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104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6A61A5-1247-4887-8A7A-2152105D1EA8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BCE196-C0FD-4627-8599-1A9DF7B93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488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739D0B-152E-47B5-B1A7-2DFA37FE8EC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840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39860-7603-3A9C-E0E8-366EA6984F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A59B85-3C99-DB33-568F-88A7A9CC74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FBA1D3-6908-77A2-536B-80F77EC11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C7FF3-1EF4-43AD-AB0F-126D1664EA7E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F2D36E-299B-832A-6D34-6C2B67963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62295-E438-E748-B5AD-924CC1299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4324-C934-4114-A921-A26A14108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658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F7F0C-158E-4C99-4CDD-51EBDD01E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EA6F15-A290-8DD8-DB01-5B9BEC7025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4D165A-A1EA-D43C-EDDC-4270C52AF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C7FF3-1EF4-43AD-AB0F-126D1664EA7E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0562A0-ADDA-301E-73A4-CE30A67D4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C0F69-D500-D03C-87C9-2C1425895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4324-C934-4114-A921-A26A14108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937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6DA807-A233-C349-D7C5-DFB05F27AC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FFF64A-EEB1-1828-F8C6-64BF4A85BF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A56BC-FB09-39B8-2F26-C0B185911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C7FF3-1EF4-43AD-AB0F-126D1664EA7E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D6C8C1-7D06-CB7E-1FAB-DD38687C7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96A6CD-8C76-BC80-7AD1-7382A23C2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4324-C934-4114-A921-A26A14108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011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0F2C4-3835-C553-6EA4-FFE75C651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51FA9-0028-4AD6-B45C-2D694FC3B8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3A989B-00DF-3712-818B-8864C3020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C7FF3-1EF4-43AD-AB0F-126D1664EA7E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2B6BE6-7A6D-8AAD-0519-9640E6E60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44A6B0-0C88-F333-6D35-C5C94DEB2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4324-C934-4114-A921-A26A14108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185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E0F89-258D-ACFD-F1DA-F13E60BFC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00C3A3-6B72-5F1A-DF5A-34D6265165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1347C5-FB68-A042-4D16-13BB457E3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C7FF3-1EF4-43AD-AB0F-126D1664EA7E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8EEE0-11F4-238A-5D57-7936A5233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EEE01-1D42-D24C-624E-0FEF460AF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4324-C934-4114-A921-A26A14108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10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97934-760F-19BF-EB28-CDE2624CC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51E9F-C549-17E5-5999-7DD9C5D522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91C873-08E8-5660-6239-1538B745A5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DD55A2-C07C-ECB5-8199-4470BBC6C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C7FF3-1EF4-43AD-AB0F-126D1664EA7E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3FE5DF-1705-9F64-1BF9-4B819656D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09A826-6C19-9578-592F-DF668AD6E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4324-C934-4114-A921-A26A14108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223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09E83-AD15-76CB-AFD1-B2450F7DA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F27600-9330-BA45-B87D-E8C42588CC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513CB-8F1C-B59E-266E-3DFD963968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A4684B-6209-1D65-316A-089B5B6EF3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E1A65A-5110-3502-E29D-27B9DC3238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EB1EE7-6021-B051-A957-83A724BB2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C7FF3-1EF4-43AD-AB0F-126D1664EA7E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1752C6-EECE-5F38-FC00-F0F39AF15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51D5EC-FB81-E8A3-A48B-9BB67208A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4324-C934-4114-A921-A26A14108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059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EB3AB-21EF-5ECE-790E-1A3D08FF3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70AAF2-C6CB-8F7D-A951-4459A4BA8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C7FF3-1EF4-43AD-AB0F-126D1664EA7E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3406E8-2D1F-7C53-566E-8A88CBF00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2DAE9D-2337-4D0C-89C0-9EE5CF184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4324-C934-4114-A921-A26A14108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607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D8CEF6-B96E-9585-9E89-19B7FB894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C7FF3-1EF4-43AD-AB0F-126D1664EA7E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3087D9-D33C-9A4D-6909-134359464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91340B-B69C-1D22-3FF0-B502DC299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4324-C934-4114-A921-A26A14108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045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452BC-BA19-8EB6-E6DE-FA5C712C0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587E6-F179-6B8E-050A-0FA9FB1B8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49ECE4-3D74-3FEE-3D06-C7E846B428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8F2AE9-4599-7656-2992-29F54C30C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C7FF3-1EF4-43AD-AB0F-126D1664EA7E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BB017-0AFA-21D7-96F3-AAF972DA6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0B32F-C904-C281-11BE-C82C6E597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4324-C934-4114-A921-A26A14108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960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9CDDB-68B2-B83D-3ED1-4D611F1B2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D3E88E-CED2-70D1-0F81-7F37701B29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33EC33-9825-8E0B-E1C9-26242E55E1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B75A38-583B-5FB9-FBB8-091DFEC5C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C7FF3-1EF4-43AD-AB0F-126D1664EA7E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2F366F-460B-6362-C7FA-C37A3065C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4AACD2-8D2A-1725-B350-8AA62BA60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4324-C934-4114-A921-A26A14108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224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9E8901-E333-380A-62AF-AA418DD82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6A9AFF-96EE-473F-15FC-F77523918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5FAED-1C72-3BEF-5CF0-378DB08C29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0C7FF3-1EF4-43AD-AB0F-126D1664EA7E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4C8B18-74E3-82CB-9ED9-09B267C6A5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56137F-3447-24FA-8574-8F74138D1A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264324-C934-4114-A921-A26A14108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892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5399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3" name="Group 562">
            <a:extLst>
              <a:ext uri="{FF2B5EF4-FFF2-40B4-BE49-F238E27FC236}">
                <a16:creationId xmlns:a16="http://schemas.microsoft.com/office/drawing/2014/main" id="{A2E67600-60B3-424E-8118-1A5B7FE92145}"/>
              </a:ext>
            </a:extLst>
          </p:cNvPr>
          <p:cNvGrpSpPr/>
          <p:nvPr/>
        </p:nvGrpSpPr>
        <p:grpSpPr>
          <a:xfrm>
            <a:off x="1551688" y="550719"/>
            <a:ext cx="10080869" cy="6000552"/>
            <a:chOff x="26988" y="769092"/>
            <a:chExt cx="9248675" cy="5451507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E00CD5C2-9DE3-4844-87E7-43B7B8CD4D3A}"/>
                </a:ext>
              </a:extLst>
            </p:cNvPr>
            <p:cNvGrpSpPr/>
            <p:nvPr/>
          </p:nvGrpSpPr>
          <p:grpSpPr>
            <a:xfrm>
              <a:off x="26988" y="769092"/>
              <a:ext cx="9248675" cy="5451507"/>
              <a:chOff x="26988" y="769092"/>
              <a:chExt cx="9248675" cy="5451507"/>
            </a:xfrm>
          </p:grpSpPr>
          <p:grpSp>
            <p:nvGrpSpPr>
              <p:cNvPr id="565" name="Group 564">
                <a:extLst>
                  <a:ext uri="{FF2B5EF4-FFF2-40B4-BE49-F238E27FC236}">
                    <a16:creationId xmlns:a16="http://schemas.microsoft.com/office/drawing/2014/main" id="{F19EEA56-729B-435D-96B0-D865F58B8393}"/>
                  </a:ext>
                </a:extLst>
              </p:cNvPr>
              <p:cNvGrpSpPr/>
              <p:nvPr/>
            </p:nvGrpSpPr>
            <p:grpSpPr>
              <a:xfrm>
                <a:off x="26988" y="769092"/>
                <a:ext cx="9248675" cy="5451507"/>
                <a:chOff x="26988" y="769092"/>
                <a:chExt cx="9248675" cy="5451507"/>
              </a:xfrm>
            </p:grpSpPr>
            <p:sp>
              <p:nvSpPr>
                <p:cNvPr id="2" name="TextBox 579">
                  <a:extLst>
                    <a:ext uri="{FF2B5EF4-FFF2-40B4-BE49-F238E27FC236}">
                      <a16:creationId xmlns:a16="http://schemas.microsoft.com/office/drawing/2014/main" id="{03EC44AC-C034-4197-80C6-FB5E2AF9AF2A}"/>
                    </a:ext>
                  </a:extLst>
                </p:cNvPr>
                <p:cNvSpPr txBox="1"/>
                <p:nvPr/>
              </p:nvSpPr>
              <p:spPr>
                <a:xfrm>
                  <a:off x="131663" y="769092"/>
                  <a:ext cx="9144000" cy="62143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Times New Roman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Times New Roman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Times New Roman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Times New Roman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Times New Roman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Times New Roman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Times New Roman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Times New Roman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Times New Roman" charset="0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sz="1800" b="1" dirty="0">
                      <a:latin typeface="Arial" pitchFamily="34" charset="0"/>
                      <a:cs typeface="Arial" pitchFamily="34" charset="0"/>
                    </a:rPr>
                    <a:t>Children’s Environmental Health Program</a:t>
                  </a:r>
                </a:p>
                <a:p>
                  <a:pPr algn="ctr"/>
                  <a:r>
                    <a:rPr lang="en-US" sz="1800" b="1" dirty="0">
                      <a:latin typeface="Arial" pitchFamily="34" charset="0"/>
                      <a:cs typeface="Arial" pitchFamily="34" charset="0"/>
                    </a:rPr>
                    <a:t>Environmental Health Staff Regions</a:t>
                  </a:r>
                </a:p>
              </p:txBody>
            </p:sp>
            <p:sp>
              <p:nvSpPr>
                <p:cNvPr id="3" name="Freeform 2">
                  <a:extLst>
                    <a:ext uri="{FF2B5EF4-FFF2-40B4-BE49-F238E27FC236}">
                      <a16:creationId xmlns:a16="http://schemas.microsoft.com/office/drawing/2014/main" id="{18F16F41-E221-46EC-AE58-28CC6626733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25788" y="1944688"/>
                  <a:ext cx="455612" cy="271462"/>
                </a:xfrm>
                <a:custGeom>
                  <a:avLst/>
                  <a:gdLst>
                    <a:gd name="T0" fmla="*/ 283 w 287"/>
                    <a:gd name="T1" fmla="*/ 21 h 171"/>
                    <a:gd name="T2" fmla="*/ 258 w 287"/>
                    <a:gd name="T3" fmla="*/ 79 h 171"/>
                    <a:gd name="T4" fmla="*/ 243 w 287"/>
                    <a:gd name="T5" fmla="*/ 142 h 171"/>
                    <a:gd name="T6" fmla="*/ 238 w 287"/>
                    <a:gd name="T7" fmla="*/ 144 h 171"/>
                    <a:gd name="T8" fmla="*/ 234 w 287"/>
                    <a:gd name="T9" fmla="*/ 148 h 171"/>
                    <a:gd name="T10" fmla="*/ 232 w 287"/>
                    <a:gd name="T11" fmla="*/ 153 h 171"/>
                    <a:gd name="T12" fmla="*/ 234 w 287"/>
                    <a:gd name="T13" fmla="*/ 158 h 171"/>
                    <a:gd name="T14" fmla="*/ 225 w 287"/>
                    <a:gd name="T15" fmla="*/ 158 h 171"/>
                    <a:gd name="T16" fmla="*/ 172 w 287"/>
                    <a:gd name="T17" fmla="*/ 125 h 171"/>
                    <a:gd name="T18" fmla="*/ 170 w 287"/>
                    <a:gd name="T19" fmla="*/ 119 h 171"/>
                    <a:gd name="T20" fmla="*/ 168 w 287"/>
                    <a:gd name="T21" fmla="*/ 115 h 171"/>
                    <a:gd name="T22" fmla="*/ 162 w 287"/>
                    <a:gd name="T23" fmla="*/ 115 h 171"/>
                    <a:gd name="T24" fmla="*/ 157 w 287"/>
                    <a:gd name="T25" fmla="*/ 114 h 171"/>
                    <a:gd name="T26" fmla="*/ 151 w 287"/>
                    <a:gd name="T27" fmla="*/ 118 h 171"/>
                    <a:gd name="T28" fmla="*/ 147 w 287"/>
                    <a:gd name="T29" fmla="*/ 119 h 171"/>
                    <a:gd name="T30" fmla="*/ 140 w 287"/>
                    <a:gd name="T31" fmla="*/ 123 h 171"/>
                    <a:gd name="T32" fmla="*/ 130 w 287"/>
                    <a:gd name="T33" fmla="*/ 126 h 171"/>
                    <a:gd name="T34" fmla="*/ 127 w 287"/>
                    <a:gd name="T35" fmla="*/ 122 h 171"/>
                    <a:gd name="T36" fmla="*/ 123 w 287"/>
                    <a:gd name="T37" fmla="*/ 119 h 171"/>
                    <a:gd name="T38" fmla="*/ 120 w 287"/>
                    <a:gd name="T39" fmla="*/ 117 h 171"/>
                    <a:gd name="T40" fmla="*/ 59 w 287"/>
                    <a:gd name="T41" fmla="*/ 167 h 171"/>
                    <a:gd name="T42" fmla="*/ 62 w 287"/>
                    <a:gd name="T43" fmla="*/ 162 h 171"/>
                    <a:gd name="T44" fmla="*/ 63 w 287"/>
                    <a:gd name="T45" fmla="*/ 158 h 171"/>
                    <a:gd name="T46" fmla="*/ 66 w 287"/>
                    <a:gd name="T47" fmla="*/ 154 h 171"/>
                    <a:gd name="T48" fmla="*/ 64 w 287"/>
                    <a:gd name="T49" fmla="*/ 149 h 171"/>
                    <a:gd name="T50" fmla="*/ 63 w 287"/>
                    <a:gd name="T51" fmla="*/ 146 h 171"/>
                    <a:gd name="T52" fmla="*/ 60 w 287"/>
                    <a:gd name="T53" fmla="*/ 142 h 171"/>
                    <a:gd name="T54" fmla="*/ 56 w 287"/>
                    <a:gd name="T55" fmla="*/ 140 h 171"/>
                    <a:gd name="T56" fmla="*/ 53 w 287"/>
                    <a:gd name="T57" fmla="*/ 137 h 171"/>
                    <a:gd name="T58" fmla="*/ 52 w 287"/>
                    <a:gd name="T59" fmla="*/ 132 h 171"/>
                    <a:gd name="T60" fmla="*/ 52 w 287"/>
                    <a:gd name="T61" fmla="*/ 126 h 171"/>
                    <a:gd name="T62" fmla="*/ 55 w 287"/>
                    <a:gd name="T63" fmla="*/ 123 h 171"/>
                    <a:gd name="T64" fmla="*/ 54 w 287"/>
                    <a:gd name="T65" fmla="*/ 118 h 171"/>
                    <a:gd name="T66" fmla="*/ 52 w 287"/>
                    <a:gd name="T67" fmla="*/ 112 h 171"/>
                    <a:gd name="T68" fmla="*/ 51 w 287"/>
                    <a:gd name="T69" fmla="*/ 107 h 171"/>
                    <a:gd name="T70" fmla="*/ 49 w 287"/>
                    <a:gd name="T71" fmla="*/ 101 h 171"/>
                    <a:gd name="T72" fmla="*/ 45 w 287"/>
                    <a:gd name="T73" fmla="*/ 99 h 171"/>
                    <a:gd name="T74" fmla="*/ 42 w 287"/>
                    <a:gd name="T75" fmla="*/ 94 h 171"/>
                    <a:gd name="T76" fmla="*/ 38 w 287"/>
                    <a:gd name="T77" fmla="*/ 90 h 171"/>
                    <a:gd name="T78" fmla="*/ 34 w 287"/>
                    <a:gd name="T79" fmla="*/ 86 h 171"/>
                    <a:gd name="T80" fmla="*/ 32 w 287"/>
                    <a:gd name="T81" fmla="*/ 80 h 171"/>
                    <a:gd name="T82" fmla="*/ 29 w 287"/>
                    <a:gd name="T83" fmla="*/ 77 h 171"/>
                    <a:gd name="T84" fmla="*/ 17 w 287"/>
                    <a:gd name="T85" fmla="*/ 61 h 171"/>
                    <a:gd name="T86" fmla="*/ 16 w 287"/>
                    <a:gd name="T87" fmla="*/ 57 h 171"/>
                    <a:gd name="T88" fmla="*/ 16 w 287"/>
                    <a:gd name="T89" fmla="*/ 52 h 171"/>
                    <a:gd name="T90" fmla="*/ 15 w 287"/>
                    <a:gd name="T91" fmla="*/ 47 h 171"/>
                    <a:gd name="T92" fmla="*/ 12 w 287"/>
                    <a:gd name="T93" fmla="*/ 42 h 171"/>
                    <a:gd name="T94" fmla="*/ 8 w 287"/>
                    <a:gd name="T95" fmla="*/ 37 h 171"/>
                    <a:gd name="T96" fmla="*/ 5 w 287"/>
                    <a:gd name="T97" fmla="*/ 31 h 171"/>
                    <a:gd name="T98" fmla="*/ 3 w 287"/>
                    <a:gd name="T99" fmla="*/ 27 h 171"/>
                    <a:gd name="T100" fmla="*/ 4 w 287"/>
                    <a:gd name="T101" fmla="*/ 22 h 171"/>
                    <a:gd name="T102" fmla="*/ 3 w 287"/>
                    <a:gd name="T103" fmla="*/ 18 h 171"/>
                    <a:gd name="T104" fmla="*/ 0 w 287"/>
                    <a:gd name="T105" fmla="*/ 23 h 171"/>
                    <a:gd name="T106" fmla="*/ 115 w 287"/>
                    <a:gd name="T107" fmla="*/ 6 h 171"/>
                    <a:gd name="T108" fmla="*/ 195 w 287"/>
                    <a:gd name="T109" fmla="*/ 11 h 171"/>
                    <a:gd name="T110" fmla="*/ 249 w 287"/>
                    <a:gd name="T111" fmla="*/ 14 h 171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287"/>
                    <a:gd name="T169" fmla="*/ 0 h 171"/>
                    <a:gd name="T170" fmla="*/ 287 w 287"/>
                    <a:gd name="T171" fmla="*/ 171 h 171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287" h="171">
                      <a:moveTo>
                        <a:pt x="287" y="17"/>
                      </a:moveTo>
                      <a:lnTo>
                        <a:pt x="286" y="17"/>
                      </a:lnTo>
                      <a:lnTo>
                        <a:pt x="285" y="18"/>
                      </a:lnTo>
                      <a:lnTo>
                        <a:pt x="284" y="19"/>
                      </a:lnTo>
                      <a:lnTo>
                        <a:pt x="284" y="20"/>
                      </a:lnTo>
                      <a:lnTo>
                        <a:pt x="283" y="20"/>
                      </a:lnTo>
                      <a:lnTo>
                        <a:pt x="283" y="21"/>
                      </a:lnTo>
                      <a:lnTo>
                        <a:pt x="282" y="23"/>
                      </a:lnTo>
                      <a:lnTo>
                        <a:pt x="282" y="24"/>
                      </a:lnTo>
                      <a:lnTo>
                        <a:pt x="276" y="34"/>
                      </a:lnTo>
                      <a:lnTo>
                        <a:pt x="270" y="65"/>
                      </a:lnTo>
                      <a:lnTo>
                        <a:pt x="269" y="65"/>
                      </a:lnTo>
                      <a:lnTo>
                        <a:pt x="264" y="72"/>
                      </a:lnTo>
                      <a:lnTo>
                        <a:pt x="258" y="79"/>
                      </a:lnTo>
                      <a:lnTo>
                        <a:pt x="258" y="80"/>
                      </a:lnTo>
                      <a:lnTo>
                        <a:pt x="257" y="81"/>
                      </a:lnTo>
                      <a:lnTo>
                        <a:pt x="245" y="97"/>
                      </a:lnTo>
                      <a:lnTo>
                        <a:pt x="239" y="101"/>
                      </a:lnTo>
                      <a:lnTo>
                        <a:pt x="247" y="131"/>
                      </a:lnTo>
                      <a:lnTo>
                        <a:pt x="246" y="134"/>
                      </a:lnTo>
                      <a:lnTo>
                        <a:pt x="243" y="142"/>
                      </a:lnTo>
                      <a:lnTo>
                        <a:pt x="241" y="142"/>
                      </a:lnTo>
                      <a:lnTo>
                        <a:pt x="241" y="143"/>
                      </a:lnTo>
                      <a:lnTo>
                        <a:pt x="240" y="143"/>
                      </a:lnTo>
                      <a:lnTo>
                        <a:pt x="240" y="144"/>
                      </a:lnTo>
                      <a:lnTo>
                        <a:pt x="239" y="144"/>
                      </a:lnTo>
                      <a:lnTo>
                        <a:pt x="238" y="143"/>
                      </a:lnTo>
                      <a:lnTo>
                        <a:pt x="238" y="144"/>
                      </a:lnTo>
                      <a:lnTo>
                        <a:pt x="237" y="144"/>
                      </a:lnTo>
                      <a:lnTo>
                        <a:pt x="236" y="144"/>
                      </a:lnTo>
                      <a:lnTo>
                        <a:pt x="235" y="145"/>
                      </a:lnTo>
                      <a:lnTo>
                        <a:pt x="235" y="146"/>
                      </a:lnTo>
                      <a:lnTo>
                        <a:pt x="235" y="147"/>
                      </a:lnTo>
                      <a:lnTo>
                        <a:pt x="234" y="147"/>
                      </a:lnTo>
                      <a:lnTo>
                        <a:pt x="234" y="148"/>
                      </a:lnTo>
                      <a:lnTo>
                        <a:pt x="234" y="149"/>
                      </a:lnTo>
                      <a:lnTo>
                        <a:pt x="233" y="150"/>
                      </a:lnTo>
                      <a:lnTo>
                        <a:pt x="232" y="151"/>
                      </a:lnTo>
                      <a:lnTo>
                        <a:pt x="232" y="152"/>
                      </a:lnTo>
                      <a:lnTo>
                        <a:pt x="232" y="153"/>
                      </a:lnTo>
                      <a:lnTo>
                        <a:pt x="232" y="154"/>
                      </a:lnTo>
                      <a:lnTo>
                        <a:pt x="232" y="155"/>
                      </a:lnTo>
                      <a:lnTo>
                        <a:pt x="232" y="156"/>
                      </a:lnTo>
                      <a:lnTo>
                        <a:pt x="233" y="156"/>
                      </a:lnTo>
                      <a:lnTo>
                        <a:pt x="233" y="157"/>
                      </a:lnTo>
                      <a:lnTo>
                        <a:pt x="234" y="158"/>
                      </a:lnTo>
                      <a:lnTo>
                        <a:pt x="234" y="159"/>
                      </a:lnTo>
                      <a:lnTo>
                        <a:pt x="234" y="160"/>
                      </a:lnTo>
                      <a:lnTo>
                        <a:pt x="233" y="161"/>
                      </a:lnTo>
                      <a:lnTo>
                        <a:pt x="233" y="162"/>
                      </a:lnTo>
                      <a:lnTo>
                        <a:pt x="232" y="162"/>
                      </a:lnTo>
                      <a:lnTo>
                        <a:pt x="225" y="158"/>
                      </a:lnTo>
                      <a:lnTo>
                        <a:pt x="221" y="161"/>
                      </a:lnTo>
                      <a:lnTo>
                        <a:pt x="213" y="165"/>
                      </a:lnTo>
                      <a:lnTo>
                        <a:pt x="204" y="164"/>
                      </a:lnTo>
                      <a:lnTo>
                        <a:pt x="194" y="148"/>
                      </a:lnTo>
                      <a:lnTo>
                        <a:pt x="191" y="125"/>
                      </a:lnTo>
                      <a:lnTo>
                        <a:pt x="172" y="126"/>
                      </a:lnTo>
                      <a:lnTo>
                        <a:pt x="172" y="125"/>
                      </a:lnTo>
                      <a:lnTo>
                        <a:pt x="172" y="123"/>
                      </a:lnTo>
                      <a:lnTo>
                        <a:pt x="172" y="122"/>
                      </a:lnTo>
                      <a:lnTo>
                        <a:pt x="172" y="121"/>
                      </a:lnTo>
                      <a:lnTo>
                        <a:pt x="171" y="121"/>
                      </a:lnTo>
                      <a:lnTo>
                        <a:pt x="171" y="120"/>
                      </a:lnTo>
                      <a:lnTo>
                        <a:pt x="170" y="119"/>
                      </a:lnTo>
                      <a:lnTo>
                        <a:pt x="169" y="119"/>
                      </a:lnTo>
                      <a:lnTo>
                        <a:pt x="169" y="118"/>
                      </a:lnTo>
                      <a:lnTo>
                        <a:pt x="169" y="117"/>
                      </a:lnTo>
                      <a:lnTo>
                        <a:pt x="169" y="116"/>
                      </a:lnTo>
                      <a:lnTo>
                        <a:pt x="168" y="115"/>
                      </a:lnTo>
                      <a:lnTo>
                        <a:pt x="167" y="115"/>
                      </a:lnTo>
                      <a:lnTo>
                        <a:pt x="166" y="114"/>
                      </a:lnTo>
                      <a:lnTo>
                        <a:pt x="165" y="114"/>
                      </a:lnTo>
                      <a:lnTo>
                        <a:pt x="164" y="114"/>
                      </a:lnTo>
                      <a:lnTo>
                        <a:pt x="163" y="114"/>
                      </a:lnTo>
                      <a:lnTo>
                        <a:pt x="162" y="115"/>
                      </a:lnTo>
                      <a:lnTo>
                        <a:pt x="161" y="115"/>
                      </a:lnTo>
                      <a:lnTo>
                        <a:pt x="161" y="116"/>
                      </a:lnTo>
                      <a:lnTo>
                        <a:pt x="160" y="115"/>
                      </a:lnTo>
                      <a:lnTo>
                        <a:pt x="159" y="115"/>
                      </a:lnTo>
                      <a:lnTo>
                        <a:pt x="158" y="115"/>
                      </a:lnTo>
                      <a:lnTo>
                        <a:pt x="158" y="114"/>
                      </a:lnTo>
                      <a:lnTo>
                        <a:pt x="157" y="114"/>
                      </a:lnTo>
                      <a:lnTo>
                        <a:pt x="156" y="114"/>
                      </a:lnTo>
                      <a:lnTo>
                        <a:pt x="156" y="115"/>
                      </a:lnTo>
                      <a:lnTo>
                        <a:pt x="154" y="115"/>
                      </a:lnTo>
                      <a:lnTo>
                        <a:pt x="153" y="116"/>
                      </a:lnTo>
                      <a:lnTo>
                        <a:pt x="152" y="116"/>
                      </a:lnTo>
                      <a:lnTo>
                        <a:pt x="152" y="117"/>
                      </a:lnTo>
                      <a:lnTo>
                        <a:pt x="151" y="118"/>
                      </a:lnTo>
                      <a:lnTo>
                        <a:pt x="151" y="119"/>
                      </a:lnTo>
                      <a:lnTo>
                        <a:pt x="150" y="119"/>
                      </a:lnTo>
                      <a:lnTo>
                        <a:pt x="149" y="118"/>
                      </a:lnTo>
                      <a:lnTo>
                        <a:pt x="149" y="119"/>
                      </a:lnTo>
                      <a:lnTo>
                        <a:pt x="148" y="119"/>
                      </a:lnTo>
                      <a:lnTo>
                        <a:pt x="147" y="119"/>
                      </a:lnTo>
                      <a:lnTo>
                        <a:pt x="146" y="119"/>
                      </a:lnTo>
                      <a:lnTo>
                        <a:pt x="145" y="119"/>
                      </a:lnTo>
                      <a:lnTo>
                        <a:pt x="144" y="119"/>
                      </a:lnTo>
                      <a:lnTo>
                        <a:pt x="143" y="120"/>
                      </a:lnTo>
                      <a:lnTo>
                        <a:pt x="141" y="122"/>
                      </a:lnTo>
                      <a:lnTo>
                        <a:pt x="140" y="123"/>
                      </a:lnTo>
                      <a:lnTo>
                        <a:pt x="140" y="124"/>
                      </a:lnTo>
                      <a:lnTo>
                        <a:pt x="139" y="125"/>
                      </a:lnTo>
                      <a:lnTo>
                        <a:pt x="139" y="126"/>
                      </a:lnTo>
                      <a:lnTo>
                        <a:pt x="131" y="126"/>
                      </a:lnTo>
                      <a:lnTo>
                        <a:pt x="130" y="126"/>
                      </a:lnTo>
                      <a:lnTo>
                        <a:pt x="129" y="125"/>
                      </a:lnTo>
                      <a:lnTo>
                        <a:pt x="128" y="125"/>
                      </a:lnTo>
                      <a:lnTo>
                        <a:pt x="128" y="124"/>
                      </a:lnTo>
                      <a:lnTo>
                        <a:pt x="128" y="123"/>
                      </a:lnTo>
                      <a:lnTo>
                        <a:pt x="128" y="122"/>
                      </a:lnTo>
                      <a:lnTo>
                        <a:pt x="127" y="122"/>
                      </a:lnTo>
                      <a:lnTo>
                        <a:pt x="127" y="121"/>
                      </a:lnTo>
                      <a:lnTo>
                        <a:pt x="127" y="120"/>
                      </a:lnTo>
                      <a:lnTo>
                        <a:pt x="126" y="120"/>
                      </a:lnTo>
                      <a:lnTo>
                        <a:pt x="126" y="119"/>
                      </a:lnTo>
                      <a:lnTo>
                        <a:pt x="125" y="119"/>
                      </a:lnTo>
                      <a:lnTo>
                        <a:pt x="124" y="119"/>
                      </a:lnTo>
                      <a:lnTo>
                        <a:pt x="123" y="119"/>
                      </a:lnTo>
                      <a:lnTo>
                        <a:pt x="122" y="119"/>
                      </a:lnTo>
                      <a:lnTo>
                        <a:pt x="121" y="119"/>
                      </a:lnTo>
                      <a:lnTo>
                        <a:pt x="121" y="118"/>
                      </a:lnTo>
                      <a:lnTo>
                        <a:pt x="120" y="118"/>
                      </a:lnTo>
                      <a:lnTo>
                        <a:pt x="120" y="117"/>
                      </a:lnTo>
                      <a:lnTo>
                        <a:pt x="119" y="116"/>
                      </a:lnTo>
                      <a:lnTo>
                        <a:pt x="119" y="115"/>
                      </a:lnTo>
                      <a:lnTo>
                        <a:pt x="101" y="142"/>
                      </a:lnTo>
                      <a:lnTo>
                        <a:pt x="94" y="144"/>
                      </a:lnTo>
                      <a:lnTo>
                        <a:pt x="61" y="171"/>
                      </a:lnTo>
                      <a:lnTo>
                        <a:pt x="59" y="168"/>
                      </a:lnTo>
                      <a:lnTo>
                        <a:pt x="59" y="167"/>
                      </a:lnTo>
                      <a:lnTo>
                        <a:pt x="59" y="166"/>
                      </a:lnTo>
                      <a:lnTo>
                        <a:pt x="60" y="166"/>
                      </a:lnTo>
                      <a:lnTo>
                        <a:pt x="60" y="165"/>
                      </a:lnTo>
                      <a:lnTo>
                        <a:pt x="61" y="164"/>
                      </a:lnTo>
                      <a:lnTo>
                        <a:pt x="61" y="163"/>
                      </a:lnTo>
                      <a:lnTo>
                        <a:pt x="62" y="162"/>
                      </a:lnTo>
                      <a:lnTo>
                        <a:pt x="62" y="161"/>
                      </a:lnTo>
                      <a:lnTo>
                        <a:pt x="63" y="160"/>
                      </a:lnTo>
                      <a:lnTo>
                        <a:pt x="64" y="160"/>
                      </a:lnTo>
                      <a:lnTo>
                        <a:pt x="64" y="159"/>
                      </a:lnTo>
                      <a:lnTo>
                        <a:pt x="63" y="159"/>
                      </a:lnTo>
                      <a:lnTo>
                        <a:pt x="63" y="158"/>
                      </a:lnTo>
                      <a:lnTo>
                        <a:pt x="64" y="158"/>
                      </a:lnTo>
                      <a:lnTo>
                        <a:pt x="64" y="157"/>
                      </a:lnTo>
                      <a:lnTo>
                        <a:pt x="64" y="156"/>
                      </a:lnTo>
                      <a:lnTo>
                        <a:pt x="64" y="155"/>
                      </a:lnTo>
                      <a:lnTo>
                        <a:pt x="65" y="155"/>
                      </a:lnTo>
                      <a:lnTo>
                        <a:pt x="66" y="155"/>
                      </a:lnTo>
                      <a:lnTo>
                        <a:pt x="66" y="154"/>
                      </a:lnTo>
                      <a:lnTo>
                        <a:pt x="66" y="153"/>
                      </a:lnTo>
                      <a:lnTo>
                        <a:pt x="65" y="152"/>
                      </a:lnTo>
                      <a:lnTo>
                        <a:pt x="65" y="151"/>
                      </a:lnTo>
                      <a:lnTo>
                        <a:pt x="65" y="150"/>
                      </a:lnTo>
                      <a:lnTo>
                        <a:pt x="64" y="150"/>
                      </a:lnTo>
                      <a:lnTo>
                        <a:pt x="64" y="149"/>
                      </a:lnTo>
                      <a:lnTo>
                        <a:pt x="64" y="148"/>
                      </a:lnTo>
                      <a:lnTo>
                        <a:pt x="65" y="148"/>
                      </a:lnTo>
                      <a:lnTo>
                        <a:pt x="65" y="147"/>
                      </a:lnTo>
                      <a:lnTo>
                        <a:pt x="65" y="146"/>
                      </a:lnTo>
                      <a:lnTo>
                        <a:pt x="64" y="146"/>
                      </a:lnTo>
                      <a:lnTo>
                        <a:pt x="63" y="146"/>
                      </a:lnTo>
                      <a:lnTo>
                        <a:pt x="63" y="145"/>
                      </a:lnTo>
                      <a:lnTo>
                        <a:pt x="62" y="144"/>
                      </a:lnTo>
                      <a:lnTo>
                        <a:pt x="61" y="144"/>
                      </a:lnTo>
                      <a:lnTo>
                        <a:pt x="61" y="143"/>
                      </a:lnTo>
                      <a:lnTo>
                        <a:pt x="60" y="143"/>
                      </a:lnTo>
                      <a:lnTo>
                        <a:pt x="60" y="142"/>
                      </a:lnTo>
                      <a:lnTo>
                        <a:pt x="59" y="142"/>
                      </a:lnTo>
                      <a:lnTo>
                        <a:pt x="59" y="141"/>
                      </a:lnTo>
                      <a:lnTo>
                        <a:pt x="58" y="141"/>
                      </a:lnTo>
                      <a:lnTo>
                        <a:pt x="57" y="141"/>
                      </a:lnTo>
                      <a:lnTo>
                        <a:pt x="56" y="140"/>
                      </a:lnTo>
                      <a:lnTo>
                        <a:pt x="55" y="139"/>
                      </a:lnTo>
                      <a:lnTo>
                        <a:pt x="55" y="138"/>
                      </a:lnTo>
                      <a:lnTo>
                        <a:pt x="54" y="138"/>
                      </a:lnTo>
                      <a:lnTo>
                        <a:pt x="54" y="137"/>
                      </a:lnTo>
                      <a:lnTo>
                        <a:pt x="54" y="136"/>
                      </a:lnTo>
                      <a:lnTo>
                        <a:pt x="53" y="136"/>
                      </a:lnTo>
                      <a:lnTo>
                        <a:pt x="53" y="137"/>
                      </a:lnTo>
                      <a:lnTo>
                        <a:pt x="52" y="137"/>
                      </a:lnTo>
                      <a:lnTo>
                        <a:pt x="52" y="136"/>
                      </a:lnTo>
                      <a:lnTo>
                        <a:pt x="52" y="135"/>
                      </a:lnTo>
                      <a:lnTo>
                        <a:pt x="52" y="133"/>
                      </a:lnTo>
                      <a:lnTo>
                        <a:pt x="52" y="132"/>
                      </a:lnTo>
                      <a:lnTo>
                        <a:pt x="52" y="133"/>
                      </a:lnTo>
                      <a:lnTo>
                        <a:pt x="53" y="133"/>
                      </a:lnTo>
                      <a:lnTo>
                        <a:pt x="53" y="134"/>
                      </a:lnTo>
                      <a:lnTo>
                        <a:pt x="54" y="134"/>
                      </a:lnTo>
                      <a:lnTo>
                        <a:pt x="51" y="130"/>
                      </a:lnTo>
                      <a:lnTo>
                        <a:pt x="52" y="127"/>
                      </a:lnTo>
                      <a:lnTo>
                        <a:pt x="52" y="126"/>
                      </a:lnTo>
                      <a:lnTo>
                        <a:pt x="52" y="125"/>
                      </a:lnTo>
                      <a:lnTo>
                        <a:pt x="53" y="125"/>
                      </a:lnTo>
                      <a:lnTo>
                        <a:pt x="54" y="125"/>
                      </a:lnTo>
                      <a:lnTo>
                        <a:pt x="55" y="125"/>
                      </a:lnTo>
                      <a:lnTo>
                        <a:pt x="55" y="124"/>
                      </a:lnTo>
                      <a:lnTo>
                        <a:pt x="55" y="123"/>
                      </a:lnTo>
                      <a:lnTo>
                        <a:pt x="54" y="123"/>
                      </a:lnTo>
                      <a:lnTo>
                        <a:pt x="54" y="122"/>
                      </a:lnTo>
                      <a:lnTo>
                        <a:pt x="54" y="121"/>
                      </a:lnTo>
                      <a:lnTo>
                        <a:pt x="54" y="120"/>
                      </a:lnTo>
                      <a:lnTo>
                        <a:pt x="54" y="119"/>
                      </a:lnTo>
                      <a:lnTo>
                        <a:pt x="54" y="118"/>
                      </a:lnTo>
                      <a:lnTo>
                        <a:pt x="54" y="117"/>
                      </a:lnTo>
                      <a:lnTo>
                        <a:pt x="54" y="116"/>
                      </a:lnTo>
                      <a:lnTo>
                        <a:pt x="53" y="115"/>
                      </a:lnTo>
                      <a:lnTo>
                        <a:pt x="53" y="114"/>
                      </a:lnTo>
                      <a:lnTo>
                        <a:pt x="53" y="113"/>
                      </a:lnTo>
                      <a:lnTo>
                        <a:pt x="52" y="112"/>
                      </a:lnTo>
                      <a:lnTo>
                        <a:pt x="52" y="111"/>
                      </a:lnTo>
                      <a:lnTo>
                        <a:pt x="52" y="110"/>
                      </a:lnTo>
                      <a:lnTo>
                        <a:pt x="51" y="110"/>
                      </a:lnTo>
                      <a:lnTo>
                        <a:pt x="51" y="109"/>
                      </a:lnTo>
                      <a:lnTo>
                        <a:pt x="51" y="108"/>
                      </a:lnTo>
                      <a:lnTo>
                        <a:pt x="51" y="107"/>
                      </a:lnTo>
                      <a:lnTo>
                        <a:pt x="50" y="106"/>
                      </a:lnTo>
                      <a:lnTo>
                        <a:pt x="50" y="105"/>
                      </a:lnTo>
                      <a:lnTo>
                        <a:pt x="49" y="104"/>
                      </a:lnTo>
                      <a:lnTo>
                        <a:pt x="49" y="103"/>
                      </a:lnTo>
                      <a:lnTo>
                        <a:pt x="49" y="102"/>
                      </a:lnTo>
                      <a:lnTo>
                        <a:pt x="49" y="101"/>
                      </a:lnTo>
                      <a:lnTo>
                        <a:pt x="48" y="101"/>
                      </a:lnTo>
                      <a:lnTo>
                        <a:pt x="47" y="101"/>
                      </a:lnTo>
                      <a:lnTo>
                        <a:pt x="47" y="100"/>
                      </a:lnTo>
                      <a:lnTo>
                        <a:pt x="46" y="100"/>
                      </a:lnTo>
                      <a:lnTo>
                        <a:pt x="45" y="99"/>
                      </a:lnTo>
                      <a:lnTo>
                        <a:pt x="45" y="98"/>
                      </a:lnTo>
                      <a:lnTo>
                        <a:pt x="44" y="97"/>
                      </a:lnTo>
                      <a:lnTo>
                        <a:pt x="44" y="96"/>
                      </a:lnTo>
                      <a:lnTo>
                        <a:pt x="44" y="97"/>
                      </a:lnTo>
                      <a:lnTo>
                        <a:pt x="43" y="96"/>
                      </a:lnTo>
                      <a:lnTo>
                        <a:pt x="42" y="95"/>
                      </a:lnTo>
                      <a:lnTo>
                        <a:pt x="42" y="94"/>
                      </a:lnTo>
                      <a:lnTo>
                        <a:pt x="41" y="94"/>
                      </a:lnTo>
                      <a:lnTo>
                        <a:pt x="41" y="93"/>
                      </a:lnTo>
                      <a:lnTo>
                        <a:pt x="41" y="92"/>
                      </a:lnTo>
                      <a:lnTo>
                        <a:pt x="40" y="91"/>
                      </a:lnTo>
                      <a:lnTo>
                        <a:pt x="40" y="90"/>
                      </a:lnTo>
                      <a:lnTo>
                        <a:pt x="39" y="90"/>
                      </a:lnTo>
                      <a:lnTo>
                        <a:pt x="38" y="90"/>
                      </a:lnTo>
                      <a:lnTo>
                        <a:pt x="37" y="89"/>
                      </a:lnTo>
                      <a:lnTo>
                        <a:pt x="36" y="88"/>
                      </a:lnTo>
                      <a:lnTo>
                        <a:pt x="35" y="88"/>
                      </a:lnTo>
                      <a:lnTo>
                        <a:pt x="34" y="88"/>
                      </a:lnTo>
                      <a:lnTo>
                        <a:pt x="34" y="86"/>
                      </a:lnTo>
                      <a:lnTo>
                        <a:pt x="34" y="85"/>
                      </a:lnTo>
                      <a:lnTo>
                        <a:pt x="34" y="84"/>
                      </a:lnTo>
                      <a:lnTo>
                        <a:pt x="32" y="83"/>
                      </a:lnTo>
                      <a:lnTo>
                        <a:pt x="32" y="82"/>
                      </a:lnTo>
                      <a:lnTo>
                        <a:pt x="33" y="81"/>
                      </a:lnTo>
                      <a:lnTo>
                        <a:pt x="33" y="80"/>
                      </a:lnTo>
                      <a:lnTo>
                        <a:pt x="32" y="80"/>
                      </a:lnTo>
                      <a:lnTo>
                        <a:pt x="31" y="80"/>
                      </a:lnTo>
                      <a:lnTo>
                        <a:pt x="30" y="80"/>
                      </a:lnTo>
                      <a:lnTo>
                        <a:pt x="30" y="79"/>
                      </a:lnTo>
                      <a:lnTo>
                        <a:pt x="29" y="79"/>
                      </a:lnTo>
                      <a:lnTo>
                        <a:pt x="29" y="78"/>
                      </a:lnTo>
                      <a:lnTo>
                        <a:pt x="29" y="77"/>
                      </a:lnTo>
                      <a:lnTo>
                        <a:pt x="29" y="76"/>
                      </a:lnTo>
                      <a:lnTo>
                        <a:pt x="28" y="75"/>
                      </a:lnTo>
                      <a:lnTo>
                        <a:pt x="27" y="75"/>
                      </a:lnTo>
                      <a:lnTo>
                        <a:pt x="18" y="75"/>
                      </a:lnTo>
                      <a:lnTo>
                        <a:pt x="18" y="62"/>
                      </a:lnTo>
                      <a:lnTo>
                        <a:pt x="17" y="61"/>
                      </a:lnTo>
                      <a:lnTo>
                        <a:pt x="17" y="60"/>
                      </a:lnTo>
                      <a:lnTo>
                        <a:pt x="17" y="59"/>
                      </a:lnTo>
                      <a:lnTo>
                        <a:pt x="16" y="58"/>
                      </a:lnTo>
                      <a:lnTo>
                        <a:pt x="16" y="57"/>
                      </a:lnTo>
                      <a:lnTo>
                        <a:pt x="16" y="56"/>
                      </a:lnTo>
                      <a:lnTo>
                        <a:pt x="15" y="55"/>
                      </a:lnTo>
                      <a:lnTo>
                        <a:pt x="15" y="54"/>
                      </a:lnTo>
                      <a:lnTo>
                        <a:pt x="15" y="53"/>
                      </a:lnTo>
                      <a:lnTo>
                        <a:pt x="16" y="53"/>
                      </a:lnTo>
                      <a:lnTo>
                        <a:pt x="16" y="52"/>
                      </a:lnTo>
                      <a:lnTo>
                        <a:pt x="16" y="51"/>
                      </a:lnTo>
                      <a:lnTo>
                        <a:pt x="16" y="50"/>
                      </a:lnTo>
                      <a:lnTo>
                        <a:pt x="16" y="49"/>
                      </a:lnTo>
                      <a:lnTo>
                        <a:pt x="15" y="49"/>
                      </a:lnTo>
                      <a:lnTo>
                        <a:pt x="15" y="48"/>
                      </a:lnTo>
                      <a:lnTo>
                        <a:pt x="15" y="47"/>
                      </a:lnTo>
                      <a:lnTo>
                        <a:pt x="15" y="46"/>
                      </a:lnTo>
                      <a:lnTo>
                        <a:pt x="14" y="46"/>
                      </a:lnTo>
                      <a:lnTo>
                        <a:pt x="14" y="45"/>
                      </a:lnTo>
                      <a:lnTo>
                        <a:pt x="13" y="44"/>
                      </a:lnTo>
                      <a:lnTo>
                        <a:pt x="13" y="43"/>
                      </a:lnTo>
                      <a:lnTo>
                        <a:pt x="12" y="42"/>
                      </a:lnTo>
                      <a:lnTo>
                        <a:pt x="11" y="41"/>
                      </a:lnTo>
                      <a:lnTo>
                        <a:pt x="11" y="40"/>
                      </a:lnTo>
                      <a:lnTo>
                        <a:pt x="10" y="39"/>
                      </a:lnTo>
                      <a:lnTo>
                        <a:pt x="9" y="39"/>
                      </a:lnTo>
                      <a:lnTo>
                        <a:pt x="9" y="38"/>
                      </a:lnTo>
                      <a:lnTo>
                        <a:pt x="8" y="37"/>
                      </a:lnTo>
                      <a:lnTo>
                        <a:pt x="7" y="36"/>
                      </a:lnTo>
                      <a:lnTo>
                        <a:pt x="7" y="35"/>
                      </a:lnTo>
                      <a:lnTo>
                        <a:pt x="7" y="34"/>
                      </a:lnTo>
                      <a:lnTo>
                        <a:pt x="7" y="33"/>
                      </a:lnTo>
                      <a:lnTo>
                        <a:pt x="6" y="33"/>
                      </a:lnTo>
                      <a:lnTo>
                        <a:pt x="5" y="32"/>
                      </a:lnTo>
                      <a:lnTo>
                        <a:pt x="5" y="31"/>
                      </a:lnTo>
                      <a:lnTo>
                        <a:pt x="4" y="31"/>
                      </a:lnTo>
                      <a:lnTo>
                        <a:pt x="4" y="30"/>
                      </a:lnTo>
                      <a:lnTo>
                        <a:pt x="3" y="29"/>
                      </a:lnTo>
                      <a:lnTo>
                        <a:pt x="3" y="28"/>
                      </a:lnTo>
                      <a:lnTo>
                        <a:pt x="3" y="27"/>
                      </a:lnTo>
                      <a:lnTo>
                        <a:pt x="2" y="26"/>
                      </a:lnTo>
                      <a:lnTo>
                        <a:pt x="3" y="26"/>
                      </a:lnTo>
                      <a:lnTo>
                        <a:pt x="3" y="25"/>
                      </a:lnTo>
                      <a:lnTo>
                        <a:pt x="4" y="25"/>
                      </a:lnTo>
                      <a:lnTo>
                        <a:pt x="4" y="24"/>
                      </a:lnTo>
                      <a:lnTo>
                        <a:pt x="4" y="23"/>
                      </a:lnTo>
                      <a:lnTo>
                        <a:pt x="4" y="22"/>
                      </a:lnTo>
                      <a:lnTo>
                        <a:pt x="4" y="21"/>
                      </a:lnTo>
                      <a:lnTo>
                        <a:pt x="4" y="20"/>
                      </a:lnTo>
                      <a:lnTo>
                        <a:pt x="5" y="19"/>
                      </a:lnTo>
                      <a:lnTo>
                        <a:pt x="4" y="19"/>
                      </a:lnTo>
                      <a:lnTo>
                        <a:pt x="4" y="18"/>
                      </a:lnTo>
                      <a:lnTo>
                        <a:pt x="3" y="18"/>
                      </a:lnTo>
                      <a:lnTo>
                        <a:pt x="2" y="18"/>
                      </a:lnTo>
                      <a:lnTo>
                        <a:pt x="2" y="19"/>
                      </a:lnTo>
                      <a:lnTo>
                        <a:pt x="1" y="20"/>
                      </a:lnTo>
                      <a:lnTo>
                        <a:pt x="1" y="21"/>
                      </a:lnTo>
                      <a:lnTo>
                        <a:pt x="0" y="22"/>
                      </a:lnTo>
                      <a:lnTo>
                        <a:pt x="0" y="23"/>
                      </a:lnTo>
                      <a:lnTo>
                        <a:pt x="0" y="0"/>
                      </a:lnTo>
                      <a:lnTo>
                        <a:pt x="23" y="1"/>
                      </a:lnTo>
                      <a:lnTo>
                        <a:pt x="33" y="1"/>
                      </a:lnTo>
                      <a:lnTo>
                        <a:pt x="73" y="3"/>
                      </a:lnTo>
                      <a:lnTo>
                        <a:pt x="111" y="5"/>
                      </a:lnTo>
                      <a:lnTo>
                        <a:pt x="115" y="6"/>
                      </a:lnTo>
                      <a:lnTo>
                        <a:pt x="116" y="6"/>
                      </a:lnTo>
                      <a:lnTo>
                        <a:pt x="127" y="7"/>
                      </a:lnTo>
                      <a:lnTo>
                        <a:pt x="133" y="8"/>
                      </a:lnTo>
                      <a:lnTo>
                        <a:pt x="138" y="8"/>
                      </a:lnTo>
                      <a:lnTo>
                        <a:pt x="156" y="8"/>
                      </a:lnTo>
                      <a:lnTo>
                        <a:pt x="167" y="10"/>
                      </a:lnTo>
                      <a:lnTo>
                        <a:pt x="195" y="11"/>
                      </a:lnTo>
                      <a:lnTo>
                        <a:pt x="197" y="11"/>
                      </a:lnTo>
                      <a:lnTo>
                        <a:pt x="207" y="13"/>
                      </a:lnTo>
                      <a:lnTo>
                        <a:pt x="216" y="14"/>
                      </a:lnTo>
                      <a:lnTo>
                        <a:pt x="221" y="14"/>
                      </a:lnTo>
                      <a:lnTo>
                        <a:pt x="225" y="14"/>
                      </a:lnTo>
                      <a:lnTo>
                        <a:pt x="226" y="14"/>
                      </a:lnTo>
                      <a:lnTo>
                        <a:pt x="249" y="14"/>
                      </a:lnTo>
                      <a:lnTo>
                        <a:pt x="267" y="15"/>
                      </a:lnTo>
                      <a:lnTo>
                        <a:pt x="268" y="16"/>
                      </a:lnTo>
                      <a:lnTo>
                        <a:pt x="287" y="17"/>
                      </a:lnTo>
                    </a:path>
                  </a:pathLst>
                </a:custGeom>
                <a:solidFill>
                  <a:srgbClr val="0066FF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" name="Freeform 3">
                  <a:extLst>
                    <a:ext uri="{FF2B5EF4-FFF2-40B4-BE49-F238E27FC236}">
                      <a16:creationId xmlns:a16="http://schemas.microsoft.com/office/drawing/2014/main" id="{51236739-1F20-47CF-96F9-F472760DEE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5200" y="1971675"/>
                  <a:ext cx="541338" cy="407988"/>
                </a:xfrm>
                <a:custGeom>
                  <a:avLst/>
                  <a:gdLst>
                    <a:gd name="T0" fmla="*/ 130 w 341"/>
                    <a:gd name="T1" fmla="*/ 3 h 257"/>
                    <a:gd name="T2" fmla="*/ 341 w 341"/>
                    <a:gd name="T3" fmla="*/ 24 h 257"/>
                    <a:gd name="T4" fmla="*/ 329 w 341"/>
                    <a:gd name="T5" fmla="*/ 256 h 257"/>
                    <a:gd name="T6" fmla="*/ 324 w 341"/>
                    <a:gd name="T7" fmla="*/ 249 h 257"/>
                    <a:gd name="T8" fmla="*/ 321 w 341"/>
                    <a:gd name="T9" fmla="*/ 243 h 257"/>
                    <a:gd name="T10" fmla="*/ 313 w 341"/>
                    <a:gd name="T11" fmla="*/ 243 h 257"/>
                    <a:gd name="T12" fmla="*/ 305 w 341"/>
                    <a:gd name="T13" fmla="*/ 245 h 257"/>
                    <a:gd name="T14" fmla="*/ 297 w 341"/>
                    <a:gd name="T15" fmla="*/ 242 h 257"/>
                    <a:gd name="T16" fmla="*/ 288 w 341"/>
                    <a:gd name="T17" fmla="*/ 243 h 257"/>
                    <a:gd name="T18" fmla="*/ 278 w 341"/>
                    <a:gd name="T19" fmla="*/ 243 h 257"/>
                    <a:gd name="T20" fmla="*/ 276 w 341"/>
                    <a:gd name="T21" fmla="*/ 236 h 257"/>
                    <a:gd name="T22" fmla="*/ 277 w 341"/>
                    <a:gd name="T23" fmla="*/ 228 h 257"/>
                    <a:gd name="T24" fmla="*/ 271 w 341"/>
                    <a:gd name="T25" fmla="*/ 222 h 257"/>
                    <a:gd name="T26" fmla="*/ 263 w 341"/>
                    <a:gd name="T27" fmla="*/ 224 h 257"/>
                    <a:gd name="T28" fmla="*/ 254 w 341"/>
                    <a:gd name="T29" fmla="*/ 225 h 257"/>
                    <a:gd name="T30" fmla="*/ 247 w 341"/>
                    <a:gd name="T31" fmla="*/ 229 h 257"/>
                    <a:gd name="T32" fmla="*/ 240 w 341"/>
                    <a:gd name="T33" fmla="*/ 234 h 257"/>
                    <a:gd name="T34" fmla="*/ 233 w 341"/>
                    <a:gd name="T35" fmla="*/ 229 h 257"/>
                    <a:gd name="T36" fmla="*/ 225 w 341"/>
                    <a:gd name="T37" fmla="*/ 224 h 257"/>
                    <a:gd name="T38" fmla="*/ 219 w 341"/>
                    <a:gd name="T39" fmla="*/ 219 h 257"/>
                    <a:gd name="T40" fmla="*/ 218 w 341"/>
                    <a:gd name="T41" fmla="*/ 225 h 257"/>
                    <a:gd name="T42" fmla="*/ 215 w 341"/>
                    <a:gd name="T43" fmla="*/ 231 h 257"/>
                    <a:gd name="T44" fmla="*/ 208 w 341"/>
                    <a:gd name="T45" fmla="*/ 232 h 257"/>
                    <a:gd name="T46" fmla="*/ 205 w 341"/>
                    <a:gd name="T47" fmla="*/ 240 h 257"/>
                    <a:gd name="T48" fmla="*/ 202 w 341"/>
                    <a:gd name="T49" fmla="*/ 247 h 257"/>
                    <a:gd name="T50" fmla="*/ 195 w 341"/>
                    <a:gd name="T51" fmla="*/ 247 h 257"/>
                    <a:gd name="T52" fmla="*/ 188 w 341"/>
                    <a:gd name="T53" fmla="*/ 245 h 257"/>
                    <a:gd name="T54" fmla="*/ 185 w 341"/>
                    <a:gd name="T55" fmla="*/ 236 h 257"/>
                    <a:gd name="T56" fmla="*/ 179 w 341"/>
                    <a:gd name="T57" fmla="*/ 235 h 257"/>
                    <a:gd name="T58" fmla="*/ 170 w 341"/>
                    <a:gd name="T59" fmla="*/ 235 h 257"/>
                    <a:gd name="T60" fmla="*/ 161 w 341"/>
                    <a:gd name="T61" fmla="*/ 234 h 257"/>
                    <a:gd name="T62" fmla="*/ 153 w 341"/>
                    <a:gd name="T63" fmla="*/ 234 h 257"/>
                    <a:gd name="T64" fmla="*/ 151 w 341"/>
                    <a:gd name="T65" fmla="*/ 228 h 257"/>
                    <a:gd name="T66" fmla="*/ 146 w 341"/>
                    <a:gd name="T67" fmla="*/ 224 h 257"/>
                    <a:gd name="T68" fmla="*/ 143 w 341"/>
                    <a:gd name="T69" fmla="*/ 233 h 257"/>
                    <a:gd name="T70" fmla="*/ 138 w 341"/>
                    <a:gd name="T71" fmla="*/ 236 h 257"/>
                    <a:gd name="T72" fmla="*/ 131 w 341"/>
                    <a:gd name="T73" fmla="*/ 230 h 257"/>
                    <a:gd name="T74" fmla="*/ 124 w 341"/>
                    <a:gd name="T75" fmla="*/ 229 h 257"/>
                    <a:gd name="T76" fmla="*/ 121 w 341"/>
                    <a:gd name="T77" fmla="*/ 235 h 257"/>
                    <a:gd name="T78" fmla="*/ 120 w 341"/>
                    <a:gd name="T79" fmla="*/ 243 h 257"/>
                    <a:gd name="T80" fmla="*/ 112 w 341"/>
                    <a:gd name="T81" fmla="*/ 247 h 257"/>
                    <a:gd name="T82" fmla="*/ 105 w 341"/>
                    <a:gd name="T83" fmla="*/ 244 h 257"/>
                    <a:gd name="T84" fmla="*/ 97 w 341"/>
                    <a:gd name="T85" fmla="*/ 246 h 257"/>
                    <a:gd name="T86" fmla="*/ 89 w 341"/>
                    <a:gd name="T87" fmla="*/ 247 h 257"/>
                    <a:gd name="T88" fmla="*/ 80 w 341"/>
                    <a:gd name="T89" fmla="*/ 252 h 257"/>
                    <a:gd name="T90" fmla="*/ 72 w 341"/>
                    <a:gd name="T91" fmla="*/ 253 h 257"/>
                    <a:gd name="T92" fmla="*/ 63 w 341"/>
                    <a:gd name="T93" fmla="*/ 255 h 257"/>
                    <a:gd name="T94" fmla="*/ 61 w 341"/>
                    <a:gd name="T95" fmla="*/ 183 h 257"/>
                    <a:gd name="T96" fmla="*/ 56 w 341"/>
                    <a:gd name="T97" fmla="*/ 177 h 257"/>
                    <a:gd name="T98" fmla="*/ 50 w 341"/>
                    <a:gd name="T99" fmla="*/ 173 h 257"/>
                    <a:gd name="T100" fmla="*/ 46 w 341"/>
                    <a:gd name="T101" fmla="*/ 168 h 257"/>
                    <a:gd name="T102" fmla="*/ 45 w 341"/>
                    <a:gd name="T103" fmla="*/ 162 h 257"/>
                    <a:gd name="T104" fmla="*/ 39 w 341"/>
                    <a:gd name="T105" fmla="*/ 157 h 257"/>
                    <a:gd name="T106" fmla="*/ 33 w 341"/>
                    <a:gd name="T107" fmla="*/ 153 h 257"/>
                    <a:gd name="T108" fmla="*/ 28 w 341"/>
                    <a:gd name="T109" fmla="*/ 154 h 257"/>
                    <a:gd name="T110" fmla="*/ 22 w 341"/>
                    <a:gd name="T111" fmla="*/ 149 h 257"/>
                    <a:gd name="T112" fmla="*/ 16 w 341"/>
                    <a:gd name="T113" fmla="*/ 142 h 257"/>
                    <a:gd name="T114" fmla="*/ 10 w 341"/>
                    <a:gd name="T115" fmla="*/ 137 h 257"/>
                    <a:gd name="T116" fmla="*/ 10 w 341"/>
                    <a:gd name="T117" fmla="*/ 130 h 257"/>
                    <a:gd name="T118" fmla="*/ 4 w 341"/>
                    <a:gd name="T119" fmla="*/ 126 h 257"/>
                    <a:gd name="T120" fmla="*/ 30 w 341"/>
                    <a:gd name="T121" fmla="*/ 48 h 257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341"/>
                    <a:gd name="T184" fmla="*/ 0 h 257"/>
                    <a:gd name="T185" fmla="*/ 341 w 341"/>
                    <a:gd name="T186" fmla="*/ 257 h 257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341" h="257">
                      <a:moveTo>
                        <a:pt x="44" y="3"/>
                      </a:moveTo>
                      <a:lnTo>
                        <a:pt x="45" y="3"/>
                      </a:lnTo>
                      <a:lnTo>
                        <a:pt x="45" y="2"/>
                      </a:lnTo>
                      <a:lnTo>
                        <a:pt x="46" y="1"/>
                      </a:lnTo>
                      <a:lnTo>
                        <a:pt x="47" y="0"/>
                      </a:lnTo>
                      <a:lnTo>
                        <a:pt x="48" y="0"/>
                      </a:lnTo>
                      <a:lnTo>
                        <a:pt x="88" y="3"/>
                      </a:lnTo>
                      <a:lnTo>
                        <a:pt x="113" y="2"/>
                      </a:lnTo>
                      <a:lnTo>
                        <a:pt x="117" y="3"/>
                      </a:lnTo>
                      <a:lnTo>
                        <a:pt x="130" y="3"/>
                      </a:lnTo>
                      <a:lnTo>
                        <a:pt x="156" y="2"/>
                      </a:lnTo>
                      <a:lnTo>
                        <a:pt x="173" y="2"/>
                      </a:lnTo>
                      <a:lnTo>
                        <a:pt x="202" y="4"/>
                      </a:lnTo>
                      <a:lnTo>
                        <a:pt x="209" y="5"/>
                      </a:lnTo>
                      <a:lnTo>
                        <a:pt x="231" y="6"/>
                      </a:lnTo>
                      <a:lnTo>
                        <a:pt x="267" y="9"/>
                      </a:lnTo>
                      <a:lnTo>
                        <a:pt x="341" y="14"/>
                      </a:lnTo>
                      <a:lnTo>
                        <a:pt x="341" y="20"/>
                      </a:lnTo>
                      <a:lnTo>
                        <a:pt x="341" y="21"/>
                      </a:lnTo>
                      <a:lnTo>
                        <a:pt x="341" y="24"/>
                      </a:lnTo>
                      <a:lnTo>
                        <a:pt x="341" y="25"/>
                      </a:lnTo>
                      <a:lnTo>
                        <a:pt x="339" y="53"/>
                      </a:lnTo>
                      <a:lnTo>
                        <a:pt x="338" y="68"/>
                      </a:lnTo>
                      <a:lnTo>
                        <a:pt x="335" y="116"/>
                      </a:lnTo>
                      <a:lnTo>
                        <a:pt x="335" y="120"/>
                      </a:lnTo>
                      <a:lnTo>
                        <a:pt x="332" y="192"/>
                      </a:lnTo>
                      <a:lnTo>
                        <a:pt x="330" y="241"/>
                      </a:lnTo>
                      <a:lnTo>
                        <a:pt x="330" y="244"/>
                      </a:lnTo>
                      <a:lnTo>
                        <a:pt x="330" y="257"/>
                      </a:lnTo>
                      <a:lnTo>
                        <a:pt x="329" y="256"/>
                      </a:lnTo>
                      <a:lnTo>
                        <a:pt x="328" y="255"/>
                      </a:lnTo>
                      <a:lnTo>
                        <a:pt x="327" y="255"/>
                      </a:lnTo>
                      <a:lnTo>
                        <a:pt x="327" y="254"/>
                      </a:lnTo>
                      <a:lnTo>
                        <a:pt x="326" y="253"/>
                      </a:lnTo>
                      <a:lnTo>
                        <a:pt x="325" y="253"/>
                      </a:lnTo>
                      <a:lnTo>
                        <a:pt x="324" y="253"/>
                      </a:lnTo>
                      <a:lnTo>
                        <a:pt x="324" y="252"/>
                      </a:lnTo>
                      <a:lnTo>
                        <a:pt x="324" y="251"/>
                      </a:lnTo>
                      <a:lnTo>
                        <a:pt x="324" y="250"/>
                      </a:lnTo>
                      <a:lnTo>
                        <a:pt x="324" y="249"/>
                      </a:lnTo>
                      <a:lnTo>
                        <a:pt x="324" y="248"/>
                      </a:lnTo>
                      <a:lnTo>
                        <a:pt x="324" y="247"/>
                      </a:lnTo>
                      <a:lnTo>
                        <a:pt x="324" y="246"/>
                      </a:lnTo>
                      <a:lnTo>
                        <a:pt x="324" y="245"/>
                      </a:lnTo>
                      <a:lnTo>
                        <a:pt x="323" y="245"/>
                      </a:lnTo>
                      <a:lnTo>
                        <a:pt x="323" y="244"/>
                      </a:lnTo>
                      <a:lnTo>
                        <a:pt x="322" y="243"/>
                      </a:lnTo>
                      <a:lnTo>
                        <a:pt x="321" y="243"/>
                      </a:lnTo>
                      <a:lnTo>
                        <a:pt x="320" y="242"/>
                      </a:lnTo>
                      <a:lnTo>
                        <a:pt x="319" y="242"/>
                      </a:lnTo>
                      <a:lnTo>
                        <a:pt x="318" y="242"/>
                      </a:lnTo>
                      <a:lnTo>
                        <a:pt x="318" y="241"/>
                      </a:lnTo>
                      <a:lnTo>
                        <a:pt x="317" y="241"/>
                      </a:lnTo>
                      <a:lnTo>
                        <a:pt x="316" y="241"/>
                      </a:lnTo>
                      <a:lnTo>
                        <a:pt x="315" y="241"/>
                      </a:lnTo>
                      <a:lnTo>
                        <a:pt x="314" y="242"/>
                      </a:lnTo>
                      <a:lnTo>
                        <a:pt x="313" y="242"/>
                      </a:lnTo>
                      <a:lnTo>
                        <a:pt x="313" y="243"/>
                      </a:lnTo>
                      <a:lnTo>
                        <a:pt x="312" y="244"/>
                      </a:lnTo>
                      <a:lnTo>
                        <a:pt x="312" y="245"/>
                      </a:lnTo>
                      <a:lnTo>
                        <a:pt x="311" y="245"/>
                      </a:lnTo>
                      <a:lnTo>
                        <a:pt x="310" y="246"/>
                      </a:lnTo>
                      <a:lnTo>
                        <a:pt x="309" y="246"/>
                      </a:lnTo>
                      <a:lnTo>
                        <a:pt x="308" y="245"/>
                      </a:lnTo>
                      <a:lnTo>
                        <a:pt x="307" y="245"/>
                      </a:lnTo>
                      <a:lnTo>
                        <a:pt x="306" y="245"/>
                      </a:lnTo>
                      <a:lnTo>
                        <a:pt x="305" y="245"/>
                      </a:lnTo>
                      <a:lnTo>
                        <a:pt x="304" y="244"/>
                      </a:lnTo>
                      <a:lnTo>
                        <a:pt x="303" y="244"/>
                      </a:lnTo>
                      <a:lnTo>
                        <a:pt x="302" y="244"/>
                      </a:lnTo>
                      <a:lnTo>
                        <a:pt x="301" y="244"/>
                      </a:lnTo>
                      <a:lnTo>
                        <a:pt x="301" y="243"/>
                      </a:lnTo>
                      <a:lnTo>
                        <a:pt x="300" y="243"/>
                      </a:lnTo>
                      <a:lnTo>
                        <a:pt x="299" y="243"/>
                      </a:lnTo>
                      <a:lnTo>
                        <a:pt x="298" y="243"/>
                      </a:lnTo>
                      <a:lnTo>
                        <a:pt x="298" y="242"/>
                      </a:lnTo>
                      <a:lnTo>
                        <a:pt x="297" y="242"/>
                      </a:lnTo>
                      <a:lnTo>
                        <a:pt x="296" y="242"/>
                      </a:lnTo>
                      <a:lnTo>
                        <a:pt x="295" y="242"/>
                      </a:lnTo>
                      <a:lnTo>
                        <a:pt x="295" y="243"/>
                      </a:lnTo>
                      <a:lnTo>
                        <a:pt x="294" y="243"/>
                      </a:lnTo>
                      <a:lnTo>
                        <a:pt x="293" y="243"/>
                      </a:lnTo>
                      <a:lnTo>
                        <a:pt x="292" y="243"/>
                      </a:lnTo>
                      <a:lnTo>
                        <a:pt x="291" y="243"/>
                      </a:lnTo>
                      <a:lnTo>
                        <a:pt x="290" y="243"/>
                      </a:lnTo>
                      <a:lnTo>
                        <a:pt x="289" y="243"/>
                      </a:lnTo>
                      <a:lnTo>
                        <a:pt x="288" y="243"/>
                      </a:lnTo>
                      <a:lnTo>
                        <a:pt x="287" y="243"/>
                      </a:lnTo>
                      <a:lnTo>
                        <a:pt x="286" y="243"/>
                      </a:lnTo>
                      <a:lnTo>
                        <a:pt x="285" y="243"/>
                      </a:lnTo>
                      <a:lnTo>
                        <a:pt x="284" y="243"/>
                      </a:lnTo>
                      <a:lnTo>
                        <a:pt x="283" y="243"/>
                      </a:lnTo>
                      <a:lnTo>
                        <a:pt x="282" y="243"/>
                      </a:lnTo>
                      <a:lnTo>
                        <a:pt x="280" y="243"/>
                      </a:lnTo>
                      <a:lnTo>
                        <a:pt x="279" y="243"/>
                      </a:lnTo>
                      <a:lnTo>
                        <a:pt x="278" y="243"/>
                      </a:lnTo>
                      <a:lnTo>
                        <a:pt x="277" y="243"/>
                      </a:lnTo>
                      <a:lnTo>
                        <a:pt x="277" y="242"/>
                      </a:lnTo>
                      <a:lnTo>
                        <a:pt x="277" y="241"/>
                      </a:lnTo>
                      <a:lnTo>
                        <a:pt x="276" y="241"/>
                      </a:lnTo>
                      <a:lnTo>
                        <a:pt x="276" y="240"/>
                      </a:lnTo>
                      <a:lnTo>
                        <a:pt x="276" y="239"/>
                      </a:lnTo>
                      <a:lnTo>
                        <a:pt x="276" y="238"/>
                      </a:lnTo>
                      <a:lnTo>
                        <a:pt x="276" y="237"/>
                      </a:lnTo>
                      <a:lnTo>
                        <a:pt x="276" y="236"/>
                      </a:lnTo>
                      <a:lnTo>
                        <a:pt x="277" y="235"/>
                      </a:lnTo>
                      <a:lnTo>
                        <a:pt x="277" y="234"/>
                      </a:lnTo>
                      <a:lnTo>
                        <a:pt x="277" y="233"/>
                      </a:lnTo>
                      <a:lnTo>
                        <a:pt x="277" y="232"/>
                      </a:lnTo>
                      <a:lnTo>
                        <a:pt x="277" y="231"/>
                      </a:lnTo>
                      <a:lnTo>
                        <a:pt x="277" y="230"/>
                      </a:lnTo>
                      <a:lnTo>
                        <a:pt x="277" y="229"/>
                      </a:lnTo>
                      <a:lnTo>
                        <a:pt x="277" y="228"/>
                      </a:lnTo>
                      <a:lnTo>
                        <a:pt x="277" y="227"/>
                      </a:lnTo>
                      <a:lnTo>
                        <a:pt x="276" y="226"/>
                      </a:lnTo>
                      <a:lnTo>
                        <a:pt x="276" y="225"/>
                      </a:lnTo>
                      <a:lnTo>
                        <a:pt x="275" y="224"/>
                      </a:lnTo>
                      <a:lnTo>
                        <a:pt x="274" y="224"/>
                      </a:lnTo>
                      <a:lnTo>
                        <a:pt x="273" y="224"/>
                      </a:lnTo>
                      <a:lnTo>
                        <a:pt x="272" y="224"/>
                      </a:lnTo>
                      <a:lnTo>
                        <a:pt x="272" y="223"/>
                      </a:lnTo>
                      <a:lnTo>
                        <a:pt x="272" y="222"/>
                      </a:lnTo>
                      <a:lnTo>
                        <a:pt x="271" y="222"/>
                      </a:lnTo>
                      <a:lnTo>
                        <a:pt x="270" y="222"/>
                      </a:lnTo>
                      <a:lnTo>
                        <a:pt x="269" y="222"/>
                      </a:lnTo>
                      <a:lnTo>
                        <a:pt x="268" y="222"/>
                      </a:lnTo>
                      <a:lnTo>
                        <a:pt x="267" y="223"/>
                      </a:lnTo>
                      <a:lnTo>
                        <a:pt x="266" y="224"/>
                      </a:lnTo>
                      <a:lnTo>
                        <a:pt x="265" y="224"/>
                      </a:lnTo>
                      <a:lnTo>
                        <a:pt x="264" y="224"/>
                      </a:lnTo>
                      <a:lnTo>
                        <a:pt x="263" y="224"/>
                      </a:lnTo>
                      <a:lnTo>
                        <a:pt x="262" y="224"/>
                      </a:lnTo>
                      <a:lnTo>
                        <a:pt x="261" y="224"/>
                      </a:lnTo>
                      <a:lnTo>
                        <a:pt x="260" y="224"/>
                      </a:lnTo>
                      <a:lnTo>
                        <a:pt x="259" y="224"/>
                      </a:lnTo>
                      <a:lnTo>
                        <a:pt x="258" y="224"/>
                      </a:lnTo>
                      <a:lnTo>
                        <a:pt x="257" y="224"/>
                      </a:lnTo>
                      <a:lnTo>
                        <a:pt x="256" y="225"/>
                      </a:lnTo>
                      <a:lnTo>
                        <a:pt x="255" y="225"/>
                      </a:lnTo>
                      <a:lnTo>
                        <a:pt x="254" y="225"/>
                      </a:lnTo>
                      <a:lnTo>
                        <a:pt x="253" y="226"/>
                      </a:lnTo>
                      <a:lnTo>
                        <a:pt x="252" y="226"/>
                      </a:lnTo>
                      <a:lnTo>
                        <a:pt x="251" y="227"/>
                      </a:lnTo>
                      <a:lnTo>
                        <a:pt x="250" y="227"/>
                      </a:lnTo>
                      <a:lnTo>
                        <a:pt x="249" y="227"/>
                      </a:lnTo>
                      <a:lnTo>
                        <a:pt x="249" y="228"/>
                      </a:lnTo>
                      <a:lnTo>
                        <a:pt x="248" y="228"/>
                      </a:lnTo>
                      <a:lnTo>
                        <a:pt x="248" y="229"/>
                      </a:lnTo>
                      <a:lnTo>
                        <a:pt x="247" y="229"/>
                      </a:lnTo>
                      <a:lnTo>
                        <a:pt x="246" y="230"/>
                      </a:lnTo>
                      <a:lnTo>
                        <a:pt x="245" y="230"/>
                      </a:lnTo>
                      <a:lnTo>
                        <a:pt x="244" y="230"/>
                      </a:lnTo>
                      <a:lnTo>
                        <a:pt x="244" y="231"/>
                      </a:lnTo>
                      <a:lnTo>
                        <a:pt x="243" y="231"/>
                      </a:lnTo>
                      <a:lnTo>
                        <a:pt x="243" y="232"/>
                      </a:lnTo>
                      <a:lnTo>
                        <a:pt x="242" y="233"/>
                      </a:lnTo>
                      <a:lnTo>
                        <a:pt x="241" y="233"/>
                      </a:lnTo>
                      <a:lnTo>
                        <a:pt x="241" y="234"/>
                      </a:lnTo>
                      <a:lnTo>
                        <a:pt x="240" y="234"/>
                      </a:lnTo>
                      <a:lnTo>
                        <a:pt x="239" y="233"/>
                      </a:lnTo>
                      <a:lnTo>
                        <a:pt x="238" y="233"/>
                      </a:lnTo>
                      <a:lnTo>
                        <a:pt x="237" y="232"/>
                      </a:lnTo>
                      <a:lnTo>
                        <a:pt x="236" y="231"/>
                      </a:lnTo>
                      <a:lnTo>
                        <a:pt x="235" y="230"/>
                      </a:lnTo>
                      <a:lnTo>
                        <a:pt x="234" y="230"/>
                      </a:lnTo>
                      <a:lnTo>
                        <a:pt x="234" y="229"/>
                      </a:lnTo>
                      <a:lnTo>
                        <a:pt x="233" y="229"/>
                      </a:lnTo>
                      <a:lnTo>
                        <a:pt x="232" y="228"/>
                      </a:lnTo>
                      <a:lnTo>
                        <a:pt x="231" y="228"/>
                      </a:lnTo>
                      <a:lnTo>
                        <a:pt x="231" y="227"/>
                      </a:lnTo>
                      <a:lnTo>
                        <a:pt x="230" y="227"/>
                      </a:lnTo>
                      <a:lnTo>
                        <a:pt x="229" y="227"/>
                      </a:lnTo>
                      <a:lnTo>
                        <a:pt x="227" y="226"/>
                      </a:lnTo>
                      <a:lnTo>
                        <a:pt x="227" y="225"/>
                      </a:lnTo>
                      <a:lnTo>
                        <a:pt x="226" y="225"/>
                      </a:lnTo>
                      <a:lnTo>
                        <a:pt x="225" y="225"/>
                      </a:lnTo>
                      <a:lnTo>
                        <a:pt x="225" y="224"/>
                      </a:lnTo>
                      <a:lnTo>
                        <a:pt x="224" y="223"/>
                      </a:lnTo>
                      <a:lnTo>
                        <a:pt x="224" y="222"/>
                      </a:lnTo>
                      <a:lnTo>
                        <a:pt x="223" y="222"/>
                      </a:lnTo>
                      <a:lnTo>
                        <a:pt x="223" y="221"/>
                      </a:lnTo>
                      <a:lnTo>
                        <a:pt x="222" y="221"/>
                      </a:lnTo>
                      <a:lnTo>
                        <a:pt x="221" y="220"/>
                      </a:lnTo>
                      <a:lnTo>
                        <a:pt x="220" y="219"/>
                      </a:lnTo>
                      <a:lnTo>
                        <a:pt x="219" y="219"/>
                      </a:lnTo>
                      <a:lnTo>
                        <a:pt x="218" y="219"/>
                      </a:lnTo>
                      <a:lnTo>
                        <a:pt x="217" y="219"/>
                      </a:lnTo>
                      <a:lnTo>
                        <a:pt x="216" y="220"/>
                      </a:lnTo>
                      <a:lnTo>
                        <a:pt x="216" y="221"/>
                      </a:lnTo>
                      <a:lnTo>
                        <a:pt x="216" y="222"/>
                      </a:lnTo>
                      <a:lnTo>
                        <a:pt x="216" y="223"/>
                      </a:lnTo>
                      <a:lnTo>
                        <a:pt x="217" y="223"/>
                      </a:lnTo>
                      <a:lnTo>
                        <a:pt x="217" y="224"/>
                      </a:lnTo>
                      <a:lnTo>
                        <a:pt x="218" y="225"/>
                      </a:lnTo>
                      <a:lnTo>
                        <a:pt x="219" y="226"/>
                      </a:lnTo>
                      <a:lnTo>
                        <a:pt x="219" y="227"/>
                      </a:lnTo>
                      <a:lnTo>
                        <a:pt x="219" y="228"/>
                      </a:lnTo>
                      <a:lnTo>
                        <a:pt x="219" y="229"/>
                      </a:lnTo>
                      <a:lnTo>
                        <a:pt x="219" y="230"/>
                      </a:lnTo>
                      <a:lnTo>
                        <a:pt x="218" y="230"/>
                      </a:lnTo>
                      <a:lnTo>
                        <a:pt x="217" y="231"/>
                      </a:lnTo>
                      <a:lnTo>
                        <a:pt x="216" y="231"/>
                      </a:lnTo>
                      <a:lnTo>
                        <a:pt x="215" y="231"/>
                      </a:lnTo>
                      <a:lnTo>
                        <a:pt x="214" y="231"/>
                      </a:lnTo>
                      <a:lnTo>
                        <a:pt x="214" y="230"/>
                      </a:lnTo>
                      <a:lnTo>
                        <a:pt x="213" y="230"/>
                      </a:lnTo>
                      <a:lnTo>
                        <a:pt x="212" y="230"/>
                      </a:lnTo>
                      <a:lnTo>
                        <a:pt x="211" y="230"/>
                      </a:lnTo>
                      <a:lnTo>
                        <a:pt x="210" y="230"/>
                      </a:lnTo>
                      <a:lnTo>
                        <a:pt x="209" y="230"/>
                      </a:lnTo>
                      <a:lnTo>
                        <a:pt x="209" y="231"/>
                      </a:lnTo>
                      <a:lnTo>
                        <a:pt x="208" y="231"/>
                      </a:lnTo>
                      <a:lnTo>
                        <a:pt x="208" y="232"/>
                      </a:lnTo>
                      <a:lnTo>
                        <a:pt x="208" y="233"/>
                      </a:lnTo>
                      <a:lnTo>
                        <a:pt x="207" y="234"/>
                      </a:lnTo>
                      <a:lnTo>
                        <a:pt x="207" y="235"/>
                      </a:lnTo>
                      <a:lnTo>
                        <a:pt x="206" y="235"/>
                      </a:lnTo>
                      <a:lnTo>
                        <a:pt x="206" y="236"/>
                      </a:lnTo>
                      <a:lnTo>
                        <a:pt x="206" y="237"/>
                      </a:lnTo>
                      <a:lnTo>
                        <a:pt x="206" y="238"/>
                      </a:lnTo>
                      <a:lnTo>
                        <a:pt x="206" y="239"/>
                      </a:lnTo>
                      <a:lnTo>
                        <a:pt x="206" y="240"/>
                      </a:lnTo>
                      <a:lnTo>
                        <a:pt x="205" y="240"/>
                      </a:lnTo>
                      <a:lnTo>
                        <a:pt x="205" y="241"/>
                      </a:lnTo>
                      <a:lnTo>
                        <a:pt x="205" y="242"/>
                      </a:lnTo>
                      <a:lnTo>
                        <a:pt x="205" y="243"/>
                      </a:lnTo>
                      <a:lnTo>
                        <a:pt x="205" y="244"/>
                      </a:lnTo>
                      <a:lnTo>
                        <a:pt x="204" y="245"/>
                      </a:lnTo>
                      <a:lnTo>
                        <a:pt x="203" y="245"/>
                      </a:lnTo>
                      <a:lnTo>
                        <a:pt x="203" y="246"/>
                      </a:lnTo>
                      <a:lnTo>
                        <a:pt x="202" y="246"/>
                      </a:lnTo>
                      <a:lnTo>
                        <a:pt x="202" y="247"/>
                      </a:lnTo>
                      <a:lnTo>
                        <a:pt x="201" y="247"/>
                      </a:lnTo>
                      <a:lnTo>
                        <a:pt x="200" y="247"/>
                      </a:lnTo>
                      <a:lnTo>
                        <a:pt x="199" y="247"/>
                      </a:lnTo>
                      <a:lnTo>
                        <a:pt x="198" y="247"/>
                      </a:lnTo>
                      <a:lnTo>
                        <a:pt x="197" y="247"/>
                      </a:lnTo>
                      <a:lnTo>
                        <a:pt x="196" y="247"/>
                      </a:lnTo>
                      <a:lnTo>
                        <a:pt x="195" y="247"/>
                      </a:lnTo>
                      <a:lnTo>
                        <a:pt x="194" y="247"/>
                      </a:lnTo>
                      <a:lnTo>
                        <a:pt x="193" y="247"/>
                      </a:lnTo>
                      <a:lnTo>
                        <a:pt x="192" y="247"/>
                      </a:lnTo>
                      <a:lnTo>
                        <a:pt x="191" y="247"/>
                      </a:lnTo>
                      <a:lnTo>
                        <a:pt x="190" y="247"/>
                      </a:lnTo>
                      <a:lnTo>
                        <a:pt x="189" y="247"/>
                      </a:lnTo>
                      <a:lnTo>
                        <a:pt x="189" y="246"/>
                      </a:lnTo>
                      <a:lnTo>
                        <a:pt x="188" y="246"/>
                      </a:lnTo>
                      <a:lnTo>
                        <a:pt x="188" y="245"/>
                      </a:lnTo>
                      <a:lnTo>
                        <a:pt x="187" y="244"/>
                      </a:lnTo>
                      <a:lnTo>
                        <a:pt x="187" y="243"/>
                      </a:lnTo>
                      <a:lnTo>
                        <a:pt x="186" y="242"/>
                      </a:lnTo>
                      <a:lnTo>
                        <a:pt x="186" y="241"/>
                      </a:lnTo>
                      <a:lnTo>
                        <a:pt x="186" y="240"/>
                      </a:lnTo>
                      <a:lnTo>
                        <a:pt x="186" y="239"/>
                      </a:lnTo>
                      <a:lnTo>
                        <a:pt x="186" y="238"/>
                      </a:lnTo>
                      <a:lnTo>
                        <a:pt x="185" y="237"/>
                      </a:lnTo>
                      <a:lnTo>
                        <a:pt x="185" y="236"/>
                      </a:lnTo>
                      <a:lnTo>
                        <a:pt x="184" y="235"/>
                      </a:lnTo>
                      <a:lnTo>
                        <a:pt x="183" y="235"/>
                      </a:lnTo>
                      <a:lnTo>
                        <a:pt x="183" y="234"/>
                      </a:lnTo>
                      <a:lnTo>
                        <a:pt x="182" y="234"/>
                      </a:lnTo>
                      <a:lnTo>
                        <a:pt x="181" y="233"/>
                      </a:lnTo>
                      <a:lnTo>
                        <a:pt x="180" y="234"/>
                      </a:lnTo>
                      <a:lnTo>
                        <a:pt x="179" y="234"/>
                      </a:lnTo>
                      <a:lnTo>
                        <a:pt x="179" y="235"/>
                      </a:lnTo>
                      <a:lnTo>
                        <a:pt x="178" y="235"/>
                      </a:lnTo>
                      <a:lnTo>
                        <a:pt x="177" y="235"/>
                      </a:lnTo>
                      <a:lnTo>
                        <a:pt x="176" y="235"/>
                      </a:lnTo>
                      <a:lnTo>
                        <a:pt x="175" y="235"/>
                      </a:lnTo>
                      <a:lnTo>
                        <a:pt x="174" y="235"/>
                      </a:lnTo>
                      <a:lnTo>
                        <a:pt x="173" y="235"/>
                      </a:lnTo>
                      <a:lnTo>
                        <a:pt x="172" y="235"/>
                      </a:lnTo>
                      <a:lnTo>
                        <a:pt x="171" y="235"/>
                      </a:lnTo>
                      <a:lnTo>
                        <a:pt x="170" y="235"/>
                      </a:lnTo>
                      <a:lnTo>
                        <a:pt x="169" y="235"/>
                      </a:lnTo>
                      <a:lnTo>
                        <a:pt x="168" y="235"/>
                      </a:lnTo>
                      <a:lnTo>
                        <a:pt x="167" y="235"/>
                      </a:lnTo>
                      <a:lnTo>
                        <a:pt x="166" y="235"/>
                      </a:lnTo>
                      <a:lnTo>
                        <a:pt x="165" y="235"/>
                      </a:lnTo>
                      <a:lnTo>
                        <a:pt x="164" y="235"/>
                      </a:lnTo>
                      <a:lnTo>
                        <a:pt x="163" y="235"/>
                      </a:lnTo>
                      <a:lnTo>
                        <a:pt x="162" y="234"/>
                      </a:lnTo>
                      <a:lnTo>
                        <a:pt x="161" y="234"/>
                      </a:lnTo>
                      <a:lnTo>
                        <a:pt x="161" y="233"/>
                      </a:lnTo>
                      <a:lnTo>
                        <a:pt x="161" y="232"/>
                      </a:lnTo>
                      <a:lnTo>
                        <a:pt x="160" y="232"/>
                      </a:lnTo>
                      <a:lnTo>
                        <a:pt x="159" y="232"/>
                      </a:lnTo>
                      <a:lnTo>
                        <a:pt x="158" y="232"/>
                      </a:lnTo>
                      <a:lnTo>
                        <a:pt x="157" y="232"/>
                      </a:lnTo>
                      <a:lnTo>
                        <a:pt x="155" y="233"/>
                      </a:lnTo>
                      <a:lnTo>
                        <a:pt x="154" y="234"/>
                      </a:lnTo>
                      <a:lnTo>
                        <a:pt x="153" y="234"/>
                      </a:lnTo>
                      <a:lnTo>
                        <a:pt x="152" y="234"/>
                      </a:lnTo>
                      <a:lnTo>
                        <a:pt x="151" y="234"/>
                      </a:lnTo>
                      <a:lnTo>
                        <a:pt x="150" y="234"/>
                      </a:lnTo>
                      <a:lnTo>
                        <a:pt x="150" y="233"/>
                      </a:lnTo>
                      <a:lnTo>
                        <a:pt x="150" y="232"/>
                      </a:lnTo>
                      <a:lnTo>
                        <a:pt x="150" y="231"/>
                      </a:lnTo>
                      <a:lnTo>
                        <a:pt x="150" y="230"/>
                      </a:lnTo>
                      <a:lnTo>
                        <a:pt x="151" y="229"/>
                      </a:lnTo>
                      <a:lnTo>
                        <a:pt x="151" y="228"/>
                      </a:lnTo>
                      <a:lnTo>
                        <a:pt x="151" y="227"/>
                      </a:lnTo>
                      <a:lnTo>
                        <a:pt x="151" y="226"/>
                      </a:lnTo>
                      <a:lnTo>
                        <a:pt x="151" y="225"/>
                      </a:lnTo>
                      <a:lnTo>
                        <a:pt x="150" y="225"/>
                      </a:lnTo>
                      <a:lnTo>
                        <a:pt x="150" y="224"/>
                      </a:lnTo>
                      <a:lnTo>
                        <a:pt x="149" y="224"/>
                      </a:lnTo>
                      <a:lnTo>
                        <a:pt x="148" y="224"/>
                      </a:lnTo>
                      <a:lnTo>
                        <a:pt x="147" y="224"/>
                      </a:lnTo>
                      <a:lnTo>
                        <a:pt x="146" y="224"/>
                      </a:lnTo>
                      <a:lnTo>
                        <a:pt x="146" y="225"/>
                      </a:lnTo>
                      <a:lnTo>
                        <a:pt x="145" y="226"/>
                      </a:lnTo>
                      <a:lnTo>
                        <a:pt x="145" y="227"/>
                      </a:lnTo>
                      <a:lnTo>
                        <a:pt x="144" y="228"/>
                      </a:lnTo>
                      <a:lnTo>
                        <a:pt x="144" y="229"/>
                      </a:lnTo>
                      <a:lnTo>
                        <a:pt x="144" y="230"/>
                      </a:lnTo>
                      <a:lnTo>
                        <a:pt x="144" y="231"/>
                      </a:lnTo>
                      <a:lnTo>
                        <a:pt x="143" y="232"/>
                      </a:lnTo>
                      <a:lnTo>
                        <a:pt x="143" y="233"/>
                      </a:lnTo>
                      <a:lnTo>
                        <a:pt x="142" y="233"/>
                      </a:lnTo>
                      <a:lnTo>
                        <a:pt x="142" y="234"/>
                      </a:lnTo>
                      <a:lnTo>
                        <a:pt x="141" y="234"/>
                      </a:lnTo>
                      <a:lnTo>
                        <a:pt x="141" y="235"/>
                      </a:lnTo>
                      <a:lnTo>
                        <a:pt x="140" y="235"/>
                      </a:lnTo>
                      <a:lnTo>
                        <a:pt x="140" y="236"/>
                      </a:lnTo>
                      <a:lnTo>
                        <a:pt x="139" y="236"/>
                      </a:lnTo>
                      <a:lnTo>
                        <a:pt x="138" y="236"/>
                      </a:lnTo>
                      <a:lnTo>
                        <a:pt x="138" y="237"/>
                      </a:lnTo>
                      <a:lnTo>
                        <a:pt x="138" y="236"/>
                      </a:lnTo>
                      <a:lnTo>
                        <a:pt x="137" y="236"/>
                      </a:lnTo>
                      <a:lnTo>
                        <a:pt x="136" y="235"/>
                      </a:lnTo>
                      <a:lnTo>
                        <a:pt x="135" y="235"/>
                      </a:lnTo>
                      <a:lnTo>
                        <a:pt x="135" y="234"/>
                      </a:lnTo>
                      <a:lnTo>
                        <a:pt x="134" y="233"/>
                      </a:lnTo>
                      <a:lnTo>
                        <a:pt x="134" y="232"/>
                      </a:lnTo>
                      <a:lnTo>
                        <a:pt x="133" y="232"/>
                      </a:lnTo>
                      <a:lnTo>
                        <a:pt x="132" y="231"/>
                      </a:lnTo>
                      <a:lnTo>
                        <a:pt x="132" y="230"/>
                      </a:lnTo>
                      <a:lnTo>
                        <a:pt x="131" y="230"/>
                      </a:lnTo>
                      <a:lnTo>
                        <a:pt x="130" y="230"/>
                      </a:lnTo>
                      <a:lnTo>
                        <a:pt x="130" y="229"/>
                      </a:lnTo>
                      <a:lnTo>
                        <a:pt x="129" y="228"/>
                      </a:lnTo>
                      <a:lnTo>
                        <a:pt x="128" y="228"/>
                      </a:lnTo>
                      <a:lnTo>
                        <a:pt x="127" y="228"/>
                      </a:lnTo>
                      <a:lnTo>
                        <a:pt x="126" y="228"/>
                      </a:lnTo>
                      <a:lnTo>
                        <a:pt x="125" y="228"/>
                      </a:lnTo>
                      <a:lnTo>
                        <a:pt x="124" y="228"/>
                      </a:lnTo>
                      <a:lnTo>
                        <a:pt x="124" y="229"/>
                      </a:lnTo>
                      <a:lnTo>
                        <a:pt x="123" y="229"/>
                      </a:lnTo>
                      <a:lnTo>
                        <a:pt x="122" y="230"/>
                      </a:lnTo>
                      <a:lnTo>
                        <a:pt x="121" y="230"/>
                      </a:lnTo>
                      <a:lnTo>
                        <a:pt x="121" y="231"/>
                      </a:lnTo>
                      <a:lnTo>
                        <a:pt x="121" y="232"/>
                      </a:lnTo>
                      <a:lnTo>
                        <a:pt x="121" y="233"/>
                      </a:lnTo>
                      <a:lnTo>
                        <a:pt x="121" y="234"/>
                      </a:lnTo>
                      <a:lnTo>
                        <a:pt x="121" y="235"/>
                      </a:lnTo>
                      <a:lnTo>
                        <a:pt x="121" y="236"/>
                      </a:lnTo>
                      <a:lnTo>
                        <a:pt x="121" y="237"/>
                      </a:lnTo>
                      <a:lnTo>
                        <a:pt x="121" y="238"/>
                      </a:lnTo>
                      <a:lnTo>
                        <a:pt x="122" y="239"/>
                      </a:lnTo>
                      <a:lnTo>
                        <a:pt x="122" y="240"/>
                      </a:lnTo>
                      <a:lnTo>
                        <a:pt x="122" y="241"/>
                      </a:lnTo>
                      <a:lnTo>
                        <a:pt x="121" y="242"/>
                      </a:lnTo>
                      <a:lnTo>
                        <a:pt x="121" y="243"/>
                      </a:lnTo>
                      <a:lnTo>
                        <a:pt x="120" y="243"/>
                      </a:lnTo>
                      <a:lnTo>
                        <a:pt x="120" y="244"/>
                      </a:lnTo>
                      <a:lnTo>
                        <a:pt x="119" y="245"/>
                      </a:lnTo>
                      <a:lnTo>
                        <a:pt x="118" y="245"/>
                      </a:lnTo>
                      <a:lnTo>
                        <a:pt x="117" y="246"/>
                      </a:lnTo>
                      <a:lnTo>
                        <a:pt x="116" y="246"/>
                      </a:lnTo>
                      <a:lnTo>
                        <a:pt x="115" y="247"/>
                      </a:lnTo>
                      <a:lnTo>
                        <a:pt x="114" y="247"/>
                      </a:lnTo>
                      <a:lnTo>
                        <a:pt x="113" y="247"/>
                      </a:lnTo>
                      <a:lnTo>
                        <a:pt x="112" y="247"/>
                      </a:lnTo>
                      <a:lnTo>
                        <a:pt x="111" y="248"/>
                      </a:lnTo>
                      <a:lnTo>
                        <a:pt x="110" y="248"/>
                      </a:lnTo>
                      <a:lnTo>
                        <a:pt x="109" y="248"/>
                      </a:lnTo>
                      <a:lnTo>
                        <a:pt x="109" y="247"/>
                      </a:lnTo>
                      <a:lnTo>
                        <a:pt x="108" y="247"/>
                      </a:lnTo>
                      <a:lnTo>
                        <a:pt x="107" y="246"/>
                      </a:lnTo>
                      <a:lnTo>
                        <a:pt x="107" y="245"/>
                      </a:lnTo>
                      <a:lnTo>
                        <a:pt x="106" y="244"/>
                      </a:lnTo>
                      <a:lnTo>
                        <a:pt x="105" y="244"/>
                      </a:lnTo>
                      <a:lnTo>
                        <a:pt x="104" y="244"/>
                      </a:lnTo>
                      <a:lnTo>
                        <a:pt x="103" y="243"/>
                      </a:lnTo>
                      <a:lnTo>
                        <a:pt x="102" y="243"/>
                      </a:lnTo>
                      <a:lnTo>
                        <a:pt x="101" y="244"/>
                      </a:lnTo>
                      <a:lnTo>
                        <a:pt x="100" y="244"/>
                      </a:lnTo>
                      <a:lnTo>
                        <a:pt x="99" y="245"/>
                      </a:lnTo>
                      <a:lnTo>
                        <a:pt x="98" y="246"/>
                      </a:lnTo>
                      <a:lnTo>
                        <a:pt x="97" y="246"/>
                      </a:lnTo>
                      <a:lnTo>
                        <a:pt x="97" y="247"/>
                      </a:lnTo>
                      <a:lnTo>
                        <a:pt x="96" y="247"/>
                      </a:lnTo>
                      <a:lnTo>
                        <a:pt x="95" y="247"/>
                      </a:lnTo>
                      <a:lnTo>
                        <a:pt x="94" y="247"/>
                      </a:lnTo>
                      <a:lnTo>
                        <a:pt x="93" y="247"/>
                      </a:lnTo>
                      <a:lnTo>
                        <a:pt x="92" y="247"/>
                      </a:lnTo>
                      <a:lnTo>
                        <a:pt x="91" y="247"/>
                      </a:lnTo>
                      <a:lnTo>
                        <a:pt x="90" y="247"/>
                      </a:lnTo>
                      <a:lnTo>
                        <a:pt x="89" y="247"/>
                      </a:lnTo>
                      <a:lnTo>
                        <a:pt x="88" y="248"/>
                      </a:lnTo>
                      <a:lnTo>
                        <a:pt x="87" y="249"/>
                      </a:lnTo>
                      <a:lnTo>
                        <a:pt x="86" y="250"/>
                      </a:lnTo>
                      <a:lnTo>
                        <a:pt x="85" y="250"/>
                      </a:lnTo>
                      <a:lnTo>
                        <a:pt x="84" y="251"/>
                      </a:lnTo>
                      <a:lnTo>
                        <a:pt x="83" y="251"/>
                      </a:lnTo>
                      <a:lnTo>
                        <a:pt x="82" y="251"/>
                      </a:lnTo>
                      <a:lnTo>
                        <a:pt x="81" y="252"/>
                      </a:lnTo>
                      <a:lnTo>
                        <a:pt x="80" y="252"/>
                      </a:lnTo>
                      <a:lnTo>
                        <a:pt x="79" y="253"/>
                      </a:lnTo>
                      <a:lnTo>
                        <a:pt x="78" y="253"/>
                      </a:lnTo>
                      <a:lnTo>
                        <a:pt x="77" y="253"/>
                      </a:lnTo>
                      <a:lnTo>
                        <a:pt x="76" y="253"/>
                      </a:lnTo>
                      <a:lnTo>
                        <a:pt x="75" y="253"/>
                      </a:lnTo>
                      <a:lnTo>
                        <a:pt x="74" y="253"/>
                      </a:lnTo>
                      <a:lnTo>
                        <a:pt x="73" y="253"/>
                      </a:lnTo>
                      <a:lnTo>
                        <a:pt x="72" y="253"/>
                      </a:lnTo>
                      <a:lnTo>
                        <a:pt x="71" y="253"/>
                      </a:lnTo>
                      <a:lnTo>
                        <a:pt x="70" y="253"/>
                      </a:lnTo>
                      <a:lnTo>
                        <a:pt x="69" y="253"/>
                      </a:lnTo>
                      <a:lnTo>
                        <a:pt x="68" y="254"/>
                      </a:lnTo>
                      <a:lnTo>
                        <a:pt x="67" y="254"/>
                      </a:lnTo>
                      <a:lnTo>
                        <a:pt x="66" y="254"/>
                      </a:lnTo>
                      <a:lnTo>
                        <a:pt x="65" y="254"/>
                      </a:lnTo>
                      <a:lnTo>
                        <a:pt x="64" y="255"/>
                      </a:lnTo>
                      <a:lnTo>
                        <a:pt x="63" y="255"/>
                      </a:lnTo>
                      <a:lnTo>
                        <a:pt x="63" y="256"/>
                      </a:lnTo>
                      <a:lnTo>
                        <a:pt x="62" y="256"/>
                      </a:lnTo>
                      <a:lnTo>
                        <a:pt x="62" y="257"/>
                      </a:lnTo>
                      <a:lnTo>
                        <a:pt x="61" y="257"/>
                      </a:lnTo>
                      <a:lnTo>
                        <a:pt x="65" y="186"/>
                      </a:lnTo>
                      <a:lnTo>
                        <a:pt x="64" y="184"/>
                      </a:lnTo>
                      <a:lnTo>
                        <a:pt x="63" y="183"/>
                      </a:lnTo>
                      <a:lnTo>
                        <a:pt x="62" y="183"/>
                      </a:lnTo>
                      <a:lnTo>
                        <a:pt x="61" y="183"/>
                      </a:lnTo>
                      <a:lnTo>
                        <a:pt x="61" y="182"/>
                      </a:lnTo>
                      <a:lnTo>
                        <a:pt x="61" y="181"/>
                      </a:lnTo>
                      <a:lnTo>
                        <a:pt x="60" y="180"/>
                      </a:lnTo>
                      <a:lnTo>
                        <a:pt x="59" y="180"/>
                      </a:lnTo>
                      <a:lnTo>
                        <a:pt x="59" y="179"/>
                      </a:lnTo>
                      <a:lnTo>
                        <a:pt x="58" y="178"/>
                      </a:lnTo>
                      <a:lnTo>
                        <a:pt x="57" y="178"/>
                      </a:lnTo>
                      <a:lnTo>
                        <a:pt x="56" y="178"/>
                      </a:lnTo>
                      <a:lnTo>
                        <a:pt x="56" y="177"/>
                      </a:lnTo>
                      <a:lnTo>
                        <a:pt x="55" y="177"/>
                      </a:lnTo>
                      <a:lnTo>
                        <a:pt x="55" y="176"/>
                      </a:lnTo>
                      <a:lnTo>
                        <a:pt x="54" y="176"/>
                      </a:lnTo>
                      <a:lnTo>
                        <a:pt x="53" y="175"/>
                      </a:lnTo>
                      <a:lnTo>
                        <a:pt x="52" y="175"/>
                      </a:lnTo>
                      <a:lnTo>
                        <a:pt x="51" y="175"/>
                      </a:lnTo>
                      <a:lnTo>
                        <a:pt x="50" y="174"/>
                      </a:lnTo>
                      <a:lnTo>
                        <a:pt x="50" y="173"/>
                      </a:lnTo>
                      <a:lnTo>
                        <a:pt x="49" y="173"/>
                      </a:lnTo>
                      <a:lnTo>
                        <a:pt x="49" y="172"/>
                      </a:lnTo>
                      <a:lnTo>
                        <a:pt x="48" y="172"/>
                      </a:lnTo>
                      <a:lnTo>
                        <a:pt x="48" y="171"/>
                      </a:lnTo>
                      <a:lnTo>
                        <a:pt x="48" y="170"/>
                      </a:lnTo>
                      <a:lnTo>
                        <a:pt x="47" y="170"/>
                      </a:lnTo>
                      <a:lnTo>
                        <a:pt x="47" y="169"/>
                      </a:lnTo>
                      <a:lnTo>
                        <a:pt x="46" y="169"/>
                      </a:lnTo>
                      <a:lnTo>
                        <a:pt x="46" y="168"/>
                      </a:lnTo>
                      <a:lnTo>
                        <a:pt x="47" y="168"/>
                      </a:lnTo>
                      <a:lnTo>
                        <a:pt x="47" y="167"/>
                      </a:lnTo>
                      <a:lnTo>
                        <a:pt x="47" y="166"/>
                      </a:lnTo>
                      <a:lnTo>
                        <a:pt x="47" y="165"/>
                      </a:lnTo>
                      <a:lnTo>
                        <a:pt x="46" y="165"/>
                      </a:lnTo>
                      <a:lnTo>
                        <a:pt x="46" y="164"/>
                      </a:lnTo>
                      <a:lnTo>
                        <a:pt x="46" y="163"/>
                      </a:lnTo>
                      <a:lnTo>
                        <a:pt x="45" y="162"/>
                      </a:lnTo>
                      <a:lnTo>
                        <a:pt x="44" y="161"/>
                      </a:lnTo>
                      <a:lnTo>
                        <a:pt x="44" y="160"/>
                      </a:lnTo>
                      <a:lnTo>
                        <a:pt x="43" y="159"/>
                      </a:lnTo>
                      <a:lnTo>
                        <a:pt x="44" y="159"/>
                      </a:lnTo>
                      <a:lnTo>
                        <a:pt x="43" y="158"/>
                      </a:lnTo>
                      <a:lnTo>
                        <a:pt x="42" y="158"/>
                      </a:lnTo>
                      <a:lnTo>
                        <a:pt x="41" y="157"/>
                      </a:lnTo>
                      <a:lnTo>
                        <a:pt x="40" y="157"/>
                      </a:lnTo>
                      <a:lnTo>
                        <a:pt x="39" y="157"/>
                      </a:lnTo>
                      <a:lnTo>
                        <a:pt x="39" y="156"/>
                      </a:lnTo>
                      <a:lnTo>
                        <a:pt x="38" y="156"/>
                      </a:lnTo>
                      <a:lnTo>
                        <a:pt x="38" y="155"/>
                      </a:lnTo>
                      <a:lnTo>
                        <a:pt x="37" y="154"/>
                      </a:lnTo>
                      <a:lnTo>
                        <a:pt x="36" y="153"/>
                      </a:lnTo>
                      <a:lnTo>
                        <a:pt x="35" y="153"/>
                      </a:lnTo>
                      <a:lnTo>
                        <a:pt x="34" y="153"/>
                      </a:lnTo>
                      <a:lnTo>
                        <a:pt x="33" y="153"/>
                      </a:lnTo>
                      <a:lnTo>
                        <a:pt x="33" y="154"/>
                      </a:lnTo>
                      <a:lnTo>
                        <a:pt x="32" y="154"/>
                      </a:lnTo>
                      <a:lnTo>
                        <a:pt x="32" y="155"/>
                      </a:lnTo>
                      <a:lnTo>
                        <a:pt x="31" y="155"/>
                      </a:lnTo>
                      <a:lnTo>
                        <a:pt x="31" y="154"/>
                      </a:lnTo>
                      <a:lnTo>
                        <a:pt x="30" y="154"/>
                      </a:lnTo>
                      <a:lnTo>
                        <a:pt x="29" y="154"/>
                      </a:lnTo>
                      <a:lnTo>
                        <a:pt x="28" y="154"/>
                      </a:lnTo>
                      <a:lnTo>
                        <a:pt x="27" y="154"/>
                      </a:lnTo>
                      <a:lnTo>
                        <a:pt x="27" y="153"/>
                      </a:lnTo>
                      <a:lnTo>
                        <a:pt x="26" y="153"/>
                      </a:lnTo>
                      <a:lnTo>
                        <a:pt x="26" y="152"/>
                      </a:lnTo>
                      <a:lnTo>
                        <a:pt x="26" y="151"/>
                      </a:lnTo>
                      <a:lnTo>
                        <a:pt x="25" y="151"/>
                      </a:lnTo>
                      <a:lnTo>
                        <a:pt x="24" y="150"/>
                      </a:lnTo>
                      <a:lnTo>
                        <a:pt x="23" y="150"/>
                      </a:lnTo>
                      <a:lnTo>
                        <a:pt x="22" y="149"/>
                      </a:lnTo>
                      <a:lnTo>
                        <a:pt x="20" y="148"/>
                      </a:lnTo>
                      <a:lnTo>
                        <a:pt x="18" y="147"/>
                      </a:lnTo>
                      <a:lnTo>
                        <a:pt x="17" y="146"/>
                      </a:lnTo>
                      <a:lnTo>
                        <a:pt x="17" y="145"/>
                      </a:lnTo>
                      <a:lnTo>
                        <a:pt x="16" y="145"/>
                      </a:lnTo>
                      <a:lnTo>
                        <a:pt x="16" y="144"/>
                      </a:lnTo>
                      <a:lnTo>
                        <a:pt x="16" y="143"/>
                      </a:lnTo>
                      <a:lnTo>
                        <a:pt x="16" y="142"/>
                      </a:lnTo>
                      <a:lnTo>
                        <a:pt x="15" y="142"/>
                      </a:lnTo>
                      <a:lnTo>
                        <a:pt x="14" y="141"/>
                      </a:lnTo>
                      <a:lnTo>
                        <a:pt x="13" y="141"/>
                      </a:lnTo>
                      <a:lnTo>
                        <a:pt x="13" y="140"/>
                      </a:lnTo>
                      <a:lnTo>
                        <a:pt x="12" y="139"/>
                      </a:lnTo>
                      <a:lnTo>
                        <a:pt x="11" y="139"/>
                      </a:lnTo>
                      <a:lnTo>
                        <a:pt x="10" y="139"/>
                      </a:lnTo>
                      <a:lnTo>
                        <a:pt x="10" y="138"/>
                      </a:lnTo>
                      <a:lnTo>
                        <a:pt x="10" y="137"/>
                      </a:lnTo>
                      <a:lnTo>
                        <a:pt x="10" y="136"/>
                      </a:lnTo>
                      <a:lnTo>
                        <a:pt x="10" y="135"/>
                      </a:lnTo>
                      <a:lnTo>
                        <a:pt x="10" y="134"/>
                      </a:lnTo>
                      <a:lnTo>
                        <a:pt x="10" y="133"/>
                      </a:lnTo>
                      <a:lnTo>
                        <a:pt x="11" y="132"/>
                      </a:lnTo>
                      <a:lnTo>
                        <a:pt x="11" y="131"/>
                      </a:lnTo>
                      <a:lnTo>
                        <a:pt x="10" y="131"/>
                      </a:lnTo>
                      <a:lnTo>
                        <a:pt x="10" y="130"/>
                      </a:lnTo>
                      <a:lnTo>
                        <a:pt x="10" y="129"/>
                      </a:lnTo>
                      <a:lnTo>
                        <a:pt x="10" y="128"/>
                      </a:lnTo>
                      <a:lnTo>
                        <a:pt x="9" y="128"/>
                      </a:lnTo>
                      <a:lnTo>
                        <a:pt x="8" y="128"/>
                      </a:lnTo>
                      <a:lnTo>
                        <a:pt x="7" y="128"/>
                      </a:lnTo>
                      <a:lnTo>
                        <a:pt x="6" y="128"/>
                      </a:lnTo>
                      <a:lnTo>
                        <a:pt x="5" y="128"/>
                      </a:lnTo>
                      <a:lnTo>
                        <a:pt x="5" y="127"/>
                      </a:lnTo>
                      <a:lnTo>
                        <a:pt x="4" y="127"/>
                      </a:lnTo>
                      <a:lnTo>
                        <a:pt x="4" y="126"/>
                      </a:lnTo>
                      <a:lnTo>
                        <a:pt x="4" y="125"/>
                      </a:lnTo>
                      <a:lnTo>
                        <a:pt x="7" y="117"/>
                      </a:lnTo>
                      <a:lnTo>
                        <a:pt x="8" y="114"/>
                      </a:lnTo>
                      <a:lnTo>
                        <a:pt x="0" y="84"/>
                      </a:lnTo>
                      <a:lnTo>
                        <a:pt x="6" y="80"/>
                      </a:lnTo>
                      <a:lnTo>
                        <a:pt x="18" y="64"/>
                      </a:lnTo>
                      <a:lnTo>
                        <a:pt x="19" y="63"/>
                      </a:lnTo>
                      <a:lnTo>
                        <a:pt x="19" y="62"/>
                      </a:lnTo>
                      <a:lnTo>
                        <a:pt x="25" y="55"/>
                      </a:lnTo>
                      <a:lnTo>
                        <a:pt x="30" y="48"/>
                      </a:lnTo>
                      <a:lnTo>
                        <a:pt x="31" y="48"/>
                      </a:lnTo>
                      <a:lnTo>
                        <a:pt x="37" y="17"/>
                      </a:lnTo>
                      <a:lnTo>
                        <a:pt x="43" y="7"/>
                      </a:lnTo>
                      <a:lnTo>
                        <a:pt x="43" y="6"/>
                      </a:lnTo>
                      <a:lnTo>
                        <a:pt x="44" y="4"/>
                      </a:lnTo>
                      <a:lnTo>
                        <a:pt x="44" y="3"/>
                      </a:lnTo>
                    </a:path>
                  </a:pathLst>
                </a:custGeom>
                <a:solidFill>
                  <a:srgbClr val="0066FF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" name="Freeform 4">
                  <a:extLst>
                    <a:ext uri="{FF2B5EF4-FFF2-40B4-BE49-F238E27FC236}">
                      <a16:creationId xmlns:a16="http://schemas.microsoft.com/office/drawing/2014/main" id="{28F41973-786C-4141-87A8-5ADC9A32C5A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183313" y="2005013"/>
                  <a:ext cx="430212" cy="428625"/>
                </a:xfrm>
                <a:custGeom>
                  <a:avLst/>
                  <a:gdLst>
                    <a:gd name="T0" fmla="*/ 269 w 271"/>
                    <a:gd name="T1" fmla="*/ 10 h 270"/>
                    <a:gd name="T2" fmla="*/ 270 w 271"/>
                    <a:gd name="T3" fmla="*/ 33 h 270"/>
                    <a:gd name="T4" fmla="*/ 265 w 271"/>
                    <a:gd name="T5" fmla="*/ 43 h 270"/>
                    <a:gd name="T6" fmla="*/ 263 w 271"/>
                    <a:gd name="T7" fmla="*/ 57 h 270"/>
                    <a:gd name="T8" fmla="*/ 261 w 271"/>
                    <a:gd name="T9" fmla="*/ 81 h 270"/>
                    <a:gd name="T10" fmla="*/ 257 w 271"/>
                    <a:gd name="T11" fmla="*/ 85 h 270"/>
                    <a:gd name="T12" fmla="*/ 258 w 271"/>
                    <a:gd name="T13" fmla="*/ 91 h 270"/>
                    <a:gd name="T14" fmla="*/ 261 w 271"/>
                    <a:gd name="T15" fmla="*/ 94 h 270"/>
                    <a:gd name="T16" fmla="*/ 263 w 271"/>
                    <a:gd name="T17" fmla="*/ 99 h 270"/>
                    <a:gd name="T18" fmla="*/ 263 w 271"/>
                    <a:gd name="T19" fmla="*/ 122 h 270"/>
                    <a:gd name="T20" fmla="*/ 247 w 271"/>
                    <a:gd name="T21" fmla="*/ 182 h 270"/>
                    <a:gd name="T22" fmla="*/ 224 w 271"/>
                    <a:gd name="T23" fmla="*/ 232 h 270"/>
                    <a:gd name="T24" fmla="*/ 202 w 271"/>
                    <a:gd name="T25" fmla="*/ 268 h 270"/>
                    <a:gd name="T26" fmla="*/ 199 w 271"/>
                    <a:gd name="T27" fmla="*/ 267 h 270"/>
                    <a:gd name="T28" fmla="*/ 197 w 271"/>
                    <a:gd name="T29" fmla="*/ 267 h 270"/>
                    <a:gd name="T30" fmla="*/ 193 w 271"/>
                    <a:gd name="T31" fmla="*/ 266 h 270"/>
                    <a:gd name="T32" fmla="*/ 190 w 271"/>
                    <a:gd name="T33" fmla="*/ 264 h 270"/>
                    <a:gd name="T34" fmla="*/ 188 w 271"/>
                    <a:gd name="T35" fmla="*/ 265 h 270"/>
                    <a:gd name="T36" fmla="*/ 185 w 271"/>
                    <a:gd name="T37" fmla="*/ 267 h 270"/>
                    <a:gd name="T38" fmla="*/ 183 w 271"/>
                    <a:gd name="T39" fmla="*/ 265 h 270"/>
                    <a:gd name="T40" fmla="*/ 180 w 271"/>
                    <a:gd name="T41" fmla="*/ 262 h 270"/>
                    <a:gd name="T42" fmla="*/ 178 w 271"/>
                    <a:gd name="T43" fmla="*/ 261 h 270"/>
                    <a:gd name="T44" fmla="*/ 174 w 271"/>
                    <a:gd name="T45" fmla="*/ 263 h 270"/>
                    <a:gd name="T46" fmla="*/ 170 w 271"/>
                    <a:gd name="T47" fmla="*/ 262 h 270"/>
                    <a:gd name="T48" fmla="*/ 166 w 271"/>
                    <a:gd name="T49" fmla="*/ 261 h 270"/>
                    <a:gd name="T50" fmla="*/ 163 w 271"/>
                    <a:gd name="T51" fmla="*/ 261 h 270"/>
                    <a:gd name="T52" fmla="*/ 160 w 271"/>
                    <a:gd name="T53" fmla="*/ 262 h 270"/>
                    <a:gd name="T54" fmla="*/ 157 w 271"/>
                    <a:gd name="T55" fmla="*/ 263 h 270"/>
                    <a:gd name="T56" fmla="*/ 153 w 271"/>
                    <a:gd name="T57" fmla="*/ 266 h 270"/>
                    <a:gd name="T58" fmla="*/ 150 w 271"/>
                    <a:gd name="T59" fmla="*/ 266 h 270"/>
                    <a:gd name="T60" fmla="*/ 145 w 271"/>
                    <a:gd name="T61" fmla="*/ 265 h 270"/>
                    <a:gd name="T62" fmla="*/ 141 w 271"/>
                    <a:gd name="T63" fmla="*/ 266 h 270"/>
                    <a:gd name="T64" fmla="*/ 138 w 271"/>
                    <a:gd name="T65" fmla="*/ 263 h 270"/>
                    <a:gd name="T66" fmla="*/ 137 w 271"/>
                    <a:gd name="T67" fmla="*/ 260 h 270"/>
                    <a:gd name="T68" fmla="*/ 134 w 271"/>
                    <a:gd name="T69" fmla="*/ 257 h 270"/>
                    <a:gd name="T70" fmla="*/ 130 w 271"/>
                    <a:gd name="T71" fmla="*/ 254 h 270"/>
                    <a:gd name="T72" fmla="*/ 128 w 271"/>
                    <a:gd name="T73" fmla="*/ 251 h 270"/>
                    <a:gd name="T74" fmla="*/ 129 w 271"/>
                    <a:gd name="T75" fmla="*/ 246 h 270"/>
                    <a:gd name="T76" fmla="*/ 125 w 271"/>
                    <a:gd name="T77" fmla="*/ 241 h 270"/>
                    <a:gd name="T78" fmla="*/ 123 w 271"/>
                    <a:gd name="T79" fmla="*/ 238 h 270"/>
                    <a:gd name="T80" fmla="*/ 116 w 271"/>
                    <a:gd name="T81" fmla="*/ 237 h 270"/>
                    <a:gd name="T82" fmla="*/ 107 w 271"/>
                    <a:gd name="T83" fmla="*/ 238 h 270"/>
                    <a:gd name="T84" fmla="*/ 105 w 271"/>
                    <a:gd name="T85" fmla="*/ 235 h 270"/>
                    <a:gd name="T86" fmla="*/ 100 w 271"/>
                    <a:gd name="T87" fmla="*/ 231 h 270"/>
                    <a:gd name="T88" fmla="*/ 94 w 271"/>
                    <a:gd name="T89" fmla="*/ 232 h 270"/>
                    <a:gd name="T90" fmla="*/ 90 w 271"/>
                    <a:gd name="T91" fmla="*/ 234 h 270"/>
                    <a:gd name="T92" fmla="*/ 84 w 271"/>
                    <a:gd name="T93" fmla="*/ 237 h 270"/>
                    <a:gd name="T94" fmla="*/ 81 w 271"/>
                    <a:gd name="T95" fmla="*/ 233 h 270"/>
                    <a:gd name="T96" fmla="*/ 73 w 271"/>
                    <a:gd name="T97" fmla="*/ 232 h 270"/>
                    <a:gd name="T98" fmla="*/ 67 w 271"/>
                    <a:gd name="T99" fmla="*/ 231 h 270"/>
                    <a:gd name="T100" fmla="*/ 61 w 271"/>
                    <a:gd name="T101" fmla="*/ 230 h 270"/>
                    <a:gd name="T102" fmla="*/ 54 w 271"/>
                    <a:gd name="T103" fmla="*/ 228 h 270"/>
                    <a:gd name="T104" fmla="*/ 14 w 271"/>
                    <a:gd name="T105" fmla="*/ 220 h 270"/>
                    <a:gd name="T106" fmla="*/ 18 w 271"/>
                    <a:gd name="T107" fmla="*/ 211 h 270"/>
                    <a:gd name="T108" fmla="*/ 31 w 271"/>
                    <a:gd name="T109" fmla="*/ 191 h 270"/>
                    <a:gd name="T110" fmla="*/ 29 w 271"/>
                    <a:gd name="T111" fmla="*/ 175 h 270"/>
                    <a:gd name="T112" fmla="*/ 21 w 271"/>
                    <a:gd name="T113" fmla="*/ 131 h 270"/>
                    <a:gd name="T114" fmla="*/ 9 w 271"/>
                    <a:gd name="T115" fmla="*/ 61 h 270"/>
                    <a:gd name="T116" fmla="*/ 6 w 271"/>
                    <a:gd name="T117" fmla="*/ 39 h 270"/>
                    <a:gd name="T118" fmla="*/ 26 w 271"/>
                    <a:gd name="T119" fmla="*/ 3 h 270"/>
                    <a:gd name="T120" fmla="*/ 115 w 271"/>
                    <a:gd name="T121" fmla="*/ 2 h 270"/>
                    <a:gd name="T122" fmla="*/ 206 w 271"/>
                    <a:gd name="T123" fmla="*/ 1 h 270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271"/>
                    <a:gd name="T187" fmla="*/ 0 h 270"/>
                    <a:gd name="T188" fmla="*/ 271 w 271"/>
                    <a:gd name="T189" fmla="*/ 270 h 270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271" h="270">
                      <a:moveTo>
                        <a:pt x="269" y="1"/>
                      </a:moveTo>
                      <a:lnTo>
                        <a:pt x="269" y="2"/>
                      </a:lnTo>
                      <a:lnTo>
                        <a:pt x="269" y="4"/>
                      </a:lnTo>
                      <a:lnTo>
                        <a:pt x="269" y="5"/>
                      </a:lnTo>
                      <a:lnTo>
                        <a:pt x="269" y="8"/>
                      </a:lnTo>
                      <a:lnTo>
                        <a:pt x="269" y="9"/>
                      </a:lnTo>
                      <a:lnTo>
                        <a:pt x="269" y="10"/>
                      </a:lnTo>
                      <a:lnTo>
                        <a:pt x="269" y="11"/>
                      </a:lnTo>
                      <a:lnTo>
                        <a:pt x="270" y="15"/>
                      </a:lnTo>
                      <a:lnTo>
                        <a:pt x="271" y="24"/>
                      </a:lnTo>
                      <a:lnTo>
                        <a:pt x="271" y="28"/>
                      </a:lnTo>
                      <a:lnTo>
                        <a:pt x="271" y="30"/>
                      </a:lnTo>
                      <a:lnTo>
                        <a:pt x="271" y="31"/>
                      </a:lnTo>
                      <a:lnTo>
                        <a:pt x="270" y="33"/>
                      </a:lnTo>
                      <a:lnTo>
                        <a:pt x="269" y="34"/>
                      </a:lnTo>
                      <a:lnTo>
                        <a:pt x="269" y="35"/>
                      </a:lnTo>
                      <a:lnTo>
                        <a:pt x="267" y="40"/>
                      </a:lnTo>
                      <a:lnTo>
                        <a:pt x="266" y="41"/>
                      </a:lnTo>
                      <a:lnTo>
                        <a:pt x="266" y="42"/>
                      </a:lnTo>
                      <a:lnTo>
                        <a:pt x="265" y="43"/>
                      </a:lnTo>
                      <a:lnTo>
                        <a:pt x="265" y="44"/>
                      </a:lnTo>
                      <a:lnTo>
                        <a:pt x="263" y="51"/>
                      </a:lnTo>
                      <a:lnTo>
                        <a:pt x="263" y="52"/>
                      </a:lnTo>
                      <a:lnTo>
                        <a:pt x="263" y="54"/>
                      </a:lnTo>
                      <a:lnTo>
                        <a:pt x="263" y="55"/>
                      </a:lnTo>
                      <a:lnTo>
                        <a:pt x="263" y="56"/>
                      </a:lnTo>
                      <a:lnTo>
                        <a:pt x="263" y="57"/>
                      </a:lnTo>
                      <a:lnTo>
                        <a:pt x="263" y="70"/>
                      </a:lnTo>
                      <a:lnTo>
                        <a:pt x="263" y="78"/>
                      </a:lnTo>
                      <a:lnTo>
                        <a:pt x="263" y="79"/>
                      </a:lnTo>
                      <a:lnTo>
                        <a:pt x="263" y="80"/>
                      </a:lnTo>
                      <a:lnTo>
                        <a:pt x="263" y="81"/>
                      </a:lnTo>
                      <a:lnTo>
                        <a:pt x="262" y="81"/>
                      </a:lnTo>
                      <a:lnTo>
                        <a:pt x="261" y="81"/>
                      </a:lnTo>
                      <a:lnTo>
                        <a:pt x="260" y="81"/>
                      </a:lnTo>
                      <a:lnTo>
                        <a:pt x="260" y="82"/>
                      </a:lnTo>
                      <a:lnTo>
                        <a:pt x="259" y="82"/>
                      </a:lnTo>
                      <a:lnTo>
                        <a:pt x="258" y="83"/>
                      </a:lnTo>
                      <a:lnTo>
                        <a:pt x="258" y="84"/>
                      </a:lnTo>
                      <a:lnTo>
                        <a:pt x="257" y="85"/>
                      </a:lnTo>
                      <a:lnTo>
                        <a:pt x="257" y="86"/>
                      </a:lnTo>
                      <a:lnTo>
                        <a:pt x="257" y="87"/>
                      </a:lnTo>
                      <a:lnTo>
                        <a:pt x="258" y="87"/>
                      </a:lnTo>
                      <a:lnTo>
                        <a:pt x="258" y="88"/>
                      </a:lnTo>
                      <a:lnTo>
                        <a:pt x="258" y="89"/>
                      </a:lnTo>
                      <a:lnTo>
                        <a:pt x="258" y="90"/>
                      </a:lnTo>
                      <a:lnTo>
                        <a:pt x="258" y="91"/>
                      </a:lnTo>
                      <a:lnTo>
                        <a:pt x="259" y="91"/>
                      </a:lnTo>
                      <a:lnTo>
                        <a:pt x="259" y="92"/>
                      </a:lnTo>
                      <a:lnTo>
                        <a:pt x="260" y="92"/>
                      </a:lnTo>
                      <a:lnTo>
                        <a:pt x="260" y="93"/>
                      </a:lnTo>
                      <a:lnTo>
                        <a:pt x="261" y="93"/>
                      </a:lnTo>
                      <a:lnTo>
                        <a:pt x="261" y="94"/>
                      </a:lnTo>
                      <a:lnTo>
                        <a:pt x="262" y="94"/>
                      </a:lnTo>
                      <a:lnTo>
                        <a:pt x="263" y="94"/>
                      </a:lnTo>
                      <a:lnTo>
                        <a:pt x="263" y="95"/>
                      </a:lnTo>
                      <a:lnTo>
                        <a:pt x="263" y="96"/>
                      </a:lnTo>
                      <a:lnTo>
                        <a:pt x="263" y="98"/>
                      </a:lnTo>
                      <a:lnTo>
                        <a:pt x="263" y="99"/>
                      </a:lnTo>
                      <a:lnTo>
                        <a:pt x="263" y="100"/>
                      </a:lnTo>
                      <a:lnTo>
                        <a:pt x="263" y="102"/>
                      </a:lnTo>
                      <a:lnTo>
                        <a:pt x="263" y="105"/>
                      </a:lnTo>
                      <a:lnTo>
                        <a:pt x="263" y="108"/>
                      </a:lnTo>
                      <a:lnTo>
                        <a:pt x="263" y="112"/>
                      </a:lnTo>
                      <a:lnTo>
                        <a:pt x="263" y="120"/>
                      </a:lnTo>
                      <a:lnTo>
                        <a:pt x="263" y="122"/>
                      </a:lnTo>
                      <a:lnTo>
                        <a:pt x="263" y="127"/>
                      </a:lnTo>
                      <a:lnTo>
                        <a:pt x="263" y="128"/>
                      </a:lnTo>
                      <a:lnTo>
                        <a:pt x="263" y="129"/>
                      </a:lnTo>
                      <a:lnTo>
                        <a:pt x="262" y="133"/>
                      </a:lnTo>
                      <a:lnTo>
                        <a:pt x="260" y="139"/>
                      </a:lnTo>
                      <a:lnTo>
                        <a:pt x="254" y="159"/>
                      </a:lnTo>
                      <a:lnTo>
                        <a:pt x="247" y="182"/>
                      </a:lnTo>
                      <a:lnTo>
                        <a:pt x="244" y="194"/>
                      </a:lnTo>
                      <a:lnTo>
                        <a:pt x="244" y="195"/>
                      </a:lnTo>
                      <a:lnTo>
                        <a:pt x="243" y="196"/>
                      </a:lnTo>
                      <a:lnTo>
                        <a:pt x="243" y="197"/>
                      </a:lnTo>
                      <a:lnTo>
                        <a:pt x="242" y="197"/>
                      </a:lnTo>
                      <a:lnTo>
                        <a:pt x="235" y="211"/>
                      </a:lnTo>
                      <a:lnTo>
                        <a:pt x="224" y="232"/>
                      </a:lnTo>
                      <a:lnTo>
                        <a:pt x="213" y="254"/>
                      </a:lnTo>
                      <a:lnTo>
                        <a:pt x="209" y="261"/>
                      </a:lnTo>
                      <a:lnTo>
                        <a:pt x="205" y="270"/>
                      </a:lnTo>
                      <a:lnTo>
                        <a:pt x="204" y="269"/>
                      </a:lnTo>
                      <a:lnTo>
                        <a:pt x="203" y="269"/>
                      </a:lnTo>
                      <a:lnTo>
                        <a:pt x="203" y="268"/>
                      </a:lnTo>
                      <a:lnTo>
                        <a:pt x="202" y="268"/>
                      </a:lnTo>
                      <a:lnTo>
                        <a:pt x="202" y="269"/>
                      </a:lnTo>
                      <a:lnTo>
                        <a:pt x="201" y="268"/>
                      </a:lnTo>
                      <a:lnTo>
                        <a:pt x="201" y="267"/>
                      </a:lnTo>
                      <a:lnTo>
                        <a:pt x="200" y="268"/>
                      </a:lnTo>
                      <a:lnTo>
                        <a:pt x="199" y="268"/>
                      </a:lnTo>
                      <a:lnTo>
                        <a:pt x="199" y="267"/>
                      </a:lnTo>
                      <a:lnTo>
                        <a:pt x="198" y="267"/>
                      </a:lnTo>
                      <a:lnTo>
                        <a:pt x="199" y="267"/>
                      </a:lnTo>
                      <a:lnTo>
                        <a:pt x="198" y="267"/>
                      </a:lnTo>
                      <a:lnTo>
                        <a:pt x="197" y="267"/>
                      </a:lnTo>
                      <a:lnTo>
                        <a:pt x="197" y="268"/>
                      </a:lnTo>
                      <a:lnTo>
                        <a:pt x="196" y="268"/>
                      </a:lnTo>
                      <a:lnTo>
                        <a:pt x="195" y="269"/>
                      </a:lnTo>
                      <a:lnTo>
                        <a:pt x="194" y="268"/>
                      </a:lnTo>
                      <a:lnTo>
                        <a:pt x="194" y="267"/>
                      </a:lnTo>
                      <a:lnTo>
                        <a:pt x="193" y="267"/>
                      </a:lnTo>
                      <a:lnTo>
                        <a:pt x="193" y="266"/>
                      </a:lnTo>
                      <a:lnTo>
                        <a:pt x="193" y="267"/>
                      </a:lnTo>
                      <a:lnTo>
                        <a:pt x="193" y="266"/>
                      </a:lnTo>
                      <a:lnTo>
                        <a:pt x="193" y="265"/>
                      </a:lnTo>
                      <a:lnTo>
                        <a:pt x="192" y="265"/>
                      </a:lnTo>
                      <a:lnTo>
                        <a:pt x="191" y="264"/>
                      </a:lnTo>
                      <a:lnTo>
                        <a:pt x="190" y="264"/>
                      </a:lnTo>
                      <a:lnTo>
                        <a:pt x="190" y="262"/>
                      </a:lnTo>
                      <a:lnTo>
                        <a:pt x="189" y="261"/>
                      </a:lnTo>
                      <a:lnTo>
                        <a:pt x="188" y="262"/>
                      </a:lnTo>
                      <a:lnTo>
                        <a:pt x="188" y="263"/>
                      </a:lnTo>
                      <a:lnTo>
                        <a:pt x="189" y="264"/>
                      </a:lnTo>
                      <a:lnTo>
                        <a:pt x="189" y="265"/>
                      </a:lnTo>
                      <a:lnTo>
                        <a:pt x="188" y="265"/>
                      </a:lnTo>
                      <a:lnTo>
                        <a:pt x="188" y="266"/>
                      </a:lnTo>
                      <a:lnTo>
                        <a:pt x="187" y="266"/>
                      </a:lnTo>
                      <a:lnTo>
                        <a:pt x="187" y="267"/>
                      </a:lnTo>
                      <a:lnTo>
                        <a:pt x="186" y="267"/>
                      </a:lnTo>
                      <a:lnTo>
                        <a:pt x="185" y="267"/>
                      </a:lnTo>
                      <a:lnTo>
                        <a:pt x="185" y="266"/>
                      </a:lnTo>
                      <a:lnTo>
                        <a:pt x="184" y="266"/>
                      </a:lnTo>
                      <a:lnTo>
                        <a:pt x="185" y="265"/>
                      </a:lnTo>
                      <a:lnTo>
                        <a:pt x="185" y="264"/>
                      </a:lnTo>
                      <a:lnTo>
                        <a:pt x="184" y="264"/>
                      </a:lnTo>
                      <a:lnTo>
                        <a:pt x="184" y="265"/>
                      </a:lnTo>
                      <a:lnTo>
                        <a:pt x="183" y="265"/>
                      </a:lnTo>
                      <a:lnTo>
                        <a:pt x="183" y="264"/>
                      </a:lnTo>
                      <a:lnTo>
                        <a:pt x="182" y="264"/>
                      </a:lnTo>
                      <a:lnTo>
                        <a:pt x="181" y="264"/>
                      </a:lnTo>
                      <a:lnTo>
                        <a:pt x="181" y="263"/>
                      </a:lnTo>
                      <a:lnTo>
                        <a:pt x="181" y="264"/>
                      </a:lnTo>
                      <a:lnTo>
                        <a:pt x="180" y="263"/>
                      </a:lnTo>
                      <a:lnTo>
                        <a:pt x="180" y="262"/>
                      </a:lnTo>
                      <a:lnTo>
                        <a:pt x="181" y="262"/>
                      </a:lnTo>
                      <a:lnTo>
                        <a:pt x="181" y="261"/>
                      </a:lnTo>
                      <a:lnTo>
                        <a:pt x="180" y="261"/>
                      </a:lnTo>
                      <a:lnTo>
                        <a:pt x="179" y="261"/>
                      </a:lnTo>
                      <a:lnTo>
                        <a:pt x="178" y="261"/>
                      </a:lnTo>
                      <a:lnTo>
                        <a:pt x="177" y="261"/>
                      </a:lnTo>
                      <a:lnTo>
                        <a:pt x="177" y="262"/>
                      </a:lnTo>
                      <a:lnTo>
                        <a:pt x="176" y="262"/>
                      </a:lnTo>
                      <a:lnTo>
                        <a:pt x="176" y="261"/>
                      </a:lnTo>
                      <a:lnTo>
                        <a:pt x="176" y="262"/>
                      </a:lnTo>
                      <a:lnTo>
                        <a:pt x="174" y="263"/>
                      </a:lnTo>
                      <a:lnTo>
                        <a:pt x="173" y="264"/>
                      </a:lnTo>
                      <a:lnTo>
                        <a:pt x="172" y="264"/>
                      </a:lnTo>
                      <a:lnTo>
                        <a:pt x="171" y="264"/>
                      </a:lnTo>
                      <a:lnTo>
                        <a:pt x="171" y="263"/>
                      </a:lnTo>
                      <a:lnTo>
                        <a:pt x="170" y="262"/>
                      </a:lnTo>
                      <a:lnTo>
                        <a:pt x="170" y="263"/>
                      </a:lnTo>
                      <a:lnTo>
                        <a:pt x="170" y="262"/>
                      </a:lnTo>
                      <a:lnTo>
                        <a:pt x="170" y="261"/>
                      </a:lnTo>
                      <a:lnTo>
                        <a:pt x="169" y="261"/>
                      </a:lnTo>
                      <a:lnTo>
                        <a:pt x="169" y="262"/>
                      </a:lnTo>
                      <a:lnTo>
                        <a:pt x="168" y="261"/>
                      </a:lnTo>
                      <a:lnTo>
                        <a:pt x="167" y="261"/>
                      </a:lnTo>
                      <a:lnTo>
                        <a:pt x="166" y="261"/>
                      </a:lnTo>
                      <a:lnTo>
                        <a:pt x="166" y="260"/>
                      </a:lnTo>
                      <a:lnTo>
                        <a:pt x="165" y="261"/>
                      </a:lnTo>
                      <a:lnTo>
                        <a:pt x="164" y="261"/>
                      </a:lnTo>
                      <a:lnTo>
                        <a:pt x="164" y="260"/>
                      </a:lnTo>
                      <a:lnTo>
                        <a:pt x="163" y="260"/>
                      </a:lnTo>
                      <a:lnTo>
                        <a:pt x="163" y="261"/>
                      </a:lnTo>
                      <a:lnTo>
                        <a:pt x="162" y="261"/>
                      </a:lnTo>
                      <a:lnTo>
                        <a:pt x="161" y="261"/>
                      </a:lnTo>
                      <a:lnTo>
                        <a:pt x="161" y="262"/>
                      </a:lnTo>
                      <a:lnTo>
                        <a:pt x="160" y="262"/>
                      </a:lnTo>
                      <a:lnTo>
                        <a:pt x="159" y="262"/>
                      </a:lnTo>
                      <a:lnTo>
                        <a:pt x="159" y="263"/>
                      </a:lnTo>
                      <a:lnTo>
                        <a:pt x="159" y="264"/>
                      </a:lnTo>
                      <a:lnTo>
                        <a:pt x="158" y="263"/>
                      </a:lnTo>
                      <a:lnTo>
                        <a:pt x="158" y="264"/>
                      </a:lnTo>
                      <a:lnTo>
                        <a:pt x="157" y="263"/>
                      </a:lnTo>
                      <a:lnTo>
                        <a:pt x="156" y="263"/>
                      </a:lnTo>
                      <a:lnTo>
                        <a:pt x="155" y="264"/>
                      </a:lnTo>
                      <a:lnTo>
                        <a:pt x="154" y="264"/>
                      </a:lnTo>
                      <a:lnTo>
                        <a:pt x="155" y="265"/>
                      </a:lnTo>
                      <a:lnTo>
                        <a:pt x="154" y="265"/>
                      </a:lnTo>
                      <a:lnTo>
                        <a:pt x="154" y="266"/>
                      </a:lnTo>
                      <a:lnTo>
                        <a:pt x="153" y="266"/>
                      </a:lnTo>
                      <a:lnTo>
                        <a:pt x="152" y="266"/>
                      </a:lnTo>
                      <a:lnTo>
                        <a:pt x="152" y="267"/>
                      </a:lnTo>
                      <a:lnTo>
                        <a:pt x="151" y="266"/>
                      </a:lnTo>
                      <a:lnTo>
                        <a:pt x="151" y="267"/>
                      </a:lnTo>
                      <a:lnTo>
                        <a:pt x="150" y="267"/>
                      </a:lnTo>
                      <a:lnTo>
                        <a:pt x="150" y="266"/>
                      </a:lnTo>
                      <a:lnTo>
                        <a:pt x="149" y="265"/>
                      </a:lnTo>
                      <a:lnTo>
                        <a:pt x="148" y="265"/>
                      </a:lnTo>
                      <a:lnTo>
                        <a:pt x="147" y="265"/>
                      </a:lnTo>
                      <a:lnTo>
                        <a:pt x="147" y="266"/>
                      </a:lnTo>
                      <a:lnTo>
                        <a:pt x="147" y="265"/>
                      </a:lnTo>
                      <a:lnTo>
                        <a:pt x="146" y="265"/>
                      </a:lnTo>
                      <a:lnTo>
                        <a:pt x="145" y="265"/>
                      </a:lnTo>
                      <a:lnTo>
                        <a:pt x="144" y="266"/>
                      </a:lnTo>
                      <a:lnTo>
                        <a:pt x="143" y="266"/>
                      </a:lnTo>
                      <a:lnTo>
                        <a:pt x="142" y="266"/>
                      </a:lnTo>
                      <a:lnTo>
                        <a:pt x="142" y="265"/>
                      </a:lnTo>
                      <a:lnTo>
                        <a:pt x="141" y="265"/>
                      </a:lnTo>
                      <a:lnTo>
                        <a:pt x="141" y="266"/>
                      </a:lnTo>
                      <a:lnTo>
                        <a:pt x="140" y="265"/>
                      </a:lnTo>
                      <a:lnTo>
                        <a:pt x="140" y="266"/>
                      </a:lnTo>
                      <a:lnTo>
                        <a:pt x="140" y="265"/>
                      </a:lnTo>
                      <a:lnTo>
                        <a:pt x="139" y="265"/>
                      </a:lnTo>
                      <a:lnTo>
                        <a:pt x="138" y="265"/>
                      </a:lnTo>
                      <a:lnTo>
                        <a:pt x="138" y="264"/>
                      </a:lnTo>
                      <a:lnTo>
                        <a:pt x="138" y="263"/>
                      </a:lnTo>
                      <a:lnTo>
                        <a:pt x="139" y="263"/>
                      </a:lnTo>
                      <a:lnTo>
                        <a:pt x="139" y="262"/>
                      </a:lnTo>
                      <a:lnTo>
                        <a:pt x="138" y="262"/>
                      </a:lnTo>
                      <a:lnTo>
                        <a:pt x="138" y="261"/>
                      </a:lnTo>
                      <a:lnTo>
                        <a:pt x="137" y="261"/>
                      </a:lnTo>
                      <a:lnTo>
                        <a:pt x="137" y="260"/>
                      </a:lnTo>
                      <a:lnTo>
                        <a:pt x="137" y="259"/>
                      </a:lnTo>
                      <a:lnTo>
                        <a:pt x="136" y="260"/>
                      </a:lnTo>
                      <a:lnTo>
                        <a:pt x="135" y="261"/>
                      </a:lnTo>
                      <a:lnTo>
                        <a:pt x="135" y="260"/>
                      </a:lnTo>
                      <a:lnTo>
                        <a:pt x="135" y="259"/>
                      </a:lnTo>
                      <a:lnTo>
                        <a:pt x="134" y="258"/>
                      </a:lnTo>
                      <a:lnTo>
                        <a:pt x="134" y="257"/>
                      </a:lnTo>
                      <a:lnTo>
                        <a:pt x="134" y="256"/>
                      </a:lnTo>
                      <a:lnTo>
                        <a:pt x="134" y="255"/>
                      </a:lnTo>
                      <a:lnTo>
                        <a:pt x="133" y="255"/>
                      </a:lnTo>
                      <a:lnTo>
                        <a:pt x="133" y="254"/>
                      </a:lnTo>
                      <a:lnTo>
                        <a:pt x="132" y="254"/>
                      </a:lnTo>
                      <a:lnTo>
                        <a:pt x="131" y="254"/>
                      </a:lnTo>
                      <a:lnTo>
                        <a:pt x="130" y="254"/>
                      </a:lnTo>
                      <a:lnTo>
                        <a:pt x="130" y="253"/>
                      </a:lnTo>
                      <a:lnTo>
                        <a:pt x="129" y="252"/>
                      </a:lnTo>
                      <a:lnTo>
                        <a:pt x="129" y="253"/>
                      </a:lnTo>
                      <a:lnTo>
                        <a:pt x="128" y="252"/>
                      </a:lnTo>
                      <a:lnTo>
                        <a:pt x="129" y="252"/>
                      </a:lnTo>
                      <a:lnTo>
                        <a:pt x="128" y="251"/>
                      </a:lnTo>
                      <a:lnTo>
                        <a:pt x="128" y="250"/>
                      </a:lnTo>
                      <a:lnTo>
                        <a:pt x="129" y="250"/>
                      </a:lnTo>
                      <a:lnTo>
                        <a:pt x="128" y="249"/>
                      </a:lnTo>
                      <a:lnTo>
                        <a:pt x="128" y="248"/>
                      </a:lnTo>
                      <a:lnTo>
                        <a:pt x="128" y="247"/>
                      </a:lnTo>
                      <a:lnTo>
                        <a:pt x="129" y="246"/>
                      </a:lnTo>
                      <a:lnTo>
                        <a:pt x="128" y="245"/>
                      </a:lnTo>
                      <a:lnTo>
                        <a:pt x="127" y="244"/>
                      </a:lnTo>
                      <a:lnTo>
                        <a:pt x="126" y="244"/>
                      </a:lnTo>
                      <a:lnTo>
                        <a:pt x="126" y="243"/>
                      </a:lnTo>
                      <a:lnTo>
                        <a:pt x="125" y="242"/>
                      </a:lnTo>
                      <a:lnTo>
                        <a:pt x="125" y="241"/>
                      </a:lnTo>
                      <a:lnTo>
                        <a:pt x="124" y="241"/>
                      </a:lnTo>
                      <a:lnTo>
                        <a:pt x="124" y="239"/>
                      </a:lnTo>
                      <a:lnTo>
                        <a:pt x="124" y="238"/>
                      </a:lnTo>
                      <a:lnTo>
                        <a:pt x="123" y="238"/>
                      </a:lnTo>
                      <a:lnTo>
                        <a:pt x="123" y="237"/>
                      </a:lnTo>
                      <a:lnTo>
                        <a:pt x="123" y="238"/>
                      </a:lnTo>
                      <a:lnTo>
                        <a:pt x="122" y="237"/>
                      </a:lnTo>
                      <a:lnTo>
                        <a:pt x="121" y="237"/>
                      </a:lnTo>
                      <a:lnTo>
                        <a:pt x="120" y="237"/>
                      </a:lnTo>
                      <a:lnTo>
                        <a:pt x="119" y="236"/>
                      </a:lnTo>
                      <a:lnTo>
                        <a:pt x="118" y="236"/>
                      </a:lnTo>
                      <a:lnTo>
                        <a:pt x="118" y="237"/>
                      </a:lnTo>
                      <a:lnTo>
                        <a:pt x="116" y="237"/>
                      </a:lnTo>
                      <a:lnTo>
                        <a:pt x="115" y="237"/>
                      </a:lnTo>
                      <a:lnTo>
                        <a:pt x="114" y="237"/>
                      </a:lnTo>
                      <a:lnTo>
                        <a:pt x="113" y="237"/>
                      </a:lnTo>
                      <a:lnTo>
                        <a:pt x="112" y="237"/>
                      </a:lnTo>
                      <a:lnTo>
                        <a:pt x="112" y="238"/>
                      </a:lnTo>
                      <a:lnTo>
                        <a:pt x="108" y="238"/>
                      </a:lnTo>
                      <a:lnTo>
                        <a:pt x="107" y="238"/>
                      </a:lnTo>
                      <a:lnTo>
                        <a:pt x="106" y="238"/>
                      </a:lnTo>
                      <a:lnTo>
                        <a:pt x="106" y="237"/>
                      </a:lnTo>
                      <a:lnTo>
                        <a:pt x="106" y="236"/>
                      </a:lnTo>
                      <a:lnTo>
                        <a:pt x="105" y="236"/>
                      </a:lnTo>
                      <a:lnTo>
                        <a:pt x="105" y="235"/>
                      </a:lnTo>
                      <a:lnTo>
                        <a:pt x="104" y="235"/>
                      </a:lnTo>
                      <a:lnTo>
                        <a:pt x="103" y="234"/>
                      </a:lnTo>
                      <a:lnTo>
                        <a:pt x="103" y="233"/>
                      </a:lnTo>
                      <a:lnTo>
                        <a:pt x="102" y="233"/>
                      </a:lnTo>
                      <a:lnTo>
                        <a:pt x="101" y="232"/>
                      </a:lnTo>
                      <a:lnTo>
                        <a:pt x="100" y="232"/>
                      </a:lnTo>
                      <a:lnTo>
                        <a:pt x="100" y="231"/>
                      </a:lnTo>
                      <a:lnTo>
                        <a:pt x="99" y="231"/>
                      </a:lnTo>
                      <a:lnTo>
                        <a:pt x="99" y="230"/>
                      </a:lnTo>
                      <a:lnTo>
                        <a:pt x="98" y="230"/>
                      </a:lnTo>
                      <a:lnTo>
                        <a:pt x="97" y="230"/>
                      </a:lnTo>
                      <a:lnTo>
                        <a:pt x="96" y="231"/>
                      </a:lnTo>
                      <a:lnTo>
                        <a:pt x="95" y="232"/>
                      </a:lnTo>
                      <a:lnTo>
                        <a:pt x="94" y="232"/>
                      </a:lnTo>
                      <a:lnTo>
                        <a:pt x="93" y="232"/>
                      </a:lnTo>
                      <a:lnTo>
                        <a:pt x="92" y="232"/>
                      </a:lnTo>
                      <a:lnTo>
                        <a:pt x="92" y="233"/>
                      </a:lnTo>
                      <a:lnTo>
                        <a:pt x="91" y="233"/>
                      </a:lnTo>
                      <a:lnTo>
                        <a:pt x="90" y="234"/>
                      </a:lnTo>
                      <a:lnTo>
                        <a:pt x="89" y="234"/>
                      </a:lnTo>
                      <a:lnTo>
                        <a:pt x="89" y="235"/>
                      </a:lnTo>
                      <a:lnTo>
                        <a:pt x="88" y="236"/>
                      </a:lnTo>
                      <a:lnTo>
                        <a:pt x="87" y="236"/>
                      </a:lnTo>
                      <a:lnTo>
                        <a:pt x="85" y="237"/>
                      </a:lnTo>
                      <a:lnTo>
                        <a:pt x="84" y="237"/>
                      </a:lnTo>
                      <a:lnTo>
                        <a:pt x="83" y="236"/>
                      </a:lnTo>
                      <a:lnTo>
                        <a:pt x="83" y="235"/>
                      </a:lnTo>
                      <a:lnTo>
                        <a:pt x="82" y="234"/>
                      </a:lnTo>
                      <a:lnTo>
                        <a:pt x="82" y="233"/>
                      </a:lnTo>
                      <a:lnTo>
                        <a:pt x="82" y="232"/>
                      </a:lnTo>
                      <a:lnTo>
                        <a:pt x="81" y="232"/>
                      </a:lnTo>
                      <a:lnTo>
                        <a:pt x="81" y="233"/>
                      </a:lnTo>
                      <a:lnTo>
                        <a:pt x="80" y="233"/>
                      </a:lnTo>
                      <a:lnTo>
                        <a:pt x="79" y="233"/>
                      </a:lnTo>
                      <a:lnTo>
                        <a:pt x="77" y="233"/>
                      </a:lnTo>
                      <a:lnTo>
                        <a:pt x="76" y="233"/>
                      </a:lnTo>
                      <a:lnTo>
                        <a:pt x="75" y="232"/>
                      </a:lnTo>
                      <a:lnTo>
                        <a:pt x="74" y="232"/>
                      </a:lnTo>
                      <a:lnTo>
                        <a:pt x="73" y="232"/>
                      </a:lnTo>
                      <a:lnTo>
                        <a:pt x="71" y="232"/>
                      </a:lnTo>
                      <a:lnTo>
                        <a:pt x="70" y="232"/>
                      </a:lnTo>
                      <a:lnTo>
                        <a:pt x="69" y="231"/>
                      </a:lnTo>
                      <a:lnTo>
                        <a:pt x="68" y="231"/>
                      </a:lnTo>
                      <a:lnTo>
                        <a:pt x="67" y="231"/>
                      </a:lnTo>
                      <a:lnTo>
                        <a:pt x="67" y="230"/>
                      </a:lnTo>
                      <a:lnTo>
                        <a:pt x="65" y="230"/>
                      </a:lnTo>
                      <a:lnTo>
                        <a:pt x="65" y="229"/>
                      </a:lnTo>
                      <a:lnTo>
                        <a:pt x="64" y="229"/>
                      </a:lnTo>
                      <a:lnTo>
                        <a:pt x="63" y="229"/>
                      </a:lnTo>
                      <a:lnTo>
                        <a:pt x="62" y="230"/>
                      </a:lnTo>
                      <a:lnTo>
                        <a:pt x="61" y="230"/>
                      </a:lnTo>
                      <a:lnTo>
                        <a:pt x="61" y="229"/>
                      </a:lnTo>
                      <a:lnTo>
                        <a:pt x="60" y="229"/>
                      </a:lnTo>
                      <a:lnTo>
                        <a:pt x="60" y="228"/>
                      </a:lnTo>
                      <a:lnTo>
                        <a:pt x="59" y="228"/>
                      </a:lnTo>
                      <a:lnTo>
                        <a:pt x="58" y="227"/>
                      </a:lnTo>
                      <a:lnTo>
                        <a:pt x="55" y="228"/>
                      </a:lnTo>
                      <a:lnTo>
                        <a:pt x="54" y="228"/>
                      </a:lnTo>
                      <a:lnTo>
                        <a:pt x="49" y="227"/>
                      </a:lnTo>
                      <a:lnTo>
                        <a:pt x="32" y="225"/>
                      </a:lnTo>
                      <a:lnTo>
                        <a:pt x="13" y="222"/>
                      </a:lnTo>
                      <a:lnTo>
                        <a:pt x="13" y="221"/>
                      </a:lnTo>
                      <a:lnTo>
                        <a:pt x="13" y="220"/>
                      </a:lnTo>
                      <a:lnTo>
                        <a:pt x="14" y="220"/>
                      </a:lnTo>
                      <a:lnTo>
                        <a:pt x="14" y="217"/>
                      </a:lnTo>
                      <a:lnTo>
                        <a:pt x="15" y="215"/>
                      </a:lnTo>
                      <a:lnTo>
                        <a:pt x="15" y="214"/>
                      </a:lnTo>
                      <a:lnTo>
                        <a:pt x="16" y="214"/>
                      </a:lnTo>
                      <a:lnTo>
                        <a:pt x="17" y="214"/>
                      </a:lnTo>
                      <a:lnTo>
                        <a:pt x="18" y="212"/>
                      </a:lnTo>
                      <a:lnTo>
                        <a:pt x="18" y="211"/>
                      </a:lnTo>
                      <a:lnTo>
                        <a:pt x="21" y="208"/>
                      </a:lnTo>
                      <a:lnTo>
                        <a:pt x="21" y="207"/>
                      </a:lnTo>
                      <a:lnTo>
                        <a:pt x="22" y="205"/>
                      </a:lnTo>
                      <a:lnTo>
                        <a:pt x="22" y="204"/>
                      </a:lnTo>
                      <a:lnTo>
                        <a:pt x="22" y="203"/>
                      </a:lnTo>
                      <a:lnTo>
                        <a:pt x="26" y="197"/>
                      </a:lnTo>
                      <a:lnTo>
                        <a:pt x="31" y="191"/>
                      </a:lnTo>
                      <a:lnTo>
                        <a:pt x="31" y="190"/>
                      </a:lnTo>
                      <a:lnTo>
                        <a:pt x="31" y="188"/>
                      </a:lnTo>
                      <a:lnTo>
                        <a:pt x="30" y="183"/>
                      </a:lnTo>
                      <a:lnTo>
                        <a:pt x="29" y="179"/>
                      </a:lnTo>
                      <a:lnTo>
                        <a:pt x="29" y="175"/>
                      </a:lnTo>
                      <a:lnTo>
                        <a:pt x="26" y="162"/>
                      </a:lnTo>
                      <a:lnTo>
                        <a:pt x="25" y="156"/>
                      </a:lnTo>
                      <a:lnTo>
                        <a:pt x="25" y="150"/>
                      </a:lnTo>
                      <a:lnTo>
                        <a:pt x="25" y="149"/>
                      </a:lnTo>
                      <a:lnTo>
                        <a:pt x="23" y="143"/>
                      </a:lnTo>
                      <a:lnTo>
                        <a:pt x="21" y="131"/>
                      </a:lnTo>
                      <a:lnTo>
                        <a:pt x="19" y="119"/>
                      </a:lnTo>
                      <a:lnTo>
                        <a:pt x="18" y="109"/>
                      </a:lnTo>
                      <a:lnTo>
                        <a:pt x="16" y="99"/>
                      </a:lnTo>
                      <a:lnTo>
                        <a:pt x="13" y="86"/>
                      </a:lnTo>
                      <a:lnTo>
                        <a:pt x="12" y="73"/>
                      </a:lnTo>
                      <a:lnTo>
                        <a:pt x="10" y="61"/>
                      </a:lnTo>
                      <a:lnTo>
                        <a:pt x="9" y="61"/>
                      </a:lnTo>
                      <a:lnTo>
                        <a:pt x="9" y="60"/>
                      </a:lnTo>
                      <a:lnTo>
                        <a:pt x="9" y="58"/>
                      </a:lnTo>
                      <a:lnTo>
                        <a:pt x="8" y="57"/>
                      </a:lnTo>
                      <a:lnTo>
                        <a:pt x="8" y="53"/>
                      </a:lnTo>
                      <a:lnTo>
                        <a:pt x="8" y="52"/>
                      </a:lnTo>
                      <a:lnTo>
                        <a:pt x="7" y="42"/>
                      </a:lnTo>
                      <a:lnTo>
                        <a:pt x="6" y="39"/>
                      </a:lnTo>
                      <a:lnTo>
                        <a:pt x="6" y="38"/>
                      </a:lnTo>
                      <a:lnTo>
                        <a:pt x="5" y="33"/>
                      </a:lnTo>
                      <a:lnTo>
                        <a:pt x="2" y="19"/>
                      </a:lnTo>
                      <a:lnTo>
                        <a:pt x="0" y="3"/>
                      </a:lnTo>
                      <a:lnTo>
                        <a:pt x="3" y="3"/>
                      </a:lnTo>
                      <a:lnTo>
                        <a:pt x="14" y="3"/>
                      </a:lnTo>
                      <a:lnTo>
                        <a:pt x="26" y="3"/>
                      </a:lnTo>
                      <a:lnTo>
                        <a:pt x="40" y="3"/>
                      </a:lnTo>
                      <a:lnTo>
                        <a:pt x="49" y="2"/>
                      </a:lnTo>
                      <a:lnTo>
                        <a:pt x="50" y="2"/>
                      </a:lnTo>
                      <a:lnTo>
                        <a:pt x="106" y="2"/>
                      </a:lnTo>
                      <a:lnTo>
                        <a:pt x="108" y="2"/>
                      </a:lnTo>
                      <a:lnTo>
                        <a:pt x="115" y="2"/>
                      </a:lnTo>
                      <a:lnTo>
                        <a:pt x="116" y="2"/>
                      </a:lnTo>
                      <a:lnTo>
                        <a:pt x="135" y="2"/>
                      </a:lnTo>
                      <a:lnTo>
                        <a:pt x="160" y="2"/>
                      </a:lnTo>
                      <a:lnTo>
                        <a:pt x="174" y="2"/>
                      </a:lnTo>
                      <a:lnTo>
                        <a:pt x="176" y="2"/>
                      </a:lnTo>
                      <a:lnTo>
                        <a:pt x="194" y="1"/>
                      </a:lnTo>
                      <a:lnTo>
                        <a:pt x="206" y="1"/>
                      </a:lnTo>
                      <a:lnTo>
                        <a:pt x="239" y="0"/>
                      </a:lnTo>
                      <a:lnTo>
                        <a:pt x="263" y="0"/>
                      </a:lnTo>
                      <a:lnTo>
                        <a:pt x="269" y="0"/>
                      </a:lnTo>
                      <a:lnTo>
                        <a:pt x="269" y="1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" name="Freeform 5">
                  <a:extLst>
                    <a:ext uri="{FF2B5EF4-FFF2-40B4-BE49-F238E27FC236}">
                      <a16:creationId xmlns:a16="http://schemas.microsoft.com/office/drawing/2014/main" id="{E0E206ED-8CAE-4B25-A47B-F6F20B22B2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695950" y="2012950"/>
                  <a:ext cx="357188" cy="652463"/>
                </a:xfrm>
                <a:custGeom>
                  <a:avLst/>
                  <a:gdLst>
                    <a:gd name="T0" fmla="*/ 3 w 225"/>
                    <a:gd name="T1" fmla="*/ 242 h 411"/>
                    <a:gd name="T2" fmla="*/ 5 w 225"/>
                    <a:gd name="T3" fmla="*/ 142 h 411"/>
                    <a:gd name="T4" fmla="*/ 7 w 225"/>
                    <a:gd name="T5" fmla="*/ 38 h 411"/>
                    <a:gd name="T6" fmla="*/ 7 w 225"/>
                    <a:gd name="T7" fmla="*/ 12 h 411"/>
                    <a:gd name="T8" fmla="*/ 91 w 225"/>
                    <a:gd name="T9" fmla="*/ 0 h 411"/>
                    <a:gd name="T10" fmla="*/ 174 w 225"/>
                    <a:gd name="T11" fmla="*/ 1 h 411"/>
                    <a:gd name="T12" fmla="*/ 207 w 225"/>
                    <a:gd name="T13" fmla="*/ 0 h 411"/>
                    <a:gd name="T14" fmla="*/ 222 w 225"/>
                    <a:gd name="T15" fmla="*/ 0 h 411"/>
                    <a:gd name="T16" fmla="*/ 224 w 225"/>
                    <a:gd name="T17" fmla="*/ 1 h 411"/>
                    <a:gd name="T18" fmla="*/ 224 w 225"/>
                    <a:gd name="T19" fmla="*/ 2 h 411"/>
                    <a:gd name="T20" fmla="*/ 223 w 225"/>
                    <a:gd name="T21" fmla="*/ 3 h 411"/>
                    <a:gd name="T22" fmla="*/ 223 w 225"/>
                    <a:gd name="T23" fmla="*/ 6 h 411"/>
                    <a:gd name="T24" fmla="*/ 223 w 225"/>
                    <a:gd name="T25" fmla="*/ 6 h 411"/>
                    <a:gd name="T26" fmla="*/ 222 w 225"/>
                    <a:gd name="T27" fmla="*/ 6 h 411"/>
                    <a:gd name="T28" fmla="*/ 221 w 225"/>
                    <a:gd name="T29" fmla="*/ 7 h 411"/>
                    <a:gd name="T30" fmla="*/ 221 w 225"/>
                    <a:gd name="T31" fmla="*/ 8 h 411"/>
                    <a:gd name="T32" fmla="*/ 219 w 225"/>
                    <a:gd name="T33" fmla="*/ 7 h 411"/>
                    <a:gd name="T34" fmla="*/ 218 w 225"/>
                    <a:gd name="T35" fmla="*/ 6 h 411"/>
                    <a:gd name="T36" fmla="*/ 216 w 225"/>
                    <a:gd name="T37" fmla="*/ 7 h 411"/>
                    <a:gd name="T38" fmla="*/ 215 w 225"/>
                    <a:gd name="T39" fmla="*/ 12 h 411"/>
                    <a:gd name="T40" fmla="*/ 217 w 225"/>
                    <a:gd name="T41" fmla="*/ 14 h 411"/>
                    <a:gd name="T42" fmla="*/ 215 w 225"/>
                    <a:gd name="T43" fmla="*/ 14 h 411"/>
                    <a:gd name="T44" fmla="*/ 214 w 225"/>
                    <a:gd name="T45" fmla="*/ 14 h 411"/>
                    <a:gd name="T46" fmla="*/ 212 w 225"/>
                    <a:gd name="T47" fmla="*/ 16 h 411"/>
                    <a:gd name="T48" fmla="*/ 211 w 225"/>
                    <a:gd name="T49" fmla="*/ 16 h 411"/>
                    <a:gd name="T50" fmla="*/ 208 w 225"/>
                    <a:gd name="T51" fmla="*/ 18 h 411"/>
                    <a:gd name="T52" fmla="*/ 205 w 225"/>
                    <a:gd name="T53" fmla="*/ 19 h 411"/>
                    <a:gd name="T54" fmla="*/ 204 w 225"/>
                    <a:gd name="T55" fmla="*/ 19 h 411"/>
                    <a:gd name="T56" fmla="*/ 201 w 225"/>
                    <a:gd name="T57" fmla="*/ 20 h 411"/>
                    <a:gd name="T58" fmla="*/ 199 w 225"/>
                    <a:gd name="T59" fmla="*/ 19 h 411"/>
                    <a:gd name="T60" fmla="*/ 197 w 225"/>
                    <a:gd name="T61" fmla="*/ 23 h 411"/>
                    <a:gd name="T62" fmla="*/ 198 w 225"/>
                    <a:gd name="T63" fmla="*/ 27 h 411"/>
                    <a:gd name="T64" fmla="*/ 196 w 225"/>
                    <a:gd name="T65" fmla="*/ 29 h 411"/>
                    <a:gd name="T66" fmla="*/ 194 w 225"/>
                    <a:gd name="T67" fmla="*/ 34 h 411"/>
                    <a:gd name="T68" fmla="*/ 194 w 225"/>
                    <a:gd name="T69" fmla="*/ 35 h 411"/>
                    <a:gd name="T70" fmla="*/ 193 w 225"/>
                    <a:gd name="T71" fmla="*/ 35 h 411"/>
                    <a:gd name="T72" fmla="*/ 192 w 225"/>
                    <a:gd name="T73" fmla="*/ 37 h 411"/>
                    <a:gd name="T74" fmla="*/ 192 w 225"/>
                    <a:gd name="T75" fmla="*/ 40 h 411"/>
                    <a:gd name="T76" fmla="*/ 193 w 225"/>
                    <a:gd name="T77" fmla="*/ 41 h 411"/>
                    <a:gd name="T78" fmla="*/ 192 w 225"/>
                    <a:gd name="T79" fmla="*/ 43 h 411"/>
                    <a:gd name="T80" fmla="*/ 188 w 225"/>
                    <a:gd name="T81" fmla="*/ 71 h 411"/>
                    <a:gd name="T82" fmla="*/ 189 w 225"/>
                    <a:gd name="T83" fmla="*/ 215 h 411"/>
                    <a:gd name="T84" fmla="*/ 191 w 225"/>
                    <a:gd name="T85" fmla="*/ 284 h 411"/>
                    <a:gd name="T86" fmla="*/ 194 w 225"/>
                    <a:gd name="T87" fmla="*/ 287 h 411"/>
                    <a:gd name="T88" fmla="*/ 168 w 225"/>
                    <a:gd name="T89" fmla="*/ 364 h 411"/>
                    <a:gd name="T90" fmla="*/ 134 w 225"/>
                    <a:gd name="T91" fmla="*/ 396 h 411"/>
                    <a:gd name="T92" fmla="*/ 79 w 225"/>
                    <a:gd name="T93" fmla="*/ 369 h 411"/>
                    <a:gd name="T94" fmla="*/ 57 w 225"/>
                    <a:gd name="T95" fmla="*/ 368 h 411"/>
                    <a:gd name="T96" fmla="*/ 28 w 225"/>
                    <a:gd name="T97" fmla="*/ 372 h 411"/>
                    <a:gd name="T98" fmla="*/ 16 w 225"/>
                    <a:gd name="T99" fmla="*/ 372 h 411"/>
                    <a:gd name="T100" fmla="*/ 14 w 225"/>
                    <a:gd name="T101" fmla="*/ 372 h 411"/>
                    <a:gd name="T102" fmla="*/ 12 w 225"/>
                    <a:gd name="T103" fmla="*/ 369 h 411"/>
                    <a:gd name="T104" fmla="*/ 12 w 225"/>
                    <a:gd name="T105" fmla="*/ 366 h 411"/>
                    <a:gd name="T106" fmla="*/ 11 w 225"/>
                    <a:gd name="T107" fmla="*/ 367 h 411"/>
                    <a:gd name="T108" fmla="*/ 11 w 225"/>
                    <a:gd name="T109" fmla="*/ 363 h 411"/>
                    <a:gd name="T110" fmla="*/ 9 w 225"/>
                    <a:gd name="T111" fmla="*/ 361 h 411"/>
                    <a:gd name="T112" fmla="*/ 6 w 225"/>
                    <a:gd name="T113" fmla="*/ 361 h 411"/>
                    <a:gd name="T114" fmla="*/ 0 w 225"/>
                    <a:gd name="T115" fmla="*/ 359 h 411"/>
                    <a:gd name="T116" fmla="*/ 3 w 225"/>
                    <a:gd name="T117" fmla="*/ 358 h 411"/>
                    <a:gd name="T118" fmla="*/ 1 w 225"/>
                    <a:gd name="T119" fmla="*/ 354 h 411"/>
                    <a:gd name="T120" fmla="*/ 2 w 225"/>
                    <a:gd name="T121" fmla="*/ 348 h 411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25"/>
                    <a:gd name="T184" fmla="*/ 0 h 411"/>
                    <a:gd name="T185" fmla="*/ 225 w 225"/>
                    <a:gd name="T186" fmla="*/ 411 h 411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25" h="411">
                      <a:moveTo>
                        <a:pt x="2" y="339"/>
                      </a:moveTo>
                      <a:lnTo>
                        <a:pt x="2" y="332"/>
                      </a:lnTo>
                      <a:lnTo>
                        <a:pt x="2" y="314"/>
                      </a:lnTo>
                      <a:lnTo>
                        <a:pt x="3" y="292"/>
                      </a:lnTo>
                      <a:lnTo>
                        <a:pt x="3" y="271"/>
                      </a:lnTo>
                      <a:lnTo>
                        <a:pt x="3" y="250"/>
                      </a:lnTo>
                      <a:lnTo>
                        <a:pt x="3" y="242"/>
                      </a:lnTo>
                      <a:lnTo>
                        <a:pt x="4" y="232"/>
                      </a:lnTo>
                      <a:lnTo>
                        <a:pt x="4" y="221"/>
                      </a:lnTo>
                      <a:lnTo>
                        <a:pt x="4" y="205"/>
                      </a:lnTo>
                      <a:lnTo>
                        <a:pt x="4" y="193"/>
                      </a:lnTo>
                      <a:lnTo>
                        <a:pt x="4" y="192"/>
                      </a:lnTo>
                      <a:lnTo>
                        <a:pt x="5" y="168"/>
                      </a:lnTo>
                      <a:lnTo>
                        <a:pt x="5" y="142"/>
                      </a:lnTo>
                      <a:lnTo>
                        <a:pt x="5" y="121"/>
                      </a:lnTo>
                      <a:lnTo>
                        <a:pt x="5" y="119"/>
                      </a:lnTo>
                      <a:lnTo>
                        <a:pt x="6" y="105"/>
                      </a:lnTo>
                      <a:lnTo>
                        <a:pt x="6" y="87"/>
                      </a:lnTo>
                      <a:lnTo>
                        <a:pt x="7" y="65"/>
                      </a:lnTo>
                      <a:lnTo>
                        <a:pt x="7" y="50"/>
                      </a:lnTo>
                      <a:lnTo>
                        <a:pt x="7" y="38"/>
                      </a:lnTo>
                      <a:lnTo>
                        <a:pt x="7" y="34"/>
                      </a:lnTo>
                      <a:lnTo>
                        <a:pt x="7" y="23"/>
                      </a:lnTo>
                      <a:lnTo>
                        <a:pt x="7" y="15"/>
                      </a:lnTo>
                      <a:lnTo>
                        <a:pt x="7" y="14"/>
                      </a:lnTo>
                      <a:lnTo>
                        <a:pt x="7" y="13"/>
                      </a:lnTo>
                      <a:lnTo>
                        <a:pt x="7" y="12"/>
                      </a:lnTo>
                      <a:lnTo>
                        <a:pt x="7" y="1"/>
                      </a:lnTo>
                      <a:lnTo>
                        <a:pt x="26" y="1"/>
                      </a:lnTo>
                      <a:lnTo>
                        <a:pt x="31" y="1"/>
                      </a:lnTo>
                      <a:lnTo>
                        <a:pt x="46" y="1"/>
                      </a:lnTo>
                      <a:lnTo>
                        <a:pt x="87" y="0"/>
                      </a:lnTo>
                      <a:lnTo>
                        <a:pt x="88" y="0"/>
                      </a:lnTo>
                      <a:lnTo>
                        <a:pt x="91" y="0"/>
                      </a:lnTo>
                      <a:lnTo>
                        <a:pt x="99" y="0"/>
                      </a:lnTo>
                      <a:lnTo>
                        <a:pt x="109" y="1"/>
                      </a:lnTo>
                      <a:lnTo>
                        <a:pt x="127" y="1"/>
                      </a:lnTo>
                      <a:lnTo>
                        <a:pt x="136" y="1"/>
                      </a:lnTo>
                      <a:lnTo>
                        <a:pt x="146" y="1"/>
                      </a:lnTo>
                      <a:lnTo>
                        <a:pt x="157" y="1"/>
                      </a:lnTo>
                      <a:lnTo>
                        <a:pt x="174" y="1"/>
                      </a:lnTo>
                      <a:lnTo>
                        <a:pt x="176" y="1"/>
                      </a:lnTo>
                      <a:lnTo>
                        <a:pt x="186" y="1"/>
                      </a:lnTo>
                      <a:lnTo>
                        <a:pt x="188" y="1"/>
                      </a:lnTo>
                      <a:lnTo>
                        <a:pt x="190" y="1"/>
                      </a:lnTo>
                      <a:lnTo>
                        <a:pt x="198" y="0"/>
                      </a:lnTo>
                      <a:lnTo>
                        <a:pt x="200" y="0"/>
                      </a:lnTo>
                      <a:lnTo>
                        <a:pt x="207" y="0"/>
                      </a:lnTo>
                      <a:lnTo>
                        <a:pt x="214" y="0"/>
                      </a:lnTo>
                      <a:lnTo>
                        <a:pt x="222" y="0"/>
                      </a:lnTo>
                      <a:lnTo>
                        <a:pt x="223" y="0"/>
                      </a:lnTo>
                      <a:lnTo>
                        <a:pt x="223" y="1"/>
                      </a:lnTo>
                      <a:lnTo>
                        <a:pt x="224" y="1"/>
                      </a:lnTo>
                      <a:lnTo>
                        <a:pt x="225" y="1"/>
                      </a:lnTo>
                      <a:lnTo>
                        <a:pt x="225" y="2"/>
                      </a:lnTo>
                      <a:lnTo>
                        <a:pt x="224" y="2"/>
                      </a:lnTo>
                      <a:lnTo>
                        <a:pt x="223" y="2"/>
                      </a:lnTo>
                      <a:lnTo>
                        <a:pt x="223" y="3"/>
                      </a:lnTo>
                      <a:lnTo>
                        <a:pt x="223" y="4"/>
                      </a:lnTo>
                      <a:lnTo>
                        <a:pt x="223" y="5"/>
                      </a:lnTo>
                      <a:lnTo>
                        <a:pt x="223" y="6"/>
                      </a:lnTo>
                      <a:lnTo>
                        <a:pt x="222" y="6"/>
                      </a:lnTo>
                      <a:lnTo>
                        <a:pt x="221" y="6"/>
                      </a:lnTo>
                      <a:lnTo>
                        <a:pt x="221" y="7"/>
                      </a:lnTo>
                      <a:lnTo>
                        <a:pt x="221" y="8"/>
                      </a:lnTo>
                      <a:lnTo>
                        <a:pt x="221" y="7"/>
                      </a:lnTo>
                      <a:lnTo>
                        <a:pt x="220" y="7"/>
                      </a:lnTo>
                      <a:lnTo>
                        <a:pt x="219" y="7"/>
                      </a:lnTo>
                      <a:lnTo>
                        <a:pt x="218" y="7"/>
                      </a:lnTo>
                      <a:lnTo>
                        <a:pt x="218" y="6"/>
                      </a:lnTo>
                      <a:lnTo>
                        <a:pt x="217" y="7"/>
                      </a:lnTo>
                      <a:lnTo>
                        <a:pt x="216" y="7"/>
                      </a:lnTo>
                      <a:lnTo>
                        <a:pt x="216" y="8"/>
                      </a:lnTo>
                      <a:lnTo>
                        <a:pt x="216" y="10"/>
                      </a:lnTo>
                      <a:lnTo>
                        <a:pt x="215" y="12"/>
                      </a:lnTo>
                      <a:lnTo>
                        <a:pt x="215" y="13"/>
                      </a:lnTo>
                      <a:lnTo>
                        <a:pt x="216" y="13"/>
                      </a:lnTo>
                      <a:lnTo>
                        <a:pt x="217" y="13"/>
                      </a:lnTo>
                      <a:lnTo>
                        <a:pt x="217" y="14"/>
                      </a:lnTo>
                      <a:lnTo>
                        <a:pt x="216" y="14"/>
                      </a:lnTo>
                      <a:lnTo>
                        <a:pt x="216" y="15"/>
                      </a:lnTo>
                      <a:lnTo>
                        <a:pt x="215" y="14"/>
                      </a:lnTo>
                      <a:lnTo>
                        <a:pt x="214" y="13"/>
                      </a:lnTo>
                      <a:lnTo>
                        <a:pt x="214" y="14"/>
                      </a:lnTo>
                      <a:lnTo>
                        <a:pt x="214" y="15"/>
                      </a:lnTo>
                      <a:lnTo>
                        <a:pt x="214" y="16"/>
                      </a:lnTo>
                      <a:lnTo>
                        <a:pt x="213" y="16"/>
                      </a:lnTo>
                      <a:lnTo>
                        <a:pt x="212" y="16"/>
                      </a:lnTo>
                      <a:lnTo>
                        <a:pt x="212" y="17"/>
                      </a:lnTo>
                      <a:lnTo>
                        <a:pt x="212" y="16"/>
                      </a:lnTo>
                      <a:lnTo>
                        <a:pt x="211" y="16"/>
                      </a:lnTo>
                      <a:lnTo>
                        <a:pt x="210" y="16"/>
                      </a:lnTo>
                      <a:lnTo>
                        <a:pt x="210" y="18"/>
                      </a:lnTo>
                      <a:lnTo>
                        <a:pt x="209" y="18"/>
                      </a:lnTo>
                      <a:lnTo>
                        <a:pt x="208" y="18"/>
                      </a:lnTo>
                      <a:lnTo>
                        <a:pt x="208" y="19"/>
                      </a:lnTo>
                      <a:lnTo>
                        <a:pt x="207" y="19"/>
                      </a:lnTo>
                      <a:lnTo>
                        <a:pt x="205" y="19"/>
                      </a:lnTo>
                      <a:lnTo>
                        <a:pt x="205" y="20"/>
                      </a:lnTo>
                      <a:lnTo>
                        <a:pt x="204" y="20"/>
                      </a:lnTo>
                      <a:lnTo>
                        <a:pt x="204" y="19"/>
                      </a:lnTo>
                      <a:lnTo>
                        <a:pt x="203" y="19"/>
                      </a:lnTo>
                      <a:lnTo>
                        <a:pt x="202" y="19"/>
                      </a:lnTo>
                      <a:lnTo>
                        <a:pt x="201" y="20"/>
                      </a:lnTo>
                      <a:lnTo>
                        <a:pt x="201" y="19"/>
                      </a:lnTo>
                      <a:lnTo>
                        <a:pt x="200" y="19"/>
                      </a:lnTo>
                      <a:lnTo>
                        <a:pt x="199" y="19"/>
                      </a:lnTo>
                      <a:lnTo>
                        <a:pt x="199" y="20"/>
                      </a:lnTo>
                      <a:lnTo>
                        <a:pt x="199" y="21"/>
                      </a:lnTo>
                      <a:lnTo>
                        <a:pt x="198" y="21"/>
                      </a:lnTo>
                      <a:lnTo>
                        <a:pt x="197" y="22"/>
                      </a:lnTo>
                      <a:lnTo>
                        <a:pt x="197" y="23"/>
                      </a:lnTo>
                      <a:lnTo>
                        <a:pt x="197" y="24"/>
                      </a:lnTo>
                      <a:lnTo>
                        <a:pt x="198" y="25"/>
                      </a:lnTo>
                      <a:lnTo>
                        <a:pt x="198" y="26"/>
                      </a:lnTo>
                      <a:lnTo>
                        <a:pt x="198" y="27"/>
                      </a:lnTo>
                      <a:lnTo>
                        <a:pt x="198" y="28"/>
                      </a:lnTo>
                      <a:lnTo>
                        <a:pt x="197" y="28"/>
                      </a:lnTo>
                      <a:lnTo>
                        <a:pt x="196" y="29"/>
                      </a:lnTo>
                      <a:lnTo>
                        <a:pt x="195" y="30"/>
                      </a:lnTo>
                      <a:lnTo>
                        <a:pt x="194" y="32"/>
                      </a:lnTo>
                      <a:lnTo>
                        <a:pt x="194" y="33"/>
                      </a:lnTo>
                      <a:lnTo>
                        <a:pt x="194" y="34"/>
                      </a:lnTo>
                      <a:lnTo>
                        <a:pt x="194" y="35"/>
                      </a:lnTo>
                      <a:lnTo>
                        <a:pt x="193" y="35"/>
                      </a:lnTo>
                      <a:lnTo>
                        <a:pt x="192" y="35"/>
                      </a:lnTo>
                      <a:lnTo>
                        <a:pt x="192" y="36"/>
                      </a:lnTo>
                      <a:lnTo>
                        <a:pt x="192" y="37"/>
                      </a:lnTo>
                      <a:lnTo>
                        <a:pt x="192" y="38"/>
                      </a:lnTo>
                      <a:lnTo>
                        <a:pt x="192" y="39"/>
                      </a:lnTo>
                      <a:lnTo>
                        <a:pt x="192" y="40"/>
                      </a:lnTo>
                      <a:lnTo>
                        <a:pt x="193" y="40"/>
                      </a:lnTo>
                      <a:lnTo>
                        <a:pt x="193" y="41"/>
                      </a:lnTo>
                      <a:lnTo>
                        <a:pt x="192" y="41"/>
                      </a:lnTo>
                      <a:lnTo>
                        <a:pt x="192" y="42"/>
                      </a:lnTo>
                      <a:lnTo>
                        <a:pt x="192" y="43"/>
                      </a:lnTo>
                      <a:lnTo>
                        <a:pt x="192" y="44"/>
                      </a:lnTo>
                      <a:lnTo>
                        <a:pt x="188" y="69"/>
                      </a:lnTo>
                      <a:lnTo>
                        <a:pt x="188" y="70"/>
                      </a:lnTo>
                      <a:lnTo>
                        <a:pt x="188" y="71"/>
                      </a:lnTo>
                      <a:lnTo>
                        <a:pt x="188" y="105"/>
                      </a:lnTo>
                      <a:lnTo>
                        <a:pt x="189" y="147"/>
                      </a:lnTo>
                      <a:lnTo>
                        <a:pt x="189" y="173"/>
                      </a:lnTo>
                      <a:lnTo>
                        <a:pt x="189" y="186"/>
                      </a:lnTo>
                      <a:lnTo>
                        <a:pt x="189" y="207"/>
                      </a:lnTo>
                      <a:lnTo>
                        <a:pt x="189" y="213"/>
                      </a:lnTo>
                      <a:lnTo>
                        <a:pt x="189" y="215"/>
                      </a:lnTo>
                      <a:lnTo>
                        <a:pt x="189" y="216"/>
                      </a:lnTo>
                      <a:lnTo>
                        <a:pt x="189" y="221"/>
                      </a:lnTo>
                      <a:lnTo>
                        <a:pt x="190" y="237"/>
                      </a:lnTo>
                      <a:lnTo>
                        <a:pt x="190" y="256"/>
                      </a:lnTo>
                      <a:lnTo>
                        <a:pt x="191" y="264"/>
                      </a:lnTo>
                      <a:lnTo>
                        <a:pt x="191" y="283"/>
                      </a:lnTo>
                      <a:lnTo>
                        <a:pt x="191" y="284"/>
                      </a:lnTo>
                      <a:lnTo>
                        <a:pt x="192" y="284"/>
                      </a:lnTo>
                      <a:lnTo>
                        <a:pt x="192" y="285"/>
                      </a:lnTo>
                      <a:lnTo>
                        <a:pt x="193" y="286"/>
                      </a:lnTo>
                      <a:lnTo>
                        <a:pt x="194" y="286"/>
                      </a:lnTo>
                      <a:lnTo>
                        <a:pt x="194" y="287"/>
                      </a:lnTo>
                      <a:lnTo>
                        <a:pt x="195" y="287"/>
                      </a:lnTo>
                      <a:lnTo>
                        <a:pt x="196" y="288"/>
                      </a:lnTo>
                      <a:lnTo>
                        <a:pt x="197" y="289"/>
                      </a:lnTo>
                      <a:lnTo>
                        <a:pt x="198" y="290"/>
                      </a:lnTo>
                      <a:lnTo>
                        <a:pt x="182" y="330"/>
                      </a:lnTo>
                      <a:lnTo>
                        <a:pt x="168" y="364"/>
                      </a:lnTo>
                      <a:lnTo>
                        <a:pt x="168" y="366"/>
                      </a:lnTo>
                      <a:lnTo>
                        <a:pt x="168" y="390"/>
                      </a:lnTo>
                      <a:lnTo>
                        <a:pt x="167" y="411"/>
                      </a:lnTo>
                      <a:lnTo>
                        <a:pt x="151" y="403"/>
                      </a:lnTo>
                      <a:lnTo>
                        <a:pt x="140" y="399"/>
                      </a:lnTo>
                      <a:lnTo>
                        <a:pt x="134" y="396"/>
                      </a:lnTo>
                      <a:lnTo>
                        <a:pt x="118" y="389"/>
                      </a:lnTo>
                      <a:lnTo>
                        <a:pt x="109" y="384"/>
                      </a:lnTo>
                      <a:lnTo>
                        <a:pt x="95" y="378"/>
                      </a:lnTo>
                      <a:lnTo>
                        <a:pt x="86" y="372"/>
                      </a:lnTo>
                      <a:lnTo>
                        <a:pt x="80" y="370"/>
                      </a:lnTo>
                      <a:lnTo>
                        <a:pt x="79" y="369"/>
                      </a:lnTo>
                      <a:lnTo>
                        <a:pt x="77" y="369"/>
                      </a:lnTo>
                      <a:lnTo>
                        <a:pt x="75" y="369"/>
                      </a:lnTo>
                      <a:lnTo>
                        <a:pt x="70" y="368"/>
                      </a:lnTo>
                      <a:lnTo>
                        <a:pt x="66" y="368"/>
                      </a:lnTo>
                      <a:lnTo>
                        <a:pt x="65" y="368"/>
                      </a:lnTo>
                      <a:lnTo>
                        <a:pt x="59" y="368"/>
                      </a:lnTo>
                      <a:lnTo>
                        <a:pt x="57" y="368"/>
                      </a:lnTo>
                      <a:lnTo>
                        <a:pt x="54" y="369"/>
                      </a:lnTo>
                      <a:lnTo>
                        <a:pt x="50" y="369"/>
                      </a:lnTo>
                      <a:lnTo>
                        <a:pt x="47" y="370"/>
                      </a:lnTo>
                      <a:lnTo>
                        <a:pt x="42" y="371"/>
                      </a:lnTo>
                      <a:lnTo>
                        <a:pt x="40" y="372"/>
                      </a:lnTo>
                      <a:lnTo>
                        <a:pt x="37" y="372"/>
                      </a:lnTo>
                      <a:lnTo>
                        <a:pt x="28" y="372"/>
                      </a:lnTo>
                      <a:lnTo>
                        <a:pt x="21" y="371"/>
                      </a:lnTo>
                      <a:lnTo>
                        <a:pt x="18" y="371"/>
                      </a:lnTo>
                      <a:lnTo>
                        <a:pt x="17" y="372"/>
                      </a:lnTo>
                      <a:lnTo>
                        <a:pt x="16" y="372"/>
                      </a:lnTo>
                      <a:lnTo>
                        <a:pt x="15" y="373"/>
                      </a:lnTo>
                      <a:lnTo>
                        <a:pt x="15" y="372"/>
                      </a:lnTo>
                      <a:lnTo>
                        <a:pt x="14" y="372"/>
                      </a:lnTo>
                      <a:lnTo>
                        <a:pt x="13" y="372"/>
                      </a:lnTo>
                      <a:lnTo>
                        <a:pt x="12" y="371"/>
                      </a:lnTo>
                      <a:lnTo>
                        <a:pt x="12" y="370"/>
                      </a:lnTo>
                      <a:lnTo>
                        <a:pt x="12" y="369"/>
                      </a:lnTo>
                      <a:lnTo>
                        <a:pt x="13" y="369"/>
                      </a:lnTo>
                      <a:lnTo>
                        <a:pt x="14" y="368"/>
                      </a:lnTo>
                      <a:lnTo>
                        <a:pt x="15" y="368"/>
                      </a:lnTo>
                      <a:lnTo>
                        <a:pt x="15" y="367"/>
                      </a:lnTo>
                      <a:lnTo>
                        <a:pt x="14" y="367"/>
                      </a:lnTo>
                      <a:lnTo>
                        <a:pt x="13" y="367"/>
                      </a:lnTo>
                      <a:lnTo>
                        <a:pt x="12" y="366"/>
                      </a:lnTo>
                      <a:lnTo>
                        <a:pt x="11" y="366"/>
                      </a:lnTo>
                      <a:lnTo>
                        <a:pt x="11" y="367"/>
                      </a:lnTo>
                      <a:lnTo>
                        <a:pt x="10" y="367"/>
                      </a:lnTo>
                      <a:lnTo>
                        <a:pt x="9" y="366"/>
                      </a:lnTo>
                      <a:lnTo>
                        <a:pt x="11" y="365"/>
                      </a:lnTo>
                      <a:lnTo>
                        <a:pt x="11" y="364"/>
                      </a:lnTo>
                      <a:lnTo>
                        <a:pt x="11" y="363"/>
                      </a:lnTo>
                      <a:lnTo>
                        <a:pt x="10" y="362"/>
                      </a:lnTo>
                      <a:lnTo>
                        <a:pt x="10" y="361"/>
                      </a:lnTo>
                      <a:lnTo>
                        <a:pt x="9" y="361"/>
                      </a:lnTo>
                      <a:lnTo>
                        <a:pt x="8" y="361"/>
                      </a:lnTo>
                      <a:lnTo>
                        <a:pt x="7" y="361"/>
                      </a:lnTo>
                      <a:lnTo>
                        <a:pt x="6" y="361"/>
                      </a:lnTo>
                      <a:lnTo>
                        <a:pt x="5" y="361"/>
                      </a:lnTo>
                      <a:lnTo>
                        <a:pt x="3" y="361"/>
                      </a:lnTo>
                      <a:lnTo>
                        <a:pt x="2" y="361"/>
                      </a:lnTo>
                      <a:lnTo>
                        <a:pt x="1" y="360"/>
                      </a:lnTo>
                      <a:lnTo>
                        <a:pt x="0" y="360"/>
                      </a:lnTo>
                      <a:lnTo>
                        <a:pt x="0" y="359"/>
                      </a:lnTo>
                      <a:lnTo>
                        <a:pt x="1" y="359"/>
                      </a:lnTo>
                      <a:lnTo>
                        <a:pt x="1" y="358"/>
                      </a:lnTo>
                      <a:lnTo>
                        <a:pt x="1" y="359"/>
                      </a:lnTo>
                      <a:lnTo>
                        <a:pt x="1" y="358"/>
                      </a:lnTo>
                      <a:lnTo>
                        <a:pt x="2" y="358"/>
                      </a:lnTo>
                      <a:lnTo>
                        <a:pt x="3" y="358"/>
                      </a:lnTo>
                      <a:lnTo>
                        <a:pt x="3" y="357"/>
                      </a:lnTo>
                      <a:lnTo>
                        <a:pt x="2" y="356"/>
                      </a:lnTo>
                      <a:lnTo>
                        <a:pt x="1" y="355"/>
                      </a:lnTo>
                      <a:lnTo>
                        <a:pt x="1" y="354"/>
                      </a:lnTo>
                      <a:lnTo>
                        <a:pt x="2" y="354"/>
                      </a:lnTo>
                      <a:lnTo>
                        <a:pt x="2" y="353"/>
                      </a:lnTo>
                      <a:lnTo>
                        <a:pt x="2" y="351"/>
                      </a:lnTo>
                      <a:lnTo>
                        <a:pt x="2" y="350"/>
                      </a:lnTo>
                      <a:lnTo>
                        <a:pt x="2" y="349"/>
                      </a:lnTo>
                      <a:lnTo>
                        <a:pt x="2" y="348"/>
                      </a:lnTo>
                      <a:lnTo>
                        <a:pt x="2" y="347"/>
                      </a:lnTo>
                      <a:lnTo>
                        <a:pt x="2" y="339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" name="Freeform 6">
                  <a:extLst>
                    <a:ext uri="{FF2B5EF4-FFF2-40B4-BE49-F238E27FC236}">
                      <a16:creationId xmlns:a16="http://schemas.microsoft.com/office/drawing/2014/main" id="{1EFF58F3-9398-4988-95D5-4F45CC878B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960938" y="2012950"/>
                  <a:ext cx="400050" cy="377825"/>
                </a:xfrm>
                <a:custGeom>
                  <a:avLst/>
                  <a:gdLst>
                    <a:gd name="T0" fmla="*/ 15 w 252"/>
                    <a:gd name="T1" fmla="*/ 1 h 238"/>
                    <a:gd name="T2" fmla="*/ 57 w 252"/>
                    <a:gd name="T3" fmla="*/ 1 h 238"/>
                    <a:gd name="T4" fmla="*/ 59 w 252"/>
                    <a:gd name="T5" fmla="*/ 0 h 238"/>
                    <a:gd name="T6" fmla="*/ 60 w 252"/>
                    <a:gd name="T7" fmla="*/ 0 h 238"/>
                    <a:gd name="T8" fmla="*/ 95 w 252"/>
                    <a:gd name="T9" fmla="*/ 1 h 238"/>
                    <a:gd name="T10" fmla="*/ 163 w 252"/>
                    <a:gd name="T11" fmla="*/ 1 h 238"/>
                    <a:gd name="T12" fmla="*/ 166 w 252"/>
                    <a:gd name="T13" fmla="*/ 1 h 238"/>
                    <a:gd name="T14" fmla="*/ 169 w 252"/>
                    <a:gd name="T15" fmla="*/ 1 h 238"/>
                    <a:gd name="T16" fmla="*/ 201 w 252"/>
                    <a:gd name="T17" fmla="*/ 1 h 238"/>
                    <a:gd name="T18" fmla="*/ 218 w 252"/>
                    <a:gd name="T19" fmla="*/ 1 h 238"/>
                    <a:gd name="T20" fmla="*/ 219 w 252"/>
                    <a:gd name="T21" fmla="*/ 1 h 238"/>
                    <a:gd name="T22" fmla="*/ 252 w 252"/>
                    <a:gd name="T23" fmla="*/ 1 h 238"/>
                    <a:gd name="T24" fmla="*/ 250 w 252"/>
                    <a:gd name="T25" fmla="*/ 46 h 238"/>
                    <a:gd name="T26" fmla="*/ 249 w 252"/>
                    <a:gd name="T27" fmla="*/ 74 h 238"/>
                    <a:gd name="T28" fmla="*/ 247 w 252"/>
                    <a:gd name="T29" fmla="*/ 110 h 238"/>
                    <a:gd name="T30" fmla="*/ 245 w 252"/>
                    <a:gd name="T31" fmla="*/ 145 h 238"/>
                    <a:gd name="T32" fmla="*/ 243 w 252"/>
                    <a:gd name="T33" fmla="*/ 195 h 238"/>
                    <a:gd name="T34" fmla="*/ 242 w 252"/>
                    <a:gd name="T35" fmla="*/ 232 h 238"/>
                    <a:gd name="T36" fmla="*/ 219 w 252"/>
                    <a:gd name="T37" fmla="*/ 237 h 238"/>
                    <a:gd name="T38" fmla="*/ 212 w 252"/>
                    <a:gd name="T39" fmla="*/ 237 h 238"/>
                    <a:gd name="T40" fmla="*/ 202 w 252"/>
                    <a:gd name="T41" fmla="*/ 237 h 238"/>
                    <a:gd name="T42" fmla="*/ 195 w 252"/>
                    <a:gd name="T43" fmla="*/ 237 h 238"/>
                    <a:gd name="T44" fmla="*/ 187 w 252"/>
                    <a:gd name="T45" fmla="*/ 236 h 238"/>
                    <a:gd name="T46" fmla="*/ 180 w 252"/>
                    <a:gd name="T47" fmla="*/ 236 h 238"/>
                    <a:gd name="T48" fmla="*/ 158 w 252"/>
                    <a:gd name="T49" fmla="*/ 235 h 238"/>
                    <a:gd name="T50" fmla="*/ 136 w 252"/>
                    <a:gd name="T51" fmla="*/ 234 h 238"/>
                    <a:gd name="T52" fmla="*/ 109 w 252"/>
                    <a:gd name="T53" fmla="*/ 234 h 238"/>
                    <a:gd name="T54" fmla="*/ 105 w 252"/>
                    <a:gd name="T55" fmla="*/ 234 h 238"/>
                    <a:gd name="T56" fmla="*/ 0 w 252"/>
                    <a:gd name="T57" fmla="*/ 230 h 238"/>
                    <a:gd name="T58" fmla="*/ 2 w 252"/>
                    <a:gd name="T59" fmla="*/ 193 h 238"/>
                    <a:gd name="T60" fmla="*/ 5 w 252"/>
                    <a:gd name="T61" fmla="*/ 153 h 238"/>
                    <a:gd name="T62" fmla="*/ 6 w 252"/>
                    <a:gd name="T63" fmla="*/ 117 h 238"/>
                    <a:gd name="T64" fmla="*/ 7 w 252"/>
                    <a:gd name="T65" fmla="*/ 92 h 238"/>
                    <a:gd name="T66" fmla="*/ 8 w 252"/>
                    <a:gd name="T67" fmla="*/ 71 h 238"/>
                    <a:gd name="T68" fmla="*/ 9 w 252"/>
                    <a:gd name="T69" fmla="*/ 61 h 238"/>
                    <a:gd name="T70" fmla="*/ 10 w 252"/>
                    <a:gd name="T71" fmla="*/ 51 h 238"/>
                    <a:gd name="T72" fmla="*/ 11 w 252"/>
                    <a:gd name="T73" fmla="*/ 41 h 238"/>
                    <a:gd name="T74" fmla="*/ 13 w 252"/>
                    <a:gd name="T75" fmla="*/ 18 h 238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52"/>
                    <a:gd name="T115" fmla="*/ 0 h 238"/>
                    <a:gd name="T116" fmla="*/ 252 w 252"/>
                    <a:gd name="T117" fmla="*/ 238 h 238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52" h="238">
                      <a:moveTo>
                        <a:pt x="13" y="18"/>
                      </a:moveTo>
                      <a:lnTo>
                        <a:pt x="15" y="1"/>
                      </a:lnTo>
                      <a:lnTo>
                        <a:pt x="49" y="1"/>
                      </a:lnTo>
                      <a:lnTo>
                        <a:pt x="57" y="1"/>
                      </a:lnTo>
                      <a:lnTo>
                        <a:pt x="57" y="0"/>
                      </a:lnTo>
                      <a:lnTo>
                        <a:pt x="59" y="0"/>
                      </a:lnTo>
                      <a:lnTo>
                        <a:pt x="60" y="0"/>
                      </a:lnTo>
                      <a:lnTo>
                        <a:pt x="62" y="0"/>
                      </a:lnTo>
                      <a:lnTo>
                        <a:pt x="95" y="1"/>
                      </a:lnTo>
                      <a:lnTo>
                        <a:pt x="111" y="1"/>
                      </a:lnTo>
                      <a:lnTo>
                        <a:pt x="163" y="1"/>
                      </a:lnTo>
                      <a:lnTo>
                        <a:pt x="166" y="1"/>
                      </a:lnTo>
                      <a:lnTo>
                        <a:pt x="168" y="1"/>
                      </a:lnTo>
                      <a:lnTo>
                        <a:pt x="169" y="1"/>
                      </a:lnTo>
                      <a:lnTo>
                        <a:pt x="176" y="1"/>
                      </a:lnTo>
                      <a:lnTo>
                        <a:pt x="201" y="1"/>
                      </a:lnTo>
                      <a:lnTo>
                        <a:pt x="208" y="1"/>
                      </a:lnTo>
                      <a:lnTo>
                        <a:pt x="218" y="1"/>
                      </a:lnTo>
                      <a:lnTo>
                        <a:pt x="219" y="1"/>
                      </a:lnTo>
                      <a:lnTo>
                        <a:pt x="231" y="1"/>
                      </a:lnTo>
                      <a:lnTo>
                        <a:pt x="252" y="1"/>
                      </a:lnTo>
                      <a:lnTo>
                        <a:pt x="251" y="34"/>
                      </a:lnTo>
                      <a:lnTo>
                        <a:pt x="250" y="46"/>
                      </a:lnTo>
                      <a:lnTo>
                        <a:pt x="249" y="62"/>
                      </a:lnTo>
                      <a:lnTo>
                        <a:pt x="249" y="74"/>
                      </a:lnTo>
                      <a:lnTo>
                        <a:pt x="249" y="89"/>
                      </a:lnTo>
                      <a:lnTo>
                        <a:pt x="247" y="110"/>
                      </a:lnTo>
                      <a:lnTo>
                        <a:pt x="246" y="124"/>
                      </a:lnTo>
                      <a:lnTo>
                        <a:pt x="245" y="145"/>
                      </a:lnTo>
                      <a:lnTo>
                        <a:pt x="245" y="158"/>
                      </a:lnTo>
                      <a:lnTo>
                        <a:pt x="243" y="195"/>
                      </a:lnTo>
                      <a:lnTo>
                        <a:pt x="243" y="215"/>
                      </a:lnTo>
                      <a:lnTo>
                        <a:pt x="242" y="232"/>
                      </a:lnTo>
                      <a:lnTo>
                        <a:pt x="242" y="238"/>
                      </a:lnTo>
                      <a:lnTo>
                        <a:pt x="219" y="237"/>
                      </a:lnTo>
                      <a:lnTo>
                        <a:pt x="217" y="237"/>
                      </a:lnTo>
                      <a:lnTo>
                        <a:pt x="212" y="237"/>
                      </a:lnTo>
                      <a:lnTo>
                        <a:pt x="208" y="237"/>
                      </a:lnTo>
                      <a:lnTo>
                        <a:pt x="202" y="237"/>
                      </a:lnTo>
                      <a:lnTo>
                        <a:pt x="198" y="237"/>
                      </a:lnTo>
                      <a:lnTo>
                        <a:pt x="195" y="237"/>
                      </a:lnTo>
                      <a:lnTo>
                        <a:pt x="191" y="237"/>
                      </a:lnTo>
                      <a:lnTo>
                        <a:pt x="187" y="236"/>
                      </a:lnTo>
                      <a:lnTo>
                        <a:pt x="185" y="236"/>
                      </a:lnTo>
                      <a:lnTo>
                        <a:pt x="180" y="236"/>
                      </a:lnTo>
                      <a:lnTo>
                        <a:pt x="176" y="236"/>
                      </a:lnTo>
                      <a:lnTo>
                        <a:pt x="158" y="235"/>
                      </a:lnTo>
                      <a:lnTo>
                        <a:pt x="139" y="234"/>
                      </a:lnTo>
                      <a:lnTo>
                        <a:pt x="136" y="234"/>
                      </a:lnTo>
                      <a:lnTo>
                        <a:pt x="134" y="234"/>
                      </a:lnTo>
                      <a:lnTo>
                        <a:pt x="109" y="234"/>
                      </a:lnTo>
                      <a:lnTo>
                        <a:pt x="107" y="234"/>
                      </a:lnTo>
                      <a:lnTo>
                        <a:pt x="105" y="234"/>
                      </a:lnTo>
                      <a:lnTo>
                        <a:pt x="63" y="233"/>
                      </a:lnTo>
                      <a:lnTo>
                        <a:pt x="0" y="230"/>
                      </a:lnTo>
                      <a:lnTo>
                        <a:pt x="1" y="213"/>
                      </a:lnTo>
                      <a:lnTo>
                        <a:pt x="2" y="193"/>
                      </a:lnTo>
                      <a:lnTo>
                        <a:pt x="3" y="175"/>
                      </a:lnTo>
                      <a:lnTo>
                        <a:pt x="5" y="153"/>
                      </a:lnTo>
                      <a:lnTo>
                        <a:pt x="5" y="136"/>
                      </a:lnTo>
                      <a:lnTo>
                        <a:pt x="6" y="117"/>
                      </a:lnTo>
                      <a:lnTo>
                        <a:pt x="7" y="102"/>
                      </a:lnTo>
                      <a:lnTo>
                        <a:pt x="7" y="92"/>
                      </a:lnTo>
                      <a:lnTo>
                        <a:pt x="8" y="82"/>
                      </a:lnTo>
                      <a:lnTo>
                        <a:pt x="8" y="71"/>
                      </a:lnTo>
                      <a:lnTo>
                        <a:pt x="9" y="65"/>
                      </a:lnTo>
                      <a:lnTo>
                        <a:pt x="9" y="61"/>
                      </a:lnTo>
                      <a:lnTo>
                        <a:pt x="10" y="54"/>
                      </a:lnTo>
                      <a:lnTo>
                        <a:pt x="10" y="51"/>
                      </a:lnTo>
                      <a:lnTo>
                        <a:pt x="11" y="45"/>
                      </a:lnTo>
                      <a:lnTo>
                        <a:pt x="11" y="41"/>
                      </a:lnTo>
                      <a:lnTo>
                        <a:pt x="11" y="33"/>
                      </a:lnTo>
                      <a:lnTo>
                        <a:pt x="13" y="18"/>
                      </a:lnTo>
                    </a:path>
                  </a:pathLst>
                </a:custGeom>
                <a:solidFill>
                  <a:srgbClr val="00ACA8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" name="Freeform 7">
                  <a:extLst>
                    <a:ext uri="{FF2B5EF4-FFF2-40B4-BE49-F238E27FC236}">
                      <a16:creationId xmlns:a16="http://schemas.microsoft.com/office/drawing/2014/main" id="{A09D3E60-756E-4464-A8DD-3AE2B2FACE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7825" y="2125663"/>
                  <a:ext cx="690563" cy="546100"/>
                </a:xfrm>
                <a:custGeom>
                  <a:avLst/>
                  <a:gdLst>
                    <a:gd name="T0" fmla="*/ 297 w 435"/>
                    <a:gd name="T1" fmla="*/ 0 h 344"/>
                    <a:gd name="T2" fmla="*/ 303 w 435"/>
                    <a:gd name="T3" fmla="*/ 11 h 344"/>
                    <a:gd name="T4" fmla="*/ 365 w 435"/>
                    <a:gd name="T5" fmla="*/ 44 h 344"/>
                    <a:gd name="T6" fmla="*/ 365 w 435"/>
                    <a:gd name="T7" fmla="*/ 33 h 344"/>
                    <a:gd name="T8" fmla="*/ 374 w 435"/>
                    <a:gd name="T9" fmla="*/ 30 h 344"/>
                    <a:gd name="T10" fmla="*/ 380 w 435"/>
                    <a:gd name="T11" fmla="*/ 37 h 344"/>
                    <a:gd name="T12" fmla="*/ 386 w 435"/>
                    <a:gd name="T13" fmla="*/ 46 h 344"/>
                    <a:gd name="T14" fmla="*/ 396 w 435"/>
                    <a:gd name="T15" fmla="*/ 56 h 344"/>
                    <a:gd name="T16" fmla="*/ 404 w 435"/>
                    <a:gd name="T17" fmla="*/ 56 h 344"/>
                    <a:gd name="T18" fmla="*/ 413 w 435"/>
                    <a:gd name="T19" fmla="*/ 62 h 344"/>
                    <a:gd name="T20" fmla="*/ 416 w 435"/>
                    <a:gd name="T21" fmla="*/ 72 h 344"/>
                    <a:gd name="T22" fmla="*/ 424 w 435"/>
                    <a:gd name="T23" fmla="*/ 79 h 344"/>
                    <a:gd name="T24" fmla="*/ 432 w 435"/>
                    <a:gd name="T25" fmla="*/ 86 h 344"/>
                    <a:gd name="T26" fmla="*/ 390 w 435"/>
                    <a:gd name="T27" fmla="*/ 301 h 344"/>
                    <a:gd name="T28" fmla="*/ 282 w 435"/>
                    <a:gd name="T29" fmla="*/ 319 h 344"/>
                    <a:gd name="T30" fmla="*/ 276 w 435"/>
                    <a:gd name="T31" fmla="*/ 313 h 344"/>
                    <a:gd name="T32" fmla="*/ 268 w 435"/>
                    <a:gd name="T33" fmla="*/ 313 h 344"/>
                    <a:gd name="T34" fmla="*/ 256 w 435"/>
                    <a:gd name="T35" fmla="*/ 313 h 344"/>
                    <a:gd name="T36" fmla="*/ 235 w 435"/>
                    <a:gd name="T37" fmla="*/ 319 h 344"/>
                    <a:gd name="T38" fmla="*/ 226 w 435"/>
                    <a:gd name="T39" fmla="*/ 314 h 344"/>
                    <a:gd name="T40" fmla="*/ 216 w 435"/>
                    <a:gd name="T41" fmla="*/ 314 h 344"/>
                    <a:gd name="T42" fmla="*/ 207 w 435"/>
                    <a:gd name="T43" fmla="*/ 318 h 344"/>
                    <a:gd name="T44" fmla="*/ 198 w 435"/>
                    <a:gd name="T45" fmla="*/ 317 h 344"/>
                    <a:gd name="T46" fmla="*/ 188 w 435"/>
                    <a:gd name="T47" fmla="*/ 319 h 344"/>
                    <a:gd name="T48" fmla="*/ 180 w 435"/>
                    <a:gd name="T49" fmla="*/ 320 h 344"/>
                    <a:gd name="T50" fmla="*/ 171 w 435"/>
                    <a:gd name="T51" fmla="*/ 325 h 344"/>
                    <a:gd name="T52" fmla="*/ 164 w 435"/>
                    <a:gd name="T53" fmla="*/ 330 h 344"/>
                    <a:gd name="T54" fmla="*/ 154 w 435"/>
                    <a:gd name="T55" fmla="*/ 335 h 344"/>
                    <a:gd name="T56" fmla="*/ 145 w 435"/>
                    <a:gd name="T57" fmla="*/ 336 h 344"/>
                    <a:gd name="T58" fmla="*/ 138 w 435"/>
                    <a:gd name="T59" fmla="*/ 343 h 344"/>
                    <a:gd name="T60" fmla="*/ 113 w 435"/>
                    <a:gd name="T61" fmla="*/ 313 h 344"/>
                    <a:gd name="T62" fmla="*/ 107 w 435"/>
                    <a:gd name="T63" fmla="*/ 307 h 344"/>
                    <a:gd name="T64" fmla="*/ 96 w 435"/>
                    <a:gd name="T65" fmla="*/ 306 h 344"/>
                    <a:gd name="T66" fmla="*/ 97 w 435"/>
                    <a:gd name="T67" fmla="*/ 300 h 344"/>
                    <a:gd name="T68" fmla="*/ 93 w 435"/>
                    <a:gd name="T69" fmla="*/ 292 h 344"/>
                    <a:gd name="T70" fmla="*/ 90 w 435"/>
                    <a:gd name="T71" fmla="*/ 287 h 344"/>
                    <a:gd name="T72" fmla="*/ 83 w 435"/>
                    <a:gd name="T73" fmla="*/ 281 h 344"/>
                    <a:gd name="T74" fmla="*/ 73 w 435"/>
                    <a:gd name="T75" fmla="*/ 278 h 344"/>
                    <a:gd name="T76" fmla="*/ 63 w 435"/>
                    <a:gd name="T77" fmla="*/ 281 h 344"/>
                    <a:gd name="T78" fmla="*/ 61 w 435"/>
                    <a:gd name="T79" fmla="*/ 272 h 344"/>
                    <a:gd name="T80" fmla="*/ 52 w 435"/>
                    <a:gd name="T81" fmla="*/ 266 h 344"/>
                    <a:gd name="T82" fmla="*/ 46 w 435"/>
                    <a:gd name="T83" fmla="*/ 267 h 344"/>
                    <a:gd name="T84" fmla="*/ 38 w 435"/>
                    <a:gd name="T85" fmla="*/ 261 h 344"/>
                    <a:gd name="T86" fmla="*/ 27 w 435"/>
                    <a:gd name="T87" fmla="*/ 258 h 344"/>
                    <a:gd name="T88" fmla="*/ 17 w 435"/>
                    <a:gd name="T89" fmla="*/ 259 h 344"/>
                    <a:gd name="T90" fmla="*/ 61 w 435"/>
                    <a:gd name="T91" fmla="*/ 132 h 344"/>
                    <a:gd name="T92" fmla="*/ 73 w 435"/>
                    <a:gd name="T93" fmla="*/ 130 h 344"/>
                    <a:gd name="T94" fmla="*/ 87 w 435"/>
                    <a:gd name="T95" fmla="*/ 115 h 344"/>
                    <a:gd name="T96" fmla="*/ 90 w 435"/>
                    <a:gd name="T97" fmla="*/ 107 h 344"/>
                    <a:gd name="T98" fmla="*/ 113 w 435"/>
                    <a:gd name="T99" fmla="*/ 115 h 344"/>
                    <a:gd name="T100" fmla="*/ 118 w 435"/>
                    <a:gd name="T101" fmla="*/ 102 h 344"/>
                    <a:gd name="T102" fmla="*/ 121 w 435"/>
                    <a:gd name="T103" fmla="*/ 94 h 344"/>
                    <a:gd name="T104" fmla="*/ 121 w 435"/>
                    <a:gd name="T105" fmla="*/ 51 h 344"/>
                    <a:gd name="T106" fmla="*/ 131 w 435"/>
                    <a:gd name="T107" fmla="*/ 48 h 344"/>
                    <a:gd name="T108" fmla="*/ 142 w 435"/>
                    <a:gd name="T109" fmla="*/ 45 h 344"/>
                    <a:gd name="T110" fmla="*/ 148 w 435"/>
                    <a:gd name="T111" fmla="*/ 48 h 344"/>
                    <a:gd name="T112" fmla="*/ 159 w 435"/>
                    <a:gd name="T113" fmla="*/ 52 h 344"/>
                    <a:gd name="T114" fmla="*/ 168 w 435"/>
                    <a:gd name="T115" fmla="*/ 54 h 344"/>
                    <a:gd name="T116" fmla="*/ 175 w 435"/>
                    <a:gd name="T117" fmla="*/ 62 h 344"/>
                    <a:gd name="T118" fmla="*/ 186 w 435"/>
                    <a:gd name="T119" fmla="*/ 60 h 344"/>
                    <a:gd name="T120" fmla="*/ 255 w 435"/>
                    <a:gd name="T121" fmla="*/ 5 h 344"/>
                    <a:gd name="T122" fmla="*/ 270 w 435"/>
                    <a:gd name="T123" fmla="*/ 12 h 344"/>
                    <a:gd name="T124" fmla="*/ 280 w 435"/>
                    <a:gd name="T125" fmla="*/ 4 h 344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435"/>
                    <a:gd name="T190" fmla="*/ 0 h 344"/>
                    <a:gd name="T191" fmla="*/ 435 w 435"/>
                    <a:gd name="T192" fmla="*/ 344 h 344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435" h="344">
                      <a:moveTo>
                        <a:pt x="287" y="1"/>
                      </a:moveTo>
                      <a:lnTo>
                        <a:pt x="287" y="0"/>
                      </a:lnTo>
                      <a:lnTo>
                        <a:pt x="288" y="0"/>
                      </a:lnTo>
                      <a:lnTo>
                        <a:pt x="289" y="0"/>
                      </a:lnTo>
                      <a:lnTo>
                        <a:pt x="289" y="1"/>
                      </a:lnTo>
                      <a:lnTo>
                        <a:pt x="290" y="1"/>
                      </a:lnTo>
                      <a:lnTo>
                        <a:pt x="291" y="1"/>
                      </a:lnTo>
                      <a:lnTo>
                        <a:pt x="292" y="2"/>
                      </a:lnTo>
                      <a:lnTo>
                        <a:pt x="292" y="1"/>
                      </a:lnTo>
                      <a:lnTo>
                        <a:pt x="293" y="1"/>
                      </a:lnTo>
                      <a:lnTo>
                        <a:pt x="294" y="0"/>
                      </a:lnTo>
                      <a:lnTo>
                        <a:pt x="295" y="0"/>
                      </a:lnTo>
                      <a:lnTo>
                        <a:pt x="296" y="0"/>
                      </a:lnTo>
                      <a:lnTo>
                        <a:pt x="297" y="0"/>
                      </a:lnTo>
                      <a:lnTo>
                        <a:pt x="298" y="1"/>
                      </a:lnTo>
                      <a:lnTo>
                        <a:pt x="299" y="1"/>
                      </a:lnTo>
                      <a:lnTo>
                        <a:pt x="300" y="2"/>
                      </a:lnTo>
                      <a:lnTo>
                        <a:pt x="300" y="3"/>
                      </a:lnTo>
                      <a:lnTo>
                        <a:pt x="300" y="4"/>
                      </a:lnTo>
                      <a:lnTo>
                        <a:pt x="300" y="5"/>
                      </a:lnTo>
                      <a:lnTo>
                        <a:pt x="301" y="5"/>
                      </a:lnTo>
                      <a:lnTo>
                        <a:pt x="302" y="6"/>
                      </a:lnTo>
                      <a:lnTo>
                        <a:pt x="302" y="7"/>
                      </a:lnTo>
                      <a:lnTo>
                        <a:pt x="303" y="7"/>
                      </a:lnTo>
                      <a:lnTo>
                        <a:pt x="303" y="8"/>
                      </a:lnTo>
                      <a:lnTo>
                        <a:pt x="303" y="9"/>
                      </a:lnTo>
                      <a:lnTo>
                        <a:pt x="303" y="11"/>
                      </a:lnTo>
                      <a:lnTo>
                        <a:pt x="303" y="12"/>
                      </a:lnTo>
                      <a:lnTo>
                        <a:pt x="322" y="11"/>
                      </a:lnTo>
                      <a:lnTo>
                        <a:pt x="325" y="34"/>
                      </a:lnTo>
                      <a:lnTo>
                        <a:pt x="335" y="50"/>
                      </a:lnTo>
                      <a:lnTo>
                        <a:pt x="344" y="51"/>
                      </a:lnTo>
                      <a:lnTo>
                        <a:pt x="352" y="47"/>
                      </a:lnTo>
                      <a:lnTo>
                        <a:pt x="356" y="44"/>
                      </a:lnTo>
                      <a:lnTo>
                        <a:pt x="363" y="48"/>
                      </a:lnTo>
                      <a:lnTo>
                        <a:pt x="364" y="48"/>
                      </a:lnTo>
                      <a:lnTo>
                        <a:pt x="364" y="47"/>
                      </a:lnTo>
                      <a:lnTo>
                        <a:pt x="365" y="46"/>
                      </a:lnTo>
                      <a:lnTo>
                        <a:pt x="365" y="45"/>
                      </a:lnTo>
                      <a:lnTo>
                        <a:pt x="365" y="44"/>
                      </a:lnTo>
                      <a:lnTo>
                        <a:pt x="364" y="43"/>
                      </a:lnTo>
                      <a:lnTo>
                        <a:pt x="364" y="42"/>
                      </a:lnTo>
                      <a:lnTo>
                        <a:pt x="363" y="42"/>
                      </a:lnTo>
                      <a:lnTo>
                        <a:pt x="363" y="41"/>
                      </a:lnTo>
                      <a:lnTo>
                        <a:pt x="363" y="40"/>
                      </a:lnTo>
                      <a:lnTo>
                        <a:pt x="363" y="39"/>
                      </a:lnTo>
                      <a:lnTo>
                        <a:pt x="363" y="38"/>
                      </a:lnTo>
                      <a:lnTo>
                        <a:pt x="363" y="37"/>
                      </a:lnTo>
                      <a:lnTo>
                        <a:pt x="364" y="36"/>
                      </a:lnTo>
                      <a:lnTo>
                        <a:pt x="365" y="35"/>
                      </a:lnTo>
                      <a:lnTo>
                        <a:pt x="365" y="34"/>
                      </a:lnTo>
                      <a:lnTo>
                        <a:pt x="365" y="33"/>
                      </a:lnTo>
                      <a:lnTo>
                        <a:pt x="366" y="33"/>
                      </a:lnTo>
                      <a:lnTo>
                        <a:pt x="366" y="32"/>
                      </a:lnTo>
                      <a:lnTo>
                        <a:pt x="366" y="31"/>
                      </a:lnTo>
                      <a:lnTo>
                        <a:pt x="367" y="30"/>
                      </a:lnTo>
                      <a:lnTo>
                        <a:pt x="368" y="30"/>
                      </a:lnTo>
                      <a:lnTo>
                        <a:pt x="369" y="30"/>
                      </a:lnTo>
                      <a:lnTo>
                        <a:pt x="369" y="29"/>
                      </a:lnTo>
                      <a:lnTo>
                        <a:pt x="370" y="30"/>
                      </a:lnTo>
                      <a:lnTo>
                        <a:pt x="371" y="30"/>
                      </a:lnTo>
                      <a:lnTo>
                        <a:pt x="371" y="29"/>
                      </a:lnTo>
                      <a:lnTo>
                        <a:pt x="372" y="29"/>
                      </a:lnTo>
                      <a:lnTo>
                        <a:pt x="372" y="28"/>
                      </a:lnTo>
                      <a:lnTo>
                        <a:pt x="374" y="28"/>
                      </a:lnTo>
                      <a:lnTo>
                        <a:pt x="374" y="29"/>
                      </a:lnTo>
                      <a:lnTo>
                        <a:pt x="374" y="30"/>
                      </a:lnTo>
                      <a:lnTo>
                        <a:pt x="375" y="30"/>
                      </a:lnTo>
                      <a:lnTo>
                        <a:pt x="375" y="31"/>
                      </a:lnTo>
                      <a:lnTo>
                        <a:pt x="376" y="31"/>
                      </a:lnTo>
                      <a:lnTo>
                        <a:pt x="377" y="31"/>
                      </a:lnTo>
                      <a:lnTo>
                        <a:pt x="378" y="31"/>
                      </a:lnTo>
                      <a:lnTo>
                        <a:pt x="379" y="31"/>
                      </a:lnTo>
                      <a:lnTo>
                        <a:pt x="380" y="31"/>
                      </a:lnTo>
                      <a:lnTo>
                        <a:pt x="380" y="32"/>
                      </a:lnTo>
                      <a:lnTo>
                        <a:pt x="380" y="33"/>
                      </a:lnTo>
                      <a:lnTo>
                        <a:pt x="380" y="34"/>
                      </a:lnTo>
                      <a:lnTo>
                        <a:pt x="381" y="34"/>
                      </a:lnTo>
                      <a:lnTo>
                        <a:pt x="381" y="35"/>
                      </a:lnTo>
                      <a:lnTo>
                        <a:pt x="380" y="36"/>
                      </a:lnTo>
                      <a:lnTo>
                        <a:pt x="380" y="37"/>
                      </a:lnTo>
                      <a:lnTo>
                        <a:pt x="380" y="38"/>
                      </a:lnTo>
                      <a:lnTo>
                        <a:pt x="380" y="39"/>
                      </a:lnTo>
                      <a:lnTo>
                        <a:pt x="380" y="40"/>
                      </a:lnTo>
                      <a:lnTo>
                        <a:pt x="380" y="41"/>
                      </a:lnTo>
                      <a:lnTo>
                        <a:pt x="380" y="42"/>
                      </a:lnTo>
                      <a:lnTo>
                        <a:pt x="381" y="42"/>
                      </a:lnTo>
                      <a:lnTo>
                        <a:pt x="382" y="42"/>
                      </a:lnTo>
                      <a:lnTo>
                        <a:pt x="383" y="43"/>
                      </a:lnTo>
                      <a:lnTo>
                        <a:pt x="383" y="44"/>
                      </a:lnTo>
                      <a:lnTo>
                        <a:pt x="384" y="44"/>
                      </a:lnTo>
                      <a:lnTo>
                        <a:pt x="385" y="45"/>
                      </a:lnTo>
                      <a:lnTo>
                        <a:pt x="386" y="45"/>
                      </a:lnTo>
                      <a:lnTo>
                        <a:pt x="386" y="46"/>
                      </a:lnTo>
                      <a:lnTo>
                        <a:pt x="386" y="47"/>
                      </a:lnTo>
                      <a:lnTo>
                        <a:pt x="386" y="48"/>
                      </a:lnTo>
                      <a:lnTo>
                        <a:pt x="387" y="48"/>
                      </a:lnTo>
                      <a:lnTo>
                        <a:pt x="387" y="49"/>
                      </a:lnTo>
                      <a:lnTo>
                        <a:pt x="388" y="50"/>
                      </a:lnTo>
                      <a:lnTo>
                        <a:pt x="390" y="51"/>
                      </a:lnTo>
                      <a:lnTo>
                        <a:pt x="392" y="52"/>
                      </a:lnTo>
                      <a:lnTo>
                        <a:pt x="393" y="53"/>
                      </a:lnTo>
                      <a:lnTo>
                        <a:pt x="394" y="53"/>
                      </a:lnTo>
                      <a:lnTo>
                        <a:pt x="395" y="54"/>
                      </a:lnTo>
                      <a:lnTo>
                        <a:pt x="396" y="54"/>
                      </a:lnTo>
                      <a:lnTo>
                        <a:pt x="396" y="55"/>
                      </a:lnTo>
                      <a:lnTo>
                        <a:pt x="396" y="56"/>
                      </a:lnTo>
                      <a:lnTo>
                        <a:pt x="397" y="56"/>
                      </a:lnTo>
                      <a:lnTo>
                        <a:pt x="397" y="57"/>
                      </a:lnTo>
                      <a:lnTo>
                        <a:pt x="398" y="57"/>
                      </a:lnTo>
                      <a:lnTo>
                        <a:pt x="399" y="57"/>
                      </a:lnTo>
                      <a:lnTo>
                        <a:pt x="400" y="57"/>
                      </a:lnTo>
                      <a:lnTo>
                        <a:pt x="401" y="57"/>
                      </a:lnTo>
                      <a:lnTo>
                        <a:pt x="401" y="58"/>
                      </a:lnTo>
                      <a:lnTo>
                        <a:pt x="402" y="58"/>
                      </a:lnTo>
                      <a:lnTo>
                        <a:pt x="402" y="57"/>
                      </a:lnTo>
                      <a:lnTo>
                        <a:pt x="403" y="57"/>
                      </a:lnTo>
                      <a:lnTo>
                        <a:pt x="403" y="56"/>
                      </a:lnTo>
                      <a:lnTo>
                        <a:pt x="404" y="56"/>
                      </a:lnTo>
                      <a:lnTo>
                        <a:pt x="405" y="56"/>
                      </a:lnTo>
                      <a:lnTo>
                        <a:pt x="406" y="56"/>
                      </a:lnTo>
                      <a:lnTo>
                        <a:pt x="407" y="57"/>
                      </a:lnTo>
                      <a:lnTo>
                        <a:pt x="408" y="58"/>
                      </a:lnTo>
                      <a:lnTo>
                        <a:pt x="408" y="59"/>
                      </a:lnTo>
                      <a:lnTo>
                        <a:pt x="409" y="59"/>
                      </a:lnTo>
                      <a:lnTo>
                        <a:pt x="409" y="60"/>
                      </a:lnTo>
                      <a:lnTo>
                        <a:pt x="410" y="60"/>
                      </a:lnTo>
                      <a:lnTo>
                        <a:pt x="411" y="60"/>
                      </a:lnTo>
                      <a:lnTo>
                        <a:pt x="412" y="61"/>
                      </a:lnTo>
                      <a:lnTo>
                        <a:pt x="413" y="61"/>
                      </a:lnTo>
                      <a:lnTo>
                        <a:pt x="414" y="62"/>
                      </a:lnTo>
                      <a:lnTo>
                        <a:pt x="413" y="62"/>
                      </a:lnTo>
                      <a:lnTo>
                        <a:pt x="414" y="63"/>
                      </a:lnTo>
                      <a:lnTo>
                        <a:pt x="414" y="64"/>
                      </a:lnTo>
                      <a:lnTo>
                        <a:pt x="415" y="65"/>
                      </a:lnTo>
                      <a:lnTo>
                        <a:pt x="416" y="66"/>
                      </a:lnTo>
                      <a:lnTo>
                        <a:pt x="416" y="67"/>
                      </a:lnTo>
                      <a:lnTo>
                        <a:pt x="416" y="68"/>
                      </a:lnTo>
                      <a:lnTo>
                        <a:pt x="417" y="68"/>
                      </a:lnTo>
                      <a:lnTo>
                        <a:pt x="417" y="69"/>
                      </a:lnTo>
                      <a:lnTo>
                        <a:pt x="417" y="70"/>
                      </a:lnTo>
                      <a:lnTo>
                        <a:pt x="417" y="71"/>
                      </a:lnTo>
                      <a:lnTo>
                        <a:pt x="416" y="71"/>
                      </a:lnTo>
                      <a:lnTo>
                        <a:pt x="416" y="72"/>
                      </a:lnTo>
                      <a:lnTo>
                        <a:pt x="417" y="72"/>
                      </a:lnTo>
                      <a:lnTo>
                        <a:pt x="417" y="73"/>
                      </a:lnTo>
                      <a:lnTo>
                        <a:pt x="418" y="73"/>
                      </a:lnTo>
                      <a:lnTo>
                        <a:pt x="418" y="74"/>
                      </a:lnTo>
                      <a:lnTo>
                        <a:pt x="418" y="75"/>
                      </a:lnTo>
                      <a:lnTo>
                        <a:pt x="419" y="75"/>
                      </a:lnTo>
                      <a:lnTo>
                        <a:pt x="419" y="76"/>
                      </a:lnTo>
                      <a:lnTo>
                        <a:pt x="420" y="76"/>
                      </a:lnTo>
                      <a:lnTo>
                        <a:pt x="420" y="77"/>
                      </a:lnTo>
                      <a:lnTo>
                        <a:pt x="421" y="78"/>
                      </a:lnTo>
                      <a:lnTo>
                        <a:pt x="422" y="78"/>
                      </a:lnTo>
                      <a:lnTo>
                        <a:pt x="423" y="78"/>
                      </a:lnTo>
                      <a:lnTo>
                        <a:pt x="424" y="79"/>
                      </a:lnTo>
                      <a:lnTo>
                        <a:pt x="425" y="79"/>
                      </a:lnTo>
                      <a:lnTo>
                        <a:pt x="425" y="80"/>
                      </a:lnTo>
                      <a:lnTo>
                        <a:pt x="426" y="80"/>
                      </a:lnTo>
                      <a:lnTo>
                        <a:pt x="426" y="81"/>
                      </a:lnTo>
                      <a:lnTo>
                        <a:pt x="427" y="81"/>
                      </a:lnTo>
                      <a:lnTo>
                        <a:pt x="428" y="81"/>
                      </a:lnTo>
                      <a:lnTo>
                        <a:pt x="429" y="82"/>
                      </a:lnTo>
                      <a:lnTo>
                        <a:pt x="429" y="83"/>
                      </a:lnTo>
                      <a:lnTo>
                        <a:pt x="430" y="83"/>
                      </a:lnTo>
                      <a:lnTo>
                        <a:pt x="431" y="84"/>
                      </a:lnTo>
                      <a:lnTo>
                        <a:pt x="431" y="85"/>
                      </a:lnTo>
                      <a:lnTo>
                        <a:pt x="431" y="86"/>
                      </a:lnTo>
                      <a:lnTo>
                        <a:pt x="432" y="86"/>
                      </a:lnTo>
                      <a:lnTo>
                        <a:pt x="433" y="86"/>
                      </a:lnTo>
                      <a:lnTo>
                        <a:pt x="434" y="87"/>
                      </a:lnTo>
                      <a:lnTo>
                        <a:pt x="435" y="89"/>
                      </a:lnTo>
                      <a:lnTo>
                        <a:pt x="431" y="160"/>
                      </a:lnTo>
                      <a:lnTo>
                        <a:pt x="430" y="170"/>
                      </a:lnTo>
                      <a:lnTo>
                        <a:pt x="430" y="173"/>
                      </a:lnTo>
                      <a:lnTo>
                        <a:pt x="430" y="175"/>
                      </a:lnTo>
                      <a:lnTo>
                        <a:pt x="427" y="233"/>
                      </a:lnTo>
                      <a:lnTo>
                        <a:pt x="424" y="285"/>
                      </a:lnTo>
                      <a:lnTo>
                        <a:pt x="423" y="290"/>
                      </a:lnTo>
                      <a:lnTo>
                        <a:pt x="423" y="291"/>
                      </a:lnTo>
                      <a:lnTo>
                        <a:pt x="422" y="302"/>
                      </a:lnTo>
                      <a:lnTo>
                        <a:pt x="409" y="301"/>
                      </a:lnTo>
                      <a:lnTo>
                        <a:pt x="390" y="301"/>
                      </a:lnTo>
                      <a:lnTo>
                        <a:pt x="389" y="301"/>
                      </a:lnTo>
                      <a:lnTo>
                        <a:pt x="388" y="301"/>
                      </a:lnTo>
                      <a:lnTo>
                        <a:pt x="362" y="299"/>
                      </a:lnTo>
                      <a:lnTo>
                        <a:pt x="357" y="301"/>
                      </a:lnTo>
                      <a:lnTo>
                        <a:pt x="347" y="303"/>
                      </a:lnTo>
                      <a:lnTo>
                        <a:pt x="346" y="303"/>
                      </a:lnTo>
                      <a:lnTo>
                        <a:pt x="328" y="308"/>
                      </a:lnTo>
                      <a:lnTo>
                        <a:pt x="316" y="311"/>
                      </a:lnTo>
                      <a:lnTo>
                        <a:pt x="310" y="319"/>
                      </a:lnTo>
                      <a:lnTo>
                        <a:pt x="284" y="321"/>
                      </a:lnTo>
                      <a:lnTo>
                        <a:pt x="284" y="320"/>
                      </a:lnTo>
                      <a:lnTo>
                        <a:pt x="284" y="319"/>
                      </a:lnTo>
                      <a:lnTo>
                        <a:pt x="283" y="319"/>
                      </a:lnTo>
                      <a:lnTo>
                        <a:pt x="282" y="319"/>
                      </a:lnTo>
                      <a:lnTo>
                        <a:pt x="282" y="318"/>
                      </a:lnTo>
                      <a:lnTo>
                        <a:pt x="282" y="317"/>
                      </a:lnTo>
                      <a:lnTo>
                        <a:pt x="281" y="317"/>
                      </a:lnTo>
                      <a:lnTo>
                        <a:pt x="281" y="316"/>
                      </a:lnTo>
                      <a:lnTo>
                        <a:pt x="281" y="315"/>
                      </a:lnTo>
                      <a:lnTo>
                        <a:pt x="280" y="315"/>
                      </a:lnTo>
                      <a:lnTo>
                        <a:pt x="280" y="314"/>
                      </a:lnTo>
                      <a:lnTo>
                        <a:pt x="279" y="314"/>
                      </a:lnTo>
                      <a:lnTo>
                        <a:pt x="279" y="313"/>
                      </a:lnTo>
                      <a:lnTo>
                        <a:pt x="278" y="313"/>
                      </a:lnTo>
                      <a:lnTo>
                        <a:pt x="277" y="313"/>
                      </a:lnTo>
                      <a:lnTo>
                        <a:pt x="276" y="313"/>
                      </a:lnTo>
                      <a:lnTo>
                        <a:pt x="275" y="313"/>
                      </a:lnTo>
                      <a:lnTo>
                        <a:pt x="274" y="314"/>
                      </a:lnTo>
                      <a:lnTo>
                        <a:pt x="274" y="315"/>
                      </a:lnTo>
                      <a:lnTo>
                        <a:pt x="273" y="315"/>
                      </a:lnTo>
                      <a:lnTo>
                        <a:pt x="273" y="316"/>
                      </a:lnTo>
                      <a:lnTo>
                        <a:pt x="272" y="315"/>
                      </a:lnTo>
                      <a:lnTo>
                        <a:pt x="271" y="315"/>
                      </a:lnTo>
                      <a:lnTo>
                        <a:pt x="270" y="315"/>
                      </a:lnTo>
                      <a:lnTo>
                        <a:pt x="270" y="314"/>
                      </a:lnTo>
                      <a:lnTo>
                        <a:pt x="270" y="315"/>
                      </a:lnTo>
                      <a:lnTo>
                        <a:pt x="269" y="314"/>
                      </a:lnTo>
                      <a:lnTo>
                        <a:pt x="269" y="313"/>
                      </a:lnTo>
                      <a:lnTo>
                        <a:pt x="268" y="313"/>
                      </a:lnTo>
                      <a:lnTo>
                        <a:pt x="267" y="313"/>
                      </a:lnTo>
                      <a:lnTo>
                        <a:pt x="266" y="313"/>
                      </a:lnTo>
                      <a:lnTo>
                        <a:pt x="265" y="313"/>
                      </a:lnTo>
                      <a:lnTo>
                        <a:pt x="264" y="313"/>
                      </a:lnTo>
                      <a:lnTo>
                        <a:pt x="263" y="313"/>
                      </a:lnTo>
                      <a:lnTo>
                        <a:pt x="262" y="313"/>
                      </a:lnTo>
                      <a:lnTo>
                        <a:pt x="261" y="313"/>
                      </a:lnTo>
                      <a:lnTo>
                        <a:pt x="260" y="313"/>
                      </a:lnTo>
                      <a:lnTo>
                        <a:pt x="259" y="313"/>
                      </a:lnTo>
                      <a:lnTo>
                        <a:pt x="258" y="313"/>
                      </a:lnTo>
                      <a:lnTo>
                        <a:pt x="257" y="313"/>
                      </a:lnTo>
                      <a:lnTo>
                        <a:pt x="256" y="313"/>
                      </a:lnTo>
                      <a:lnTo>
                        <a:pt x="255" y="313"/>
                      </a:lnTo>
                      <a:lnTo>
                        <a:pt x="255" y="314"/>
                      </a:lnTo>
                      <a:lnTo>
                        <a:pt x="254" y="315"/>
                      </a:lnTo>
                      <a:lnTo>
                        <a:pt x="253" y="316"/>
                      </a:lnTo>
                      <a:lnTo>
                        <a:pt x="241" y="321"/>
                      </a:lnTo>
                      <a:lnTo>
                        <a:pt x="241" y="322"/>
                      </a:lnTo>
                      <a:lnTo>
                        <a:pt x="240" y="322"/>
                      </a:lnTo>
                      <a:lnTo>
                        <a:pt x="239" y="322"/>
                      </a:lnTo>
                      <a:lnTo>
                        <a:pt x="238" y="322"/>
                      </a:lnTo>
                      <a:lnTo>
                        <a:pt x="237" y="322"/>
                      </a:lnTo>
                      <a:lnTo>
                        <a:pt x="237" y="321"/>
                      </a:lnTo>
                      <a:lnTo>
                        <a:pt x="236" y="321"/>
                      </a:lnTo>
                      <a:lnTo>
                        <a:pt x="235" y="320"/>
                      </a:lnTo>
                      <a:lnTo>
                        <a:pt x="235" y="319"/>
                      </a:lnTo>
                      <a:lnTo>
                        <a:pt x="235" y="318"/>
                      </a:lnTo>
                      <a:lnTo>
                        <a:pt x="234" y="317"/>
                      </a:lnTo>
                      <a:lnTo>
                        <a:pt x="233" y="317"/>
                      </a:lnTo>
                      <a:lnTo>
                        <a:pt x="232" y="317"/>
                      </a:lnTo>
                      <a:lnTo>
                        <a:pt x="232" y="316"/>
                      </a:lnTo>
                      <a:lnTo>
                        <a:pt x="231" y="316"/>
                      </a:lnTo>
                      <a:lnTo>
                        <a:pt x="231" y="315"/>
                      </a:lnTo>
                      <a:lnTo>
                        <a:pt x="231" y="316"/>
                      </a:lnTo>
                      <a:lnTo>
                        <a:pt x="230" y="316"/>
                      </a:lnTo>
                      <a:lnTo>
                        <a:pt x="229" y="315"/>
                      </a:lnTo>
                      <a:lnTo>
                        <a:pt x="229" y="314"/>
                      </a:lnTo>
                      <a:lnTo>
                        <a:pt x="228" y="314"/>
                      </a:lnTo>
                      <a:lnTo>
                        <a:pt x="227" y="314"/>
                      </a:lnTo>
                      <a:lnTo>
                        <a:pt x="226" y="314"/>
                      </a:lnTo>
                      <a:lnTo>
                        <a:pt x="225" y="314"/>
                      </a:lnTo>
                      <a:lnTo>
                        <a:pt x="225" y="313"/>
                      </a:lnTo>
                      <a:lnTo>
                        <a:pt x="224" y="313"/>
                      </a:lnTo>
                      <a:lnTo>
                        <a:pt x="223" y="313"/>
                      </a:lnTo>
                      <a:lnTo>
                        <a:pt x="222" y="313"/>
                      </a:lnTo>
                      <a:lnTo>
                        <a:pt x="222" y="314"/>
                      </a:lnTo>
                      <a:lnTo>
                        <a:pt x="221" y="314"/>
                      </a:lnTo>
                      <a:lnTo>
                        <a:pt x="220" y="314"/>
                      </a:lnTo>
                      <a:lnTo>
                        <a:pt x="219" y="313"/>
                      </a:lnTo>
                      <a:lnTo>
                        <a:pt x="218" y="313"/>
                      </a:lnTo>
                      <a:lnTo>
                        <a:pt x="217" y="313"/>
                      </a:lnTo>
                      <a:lnTo>
                        <a:pt x="216" y="314"/>
                      </a:lnTo>
                      <a:lnTo>
                        <a:pt x="216" y="315"/>
                      </a:lnTo>
                      <a:lnTo>
                        <a:pt x="215" y="316"/>
                      </a:lnTo>
                      <a:lnTo>
                        <a:pt x="214" y="316"/>
                      </a:lnTo>
                      <a:lnTo>
                        <a:pt x="213" y="316"/>
                      </a:lnTo>
                      <a:lnTo>
                        <a:pt x="212" y="316"/>
                      </a:lnTo>
                      <a:lnTo>
                        <a:pt x="212" y="315"/>
                      </a:lnTo>
                      <a:lnTo>
                        <a:pt x="211" y="315"/>
                      </a:lnTo>
                      <a:lnTo>
                        <a:pt x="210" y="315"/>
                      </a:lnTo>
                      <a:lnTo>
                        <a:pt x="210" y="316"/>
                      </a:lnTo>
                      <a:lnTo>
                        <a:pt x="209" y="316"/>
                      </a:lnTo>
                      <a:lnTo>
                        <a:pt x="209" y="317"/>
                      </a:lnTo>
                      <a:lnTo>
                        <a:pt x="208" y="317"/>
                      </a:lnTo>
                      <a:lnTo>
                        <a:pt x="208" y="318"/>
                      </a:lnTo>
                      <a:lnTo>
                        <a:pt x="207" y="318"/>
                      </a:lnTo>
                      <a:lnTo>
                        <a:pt x="206" y="318"/>
                      </a:lnTo>
                      <a:lnTo>
                        <a:pt x="205" y="318"/>
                      </a:lnTo>
                      <a:lnTo>
                        <a:pt x="205" y="317"/>
                      </a:lnTo>
                      <a:lnTo>
                        <a:pt x="204" y="317"/>
                      </a:lnTo>
                      <a:lnTo>
                        <a:pt x="203" y="317"/>
                      </a:lnTo>
                      <a:lnTo>
                        <a:pt x="202" y="317"/>
                      </a:lnTo>
                      <a:lnTo>
                        <a:pt x="201" y="317"/>
                      </a:lnTo>
                      <a:lnTo>
                        <a:pt x="200" y="317"/>
                      </a:lnTo>
                      <a:lnTo>
                        <a:pt x="200" y="316"/>
                      </a:lnTo>
                      <a:lnTo>
                        <a:pt x="200" y="317"/>
                      </a:lnTo>
                      <a:lnTo>
                        <a:pt x="199" y="317"/>
                      </a:lnTo>
                      <a:lnTo>
                        <a:pt x="198" y="318"/>
                      </a:lnTo>
                      <a:lnTo>
                        <a:pt x="198" y="317"/>
                      </a:lnTo>
                      <a:lnTo>
                        <a:pt x="197" y="317"/>
                      </a:lnTo>
                      <a:lnTo>
                        <a:pt x="196" y="317"/>
                      </a:lnTo>
                      <a:lnTo>
                        <a:pt x="195" y="317"/>
                      </a:lnTo>
                      <a:lnTo>
                        <a:pt x="194" y="317"/>
                      </a:lnTo>
                      <a:lnTo>
                        <a:pt x="194" y="318"/>
                      </a:lnTo>
                      <a:lnTo>
                        <a:pt x="194" y="319"/>
                      </a:lnTo>
                      <a:lnTo>
                        <a:pt x="193" y="319"/>
                      </a:lnTo>
                      <a:lnTo>
                        <a:pt x="193" y="320"/>
                      </a:lnTo>
                      <a:lnTo>
                        <a:pt x="192" y="320"/>
                      </a:lnTo>
                      <a:lnTo>
                        <a:pt x="191" y="321"/>
                      </a:lnTo>
                      <a:lnTo>
                        <a:pt x="190" y="321"/>
                      </a:lnTo>
                      <a:lnTo>
                        <a:pt x="189" y="321"/>
                      </a:lnTo>
                      <a:lnTo>
                        <a:pt x="189" y="320"/>
                      </a:lnTo>
                      <a:lnTo>
                        <a:pt x="188" y="319"/>
                      </a:lnTo>
                      <a:lnTo>
                        <a:pt x="187" y="319"/>
                      </a:lnTo>
                      <a:lnTo>
                        <a:pt x="187" y="320"/>
                      </a:lnTo>
                      <a:lnTo>
                        <a:pt x="186" y="320"/>
                      </a:lnTo>
                      <a:lnTo>
                        <a:pt x="185" y="321"/>
                      </a:lnTo>
                      <a:lnTo>
                        <a:pt x="184" y="321"/>
                      </a:lnTo>
                      <a:lnTo>
                        <a:pt x="184" y="320"/>
                      </a:lnTo>
                      <a:lnTo>
                        <a:pt x="183" y="320"/>
                      </a:lnTo>
                      <a:lnTo>
                        <a:pt x="183" y="319"/>
                      </a:lnTo>
                      <a:lnTo>
                        <a:pt x="183" y="320"/>
                      </a:lnTo>
                      <a:lnTo>
                        <a:pt x="182" y="320"/>
                      </a:lnTo>
                      <a:lnTo>
                        <a:pt x="182" y="321"/>
                      </a:lnTo>
                      <a:lnTo>
                        <a:pt x="181" y="321"/>
                      </a:lnTo>
                      <a:lnTo>
                        <a:pt x="181" y="320"/>
                      </a:lnTo>
                      <a:lnTo>
                        <a:pt x="180" y="320"/>
                      </a:lnTo>
                      <a:lnTo>
                        <a:pt x="179" y="320"/>
                      </a:lnTo>
                      <a:lnTo>
                        <a:pt x="178" y="320"/>
                      </a:lnTo>
                      <a:lnTo>
                        <a:pt x="177" y="320"/>
                      </a:lnTo>
                      <a:lnTo>
                        <a:pt x="177" y="321"/>
                      </a:lnTo>
                      <a:lnTo>
                        <a:pt x="176" y="321"/>
                      </a:lnTo>
                      <a:lnTo>
                        <a:pt x="175" y="321"/>
                      </a:lnTo>
                      <a:lnTo>
                        <a:pt x="174" y="322"/>
                      </a:lnTo>
                      <a:lnTo>
                        <a:pt x="173" y="322"/>
                      </a:lnTo>
                      <a:lnTo>
                        <a:pt x="173" y="323"/>
                      </a:lnTo>
                      <a:lnTo>
                        <a:pt x="173" y="324"/>
                      </a:lnTo>
                      <a:lnTo>
                        <a:pt x="172" y="324"/>
                      </a:lnTo>
                      <a:lnTo>
                        <a:pt x="171" y="324"/>
                      </a:lnTo>
                      <a:lnTo>
                        <a:pt x="171" y="325"/>
                      </a:lnTo>
                      <a:lnTo>
                        <a:pt x="170" y="325"/>
                      </a:lnTo>
                      <a:lnTo>
                        <a:pt x="169" y="325"/>
                      </a:lnTo>
                      <a:lnTo>
                        <a:pt x="168" y="325"/>
                      </a:lnTo>
                      <a:lnTo>
                        <a:pt x="168" y="326"/>
                      </a:lnTo>
                      <a:lnTo>
                        <a:pt x="167" y="326"/>
                      </a:lnTo>
                      <a:lnTo>
                        <a:pt x="166" y="326"/>
                      </a:lnTo>
                      <a:lnTo>
                        <a:pt x="165" y="326"/>
                      </a:lnTo>
                      <a:lnTo>
                        <a:pt x="165" y="327"/>
                      </a:lnTo>
                      <a:lnTo>
                        <a:pt x="165" y="328"/>
                      </a:lnTo>
                      <a:lnTo>
                        <a:pt x="165" y="329"/>
                      </a:lnTo>
                      <a:lnTo>
                        <a:pt x="165" y="330"/>
                      </a:lnTo>
                      <a:lnTo>
                        <a:pt x="164" y="330"/>
                      </a:lnTo>
                      <a:lnTo>
                        <a:pt x="163" y="331"/>
                      </a:lnTo>
                      <a:lnTo>
                        <a:pt x="162" y="331"/>
                      </a:lnTo>
                      <a:lnTo>
                        <a:pt x="161" y="331"/>
                      </a:lnTo>
                      <a:lnTo>
                        <a:pt x="161" y="332"/>
                      </a:lnTo>
                      <a:lnTo>
                        <a:pt x="161" y="333"/>
                      </a:lnTo>
                      <a:lnTo>
                        <a:pt x="160" y="333"/>
                      </a:lnTo>
                      <a:lnTo>
                        <a:pt x="159" y="333"/>
                      </a:lnTo>
                      <a:lnTo>
                        <a:pt x="159" y="334"/>
                      </a:lnTo>
                      <a:lnTo>
                        <a:pt x="158" y="334"/>
                      </a:lnTo>
                      <a:lnTo>
                        <a:pt x="157" y="335"/>
                      </a:lnTo>
                      <a:lnTo>
                        <a:pt x="156" y="335"/>
                      </a:lnTo>
                      <a:lnTo>
                        <a:pt x="155" y="335"/>
                      </a:lnTo>
                      <a:lnTo>
                        <a:pt x="155" y="336"/>
                      </a:lnTo>
                      <a:lnTo>
                        <a:pt x="154" y="335"/>
                      </a:lnTo>
                      <a:lnTo>
                        <a:pt x="154" y="336"/>
                      </a:lnTo>
                      <a:lnTo>
                        <a:pt x="154" y="337"/>
                      </a:lnTo>
                      <a:lnTo>
                        <a:pt x="154" y="336"/>
                      </a:lnTo>
                      <a:lnTo>
                        <a:pt x="153" y="336"/>
                      </a:lnTo>
                      <a:lnTo>
                        <a:pt x="152" y="336"/>
                      </a:lnTo>
                      <a:lnTo>
                        <a:pt x="151" y="336"/>
                      </a:lnTo>
                      <a:lnTo>
                        <a:pt x="150" y="336"/>
                      </a:lnTo>
                      <a:lnTo>
                        <a:pt x="149" y="336"/>
                      </a:lnTo>
                      <a:lnTo>
                        <a:pt x="148" y="336"/>
                      </a:lnTo>
                      <a:lnTo>
                        <a:pt x="147" y="336"/>
                      </a:lnTo>
                      <a:lnTo>
                        <a:pt x="146" y="336"/>
                      </a:lnTo>
                      <a:lnTo>
                        <a:pt x="145" y="336"/>
                      </a:lnTo>
                      <a:lnTo>
                        <a:pt x="145" y="337"/>
                      </a:lnTo>
                      <a:lnTo>
                        <a:pt x="145" y="338"/>
                      </a:lnTo>
                      <a:lnTo>
                        <a:pt x="145" y="339"/>
                      </a:lnTo>
                      <a:lnTo>
                        <a:pt x="144" y="339"/>
                      </a:lnTo>
                      <a:lnTo>
                        <a:pt x="144" y="340"/>
                      </a:lnTo>
                      <a:lnTo>
                        <a:pt x="143" y="341"/>
                      </a:lnTo>
                      <a:lnTo>
                        <a:pt x="143" y="342"/>
                      </a:lnTo>
                      <a:lnTo>
                        <a:pt x="142" y="342"/>
                      </a:lnTo>
                      <a:lnTo>
                        <a:pt x="141" y="342"/>
                      </a:lnTo>
                      <a:lnTo>
                        <a:pt x="140" y="342"/>
                      </a:lnTo>
                      <a:lnTo>
                        <a:pt x="139" y="342"/>
                      </a:lnTo>
                      <a:lnTo>
                        <a:pt x="139" y="343"/>
                      </a:lnTo>
                      <a:lnTo>
                        <a:pt x="138" y="343"/>
                      </a:lnTo>
                      <a:lnTo>
                        <a:pt x="138" y="344"/>
                      </a:lnTo>
                      <a:lnTo>
                        <a:pt x="137" y="344"/>
                      </a:lnTo>
                      <a:lnTo>
                        <a:pt x="136" y="343"/>
                      </a:lnTo>
                      <a:lnTo>
                        <a:pt x="136" y="342"/>
                      </a:lnTo>
                      <a:lnTo>
                        <a:pt x="135" y="340"/>
                      </a:lnTo>
                      <a:lnTo>
                        <a:pt x="126" y="322"/>
                      </a:lnTo>
                      <a:lnTo>
                        <a:pt x="123" y="319"/>
                      </a:lnTo>
                      <a:lnTo>
                        <a:pt x="122" y="319"/>
                      </a:lnTo>
                      <a:lnTo>
                        <a:pt x="121" y="319"/>
                      </a:lnTo>
                      <a:lnTo>
                        <a:pt x="120" y="319"/>
                      </a:lnTo>
                      <a:lnTo>
                        <a:pt x="120" y="318"/>
                      </a:lnTo>
                      <a:lnTo>
                        <a:pt x="113" y="314"/>
                      </a:lnTo>
                      <a:lnTo>
                        <a:pt x="113" y="313"/>
                      </a:lnTo>
                      <a:lnTo>
                        <a:pt x="113" y="312"/>
                      </a:lnTo>
                      <a:lnTo>
                        <a:pt x="113" y="311"/>
                      </a:lnTo>
                      <a:lnTo>
                        <a:pt x="112" y="311"/>
                      </a:lnTo>
                      <a:lnTo>
                        <a:pt x="112" y="310"/>
                      </a:lnTo>
                      <a:lnTo>
                        <a:pt x="112" y="309"/>
                      </a:lnTo>
                      <a:lnTo>
                        <a:pt x="112" y="308"/>
                      </a:lnTo>
                      <a:lnTo>
                        <a:pt x="111" y="308"/>
                      </a:lnTo>
                      <a:lnTo>
                        <a:pt x="111" y="307"/>
                      </a:lnTo>
                      <a:lnTo>
                        <a:pt x="110" y="307"/>
                      </a:lnTo>
                      <a:lnTo>
                        <a:pt x="109" y="307"/>
                      </a:lnTo>
                      <a:lnTo>
                        <a:pt x="108" y="307"/>
                      </a:lnTo>
                      <a:lnTo>
                        <a:pt x="107" y="307"/>
                      </a:lnTo>
                      <a:lnTo>
                        <a:pt x="106" y="306"/>
                      </a:lnTo>
                      <a:lnTo>
                        <a:pt x="105" y="305"/>
                      </a:lnTo>
                      <a:lnTo>
                        <a:pt x="104" y="305"/>
                      </a:lnTo>
                      <a:lnTo>
                        <a:pt x="103" y="305"/>
                      </a:lnTo>
                      <a:lnTo>
                        <a:pt x="103" y="304"/>
                      </a:lnTo>
                      <a:lnTo>
                        <a:pt x="102" y="303"/>
                      </a:lnTo>
                      <a:lnTo>
                        <a:pt x="102" y="302"/>
                      </a:lnTo>
                      <a:lnTo>
                        <a:pt x="101" y="303"/>
                      </a:lnTo>
                      <a:lnTo>
                        <a:pt x="100" y="303"/>
                      </a:lnTo>
                      <a:lnTo>
                        <a:pt x="99" y="304"/>
                      </a:lnTo>
                      <a:lnTo>
                        <a:pt x="98" y="304"/>
                      </a:lnTo>
                      <a:lnTo>
                        <a:pt x="97" y="305"/>
                      </a:lnTo>
                      <a:lnTo>
                        <a:pt x="96" y="306"/>
                      </a:lnTo>
                      <a:lnTo>
                        <a:pt x="95" y="306"/>
                      </a:lnTo>
                      <a:lnTo>
                        <a:pt x="95" y="307"/>
                      </a:lnTo>
                      <a:lnTo>
                        <a:pt x="94" y="307"/>
                      </a:lnTo>
                      <a:lnTo>
                        <a:pt x="94" y="306"/>
                      </a:lnTo>
                      <a:lnTo>
                        <a:pt x="93" y="306"/>
                      </a:lnTo>
                      <a:lnTo>
                        <a:pt x="93" y="305"/>
                      </a:lnTo>
                      <a:lnTo>
                        <a:pt x="94" y="305"/>
                      </a:lnTo>
                      <a:lnTo>
                        <a:pt x="94" y="304"/>
                      </a:lnTo>
                      <a:lnTo>
                        <a:pt x="95" y="303"/>
                      </a:lnTo>
                      <a:lnTo>
                        <a:pt x="96" y="302"/>
                      </a:lnTo>
                      <a:lnTo>
                        <a:pt x="96" y="301"/>
                      </a:lnTo>
                      <a:lnTo>
                        <a:pt x="97" y="301"/>
                      </a:lnTo>
                      <a:lnTo>
                        <a:pt x="97" y="300"/>
                      </a:lnTo>
                      <a:lnTo>
                        <a:pt x="98" y="300"/>
                      </a:lnTo>
                      <a:lnTo>
                        <a:pt x="98" y="299"/>
                      </a:lnTo>
                      <a:lnTo>
                        <a:pt x="97" y="298"/>
                      </a:lnTo>
                      <a:lnTo>
                        <a:pt x="96" y="298"/>
                      </a:lnTo>
                      <a:lnTo>
                        <a:pt x="96" y="297"/>
                      </a:lnTo>
                      <a:lnTo>
                        <a:pt x="96" y="296"/>
                      </a:lnTo>
                      <a:lnTo>
                        <a:pt x="96" y="295"/>
                      </a:lnTo>
                      <a:lnTo>
                        <a:pt x="95" y="295"/>
                      </a:lnTo>
                      <a:lnTo>
                        <a:pt x="94" y="295"/>
                      </a:lnTo>
                      <a:lnTo>
                        <a:pt x="94" y="294"/>
                      </a:lnTo>
                      <a:lnTo>
                        <a:pt x="93" y="294"/>
                      </a:lnTo>
                      <a:lnTo>
                        <a:pt x="93" y="293"/>
                      </a:lnTo>
                      <a:lnTo>
                        <a:pt x="93" y="292"/>
                      </a:lnTo>
                      <a:lnTo>
                        <a:pt x="92" y="292"/>
                      </a:lnTo>
                      <a:lnTo>
                        <a:pt x="92" y="291"/>
                      </a:lnTo>
                      <a:lnTo>
                        <a:pt x="93" y="291"/>
                      </a:lnTo>
                      <a:lnTo>
                        <a:pt x="93" y="290"/>
                      </a:lnTo>
                      <a:lnTo>
                        <a:pt x="92" y="290"/>
                      </a:lnTo>
                      <a:lnTo>
                        <a:pt x="91" y="290"/>
                      </a:lnTo>
                      <a:lnTo>
                        <a:pt x="91" y="289"/>
                      </a:lnTo>
                      <a:lnTo>
                        <a:pt x="92" y="289"/>
                      </a:lnTo>
                      <a:lnTo>
                        <a:pt x="92" y="288"/>
                      </a:lnTo>
                      <a:lnTo>
                        <a:pt x="92" y="287"/>
                      </a:lnTo>
                      <a:lnTo>
                        <a:pt x="93" y="286"/>
                      </a:lnTo>
                      <a:lnTo>
                        <a:pt x="92" y="286"/>
                      </a:lnTo>
                      <a:lnTo>
                        <a:pt x="91" y="287"/>
                      </a:lnTo>
                      <a:lnTo>
                        <a:pt x="90" y="287"/>
                      </a:lnTo>
                      <a:lnTo>
                        <a:pt x="89" y="286"/>
                      </a:lnTo>
                      <a:lnTo>
                        <a:pt x="88" y="285"/>
                      </a:lnTo>
                      <a:lnTo>
                        <a:pt x="87" y="285"/>
                      </a:lnTo>
                      <a:lnTo>
                        <a:pt x="87" y="284"/>
                      </a:lnTo>
                      <a:lnTo>
                        <a:pt x="87" y="283"/>
                      </a:lnTo>
                      <a:lnTo>
                        <a:pt x="86" y="283"/>
                      </a:lnTo>
                      <a:lnTo>
                        <a:pt x="85" y="283"/>
                      </a:lnTo>
                      <a:lnTo>
                        <a:pt x="84" y="282"/>
                      </a:lnTo>
                      <a:lnTo>
                        <a:pt x="85" y="282"/>
                      </a:lnTo>
                      <a:lnTo>
                        <a:pt x="85" y="281"/>
                      </a:lnTo>
                      <a:lnTo>
                        <a:pt x="84" y="281"/>
                      </a:lnTo>
                      <a:lnTo>
                        <a:pt x="83" y="281"/>
                      </a:lnTo>
                      <a:lnTo>
                        <a:pt x="82" y="281"/>
                      </a:lnTo>
                      <a:lnTo>
                        <a:pt x="81" y="282"/>
                      </a:lnTo>
                      <a:lnTo>
                        <a:pt x="80" y="282"/>
                      </a:lnTo>
                      <a:lnTo>
                        <a:pt x="79" y="281"/>
                      </a:lnTo>
                      <a:lnTo>
                        <a:pt x="79" y="280"/>
                      </a:lnTo>
                      <a:lnTo>
                        <a:pt x="78" y="279"/>
                      </a:lnTo>
                      <a:lnTo>
                        <a:pt x="78" y="278"/>
                      </a:lnTo>
                      <a:lnTo>
                        <a:pt x="77" y="278"/>
                      </a:lnTo>
                      <a:lnTo>
                        <a:pt x="77" y="277"/>
                      </a:lnTo>
                      <a:lnTo>
                        <a:pt x="76" y="277"/>
                      </a:lnTo>
                      <a:lnTo>
                        <a:pt x="75" y="278"/>
                      </a:lnTo>
                      <a:lnTo>
                        <a:pt x="74" y="278"/>
                      </a:lnTo>
                      <a:lnTo>
                        <a:pt x="73" y="278"/>
                      </a:lnTo>
                      <a:lnTo>
                        <a:pt x="72" y="278"/>
                      </a:lnTo>
                      <a:lnTo>
                        <a:pt x="71" y="278"/>
                      </a:lnTo>
                      <a:lnTo>
                        <a:pt x="71" y="279"/>
                      </a:lnTo>
                      <a:lnTo>
                        <a:pt x="71" y="278"/>
                      </a:lnTo>
                      <a:lnTo>
                        <a:pt x="70" y="278"/>
                      </a:lnTo>
                      <a:lnTo>
                        <a:pt x="69" y="278"/>
                      </a:lnTo>
                      <a:lnTo>
                        <a:pt x="68" y="278"/>
                      </a:lnTo>
                      <a:lnTo>
                        <a:pt x="67" y="278"/>
                      </a:lnTo>
                      <a:lnTo>
                        <a:pt x="67" y="279"/>
                      </a:lnTo>
                      <a:lnTo>
                        <a:pt x="66" y="280"/>
                      </a:lnTo>
                      <a:lnTo>
                        <a:pt x="66" y="281"/>
                      </a:lnTo>
                      <a:lnTo>
                        <a:pt x="65" y="281"/>
                      </a:lnTo>
                      <a:lnTo>
                        <a:pt x="64" y="281"/>
                      </a:lnTo>
                      <a:lnTo>
                        <a:pt x="63" y="281"/>
                      </a:lnTo>
                      <a:lnTo>
                        <a:pt x="63" y="280"/>
                      </a:lnTo>
                      <a:lnTo>
                        <a:pt x="63" y="279"/>
                      </a:lnTo>
                      <a:lnTo>
                        <a:pt x="63" y="278"/>
                      </a:lnTo>
                      <a:lnTo>
                        <a:pt x="62" y="278"/>
                      </a:lnTo>
                      <a:lnTo>
                        <a:pt x="62" y="277"/>
                      </a:lnTo>
                      <a:lnTo>
                        <a:pt x="61" y="277"/>
                      </a:lnTo>
                      <a:lnTo>
                        <a:pt x="61" y="276"/>
                      </a:lnTo>
                      <a:lnTo>
                        <a:pt x="61" y="275"/>
                      </a:lnTo>
                      <a:lnTo>
                        <a:pt x="62" y="274"/>
                      </a:lnTo>
                      <a:lnTo>
                        <a:pt x="61" y="274"/>
                      </a:lnTo>
                      <a:lnTo>
                        <a:pt x="61" y="273"/>
                      </a:lnTo>
                      <a:lnTo>
                        <a:pt x="61" y="272"/>
                      </a:lnTo>
                      <a:lnTo>
                        <a:pt x="60" y="271"/>
                      </a:lnTo>
                      <a:lnTo>
                        <a:pt x="60" y="270"/>
                      </a:lnTo>
                      <a:lnTo>
                        <a:pt x="59" y="270"/>
                      </a:lnTo>
                      <a:lnTo>
                        <a:pt x="59" y="269"/>
                      </a:lnTo>
                      <a:lnTo>
                        <a:pt x="58" y="269"/>
                      </a:lnTo>
                      <a:lnTo>
                        <a:pt x="58" y="268"/>
                      </a:lnTo>
                      <a:lnTo>
                        <a:pt x="58" y="267"/>
                      </a:lnTo>
                      <a:lnTo>
                        <a:pt x="58" y="266"/>
                      </a:lnTo>
                      <a:lnTo>
                        <a:pt x="57" y="266"/>
                      </a:lnTo>
                      <a:lnTo>
                        <a:pt x="56" y="266"/>
                      </a:lnTo>
                      <a:lnTo>
                        <a:pt x="55" y="266"/>
                      </a:lnTo>
                      <a:lnTo>
                        <a:pt x="54" y="266"/>
                      </a:lnTo>
                      <a:lnTo>
                        <a:pt x="53" y="266"/>
                      </a:lnTo>
                      <a:lnTo>
                        <a:pt x="52" y="266"/>
                      </a:lnTo>
                      <a:lnTo>
                        <a:pt x="51" y="266"/>
                      </a:lnTo>
                      <a:lnTo>
                        <a:pt x="51" y="267"/>
                      </a:lnTo>
                      <a:lnTo>
                        <a:pt x="50" y="267"/>
                      </a:lnTo>
                      <a:lnTo>
                        <a:pt x="50" y="268"/>
                      </a:lnTo>
                      <a:lnTo>
                        <a:pt x="49" y="268"/>
                      </a:lnTo>
                      <a:lnTo>
                        <a:pt x="49" y="269"/>
                      </a:lnTo>
                      <a:lnTo>
                        <a:pt x="49" y="270"/>
                      </a:lnTo>
                      <a:lnTo>
                        <a:pt x="49" y="271"/>
                      </a:lnTo>
                      <a:lnTo>
                        <a:pt x="48" y="271"/>
                      </a:lnTo>
                      <a:lnTo>
                        <a:pt x="48" y="270"/>
                      </a:lnTo>
                      <a:lnTo>
                        <a:pt x="48" y="269"/>
                      </a:lnTo>
                      <a:lnTo>
                        <a:pt x="48" y="268"/>
                      </a:lnTo>
                      <a:lnTo>
                        <a:pt x="47" y="268"/>
                      </a:lnTo>
                      <a:lnTo>
                        <a:pt x="46" y="268"/>
                      </a:lnTo>
                      <a:lnTo>
                        <a:pt x="46" y="267"/>
                      </a:lnTo>
                      <a:lnTo>
                        <a:pt x="45" y="267"/>
                      </a:lnTo>
                      <a:lnTo>
                        <a:pt x="45" y="266"/>
                      </a:lnTo>
                      <a:lnTo>
                        <a:pt x="44" y="266"/>
                      </a:lnTo>
                      <a:lnTo>
                        <a:pt x="43" y="266"/>
                      </a:lnTo>
                      <a:lnTo>
                        <a:pt x="43" y="265"/>
                      </a:lnTo>
                      <a:lnTo>
                        <a:pt x="42" y="264"/>
                      </a:lnTo>
                      <a:lnTo>
                        <a:pt x="43" y="263"/>
                      </a:lnTo>
                      <a:lnTo>
                        <a:pt x="43" y="261"/>
                      </a:lnTo>
                      <a:lnTo>
                        <a:pt x="41" y="261"/>
                      </a:lnTo>
                      <a:lnTo>
                        <a:pt x="40" y="262"/>
                      </a:lnTo>
                      <a:lnTo>
                        <a:pt x="39" y="261"/>
                      </a:lnTo>
                      <a:lnTo>
                        <a:pt x="38" y="262"/>
                      </a:lnTo>
                      <a:lnTo>
                        <a:pt x="38" y="261"/>
                      </a:lnTo>
                      <a:lnTo>
                        <a:pt x="37" y="261"/>
                      </a:lnTo>
                      <a:lnTo>
                        <a:pt x="36" y="260"/>
                      </a:lnTo>
                      <a:lnTo>
                        <a:pt x="35" y="260"/>
                      </a:lnTo>
                      <a:lnTo>
                        <a:pt x="34" y="260"/>
                      </a:lnTo>
                      <a:lnTo>
                        <a:pt x="32" y="261"/>
                      </a:lnTo>
                      <a:lnTo>
                        <a:pt x="32" y="260"/>
                      </a:lnTo>
                      <a:lnTo>
                        <a:pt x="32" y="259"/>
                      </a:lnTo>
                      <a:lnTo>
                        <a:pt x="32" y="258"/>
                      </a:lnTo>
                      <a:lnTo>
                        <a:pt x="31" y="258"/>
                      </a:lnTo>
                      <a:lnTo>
                        <a:pt x="30" y="258"/>
                      </a:lnTo>
                      <a:lnTo>
                        <a:pt x="29" y="258"/>
                      </a:lnTo>
                      <a:lnTo>
                        <a:pt x="28" y="258"/>
                      </a:lnTo>
                      <a:lnTo>
                        <a:pt x="27" y="258"/>
                      </a:lnTo>
                      <a:lnTo>
                        <a:pt x="27" y="259"/>
                      </a:lnTo>
                      <a:lnTo>
                        <a:pt x="26" y="259"/>
                      </a:lnTo>
                      <a:lnTo>
                        <a:pt x="26" y="260"/>
                      </a:lnTo>
                      <a:lnTo>
                        <a:pt x="25" y="260"/>
                      </a:lnTo>
                      <a:lnTo>
                        <a:pt x="24" y="260"/>
                      </a:lnTo>
                      <a:lnTo>
                        <a:pt x="23" y="261"/>
                      </a:lnTo>
                      <a:lnTo>
                        <a:pt x="22" y="261"/>
                      </a:lnTo>
                      <a:lnTo>
                        <a:pt x="22" y="260"/>
                      </a:lnTo>
                      <a:lnTo>
                        <a:pt x="21" y="260"/>
                      </a:lnTo>
                      <a:lnTo>
                        <a:pt x="20" y="260"/>
                      </a:lnTo>
                      <a:lnTo>
                        <a:pt x="19" y="260"/>
                      </a:lnTo>
                      <a:lnTo>
                        <a:pt x="18" y="260"/>
                      </a:lnTo>
                      <a:lnTo>
                        <a:pt x="17" y="260"/>
                      </a:lnTo>
                      <a:lnTo>
                        <a:pt x="17" y="259"/>
                      </a:lnTo>
                      <a:lnTo>
                        <a:pt x="16" y="258"/>
                      </a:lnTo>
                      <a:lnTo>
                        <a:pt x="15" y="258"/>
                      </a:lnTo>
                      <a:lnTo>
                        <a:pt x="15" y="257"/>
                      </a:lnTo>
                      <a:lnTo>
                        <a:pt x="15" y="256"/>
                      </a:lnTo>
                      <a:lnTo>
                        <a:pt x="14" y="255"/>
                      </a:lnTo>
                      <a:lnTo>
                        <a:pt x="14" y="256"/>
                      </a:lnTo>
                      <a:lnTo>
                        <a:pt x="14" y="255"/>
                      </a:lnTo>
                      <a:lnTo>
                        <a:pt x="0" y="243"/>
                      </a:lnTo>
                      <a:lnTo>
                        <a:pt x="30" y="225"/>
                      </a:lnTo>
                      <a:lnTo>
                        <a:pt x="44" y="195"/>
                      </a:lnTo>
                      <a:lnTo>
                        <a:pt x="52" y="188"/>
                      </a:lnTo>
                      <a:lnTo>
                        <a:pt x="55" y="176"/>
                      </a:lnTo>
                      <a:lnTo>
                        <a:pt x="45" y="148"/>
                      </a:lnTo>
                      <a:lnTo>
                        <a:pt x="60" y="133"/>
                      </a:lnTo>
                      <a:lnTo>
                        <a:pt x="61" y="132"/>
                      </a:lnTo>
                      <a:lnTo>
                        <a:pt x="62" y="131"/>
                      </a:lnTo>
                      <a:lnTo>
                        <a:pt x="63" y="131"/>
                      </a:lnTo>
                      <a:lnTo>
                        <a:pt x="64" y="131"/>
                      </a:lnTo>
                      <a:lnTo>
                        <a:pt x="65" y="131"/>
                      </a:lnTo>
                      <a:lnTo>
                        <a:pt x="66" y="132"/>
                      </a:lnTo>
                      <a:lnTo>
                        <a:pt x="67" y="132"/>
                      </a:lnTo>
                      <a:lnTo>
                        <a:pt x="67" y="133"/>
                      </a:lnTo>
                      <a:lnTo>
                        <a:pt x="68" y="133"/>
                      </a:lnTo>
                      <a:lnTo>
                        <a:pt x="69" y="132"/>
                      </a:lnTo>
                      <a:lnTo>
                        <a:pt x="70" y="132"/>
                      </a:lnTo>
                      <a:lnTo>
                        <a:pt x="72" y="131"/>
                      </a:lnTo>
                      <a:lnTo>
                        <a:pt x="73" y="131"/>
                      </a:lnTo>
                      <a:lnTo>
                        <a:pt x="73" y="130"/>
                      </a:lnTo>
                      <a:lnTo>
                        <a:pt x="74" y="129"/>
                      </a:lnTo>
                      <a:lnTo>
                        <a:pt x="75" y="129"/>
                      </a:lnTo>
                      <a:lnTo>
                        <a:pt x="76" y="128"/>
                      </a:lnTo>
                      <a:lnTo>
                        <a:pt x="77" y="128"/>
                      </a:lnTo>
                      <a:lnTo>
                        <a:pt x="77" y="127"/>
                      </a:lnTo>
                      <a:lnTo>
                        <a:pt x="84" y="120"/>
                      </a:lnTo>
                      <a:lnTo>
                        <a:pt x="85" y="119"/>
                      </a:lnTo>
                      <a:lnTo>
                        <a:pt x="86" y="118"/>
                      </a:lnTo>
                      <a:lnTo>
                        <a:pt x="87" y="118"/>
                      </a:lnTo>
                      <a:lnTo>
                        <a:pt x="87" y="117"/>
                      </a:lnTo>
                      <a:lnTo>
                        <a:pt x="87" y="116"/>
                      </a:lnTo>
                      <a:lnTo>
                        <a:pt x="87" y="115"/>
                      </a:lnTo>
                      <a:lnTo>
                        <a:pt x="87" y="114"/>
                      </a:lnTo>
                      <a:lnTo>
                        <a:pt x="87" y="113"/>
                      </a:lnTo>
                      <a:lnTo>
                        <a:pt x="86" y="113"/>
                      </a:lnTo>
                      <a:lnTo>
                        <a:pt x="86" y="112"/>
                      </a:lnTo>
                      <a:lnTo>
                        <a:pt x="86" y="111"/>
                      </a:lnTo>
                      <a:lnTo>
                        <a:pt x="86" y="110"/>
                      </a:lnTo>
                      <a:lnTo>
                        <a:pt x="85" y="109"/>
                      </a:lnTo>
                      <a:lnTo>
                        <a:pt x="85" y="108"/>
                      </a:lnTo>
                      <a:lnTo>
                        <a:pt x="85" y="107"/>
                      </a:lnTo>
                      <a:lnTo>
                        <a:pt x="86" y="107"/>
                      </a:lnTo>
                      <a:lnTo>
                        <a:pt x="87" y="107"/>
                      </a:lnTo>
                      <a:lnTo>
                        <a:pt x="88" y="106"/>
                      </a:lnTo>
                      <a:lnTo>
                        <a:pt x="90" y="107"/>
                      </a:lnTo>
                      <a:lnTo>
                        <a:pt x="91" y="108"/>
                      </a:lnTo>
                      <a:lnTo>
                        <a:pt x="91" y="109"/>
                      </a:lnTo>
                      <a:lnTo>
                        <a:pt x="92" y="109"/>
                      </a:lnTo>
                      <a:lnTo>
                        <a:pt x="94" y="109"/>
                      </a:lnTo>
                      <a:lnTo>
                        <a:pt x="96" y="110"/>
                      </a:lnTo>
                      <a:lnTo>
                        <a:pt x="97" y="111"/>
                      </a:lnTo>
                      <a:lnTo>
                        <a:pt x="98" y="112"/>
                      </a:lnTo>
                      <a:lnTo>
                        <a:pt x="100" y="113"/>
                      </a:lnTo>
                      <a:lnTo>
                        <a:pt x="102" y="114"/>
                      </a:lnTo>
                      <a:lnTo>
                        <a:pt x="103" y="114"/>
                      </a:lnTo>
                      <a:lnTo>
                        <a:pt x="103" y="115"/>
                      </a:lnTo>
                      <a:lnTo>
                        <a:pt x="104" y="115"/>
                      </a:lnTo>
                      <a:lnTo>
                        <a:pt x="109" y="112"/>
                      </a:lnTo>
                      <a:lnTo>
                        <a:pt x="113" y="115"/>
                      </a:lnTo>
                      <a:lnTo>
                        <a:pt x="118" y="114"/>
                      </a:lnTo>
                      <a:lnTo>
                        <a:pt x="118" y="113"/>
                      </a:lnTo>
                      <a:lnTo>
                        <a:pt x="118" y="112"/>
                      </a:lnTo>
                      <a:lnTo>
                        <a:pt x="118" y="111"/>
                      </a:lnTo>
                      <a:lnTo>
                        <a:pt x="118" y="110"/>
                      </a:lnTo>
                      <a:lnTo>
                        <a:pt x="118" y="109"/>
                      </a:lnTo>
                      <a:lnTo>
                        <a:pt x="118" y="108"/>
                      </a:lnTo>
                      <a:lnTo>
                        <a:pt x="118" y="107"/>
                      </a:lnTo>
                      <a:lnTo>
                        <a:pt x="118" y="106"/>
                      </a:lnTo>
                      <a:lnTo>
                        <a:pt x="118" y="105"/>
                      </a:lnTo>
                      <a:lnTo>
                        <a:pt x="118" y="104"/>
                      </a:lnTo>
                      <a:lnTo>
                        <a:pt x="118" y="103"/>
                      </a:lnTo>
                      <a:lnTo>
                        <a:pt x="118" y="102"/>
                      </a:lnTo>
                      <a:lnTo>
                        <a:pt x="117" y="101"/>
                      </a:lnTo>
                      <a:lnTo>
                        <a:pt x="117" y="100"/>
                      </a:lnTo>
                      <a:lnTo>
                        <a:pt x="117" y="99"/>
                      </a:lnTo>
                      <a:lnTo>
                        <a:pt x="118" y="99"/>
                      </a:lnTo>
                      <a:lnTo>
                        <a:pt x="118" y="98"/>
                      </a:lnTo>
                      <a:lnTo>
                        <a:pt x="118" y="99"/>
                      </a:lnTo>
                      <a:lnTo>
                        <a:pt x="119" y="99"/>
                      </a:lnTo>
                      <a:lnTo>
                        <a:pt x="120" y="99"/>
                      </a:lnTo>
                      <a:lnTo>
                        <a:pt x="120" y="98"/>
                      </a:lnTo>
                      <a:lnTo>
                        <a:pt x="121" y="97"/>
                      </a:lnTo>
                      <a:lnTo>
                        <a:pt x="121" y="96"/>
                      </a:lnTo>
                      <a:lnTo>
                        <a:pt x="121" y="95"/>
                      </a:lnTo>
                      <a:lnTo>
                        <a:pt x="121" y="94"/>
                      </a:lnTo>
                      <a:lnTo>
                        <a:pt x="121" y="93"/>
                      </a:lnTo>
                      <a:lnTo>
                        <a:pt x="120" y="93"/>
                      </a:lnTo>
                      <a:lnTo>
                        <a:pt x="120" y="92"/>
                      </a:lnTo>
                      <a:lnTo>
                        <a:pt x="120" y="91"/>
                      </a:lnTo>
                      <a:lnTo>
                        <a:pt x="120" y="90"/>
                      </a:lnTo>
                      <a:lnTo>
                        <a:pt x="119" y="57"/>
                      </a:lnTo>
                      <a:lnTo>
                        <a:pt x="119" y="56"/>
                      </a:lnTo>
                      <a:lnTo>
                        <a:pt x="120" y="55"/>
                      </a:lnTo>
                      <a:lnTo>
                        <a:pt x="121" y="54"/>
                      </a:lnTo>
                      <a:lnTo>
                        <a:pt x="122" y="53"/>
                      </a:lnTo>
                      <a:lnTo>
                        <a:pt x="121" y="53"/>
                      </a:lnTo>
                      <a:lnTo>
                        <a:pt x="121" y="52"/>
                      </a:lnTo>
                      <a:lnTo>
                        <a:pt x="121" y="51"/>
                      </a:lnTo>
                      <a:lnTo>
                        <a:pt x="122" y="51"/>
                      </a:lnTo>
                      <a:lnTo>
                        <a:pt x="122" y="50"/>
                      </a:lnTo>
                      <a:lnTo>
                        <a:pt x="123" y="50"/>
                      </a:lnTo>
                      <a:lnTo>
                        <a:pt x="124" y="50"/>
                      </a:lnTo>
                      <a:lnTo>
                        <a:pt x="125" y="50"/>
                      </a:lnTo>
                      <a:lnTo>
                        <a:pt x="126" y="50"/>
                      </a:lnTo>
                      <a:lnTo>
                        <a:pt x="127" y="50"/>
                      </a:lnTo>
                      <a:lnTo>
                        <a:pt x="128" y="50"/>
                      </a:lnTo>
                      <a:lnTo>
                        <a:pt x="129" y="50"/>
                      </a:lnTo>
                      <a:lnTo>
                        <a:pt x="130" y="50"/>
                      </a:lnTo>
                      <a:lnTo>
                        <a:pt x="130" y="49"/>
                      </a:lnTo>
                      <a:lnTo>
                        <a:pt x="131" y="49"/>
                      </a:lnTo>
                      <a:lnTo>
                        <a:pt x="131" y="48"/>
                      </a:lnTo>
                      <a:lnTo>
                        <a:pt x="132" y="47"/>
                      </a:lnTo>
                      <a:lnTo>
                        <a:pt x="133" y="47"/>
                      </a:lnTo>
                      <a:lnTo>
                        <a:pt x="134" y="46"/>
                      </a:lnTo>
                      <a:lnTo>
                        <a:pt x="135" y="46"/>
                      </a:lnTo>
                      <a:lnTo>
                        <a:pt x="136" y="46"/>
                      </a:lnTo>
                      <a:lnTo>
                        <a:pt x="137" y="46"/>
                      </a:lnTo>
                      <a:lnTo>
                        <a:pt x="138" y="46"/>
                      </a:lnTo>
                      <a:lnTo>
                        <a:pt x="139" y="47"/>
                      </a:lnTo>
                      <a:lnTo>
                        <a:pt x="140" y="47"/>
                      </a:lnTo>
                      <a:lnTo>
                        <a:pt x="140" y="46"/>
                      </a:lnTo>
                      <a:lnTo>
                        <a:pt x="141" y="46"/>
                      </a:lnTo>
                      <a:lnTo>
                        <a:pt x="142" y="46"/>
                      </a:lnTo>
                      <a:lnTo>
                        <a:pt x="142" y="45"/>
                      </a:lnTo>
                      <a:lnTo>
                        <a:pt x="143" y="46"/>
                      </a:lnTo>
                      <a:lnTo>
                        <a:pt x="144" y="46"/>
                      </a:lnTo>
                      <a:lnTo>
                        <a:pt x="145" y="46"/>
                      </a:lnTo>
                      <a:lnTo>
                        <a:pt x="145" y="45"/>
                      </a:lnTo>
                      <a:lnTo>
                        <a:pt x="146" y="45"/>
                      </a:lnTo>
                      <a:lnTo>
                        <a:pt x="147" y="45"/>
                      </a:lnTo>
                      <a:lnTo>
                        <a:pt x="147" y="44"/>
                      </a:lnTo>
                      <a:lnTo>
                        <a:pt x="148" y="44"/>
                      </a:lnTo>
                      <a:lnTo>
                        <a:pt x="148" y="45"/>
                      </a:lnTo>
                      <a:lnTo>
                        <a:pt x="148" y="46"/>
                      </a:lnTo>
                      <a:lnTo>
                        <a:pt x="148" y="47"/>
                      </a:lnTo>
                      <a:lnTo>
                        <a:pt x="148" y="48"/>
                      </a:lnTo>
                      <a:lnTo>
                        <a:pt x="149" y="48"/>
                      </a:lnTo>
                      <a:lnTo>
                        <a:pt x="149" y="49"/>
                      </a:lnTo>
                      <a:lnTo>
                        <a:pt x="150" y="49"/>
                      </a:lnTo>
                      <a:lnTo>
                        <a:pt x="151" y="49"/>
                      </a:lnTo>
                      <a:lnTo>
                        <a:pt x="152" y="49"/>
                      </a:lnTo>
                      <a:lnTo>
                        <a:pt x="153" y="49"/>
                      </a:lnTo>
                      <a:lnTo>
                        <a:pt x="153" y="50"/>
                      </a:lnTo>
                      <a:lnTo>
                        <a:pt x="154" y="50"/>
                      </a:lnTo>
                      <a:lnTo>
                        <a:pt x="154" y="51"/>
                      </a:lnTo>
                      <a:lnTo>
                        <a:pt x="155" y="51"/>
                      </a:lnTo>
                      <a:lnTo>
                        <a:pt x="156" y="52"/>
                      </a:lnTo>
                      <a:lnTo>
                        <a:pt x="157" y="53"/>
                      </a:lnTo>
                      <a:lnTo>
                        <a:pt x="158" y="53"/>
                      </a:lnTo>
                      <a:lnTo>
                        <a:pt x="159" y="52"/>
                      </a:lnTo>
                      <a:lnTo>
                        <a:pt x="160" y="52"/>
                      </a:lnTo>
                      <a:lnTo>
                        <a:pt x="161" y="52"/>
                      </a:lnTo>
                      <a:lnTo>
                        <a:pt x="161" y="51"/>
                      </a:lnTo>
                      <a:lnTo>
                        <a:pt x="162" y="51"/>
                      </a:lnTo>
                      <a:lnTo>
                        <a:pt x="162" y="52"/>
                      </a:lnTo>
                      <a:lnTo>
                        <a:pt x="163" y="51"/>
                      </a:lnTo>
                      <a:lnTo>
                        <a:pt x="164" y="51"/>
                      </a:lnTo>
                      <a:lnTo>
                        <a:pt x="165" y="51"/>
                      </a:lnTo>
                      <a:lnTo>
                        <a:pt x="166" y="51"/>
                      </a:lnTo>
                      <a:lnTo>
                        <a:pt x="167" y="52"/>
                      </a:lnTo>
                      <a:lnTo>
                        <a:pt x="168" y="52"/>
                      </a:lnTo>
                      <a:lnTo>
                        <a:pt x="168" y="53"/>
                      </a:lnTo>
                      <a:lnTo>
                        <a:pt x="168" y="54"/>
                      </a:lnTo>
                      <a:lnTo>
                        <a:pt x="169" y="55"/>
                      </a:lnTo>
                      <a:lnTo>
                        <a:pt x="169" y="56"/>
                      </a:lnTo>
                      <a:lnTo>
                        <a:pt x="169" y="57"/>
                      </a:lnTo>
                      <a:lnTo>
                        <a:pt x="170" y="57"/>
                      </a:lnTo>
                      <a:lnTo>
                        <a:pt x="171" y="57"/>
                      </a:lnTo>
                      <a:lnTo>
                        <a:pt x="171" y="58"/>
                      </a:lnTo>
                      <a:lnTo>
                        <a:pt x="171" y="59"/>
                      </a:lnTo>
                      <a:lnTo>
                        <a:pt x="171" y="60"/>
                      </a:lnTo>
                      <a:lnTo>
                        <a:pt x="172" y="60"/>
                      </a:lnTo>
                      <a:lnTo>
                        <a:pt x="172" y="61"/>
                      </a:lnTo>
                      <a:lnTo>
                        <a:pt x="173" y="62"/>
                      </a:lnTo>
                      <a:lnTo>
                        <a:pt x="174" y="62"/>
                      </a:lnTo>
                      <a:lnTo>
                        <a:pt x="175" y="62"/>
                      </a:lnTo>
                      <a:lnTo>
                        <a:pt x="176" y="62"/>
                      </a:lnTo>
                      <a:lnTo>
                        <a:pt x="177" y="61"/>
                      </a:lnTo>
                      <a:lnTo>
                        <a:pt x="178" y="61"/>
                      </a:lnTo>
                      <a:lnTo>
                        <a:pt x="179" y="61"/>
                      </a:lnTo>
                      <a:lnTo>
                        <a:pt x="179" y="60"/>
                      </a:lnTo>
                      <a:lnTo>
                        <a:pt x="180" y="60"/>
                      </a:lnTo>
                      <a:lnTo>
                        <a:pt x="181" y="60"/>
                      </a:lnTo>
                      <a:lnTo>
                        <a:pt x="182" y="60"/>
                      </a:lnTo>
                      <a:lnTo>
                        <a:pt x="182" y="59"/>
                      </a:lnTo>
                      <a:lnTo>
                        <a:pt x="183" y="59"/>
                      </a:lnTo>
                      <a:lnTo>
                        <a:pt x="184" y="59"/>
                      </a:lnTo>
                      <a:lnTo>
                        <a:pt x="185" y="59"/>
                      </a:lnTo>
                      <a:lnTo>
                        <a:pt x="186" y="60"/>
                      </a:lnTo>
                      <a:lnTo>
                        <a:pt x="187" y="60"/>
                      </a:lnTo>
                      <a:lnTo>
                        <a:pt x="192" y="57"/>
                      </a:lnTo>
                      <a:lnTo>
                        <a:pt x="225" y="30"/>
                      </a:lnTo>
                      <a:lnTo>
                        <a:pt x="232" y="28"/>
                      </a:lnTo>
                      <a:lnTo>
                        <a:pt x="250" y="1"/>
                      </a:lnTo>
                      <a:lnTo>
                        <a:pt x="250" y="2"/>
                      </a:lnTo>
                      <a:lnTo>
                        <a:pt x="251" y="3"/>
                      </a:lnTo>
                      <a:lnTo>
                        <a:pt x="251" y="4"/>
                      </a:lnTo>
                      <a:lnTo>
                        <a:pt x="252" y="4"/>
                      </a:lnTo>
                      <a:lnTo>
                        <a:pt x="252" y="5"/>
                      </a:lnTo>
                      <a:lnTo>
                        <a:pt x="253" y="5"/>
                      </a:lnTo>
                      <a:lnTo>
                        <a:pt x="254" y="5"/>
                      </a:lnTo>
                      <a:lnTo>
                        <a:pt x="255" y="5"/>
                      </a:lnTo>
                      <a:lnTo>
                        <a:pt x="256" y="5"/>
                      </a:lnTo>
                      <a:lnTo>
                        <a:pt x="257" y="5"/>
                      </a:lnTo>
                      <a:lnTo>
                        <a:pt x="257" y="6"/>
                      </a:lnTo>
                      <a:lnTo>
                        <a:pt x="258" y="6"/>
                      </a:lnTo>
                      <a:lnTo>
                        <a:pt x="258" y="7"/>
                      </a:lnTo>
                      <a:lnTo>
                        <a:pt x="258" y="8"/>
                      </a:lnTo>
                      <a:lnTo>
                        <a:pt x="259" y="8"/>
                      </a:lnTo>
                      <a:lnTo>
                        <a:pt x="259" y="9"/>
                      </a:lnTo>
                      <a:lnTo>
                        <a:pt x="259" y="10"/>
                      </a:lnTo>
                      <a:lnTo>
                        <a:pt x="259" y="11"/>
                      </a:lnTo>
                      <a:lnTo>
                        <a:pt x="260" y="11"/>
                      </a:lnTo>
                      <a:lnTo>
                        <a:pt x="261" y="12"/>
                      </a:lnTo>
                      <a:lnTo>
                        <a:pt x="262" y="12"/>
                      </a:lnTo>
                      <a:lnTo>
                        <a:pt x="270" y="12"/>
                      </a:lnTo>
                      <a:lnTo>
                        <a:pt x="270" y="11"/>
                      </a:lnTo>
                      <a:lnTo>
                        <a:pt x="271" y="10"/>
                      </a:lnTo>
                      <a:lnTo>
                        <a:pt x="271" y="9"/>
                      </a:lnTo>
                      <a:lnTo>
                        <a:pt x="272" y="8"/>
                      </a:lnTo>
                      <a:lnTo>
                        <a:pt x="274" y="6"/>
                      </a:lnTo>
                      <a:lnTo>
                        <a:pt x="275" y="5"/>
                      </a:lnTo>
                      <a:lnTo>
                        <a:pt x="276" y="5"/>
                      </a:lnTo>
                      <a:lnTo>
                        <a:pt x="277" y="5"/>
                      </a:lnTo>
                      <a:lnTo>
                        <a:pt x="278" y="5"/>
                      </a:lnTo>
                      <a:lnTo>
                        <a:pt x="279" y="5"/>
                      </a:lnTo>
                      <a:lnTo>
                        <a:pt x="280" y="5"/>
                      </a:lnTo>
                      <a:lnTo>
                        <a:pt x="280" y="4"/>
                      </a:lnTo>
                      <a:lnTo>
                        <a:pt x="281" y="5"/>
                      </a:lnTo>
                      <a:lnTo>
                        <a:pt x="282" y="5"/>
                      </a:lnTo>
                      <a:lnTo>
                        <a:pt x="282" y="4"/>
                      </a:lnTo>
                      <a:lnTo>
                        <a:pt x="283" y="3"/>
                      </a:lnTo>
                      <a:lnTo>
                        <a:pt x="283" y="2"/>
                      </a:lnTo>
                      <a:lnTo>
                        <a:pt x="284" y="2"/>
                      </a:lnTo>
                      <a:lnTo>
                        <a:pt x="285" y="1"/>
                      </a:lnTo>
                      <a:lnTo>
                        <a:pt x="287" y="1"/>
                      </a:lnTo>
                    </a:path>
                  </a:pathLst>
                </a:custGeom>
                <a:solidFill>
                  <a:srgbClr val="0066FF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" name="Freeform 8">
                  <a:extLst>
                    <a:ext uri="{FF2B5EF4-FFF2-40B4-BE49-F238E27FC236}">
                      <a16:creationId xmlns:a16="http://schemas.microsoft.com/office/drawing/2014/main" id="{AE79AAD8-7E10-4F47-80DF-3349FD97232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87750" y="2319338"/>
                  <a:ext cx="460375" cy="303212"/>
                </a:xfrm>
                <a:custGeom>
                  <a:avLst/>
                  <a:gdLst>
                    <a:gd name="T0" fmla="*/ 17 w 290"/>
                    <a:gd name="T1" fmla="*/ 34 h 191"/>
                    <a:gd name="T2" fmla="*/ 28 w 290"/>
                    <a:gd name="T3" fmla="*/ 33 h 191"/>
                    <a:gd name="T4" fmla="*/ 38 w 290"/>
                    <a:gd name="T5" fmla="*/ 28 h 191"/>
                    <a:gd name="T6" fmla="*/ 47 w 290"/>
                    <a:gd name="T7" fmla="*/ 26 h 191"/>
                    <a:gd name="T8" fmla="*/ 56 w 290"/>
                    <a:gd name="T9" fmla="*/ 28 h 191"/>
                    <a:gd name="T10" fmla="*/ 66 w 290"/>
                    <a:gd name="T11" fmla="*/ 26 h 191"/>
                    <a:gd name="T12" fmla="*/ 69 w 290"/>
                    <a:gd name="T13" fmla="*/ 17 h 191"/>
                    <a:gd name="T14" fmla="*/ 72 w 290"/>
                    <a:gd name="T15" fmla="*/ 9 h 191"/>
                    <a:gd name="T16" fmla="*/ 81 w 290"/>
                    <a:gd name="T17" fmla="*/ 13 h 191"/>
                    <a:gd name="T18" fmla="*/ 88 w 290"/>
                    <a:gd name="T19" fmla="*/ 16 h 191"/>
                    <a:gd name="T20" fmla="*/ 93 w 290"/>
                    <a:gd name="T21" fmla="*/ 8 h 191"/>
                    <a:gd name="T22" fmla="*/ 99 w 290"/>
                    <a:gd name="T23" fmla="*/ 8 h 191"/>
                    <a:gd name="T24" fmla="*/ 102 w 290"/>
                    <a:gd name="T25" fmla="*/ 15 h 191"/>
                    <a:gd name="T26" fmla="*/ 112 w 290"/>
                    <a:gd name="T27" fmla="*/ 16 h 191"/>
                    <a:gd name="T28" fmla="*/ 122 w 290"/>
                    <a:gd name="T29" fmla="*/ 16 h 191"/>
                    <a:gd name="T30" fmla="*/ 131 w 290"/>
                    <a:gd name="T31" fmla="*/ 16 h 191"/>
                    <a:gd name="T32" fmla="*/ 135 w 290"/>
                    <a:gd name="T33" fmla="*/ 25 h 191"/>
                    <a:gd name="T34" fmla="*/ 144 w 290"/>
                    <a:gd name="T35" fmla="*/ 28 h 191"/>
                    <a:gd name="T36" fmla="*/ 151 w 290"/>
                    <a:gd name="T37" fmla="*/ 26 h 191"/>
                    <a:gd name="T38" fmla="*/ 154 w 290"/>
                    <a:gd name="T39" fmla="*/ 17 h 191"/>
                    <a:gd name="T40" fmla="*/ 161 w 290"/>
                    <a:gd name="T41" fmla="*/ 11 h 191"/>
                    <a:gd name="T42" fmla="*/ 167 w 290"/>
                    <a:gd name="T43" fmla="*/ 7 h 191"/>
                    <a:gd name="T44" fmla="*/ 167 w 290"/>
                    <a:gd name="T45" fmla="*/ 0 h 191"/>
                    <a:gd name="T46" fmla="*/ 175 w 290"/>
                    <a:gd name="T47" fmla="*/ 6 h 191"/>
                    <a:gd name="T48" fmla="*/ 184 w 290"/>
                    <a:gd name="T49" fmla="*/ 12 h 191"/>
                    <a:gd name="T50" fmla="*/ 192 w 290"/>
                    <a:gd name="T51" fmla="*/ 11 h 191"/>
                    <a:gd name="T52" fmla="*/ 202 w 290"/>
                    <a:gd name="T53" fmla="*/ 6 h 191"/>
                    <a:gd name="T54" fmla="*/ 212 w 290"/>
                    <a:gd name="T55" fmla="*/ 5 h 191"/>
                    <a:gd name="T56" fmla="*/ 220 w 290"/>
                    <a:gd name="T57" fmla="*/ 5 h 191"/>
                    <a:gd name="T58" fmla="*/ 225 w 290"/>
                    <a:gd name="T59" fmla="*/ 13 h 191"/>
                    <a:gd name="T60" fmla="*/ 225 w 290"/>
                    <a:gd name="T61" fmla="*/ 23 h 191"/>
                    <a:gd name="T62" fmla="*/ 235 w 290"/>
                    <a:gd name="T63" fmla="*/ 24 h 191"/>
                    <a:gd name="T64" fmla="*/ 246 w 290"/>
                    <a:gd name="T65" fmla="*/ 23 h 191"/>
                    <a:gd name="T66" fmla="*/ 255 w 290"/>
                    <a:gd name="T67" fmla="*/ 26 h 191"/>
                    <a:gd name="T68" fmla="*/ 265 w 290"/>
                    <a:gd name="T69" fmla="*/ 22 h 191"/>
                    <a:gd name="T70" fmla="*/ 272 w 290"/>
                    <a:gd name="T71" fmla="*/ 28 h 191"/>
                    <a:gd name="T72" fmla="*/ 276 w 290"/>
                    <a:gd name="T73" fmla="*/ 36 h 191"/>
                    <a:gd name="T74" fmla="*/ 285 w 290"/>
                    <a:gd name="T75" fmla="*/ 46 h 191"/>
                    <a:gd name="T76" fmla="*/ 290 w 290"/>
                    <a:gd name="T77" fmla="*/ 56 h 191"/>
                    <a:gd name="T78" fmla="*/ 283 w 290"/>
                    <a:gd name="T79" fmla="*/ 62 h 191"/>
                    <a:gd name="T80" fmla="*/ 283 w 290"/>
                    <a:gd name="T81" fmla="*/ 72 h 191"/>
                    <a:gd name="T82" fmla="*/ 285 w 290"/>
                    <a:gd name="T83" fmla="*/ 81 h 191"/>
                    <a:gd name="T84" fmla="*/ 285 w 290"/>
                    <a:gd name="T85" fmla="*/ 90 h 191"/>
                    <a:gd name="T86" fmla="*/ 286 w 290"/>
                    <a:gd name="T87" fmla="*/ 99 h 191"/>
                    <a:gd name="T88" fmla="*/ 283 w 290"/>
                    <a:gd name="T89" fmla="*/ 107 h 191"/>
                    <a:gd name="T90" fmla="*/ 284 w 290"/>
                    <a:gd name="T91" fmla="*/ 116 h 191"/>
                    <a:gd name="T92" fmla="*/ 280 w 290"/>
                    <a:gd name="T93" fmla="*/ 124 h 191"/>
                    <a:gd name="T94" fmla="*/ 274 w 290"/>
                    <a:gd name="T95" fmla="*/ 133 h 191"/>
                    <a:gd name="T96" fmla="*/ 266 w 290"/>
                    <a:gd name="T97" fmla="*/ 135 h 191"/>
                    <a:gd name="T98" fmla="*/ 254 w 290"/>
                    <a:gd name="T99" fmla="*/ 137 h 191"/>
                    <a:gd name="T100" fmla="*/ 243 w 290"/>
                    <a:gd name="T101" fmla="*/ 141 h 191"/>
                    <a:gd name="T102" fmla="*/ 238 w 290"/>
                    <a:gd name="T103" fmla="*/ 151 h 191"/>
                    <a:gd name="T104" fmla="*/ 235 w 290"/>
                    <a:gd name="T105" fmla="*/ 160 h 191"/>
                    <a:gd name="T106" fmla="*/ 238 w 290"/>
                    <a:gd name="T107" fmla="*/ 168 h 191"/>
                    <a:gd name="T108" fmla="*/ 239 w 290"/>
                    <a:gd name="T109" fmla="*/ 179 h 191"/>
                    <a:gd name="T110" fmla="*/ 243 w 290"/>
                    <a:gd name="T111" fmla="*/ 188 h 191"/>
                    <a:gd name="T112" fmla="*/ 122 w 290"/>
                    <a:gd name="T113" fmla="*/ 185 h 191"/>
                    <a:gd name="T114" fmla="*/ 16 w 290"/>
                    <a:gd name="T115" fmla="*/ 180 h 191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290"/>
                    <a:gd name="T175" fmla="*/ 0 h 191"/>
                    <a:gd name="T176" fmla="*/ 290 w 290"/>
                    <a:gd name="T177" fmla="*/ 191 h 191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290" h="191">
                      <a:moveTo>
                        <a:pt x="9" y="38"/>
                      </a:moveTo>
                      <a:lnTo>
                        <a:pt x="10" y="38"/>
                      </a:lnTo>
                      <a:lnTo>
                        <a:pt x="10" y="37"/>
                      </a:lnTo>
                      <a:lnTo>
                        <a:pt x="11" y="37"/>
                      </a:lnTo>
                      <a:lnTo>
                        <a:pt x="11" y="36"/>
                      </a:lnTo>
                      <a:lnTo>
                        <a:pt x="12" y="36"/>
                      </a:lnTo>
                      <a:lnTo>
                        <a:pt x="13" y="35"/>
                      </a:lnTo>
                      <a:lnTo>
                        <a:pt x="14" y="35"/>
                      </a:lnTo>
                      <a:lnTo>
                        <a:pt x="15" y="35"/>
                      </a:lnTo>
                      <a:lnTo>
                        <a:pt x="16" y="35"/>
                      </a:lnTo>
                      <a:lnTo>
                        <a:pt x="17" y="34"/>
                      </a:lnTo>
                      <a:lnTo>
                        <a:pt x="18" y="34"/>
                      </a:lnTo>
                      <a:lnTo>
                        <a:pt x="19" y="34"/>
                      </a:lnTo>
                      <a:lnTo>
                        <a:pt x="20" y="34"/>
                      </a:lnTo>
                      <a:lnTo>
                        <a:pt x="21" y="34"/>
                      </a:lnTo>
                      <a:lnTo>
                        <a:pt x="22" y="34"/>
                      </a:lnTo>
                      <a:lnTo>
                        <a:pt x="23" y="34"/>
                      </a:lnTo>
                      <a:lnTo>
                        <a:pt x="24" y="34"/>
                      </a:lnTo>
                      <a:lnTo>
                        <a:pt x="25" y="34"/>
                      </a:lnTo>
                      <a:lnTo>
                        <a:pt x="26" y="34"/>
                      </a:lnTo>
                      <a:lnTo>
                        <a:pt x="27" y="34"/>
                      </a:lnTo>
                      <a:lnTo>
                        <a:pt x="28" y="33"/>
                      </a:lnTo>
                      <a:lnTo>
                        <a:pt x="29" y="33"/>
                      </a:lnTo>
                      <a:lnTo>
                        <a:pt x="30" y="32"/>
                      </a:lnTo>
                      <a:lnTo>
                        <a:pt x="31" y="32"/>
                      </a:lnTo>
                      <a:lnTo>
                        <a:pt x="32" y="32"/>
                      </a:lnTo>
                      <a:lnTo>
                        <a:pt x="33" y="31"/>
                      </a:lnTo>
                      <a:lnTo>
                        <a:pt x="34" y="31"/>
                      </a:lnTo>
                      <a:lnTo>
                        <a:pt x="35" y="30"/>
                      </a:lnTo>
                      <a:lnTo>
                        <a:pt x="36" y="29"/>
                      </a:lnTo>
                      <a:lnTo>
                        <a:pt x="37" y="28"/>
                      </a:lnTo>
                      <a:lnTo>
                        <a:pt x="38" y="28"/>
                      </a:lnTo>
                      <a:lnTo>
                        <a:pt x="39" y="28"/>
                      </a:lnTo>
                      <a:lnTo>
                        <a:pt x="40" y="28"/>
                      </a:lnTo>
                      <a:lnTo>
                        <a:pt x="41" y="28"/>
                      </a:lnTo>
                      <a:lnTo>
                        <a:pt x="42" y="28"/>
                      </a:lnTo>
                      <a:lnTo>
                        <a:pt x="43" y="28"/>
                      </a:lnTo>
                      <a:lnTo>
                        <a:pt x="44" y="28"/>
                      </a:lnTo>
                      <a:lnTo>
                        <a:pt x="45" y="28"/>
                      </a:lnTo>
                      <a:lnTo>
                        <a:pt x="45" y="27"/>
                      </a:lnTo>
                      <a:lnTo>
                        <a:pt x="46" y="27"/>
                      </a:lnTo>
                      <a:lnTo>
                        <a:pt x="47" y="26"/>
                      </a:lnTo>
                      <a:lnTo>
                        <a:pt x="48" y="25"/>
                      </a:lnTo>
                      <a:lnTo>
                        <a:pt x="49" y="25"/>
                      </a:lnTo>
                      <a:lnTo>
                        <a:pt x="50" y="24"/>
                      </a:lnTo>
                      <a:lnTo>
                        <a:pt x="51" y="24"/>
                      </a:lnTo>
                      <a:lnTo>
                        <a:pt x="52" y="25"/>
                      </a:lnTo>
                      <a:lnTo>
                        <a:pt x="53" y="25"/>
                      </a:lnTo>
                      <a:lnTo>
                        <a:pt x="54" y="25"/>
                      </a:lnTo>
                      <a:lnTo>
                        <a:pt x="55" y="26"/>
                      </a:lnTo>
                      <a:lnTo>
                        <a:pt x="55" y="27"/>
                      </a:lnTo>
                      <a:lnTo>
                        <a:pt x="56" y="28"/>
                      </a:lnTo>
                      <a:lnTo>
                        <a:pt x="57" y="28"/>
                      </a:lnTo>
                      <a:lnTo>
                        <a:pt x="57" y="29"/>
                      </a:lnTo>
                      <a:lnTo>
                        <a:pt x="58" y="29"/>
                      </a:lnTo>
                      <a:lnTo>
                        <a:pt x="59" y="29"/>
                      </a:lnTo>
                      <a:lnTo>
                        <a:pt x="60" y="28"/>
                      </a:lnTo>
                      <a:lnTo>
                        <a:pt x="61" y="28"/>
                      </a:lnTo>
                      <a:lnTo>
                        <a:pt x="62" y="28"/>
                      </a:lnTo>
                      <a:lnTo>
                        <a:pt x="63" y="28"/>
                      </a:lnTo>
                      <a:lnTo>
                        <a:pt x="64" y="27"/>
                      </a:lnTo>
                      <a:lnTo>
                        <a:pt x="65" y="27"/>
                      </a:lnTo>
                      <a:lnTo>
                        <a:pt x="66" y="26"/>
                      </a:lnTo>
                      <a:lnTo>
                        <a:pt x="67" y="26"/>
                      </a:lnTo>
                      <a:lnTo>
                        <a:pt x="68" y="25"/>
                      </a:lnTo>
                      <a:lnTo>
                        <a:pt x="68" y="24"/>
                      </a:lnTo>
                      <a:lnTo>
                        <a:pt x="69" y="24"/>
                      </a:lnTo>
                      <a:lnTo>
                        <a:pt x="69" y="23"/>
                      </a:lnTo>
                      <a:lnTo>
                        <a:pt x="70" y="22"/>
                      </a:lnTo>
                      <a:lnTo>
                        <a:pt x="70" y="21"/>
                      </a:lnTo>
                      <a:lnTo>
                        <a:pt x="70" y="20"/>
                      </a:lnTo>
                      <a:lnTo>
                        <a:pt x="69" y="19"/>
                      </a:lnTo>
                      <a:lnTo>
                        <a:pt x="69" y="18"/>
                      </a:lnTo>
                      <a:lnTo>
                        <a:pt x="69" y="17"/>
                      </a:lnTo>
                      <a:lnTo>
                        <a:pt x="69" y="16"/>
                      </a:lnTo>
                      <a:lnTo>
                        <a:pt x="69" y="15"/>
                      </a:lnTo>
                      <a:lnTo>
                        <a:pt x="69" y="14"/>
                      </a:lnTo>
                      <a:lnTo>
                        <a:pt x="69" y="13"/>
                      </a:lnTo>
                      <a:lnTo>
                        <a:pt x="69" y="12"/>
                      </a:lnTo>
                      <a:lnTo>
                        <a:pt x="69" y="11"/>
                      </a:lnTo>
                      <a:lnTo>
                        <a:pt x="70" y="11"/>
                      </a:lnTo>
                      <a:lnTo>
                        <a:pt x="71" y="10"/>
                      </a:lnTo>
                      <a:lnTo>
                        <a:pt x="72" y="10"/>
                      </a:lnTo>
                      <a:lnTo>
                        <a:pt x="72" y="9"/>
                      </a:lnTo>
                      <a:lnTo>
                        <a:pt x="73" y="9"/>
                      </a:lnTo>
                      <a:lnTo>
                        <a:pt x="74" y="9"/>
                      </a:lnTo>
                      <a:lnTo>
                        <a:pt x="75" y="9"/>
                      </a:lnTo>
                      <a:lnTo>
                        <a:pt x="76" y="9"/>
                      </a:lnTo>
                      <a:lnTo>
                        <a:pt x="77" y="9"/>
                      </a:lnTo>
                      <a:lnTo>
                        <a:pt x="78" y="10"/>
                      </a:lnTo>
                      <a:lnTo>
                        <a:pt x="78" y="11"/>
                      </a:lnTo>
                      <a:lnTo>
                        <a:pt x="79" y="11"/>
                      </a:lnTo>
                      <a:lnTo>
                        <a:pt x="80" y="11"/>
                      </a:lnTo>
                      <a:lnTo>
                        <a:pt x="80" y="12"/>
                      </a:lnTo>
                      <a:lnTo>
                        <a:pt x="81" y="13"/>
                      </a:lnTo>
                      <a:lnTo>
                        <a:pt x="82" y="13"/>
                      </a:lnTo>
                      <a:lnTo>
                        <a:pt x="82" y="14"/>
                      </a:lnTo>
                      <a:lnTo>
                        <a:pt x="83" y="15"/>
                      </a:lnTo>
                      <a:lnTo>
                        <a:pt x="83" y="16"/>
                      </a:lnTo>
                      <a:lnTo>
                        <a:pt x="84" y="16"/>
                      </a:lnTo>
                      <a:lnTo>
                        <a:pt x="85" y="17"/>
                      </a:lnTo>
                      <a:lnTo>
                        <a:pt x="86" y="17"/>
                      </a:lnTo>
                      <a:lnTo>
                        <a:pt x="86" y="18"/>
                      </a:lnTo>
                      <a:lnTo>
                        <a:pt x="86" y="17"/>
                      </a:lnTo>
                      <a:lnTo>
                        <a:pt x="87" y="17"/>
                      </a:lnTo>
                      <a:lnTo>
                        <a:pt x="88" y="17"/>
                      </a:lnTo>
                      <a:lnTo>
                        <a:pt x="88" y="16"/>
                      </a:lnTo>
                      <a:lnTo>
                        <a:pt x="89" y="16"/>
                      </a:lnTo>
                      <a:lnTo>
                        <a:pt x="89" y="15"/>
                      </a:lnTo>
                      <a:lnTo>
                        <a:pt x="90" y="15"/>
                      </a:lnTo>
                      <a:lnTo>
                        <a:pt x="90" y="14"/>
                      </a:lnTo>
                      <a:lnTo>
                        <a:pt x="91" y="14"/>
                      </a:lnTo>
                      <a:lnTo>
                        <a:pt x="91" y="13"/>
                      </a:lnTo>
                      <a:lnTo>
                        <a:pt x="92" y="12"/>
                      </a:lnTo>
                      <a:lnTo>
                        <a:pt x="92" y="11"/>
                      </a:lnTo>
                      <a:lnTo>
                        <a:pt x="92" y="10"/>
                      </a:lnTo>
                      <a:lnTo>
                        <a:pt x="92" y="9"/>
                      </a:lnTo>
                      <a:lnTo>
                        <a:pt x="93" y="8"/>
                      </a:lnTo>
                      <a:lnTo>
                        <a:pt x="93" y="7"/>
                      </a:lnTo>
                      <a:lnTo>
                        <a:pt x="94" y="6"/>
                      </a:lnTo>
                      <a:lnTo>
                        <a:pt x="94" y="5"/>
                      </a:lnTo>
                      <a:lnTo>
                        <a:pt x="95" y="5"/>
                      </a:lnTo>
                      <a:lnTo>
                        <a:pt x="96" y="5"/>
                      </a:lnTo>
                      <a:lnTo>
                        <a:pt x="97" y="5"/>
                      </a:lnTo>
                      <a:lnTo>
                        <a:pt x="98" y="5"/>
                      </a:lnTo>
                      <a:lnTo>
                        <a:pt x="98" y="6"/>
                      </a:lnTo>
                      <a:lnTo>
                        <a:pt x="99" y="6"/>
                      </a:lnTo>
                      <a:lnTo>
                        <a:pt x="99" y="7"/>
                      </a:lnTo>
                      <a:lnTo>
                        <a:pt x="99" y="8"/>
                      </a:lnTo>
                      <a:lnTo>
                        <a:pt x="99" y="9"/>
                      </a:lnTo>
                      <a:lnTo>
                        <a:pt x="99" y="10"/>
                      </a:lnTo>
                      <a:lnTo>
                        <a:pt x="98" y="11"/>
                      </a:lnTo>
                      <a:lnTo>
                        <a:pt x="98" y="12"/>
                      </a:lnTo>
                      <a:lnTo>
                        <a:pt x="98" y="13"/>
                      </a:lnTo>
                      <a:lnTo>
                        <a:pt x="98" y="14"/>
                      </a:lnTo>
                      <a:lnTo>
                        <a:pt x="98" y="15"/>
                      </a:lnTo>
                      <a:lnTo>
                        <a:pt x="99" y="15"/>
                      </a:lnTo>
                      <a:lnTo>
                        <a:pt x="100" y="15"/>
                      </a:lnTo>
                      <a:lnTo>
                        <a:pt x="101" y="15"/>
                      </a:lnTo>
                      <a:lnTo>
                        <a:pt x="102" y="15"/>
                      </a:lnTo>
                      <a:lnTo>
                        <a:pt x="103" y="14"/>
                      </a:lnTo>
                      <a:lnTo>
                        <a:pt x="105" y="13"/>
                      </a:lnTo>
                      <a:lnTo>
                        <a:pt x="106" y="13"/>
                      </a:lnTo>
                      <a:lnTo>
                        <a:pt x="107" y="13"/>
                      </a:lnTo>
                      <a:lnTo>
                        <a:pt x="108" y="13"/>
                      </a:lnTo>
                      <a:lnTo>
                        <a:pt x="109" y="13"/>
                      </a:lnTo>
                      <a:lnTo>
                        <a:pt x="109" y="14"/>
                      </a:lnTo>
                      <a:lnTo>
                        <a:pt x="109" y="15"/>
                      </a:lnTo>
                      <a:lnTo>
                        <a:pt x="110" y="15"/>
                      </a:lnTo>
                      <a:lnTo>
                        <a:pt x="111" y="16"/>
                      </a:lnTo>
                      <a:lnTo>
                        <a:pt x="112" y="16"/>
                      </a:lnTo>
                      <a:lnTo>
                        <a:pt x="113" y="16"/>
                      </a:lnTo>
                      <a:lnTo>
                        <a:pt x="114" y="16"/>
                      </a:lnTo>
                      <a:lnTo>
                        <a:pt x="115" y="16"/>
                      </a:lnTo>
                      <a:lnTo>
                        <a:pt x="116" y="16"/>
                      </a:lnTo>
                      <a:lnTo>
                        <a:pt x="117" y="16"/>
                      </a:lnTo>
                      <a:lnTo>
                        <a:pt x="118" y="16"/>
                      </a:lnTo>
                      <a:lnTo>
                        <a:pt x="119" y="16"/>
                      </a:lnTo>
                      <a:lnTo>
                        <a:pt x="120" y="16"/>
                      </a:lnTo>
                      <a:lnTo>
                        <a:pt x="121" y="16"/>
                      </a:lnTo>
                      <a:lnTo>
                        <a:pt x="122" y="16"/>
                      </a:lnTo>
                      <a:lnTo>
                        <a:pt x="123" y="16"/>
                      </a:lnTo>
                      <a:lnTo>
                        <a:pt x="124" y="16"/>
                      </a:lnTo>
                      <a:lnTo>
                        <a:pt x="125" y="16"/>
                      </a:lnTo>
                      <a:lnTo>
                        <a:pt x="126" y="16"/>
                      </a:lnTo>
                      <a:lnTo>
                        <a:pt x="127" y="16"/>
                      </a:lnTo>
                      <a:lnTo>
                        <a:pt x="127" y="15"/>
                      </a:lnTo>
                      <a:lnTo>
                        <a:pt x="128" y="15"/>
                      </a:lnTo>
                      <a:lnTo>
                        <a:pt x="129" y="14"/>
                      </a:lnTo>
                      <a:lnTo>
                        <a:pt x="130" y="15"/>
                      </a:lnTo>
                      <a:lnTo>
                        <a:pt x="131" y="15"/>
                      </a:lnTo>
                      <a:lnTo>
                        <a:pt x="131" y="16"/>
                      </a:lnTo>
                      <a:lnTo>
                        <a:pt x="132" y="16"/>
                      </a:lnTo>
                      <a:lnTo>
                        <a:pt x="133" y="17"/>
                      </a:lnTo>
                      <a:lnTo>
                        <a:pt x="133" y="18"/>
                      </a:lnTo>
                      <a:lnTo>
                        <a:pt x="134" y="19"/>
                      </a:lnTo>
                      <a:lnTo>
                        <a:pt x="134" y="20"/>
                      </a:lnTo>
                      <a:lnTo>
                        <a:pt x="134" y="21"/>
                      </a:lnTo>
                      <a:lnTo>
                        <a:pt x="134" y="22"/>
                      </a:lnTo>
                      <a:lnTo>
                        <a:pt x="134" y="23"/>
                      </a:lnTo>
                      <a:lnTo>
                        <a:pt x="135" y="24"/>
                      </a:lnTo>
                      <a:lnTo>
                        <a:pt x="135" y="25"/>
                      </a:lnTo>
                      <a:lnTo>
                        <a:pt x="136" y="26"/>
                      </a:lnTo>
                      <a:lnTo>
                        <a:pt x="136" y="27"/>
                      </a:lnTo>
                      <a:lnTo>
                        <a:pt x="137" y="27"/>
                      </a:lnTo>
                      <a:lnTo>
                        <a:pt x="137" y="28"/>
                      </a:lnTo>
                      <a:lnTo>
                        <a:pt x="138" y="28"/>
                      </a:lnTo>
                      <a:lnTo>
                        <a:pt x="139" y="28"/>
                      </a:lnTo>
                      <a:lnTo>
                        <a:pt x="140" y="28"/>
                      </a:lnTo>
                      <a:lnTo>
                        <a:pt x="141" y="28"/>
                      </a:lnTo>
                      <a:lnTo>
                        <a:pt x="142" y="28"/>
                      </a:lnTo>
                      <a:lnTo>
                        <a:pt x="143" y="28"/>
                      </a:lnTo>
                      <a:lnTo>
                        <a:pt x="144" y="28"/>
                      </a:lnTo>
                      <a:lnTo>
                        <a:pt x="145" y="28"/>
                      </a:lnTo>
                      <a:lnTo>
                        <a:pt x="146" y="28"/>
                      </a:lnTo>
                      <a:lnTo>
                        <a:pt x="147" y="28"/>
                      </a:lnTo>
                      <a:lnTo>
                        <a:pt x="148" y="28"/>
                      </a:lnTo>
                      <a:lnTo>
                        <a:pt x="149" y="28"/>
                      </a:lnTo>
                      <a:lnTo>
                        <a:pt x="150" y="28"/>
                      </a:lnTo>
                      <a:lnTo>
                        <a:pt x="150" y="27"/>
                      </a:lnTo>
                      <a:lnTo>
                        <a:pt x="151" y="27"/>
                      </a:lnTo>
                      <a:lnTo>
                        <a:pt x="151" y="26"/>
                      </a:lnTo>
                      <a:lnTo>
                        <a:pt x="152" y="26"/>
                      </a:lnTo>
                      <a:lnTo>
                        <a:pt x="153" y="25"/>
                      </a:lnTo>
                      <a:lnTo>
                        <a:pt x="153" y="24"/>
                      </a:lnTo>
                      <a:lnTo>
                        <a:pt x="153" y="23"/>
                      </a:lnTo>
                      <a:lnTo>
                        <a:pt x="153" y="22"/>
                      </a:lnTo>
                      <a:lnTo>
                        <a:pt x="153" y="21"/>
                      </a:lnTo>
                      <a:lnTo>
                        <a:pt x="154" y="21"/>
                      </a:lnTo>
                      <a:lnTo>
                        <a:pt x="154" y="20"/>
                      </a:lnTo>
                      <a:lnTo>
                        <a:pt x="154" y="19"/>
                      </a:lnTo>
                      <a:lnTo>
                        <a:pt x="154" y="18"/>
                      </a:lnTo>
                      <a:lnTo>
                        <a:pt x="154" y="17"/>
                      </a:lnTo>
                      <a:lnTo>
                        <a:pt x="154" y="16"/>
                      </a:lnTo>
                      <a:lnTo>
                        <a:pt x="155" y="16"/>
                      </a:lnTo>
                      <a:lnTo>
                        <a:pt x="155" y="15"/>
                      </a:lnTo>
                      <a:lnTo>
                        <a:pt x="156" y="14"/>
                      </a:lnTo>
                      <a:lnTo>
                        <a:pt x="156" y="13"/>
                      </a:lnTo>
                      <a:lnTo>
                        <a:pt x="156" y="12"/>
                      </a:lnTo>
                      <a:lnTo>
                        <a:pt x="157" y="12"/>
                      </a:lnTo>
                      <a:lnTo>
                        <a:pt x="157" y="11"/>
                      </a:lnTo>
                      <a:lnTo>
                        <a:pt x="158" y="11"/>
                      </a:lnTo>
                      <a:lnTo>
                        <a:pt x="159" y="11"/>
                      </a:lnTo>
                      <a:lnTo>
                        <a:pt x="160" y="11"/>
                      </a:lnTo>
                      <a:lnTo>
                        <a:pt x="161" y="11"/>
                      </a:lnTo>
                      <a:lnTo>
                        <a:pt x="162" y="11"/>
                      </a:lnTo>
                      <a:lnTo>
                        <a:pt x="162" y="12"/>
                      </a:lnTo>
                      <a:lnTo>
                        <a:pt x="163" y="12"/>
                      </a:lnTo>
                      <a:lnTo>
                        <a:pt x="164" y="12"/>
                      </a:lnTo>
                      <a:lnTo>
                        <a:pt x="165" y="12"/>
                      </a:lnTo>
                      <a:lnTo>
                        <a:pt x="166" y="11"/>
                      </a:lnTo>
                      <a:lnTo>
                        <a:pt x="167" y="11"/>
                      </a:lnTo>
                      <a:lnTo>
                        <a:pt x="167" y="10"/>
                      </a:lnTo>
                      <a:lnTo>
                        <a:pt x="167" y="9"/>
                      </a:lnTo>
                      <a:lnTo>
                        <a:pt x="167" y="8"/>
                      </a:lnTo>
                      <a:lnTo>
                        <a:pt x="167" y="7"/>
                      </a:lnTo>
                      <a:lnTo>
                        <a:pt x="166" y="6"/>
                      </a:lnTo>
                      <a:lnTo>
                        <a:pt x="165" y="5"/>
                      </a:lnTo>
                      <a:lnTo>
                        <a:pt x="165" y="4"/>
                      </a:lnTo>
                      <a:lnTo>
                        <a:pt x="164" y="4"/>
                      </a:lnTo>
                      <a:lnTo>
                        <a:pt x="164" y="3"/>
                      </a:lnTo>
                      <a:lnTo>
                        <a:pt x="164" y="2"/>
                      </a:lnTo>
                      <a:lnTo>
                        <a:pt x="164" y="1"/>
                      </a:lnTo>
                      <a:lnTo>
                        <a:pt x="165" y="0"/>
                      </a:lnTo>
                      <a:lnTo>
                        <a:pt x="166" y="0"/>
                      </a:lnTo>
                      <a:lnTo>
                        <a:pt x="167" y="0"/>
                      </a:lnTo>
                      <a:lnTo>
                        <a:pt x="168" y="0"/>
                      </a:lnTo>
                      <a:lnTo>
                        <a:pt x="169" y="1"/>
                      </a:lnTo>
                      <a:lnTo>
                        <a:pt x="170" y="2"/>
                      </a:lnTo>
                      <a:lnTo>
                        <a:pt x="171" y="2"/>
                      </a:lnTo>
                      <a:lnTo>
                        <a:pt x="171" y="3"/>
                      </a:lnTo>
                      <a:lnTo>
                        <a:pt x="172" y="3"/>
                      </a:lnTo>
                      <a:lnTo>
                        <a:pt x="172" y="4"/>
                      </a:lnTo>
                      <a:lnTo>
                        <a:pt x="173" y="5"/>
                      </a:lnTo>
                      <a:lnTo>
                        <a:pt x="173" y="6"/>
                      </a:lnTo>
                      <a:lnTo>
                        <a:pt x="174" y="6"/>
                      </a:lnTo>
                      <a:lnTo>
                        <a:pt x="175" y="6"/>
                      </a:lnTo>
                      <a:lnTo>
                        <a:pt x="175" y="7"/>
                      </a:lnTo>
                      <a:lnTo>
                        <a:pt x="177" y="8"/>
                      </a:lnTo>
                      <a:lnTo>
                        <a:pt x="178" y="8"/>
                      </a:lnTo>
                      <a:lnTo>
                        <a:pt x="179" y="8"/>
                      </a:lnTo>
                      <a:lnTo>
                        <a:pt x="179" y="9"/>
                      </a:lnTo>
                      <a:lnTo>
                        <a:pt x="180" y="9"/>
                      </a:lnTo>
                      <a:lnTo>
                        <a:pt x="181" y="10"/>
                      </a:lnTo>
                      <a:lnTo>
                        <a:pt x="182" y="10"/>
                      </a:lnTo>
                      <a:lnTo>
                        <a:pt x="182" y="11"/>
                      </a:lnTo>
                      <a:lnTo>
                        <a:pt x="183" y="11"/>
                      </a:lnTo>
                      <a:lnTo>
                        <a:pt x="184" y="12"/>
                      </a:lnTo>
                      <a:lnTo>
                        <a:pt x="185" y="13"/>
                      </a:lnTo>
                      <a:lnTo>
                        <a:pt x="186" y="14"/>
                      </a:lnTo>
                      <a:lnTo>
                        <a:pt x="187" y="14"/>
                      </a:lnTo>
                      <a:lnTo>
                        <a:pt x="188" y="15"/>
                      </a:lnTo>
                      <a:lnTo>
                        <a:pt x="189" y="15"/>
                      </a:lnTo>
                      <a:lnTo>
                        <a:pt x="189" y="14"/>
                      </a:lnTo>
                      <a:lnTo>
                        <a:pt x="190" y="14"/>
                      </a:lnTo>
                      <a:lnTo>
                        <a:pt x="191" y="13"/>
                      </a:lnTo>
                      <a:lnTo>
                        <a:pt x="191" y="12"/>
                      </a:lnTo>
                      <a:lnTo>
                        <a:pt x="192" y="12"/>
                      </a:lnTo>
                      <a:lnTo>
                        <a:pt x="192" y="11"/>
                      </a:lnTo>
                      <a:lnTo>
                        <a:pt x="193" y="11"/>
                      </a:lnTo>
                      <a:lnTo>
                        <a:pt x="194" y="11"/>
                      </a:lnTo>
                      <a:lnTo>
                        <a:pt x="195" y="10"/>
                      </a:lnTo>
                      <a:lnTo>
                        <a:pt x="196" y="10"/>
                      </a:lnTo>
                      <a:lnTo>
                        <a:pt x="196" y="9"/>
                      </a:lnTo>
                      <a:lnTo>
                        <a:pt x="197" y="9"/>
                      </a:lnTo>
                      <a:lnTo>
                        <a:pt x="197" y="8"/>
                      </a:lnTo>
                      <a:lnTo>
                        <a:pt x="198" y="8"/>
                      </a:lnTo>
                      <a:lnTo>
                        <a:pt x="199" y="8"/>
                      </a:lnTo>
                      <a:lnTo>
                        <a:pt x="200" y="7"/>
                      </a:lnTo>
                      <a:lnTo>
                        <a:pt x="201" y="7"/>
                      </a:lnTo>
                      <a:lnTo>
                        <a:pt x="202" y="6"/>
                      </a:lnTo>
                      <a:lnTo>
                        <a:pt x="203" y="6"/>
                      </a:lnTo>
                      <a:lnTo>
                        <a:pt x="204" y="6"/>
                      </a:lnTo>
                      <a:lnTo>
                        <a:pt x="205" y="5"/>
                      </a:lnTo>
                      <a:lnTo>
                        <a:pt x="206" y="5"/>
                      </a:lnTo>
                      <a:lnTo>
                        <a:pt x="207" y="5"/>
                      </a:lnTo>
                      <a:lnTo>
                        <a:pt x="208" y="5"/>
                      </a:lnTo>
                      <a:lnTo>
                        <a:pt x="209" y="5"/>
                      </a:lnTo>
                      <a:lnTo>
                        <a:pt x="210" y="5"/>
                      </a:lnTo>
                      <a:lnTo>
                        <a:pt x="211" y="5"/>
                      </a:lnTo>
                      <a:lnTo>
                        <a:pt x="212" y="5"/>
                      </a:lnTo>
                      <a:lnTo>
                        <a:pt x="213" y="5"/>
                      </a:lnTo>
                      <a:lnTo>
                        <a:pt x="214" y="5"/>
                      </a:lnTo>
                      <a:lnTo>
                        <a:pt x="215" y="4"/>
                      </a:lnTo>
                      <a:lnTo>
                        <a:pt x="216" y="3"/>
                      </a:lnTo>
                      <a:lnTo>
                        <a:pt x="217" y="3"/>
                      </a:lnTo>
                      <a:lnTo>
                        <a:pt x="218" y="3"/>
                      </a:lnTo>
                      <a:lnTo>
                        <a:pt x="219" y="3"/>
                      </a:lnTo>
                      <a:lnTo>
                        <a:pt x="220" y="3"/>
                      </a:lnTo>
                      <a:lnTo>
                        <a:pt x="220" y="4"/>
                      </a:lnTo>
                      <a:lnTo>
                        <a:pt x="220" y="5"/>
                      </a:lnTo>
                      <a:lnTo>
                        <a:pt x="221" y="5"/>
                      </a:lnTo>
                      <a:lnTo>
                        <a:pt x="222" y="5"/>
                      </a:lnTo>
                      <a:lnTo>
                        <a:pt x="223" y="5"/>
                      </a:lnTo>
                      <a:lnTo>
                        <a:pt x="224" y="6"/>
                      </a:lnTo>
                      <a:lnTo>
                        <a:pt x="224" y="7"/>
                      </a:lnTo>
                      <a:lnTo>
                        <a:pt x="225" y="8"/>
                      </a:lnTo>
                      <a:lnTo>
                        <a:pt x="225" y="9"/>
                      </a:lnTo>
                      <a:lnTo>
                        <a:pt x="225" y="10"/>
                      </a:lnTo>
                      <a:lnTo>
                        <a:pt x="225" y="11"/>
                      </a:lnTo>
                      <a:lnTo>
                        <a:pt x="225" y="12"/>
                      </a:lnTo>
                      <a:lnTo>
                        <a:pt x="225" y="13"/>
                      </a:lnTo>
                      <a:lnTo>
                        <a:pt x="225" y="14"/>
                      </a:lnTo>
                      <a:lnTo>
                        <a:pt x="225" y="15"/>
                      </a:lnTo>
                      <a:lnTo>
                        <a:pt x="225" y="16"/>
                      </a:lnTo>
                      <a:lnTo>
                        <a:pt x="224" y="17"/>
                      </a:lnTo>
                      <a:lnTo>
                        <a:pt x="224" y="18"/>
                      </a:lnTo>
                      <a:lnTo>
                        <a:pt x="224" y="19"/>
                      </a:lnTo>
                      <a:lnTo>
                        <a:pt x="224" y="20"/>
                      </a:lnTo>
                      <a:lnTo>
                        <a:pt x="224" y="21"/>
                      </a:lnTo>
                      <a:lnTo>
                        <a:pt x="224" y="22"/>
                      </a:lnTo>
                      <a:lnTo>
                        <a:pt x="225" y="22"/>
                      </a:lnTo>
                      <a:lnTo>
                        <a:pt x="225" y="23"/>
                      </a:lnTo>
                      <a:lnTo>
                        <a:pt x="225" y="24"/>
                      </a:lnTo>
                      <a:lnTo>
                        <a:pt x="226" y="24"/>
                      </a:lnTo>
                      <a:lnTo>
                        <a:pt x="227" y="24"/>
                      </a:lnTo>
                      <a:lnTo>
                        <a:pt x="228" y="24"/>
                      </a:lnTo>
                      <a:lnTo>
                        <a:pt x="230" y="24"/>
                      </a:lnTo>
                      <a:lnTo>
                        <a:pt x="231" y="24"/>
                      </a:lnTo>
                      <a:lnTo>
                        <a:pt x="232" y="24"/>
                      </a:lnTo>
                      <a:lnTo>
                        <a:pt x="233" y="24"/>
                      </a:lnTo>
                      <a:lnTo>
                        <a:pt x="234" y="24"/>
                      </a:lnTo>
                      <a:lnTo>
                        <a:pt x="235" y="24"/>
                      </a:lnTo>
                      <a:lnTo>
                        <a:pt x="236" y="24"/>
                      </a:lnTo>
                      <a:lnTo>
                        <a:pt x="237" y="24"/>
                      </a:lnTo>
                      <a:lnTo>
                        <a:pt x="238" y="24"/>
                      </a:lnTo>
                      <a:lnTo>
                        <a:pt x="239" y="24"/>
                      </a:lnTo>
                      <a:lnTo>
                        <a:pt x="240" y="24"/>
                      </a:lnTo>
                      <a:lnTo>
                        <a:pt x="241" y="24"/>
                      </a:lnTo>
                      <a:lnTo>
                        <a:pt x="242" y="24"/>
                      </a:lnTo>
                      <a:lnTo>
                        <a:pt x="243" y="24"/>
                      </a:lnTo>
                      <a:lnTo>
                        <a:pt x="243" y="23"/>
                      </a:lnTo>
                      <a:lnTo>
                        <a:pt x="244" y="23"/>
                      </a:lnTo>
                      <a:lnTo>
                        <a:pt x="245" y="23"/>
                      </a:lnTo>
                      <a:lnTo>
                        <a:pt x="246" y="23"/>
                      </a:lnTo>
                      <a:lnTo>
                        <a:pt x="246" y="24"/>
                      </a:lnTo>
                      <a:lnTo>
                        <a:pt x="247" y="24"/>
                      </a:lnTo>
                      <a:lnTo>
                        <a:pt x="248" y="24"/>
                      </a:lnTo>
                      <a:lnTo>
                        <a:pt x="249" y="24"/>
                      </a:lnTo>
                      <a:lnTo>
                        <a:pt x="249" y="25"/>
                      </a:lnTo>
                      <a:lnTo>
                        <a:pt x="250" y="25"/>
                      </a:lnTo>
                      <a:lnTo>
                        <a:pt x="251" y="25"/>
                      </a:lnTo>
                      <a:lnTo>
                        <a:pt x="252" y="25"/>
                      </a:lnTo>
                      <a:lnTo>
                        <a:pt x="253" y="26"/>
                      </a:lnTo>
                      <a:lnTo>
                        <a:pt x="254" y="26"/>
                      </a:lnTo>
                      <a:lnTo>
                        <a:pt x="255" y="26"/>
                      </a:lnTo>
                      <a:lnTo>
                        <a:pt x="256" y="26"/>
                      </a:lnTo>
                      <a:lnTo>
                        <a:pt x="257" y="27"/>
                      </a:lnTo>
                      <a:lnTo>
                        <a:pt x="258" y="27"/>
                      </a:lnTo>
                      <a:lnTo>
                        <a:pt x="259" y="26"/>
                      </a:lnTo>
                      <a:lnTo>
                        <a:pt x="260" y="26"/>
                      </a:lnTo>
                      <a:lnTo>
                        <a:pt x="260" y="25"/>
                      </a:lnTo>
                      <a:lnTo>
                        <a:pt x="261" y="24"/>
                      </a:lnTo>
                      <a:lnTo>
                        <a:pt x="261" y="23"/>
                      </a:lnTo>
                      <a:lnTo>
                        <a:pt x="262" y="23"/>
                      </a:lnTo>
                      <a:lnTo>
                        <a:pt x="263" y="22"/>
                      </a:lnTo>
                      <a:lnTo>
                        <a:pt x="264" y="22"/>
                      </a:lnTo>
                      <a:lnTo>
                        <a:pt x="265" y="22"/>
                      </a:lnTo>
                      <a:lnTo>
                        <a:pt x="266" y="22"/>
                      </a:lnTo>
                      <a:lnTo>
                        <a:pt x="266" y="23"/>
                      </a:lnTo>
                      <a:lnTo>
                        <a:pt x="267" y="23"/>
                      </a:lnTo>
                      <a:lnTo>
                        <a:pt x="268" y="23"/>
                      </a:lnTo>
                      <a:lnTo>
                        <a:pt x="269" y="24"/>
                      </a:lnTo>
                      <a:lnTo>
                        <a:pt x="270" y="24"/>
                      </a:lnTo>
                      <a:lnTo>
                        <a:pt x="271" y="25"/>
                      </a:lnTo>
                      <a:lnTo>
                        <a:pt x="271" y="26"/>
                      </a:lnTo>
                      <a:lnTo>
                        <a:pt x="272" y="26"/>
                      </a:lnTo>
                      <a:lnTo>
                        <a:pt x="272" y="27"/>
                      </a:lnTo>
                      <a:lnTo>
                        <a:pt x="272" y="28"/>
                      </a:lnTo>
                      <a:lnTo>
                        <a:pt x="272" y="29"/>
                      </a:lnTo>
                      <a:lnTo>
                        <a:pt x="272" y="30"/>
                      </a:lnTo>
                      <a:lnTo>
                        <a:pt x="272" y="31"/>
                      </a:lnTo>
                      <a:lnTo>
                        <a:pt x="272" y="32"/>
                      </a:lnTo>
                      <a:lnTo>
                        <a:pt x="272" y="33"/>
                      </a:lnTo>
                      <a:lnTo>
                        <a:pt x="272" y="34"/>
                      </a:lnTo>
                      <a:lnTo>
                        <a:pt x="273" y="34"/>
                      </a:lnTo>
                      <a:lnTo>
                        <a:pt x="274" y="34"/>
                      </a:lnTo>
                      <a:lnTo>
                        <a:pt x="275" y="35"/>
                      </a:lnTo>
                      <a:lnTo>
                        <a:pt x="275" y="36"/>
                      </a:lnTo>
                      <a:lnTo>
                        <a:pt x="276" y="36"/>
                      </a:lnTo>
                      <a:lnTo>
                        <a:pt x="277" y="37"/>
                      </a:lnTo>
                      <a:lnTo>
                        <a:pt x="278" y="38"/>
                      </a:lnTo>
                      <a:lnTo>
                        <a:pt x="278" y="39"/>
                      </a:lnTo>
                      <a:lnTo>
                        <a:pt x="278" y="40"/>
                      </a:lnTo>
                      <a:lnTo>
                        <a:pt x="279" y="40"/>
                      </a:lnTo>
                      <a:lnTo>
                        <a:pt x="280" y="40"/>
                      </a:lnTo>
                      <a:lnTo>
                        <a:pt x="281" y="41"/>
                      </a:lnTo>
                      <a:lnTo>
                        <a:pt x="282" y="42"/>
                      </a:lnTo>
                      <a:lnTo>
                        <a:pt x="283" y="43"/>
                      </a:lnTo>
                      <a:lnTo>
                        <a:pt x="283" y="44"/>
                      </a:lnTo>
                      <a:lnTo>
                        <a:pt x="284" y="45"/>
                      </a:lnTo>
                      <a:lnTo>
                        <a:pt x="285" y="46"/>
                      </a:lnTo>
                      <a:lnTo>
                        <a:pt x="286" y="46"/>
                      </a:lnTo>
                      <a:lnTo>
                        <a:pt x="287" y="47"/>
                      </a:lnTo>
                      <a:lnTo>
                        <a:pt x="288" y="48"/>
                      </a:lnTo>
                      <a:lnTo>
                        <a:pt x="288" y="49"/>
                      </a:lnTo>
                      <a:lnTo>
                        <a:pt x="288" y="50"/>
                      </a:lnTo>
                      <a:lnTo>
                        <a:pt x="289" y="51"/>
                      </a:lnTo>
                      <a:lnTo>
                        <a:pt x="289" y="52"/>
                      </a:lnTo>
                      <a:lnTo>
                        <a:pt x="289" y="53"/>
                      </a:lnTo>
                      <a:lnTo>
                        <a:pt x="289" y="54"/>
                      </a:lnTo>
                      <a:lnTo>
                        <a:pt x="289" y="55"/>
                      </a:lnTo>
                      <a:lnTo>
                        <a:pt x="290" y="56"/>
                      </a:lnTo>
                      <a:lnTo>
                        <a:pt x="290" y="57"/>
                      </a:lnTo>
                      <a:lnTo>
                        <a:pt x="290" y="58"/>
                      </a:lnTo>
                      <a:lnTo>
                        <a:pt x="289" y="59"/>
                      </a:lnTo>
                      <a:lnTo>
                        <a:pt x="288" y="59"/>
                      </a:lnTo>
                      <a:lnTo>
                        <a:pt x="287" y="59"/>
                      </a:lnTo>
                      <a:lnTo>
                        <a:pt x="286" y="60"/>
                      </a:lnTo>
                      <a:lnTo>
                        <a:pt x="285" y="60"/>
                      </a:lnTo>
                      <a:lnTo>
                        <a:pt x="284" y="60"/>
                      </a:lnTo>
                      <a:lnTo>
                        <a:pt x="283" y="61"/>
                      </a:lnTo>
                      <a:lnTo>
                        <a:pt x="283" y="62"/>
                      </a:lnTo>
                      <a:lnTo>
                        <a:pt x="282" y="63"/>
                      </a:lnTo>
                      <a:lnTo>
                        <a:pt x="282" y="64"/>
                      </a:lnTo>
                      <a:lnTo>
                        <a:pt x="281" y="65"/>
                      </a:lnTo>
                      <a:lnTo>
                        <a:pt x="281" y="66"/>
                      </a:lnTo>
                      <a:lnTo>
                        <a:pt x="282" y="67"/>
                      </a:lnTo>
                      <a:lnTo>
                        <a:pt x="282" y="68"/>
                      </a:lnTo>
                      <a:lnTo>
                        <a:pt x="282" y="69"/>
                      </a:lnTo>
                      <a:lnTo>
                        <a:pt x="283" y="69"/>
                      </a:lnTo>
                      <a:lnTo>
                        <a:pt x="283" y="70"/>
                      </a:lnTo>
                      <a:lnTo>
                        <a:pt x="283" y="71"/>
                      </a:lnTo>
                      <a:lnTo>
                        <a:pt x="283" y="72"/>
                      </a:lnTo>
                      <a:lnTo>
                        <a:pt x="283" y="73"/>
                      </a:lnTo>
                      <a:lnTo>
                        <a:pt x="283" y="74"/>
                      </a:lnTo>
                      <a:lnTo>
                        <a:pt x="284" y="75"/>
                      </a:lnTo>
                      <a:lnTo>
                        <a:pt x="284" y="76"/>
                      </a:lnTo>
                      <a:lnTo>
                        <a:pt x="285" y="77"/>
                      </a:lnTo>
                      <a:lnTo>
                        <a:pt x="285" y="78"/>
                      </a:lnTo>
                      <a:lnTo>
                        <a:pt x="285" y="79"/>
                      </a:lnTo>
                      <a:lnTo>
                        <a:pt x="285" y="80"/>
                      </a:lnTo>
                      <a:lnTo>
                        <a:pt x="285" y="81"/>
                      </a:lnTo>
                      <a:lnTo>
                        <a:pt x="284" y="82"/>
                      </a:lnTo>
                      <a:lnTo>
                        <a:pt x="284" y="83"/>
                      </a:lnTo>
                      <a:lnTo>
                        <a:pt x="283" y="83"/>
                      </a:lnTo>
                      <a:lnTo>
                        <a:pt x="283" y="84"/>
                      </a:lnTo>
                      <a:lnTo>
                        <a:pt x="283" y="85"/>
                      </a:lnTo>
                      <a:lnTo>
                        <a:pt x="283" y="86"/>
                      </a:lnTo>
                      <a:lnTo>
                        <a:pt x="283" y="87"/>
                      </a:lnTo>
                      <a:lnTo>
                        <a:pt x="283" y="88"/>
                      </a:lnTo>
                      <a:lnTo>
                        <a:pt x="285" y="89"/>
                      </a:lnTo>
                      <a:lnTo>
                        <a:pt x="285" y="90"/>
                      </a:lnTo>
                      <a:lnTo>
                        <a:pt x="286" y="90"/>
                      </a:lnTo>
                      <a:lnTo>
                        <a:pt x="286" y="91"/>
                      </a:lnTo>
                      <a:lnTo>
                        <a:pt x="286" y="92"/>
                      </a:lnTo>
                      <a:lnTo>
                        <a:pt x="287" y="93"/>
                      </a:lnTo>
                      <a:lnTo>
                        <a:pt x="287" y="94"/>
                      </a:lnTo>
                      <a:lnTo>
                        <a:pt x="287" y="95"/>
                      </a:lnTo>
                      <a:lnTo>
                        <a:pt x="287" y="96"/>
                      </a:lnTo>
                      <a:lnTo>
                        <a:pt x="287" y="97"/>
                      </a:lnTo>
                      <a:lnTo>
                        <a:pt x="286" y="98"/>
                      </a:lnTo>
                      <a:lnTo>
                        <a:pt x="286" y="99"/>
                      </a:lnTo>
                      <a:lnTo>
                        <a:pt x="286" y="100"/>
                      </a:lnTo>
                      <a:lnTo>
                        <a:pt x="285" y="100"/>
                      </a:lnTo>
                      <a:lnTo>
                        <a:pt x="285" y="101"/>
                      </a:lnTo>
                      <a:lnTo>
                        <a:pt x="285" y="102"/>
                      </a:lnTo>
                      <a:lnTo>
                        <a:pt x="285" y="103"/>
                      </a:lnTo>
                      <a:lnTo>
                        <a:pt x="284" y="103"/>
                      </a:lnTo>
                      <a:lnTo>
                        <a:pt x="284" y="104"/>
                      </a:lnTo>
                      <a:lnTo>
                        <a:pt x="283" y="104"/>
                      </a:lnTo>
                      <a:lnTo>
                        <a:pt x="283" y="105"/>
                      </a:lnTo>
                      <a:lnTo>
                        <a:pt x="283" y="106"/>
                      </a:lnTo>
                      <a:lnTo>
                        <a:pt x="283" y="107"/>
                      </a:lnTo>
                      <a:lnTo>
                        <a:pt x="283" y="108"/>
                      </a:lnTo>
                      <a:lnTo>
                        <a:pt x="283" y="109"/>
                      </a:lnTo>
                      <a:lnTo>
                        <a:pt x="283" y="110"/>
                      </a:lnTo>
                      <a:lnTo>
                        <a:pt x="283" y="111"/>
                      </a:lnTo>
                      <a:lnTo>
                        <a:pt x="283" y="112"/>
                      </a:lnTo>
                      <a:lnTo>
                        <a:pt x="283" y="113"/>
                      </a:lnTo>
                      <a:lnTo>
                        <a:pt x="283" y="114"/>
                      </a:lnTo>
                      <a:lnTo>
                        <a:pt x="284" y="115"/>
                      </a:lnTo>
                      <a:lnTo>
                        <a:pt x="284" y="116"/>
                      </a:lnTo>
                      <a:lnTo>
                        <a:pt x="284" y="117"/>
                      </a:lnTo>
                      <a:lnTo>
                        <a:pt x="285" y="118"/>
                      </a:lnTo>
                      <a:lnTo>
                        <a:pt x="285" y="119"/>
                      </a:lnTo>
                      <a:lnTo>
                        <a:pt x="285" y="120"/>
                      </a:lnTo>
                      <a:lnTo>
                        <a:pt x="285" y="121"/>
                      </a:lnTo>
                      <a:lnTo>
                        <a:pt x="284" y="121"/>
                      </a:lnTo>
                      <a:lnTo>
                        <a:pt x="283" y="122"/>
                      </a:lnTo>
                      <a:lnTo>
                        <a:pt x="283" y="123"/>
                      </a:lnTo>
                      <a:lnTo>
                        <a:pt x="282" y="123"/>
                      </a:lnTo>
                      <a:lnTo>
                        <a:pt x="282" y="124"/>
                      </a:lnTo>
                      <a:lnTo>
                        <a:pt x="281" y="124"/>
                      </a:lnTo>
                      <a:lnTo>
                        <a:pt x="280" y="124"/>
                      </a:lnTo>
                      <a:lnTo>
                        <a:pt x="280" y="125"/>
                      </a:lnTo>
                      <a:lnTo>
                        <a:pt x="279" y="126"/>
                      </a:lnTo>
                      <a:lnTo>
                        <a:pt x="278" y="127"/>
                      </a:lnTo>
                      <a:lnTo>
                        <a:pt x="278" y="128"/>
                      </a:lnTo>
                      <a:lnTo>
                        <a:pt x="277" y="129"/>
                      </a:lnTo>
                      <a:lnTo>
                        <a:pt x="277" y="130"/>
                      </a:lnTo>
                      <a:lnTo>
                        <a:pt x="276" y="131"/>
                      </a:lnTo>
                      <a:lnTo>
                        <a:pt x="276" y="132"/>
                      </a:lnTo>
                      <a:lnTo>
                        <a:pt x="275" y="133"/>
                      </a:lnTo>
                      <a:lnTo>
                        <a:pt x="274" y="133"/>
                      </a:lnTo>
                      <a:lnTo>
                        <a:pt x="273" y="133"/>
                      </a:lnTo>
                      <a:lnTo>
                        <a:pt x="272" y="133"/>
                      </a:lnTo>
                      <a:lnTo>
                        <a:pt x="272" y="134"/>
                      </a:lnTo>
                      <a:lnTo>
                        <a:pt x="271" y="135"/>
                      </a:lnTo>
                      <a:lnTo>
                        <a:pt x="270" y="135"/>
                      </a:lnTo>
                      <a:lnTo>
                        <a:pt x="269" y="135"/>
                      </a:lnTo>
                      <a:lnTo>
                        <a:pt x="269" y="136"/>
                      </a:lnTo>
                      <a:lnTo>
                        <a:pt x="268" y="136"/>
                      </a:lnTo>
                      <a:lnTo>
                        <a:pt x="267" y="136"/>
                      </a:lnTo>
                      <a:lnTo>
                        <a:pt x="266" y="135"/>
                      </a:lnTo>
                      <a:lnTo>
                        <a:pt x="265" y="135"/>
                      </a:lnTo>
                      <a:lnTo>
                        <a:pt x="264" y="135"/>
                      </a:lnTo>
                      <a:lnTo>
                        <a:pt x="263" y="135"/>
                      </a:lnTo>
                      <a:lnTo>
                        <a:pt x="262" y="135"/>
                      </a:lnTo>
                      <a:lnTo>
                        <a:pt x="261" y="135"/>
                      </a:lnTo>
                      <a:lnTo>
                        <a:pt x="260" y="135"/>
                      </a:lnTo>
                      <a:lnTo>
                        <a:pt x="260" y="136"/>
                      </a:lnTo>
                      <a:lnTo>
                        <a:pt x="259" y="136"/>
                      </a:lnTo>
                      <a:lnTo>
                        <a:pt x="258" y="137"/>
                      </a:lnTo>
                      <a:lnTo>
                        <a:pt x="257" y="137"/>
                      </a:lnTo>
                      <a:lnTo>
                        <a:pt x="255" y="137"/>
                      </a:lnTo>
                      <a:lnTo>
                        <a:pt x="254" y="137"/>
                      </a:lnTo>
                      <a:lnTo>
                        <a:pt x="253" y="137"/>
                      </a:lnTo>
                      <a:lnTo>
                        <a:pt x="252" y="138"/>
                      </a:lnTo>
                      <a:lnTo>
                        <a:pt x="251" y="138"/>
                      </a:lnTo>
                      <a:lnTo>
                        <a:pt x="250" y="139"/>
                      </a:lnTo>
                      <a:lnTo>
                        <a:pt x="249" y="139"/>
                      </a:lnTo>
                      <a:lnTo>
                        <a:pt x="248" y="139"/>
                      </a:lnTo>
                      <a:lnTo>
                        <a:pt x="247" y="140"/>
                      </a:lnTo>
                      <a:lnTo>
                        <a:pt x="246" y="140"/>
                      </a:lnTo>
                      <a:lnTo>
                        <a:pt x="245" y="141"/>
                      </a:lnTo>
                      <a:lnTo>
                        <a:pt x="244" y="141"/>
                      </a:lnTo>
                      <a:lnTo>
                        <a:pt x="243" y="141"/>
                      </a:lnTo>
                      <a:lnTo>
                        <a:pt x="243" y="142"/>
                      </a:lnTo>
                      <a:lnTo>
                        <a:pt x="242" y="143"/>
                      </a:lnTo>
                      <a:lnTo>
                        <a:pt x="241" y="144"/>
                      </a:lnTo>
                      <a:lnTo>
                        <a:pt x="241" y="145"/>
                      </a:lnTo>
                      <a:lnTo>
                        <a:pt x="240" y="146"/>
                      </a:lnTo>
                      <a:lnTo>
                        <a:pt x="240" y="147"/>
                      </a:lnTo>
                      <a:lnTo>
                        <a:pt x="240" y="148"/>
                      </a:lnTo>
                      <a:lnTo>
                        <a:pt x="240" y="149"/>
                      </a:lnTo>
                      <a:lnTo>
                        <a:pt x="239" y="150"/>
                      </a:lnTo>
                      <a:lnTo>
                        <a:pt x="238" y="151"/>
                      </a:lnTo>
                      <a:lnTo>
                        <a:pt x="238" y="152"/>
                      </a:lnTo>
                      <a:lnTo>
                        <a:pt x="237" y="152"/>
                      </a:lnTo>
                      <a:lnTo>
                        <a:pt x="237" y="153"/>
                      </a:lnTo>
                      <a:lnTo>
                        <a:pt x="236" y="154"/>
                      </a:lnTo>
                      <a:lnTo>
                        <a:pt x="236" y="155"/>
                      </a:lnTo>
                      <a:lnTo>
                        <a:pt x="235" y="155"/>
                      </a:lnTo>
                      <a:lnTo>
                        <a:pt x="235" y="156"/>
                      </a:lnTo>
                      <a:lnTo>
                        <a:pt x="235" y="157"/>
                      </a:lnTo>
                      <a:lnTo>
                        <a:pt x="235" y="158"/>
                      </a:lnTo>
                      <a:lnTo>
                        <a:pt x="235" y="159"/>
                      </a:lnTo>
                      <a:lnTo>
                        <a:pt x="235" y="160"/>
                      </a:lnTo>
                      <a:lnTo>
                        <a:pt x="235" y="161"/>
                      </a:lnTo>
                      <a:lnTo>
                        <a:pt x="235" y="162"/>
                      </a:lnTo>
                      <a:lnTo>
                        <a:pt x="235" y="163"/>
                      </a:lnTo>
                      <a:lnTo>
                        <a:pt x="235" y="164"/>
                      </a:lnTo>
                      <a:lnTo>
                        <a:pt x="236" y="165"/>
                      </a:lnTo>
                      <a:lnTo>
                        <a:pt x="236" y="166"/>
                      </a:lnTo>
                      <a:lnTo>
                        <a:pt x="237" y="166"/>
                      </a:lnTo>
                      <a:lnTo>
                        <a:pt x="237" y="167"/>
                      </a:lnTo>
                      <a:lnTo>
                        <a:pt x="237" y="168"/>
                      </a:lnTo>
                      <a:lnTo>
                        <a:pt x="238" y="168"/>
                      </a:lnTo>
                      <a:lnTo>
                        <a:pt x="238" y="169"/>
                      </a:lnTo>
                      <a:lnTo>
                        <a:pt x="239" y="170"/>
                      </a:lnTo>
                      <a:lnTo>
                        <a:pt x="239" y="171"/>
                      </a:lnTo>
                      <a:lnTo>
                        <a:pt x="239" y="172"/>
                      </a:lnTo>
                      <a:lnTo>
                        <a:pt x="239" y="173"/>
                      </a:lnTo>
                      <a:lnTo>
                        <a:pt x="239" y="174"/>
                      </a:lnTo>
                      <a:lnTo>
                        <a:pt x="239" y="175"/>
                      </a:lnTo>
                      <a:lnTo>
                        <a:pt x="239" y="176"/>
                      </a:lnTo>
                      <a:lnTo>
                        <a:pt x="240" y="177"/>
                      </a:lnTo>
                      <a:lnTo>
                        <a:pt x="240" y="178"/>
                      </a:lnTo>
                      <a:lnTo>
                        <a:pt x="239" y="179"/>
                      </a:lnTo>
                      <a:lnTo>
                        <a:pt x="239" y="180"/>
                      </a:lnTo>
                      <a:lnTo>
                        <a:pt x="239" y="181"/>
                      </a:lnTo>
                      <a:lnTo>
                        <a:pt x="240" y="182"/>
                      </a:lnTo>
                      <a:lnTo>
                        <a:pt x="240" y="183"/>
                      </a:lnTo>
                      <a:lnTo>
                        <a:pt x="240" y="184"/>
                      </a:lnTo>
                      <a:lnTo>
                        <a:pt x="240" y="185"/>
                      </a:lnTo>
                      <a:lnTo>
                        <a:pt x="241" y="185"/>
                      </a:lnTo>
                      <a:lnTo>
                        <a:pt x="241" y="186"/>
                      </a:lnTo>
                      <a:lnTo>
                        <a:pt x="242" y="186"/>
                      </a:lnTo>
                      <a:lnTo>
                        <a:pt x="243" y="187"/>
                      </a:lnTo>
                      <a:lnTo>
                        <a:pt x="243" y="188"/>
                      </a:lnTo>
                      <a:lnTo>
                        <a:pt x="244" y="189"/>
                      </a:lnTo>
                      <a:lnTo>
                        <a:pt x="245" y="189"/>
                      </a:lnTo>
                      <a:lnTo>
                        <a:pt x="245" y="190"/>
                      </a:lnTo>
                      <a:lnTo>
                        <a:pt x="246" y="191"/>
                      </a:lnTo>
                      <a:lnTo>
                        <a:pt x="247" y="191"/>
                      </a:lnTo>
                      <a:lnTo>
                        <a:pt x="194" y="190"/>
                      </a:lnTo>
                      <a:lnTo>
                        <a:pt x="183" y="190"/>
                      </a:lnTo>
                      <a:lnTo>
                        <a:pt x="154" y="188"/>
                      </a:lnTo>
                      <a:lnTo>
                        <a:pt x="153" y="188"/>
                      </a:lnTo>
                      <a:lnTo>
                        <a:pt x="122" y="185"/>
                      </a:lnTo>
                      <a:lnTo>
                        <a:pt x="100" y="185"/>
                      </a:lnTo>
                      <a:lnTo>
                        <a:pt x="98" y="185"/>
                      </a:lnTo>
                      <a:lnTo>
                        <a:pt x="97" y="185"/>
                      </a:lnTo>
                      <a:lnTo>
                        <a:pt x="92" y="185"/>
                      </a:lnTo>
                      <a:lnTo>
                        <a:pt x="88" y="184"/>
                      </a:lnTo>
                      <a:lnTo>
                        <a:pt x="86" y="184"/>
                      </a:lnTo>
                      <a:lnTo>
                        <a:pt x="84" y="184"/>
                      </a:lnTo>
                      <a:lnTo>
                        <a:pt x="34" y="181"/>
                      </a:lnTo>
                      <a:lnTo>
                        <a:pt x="33" y="181"/>
                      </a:lnTo>
                      <a:lnTo>
                        <a:pt x="32" y="181"/>
                      </a:lnTo>
                      <a:lnTo>
                        <a:pt x="31" y="181"/>
                      </a:lnTo>
                      <a:lnTo>
                        <a:pt x="16" y="180"/>
                      </a:lnTo>
                      <a:lnTo>
                        <a:pt x="0" y="180"/>
                      </a:lnTo>
                      <a:lnTo>
                        <a:pt x="1" y="169"/>
                      </a:lnTo>
                      <a:lnTo>
                        <a:pt x="1" y="168"/>
                      </a:lnTo>
                      <a:lnTo>
                        <a:pt x="2" y="163"/>
                      </a:lnTo>
                      <a:lnTo>
                        <a:pt x="5" y="111"/>
                      </a:lnTo>
                      <a:lnTo>
                        <a:pt x="8" y="53"/>
                      </a:lnTo>
                      <a:lnTo>
                        <a:pt x="8" y="51"/>
                      </a:lnTo>
                      <a:lnTo>
                        <a:pt x="8" y="48"/>
                      </a:lnTo>
                      <a:lnTo>
                        <a:pt x="9" y="38"/>
                      </a:lnTo>
                    </a:path>
                  </a:pathLst>
                </a:custGeom>
                <a:solidFill>
                  <a:srgbClr val="0066FF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" name="Freeform 9">
                  <a:extLst>
                    <a:ext uri="{FF2B5EF4-FFF2-40B4-BE49-F238E27FC236}">
                      <a16:creationId xmlns:a16="http://schemas.microsoft.com/office/drawing/2014/main" id="{165C66EC-233E-4EAF-A165-2D4FF50D195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532813" y="2349500"/>
                  <a:ext cx="584200" cy="1303338"/>
                </a:xfrm>
                <a:custGeom>
                  <a:avLst/>
                  <a:gdLst>
                    <a:gd name="T0" fmla="*/ 143 w 368"/>
                    <a:gd name="T1" fmla="*/ 149 h 821"/>
                    <a:gd name="T2" fmla="*/ 160 w 368"/>
                    <a:gd name="T3" fmla="*/ 128 h 821"/>
                    <a:gd name="T4" fmla="*/ 152 w 368"/>
                    <a:gd name="T5" fmla="*/ 100 h 821"/>
                    <a:gd name="T6" fmla="*/ 151 w 368"/>
                    <a:gd name="T7" fmla="*/ 83 h 821"/>
                    <a:gd name="T8" fmla="*/ 146 w 368"/>
                    <a:gd name="T9" fmla="*/ 67 h 821"/>
                    <a:gd name="T10" fmla="*/ 142 w 368"/>
                    <a:gd name="T11" fmla="*/ 51 h 821"/>
                    <a:gd name="T12" fmla="*/ 134 w 368"/>
                    <a:gd name="T13" fmla="*/ 38 h 821"/>
                    <a:gd name="T14" fmla="*/ 134 w 368"/>
                    <a:gd name="T15" fmla="*/ 25 h 821"/>
                    <a:gd name="T16" fmla="*/ 152 w 368"/>
                    <a:gd name="T17" fmla="*/ 5 h 821"/>
                    <a:gd name="T18" fmla="*/ 159 w 368"/>
                    <a:gd name="T19" fmla="*/ 24 h 821"/>
                    <a:gd name="T20" fmla="*/ 166 w 368"/>
                    <a:gd name="T21" fmla="*/ 40 h 821"/>
                    <a:gd name="T22" fmla="*/ 171 w 368"/>
                    <a:gd name="T23" fmla="*/ 53 h 821"/>
                    <a:gd name="T24" fmla="*/ 180 w 368"/>
                    <a:gd name="T25" fmla="*/ 75 h 821"/>
                    <a:gd name="T26" fmla="*/ 193 w 368"/>
                    <a:gd name="T27" fmla="*/ 102 h 821"/>
                    <a:gd name="T28" fmla="*/ 211 w 368"/>
                    <a:gd name="T29" fmla="*/ 134 h 821"/>
                    <a:gd name="T30" fmla="*/ 220 w 368"/>
                    <a:gd name="T31" fmla="*/ 149 h 821"/>
                    <a:gd name="T32" fmla="*/ 230 w 368"/>
                    <a:gd name="T33" fmla="*/ 168 h 821"/>
                    <a:gd name="T34" fmla="*/ 240 w 368"/>
                    <a:gd name="T35" fmla="*/ 188 h 821"/>
                    <a:gd name="T36" fmla="*/ 254 w 368"/>
                    <a:gd name="T37" fmla="*/ 215 h 821"/>
                    <a:gd name="T38" fmla="*/ 270 w 368"/>
                    <a:gd name="T39" fmla="*/ 247 h 821"/>
                    <a:gd name="T40" fmla="*/ 279 w 368"/>
                    <a:gd name="T41" fmla="*/ 266 h 821"/>
                    <a:gd name="T42" fmla="*/ 288 w 368"/>
                    <a:gd name="T43" fmla="*/ 282 h 821"/>
                    <a:gd name="T44" fmla="*/ 298 w 368"/>
                    <a:gd name="T45" fmla="*/ 309 h 821"/>
                    <a:gd name="T46" fmla="*/ 305 w 368"/>
                    <a:gd name="T47" fmla="*/ 327 h 821"/>
                    <a:gd name="T48" fmla="*/ 325 w 368"/>
                    <a:gd name="T49" fmla="*/ 360 h 821"/>
                    <a:gd name="T50" fmla="*/ 336 w 368"/>
                    <a:gd name="T51" fmla="*/ 380 h 821"/>
                    <a:gd name="T52" fmla="*/ 344 w 368"/>
                    <a:gd name="T53" fmla="*/ 399 h 821"/>
                    <a:gd name="T54" fmla="*/ 351 w 368"/>
                    <a:gd name="T55" fmla="*/ 420 h 821"/>
                    <a:gd name="T56" fmla="*/ 356 w 368"/>
                    <a:gd name="T57" fmla="*/ 443 h 821"/>
                    <a:gd name="T58" fmla="*/ 361 w 368"/>
                    <a:gd name="T59" fmla="*/ 468 h 821"/>
                    <a:gd name="T60" fmla="*/ 368 w 368"/>
                    <a:gd name="T61" fmla="*/ 498 h 821"/>
                    <a:gd name="T62" fmla="*/ 367 w 368"/>
                    <a:gd name="T63" fmla="*/ 527 h 821"/>
                    <a:gd name="T64" fmla="*/ 363 w 368"/>
                    <a:gd name="T65" fmla="*/ 550 h 821"/>
                    <a:gd name="T66" fmla="*/ 358 w 368"/>
                    <a:gd name="T67" fmla="*/ 590 h 821"/>
                    <a:gd name="T68" fmla="*/ 356 w 368"/>
                    <a:gd name="T69" fmla="*/ 620 h 821"/>
                    <a:gd name="T70" fmla="*/ 356 w 368"/>
                    <a:gd name="T71" fmla="*/ 644 h 821"/>
                    <a:gd name="T72" fmla="*/ 350 w 368"/>
                    <a:gd name="T73" fmla="*/ 685 h 821"/>
                    <a:gd name="T74" fmla="*/ 344 w 368"/>
                    <a:gd name="T75" fmla="*/ 723 h 821"/>
                    <a:gd name="T76" fmla="*/ 340 w 368"/>
                    <a:gd name="T77" fmla="*/ 749 h 821"/>
                    <a:gd name="T78" fmla="*/ 335 w 368"/>
                    <a:gd name="T79" fmla="*/ 782 h 821"/>
                    <a:gd name="T80" fmla="*/ 329 w 368"/>
                    <a:gd name="T81" fmla="*/ 786 h 821"/>
                    <a:gd name="T82" fmla="*/ 287 w 368"/>
                    <a:gd name="T83" fmla="*/ 783 h 821"/>
                    <a:gd name="T84" fmla="*/ 261 w 368"/>
                    <a:gd name="T85" fmla="*/ 791 h 821"/>
                    <a:gd name="T86" fmla="*/ 228 w 368"/>
                    <a:gd name="T87" fmla="*/ 805 h 821"/>
                    <a:gd name="T88" fmla="*/ 198 w 368"/>
                    <a:gd name="T89" fmla="*/ 820 h 821"/>
                    <a:gd name="T90" fmla="*/ 102 w 368"/>
                    <a:gd name="T91" fmla="*/ 509 h 821"/>
                    <a:gd name="T92" fmla="*/ 97 w 368"/>
                    <a:gd name="T93" fmla="*/ 496 h 821"/>
                    <a:gd name="T94" fmla="*/ 99 w 368"/>
                    <a:gd name="T95" fmla="*/ 480 h 821"/>
                    <a:gd name="T96" fmla="*/ 93 w 368"/>
                    <a:gd name="T97" fmla="*/ 472 h 821"/>
                    <a:gd name="T98" fmla="*/ 89 w 368"/>
                    <a:gd name="T99" fmla="*/ 459 h 821"/>
                    <a:gd name="T100" fmla="*/ 1 w 368"/>
                    <a:gd name="T101" fmla="*/ 449 h 821"/>
                    <a:gd name="T102" fmla="*/ 2 w 368"/>
                    <a:gd name="T103" fmla="*/ 416 h 821"/>
                    <a:gd name="T104" fmla="*/ 2 w 368"/>
                    <a:gd name="T105" fmla="*/ 394 h 821"/>
                    <a:gd name="T106" fmla="*/ 1 w 368"/>
                    <a:gd name="T107" fmla="*/ 341 h 821"/>
                    <a:gd name="T108" fmla="*/ 3 w 368"/>
                    <a:gd name="T109" fmla="*/ 291 h 821"/>
                    <a:gd name="T110" fmla="*/ 17 w 368"/>
                    <a:gd name="T111" fmla="*/ 259 h 821"/>
                    <a:gd name="T112" fmla="*/ 22 w 368"/>
                    <a:gd name="T113" fmla="*/ 240 h 821"/>
                    <a:gd name="T114" fmla="*/ 24 w 368"/>
                    <a:gd name="T115" fmla="*/ 218 h 821"/>
                    <a:gd name="T116" fmla="*/ 32 w 368"/>
                    <a:gd name="T117" fmla="*/ 201 h 821"/>
                    <a:gd name="T118" fmla="*/ 45 w 368"/>
                    <a:gd name="T119" fmla="*/ 189 h 821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368"/>
                    <a:gd name="T181" fmla="*/ 0 h 821"/>
                    <a:gd name="T182" fmla="*/ 368 w 368"/>
                    <a:gd name="T183" fmla="*/ 821 h 821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368" h="821">
                      <a:moveTo>
                        <a:pt x="58" y="185"/>
                      </a:moveTo>
                      <a:lnTo>
                        <a:pt x="65" y="183"/>
                      </a:lnTo>
                      <a:lnTo>
                        <a:pt x="70" y="180"/>
                      </a:lnTo>
                      <a:lnTo>
                        <a:pt x="76" y="178"/>
                      </a:lnTo>
                      <a:lnTo>
                        <a:pt x="82" y="174"/>
                      </a:lnTo>
                      <a:lnTo>
                        <a:pt x="89" y="172"/>
                      </a:lnTo>
                      <a:lnTo>
                        <a:pt x="96" y="168"/>
                      </a:lnTo>
                      <a:lnTo>
                        <a:pt x="104" y="165"/>
                      </a:lnTo>
                      <a:lnTo>
                        <a:pt x="110" y="162"/>
                      </a:lnTo>
                      <a:lnTo>
                        <a:pt x="113" y="161"/>
                      </a:lnTo>
                      <a:lnTo>
                        <a:pt x="114" y="160"/>
                      </a:lnTo>
                      <a:lnTo>
                        <a:pt x="119" y="159"/>
                      </a:lnTo>
                      <a:lnTo>
                        <a:pt x="124" y="156"/>
                      </a:lnTo>
                      <a:lnTo>
                        <a:pt x="130" y="154"/>
                      </a:lnTo>
                      <a:lnTo>
                        <a:pt x="138" y="151"/>
                      </a:lnTo>
                      <a:lnTo>
                        <a:pt x="143" y="149"/>
                      </a:lnTo>
                      <a:lnTo>
                        <a:pt x="148" y="146"/>
                      </a:lnTo>
                      <a:lnTo>
                        <a:pt x="150" y="145"/>
                      </a:lnTo>
                      <a:lnTo>
                        <a:pt x="152" y="144"/>
                      </a:lnTo>
                      <a:lnTo>
                        <a:pt x="153" y="143"/>
                      </a:lnTo>
                      <a:lnTo>
                        <a:pt x="155" y="142"/>
                      </a:lnTo>
                      <a:lnTo>
                        <a:pt x="157" y="140"/>
                      </a:lnTo>
                      <a:lnTo>
                        <a:pt x="158" y="139"/>
                      </a:lnTo>
                      <a:lnTo>
                        <a:pt x="159" y="138"/>
                      </a:lnTo>
                      <a:lnTo>
                        <a:pt x="159" y="137"/>
                      </a:lnTo>
                      <a:lnTo>
                        <a:pt x="159" y="136"/>
                      </a:lnTo>
                      <a:lnTo>
                        <a:pt x="159" y="134"/>
                      </a:lnTo>
                      <a:lnTo>
                        <a:pt x="160" y="132"/>
                      </a:lnTo>
                      <a:lnTo>
                        <a:pt x="160" y="131"/>
                      </a:lnTo>
                      <a:lnTo>
                        <a:pt x="160" y="129"/>
                      </a:lnTo>
                      <a:lnTo>
                        <a:pt x="160" y="128"/>
                      </a:lnTo>
                      <a:lnTo>
                        <a:pt x="160" y="126"/>
                      </a:lnTo>
                      <a:lnTo>
                        <a:pt x="160" y="125"/>
                      </a:lnTo>
                      <a:lnTo>
                        <a:pt x="160" y="123"/>
                      </a:lnTo>
                      <a:lnTo>
                        <a:pt x="159" y="121"/>
                      </a:lnTo>
                      <a:lnTo>
                        <a:pt x="159" y="119"/>
                      </a:lnTo>
                      <a:lnTo>
                        <a:pt x="159" y="118"/>
                      </a:lnTo>
                      <a:lnTo>
                        <a:pt x="159" y="116"/>
                      </a:lnTo>
                      <a:lnTo>
                        <a:pt x="158" y="114"/>
                      </a:lnTo>
                      <a:lnTo>
                        <a:pt x="157" y="113"/>
                      </a:lnTo>
                      <a:lnTo>
                        <a:pt x="156" y="109"/>
                      </a:lnTo>
                      <a:lnTo>
                        <a:pt x="155" y="107"/>
                      </a:lnTo>
                      <a:lnTo>
                        <a:pt x="154" y="105"/>
                      </a:lnTo>
                      <a:lnTo>
                        <a:pt x="153" y="103"/>
                      </a:lnTo>
                      <a:lnTo>
                        <a:pt x="153" y="102"/>
                      </a:lnTo>
                      <a:lnTo>
                        <a:pt x="153" y="101"/>
                      </a:lnTo>
                      <a:lnTo>
                        <a:pt x="152" y="100"/>
                      </a:lnTo>
                      <a:lnTo>
                        <a:pt x="152" y="99"/>
                      </a:lnTo>
                      <a:lnTo>
                        <a:pt x="152" y="98"/>
                      </a:lnTo>
                      <a:lnTo>
                        <a:pt x="152" y="96"/>
                      </a:lnTo>
                      <a:lnTo>
                        <a:pt x="152" y="95"/>
                      </a:lnTo>
                      <a:lnTo>
                        <a:pt x="153" y="94"/>
                      </a:lnTo>
                      <a:lnTo>
                        <a:pt x="153" y="93"/>
                      </a:lnTo>
                      <a:lnTo>
                        <a:pt x="153" y="92"/>
                      </a:lnTo>
                      <a:lnTo>
                        <a:pt x="153" y="91"/>
                      </a:lnTo>
                      <a:lnTo>
                        <a:pt x="153" y="90"/>
                      </a:lnTo>
                      <a:lnTo>
                        <a:pt x="152" y="88"/>
                      </a:lnTo>
                      <a:lnTo>
                        <a:pt x="152" y="87"/>
                      </a:lnTo>
                      <a:lnTo>
                        <a:pt x="151" y="85"/>
                      </a:lnTo>
                      <a:lnTo>
                        <a:pt x="151" y="83"/>
                      </a:lnTo>
                      <a:lnTo>
                        <a:pt x="151" y="81"/>
                      </a:lnTo>
                      <a:lnTo>
                        <a:pt x="151" y="80"/>
                      </a:lnTo>
                      <a:lnTo>
                        <a:pt x="151" y="79"/>
                      </a:lnTo>
                      <a:lnTo>
                        <a:pt x="151" y="78"/>
                      </a:lnTo>
                      <a:lnTo>
                        <a:pt x="150" y="76"/>
                      </a:lnTo>
                      <a:lnTo>
                        <a:pt x="150" y="74"/>
                      </a:lnTo>
                      <a:lnTo>
                        <a:pt x="149" y="73"/>
                      </a:lnTo>
                      <a:lnTo>
                        <a:pt x="149" y="72"/>
                      </a:lnTo>
                      <a:lnTo>
                        <a:pt x="148" y="71"/>
                      </a:lnTo>
                      <a:lnTo>
                        <a:pt x="148" y="70"/>
                      </a:lnTo>
                      <a:lnTo>
                        <a:pt x="147" y="70"/>
                      </a:lnTo>
                      <a:lnTo>
                        <a:pt x="147" y="68"/>
                      </a:lnTo>
                      <a:lnTo>
                        <a:pt x="147" y="67"/>
                      </a:lnTo>
                      <a:lnTo>
                        <a:pt x="146" y="67"/>
                      </a:lnTo>
                      <a:lnTo>
                        <a:pt x="145" y="67"/>
                      </a:lnTo>
                      <a:lnTo>
                        <a:pt x="144" y="66"/>
                      </a:lnTo>
                      <a:lnTo>
                        <a:pt x="143" y="65"/>
                      </a:lnTo>
                      <a:lnTo>
                        <a:pt x="142" y="64"/>
                      </a:lnTo>
                      <a:lnTo>
                        <a:pt x="142" y="63"/>
                      </a:lnTo>
                      <a:lnTo>
                        <a:pt x="142" y="62"/>
                      </a:lnTo>
                      <a:lnTo>
                        <a:pt x="142" y="61"/>
                      </a:lnTo>
                      <a:lnTo>
                        <a:pt x="141" y="59"/>
                      </a:lnTo>
                      <a:lnTo>
                        <a:pt x="141" y="58"/>
                      </a:lnTo>
                      <a:lnTo>
                        <a:pt x="141" y="57"/>
                      </a:lnTo>
                      <a:lnTo>
                        <a:pt x="141" y="56"/>
                      </a:lnTo>
                      <a:lnTo>
                        <a:pt x="141" y="55"/>
                      </a:lnTo>
                      <a:lnTo>
                        <a:pt x="141" y="54"/>
                      </a:lnTo>
                      <a:lnTo>
                        <a:pt x="141" y="53"/>
                      </a:lnTo>
                      <a:lnTo>
                        <a:pt x="142" y="51"/>
                      </a:lnTo>
                      <a:lnTo>
                        <a:pt x="142" y="50"/>
                      </a:lnTo>
                      <a:lnTo>
                        <a:pt x="142" y="49"/>
                      </a:lnTo>
                      <a:lnTo>
                        <a:pt x="142" y="48"/>
                      </a:lnTo>
                      <a:lnTo>
                        <a:pt x="142" y="47"/>
                      </a:lnTo>
                      <a:lnTo>
                        <a:pt x="141" y="47"/>
                      </a:lnTo>
                      <a:lnTo>
                        <a:pt x="141" y="46"/>
                      </a:lnTo>
                      <a:lnTo>
                        <a:pt x="140" y="45"/>
                      </a:lnTo>
                      <a:lnTo>
                        <a:pt x="139" y="44"/>
                      </a:lnTo>
                      <a:lnTo>
                        <a:pt x="138" y="44"/>
                      </a:lnTo>
                      <a:lnTo>
                        <a:pt x="137" y="43"/>
                      </a:lnTo>
                      <a:lnTo>
                        <a:pt x="136" y="42"/>
                      </a:lnTo>
                      <a:lnTo>
                        <a:pt x="136" y="41"/>
                      </a:lnTo>
                      <a:lnTo>
                        <a:pt x="136" y="40"/>
                      </a:lnTo>
                      <a:lnTo>
                        <a:pt x="135" y="39"/>
                      </a:lnTo>
                      <a:lnTo>
                        <a:pt x="134" y="38"/>
                      </a:lnTo>
                      <a:lnTo>
                        <a:pt x="133" y="37"/>
                      </a:lnTo>
                      <a:lnTo>
                        <a:pt x="133" y="36"/>
                      </a:lnTo>
                      <a:lnTo>
                        <a:pt x="133" y="35"/>
                      </a:lnTo>
                      <a:lnTo>
                        <a:pt x="132" y="34"/>
                      </a:lnTo>
                      <a:lnTo>
                        <a:pt x="132" y="33"/>
                      </a:lnTo>
                      <a:lnTo>
                        <a:pt x="132" y="32"/>
                      </a:lnTo>
                      <a:lnTo>
                        <a:pt x="133" y="32"/>
                      </a:lnTo>
                      <a:lnTo>
                        <a:pt x="133" y="31"/>
                      </a:lnTo>
                      <a:lnTo>
                        <a:pt x="133" y="30"/>
                      </a:lnTo>
                      <a:lnTo>
                        <a:pt x="134" y="29"/>
                      </a:lnTo>
                      <a:lnTo>
                        <a:pt x="134" y="27"/>
                      </a:lnTo>
                      <a:lnTo>
                        <a:pt x="135" y="27"/>
                      </a:lnTo>
                      <a:lnTo>
                        <a:pt x="135" y="26"/>
                      </a:lnTo>
                      <a:lnTo>
                        <a:pt x="134" y="25"/>
                      </a:lnTo>
                      <a:lnTo>
                        <a:pt x="134" y="24"/>
                      </a:lnTo>
                      <a:lnTo>
                        <a:pt x="133" y="22"/>
                      </a:lnTo>
                      <a:lnTo>
                        <a:pt x="133" y="21"/>
                      </a:lnTo>
                      <a:lnTo>
                        <a:pt x="132" y="20"/>
                      </a:lnTo>
                      <a:lnTo>
                        <a:pt x="131" y="18"/>
                      </a:lnTo>
                      <a:lnTo>
                        <a:pt x="130" y="18"/>
                      </a:lnTo>
                      <a:lnTo>
                        <a:pt x="130" y="15"/>
                      </a:lnTo>
                      <a:lnTo>
                        <a:pt x="129" y="14"/>
                      </a:lnTo>
                      <a:lnTo>
                        <a:pt x="127" y="12"/>
                      </a:lnTo>
                      <a:lnTo>
                        <a:pt x="125" y="9"/>
                      </a:lnTo>
                      <a:lnTo>
                        <a:pt x="124" y="8"/>
                      </a:lnTo>
                      <a:lnTo>
                        <a:pt x="150" y="0"/>
                      </a:lnTo>
                      <a:lnTo>
                        <a:pt x="150" y="1"/>
                      </a:lnTo>
                      <a:lnTo>
                        <a:pt x="150" y="2"/>
                      </a:lnTo>
                      <a:lnTo>
                        <a:pt x="152" y="4"/>
                      </a:lnTo>
                      <a:lnTo>
                        <a:pt x="152" y="5"/>
                      </a:lnTo>
                      <a:lnTo>
                        <a:pt x="153" y="7"/>
                      </a:lnTo>
                      <a:lnTo>
                        <a:pt x="153" y="8"/>
                      </a:lnTo>
                      <a:lnTo>
                        <a:pt x="153" y="9"/>
                      </a:lnTo>
                      <a:lnTo>
                        <a:pt x="153" y="10"/>
                      </a:lnTo>
                      <a:lnTo>
                        <a:pt x="154" y="11"/>
                      </a:lnTo>
                      <a:lnTo>
                        <a:pt x="154" y="12"/>
                      </a:lnTo>
                      <a:lnTo>
                        <a:pt x="155" y="12"/>
                      </a:lnTo>
                      <a:lnTo>
                        <a:pt x="155" y="13"/>
                      </a:lnTo>
                      <a:lnTo>
                        <a:pt x="156" y="15"/>
                      </a:lnTo>
                      <a:lnTo>
                        <a:pt x="157" y="16"/>
                      </a:lnTo>
                      <a:lnTo>
                        <a:pt x="157" y="17"/>
                      </a:lnTo>
                      <a:lnTo>
                        <a:pt x="159" y="20"/>
                      </a:lnTo>
                      <a:lnTo>
                        <a:pt x="159" y="21"/>
                      </a:lnTo>
                      <a:lnTo>
                        <a:pt x="159" y="22"/>
                      </a:lnTo>
                      <a:lnTo>
                        <a:pt x="159" y="23"/>
                      </a:lnTo>
                      <a:lnTo>
                        <a:pt x="159" y="24"/>
                      </a:lnTo>
                      <a:lnTo>
                        <a:pt x="160" y="24"/>
                      </a:lnTo>
                      <a:lnTo>
                        <a:pt x="160" y="25"/>
                      </a:lnTo>
                      <a:lnTo>
                        <a:pt x="160" y="26"/>
                      </a:lnTo>
                      <a:lnTo>
                        <a:pt x="161" y="27"/>
                      </a:lnTo>
                      <a:lnTo>
                        <a:pt x="162" y="28"/>
                      </a:lnTo>
                      <a:lnTo>
                        <a:pt x="162" y="32"/>
                      </a:lnTo>
                      <a:lnTo>
                        <a:pt x="163" y="32"/>
                      </a:lnTo>
                      <a:lnTo>
                        <a:pt x="163" y="33"/>
                      </a:lnTo>
                      <a:lnTo>
                        <a:pt x="164" y="33"/>
                      </a:lnTo>
                      <a:lnTo>
                        <a:pt x="164" y="34"/>
                      </a:lnTo>
                      <a:lnTo>
                        <a:pt x="164" y="35"/>
                      </a:lnTo>
                      <a:lnTo>
                        <a:pt x="165" y="36"/>
                      </a:lnTo>
                      <a:lnTo>
                        <a:pt x="165" y="37"/>
                      </a:lnTo>
                      <a:lnTo>
                        <a:pt x="165" y="38"/>
                      </a:lnTo>
                      <a:lnTo>
                        <a:pt x="166" y="40"/>
                      </a:lnTo>
                      <a:lnTo>
                        <a:pt x="166" y="41"/>
                      </a:lnTo>
                      <a:lnTo>
                        <a:pt x="167" y="42"/>
                      </a:lnTo>
                      <a:lnTo>
                        <a:pt x="167" y="43"/>
                      </a:lnTo>
                      <a:lnTo>
                        <a:pt x="167" y="44"/>
                      </a:lnTo>
                      <a:lnTo>
                        <a:pt x="168" y="44"/>
                      </a:lnTo>
                      <a:lnTo>
                        <a:pt x="168" y="45"/>
                      </a:lnTo>
                      <a:lnTo>
                        <a:pt x="168" y="46"/>
                      </a:lnTo>
                      <a:lnTo>
                        <a:pt x="169" y="48"/>
                      </a:lnTo>
                      <a:lnTo>
                        <a:pt x="169" y="49"/>
                      </a:lnTo>
                      <a:lnTo>
                        <a:pt x="170" y="49"/>
                      </a:lnTo>
                      <a:lnTo>
                        <a:pt x="170" y="50"/>
                      </a:lnTo>
                      <a:lnTo>
                        <a:pt x="171" y="50"/>
                      </a:lnTo>
                      <a:lnTo>
                        <a:pt x="171" y="51"/>
                      </a:lnTo>
                      <a:lnTo>
                        <a:pt x="171" y="52"/>
                      </a:lnTo>
                      <a:lnTo>
                        <a:pt x="171" y="53"/>
                      </a:lnTo>
                      <a:lnTo>
                        <a:pt x="171" y="54"/>
                      </a:lnTo>
                      <a:lnTo>
                        <a:pt x="172" y="55"/>
                      </a:lnTo>
                      <a:lnTo>
                        <a:pt x="172" y="56"/>
                      </a:lnTo>
                      <a:lnTo>
                        <a:pt x="173" y="58"/>
                      </a:lnTo>
                      <a:lnTo>
                        <a:pt x="173" y="59"/>
                      </a:lnTo>
                      <a:lnTo>
                        <a:pt x="174" y="61"/>
                      </a:lnTo>
                      <a:lnTo>
                        <a:pt x="175" y="61"/>
                      </a:lnTo>
                      <a:lnTo>
                        <a:pt x="175" y="62"/>
                      </a:lnTo>
                      <a:lnTo>
                        <a:pt x="175" y="63"/>
                      </a:lnTo>
                      <a:lnTo>
                        <a:pt x="176" y="64"/>
                      </a:lnTo>
                      <a:lnTo>
                        <a:pt x="176" y="65"/>
                      </a:lnTo>
                      <a:lnTo>
                        <a:pt x="176" y="67"/>
                      </a:lnTo>
                      <a:lnTo>
                        <a:pt x="179" y="73"/>
                      </a:lnTo>
                      <a:lnTo>
                        <a:pt x="180" y="73"/>
                      </a:lnTo>
                      <a:lnTo>
                        <a:pt x="180" y="74"/>
                      </a:lnTo>
                      <a:lnTo>
                        <a:pt x="180" y="75"/>
                      </a:lnTo>
                      <a:lnTo>
                        <a:pt x="181" y="75"/>
                      </a:lnTo>
                      <a:lnTo>
                        <a:pt x="181" y="76"/>
                      </a:lnTo>
                      <a:lnTo>
                        <a:pt x="182" y="77"/>
                      </a:lnTo>
                      <a:lnTo>
                        <a:pt x="182" y="78"/>
                      </a:lnTo>
                      <a:lnTo>
                        <a:pt x="182" y="79"/>
                      </a:lnTo>
                      <a:lnTo>
                        <a:pt x="184" y="83"/>
                      </a:lnTo>
                      <a:lnTo>
                        <a:pt x="188" y="92"/>
                      </a:lnTo>
                      <a:lnTo>
                        <a:pt x="188" y="93"/>
                      </a:lnTo>
                      <a:lnTo>
                        <a:pt x="189" y="94"/>
                      </a:lnTo>
                      <a:lnTo>
                        <a:pt x="190" y="96"/>
                      </a:lnTo>
                      <a:lnTo>
                        <a:pt x="191" y="98"/>
                      </a:lnTo>
                      <a:lnTo>
                        <a:pt x="192" y="99"/>
                      </a:lnTo>
                      <a:lnTo>
                        <a:pt x="192" y="100"/>
                      </a:lnTo>
                      <a:lnTo>
                        <a:pt x="193" y="101"/>
                      </a:lnTo>
                      <a:lnTo>
                        <a:pt x="193" y="102"/>
                      </a:lnTo>
                      <a:lnTo>
                        <a:pt x="194" y="102"/>
                      </a:lnTo>
                      <a:lnTo>
                        <a:pt x="194" y="105"/>
                      </a:lnTo>
                      <a:lnTo>
                        <a:pt x="194" y="106"/>
                      </a:lnTo>
                      <a:lnTo>
                        <a:pt x="195" y="106"/>
                      </a:lnTo>
                      <a:lnTo>
                        <a:pt x="203" y="120"/>
                      </a:lnTo>
                      <a:lnTo>
                        <a:pt x="205" y="125"/>
                      </a:lnTo>
                      <a:lnTo>
                        <a:pt x="206" y="127"/>
                      </a:lnTo>
                      <a:lnTo>
                        <a:pt x="207" y="128"/>
                      </a:lnTo>
                      <a:lnTo>
                        <a:pt x="208" y="129"/>
                      </a:lnTo>
                      <a:lnTo>
                        <a:pt x="208" y="130"/>
                      </a:lnTo>
                      <a:lnTo>
                        <a:pt x="209" y="131"/>
                      </a:lnTo>
                      <a:lnTo>
                        <a:pt x="210" y="131"/>
                      </a:lnTo>
                      <a:lnTo>
                        <a:pt x="210" y="132"/>
                      </a:lnTo>
                      <a:lnTo>
                        <a:pt x="211" y="132"/>
                      </a:lnTo>
                      <a:lnTo>
                        <a:pt x="211" y="133"/>
                      </a:lnTo>
                      <a:lnTo>
                        <a:pt x="211" y="134"/>
                      </a:lnTo>
                      <a:lnTo>
                        <a:pt x="211" y="135"/>
                      </a:lnTo>
                      <a:lnTo>
                        <a:pt x="212" y="136"/>
                      </a:lnTo>
                      <a:lnTo>
                        <a:pt x="213" y="137"/>
                      </a:lnTo>
                      <a:lnTo>
                        <a:pt x="213" y="138"/>
                      </a:lnTo>
                      <a:lnTo>
                        <a:pt x="214" y="139"/>
                      </a:lnTo>
                      <a:lnTo>
                        <a:pt x="214" y="140"/>
                      </a:lnTo>
                      <a:lnTo>
                        <a:pt x="215" y="140"/>
                      </a:lnTo>
                      <a:lnTo>
                        <a:pt x="216" y="142"/>
                      </a:lnTo>
                      <a:lnTo>
                        <a:pt x="217" y="143"/>
                      </a:lnTo>
                      <a:lnTo>
                        <a:pt x="217" y="144"/>
                      </a:lnTo>
                      <a:lnTo>
                        <a:pt x="217" y="146"/>
                      </a:lnTo>
                      <a:lnTo>
                        <a:pt x="218" y="147"/>
                      </a:lnTo>
                      <a:lnTo>
                        <a:pt x="219" y="148"/>
                      </a:lnTo>
                      <a:lnTo>
                        <a:pt x="219" y="149"/>
                      </a:lnTo>
                      <a:lnTo>
                        <a:pt x="220" y="149"/>
                      </a:lnTo>
                      <a:lnTo>
                        <a:pt x="221" y="151"/>
                      </a:lnTo>
                      <a:lnTo>
                        <a:pt x="222" y="152"/>
                      </a:lnTo>
                      <a:lnTo>
                        <a:pt x="223" y="153"/>
                      </a:lnTo>
                      <a:lnTo>
                        <a:pt x="223" y="154"/>
                      </a:lnTo>
                      <a:lnTo>
                        <a:pt x="223" y="155"/>
                      </a:lnTo>
                      <a:lnTo>
                        <a:pt x="224" y="156"/>
                      </a:lnTo>
                      <a:lnTo>
                        <a:pt x="225" y="157"/>
                      </a:lnTo>
                      <a:lnTo>
                        <a:pt x="225" y="158"/>
                      </a:lnTo>
                      <a:lnTo>
                        <a:pt x="226" y="159"/>
                      </a:lnTo>
                      <a:lnTo>
                        <a:pt x="226" y="160"/>
                      </a:lnTo>
                      <a:lnTo>
                        <a:pt x="227" y="160"/>
                      </a:lnTo>
                      <a:lnTo>
                        <a:pt x="227" y="161"/>
                      </a:lnTo>
                      <a:lnTo>
                        <a:pt x="229" y="164"/>
                      </a:lnTo>
                      <a:lnTo>
                        <a:pt x="229" y="166"/>
                      </a:lnTo>
                      <a:lnTo>
                        <a:pt x="230" y="168"/>
                      </a:lnTo>
                      <a:lnTo>
                        <a:pt x="231" y="169"/>
                      </a:lnTo>
                      <a:lnTo>
                        <a:pt x="231" y="171"/>
                      </a:lnTo>
                      <a:lnTo>
                        <a:pt x="232" y="172"/>
                      </a:lnTo>
                      <a:lnTo>
                        <a:pt x="233" y="172"/>
                      </a:lnTo>
                      <a:lnTo>
                        <a:pt x="234" y="174"/>
                      </a:lnTo>
                      <a:lnTo>
                        <a:pt x="235" y="176"/>
                      </a:lnTo>
                      <a:lnTo>
                        <a:pt x="235" y="178"/>
                      </a:lnTo>
                      <a:lnTo>
                        <a:pt x="236" y="179"/>
                      </a:lnTo>
                      <a:lnTo>
                        <a:pt x="236" y="180"/>
                      </a:lnTo>
                      <a:lnTo>
                        <a:pt x="237" y="182"/>
                      </a:lnTo>
                      <a:lnTo>
                        <a:pt x="238" y="183"/>
                      </a:lnTo>
                      <a:lnTo>
                        <a:pt x="239" y="184"/>
                      </a:lnTo>
                      <a:lnTo>
                        <a:pt x="239" y="185"/>
                      </a:lnTo>
                      <a:lnTo>
                        <a:pt x="240" y="186"/>
                      </a:lnTo>
                      <a:lnTo>
                        <a:pt x="240" y="187"/>
                      </a:lnTo>
                      <a:lnTo>
                        <a:pt x="240" y="188"/>
                      </a:lnTo>
                      <a:lnTo>
                        <a:pt x="241" y="189"/>
                      </a:lnTo>
                      <a:lnTo>
                        <a:pt x="241" y="190"/>
                      </a:lnTo>
                      <a:lnTo>
                        <a:pt x="242" y="191"/>
                      </a:lnTo>
                      <a:lnTo>
                        <a:pt x="246" y="198"/>
                      </a:lnTo>
                      <a:lnTo>
                        <a:pt x="246" y="199"/>
                      </a:lnTo>
                      <a:lnTo>
                        <a:pt x="246" y="200"/>
                      </a:lnTo>
                      <a:lnTo>
                        <a:pt x="247" y="200"/>
                      </a:lnTo>
                      <a:lnTo>
                        <a:pt x="247" y="201"/>
                      </a:lnTo>
                      <a:lnTo>
                        <a:pt x="249" y="203"/>
                      </a:lnTo>
                      <a:lnTo>
                        <a:pt x="250" y="207"/>
                      </a:lnTo>
                      <a:lnTo>
                        <a:pt x="251" y="209"/>
                      </a:lnTo>
                      <a:lnTo>
                        <a:pt x="252" y="210"/>
                      </a:lnTo>
                      <a:lnTo>
                        <a:pt x="252" y="212"/>
                      </a:lnTo>
                      <a:lnTo>
                        <a:pt x="253" y="213"/>
                      </a:lnTo>
                      <a:lnTo>
                        <a:pt x="254" y="214"/>
                      </a:lnTo>
                      <a:lnTo>
                        <a:pt x="254" y="215"/>
                      </a:lnTo>
                      <a:lnTo>
                        <a:pt x="255" y="216"/>
                      </a:lnTo>
                      <a:lnTo>
                        <a:pt x="255" y="217"/>
                      </a:lnTo>
                      <a:lnTo>
                        <a:pt x="256" y="218"/>
                      </a:lnTo>
                      <a:lnTo>
                        <a:pt x="257" y="220"/>
                      </a:lnTo>
                      <a:lnTo>
                        <a:pt x="258" y="223"/>
                      </a:lnTo>
                      <a:lnTo>
                        <a:pt x="259" y="225"/>
                      </a:lnTo>
                      <a:lnTo>
                        <a:pt x="259" y="226"/>
                      </a:lnTo>
                      <a:lnTo>
                        <a:pt x="260" y="226"/>
                      </a:lnTo>
                      <a:lnTo>
                        <a:pt x="261" y="227"/>
                      </a:lnTo>
                      <a:lnTo>
                        <a:pt x="262" y="230"/>
                      </a:lnTo>
                      <a:lnTo>
                        <a:pt x="268" y="242"/>
                      </a:lnTo>
                      <a:lnTo>
                        <a:pt x="269" y="244"/>
                      </a:lnTo>
                      <a:lnTo>
                        <a:pt x="269" y="246"/>
                      </a:lnTo>
                      <a:lnTo>
                        <a:pt x="269" y="247"/>
                      </a:lnTo>
                      <a:lnTo>
                        <a:pt x="270" y="247"/>
                      </a:lnTo>
                      <a:lnTo>
                        <a:pt x="271" y="248"/>
                      </a:lnTo>
                      <a:lnTo>
                        <a:pt x="271" y="250"/>
                      </a:lnTo>
                      <a:lnTo>
                        <a:pt x="272" y="250"/>
                      </a:lnTo>
                      <a:lnTo>
                        <a:pt x="272" y="251"/>
                      </a:lnTo>
                      <a:lnTo>
                        <a:pt x="273" y="253"/>
                      </a:lnTo>
                      <a:lnTo>
                        <a:pt x="274" y="253"/>
                      </a:lnTo>
                      <a:lnTo>
                        <a:pt x="274" y="254"/>
                      </a:lnTo>
                      <a:lnTo>
                        <a:pt x="275" y="257"/>
                      </a:lnTo>
                      <a:lnTo>
                        <a:pt x="275" y="258"/>
                      </a:lnTo>
                      <a:lnTo>
                        <a:pt x="276" y="259"/>
                      </a:lnTo>
                      <a:lnTo>
                        <a:pt x="277" y="261"/>
                      </a:lnTo>
                      <a:lnTo>
                        <a:pt x="278" y="263"/>
                      </a:lnTo>
                      <a:lnTo>
                        <a:pt x="279" y="265"/>
                      </a:lnTo>
                      <a:lnTo>
                        <a:pt x="279" y="266"/>
                      </a:lnTo>
                      <a:lnTo>
                        <a:pt x="280" y="267"/>
                      </a:lnTo>
                      <a:lnTo>
                        <a:pt x="281" y="268"/>
                      </a:lnTo>
                      <a:lnTo>
                        <a:pt x="281" y="269"/>
                      </a:lnTo>
                      <a:lnTo>
                        <a:pt x="281" y="270"/>
                      </a:lnTo>
                      <a:lnTo>
                        <a:pt x="282" y="272"/>
                      </a:lnTo>
                      <a:lnTo>
                        <a:pt x="283" y="273"/>
                      </a:lnTo>
                      <a:lnTo>
                        <a:pt x="284" y="274"/>
                      </a:lnTo>
                      <a:lnTo>
                        <a:pt x="284" y="275"/>
                      </a:lnTo>
                      <a:lnTo>
                        <a:pt x="284" y="276"/>
                      </a:lnTo>
                      <a:lnTo>
                        <a:pt x="285" y="277"/>
                      </a:lnTo>
                      <a:lnTo>
                        <a:pt x="286" y="279"/>
                      </a:lnTo>
                      <a:lnTo>
                        <a:pt x="287" y="280"/>
                      </a:lnTo>
                      <a:lnTo>
                        <a:pt x="287" y="282"/>
                      </a:lnTo>
                      <a:lnTo>
                        <a:pt x="288" y="282"/>
                      </a:lnTo>
                      <a:lnTo>
                        <a:pt x="288" y="283"/>
                      </a:lnTo>
                      <a:lnTo>
                        <a:pt x="290" y="286"/>
                      </a:lnTo>
                      <a:lnTo>
                        <a:pt x="290" y="287"/>
                      </a:lnTo>
                      <a:lnTo>
                        <a:pt x="291" y="288"/>
                      </a:lnTo>
                      <a:lnTo>
                        <a:pt x="291" y="289"/>
                      </a:lnTo>
                      <a:lnTo>
                        <a:pt x="292" y="291"/>
                      </a:lnTo>
                      <a:lnTo>
                        <a:pt x="293" y="294"/>
                      </a:lnTo>
                      <a:lnTo>
                        <a:pt x="293" y="295"/>
                      </a:lnTo>
                      <a:lnTo>
                        <a:pt x="293" y="296"/>
                      </a:lnTo>
                      <a:lnTo>
                        <a:pt x="294" y="297"/>
                      </a:lnTo>
                      <a:lnTo>
                        <a:pt x="296" y="302"/>
                      </a:lnTo>
                      <a:lnTo>
                        <a:pt x="297" y="303"/>
                      </a:lnTo>
                      <a:lnTo>
                        <a:pt x="297" y="304"/>
                      </a:lnTo>
                      <a:lnTo>
                        <a:pt x="297" y="305"/>
                      </a:lnTo>
                      <a:lnTo>
                        <a:pt x="298" y="307"/>
                      </a:lnTo>
                      <a:lnTo>
                        <a:pt x="298" y="309"/>
                      </a:lnTo>
                      <a:lnTo>
                        <a:pt x="298" y="310"/>
                      </a:lnTo>
                      <a:lnTo>
                        <a:pt x="299" y="311"/>
                      </a:lnTo>
                      <a:lnTo>
                        <a:pt x="300" y="312"/>
                      </a:lnTo>
                      <a:lnTo>
                        <a:pt x="300" y="313"/>
                      </a:lnTo>
                      <a:lnTo>
                        <a:pt x="301" y="315"/>
                      </a:lnTo>
                      <a:lnTo>
                        <a:pt x="302" y="317"/>
                      </a:lnTo>
                      <a:lnTo>
                        <a:pt x="302" y="318"/>
                      </a:lnTo>
                      <a:lnTo>
                        <a:pt x="303" y="319"/>
                      </a:lnTo>
                      <a:lnTo>
                        <a:pt x="303" y="321"/>
                      </a:lnTo>
                      <a:lnTo>
                        <a:pt x="304" y="322"/>
                      </a:lnTo>
                      <a:lnTo>
                        <a:pt x="304" y="323"/>
                      </a:lnTo>
                      <a:lnTo>
                        <a:pt x="304" y="324"/>
                      </a:lnTo>
                      <a:lnTo>
                        <a:pt x="304" y="325"/>
                      </a:lnTo>
                      <a:lnTo>
                        <a:pt x="305" y="325"/>
                      </a:lnTo>
                      <a:lnTo>
                        <a:pt x="305" y="327"/>
                      </a:lnTo>
                      <a:lnTo>
                        <a:pt x="305" y="328"/>
                      </a:lnTo>
                      <a:lnTo>
                        <a:pt x="307" y="330"/>
                      </a:lnTo>
                      <a:lnTo>
                        <a:pt x="307" y="331"/>
                      </a:lnTo>
                      <a:lnTo>
                        <a:pt x="308" y="332"/>
                      </a:lnTo>
                      <a:lnTo>
                        <a:pt x="308" y="333"/>
                      </a:lnTo>
                      <a:lnTo>
                        <a:pt x="309" y="334"/>
                      </a:lnTo>
                      <a:lnTo>
                        <a:pt x="310" y="335"/>
                      </a:lnTo>
                      <a:lnTo>
                        <a:pt x="310" y="337"/>
                      </a:lnTo>
                      <a:lnTo>
                        <a:pt x="313" y="339"/>
                      </a:lnTo>
                      <a:lnTo>
                        <a:pt x="314" y="341"/>
                      </a:lnTo>
                      <a:lnTo>
                        <a:pt x="322" y="355"/>
                      </a:lnTo>
                      <a:lnTo>
                        <a:pt x="322" y="357"/>
                      </a:lnTo>
                      <a:lnTo>
                        <a:pt x="324" y="358"/>
                      </a:lnTo>
                      <a:lnTo>
                        <a:pt x="325" y="359"/>
                      </a:lnTo>
                      <a:lnTo>
                        <a:pt x="325" y="360"/>
                      </a:lnTo>
                      <a:lnTo>
                        <a:pt x="327" y="363"/>
                      </a:lnTo>
                      <a:lnTo>
                        <a:pt x="327" y="364"/>
                      </a:lnTo>
                      <a:lnTo>
                        <a:pt x="327" y="365"/>
                      </a:lnTo>
                      <a:lnTo>
                        <a:pt x="328" y="366"/>
                      </a:lnTo>
                      <a:lnTo>
                        <a:pt x="329" y="368"/>
                      </a:lnTo>
                      <a:lnTo>
                        <a:pt x="330" y="370"/>
                      </a:lnTo>
                      <a:lnTo>
                        <a:pt x="331" y="371"/>
                      </a:lnTo>
                      <a:lnTo>
                        <a:pt x="332" y="372"/>
                      </a:lnTo>
                      <a:lnTo>
                        <a:pt x="332" y="373"/>
                      </a:lnTo>
                      <a:lnTo>
                        <a:pt x="333" y="374"/>
                      </a:lnTo>
                      <a:lnTo>
                        <a:pt x="333" y="375"/>
                      </a:lnTo>
                      <a:lnTo>
                        <a:pt x="334" y="376"/>
                      </a:lnTo>
                      <a:lnTo>
                        <a:pt x="334" y="378"/>
                      </a:lnTo>
                      <a:lnTo>
                        <a:pt x="335" y="379"/>
                      </a:lnTo>
                      <a:lnTo>
                        <a:pt x="336" y="380"/>
                      </a:lnTo>
                      <a:lnTo>
                        <a:pt x="336" y="381"/>
                      </a:lnTo>
                      <a:lnTo>
                        <a:pt x="337" y="381"/>
                      </a:lnTo>
                      <a:lnTo>
                        <a:pt x="337" y="382"/>
                      </a:lnTo>
                      <a:lnTo>
                        <a:pt x="338" y="384"/>
                      </a:lnTo>
                      <a:lnTo>
                        <a:pt x="339" y="384"/>
                      </a:lnTo>
                      <a:lnTo>
                        <a:pt x="339" y="385"/>
                      </a:lnTo>
                      <a:lnTo>
                        <a:pt x="339" y="387"/>
                      </a:lnTo>
                      <a:lnTo>
                        <a:pt x="339" y="388"/>
                      </a:lnTo>
                      <a:lnTo>
                        <a:pt x="339" y="389"/>
                      </a:lnTo>
                      <a:lnTo>
                        <a:pt x="340" y="391"/>
                      </a:lnTo>
                      <a:lnTo>
                        <a:pt x="341" y="392"/>
                      </a:lnTo>
                      <a:lnTo>
                        <a:pt x="341" y="393"/>
                      </a:lnTo>
                      <a:lnTo>
                        <a:pt x="342" y="394"/>
                      </a:lnTo>
                      <a:lnTo>
                        <a:pt x="342" y="396"/>
                      </a:lnTo>
                      <a:lnTo>
                        <a:pt x="343" y="398"/>
                      </a:lnTo>
                      <a:lnTo>
                        <a:pt x="344" y="399"/>
                      </a:lnTo>
                      <a:lnTo>
                        <a:pt x="344" y="400"/>
                      </a:lnTo>
                      <a:lnTo>
                        <a:pt x="345" y="400"/>
                      </a:lnTo>
                      <a:lnTo>
                        <a:pt x="345" y="402"/>
                      </a:lnTo>
                      <a:lnTo>
                        <a:pt x="345" y="404"/>
                      </a:lnTo>
                      <a:lnTo>
                        <a:pt x="345" y="405"/>
                      </a:lnTo>
                      <a:lnTo>
                        <a:pt x="346" y="405"/>
                      </a:lnTo>
                      <a:lnTo>
                        <a:pt x="346" y="407"/>
                      </a:lnTo>
                      <a:lnTo>
                        <a:pt x="346" y="408"/>
                      </a:lnTo>
                      <a:lnTo>
                        <a:pt x="347" y="409"/>
                      </a:lnTo>
                      <a:lnTo>
                        <a:pt x="347" y="410"/>
                      </a:lnTo>
                      <a:lnTo>
                        <a:pt x="348" y="413"/>
                      </a:lnTo>
                      <a:lnTo>
                        <a:pt x="350" y="416"/>
                      </a:lnTo>
                      <a:lnTo>
                        <a:pt x="350" y="418"/>
                      </a:lnTo>
                      <a:lnTo>
                        <a:pt x="350" y="419"/>
                      </a:lnTo>
                      <a:lnTo>
                        <a:pt x="350" y="420"/>
                      </a:lnTo>
                      <a:lnTo>
                        <a:pt x="351" y="420"/>
                      </a:lnTo>
                      <a:lnTo>
                        <a:pt x="351" y="422"/>
                      </a:lnTo>
                      <a:lnTo>
                        <a:pt x="352" y="426"/>
                      </a:lnTo>
                      <a:lnTo>
                        <a:pt x="352" y="427"/>
                      </a:lnTo>
                      <a:lnTo>
                        <a:pt x="352" y="428"/>
                      </a:lnTo>
                      <a:lnTo>
                        <a:pt x="353" y="430"/>
                      </a:lnTo>
                      <a:lnTo>
                        <a:pt x="353" y="431"/>
                      </a:lnTo>
                      <a:lnTo>
                        <a:pt x="354" y="434"/>
                      </a:lnTo>
                      <a:lnTo>
                        <a:pt x="355" y="435"/>
                      </a:lnTo>
                      <a:lnTo>
                        <a:pt x="355" y="436"/>
                      </a:lnTo>
                      <a:lnTo>
                        <a:pt x="355" y="437"/>
                      </a:lnTo>
                      <a:lnTo>
                        <a:pt x="355" y="438"/>
                      </a:lnTo>
                      <a:lnTo>
                        <a:pt x="355" y="439"/>
                      </a:lnTo>
                      <a:lnTo>
                        <a:pt x="356" y="441"/>
                      </a:lnTo>
                      <a:lnTo>
                        <a:pt x="356" y="442"/>
                      </a:lnTo>
                      <a:lnTo>
                        <a:pt x="356" y="443"/>
                      </a:lnTo>
                      <a:lnTo>
                        <a:pt x="356" y="444"/>
                      </a:lnTo>
                      <a:lnTo>
                        <a:pt x="356" y="446"/>
                      </a:lnTo>
                      <a:lnTo>
                        <a:pt x="356" y="448"/>
                      </a:lnTo>
                      <a:lnTo>
                        <a:pt x="357" y="448"/>
                      </a:lnTo>
                      <a:lnTo>
                        <a:pt x="357" y="449"/>
                      </a:lnTo>
                      <a:lnTo>
                        <a:pt x="357" y="451"/>
                      </a:lnTo>
                      <a:lnTo>
                        <a:pt x="358" y="453"/>
                      </a:lnTo>
                      <a:lnTo>
                        <a:pt x="358" y="455"/>
                      </a:lnTo>
                      <a:lnTo>
                        <a:pt x="358" y="457"/>
                      </a:lnTo>
                      <a:lnTo>
                        <a:pt x="359" y="459"/>
                      </a:lnTo>
                      <a:lnTo>
                        <a:pt x="359" y="461"/>
                      </a:lnTo>
                      <a:lnTo>
                        <a:pt x="360" y="464"/>
                      </a:lnTo>
                      <a:lnTo>
                        <a:pt x="361" y="465"/>
                      </a:lnTo>
                      <a:lnTo>
                        <a:pt x="361" y="466"/>
                      </a:lnTo>
                      <a:lnTo>
                        <a:pt x="361" y="467"/>
                      </a:lnTo>
                      <a:lnTo>
                        <a:pt x="361" y="468"/>
                      </a:lnTo>
                      <a:lnTo>
                        <a:pt x="362" y="468"/>
                      </a:lnTo>
                      <a:lnTo>
                        <a:pt x="362" y="470"/>
                      </a:lnTo>
                      <a:lnTo>
                        <a:pt x="362" y="471"/>
                      </a:lnTo>
                      <a:lnTo>
                        <a:pt x="362" y="472"/>
                      </a:lnTo>
                      <a:lnTo>
                        <a:pt x="362" y="477"/>
                      </a:lnTo>
                      <a:lnTo>
                        <a:pt x="362" y="479"/>
                      </a:lnTo>
                      <a:lnTo>
                        <a:pt x="363" y="480"/>
                      </a:lnTo>
                      <a:lnTo>
                        <a:pt x="364" y="480"/>
                      </a:lnTo>
                      <a:lnTo>
                        <a:pt x="364" y="481"/>
                      </a:lnTo>
                      <a:lnTo>
                        <a:pt x="364" y="482"/>
                      </a:lnTo>
                      <a:lnTo>
                        <a:pt x="364" y="486"/>
                      </a:lnTo>
                      <a:lnTo>
                        <a:pt x="365" y="488"/>
                      </a:lnTo>
                      <a:lnTo>
                        <a:pt x="366" y="491"/>
                      </a:lnTo>
                      <a:lnTo>
                        <a:pt x="366" y="492"/>
                      </a:lnTo>
                      <a:lnTo>
                        <a:pt x="366" y="494"/>
                      </a:lnTo>
                      <a:lnTo>
                        <a:pt x="368" y="498"/>
                      </a:lnTo>
                      <a:lnTo>
                        <a:pt x="368" y="499"/>
                      </a:lnTo>
                      <a:lnTo>
                        <a:pt x="368" y="500"/>
                      </a:lnTo>
                      <a:lnTo>
                        <a:pt x="368" y="501"/>
                      </a:lnTo>
                      <a:lnTo>
                        <a:pt x="368" y="503"/>
                      </a:lnTo>
                      <a:lnTo>
                        <a:pt x="368" y="505"/>
                      </a:lnTo>
                      <a:lnTo>
                        <a:pt x="368" y="507"/>
                      </a:lnTo>
                      <a:lnTo>
                        <a:pt x="368" y="509"/>
                      </a:lnTo>
                      <a:lnTo>
                        <a:pt x="368" y="512"/>
                      </a:lnTo>
                      <a:lnTo>
                        <a:pt x="368" y="515"/>
                      </a:lnTo>
                      <a:lnTo>
                        <a:pt x="368" y="518"/>
                      </a:lnTo>
                      <a:lnTo>
                        <a:pt x="368" y="521"/>
                      </a:lnTo>
                      <a:lnTo>
                        <a:pt x="368" y="523"/>
                      </a:lnTo>
                      <a:lnTo>
                        <a:pt x="368" y="525"/>
                      </a:lnTo>
                      <a:lnTo>
                        <a:pt x="367" y="527"/>
                      </a:lnTo>
                      <a:lnTo>
                        <a:pt x="367" y="531"/>
                      </a:lnTo>
                      <a:lnTo>
                        <a:pt x="366" y="532"/>
                      </a:lnTo>
                      <a:lnTo>
                        <a:pt x="366" y="533"/>
                      </a:lnTo>
                      <a:lnTo>
                        <a:pt x="366" y="535"/>
                      </a:lnTo>
                      <a:lnTo>
                        <a:pt x="366" y="536"/>
                      </a:lnTo>
                      <a:lnTo>
                        <a:pt x="365" y="537"/>
                      </a:lnTo>
                      <a:lnTo>
                        <a:pt x="365" y="538"/>
                      </a:lnTo>
                      <a:lnTo>
                        <a:pt x="365" y="539"/>
                      </a:lnTo>
                      <a:lnTo>
                        <a:pt x="365" y="540"/>
                      </a:lnTo>
                      <a:lnTo>
                        <a:pt x="365" y="541"/>
                      </a:lnTo>
                      <a:lnTo>
                        <a:pt x="364" y="544"/>
                      </a:lnTo>
                      <a:lnTo>
                        <a:pt x="364" y="545"/>
                      </a:lnTo>
                      <a:lnTo>
                        <a:pt x="363" y="547"/>
                      </a:lnTo>
                      <a:lnTo>
                        <a:pt x="363" y="549"/>
                      </a:lnTo>
                      <a:lnTo>
                        <a:pt x="363" y="550"/>
                      </a:lnTo>
                      <a:lnTo>
                        <a:pt x="362" y="552"/>
                      </a:lnTo>
                      <a:lnTo>
                        <a:pt x="362" y="553"/>
                      </a:lnTo>
                      <a:lnTo>
                        <a:pt x="362" y="554"/>
                      </a:lnTo>
                      <a:lnTo>
                        <a:pt x="362" y="555"/>
                      </a:lnTo>
                      <a:lnTo>
                        <a:pt x="362" y="562"/>
                      </a:lnTo>
                      <a:lnTo>
                        <a:pt x="361" y="567"/>
                      </a:lnTo>
                      <a:lnTo>
                        <a:pt x="360" y="570"/>
                      </a:lnTo>
                      <a:lnTo>
                        <a:pt x="360" y="572"/>
                      </a:lnTo>
                      <a:lnTo>
                        <a:pt x="360" y="573"/>
                      </a:lnTo>
                      <a:lnTo>
                        <a:pt x="360" y="574"/>
                      </a:lnTo>
                      <a:lnTo>
                        <a:pt x="359" y="579"/>
                      </a:lnTo>
                      <a:lnTo>
                        <a:pt x="359" y="580"/>
                      </a:lnTo>
                      <a:lnTo>
                        <a:pt x="358" y="583"/>
                      </a:lnTo>
                      <a:lnTo>
                        <a:pt x="358" y="585"/>
                      </a:lnTo>
                      <a:lnTo>
                        <a:pt x="358" y="586"/>
                      </a:lnTo>
                      <a:lnTo>
                        <a:pt x="358" y="590"/>
                      </a:lnTo>
                      <a:lnTo>
                        <a:pt x="357" y="591"/>
                      </a:lnTo>
                      <a:lnTo>
                        <a:pt x="357" y="594"/>
                      </a:lnTo>
                      <a:lnTo>
                        <a:pt x="357" y="596"/>
                      </a:lnTo>
                      <a:lnTo>
                        <a:pt x="357" y="598"/>
                      </a:lnTo>
                      <a:lnTo>
                        <a:pt x="357" y="601"/>
                      </a:lnTo>
                      <a:lnTo>
                        <a:pt x="357" y="602"/>
                      </a:lnTo>
                      <a:lnTo>
                        <a:pt x="357" y="603"/>
                      </a:lnTo>
                      <a:lnTo>
                        <a:pt x="357" y="605"/>
                      </a:lnTo>
                      <a:lnTo>
                        <a:pt x="357" y="606"/>
                      </a:lnTo>
                      <a:lnTo>
                        <a:pt x="357" y="607"/>
                      </a:lnTo>
                      <a:lnTo>
                        <a:pt x="356" y="608"/>
                      </a:lnTo>
                      <a:lnTo>
                        <a:pt x="356" y="613"/>
                      </a:lnTo>
                      <a:lnTo>
                        <a:pt x="356" y="615"/>
                      </a:lnTo>
                      <a:lnTo>
                        <a:pt x="356" y="616"/>
                      </a:lnTo>
                      <a:lnTo>
                        <a:pt x="356" y="620"/>
                      </a:lnTo>
                      <a:lnTo>
                        <a:pt x="356" y="622"/>
                      </a:lnTo>
                      <a:lnTo>
                        <a:pt x="356" y="625"/>
                      </a:lnTo>
                      <a:lnTo>
                        <a:pt x="356" y="626"/>
                      </a:lnTo>
                      <a:lnTo>
                        <a:pt x="356" y="628"/>
                      </a:lnTo>
                      <a:lnTo>
                        <a:pt x="356" y="630"/>
                      </a:lnTo>
                      <a:lnTo>
                        <a:pt x="356" y="631"/>
                      </a:lnTo>
                      <a:lnTo>
                        <a:pt x="356" y="633"/>
                      </a:lnTo>
                      <a:lnTo>
                        <a:pt x="356" y="634"/>
                      </a:lnTo>
                      <a:lnTo>
                        <a:pt x="356" y="635"/>
                      </a:lnTo>
                      <a:lnTo>
                        <a:pt x="356" y="637"/>
                      </a:lnTo>
                      <a:lnTo>
                        <a:pt x="356" y="638"/>
                      </a:lnTo>
                      <a:lnTo>
                        <a:pt x="356" y="639"/>
                      </a:lnTo>
                      <a:lnTo>
                        <a:pt x="356" y="642"/>
                      </a:lnTo>
                      <a:lnTo>
                        <a:pt x="356" y="644"/>
                      </a:lnTo>
                      <a:lnTo>
                        <a:pt x="356" y="648"/>
                      </a:lnTo>
                      <a:lnTo>
                        <a:pt x="356" y="650"/>
                      </a:lnTo>
                      <a:lnTo>
                        <a:pt x="356" y="654"/>
                      </a:lnTo>
                      <a:lnTo>
                        <a:pt x="356" y="655"/>
                      </a:lnTo>
                      <a:lnTo>
                        <a:pt x="354" y="661"/>
                      </a:lnTo>
                      <a:lnTo>
                        <a:pt x="352" y="669"/>
                      </a:lnTo>
                      <a:lnTo>
                        <a:pt x="352" y="670"/>
                      </a:lnTo>
                      <a:lnTo>
                        <a:pt x="351" y="671"/>
                      </a:lnTo>
                      <a:lnTo>
                        <a:pt x="351" y="672"/>
                      </a:lnTo>
                      <a:lnTo>
                        <a:pt x="351" y="675"/>
                      </a:lnTo>
                      <a:lnTo>
                        <a:pt x="351" y="678"/>
                      </a:lnTo>
                      <a:lnTo>
                        <a:pt x="351" y="679"/>
                      </a:lnTo>
                      <a:lnTo>
                        <a:pt x="350" y="681"/>
                      </a:lnTo>
                      <a:lnTo>
                        <a:pt x="350" y="683"/>
                      </a:lnTo>
                      <a:lnTo>
                        <a:pt x="350" y="684"/>
                      </a:lnTo>
                      <a:lnTo>
                        <a:pt x="350" y="685"/>
                      </a:lnTo>
                      <a:lnTo>
                        <a:pt x="349" y="688"/>
                      </a:lnTo>
                      <a:lnTo>
                        <a:pt x="349" y="689"/>
                      </a:lnTo>
                      <a:lnTo>
                        <a:pt x="349" y="691"/>
                      </a:lnTo>
                      <a:lnTo>
                        <a:pt x="349" y="692"/>
                      </a:lnTo>
                      <a:lnTo>
                        <a:pt x="348" y="693"/>
                      </a:lnTo>
                      <a:lnTo>
                        <a:pt x="348" y="695"/>
                      </a:lnTo>
                      <a:lnTo>
                        <a:pt x="348" y="697"/>
                      </a:lnTo>
                      <a:lnTo>
                        <a:pt x="347" y="700"/>
                      </a:lnTo>
                      <a:lnTo>
                        <a:pt x="347" y="701"/>
                      </a:lnTo>
                      <a:lnTo>
                        <a:pt x="346" y="704"/>
                      </a:lnTo>
                      <a:lnTo>
                        <a:pt x="346" y="706"/>
                      </a:lnTo>
                      <a:lnTo>
                        <a:pt x="345" y="710"/>
                      </a:lnTo>
                      <a:lnTo>
                        <a:pt x="345" y="713"/>
                      </a:lnTo>
                      <a:lnTo>
                        <a:pt x="345" y="714"/>
                      </a:lnTo>
                      <a:lnTo>
                        <a:pt x="344" y="723"/>
                      </a:lnTo>
                      <a:lnTo>
                        <a:pt x="343" y="724"/>
                      </a:lnTo>
                      <a:lnTo>
                        <a:pt x="343" y="726"/>
                      </a:lnTo>
                      <a:lnTo>
                        <a:pt x="343" y="728"/>
                      </a:lnTo>
                      <a:lnTo>
                        <a:pt x="342" y="730"/>
                      </a:lnTo>
                      <a:lnTo>
                        <a:pt x="342" y="732"/>
                      </a:lnTo>
                      <a:lnTo>
                        <a:pt x="342" y="733"/>
                      </a:lnTo>
                      <a:lnTo>
                        <a:pt x="342" y="734"/>
                      </a:lnTo>
                      <a:lnTo>
                        <a:pt x="342" y="735"/>
                      </a:lnTo>
                      <a:lnTo>
                        <a:pt x="342" y="736"/>
                      </a:lnTo>
                      <a:lnTo>
                        <a:pt x="342" y="737"/>
                      </a:lnTo>
                      <a:lnTo>
                        <a:pt x="341" y="742"/>
                      </a:lnTo>
                      <a:lnTo>
                        <a:pt x="341" y="744"/>
                      </a:lnTo>
                      <a:lnTo>
                        <a:pt x="340" y="748"/>
                      </a:lnTo>
                      <a:lnTo>
                        <a:pt x="340" y="749"/>
                      </a:lnTo>
                      <a:lnTo>
                        <a:pt x="340" y="751"/>
                      </a:lnTo>
                      <a:lnTo>
                        <a:pt x="339" y="754"/>
                      </a:lnTo>
                      <a:lnTo>
                        <a:pt x="339" y="755"/>
                      </a:lnTo>
                      <a:lnTo>
                        <a:pt x="339" y="757"/>
                      </a:lnTo>
                      <a:lnTo>
                        <a:pt x="339" y="761"/>
                      </a:lnTo>
                      <a:lnTo>
                        <a:pt x="339" y="764"/>
                      </a:lnTo>
                      <a:lnTo>
                        <a:pt x="339" y="765"/>
                      </a:lnTo>
                      <a:lnTo>
                        <a:pt x="337" y="767"/>
                      </a:lnTo>
                      <a:lnTo>
                        <a:pt x="337" y="768"/>
                      </a:lnTo>
                      <a:lnTo>
                        <a:pt x="336" y="771"/>
                      </a:lnTo>
                      <a:lnTo>
                        <a:pt x="336" y="773"/>
                      </a:lnTo>
                      <a:lnTo>
                        <a:pt x="336" y="774"/>
                      </a:lnTo>
                      <a:lnTo>
                        <a:pt x="335" y="775"/>
                      </a:lnTo>
                      <a:lnTo>
                        <a:pt x="335" y="777"/>
                      </a:lnTo>
                      <a:lnTo>
                        <a:pt x="336" y="778"/>
                      </a:lnTo>
                      <a:lnTo>
                        <a:pt x="335" y="782"/>
                      </a:lnTo>
                      <a:lnTo>
                        <a:pt x="334" y="785"/>
                      </a:lnTo>
                      <a:lnTo>
                        <a:pt x="334" y="788"/>
                      </a:lnTo>
                      <a:lnTo>
                        <a:pt x="333" y="788"/>
                      </a:lnTo>
                      <a:lnTo>
                        <a:pt x="333" y="791"/>
                      </a:lnTo>
                      <a:lnTo>
                        <a:pt x="332" y="792"/>
                      </a:lnTo>
                      <a:lnTo>
                        <a:pt x="331" y="793"/>
                      </a:lnTo>
                      <a:lnTo>
                        <a:pt x="330" y="794"/>
                      </a:lnTo>
                      <a:lnTo>
                        <a:pt x="329" y="794"/>
                      </a:lnTo>
                      <a:lnTo>
                        <a:pt x="329" y="793"/>
                      </a:lnTo>
                      <a:lnTo>
                        <a:pt x="331" y="792"/>
                      </a:lnTo>
                      <a:lnTo>
                        <a:pt x="331" y="791"/>
                      </a:lnTo>
                      <a:lnTo>
                        <a:pt x="332" y="790"/>
                      </a:lnTo>
                      <a:lnTo>
                        <a:pt x="332" y="789"/>
                      </a:lnTo>
                      <a:lnTo>
                        <a:pt x="331" y="788"/>
                      </a:lnTo>
                      <a:lnTo>
                        <a:pt x="330" y="788"/>
                      </a:lnTo>
                      <a:lnTo>
                        <a:pt x="329" y="786"/>
                      </a:lnTo>
                      <a:lnTo>
                        <a:pt x="328" y="785"/>
                      </a:lnTo>
                      <a:lnTo>
                        <a:pt x="325" y="784"/>
                      </a:lnTo>
                      <a:lnTo>
                        <a:pt x="318" y="782"/>
                      </a:lnTo>
                      <a:lnTo>
                        <a:pt x="316" y="782"/>
                      </a:lnTo>
                      <a:lnTo>
                        <a:pt x="313" y="781"/>
                      </a:lnTo>
                      <a:lnTo>
                        <a:pt x="310" y="781"/>
                      </a:lnTo>
                      <a:lnTo>
                        <a:pt x="309" y="781"/>
                      </a:lnTo>
                      <a:lnTo>
                        <a:pt x="306" y="781"/>
                      </a:lnTo>
                      <a:lnTo>
                        <a:pt x="302" y="781"/>
                      </a:lnTo>
                      <a:lnTo>
                        <a:pt x="299" y="781"/>
                      </a:lnTo>
                      <a:lnTo>
                        <a:pt x="296" y="782"/>
                      </a:lnTo>
                      <a:lnTo>
                        <a:pt x="294" y="782"/>
                      </a:lnTo>
                      <a:lnTo>
                        <a:pt x="293" y="782"/>
                      </a:lnTo>
                      <a:lnTo>
                        <a:pt x="287" y="783"/>
                      </a:lnTo>
                      <a:lnTo>
                        <a:pt x="286" y="783"/>
                      </a:lnTo>
                      <a:lnTo>
                        <a:pt x="284" y="784"/>
                      </a:lnTo>
                      <a:lnTo>
                        <a:pt x="283" y="784"/>
                      </a:lnTo>
                      <a:lnTo>
                        <a:pt x="281" y="784"/>
                      </a:lnTo>
                      <a:lnTo>
                        <a:pt x="281" y="785"/>
                      </a:lnTo>
                      <a:lnTo>
                        <a:pt x="277" y="786"/>
                      </a:lnTo>
                      <a:lnTo>
                        <a:pt x="275" y="787"/>
                      </a:lnTo>
                      <a:lnTo>
                        <a:pt x="273" y="788"/>
                      </a:lnTo>
                      <a:lnTo>
                        <a:pt x="271" y="788"/>
                      </a:lnTo>
                      <a:lnTo>
                        <a:pt x="269" y="788"/>
                      </a:lnTo>
                      <a:lnTo>
                        <a:pt x="266" y="789"/>
                      </a:lnTo>
                      <a:lnTo>
                        <a:pt x="264" y="789"/>
                      </a:lnTo>
                      <a:lnTo>
                        <a:pt x="264" y="790"/>
                      </a:lnTo>
                      <a:lnTo>
                        <a:pt x="262" y="790"/>
                      </a:lnTo>
                      <a:lnTo>
                        <a:pt x="261" y="791"/>
                      </a:lnTo>
                      <a:lnTo>
                        <a:pt x="260" y="791"/>
                      </a:lnTo>
                      <a:lnTo>
                        <a:pt x="260" y="792"/>
                      </a:lnTo>
                      <a:lnTo>
                        <a:pt x="256" y="793"/>
                      </a:lnTo>
                      <a:lnTo>
                        <a:pt x="253" y="794"/>
                      </a:lnTo>
                      <a:lnTo>
                        <a:pt x="251" y="795"/>
                      </a:lnTo>
                      <a:lnTo>
                        <a:pt x="249" y="795"/>
                      </a:lnTo>
                      <a:lnTo>
                        <a:pt x="248" y="796"/>
                      </a:lnTo>
                      <a:lnTo>
                        <a:pt x="246" y="797"/>
                      </a:lnTo>
                      <a:lnTo>
                        <a:pt x="245" y="797"/>
                      </a:lnTo>
                      <a:lnTo>
                        <a:pt x="244" y="798"/>
                      </a:lnTo>
                      <a:lnTo>
                        <a:pt x="241" y="799"/>
                      </a:lnTo>
                      <a:lnTo>
                        <a:pt x="240" y="800"/>
                      </a:lnTo>
                      <a:lnTo>
                        <a:pt x="239" y="800"/>
                      </a:lnTo>
                      <a:lnTo>
                        <a:pt x="232" y="803"/>
                      </a:lnTo>
                      <a:lnTo>
                        <a:pt x="229" y="805"/>
                      </a:lnTo>
                      <a:lnTo>
                        <a:pt x="228" y="805"/>
                      </a:lnTo>
                      <a:lnTo>
                        <a:pt x="226" y="806"/>
                      </a:lnTo>
                      <a:lnTo>
                        <a:pt x="225" y="806"/>
                      </a:lnTo>
                      <a:lnTo>
                        <a:pt x="223" y="807"/>
                      </a:lnTo>
                      <a:lnTo>
                        <a:pt x="221" y="808"/>
                      </a:lnTo>
                      <a:lnTo>
                        <a:pt x="219" y="810"/>
                      </a:lnTo>
                      <a:lnTo>
                        <a:pt x="217" y="810"/>
                      </a:lnTo>
                      <a:lnTo>
                        <a:pt x="215" y="812"/>
                      </a:lnTo>
                      <a:lnTo>
                        <a:pt x="213" y="812"/>
                      </a:lnTo>
                      <a:lnTo>
                        <a:pt x="212" y="813"/>
                      </a:lnTo>
                      <a:lnTo>
                        <a:pt x="211" y="814"/>
                      </a:lnTo>
                      <a:lnTo>
                        <a:pt x="208" y="815"/>
                      </a:lnTo>
                      <a:lnTo>
                        <a:pt x="205" y="817"/>
                      </a:lnTo>
                      <a:lnTo>
                        <a:pt x="201" y="818"/>
                      </a:lnTo>
                      <a:lnTo>
                        <a:pt x="199" y="819"/>
                      </a:lnTo>
                      <a:lnTo>
                        <a:pt x="198" y="820"/>
                      </a:lnTo>
                      <a:lnTo>
                        <a:pt x="195" y="820"/>
                      </a:lnTo>
                      <a:lnTo>
                        <a:pt x="194" y="820"/>
                      </a:lnTo>
                      <a:lnTo>
                        <a:pt x="192" y="821"/>
                      </a:lnTo>
                      <a:lnTo>
                        <a:pt x="191" y="821"/>
                      </a:lnTo>
                      <a:lnTo>
                        <a:pt x="124" y="586"/>
                      </a:lnTo>
                      <a:lnTo>
                        <a:pt x="123" y="578"/>
                      </a:lnTo>
                      <a:lnTo>
                        <a:pt x="105" y="516"/>
                      </a:lnTo>
                      <a:lnTo>
                        <a:pt x="105" y="515"/>
                      </a:lnTo>
                      <a:lnTo>
                        <a:pt x="104" y="514"/>
                      </a:lnTo>
                      <a:lnTo>
                        <a:pt x="104" y="513"/>
                      </a:lnTo>
                      <a:lnTo>
                        <a:pt x="104" y="512"/>
                      </a:lnTo>
                      <a:lnTo>
                        <a:pt x="103" y="511"/>
                      </a:lnTo>
                      <a:lnTo>
                        <a:pt x="103" y="510"/>
                      </a:lnTo>
                      <a:lnTo>
                        <a:pt x="103" y="509"/>
                      </a:lnTo>
                      <a:lnTo>
                        <a:pt x="102" y="509"/>
                      </a:lnTo>
                      <a:lnTo>
                        <a:pt x="102" y="508"/>
                      </a:lnTo>
                      <a:lnTo>
                        <a:pt x="101" y="506"/>
                      </a:lnTo>
                      <a:lnTo>
                        <a:pt x="101" y="505"/>
                      </a:lnTo>
                      <a:lnTo>
                        <a:pt x="101" y="504"/>
                      </a:lnTo>
                      <a:lnTo>
                        <a:pt x="101" y="503"/>
                      </a:lnTo>
                      <a:lnTo>
                        <a:pt x="100" y="503"/>
                      </a:lnTo>
                      <a:lnTo>
                        <a:pt x="100" y="502"/>
                      </a:lnTo>
                      <a:lnTo>
                        <a:pt x="99" y="502"/>
                      </a:lnTo>
                      <a:lnTo>
                        <a:pt x="99" y="501"/>
                      </a:lnTo>
                      <a:lnTo>
                        <a:pt x="99" y="500"/>
                      </a:lnTo>
                      <a:lnTo>
                        <a:pt x="99" y="499"/>
                      </a:lnTo>
                      <a:lnTo>
                        <a:pt x="98" y="498"/>
                      </a:lnTo>
                      <a:lnTo>
                        <a:pt x="98" y="497"/>
                      </a:lnTo>
                      <a:lnTo>
                        <a:pt x="97" y="496"/>
                      </a:lnTo>
                      <a:lnTo>
                        <a:pt x="97" y="494"/>
                      </a:lnTo>
                      <a:lnTo>
                        <a:pt x="97" y="493"/>
                      </a:lnTo>
                      <a:lnTo>
                        <a:pt x="97" y="492"/>
                      </a:lnTo>
                      <a:lnTo>
                        <a:pt x="97" y="491"/>
                      </a:lnTo>
                      <a:lnTo>
                        <a:pt x="97" y="490"/>
                      </a:lnTo>
                      <a:lnTo>
                        <a:pt x="97" y="489"/>
                      </a:lnTo>
                      <a:lnTo>
                        <a:pt x="97" y="488"/>
                      </a:lnTo>
                      <a:lnTo>
                        <a:pt x="97" y="487"/>
                      </a:lnTo>
                      <a:lnTo>
                        <a:pt x="97" y="486"/>
                      </a:lnTo>
                      <a:lnTo>
                        <a:pt x="97" y="485"/>
                      </a:lnTo>
                      <a:lnTo>
                        <a:pt x="98" y="484"/>
                      </a:lnTo>
                      <a:lnTo>
                        <a:pt x="98" y="483"/>
                      </a:lnTo>
                      <a:lnTo>
                        <a:pt x="98" y="481"/>
                      </a:lnTo>
                      <a:lnTo>
                        <a:pt x="98" y="480"/>
                      </a:lnTo>
                      <a:lnTo>
                        <a:pt x="99" y="480"/>
                      </a:lnTo>
                      <a:lnTo>
                        <a:pt x="99" y="479"/>
                      </a:lnTo>
                      <a:lnTo>
                        <a:pt x="99" y="478"/>
                      </a:lnTo>
                      <a:lnTo>
                        <a:pt x="98" y="478"/>
                      </a:lnTo>
                      <a:lnTo>
                        <a:pt x="98" y="477"/>
                      </a:lnTo>
                      <a:lnTo>
                        <a:pt x="98" y="476"/>
                      </a:lnTo>
                      <a:lnTo>
                        <a:pt x="97" y="476"/>
                      </a:lnTo>
                      <a:lnTo>
                        <a:pt x="97" y="475"/>
                      </a:lnTo>
                      <a:lnTo>
                        <a:pt x="96" y="475"/>
                      </a:lnTo>
                      <a:lnTo>
                        <a:pt x="95" y="475"/>
                      </a:lnTo>
                      <a:lnTo>
                        <a:pt x="95" y="474"/>
                      </a:lnTo>
                      <a:lnTo>
                        <a:pt x="94" y="474"/>
                      </a:lnTo>
                      <a:lnTo>
                        <a:pt x="94" y="473"/>
                      </a:lnTo>
                      <a:lnTo>
                        <a:pt x="93" y="473"/>
                      </a:lnTo>
                      <a:lnTo>
                        <a:pt x="93" y="472"/>
                      </a:lnTo>
                      <a:lnTo>
                        <a:pt x="93" y="471"/>
                      </a:lnTo>
                      <a:lnTo>
                        <a:pt x="92" y="470"/>
                      </a:lnTo>
                      <a:lnTo>
                        <a:pt x="92" y="469"/>
                      </a:lnTo>
                      <a:lnTo>
                        <a:pt x="91" y="469"/>
                      </a:lnTo>
                      <a:lnTo>
                        <a:pt x="90" y="468"/>
                      </a:lnTo>
                      <a:lnTo>
                        <a:pt x="90" y="467"/>
                      </a:lnTo>
                      <a:lnTo>
                        <a:pt x="89" y="466"/>
                      </a:lnTo>
                      <a:lnTo>
                        <a:pt x="89" y="465"/>
                      </a:lnTo>
                      <a:lnTo>
                        <a:pt x="89" y="464"/>
                      </a:lnTo>
                      <a:lnTo>
                        <a:pt x="89" y="463"/>
                      </a:lnTo>
                      <a:lnTo>
                        <a:pt x="89" y="461"/>
                      </a:lnTo>
                      <a:lnTo>
                        <a:pt x="89" y="459"/>
                      </a:lnTo>
                      <a:lnTo>
                        <a:pt x="89" y="458"/>
                      </a:lnTo>
                      <a:lnTo>
                        <a:pt x="87" y="457"/>
                      </a:lnTo>
                      <a:lnTo>
                        <a:pt x="85" y="455"/>
                      </a:lnTo>
                      <a:lnTo>
                        <a:pt x="85" y="454"/>
                      </a:lnTo>
                      <a:lnTo>
                        <a:pt x="84" y="454"/>
                      </a:lnTo>
                      <a:lnTo>
                        <a:pt x="84" y="453"/>
                      </a:lnTo>
                      <a:lnTo>
                        <a:pt x="84" y="452"/>
                      </a:lnTo>
                      <a:lnTo>
                        <a:pt x="84" y="451"/>
                      </a:lnTo>
                      <a:lnTo>
                        <a:pt x="83" y="451"/>
                      </a:lnTo>
                      <a:lnTo>
                        <a:pt x="82" y="448"/>
                      </a:lnTo>
                      <a:lnTo>
                        <a:pt x="82" y="447"/>
                      </a:lnTo>
                      <a:lnTo>
                        <a:pt x="82" y="446"/>
                      </a:lnTo>
                      <a:lnTo>
                        <a:pt x="19" y="448"/>
                      </a:lnTo>
                      <a:lnTo>
                        <a:pt x="14" y="448"/>
                      </a:lnTo>
                      <a:lnTo>
                        <a:pt x="8" y="449"/>
                      </a:lnTo>
                      <a:lnTo>
                        <a:pt x="1" y="449"/>
                      </a:lnTo>
                      <a:lnTo>
                        <a:pt x="2" y="446"/>
                      </a:lnTo>
                      <a:lnTo>
                        <a:pt x="2" y="443"/>
                      </a:lnTo>
                      <a:lnTo>
                        <a:pt x="3" y="440"/>
                      </a:lnTo>
                      <a:lnTo>
                        <a:pt x="4" y="438"/>
                      </a:lnTo>
                      <a:lnTo>
                        <a:pt x="5" y="436"/>
                      </a:lnTo>
                      <a:lnTo>
                        <a:pt x="5" y="435"/>
                      </a:lnTo>
                      <a:lnTo>
                        <a:pt x="5" y="434"/>
                      </a:lnTo>
                      <a:lnTo>
                        <a:pt x="5" y="432"/>
                      </a:lnTo>
                      <a:lnTo>
                        <a:pt x="5" y="431"/>
                      </a:lnTo>
                      <a:lnTo>
                        <a:pt x="4" y="430"/>
                      </a:lnTo>
                      <a:lnTo>
                        <a:pt x="4" y="428"/>
                      </a:lnTo>
                      <a:lnTo>
                        <a:pt x="4" y="427"/>
                      </a:lnTo>
                      <a:lnTo>
                        <a:pt x="3" y="424"/>
                      </a:lnTo>
                      <a:lnTo>
                        <a:pt x="2" y="422"/>
                      </a:lnTo>
                      <a:lnTo>
                        <a:pt x="2" y="416"/>
                      </a:lnTo>
                      <a:lnTo>
                        <a:pt x="1" y="415"/>
                      </a:lnTo>
                      <a:lnTo>
                        <a:pt x="0" y="410"/>
                      </a:lnTo>
                      <a:lnTo>
                        <a:pt x="0" y="409"/>
                      </a:lnTo>
                      <a:lnTo>
                        <a:pt x="0" y="408"/>
                      </a:lnTo>
                      <a:lnTo>
                        <a:pt x="0" y="407"/>
                      </a:lnTo>
                      <a:lnTo>
                        <a:pt x="0" y="406"/>
                      </a:lnTo>
                      <a:lnTo>
                        <a:pt x="0" y="405"/>
                      </a:lnTo>
                      <a:lnTo>
                        <a:pt x="0" y="404"/>
                      </a:lnTo>
                      <a:lnTo>
                        <a:pt x="1" y="402"/>
                      </a:lnTo>
                      <a:lnTo>
                        <a:pt x="1" y="401"/>
                      </a:lnTo>
                      <a:lnTo>
                        <a:pt x="1" y="400"/>
                      </a:lnTo>
                      <a:lnTo>
                        <a:pt x="2" y="397"/>
                      </a:lnTo>
                      <a:lnTo>
                        <a:pt x="2" y="395"/>
                      </a:lnTo>
                      <a:lnTo>
                        <a:pt x="2" y="394"/>
                      </a:lnTo>
                      <a:lnTo>
                        <a:pt x="2" y="393"/>
                      </a:lnTo>
                      <a:lnTo>
                        <a:pt x="3" y="389"/>
                      </a:lnTo>
                      <a:lnTo>
                        <a:pt x="3" y="387"/>
                      </a:lnTo>
                      <a:lnTo>
                        <a:pt x="4" y="386"/>
                      </a:lnTo>
                      <a:lnTo>
                        <a:pt x="4" y="383"/>
                      </a:lnTo>
                      <a:lnTo>
                        <a:pt x="4" y="382"/>
                      </a:lnTo>
                      <a:lnTo>
                        <a:pt x="4" y="381"/>
                      </a:lnTo>
                      <a:lnTo>
                        <a:pt x="3" y="375"/>
                      </a:lnTo>
                      <a:lnTo>
                        <a:pt x="3" y="372"/>
                      </a:lnTo>
                      <a:lnTo>
                        <a:pt x="3" y="367"/>
                      </a:lnTo>
                      <a:lnTo>
                        <a:pt x="2" y="364"/>
                      </a:lnTo>
                      <a:lnTo>
                        <a:pt x="2" y="360"/>
                      </a:lnTo>
                      <a:lnTo>
                        <a:pt x="2" y="353"/>
                      </a:lnTo>
                      <a:lnTo>
                        <a:pt x="2" y="346"/>
                      </a:lnTo>
                      <a:lnTo>
                        <a:pt x="1" y="341"/>
                      </a:lnTo>
                      <a:lnTo>
                        <a:pt x="1" y="338"/>
                      </a:lnTo>
                      <a:lnTo>
                        <a:pt x="1" y="337"/>
                      </a:lnTo>
                      <a:lnTo>
                        <a:pt x="1" y="335"/>
                      </a:lnTo>
                      <a:lnTo>
                        <a:pt x="1" y="333"/>
                      </a:lnTo>
                      <a:lnTo>
                        <a:pt x="1" y="326"/>
                      </a:lnTo>
                      <a:lnTo>
                        <a:pt x="1" y="321"/>
                      </a:lnTo>
                      <a:lnTo>
                        <a:pt x="1" y="317"/>
                      </a:lnTo>
                      <a:lnTo>
                        <a:pt x="1" y="313"/>
                      </a:lnTo>
                      <a:lnTo>
                        <a:pt x="2" y="307"/>
                      </a:lnTo>
                      <a:lnTo>
                        <a:pt x="2" y="302"/>
                      </a:lnTo>
                      <a:lnTo>
                        <a:pt x="2" y="299"/>
                      </a:lnTo>
                      <a:lnTo>
                        <a:pt x="2" y="297"/>
                      </a:lnTo>
                      <a:lnTo>
                        <a:pt x="2" y="296"/>
                      </a:lnTo>
                      <a:lnTo>
                        <a:pt x="2" y="294"/>
                      </a:lnTo>
                      <a:lnTo>
                        <a:pt x="2" y="293"/>
                      </a:lnTo>
                      <a:lnTo>
                        <a:pt x="3" y="291"/>
                      </a:lnTo>
                      <a:lnTo>
                        <a:pt x="4" y="286"/>
                      </a:lnTo>
                      <a:lnTo>
                        <a:pt x="5" y="282"/>
                      </a:lnTo>
                      <a:lnTo>
                        <a:pt x="6" y="277"/>
                      </a:lnTo>
                      <a:lnTo>
                        <a:pt x="7" y="274"/>
                      </a:lnTo>
                      <a:lnTo>
                        <a:pt x="7" y="271"/>
                      </a:lnTo>
                      <a:lnTo>
                        <a:pt x="8" y="270"/>
                      </a:lnTo>
                      <a:lnTo>
                        <a:pt x="8" y="269"/>
                      </a:lnTo>
                      <a:lnTo>
                        <a:pt x="9" y="267"/>
                      </a:lnTo>
                      <a:lnTo>
                        <a:pt x="10" y="267"/>
                      </a:lnTo>
                      <a:lnTo>
                        <a:pt x="14" y="264"/>
                      </a:lnTo>
                      <a:lnTo>
                        <a:pt x="14" y="263"/>
                      </a:lnTo>
                      <a:lnTo>
                        <a:pt x="14" y="262"/>
                      </a:lnTo>
                      <a:lnTo>
                        <a:pt x="15" y="261"/>
                      </a:lnTo>
                      <a:lnTo>
                        <a:pt x="16" y="260"/>
                      </a:lnTo>
                      <a:lnTo>
                        <a:pt x="17" y="259"/>
                      </a:lnTo>
                      <a:lnTo>
                        <a:pt x="18" y="258"/>
                      </a:lnTo>
                      <a:lnTo>
                        <a:pt x="19" y="257"/>
                      </a:lnTo>
                      <a:lnTo>
                        <a:pt x="20" y="255"/>
                      </a:lnTo>
                      <a:lnTo>
                        <a:pt x="20" y="254"/>
                      </a:lnTo>
                      <a:lnTo>
                        <a:pt x="20" y="253"/>
                      </a:lnTo>
                      <a:lnTo>
                        <a:pt x="20" y="252"/>
                      </a:lnTo>
                      <a:lnTo>
                        <a:pt x="21" y="250"/>
                      </a:lnTo>
                      <a:lnTo>
                        <a:pt x="21" y="249"/>
                      </a:lnTo>
                      <a:lnTo>
                        <a:pt x="21" y="248"/>
                      </a:lnTo>
                      <a:lnTo>
                        <a:pt x="21" y="247"/>
                      </a:lnTo>
                      <a:lnTo>
                        <a:pt x="21" y="246"/>
                      </a:lnTo>
                      <a:lnTo>
                        <a:pt x="22" y="244"/>
                      </a:lnTo>
                      <a:lnTo>
                        <a:pt x="22" y="242"/>
                      </a:lnTo>
                      <a:lnTo>
                        <a:pt x="22" y="241"/>
                      </a:lnTo>
                      <a:lnTo>
                        <a:pt x="22" y="240"/>
                      </a:lnTo>
                      <a:lnTo>
                        <a:pt x="22" y="238"/>
                      </a:lnTo>
                      <a:lnTo>
                        <a:pt x="22" y="236"/>
                      </a:lnTo>
                      <a:lnTo>
                        <a:pt x="22" y="235"/>
                      </a:lnTo>
                      <a:lnTo>
                        <a:pt x="22" y="233"/>
                      </a:lnTo>
                      <a:lnTo>
                        <a:pt x="22" y="230"/>
                      </a:lnTo>
                      <a:lnTo>
                        <a:pt x="23" y="230"/>
                      </a:lnTo>
                      <a:lnTo>
                        <a:pt x="23" y="229"/>
                      </a:lnTo>
                      <a:lnTo>
                        <a:pt x="23" y="227"/>
                      </a:lnTo>
                      <a:lnTo>
                        <a:pt x="23" y="226"/>
                      </a:lnTo>
                      <a:lnTo>
                        <a:pt x="23" y="224"/>
                      </a:lnTo>
                      <a:lnTo>
                        <a:pt x="23" y="222"/>
                      </a:lnTo>
                      <a:lnTo>
                        <a:pt x="24" y="221"/>
                      </a:lnTo>
                      <a:lnTo>
                        <a:pt x="24" y="219"/>
                      </a:lnTo>
                      <a:lnTo>
                        <a:pt x="24" y="218"/>
                      </a:lnTo>
                      <a:lnTo>
                        <a:pt x="25" y="217"/>
                      </a:lnTo>
                      <a:lnTo>
                        <a:pt x="25" y="216"/>
                      </a:lnTo>
                      <a:lnTo>
                        <a:pt x="25" y="215"/>
                      </a:lnTo>
                      <a:lnTo>
                        <a:pt x="25" y="213"/>
                      </a:lnTo>
                      <a:lnTo>
                        <a:pt x="26" y="212"/>
                      </a:lnTo>
                      <a:lnTo>
                        <a:pt x="26" y="211"/>
                      </a:lnTo>
                      <a:lnTo>
                        <a:pt x="27" y="210"/>
                      </a:lnTo>
                      <a:lnTo>
                        <a:pt x="28" y="209"/>
                      </a:lnTo>
                      <a:lnTo>
                        <a:pt x="29" y="207"/>
                      </a:lnTo>
                      <a:lnTo>
                        <a:pt x="29" y="206"/>
                      </a:lnTo>
                      <a:lnTo>
                        <a:pt x="30" y="205"/>
                      </a:lnTo>
                      <a:lnTo>
                        <a:pt x="31" y="204"/>
                      </a:lnTo>
                      <a:lnTo>
                        <a:pt x="31" y="203"/>
                      </a:lnTo>
                      <a:lnTo>
                        <a:pt x="31" y="202"/>
                      </a:lnTo>
                      <a:lnTo>
                        <a:pt x="32" y="201"/>
                      </a:lnTo>
                      <a:lnTo>
                        <a:pt x="33" y="201"/>
                      </a:lnTo>
                      <a:lnTo>
                        <a:pt x="33" y="200"/>
                      </a:lnTo>
                      <a:lnTo>
                        <a:pt x="34" y="199"/>
                      </a:lnTo>
                      <a:lnTo>
                        <a:pt x="35" y="198"/>
                      </a:lnTo>
                      <a:lnTo>
                        <a:pt x="36" y="197"/>
                      </a:lnTo>
                      <a:lnTo>
                        <a:pt x="37" y="196"/>
                      </a:lnTo>
                      <a:lnTo>
                        <a:pt x="37" y="195"/>
                      </a:lnTo>
                      <a:lnTo>
                        <a:pt x="38" y="195"/>
                      </a:lnTo>
                      <a:lnTo>
                        <a:pt x="39" y="194"/>
                      </a:lnTo>
                      <a:lnTo>
                        <a:pt x="40" y="193"/>
                      </a:lnTo>
                      <a:lnTo>
                        <a:pt x="41" y="192"/>
                      </a:lnTo>
                      <a:lnTo>
                        <a:pt x="42" y="191"/>
                      </a:lnTo>
                      <a:lnTo>
                        <a:pt x="43" y="191"/>
                      </a:lnTo>
                      <a:lnTo>
                        <a:pt x="43" y="190"/>
                      </a:lnTo>
                      <a:lnTo>
                        <a:pt x="44" y="190"/>
                      </a:lnTo>
                      <a:lnTo>
                        <a:pt x="45" y="189"/>
                      </a:lnTo>
                      <a:lnTo>
                        <a:pt x="46" y="189"/>
                      </a:lnTo>
                      <a:lnTo>
                        <a:pt x="47" y="189"/>
                      </a:lnTo>
                      <a:lnTo>
                        <a:pt x="49" y="189"/>
                      </a:lnTo>
                      <a:lnTo>
                        <a:pt x="49" y="188"/>
                      </a:lnTo>
                      <a:lnTo>
                        <a:pt x="50" y="188"/>
                      </a:lnTo>
                      <a:lnTo>
                        <a:pt x="51" y="187"/>
                      </a:lnTo>
                      <a:lnTo>
                        <a:pt x="52" y="187"/>
                      </a:lnTo>
                      <a:lnTo>
                        <a:pt x="53" y="187"/>
                      </a:lnTo>
                      <a:lnTo>
                        <a:pt x="54" y="187"/>
                      </a:lnTo>
                      <a:lnTo>
                        <a:pt x="55" y="186"/>
                      </a:lnTo>
                      <a:lnTo>
                        <a:pt x="56" y="186"/>
                      </a:lnTo>
                      <a:lnTo>
                        <a:pt x="57" y="186"/>
                      </a:lnTo>
                      <a:lnTo>
                        <a:pt x="58" y="186"/>
                      </a:lnTo>
                      <a:lnTo>
                        <a:pt x="58" y="185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" name="Freeform 10">
                  <a:extLst>
                    <a:ext uri="{FF2B5EF4-FFF2-40B4-BE49-F238E27FC236}">
                      <a16:creationId xmlns:a16="http://schemas.microsoft.com/office/drawing/2014/main" id="{2CD79F67-E5CF-46C1-832B-4B953E21BE9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92900" y="2490788"/>
                  <a:ext cx="495300" cy="596900"/>
                </a:xfrm>
                <a:custGeom>
                  <a:avLst/>
                  <a:gdLst>
                    <a:gd name="T0" fmla="*/ 308 w 312"/>
                    <a:gd name="T1" fmla="*/ 187 h 376"/>
                    <a:gd name="T2" fmla="*/ 308 w 312"/>
                    <a:gd name="T3" fmla="*/ 222 h 376"/>
                    <a:gd name="T4" fmla="*/ 281 w 312"/>
                    <a:gd name="T5" fmla="*/ 253 h 376"/>
                    <a:gd name="T6" fmla="*/ 270 w 312"/>
                    <a:gd name="T7" fmla="*/ 256 h 376"/>
                    <a:gd name="T8" fmla="*/ 261 w 312"/>
                    <a:gd name="T9" fmla="*/ 270 h 376"/>
                    <a:gd name="T10" fmla="*/ 249 w 312"/>
                    <a:gd name="T11" fmla="*/ 271 h 376"/>
                    <a:gd name="T12" fmla="*/ 215 w 312"/>
                    <a:gd name="T13" fmla="*/ 293 h 376"/>
                    <a:gd name="T14" fmla="*/ 168 w 312"/>
                    <a:gd name="T15" fmla="*/ 332 h 376"/>
                    <a:gd name="T16" fmla="*/ 52 w 312"/>
                    <a:gd name="T17" fmla="*/ 268 h 376"/>
                    <a:gd name="T18" fmla="*/ 51 w 312"/>
                    <a:gd name="T19" fmla="*/ 260 h 376"/>
                    <a:gd name="T20" fmla="*/ 14 w 312"/>
                    <a:gd name="T21" fmla="*/ 234 h 376"/>
                    <a:gd name="T22" fmla="*/ 5 w 312"/>
                    <a:gd name="T23" fmla="*/ 217 h 376"/>
                    <a:gd name="T24" fmla="*/ 32 w 312"/>
                    <a:gd name="T25" fmla="*/ 132 h 376"/>
                    <a:gd name="T26" fmla="*/ 36 w 312"/>
                    <a:gd name="T27" fmla="*/ 115 h 376"/>
                    <a:gd name="T28" fmla="*/ 53 w 312"/>
                    <a:gd name="T29" fmla="*/ 76 h 376"/>
                    <a:gd name="T30" fmla="*/ 73 w 312"/>
                    <a:gd name="T31" fmla="*/ 37 h 376"/>
                    <a:gd name="T32" fmla="*/ 76 w 312"/>
                    <a:gd name="T33" fmla="*/ 27 h 376"/>
                    <a:gd name="T34" fmla="*/ 77 w 312"/>
                    <a:gd name="T35" fmla="*/ 16 h 376"/>
                    <a:gd name="T36" fmla="*/ 78 w 312"/>
                    <a:gd name="T37" fmla="*/ 6 h 376"/>
                    <a:gd name="T38" fmla="*/ 85 w 312"/>
                    <a:gd name="T39" fmla="*/ 2 h 376"/>
                    <a:gd name="T40" fmla="*/ 91 w 312"/>
                    <a:gd name="T41" fmla="*/ 2 h 376"/>
                    <a:gd name="T42" fmla="*/ 96 w 312"/>
                    <a:gd name="T43" fmla="*/ 3 h 376"/>
                    <a:gd name="T44" fmla="*/ 94 w 312"/>
                    <a:gd name="T45" fmla="*/ 8 h 376"/>
                    <a:gd name="T46" fmla="*/ 99 w 312"/>
                    <a:gd name="T47" fmla="*/ 12 h 376"/>
                    <a:gd name="T48" fmla="*/ 101 w 312"/>
                    <a:gd name="T49" fmla="*/ 13 h 376"/>
                    <a:gd name="T50" fmla="*/ 106 w 312"/>
                    <a:gd name="T51" fmla="*/ 13 h 376"/>
                    <a:gd name="T52" fmla="*/ 110 w 312"/>
                    <a:gd name="T53" fmla="*/ 13 h 376"/>
                    <a:gd name="T54" fmla="*/ 115 w 312"/>
                    <a:gd name="T55" fmla="*/ 13 h 376"/>
                    <a:gd name="T56" fmla="*/ 121 w 312"/>
                    <a:gd name="T57" fmla="*/ 18 h 376"/>
                    <a:gd name="T58" fmla="*/ 125 w 312"/>
                    <a:gd name="T59" fmla="*/ 24 h 376"/>
                    <a:gd name="T60" fmla="*/ 126 w 312"/>
                    <a:gd name="T61" fmla="*/ 28 h 376"/>
                    <a:gd name="T62" fmla="*/ 127 w 312"/>
                    <a:gd name="T63" fmla="*/ 32 h 376"/>
                    <a:gd name="T64" fmla="*/ 129 w 312"/>
                    <a:gd name="T65" fmla="*/ 34 h 376"/>
                    <a:gd name="T66" fmla="*/ 137 w 312"/>
                    <a:gd name="T67" fmla="*/ 34 h 376"/>
                    <a:gd name="T68" fmla="*/ 139 w 312"/>
                    <a:gd name="T69" fmla="*/ 36 h 376"/>
                    <a:gd name="T70" fmla="*/ 141 w 312"/>
                    <a:gd name="T71" fmla="*/ 36 h 376"/>
                    <a:gd name="T72" fmla="*/ 147 w 312"/>
                    <a:gd name="T73" fmla="*/ 40 h 376"/>
                    <a:gd name="T74" fmla="*/ 150 w 312"/>
                    <a:gd name="T75" fmla="*/ 40 h 376"/>
                    <a:gd name="T76" fmla="*/ 153 w 312"/>
                    <a:gd name="T77" fmla="*/ 40 h 376"/>
                    <a:gd name="T78" fmla="*/ 157 w 312"/>
                    <a:gd name="T79" fmla="*/ 42 h 376"/>
                    <a:gd name="T80" fmla="*/ 160 w 312"/>
                    <a:gd name="T81" fmla="*/ 42 h 376"/>
                    <a:gd name="T82" fmla="*/ 165 w 312"/>
                    <a:gd name="T83" fmla="*/ 43 h 376"/>
                    <a:gd name="T84" fmla="*/ 171 w 312"/>
                    <a:gd name="T85" fmla="*/ 45 h 376"/>
                    <a:gd name="T86" fmla="*/ 174 w 312"/>
                    <a:gd name="T87" fmla="*/ 42 h 376"/>
                    <a:gd name="T88" fmla="*/ 180 w 312"/>
                    <a:gd name="T89" fmla="*/ 45 h 376"/>
                    <a:gd name="T90" fmla="*/ 185 w 312"/>
                    <a:gd name="T91" fmla="*/ 48 h 376"/>
                    <a:gd name="T92" fmla="*/ 187 w 312"/>
                    <a:gd name="T93" fmla="*/ 54 h 376"/>
                    <a:gd name="T94" fmla="*/ 186 w 312"/>
                    <a:gd name="T95" fmla="*/ 57 h 376"/>
                    <a:gd name="T96" fmla="*/ 188 w 312"/>
                    <a:gd name="T97" fmla="*/ 61 h 376"/>
                    <a:gd name="T98" fmla="*/ 191 w 312"/>
                    <a:gd name="T99" fmla="*/ 64 h 376"/>
                    <a:gd name="T100" fmla="*/ 189 w 312"/>
                    <a:gd name="T101" fmla="*/ 67 h 376"/>
                    <a:gd name="T102" fmla="*/ 183 w 312"/>
                    <a:gd name="T103" fmla="*/ 72 h 376"/>
                    <a:gd name="T104" fmla="*/ 188 w 312"/>
                    <a:gd name="T105" fmla="*/ 77 h 376"/>
                    <a:gd name="T106" fmla="*/ 190 w 312"/>
                    <a:gd name="T107" fmla="*/ 80 h 376"/>
                    <a:gd name="T108" fmla="*/ 193 w 312"/>
                    <a:gd name="T109" fmla="*/ 83 h 376"/>
                    <a:gd name="T110" fmla="*/ 191 w 312"/>
                    <a:gd name="T111" fmla="*/ 88 h 376"/>
                    <a:gd name="T112" fmla="*/ 194 w 312"/>
                    <a:gd name="T113" fmla="*/ 90 h 376"/>
                    <a:gd name="T114" fmla="*/ 227 w 312"/>
                    <a:gd name="T115" fmla="*/ 91 h 376"/>
                    <a:gd name="T116" fmla="*/ 238 w 312"/>
                    <a:gd name="T117" fmla="*/ 96 h 376"/>
                    <a:gd name="T118" fmla="*/ 248 w 312"/>
                    <a:gd name="T119" fmla="*/ 103 h 376"/>
                    <a:gd name="T120" fmla="*/ 251 w 312"/>
                    <a:gd name="T121" fmla="*/ 109 h 376"/>
                    <a:gd name="T122" fmla="*/ 258 w 312"/>
                    <a:gd name="T123" fmla="*/ 117 h 376"/>
                    <a:gd name="T124" fmla="*/ 268 w 312"/>
                    <a:gd name="T125" fmla="*/ 113 h 37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312"/>
                    <a:gd name="T190" fmla="*/ 0 h 376"/>
                    <a:gd name="T191" fmla="*/ 312 w 312"/>
                    <a:gd name="T192" fmla="*/ 376 h 376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312" h="376">
                      <a:moveTo>
                        <a:pt x="270" y="117"/>
                      </a:moveTo>
                      <a:lnTo>
                        <a:pt x="268" y="119"/>
                      </a:lnTo>
                      <a:lnTo>
                        <a:pt x="268" y="120"/>
                      </a:lnTo>
                      <a:lnTo>
                        <a:pt x="267" y="120"/>
                      </a:lnTo>
                      <a:lnTo>
                        <a:pt x="269" y="123"/>
                      </a:lnTo>
                      <a:lnTo>
                        <a:pt x="274" y="131"/>
                      </a:lnTo>
                      <a:lnTo>
                        <a:pt x="284" y="147"/>
                      </a:lnTo>
                      <a:lnTo>
                        <a:pt x="291" y="160"/>
                      </a:lnTo>
                      <a:lnTo>
                        <a:pt x="299" y="171"/>
                      </a:lnTo>
                      <a:lnTo>
                        <a:pt x="308" y="187"/>
                      </a:lnTo>
                      <a:lnTo>
                        <a:pt x="311" y="193"/>
                      </a:lnTo>
                      <a:lnTo>
                        <a:pt x="312" y="193"/>
                      </a:lnTo>
                      <a:lnTo>
                        <a:pt x="311" y="203"/>
                      </a:lnTo>
                      <a:lnTo>
                        <a:pt x="311" y="217"/>
                      </a:lnTo>
                      <a:lnTo>
                        <a:pt x="310" y="217"/>
                      </a:lnTo>
                      <a:lnTo>
                        <a:pt x="309" y="218"/>
                      </a:lnTo>
                      <a:lnTo>
                        <a:pt x="308" y="220"/>
                      </a:lnTo>
                      <a:lnTo>
                        <a:pt x="308" y="221"/>
                      </a:lnTo>
                      <a:lnTo>
                        <a:pt x="308" y="222"/>
                      </a:lnTo>
                      <a:lnTo>
                        <a:pt x="308" y="223"/>
                      </a:lnTo>
                      <a:lnTo>
                        <a:pt x="308" y="232"/>
                      </a:lnTo>
                      <a:lnTo>
                        <a:pt x="308" y="239"/>
                      </a:lnTo>
                      <a:lnTo>
                        <a:pt x="308" y="250"/>
                      </a:lnTo>
                      <a:lnTo>
                        <a:pt x="308" y="257"/>
                      </a:lnTo>
                      <a:lnTo>
                        <a:pt x="308" y="261"/>
                      </a:lnTo>
                      <a:lnTo>
                        <a:pt x="296" y="256"/>
                      </a:lnTo>
                      <a:lnTo>
                        <a:pt x="282" y="251"/>
                      </a:lnTo>
                      <a:lnTo>
                        <a:pt x="282" y="252"/>
                      </a:lnTo>
                      <a:lnTo>
                        <a:pt x="281" y="253"/>
                      </a:lnTo>
                      <a:lnTo>
                        <a:pt x="281" y="254"/>
                      </a:lnTo>
                      <a:lnTo>
                        <a:pt x="280" y="254"/>
                      </a:lnTo>
                      <a:lnTo>
                        <a:pt x="279" y="255"/>
                      </a:lnTo>
                      <a:lnTo>
                        <a:pt x="279" y="256"/>
                      </a:lnTo>
                      <a:lnTo>
                        <a:pt x="279" y="257"/>
                      </a:lnTo>
                      <a:lnTo>
                        <a:pt x="278" y="257"/>
                      </a:lnTo>
                      <a:lnTo>
                        <a:pt x="276" y="257"/>
                      </a:lnTo>
                      <a:lnTo>
                        <a:pt x="274" y="256"/>
                      </a:lnTo>
                      <a:lnTo>
                        <a:pt x="273" y="256"/>
                      </a:lnTo>
                      <a:lnTo>
                        <a:pt x="270" y="256"/>
                      </a:lnTo>
                      <a:lnTo>
                        <a:pt x="269" y="256"/>
                      </a:lnTo>
                      <a:lnTo>
                        <a:pt x="268" y="257"/>
                      </a:lnTo>
                      <a:lnTo>
                        <a:pt x="267" y="257"/>
                      </a:lnTo>
                      <a:lnTo>
                        <a:pt x="267" y="258"/>
                      </a:lnTo>
                      <a:lnTo>
                        <a:pt x="267" y="260"/>
                      </a:lnTo>
                      <a:lnTo>
                        <a:pt x="267" y="261"/>
                      </a:lnTo>
                      <a:lnTo>
                        <a:pt x="267" y="263"/>
                      </a:lnTo>
                      <a:lnTo>
                        <a:pt x="266" y="265"/>
                      </a:lnTo>
                      <a:lnTo>
                        <a:pt x="265" y="268"/>
                      </a:lnTo>
                      <a:lnTo>
                        <a:pt x="261" y="270"/>
                      </a:lnTo>
                      <a:lnTo>
                        <a:pt x="261" y="271"/>
                      </a:lnTo>
                      <a:lnTo>
                        <a:pt x="261" y="272"/>
                      </a:lnTo>
                      <a:lnTo>
                        <a:pt x="260" y="273"/>
                      </a:lnTo>
                      <a:lnTo>
                        <a:pt x="258" y="273"/>
                      </a:lnTo>
                      <a:lnTo>
                        <a:pt x="257" y="273"/>
                      </a:lnTo>
                      <a:lnTo>
                        <a:pt x="255" y="272"/>
                      </a:lnTo>
                      <a:lnTo>
                        <a:pt x="254" y="271"/>
                      </a:lnTo>
                      <a:lnTo>
                        <a:pt x="250" y="271"/>
                      </a:lnTo>
                      <a:lnTo>
                        <a:pt x="249" y="271"/>
                      </a:lnTo>
                      <a:lnTo>
                        <a:pt x="247" y="270"/>
                      </a:lnTo>
                      <a:lnTo>
                        <a:pt x="246" y="270"/>
                      </a:lnTo>
                      <a:lnTo>
                        <a:pt x="245" y="271"/>
                      </a:lnTo>
                      <a:lnTo>
                        <a:pt x="244" y="271"/>
                      </a:lnTo>
                      <a:lnTo>
                        <a:pt x="244" y="275"/>
                      </a:lnTo>
                      <a:lnTo>
                        <a:pt x="243" y="277"/>
                      </a:lnTo>
                      <a:lnTo>
                        <a:pt x="235" y="277"/>
                      </a:lnTo>
                      <a:lnTo>
                        <a:pt x="230" y="276"/>
                      </a:lnTo>
                      <a:lnTo>
                        <a:pt x="224" y="282"/>
                      </a:lnTo>
                      <a:lnTo>
                        <a:pt x="215" y="293"/>
                      </a:lnTo>
                      <a:lnTo>
                        <a:pt x="209" y="300"/>
                      </a:lnTo>
                      <a:lnTo>
                        <a:pt x="205" y="304"/>
                      </a:lnTo>
                      <a:lnTo>
                        <a:pt x="204" y="305"/>
                      </a:lnTo>
                      <a:lnTo>
                        <a:pt x="202" y="308"/>
                      </a:lnTo>
                      <a:lnTo>
                        <a:pt x="202" y="309"/>
                      </a:lnTo>
                      <a:lnTo>
                        <a:pt x="196" y="312"/>
                      </a:lnTo>
                      <a:lnTo>
                        <a:pt x="186" y="319"/>
                      </a:lnTo>
                      <a:lnTo>
                        <a:pt x="185" y="320"/>
                      </a:lnTo>
                      <a:lnTo>
                        <a:pt x="179" y="324"/>
                      </a:lnTo>
                      <a:lnTo>
                        <a:pt x="168" y="332"/>
                      </a:lnTo>
                      <a:lnTo>
                        <a:pt x="149" y="346"/>
                      </a:lnTo>
                      <a:lnTo>
                        <a:pt x="126" y="364"/>
                      </a:lnTo>
                      <a:lnTo>
                        <a:pt x="116" y="372"/>
                      </a:lnTo>
                      <a:lnTo>
                        <a:pt x="110" y="375"/>
                      </a:lnTo>
                      <a:lnTo>
                        <a:pt x="110" y="376"/>
                      </a:lnTo>
                      <a:lnTo>
                        <a:pt x="73" y="337"/>
                      </a:lnTo>
                      <a:lnTo>
                        <a:pt x="71" y="335"/>
                      </a:lnTo>
                      <a:lnTo>
                        <a:pt x="71" y="334"/>
                      </a:lnTo>
                      <a:lnTo>
                        <a:pt x="60" y="296"/>
                      </a:lnTo>
                      <a:lnTo>
                        <a:pt x="52" y="268"/>
                      </a:lnTo>
                      <a:lnTo>
                        <a:pt x="52" y="267"/>
                      </a:lnTo>
                      <a:lnTo>
                        <a:pt x="52" y="266"/>
                      </a:lnTo>
                      <a:lnTo>
                        <a:pt x="51" y="265"/>
                      </a:lnTo>
                      <a:lnTo>
                        <a:pt x="52" y="264"/>
                      </a:lnTo>
                      <a:lnTo>
                        <a:pt x="52" y="263"/>
                      </a:lnTo>
                      <a:lnTo>
                        <a:pt x="52" y="262"/>
                      </a:lnTo>
                      <a:lnTo>
                        <a:pt x="51" y="262"/>
                      </a:lnTo>
                      <a:lnTo>
                        <a:pt x="51" y="261"/>
                      </a:lnTo>
                      <a:lnTo>
                        <a:pt x="51" y="260"/>
                      </a:lnTo>
                      <a:lnTo>
                        <a:pt x="51" y="259"/>
                      </a:lnTo>
                      <a:lnTo>
                        <a:pt x="50" y="258"/>
                      </a:lnTo>
                      <a:lnTo>
                        <a:pt x="50" y="257"/>
                      </a:lnTo>
                      <a:lnTo>
                        <a:pt x="48" y="257"/>
                      </a:lnTo>
                      <a:lnTo>
                        <a:pt x="39" y="251"/>
                      </a:lnTo>
                      <a:lnTo>
                        <a:pt x="29" y="245"/>
                      </a:lnTo>
                      <a:lnTo>
                        <a:pt x="21" y="239"/>
                      </a:lnTo>
                      <a:lnTo>
                        <a:pt x="16" y="236"/>
                      </a:lnTo>
                      <a:lnTo>
                        <a:pt x="14" y="235"/>
                      </a:lnTo>
                      <a:lnTo>
                        <a:pt x="14" y="234"/>
                      </a:lnTo>
                      <a:lnTo>
                        <a:pt x="10" y="234"/>
                      </a:lnTo>
                      <a:lnTo>
                        <a:pt x="5" y="232"/>
                      </a:lnTo>
                      <a:lnTo>
                        <a:pt x="4" y="232"/>
                      </a:lnTo>
                      <a:lnTo>
                        <a:pt x="4" y="231"/>
                      </a:lnTo>
                      <a:lnTo>
                        <a:pt x="2" y="229"/>
                      </a:lnTo>
                      <a:lnTo>
                        <a:pt x="0" y="228"/>
                      </a:lnTo>
                      <a:lnTo>
                        <a:pt x="1" y="226"/>
                      </a:lnTo>
                      <a:lnTo>
                        <a:pt x="3" y="222"/>
                      </a:lnTo>
                      <a:lnTo>
                        <a:pt x="5" y="217"/>
                      </a:lnTo>
                      <a:lnTo>
                        <a:pt x="6" y="214"/>
                      </a:lnTo>
                      <a:lnTo>
                        <a:pt x="8" y="205"/>
                      </a:lnTo>
                      <a:lnTo>
                        <a:pt x="14" y="189"/>
                      </a:lnTo>
                      <a:lnTo>
                        <a:pt x="24" y="158"/>
                      </a:lnTo>
                      <a:lnTo>
                        <a:pt x="26" y="153"/>
                      </a:lnTo>
                      <a:lnTo>
                        <a:pt x="29" y="143"/>
                      </a:lnTo>
                      <a:lnTo>
                        <a:pt x="30" y="139"/>
                      </a:lnTo>
                      <a:lnTo>
                        <a:pt x="31" y="135"/>
                      </a:lnTo>
                      <a:lnTo>
                        <a:pt x="32" y="133"/>
                      </a:lnTo>
                      <a:lnTo>
                        <a:pt x="32" y="132"/>
                      </a:lnTo>
                      <a:lnTo>
                        <a:pt x="33" y="130"/>
                      </a:lnTo>
                      <a:lnTo>
                        <a:pt x="34" y="126"/>
                      </a:lnTo>
                      <a:lnTo>
                        <a:pt x="34" y="123"/>
                      </a:lnTo>
                      <a:lnTo>
                        <a:pt x="35" y="122"/>
                      </a:lnTo>
                      <a:lnTo>
                        <a:pt x="35" y="120"/>
                      </a:lnTo>
                      <a:lnTo>
                        <a:pt x="35" y="119"/>
                      </a:lnTo>
                      <a:lnTo>
                        <a:pt x="35" y="118"/>
                      </a:lnTo>
                      <a:lnTo>
                        <a:pt x="35" y="117"/>
                      </a:lnTo>
                      <a:lnTo>
                        <a:pt x="35" y="116"/>
                      </a:lnTo>
                      <a:lnTo>
                        <a:pt x="36" y="115"/>
                      </a:lnTo>
                      <a:lnTo>
                        <a:pt x="37" y="113"/>
                      </a:lnTo>
                      <a:lnTo>
                        <a:pt x="37" y="112"/>
                      </a:lnTo>
                      <a:lnTo>
                        <a:pt x="38" y="111"/>
                      </a:lnTo>
                      <a:lnTo>
                        <a:pt x="41" y="105"/>
                      </a:lnTo>
                      <a:lnTo>
                        <a:pt x="43" y="99"/>
                      </a:lnTo>
                      <a:lnTo>
                        <a:pt x="46" y="94"/>
                      </a:lnTo>
                      <a:lnTo>
                        <a:pt x="47" y="89"/>
                      </a:lnTo>
                      <a:lnTo>
                        <a:pt x="49" y="86"/>
                      </a:lnTo>
                      <a:lnTo>
                        <a:pt x="52" y="80"/>
                      </a:lnTo>
                      <a:lnTo>
                        <a:pt x="53" y="76"/>
                      </a:lnTo>
                      <a:lnTo>
                        <a:pt x="54" y="73"/>
                      </a:lnTo>
                      <a:lnTo>
                        <a:pt x="55" y="72"/>
                      </a:lnTo>
                      <a:lnTo>
                        <a:pt x="58" y="67"/>
                      </a:lnTo>
                      <a:lnTo>
                        <a:pt x="61" y="61"/>
                      </a:lnTo>
                      <a:lnTo>
                        <a:pt x="64" y="54"/>
                      </a:lnTo>
                      <a:lnTo>
                        <a:pt x="67" y="49"/>
                      </a:lnTo>
                      <a:lnTo>
                        <a:pt x="69" y="46"/>
                      </a:lnTo>
                      <a:lnTo>
                        <a:pt x="70" y="44"/>
                      </a:lnTo>
                      <a:lnTo>
                        <a:pt x="71" y="41"/>
                      </a:lnTo>
                      <a:lnTo>
                        <a:pt x="73" y="37"/>
                      </a:lnTo>
                      <a:lnTo>
                        <a:pt x="74" y="36"/>
                      </a:lnTo>
                      <a:lnTo>
                        <a:pt x="75" y="35"/>
                      </a:lnTo>
                      <a:lnTo>
                        <a:pt x="75" y="34"/>
                      </a:lnTo>
                      <a:lnTo>
                        <a:pt x="75" y="32"/>
                      </a:lnTo>
                      <a:lnTo>
                        <a:pt x="75" y="31"/>
                      </a:lnTo>
                      <a:lnTo>
                        <a:pt x="76" y="30"/>
                      </a:lnTo>
                      <a:lnTo>
                        <a:pt x="76" y="29"/>
                      </a:lnTo>
                      <a:lnTo>
                        <a:pt x="76" y="27"/>
                      </a:lnTo>
                      <a:lnTo>
                        <a:pt x="76" y="26"/>
                      </a:lnTo>
                      <a:lnTo>
                        <a:pt x="76" y="25"/>
                      </a:lnTo>
                      <a:lnTo>
                        <a:pt x="76" y="24"/>
                      </a:lnTo>
                      <a:lnTo>
                        <a:pt x="76" y="23"/>
                      </a:lnTo>
                      <a:lnTo>
                        <a:pt x="77" y="21"/>
                      </a:lnTo>
                      <a:lnTo>
                        <a:pt x="77" y="20"/>
                      </a:lnTo>
                      <a:lnTo>
                        <a:pt x="77" y="19"/>
                      </a:lnTo>
                      <a:lnTo>
                        <a:pt x="77" y="17"/>
                      </a:lnTo>
                      <a:lnTo>
                        <a:pt x="77" y="16"/>
                      </a:lnTo>
                      <a:lnTo>
                        <a:pt x="77" y="14"/>
                      </a:lnTo>
                      <a:lnTo>
                        <a:pt x="77" y="13"/>
                      </a:lnTo>
                      <a:lnTo>
                        <a:pt x="77" y="11"/>
                      </a:lnTo>
                      <a:lnTo>
                        <a:pt x="77" y="10"/>
                      </a:lnTo>
                      <a:lnTo>
                        <a:pt x="77" y="9"/>
                      </a:lnTo>
                      <a:lnTo>
                        <a:pt x="77" y="8"/>
                      </a:lnTo>
                      <a:lnTo>
                        <a:pt x="77" y="7"/>
                      </a:lnTo>
                      <a:lnTo>
                        <a:pt x="78" y="7"/>
                      </a:lnTo>
                      <a:lnTo>
                        <a:pt x="78" y="6"/>
                      </a:lnTo>
                      <a:lnTo>
                        <a:pt x="78" y="5"/>
                      </a:lnTo>
                      <a:lnTo>
                        <a:pt x="79" y="4"/>
                      </a:lnTo>
                      <a:lnTo>
                        <a:pt x="79" y="3"/>
                      </a:lnTo>
                      <a:lnTo>
                        <a:pt x="80" y="2"/>
                      </a:lnTo>
                      <a:lnTo>
                        <a:pt x="81" y="1"/>
                      </a:lnTo>
                      <a:lnTo>
                        <a:pt x="81" y="2"/>
                      </a:lnTo>
                      <a:lnTo>
                        <a:pt x="82" y="2"/>
                      </a:lnTo>
                      <a:lnTo>
                        <a:pt x="83" y="2"/>
                      </a:lnTo>
                      <a:lnTo>
                        <a:pt x="85" y="2"/>
                      </a:lnTo>
                      <a:lnTo>
                        <a:pt x="86" y="2"/>
                      </a:lnTo>
                      <a:lnTo>
                        <a:pt x="87" y="2"/>
                      </a:lnTo>
                      <a:lnTo>
                        <a:pt x="87" y="1"/>
                      </a:lnTo>
                      <a:lnTo>
                        <a:pt x="88" y="1"/>
                      </a:lnTo>
                      <a:lnTo>
                        <a:pt x="89" y="1"/>
                      </a:lnTo>
                      <a:lnTo>
                        <a:pt x="89" y="2"/>
                      </a:lnTo>
                      <a:lnTo>
                        <a:pt x="90" y="2"/>
                      </a:lnTo>
                      <a:lnTo>
                        <a:pt x="91" y="2"/>
                      </a:lnTo>
                      <a:lnTo>
                        <a:pt x="91" y="1"/>
                      </a:lnTo>
                      <a:lnTo>
                        <a:pt x="92" y="1"/>
                      </a:lnTo>
                      <a:lnTo>
                        <a:pt x="93" y="0"/>
                      </a:lnTo>
                      <a:lnTo>
                        <a:pt x="93" y="1"/>
                      </a:lnTo>
                      <a:lnTo>
                        <a:pt x="93" y="2"/>
                      </a:lnTo>
                      <a:lnTo>
                        <a:pt x="93" y="3"/>
                      </a:lnTo>
                      <a:lnTo>
                        <a:pt x="95" y="3"/>
                      </a:lnTo>
                      <a:lnTo>
                        <a:pt x="96" y="3"/>
                      </a:lnTo>
                      <a:lnTo>
                        <a:pt x="96" y="4"/>
                      </a:lnTo>
                      <a:lnTo>
                        <a:pt x="97" y="4"/>
                      </a:lnTo>
                      <a:lnTo>
                        <a:pt x="98" y="5"/>
                      </a:lnTo>
                      <a:lnTo>
                        <a:pt x="97" y="6"/>
                      </a:lnTo>
                      <a:lnTo>
                        <a:pt x="97" y="7"/>
                      </a:lnTo>
                      <a:lnTo>
                        <a:pt x="96" y="7"/>
                      </a:lnTo>
                      <a:lnTo>
                        <a:pt x="95" y="7"/>
                      </a:lnTo>
                      <a:lnTo>
                        <a:pt x="94" y="7"/>
                      </a:lnTo>
                      <a:lnTo>
                        <a:pt x="94" y="8"/>
                      </a:lnTo>
                      <a:lnTo>
                        <a:pt x="95" y="8"/>
                      </a:lnTo>
                      <a:lnTo>
                        <a:pt x="96" y="9"/>
                      </a:lnTo>
                      <a:lnTo>
                        <a:pt x="97" y="9"/>
                      </a:lnTo>
                      <a:lnTo>
                        <a:pt x="98" y="9"/>
                      </a:lnTo>
                      <a:lnTo>
                        <a:pt x="98" y="10"/>
                      </a:lnTo>
                      <a:lnTo>
                        <a:pt x="98" y="11"/>
                      </a:lnTo>
                      <a:lnTo>
                        <a:pt x="99" y="11"/>
                      </a:lnTo>
                      <a:lnTo>
                        <a:pt x="100" y="12"/>
                      </a:lnTo>
                      <a:lnTo>
                        <a:pt x="99" y="12"/>
                      </a:lnTo>
                      <a:lnTo>
                        <a:pt x="99" y="13"/>
                      </a:lnTo>
                      <a:lnTo>
                        <a:pt x="100" y="13"/>
                      </a:lnTo>
                      <a:lnTo>
                        <a:pt x="100" y="14"/>
                      </a:lnTo>
                      <a:lnTo>
                        <a:pt x="101" y="14"/>
                      </a:lnTo>
                      <a:lnTo>
                        <a:pt x="101" y="13"/>
                      </a:lnTo>
                      <a:lnTo>
                        <a:pt x="102" y="13"/>
                      </a:lnTo>
                      <a:lnTo>
                        <a:pt x="103" y="14"/>
                      </a:lnTo>
                      <a:lnTo>
                        <a:pt x="104" y="14"/>
                      </a:lnTo>
                      <a:lnTo>
                        <a:pt x="104" y="13"/>
                      </a:lnTo>
                      <a:lnTo>
                        <a:pt x="105" y="13"/>
                      </a:lnTo>
                      <a:lnTo>
                        <a:pt x="106" y="13"/>
                      </a:lnTo>
                      <a:lnTo>
                        <a:pt x="107" y="13"/>
                      </a:lnTo>
                      <a:lnTo>
                        <a:pt x="108" y="12"/>
                      </a:lnTo>
                      <a:lnTo>
                        <a:pt x="109" y="12"/>
                      </a:lnTo>
                      <a:lnTo>
                        <a:pt x="109" y="13"/>
                      </a:lnTo>
                      <a:lnTo>
                        <a:pt x="108" y="13"/>
                      </a:lnTo>
                      <a:lnTo>
                        <a:pt x="109" y="13"/>
                      </a:lnTo>
                      <a:lnTo>
                        <a:pt x="110" y="13"/>
                      </a:lnTo>
                      <a:lnTo>
                        <a:pt x="110" y="14"/>
                      </a:lnTo>
                      <a:lnTo>
                        <a:pt x="111" y="14"/>
                      </a:lnTo>
                      <a:lnTo>
                        <a:pt x="111" y="13"/>
                      </a:lnTo>
                      <a:lnTo>
                        <a:pt x="112" y="13"/>
                      </a:lnTo>
                      <a:lnTo>
                        <a:pt x="113" y="13"/>
                      </a:lnTo>
                      <a:lnTo>
                        <a:pt x="114" y="13"/>
                      </a:lnTo>
                      <a:lnTo>
                        <a:pt x="115" y="13"/>
                      </a:lnTo>
                      <a:lnTo>
                        <a:pt x="116" y="13"/>
                      </a:lnTo>
                      <a:lnTo>
                        <a:pt x="116" y="14"/>
                      </a:lnTo>
                      <a:lnTo>
                        <a:pt x="116" y="15"/>
                      </a:lnTo>
                      <a:lnTo>
                        <a:pt x="117" y="15"/>
                      </a:lnTo>
                      <a:lnTo>
                        <a:pt x="117" y="16"/>
                      </a:lnTo>
                      <a:lnTo>
                        <a:pt x="118" y="17"/>
                      </a:lnTo>
                      <a:lnTo>
                        <a:pt x="119" y="17"/>
                      </a:lnTo>
                      <a:lnTo>
                        <a:pt x="120" y="17"/>
                      </a:lnTo>
                      <a:lnTo>
                        <a:pt x="121" y="18"/>
                      </a:lnTo>
                      <a:lnTo>
                        <a:pt x="121" y="19"/>
                      </a:lnTo>
                      <a:lnTo>
                        <a:pt x="121" y="20"/>
                      </a:lnTo>
                      <a:lnTo>
                        <a:pt x="122" y="21"/>
                      </a:lnTo>
                      <a:lnTo>
                        <a:pt x="122" y="20"/>
                      </a:lnTo>
                      <a:lnTo>
                        <a:pt x="123" y="21"/>
                      </a:lnTo>
                      <a:lnTo>
                        <a:pt x="123" y="22"/>
                      </a:lnTo>
                      <a:lnTo>
                        <a:pt x="123" y="23"/>
                      </a:lnTo>
                      <a:lnTo>
                        <a:pt x="124" y="24"/>
                      </a:lnTo>
                      <a:lnTo>
                        <a:pt x="125" y="24"/>
                      </a:lnTo>
                      <a:lnTo>
                        <a:pt x="124" y="24"/>
                      </a:lnTo>
                      <a:lnTo>
                        <a:pt x="124" y="25"/>
                      </a:lnTo>
                      <a:lnTo>
                        <a:pt x="125" y="25"/>
                      </a:lnTo>
                      <a:lnTo>
                        <a:pt x="125" y="26"/>
                      </a:lnTo>
                      <a:lnTo>
                        <a:pt x="124" y="27"/>
                      </a:lnTo>
                      <a:lnTo>
                        <a:pt x="124" y="28"/>
                      </a:lnTo>
                      <a:lnTo>
                        <a:pt x="125" y="27"/>
                      </a:lnTo>
                      <a:lnTo>
                        <a:pt x="126" y="27"/>
                      </a:lnTo>
                      <a:lnTo>
                        <a:pt x="126" y="28"/>
                      </a:lnTo>
                      <a:lnTo>
                        <a:pt x="126" y="29"/>
                      </a:lnTo>
                      <a:lnTo>
                        <a:pt x="125" y="29"/>
                      </a:lnTo>
                      <a:lnTo>
                        <a:pt x="125" y="30"/>
                      </a:lnTo>
                      <a:lnTo>
                        <a:pt x="125" y="31"/>
                      </a:lnTo>
                      <a:lnTo>
                        <a:pt x="126" y="31"/>
                      </a:lnTo>
                      <a:lnTo>
                        <a:pt x="127" y="31"/>
                      </a:lnTo>
                      <a:lnTo>
                        <a:pt x="126" y="31"/>
                      </a:lnTo>
                      <a:lnTo>
                        <a:pt x="126" y="32"/>
                      </a:lnTo>
                      <a:lnTo>
                        <a:pt x="127" y="32"/>
                      </a:lnTo>
                      <a:lnTo>
                        <a:pt x="127" y="33"/>
                      </a:lnTo>
                      <a:lnTo>
                        <a:pt x="128" y="33"/>
                      </a:lnTo>
                      <a:lnTo>
                        <a:pt x="128" y="31"/>
                      </a:lnTo>
                      <a:lnTo>
                        <a:pt x="128" y="32"/>
                      </a:lnTo>
                      <a:lnTo>
                        <a:pt x="128" y="33"/>
                      </a:lnTo>
                      <a:lnTo>
                        <a:pt x="129" y="33"/>
                      </a:lnTo>
                      <a:lnTo>
                        <a:pt x="129" y="34"/>
                      </a:lnTo>
                      <a:lnTo>
                        <a:pt x="130" y="34"/>
                      </a:lnTo>
                      <a:lnTo>
                        <a:pt x="131" y="33"/>
                      </a:lnTo>
                      <a:lnTo>
                        <a:pt x="131" y="34"/>
                      </a:lnTo>
                      <a:lnTo>
                        <a:pt x="132" y="34"/>
                      </a:lnTo>
                      <a:lnTo>
                        <a:pt x="133" y="34"/>
                      </a:lnTo>
                      <a:lnTo>
                        <a:pt x="133" y="35"/>
                      </a:lnTo>
                      <a:lnTo>
                        <a:pt x="134" y="35"/>
                      </a:lnTo>
                      <a:lnTo>
                        <a:pt x="136" y="35"/>
                      </a:lnTo>
                      <a:lnTo>
                        <a:pt x="136" y="34"/>
                      </a:lnTo>
                      <a:lnTo>
                        <a:pt x="137" y="34"/>
                      </a:lnTo>
                      <a:lnTo>
                        <a:pt x="137" y="35"/>
                      </a:lnTo>
                      <a:lnTo>
                        <a:pt x="137" y="34"/>
                      </a:lnTo>
                      <a:lnTo>
                        <a:pt x="137" y="33"/>
                      </a:lnTo>
                      <a:lnTo>
                        <a:pt x="138" y="34"/>
                      </a:lnTo>
                      <a:lnTo>
                        <a:pt x="139" y="34"/>
                      </a:lnTo>
                      <a:lnTo>
                        <a:pt x="139" y="35"/>
                      </a:lnTo>
                      <a:lnTo>
                        <a:pt x="139" y="36"/>
                      </a:lnTo>
                      <a:lnTo>
                        <a:pt x="138" y="36"/>
                      </a:lnTo>
                      <a:lnTo>
                        <a:pt x="139" y="36"/>
                      </a:lnTo>
                      <a:lnTo>
                        <a:pt x="140" y="35"/>
                      </a:lnTo>
                      <a:lnTo>
                        <a:pt x="140" y="34"/>
                      </a:lnTo>
                      <a:lnTo>
                        <a:pt x="141" y="34"/>
                      </a:lnTo>
                      <a:lnTo>
                        <a:pt x="141" y="35"/>
                      </a:lnTo>
                      <a:lnTo>
                        <a:pt x="141" y="36"/>
                      </a:lnTo>
                      <a:lnTo>
                        <a:pt x="142" y="36"/>
                      </a:lnTo>
                      <a:lnTo>
                        <a:pt x="142" y="37"/>
                      </a:lnTo>
                      <a:lnTo>
                        <a:pt x="143" y="37"/>
                      </a:lnTo>
                      <a:lnTo>
                        <a:pt x="144" y="37"/>
                      </a:lnTo>
                      <a:lnTo>
                        <a:pt x="144" y="38"/>
                      </a:lnTo>
                      <a:lnTo>
                        <a:pt x="144" y="39"/>
                      </a:lnTo>
                      <a:lnTo>
                        <a:pt x="145" y="39"/>
                      </a:lnTo>
                      <a:lnTo>
                        <a:pt x="146" y="40"/>
                      </a:lnTo>
                      <a:lnTo>
                        <a:pt x="147" y="40"/>
                      </a:lnTo>
                      <a:lnTo>
                        <a:pt x="147" y="41"/>
                      </a:lnTo>
                      <a:lnTo>
                        <a:pt x="146" y="42"/>
                      </a:lnTo>
                      <a:lnTo>
                        <a:pt x="147" y="42"/>
                      </a:lnTo>
                      <a:lnTo>
                        <a:pt x="148" y="42"/>
                      </a:lnTo>
                      <a:lnTo>
                        <a:pt x="148" y="41"/>
                      </a:lnTo>
                      <a:lnTo>
                        <a:pt x="148" y="40"/>
                      </a:lnTo>
                      <a:lnTo>
                        <a:pt x="148" y="39"/>
                      </a:lnTo>
                      <a:lnTo>
                        <a:pt x="149" y="39"/>
                      </a:lnTo>
                      <a:lnTo>
                        <a:pt x="149" y="40"/>
                      </a:lnTo>
                      <a:lnTo>
                        <a:pt x="150" y="40"/>
                      </a:lnTo>
                      <a:lnTo>
                        <a:pt x="149" y="41"/>
                      </a:lnTo>
                      <a:lnTo>
                        <a:pt x="150" y="41"/>
                      </a:lnTo>
                      <a:lnTo>
                        <a:pt x="151" y="41"/>
                      </a:lnTo>
                      <a:lnTo>
                        <a:pt x="151" y="40"/>
                      </a:lnTo>
                      <a:lnTo>
                        <a:pt x="151" y="39"/>
                      </a:lnTo>
                      <a:lnTo>
                        <a:pt x="151" y="40"/>
                      </a:lnTo>
                      <a:lnTo>
                        <a:pt x="152" y="41"/>
                      </a:lnTo>
                      <a:lnTo>
                        <a:pt x="152" y="40"/>
                      </a:lnTo>
                      <a:lnTo>
                        <a:pt x="153" y="39"/>
                      </a:lnTo>
                      <a:lnTo>
                        <a:pt x="153" y="40"/>
                      </a:lnTo>
                      <a:lnTo>
                        <a:pt x="154" y="40"/>
                      </a:lnTo>
                      <a:lnTo>
                        <a:pt x="154" y="41"/>
                      </a:lnTo>
                      <a:lnTo>
                        <a:pt x="153" y="41"/>
                      </a:lnTo>
                      <a:lnTo>
                        <a:pt x="153" y="42"/>
                      </a:lnTo>
                      <a:lnTo>
                        <a:pt x="154" y="41"/>
                      </a:lnTo>
                      <a:lnTo>
                        <a:pt x="155" y="41"/>
                      </a:lnTo>
                      <a:lnTo>
                        <a:pt x="156" y="41"/>
                      </a:lnTo>
                      <a:lnTo>
                        <a:pt x="156" y="42"/>
                      </a:lnTo>
                      <a:lnTo>
                        <a:pt x="157" y="42"/>
                      </a:lnTo>
                      <a:lnTo>
                        <a:pt x="157" y="43"/>
                      </a:lnTo>
                      <a:lnTo>
                        <a:pt x="158" y="43"/>
                      </a:lnTo>
                      <a:lnTo>
                        <a:pt x="159" y="43"/>
                      </a:lnTo>
                      <a:lnTo>
                        <a:pt x="159" y="44"/>
                      </a:lnTo>
                      <a:lnTo>
                        <a:pt x="159" y="43"/>
                      </a:lnTo>
                      <a:lnTo>
                        <a:pt x="159" y="42"/>
                      </a:lnTo>
                      <a:lnTo>
                        <a:pt x="160" y="42"/>
                      </a:lnTo>
                      <a:lnTo>
                        <a:pt x="161" y="42"/>
                      </a:lnTo>
                      <a:lnTo>
                        <a:pt x="160" y="43"/>
                      </a:lnTo>
                      <a:lnTo>
                        <a:pt x="161" y="43"/>
                      </a:lnTo>
                      <a:lnTo>
                        <a:pt x="162" y="43"/>
                      </a:lnTo>
                      <a:lnTo>
                        <a:pt x="163" y="44"/>
                      </a:lnTo>
                      <a:lnTo>
                        <a:pt x="163" y="43"/>
                      </a:lnTo>
                      <a:lnTo>
                        <a:pt x="164" y="43"/>
                      </a:lnTo>
                      <a:lnTo>
                        <a:pt x="165" y="44"/>
                      </a:lnTo>
                      <a:lnTo>
                        <a:pt x="165" y="43"/>
                      </a:lnTo>
                      <a:lnTo>
                        <a:pt x="166" y="44"/>
                      </a:lnTo>
                      <a:lnTo>
                        <a:pt x="167" y="44"/>
                      </a:lnTo>
                      <a:lnTo>
                        <a:pt x="168" y="44"/>
                      </a:lnTo>
                      <a:lnTo>
                        <a:pt x="168" y="45"/>
                      </a:lnTo>
                      <a:lnTo>
                        <a:pt x="168" y="46"/>
                      </a:lnTo>
                      <a:lnTo>
                        <a:pt x="169" y="46"/>
                      </a:lnTo>
                      <a:lnTo>
                        <a:pt x="170" y="46"/>
                      </a:lnTo>
                      <a:lnTo>
                        <a:pt x="171" y="45"/>
                      </a:lnTo>
                      <a:lnTo>
                        <a:pt x="171" y="46"/>
                      </a:lnTo>
                      <a:lnTo>
                        <a:pt x="171" y="44"/>
                      </a:lnTo>
                      <a:lnTo>
                        <a:pt x="172" y="44"/>
                      </a:lnTo>
                      <a:lnTo>
                        <a:pt x="173" y="44"/>
                      </a:lnTo>
                      <a:lnTo>
                        <a:pt x="173" y="43"/>
                      </a:lnTo>
                      <a:lnTo>
                        <a:pt x="174" y="43"/>
                      </a:lnTo>
                      <a:lnTo>
                        <a:pt x="174" y="42"/>
                      </a:lnTo>
                      <a:lnTo>
                        <a:pt x="175" y="42"/>
                      </a:lnTo>
                      <a:lnTo>
                        <a:pt x="176" y="43"/>
                      </a:lnTo>
                      <a:lnTo>
                        <a:pt x="177" y="43"/>
                      </a:lnTo>
                      <a:lnTo>
                        <a:pt x="178" y="43"/>
                      </a:lnTo>
                      <a:lnTo>
                        <a:pt x="178" y="44"/>
                      </a:lnTo>
                      <a:lnTo>
                        <a:pt x="179" y="44"/>
                      </a:lnTo>
                      <a:lnTo>
                        <a:pt x="180" y="44"/>
                      </a:lnTo>
                      <a:lnTo>
                        <a:pt x="180" y="45"/>
                      </a:lnTo>
                      <a:lnTo>
                        <a:pt x="181" y="45"/>
                      </a:lnTo>
                      <a:lnTo>
                        <a:pt x="182" y="45"/>
                      </a:lnTo>
                      <a:lnTo>
                        <a:pt x="183" y="46"/>
                      </a:lnTo>
                      <a:lnTo>
                        <a:pt x="184" y="46"/>
                      </a:lnTo>
                      <a:lnTo>
                        <a:pt x="184" y="47"/>
                      </a:lnTo>
                      <a:lnTo>
                        <a:pt x="183" y="47"/>
                      </a:lnTo>
                      <a:lnTo>
                        <a:pt x="183" y="48"/>
                      </a:lnTo>
                      <a:lnTo>
                        <a:pt x="184" y="48"/>
                      </a:lnTo>
                      <a:lnTo>
                        <a:pt x="185" y="48"/>
                      </a:lnTo>
                      <a:lnTo>
                        <a:pt x="186" y="48"/>
                      </a:lnTo>
                      <a:lnTo>
                        <a:pt x="187" y="48"/>
                      </a:lnTo>
                      <a:lnTo>
                        <a:pt x="187" y="49"/>
                      </a:lnTo>
                      <a:lnTo>
                        <a:pt x="186" y="50"/>
                      </a:lnTo>
                      <a:lnTo>
                        <a:pt x="186" y="51"/>
                      </a:lnTo>
                      <a:lnTo>
                        <a:pt x="186" y="52"/>
                      </a:lnTo>
                      <a:lnTo>
                        <a:pt x="187" y="53"/>
                      </a:lnTo>
                      <a:lnTo>
                        <a:pt x="187" y="54"/>
                      </a:lnTo>
                      <a:lnTo>
                        <a:pt x="188" y="54"/>
                      </a:lnTo>
                      <a:lnTo>
                        <a:pt x="188" y="55"/>
                      </a:lnTo>
                      <a:lnTo>
                        <a:pt x="187" y="56"/>
                      </a:lnTo>
                      <a:lnTo>
                        <a:pt x="186" y="56"/>
                      </a:lnTo>
                      <a:lnTo>
                        <a:pt x="186" y="57"/>
                      </a:lnTo>
                      <a:lnTo>
                        <a:pt x="187" y="57"/>
                      </a:lnTo>
                      <a:lnTo>
                        <a:pt x="186" y="58"/>
                      </a:lnTo>
                      <a:lnTo>
                        <a:pt x="186" y="57"/>
                      </a:lnTo>
                      <a:lnTo>
                        <a:pt x="186" y="58"/>
                      </a:lnTo>
                      <a:lnTo>
                        <a:pt x="186" y="59"/>
                      </a:lnTo>
                      <a:lnTo>
                        <a:pt x="186" y="60"/>
                      </a:lnTo>
                      <a:lnTo>
                        <a:pt x="187" y="60"/>
                      </a:lnTo>
                      <a:lnTo>
                        <a:pt x="187" y="61"/>
                      </a:lnTo>
                      <a:lnTo>
                        <a:pt x="188" y="61"/>
                      </a:lnTo>
                      <a:lnTo>
                        <a:pt x="188" y="60"/>
                      </a:lnTo>
                      <a:lnTo>
                        <a:pt x="189" y="60"/>
                      </a:lnTo>
                      <a:lnTo>
                        <a:pt x="189" y="61"/>
                      </a:lnTo>
                      <a:lnTo>
                        <a:pt x="188" y="61"/>
                      </a:lnTo>
                      <a:lnTo>
                        <a:pt x="187" y="62"/>
                      </a:lnTo>
                      <a:lnTo>
                        <a:pt x="188" y="62"/>
                      </a:lnTo>
                      <a:lnTo>
                        <a:pt x="189" y="62"/>
                      </a:lnTo>
                      <a:lnTo>
                        <a:pt x="189" y="63"/>
                      </a:lnTo>
                      <a:lnTo>
                        <a:pt x="191" y="63"/>
                      </a:lnTo>
                      <a:lnTo>
                        <a:pt x="191" y="64"/>
                      </a:lnTo>
                      <a:lnTo>
                        <a:pt x="191" y="65"/>
                      </a:lnTo>
                      <a:lnTo>
                        <a:pt x="192" y="65"/>
                      </a:lnTo>
                      <a:lnTo>
                        <a:pt x="192" y="66"/>
                      </a:lnTo>
                      <a:lnTo>
                        <a:pt x="191" y="66"/>
                      </a:lnTo>
                      <a:lnTo>
                        <a:pt x="191" y="65"/>
                      </a:lnTo>
                      <a:lnTo>
                        <a:pt x="190" y="66"/>
                      </a:lnTo>
                      <a:lnTo>
                        <a:pt x="189" y="67"/>
                      </a:lnTo>
                      <a:lnTo>
                        <a:pt x="187" y="68"/>
                      </a:lnTo>
                      <a:lnTo>
                        <a:pt x="186" y="70"/>
                      </a:lnTo>
                      <a:lnTo>
                        <a:pt x="186" y="71"/>
                      </a:lnTo>
                      <a:lnTo>
                        <a:pt x="185" y="71"/>
                      </a:lnTo>
                      <a:lnTo>
                        <a:pt x="185" y="70"/>
                      </a:lnTo>
                      <a:lnTo>
                        <a:pt x="184" y="70"/>
                      </a:lnTo>
                      <a:lnTo>
                        <a:pt x="184" y="71"/>
                      </a:lnTo>
                      <a:lnTo>
                        <a:pt x="183" y="71"/>
                      </a:lnTo>
                      <a:lnTo>
                        <a:pt x="183" y="72"/>
                      </a:lnTo>
                      <a:lnTo>
                        <a:pt x="184" y="73"/>
                      </a:lnTo>
                      <a:lnTo>
                        <a:pt x="184" y="74"/>
                      </a:lnTo>
                      <a:lnTo>
                        <a:pt x="184" y="75"/>
                      </a:lnTo>
                      <a:lnTo>
                        <a:pt x="185" y="75"/>
                      </a:lnTo>
                      <a:lnTo>
                        <a:pt x="186" y="76"/>
                      </a:lnTo>
                      <a:lnTo>
                        <a:pt x="186" y="77"/>
                      </a:lnTo>
                      <a:lnTo>
                        <a:pt x="187" y="77"/>
                      </a:lnTo>
                      <a:lnTo>
                        <a:pt x="188" y="76"/>
                      </a:lnTo>
                      <a:lnTo>
                        <a:pt x="188" y="77"/>
                      </a:lnTo>
                      <a:lnTo>
                        <a:pt x="188" y="78"/>
                      </a:lnTo>
                      <a:lnTo>
                        <a:pt x="189" y="78"/>
                      </a:lnTo>
                      <a:lnTo>
                        <a:pt x="188" y="78"/>
                      </a:lnTo>
                      <a:lnTo>
                        <a:pt x="187" y="78"/>
                      </a:lnTo>
                      <a:lnTo>
                        <a:pt x="187" y="79"/>
                      </a:lnTo>
                      <a:lnTo>
                        <a:pt x="188" y="80"/>
                      </a:lnTo>
                      <a:lnTo>
                        <a:pt x="188" y="81"/>
                      </a:lnTo>
                      <a:lnTo>
                        <a:pt x="189" y="81"/>
                      </a:lnTo>
                      <a:lnTo>
                        <a:pt x="190" y="80"/>
                      </a:lnTo>
                      <a:lnTo>
                        <a:pt x="190" y="81"/>
                      </a:lnTo>
                      <a:lnTo>
                        <a:pt x="190" y="82"/>
                      </a:lnTo>
                      <a:lnTo>
                        <a:pt x="190" y="83"/>
                      </a:lnTo>
                      <a:lnTo>
                        <a:pt x="191" y="83"/>
                      </a:lnTo>
                      <a:lnTo>
                        <a:pt x="192" y="83"/>
                      </a:lnTo>
                      <a:lnTo>
                        <a:pt x="193" y="83"/>
                      </a:lnTo>
                      <a:lnTo>
                        <a:pt x="194" y="83"/>
                      </a:lnTo>
                      <a:lnTo>
                        <a:pt x="194" y="84"/>
                      </a:lnTo>
                      <a:lnTo>
                        <a:pt x="194" y="85"/>
                      </a:lnTo>
                      <a:lnTo>
                        <a:pt x="193" y="85"/>
                      </a:lnTo>
                      <a:lnTo>
                        <a:pt x="194" y="87"/>
                      </a:lnTo>
                      <a:lnTo>
                        <a:pt x="194" y="88"/>
                      </a:lnTo>
                      <a:lnTo>
                        <a:pt x="194" y="89"/>
                      </a:lnTo>
                      <a:lnTo>
                        <a:pt x="193" y="89"/>
                      </a:lnTo>
                      <a:lnTo>
                        <a:pt x="191" y="88"/>
                      </a:lnTo>
                      <a:lnTo>
                        <a:pt x="191" y="89"/>
                      </a:lnTo>
                      <a:lnTo>
                        <a:pt x="190" y="89"/>
                      </a:lnTo>
                      <a:lnTo>
                        <a:pt x="191" y="89"/>
                      </a:lnTo>
                      <a:lnTo>
                        <a:pt x="192" y="90"/>
                      </a:lnTo>
                      <a:lnTo>
                        <a:pt x="191" y="90"/>
                      </a:lnTo>
                      <a:lnTo>
                        <a:pt x="191" y="91"/>
                      </a:lnTo>
                      <a:lnTo>
                        <a:pt x="192" y="91"/>
                      </a:lnTo>
                      <a:lnTo>
                        <a:pt x="193" y="90"/>
                      </a:lnTo>
                      <a:lnTo>
                        <a:pt x="194" y="90"/>
                      </a:lnTo>
                      <a:lnTo>
                        <a:pt x="195" y="89"/>
                      </a:lnTo>
                      <a:lnTo>
                        <a:pt x="196" y="90"/>
                      </a:lnTo>
                      <a:lnTo>
                        <a:pt x="197" y="90"/>
                      </a:lnTo>
                      <a:lnTo>
                        <a:pt x="197" y="91"/>
                      </a:lnTo>
                      <a:lnTo>
                        <a:pt x="213" y="90"/>
                      </a:lnTo>
                      <a:lnTo>
                        <a:pt x="225" y="90"/>
                      </a:lnTo>
                      <a:lnTo>
                        <a:pt x="226" y="90"/>
                      </a:lnTo>
                      <a:lnTo>
                        <a:pt x="226" y="91"/>
                      </a:lnTo>
                      <a:lnTo>
                        <a:pt x="227" y="91"/>
                      </a:lnTo>
                      <a:lnTo>
                        <a:pt x="227" y="92"/>
                      </a:lnTo>
                      <a:lnTo>
                        <a:pt x="228" y="93"/>
                      </a:lnTo>
                      <a:lnTo>
                        <a:pt x="228" y="94"/>
                      </a:lnTo>
                      <a:lnTo>
                        <a:pt x="230" y="95"/>
                      </a:lnTo>
                      <a:lnTo>
                        <a:pt x="232" y="95"/>
                      </a:lnTo>
                      <a:lnTo>
                        <a:pt x="233" y="95"/>
                      </a:lnTo>
                      <a:lnTo>
                        <a:pt x="234" y="95"/>
                      </a:lnTo>
                      <a:lnTo>
                        <a:pt x="235" y="95"/>
                      </a:lnTo>
                      <a:lnTo>
                        <a:pt x="237" y="95"/>
                      </a:lnTo>
                      <a:lnTo>
                        <a:pt x="238" y="96"/>
                      </a:lnTo>
                      <a:lnTo>
                        <a:pt x="239" y="97"/>
                      </a:lnTo>
                      <a:lnTo>
                        <a:pt x="240" y="98"/>
                      </a:lnTo>
                      <a:lnTo>
                        <a:pt x="242" y="99"/>
                      </a:lnTo>
                      <a:lnTo>
                        <a:pt x="243" y="100"/>
                      </a:lnTo>
                      <a:lnTo>
                        <a:pt x="244" y="100"/>
                      </a:lnTo>
                      <a:lnTo>
                        <a:pt x="245" y="101"/>
                      </a:lnTo>
                      <a:lnTo>
                        <a:pt x="246" y="101"/>
                      </a:lnTo>
                      <a:lnTo>
                        <a:pt x="247" y="102"/>
                      </a:lnTo>
                      <a:lnTo>
                        <a:pt x="248" y="103"/>
                      </a:lnTo>
                      <a:lnTo>
                        <a:pt x="249" y="104"/>
                      </a:lnTo>
                      <a:lnTo>
                        <a:pt x="249" y="105"/>
                      </a:lnTo>
                      <a:lnTo>
                        <a:pt x="249" y="106"/>
                      </a:lnTo>
                      <a:lnTo>
                        <a:pt x="247" y="106"/>
                      </a:lnTo>
                      <a:lnTo>
                        <a:pt x="247" y="107"/>
                      </a:lnTo>
                      <a:lnTo>
                        <a:pt x="247" y="108"/>
                      </a:lnTo>
                      <a:lnTo>
                        <a:pt x="248" y="108"/>
                      </a:lnTo>
                      <a:lnTo>
                        <a:pt x="249" y="108"/>
                      </a:lnTo>
                      <a:lnTo>
                        <a:pt x="250" y="109"/>
                      </a:lnTo>
                      <a:lnTo>
                        <a:pt x="251" y="109"/>
                      </a:lnTo>
                      <a:lnTo>
                        <a:pt x="251" y="110"/>
                      </a:lnTo>
                      <a:lnTo>
                        <a:pt x="252" y="111"/>
                      </a:lnTo>
                      <a:lnTo>
                        <a:pt x="251" y="111"/>
                      </a:lnTo>
                      <a:lnTo>
                        <a:pt x="253" y="112"/>
                      </a:lnTo>
                      <a:lnTo>
                        <a:pt x="254" y="113"/>
                      </a:lnTo>
                      <a:lnTo>
                        <a:pt x="255" y="113"/>
                      </a:lnTo>
                      <a:lnTo>
                        <a:pt x="255" y="115"/>
                      </a:lnTo>
                      <a:lnTo>
                        <a:pt x="257" y="116"/>
                      </a:lnTo>
                      <a:lnTo>
                        <a:pt x="258" y="117"/>
                      </a:lnTo>
                      <a:lnTo>
                        <a:pt x="259" y="117"/>
                      </a:lnTo>
                      <a:lnTo>
                        <a:pt x="260" y="117"/>
                      </a:lnTo>
                      <a:lnTo>
                        <a:pt x="261" y="117"/>
                      </a:lnTo>
                      <a:lnTo>
                        <a:pt x="261" y="116"/>
                      </a:lnTo>
                      <a:lnTo>
                        <a:pt x="264" y="116"/>
                      </a:lnTo>
                      <a:lnTo>
                        <a:pt x="265" y="115"/>
                      </a:lnTo>
                      <a:lnTo>
                        <a:pt x="266" y="115"/>
                      </a:lnTo>
                      <a:lnTo>
                        <a:pt x="267" y="114"/>
                      </a:lnTo>
                      <a:lnTo>
                        <a:pt x="268" y="113"/>
                      </a:lnTo>
                      <a:lnTo>
                        <a:pt x="268" y="114"/>
                      </a:lnTo>
                      <a:lnTo>
                        <a:pt x="269" y="115"/>
                      </a:lnTo>
                      <a:lnTo>
                        <a:pt x="270" y="114"/>
                      </a:lnTo>
                      <a:lnTo>
                        <a:pt x="271" y="115"/>
                      </a:lnTo>
                      <a:lnTo>
                        <a:pt x="272" y="115"/>
                      </a:lnTo>
                      <a:lnTo>
                        <a:pt x="270" y="117"/>
                      </a:lnTo>
                    </a:path>
                  </a:pathLst>
                </a:custGeom>
                <a:solidFill>
                  <a:srgbClr val="339933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" name="Freeform 11">
                  <a:extLst>
                    <a:ext uri="{FF2B5EF4-FFF2-40B4-BE49-F238E27FC236}">
                      <a16:creationId xmlns:a16="http://schemas.microsoft.com/office/drawing/2014/main" id="{0CA0DDC2-506E-4F11-AD8D-B81834463A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44775" y="2501900"/>
                  <a:ext cx="488950" cy="465138"/>
                </a:xfrm>
                <a:custGeom>
                  <a:avLst/>
                  <a:gdLst>
                    <a:gd name="T0" fmla="*/ 191 w 308"/>
                    <a:gd name="T1" fmla="*/ 23 h 293"/>
                    <a:gd name="T2" fmla="*/ 199 w 308"/>
                    <a:gd name="T3" fmla="*/ 21 h 293"/>
                    <a:gd name="T4" fmla="*/ 208 w 308"/>
                    <a:gd name="T5" fmla="*/ 23 h 293"/>
                    <a:gd name="T6" fmla="*/ 215 w 308"/>
                    <a:gd name="T7" fmla="*/ 29 h 293"/>
                    <a:gd name="T8" fmla="*/ 220 w 308"/>
                    <a:gd name="T9" fmla="*/ 34 h 293"/>
                    <a:gd name="T10" fmla="*/ 227 w 308"/>
                    <a:gd name="T11" fmla="*/ 29 h 293"/>
                    <a:gd name="T12" fmla="*/ 233 w 308"/>
                    <a:gd name="T13" fmla="*/ 35 h 293"/>
                    <a:gd name="T14" fmla="*/ 235 w 308"/>
                    <a:gd name="T15" fmla="*/ 41 h 293"/>
                    <a:gd name="T16" fmla="*/ 242 w 308"/>
                    <a:gd name="T17" fmla="*/ 41 h 293"/>
                    <a:gd name="T18" fmla="*/ 249 w 308"/>
                    <a:gd name="T19" fmla="*/ 41 h 293"/>
                    <a:gd name="T20" fmla="*/ 257 w 308"/>
                    <a:gd name="T21" fmla="*/ 44 h 293"/>
                    <a:gd name="T22" fmla="*/ 262 w 308"/>
                    <a:gd name="T23" fmla="*/ 50 h 293"/>
                    <a:gd name="T24" fmla="*/ 265 w 308"/>
                    <a:gd name="T25" fmla="*/ 54 h 293"/>
                    <a:gd name="T26" fmla="*/ 268 w 308"/>
                    <a:gd name="T27" fmla="*/ 60 h 293"/>
                    <a:gd name="T28" fmla="*/ 267 w 308"/>
                    <a:gd name="T29" fmla="*/ 66 h 293"/>
                    <a:gd name="T30" fmla="*/ 270 w 308"/>
                    <a:gd name="T31" fmla="*/ 67 h 293"/>
                    <a:gd name="T32" fmla="*/ 279 w 308"/>
                    <a:gd name="T33" fmla="*/ 70 h 293"/>
                    <a:gd name="T34" fmla="*/ 284 w 308"/>
                    <a:gd name="T35" fmla="*/ 74 h 293"/>
                    <a:gd name="T36" fmla="*/ 298 w 308"/>
                    <a:gd name="T37" fmla="*/ 85 h 293"/>
                    <a:gd name="T38" fmla="*/ 297 w 308"/>
                    <a:gd name="T39" fmla="*/ 243 h 293"/>
                    <a:gd name="T40" fmla="*/ 297 w 308"/>
                    <a:gd name="T41" fmla="*/ 247 h 293"/>
                    <a:gd name="T42" fmla="*/ 300 w 308"/>
                    <a:gd name="T43" fmla="*/ 255 h 293"/>
                    <a:gd name="T44" fmla="*/ 302 w 308"/>
                    <a:gd name="T45" fmla="*/ 262 h 293"/>
                    <a:gd name="T46" fmla="*/ 293 w 308"/>
                    <a:gd name="T47" fmla="*/ 265 h 293"/>
                    <a:gd name="T48" fmla="*/ 287 w 308"/>
                    <a:gd name="T49" fmla="*/ 274 h 293"/>
                    <a:gd name="T50" fmla="*/ 288 w 308"/>
                    <a:gd name="T51" fmla="*/ 285 h 293"/>
                    <a:gd name="T52" fmla="*/ 279 w 308"/>
                    <a:gd name="T53" fmla="*/ 285 h 293"/>
                    <a:gd name="T54" fmla="*/ 273 w 308"/>
                    <a:gd name="T55" fmla="*/ 293 h 293"/>
                    <a:gd name="T56" fmla="*/ 262 w 308"/>
                    <a:gd name="T57" fmla="*/ 292 h 293"/>
                    <a:gd name="T58" fmla="*/ 254 w 308"/>
                    <a:gd name="T59" fmla="*/ 287 h 293"/>
                    <a:gd name="T60" fmla="*/ 243 w 308"/>
                    <a:gd name="T61" fmla="*/ 282 h 293"/>
                    <a:gd name="T62" fmla="*/ 233 w 308"/>
                    <a:gd name="T63" fmla="*/ 279 h 293"/>
                    <a:gd name="T64" fmla="*/ 229 w 308"/>
                    <a:gd name="T65" fmla="*/ 271 h 293"/>
                    <a:gd name="T66" fmla="*/ 216 w 308"/>
                    <a:gd name="T67" fmla="*/ 271 h 293"/>
                    <a:gd name="T68" fmla="*/ 203 w 308"/>
                    <a:gd name="T69" fmla="*/ 273 h 293"/>
                    <a:gd name="T70" fmla="*/ 188 w 308"/>
                    <a:gd name="T71" fmla="*/ 273 h 293"/>
                    <a:gd name="T72" fmla="*/ 174 w 308"/>
                    <a:gd name="T73" fmla="*/ 274 h 293"/>
                    <a:gd name="T74" fmla="*/ 163 w 308"/>
                    <a:gd name="T75" fmla="*/ 275 h 293"/>
                    <a:gd name="T76" fmla="*/ 114 w 308"/>
                    <a:gd name="T77" fmla="*/ 230 h 293"/>
                    <a:gd name="T78" fmla="*/ 60 w 308"/>
                    <a:gd name="T79" fmla="*/ 194 h 293"/>
                    <a:gd name="T80" fmla="*/ 54 w 308"/>
                    <a:gd name="T81" fmla="*/ 186 h 293"/>
                    <a:gd name="T82" fmla="*/ 49 w 308"/>
                    <a:gd name="T83" fmla="*/ 179 h 293"/>
                    <a:gd name="T84" fmla="*/ 45 w 308"/>
                    <a:gd name="T85" fmla="*/ 172 h 293"/>
                    <a:gd name="T86" fmla="*/ 39 w 308"/>
                    <a:gd name="T87" fmla="*/ 166 h 293"/>
                    <a:gd name="T88" fmla="*/ 36 w 308"/>
                    <a:gd name="T89" fmla="*/ 157 h 293"/>
                    <a:gd name="T90" fmla="*/ 30 w 308"/>
                    <a:gd name="T91" fmla="*/ 152 h 293"/>
                    <a:gd name="T92" fmla="*/ 23 w 308"/>
                    <a:gd name="T93" fmla="*/ 151 h 293"/>
                    <a:gd name="T94" fmla="*/ 20 w 308"/>
                    <a:gd name="T95" fmla="*/ 148 h 293"/>
                    <a:gd name="T96" fmla="*/ 19 w 308"/>
                    <a:gd name="T97" fmla="*/ 142 h 293"/>
                    <a:gd name="T98" fmla="*/ 13 w 308"/>
                    <a:gd name="T99" fmla="*/ 136 h 293"/>
                    <a:gd name="T100" fmla="*/ 6 w 308"/>
                    <a:gd name="T101" fmla="*/ 134 h 293"/>
                    <a:gd name="T102" fmla="*/ 1 w 308"/>
                    <a:gd name="T103" fmla="*/ 128 h 293"/>
                    <a:gd name="T104" fmla="*/ 48 w 308"/>
                    <a:gd name="T105" fmla="*/ 43 h 293"/>
                    <a:gd name="T106" fmla="*/ 40 w 308"/>
                    <a:gd name="T107" fmla="*/ 38 h 293"/>
                    <a:gd name="T108" fmla="*/ 35 w 308"/>
                    <a:gd name="T109" fmla="*/ 32 h 293"/>
                    <a:gd name="T110" fmla="*/ 31 w 308"/>
                    <a:gd name="T111" fmla="*/ 24 h 293"/>
                    <a:gd name="T112" fmla="*/ 24 w 308"/>
                    <a:gd name="T113" fmla="*/ 18 h 293"/>
                    <a:gd name="T114" fmla="*/ 16 w 308"/>
                    <a:gd name="T115" fmla="*/ 15 h 293"/>
                    <a:gd name="T116" fmla="*/ 7 w 308"/>
                    <a:gd name="T117" fmla="*/ 9 h 293"/>
                    <a:gd name="T118" fmla="*/ 93 w 308"/>
                    <a:gd name="T119" fmla="*/ 2 h 293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308"/>
                    <a:gd name="T181" fmla="*/ 0 h 293"/>
                    <a:gd name="T182" fmla="*/ 308 w 308"/>
                    <a:gd name="T183" fmla="*/ 293 h 293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308" h="293">
                      <a:moveTo>
                        <a:pt x="179" y="12"/>
                      </a:moveTo>
                      <a:lnTo>
                        <a:pt x="186" y="18"/>
                      </a:lnTo>
                      <a:lnTo>
                        <a:pt x="186" y="19"/>
                      </a:lnTo>
                      <a:lnTo>
                        <a:pt x="186" y="18"/>
                      </a:lnTo>
                      <a:lnTo>
                        <a:pt x="187" y="19"/>
                      </a:lnTo>
                      <a:lnTo>
                        <a:pt x="187" y="20"/>
                      </a:lnTo>
                      <a:lnTo>
                        <a:pt x="187" y="21"/>
                      </a:lnTo>
                      <a:lnTo>
                        <a:pt x="188" y="21"/>
                      </a:lnTo>
                      <a:lnTo>
                        <a:pt x="189" y="22"/>
                      </a:lnTo>
                      <a:lnTo>
                        <a:pt x="189" y="23"/>
                      </a:lnTo>
                      <a:lnTo>
                        <a:pt x="190" y="23"/>
                      </a:lnTo>
                      <a:lnTo>
                        <a:pt x="191" y="23"/>
                      </a:lnTo>
                      <a:lnTo>
                        <a:pt x="192" y="23"/>
                      </a:lnTo>
                      <a:lnTo>
                        <a:pt x="193" y="23"/>
                      </a:lnTo>
                      <a:lnTo>
                        <a:pt x="194" y="23"/>
                      </a:lnTo>
                      <a:lnTo>
                        <a:pt x="194" y="24"/>
                      </a:lnTo>
                      <a:lnTo>
                        <a:pt x="195" y="24"/>
                      </a:lnTo>
                      <a:lnTo>
                        <a:pt x="196" y="23"/>
                      </a:lnTo>
                      <a:lnTo>
                        <a:pt x="197" y="23"/>
                      </a:lnTo>
                      <a:lnTo>
                        <a:pt x="198" y="23"/>
                      </a:lnTo>
                      <a:lnTo>
                        <a:pt x="198" y="22"/>
                      </a:lnTo>
                      <a:lnTo>
                        <a:pt x="199" y="22"/>
                      </a:lnTo>
                      <a:lnTo>
                        <a:pt x="199" y="21"/>
                      </a:lnTo>
                      <a:lnTo>
                        <a:pt x="200" y="21"/>
                      </a:lnTo>
                      <a:lnTo>
                        <a:pt x="201" y="21"/>
                      </a:lnTo>
                      <a:lnTo>
                        <a:pt x="202" y="21"/>
                      </a:lnTo>
                      <a:lnTo>
                        <a:pt x="203" y="21"/>
                      </a:lnTo>
                      <a:lnTo>
                        <a:pt x="204" y="21"/>
                      </a:lnTo>
                      <a:lnTo>
                        <a:pt x="204" y="22"/>
                      </a:lnTo>
                      <a:lnTo>
                        <a:pt x="204" y="23"/>
                      </a:lnTo>
                      <a:lnTo>
                        <a:pt x="204" y="24"/>
                      </a:lnTo>
                      <a:lnTo>
                        <a:pt x="206" y="23"/>
                      </a:lnTo>
                      <a:lnTo>
                        <a:pt x="207" y="23"/>
                      </a:lnTo>
                      <a:lnTo>
                        <a:pt x="208" y="23"/>
                      </a:lnTo>
                      <a:lnTo>
                        <a:pt x="209" y="24"/>
                      </a:lnTo>
                      <a:lnTo>
                        <a:pt x="210" y="24"/>
                      </a:lnTo>
                      <a:lnTo>
                        <a:pt x="210" y="25"/>
                      </a:lnTo>
                      <a:lnTo>
                        <a:pt x="211" y="24"/>
                      </a:lnTo>
                      <a:lnTo>
                        <a:pt x="212" y="25"/>
                      </a:lnTo>
                      <a:lnTo>
                        <a:pt x="213" y="24"/>
                      </a:lnTo>
                      <a:lnTo>
                        <a:pt x="215" y="24"/>
                      </a:lnTo>
                      <a:lnTo>
                        <a:pt x="215" y="26"/>
                      </a:lnTo>
                      <a:lnTo>
                        <a:pt x="214" y="27"/>
                      </a:lnTo>
                      <a:lnTo>
                        <a:pt x="215" y="28"/>
                      </a:lnTo>
                      <a:lnTo>
                        <a:pt x="215" y="29"/>
                      </a:lnTo>
                      <a:lnTo>
                        <a:pt x="216" y="29"/>
                      </a:lnTo>
                      <a:lnTo>
                        <a:pt x="217" y="29"/>
                      </a:lnTo>
                      <a:lnTo>
                        <a:pt x="217" y="30"/>
                      </a:lnTo>
                      <a:lnTo>
                        <a:pt x="218" y="30"/>
                      </a:lnTo>
                      <a:lnTo>
                        <a:pt x="218" y="31"/>
                      </a:lnTo>
                      <a:lnTo>
                        <a:pt x="219" y="31"/>
                      </a:lnTo>
                      <a:lnTo>
                        <a:pt x="220" y="31"/>
                      </a:lnTo>
                      <a:lnTo>
                        <a:pt x="220" y="32"/>
                      </a:lnTo>
                      <a:lnTo>
                        <a:pt x="220" y="33"/>
                      </a:lnTo>
                      <a:lnTo>
                        <a:pt x="220" y="34"/>
                      </a:lnTo>
                      <a:lnTo>
                        <a:pt x="221" y="34"/>
                      </a:lnTo>
                      <a:lnTo>
                        <a:pt x="221" y="33"/>
                      </a:lnTo>
                      <a:lnTo>
                        <a:pt x="221" y="32"/>
                      </a:lnTo>
                      <a:lnTo>
                        <a:pt x="221" y="31"/>
                      </a:lnTo>
                      <a:lnTo>
                        <a:pt x="222" y="31"/>
                      </a:lnTo>
                      <a:lnTo>
                        <a:pt x="222" y="30"/>
                      </a:lnTo>
                      <a:lnTo>
                        <a:pt x="223" y="30"/>
                      </a:lnTo>
                      <a:lnTo>
                        <a:pt x="223" y="29"/>
                      </a:lnTo>
                      <a:lnTo>
                        <a:pt x="224" y="29"/>
                      </a:lnTo>
                      <a:lnTo>
                        <a:pt x="225" y="29"/>
                      </a:lnTo>
                      <a:lnTo>
                        <a:pt x="226" y="29"/>
                      </a:lnTo>
                      <a:lnTo>
                        <a:pt x="227" y="29"/>
                      </a:lnTo>
                      <a:lnTo>
                        <a:pt x="228" y="29"/>
                      </a:lnTo>
                      <a:lnTo>
                        <a:pt x="229" y="29"/>
                      </a:lnTo>
                      <a:lnTo>
                        <a:pt x="230" y="29"/>
                      </a:lnTo>
                      <a:lnTo>
                        <a:pt x="230" y="30"/>
                      </a:lnTo>
                      <a:lnTo>
                        <a:pt x="230" y="31"/>
                      </a:lnTo>
                      <a:lnTo>
                        <a:pt x="230" y="32"/>
                      </a:lnTo>
                      <a:lnTo>
                        <a:pt x="231" y="32"/>
                      </a:lnTo>
                      <a:lnTo>
                        <a:pt x="231" y="33"/>
                      </a:lnTo>
                      <a:lnTo>
                        <a:pt x="232" y="33"/>
                      </a:lnTo>
                      <a:lnTo>
                        <a:pt x="232" y="34"/>
                      </a:lnTo>
                      <a:lnTo>
                        <a:pt x="233" y="35"/>
                      </a:lnTo>
                      <a:lnTo>
                        <a:pt x="233" y="36"/>
                      </a:lnTo>
                      <a:lnTo>
                        <a:pt x="233" y="37"/>
                      </a:lnTo>
                      <a:lnTo>
                        <a:pt x="234" y="37"/>
                      </a:lnTo>
                      <a:lnTo>
                        <a:pt x="233" y="38"/>
                      </a:lnTo>
                      <a:lnTo>
                        <a:pt x="233" y="39"/>
                      </a:lnTo>
                      <a:lnTo>
                        <a:pt x="233" y="40"/>
                      </a:lnTo>
                      <a:lnTo>
                        <a:pt x="234" y="40"/>
                      </a:lnTo>
                      <a:lnTo>
                        <a:pt x="234" y="41"/>
                      </a:lnTo>
                      <a:lnTo>
                        <a:pt x="235" y="41"/>
                      </a:lnTo>
                      <a:lnTo>
                        <a:pt x="235" y="42"/>
                      </a:lnTo>
                      <a:lnTo>
                        <a:pt x="235" y="43"/>
                      </a:lnTo>
                      <a:lnTo>
                        <a:pt x="235" y="44"/>
                      </a:lnTo>
                      <a:lnTo>
                        <a:pt x="236" y="44"/>
                      </a:lnTo>
                      <a:lnTo>
                        <a:pt x="237" y="44"/>
                      </a:lnTo>
                      <a:lnTo>
                        <a:pt x="238" y="44"/>
                      </a:lnTo>
                      <a:lnTo>
                        <a:pt x="238" y="43"/>
                      </a:lnTo>
                      <a:lnTo>
                        <a:pt x="239" y="42"/>
                      </a:lnTo>
                      <a:lnTo>
                        <a:pt x="239" y="41"/>
                      </a:lnTo>
                      <a:lnTo>
                        <a:pt x="240" y="41"/>
                      </a:lnTo>
                      <a:lnTo>
                        <a:pt x="241" y="41"/>
                      </a:lnTo>
                      <a:lnTo>
                        <a:pt x="242" y="41"/>
                      </a:lnTo>
                      <a:lnTo>
                        <a:pt x="243" y="41"/>
                      </a:lnTo>
                      <a:lnTo>
                        <a:pt x="243" y="42"/>
                      </a:lnTo>
                      <a:lnTo>
                        <a:pt x="243" y="41"/>
                      </a:lnTo>
                      <a:lnTo>
                        <a:pt x="244" y="41"/>
                      </a:lnTo>
                      <a:lnTo>
                        <a:pt x="245" y="41"/>
                      </a:lnTo>
                      <a:lnTo>
                        <a:pt x="246" y="41"/>
                      </a:lnTo>
                      <a:lnTo>
                        <a:pt x="247" y="41"/>
                      </a:lnTo>
                      <a:lnTo>
                        <a:pt x="248" y="40"/>
                      </a:lnTo>
                      <a:lnTo>
                        <a:pt x="249" y="40"/>
                      </a:lnTo>
                      <a:lnTo>
                        <a:pt x="249" y="41"/>
                      </a:lnTo>
                      <a:lnTo>
                        <a:pt x="250" y="41"/>
                      </a:lnTo>
                      <a:lnTo>
                        <a:pt x="250" y="42"/>
                      </a:lnTo>
                      <a:lnTo>
                        <a:pt x="251" y="43"/>
                      </a:lnTo>
                      <a:lnTo>
                        <a:pt x="251" y="44"/>
                      </a:lnTo>
                      <a:lnTo>
                        <a:pt x="252" y="45"/>
                      </a:lnTo>
                      <a:lnTo>
                        <a:pt x="253" y="45"/>
                      </a:lnTo>
                      <a:lnTo>
                        <a:pt x="254" y="44"/>
                      </a:lnTo>
                      <a:lnTo>
                        <a:pt x="255" y="44"/>
                      </a:lnTo>
                      <a:lnTo>
                        <a:pt x="256" y="44"/>
                      </a:lnTo>
                      <a:lnTo>
                        <a:pt x="257" y="44"/>
                      </a:lnTo>
                      <a:lnTo>
                        <a:pt x="257" y="45"/>
                      </a:lnTo>
                      <a:lnTo>
                        <a:pt x="256" y="45"/>
                      </a:lnTo>
                      <a:lnTo>
                        <a:pt x="257" y="46"/>
                      </a:lnTo>
                      <a:lnTo>
                        <a:pt x="258" y="46"/>
                      </a:lnTo>
                      <a:lnTo>
                        <a:pt x="259" y="46"/>
                      </a:lnTo>
                      <a:lnTo>
                        <a:pt x="259" y="47"/>
                      </a:lnTo>
                      <a:lnTo>
                        <a:pt x="259" y="48"/>
                      </a:lnTo>
                      <a:lnTo>
                        <a:pt x="260" y="48"/>
                      </a:lnTo>
                      <a:lnTo>
                        <a:pt x="261" y="49"/>
                      </a:lnTo>
                      <a:lnTo>
                        <a:pt x="262" y="50"/>
                      </a:lnTo>
                      <a:lnTo>
                        <a:pt x="263" y="50"/>
                      </a:lnTo>
                      <a:lnTo>
                        <a:pt x="264" y="49"/>
                      </a:lnTo>
                      <a:lnTo>
                        <a:pt x="265" y="49"/>
                      </a:lnTo>
                      <a:lnTo>
                        <a:pt x="264" y="50"/>
                      </a:lnTo>
                      <a:lnTo>
                        <a:pt x="264" y="51"/>
                      </a:lnTo>
                      <a:lnTo>
                        <a:pt x="264" y="52"/>
                      </a:lnTo>
                      <a:lnTo>
                        <a:pt x="263" y="52"/>
                      </a:lnTo>
                      <a:lnTo>
                        <a:pt x="263" y="53"/>
                      </a:lnTo>
                      <a:lnTo>
                        <a:pt x="264" y="53"/>
                      </a:lnTo>
                      <a:lnTo>
                        <a:pt x="265" y="53"/>
                      </a:lnTo>
                      <a:lnTo>
                        <a:pt x="265" y="54"/>
                      </a:lnTo>
                      <a:lnTo>
                        <a:pt x="264" y="54"/>
                      </a:lnTo>
                      <a:lnTo>
                        <a:pt x="264" y="55"/>
                      </a:lnTo>
                      <a:lnTo>
                        <a:pt x="265" y="55"/>
                      </a:lnTo>
                      <a:lnTo>
                        <a:pt x="265" y="56"/>
                      </a:lnTo>
                      <a:lnTo>
                        <a:pt x="265" y="57"/>
                      </a:lnTo>
                      <a:lnTo>
                        <a:pt x="266" y="57"/>
                      </a:lnTo>
                      <a:lnTo>
                        <a:pt x="266" y="58"/>
                      </a:lnTo>
                      <a:lnTo>
                        <a:pt x="267" y="58"/>
                      </a:lnTo>
                      <a:lnTo>
                        <a:pt x="268" y="58"/>
                      </a:lnTo>
                      <a:lnTo>
                        <a:pt x="268" y="59"/>
                      </a:lnTo>
                      <a:lnTo>
                        <a:pt x="268" y="60"/>
                      </a:lnTo>
                      <a:lnTo>
                        <a:pt x="268" y="61"/>
                      </a:lnTo>
                      <a:lnTo>
                        <a:pt x="269" y="61"/>
                      </a:lnTo>
                      <a:lnTo>
                        <a:pt x="270" y="62"/>
                      </a:lnTo>
                      <a:lnTo>
                        <a:pt x="270" y="63"/>
                      </a:lnTo>
                      <a:lnTo>
                        <a:pt x="269" y="63"/>
                      </a:lnTo>
                      <a:lnTo>
                        <a:pt x="269" y="64"/>
                      </a:lnTo>
                      <a:lnTo>
                        <a:pt x="268" y="64"/>
                      </a:lnTo>
                      <a:lnTo>
                        <a:pt x="268" y="65"/>
                      </a:lnTo>
                      <a:lnTo>
                        <a:pt x="267" y="66"/>
                      </a:lnTo>
                      <a:lnTo>
                        <a:pt x="266" y="67"/>
                      </a:lnTo>
                      <a:lnTo>
                        <a:pt x="266" y="68"/>
                      </a:lnTo>
                      <a:lnTo>
                        <a:pt x="265" y="68"/>
                      </a:lnTo>
                      <a:lnTo>
                        <a:pt x="265" y="69"/>
                      </a:lnTo>
                      <a:lnTo>
                        <a:pt x="266" y="69"/>
                      </a:lnTo>
                      <a:lnTo>
                        <a:pt x="266" y="70"/>
                      </a:lnTo>
                      <a:lnTo>
                        <a:pt x="267" y="70"/>
                      </a:lnTo>
                      <a:lnTo>
                        <a:pt x="267" y="69"/>
                      </a:lnTo>
                      <a:lnTo>
                        <a:pt x="268" y="69"/>
                      </a:lnTo>
                      <a:lnTo>
                        <a:pt x="269" y="68"/>
                      </a:lnTo>
                      <a:lnTo>
                        <a:pt x="270" y="67"/>
                      </a:lnTo>
                      <a:lnTo>
                        <a:pt x="271" y="67"/>
                      </a:lnTo>
                      <a:lnTo>
                        <a:pt x="272" y="66"/>
                      </a:lnTo>
                      <a:lnTo>
                        <a:pt x="273" y="66"/>
                      </a:lnTo>
                      <a:lnTo>
                        <a:pt x="274" y="65"/>
                      </a:lnTo>
                      <a:lnTo>
                        <a:pt x="274" y="66"/>
                      </a:lnTo>
                      <a:lnTo>
                        <a:pt x="275" y="67"/>
                      </a:lnTo>
                      <a:lnTo>
                        <a:pt x="275" y="68"/>
                      </a:lnTo>
                      <a:lnTo>
                        <a:pt x="276" y="68"/>
                      </a:lnTo>
                      <a:lnTo>
                        <a:pt x="277" y="68"/>
                      </a:lnTo>
                      <a:lnTo>
                        <a:pt x="278" y="69"/>
                      </a:lnTo>
                      <a:lnTo>
                        <a:pt x="279" y="70"/>
                      </a:lnTo>
                      <a:lnTo>
                        <a:pt x="280" y="70"/>
                      </a:lnTo>
                      <a:lnTo>
                        <a:pt x="281" y="70"/>
                      </a:lnTo>
                      <a:lnTo>
                        <a:pt x="282" y="70"/>
                      </a:lnTo>
                      <a:lnTo>
                        <a:pt x="283" y="70"/>
                      </a:lnTo>
                      <a:lnTo>
                        <a:pt x="283" y="71"/>
                      </a:lnTo>
                      <a:lnTo>
                        <a:pt x="284" y="71"/>
                      </a:lnTo>
                      <a:lnTo>
                        <a:pt x="284" y="72"/>
                      </a:lnTo>
                      <a:lnTo>
                        <a:pt x="284" y="73"/>
                      </a:lnTo>
                      <a:lnTo>
                        <a:pt x="284" y="74"/>
                      </a:lnTo>
                      <a:lnTo>
                        <a:pt x="285" y="74"/>
                      </a:lnTo>
                      <a:lnTo>
                        <a:pt x="285" y="75"/>
                      </a:lnTo>
                      <a:lnTo>
                        <a:pt x="285" y="76"/>
                      </a:lnTo>
                      <a:lnTo>
                        <a:pt x="285" y="77"/>
                      </a:lnTo>
                      <a:lnTo>
                        <a:pt x="292" y="81"/>
                      </a:lnTo>
                      <a:lnTo>
                        <a:pt x="292" y="82"/>
                      </a:lnTo>
                      <a:lnTo>
                        <a:pt x="293" y="82"/>
                      </a:lnTo>
                      <a:lnTo>
                        <a:pt x="294" y="82"/>
                      </a:lnTo>
                      <a:lnTo>
                        <a:pt x="295" y="82"/>
                      </a:lnTo>
                      <a:lnTo>
                        <a:pt x="298" y="85"/>
                      </a:lnTo>
                      <a:lnTo>
                        <a:pt x="307" y="103"/>
                      </a:lnTo>
                      <a:lnTo>
                        <a:pt x="308" y="105"/>
                      </a:lnTo>
                      <a:lnTo>
                        <a:pt x="297" y="163"/>
                      </a:lnTo>
                      <a:lnTo>
                        <a:pt x="303" y="200"/>
                      </a:lnTo>
                      <a:lnTo>
                        <a:pt x="303" y="201"/>
                      </a:lnTo>
                      <a:lnTo>
                        <a:pt x="295" y="239"/>
                      </a:lnTo>
                      <a:lnTo>
                        <a:pt x="295" y="240"/>
                      </a:lnTo>
                      <a:lnTo>
                        <a:pt x="295" y="241"/>
                      </a:lnTo>
                      <a:lnTo>
                        <a:pt x="295" y="242"/>
                      </a:lnTo>
                      <a:lnTo>
                        <a:pt x="296" y="242"/>
                      </a:lnTo>
                      <a:lnTo>
                        <a:pt x="296" y="243"/>
                      </a:lnTo>
                      <a:lnTo>
                        <a:pt x="297" y="243"/>
                      </a:lnTo>
                      <a:lnTo>
                        <a:pt x="297" y="242"/>
                      </a:lnTo>
                      <a:lnTo>
                        <a:pt x="297" y="241"/>
                      </a:lnTo>
                      <a:lnTo>
                        <a:pt x="297" y="242"/>
                      </a:lnTo>
                      <a:lnTo>
                        <a:pt x="298" y="243"/>
                      </a:lnTo>
                      <a:lnTo>
                        <a:pt x="298" y="244"/>
                      </a:lnTo>
                      <a:lnTo>
                        <a:pt x="298" y="245"/>
                      </a:lnTo>
                      <a:lnTo>
                        <a:pt x="299" y="245"/>
                      </a:lnTo>
                      <a:lnTo>
                        <a:pt x="299" y="246"/>
                      </a:lnTo>
                      <a:lnTo>
                        <a:pt x="298" y="246"/>
                      </a:lnTo>
                      <a:lnTo>
                        <a:pt x="297" y="247"/>
                      </a:lnTo>
                      <a:lnTo>
                        <a:pt x="297" y="248"/>
                      </a:lnTo>
                      <a:lnTo>
                        <a:pt x="298" y="248"/>
                      </a:lnTo>
                      <a:lnTo>
                        <a:pt x="299" y="248"/>
                      </a:lnTo>
                      <a:lnTo>
                        <a:pt x="300" y="249"/>
                      </a:lnTo>
                      <a:lnTo>
                        <a:pt x="300" y="250"/>
                      </a:lnTo>
                      <a:lnTo>
                        <a:pt x="299" y="250"/>
                      </a:lnTo>
                      <a:lnTo>
                        <a:pt x="298" y="250"/>
                      </a:lnTo>
                      <a:lnTo>
                        <a:pt x="299" y="251"/>
                      </a:lnTo>
                      <a:lnTo>
                        <a:pt x="299" y="252"/>
                      </a:lnTo>
                      <a:lnTo>
                        <a:pt x="300" y="253"/>
                      </a:lnTo>
                      <a:lnTo>
                        <a:pt x="300" y="254"/>
                      </a:lnTo>
                      <a:lnTo>
                        <a:pt x="300" y="255"/>
                      </a:lnTo>
                      <a:lnTo>
                        <a:pt x="300" y="256"/>
                      </a:lnTo>
                      <a:lnTo>
                        <a:pt x="301" y="256"/>
                      </a:lnTo>
                      <a:lnTo>
                        <a:pt x="301" y="257"/>
                      </a:lnTo>
                      <a:lnTo>
                        <a:pt x="302" y="257"/>
                      </a:lnTo>
                      <a:lnTo>
                        <a:pt x="303" y="257"/>
                      </a:lnTo>
                      <a:lnTo>
                        <a:pt x="303" y="258"/>
                      </a:lnTo>
                      <a:lnTo>
                        <a:pt x="303" y="259"/>
                      </a:lnTo>
                      <a:lnTo>
                        <a:pt x="303" y="260"/>
                      </a:lnTo>
                      <a:lnTo>
                        <a:pt x="303" y="261"/>
                      </a:lnTo>
                      <a:lnTo>
                        <a:pt x="302" y="261"/>
                      </a:lnTo>
                      <a:lnTo>
                        <a:pt x="302" y="262"/>
                      </a:lnTo>
                      <a:lnTo>
                        <a:pt x="301" y="262"/>
                      </a:lnTo>
                      <a:lnTo>
                        <a:pt x="301" y="263"/>
                      </a:lnTo>
                      <a:lnTo>
                        <a:pt x="300" y="263"/>
                      </a:lnTo>
                      <a:lnTo>
                        <a:pt x="299" y="263"/>
                      </a:lnTo>
                      <a:lnTo>
                        <a:pt x="298" y="263"/>
                      </a:lnTo>
                      <a:lnTo>
                        <a:pt x="297" y="263"/>
                      </a:lnTo>
                      <a:lnTo>
                        <a:pt x="296" y="263"/>
                      </a:lnTo>
                      <a:lnTo>
                        <a:pt x="295" y="263"/>
                      </a:lnTo>
                      <a:lnTo>
                        <a:pt x="294" y="264"/>
                      </a:lnTo>
                      <a:lnTo>
                        <a:pt x="293" y="265"/>
                      </a:lnTo>
                      <a:lnTo>
                        <a:pt x="292" y="266"/>
                      </a:lnTo>
                      <a:lnTo>
                        <a:pt x="291" y="267"/>
                      </a:lnTo>
                      <a:lnTo>
                        <a:pt x="291" y="268"/>
                      </a:lnTo>
                      <a:lnTo>
                        <a:pt x="291" y="269"/>
                      </a:lnTo>
                      <a:lnTo>
                        <a:pt x="291" y="270"/>
                      </a:lnTo>
                      <a:lnTo>
                        <a:pt x="291" y="271"/>
                      </a:lnTo>
                      <a:lnTo>
                        <a:pt x="290" y="272"/>
                      </a:lnTo>
                      <a:lnTo>
                        <a:pt x="289" y="273"/>
                      </a:lnTo>
                      <a:lnTo>
                        <a:pt x="289" y="274"/>
                      </a:lnTo>
                      <a:lnTo>
                        <a:pt x="288" y="274"/>
                      </a:lnTo>
                      <a:lnTo>
                        <a:pt x="287" y="274"/>
                      </a:lnTo>
                      <a:lnTo>
                        <a:pt x="287" y="275"/>
                      </a:lnTo>
                      <a:lnTo>
                        <a:pt x="286" y="275"/>
                      </a:lnTo>
                      <a:lnTo>
                        <a:pt x="286" y="276"/>
                      </a:lnTo>
                      <a:lnTo>
                        <a:pt x="287" y="277"/>
                      </a:lnTo>
                      <a:lnTo>
                        <a:pt x="287" y="278"/>
                      </a:lnTo>
                      <a:lnTo>
                        <a:pt x="288" y="279"/>
                      </a:lnTo>
                      <a:lnTo>
                        <a:pt x="289" y="280"/>
                      </a:lnTo>
                      <a:lnTo>
                        <a:pt x="289" y="281"/>
                      </a:lnTo>
                      <a:lnTo>
                        <a:pt x="289" y="282"/>
                      </a:lnTo>
                      <a:lnTo>
                        <a:pt x="288" y="283"/>
                      </a:lnTo>
                      <a:lnTo>
                        <a:pt x="288" y="284"/>
                      </a:lnTo>
                      <a:lnTo>
                        <a:pt x="288" y="285"/>
                      </a:lnTo>
                      <a:lnTo>
                        <a:pt x="287" y="285"/>
                      </a:lnTo>
                      <a:lnTo>
                        <a:pt x="286" y="285"/>
                      </a:lnTo>
                      <a:lnTo>
                        <a:pt x="285" y="285"/>
                      </a:lnTo>
                      <a:lnTo>
                        <a:pt x="285" y="286"/>
                      </a:lnTo>
                      <a:lnTo>
                        <a:pt x="284" y="285"/>
                      </a:lnTo>
                      <a:lnTo>
                        <a:pt x="283" y="285"/>
                      </a:lnTo>
                      <a:lnTo>
                        <a:pt x="282" y="285"/>
                      </a:lnTo>
                      <a:lnTo>
                        <a:pt x="281" y="285"/>
                      </a:lnTo>
                      <a:lnTo>
                        <a:pt x="280" y="285"/>
                      </a:lnTo>
                      <a:lnTo>
                        <a:pt x="279" y="285"/>
                      </a:lnTo>
                      <a:lnTo>
                        <a:pt x="278" y="285"/>
                      </a:lnTo>
                      <a:lnTo>
                        <a:pt x="277" y="285"/>
                      </a:lnTo>
                      <a:lnTo>
                        <a:pt x="277" y="286"/>
                      </a:lnTo>
                      <a:lnTo>
                        <a:pt x="276" y="286"/>
                      </a:lnTo>
                      <a:lnTo>
                        <a:pt x="276" y="287"/>
                      </a:lnTo>
                      <a:lnTo>
                        <a:pt x="275" y="288"/>
                      </a:lnTo>
                      <a:lnTo>
                        <a:pt x="274" y="289"/>
                      </a:lnTo>
                      <a:lnTo>
                        <a:pt x="274" y="290"/>
                      </a:lnTo>
                      <a:lnTo>
                        <a:pt x="274" y="291"/>
                      </a:lnTo>
                      <a:lnTo>
                        <a:pt x="273" y="292"/>
                      </a:lnTo>
                      <a:lnTo>
                        <a:pt x="273" y="293"/>
                      </a:lnTo>
                      <a:lnTo>
                        <a:pt x="272" y="293"/>
                      </a:lnTo>
                      <a:lnTo>
                        <a:pt x="271" y="293"/>
                      </a:lnTo>
                      <a:lnTo>
                        <a:pt x="270" y="293"/>
                      </a:lnTo>
                      <a:lnTo>
                        <a:pt x="269" y="293"/>
                      </a:lnTo>
                      <a:lnTo>
                        <a:pt x="268" y="293"/>
                      </a:lnTo>
                      <a:lnTo>
                        <a:pt x="267" y="292"/>
                      </a:lnTo>
                      <a:lnTo>
                        <a:pt x="266" y="292"/>
                      </a:lnTo>
                      <a:lnTo>
                        <a:pt x="265" y="291"/>
                      </a:lnTo>
                      <a:lnTo>
                        <a:pt x="263" y="291"/>
                      </a:lnTo>
                      <a:lnTo>
                        <a:pt x="262" y="291"/>
                      </a:lnTo>
                      <a:lnTo>
                        <a:pt x="262" y="292"/>
                      </a:lnTo>
                      <a:lnTo>
                        <a:pt x="261" y="292"/>
                      </a:lnTo>
                      <a:lnTo>
                        <a:pt x="260" y="292"/>
                      </a:lnTo>
                      <a:lnTo>
                        <a:pt x="259" y="292"/>
                      </a:lnTo>
                      <a:lnTo>
                        <a:pt x="258" y="292"/>
                      </a:lnTo>
                      <a:lnTo>
                        <a:pt x="257" y="291"/>
                      </a:lnTo>
                      <a:lnTo>
                        <a:pt x="256" y="291"/>
                      </a:lnTo>
                      <a:lnTo>
                        <a:pt x="256" y="290"/>
                      </a:lnTo>
                      <a:lnTo>
                        <a:pt x="255" y="290"/>
                      </a:lnTo>
                      <a:lnTo>
                        <a:pt x="255" y="289"/>
                      </a:lnTo>
                      <a:lnTo>
                        <a:pt x="254" y="288"/>
                      </a:lnTo>
                      <a:lnTo>
                        <a:pt x="254" y="287"/>
                      </a:lnTo>
                      <a:lnTo>
                        <a:pt x="253" y="287"/>
                      </a:lnTo>
                      <a:lnTo>
                        <a:pt x="252" y="286"/>
                      </a:lnTo>
                      <a:lnTo>
                        <a:pt x="250" y="286"/>
                      </a:lnTo>
                      <a:lnTo>
                        <a:pt x="250" y="285"/>
                      </a:lnTo>
                      <a:lnTo>
                        <a:pt x="249" y="285"/>
                      </a:lnTo>
                      <a:lnTo>
                        <a:pt x="248" y="285"/>
                      </a:lnTo>
                      <a:lnTo>
                        <a:pt x="247" y="284"/>
                      </a:lnTo>
                      <a:lnTo>
                        <a:pt x="246" y="284"/>
                      </a:lnTo>
                      <a:lnTo>
                        <a:pt x="245" y="283"/>
                      </a:lnTo>
                      <a:lnTo>
                        <a:pt x="244" y="282"/>
                      </a:lnTo>
                      <a:lnTo>
                        <a:pt x="243" y="282"/>
                      </a:lnTo>
                      <a:lnTo>
                        <a:pt x="242" y="282"/>
                      </a:lnTo>
                      <a:lnTo>
                        <a:pt x="241" y="281"/>
                      </a:lnTo>
                      <a:lnTo>
                        <a:pt x="240" y="280"/>
                      </a:lnTo>
                      <a:lnTo>
                        <a:pt x="239" y="280"/>
                      </a:lnTo>
                      <a:lnTo>
                        <a:pt x="238" y="280"/>
                      </a:lnTo>
                      <a:lnTo>
                        <a:pt x="237" y="280"/>
                      </a:lnTo>
                      <a:lnTo>
                        <a:pt x="236" y="280"/>
                      </a:lnTo>
                      <a:lnTo>
                        <a:pt x="235" y="279"/>
                      </a:lnTo>
                      <a:lnTo>
                        <a:pt x="234" y="279"/>
                      </a:lnTo>
                      <a:lnTo>
                        <a:pt x="233" y="279"/>
                      </a:lnTo>
                      <a:lnTo>
                        <a:pt x="232" y="279"/>
                      </a:lnTo>
                      <a:lnTo>
                        <a:pt x="231" y="279"/>
                      </a:lnTo>
                      <a:lnTo>
                        <a:pt x="231" y="278"/>
                      </a:lnTo>
                      <a:lnTo>
                        <a:pt x="231" y="277"/>
                      </a:lnTo>
                      <a:lnTo>
                        <a:pt x="230" y="276"/>
                      </a:lnTo>
                      <a:lnTo>
                        <a:pt x="230" y="275"/>
                      </a:lnTo>
                      <a:lnTo>
                        <a:pt x="230" y="274"/>
                      </a:lnTo>
                      <a:lnTo>
                        <a:pt x="230" y="272"/>
                      </a:lnTo>
                      <a:lnTo>
                        <a:pt x="230" y="271"/>
                      </a:lnTo>
                      <a:lnTo>
                        <a:pt x="229" y="271"/>
                      </a:lnTo>
                      <a:lnTo>
                        <a:pt x="229" y="270"/>
                      </a:lnTo>
                      <a:lnTo>
                        <a:pt x="228" y="270"/>
                      </a:lnTo>
                      <a:lnTo>
                        <a:pt x="227" y="270"/>
                      </a:lnTo>
                      <a:lnTo>
                        <a:pt x="226" y="270"/>
                      </a:lnTo>
                      <a:lnTo>
                        <a:pt x="224" y="270"/>
                      </a:lnTo>
                      <a:lnTo>
                        <a:pt x="223" y="270"/>
                      </a:lnTo>
                      <a:lnTo>
                        <a:pt x="222" y="270"/>
                      </a:lnTo>
                      <a:lnTo>
                        <a:pt x="221" y="270"/>
                      </a:lnTo>
                      <a:lnTo>
                        <a:pt x="220" y="270"/>
                      </a:lnTo>
                      <a:lnTo>
                        <a:pt x="219" y="270"/>
                      </a:lnTo>
                      <a:lnTo>
                        <a:pt x="217" y="271"/>
                      </a:lnTo>
                      <a:lnTo>
                        <a:pt x="216" y="271"/>
                      </a:lnTo>
                      <a:lnTo>
                        <a:pt x="215" y="271"/>
                      </a:lnTo>
                      <a:lnTo>
                        <a:pt x="214" y="271"/>
                      </a:lnTo>
                      <a:lnTo>
                        <a:pt x="213" y="271"/>
                      </a:lnTo>
                      <a:lnTo>
                        <a:pt x="211" y="271"/>
                      </a:lnTo>
                      <a:lnTo>
                        <a:pt x="210" y="271"/>
                      </a:lnTo>
                      <a:lnTo>
                        <a:pt x="208" y="272"/>
                      </a:lnTo>
                      <a:lnTo>
                        <a:pt x="207" y="272"/>
                      </a:lnTo>
                      <a:lnTo>
                        <a:pt x="206" y="272"/>
                      </a:lnTo>
                      <a:lnTo>
                        <a:pt x="205" y="272"/>
                      </a:lnTo>
                      <a:lnTo>
                        <a:pt x="204" y="273"/>
                      </a:lnTo>
                      <a:lnTo>
                        <a:pt x="203" y="273"/>
                      </a:lnTo>
                      <a:lnTo>
                        <a:pt x="202" y="273"/>
                      </a:lnTo>
                      <a:lnTo>
                        <a:pt x="201" y="273"/>
                      </a:lnTo>
                      <a:lnTo>
                        <a:pt x="200" y="273"/>
                      </a:lnTo>
                      <a:lnTo>
                        <a:pt x="199" y="273"/>
                      </a:lnTo>
                      <a:lnTo>
                        <a:pt x="198" y="274"/>
                      </a:lnTo>
                      <a:lnTo>
                        <a:pt x="197" y="273"/>
                      </a:lnTo>
                      <a:lnTo>
                        <a:pt x="195" y="273"/>
                      </a:lnTo>
                      <a:lnTo>
                        <a:pt x="194" y="273"/>
                      </a:lnTo>
                      <a:lnTo>
                        <a:pt x="192" y="273"/>
                      </a:lnTo>
                      <a:lnTo>
                        <a:pt x="190" y="273"/>
                      </a:lnTo>
                      <a:lnTo>
                        <a:pt x="188" y="273"/>
                      </a:lnTo>
                      <a:lnTo>
                        <a:pt x="186" y="273"/>
                      </a:lnTo>
                      <a:lnTo>
                        <a:pt x="185" y="273"/>
                      </a:lnTo>
                      <a:lnTo>
                        <a:pt x="183" y="273"/>
                      </a:lnTo>
                      <a:lnTo>
                        <a:pt x="182" y="273"/>
                      </a:lnTo>
                      <a:lnTo>
                        <a:pt x="181" y="273"/>
                      </a:lnTo>
                      <a:lnTo>
                        <a:pt x="180" y="273"/>
                      </a:lnTo>
                      <a:lnTo>
                        <a:pt x="179" y="273"/>
                      </a:lnTo>
                      <a:lnTo>
                        <a:pt x="177" y="274"/>
                      </a:lnTo>
                      <a:lnTo>
                        <a:pt x="175" y="274"/>
                      </a:lnTo>
                      <a:lnTo>
                        <a:pt x="174" y="274"/>
                      </a:lnTo>
                      <a:lnTo>
                        <a:pt x="173" y="274"/>
                      </a:lnTo>
                      <a:lnTo>
                        <a:pt x="172" y="274"/>
                      </a:lnTo>
                      <a:lnTo>
                        <a:pt x="171" y="274"/>
                      </a:lnTo>
                      <a:lnTo>
                        <a:pt x="170" y="274"/>
                      </a:lnTo>
                      <a:lnTo>
                        <a:pt x="169" y="274"/>
                      </a:lnTo>
                      <a:lnTo>
                        <a:pt x="168" y="274"/>
                      </a:lnTo>
                      <a:lnTo>
                        <a:pt x="167" y="274"/>
                      </a:lnTo>
                      <a:lnTo>
                        <a:pt x="166" y="274"/>
                      </a:lnTo>
                      <a:lnTo>
                        <a:pt x="165" y="274"/>
                      </a:lnTo>
                      <a:lnTo>
                        <a:pt x="164" y="274"/>
                      </a:lnTo>
                      <a:lnTo>
                        <a:pt x="163" y="275"/>
                      </a:lnTo>
                      <a:lnTo>
                        <a:pt x="162" y="275"/>
                      </a:lnTo>
                      <a:lnTo>
                        <a:pt x="160" y="275"/>
                      </a:lnTo>
                      <a:lnTo>
                        <a:pt x="159" y="275"/>
                      </a:lnTo>
                      <a:lnTo>
                        <a:pt x="158" y="274"/>
                      </a:lnTo>
                      <a:lnTo>
                        <a:pt x="157" y="274"/>
                      </a:lnTo>
                      <a:lnTo>
                        <a:pt x="156" y="271"/>
                      </a:lnTo>
                      <a:lnTo>
                        <a:pt x="130" y="236"/>
                      </a:lnTo>
                      <a:lnTo>
                        <a:pt x="123" y="240"/>
                      </a:lnTo>
                      <a:lnTo>
                        <a:pt x="111" y="232"/>
                      </a:lnTo>
                      <a:lnTo>
                        <a:pt x="112" y="232"/>
                      </a:lnTo>
                      <a:lnTo>
                        <a:pt x="112" y="231"/>
                      </a:lnTo>
                      <a:lnTo>
                        <a:pt x="114" y="230"/>
                      </a:lnTo>
                      <a:lnTo>
                        <a:pt x="114" y="229"/>
                      </a:lnTo>
                      <a:lnTo>
                        <a:pt x="113" y="228"/>
                      </a:lnTo>
                      <a:lnTo>
                        <a:pt x="112" y="228"/>
                      </a:lnTo>
                      <a:lnTo>
                        <a:pt x="111" y="227"/>
                      </a:lnTo>
                      <a:lnTo>
                        <a:pt x="105" y="217"/>
                      </a:lnTo>
                      <a:lnTo>
                        <a:pt x="81" y="204"/>
                      </a:lnTo>
                      <a:lnTo>
                        <a:pt x="64" y="197"/>
                      </a:lnTo>
                      <a:lnTo>
                        <a:pt x="64" y="196"/>
                      </a:lnTo>
                      <a:lnTo>
                        <a:pt x="63" y="196"/>
                      </a:lnTo>
                      <a:lnTo>
                        <a:pt x="62" y="195"/>
                      </a:lnTo>
                      <a:lnTo>
                        <a:pt x="61" y="195"/>
                      </a:lnTo>
                      <a:lnTo>
                        <a:pt x="60" y="194"/>
                      </a:lnTo>
                      <a:lnTo>
                        <a:pt x="59" y="193"/>
                      </a:lnTo>
                      <a:lnTo>
                        <a:pt x="59" y="192"/>
                      </a:lnTo>
                      <a:lnTo>
                        <a:pt x="59" y="191"/>
                      </a:lnTo>
                      <a:lnTo>
                        <a:pt x="58" y="190"/>
                      </a:lnTo>
                      <a:lnTo>
                        <a:pt x="58" y="189"/>
                      </a:lnTo>
                      <a:lnTo>
                        <a:pt x="57" y="189"/>
                      </a:lnTo>
                      <a:lnTo>
                        <a:pt x="57" y="188"/>
                      </a:lnTo>
                      <a:lnTo>
                        <a:pt x="56" y="188"/>
                      </a:lnTo>
                      <a:lnTo>
                        <a:pt x="55" y="188"/>
                      </a:lnTo>
                      <a:lnTo>
                        <a:pt x="55" y="187"/>
                      </a:lnTo>
                      <a:lnTo>
                        <a:pt x="54" y="186"/>
                      </a:lnTo>
                      <a:lnTo>
                        <a:pt x="53" y="186"/>
                      </a:lnTo>
                      <a:lnTo>
                        <a:pt x="53" y="185"/>
                      </a:lnTo>
                      <a:lnTo>
                        <a:pt x="53" y="184"/>
                      </a:lnTo>
                      <a:lnTo>
                        <a:pt x="52" y="183"/>
                      </a:lnTo>
                      <a:lnTo>
                        <a:pt x="51" y="183"/>
                      </a:lnTo>
                      <a:lnTo>
                        <a:pt x="50" y="183"/>
                      </a:lnTo>
                      <a:lnTo>
                        <a:pt x="50" y="182"/>
                      </a:lnTo>
                      <a:lnTo>
                        <a:pt x="49" y="182"/>
                      </a:lnTo>
                      <a:lnTo>
                        <a:pt x="49" y="181"/>
                      </a:lnTo>
                      <a:lnTo>
                        <a:pt x="49" y="180"/>
                      </a:lnTo>
                      <a:lnTo>
                        <a:pt x="49" y="179"/>
                      </a:lnTo>
                      <a:lnTo>
                        <a:pt x="49" y="178"/>
                      </a:lnTo>
                      <a:lnTo>
                        <a:pt x="48" y="178"/>
                      </a:lnTo>
                      <a:lnTo>
                        <a:pt x="48" y="177"/>
                      </a:lnTo>
                      <a:lnTo>
                        <a:pt x="48" y="176"/>
                      </a:lnTo>
                      <a:lnTo>
                        <a:pt x="47" y="176"/>
                      </a:lnTo>
                      <a:lnTo>
                        <a:pt x="47" y="175"/>
                      </a:lnTo>
                      <a:lnTo>
                        <a:pt x="46" y="175"/>
                      </a:lnTo>
                      <a:lnTo>
                        <a:pt x="46" y="174"/>
                      </a:lnTo>
                      <a:lnTo>
                        <a:pt x="46" y="173"/>
                      </a:lnTo>
                      <a:lnTo>
                        <a:pt x="45" y="172"/>
                      </a:lnTo>
                      <a:lnTo>
                        <a:pt x="45" y="171"/>
                      </a:lnTo>
                      <a:lnTo>
                        <a:pt x="44" y="171"/>
                      </a:lnTo>
                      <a:lnTo>
                        <a:pt x="44" y="170"/>
                      </a:lnTo>
                      <a:lnTo>
                        <a:pt x="43" y="170"/>
                      </a:lnTo>
                      <a:lnTo>
                        <a:pt x="43" y="169"/>
                      </a:lnTo>
                      <a:lnTo>
                        <a:pt x="42" y="169"/>
                      </a:lnTo>
                      <a:lnTo>
                        <a:pt x="41" y="169"/>
                      </a:lnTo>
                      <a:lnTo>
                        <a:pt x="40" y="168"/>
                      </a:lnTo>
                      <a:lnTo>
                        <a:pt x="40" y="167"/>
                      </a:lnTo>
                      <a:lnTo>
                        <a:pt x="39" y="166"/>
                      </a:lnTo>
                      <a:lnTo>
                        <a:pt x="39" y="165"/>
                      </a:lnTo>
                      <a:lnTo>
                        <a:pt x="39" y="164"/>
                      </a:lnTo>
                      <a:lnTo>
                        <a:pt x="39" y="163"/>
                      </a:lnTo>
                      <a:lnTo>
                        <a:pt x="39" y="162"/>
                      </a:lnTo>
                      <a:lnTo>
                        <a:pt x="39" y="161"/>
                      </a:lnTo>
                      <a:lnTo>
                        <a:pt x="38" y="161"/>
                      </a:lnTo>
                      <a:lnTo>
                        <a:pt x="38" y="160"/>
                      </a:lnTo>
                      <a:lnTo>
                        <a:pt x="38" y="159"/>
                      </a:lnTo>
                      <a:lnTo>
                        <a:pt x="37" y="158"/>
                      </a:lnTo>
                      <a:lnTo>
                        <a:pt x="36" y="157"/>
                      </a:lnTo>
                      <a:lnTo>
                        <a:pt x="35" y="156"/>
                      </a:lnTo>
                      <a:lnTo>
                        <a:pt x="35" y="155"/>
                      </a:lnTo>
                      <a:lnTo>
                        <a:pt x="35" y="154"/>
                      </a:lnTo>
                      <a:lnTo>
                        <a:pt x="35" y="155"/>
                      </a:lnTo>
                      <a:lnTo>
                        <a:pt x="34" y="155"/>
                      </a:lnTo>
                      <a:lnTo>
                        <a:pt x="33" y="155"/>
                      </a:lnTo>
                      <a:lnTo>
                        <a:pt x="33" y="154"/>
                      </a:lnTo>
                      <a:lnTo>
                        <a:pt x="32" y="154"/>
                      </a:lnTo>
                      <a:lnTo>
                        <a:pt x="32" y="153"/>
                      </a:lnTo>
                      <a:lnTo>
                        <a:pt x="32" y="152"/>
                      </a:lnTo>
                      <a:lnTo>
                        <a:pt x="31" y="152"/>
                      </a:lnTo>
                      <a:lnTo>
                        <a:pt x="30" y="152"/>
                      </a:lnTo>
                      <a:lnTo>
                        <a:pt x="30" y="153"/>
                      </a:lnTo>
                      <a:lnTo>
                        <a:pt x="30" y="154"/>
                      </a:lnTo>
                      <a:lnTo>
                        <a:pt x="29" y="154"/>
                      </a:lnTo>
                      <a:lnTo>
                        <a:pt x="28" y="154"/>
                      </a:lnTo>
                      <a:lnTo>
                        <a:pt x="27" y="153"/>
                      </a:lnTo>
                      <a:lnTo>
                        <a:pt x="27" y="152"/>
                      </a:lnTo>
                      <a:lnTo>
                        <a:pt x="26" y="152"/>
                      </a:lnTo>
                      <a:lnTo>
                        <a:pt x="26" y="151"/>
                      </a:lnTo>
                      <a:lnTo>
                        <a:pt x="25" y="151"/>
                      </a:lnTo>
                      <a:lnTo>
                        <a:pt x="24" y="151"/>
                      </a:lnTo>
                      <a:lnTo>
                        <a:pt x="23" y="151"/>
                      </a:lnTo>
                      <a:lnTo>
                        <a:pt x="22" y="151"/>
                      </a:lnTo>
                      <a:lnTo>
                        <a:pt x="22" y="152"/>
                      </a:lnTo>
                      <a:lnTo>
                        <a:pt x="21" y="152"/>
                      </a:lnTo>
                      <a:lnTo>
                        <a:pt x="21" y="153"/>
                      </a:lnTo>
                      <a:lnTo>
                        <a:pt x="20" y="153"/>
                      </a:lnTo>
                      <a:lnTo>
                        <a:pt x="20" y="152"/>
                      </a:lnTo>
                      <a:lnTo>
                        <a:pt x="19" y="152"/>
                      </a:lnTo>
                      <a:lnTo>
                        <a:pt x="19" y="151"/>
                      </a:lnTo>
                      <a:lnTo>
                        <a:pt x="19" y="150"/>
                      </a:lnTo>
                      <a:lnTo>
                        <a:pt x="19" y="149"/>
                      </a:lnTo>
                      <a:lnTo>
                        <a:pt x="20" y="148"/>
                      </a:lnTo>
                      <a:lnTo>
                        <a:pt x="20" y="147"/>
                      </a:lnTo>
                      <a:lnTo>
                        <a:pt x="20" y="146"/>
                      </a:lnTo>
                      <a:lnTo>
                        <a:pt x="19" y="146"/>
                      </a:lnTo>
                      <a:lnTo>
                        <a:pt x="18" y="146"/>
                      </a:lnTo>
                      <a:lnTo>
                        <a:pt x="18" y="145"/>
                      </a:lnTo>
                      <a:lnTo>
                        <a:pt x="18" y="144"/>
                      </a:lnTo>
                      <a:lnTo>
                        <a:pt x="18" y="143"/>
                      </a:lnTo>
                      <a:lnTo>
                        <a:pt x="18" y="142"/>
                      </a:lnTo>
                      <a:lnTo>
                        <a:pt x="19" y="142"/>
                      </a:lnTo>
                      <a:lnTo>
                        <a:pt x="19" y="141"/>
                      </a:lnTo>
                      <a:lnTo>
                        <a:pt x="20" y="141"/>
                      </a:lnTo>
                      <a:lnTo>
                        <a:pt x="20" y="140"/>
                      </a:lnTo>
                      <a:lnTo>
                        <a:pt x="19" y="140"/>
                      </a:lnTo>
                      <a:lnTo>
                        <a:pt x="19" y="139"/>
                      </a:lnTo>
                      <a:lnTo>
                        <a:pt x="19" y="137"/>
                      </a:lnTo>
                      <a:lnTo>
                        <a:pt x="18" y="137"/>
                      </a:lnTo>
                      <a:lnTo>
                        <a:pt x="16" y="137"/>
                      </a:lnTo>
                      <a:lnTo>
                        <a:pt x="15" y="136"/>
                      </a:lnTo>
                      <a:lnTo>
                        <a:pt x="14" y="136"/>
                      </a:lnTo>
                      <a:lnTo>
                        <a:pt x="13" y="136"/>
                      </a:lnTo>
                      <a:lnTo>
                        <a:pt x="12" y="136"/>
                      </a:lnTo>
                      <a:lnTo>
                        <a:pt x="12" y="135"/>
                      </a:lnTo>
                      <a:lnTo>
                        <a:pt x="12" y="134"/>
                      </a:lnTo>
                      <a:lnTo>
                        <a:pt x="11" y="134"/>
                      </a:lnTo>
                      <a:lnTo>
                        <a:pt x="10" y="134"/>
                      </a:lnTo>
                      <a:lnTo>
                        <a:pt x="9" y="134"/>
                      </a:lnTo>
                      <a:lnTo>
                        <a:pt x="8" y="134"/>
                      </a:lnTo>
                      <a:lnTo>
                        <a:pt x="8" y="135"/>
                      </a:lnTo>
                      <a:lnTo>
                        <a:pt x="7" y="135"/>
                      </a:lnTo>
                      <a:lnTo>
                        <a:pt x="6" y="134"/>
                      </a:lnTo>
                      <a:lnTo>
                        <a:pt x="5" y="134"/>
                      </a:lnTo>
                      <a:lnTo>
                        <a:pt x="5" y="133"/>
                      </a:lnTo>
                      <a:lnTo>
                        <a:pt x="5" y="132"/>
                      </a:lnTo>
                      <a:lnTo>
                        <a:pt x="4" y="132"/>
                      </a:lnTo>
                      <a:lnTo>
                        <a:pt x="3" y="131"/>
                      </a:lnTo>
                      <a:lnTo>
                        <a:pt x="2" y="131"/>
                      </a:lnTo>
                      <a:lnTo>
                        <a:pt x="2" y="130"/>
                      </a:lnTo>
                      <a:lnTo>
                        <a:pt x="2" y="129"/>
                      </a:lnTo>
                      <a:lnTo>
                        <a:pt x="1" y="129"/>
                      </a:lnTo>
                      <a:lnTo>
                        <a:pt x="1" y="128"/>
                      </a:lnTo>
                      <a:lnTo>
                        <a:pt x="0" y="128"/>
                      </a:lnTo>
                      <a:lnTo>
                        <a:pt x="0" y="127"/>
                      </a:lnTo>
                      <a:lnTo>
                        <a:pt x="0" y="126"/>
                      </a:lnTo>
                      <a:lnTo>
                        <a:pt x="1" y="126"/>
                      </a:lnTo>
                      <a:lnTo>
                        <a:pt x="1" y="125"/>
                      </a:lnTo>
                      <a:lnTo>
                        <a:pt x="17" y="97"/>
                      </a:lnTo>
                      <a:lnTo>
                        <a:pt x="18" y="95"/>
                      </a:lnTo>
                      <a:lnTo>
                        <a:pt x="39" y="60"/>
                      </a:lnTo>
                      <a:lnTo>
                        <a:pt x="41" y="56"/>
                      </a:lnTo>
                      <a:lnTo>
                        <a:pt x="49" y="43"/>
                      </a:lnTo>
                      <a:lnTo>
                        <a:pt x="48" y="43"/>
                      </a:lnTo>
                      <a:lnTo>
                        <a:pt x="48" y="42"/>
                      </a:lnTo>
                      <a:lnTo>
                        <a:pt x="48" y="41"/>
                      </a:lnTo>
                      <a:lnTo>
                        <a:pt x="47" y="41"/>
                      </a:lnTo>
                      <a:lnTo>
                        <a:pt x="46" y="40"/>
                      </a:lnTo>
                      <a:lnTo>
                        <a:pt x="45" y="40"/>
                      </a:lnTo>
                      <a:lnTo>
                        <a:pt x="44" y="39"/>
                      </a:lnTo>
                      <a:lnTo>
                        <a:pt x="43" y="39"/>
                      </a:lnTo>
                      <a:lnTo>
                        <a:pt x="42" y="39"/>
                      </a:lnTo>
                      <a:lnTo>
                        <a:pt x="41" y="39"/>
                      </a:lnTo>
                      <a:lnTo>
                        <a:pt x="40" y="38"/>
                      </a:lnTo>
                      <a:lnTo>
                        <a:pt x="40" y="39"/>
                      </a:lnTo>
                      <a:lnTo>
                        <a:pt x="39" y="39"/>
                      </a:lnTo>
                      <a:lnTo>
                        <a:pt x="38" y="39"/>
                      </a:lnTo>
                      <a:lnTo>
                        <a:pt x="37" y="39"/>
                      </a:lnTo>
                      <a:lnTo>
                        <a:pt x="37" y="38"/>
                      </a:lnTo>
                      <a:lnTo>
                        <a:pt x="36" y="37"/>
                      </a:lnTo>
                      <a:lnTo>
                        <a:pt x="36" y="35"/>
                      </a:lnTo>
                      <a:lnTo>
                        <a:pt x="35" y="35"/>
                      </a:lnTo>
                      <a:lnTo>
                        <a:pt x="35" y="34"/>
                      </a:lnTo>
                      <a:lnTo>
                        <a:pt x="35" y="33"/>
                      </a:lnTo>
                      <a:lnTo>
                        <a:pt x="35" y="32"/>
                      </a:lnTo>
                      <a:lnTo>
                        <a:pt x="35" y="31"/>
                      </a:lnTo>
                      <a:lnTo>
                        <a:pt x="35" y="30"/>
                      </a:lnTo>
                      <a:lnTo>
                        <a:pt x="35" y="29"/>
                      </a:lnTo>
                      <a:lnTo>
                        <a:pt x="34" y="29"/>
                      </a:lnTo>
                      <a:lnTo>
                        <a:pt x="34" y="28"/>
                      </a:lnTo>
                      <a:lnTo>
                        <a:pt x="33" y="27"/>
                      </a:lnTo>
                      <a:lnTo>
                        <a:pt x="33" y="26"/>
                      </a:lnTo>
                      <a:lnTo>
                        <a:pt x="33" y="25"/>
                      </a:lnTo>
                      <a:lnTo>
                        <a:pt x="33" y="24"/>
                      </a:lnTo>
                      <a:lnTo>
                        <a:pt x="32" y="24"/>
                      </a:lnTo>
                      <a:lnTo>
                        <a:pt x="31" y="24"/>
                      </a:lnTo>
                      <a:lnTo>
                        <a:pt x="30" y="23"/>
                      </a:lnTo>
                      <a:lnTo>
                        <a:pt x="30" y="22"/>
                      </a:lnTo>
                      <a:lnTo>
                        <a:pt x="29" y="22"/>
                      </a:lnTo>
                      <a:lnTo>
                        <a:pt x="29" y="21"/>
                      </a:lnTo>
                      <a:lnTo>
                        <a:pt x="28" y="21"/>
                      </a:lnTo>
                      <a:lnTo>
                        <a:pt x="27" y="20"/>
                      </a:lnTo>
                      <a:lnTo>
                        <a:pt x="26" y="19"/>
                      </a:lnTo>
                      <a:lnTo>
                        <a:pt x="26" y="18"/>
                      </a:lnTo>
                      <a:lnTo>
                        <a:pt x="25" y="18"/>
                      </a:lnTo>
                      <a:lnTo>
                        <a:pt x="24" y="18"/>
                      </a:lnTo>
                      <a:lnTo>
                        <a:pt x="24" y="17"/>
                      </a:lnTo>
                      <a:lnTo>
                        <a:pt x="23" y="17"/>
                      </a:lnTo>
                      <a:lnTo>
                        <a:pt x="22" y="17"/>
                      </a:lnTo>
                      <a:lnTo>
                        <a:pt x="21" y="16"/>
                      </a:lnTo>
                      <a:lnTo>
                        <a:pt x="20" y="16"/>
                      </a:lnTo>
                      <a:lnTo>
                        <a:pt x="19" y="16"/>
                      </a:lnTo>
                      <a:lnTo>
                        <a:pt x="18" y="16"/>
                      </a:lnTo>
                      <a:lnTo>
                        <a:pt x="17" y="16"/>
                      </a:lnTo>
                      <a:lnTo>
                        <a:pt x="17" y="15"/>
                      </a:lnTo>
                      <a:lnTo>
                        <a:pt x="16" y="15"/>
                      </a:lnTo>
                      <a:lnTo>
                        <a:pt x="15" y="15"/>
                      </a:lnTo>
                      <a:lnTo>
                        <a:pt x="15" y="14"/>
                      </a:lnTo>
                      <a:lnTo>
                        <a:pt x="14" y="14"/>
                      </a:lnTo>
                      <a:lnTo>
                        <a:pt x="13" y="13"/>
                      </a:lnTo>
                      <a:lnTo>
                        <a:pt x="12" y="13"/>
                      </a:lnTo>
                      <a:lnTo>
                        <a:pt x="12" y="12"/>
                      </a:lnTo>
                      <a:lnTo>
                        <a:pt x="11" y="11"/>
                      </a:lnTo>
                      <a:lnTo>
                        <a:pt x="10" y="11"/>
                      </a:lnTo>
                      <a:lnTo>
                        <a:pt x="9" y="10"/>
                      </a:lnTo>
                      <a:lnTo>
                        <a:pt x="8" y="9"/>
                      </a:lnTo>
                      <a:lnTo>
                        <a:pt x="7" y="9"/>
                      </a:lnTo>
                      <a:lnTo>
                        <a:pt x="6" y="9"/>
                      </a:lnTo>
                      <a:lnTo>
                        <a:pt x="6" y="8"/>
                      </a:lnTo>
                      <a:lnTo>
                        <a:pt x="5" y="7"/>
                      </a:lnTo>
                      <a:lnTo>
                        <a:pt x="3" y="7"/>
                      </a:lnTo>
                      <a:lnTo>
                        <a:pt x="2" y="6"/>
                      </a:lnTo>
                      <a:lnTo>
                        <a:pt x="18" y="6"/>
                      </a:lnTo>
                      <a:lnTo>
                        <a:pt x="89" y="0"/>
                      </a:lnTo>
                      <a:lnTo>
                        <a:pt x="90" y="1"/>
                      </a:lnTo>
                      <a:lnTo>
                        <a:pt x="91" y="1"/>
                      </a:lnTo>
                      <a:lnTo>
                        <a:pt x="92" y="2"/>
                      </a:lnTo>
                      <a:lnTo>
                        <a:pt x="93" y="2"/>
                      </a:lnTo>
                      <a:lnTo>
                        <a:pt x="94" y="2"/>
                      </a:lnTo>
                      <a:lnTo>
                        <a:pt x="95" y="2"/>
                      </a:lnTo>
                      <a:lnTo>
                        <a:pt x="96" y="3"/>
                      </a:lnTo>
                      <a:lnTo>
                        <a:pt x="97" y="3"/>
                      </a:lnTo>
                      <a:lnTo>
                        <a:pt x="97" y="4"/>
                      </a:lnTo>
                      <a:lnTo>
                        <a:pt x="98" y="4"/>
                      </a:lnTo>
                      <a:lnTo>
                        <a:pt x="99" y="5"/>
                      </a:lnTo>
                      <a:lnTo>
                        <a:pt x="99" y="4"/>
                      </a:lnTo>
                      <a:lnTo>
                        <a:pt x="172" y="6"/>
                      </a:lnTo>
                      <a:lnTo>
                        <a:pt x="179" y="12"/>
                      </a:lnTo>
                    </a:path>
                  </a:pathLst>
                </a:custGeom>
                <a:solidFill>
                  <a:srgbClr val="3366FF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" name="Freeform 12">
                  <a:extLst>
                    <a:ext uri="{FF2B5EF4-FFF2-40B4-BE49-F238E27FC236}">
                      <a16:creationId xmlns:a16="http://schemas.microsoft.com/office/drawing/2014/main" id="{43B7FEEA-BCEC-4C5C-9222-94DB3D7FC56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143875" y="2522538"/>
                  <a:ext cx="568325" cy="633412"/>
                </a:xfrm>
                <a:custGeom>
                  <a:avLst/>
                  <a:gdLst>
                    <a:gd name="T0" fmla="*/ 301 w 358"/>
                    <a:gd name="T1" fmla="*/ 77 h 399"/>
                    <a:gd name="T2" fmla="*/ 288 w 358"/>
                    <a:gd name="T3" fmla="*/ 81 h 399"/>
                    <a:gd name="T4" fmla="*/ 278 w 358"/>
                    <a:gd name="T5" fmla="*/ 92 h 399"/>
                    <a:gd name="T6" fmla="*/ 270 w 358"/>
                    <a:gd name="T7" fmla="*/ 104 h 399"/>
                    <a:gd name="T8" fmla="*/ 268 w 358"/>
                    <a:gd name="T9" fmla="*/ 120 h 399"/>
                    <a:gd name="T10" fmla="*/ 266 w 358"/>
                    <a:gd name="T11" fmla="*/ 139 h 399"/>
                    <a:gd name="T12" fmla="*/ 260 w 358"/>
                    <a:gd name="T13" fmla="*/ 152 h 399"/>
                    <a:gd name="T14" fmla="*/ 248 w 358"/>
                    <a:gd name="T15" fmla="*/ 182 h 399"/>
                    <a:gd name="T16" fmla="*/ 246 w 358"/>
                    <a:gd name="T17" fmla="*/ 226 h 399"/>
                    <a:gd name="T18" fmla="*/ 249 w 358"/>
                    <a:gd name="T19" fmla="*/ 273 h 399"/>
                    <a:gd name="T20" fmla="*/ 245 w 358"/>
                    <a:gd name="T21" fmla="*/ 296 h 399"/>
                    <a:gd name="T22" fmla="*/ 249 w 358"/>
                    <a:gd name="T23" fmla="*/ 319 h 399"/>
                    <a:gd name="T24" fmla="*/ 246 w 358"/>
                    <a:gd name="T25" fmla="*/ 341 h 399"/>
                    <a:gd name="T26" fmla="*/ 236 w 358"/>
                    <a:gd name="T27" fmla="*/ 343 h 399"/>
                    <a:gd name="T28" fmla="*/ 226 w 358"/>
                    <a:gd name="T29" fmla="*/ 336 h 399"/>
                    <a:gd name="T30" fmla="*/ 214 w 358"/>
                    <a:gd name="T31" fmla="*/ 338 h 399"/>
                    <a:gd name="T32" fmla="*/ 205 w 358"/>
                    <a:gd name="T33" fmla="*/ 340 h 399"/>
                    <a:gd name="T34" fmla="*/ 197 w 358"/>
                    <a:gd name="T35" fmla="*/ 335 h 399"/>
                    <a:gd name="T36" fmla="*/ 187 w 358"/>
                    <a:gd name="T37" fmla="*/ 333 h 399"/>
                    <a:gd name="T38" fmla="*/ 187 w 358"/>
                    <a:gd name="T39" fmla="*/ 323 h 399"/>
                    <a:gd name="T40" fmla="*/ 178 w 358"/>
                    <a:gd name="T41" fmla="*/ 323 h 399"/>
                    <a:gd name="T42" fmla="*/ 170 w 358"/>
                    <a:gd name="T43" fmla="*/ 315 h 399"/>
                    <a:gd name="T44" fmla="*/ 158 w 358"/>
                    <a:gd name="T45" fmla="*/ 321 h 399"/>
                    <a:gd name="T46" fmla="*/ 153 w 358"/>
                    <a:gd name="T47" fmla="*/ 323 h 399"/>
                    <a:gd name="T48" fmla="*/ 150 w 358"/>
                    <a:gd name="T49" fmla="*/ 325 h 399"/>
                    <a:gd name="T50" fmla="*/ 153 w 358"/>
                    <a:gd name="T51" fmla="*/ 332 h 399"/>
                    <a:gd name="T52" fmla="*/ 154 w 358"/>
                    <a:gd name="T53" fmla="*/ 340 h 399"/>
                    <a:gd name="T54" fmla="*/ 151 w 358"/>
                    <a:gd name="T55" fmla="*/ 346 h 399"/>
                    <a:gd name="T56" fmla="*/ 149 w 358"/>
                    <a:gd name="T57" fmla="*/ 349 h 399"/>
                    <a:gd name="T58" fmla="*/ 146 w 358"/>
                    <a:gd name="T59" fmla="*/ 358 h 399"/>
                    <a:gd name="T60" fmla="*/ 140 w 358"/>
                    <a:gd name="T61" fmla="*/ 364 h 399"/>
                    <a:gd name="T62" fmla="*/ 137 w 358"/>
                    <a:gd name="T63" fmla="*/ 368 h 399"/>
                    <a:gd name="T64" fmla="*/ 139 w 358"/>
                    <a:gd name="T65" fmla="*/ 374 h 399"/>
                    <a:gd name="T66" fmla="*/ 139 w 358"/>
                    <a:gd name="T67" fmla="*/ 381 h 399"/>
                    <a:gd name="T68" fmla="*/ 135 w 358"/>
                    <a:gd name="T69" fmla="*/ 386 h 399"/>
                    <a:gd name="T70" fmla="*/ 131 w 358"/>
                    <a:gd name="T71" fmla="*/ 393 h 399"/>
                    <a:gd name="T72" fmla="*/ 124 w 358"/>
                    <a:gd name="T73" fmla="*/ 399 h 399"/>
                    <a:gd name="T74" fmla="*/ 113 w 358"/>
                    <a:gd name="T75" fmla="*/ 396 h 399"/>
                    <a:gd name="T76" fmla="*/ 102 w 358"/>
                    <a:gd name="T77" fmla="*/ 394 h 399"/>
                    <a:gd name="T78" fmla="*/ 92 w 358"/>
                    <a:gd name="T79" fmla="*/ 394 h 399"/>
                    <a:gd name="T80" fmla="*/ 82 w 358"/>
                    <a:gd name="T81" fmla="*/ 394 h 399"/>
                    <a:gd name="T82" fmla="*/ 33 w 358"/>
                    <a:gd name="T83" fmla="*/ 325 h 399"/>
                    <a:gd name="T84" fmla="*/ 4 w 358"/>
                    <a:gd name="T85" fmla="*/ 247 h 399"/>
                    <a:gd name="T86" fmla="*/ 21 w 358"/>
                    <a:gd name="T87" fmla="*/ 214 h 399"/>
                    <a:gd name="T88" fmla="*/ 28 w 358"/>
                    <a:gd name="T89" fmla="*/ 201 h 399"/>
                    <a:gd name="T90" fmla="*/ 25 w 358"/>
                    <a:gd name="T91" fmla="*/ 179 h 399"/>
                    <a:gd name="T92" fmla="*/ 18 w 358"/>
                    <a:gd name="T93" fmla="*/ 162 h 399"/>
                    <a:gd name="T94" fmla="*/ 18 w 358"/>
                    <a:gd name="T95" fmla="*/ 146 h 399"/>
                    <a:gd name="T96" fmla="*/ 22 w 358"/>
                    <a:gd name="T97" fmla="*/ 137 h 399"/>
                    <a:gd name="T98" fmla="*/ 26 w 358"/>
                    <a:gd name="T99" fmla="*/ 125 h 399"/>
                    <a:gd name="T100" fmla="*/ 3 w 358"/>
                    <a:gd name="T101" fmla="*/ 64 h 399"/>
                    <a:gd name="T102" fmla="*/ 21 w 358"/>
                    <a:gd name="T103" fmla="*/ 68 h 399"/>
                    <a:gd name="T104" fmla="*/ 39 w 358"/>
                    <a:gd name="T105" fmla="*/ 69 h 399"/>
                    <a:gd name="T106" fmla="*/ 79 w 358"/>
                    <a:gd name="T107" fmla="*/ 57 h 399"/>
                    <a:gd name="T108" fmla="*/ 114 w 358"/>
                    <a:gd name="T109" fmla="*/ 50 h 399"/>
                    <a:gd name="T110" fmla="*/ 143 w 358"/>
                    <a:gd name="T111" fmla="*/ 40 h 399"/>
                    <a:gd name="T112" fmla="*/ 162 w 358"/>
                    <a:gd name="T113" fmla="*/ 31 h 399"/>
                    <a:gd name="T114" fmla="*/ 183 w 358"/>
                    <a:gd name="T115" fmla="*/ 27 h 399"/>
                    <a:gd name="T116" fmla="*/ 224 w 358"/>
                    <a:gd name="T117" fmla="*/ 12 h 399"/>
                    <a:gd name="T118" fmla="*/ 239 w 358"/>
                    <a:gd name="T119" fmla="*/ 2 h 399"/>
                    <a:gd name="T120" fmla="*/ 317 w 358"/>
                    <a:gd name="T121" fmla="*/ 5 h 399"/>
                    <a:gd name="T122" fmla="*/ 329 w 358"/>
                    <a:gd name="T123" fmla="*/ 36 h 399"/>
                    <a:gd name="T124" fmla="*/ 346 w 358"/>
                    <a:gd name="T125" fmla="*/ 49 h 399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358"/>
                    <a:gd name="T190" fmla="*/ 0 h 399"/>
                    <a:gd name="T191" fmla="*/ 358 w 358"/>
                    <a:gd name="T192" fmla="*/ 399 h 399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358" h="399">
                      <a:moveTo>
                        <a:pt x="358" y="52"/>
                      </a:moveTo>
                      <a:lnTo>
                        <a:pt x="355" y="53"/>
                      </a:lnTo>
                      <a:lnTo>
                        <a:pt x="349" y="56"/>
                      </a:lnTo>
                      <a:lnTo>
                        <a:pt x="341" y="59"/>
                      </a:lnTo>
                      <a:lnTo>
                        <a:pt x="334" y="63"/>
                      </a:lnTo>
                      <a:lnTo>
                        <a:pt x="327" y="65"/>
                      </a:lnTo>
                      <a:lnTo>
                        <a:pt x="321" y="69"/>
                      </a:lnTo>
                      <a:lnTo>
                        <a:pt x="315" y="71"/>
                      </a:lnTo>
                      <a:lnTo>
                        <a:pt x="310" y="74"/>
                      </a:lnTo>
                      <a:lnTo>
                        <a:pt x="303" y="76"/>
                      </a:lnTo>
                      <a:lnTo>
                        <a:pt x="303" y="77"/>
                      </a:lnTo>
                      <a:lnTo>
                        <a:pt x="302" y="77"/>
                      </a:lnTo>
                      <a:lnTo>
                        <a:pt x="301" y="77"/>
                      </a:lnTo>
                      <a:lnTo>
                        <a:pt x="300" y="77"/>
                      </a:lnTo>
                      <a:lnTo>
                        <a:pt x="299" y="78"/>
                      </a:lnTo>
                      <a:lnTo>
                        <a:pt x="298" y="78"/>
                      </a:lnTo>
                      <a:lnTo>
                        <a:pt x="297" y="78"/>
                      </a:lnTo>
                      <a:lnTo>
                        <a:pt x="296" y="78"/>
                      </a:lnTo>
                      <a:lnTo>
                        <a:pt x="295" y="79"/>
                      </a:lnTo>
                      <a:lnTo>
                        <a:pt x="294" y="79"/>
                      </a:lnTo>
                      <a:lnTo>
                        <a:pt x="294" y="80"/>
                      </a:lnTo>
                      <a:lnTo>
                        <a:pt x="292" y="80"/>
                      </a:lnTo>
                      <a:lnTo>
                        <a:pt x="291" y="80"/>
                      </a:lnTo>
                      <a:lnTo>
                        <a:pt x="290" y="80"/>
                      </a:lnTo>
                      <a:lnTo>
                        <a:pt x="289" y="81"/>
                      </a:lnTo>
                      <a:lnTo>
                        <a:pt x="288" y="81"/>
                      </a:lnTo>
                      <a:lnTo>
                        <a:pt x="288" y="82"/>
                      </a:lnTo>
                      <a:lnTo>
                        <a:pt x="287" y="82"/>
                      </a:lnTo>
                      <a:lnTo>
                        <a:pt x="286" y="83"/>
                      </a:lnTo>
                      <a:lnTo>
                        <a:pt x="285" y="84"/>
                      </a:lnTo>
                      <a:lnTo>
                        <a:pt x="284" y="85"/>
                      </a:lnTo>
                      <a:lnTo>
                        <a:pt x="283" y="86"/>
                      </a:lnTo>
                      <a:lnTo>
                        <a:pt x="282" y="86"/>
                      </a:lnTo>
                      <a:lnTo>
                        <a:pt x="282" y="87"/>
                      </a:lnTo>
                      <a:lnTo>
                        <a:pt x="281" y="88"/>
                      </a:lnTo>
                      <a:lnTo>
                        <a:pt x="280" y="89"/>
                      </a:lnTo>
                      <a:lnTo>
                        <a:pt x="279" y="90"/>
                      </a:lnTo>
                      <a:lnTo>
                        <a:pt x="278" y="91"/>
                      </a:lnTo>
                      <a:lnTo>
                        <a:pt x="278" y="92"/>
                      </a:lnTo>
                      <a:lnTo>
                        <a:pt x="277" y="92"/>
                      </a:lnTo>
                      <a:lnTo>
                        <a:pt x="276" y="93"/>
                      </a:lnTo>
                      <a:lnTo>
                        <a:pt x="276" y="94"/>
                      </a:lnTo>
                      <a:lnTo>
                        <a:pt x="276" y="95"/>
                      </a:lnTo>
                      <a:lnTo>
                        <a:pt x="275" y="96"/>
                      </a:lnTo>
                      <a:lnTo>
                        <a:pt x="274" y="97"/>
                      </a:lnTo>
                      <a:lnTo>
                        <a:pt x="274" y="98"/>
                      </a:lnTo>
                      <a:lnTo>
                        <a:pt x="273" y="100"/>
                      </a:lnTo>
                      <a:lnTo>
                        <a:pt x="272" y="101"/>
                      </a:lnTo>
                      <a:lnTo>
                        <a:pt x="271" y="102"/>
                      </a:lnTo>
                      <a:lnTo>
                        <a:pt x="271" y="103"/>
                      </a:lnTo>
                      <a:lnTo>
                        <a:pt x="270" y="104"/>
                      </a:lnTo>
                      <a:lnTo>
                        <a:pt x="270" y="106"/>
                      </a:lnTo>
                      <a:lnTo>
                        <a:pt x="270" y="107"/>
                      </a:lnTo>
                      <a:lnTo>
                        <a:pt x="270" y="108"/>
                      </a:lnTo>
                      <a:lnTo>
                        <a:pt x="269" y="109"/>
                      </a:lnTo>
                      <a:lnTo>
                        <a:pt x="269" y="110"/>
                      </a:lnTo>
                      <a:lnTo>
                        <a:pt x="269" y="112"/>
                      </a:lnTo>
                      <a:lnTo>
                        <a:pt x="268" y="113"/>
                      </a:lnTo>
                      <a:lnTo>
                        <a:pt x="268" y="115"/>
                      </a:lnTo>
                      <a:lnTo>
                        <a:pt x="268" y="117"/>
                      </a:lnTo>
                      <a:lnTo>
                        <a:pt x="268" y="118"/>
                      </a:lnTo>
                      <a:lnTo>
                        <a:pt x="268" y="120"/>
                      </a:lnTo>
                      <a:lnTo>
                        <a:pt x="268" y="121"/>
                      </a:lnTo>
                      <a:lnTo>
                        <a:pt x="267" y="121"/>
                      </a:lnTo>
                      <a:lnTo>
                        <a:pt x="267" y="124"/>
                      </a:lnTo>
                      <a:lnTo>
                        <a:pt x="267" y="126"/>
                      </a:lnTo>
                      <a:lnTo>
                        <a:pt x="267" y="127"/>
                      </a:lnTo>
                      <a:lnTo>
                        <a:pt x="267" y="129"/>
                      </a:lnTo>
                      <a:lnTo>
                        <a:pt x="267" y="131"/>
                      </a:lnTo>
                      <a:lnTo>
                        <a:pt x="267" y="132"/>
                      </a:lnTo>
                      <a:lnTo>
                        <a:pt x="267" y="133"/>
                      </a:lnTo>
                      <a:lnTo>
                        <a:pt x="267" y="135"/>
                      </a:lnTo>
                      <a:lnTo>
                        <a:pt x="266" y="137"/>
                      </a:lnTo>
                      <a:lnTo>
                        <a:pt x="266" y="138"/>
                      </a:lnTo>
                      <a:lnTo>
                        <a:pt x="266" y="139"/>
                      </a:lnTo>
                      <a:lnTo>
                        <a:pt x="266" y="140"/>
                      </a:lnTo>
                      <a:lnTo>
                        <a:pt x="266" y="141"/>
                      </a:lnTo>
                      <a:lnTo>
                        <a:pt x="265" y="143"/>
                      </a:lnTo>
                      <a:lnTo>
                        <a:pt x="265" y="144"/>
                      </a:lnTo>
                      <a:lnTo>
                        <a:pt x="265" y="145"/>
                      </a:lnTo>
                      <a:lnTo>
                        <a:pt x="265" y="146"/>
                      </a:lnTo>
                      <a:lnTo>
                        <a:pt x="264" y="148"/>
                      </a:lnTo>
                      <a:lnTo>
                        <a:pt x="263" y="149"/>
                      </a:lnTo>
                      <a:lnTo>
                        <a:pt x="262" y="150"/>
                      </a:lnTo>
                      <a:lnTo>
                        <a:pt x="261" y="151"/>
                      </a:lnTo>
                      <a:lnTo>
                        <a:pt x="260" y="152"/>
                      </a:lnTo>
                      <a:lnTo>
                        <a:pt x="259" y="153"/>
                      </a:lnTo>
                      <a:lnTo>
                        <a:pt x="259" y="154"/>
                      </a:lnTo>
                      <a:lnTo>
                        <a:pt x="259" y="155"/>
                      </a:lnTo>
                      <a:lnTo>
                        <a:pt x="255" y="158"/>
                      </a:lnTo>
                      <a:lnTo>
                        <a:pt x="254" y="158"/>
                      </a:lnTo>
                      <a:lnTo>
                        <a:pt x="253" y="160"/>
                      </a:lnTo>
                      <a:lnTo>
                        <a:pt x="253" y="161"/>
                      </a:lnTo>
                      <a:lnTo>
                        <a:pt x="252" y="162"/>
                      </a:lnTo>
                      <a:lnTo>
                        <a:pt x="252" y="165"/>
                      </a:lnTo>
                      <a:lnTo>
                        <a:pt x="251" y="168"/>
                      </a:lnTo>
                      <a:lnTo>
                        <a:pt x="250" y="173"/>
                      </a:lnTo>
                      <a:lnTo>
                        <a:pt x="249" y="177"/>
                      </a:lnTo>
                      <a:lnTo>
                        <a:pt x="248" y="182"/>
                      </a:lnTo>
                      <a:lnTo>
                        <a:pt x="247" y="184"/>
                      </a:lnTo>
                      <a:lnTo>
                        <a:pt x="247" y="185"/>
                      </a:lnTo>
                      <a:lnTo>
                        <a:pt x="247" y="187"/>
                      </a:lnTo>
                      <a:lnTo>
                        <a:pt x="247" y="188"/>
                      </a:lnTo>
                      <a:lnTo>
                        <a:pt x="247" y="190"/>
                      </a:lnTo>
                      <a:lnTo>
                        <a:pt x="247" y="193"/>
                      </a:lnTo>
                      <a:lnTo>
                        <a:pt x="247" y="198"/>
                      </a:lnTo>
                      <a:lnTo>
                        <a:pt x="246" y="204"/>
                      </a:lnTo>
                      <a:lnTo>
                        <a:pt x="246" y="208"/>
                      </a:lnTo>
                      <a:lnTo>
                        <a:pt x="246" y="212"/>
                      </a:lnTo>
                      <a:lnTo>
                        <a:pt x="246" y="217"/>
                      </a:lnTo>
                      <a:lnTo>
                        <a:pt x="246" y="224"/>
                      </a:lnTo>
                      <a:lnTo>
                        <a:pt x="246" y="226"/>
                      </a:lnTo>
                      <a:lnTo>
                        <a:pt x="246" y="228"/>
                      </a:lnTo>
                      <a:lnTo>
                        <a:pt x="246" y="229"/>
                      </a:lnTo>
                      <a:lnTo>
                        <a:pt x="246" y="232"/>
                      </a:lnTo>
                      <a:lnTo>
                        <a:pt x="247" y="237"/>
                      </a:lnTo>
                      <a:lnTo>
                        <a:pt x="247" y="244"/>
                      </a:lnTo>
                      <a:lnTo>
                        <a:pt x="247" y="251"/>
                      </a:lnTo>
                      <a:lnTo>
                        <a:pt x="247" y="255"/>
                      </a:lnTo>
                      <a:lnTo>
                        <a:pt x="248" y="258"/>
                      </a:lnTo>
                      <a:lnTo>
                        <a:pt x="248" y="263"/>
                      </a:lnTo>
                      <a:lnTo>
                        <a:pt x="248" y="266"/>
                      </a:lnTo>
                      <a:lnTo>
                        <a:pt x="249" y="272"/>
                      </a:lnTo>
                      <a:lnTo>
                        <a:pt x="249" y="273"/>
                      </a:lnTo>
                      <a:lnTo>
                        <a:pt x="249" y="274"/>
                      </a:lnTo>
                      <a:lnTo>
                        <a:pt x="249" y="277"/>
                      </a:lnTo>
                      <a:lnTo>
                        <a:pt x="248" y="278"/>
                      </a:lnTo>
                      <a:lnTo>
                        <a:pt x="248" y="280"/>
                      </a:lnTo>
                      <a:lnTo>
                        <a:pt x="247" y="284"/>
                      </a:lnTo>
                      <a:lnTo>
                        <a:pt x="247" y="285"/>
                      </a:lnTo>
                      <a:lnTo>
                        <a:pt x="247" y="286"/>
                      </a:lnTo>
                      <a:lnTo>
                        <a:pt x="247" y="288"/>
                      </a:lnTo>
                      <a:lnTo>
                        <a:pt x="246" y="291"/>
                      </a:lnTo>
                      <a:lnTo>
                        <a:pt x="246" y="292"/>
                      </a:lnTo>
                      <a:lnTo>
                        <a:pt x="246" y="293"/>
                      </a:lnTo>
                      <a:lnTo>
                        <a:pt x="245" y="295"/>
                      </a:lnTo>
                      <a:lnTo>
                        <a:pt x="245" y="296"/>
                      </a:lnTo>
                      <a:lnTo>
                        <a:pt x="245" y="297"/>
                      </a:lnTo>
                      <a:lnTo>
                        <a:pt x="245" y="298"/>
                      </a:lnTo>
                      <a:lnTo>
                        <a:pt x="245" y="299"/>
                      </a:lnTo>
                      <a:lnTo>
                        <a:pt x="245" y="300"/>
                      </a:lnTo>
                      <a:lnTo>
                        <a:pt x="245" y="301"/>
                      </a:lnTo>
                      <a:lnTo>
                        <a:pt x="246" y="306"/>
                      </a:lnTo>
                      <a:lnTo>
                        <a:pt x="247" y="307"/>
                      </a:lnTo>
                      <a:lnTo>
                        <a:pt x="247" y="313"/>
                      </a:lnTo>
                      <a:lnTo>
                        <a:pt x="248" y="315"/>
                      </a:lnTo>
                      <a:lnTo>
                        <a:pt x="249" y="318"/>
                      </a:lnTo>
                      <a:lnTo>
                        <a:pt x="249" y="319"/>
                      </a:lnTo>
                      <a:lnTo>
                        <a:pt x="249" y="321"/>
                      </a:lnTo>
                      <a:lnTo>
                        <a:pt x="250" y="322"/>
                      </a:lnTo>
                      <a:lnTo>
                        <a:pt x="250" y="323"/>
                      </a:lnTo>
                      <a:lnTo>
                        <a:pt x="250" y="325"/>
                      </a:lnTo>
                      <a:lnTo>
                        <a:pt x="250" y="326"/>
                      </a:lnTo>
                      <a:lnTo>
                        <a:pt x="250" y="327"/>
                      </a:lnTo>
                      <a:lnTo>
                        <a:pt x="249" y="329"/>
                      </a:lnTo>
                      <a:lnTo>
                        <a:pt x="248" y="331"/>
                      </a:lnTo>
                      <a:lnTo>
                        <a:pt x="247" y="334"/>
                      </a:lnTo>
                      <a:lnTo>
                        <a:pt x="247" y="337"/>
                      </a:lnTo>
                      <a:lnTo>
                        <a:pt x="246" y="340"/>
                      </a:lnTo>
                      <a:lnTo>
                        <a:pt x="246" y="341"/>
                      </a:lnTo>
                      <a:lnTo>
                        <a:pt x="245" y="342"/>
                      </a:lnTo>
                      <a:lnTo>
                        <a:pt x="244" y="343"/>
                      </a:lnTo>
                      <a:lnTo>
                        <a:pt x="244" y="344"/>
                      </a:lnTo>
                      <a:lnTo>
                        <a:pt x="243" y="344"/>
                      </a:lnTo>
                      <a:lnTo>
                        <a:pt x="242" y="345"/>
                      </a:lnTo>
                      <a:lnTo>
                        <a:pt x="241" y="345"/>
                      </a:lnTo>
                      <a:lnTo>
                        <a:pt x="240" y="345"/>
                      </a:lnTo>
                      <a:lnTo>
                        <a:pt x="239" y="345"/>
                      </a:lnTo>
                      <a:lnTo>
                        <a:pt x="237" y="345"/>
                      </a:lnTo>
                      <a:lnTo>
                        <a:pt x="236" y="344"/>
                      </a:lnTo>
                      <a:lnTo>
                        <a:pt x="236" y="343"/>
                      </a:lnTo>
                      <a:lnTo>
                        <a:pt x="235" y="343"/>
                      </a:lnTo>
                      <a:lnTo>
                        <a:pt x="235" y="342"/>
                      </a:lnTo>
                      <a:lnTo>
                        <a:pt x="234" y="342"/>
                      </a:lnTo>
                      <a:lnTo>
                        <a:pt x="233" y="342"/>
                      </a:lnTo>
                      <a:lnTo>
                        <a:pt x="232" y="341"/>
                      </a:lnTo>
                      <a:lnTo>
                        <a:pt x="231" y="340"/>
                      </a:lnTo>
                      <a:lnTo>
                        <a:pt x="230" y="339"/>
                      </a:lnTo>
                      <a:lnTo>
                        <a:pt x="230" y="338"/>
                      </a:lnTo>
                      <a:lnTo>
                        <a:pt x="229" y="337"/>
                      </a:lnTo>
                      <a:lnTo>
                        <a:pt x="228" y="337"/>
                      </a:lnTo>
                      <a:lnTo>
                        <a:pt x="227" y="336"/>
                      </a:lnTo>
                      <a:lnTo>
                        <a:pt x="226" y="336"/>
                      </a:lnTo>
                      <a:lnTo>
                        <a:pt x="225" y="336"/>
                      </a:lnTo>
                      <a:lnTo>
                        <a:pt x="224" y="336"/>
                      </a:lnTo>
                      <a:lnTo>
                        <a:pt x="223" y="336"/>
                      </a:lnTo>
                      <a:lnTo>
                        <a:pt x="222" y="336"/>
                      </a:lnTo>
                      <a:lnTo>
                        <a:pt x="221" y="336"/>
                      </a:lnTo>
                      <a:lnTo>
                        <a:pt x="220" y="336"/>
                      </a:lnTo>
                      <a:lnTo>
                        <a:pt x="219" y="337"/>
                      </a:lnTo>
                      <a:lnTo>
                        <a:pt x="218" y="337"/>
                      </a:lnTo>
                      <a:lnTo>
                        <a:pt x="217" y="338"/>
                      </a:lnTo>
                      <a:lnTo>
                        <a:pt x="216" y="338"/>
                      </a:lnTo>
                      <a:lnTo>
                        <a:pt x="215" y="338"/>
                      </a:lnTo>
                      <a:lnTo>
                        <a:pt x="214" y="338"/>
                      </a:lnTo>
                      <a:lnTo>
                        <a:pt x="213" y="337"/>
                      </a:lnTo>
                      <a:lnTo>
                        <a:pt x="212" y="337"/>
                      </a:lnTo>
                      <a:lnTo>
                        <a:pt x="212" y="336"/>
                      </a:lnTo>
                      <a:lnTo>
                        <a:pt x="211" y="336"/>
                      </a:lnTo>
                      <a:lnTo>
                        <a:pt x="210" y="336"/>
                      </a:lnTo>
                      <a:lnTo>
                        <a:pt x="209" y="336"/>
                      </a:lnTo>
                      <a:lnTo>
                        <a:pt x="208" y="336"/>
                      </a:lnTo>
                      <a:lnTo>
                        <a:pt x="207" y="336"/>
                      </a:lnTo>
                      <a:lnTo>
                        <a:pt x="207" y="337"/>
                      </a:lnTo>
                      <a:lnTo>
                        <a:pt x="206" y="338"/>
                      </a:lnTo>
                      <a:lnTo>
                        <a:pt x="206" y="339"/>
                      </a:lnTo>
                      <a:lnTo>
                        <a:pt x="205" y="339"/>
                      </a:lnTo>
                      <a:lnTo>
                        <a:pt x="205" y="340"/>
                      </a:lnTo>
                      <a:lnTo>
                        <a:pt x="204" y="341"/>
                      </a:lnTo>
                      <a:lnTo>
                        <a:pt x="203" y="341"/>
                      </a:lnTo>
                      <a:lnTo>
                        <a:pt x="202" y="341"/>
                      </a:lnTo>
                      <a:lnTo>
                        <a:pt x="201" y="341"/>
                      </a:lnTo>
                      <a:lnTo>
                        <a:pt x="201" y="340"/>
                      </a:lnTo>
                      <a:lnTo>
                        <a:pt x="200" y="340"/>
                      </a:lnTo>
                      <a:lnTo>
                        <a:pt x="200" y="339"/>
                      </a:lnTo>
                      <a:lnTo>
                        <a:pt x="199" y="339"/>
                      </a:lnTo>
                      <a:lnTo>
                        <a:pt x="199" y="338"/>
                      </a:lnTo>
                      <a:lnTo>
                        <a:pt x="199" y="337"/>
                      </a:lnTo>
                      <a:lnTo>
                        <a:pt x="198" y="336"/>
                      </a:lnTo>
                      <a:lnTo>
                        <a:pt x="197" y="335"/>
                      </a:lnTo>
                      <a:lnTo>
                        <a:pt x="197" y="334"/>
                      </a:lnTo>
                      <a:lnTo>
                        <a:pt x="196" y="334"/>
                      </a:lnTo>
                      <a:lnTo>
                        <a:pt x="195" y="333"/>
                      </a:lnTo>
                      <a:lnTo>
                        <a:pt x="194" y="333"/>
                      </a:lnTo>
                      <a:lnTo>
                        <a:pt x="193" y="333"/>
                      </a:lnTo>
                      <a:lnTo>
                        <a:pt x="192" y="334"/>
                      </a:lnTo>
                      <a:lnTo>
                        <a:pt x="191" y="334"/>
                      </a:lnTo>
                      <a:lnTo>
                        <a:pt x="190" y="334"/>
                      </a:lnTo>
                      <a:lnTo>
                        <a:pt x="189" y="334"/>
                      </a:lnTo>
                      <a:lnTo>
                        <a:pt x="188" y="334"/>
                      </a:lnTo>
                      <a:lnTo>
                        <a:pt x="187" y="333"/>
                      </a:lnTo>
                      <a:lnTo>
                        <a:pt x="186" y="332"/>
                      </a:lnTo>
                      <a:lnTo>
                        <a:pt x="186" y="331"/>
                      </a:lnTo>
                      <a:lnTo>
                        <a:pt x="186" y="330"/>
                      </a:lnTo>
                      <a:lnTo>
                        <a:pt x="186" y="329"/>
                      </a:lnTo>
                      <a:lnTo>
                        <a:pt x="187" y="328"/>
                      </a:lnTo>
                      <a:lnTo>
                        <a:pt x="187" y="327"/>
                      </a:lnTo>
                      <a:lnTo>
                        <a:pt x="187" y="326"/>
                      </a:lnTo>
                      <a:lnTo>
                        <a:pt x="187" y="325"/>
                      </a:lnTo>
                      <a:lnTo>
                        <a:pt x="188" y="325"/>
                      </a:lnTo>
                      <a:lnTo>
                        <a:pt x="188" y="324"/>
                      </a:lnTo>
                      <a:lnTo>
                        <a:pt x="187" y="324"/>
                      </a:lnTo>
                      <a:lnTo>
                        <a:pt x="187" y="323"/>
                      </a:lnTo>
                      <a:lnTo>
                        <a:pt x="186" y="323"/>
                      </a:lnTo>
                      <a:lnTo>
                        <a:pt x="185" y="323"/>
                      </a:lnTo>
                      <a:lnTo>
                        <a:pt x="184" y="323"/>
                      </a:lnTo>
                      <a:lnTo>
                        <a:pt x="183" y="323"/>
                      </a:lnTo>
                      <a:lnTo>
                        <a:pt x="183" y="324"/>
                      </a:lnTo>
                      <a:lnTo>
                        <a:pt x="182" y="324"/>
                      </a:lnTo>
                      <a:lnTo>
                        <a:pt x="181" y="325"/>
                      </a:lnTo>
                      <a:lnTo>
                        <a:pt x="180" y="325"/>
                      </a:lnTo>
                      <a:lnTo>
                        <a:pt x="179" y="325"/>
                      </a:lnTo>
                      <a:lnTo>
                        <a:pt x="179" y="324"/>
                      </a:lnTo>
                      <a:lnTo>
                        <a:pt x="178" y="324"/>
                      </a:lnTo>
                      <a:lnTo>
                        <a:pt x="178" y="323"/>
                      </a:lnTo>
                      <a:lnTo>
                        <a:pt x="178" y="322"/>
                      </a:lnTo>
                      <a:lnTo>
                        <a:pt x="177" y="321"/>
                      </a:lnTo>
                      <a:lnTo>
                        <a:pt x="177" y="320"/>
                      </a:lnTo>
                      <a:lnTo>
                        <a:pt x="176" y="320"/>
                      </a:lnTo>
                      <a:lnTo>
                        <a:pt x="176" y="319"/>
                      </a:lnTo>
                      <a:lnTo>
                        <a:pt x="175" y="318"/>
                      </a:lnTo>
                      <a:lnTo>
                        <a:pt x="174" y="317"/>
                      </a:lnTo>
                      <a:lnTo>
                        <a:pt x="173" y="316"/>
                      </a:lnTo>
                      <a:lnTo>
                        <a:pt x="172" y="315"/>
                      </a:lnTo>
                      <a:lnTo>
                        <a:pt x="171" y="315"/>
                      </a:lnTo>
                      <a:lnTo>
                        <a:pt x="170" y="315"/>
                      </a:lnTo>
                      <a:lnTo>
                        <a:pt x="170" y="316"/>
                      </a:lnTo>
                      <a:lnTo>
                        <a:pt x="169" y="316"/>
                      </a:lnTo>
                      <a:lnTo>
                        <a:pt x="168" y="317"/>
                      </a:lnTo>
                      <a:lnTo>
                        <a:pt x="167" y="318"/>
                      </a:lnTo>
                      <a:lnTo>
                        <a:pt x="166" y="318"/>
                      </a:lnTo>
                      <a:lnTo>
                        <a:pt x="166" y="319"/>
                      </a:lnTo>
                      <a:lnTo>
                        <a:pt x="165" y="319"/>
                      </a:lnTo>
                      <a:lnTo>
                        <a:pt x="163" y="319"/>
                      </a:lnTo>
                      <a:lnTo>
                        <a:pt x="162" y="319"/>
                      </a:lnTo>
                      <a:lnTo>
                        <a:pt x="160" y="320"/>
                      </a:lnTo>
                      <a:lnTo>
                        <a:pt x="159" y="321"/>
                      </a:lnTo>
                      <a:lnTo>
                        <a:pt x="158" y="321"/>
                      </a:lnTo>
                      <a:lnTo>
                        <a:pt x="157" y="321"/>
                      </a:lnTo>
                      <a:lnTo>
                        <a:pt x="156" y="320"/>
                      </a:lnTo>
                      <a:lnTo>
                        <a:pt x="155" y="319"/>
                      </a:lnTo>
                      <a:lnTo>
                        <a:pt x="154" y="319"/>
                      </a:lnTo>
                      <a:lnTo>
                        <a:pt x="153" y="319"/>
                      </a:lnTo>
                      <a:lnTo>
                        <a:pt x="152" y="319"/>
                      </a:lnTo>
                      <a:lnTo>
                        <a:pt x="152" y="320"/>
                      </a:lnTo>
                      <a:lnTo>
                        <a:pt x="152" y="321"/>
                      </a:lnTo>
                      <a:lnTo>
                        <a:pt x="152" y="322"/>
                      </a:lnTo>
                      <a:lnTo>
                        <a:pt x="153" y="322"/>
                      </a:lnTo>
                      <a:lnTo>
                        <a:pt x="153" y="323"/>
                      </a:lnTo>
                      <a:lnTo>
                        <a:pt x="154" y="323"/>
                      </a:lnTo>
                      <a:lnTo>
                        <a:pt x="154" y="324"/>
                      </a:lnTo>
                      <a:lnTo>
                        <a:pt x="155" y="324"/>
                      </a:lnTo>
                      <a:lnTo>
                        <a:pt x="155" y="325"/>
                      </a:lnTo>
                      <a:lnTo>
                        <a:pt x="154" y="325"/>
                      </a:lnTo>
                      <a:lnTo>
                        <a:pt x="153" y="325"/>
                      </a:lnTo>
                      <a:lnTo>
                        <a:pt x="152" y="325"/>
                      </a:lnTo>
                      <a:lnTo>
                        <a:pt x="151" y="325"/>
                      </a:lnTo>
                      <a:lnTo>
                        <a:pt x="150" y="325"/>
                      </a:lnTo>
                      <a:lnTo>
                        <a:pt x="149" y="325"/>
                      </a:lnTo>
                      <a:lnTo>
                        <a:pt x="150" y="326"/>
                      </a:lnTo>
                      <a:lnTo>
                        <a:pt x="149" y="326"/>
                      </a:lnTo>
                      <a:lnTo>
                        <a:pt x="149" y="327"/>
                      </a:lnTo>
                      <a:lnTo>
                        <a:pt x="149" y="328"/>
                      </a:lnTo>
                      <a:lnTo>
                        <a:pt x="149" y="329"/>
                      </a:lnTo>
                      <a:lnTo>
                        <a:pt x="150" y="330"/>
                      </a:lnTo>
                      <a:lnTo>
                        <a:pt x="151" y="330"/>
                      </a:lnTo>
                      <a:lnTo>
                        <a:pt x="152" y="330"/>
                      </a:lnTo>
                      <a:lnTo>
                        <a:pt x="152" y="331"/>
                      </a:lnTo>
                      <a:lnTo>
                        <a:pt x="153" y="331"/>
                      </a:lnTo>
                      <a:lnTo>
                        <a:pt x="153" y="332"/>
                      </a:lnTo>
                      <a:lnTo>
                        <a:pt x="152" y="333"/>
                      </a:lnTo>
                      <a:lnTo>
                        <a:pt x="151" y="333"/>
                      </a:lnTo>
                      <a:lnTo>
                        <a:pt x="151" y="334"/>
                      </a:lnTo>
                      <a:lnTo>
                        <a:pt x="150" y="334"/>
                      </a:lnTo>
                      <a:lnTo>
                        <a:pt x="150" y="335"/>
                      </a:lnTo>
                      <a:lnTo>
                        <a:pt x="151" y="336"/>
                      </a:lnTo>
                      <a:lnTo>
                        <a:pt x="152" y="336"/>
                      </a:lnTo>
                      <a:lnTo>
                        <a:pt x="153" y="337"/>
                      </a:lnTo>
                      <a:lnTo>
                        <a:pt x="154" y="338"/>
                      </a:lnTo>
                      <a:lnTo>
                        <a:pt x="154" y="339"/>
                      </a:lnTo>
                      <a:lnTo>
                        <a:pt x="154" y="340"/>
                      </a:lnTo>
                      <a:lnTo>
                        <a:pt x="153" y="340"/>
                      </a:lnTo>
                      <a:lnTo>
                        <a:pt x="153" y="339"/>
                      </a:lnTo>
                      <a:lnTo>
                        <a:pt x="152" y="339"/>
                      </a:lnTo>
                      <a:lnTo>
                        <a:pt x="151" y="339"/>
                      </a:lnTo>
                      <a:lnTo>
                        <a:pt x="150" y="340"/>
                      </a:lnTo>
                      <a:lnTo>
                        <a:pt x="150" y="341"/>
                      </a:lnTo>
                      <a:lnTo>
                        <a:pt x="150" y="342"/>
                      </a:lnTo>
                      <a:lnTo>
                        <a:pt x="150" y="343"/>
                      </a:lnTo>
                      <a:lnTo>
                        <a:pt x="150" y="344"/>
                      </a:lnTo>
                      <a:lnTo>
                        <a:pt x="151" y="345"/>
                      </a:lnTo>
                      <a:lnTo>
                        <a:pt x="151" y="346"/>
                      </a:lnTo>
                      <a:lnTo>
                        <a:pt x="150" y="346"/>
                      </a:lnTo>
                      <a:lnTo>
                        <a:pt x="149" y="345"/>
                      </a:lnTo>
                      <a:lnTo>
                        <a:pt x="149" y="344"/>
                      </a:lnTo>
                      <a:lnTo>
                        <a:pt x="148" y="344"/>
                      </a:lnTo>
                      <a:lnTo>
                        <a:pt x="147" y="344"/>
                      </a:lnTo>
                      <a:lnTo>
                        <a:pt x="147" y="345"/>
                      </a:lnTo>
                      <a:lnTo>
                        <a:pt x="147" y="346"/>
                      </a:lnTo>
                      <a:lnTo>
                        <a:pt x="147" y="347"/>
                      </a:lnTo>
                      <a:lnTo>
                        <a:pt x="148" y="348"/>
                      </a:lnTo>
                      <a:lnTo>
                        <a:pt x="148" y="349"/>
                      </a:lnTo>
                      <a:lnTo>
                        <a:pt x="149" y="349"/>
                      </a:lnTo>
                      <a:lnTo>
                        <a:pt x="149" y="350"/>
                      </a:lnTo>
                      <a:lnTo>
                        <a:pt x="149" y="351"/>
                      </a:lnTo>
                      <a:lnTo>
                        <a:pt x="148" y="352"/>
                      </a:lnTo>
                      <a:lnTo>
                        <a:pt x="149" y="353"/>
                      </a:lnTo>
                      <a:lnTo>
                        <a:pt x="149" y="354"/>
                      </a:lnTo>
                      <a:lnTo>
                        <a:pt x="148" y="354"/>
                      </a:lnTo>
                      <a:lnTo>
                        <a:pt x="148" y="355"/>
                      </a:lnTo>
                      <a:lnTo>
                        <a:pt x="147" y="356"/>
                      </a:lnTo>
                      <a:lnTo>
                        <a:pt x="147" y="357"/>
                      </a:lnTo>
                      <a:lnTo>
                        <a:pt x="146" y="357"/>
                      </a:lnTo>
                      <a:lnTo>
                        <a:pt x="146" y="358"/>
                      </a:lnTo>
                      <a:lnTo>
                        <a:pt x="146" y="359"/>
                      </a:lnTo>
                      <a:lnTo>
                        <a:pt x="145" y="359"/>
                      </a:lnTo>
                      <a:lnTo>
                        <a:pt x="144" y="359"/>
                      </a:lnTo>
                      <a:lnTo>
                        <a:pt x="143" y="359"/>
                      </a:lnTo>
                      <a:lnTo>
                        <a:pt x="143" y="360"/>
                      </a:lnTo>
                      <a:lnTo>
                        <a:pt x="142" y="360"/>
                      </a:lnTo>
                      <a:lnTo>
                        <a:pt x="141" y="360"/>
                      </a:lnTo>
                      <a:lnTo>
                        <a:pt x="140" y="360"/>
                      </a:lnTo>
                      <a:lnTo>
                        <a:pt x="140" y="361"/>
                      </a:lnTo>
                      <a:lnTo>
                        <a:pt x="140" y="362"/>
                      </a:lnTo>
                      <a:lnTo>
                        <a:pt x="140" y="363"/>
                      </a:lnTo>
                      <a:lnTo>
                        <a:pt x="140" y="364"/>
                      </a:lnTo>
                      <a:lnTo>
                        <a:pt x="139" y="364"/>
                      </a:lnTo>
                      <a:lnTo>
                        <a:pt x="139" y="365"/>
                      </a:lnTo>
                      <a:lnTo>
                        <a:pt x="140" y="365"/>
                      </a:lnTo>
                      <a:lnTo>
                        <a:pt x="139" y="365"/>
                      </a:lnTo>
                      <a:lnTo>
                        <a:pt x="139" y="366"/>
                      </a:lnTo>
                      <a:lnTo>
                        <a:pt x="140" y="366"/>
                      </a:lnTo>
                      <a:lnTo>
                        <a:pt x="140" y="367"/>
                      </a:lnTo>
                      <a:lnTo>
                        <a:pt x="139" y="367"/>
                      </a:lnTo>
                      <a:lnTo>
                        <a:pt x="139" y="368"/>
                      </a:lnTo>
                      <a:lnTo>
                        <a:pt x="139" y="369"/>
                      </a:lnTo>
                      <a:lnTo>
                        <a:pt x="138" y="369"/>
                      </a:lnTo>
                      <a:lnTo>
                        <a:pt x="137" y="368"/>
                      </a:lnTo>
                      <a:lnTo>
                        <a:pt x="137" y="369"/>
                      </a:lnTo>
                      <a:lnTo>
                        <a:pt x="137" y="370"/>
                      </a:lnTo>
                      <a:lnTo>
                        <a:pt x="138" y="370"/>
                      </a:lnTo>
                      <a:lnTo>
                        <a:pt x="138" y="371"/>
                      </a:lnTo>
                      <a:lnTo>
                        <a:pt x="137" y="371"/>
                      </a:lnTo>
                      <a:lnTo>
                        <a:pt x="137" y="370"/>
                      </a:lnTo>
                      <a:lnTo>
                        <a:pt x="137" y="371"/>
                      </a:lnTo>
                      <a:lnTo>
                        <a:pt x="137" y="372"/>
                      </a:lnTo>
                      <a:lnTo>
                        <a:pt x="138" y="372"/>
                      </a:lnTo>
                      <a:lnTo>
                        <a:pt x="139" y="372"/>
                      </a:lnTo>
                      <a:lnTo>
                        <a:pt x="139" y="373"/>
                      </a:lnTo>
                      <a:lnTo>
                        <a:pt x="139" y="374"/>
                      </a:lnTo>
                      <a:lnTo>
                        <a:pt x="139" y="375"/>
                      </a:lnTo>
                      <a:lnTo>
                        <a:pt x="138" y="375"/>
                      </a:lnTo>
                      <a:lnTo>
                        <a:pt x="138" y="376"/>
                      </a:lnTo>
                      <a:lnTo>
                        <a:pt x="138" y="377"/>
                      </a:lnTo>
                      <a:lnTo>
                        <a:pt x="138" y="378"/>
                      </a:lnTo>
                      <a:lnTo>
                        <a:pt x="138" y="379"/>
                      </a:lnTo>
                      <a:lnTo>
                        <a:pt x="137" y="379"/>
                      </a:lnTo>
                      <a:lnTo>
                        <a:pt x="137" y="380"/>
                      </a:lnTo>
                      <a:lnTo>
                        <a:pt x="138" y="380"/>
                      </a:lnTo>
                      <a:lnTo>
                        <a:pt x="139" y="381"/>
                      </a:lnTo>
                      <a:lnTo>
                        <a:pt x="138" y="382"/>
                      </a:lnTo>
                      <a:lnTo>
                        <a:pt x="137" y="382"/>
                      </a:lnTo>
                      <a:lnTo>
                        <a:pt x="137" y="383"/>
                      </a:lnTo>
                      <a:lnTo>
                        <a:pt x="136" y="383"/>
                      </a:lnTo>
                      <a:lnTo>
                        <a:pt x="137" y="383"/>
                      </a:lnTo>
                      <a:lnTo>
                        <a:pt x="137" y="384"/>
                      </a:lnTo>
                      <a:lnTo>
                        <a:pt x="137" y="385"/>
                      </a:lnTo>
                      <a:lnTo>
                        <a:pt x="136" y="385"/>
                      </a:lnTo>
                      <a:lnTo>
                        <a:pt x="135" y="385"/>
                      </a:lnTo>
                      <a:lnTo>
                        <a:pt x="135" y="386"/>
                      </a:lnTo>
                      <a:lnTo>
                        <a:pt x="135" y="387"/>
                      </a:lnTo>
                      <a:lnTo>
                        <a:pt x="136" y="387"/>
                      </a:lnTo>
                      <a:lnTo>
                        <a:pt x="136" y="388"/>
                      </a:lnTo>
                      <a:lnTo>
                        <a:pt x="135" y="388"/>
                      </a:lnTo>
                      <a:lnTo>
                        <a:pt x="134" y="389"/>
                      </a:lnTo>
                      <a:lnTo>
                        <a:pt x="133" y="389"/>
                      </a:lnTo>
                      <a:lnTo>
                        <a:pt x="132" y="389"/>
                      </a:lnTo>
                      <a:lnTo>
                        <a:pt x="131" y="389"/>
                      </a:lnTo>
                      <a:lnTo>
                        <a:pt x="132" y="390"/>
                      </a:lnTo>
                      <a:lnTo>
                        <a:pt x="133" y="391"/>
                      </a:lnTo>
                      <a:lnTo>
                        <a:pt x="133" y="392"/>
                      </a:lnTo>
                      <a:lnTo>
                        <a:pt x="132" y="392"/>
                      </a:lnTo>
                      <a:lnTo>
                        <a:pt x="131" y="393"/>
                      </a:lnTo>
                      <a:lnTo>
                        <a:pt x="131" y="394"/>
                      </a:lnTo>
                      <a:lnTo>
                        <a:pt x="131" y="395"/>
                      </a:lnTo>
                      <a:lnTo>
                        <a:pt x="130" y="396"/>
                      </a:lnTo>
                      <a:lnTo>
                        <a:pt x="129" y="397"/>
                      </a:lnTo>
                      <a:lnTo>
                        <a:pt x="129" y="398"/>
                      </a:lnTo>
                      <a:lnTo>
                        <a:pt x="128" y="398"/>
                      </a:lnTo>
                      <a:lnTo>
                        <a:pt x="128" y="399"/>
                      </a:lnTo>
                      <a:lnTo>
                        <a:pt x="127" y="399"/>
                      </a:lnTo>
                      <a:lnTo>
                        <a:pt x="126" y="399"/>
                      </a:lnTo>
                      <a:lnTo>
                        <a:pt x="125" y="399"/>
                      </a:lnTo>
                      <a:lnTo>
                        <a:pt x="124" y="399"/>
                      </a:lnTo>
                      <a:lnTo>
                        <a:pt x="123" y="398"/>
                      </a:lnTo>
                      <a:lnTo>
                        <a:pt x="122" y="398"/>
                      </a:lnTo>
                      <a:lnTo>
                        <a:pt x="121" y="397"/>
                      </a:lnTo>
                      <a:lnTo>
                        <a:pt x="120" y="396"/>
                      </a:lnTo>
                      <a:lnTo>
                        <a:pt x="119" y="396"/>
                      </a:lnTo>
                      <a:lnTo>
                        <a:pt x="119" y="397"/>
                      </a:lnTo>
                      <a:lnTo>
                        <a:pt x="118" y="398"/>
                      </a:lnTo>
                      <a:lnTo>
                        <a:pt x="116" y="398"/>
                      </a:lnTo>
                      <a:lnTo>
                        <a:pt x="115" y="397"/>
                      </a:lnTo>
                      <a:lnTo>
                        <a:pt x="114" y="397"/>
                      </a:lnTo>
                      <a:lnTo>
                        <a:pt x="113" y="397"/>
                      </a:lnTo>
                      <a:lnTo>
                        <a:pt x="113" y="396"/>
                      </a:lnTo>
                      <a:lnTo>
                        <a:pt x="112" y="396"/>
                      </a:lnTo>
                      <a:lnTo>
                        <a:pt x="111" y="396"/>
                      </a:lnTo>
                      <a:lnTo>
                        <a:pt x="110" y="396"/>
                      </a:lnTo>
                      <a:lnTo>
                        <a:pt x="109" y="396"/>
                      </a:lnTo>
                      <a:lnTo>
                        <a:pt x="108" y="395"/>
                      </a:lnTo>
                      <a:lnTo>
                        <a:pt x="107" y="396"/>
                      </a:lnTo>
                      <a:lnTo>
                        <a:pt x="106" y="396"/>
                      </a:lnTo>
                      <a:lnTo>
                        <a:pt x="106" y="395"/>
                      </a:lnTo>
                      <a:lnTo>
                        <a:pt x="105" y="395"/>
                      </a:lnTo>
                      <a:lnTo>
                        <a:pt x="104" y="394"/>
                      </a:lnTo>
                      <a:lnTo>
                        <a:pt x="103" y="394"/>
                      </a:lnTo>
                      <a:lnTo>
                        <a:pt x="102" y="394"/>
                      </a:lnTo>
                      <a:lnTo>
                        <a:pt x="101" y="395"/>
                      </a:lnTo>
                      <a:lnTo>
                        <a:pt x="100" y="395"/>
                      </a:lnTo>
                      <a:lnTo>
                        <a:pt x="99" y="395"/>
                      </a:lnTo>
                      <a:lnTo>
                        <a:pt x="98" y="395"/>
                      </a:lnTo>
                      <a:lnTo>
                        <a:pt x="97" y="395"/>
                      </a:lnTo>
                      <a:lnTo>
                        <a:pt x="96" y="395"/>
                      </a:lnTo>
                      <a:lnTo>
                        <a:pt x="96" y="394"/>
                      </a:lnTo>
                      <a:lnTo>
                        <a:pt x="96" y="395"/>
                      </a:lnTo>
                      <a:lnTo>
                        <a:pt x="95" y="395"/>
                      </a:lnTo>
                      <a:lnTo>
                        <a:pt x="94" y="395"/>
                      </a:lnTo>
                      <a:lnTo>
                        <a:pt x="93" y="394"/>
                      </a:lnTo>
                      <a:lnTo>
                        <a:pt x="92" y="394"/>
                      </a:lnTo>
                      <a:lnTo>
                        <a:pt x="91" y="392"/>
                      </a:lnTo>
                      <a:lnTo>
                        <a:pt x="90" y="392"/>
                      </a:lnTo>
                      <a:lnTo>
                        <a:pt x="89" y="393"/>
                      </a:lnTo>
                      <a:lnTo>
                        <a:pt x="88" y="394"/>
                      </a:lnTo>
                      <a:lnTo>
                        <a:pt x="87" y="394"/>
                      </a:lnTo>
                      <a:lnTo>
                        <a:pt x="86" y="394"/>
                      </a:lnTo>
                      <a:lnTo>
                        <a:pt x="85" y="394"/>
                      </a:lnTo>
                      <a:lnTo>
                        <a:pt x="84" y="394"/>
                      </a:lnTo>
                      <a:lnTo>
                        <a:pt x="83" y="394"/>
                      </a:lnTo>
                      <a:lnTo>
                        <a:pt x="82" y="394"/>
                      </a:lnTo>
                      <a:lnTo>
                        <a:pt x="81" y="394"/>
                      </a:lnTo>
                      <a:lnTo>
                        <a:pt x="80" y="394"/>
                      </a:lnTo>
                      <a:lnTo>
                        <a:pt x="78" y="394"/>
                      </a:lnTo>
                      <a:lnTo>
                        <a:pt x="77" y="393"/>
                      </a:lnTo>
                      <a:lnTo>
                        <a:pt x="74" y="392"/>
                      </a:lnTo>
                      <a:lnTo>
                        <a:pt x="73" y="392"/>
                      </a:lnTo>
                      <a:lnTo>
                        <a:pt x="74" y="389"/>
                      </a:lnTo>
                      <a:lnTo>
                        <a:pt x="78" y="376"/>
                      </a:lnTo>
                      <a:lnTo>
                        <a:pt x="84" y="352"/>
                      </a:lnTo>
                      <a:lnTo>
                        <a:pt x="90" y="327"/>
                      </a:lnTo>
                      <a:lnTo>
                        <a:pt x="85" y="327"/>
                      </a:lnTo>
                      <a:lnTo>
                        <a:pt x="63" y="326"/>
                      </a:lnTo>
                      <a:lnTo>
                        <a:pt x="33" y="325"/>
                      </a:lnTo>
                      <a:lnTo>
                        <a:pt x="2" y="324"/>
                      </a:lnTo>
                      <a:lnTo>
                        <a:pt x="2" y="304"/>
                      </a:lnTo>
                      <a:lnTo>
                        <a:pt x="2" y="297"/>
                      </a:lnTo>
                      <a:lnTo>
                        <a:pt x="1" y="278"/>
                      </a:lnTo>
                      <a:lnTo>
                        <a:pt x="1" y="264"/>
                      </a:lnTo>
                      <a:lnTo>
                        <a:pt x="1" y="255"/>
                      </a:lnTo>
                      <a:lnTo>
                        <a:pt x="0" y="255"/>
                      </a:lnTo>
                      <a:lnTo>
                        <a:pt x="1" y="254"/>
                      </a:lnTo>
                      <a:lnTo>
                        <a:pt x="1" y="253"/>
                      </a:lnTo>
                      <a:lnTo>
                        <a:pt x="2" y="252"/>
                      </a:lnTo>
                      <a:lnTo>
                        <a:pt x="2" y="251"/>
                      </a:lnTo>
                      <a:lnTo>
                        <a:pt x="3" y="249"/>
                      </a:lnTo>
                      <a:lnTo>
                        <a:pt x="4" y="247"/>
                      </a:lnTo>
                      <a:lnTo>
                        <a:pt x="6" y="243"/>
                      </a:lnTo>
                      <a:lnTo>
                        <a:pt x="9" y="238"/>
                      </a:lnTo>
                      <a:lnTo>
                        <a:pt x="12" y="233"/>
                      </a:lnTo>
                      <a:lnTo>
                        <a:pt x="12" y="232"/>
                      </a:lnTo>
                      <a:lnTo>
                        <a:pt x="15" y="226"/>
                      </a:lnTo>
                      <a:lnTo>
                        <a:pt x="15" y="225"/>
                      </a:lnTo>
                      <a:lnTo>
                        <a:pt x="16" y="225"/>
                      </a:lnTo>
                      <a:lnTo>
                        <a:pt x="16" y="223"/>
                      </a:lnTo>
                      <a:lnTo>
                        <a:pt x="18" y="221"/>
                      </a:lnTo>
                      <a:lnTo>
                        <a:pt x="20" y="219"/>
                      </a:lnTo>
                      <a:lnTo>
                        <a:pt x="20" y="218"/>
                      </a:lnTo>
                      <a:lnTo>
                        <a:pt x="21" y="215"/>
                      </a:lnTo>
                      <a:lnTo>
                        <a:pt x="21" y="214"/>
                      </a:lnTo>
                      <a:lnTo>
                        <a:pt x="22" y="214"/>
                      </a:lnTo>
                      <a:lnTo>
                        <a:pt x="23" y="212"/>
                      </a:lnTo>
                      <a:lnTo>
                        <a:pt x="23" y="211"/>
                      </a:lnTo>
                      <a:lnTo>
                        <a:pt x="24" y="209"/>
                      </a:lnTo>
                      <a:lnTo>
                        <a:pt x="24" y="208"/>
                      </a:lnTo>
                      <a:lnTo>
                        <a:pt x="25" y="208"/>
                      </a:lnTo>
                      <a:lnTo>
                        <a:pt x="26" y="206"/>
                      </a:lnTo>
                      <a:lnTo>
                        <a:pt x="27" y="204"/>
                      </a:lnTo>
                      <a:lnTo>
                        <a:pt x="27" y="203"/>
                      </a:lnTo>
                      <a:lnTo>
                        <a:pt x="27" y="202"/>
                      </a:lnTo>
                      <a:lnTo>
                        <a:pt x="28" y="202"/>
                      </a:lnTo>
                      <a:lnTo>
                        <a:pt x="28" y="201"/>
                      </a:lnTo>
                      <a:lnTo>
                        <a:pt x="29" y="201"/>
                      </a:lnTo>
                      <a:lnTo>
                        <a:pt x="29" y="200"/>
                      </a:lnTo>
                      <a:lnTo>
                        <a:pt x="30" y="198"/>
                      </a:lnTo>
                      <a:lnTo>
                        <a:pt x="31" y="197"/>
                      </a:lnTo>
                      <a:lnTo>
                        <a:pt x="32" y="195"/>
                      </a:lnTo>
                      <a:lnTo>
                        <a:pt x="32" y="194"/>
                      </a:lnTo>
                      <a:lnTo>
                        <a:pt x="32" y="193"/>
                      </a:lnTo>
                      <a:lnTo>
                        <a:pt x="31" y="190"/>
                      </a:lnTo>
                      <a:lnTo>
                        <a:pt x="29" y="185"/>
                      </a:lnTo>
                      <a:lnTo>
                        <a:pt x="28" y="184"/>
                      </a:lnTo>
                      <a:lnTo>
                        <a:pt x="28" y="183"/>
                      </a:lnTo>
                      <a:lnTo>
                        <a:pt x="27" y="182"/>
                      </a:lnTo>
                      <a:lnTo>
                        <a:pt x="25" y="179"/>
                      </a:lnTo>
                      <a:lnTo>
                        <a:pt x="24" y="179"/>
                      </a:lnTo>
                      <a:lnTo>
                        <a:pt x="22" y="177"/>
                      </a:lnTo>
                      <a:lnTo>
                        <a:pt x="21" y="177"/>
                      </a:lnTo>
                      <a:lnTo>
                        <a:pt x="21" y="176"/>
                      </a:lnTo>
                      <a:lnTo>
                        <a:pt x="21" y="174"/>
                      </a:lnTo>
                      <a:lnTo>
                        <a:pt x="21" y="173"/>
                      </a:lnTo>
                      <a:lnTo>
                        <a:pt x="21" y="172"/>
                      </a:lnTo>
                      <a:lnTo>
                        <a:pt x="20" y="168"/>
                      </a:lnTo>
                      <a:lnTo>
                        <a:pt x="20" y="167"/>
                      </a:lnTo>
                      <a:lnTo>
                        <a:pt x="20" y="166"/>
                      </a:lnTo>
                      <a:lnTo>
                        <a:pt x="19" y="165"/>
                      </a:lnTo>
                      <a:lnTo>
                        <a:pt x="19" y="164"/>
                      </a:lnTo>
                      <a:lnTo>
                        <a:pt x="18" y="162"/>
                      </a:lnTo>
                      <a:lnTo>
                        <a:pt x="17" y="161"/>
                      </a:lnTo>
                      <a:lnTo>
                        <a:pt x="17" y="159"/>
                      </a:lnTo>
                      <a:lnTo>
                        <a:pt x="15" y="155"/>
                      </a:lnTo>
                      <a:lnTo>
                        <a:pt x="15" y="154"/>
                      </a:lnTo>
                      <a:lnTo>
                        <a:pt x="15" y="153"/>
                      </a:lnTo>
                      <a:lnTo>
                        <a:pt x="15" y="152"/>
                      </a:lnTo>
                      <a:lnTo>
                        <a:pt x="15" y="151"/>
                      </a:lnTo>
                      <a:lnTo>
                        <a:pt x="15" y="150"/>
                      </a:lnTo>
                      <a:lnTo>
                        <a:pt x="16" y="150"/>
                      </a:lnTo>
                      <a:lnTo>
                        <a:pt x="16" y="149"/>
                      </a:lnTo>
                      <a:lnTo>
                        <a:pt x="17" y="148"/>
                      </a:lnTo>
                      <a:lnTo>
                        <a:pt x="17" y="147"/>
                      </a:lnTo>
                      <a:lnTo>
                        <a:pt x="18" y="146"/>
                      </a:lnTo>
                      <a:lnTo>
                        <a:pt x="20" y="144"/>
                      </a:lnTo>
                      <a:lnTo>
                        <a:pt x="20" y="143"/>
                      </a:lnTo>
                      <a:lnTo>
                        <a:pt x="21" y="143"/>
                      </a:lnTo>
                      <a:lnTo>
                        <a:pt x="21" y="142"/>
                      </a:lnTo>
                      <a:lnTo>
                        <a:pt x="21" y="141"/>
                      </a:lnTo>
                      <a:lnTo>
                        <a:pt x="21" y="140"/>
                      </a:lnTo>
                      <a:lnTo>
                        <a:pt x="22" y="140"/>
                      </a:lnTo>
                      <a:lnTo>
                        <a:pt x="22" y="139"/>
                      </a:lnTo>
                      <a:lnTo>
                        <a:pt x="21" y="139"/>
                      </a:lnTo>
                      <a:lnTo>
                        <a:pt x="21" y="138"/>
                      </a:lnTo>
                      <a:lnTo>
                        <a:pt x="22" y="138"/>
                      </a:lnTo>
                      <a:lnTo>
                        <a:pt x="22" y="137"/>
                      </a:lnTo>
                      <a:lnTo>
                        <a:pt x="22" y="136"/>
                      </a:lnTo>
                      <a:lnTo>
                        <a:pt x="22" y="135"/>
                      </a:lnTo>
                      <a:lnTo>
                        <a:pt x="22" y="134"/>
                      </a:lnTo>
                      <a:lnTo>
                        <a:pt x="22" y="133"/>
                      </a:lnTo>
                      <a:lnTo>
                        <a:pt x="22" y="132"/>
                      </a:lnTo>
                      <a:lnTo>
                        <a:pt x="22" y="131"/>
                      </a:lnTo>
                      <a:lnTo>
                        <a:pt x="23" y="130"/>
                      </a:lnTo>
                      <a:lnTo>
                        <a:pt x="23" y="129"/>
                      </a:lnTo>
                      <a:lnTo>
                        <a:pt x="23" y="128"/>
                      </a:lnTo>
                      <a:lnTo>
                        <a:pt x="24" y="127"/>
                      </a:lnTo>
                      <a:lnTo>
                        <a:pt x="25" y="126"/>
                      </a:lnTo>
                      <a:lnTo>
                        <a:pt x="26" y="125"/>
                      </a:lnTo>
                      <a:lnTo>
                        <a:pt x="27" y="125"/>
                      </a:lnTo>
                      <a:lnTo>
                        <a:pt x="27" y="124"/>
                      </a:lnTo>
                      <a:lnTo>
                        <a:pt x="27" y="123"/>
                      </a:lnTo>
                      <a:lnTo>
                        <a:pt x="27" y="122"/>
                      </a:lnTo>
                      <a:lnTo>
                        <a:pt x="26" y="120"/>
                      </a:lnTo>
                      <a:lnTo>
                        <a:pt x="21" y="113"/>
                      </a:lnTo>
                      <a:lnTo>
                        <a:pt x="16" y="104"/>
                      </a:lnTo>
                      <a:lnTo>
                        <a:pt x="10" y="95"/>
                      </a:lnTo>
                      <a:lnTo>
                        <a:pt x="4" y="86"/>
                      </a:lnTo>
                      <a:lnTo>
                        <a:pt x="1" y="64"/>
                      </a:lnTo>
                      <a:lnTo>
                        <a:pt x="2" y="64"/>
                      </a:lnTo>
                      <a:lnTo>
                        <a:pt x="3" y="64"/>
                      </a:lnTo>
                      <a:lnTo>
                        <a:pt x="5" y="64"/>
                      </a:lnTo>
                      <a:lnTo>
                        <a:pt x="7" y="64"/>
                      </a:lnTo>
                      <a:lnTo>
                        <a:pt x="8" y="64"/>
                      </a:lnTo>
                      <a:lnTo>
                        <a:pt x="9" y="64"/>
                      </a:lnTo>
                      <a:lnTo>
                        <a:pt x="11" y="64"/>
                      </a:lnTo>
                      <a:lnTo>
                        <a:pt x="12" y="65"/>
                      </a:lnTo>
                      <a:lnTo>
                        <a:pt x="14" y="65"/>
                      </a:lnTo>
                      <a:lnTo>
                        <a:pt x="15" y="66"/>
                      </a:lnTo>
                      <a:lnTo>
                        <a:pt x="16" y="66"/>
                      </a:lnTo>
                      <a:lnTo>
                        <a:pt x="17" y="67"/>
                      </a:lnTo>
                      <a:lnTo>
                        <a:pt x="18" y="67"/>
                      </a:lnTo>
                      <a:lnTo>
                        <a:pt x="19" y="68"/>
                      </a:lnTo>
                      <a:lnTo>
                        <a:pt x="21" y="68"/>
                      </a:lnTo>
                      <a:lnTo>
                        <a:pt x="21" y="69"/>
                      </a:lnTo>
                      <a:lnTo>
                        <a:pt x="23" y="69"/>
                      </a:lnTo>
                      <a:lnTo>
                        <a:pt x="25" y="69"/>
                      </a:lnTo>
                      <a:lnTo>
                        <a:pt x="27" y="69"/>
                      </a:lnTo>
                      <a:lnTo>
                        <a:pt x="28" y="69"/>
                      </a:lnTo>
                      <a:lnTo>
                        <a:pt x="29" y="69"/>
                      </a:lnTo>
                      <a:lnTo>
                        <a:pt x="30" y="69"/>
                      </a:lnTo>
                      <a:lnTo>
                        <a:pt x="32" y="69"/>
                      </a:lnTo>
                      <a:lnTo>
                        <a:pt x="33" y="69"/>
                      </a:lnTo>
                      <a:lnTo>
                        <a:pt x="35" y="69"/>
                      </a:lnTo>
                      <a:lnTo>
                        <a:pt x="37" y="69"/>
                      </a:lnTo>
                      <a:lnTo>
                        <a:pt x="38" y="69"/>
                      </a:lnTo>
                      <a:lnTo>
                        <a:pt x="39" y="69"/>
                      </a:lnTo>
                      <a:lnTo>
                        <a:pt x="42" y="69"/>
                      </a:lnTo>
                      <a:lnTo>
                        <a:pt x="44" y="68"/>
                      </a:lnTo>
                      <a:lnTo>
                        <a:pt x="47" y="68"/>
                      </a:lnTo>
                      <a:lnTo>
                        <a:pt x="50" y="66"/>
                      </a:lnTo>
                      <a:lnTo>
                        <a:pt x="52" y="65"/>
                      </a:lnTo>
                      <a:lnTo>
                        <a:pt x="55" y="64"/>
                      </a:lnTo>
                      <a:lnTo>
                        <a:pt x="58" y="63"/>
                      </a:lnTo>
                      <a:lnTo>
                        <a:pt x="63" y="62"/>
                      </a:lnTo>
                      <a:lnTo>
                        <a:pt x="66" y="61"/>
                      </a:lnTo>
                      <a:lnTo>
                        <a:pt x="69" y="60"/>
                      </a:lnTo>
                      <a:lnTo>
                        <a:pt x="73" y="59"/>
                      </a:lnTo>
                      <a:lnTo>
                        <a:pt x="76" y="58"/>
                      </a:lnTo>
                      <a:lnTo>
                        <a:pt x="79" y="57"/>
                      </a:lnTo>
                      <a:lnTo>
                        <a:pt x="84" y="57"/>
                      </a:lnTo>
                      <a:lnTo>
                        <a:pt x="87" y="56"/>
                      </a:lnTo>
                      <a:lnTo>
                        <a:pt x="90" y="55"/>
                      </a:lnTo>
                      <a:lnTo>
                        <a:pt x="94" y="54"/>
                      </a:lnTo>
                      <a:lnTo>
                        <a:pt x="98" y="53"/>
                      </a:lnTo>
                      <a:lnTo>
                        <a:pt x="102" y="52"/>
                      </a:lnTo>
                      <a:lnTo>
                        <a:pt x="105" y="51"/>
                      </a:lnTo>
                      <a:lnTo>
                        <a:pt x="106" y="51"/>
                      </a:lnTo>
                      <a:lnTo>
                        <a:pt x="108" y="51"/>
                      </a:lnTo>
                      <a:lnTo>
                        <a:pt x="109" y="51"/>
                      </a:lnTo>
                      <a:lnTo>
                        <a:pt x="111" y="51"/>
                      </a:lnTo>
                      <a:lnTo>
                        <a:pt x="112" y="50"/>
                      </a:lnTo>
                      <a:lnTo>
                        <a:pt x="114" y="50"/>
                      </a:lnTo>
                      <a:lnTo>
                        <a:pt x="118" y="50"/>
                      </a:lnTo>
                      <a:lnTo>
                        <a:pt x="120" y="49"/>
                      </a:lnTo>
                      <a:lnTo>
                        <a:pt x="122" y="49"/>
                      </a:lnTo>
                      <a:lnTo>
                        <a:pt x="125" y="48"/>
                      </a:lnTo>
                      <a:lnTo>
                        <a:pt x="127" y="47"/>
                      </a:lnTo>
                      <a:lnTo>
                        <a:pt x="130" y="46"/>
                      </a:lnTo>
                      <a:lnTo>
                        <a:pt x="132" y="45"/>
                      </a:lnTo>
                      <a:lnTo>
                        <a:pt x="136" y="44"/>
                      </a:lnTo>
                      <a:lnTo>
                        <a:pt x="138" y="43"/>
                      </a:lnTo>
                      <a:lnTo>
                        <a:pt x="139" y="43"/>
                      </a:lnTo>
                      <a:lnTo>
                        <a:pt x="140" y="42"/>
                      </a:lnTo>
                      <a:lnTo>
                        <a:pt x="143" y="40"/>
                      </a:lnTo>
                      <a:lnTo>
                        <a:pt x="146" y="38"/>
                      </a:lnTo>
                      <a:lnTo>
                        <a:pt x="149" y="37"/>
                      </a:lnTo>
                      <a:lnTo>
                        <a:pt x="150" y="35"/>
                      </a:lnTo>
                      <a:lnTo>
                        <a:pt x="151" y="35"/>
                      </a:lnTo>
                      <a:lnTo>
                        <a:pt x="152" y="34"/>
                      </a:lnTo>
                      <a:lnTo>
                        <a:pt x="153" y="34"/>
                      </a:lnTo>
                      <a:lnTo>
                        <a:pt x="154" y="34"/>
                      </a:lnTo>
                      <a:lnTo>
                        <a:pt x="155" y="34"/>
                      </a:lnTo>
                      <a:lnTo>
                        <a:pt x="156" y="34"/>
                      </a:lnTo>
                      <a:lnTo>
                        <a:pt x="157" y="34"/>
                      </a:lnTo>
                      <a:lnTo>
                        <a:pt x="159" y="33"/>
                      </a:lnTo>
                      <a:lnTo>
                        <a:pt x="160" y="32"/>
                      </a:lnTo>
                      <a:lnTo>
                        <a:pt x="162" y="31"/>
                      </a:lnTo>
                      <a:lnTo>
                        <a:pt x="164" y="31"/>
                      </a:lnTo>
                      <a:lnTo>
                        <a:pt x="165" y="31"/>
                      </a:lnTo>
                      <a:lnTo>
                        <a:pt x="166" y="31"/>
                      </a:lnTo>
                      <a:lnTo>
                        <a:pt x="167" y="31"/>
                      </a:lnTo>
                      <a:lnTo>
                        <a:pt x="169" y="30"/>
                      </a:lnTo>
                      <a:lnTo>
                        <a:pt x="170" y="29"/>
                      </a:lnTo>
                      <a:lnTo>
                        <a:pt x="171" y="29"/>
                      </a:lnTo>
                      <a:lnTo>
                        <a:pt x="172" y="29"/>
                      </a:lnTo>
                      <a:lnTo>
                        <a:pt x="175" y="29"/>
                      </a:lnTo>
                      <a:lnTo>
                        <a:pt x="177" y="28"/>
                      </a:lnTo>
                      <a:lnTo>
                        <a:pt x="178" y="28"/>
                      </a:lnTo>
                      <a:lnTo>
                        <a:pt x="180" y="28"/>
                      </a:lnTo>
                      <a:lnTo>
                        <a:pt x="183" y="27"/>
                      </a:lnTo>
                      <a:lnTo>
                        <a:pt x="184" y="27"/>
                      </a:lnTo>
                      <a:lnTo>
                        <a:pt x="185" y="27"/>
                      </a:lnTo>
                      <a:lnTo>
                        <a:pt x="187" y="26"/>
                      </a:lnTo>
                      <a:lnTo>
                        <a:pt x="189" y="26"/>
                      </a:lnTo>
                      <a:lnTo>
                        <a:pt x="192" y="24"/>
                      </a:lnTo>
                      <a:lnTo>
                        <a:pt x="197" y="23"/>
                      </a:lnTo>
                      <a:lnTo>
                        <a:pt x="204" y="21"/>
                      </a:lnTo>
                      <a:lnTo>
                        <a:pt x="209" y="19"/>
                      </a:lnTo>
                      <a:lnTo>
                        <a:pt x="214" y="16"/>
                      </a:lnTo>
                      <a:lnTo>
                        <a:pt x="218" y="15"/>
                      </a:lnTo>
                      <a:lnTo>
                        <a:pt x="223" y="12"/>
                      </a:lnTo>
                      <a:lnTo>
                        <a:pt x="224" y="12"/>
                      </a:lnTo>
                      <a:lnTo>
                        <a:pt x="224" y="11"/>
                      </a:lnTo>
                      <a:lnTo>
                        <a:pt x="225" y="11"/>
                      </a:lnTo>
                      <a:lnTo>
                        <a:pt x="226" y="11"/>
                      </a:lnTo>
                      <a:lnTo>
                        <a:pt x="227" y="10"/>
                      </a:lnTo>
                      <a:lnTo>
                        <a:pt x="228" y="9"/>
                      </a:lnTo>
                      <a:lnTo>
                        <a:pt x="229" y="9"/>
                      </a:lnTo>
                      <a:lnTo>
                        <a:pt x="230" y="8"/>
                      </a:lnTo>
                      <a:lnTo>
                        <a:pt x="231" y="7"/>
                      </a:lnTo>
                      <a:lnTo>
                        <a:pt x="234" y="5"/>
                      </a:lnTo>
                      <a:lnTo>
                        <a:pt x="236" y="5"/>
                      </a:lnTo>
                      <a:lnTo>
                        <a:pt x="237" y="3"/>
                      </a:lnTo>
                      <a:lnTo>
                        <a:pt x="238" y="3"/>
                      </a:lnTo>
                      <a:lnTo>
                        <a:pt x="239" y="2"/>
                      </a:lnTo>
                      <a:lnTo>
                        <a:pt x="240" y="2"/>
                      </a:lnTo>
                      <a:lnTo>
                        <a:pt x="241" y="2"/>
                      </a:lnTo>
                      <a:lnTo>
                        <a:pt x="242" y="2"/>
                      </a:lnTo>
                      <a:lnTo>
                        <a:pt x="244" y="1"/>
                      </a:lnTo>
                      <a:lnTo>
                        <a:pt x="246" y="1"/>
                      </a:lnTo>
                      <a:lnTo>
                        <a:pt x="247" y="1"/>
                      </a:lnTo>
                      <a:lnTo>
                        <a:pt x="248" y="1"/>
                      </a:lnTo>
                      <a:lnTo>
                        <a:pt x="251" y="0"/>
                      </a:lnTo>
                      <a:lnTo>
                        <a:pt x="253" y="0"/>
                      </a:lnTo>
                      <a:lnTo>
                        <a:pt x="317" y="0"/>
                      </a:lnTo>
                      <a:lnTo>
                        <a:pt x="317" y="1"/>
                      </a:lnTo>
                      <a:lnTo>
                        <a:pt x="317" y="3"/>
                      </a:lnTo>
                      <a:lnTo>
                        <a:pt x="317" y="5"/>
                      </a:lnTo>
                      <a:lnTo>
                        <a:pt x="318" y="7"/>
                      </a:lnTo>
                      <a:lnTo>
                        <a:pt x="318" y="11"/>
                      </a:lnTo>
                      <a:lnTo>
                        <a:pt x="319" y="13"/>
                      </a:lnTo>
                      <a:lnTo>
                        <a:pt x="320" y="16"/>
                      </a:lnTo>
                      <a:lnTo>
                        <a:pt x="322" y="20"/>
                      </a:lnTo>
                      <a:lnTo>
                        <a:pt x="323" y="23"/>
                      </a:lnTo>
                      <a:lnTo>
                        <a:pt x="323" y="25"/>
                      </a:lnTo>
                      <a:lnTo>
                        <a:pt x="324" y="28"/>
                      </a:lnTo>
                      <a:lnTo>
                        <a:pt x="325" y="29"/>
                      </a:lnTo>
                      <a:lnTo>
                        <a:pt x="326" y="32"/>
                      </a:lnTo>
                      <a:lnTo>
                        <a:pt x="328" y="34"/>
                      </a:lnTo>
                      <a:lnTo>
                        <a:pt x="329" y="36"/>
                      </a:lnTo>
                      <a:lnTo>
                        <a:pt x="329" y="37"/>
                      </a:lnTo>
                      <a:lnTo>
                        <a:pt x="331" y="39"/>
                      </a:lnTo>
                      <a:lnTo>
                        <a:pt x="332" y="40"/>
                      </a:lnTo>
                      <a:lnTo>
                        <a:pt x="334" y="42"/>
                      </a:lnTo>
                      <a:lnTo>
                        <a:pt x="334" y="43"/>
                      </a:lnTo>
                      <a:lnTo>
                        <a:pt x="335" y="44"/>
                      </a:lnTo>
                      <a:lnTo>
                        <a:pt x="336" y="44"/>
                      </a:lnTo>
                      <a:lnTo>
                        <a:pt x="337" y="45"/>
                      </a:lnTo>
                      <a:lnTo>
                        <a:pt x="339" y="45"/>
                      </a:lnTo>
                      <a:lnTo>
                        <a:pt x="340" y="46"/>
                      </a:lnTo>
                      <a:lnTo>
                        <a:pt x="342" y="47"/>
                      </a:lnTo>
                      <a:lnTo>
                        <a:pt x="344" y="48"/>
                      </a:lnTo>
                      <a:lnTo>
                        <a:pt x="346" y="49"/>
                      </a:lnTo>
                      <a:lnTo>
                        <a:pt x="348" y="50"/>
                      </a:lnTo>
                      <a:lnTo>
                        <a:pt x="352" y="51"/>
                      </a:lnTo>
                      <a:lnTo>
                        <a:pt x="353" y="51"/>
                      </a:lnTo>
                      <a:lnTo>
                        <a:pt x="356" y="52"/>
                      </a:lnTo>
                      <a:lnTo>
                        <a:pt x="358" y="52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" name="Freeform 13">
                  <a:extLst>
                    <a:ext uri="{FF2B5EF4-FFF2-40B4-BE49-F238E27FC236}">
                      <a16:creationId xmlns:a16="http://schemas.microsoft.com/office/drawing/2014/main" id="{EE7917F4-F3B2-40B5-B185-69BB02E64F3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63675" y="2659063"/>
                  <a:ext cx="565150" cy="358775"/>
                </a:xfrm>
                <a:custGeom>
                  <a:avLst/>
                  <a:gdLst>
                    <a:gd name="T0" fmla="*/ 303 w 356"/>
                    <a:gd name="T1" fmla="*/ 11 h 226"/>
                    <a:gd name="T2" fmla="*/ 310 w 356"/>
                    <a:gd name="T3" fmla="*/ 19 h 226"/>
                    <a:gd name="T4" fmla="*/ 308 w 356"/>
                    <a:gd name="T5" fmla="*/ 27 h 226"/>
                    <a:gd name="T6" fmla="*/ 302 w 356"/>
                    <a:gd name="T7" fmla="*/ 36 h 226"/>
                    <a:gd name="T8" fmla="*/ 306 w 356"/>
                    <a:gd name="T9" fmla="*/ 45 h 226"/>
                    <a:gd name="T10" fmla="*/ 304 w 356"/>
                    <a:gd name="T11" fmla="*/ 54 h 226"/>
                    <a:gd name="T12" fmla="*/ 317 w 356"/>
                    <a:gd name="T13" fmla="*/ 54 h 226"/>
                    <a:gd name="T14" fmla="*/ 325 w 356"/>
                    <a:gd name="T15" fmla="*/ 62 h 226"/>
                    <a:gd name="T16" fmla="*/ 335 w 356"/>
                    <a:gd name="T17" fmla="*/ 70 h 226"/>
                    <a:gd name="T18" fmla="*/ 341 w 356"/>
                    <a:gd name="T19" fmla="*/ 79 h 226"/>
                    <a:gd name="T20" fmla="*/ 346 w 356"/>
                    <a:gd name="T21" fmla="*/ 89 h 226"/>
                    <a:gd name="T22" fmla="*/ 350 w 356"/>
                    <a:gd name="T23" fmla="*/ 99 h 226"/>
                    <a:gd name="T24" fmla="*/ 350 w 356"/>
                    <a:gd name="T25" fmla="*/ 113 h 226"/>
                    <a:gd name="T26" fmla="*/ 352 w 356"/>
                    <a:gd name="T27" fmla="*/ 123 h 226"/>
                    <a:gd name="T28" fmla="*/ 350 w 356"/>
                    <a:gd name="T29" fmla="*/ 131 h 226"/>
                    <a:gd name="T30" fmla="*/ 339 w 356"/>
                    <a:gd name="T31" fmla="*/ 134 h 226"/>
                    <a:gd name="T32" fmla="*/ 325 w 356"/>
                    <a:gd name="T33" fmla="*/ 134 h 226"/>
                    <a:gd name="T34" fmla="*/ 317 w 356"/>
                    <a:gd name="T35" fmla="*/ 140 h 226"/>
                    <a:gd name="T36" fmla="*/ 305 w 356"/>
                    <a:gd name="T37" fmla="*/ 139 h 226"/>
                    <a:gd name="T38" fmla="*/ 294 w 356"/>
                    <a:gd name="T39" fmla="*/ 138 h 226"/>
                    <a:gd name="T40" fmla="*/ 283 w 356"/>
                    <a:gd name="T41" fmla="*/ 140 h 226"/>
                    <a:gd name="T42" fmla="*/ 272 w 356"/>
                    <a:gd name="T43" fmla="*/ 146 h 226"/>
                    <a:gd name="T44" fmla="*/ 181 w 356"/>
                    <a:gd name="T45" fmla="*/ 186 h 226"/>
                    <a:gd name="T46" fmla="*/ 174 w 356"/>
                    <a:gd name="T47" fmla="*/ 191 h 226"/>
                    <a:gd name="T48" fmla="*/ 162 w 356"/>
                    <a:gd name="T49" fmla="*/ 188 h 226"/>
                    <a:gd name="T50" fmla="*/ 159 w 356"/>
                    <a:gd name="T51" fmla="*/ 195 h 226"/>
                    <a:gd name="T52" fmla="*/ 147 w 356"/>
                    <a:gd name="T53" fmla="*/ 197 h 226"/>
                    <a:gd name="T54" fmla="*/ 142 w 356"/>
                    <a:gd name="T55" fmla="*/ 202 h 226"/>
                    <a:gd name="T56" fmla="*/ 133 w 356"/>
                    <a:gd name="T57" fmla="*/ 206 h 226"/>
                    <a:gd name="T58" fmla="*/ 124 w 356"/>
                    <a:gd name="T59" fmla="*/ 212 h 226"/>
                    <a:gd name="T60" fmla="*/ 112 w 356"/>
                    <a:gd name="T61" fmla="*/ 212 h 226"/>
                    <a:gd name="T62" fmla="*/ 104 w 356"/>
                    <a:gd name="T63" fmla="*/ 215 h 226"/>
                    <a:gd name="T64" fmla="*/ 96 w 356"/>
                    <a:gd name="T65" fmla="*/ 222 h 226"/>
                    <a:gd name="T66" fmla="*/ 86 w 356"/>
                    <a:gd name="T67" fmla="*/ 219 h 226"/>
                    <a:gd name="T68" fmla="*/ 76 w 356"/>
                    <a:gd name="T69" fmla="*/ 214 h 226"/>
                    <a:gd name="T70" fmla="*/ 66 w 356"/>
                    <a:gd name="T71" fmla="*/ 210 h 226"/>
                    <a:gd name="T72" fmla="*/ 57 w 356"/>
                    <a:gd name="T73" fmla="*/ 218 h 226"/>
                    <a:gd name="T74" fmla="*/ 48 w 356"/>
                    <a:gd name="T75" fmla="*/ 225 h 226"/>
                    <a:gd name="T76" fmla="*/ 37 w 356"/>
                    <a:gd name="T77" fmla="*/ 221 h 226"/>
                    <a:gd name="T78" fmla="*/ 37 w 356"/>
                    <a:gd name="T79" fmla="*/ 210 h 226"/>
                    <a:gd name="T80" fmla="*/ 33 w 356"/>
                    <a:gd name="T81" fmla="*/ 198 h 226"/>
                    <a:gd name="T82" fmla="*/ 33 w 356"/>
                    <a:gd name="T83" fmla="*/ 188 h 226"/>
                    <a:gd name="T84" fmla="*/ 28 w 356"/>
                    <a:gd name="T85" fmla="*/ 177 h 226"/>
                    <a:gd name="T86" fmla="*/ 19 w 356"/>
                    <a:gd name="T87" fmla="*/ 172 h 226"/>
                    <a:gd name="T88" fmla="*/ 9 w 356"/>
                    <a:gd name="T89" fmla="*/ 175 h 226"/>
                    <a:gd name="T90" fmla="*/ 1 w 356"/>
                    <a:gd name="T91" fmla="*/ 169 h 226"/>
                    <a:gd name="T92" fmla="*/ 5 w 356"/>
                    <a:gd name="T93" fmla="*/ 161 h 226"/>
                    <a:gd name="T94" fmla="*/ 7 w 356"/>
                    <a:gd name="T95" fmla="*/ 150 h 226"/>
                    <a:gd name="T96" fmla="*/ 2 w 356"/>
                    <a:gd name="T97" fmla="*/ 140 h 226"/>
                    <a:gd name="T98" fmla="*/ 0 w 356"/>
                    <a:gd name="T99" fmla="*/ 130 h 226"/>
                    <a:gd name="T100" fmla="*/ 6 w 356"/>
                    <a:gd name="T101" fmla="*/ 118 h 226"/>
                    <a:gd name="T102" fmla="*/ 11 w 356"/>
                    <a:gd name="T103" fmla="*/ 110 h 226"/>
                    <a:gd name="T104" fmla="*/ 19 w 356"/>
                    <a:gd name="T105" fmla="*/ 104 h 226"/>
                    <a:gd name="T106" fmla="*/ 28 w 356"/>
                    <a:gd name="T107" fmla="*/ 98 h 226"/>
                    <a:gd name="T108" fmla="*/ 29 w 356"/>
                    <a:gd name="T109" fmla="*/ 87 h 226"/>
                    <a:gd name="T110" fmla="*/ 29 w 356"/>
                    <a:gd name="T111" fmla="*/ 76 h 226"/>
                    <a:gd name="T112" fmla="*/ 40 w 356"/>
                    <a:gd name="T113" fmla="*/ 73 h 226"/>
                    <a:gd name="T114" fmla="*/ 42 w 356"/>
                    <a:gd name="T115" fmla="*/ 66 h 226"/>
                    <a:gd name="T116" fmla="*/ 42 w 356"/>
                    <a:gd name="T117" fmla="*/ 57 h 226"/>
                    <a:gd name="T118" fmla="*/ 38 w 356"/>
                    <a:gd name="T119" fmla="*/ 46 h 22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356"/>
                    <a:gd name="T181" fmla="*/ 0 h 226"/>
                    <a:gd name="T182" fmla="*/ 356 w 356"/>
                    <a:gd name="T183" fmla="*/ 226 h 226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356" h="226">
                      <a:moveTo>
                        <a:pt x="298" y="0"/>
                      </a:moveTo>
                      <a:lnTo>
                        <a:pt x="298" y="0"/>
                      </a:lnTo>
                      <a:lnTo>
                        <a:pt x="299" y="0"/>
                      </a:lnTo>
                      <a:lnTo>
                        <a:pt x="299" y="1"/>
                      </a:lnTo>
                      <a:lnTo>
                        <a:pt x="299" y="2"/>
                      </a:lnTo>
                      <a:lnTo>
                        <a:pt x="299" y="3"/>
                      </a:lnTo>
                      <a:lnTo>
                        <a:pt x="300" y="4"/>
                      </a:lnTo>
                      <a:lnTo>
                        <a:pt x="300" y="5"/>
                      </a:lnTo>
                      <a:lnTo>
                        <a:pt x="300" y="6"/>
                      </a:lnTo>
                      <a:lnTo>
                        <a:pt x="301" y="6"/>
                      </a:lnTo>
                      <a:lnTo>
                        <a:pt x="301" y="7"/>
                      </a:lnTo>
                      <a:lnTo>
                        <a:pt x="301" y="8"/>
                      </a:lnTo>
                      <a:lnTo>
                        <a:pt x="302" y="9"/>
                      </a:lnTo>
                      <a:lnTo>
                        <a:pt x="303" y="9"/>
                      </a:lnTo>
                      <a:lnTo>
                        <a:pt x="303" y="10"/>
                      </a:lnTo>
                      <a:lnTo>
                        <a:pt x="303" y="11"/>
                      </a:lnTo>
                      <a:lnTo>
                        <a:pt x="303" y="12"/>
                      </a:lnTo>
                      <a:lnTo>
                        <a:pt x="303" y="13"/>
                      </a:lnTo>
                      <a:lnTo>
                        <a:pt x="303" y="14"/>
                      </a:lnTo>
                      <a:lnTo>
                        <a:pt x="303" y="15"/>
                      </a:lnTo>
                      <a:lnTo>
                        <a:pt x="303" y="16"/>
                      </a:lnTo>
                      <a:lnTo>
                        <a:pt x="304" y="16"/>
                      </a:lnTo>
                      <a:lnTo>
                        <a:pt x="304" y="17"/>
                      </a:lnTo>
                      <a:lnTo>
                        <a:pt x="305" y="17"/>
                      </a:lnTo>
                      <a:lnTo>
                        <a:pt x="306" y="17"/>
                      </a:lnTo>
                      <a:lnTo>
                        <a:pt x="307" y="17"/>
                      </a:lnTo>
                      <a:lnTo>
                        <a:pt x="308" y="18"/>
                      </a:lnTo>
                      <a:lnTo>
                        <a:pt x="309" y="18"/>
                      </a:lnTo>
                      <a:lnTo>
                        <a:pt x="310" y="18"/>
                      </a:lnTo>
                      <a:lnTo>
                        <a:pt x="310" y="19"/>
                      </a:lnTo>
                      <a:lnTo>
                        <a:pt x="311" y="19"/>
                      </a:lnTo>
                      <a:lnTo>
                        <a:pt x="312" y="19"/>
                      </a:lnTo>
                      <a:lnTo>
                        <a:pt x="312" y="20"/>
                      </a:lnTo>
                      <a:lnTo>
                        <a:pt x="313" y="20"/>
                      </a:lnTo>
                      <a:lnTo>
                        <a:pt x="313" y="21"/>
                      </a:lnTo>
                      <a:lnTo>
                        <a:pt x="314" y="22"/>
                      </a:lnTo>
                      <a:lnTo>
                        <a:pt x="314" y="23"/>
                      </a:lnTo>
                      <a:lnTo>
                        <a:pt x="313" y="23"/>
                      </a:lnTo>
                      <a:lnTo>
                        <a:pt x="312" y="24"/>
                      </a:lnTo>
                      <a:lnTo>
                        <a:pt x="311" y="24"/>
                      </a:lnTo>
                      <a:lnTo>
                        <a:pt x="310" y="25"/>
                      </a:lnTo>
                      <a:lnTo>
                        <a:pt x="309" y="25"/>
                      </a:lnTo>
                      <a:lnTo>
                        <a:pt x="309" y="26"/>
                      </a:lnTo>
                      <a:lnTo>
                        <a:pt x="309" y="27"/>
                      </a:lnTo>
                      <a:lnTo>
                        <a:pt x="308" y="27"/>
                      </a:lnTo>
                      <a:lnTo>
                        <a:pt x="308" y="28"/>
                      </a:lnTo>
                      <a:lnTo>
                        <a:pt x="309" y="28"/>
                      </a:lnTo>
                      <a:lnTo>
                        <a:pt x="308" y="29"/>
                      </a:lnTo>
                      <a:lnTo>
                        <a:pt x="308" y="30"/>
                      </a:lnTo>
                      <a:lnTo>
                        <a:pt x="307" y="30"/>
                      </a:lnTo>
                      <a:lnTo>
                        <a:pt x="307" y="31"/>
                      </a:lnTo>
                      <a:lnTo>
                        <a:pt x="307" y="32"/>
                      </a:lnTo>
                      <a:lnTo>
                        <a:pt x="306" y="32"/>
                      </a:lnTo>
                      <a:lnTo>
                        <a:pt x="305" y="33"/>
                      </a:lnTo>
                      <a:lnTo>
                        <a:pt x="304" y="34"/>
                      </a:lnTo>
                      <a:lnTo>
                        <a:pt x="304" y="35"/>
                      </a:lnTo>
                      <a:lnTo>
                        <a:pt x="303" y="35"/>
                      </a:lnTo>
                      <a:lnTo>
                        <a:pt x="303" y="36"/>
                      </a:lnTo>
                      <a:lnTo>
                        <a:pt x="302" y="36"/>
                      </a:lnTo>
                      <a:lnTo>
                        <a:pt x="301" y="36"/>
                      </a:lnTo>
                      <a:lnTo>
                        <a:pt x="302" y="37"/>
                      </a:lnTo>
                      <a:lnTo>
                        <a:pt x="302" y="38"/>
                      </a:lnTo>
                      <a:lnTo>
                        <a:pt x="302" y="39"/>
                      </a:lnTo>
                      <a:lnTo>
                        <a:pt x="302" y="40"/>
                      </a:lnTo>
                      <a:lnTo>
                        <a:pt x="302" y="41"/>
                      </a:lnTo>
                      <a:lnTo>
                        <a:pt x="303" y="41"/>
                      </a:lnTo>
                      <a:lnTo>
                        <a:pt x="304" y="41"/>
                      </a:lnTo>
                      <a:lnTo>
                        <a:pt x="304" y="42"/>
                      </a:lnTo>
                      <a:lnTo>
                        <a:pt x="304" y="43"/>
                      </a:lnTo>
                      <a:lnTo>
                        <a:pt x="304" y="44"/>
                      </a:lnTo>
                      <a:lnTo>
                        <a:pt x="305" y="44"/>
                      </a:lnTo>
                      <a:lnTo>
                        <a:pt x="306" y="43"/>
                      </a:lnTo>
                      <a:lnTo>
                        <a:pt x="306" y="44"/>
                      </a:lnTo>
                      <a:lnTo>
                        <a:pt x="306" y="45"/>
                      </a:lnTo>
                      <a:lnTo>
                        <a:pt x="307" y="46"/>
                      </a:lnTo>
                      <a:lnTo>
                        <a:pt x="307" y="47"/>
                      </a:lnTo>
                      <a:lnTo>
                        <a:pt x="306" y="47"/>
                      </a:lnTo>
                      <a:lnTo>
                        <a:pt x="305" y="47"/>
                      </a:lnTo>
                      <a:lnTo>
                        <a:pt x="305" y="48"/>
                      </a:lnTo>
                      <a:lnTo>
                        <a:pt x="305" y="49"/>
                      </a:lnTo>
                      <a:lnTo>
                        <a:pt x="305" y="50"/>
                      </a:lnTo>
                      <a:lnTo>
                        <a:pt x="304" y="50"/>
                      </a:lnTo>
                      <a:lnTo>
                        <a:pt x="304" y="51"/>
                      </a:lnTo>
                      <a:lnTo>
                        <a:pt x="304" y="52"/>
                      </a:lnTo>
                      <a:lnTo>
                        <a:pt x="303" y="52"/>
                      </a:lnTo>
                      <a:lnTo>
                        <a:pt x="303" y="53"/>
                      </a:lnTo>
                      <a:lnTo>
                        <a:pt x="303" y="54"/>
                      </a:lnTo>
                      <a:lnTo>
                        <a:pt x="304" y="54"/>
                      </a:lnTo>
                      <a:lnTo>
                        <a:pt x="305" y="53"/>
                      </a:lnTo>
                      <a:lnTo>
                        <a:pt x="306" y="53"/>
                      </a:lnTo>
                      <a:lnTo>
                        <a:pt x="307" y="54"/>
                      </a:lnTo>
                      <a:lnTo>
                        <a:pt x="308" y="54"/>
                      </a:lnTo>
                      <a:lnTo>
                        <a:pt x="309" y="55"/>
                      </a:lnTo>
                      <a:lnTo>
                        <a:pt x="309" y="54"/>
                      </a:lnTo>
                      <a:lnTo>
                        <a:pt x="310" y="54"/>
                      </a:lnTo>
                      <a:lnTo>
                        <a:pt x="311" y="53"/>
                      </a:lnTo>
                      <a:lnTo>
                        <a:pt x="311" y="54"/>
                      </a:lnTo>
                      <a:lnTo>
                        <a:pt x="312" y="54"/>
                      </a:lnTo>
                      <a:lnTo>
                        <a:pt x="313" y="54"/>
                      </a:lnTo>
                      <a:lnTo>
                        <a:pt x="313" y="53"/>
                      </a:lnTo>
                      <a:lnTo>
                        <a:pt x="314" y="53"/>
                      </a:lnTo>
                      <a:lnTo>
                        <a:pt x="315" y="53"/>
                      </a:lnTo>
                      <a:lnTo>
                        <a:pt x="316" y="54"/>
                      </a:lnTo>
                      <a:lnTo>
                        <a:pt x="317" y="54"/>
                      </a:lnTo>
                      <a:lnTo>
                        <a:pt x="318" y="54"/>
                      </a:lnTo>
                      <a:lnTo>
                        <a:pt x="318" y="55"/>
                      </a:lnTo>
                      <a:lnTo>
                        <a:pt x="318" y="56"/>
                      </a:lnTo>
                      <a:lnTo>
                        <a:pt x="319" y="57"/>
                      </a:lnTo>
                      <a:lnTo>
                        <a:pt x="320" y="57"/>
                      </a:lnTo>
                      <a:lnTo>
                        <a:pt x="320" y="58"/>
                      </a:lnTo>
                      <a:lnTo>
                        <a:pt x="321" y="58"/>
                      </a:lnTo>
                      <a:lnTo>
                        <a:pt x="321" y="59"/>
                      </a:lnTo>
                      <a:lnTo>
                        <a:pt x="322" y="59"/>
                      </a:lnTo>
                      <a:lnTo>
                        <a:pt x="322" y="60"/>
                      </a:lnTo>
                      <a:lnTo>
                        <a:pt x="322" y="61"/>
                      </a:lnTo>
                      <a:lnTo>
                        <a:pt x="323" y="61"/>
                      </a:lnTo>
                      <a:lnTo>
                        <a:pt x="323" y="62"/>
                      </a:lnTo>
                      <a:lnTo>
                        <a:pt x="324" y="62"/>
                      </a:lnTo>
                      <a:lnTo>
                        <a:pt x="325" y="62"/>
                      </a:lnTo>
                      <a:lnTo>
                        <a:pt x="326" y="62"/>
                      </a:lnTo>
                      <a:lnTo>
                        <a:pt x="327" y="62"/>
                      </a:lnTo>
                      <a:lnTo>
                        <a:pt x="328" y="62"/>
                      </a:lnTo>
                      <a:lnTo>
                        <a:pt x="329" y="62"/>
                      </a:lnTo>
                      <a:lnTo>
                        <a:pt x="330" y="62"/>
                      </a:lnTo>
                      <a:lnTo>
                        <a:pt x="331" y="63"/>
                      </a:lnTo>
                      <a:lnTo>
                        <a:pt x="332" y="63"/>
                      </a:lnTo>
                      <a:lnTo>
                        <a:pt x="332" y="64"/>
                      </a:lnTo>
                      <a:lnTo>
                        <a:pt x="333" y="65"/>
                      </a:lnTo>
                      <a:lnTo>
                        <a:pt x="333" y="66"/>
                      </a:lnTo>
                      <a:lnTo>
                        <a:pt x="333" y="67"/>
                      </a:lnTo>
                      <a:lnTo>
                        <a:pt x="334" y="68"/>
                      </a:lnTo>
                      <a:lnTo>
                        <a:pt x="335" y="69"/>
                      </a:lnTo>
                      <a:lnTo>
                        <a:pt x="335" y="70"/>
                      </a:lnTo>
                      <a:lnTo>
                        <a:pt x="336" y="71"/>
                      </a:lnTo>
                      <a:lnTo>
                        <a:pt x="337" y="71"/>
                      </a:lnTo>
                      <a:lnTo>
                        <a:pt x="336" y="72"/>
                      </a:lnTo>
                      <a:lnTo>
                        <a:pt x="336" y="73"/>
                      </a:lnTo>
                      <a:lnTo>
                        <a:pt x="336" y="74"/>
                      </a:lnTo>
                      <a:lnTo>
                        <a:pt x="336" y="75"/>
                      </a:lnTo>
                      <a:lnTo>
                        <a:pt x="337" y="76"/>
                      </a:lnTo>
                      <a:lnTo>
                        <a:pt x="337" y="77"/>
                      </a:lnTo>
                      <a:lnTo>
                        <a:pt x="338" y="77"/>
                      </a:lnTo>
                      <a:lnTo>
                        <a:pt x="338" y="78"/>
                      </a:lnTo>
                      <a:lnTo>
                        <a:pt x="339" y="78"/>
                      </a:lnTo>
                      <a:lnTo>
                        <a:pt x="339" y="79"/>
                      </a:lnTo>
                      <a:lnTo>
                        <a:pt x="340" y="79"/>
                      </a:lnTo>
                      <a:lnTo>
                        <a:pt x="341" y="79"/>
                      </a:lnTo>
                      <a:lnTo>
                        <a:pt x="341" y="80"/>
                      </a:lnTo>
                      <a:lnTo>
                        <a:pt x="342" y="80"/>
                      </a:lnTo>
                      <a:lnTo>
                        <a:pt x="343" y="81"/>
                      </a:lnTo>
                      <a:lnTo>
                        <a:pt x="343" y="82"/>
                      </a:lnTo>
                      <a:lnTo>
                        <a:pt x="344" y="82"/>
                      </a:lnTo>
                      <a:lnTo>
                        <a:pt x="344" y="83"/>
                      </a:lnTo>
                      <a:lnTo>
                        <a:pt x="345" y="84"/>
                      </a:lnTo>
                      <a:lnTo>
                        <a:pt x="345" y="85"/>
                      </a:lnTo>
                      <a:lnTo>
                        <a:pt x="346" y="85"/>
                      </a:lnTo>
                      <a:lnTo>
                        <a:pt x="346" y="86"/>
                      </a:lnTo>
                      <a:lnTo>
                        <a:pt x="347" y="86"/>
                      </a:lnTo>
                      <a:lnTo>
                        <a:pt x="348" y="86"/>
                      </a:lnTo>
                      <a:lnTo>
                        <a:pt x="348" y="87"/>
                      </a:lnTo>
                      <a:lnTo>
                        <a:pt x="347" y="87"/>
                      </a:lnTo>
                      <a:lnTo>
                        <a:pt x="347" y="88"/>
                      </a:lnTo>
                      <a:lnTo>
                        <a:pt x="346" y="89"/>
                      </a:lnTo>
                      <a:lnTo>
                        <a:pt x="346" y="90"/>
                      </a:lnTo>
                      <a:lnTo>
                        <a:pt x="346" y="91"/>
                      </a:lnTo>
                      <a:lnTo>
                        <a:pt x="346" y="92"/>
                      </a:lnTo>
                      <a:lnTo>
                        <a:pt x="346" y="93"/>
                      </a:lnTo>
                      <a:lnTo>
                        <a:pt x="347" y="93"/>
                      </a:lnTo>
                      <a:lnTo>
                        <a:pt x="348" y="93"/>
                      </a:lnTo>
                      <a:lnTo>
                        <a:pt x="349" y="93"/>
                      </a:lnTo>
                      <a:lnTo>
                        <a:pt x="350" y="93"/>
                      </a:lnTo>
                      <a:lnTo>
                        <a:pt x="351" y="94"/>
                      </a:lnTo>
                      <a:lnTo>
                        <a:pt x="351" y="95"/>
                      </a:lnTo>
                      <a:lnTo>
                        <a:pt x="350" y="96"/>
                      </a:lnTo>
                      <a:lnTo>
                        <a:pt x="350" y="97"/>
                      </a:lnTo>
                      <a:lnTo>
                        <a:pt x="350" y="98"/>
                      </a:lnTo>
                      <a:lnTo>
                        <a:pt x="350" y="99"/>
                      </a:lnTo>
                      <a:lnTo>
                        <a:pt x="350" y="100"/>
                      </a:lnTo>
                      <a:lnTo>
                        <a:pt x="350" y="101"/>
                      </a:lnTo>
                      <a:lnTo>
                        <a:pt x="350" y="102"/>
                      </a:lnTo>
                      <a:lnTo>
                        <a:pt x="351" y="103"/>
                      </a:lnTo>
                      <a:lnTo>
                        <a:pt x="351" y="104"/>
                      </a:lnTo>
                      <a:lnTo>
                        <a:pt x="350" y="105"/>
                      </a:lnTo>
                      <a:lnTo>
                        <a:pt x="350" y="106"/>
                      </a:lnTo>
                      <a:lnTo>
                        <a:pt x="350" y="107"/>
                      </a:lnTo>
                      <a:lnTo>
                        <a:pt x="350" y="108"/>
                      </a:lnTo>
                      <a:lnTo>
                        <a:pt x="350" y="109"/>
                      </a:lnTo>
                      <a:lnTo>
                        <a:pt x="350" y="110"/>
                      </a:lnTo>
                      <a:lnTo>
                        <a:pt x="350" y="111"/>
                      </a:lnTo>
                      <a:lnTo>
                        <a:pt x="350" y="112"/>
                      </a:lnTo>
                      <a:lnTo>
                        <a:pt x="350" y="113"/>
                      </a:lnTo>
                      <a:lnTo>
                        <a:pt x="350" y="114"/>
                      </a:lnTo>
                      <a:lnTo>
                        <a:pt x="351" y="114"/>
                      </a:lnTo>
                      <a:lnTo>
                        <a:pt x="351" y="115"/>
                      </a:lnTo>
                      <a:lnTo>
                        <a:pt x="351" y="116"/>
                      </a:lnTo>
                      <a:lnTo>
                        <a:pt x="351" y="117"/>
                      </a:lnTo>
                      <a:lnTo>
                        <a:pt x="351" y="118"/>
                      </a:lnTo>
                      <a:lnTo>
                        <a:pt x="352" y="119"/>
                      </a:lnTo>
                      <a:lnTo>
                        <a:pt x="353" y="119"/>
                      </a:lnTo>
                      <a:lnTo>
                        <a:pt x="353" y="120"/>
                      </a:lnTo>
                      <a:lnTo>
                        <a:pt x="354" y="120"/>
                      </a:lnTo>
                      <a:lnTo>
                        <a:pt x="354" y="121"/>
                      </a:lnTo>
                      <a:lnTo>
                        <a:pt x="354" y="122"/>
                      </a:lnTo>
                      <a:lnTo>
                        <a:pt x="353" y="122"/>
                      </a:lnTo>
                      <a:lnTo>
                        <a:pt x="352" y="122"/>
                      </a:lnTo>
                      <a:lnTo>
                        <a:pt x="352" y="123"/>
                      </a:lnTo>
                      <a:lnTo>
                        <a:pt x="353" y="124"/>
                      </a:lnTo>
                      <a:lnTo>
                        <a:pt x="352" y="124"/>
                      </a:lnTo>
                      <a:lnTo>
                        <a:pt x="352" y="125"/>
                      </a:lnTo>
                      <a:lnTo>
                        <a:pt x="353" y="126"/>
                      </a:lnTo>
                      <a:lnTo>
                        <a:pt x="354" y="127"/>
                      </a:lnTo>
                      <a:lnTo>
                        <a:pt x="355" y="127"/>
                      </a:lnTo>
                      <a:lnTo>
                        <a:pt x="356" y="127"/>
                      </a:lnTo>
                      <a:lnTo>
                        <a:pt x="356" y="128"/>
                      </a:lnTo>
                      <a:lnTo>
                        <a:pt x="355" y="128"/>
                      </a:lnTo>
                      <a:lnTo>
                        <a:pt x="354" y="128"/>
                      </a:lnTo>
                      <a:lnTo>
                        <a:pt x="354" y="129"/>
                      </a:lnTo>
                      <a:lnTo>
                        <a:pt x="353" y="129"/>
                      </a:lnTo>
                      <a:lnTo>
                        <a:pt x="352" y="130"/>
                      </a:lnTo>
                      <a:lnTo>
                        <a:pt x="351" y="130"/>
                      </a:lnTo>
                      <a:lnTo>
                        <a:pt x="350" y="130"/>
                      </a:lnTo>
                      <a:lnTo>
                        <a:pt x="350" y="131"/>
                      </a:lnTo>
                      <a:lnTo>
                        <a:pt x="349" y="130"/>
                      </a:lnTo>
                      <a:lnTo>
                        <a:pt x="348" y="130"/>
                      </a:lnTo>
                      <a:lnTo>
                        <a:pt x="347" y="130"/>
                      </a:lnTo>
                      <a:lnTo>
                        <a:pt x="346" y="130"/>
                      </a:lnTo>
                      <a:lnTo>
                        <a:pt x="345" y="130"/>
                      </a:lnTo>
                      <a:lnTo>
                        <a:pt x="344" y="130"/>
                      </a:lnTo>
                      <a:lnTo>
                        <a:pt x="343" y="130"/>
                      </a:lnTo>
                      <a:lnTo>
                        <a:pt x="343" y="131"/>
                      </a:lnTo>
                      <a:lnTo>
                        <a:pt x="342" y="131"/>
                      </a:lnTo>
                      <a:lnTo>
                        <a:pt x="341" y="131"/>
                      </a:lnTo>
                      <a:lnTo>
                        <a:pt x="341" y="132"/>
                      </a:lnTo>
                      <a:lnTo>
                        <a:pt x="340" y="132"/>
                      </a:lnTo>
                      <a:lnTo>
                        <a:pt x="340" y="133"/>
                      </a:lnTo>
                      <a:lnTo>
                        <a:pt x="339" y="133"/>
                      </a:lnTo>
                      <a:lnTo>
                        <a:pt x="339" y="134"/>
                      </a:lnTo>
                      <a:lnTo>
                        <a:pt x="338" y="134"/>
                      </a:lnTo>
                      <a:lnTo>
                        <a:pt x="337" y="134"/>
                      </a:lnTo>
                      <a:lnTo>
                        <a:pt x="336" y="134"/>
                      </a:lnTo>
                      <a:lnTo>
                        <a:pt x="335" y="134"/>
                      </a:lnTo>
                      <a:lnTo>
                        <a:pt x="334" y="134"/>
                      </a:lnTo>
                      <a:lnTo>
                        <a:pt x="333" y="134"/>
                      </a:lnTo>
                      <a:lnTo>
                        <a:pt x="332" y="134"/>
                      </a:lnTo>
                      <a:lnTo>
                        <a:pt x="332" y="133"/>
                      </a:lnTo>
                      <a:lnTo>
                        <a:pt x="331" y="132"/>
                      </a:lnTo>
                      <a:lnTo>
                        <a:pt x="330" y="133"/>
                      </a:lnTo>
                      <a:lnTo>
                        <a:pt x="329" y="134"/>
                      </a:lnTo>
                      <a:lnTo>
                        <a:pt x="328" y="134"/>
                      </a:lnTo>
                      <a:lnTo>
                        <a:pt x="327" y="134"/>
                      </a:lnTo>
                      <a:lnTo>
                        <a:pt x="326" y="134"/>
                      </a:lnTo>
                      <a:lnTo>
                        <a:pt x="325" y="134"/>
                      </a:lnTo>
                      <a:lnTo>
                        <a:pt x="324" y="134"/>
                      </a:lnTo>
                      <a:lnTo>
                        <a:pt x="323" y="134"/>
                      </a:lnTo>
                      <a:lnTo>
                        <a:pt x="323" y="133"/>
                      </a:lnTo>
                      <a:lnTo>
                        <a:pt x="322" y="133"/>
                      </a:lnTo>
                      <a:lnTo>
                        <a:pt x="321" y="133"/>
                      </a:lnTo>
                      <a:lnTo>
                        <a:pt x="320" y="133"/>
                      </a:lnTo>
                      <a:lnTo>
                        <a:pt x="320" y="134"/>
                      </a:lnTo>
                      <a:lnTo>
                        <a:pt x="320" y="135"/>
                      </a:lnTo>
                      <a:lnTo>
                        <a:pt x="320" y="136"/>
                      </a:lnTo>
                      <a:lnTo>
                        <a:pt x="320" y="137"/>
                      </a:lnTo>
                      <a:lnTo>
                        <a:pt x="320" y="138"/>
                      </a:lnTo>
                      <a:lnTo>
                        <a:pt x="319" y="139"/>
                      </a:lnTo>
                      <a:lnTo>
                        <a:pt x="318" y="139"/>
                      </a:lnTo>
                      <a:lnTo>
                        <a:pt x="318" y="140"/>
                      </a:lnTo>
                      <a:lnTo>
                        <a:pt x="317" y="140"/>
                      </a:lnTo>
                      <a:lnTo>
                        <a:pt x="316" y="140"/>
                      </a:lnTo>
                      <a:lnTo>
                        <a:pt x="315" y="140"/>
                      </a:lnTo>
                      <a:lnTo>
                        <a:pt x="314" y="140"/>
                      </a:lnTo>
                      <a:lnTo>
                        <a:pt x="313" y="140"/>
                      </a:lnTo>
                      <a:lnTo>
                        <a:pt x="313" y="141"/>
                      </a:lnTo>
                      <a:lnTo>
                        <a:pt x="312" y="141"/>
                      </a:lnTo>
                      <a:lnTo>
                        <a:pt x="311" y="141"/>
                      </a:lnTo>
                      <a:lnTo>
                        <a:pt x="311" y="140"/>
                      </a:lnTo>
                      <a:lnTo>
                        <a:pt x="310" y="140"/>
                      </a:lnTo>
                      <a:lnTo>
                        <a:pt x="309" y="140"/>
                      </a:lnTo>
                      <a:lnTo>
                        <a:pt x="308" y="140"/>
                      </a:lnTo>
                      <a:lnTo>
                        <a:pt x="307" y="140"/>
                      </a:lnTo>
                      <a:lnTo>
                        <a:pt x="306" y="140"/>
                      </a:lnTo>
                      <a:lnTo>
                        <a:pt x="305" y="140"/>
                      </a:lnTo>
                      <a:lnTo>
                        <a:pt x="305" y="139"/>
                      </a:lnTo>
                      <a:lnTo>
                        <a:pt x="304" y="139"/>
                      </a:lnTo>
                      <a:lnTo>
                        <a:pt x="303" y="139"/>
                      </a:lnTo>
                      <a:lnTo>
                        <a:pt x="302" y="140"/>
                      </a:lnTo>
                      <a:lnTo>
                        <a:pt x="301" y="140"/>
                      </a:lnTo>
                      <a:lnTo>
                        <a:pt x="300" y="140"/>
                      </a:lnTo>
                      <a:lnTo>
                        <a:pt x="299" y="140"/>
                      </a:lnTo>
                      <a:lnTo>
                        <a:pt x="298" y="140"/>
                      </a:lnTo>
                      <a:lnTo>
                        <a:pt x="298" y="139"/>
                      </a:lnTo>
                      <a:lnTo>
                        <a:pt x="297" y="139"/>
                      </a:lnTo>
                      <a:lnTo>
                        <a:pt x="297" y="138"/>
                      </a:lnTo>
                      <a:lnTo>
                        <a:pt x="297" y="139"/>
                      </a:lnTo>
                      <a:lnTo>
                        <a:pt x="296" y="139"/>
                      </a:lnTo>
                      <a:lnTo>
                        <a:pt x="295" y="139"/>
                      </a:lnTo>
                      <a:lnTo>
                        <a:pt x="294" y="139"/>
                      </a:lnTo>
                      <a:lnTo>
                        <a:pt x="294" y="138"/>
                      </a:lnTo>
                      <a:lnTo>
                        <a:pt x="293" y="138"/>
                      </a:lnTo>
                      <a:lnTo>
                        <a:pt x="293" y="137"/>
                      </a:lnTo>
                      <a:lnTo>
                        <a:pt x="292" y="137"/>
                      </a:lnTo>
                      <a:lnTo>
                        <a:pt x="291" y="137"/>
                      </a:lnTo>
                      <a:lnTo>
                        <a:pt x="290" y="136"/>
                      </a:lnTo>
                      <a:lnTo>
                        <a:pt x="289" y="136"/>
                      </a:lnTo>
                      <a:lnTo>
                        <a:pt x="288" y="136"/>
                      </a:lnTo>
                      <a:lnTo>
                        <a:pt x="287" y="136"/>
                      </a:lnTo>
                      <a:lnTo>
                        <a:pt x="286" y="137"/>
                      </a:lnTo>
                      <a:lnTo>
                        <a:pt x="286" y="138"/>
                      </a:lnTo>
                      <a:lnTo>
                        <a:pt x="285" y="138"/>
                      </a:lnTo>
                      <a:lnTo>
                        <a:pt x="285" y="139"/>
                      </a:lnTo>
                      <a:lnTo>
                        <a:pt x="284" y="139"/>
                      </a:lnTo>
                      <a:lnTo>
                        <a:pt x="284" y="140"/>
                      </a:lnTo>
                      <a:lnTo>
                        <a:pt x="283" y="140"/>
                      </a:lnTo>
                      <a:lnTo>
                        <a:pt x="282" y="140"/>
                      </a:lnTo>
                      <a:lnTo>
                        <a:pt x="281" y="140"/>
                      </a:lnTo>
                      <a:lnTo>
                        <a:pt x="280" y="140"/>
                      </a:lnTo>
                      <a:lnTo>
                        <a:pt x="279" y="140"/>
                      </a:lnTo>
                      <a:lnTo>
                        <a:pt x="278" y="140"/>
                      </a:lnTo>
                      <a:lnTo>
                        <a:pt x="277" y="141"/>
                      </a:lnTo>
                      <a:lnTo>
                        <a:pt x="276" y="142"/>
                      </a:lnTo>
                      <a:lnTo>
                        <a:pt x="275" y="143"/>
                      </a:lnTo>
                      <a:lnTo>
                        <a:pt x="274" y="143"/>
                      </a:lnTo>
                      <a:lnTo>
                        <a:pt x="274" y="144"/>
                      </a:lnTo>
                      <a:lnTo>
                        <a:pt x="274" y="145"/>
                      </a:lnTo>
                      <a:lnTo>
                        <a:pt x="274" y="146"/>
                      </a:lnTo>
                      <a:lnTo>
                        <a:pt x="273" y="146"/>
                      </a:lnTo>
                      <a:lnTo>
                        <a:pt x="272" y="146"/>
                      </a:lnTo>
                      <a:lnTo>
                        <a:pt x="272" y="145"/>
                      </a:lnTo>
                      <a:lnTo>
                        <a:pt x="271" y="145"/>
                      </a:lnTo>
                      <a:lnTo>
                        <a:pt x="270" y="146"/>
                      </a:lnTo>
                      <a:lnTo>
                        <a:pt x="269" y="146"/>
                      </a:lnTo>
                      <a:lnTo>
                        <a:pt x="218" y="170"/>
                      </a:lnTo>
                      <a:lnTo>
                        <a:pt x="216" y="171"/>
                      </a:lnTo>
                      <a:lnTo>
                        <a:pt x="212" y="172"/>
                      </a:lnTo>
                      <a:lnTo>
                        <a:pt x="187" y="185"/>
                      </a:lnTo>
                      <a:lnTo>
                        <a:pt x="187" y="186"/>
                      </a:lnTo>
                      <a:lnTo>
                        <a:pt x="186" y="186"/>
                      </a:lnTo>
                      <a:lnTo>
                        <a:pt x="184" y="186"/>
                      </a:lnTo>
                      <a:lnTo>
                        <a:pt x="183" y="186"/>
                      </a:lnTo>
                      <a:lnTo>
                        <a:pt x="181" y="186"/>
                      </a:lnTo>
                      <a:lnTo>
                        <a:pt x="181" y="187"/>
                      </a:lnTo>
                      <a:lnTo>
                        <a:pt x="183" y="188"/>
                      </a:lnTo>
                      <a:lnTo>
                        <a:pt x="185" y="189"/>
                      </a:lnTo>
                      <a:lnTo>
                        <a:pt x="186" y="190"/>
                      </a:lnTo>
                      <a:lnTo>
                        <a:pt x="186" y="191"/>
                      </a:lnTo>
                      <a:lnTo>
                        <a:pt x="186" y="193"/>
                      </a:lnTo>
                      <a:lnTo>
                        <a:pt x="186" y="194"/>
                      </a:lnTo>
                      <a:lnTo>
                        <a:pt x="185" y="193"/>
                      </a:lnTo>
                      <a:lnTo>
                        <a:pt x="183" y="193"/>
                      </a:lnTo>
                      <a:lnTo>
                        <a:pt x="182" y="193"/>
                      </a:lnTo>
                      <a:lnTo>
                        <a:pt x="181" y="193"/>
                      </a:lnTo>
                      <a:lnTo>
                        <a:pt x="181" y="192"/>
                      </a:lnTo>
                      <a:lnTo>
                        <a:pt x="180" y="192"/>
                      </a:lnTo>
                      <a:lnTo>
                        <a:pt x="178" y="192"/>
                      </a:lnTo>
                      <a:lnTo>
                        <a:pt x="176" y="192"/>
                      </a:lnTo>
                      <a:lnTo>
                        <a:pt x="174" y="191"/>
                      </a:lnTo>
                      <a:lnTo>
                        <a:pt x="173" y="191"/>
                      </a:lnTo>
                      <a:lnTo>
                        <a:pt x="172" y="190"/>
                      </a:lnTo>
                      <a:lnTo>
                        <a:pt x="172" y="189"/>
                      </a:lnTo>
                      <a:lnTo>
                        <a:pt x="172" y="188"/>
                      </a:lnTo>
                      <a:lnTo>
                        <a:pt x="171" y="188"/>
                      </a:lnTo>
                      <a:lnTo>
                        <a:pt x="172" y="187"/>
                      </a:lnTo>
                      <a:lnTo>
                        <a:pt x="171" y="186"/>
                      </a:lnTo>
                      <a:lnTo>
                        <a:pt x="170" y="186"/>
                      </a:lnTo>
                      <a:lnTo>
                        <a:pt x="169" y="186"/>
                      </a:lnTo>
                      <a:lnTo>
                        <a:pt x="168" y="186"/>
                      </a:lnTo>
                      <a:lnTo>
                        <a:pt x="166" y="186"/>
                      </a:lnTo>
                      <a:lnTo>
                        <a:pt x="164" y="186"/>
                      </a:lnTo>
                      <a:lnTo>
                        <a:pt x="163" y="187"/>
                      </a:lnTo>
                      <a:lnTo>
                        <a:pt x="162" y="187"/>
                      </a:lnTo>
                      <a:lnTo>
                        <a:pt x="162" y="188"/>
                      </a:lnTo>
                      <a:lnTo>
                        <a:pt x="161" y="188"/>
                      </a:lnTo>
                      <a:lnTo>
                        <a:pt x="159" y="187"/>
                      </a:lnTo>
                      <a:lnTo>
                        <a:pt x="158" y="187"/>
                      </a:lnTo>
                      <a:lnTo>
                        <a:pt x="158" y="188"/>
                      </a:lnTo>
                      <a:lnTo>
                        <a:pt x="159" y="189"/>
                      </a:lnTo>
                      <a:lnTo>
                        <a:pt x="160" y="190"/>
                      </a:lnTo>
                      <a:lnTo>
                        <a:pt x="160" y="191"/>
                      </a:lnTo>
                      <a:lnTo>
                        <a:pt x="159" y="191"/>
                      </a:lnTo>
                      <a:lnTo>
                        <a:pt x="158" y="191"/>
                      </a:lnTo>
                      <a:lnTo>
                        <a:pt x="158" y="192"/>
                      </a:lnTo>
                      <a:lnTo>
                        <a:pt x="159" y="192"/>
                      </a:lnTo>
                      <a:lnTo>
                        <a:pt x="160" y="192"/>
                      </a:lnTo>
                      <a:lnTo>
                        <a:pt x="160" y="193"/>
                      </a:lnTo>
                      <a:lnTo>
                        <a:pt x="159" y="193"/>
                      </a:lnTo>
                      <a:lnTo>
                        <a:pt x="159" y="194"/>
                      </a:lnTo>
                      <a:lnTo>
                        <a:pt x="159" y="195"/>
                      </a:lnTo>
                      <a:lnTo>
                        <a:pt x="158" y="196"/>
                      </a:lnTo>
                      <a:lnTo>
                        <a:pt x="158" y="197"/>
                      </a:lnTo>
                      <a:lnTo>
                        <a:pt x="157" y="199"/>
                      </a:lnTo>
                      <a:lnTo>
                        <a:pt x="154" y="199"/>
                      </a:lnTo>
                      <a:lnTo>
                        <a:pt x="153" y="200"/>
                      </a:lnTo>
                      <a:lnTo>
                        <a:pt x="152" y="200"/>
                      </a:lnTo>
                      <a:lnTo>
                        <a:pt x="152" y="201"/>
                      </a:lnTo>
                      <a:lnTo>
                        <a:pt x="152" y="200"/>
                      </a:lnTo>
                      <a:lnTo>
                        <a:pt x="152" y="199"/>
                      </a:lnTo>
                      <a:lnTo>
                        <a:pt x="151" y="199"/>
                      </a:lnTo>
                      <a:lnTo>
                        <a:pt x="150" y="198"/>
                      </a:lnTo>
                      <a:lnTo>
                        <a:pt x="150" y="199"/>
                      </a:lnTo>
                      <a:lnTo>
                        <a:pt x="149" y="199"/>
                      </a:lnTo>
                      <a:lnTo>
                        <a:pt x="148" y="198"/>
                      </a:lnTo>
                      <a:lnTo>
                        <a:pt x="147" y="198"/>
                      </a:lnTo>
                      <a:lnTo>
                        <a:pt x="147" y="197"/>
                      </a:lnTo>
                      <a:lnTo>
                        <a:pt x="147" y="196"/>
                      </a:lnTo>
                      <a:lnTo>
                        <a:pt x="147" y="195"/>
                      </a:lnTo>
                      <a:lnTo>
                        <a:pt x="146" y="195"/>
                      </a:lnTo>
                      <a:lnTo>
                        <a:pt x="146" y="196"/>
                      </a:lnTo>
                      <a:lnTo>
                        <a:pt x="146" y="197"/>
                      </a:lnTo>
                      <a:lnTo>
                        <a:pt x="146" y="198"/>
                      </a:lnTo>
                      <a:lnTo>
                        <a:pt x="145" y="198"/>
                      </a:lnTo>
                      <a:lnTo>
                        <a:pt x="144" y="198"/>
                      </a:lnTo>
                      <a:lnTo>
                        <a:pt x="143" y="199"/>
                      </a:lnTo>
                      <a:lnTo>
                        <a:pt x="142" y="199"/>
                      </a:lnTo>
                      <a:lnTo>
                        <a:pt x="142" y="200"/>
                      </a:lnTo>
                      <a:lnTo>
                        <a:pt x="143" y="200"/>
                      </a:lnTo>
                      <a:lnTo>
                        <a:pt x="144" y="201"/>
                      </a:lnTo>
                      <a:lnTo>
                        <a:pt x="145" y="201"/>
                      </a:lnTo>
                      <a:lnTo>
                        <a:pt x="144" y="202"/>
                      </a:lnTo>
                      <a:lnTo>
                        <a:pt x="143" y="202"/>
                      </a:lnTo>
                      <a:lnTo>
                        <a:pt x="142" y="202"/>
                      </a:lnTo>
                      <a:lnTo>
                        <a:pt x="142" y="203"/>
                      </a:lnTo>
                      <a:lnTo>
                        <a:pt x="141" y="203"/>
                      </a:lnTo>
                      <a:lnTo>
                        <a:pt x="141" y="202"/>
                      </a:lnTo>
                      <a:lnTo>
                        <a:pt x="140" y="202"/>
                      </a:lnTo>
                      <a:lnTo>
                        <a:pt x="137" y="201"/>
                      </a:lnTo>
                      <a:lnTo>
                        <a:pt x="136" y="201"/>
                      </a:lnTo>
                      <a:lnTo>
                        <a:pt x="136" y="202"/>
                      </a:lnTo>
                      <a:lnTo>
                        <a:pt x="136" y="203"/>
                      </a:lnTo>
                      <a:lnTo>
                        <a:pt x="135" y="203"/>
                      </a:lnTo>
                      <a:lnTo>
                        <a:pt x="134" y="203"/>
                      </a:lnTo>
                      <a:lnTo>
                        <a:pt x="133" y="203"/>
                      </a:lnTo>
                      <a:lnTo>
                        <a:pt x="133" y="204"/>
                      </a:lnTo>
                      <a:lnTo>
                        <a:pt x="132" y="204"/>
                      </a:lnTo>
                      <a:lnTo>
                        <a:pt x="133" y="204"/>
                      </a:lnTo>
                      <a:lnTo>
                        <a:pt x="133" y="205"/>
                      </a:lnTo>
                      <a:lnTo>
                        <a:pt x="133" y="206"/>
                      </a:lnTo>
                      <a:lnTo>
                        <a:pt x="134" y="206"/>
                      </a:lnTo>
                      <a:lnTo>
                        <a:pt x="134" y="207"/>
                      </a:lnTo>
                      <a:lnTo>
                        <a:pt x="133" y="207"/>
                      </a:lnTo>
                      <a:lnTo>
                        <a:pt x="133" y="206"/>
                      </a:lnTo>
                      <a:lnTo>
                        <a:pt x="132" y="206"/>
                      </a:lnTo>
                      <a:lnTo>
                        <a:pt x="132" y="207"/>
                      </a:lnTo>
                      <a:lnTo>
                        <a:pt x="132" y="208"/>
                      </a:lnTo>
                      <a:lnTo>
                        <a:pt x="131" y="209"/>
                      </a:lnTo>
                      <a:lnTo>
                        <a:pt x="130" y="210"/>
                      </a:lnTo>
                      <a:lnTo>
                        <a:pt x="129" y="210"/>
                      </a:lnTo>
                      <a:lnTo>
                        <a:pt x="128" y="210"/>
                      </a:lnTo>
                      <a:lnTo>
                        <a:pt x="127" y="211"/>
                      </a:lnTo>
                      <a:lnTo>
                        <a:pt x="126" y="211"/>
                      </a:lnTo>
                      <a:lnTo>
                        <a:pt x="125" y="211"/>
                      </a:lnTo>
                      <a:lnTo>
                        <a:pt x="124" y="211"/>
                      </a:lnTo>
                      <a:lnTo>
                        <a:pt x="124" y="212"/>
                      </a:lnTo>
                      <a:lnTo>
                        <a:pt x="123" y="212"/>
                      </a:lnTo>
                      <a:lnTo>
                        <a:pt x="122" y="212"/>
                      </a:lnTo>
                      <a:lnTo>
                        <a:pt x="122" y="213"/>
                      </a:lnTo>
                      <a:lnTo>
                        <a:pt x="121" y="213"/>
                      </a:lnTo>
                      <a:lnTo>
                        <a:pt x="120" y="213"/>
                      </a:lnTo>
                      <a:lnTo>
                        <a:pt x="119" y="213"/>
                      </a:lnTo>
                      <a:lnTo>
                        <a:pt x="119" y="212"/>
                      </a:lnTo>
                      <a:lnTo>
                        <a:pt x="118" y="212"/>
                      </a:lnTo>
                      <a:lnTo>
                        <a:pt x="117" y="211"/>
                      </a:lnTo>
                      <a:lnTo>
                        <a:pt x="117" y="212"/>
                      </a:lnTo>
                      <a:lnTo>
                        <a:pt x="116" y="212"/>
                      </a:lnTo>
                      <a:lnTo>
                        <a:pt x="115" y="212"/>
                      </a:lnTo>
                      <a:lnTo>
                        <a:pt x="114" y="212"/>
                      </a:lnTo>
                      <a:lnTo>
                        <a:pt x="113" y="212"/>
                      </a:lnTo>
                      <a:lnTo>
                        <a:pt x="112" y="212"/>
                      </a:lnTo>
                      <a:lnTo>
                        <a:pt x="112" y="213"/>
                      </a:lnTo>
                      <a:lnTo>
                        <a:pt x="111" y="213"/>
                      </a:lnTo>
                      <a:lnTo>
                        <a:pt x="110" y="213"/>
                      </a:lnTo>
                      <a:lnTo>
                        <a:pt x="110" y="214"/>
                      </a:lnTo>
                      <a:lnTo>
                        <a:pt x="109" y="214"/>
                      </a:lnTo>
                      <a:lnTo>
                        <a:pt x="109" y="215"/>
                      </a:lnTo>
                      <a:lnTo>
                        <a:pt x="108" y="215"/>
                      </a:lnTo>
                      <a:lnTo>
                        <a:pt x="108" y="214"/>
                      </a:lnTo>
                      <a:lnTo>
                        <a:pt x="107" y="214"/>
                      </a:lnTo>
                      <a:lnTo>
                        <a:pt x="106" y="214"/>
                      </a:lnTo>
                      <a:lnTo>
                        <a:pt x="105" y="214"/>
                      </a:lnTo>
                      <a:lnTo>
                        <a:pt x="105" y="215"/>
                      </a:lnTo>
                      <a:lnTo>
                        <a:pt x="104" y="215"/>
                      </a:lnTo>
                      <a:lnTo>
                        <a:pt x="105" y="215"/>
                      </a:lnTo>
                      <a:lnTo>
                        <a:pt x="104" y="215"/>
                      </a:lnTo>
                      <a:lnTo>
                        <a:pt x="104" y="216"/>
                      </a:lnTo>
                      <a:lnTo>
                        <a:pt x="103" y="216"/>
                      </a:lnTo>
                      <a:lnTo>
                        <a:pt x="103" y="217"/>
                      </a:lnTo>
                      <a:lnTo>
                        <a:pt x="102" y="217"/>
                      </a:lnTo>
                      <a:lnTo>
                        <a:pt x="102" y="218"/>
                      </a:lnTo>
                      <a:lnTo>
                        <a:pt x="102" y="219"/>
                      </a:lnTo>
                      <a:lnTo>
                        <a:pt x="102" y="220"/>
                      </a:lnTo>
                      <a:lnTo>
                        <a:pt x="101" y="220"/>
                      </a:lnTo>
                      <a:lnTo>
                        <a:pt x="100" y="220"/>
                      </a:lnTo>
                      <a:lnTo>
                        <a:pt x="100" y="221"/>
                      </a:lnTo>
                      <a:lnTo>
                        <a:pt x="99" y="221"/>
                      </a:lnTo>
                      <a:lnTo>
                        <a:pt x="98" y="221"/>
                      </a:lnTo>
                      <a:lnTo>
                        <a:pt x="97" y="221"/>
                      </a:lnTo>
                      <a:lnTo>
                        <a:pt x="96" y="221"/>
                      </a:lnTo>
                      <a:lnTo>
                        <a:pt x="96" y="222"/>
                      </a:lnTo>
                      <a:lnTo>
                        <a:pt x="96" y="221"/>
                      </a:lnTo>
                      <a:lnTo>
                        <a:pt x="95" y="221"/>
                      </a:lnTo>
                      <a:lnTo>
                        <a:pt x="94" y="221"/>
                      </a:lnTo>
                      <a:lnTo>
                        <a:pt x="93" y="221"/>
                      </a:lnTo>
                      <a:lnTo>
                        <a:pt x="93" y="220"/>
                      </a:lnTo>
                      <a:lnTo>
                        <a:pt x="92" y="220"/>
                      </a:lnTo>
                      <a:lnTo>
                        <a:pt x="91" y="220"/>
                      </a:lnTo>
                      <a:lnTo>
                        <a:pt x="91" y="219"/>
                      </a:lnTo>
                      <a:lnTo>
                        <a:pt x="90" y="219"/>
                      </a:lnTo>
                      <a:lnTo>
                        <a:pt x="89" y="220"/>
                      </a:lnTo>
                      <a:lnTo>
                        <a:pt x="88" y="220"/>
                      </a:lnTo>
                      <a:lnTo>
                        <a:pt x="87" y="220"/>
                      </a:lnTo>
                      <a:lnTo>
                        <a:pt x="87" y="219"/>
                      </a:lnTo>
                      <a:lnTo>
                        <a:pt x="86" y="219"/>
                      </a:lnTo>
                      <a:lnTo>
                        <a:pt x="86" y="220"/>
                      </a:lnTo>
                      <a:lnTo>
                        <a:pt x="85" y="219"/>
                      </a:lnTo>
                      <a:lnTo>
                        <a:pt x="84" y="219"/>
                      </a:lnTo>
                      <a:lnTo>
                        <a:pt x="84" y="218"/>
                      </a:lnTo>
                      <a:lnTo>
                        <a:pt x="83" y="218"/>
                      </a:lnTo>
                      <a:lnTo>
                        <a:pt x="83" y="217"/>
                      </a:lnTo>
                      <a:lnTo>
                        <a:pt x="82" y="217"/>
                      </a:lnTo>
                      <a:lnTo>
                        <a:pt x="81" y="216"/>
                      </a:lnTo>
                      <a:lnTo>
                        <a:pt x="80" y="216"/>
                      </a:lnTo>
                      <a:lnTo>
                        <a:pt x="79" y="215"/>
                      </a:lnTo>
                      <a:lnTo>
                        <a:pt x="78" y="215"/>
                      </a:lnTo>
                      <a:lnTo>
                        <a:pt x="77" y="215"/>
                      </a:lnTo>
                      <a:lnTo>
                        <a:pt x="76" y="215"/>
                      </a:lnTo>
                      <a:lnTo>
                        <a:pt x="76" y="214"/>
                      </a:lnTo>
                      <a:lnTo>
                        <a:pt x="75" y="214"/>
                      </a:lnTo>
                      <a:lnTo>
                        <a:pt x="75" y="213"/>
                      </a:lnTo>
                      <a:lnTo>
                        <a:pt x="74" y="213"/>
                      </a:lnTo>
                      <a:lnTo>
                        <a:pt x="74" y="212"/>
                      </a:lnTo>
                      <a:lnTo>
                        <a:pt x="74" y="211"/>
                      </a:lnTo>
                      <a:lnTo>
                        <a:pt x="74" y="210"/>
                      </a:lnTo>
                      <a:lnTo>
                        <a:pt x="73" y="210"/>
                      </a:lnTo>
                      <a:lnTo>
                        <a:pt x="72" y="210"/>
                      </a:lnTo>
                      <a:lnTo>
                        <a:pt x="71" y="210"/>
                      </a:lnTo>
                      <a:lnTo>
                        <a:pt x="71" y="209"/>
                      </a:lnTo>
                      <a:lnTo>
                        <a:pt x="70" y="209"/>
                      </a:lnTo>
                      <a:lnTo>
                        <a:pt x="69" y="209"/>
                      </a:lnTo>
                      <a:lnTo>
                        <a:pt x="69" y="210"/>
                      </a:lnTo>
                      <a:lnTo>
                        <a:pt x="67" y="210"/>
                      </a:lnTo>
                      <a:lnTo>
                        <a:pt x="66" y="210"/>
                      </a:lnTo>
                      <a:lnTo>
                        <a:pt x="66" y="211"/>
                      </a:lnTo>
                      <a:lnTo>
                        <a:pt x="66" y="212"/>
                      </a:lnTo>
                      <a:lnTo>
                        <a:pt x="66" y="213"/>
                      </a:lnTo>
                      <a:lnTo>
                        <a:pt x="65" y="213"/>
                      </a:lnTo>
                      <a:lnTo>
                        <a:pt x="65" y="214"/>
                      </a:lnTo>
                      <a:lnTo>
                        <a:pt x="65" y="215"/>
                      </a:lnTo>
                      <a:lnTo>
                        <a:pt x="63" y="215"/>
                      </a:lnTo>
                      <a:lnTo>
                        <a:pt x="62" y="215"/>
                      </a:lnTo>
                      <a:lnTo>
                        <a:pt x="61" y="215"/>
                      </a:lnTo>
                      <a:lnTo>
                        <a:pt x="61" y="216"/>
                      </a:lnTo>
                      <a:lnTo>
                        <a:pt x="60" y="216"/>
                      </a:lnTo>
                      <a:lnTo>
                        <a:pt x="59" y="216"/>
                      </a:lnTo>
                      <a:lnTo>
                        <a:pt x="59" y="217"/>
                      </a:lnTo>
                      <a:lnTo>
                        <a:pt x="58" y="218"/>
                      </a:lnTo>
                      <a:lnTo>
                        <a:pt x="57" y="218"/>
                      </a:lnTo>
                      <a:lnTo>
                        <a:pt x="56" y="218"/>
                      </a:lnTo>
                      <a:lnTo>
                        <a:pt x="55" y="218"/>
                      </a:lnTo>
                      <a:lnTo>
                        <a:pt x="54" y="218"/>
                      </a:lnTo>
                      <a:lnTo>
                        <a:pt x="54" y="219"/>
                      </a:lnTo>
                      <a:lnTo>
                        <a:pt x="54" y="220"/>
                      </a:lnTo>
                      <a:lnTo>
                        <a:pt x="54" y="221"/>
                      </a:lnTo>
                      <a:lnTo>
                        <a:pt x="53" y="221"/>
                      </a:lnTo>
                      <a:lnTo>
                        <a:pt x="53" y="222"/>
                      </a:lnTo>
                      <a:lnTo>
                        <a:pt x="52" y="222"/>
                      </a:lnTo>
                      <a:lnTo>
                        <a:pt x="51" y="222"/>
                      </a:lnTo>
                      <a:lnTo>
                        <a:pt x="50" y="223"/>
                      </a:lnTo>
                      <a:lnTo>
                        <a:pt x="50" y="224"/>
                      </a:lnTo>
                      <a:lnTo>
                        <a:pt x="49" y="224"/>
                      </a:lnTo>
                      <a:lnTo>
                        <a:pt x="48" y="224"/>
                      </a:lnTo>
                      <a:lnTo>
                        <a:pt x="48" y="225"/>
                      </a:lnTo>
                      <a:lnTo>
                        <a:pt x="47" y="225"/>
                      </a:lnTo>
                      <a:lnTo>
                        <a:pt x="47" y="226"/>
                      </a:lnTo>
                      <a:lnTo>
                        <a:pt x="46" y="226"/>
                      </a:lnTo>
                      <a:lnTo>
                        <a:pt x="45" y="226"/>
                      </a:lnTo>
                      <a:lnTo>
                        <a:pt x="45" y="225"/>
                      </a:lnTo>
                      <a:lnTo>
                        <a:pt x="44" y="224"/>
                      </a:lnTo>
                      <a:lnTo>
                        <a:pt x="43" y="224"/>
                      </a:lnTo>
                      <a:lnTo>
                        <a:pt x="42" y="224"/>
                      </a:lnTo>
                      <a:lnTo>
                        <a:pt x="41" y="224"/>
                      </a:lnTo>
                      <a:lnTo>
                        <a:pt x="41" y="223"/>
                      </a:lnTo>
                      <a:lnTo>
                        <a:pt x="40" y="223"/>
                      </a:lnTo>
                      <a:lnTo>
                        <a:pt x="40" y="222"/>
                      </a:lnTo>
                      <a:lnTo>
                        <a:pt x="39" y="222"/>
                      </a:lnTo>
                      <a:lnTo>
                        <a:pt x="39" y="221"/>
                      </a:lnTo>
                      <a:lnTo>
                        <a:pt x="38" y="221"/>
                      </a:lnTo>
                      <a:lnTo>
                        <a:pt x="37" y="221"/>
                      </a:lnTo>
                      <a:lnTo>
                        <a:pt x="36" y="221"/>
                      </a:lnTo>
                      <a:lnTo>
                        <a:pt x="36" y="220"/>
                      </a:lnTo>
                      <a:lnTo>
                        <a:pt x="37" y="220"/>
                      </a:lnTo>
                      <a:lnTo>
                        <a:pt x="37" y="219"/>
                      </a:lnTo>
                      <a:lnTo>
                        <a:pt x="37" y="218"/>
                      </a:lnTo>
                      <a:lnTo>
                        <a:pt x="37" y="217"/>
                      </a:lnTo>
                      <a:lnTo>
                        <a:pt x="37" y="216"/>
                      </a:lnTo>
                      <a:lnTo>
                        <a:pt x="38" y="215"/>
                      </a:lnTo>
                      <a:lnTo>
                        <a:pt x="37" y="215"/>
                      </a:lnTo>
                      <a:lnTo>
                        <a:pt x="37" y="214"/>
                      </a:lnTo>
                      <a:lnTo>
                        <a:pt x="37" y="213"/>
                      </a:lnTo>
                      <a:lnTo>
                        <a:pt x="36" y="212"/>
                      </a:lnTo>
                      <a:lnTo>
                        <a:pt x="36" y="211"/>
                      </a:lnTo>
                      <a:lnTo>
                        <a:pt x="37" y="210"/>
                      </a:lnTo>
                      <a:lnTo>
                        <a:pt x="37" y="209"/>
                      </a:lnTo>
                      <a:lnTo>
                        <a:pt x="37" y="208"/>
                      </a:lnTo>
                      <a:lnTo>
                        <a:pt x="37" y="207"/>
                      </a:lnTo>
                      <a:lnTo>
                        <a:pt x="38" y="206"/>
                      </a:lnTo>
                      <a:lnTo>
                        <a:pt x="38" y="205"/>
                      </a:lnTo>
                      <a:lnTo>
                        <a:pt x="37" y="205"/>
                      </a:lnTo>
                      <a:lnTo>
                        <a:pt x="37" y="204"/>
                      </a:lnTo>
                      <a:lnTo>
                        <a:pt x="36" y="204"/>
                      </a:lnTo>
                      <a:lnTo>
                        <a:pt x="36" y="203"/>
                      </a:lnTo>
                      <a:lnTo>
                        <a:pt x="36" y="202"/>
                      </a:lnTo>
                      <a:lnTo>
                        <a:pt x="36" y="201"/>
                      </a:lnTo>
                      <a:lnTo>
                        <a:pt x="35" y="201"/>
                      </a:lnTo>
                      <a:lnTo>
                        <a:pt x="35" y="200"/>
                      </a:lnTo>
                      <a:lnTo>
                        <a:pt x="34" y="200"/>
                      </a:lnTo>
                      <a:lnTo>
                        <a:pt x="34" y="199"/>
                      </a:lnTo>
                      <a:lnTo>
                        <a:pt x="34" y="198"/>
                      </a:lnTo>
                      <a:lnTo>
                        <a:pt x="33" y="198"/>
                      </a:lnTo>
                      <a:lnTo>
                        <a:pt x="32" y="197"/>
                      </a:lnTo>
                      <a:lnTo>
                        <a:pt x="32" y="196"/>
                      </a:lnTo>
                      <a:lnTo>
                        <a:pt x="31" y="196"/>
                      </a:lnTo>
                      <a:lnTo>
                        <a:pt x="30" y="195"/>
                      </a:lnTo>
                      <a:lnTo>
                        <a:pt x="31" y="195"/>
                      </a:lnTo>
                      <a:lnTo>
                        <a:pt x="32" y="195"/>
                      </a:lnTo>
                      <a:lnTo>
                        <a:pt x="32" y="194"/>
                      </a:lnTo>
                      <a:lnTo>
                        <a:pt x="33" y="194"/>
                      </a:lnTo>
                      <a:lnTo>
                        <a:pt x="33" y="193"/>
                      </a:lnTo>
                      <a:lnTo>
                        <a:pt x="33" y="192"/>
                      </a:lnTo>
                      <a:lnTo>
                        <a:pt x="33" y="191"/>
                      </a:lnTo>
                      <a:lnTo>
                        <a:pt x="32" y="190"/>
                      </a:lnTo>
                      <a:lnTo>
                        <a:pt x="32" y="189"/>
                      </a:lnTo>
                      <a:lnTo>
                        <a:pt x="32" y="188"/>
                      </a:lnTo>
                      <a:lnTo>
                        <a:pt x="33" y="188"/>
                      </a:lnTo>
                      <a:lnTo>
                        <a:pt x="33" y="187"/>
                      </a:lnTo>
                      <a:lnTo>
                        <a:pt x="33" y="186"/>
                      </a:lnTo>
                      <a:lnTo>
                        <a:pt x="32" y="186"/>
                      </a:lnTo>
                      <a:lnTo>
                        <a:pt x="31" y="185"/>
                      </a:lnTo>
                      <a:lnTo>
                        <a:pt x="31" y="184"/>
                      </a:lnTo>
                      <a:lnTo>
                        <a:pt x="31" y="183"/>
                      </a:lnTo>
                      <a:lnTo>
                        <a:pt x="30" y="183"/>
                      </a:lnTo>
                      <a:lnTo>
                        <a:pt x="30" y="182"/>
                      </a:lnTo>
                      <a:lnTo>
                        <a:pt x="30" y="181"/>
                      </a:lnTo>
                      <a:lnTo>
                        <a:pt x="30" y="180"/>
                      </a:lnTo>
                      <a:lnTo>
                        <a:pt x="29" y="180"/>
                      </a:lnTo>
                      <a:lnTo>
                        <a:pt x="29" y="179"/>
                      </a:lnTo>
                      <a:lnTo>
                        <a:pt x="28" y="179"/>
                      </a:lnTo>
                      <a:lnTo>
                        <a:pt x="28" y="178"/>
                      </a:lnTo>
                      <a:lnTo>
                        <a:pt x="28" y="177"/>
                      </a:lnTo>
                      <a:lnTo>
                        <a:pt x="28" y="176"/>
                      </a:lnTo>
                      <a:lnTo>
                        <a:pt x="28" y="175"/>
                      </a:lnTo>
                      <a:lnTo>
                        <a:pt x="27" y="174"/>
                      </a:lnTo>
                      <a:lnTo>
                        <a:pt x="27" y="173"/>
                      </a:lnTo>
                      <a:lnTo>
                        <a:pt x="26" y="173"/>
                      </a:lnTo>
                      <a:lnTo>
                        <a:pt x="26" y="172"/>
                      </a:lnTo>
                      <a:lnTo>
                        <a:pt x="25" y="172"/>
                      </a:lnTo>
                      <a:lnTo>
                        <a:pt x="25" y="171"/>
                      </a:lnTo>
                      <a:lnTo>
                        <a:pt x="24" y="171"/>
                      </a:lnTo>
                      <a:lnTo>
                        <a:pt x="23" y="171"/>
                      </a:lnTo>
                      <a:lnTo>
                        <a:pt x="22" y="171"/>
                      </a:lnTo>
                      <a:lnTo>
                        <a:pt x="22" y="172"/>
                      </a:lnTo>
                      <a:lnTo>
                        <a:pt x="21" y="172"/>
                      </a:lnTo>
                      <a:lnTo>
                        <a:pt x="20" y="172"/>
                      </a:lnTo>
                      <a:lnTo>
                        <a:pt x="19" y="172"/>
                      </a:lnTo>
                      <a:lnTo>
                        <a:pt x="19" y="173"/>
                      </a:lnTo>
                      <a:lnTo>
                        <a:pt x="18" y="173"/>
                      </a:lnTo>
                      <a:lnTo>
                        <a:pt x="18" y="172"/>
                      </a:lnTo>
                      <a:lnTo>
                        <a:pt x="17" y="172"/>
                      </a:lnTo>
                      <a:lnTo>
                        <a:pt x="16" y="172"/>
                      </a:lnTo>
                      <a:lnTo>
                        <a:pt x="15" y="172"/>
                      </a:lnTo>
                      <a:lnTo>
                        <a:pt x="15" y="173"/>
                      </a:lnTo>
                      <a:lnTo>
                        <a:pt x="14" y="173"/>
                      </a:lnTo>
                      <a:lnTo>
                        <a:pt x="14" y="174"/>
                      </a:lnTo>
                      <a:lnTo>
                        <a:pt x="13" y="174"/>
                      </a:lnTo>
                      <a:lnTo>
                        <a:pt x="13" y="175"/>
                      </a:lnTo>
                      <a:lnTo>
                        <a:pt x="12" y="175"/>
                      </a:lnTo>
                      <a:lnTo>
                        <a:pt x="11" y="175"/>
                      </a:lnTo>
                      <a:lnTo>
                        <a:pt x="10" y="175"/>
                      </a:lnTo>
                      <a:lnTo>
                        <a:pt x="9" y="175"/>
                      </a:lnTo>
                      <a:lnTo>
                        <a:pt x="8" y="175"/>
                      </a:lnTo>
                      <a:lnTo>
                        <a:pt x="7" y="176"/>
                      </a:lnTo>
                      <a:lnTo>
                        <a:pt x="6" y="176"/>
                      </a:lnTo>
                      <a:lnTo>
                        <a:pt x="6" y="175"/>
                      </a:lnTo>
                      <a:lnTo>
                        <a:pt x="5" y="175"/>
                      </a:lnTo>
                      <a:lnTo>
                        <a:pt x="5" y="174"/>
                      </a:lnTo>
                      <a:lnTo>
                        <a:pt x="4" y="174"/>
                      </a:lnTo>
                      <a:lnTo>
                        <a:pt x="4" y="173"/>
                      </a:lnTo>
                      <a:lnTo>
                        <a:pt x="4" y="172"/>
                      </a:lnTo>
                      <a:lnTo>
                        <a:pt x="4" y="171"/>
                      </a:lnTo>
                      <a:lnTo>
                        <a:pt x="4" y="170"/>
                      </a:lnTo>
                      <a:lnTo>
                        <a:pt x="3" y="170"/>
                      </a:lnTo>
                      <a:lnTo>
                        <a:pt x="2" y="170"/>
                      </a:lnTo>
                      <a:lnTo>
                        <a:pt x="1" y="170"/>
                      </a:lnTo>
                      <a:lnTo>
                        <a:pt x="1" y="169"/>
                      </a:lnTo>
                      <a:lnTo>
                        <a:pt x="2" y="169"/>
                      </a:lnTo>
                      <a:lnTo>
                        <a:pt x="2" y="168"/>
                      </a:lnTo>
                      <a:lnTo>
                        <a:pt x="3" y="168"/>
                      </a:lnTo>
                      <a:lnTo>
                        <a:pt x="3" y="167"/>
                      </a:lnTo>
                      <a:lnTo>
                        <a:pt x="3" y="166"/>
                      </a:lnTo>
                      <a:lnTo>
                        <a:pt x="2" y="166"/>
                      </a:lnTo>
                      <a:lnTo>
                        <a:pt x="2" y="165"/>
                      </a:lnTo>
                      <a:lnTo>
                        <a:pt x="2" y="164"/>
                      </a:lnTo>
                      <a:lnTo>
                        <a:pt x="2" y="163"/>
                      </a:lnTo>
                      <a:lnTo>
                        <a:pt x="2" y="162"/>
                      </a:lnTo>
                      <a:lnTo>
                        <a:pt x="2" y="161"/>
                      </a:lnTo>
                      <a:lnTo>
                        <a:pt x="3" y="161"/>
                      </a:lnTo>
                      <a:lnTo>
                        <a:pt x="3" y="160"/>
                      </a:lnTo>
                      <a:lnTo>
                        <a:pt x="3" y="161"/>
                      </a:lnTo>
                      <a:lnTo>
                        <a:pt x="4" y="161"/>
                      </a:lnTo>
                      <a:lnTo>
                        <a:pt x="5" y="161"/>
                      </a:lnTo>
                      <a:lnTo>
                        <a:pt x="5" y="160"/>
                      </a:lnTo>
                      <a:lnTo>
                        <a:pt x="5" y="159"/>
                      </a:lnTo>
                      <a:lnTo>
                        <a:pt x="5" y="158"/>
                      </a:lnTo>
                      <a:lnTo>
                        <a:pt x="5" y="157"/>
                      </a:lnTo>
                      <a:lnTo>
                        <a:pt x="6" y="157"/>
                      </a:lnTo>
                      <a:lnTo>
                        <a:pt x="6" y="156"/>
                      </a:lnTo>
                      <a:lnTo>
                        <a:pt x="7" y="156"/>
                      </a:lnTo>
                      <a:lnTo>
                        <a:pt x="7" y="155"/>
                      </a:lnTo>
                      <a:lnTo>
                        <a:pt x="7" y="154"/>
                      </a:lnTo>
                      <a:lnTo>
                        <a:pt x="6" y="154"/>
                      </a:lnTo>
                      <a:lnTo>
                        <a:pt x="6" y="153"/>
                      </a:lnTo>
                      <a:lnTo>
                        <a:pt x="6" y="152"/>
                      </a:lnTo>
                      <a:lnTo>
                        <a:pt x="6" y="151"/>
                      </a:lnTo>
                      <a:lnTo>
                        <a:pt x="6" y="150"/>
                      </a:lnTo>
                      <a:lnTo>
                        <a:pt x="7" y="150"/>
                      </a:lnTo>
                      <a:lnTo>
                        <a:pt x="7" y="149"/>
                      </a:lnTo>
                      <a:lnTo>
                        <a:pt x="7" y="148"/>
                      </a:lnTo>
                      <a:lnTo>
                        <a:pt x="7" y="147"/>
                      </a:lnTo>
                      <a:lnTo>
                        <a:pt x="6" y="147"/>
                      </a:lnTo>
                      <a:lnTo>
                        <a:pt x="6" y="146"/>
                      </a:lnTo>
                      <a:lnTo>
                        <a:pt x="6" y="145"/>
                      </a:lnTo>
                      <a:lnTo>
                        <a:pt x="6" y="144"/>
                      </a:lnTo>
                      <a:lnTo>
                        <a:pt x="5" y="144"/>
                      </a:lnTo>
                      <a:lnTo>
                        <a:pt x="5" y="143"/>
                      </a:lnTo>
                      <a:lnTo>
                        <a:pt x="4" y="143"/>
                      </a:lnTo>
                      <a:lnTo>
                        <a:pt x="4" y="142"/>
                      </a:lnTo>
                      <a:lnTo>
                        <a:pt x="3" y="142"/>
                      </a:lnTo>
                      <a:lnTo>
                        <a:pt x="2" y="142"/>
                      </a:lnTo>
                      <a:lnTo>
                        <a:pt x="2" y="141"/>
                      </a:lnTo>
                      <a:lnTo>
                        <a:pt x="2" y="140"/>
                      </a:lnTo>
                      <a:lnTo>
                        <a:pt x="3" y="140"/>
                      </a:lnTo>
                      <a:lnTo>
                        <a:pt x="2" y="140"/>
                      </a:lnTo>
                      <a:lnTo>
                        <a:pt x="2" y="139"/>
                      </a:lnTo>
                      <a:lnTo>
                        <a:pt x="1" y="139"/>
                      </a:lnTo>
                      <a:lnTo>
                        <a:pt x="1" y="138"/>
                      </a:lnTo>
                      <a:lnTo>
                        <a:pt x="1" y="137"/>
                      </a:lnTo>
                      <a:lnTo>
                        <a:pt x="1" y="136"/>
                      </a:lnTo>
                      <a:lnTo>
                        <a:pt x="1" y="135"/>
                      </a:lnTo>
                      <a:lnTo>
                        <a:pt x="0" y="135"/>
                      </a:lnTo>
                      <a:lnTo>
                        <a:pt x="0" y="134"/>
                      </a:lnTo>
                      <a:lnTo>
                        <a:pt x="0" y="133"/>
                      </a:lnTo>
                      <a:lnTo>
                        <a:pt x="0" y="132"/>
                      </a:lnTo>
                      <a:lnTo>
                        <a:pt x="0" y="131"/>
                      </a:lnTo>
                      <a:lnTo>
                        <a:pt x="0" y="130"/>
                      </a:lnTo>
                      <a:lnTo>
                        <a:pt x="1" y="130"/>
                      </a:lnTo>
                      <a:lnTo>
                        <a:pt x="1" y="129"/>
                      </a:lnTo>
                      <a:lnTo>
                        <a:pt x="1" y="128"/>
                      </a:lnTo>
                      <a:lnTo>
                        <a:pt x="1" y="127"/>
                      </a:lnTo>
                      <a:lnTo>
                        <a:pt x="1" y="126"/>
                      </a:lnTo>
                      <a:lnTo>
                        <a:pt x="2" y="126"/>
                      </a:lnTo>
                      <a:lnTo>
                        <a:pt x="2" y="125"/>
                      </a:lnTo>
                      <a:lnTo>
                        <a:pt x="3" y="124"/>
                      </a:lnTo>
                      <a:lnTo>
                        <a:pt x="3" y="123"/>
                      </a:lnTo>
                      <a:lnTo>
                        <a:pt x="4" y="122"/>
                      </a:lnTo>
                      <a:lnTo>
                        <a:pt x="5" y="121"/>
                      </a:lnTo>
                      <a:lnTo>
                        <a:pt x="5" y="120"/>
                      </a:lnTo>
                      <a:lnTo>
                        <a:pt x="5" y="119"/>
                      </a:lnTo>
                      <a:lnTo>
                        <a:pt x="6" y="119"/>
                      </a:lnTo>
                      <a:lnTo>
                        <a:pt x="6" y="118"/>
                      </a:lnTo>
                      <a:lnTo>
                        <a:pt x="6" y="117"/>
                      </a:lnTo>
                      <a:lnTo>
                        <a:pt x="7" y="117"/>
                      </a:lnTo>
                      <a:lnTo>
                        <a:pt x="7" y="116"/>
                      </a:lnTo>
                      <a:lnTo>
                        <a:pt x="8" y="116"/>
                      </a:lnTo>
                      <a:lnTo>
                        <a:pt x="9" y="116"/>
                      </a:lnTo>
                      <a:lnTo>
                        <a:pt x="9" y="115"/>
                      </a:lnTo>
                      <a:lnTo>
                        <a:pt x="9" y="114"/>
                      </a:lnTo>
                      <a:lnTo>
                        <a:pt x="10" y="114"/>
                      </a:lnTo>
                      <a:lnTo>
                        <a:pt x="9" y="114"/>
                      </a:lnTo>
                      <a:lnTo>
                        <a:pt x="9" y="113"/>
                      </a:lnTo>
                      <a:lnTo>
                        <a:pt x="10" y="112"/>
                      </a:lnTo>
                      <a:lnTo>
                        <a:pt x="10" y="111"/>
                      </a:lnTo>
                      <a:lnTo>
                        <a:pt x="11" y="111"/>
                      </a:lnTo>
                      <a:lnTo>
                        <a:pt x="11" y="110"/>
                      </a:lnTo>
                      <a:lnTo>
                        <a:pt x="12" y="109"/>
                      </a:lnTo>
                      <a:lnTo>
                        <a:pt x="13" y="109"/>
                      </a:lnTo>
                      <a:lnTo>
                        <a:pt x="13" y="108"/>
                      </a:lnTo>
                      <a:lnTo>
                        <a:pt x="14" y="108"/>
                      </a:lnTo>
                      <a:lnTo>
                        <a:pt x="15" y="108"/>
                      </a:lnTo>
                      <a:lnTo>
                        <a:pt x="16" y="109"/>
                      </a:lnTo>
                      <a:lnTo>
                        <a:pt x="16" y="108"/>
                      </a:lnTo>
                      <a:lnTo>
                        <a:pt x="16" y="109"/>
                      </a:lnTo>
                      <a:lnTo>
                        <a:pt x="17" y="109"/>
                      </a:lnTo>
                      <a:lnTo>
                        <a:pt x="18" y="109"/>
                      </a:lnTo>
                      <a:lnTo>
                        <a:pt x="18" y="108"/>
                      </a:lnTo>
                      <a:lnTo>
                        <a:pt x="19" y="107"/>
                      </a:lnTo>
                      <a:lnTo>
                        <a:pt x="19" y="106"/>
                      </a:lnTo>
                      <a:lnTo>
                        <a:pt x="19" y="105"/>
                      </a:lnTo>
                      <a:lnTo>
                        <a:pt x="19" y="104"/>
                      </a:lnTo>
                      <a:lnTo>
                        <a:pt x="19" y="103"/>
                      </a:lnTo>
                      <a:lnTo>
                        <a:pt x="20" y="103"/>
                      </a:lnTo>
                      <a:lnTo>
                        <a:pt x="20" y="102"/>
                      </a:lnTo>
                      <a:lnTo>
                        <a:pt x="20" y="101"/>
                      </a:lnTo>
                      <a:lnTo>
                        <a:pt x="19" y="101"/>
                      </a:lnTo>
                      <a:lnTo>
                        <a:pt x="19" y="100"/>
                      </a:lnTo>
                      <a:lnTo>
                        <a:pt x="20" y="99"/>
                      </a:lnTo>
                      <a:lnTo>
                        <a:pt x="21" y="99"/>
                      </a:lnTo>
                      <a:lnTo>
                        <a:pt x="22" y="99"/>
                      </a:lnTo>
                      <a:lnTo>
                        <a:pt x="23" y="99"/>
                      </a:lnTo>
                      <a:lnTo>
                        <a:pt x="24" y="99"/>
                      </a:lnTo>
                      <a:lnTo>
                        <a:pt x="25" y="99"/>
                      </a:lnTo>
                      <a:lnTo>
                        <a:pt x="26" y="99"/>
                      </a:lnTo>
                      <a:lnTo>
                        <a:pt x="27" y="99"/>
                      </a:lnTo>
                      <a:lnTo>
                        <a:pt x="28" y="98"/>
                      </a:lnTo>
                      <a:lnTo>
                        <a:pt x="29" y="98"/>
                      </a:lnTo>
                      <a:lnTo>
                        <a:pt x="29" y="97"/>
                      </a:lnTo>
                      <a:lnTo>
                        <a:pt x="30" y="97"/>
                      </a:lnTo>
                      <a:lnTo>
                        <a:pt x="30" y="96"/>
                      </a:lnTo>
                      <a:lnTo>
                        <a:pt x="30" y="95"/>
                      </a:lnTo>
                      <a:lnTo>
                        <a:pt x="30" y="94"/>
                      </a:lnTo>
                      <a:lnTo>
                        <a:pt x="30" y="93"/>
                      </a:lnTo>
                      <a:lnTo>
                        <a:pt x="29" y="92"/>
                      </a:lnTo>
                      <a:lnTo>
                        <a:pt x="29" y="91"/>
                      </a:lnTo>
                      <a:lnTo>
                        <a:pt x="29" y="90"/>
                      </a:lnTo>
                      <a:lnTo>
                        <a:pt x="28" y="89"/>
                      </a:lnTo>
                      <a:lnTo>
                        <a:pt x="28" y="88"/>
                      </a:lnTo>
                      <a:lnTo>
                        <a:pt x="29" y="88"/>
                      </a:lnTo>
                      <a:lnTo>
                        <a:pt x="29" y="87"/>
                      </a:lnTo>
                      <a:lnTo>
                        <a:pt x="29" y="86"/>
                      </a:lnTo>
                      <a:lnTo>
                        <a:pt x="29" y="85"/>
                      </a:lnTo>
                      <a:lnTo>
                        <a:pt x="29" y="84"/>
                      </a:lnTo>
                      <a:lnTo>
                        <a:pt x="29" y="83"/>
                      </a:lnTo>
                      <a:lnTo>
                        <a:pt x="30" y="83"/>
                      </a:lnTo>
                      <a:lnTo>
                        <a:pt x="30" y="82"/>
                      </a:lnTo>
                      <a:lnTo>
                        <a:pt x="29" y="82"/>
                      </a:lnTo>
                      <a:lnTo>
                        <a:pt x="29" y="81"/>
                      </a:lnTo>
                      <a:lnTo>
                        <a:pt x="29" y="80"/>
                      </a:lnTo>
                      <a:lnTo>
                        <a:pt x="28" y="80"/>
                      </a:lnTo>
                      <a:lnTo>
                        <a:pt x="28" y="79"/>
                      </a:lnTo>
                      <a:lnTo>
                        <a:pt x="29" y="79"/>
                      </a:lnTo>
                      <a:lnTo>
                        <a:pt x="29" y="78"/>
                      </a:lnTo>
                      <a:lnTo>
                        <a:pt x="29" y="77"/>
                      </a:lnTo>
                      <a:lnTo>
                        <a:pt x="29" y="76"/>
                      </a:lnTo>
                      <a:lnTo>
                        <a:pt x="30" y="76"/>
                      </a:lnTo>
                      <a:lnTo>
                        <a:pt x="30" y="75"/>
                      </a:lnTo>
                      <a:lnTo>
                        <a:pt x="31" y="75"/>
                      </a:lnTo>
                      <a:lnTo>
                        <a:pt x="32" y="75"/>
                      </a:lnTo>
                      <a:lnTo>
                        <a:pt x="33" y="75"/>
                      </a:lnTo>
                      <a:lnTo>
                        <a:pt x="34" y="76"/>
                      </a:lnTo>
                      <a:lnTo>
                        <a:pt x="35" y="76"/>
                      </a:lnTo>
                      <a:lnTo>
                        <a:pt x="36" y="76"/>
                      </a:lnTo>
                      <a:lnTo>
                        <a:pt x="36" y="75"/>
                      </a:lnTo>
                      <a:lnTo>
                        <a:pt x="37" y="75"/>
                      </a:lnTo>
                      <a:lnTo>
                        <a:pt x="38" y="75"/>
                      </a:lnTo>
                      <a:lnTo>
                        <a:pt x="38" y="74"/>
                      </a:lnTo>
                      <a:lnTo>
                        <a:pt x="39" y="74"/>
                      </a:lnTo>
                      <a:lnTo>
                        <a:pt x="39" y="73"/>
                      </a:lnTo>
                      <a:lnTo>
                        <a:pt x="40" y="73"/>
                      </a:lnTo>
                      <a:lnTo>
                        <a:pt x="41" y="72"/>
                      </a:lnTo>
                      <a:lnTo>
                        <a:pt x="42" y="72"/>
                      </a:lnTo>
                      <a:lnTo>
                        <a:pt x="42" y="71"/>
                      </a:lnTo>
                      <a:lnTo>
                        <a:pt x="42" y="70"/>
                      </a:lnTo>
                      <a:lnTo>
                        <a:pt x="43" y="70"/>
                      </a:lnTo>
                      <a:lnTo>
                        <a:pt x="43" y="69"/>
                      </a:lnTo>
                      <a:lnTo>
                        <a:pt x="44" y="69"/>
                      </a:lnTo>
                      <a:lnTo>
                        <a:pt x="44" y="68"/>
                      </a:lnTo>
                      <a:lnTo>
                        <a:pt x="45" y="68"/>
                      </a:lnTo>
                      <a:lnTo>
                        <a:pt x="45" y="67"/>
                      </a:lnTo>
                      <a:lnTo>
                        <a:pt x="45" y="66"/>
                      </a:lnTo>
                      <a:lnTo>
                        <a:pt x="44" y="66"/>
                      </a:lnTo>
                      <a:lnTo>
                        <a:pt x="44" y="65"/>
                      </a:lnTo>
                      <a:lnTo>
                        <a:pt x="43" y="65"/>
                      </a:lnTo>
                      <a:lnTo>
                        <a:pt x="42" y="65"/>
                      </a:lnTo>
                      <a:lnTo>
                        <a:pt x="42" y="66"/>
                      </a:lnTo>
                      <a:lnTo>
                        <a:pt x="41" y="66"/>
                      </a:lnTo>
                      <a:lnTo>
                        <a:pt x="40" y="66"/>
                      </a:lnTo>
                      <a:lnTo>
                        <a:pt x="40" y="65"/>
                      </a:lnTo>
                      <a:lnTo>
                        <a:pt x="40" y="64"/>
                      </a:lnTo>
                      <a:lnTo>
                        <a:pt x="39" y="64"/>
                      </a:lnTo>
                      <a:lnTo>
                        <a:pt x="38" y="64"/>
                      </a:lnTo>
                      <a:lnTo>
                        <a:pt x="38" y="63"/>
                      </a:lnTo>
                      <a:lnTo>
                        <a:pt x="39" y="62"/>
                      </a:lnTo>
                      <a:lnTo>
                        <a:pt x="39" y="61"/>
                      </a:lnTo>
                      <a:lnTo>
                        <a:pt x="40" y="61"/>
                      </a:lnTo>
                      <a:lnTo>
                        <a:pt x="40" y="60"/>
                      </a:lnTo>
                      <a:lnTo>
                        <a:pt x="41" y="60"/>
                      </a:lnTo>
                      <a:lnTo>
                        <a:pt x="41" y="59"/>
                      </a:lnTo>
                      <a:lnTo>
                        <a:pt x="42" y="58"/>
                      </a:lnTo>
                      <a:lnTo>
                        <a:pt x="42" y="57"/>
                      </a:lnTo>
                      <a:lnTo>
                        <a:pt x="42" y="56"/>
                      </a:lnTo>
                      <a:lnTo>
                        <a:pt x="42" y="55"/>
                      </a:lnTo>
                      <a:lnTo>
                        <a:pt x="41" y="54"/>
                      </a:lnTo>
                      <a:lnTo>
                        <a:pt x="41" y="53"/>
                      </a:lnTo>
                      <a:lnTo>
                        <a:pt x="40" y="53"/>
                      </a:lnTo>
                      <a:lnTo>
                        <a:pt x="40" y="52"/>
                      </a:lnTo>
                      <a:lnTo>
                        <a:pt x="40" y="51"/>
                      </a:lnTo>
                      <a:lnTo>
                        <a:pt x="40" y="50"/>
                      </a:lnTo>
                      <a:lnTo>
                        <a:pt x="40" y="49"/>
                      </a:lnTo>
                      <a:lnTo>
                        <a:pt x="39" y="48"/>
                      </a:lnTo>
                      <a:lnTo>
                        <a:pt x="39" y="47"/>
                      </a:lnTo>
                      <a:lnTo>
                        <a:pt x="38" y="47"/>
                      </a:lnTo>
                      <a:lnTo>
                        <a:pt x="38" y="46"/>
                      </a:lnTo>
                      <a:lnTo>
                        <a:pt x="39" y="46"/>
                      </a:lnTo>
                      <a:lnTo>
                        <a:pt x="39" y="45"/>
                      </a:lnTo>
                      <a:lnTo>
                        <a:pt x="39" y="44"/>
                      </a:lnTo>
                      <a:lnTo>
                        <a:pt x="38" y="44"/>
                      </a:lnTo>
                    </a:path>
                  </a:pathLst>
                </a:custGeom>
                <a:solidFill>
                  <a:srgbClr val="C000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" name="Freeform 14">
                  <a:extLst>
                    <a:ext uri="{FF2B5EF4-FFF2-40B4-BE49-F238E27FC236}">
                      <a16:creationId xmlns:a16="http://schemas.microsoft.com/office/drawing/2014/main" id="{E79D1B92-59DB-4F36-B3A3-EDD5F98997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2888" y="2541588"/>
                  <a:ext cx="423862" cy="187325"/>
                </a:xfrm>
                <a:custGeom>
                  <a:avLst/>
                  <a:gdLst>
                    <a:gd name="T0" fmla="*/ 4 w 267"/>
                    <a:gd name="T1" fmla="*/ 113 h 118"/>
                    <a:gd name="T2" fmla="*/ 5 w 267"/>
                    <a:gd name="T3" fmla="*/ 108 h 118"/>
                    <a:gd name="T4" fmla="*/ 0 w 267"/>
                    <a:gd name="T5" fmla="*/ 102 h 118"/>
                    <a:gd name="T6" fmla="*/ 7 w 267"/>
                    <a:gd name="T7" fmla="*/ 103 h 118"/>
                    <a:gd name="T8" fmla="*/ 13 w 267"/>
                    <a:gd name="T9" fmla="*/ 102 h 118"/>
                    <a:gd name="T10" fmla="*/ 12 w 267"/>
                    <a:gd name="T11" fmla="*/ 96 h 118"/>
                    <a:gd name="T12" fmla="*/ 16 w 267"/>
                    <a:gd name="T13" fmla="*/ 90 h 118"/>
                    <a:gd name="T14" fmla="*/ 23 w 267"/>
                    <a:gd name="T15" fmla="*/ 86 h 118"/>
                    <a:gd name="T16" fmla="*/ 31 w 267"/>
                    <a:gd name="T17" fmla="*/ 84 h 118"/>
                    <a:gd name="T18" fmla="*/ 39 w 267"/>
                    <a:gd name="T19" fmla="*/ 88 h 118"/>
                    <a:gd name="T20" fmla="*/ 46 w 267"/>
                    <a:gd name="T21" fmla="*/ 88 h 118"/>
                    <a:gd name="T22" fmla="*/ 51 w 267"/>
                    <a:gd name="T23" fmla="*/ 93 h 118"/>
                    <a:gd name="T24" fmla="*/ 55 w 267"/>
                    <a:gd name="T25" fmla="*/ 97 h 118"/>
                    <a:gd name="T26" fmla="*/ 61 w 267"/>
                    <a:gd name="T27" fmla="*/ 103 h 118"/>
                    <a:gd name="T28" fmla="*/ 63 w 267"/>
                    <a:gd name="T29" fmla="*/ 109 h 118"/>
                    <a:gd name="T30" fmla="*/ 71 w 267"/>
                    <a:gd name="T31" fmla="*/ 106 h 118"/>
                    <a:gd name="T32" fmla="*/ 75 w 267"/>
                    <a:gd name="T33" fmla="*/ 100 h 118"/>
                    <a:gd name="T34" fmla="*/ 77 w 267"/>
                    <a:gd name="T35" fmla="*/ 93 h 118"/>
                    <a:gd name="T36" fmla="*/ 81 w 267"/>
                    <a:gd name="T37" fmla="*/ 89 h 118"/>
                    <a:gd name="T38" fmla="*/ 86 w 267"/>
                    <a:gd name="T39" fmla="*/ 86 h 118"/>
                    <a:gd name="T40" fmla="*/ 89 w 267"/>
                    <a:gd name="T41" fmla="*/ 77 h 118"/>
                    <a:gd name="T42" fmla="*/ 94 w 267"/>
                    <a:gd name="T43" fmla="*/ 71 h 118"/>
                    <a:gd name="T44" fmla="*/ 88 w 267"/>
                    <a:gd name="T45" fmla="*/ 67 h 118"/>
                    <a:gd name="T46" fmla="*/ 89 w 267"/>
                    <a:gd name="T47" fmla="*/ 61 h 118"/>
                    <a:gd name="T48" fmla="*/ 92 w 267"/>
                    <a:gd name="T49" fmla="*/ 55 h 118"/>
                    <a:gd name="T50" fmla="*/ 96 w 267"/>
                    <a:gd name="T51" fmla="*/ 49 h 118"/>
                    <a:gd name="T52" fmla="*/ 103 w 267"/>
                    <a:gd name="T53" fmla="*/ 46 h 118"/>
                    <a:gd name="T54" fmla="*/ 111 w 267"/>
                    <a:gd name="T55" fmla="*/ 43 h 118"/>
                    <a:gd name="T56" fmla="*/ 119 w 267"/>
                    <a:gd name="T57" fmla="*/ 39 h 118"/>
                    <a:gd name="T58" fmla="*/ 125 w 267"/>
                    <a:gd name="T59" fmla="*/ 37 h 118"/>
                    <a:gd name="T60" fmla="*/ 133 w 267"/>
                    <a:gd name="T61" fmla="*/ 33 h 118"/>
                    <a:gd name="T62" fmla="*/ 138 w 267"/>
                    <a:gd name="T63" fmla="*/ 28 h 118"/>
                    <a:gd name="T64" fmla="*/ 145 w 267"/>
                    <a:gd name="T65" fmla="*/ 24 h 118"/>
                    <a:gd name="T66" fmla="*/ 151 w 267"/>
                    <a:gd name="T67" fmla="*/ 22 h 118"/>
                    <a:gd name="T68" fmla="*/ 156 w 267"/>
                    <a:gd name="T69" fmla="*/ 16 h 118"/>
                    <a:gd name="T70" fmla="*/ 163 w 267"/>
                    <a:gd name="T71" fmla="*/ 10 h 118"/>
                    <a:gd name="T72" fmla="*/ 171 w 267"/>
                    <a:gd name="T73" fmla="*/ 8 h 118"/>
                    <a:gd name="T74" fmla="*/ 178 w 267"/>
                    <a:gd name="T75" fmla="*/ 6 h 118"/>
                    <a:gd name="T76" fmla="*/ 185 w 267"/>
                    <a:gd name="T77" fmla="*/ 1 h 118"/>
                    <a:gd name="T78" fmla="*/ 190 w 267"/>
                    <a:gd name="T79" fmla="*/ 4 h 118"/>
                    <a:gd name="T80" fmla="*/ 196 w 267"/>
                    <a:gd name="T81" fmla="*/ 8 h 118"/>
                    <a:gd name="T82" fmla="*/ 197 w 267"/>
                    <a:gd name="T83" fmla="*/ 14 h 118"/>
                    <a:gd name="T84" fmla="*/ 202 w 267"/>
                    <a:gd name="T85" fmla="*/ 18 h 118"/>
                    <a:gd name="T86" fmla="*/ 208 w 267"/>
                    <a:gd name="T87" fmla="*/ 23 h 118"/>
                    <a:gd name="T88" fmla="*/ 213 w 267"/>
                    <a:gd name="T89" fmla="*/ 26 h 118"/>
                    <a:gd name="T90" fmla="*/ 211 w 267"/>
                    <a:gd name="T91" fmla="*/ 30 h 118"/>
                    <a:gd name="T92" fmla="*/ 206 w 267"/>
                    <a:gd name="T93" fmla="*/ 38 h 118"/>
                    <a:gd name="T94" fmla="*/ 203 w 267"/>
                    <a:gd name="T95" fmla="*/ 45 h 118"/>
                    <a:gd name="T96" fmla="*/ 199 w 267"/>
                    <a:gd name="T97" fmla="*/ 49 h 118"/>
                    <a:gd name="T98" fmla="*/ 198 w 267"/>
                    <a:gd name="T99" fmla="*/ 56 h 118"/>
                    <a:gd name="T100" fmla="*/ 203 w 267"/>
                    <a:gd name="T101" fmla="*/ 60 h 118"/>
                    <a:gd name="T102" fmla="*/ 202 w 267"/>
                    <a:gd name="T103" fmla="*/ 67 h 118"/>
                    <a:gd name="T104" fmla="*/ 199 w 267"/>
                    <a:gd name="T105" fmla="*/ 74 h 118"/>
                    <a:gd name="T106" fmla="*/ 202 w 267"/>
                    <a:gd name="T107" fmla="*/ 80 h 118"/>
                    <a:gd name="T108" fmla="*/ 210 w 267"/>
                    <a:gd name="T109" fmla="*/ 80 h 118"/>
                    <a:gd name="T110" fmla="*/ 219 w 267"/>
                    <a:gd name="T111" fmla="*/ 81 h 118"/>
                    <a:gd name="T112" fmla="*/ 222 w 267"/>
                    <a:gd name="T113" fmla="*/ 86 h 118"/>
                    <a:gd name="T114" fmla="*/ 231 w 267"/>
                    <a:gd name="T115" fmla="*/ 90 h 118"/>
                    <a:gd name="T116" fmla="*/ 236 w 267"/>
                    <a:gd name="T117" fmla="*/ 86 h 118"/>
                    <a:gd name="T118" fmla="*/ 243 w 267"/>
                    <a:gd name="T119" fmla="*/ 80 h 118"/>
                    <a:gd name="T120" fmla="*/ 250 w 267"/>
                    <a:gd name="T121" fmla="*/ 77 h 118"/>
                    <a:gd name="T122" fmla="*/ 256 w 267"/>
                    <a:gd name="T123" fmla="*/ 75 h 118"/>
                    <a:gd name="T124" fmla="*/ 267 w 267"/>
                    <a:gd name="T125" fmla="*/ 74 h 118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267"/>
                    <a:gd name="T190" fmla="*/ 0 h 118"/>
                    <a:gd name="T191" fmla="*/ 267 w 267"/>
                    <a:gd name="T192" fmla="*/ 118 h 118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267" h="118">
                      <a:moveTo>
                        <a:pt x="7" y="118"/>
                      </a:moveTo>
                      <a:lnTo>
                        <a:pt x="7" y="117"/>
                      </a:lnTo>
                      <a:lnTo>
                        <a:pt x="7" y="116"/>
                      </a:lnTo>
                      <a:lnTo>
                        <a:pt x="7" y="115"/>
                      </a:lnTo>
                      <a:lnTo>
                        <a:pt x="6" y="115"/>
                      </a:lnTo>
                      <a:lnTo>
                        <a:pt x="5" y="115"/>
                      </a:lnTo>
                      <a:lnTo>
                        <a:pt x="5" y="114"/>
                      </a:lnTo>
                      <a:lnTo>
                        <a:pt x="4" y="114"/>
                      </a:lnTo>
                      <a:lnTo>
                        <a:pt x="4" y="113"/>
                      </a:lnTo>
                      <a:lnTo>
                        <a:pt x="3" y="113"/>
                      </a:lnTo>
                      <a:lnTo>
                        <a:pt x="4" y="112"/>
                      </a:lnTo>
                      <a:lnTo>
                        <a:pt x="5" y="112"/>
                      </a:lnTo>
                      <a:lnTo>
                        <a:pt x="5" y="111"/>
                      </a:lnTo>
                      <a:lnTo>
                        <a:pt x="5" y="110"/>
                      </a:lnTo>
                      <a:lnTo>
                        <a:pt x="5" y="109"/>
                      </a:lnTo>
                      <a:lnTo>
                        <a:pt x="5" y="108"/>
                      </a:lnTo>
                      <a:lnTo>
                        <a:pt x="5" y="107"/>
                      </a:lnTo>
                      <a:lnTo>
                        <a:pt x="5" y="106"/>
                      </a:lnTo>
                      <a:lnTo>
                        <a:pt x="5" y="105"/>
                      </a:lnTo>
                      <a:lnTo>
                        <a:pt x="4" y="105"/>
                      </a:lnTo>
                      <a:lnTo>
                        <a:pt x="3" y="105"/>
                      </a:lnTo>
                      <a:lnTo>
                        <a:pt x="2" y="105"/>
                      </a:lnTo>
                      <a:lnTo>
                        <a:pt x="1" y="104"/>
                      </a:lnTo>
                      <a:lnTo>
                        <a:pt x="0" y="103"/>
                      </a:lnTo>
                      <a:lnTo>
                        <a:pt x="0" y="102"/>
                      </a:lnTo>
                      <a:lnTo>
                        <a:pt x="1" y="102"/>
                      </a:lnTo>
                      <a:lnTo>
                        <a:pt x="2" y="102"/>
                      </a:lnTo>
                      <a:lnTo>
                        <a:pt x="3" y="102"/>
                      </a:lnTo>
                      <a:lnTo>
                        <a:pt x="4" y="101"/>
                      </a:lnTo>
                      <a:lnTo>
                        <a:pt x="5" y="101"/>
                      </a:lnTo>
                      <a:lnTo>
                        <a:pt x="5" y="102"/>
                      </a:lnTo>
                      <a:lnTo>
                        <a:pt x="5" y="103"/>
                      </a:lnTo>
                      <a:lnTo>
                        <a:pt x="6" y="103"/>
                      </a:lnTo>
                      <a:lnTo>
                        <a:pt x="7" y="103"/>
                      </a:lnTo>
                      <a:lnTo>
                        <a:pt x="8" y="103"/>
                      </a:lnTo>
                      <a:lnTo>
                        <a:pt x="9" y="103"/>
                      </a:lnTo>
                      <a:lnTo>
                        <a:pt x="9" y="104"/>
                      </a:lnTo>
                      <a:lnTo>
                        <a:pt x="10" y="104"/>
                      </a:lnTo>
                      <a:lnTo>
                        <a:pt x="11" y="103"/>
                      </a:lnTo>
                      <a:lnTo>
                        <a:pt x="12" y="103"/>
                      </a:lnTo>
                      <a:lnTo>
                        <a:pt x="13" y="103"/>
                      </a:lnTo>
                      <a:lnTo>
                        <a:pt x="13" y="102"/>
                      </a:lnTo>
                      <a:lnTo>
                        <a:pt x="14" y="102"/>
                      </a:lnTo>
                      <a:lnTo>
                        <a:pt x="14" y="101"/>
                      </a:lnTo>
                      <a:lnTo>
                        <a:pt x="14" y="100"/>
                      </a:lnTo>
                      <a:lnTo>
                        <a:pt x="13" y="100"/>
                      </a:lnTo>
                      <a:lnTo>
                        <a:pt x="13" y="99"/>
                      </a:lnTo>
                      <a:lnTo>
                        <a:pt x="13" y="98"/>
                      </a:lnTo>
                      <a:lnTo>
                        <a:pt x="13" y="97"/>
                      </a:lnTo>
                      <a:lnTo>
                        <a:pt x="12" y="97"/>
                      </a:lnTo>
                      <a:lnTo>
                        <a:pt x="12" y="96"/>
                      </a:lnTo>
                      <a:lnTo>
                        <a:pt x="12" y="95"/>
                      </a:lnTo>
                      <a:lnTo>
                        <a:pt x="12" y="94"/>
                      </a:lnTo>
                      <a:lnTo>
                        <a:pt x="13" y="94"/>
                      </a:lnTo>
                      <a:lnTo>
                        <a:pt x="13" y="92"/>
                      </a:lnTo>
                      <a:lnTo>
                        <a:pt x="14" y="91"/>
                      </a:lnTo>
                      <a:lnTo>
                        <a:pt x="14" y="90"/>
                      </a:lnTo>
                      <a:lnTo>
                        <a:pt x="15" y="89"/>
                      </a:lnTo>
                      <a:lnTo>
                        <a:pt x="15" y="90"/>
                      </a:lnTo>
                      <a:lnTo>
                        <a:pt x="16" y="90"/>
                      </a:lnTo>
                      <a:lnTo>
                        <a:pt x="17" y="90"/>
                      </a:lnTo>
                      <a:lnTo>
                        <a:pt x="18" y="89"/>
                      </a:lnTo>
                      <a:lnTo>
                        <a:pt x="19" y="89"/>
                      </a:lnTo>
                      <a:lnTo>
                        <a:pt x="19" y="88"/>
                      </a:lnTo>
                      <a:lnTo>
                        <a:pt x="20" y="88"/>
                      </a:lnTo>
                      <a:lnTo>
                        <a:pt x="20" y="87"/>
                      </a:lnTo>
                      <a:lnTo>
                        <a:pt x="21" y="87"/>
                      </a:lnTo>
                      <a:lnTo>
                        <a:pt x="22" y="86"/>
                      </a:lnTo>
                      <a:lnTo>
                        <a:pt x="23" y="86"/>
                      </a:lnTo>
                      <a:lnTo>
                        <a:pt x="24" y="86"/>
                      </a:lnTo>
                      <a:lnTo>
                        <a:pt x="25" y="86"/>
                      </a:lnTo>
                      <a:lnTo>
                        <a:pt x="26" y="86"/>
                      </a:lnTo>
                      <a:lnTo>
                        <a:pt x="27" y="86"/>
                      </a:lnTo>
                      <a:lnTo>
                        <a:pt x="28" y="86"/>
                      </a:lnTo>
                      <a:lnTo>
                        <a:pt x="29" y="85"/>
                      </a:lnTo>
                      <a:lnTo>
                        <a:pt x="30" y="84"/>
                      </a:lnTo>
                      <a:lnTo>
                        <a:pt x="31" y="84"/>
                      </a:lnTo>
                      <a:lnTo>
                        <a:pt x="31" y="85"/>
                      </a:lnTo>
                      <a:lnTo>
                        <a:pt x="32" y="85"/>
                      </a:lnTo>
                      <a:lnTo>
                        <a:pt x="33" y="85"/>
                      </a:lnTo>
                      <a:lnTo>
                        <a:pt x="33" y="86"/>
                      </a:lnTo>
                      <a:lnTo>
                        <a:pt x="34" y="86"/>
                      </a:lnTo>
                      <a:lnTo>
                        <a:pt x="35" y="86"/>
                      </a:lnTo>
                      <a:lnTo>
                        <a:pt x="36" y="87"/>
                      </a:lnTo>
                      <a:lnTo>
                        <a:pt x="37" y="87"/>
                      </a:lnTo>
                      <a:lnTo>
                        <a:pt x="39" y="88"/>
                      </a:lnTo>
                      <a:lnTo>
                        <a:pt x="40" y="88"/>
                      </a:lnTo>
                      <a:lnTo>
                        <a:pt x="41" y="88"/>
                      </a:lnTo>
                      <a:lnTo>
                        <a:pt x="42" y="88"/>
                      </a:lnTo>
                      <a:lnTo>
                        <a:pt x="43" y="88"/>
                      </a:lnTo>
                      <a:lnTo>
                        <a:pt x="43" y="87"/>
                      </a:lnTo>
                      <a:lnTo>
                        <a:pt x="44" y="87"/>
                      </a:lnTo>
                      <a:lnTo>
                        <a:pt x="45" y="87"/>
                      </a:lnTo>
                      <a:lnTo>
                        <a:pt x="46" y="87"/>
                      </a:lnTo>
                      <a:lnTo>
                        <a:pt x="46" y="88"/>
                      </a:lnTo>
                      <a:lnTo>
                        <a:pt x="46" y="89"/>
                      </a:lnTo>
                      <a:lnTo>
                        <a:pt x="47" y="89"/>
                      </a:lnTo>
                      <a:lnTo>
                        <a:pt x="47" y="90"/>
                      </a:lnTo>
                      <a:lnTo>
                        <a:pt x="48" y="90"/>
                      </a:lnTo>
                      <a:lnTo>
                        <a:pt x="49" y="91"/>
                      </a:lnTo>
                      <a:lnTo>
                        <a:pt x="49" y="92"/>
                      </a:lnTo>
                      <a:lnTo>
                        <a:pt x="49" y="93"/>
                      </a:lnTo>
                      <a:lnTo>
                        <a:pt x="50" y="93"/>
                      </a:lnTo>
                      <a:lnTo>
                        <a:pt x="51" y="93"/>
                      </a:lnTo>
                      <a:lnTo>
                        <a:pt x="52" y="93"/>
                      </a:lnTo>
                      <a:lnTo>
                        <a:pt x="52" y="94"/>
                      </a:lnTo>
                      <a:lnTo>
                        <a:pt x="52" y="95"/>
                      </a:lnTo>
                      <a:lnTo>
                        <a:pt x="52" y="96"/>
                      </a:lnTo>
                      <a:lnTo>
                        <a:pt x="52" y="97"/>
                      </a:lnTo>
                      <a:lnTo>
                        <a:pt x="53" y="97"/>
                      </a:lnTo>
                      <a:lnTo>
                        <a:pt x="54" y="97"/>
                      </a:lnTo>
                      <a:lnTo>
                        <a:pt x="55" y="97"/>
                      </a:lnTo>
                      <a:lnTo>
                        <a:pt x="56" y="98"/>
                      </a:lnTo>
                      <a:lnTo>
                        <a:pt x="57" y="99"/>
                      </a:lnTo>
                      <a:lnTo>
                        <a:pt x="57" y="100"/>
                      </a:lnTo>
                      <a:lnTo>
                        <a:pt x="57" y="101"/>
                      </a:lnTo>
                      <a:lnTo>
                        <a:pt x="58" y="101"/>
                      </a:lnTo>
                      <a:lnTo>
                        <a:pt x="59" y="101"/>
                      </a:lnTo>
                      <a:lnTo>
                        <a:pt x="59" y="102"/>
                      </a:lnTo>
                      <a:lnTo>
                        <a:pt x="60" y="103"/>
                      </a:lnTo>
                      <a:lnTo>
                        <a:pt x="61" y="103"/>
                      </a:lnTo>
                      <a:lnTo>
                        <a:pt x="60" y="104"/>
                      </a:lnTo>
                      <a:lnTo>
                        <a:pt x="60" y="105"/>
                      </a:lnTo>
                      <a:lnTo>
                        <a:pt x="61" y="105"/>
                      </a:lnTo>
                      <a:lnTo>
                        <a:pt x="61" y="106"/>
                      </a:lnTo>
                      <a:lnTo>
                        <a:pt x="62" y="107"/>
                      </a:lnTo>
                      <a:lnTo>
                        <a:pt x="62" y="108"/>
                      </a:lnTo>
                      <a:lnTo>
                        <a:pt x="63" y="108"/>
                      </a:lnTo>
                      <a:lnTo>
                        <a:pt x="63" y="109"/>
                      </a:lnTo>
                      <a:lnTo>
                        <a:pt x="64" y="109"/>
                      </a:lnTo>
                      <a:lnTo>
                        <a:pt x="65" y="109"/>
                      </a:lnTo>
                      <a:lnTo>
                        <a:pt x="66" y="109"/>
                      </a:lnTo>
                      <a:lnTo>
                        <a:pt x="67" y="108"/>
                      </a:lnTo>
                      <a:lnTo>
                        <a:pt x="67" y="107"/>
                      </a:lnTo>
                      <a:lnTo>
                        <a:pt x="68" y="107"/>
                      </a:lnTo>
                      <a:lnTo>
                        <a:pt x="69" y="107"/>
                      </a:lnTo>
                      <a:lnTo>
                        <a:pt x="69" y="106"/>
                      </a:lnTo>
                      <a:lnTo>
                        <a:pt x="70" y="106"/>
                      </a:lnTo>
                      <a:lnTo>
                        <a:pt x="71" y="106"/>
                      </a:lnTo>
                      <a:lnTo>
                        <a:pt x="72" y="106"/>
                      </a:lnTo>
                      <a:lnTo>
                        <a:pt x="73" y="106"/>
                      </a:lnTo>
                      <a:lnTo>
                        <a:pt x="74" y="105"/>
                      </a:lnTo>
                      <a:lnTo>
                        <a:pt x="75" y="105"/>
                      </a:lnTo>
                      <a:lnTo>
                        <a:pt x="75" y="104"/>
                      </a:lnTo>
                      <a:lnTo>
                        <a:pt x="75" y="103"/>
                      </a:lnTo>
                      <a:lnTo>
                        <a:pt x="75" y="102"/>
                      </a:lnTo>
                      <a:lnTo>
                        <a:pt x="75" y="101"/>
                      </a:lnTo>
                      <a:lnTo>
                        <a:pt x="75" y="100"/>
                      </a:lnTo>
                      <a:lnTo>
                        <a:pt x="74" y="100"/>
                      </a:lnTo>
                      <a:lnTo>
                        <a:pt x="74" y="99"/>
                      </a:lnTo>
                      <a:lnTo>
                        <a:pt x="74" y="98"/>
                      </a:lnTo>
                      <a:lnTo>
                        <a:pt x="74" y="97"/>
                      </a:lnTo>
                      <a:lnTo>
                        <a:pt x="75" y="97"/>
                      </a:lnTo>
                      <a:lnTo>
                        <a:pt x="75" y="96"/>
                      </a:lnTo>
                      <a:lnTo>
                        <a:pt x="75" y="95"/>
                      </a:lnTo>
                      <a:lnTo>
                        <a:pt x="76" y="95"/>
                      </a:lnTo>
                      <a:lnTo>
                        <a:pt x="77" y="93"/>
                      </a:lnTo>
                      <a:lnTo>
                        <a:pt x="77" y="92"/>
                      </a:lnTo>
                      <a:lnTo>
                        <a:pt x="78" y="92"/>
                      </a:lnTo>
                      <a:lnTo>
                        <a:pt x="79" y="92"/>
                      </a:lnTo>
                      <a:lnTo>
                        <a:pt x="80" y="92"/>
                      </a:lnTo>
                      <a:lnTo>
                        <a:pt x="80" y="91"/>
                      </a:lnTo>
                      <a:lnTo>
                        <a:pt x="81" y="91"/>
                      </a:lnTo>
                      <a:lnTo>
                        <a:pt x="81" y="90"/>
                      </a:lnTo>
                      <a:lnTo>
                        <a:pt x="81" y="89"/>
                      </a:lnTo>
                      <a:lnTo>
                        <a:pt x="82" y="89"/>
                      </a:lnTo>
                      <a:lnTo>
                        <a:pt x="83" y="88"/>
                      </a:lnTo>
                      <a:lnTo>
                        <a:pt x="83" y="87"/>
                      </a:lnTo>
                      <a:lnTo>
                        <a:pt x="84" y="87"/>
                      </a:lnTo>
                      <a:lnTo>
                        <a:pt x="84" y="86"/>
                      </a:lnTo>
                      <a:lnTo>
                        <a:pt x="85" y="86"/>
                      </a:lnTo>
                      <a:lnTo>
                        <a:pt x="85" y="87"/>
                      </a:lnTo>
                      <a:lnTo>
                        <a:pt x="86" y="87"/>
                      </a:lnTo>
                      <a:lnTo>
                        <a:pt x="86" y="86"/>
                      </a:lnTo>
                      <a:lnTo>
                        <a:pt x="86" y="85"/>
                      </a:lnTo>
                      <a:lnTo>
                        <a:pt x="86" y="84"/>
                      </a:lnTo>
                      <a:lnTo>
                        <a:pt x="86" y="83"/>
                      </a:lnTo>
                      <a:lnTo>
                        <a:pt x="87" y="81"/>
                      </a:lnTo>
                      <a:lnTo>
                        <a:pt x="87" y="80"/>
                      </a:lnTo>
                      <a:lnTo>
                        <a:pt x="87" y="79"/>
                      </a:lnTo>
                      <a:lnTo>
                        <a:pt x="88" y="78"/>
                      </a:lnTo>
                      <a:lnTo>
                        <a:pt x="88" y="77"/>
                      </a:lnTo>
                      <a:lnTo>
                        <a:pt x="89" y="77"/>
                      </a:lnTo>
                      <a:lnTo>
                        <a:pt x="90" y="76"/>
                      </a:lnTo>
                      <a:lnTo>
                        <a:pt x="91" y="76"/>
                      </a:lnTo>
                      <a:lnTo>
                        <a:pt x="92" y="75"/>
                      </a:lnTo>
                      <a:lnTo>
                        <a:pt x="92" y="74"/>
                      </a:lnTo>
                      <a:lnTo>
                        <a:pt x="93" y="74"/>
                      </a:lnTo>
                      <a:lnTo>
                        <a:pt x="93" y="73"/>
                      </a:lnTo>
                      <a:lnTo>
                        <a:pt x="93" y="72"/>
                      </a:lnTo>
                      <a:lnTo>
                        <a:pt x="94" y="72"/>
                      </a:lnTo>
                      <a:lnTo>
                        <a:pt x="94" y="71"/>
                      </a:lnTo>
                      <a:lnTo>
                        <a:pt x="94" y="70"/>
                      </a:lnTo>
                      <a:lnTo>
                        <a:pt x="94" y="69"/>
                      </a:lnTo>
                      <a:lnTo>
                        <a:pt x="93" y="69"/>
                      </a:lnTo>
                      <a:lnTo>
                        <a:pt x="92" y="69"/>
                      </a:lnTo>
                      <a:lnTo>
                        <a:pt x="92" y="68"/>
                      </a:lnTo>
                      <a:lnTo>
                        <a:pt x="92" y="69"/>
                      </a:lnTo>
                      <a:lnTo>
                        <a:pt x="91" y="69"/>
                      </a:lnTo>
                      <a:lnTo>
                        <a:pt x="90" y="68"/>
                      </a:lnTo>
                      <a:lnTo>
                        <a:pt x="89" y="68"/>
                      </a:lnTo>
                      <a:lnTo>
                        <a:pt x="88" y="67"/>
                      </a:lnTo>
                      <a:lnTo>
                        <a:pt x="88" y="66"/>
                      </a:lnTo>
                      <a:lnTo>
                        <a:pt x="88" y="65"/>
                      </a:lnTo>
                      <a:lnTo>
                        <a:pt x="88" y="64"/>
                      </a:lnTo>
                      <a:lnTo>
                        <a:pt x="88" y="63"/>
                      </a:lnTo>
                      <a:lnTo>
                        <a:pt x="89" y="63"/>
                      </a:lnTo>
                      <a:lnTo>
                        <a:pt x="88" y="63"/>
                      </a:lnTo>
                      <a:lnTo>
                        <a:pt x="88" y="62"/>
                      </a:lnTo>
                      <a:lnTo>
                        <a:pt x="88" y="61"/>
                      </a:lnTo>
                      <a:lnTo>
                        <a:pt x="89" y="61"/>
                      </a:lnTo>
                      <a:lnTo>
                        <a:pt x="89" y="60"/>
                      </a:lnTo>
                      <a:lnTo>
                        <a:pt x="89" y="59"/>
                      </a:lnTo>
                      <a:lnTo>
                        <a:pt x="88" y="59"/>
                      </a:lnTo>
                      <a:lnTo>
                        <a:pt x="88" y="58"/>
                      </a:lnTo>
                      <a:lnTo>
                        <a:pt x="88" y="57"/>
                      </a:lnTo>
                      <a:lnTo>
                        <a:pt x="89" y="57"/>
                      </a:lnTo>
                      <a:lnTo>
                        <a:pt x="90" y="57"/>
                      </a:lnTo>
                      <a:lnTo>
                        <a:pt x="91" y="57"/>
                      </a:lnTo>
                      <a:lnTo>
                        <a:pt x="92" y="56"/>
                      </a:lnTo>
                      <a:lnTo>
                        <a:pt x="92" y="55"/>
                      </a:lnTo>
                      <a:lnTo>
                        <a:pt x="92" y="54"/>
                      </a:lnTo>
                      <a:lnTo>
                        <a:pt x="92" y="53"/>
                      </a:lnTo>
                      <a:lnTo>
                        <a:pt x="93" y="52"/>
                      </a:lnTo>
                      <a:lnTo>
                        <a:pt x="93" y="51"/>
                      </a:lnTo>
                      <a:lnTo>
                        <a:pt x="94" y="50"/>
                      </a:lnTo>
                      <a:lnTo>
                        <a:pt x="94" y="51"/>
                      </a:lnTo>
                      <a:lnTo>
                        <a:pt x="95" y="50"/>
                      </a:lnTo>
                      <a:lnTo>
                        <a:pt x="95" y="49"/>
                      </a:lnTo>
                      <a:lnTo>
                        <a:pt x="96" y="49"/>
                      </a:lnTo>
                      <a:lnTo>
                        <a:pt x="97" y="49"/>
                      </a:lnTo>
                      <a:lnTo>
                        <a:pt x="98" y="48"/>
                      </a:lnTo>
                      <a:lnTo>
                        <a:pt x="99" y="48"/>
                      </a:lnTo>
                      <a:lnTo>
                        <a:pt x="100" y="48"/>
                      </a:lnTo>
                      <a:lnTo>
                        <a:pt x="100" y="47"/>
                      </a:lnTo>
                      <a:lnTo>
                        <a:pt x="101" y="47"/>
                      </a:lnTo>
                      <a:lnTo>
                        <a:pt x="102" y="47"/>
                      </a:lnTo>
                      <a:lnTo>
                        <a:pt x="102" y="46"/>
                      </a:lnTo>
                      <a:lnTo>
                        <a:pt x="103" y="46"/>
                      </a:lnTo>
                      <a:lnTo>
                        <a:pt x="104" y="46"/>
                      </a:lnTo>
                      <a:lnTo>
                        <a:pt x="105" y="46"/>
                      </a:lnTo>
                      <a:lnTo>
                        <a:pt x="106" y="46"/>
                      </a:lnTo>
                      <a:lnTo>
                        <a:pt x="107" y="46"/>
                      </a:lnTo>
                      <a:lnTo>
                        <a:pt x="108" y="46"/>
                      </a:lnTo>
                      <a:lnTo>
                        <a:pt x="109" y="46"/>
                      </a:lnTo>
                      <a:lnTo>
                        <a:pt x="110" y="45"/>
                      </a:lnTo>
                      <a:lnTo>
                        <a:pt x="111" y="45"/>
                      </a:lnTo>
                      <a:lnTo>
                        <a:pt x="111" y="43"/>
                      </a:lnTo>
                      <a:lnTo>
                        <a:pt x="112" y="43"/>
                      </a:lnTo>
                      <a:lnTo>
                        <a:pt x="113" y="43"/>
                      </a:lnTo>
                      <a:lnTo>
                        <a:pt x="114" y="43"/>
                      </a:lnTo>
                      <a:lnTo>
                        <a:pt x="115" y="42"/>
                      </a:lnTo>
                      <a:lnTo>
                        <a:pt x="116" y="41"/>
                      </a:lnTo>
                      <a:lnTo>
                        <a:pt x="116" y="40"/>
                      </a:lnTo>
                      <a:lnTo>
                        <a:pt x="117" y="40"/>
                      </a:lnTo>
                      <a:lnTo>
                        <a:pt x="118" y="40"/>
                      </a:lnTo>
                      <a:lnTo>
                        <a:pt x="119" y="39"/>
                      </a:lnTo>
                      <a:lnTo>
                        <a:pt x="118" y="39"/>
                      </a:lnTo>
                      <a:lnTo>
                        <a:pt x="119" y="39"/>
                      </a:lnTo>
                      <a:lnTo>
                        <a:pt x="120" y="39"/>
                      </a:lnTo>
                      <a:lnTo>
                        <a:pt x="121" y="39"/>
                      </a:lnTo>
                      <a:lnTo>
                        <a:pt x="122" y="39"/>
                      </a:lnTo>
                      <a:lnTo>
                        <a:pt x="123" y="38"/>
                      </a:lnTo>
                      <a:lnTo>
                        <a:pt x="123" y="37"/>
                      </a:lnTo>
                      <a:lnTo>
                        <a:pt x="124" y="37"/>
                      </a:lnTo>
                      <a:lnTo>
                        <a:pt x="125" y="37"/>
                      </a:lnTo>
                      <a:lnTo>
                        <a:pt x="125" y="36"/>
                      </a:lnTo>
                      <a:lnTo>
                        <a:pt x="126" y="36"/>
                      </a:lnTo>
                      <a:lnTo>
                        <a:pt x="127" y="36"/>
                      </a:lnTo>
                      <a:lnTo>
                        <a:pt x="128" y="36"/>
                      </a:lnTo>
                      <a:lnTo>
                        <a:pt x="129" y="35"/>
                      </a:lnTo>
                      <a:lnTo>
                        <a:pt x="131" y="34"/>
                      </a:lnTo>
                      <a:lnTo>
                        <a:pt x="131" y="33"/>
                      </a:lnTo>
                      <a:lnTo>
                        <a:pt x="132" y="33"/>
                      </a:lnTo>
                      <a:lnTo>
                        <a:pt x="133" y="33"/>
                      </a:lnTo>
                      <a:lnTo>
                        <a:pt x="134" y="33"/>
                      </a:lnTo>
                      <a:lnTo>
                        <a:pt x="134" y="32"/>
                      </a:lnTo>
                      <a:lnTo>
                        <a:pt x="134" y="31"/>
                      </a:lnTo>
                      <a:lnTo>
                        <a:pt x="134" y="30"/>
                      </a:lnTo>
                      <a:lnTo>
                        <a:pt x="134" y="29"/>
                      </a:lnTo>
                      <a:lnTo>
                        <a:pt x="134" y="28"/>
                      </a:lnTo>
                      <a:lnTo>
                        <a:pt x="135" y="28"/>
                      </a:lnTo>
                      <a:lnTo>
                        <a:pt x="136" y="28"/>
                      </a:lnTo>
                      <a:lnTo>
                        <a:pt x="137" y="28"/>
                      </a:lnTo>
                      <a:lnTo>
                        <a:pt x="138" y="28"/>
                      </a:lnTo>
                      <a:lnTo>
                        <a:pt x="139" y="28"/>
                      </a:lnTo>
                      <a:lnTo>
                        <a:pt x="140" y="27"/>
                      </a:lnTo>
                      <a:lnTo>
                        <a:pt x="141" y="26"/>
                      </a:lnTo>
                      <a:lnTo>
                        <a:pt x="142" y="26"/>
                      </a:lnTo>
                      <a:lnTo>
                        <a:pt x="143" y="26"/>
                      </a:lnTo>
                      <a:lnTo>
                        <a:pt x="143" y="25"/>
                      </a:lnTo>
                      <a:lnTo>
                        <a:pt x="144" y="25"/>
                      </a:lnTo>
                      <a:lnTo>
                        <a:pt x="144" y="24"/>
                      </a:lnTo>
                      <a:lnTo>
                        <a:pt x="145" y="24"/>
                      </a:lnTo>
                      <a:lnTo>
                        <a:pt x="145" y="23"/>
                      </a:lnTo>
                      <a:lnTo>
                        <a:pt x="146" y="23"/>
                      </a:lnTo>
                      <a:lnTo>
                        <a:pt x="147" y="23"/>
                      </a:lnTo>
                      <a:lnTo>
                        <a:pt x="147" y="22"/>
                      </a:lnTo>
                      <a:lnTo>
                        <a:pt x="148" y="22"/>
                      </a:lnTo>
                      <a:lnTo>
                        <a:pt x="149" y="22"/>
                      </a:lnTo>
                      <a:lnTo>
                        <a:pt x="150" y="22"/>
                      </a:lnTo>
                      <a:lnTo>
                        <a:pt x="151" y="22"/>
                      </a:lnTo>
                      <a:lnTo>
                        <a:pt x="151" y="21"/>
                      </a:lnTo>
                      <a:lnTo>
                        <a:pt x="152" y="21"/>
                      </a:lnTo>
                      <a:lnTo>
                        <a:pt x="153" y="20"/>
                      </a:lnTo>
                      <a:lnTo>
                        <a:pt x="154" y="19"/>
                      </a:lnTo>
                      <a:lnTo>
                        <a:pt x="154" y="18"/>
                      </a:lnTo>
                      <a:lnTo>
                        <a:pt x="154" y="17"/>
                      </a:lnTo>
                      <a:lnTo>
                        <a:pt x="154" y="16"/>
                      </a:lnTo>
                      <a:lnTo>
                        <a:pt x="155" y="16"/>
                      </a:lnTo>
                      <a:lnTo>
                        <a:pt x="156" y="16"/>
                      </a:lnTo>
                      <a:lnTo>
                        <a:pt x="156" y="15"/>
                      </a:lnTo>
                      <a:lnTo>
                        <a:pt x="157" y="15"/>
                      </a:lnTo>
                      <a:lnTo>
                        <a:pt x="157" y="14"/>
                      </a:lnTo>
                      <a:lnTo>
                        <a:pt x="158" y="13"/>
                      </a:lnTo>
                      <a:lnTo>
                        <a:pt x="159" y="13"/>
                      </a:lnTo>
                      <a:lnTo>
                        <a:pt x="160" y="13"/>
                      </a:lnTo>
                      <a:lnTo>
                        <a:pt x="161" y="13"/>
                      </a:lnTo>
                      <a:lnTo>
                        <a:pt x="162" y="12"/>
                      </a:lnTo>
                      <a:lnTo>
                        <a:pt x="162" y="11"/>
                      </a:lnTo>
                      <a:lnTo>
                        <a:pt x="163" y="10"/>
                      </a:lnTo>
                      <a:lnTo>
                        <a:pt x="164" y="10"/>
                      </a:lnTo>
                      <a:lnTo>
                        <a:pt x="165" y="10"/>
                      </a:lnTo>
                      <a:lnTo>
                        <a:pt x="166" y="10"/>
                      </a:lnTo>
                      <a:lnTo>
                        <a:pt x="167" y="10"/>
                      </a:lnTo>
                      <a:lnTo>
                        <a:pt x="168" y="10"/>
                      </a:lnTo>
                      <a:lnTo>
                        <a:pt x="168" y="9"/>
                      </a:lnTo>
                      <a:lnTo>
                        <a:pt x="169" y="9"/>
                      </a:lnTo>
                      <a:lnTo>
                        <a:pt x="170" y="9"/>
                      </a:lnTo>
                      <a:lnTo>
                        <a:pt x="170" y="8"/>
                      </a:lnTo>
                      <a:lnTo>
                        <a:pt x="171" y="8"/>
                      </a:lnTo>
                      <a:lnTo>
                        <a:pt x="171" y="7"/>
                      </a:lnTo>
                      <a:lnTo>
                        <a:pt x="172" y="7"/>
                      </a:lnTo>
                      <a:lnTo>
                        <a:pt x="173" y="8"/>
                      </a:lnTo>
                      <a:lnTo>
                        <a:pt x="174" y="8"/>
                      </a:lnTo>
                      <a:lnTo>
                        <a:pt x="175" y="7"/>
                      </a:lnTo>
                      <a:lnTo>
                        <a:pt x="176" y="7"/>
                      </a:lnTo>
                      <a:lnTo>
                        <a:pt x="177" y="7"/>
                      </a:lnTo>
                      <a:lnTo>
                        <a:pt x="177" y="6"/>
                      </a:lnTo>
                      <a:lnTo>
                        <a:pt x="178" y="6"/>
                      </a:lnTo>
                      <a:lnTo>
                        <a:pt x="179" y="5"/>
                      </a:lnTo>
                      <a:lnTo>
                        <a:pt x="179" y="4"/>
                      </a:lnTo>
                      <a:lnTo>
                        <a:pt x="180" y="4"/>
                      </a:lnTo>
                      <a:lnTo>
                        <a:pt x="181" y="3"/>
                      </a:lnTo>
                      <a:lnTo>
                        <a:pt x="182" y="3"/>
                      </a:lnTo>
                      <a:lnTo>
                        <a:pt x="183" y="3"/>
                      </a:lnTo>
                      <a:lnTo>
                        <a:pt x="183" y="2"/>
                      </a:lnTo>
                      <a:lnTo>
                        <a:pt x="184" y="2"/>
                      </a:lnTo>
                      <a:lnTo>
                        <a:pt x="185" y="1"/>
                      </a:lnTo>
                      <a:lnTo>
                        <a:pt x="186" y="1"/>
                      </a:lnTo>
                      <a:lnTo>
                        <a:pt x="187" y="0"/>
                      </a:lnTo>
                      <a:lnTo>
                        <a:pt x="188" y="1"/>
                      </a:lnTo>
                      <a:lnTo>
                        <a:pt x="189" y="1"/>
                      </a:lnTo>
                      <a:lnTo>
                        <a:pt x="188" y="1"/>
                      </a:lnTo>
                      <a:lnTo>
                        <a:pt x="189" y="2"/>
                      </a:lnTo>
                      <a:lnTo>
                        <a:pt x="189" y="3"/>
                      </a:lnTo>
                      <a:lnTo>
                        <a:pt x="190" y="3"/>
                      </a:lnTo>
                      <a:lnTo>
                        <a:pt x="190" y="4"/>
                      </a:lnTo>
                      <a:lnTo>
                        <a:pt x="191" y="4"/>
                      </a:lnTo>
                      <a:lnTo>
                        <a:pt x="191" y="5"/>
                      </a:lnTo>
                      <a:lnTo>
                        <a:pt x="192" y="5"/>
                      </a:lnTo>
                      <a:lnTo>
                        <a:pt x="193" y="6"/>
                      </a:lnTo>
                      <a:lnTo>
                        <a:pt x="194" y="6"/>
                      </a:lnTo>
                      <a:lnTo>
                        <a:pt x="195" y="7"/>
                      </a:lnTo>
                      <a:lnTo>
                        <a:pt x="195" y="8"/>
                      </a:lnTo>
                      <a:lnTo>
                        <a:pt x="196" y="8"/>
                      </a:lnTo>
                      <a:lnTo>
                        <a:pt x="197" y="8"/>
                      </a:lnTo>
                      <a:lnTo>
                        <a:pt x="197" y="9"/>
                      </a:lnTo>
                      <a:lnTo>
                        <a:pt x="197" y="10"/>
                      </a:lnTo>
                      <a:lnTo>
                        <a:pt x="198" y="10"/>
                      </a:lnTo>
                      <a:lnTo>
                        <a:pt x="198" y="11"/>
                      </a:lnTo>
                      <a:lnTo>
                        <a:pt x="197" y="11"/>
                      </a:lnTo>
                      <a:lnTo>
                        <a:pt x="197" y="12"/>
                      </a:lnTo>
                      <a:lnTo>
                        <a:pt x="197" y="13"/>
                      </a:lnTo>
                      <a:lnTo>
                        <a:pt x="197" y="14"/>
                      </a:lnTo>
                      <a:lnTo>
                        <a:pt x="197" y="15"/>
                      </a:lnTo>
                      <a:lnTo>
                        <a:pt x="198" y="15"/>
                      </a:lnTo>
                      <a:lnTo>
                        <a:pt x="198" y="16"/>
                      </a:lnTo>
                      <a:lnTo>
                        <a:pt x="199" y="16"/>
                      </a:lnTo>
                      <a:lnTo>
                        <a:pt x="200" y="16"/>
                      </a:lnTo>
                      <a:lnTo>
                        <a:pt x="201" y="16"/>
                      </a:lnTo>
                      <a:lnTo>
                        <a:pt x="201" y="17"/>
                      </a:lnTo>
                      <a:lnTo>
                        <a:pt x="202" y="17"/>
                      </a:lnTo>
                      <a:lnTo>
                        <a:pt x="202" y="18"/>
                      </a:lnTo>
                      <a:lnTo>
                        <a:pt x="203" y="18"/>
                      </a:lnTo>
                      <a:lnTo>
                        <a:pt x="203" y="19"/>
                      </a:lnTo>
                      <a:lnTo>
                        <a:pt x="204" y="20"/>
                      </a:lnTo>
                      <a:lnTo>
                        <a:pt x="205" y="21"/>
                      </a:lnTo>
                      <a:lnTo>
                        <a:pt x="205" y="22"/>
                      </a:lnTo>
                      <a:lnTo>
                        <a:pt x="206" y="22"/>
                      </a:lnTo>
                      <a:lnTo>
                        <a:pt x="207" y="22"/>
                      </a:lnTo>
                      <a:lnTo>
                        <a:pt x="208" y="23"/>
                      </a:lnTo>
                      <a:lnTo>
                        <a:pt x="208" y="24"/>
                      </a:lnTo>
                      <a:lnTo>
                        <a:pt x="207" y="24"/>
                      </a:lnTo>
                      <a:lnTo>
                        <a:pt x="207" y="25"/>
                      </a:lnTo>
                      <a:lnTo>
                        <a:pt x="208" y="25"/>
                      </a:lnTo>
                      <a:lnTo>
                        <a:pt x="209" y="25"/>
                      </a:lnTo>
                      <a:lnTo>
                        <a:pt x="210" y="25"/>
                      </a:lnTo>
                      <a:lnTo>
                        <a:pt x="211" y="25"/>
                      </a:lnTo>
                      <a:lnTo>
                        <a:pt x="212" y="25"/>
                      </a:lnTo>
                      <a:lnTo>
                        <a:pt x="213" y="25"/>
                      </a:lnTo>
                      <a:lnTo>
                        <a:pt x="213" y="26"/>
                      </a:lnTo>
                      <a:lnTo>
                        <a:pt x="214" y="26"/>
                      </a:lnTo>
                      <a:lnTo>
                        <a:pt x="214" y="27"/>
                      </a:lnTo>
                      <a:lnTo>
                        <a:pt x="214" y="28"/>
                      </a:lnTo>
                      <a:lnTo>
                        <a:pt x="214" y="29"/>
                      </a:lnTo>
                      <a:lnTo>
                        <a:pt x="213" y="29"/>
                      </a:lnTo>
                      <a:lnTo>
                        <a:pt x="212" y="30"/>
                      </a:lnTo>
                      <a:lnTo>
                        <a:pt x="211" y="30"/>
                      </a:lnTo>
                      <a:lnTo>
                        <a:pt x="210" y="31"/>
                      </a:lnTo>
                      <a:lnTo>
                        <a:pt x="209" y="32"/>
                      </a:lnTo>
                      <a:lnTo>
                        <a:pt x="208" y="33"/>
                      </a:lnTo>
                      <a:lnTo>
                        <a:pt x="207" y="34"/>
                      </a:lnTo>
                      <a:lnTo>
                        <a:pt x="206" y="35"/>
                      </a:lnTo>
                      <a:lnTo>
                        <a:pt x="206" y="36"/>
                      </a:lnTo>
                      <a:lnTo>
                        <a:pt x="206" y="37"/>
                      </a:lnTo>
                      <a:lnTo>
                        <a:pt x="206" y="38"/>
                      </a:lnTo>
                      <a:lnTo>
                        <a:pt x="206" y="39"/>
                      </a:lnTo>
                      <a:lnTo>
                        <a:pt x="205" y="39"/>
                      </a:lnTo>
                      <a:lnTo>
                        <a:pt x="203" y="40"/>
                      </a:lnTo>
                      <a:lnTo>
                        <a:pt x="203" y="41"/>
                      </a:lnTo>
                      <a:lnTo>
                        <a:pt x="203" y="42"/>
                      </a:lnTo>
                      <a:lnTo>
                        <a:pt x="203" y="43"/>
                      </a:lnTo>
                      <a:lnTo>
                        <a:pt x="203" y="44"/>
                      </a:lnTo>
                      <a:lnTo>
                        <a:pt x="202" y="45"/>
                      </a:lnTo>
                      <a:lnTo>
                        <a:pt x="203" y="45"/>
                      </a:lnTo>
                      <a:lnTo>
                        <a:pt x="203" y="46"/>
                      </a:lnTo>
                      <a:lnTo>
                        <a:pt x="202" y="47"/>
                      </a:lnTo>
                      <a:lnTo>
                        <a:pt x="201" y="47"/>
                      </a:lnTo>
                      <a:lnTo>
                        <a:pt x="201" y="48"/>
                      </a:lnTo>
                      <a:lnTo>
                        <a:pt x="200" y="48"/>
                      </a:lnTo>
                      <a:lnTo>
                        <a:pt x="200" y="49"/>
                      </a:lnTo>
                      <a:lnTo>
                        <a:pt x="199" y="49"/>
                      </a:lnTo>
                      <a:lnTo>
                        <a:pt x="199" y="50"/>
                      </a:lnTo>
                      <a:lnTo>
                        <a:pt x="198" y="50"/>
                      </a:lnTo>
                      <a:lnTo>
                        <a:pt x="198" y="51"/>
                      </a:lnTo>
                      <a:lnTo>
                        <a:pt x="198" y="52"/>
                      </a:lnTo>
                      <a:lnTo>
                        <a:pt x="197" y="52"/>
                      </a:lnTo>
                      <a:lnTo>
                        <a:pt x="197" y="53"/>
                      </a:lnTo>
                      <a:lnTo>
                        <a:pt x="198" y="54"/>
                      </a:lnTo>
                      <a:lnTo>
                        <a:pt x="198" y="55"/>
                      </a:lnTo>
                      <a:lnTo>
                        <a:pt x="198" y="56"/>
                      </a:lnTo>
                      <a:lnTo>
                        <a:pt x="199" y="56"/>
                      </a:lnTo>
                      <a:lnTo>
                        <a:pt x="199" y="57"/>
                      </a:lnTo>
                      <a:lnTo>
                        <a:pt x="199" y="58"/>
                      </a:lnTo>
                      <a:lnTo>
                        <a:pt x="200" y="58"/>
                      </a:lnTo>
                      <a:lnTo>
                        <a:pt x="201" y="58"/>
                      </a:lnTo>
                      <a:lnTo>
                        <a:pt x="202" y="58"/>
                      </a:lnTo>
                      <a:lnTo>
                        <a:pt x="203" y="59"/>
                      </a:lnTo>
                      <a:lnTo>
                        <a:pt x="203" y="60"/>
                      </a:lnTo>
                      <a:lnTo>
                        <a:pt x="203" y="61"/>
                      </a:lnTo>
                      <a:lnTo>
                        <a:pt x="203" y="62"/>
                      </a:lnTo>
                      <a:lnTo>
                        <a:pt x="204" y="63"/>
                      </a:lnTo>
                      <a:lnTo>
                        <a:pt x="203" y="63"/>
                      </a:lnTo>
                      <a:lnTo>
                        <a:pt x="203" y="64"/>
                      </a:lnTo>
                      <a:lnTo>
                        <a:pt x="203" y="65"/>
                      </a:lnTo>
                      <a:lnTo>
                        <a:pt x="203" y="66"/>
                      </a:lnTo>
                      <a:lnTo>
                        <a:pt x="203" y="67"/>
                      </a:lnTo>
                      <a:lnTo>
                        <a:pt x="202" y="67"/>
                      </a:lnTo>
                      <a:lnTo>
                        <a:pt x="202" y="68"/>
                      </a:lnTo>
                      <a:lnTo>
                        <a:pt x="202" y="69"/>
                      </a:lnTo>
                      <a:lnTo>
                        <a:pt x="201" y="69"/>
                      </a:lnTo>
                      <a:lnTo>
                        <a:pt x="201" y="70"/>
                      </a:lnTo>
                      <a:lnTo>
                        <a:pt x="201" y="71"/>
                      </a:lnTo>
                      <a:lnTo>
                        <a:pt x="200" y="72"/>
                      </a:lnTo>
                      <a:lnTo>
                        <a:pt x="200" y="73"/>
                      </a:lnTo>
                      <a:lnTo>
                        <a:pt x="200" y="74"/>
                      </a:lnTo>
                      <a:lnTo>
                        <a:pt x="199" y="74"/>
                      </a:lnTo>
                      <a:lnTo>
                        <a:pt x="199" y="75"/>
                      </a:lnTo>
                      <a:lnTo>
                        <a:pt x="199" y="76"/>
                      </a:lnTo>
                      <a:lnTo>
                        <a:pt x="199" y="77"/>
                      </a:lnTo>
                      <a:lnTo>
                        <a:pt x="199" y="78"/>
                      </a:lnTo>
                      <a:lnTo>
                        <a:pt x="199" y="79"/>
                      </a:lnTo>
                      <a:lnTo>
                        <a:pt x="200" y="79"/>
                      </a:lnTo>
                      <a:lnTo>
                        <a:pt x="201" y="79"/>
                      </a:lnTo>
                      <a:lnTo>
                        <a:pt x="201" y="80"/>
                      </a:lnTo>
                      <a:lnTo>
                        <a:pt x="202" y="80"/>
                      </a:lnTo>
                      <a:lnTo>
                        <a:pt x="203" y="80"/>
                      </a:lnTo>
                      <a:lnTo>
                        <a:pt x="204" y="80"/>
                      </a:lnTo>
                      <a:lnTo>
                        <a:pt x="205" y="80"/>
                      </a:lnTo>
                      <a:lnTo>
                        <a:pt x="206" y="81"/>
                      </a:lnTo>
                      <a:lnTo>
                        <a:pt x="207" y="81"/>
                      </a:lnTo>
                      <a:lnTo>
                        <a:pt x="207" y="80"/>
                      </a:lnTo>
                      <a:lnTo>
                        <a:pt x="208" y="80"/>
                      </a:lnTo>
                      <a:lnTo>
                        <a:pt x="209" y="80"/>
                      </a:lnTo>
                      <a:lnTo>
                        <a:pt x="210" y="80"/>
                      </a:lnTo>
                      <a:lnTo>
                        <a:pt x="211" y="80"/>
                      </a:lnTo>
                      <a:lnTo>
                        <a:pt x="212" y="80"/>
                      </a:lnTo>
                      <a:lnTo>
                        <a:pt x="213" y="80"/>
                      </a:lnTo>
                      <a:lnTo>
                        <a:pt x="214" y="80"/>
                      </a:lnTo>
                      <a:lnTo>
                        <a:pt x="215" y="80"/>
                      </a:lnTo>
                      <a:lnTo>
                        <a:pt x="216" y="80"/>
                      </a:lnTo>
                      <a:lnTo>
                        <a:pt x="217" y="81"/>
                      </a:lnTo>
                      <a:lnTo>
                        <a:pt x="218" y="80"/>
                      </a:lnTo>
                      <a:lnTo>
                        <a:pt x="219" y="80"/>
                      </a:lnTo>
                      <a:lnTo>
                        <a:pt x="219" y="81"/>
                      </a:lnTo>
                      <a:lnTo>
                        <a:pt x="220" y="81"/>
                      </a:lnTo>
                      <a:lnTo>
                        <a:pt x="220" y="82"/>
                      </a:lnTo>
                      <a:lnTo>
                        <a:pt x="220" y="83"/>
                      </a:lnTo>
                      <a:lnTo>
                        <a:pt x="221" y="83"/>
                      </a:lnTo>
                      <a:lnTo>
                        <a:pt x="221" y="84"/>
                      </a:lnTo>
                      <a:lnTo>
                        <a:pt x="221" y="85"/>
                      </a:lnTo>
                      <a:lnTo>
                        <a:pt x="221" y="86"/>
                      </a:lnTo>
                      <a:lnTo>
                        <a:pt x="222" y="86"/>
                      </a:lnTo>
                      <a:lnTo>
                        <a:pt x="225" y="87"/>
                      </a:lnTo>
                      <a:lnTo>
                        <a:pt x="226" y="87"/>
                      </a:lnTo>
                      <a:lnTo>
                        <a:pt x="226" y="88"/>
                      </a:lnTo>
                      <a:lnTo>
                        <a:pt x="226" y="89"/>
                      </a:lnTo>
                      <a:lnTo>
                        <a:pt x="227" y="89"/>
                      </a:lnTo>
                      <a:lnTo>
                        <a:pt x="228" y="89"/>
                      </a:lnTo>
                      <a:lnTo>
                        <a:pt x="229" y="89"/>
                      </a:lnTo>
                      <a:lnTo>
                        <a:pt x="230" y="89"/>
                      </a:lnTo>
                      <a:lnTo>
                        <a:pt x="231" y="90"/>
                      </a:lnTo>
                      <a:lnTo>
                        <a:pt x="232" y="90"/>
                      </a:lnTo>
                      <a:lnTo>
                        <a:pt x="232" y="91"/>
                      </a:lnTo>
                      <a:lnTo>
                        <a:pt x="233" y="91"/>
                      </a:lnTo>
                      <a:lnTo>
                        <a:pt x="233" y="90"/>
                      </a:lnTo>
                      <a:lnTo>
                        <a:pt x="234" y="89"/>
                      </a:lnTo>
                      <a:lnTo>
                        <a:pt x="234" y="88"/>
                      </a:lnTo>
                      <a:lnTo>
                        <a:pt x="235" y="88"/>
                      </a:lnTo>
                      <a:lnTo>
                        <a:pt x="235" y="87"/>
                      </a:lnTo>
                      <a:lnTo>
                        <a:pt x="236" y="86"/>
                      </a:lnTo>
                      <a:lnTo>
                        <a:pt x="237" y="86"/>
                      </a:lnTo>
                      <a:lnTo>
                        <a:pt x="237" y="85"/>
                      </a:lnTo>
                      <a:lnTo>
                        <a:pt x="237" y="84"/>
                      </a:lnTo>
                      <a:lnTo>
                        <a:pt x="238" y="84"/>
                      </a:lnTo>
                      <a:lnTo>
                        <a:pt x="238" y="83"/>
                      </a:lnTo>
                      <a:lnTo>
                        <a:pt x="239" y="83"/>
                      </a:lnTo>
                      <a:lnTo>
                        <a:pt x="240" y="82"/>
                      </a:lnTo>
                      <a:lnTo>
                        <a:pt x="241" y="82"/>
                      </a:lnTo>
                      <a:lnTo>
                        <a:pt x="242" y="81"/>
                      </a:lnTo>
                      <a:lnTo>
                        <a:pt x="243" y="80"/>
                      </a:lnTo>
                      <a:lnTo>
                        <a:pt x="244" y="80"/>
                      </a:lnTo>
                      <a:lnTo>
                        <a:pt x="244" y="79"/>
                      </a:lnTo>
                      <a:lnTo>
                        <a:pt x="245" y="79"/>
                      </a:lnTo>
                      <a:lnTo>
                        <a:pt x="246" y="79"/>
                      </a:lnTo>
                      <a:lnTo>
                        <a:pt x="247" y="79"/>
                      </a:lnTo>
                      <a:lnTo>
                        <a:pt x="248" y="79"/>
                      </a:lnTo>
                      <a:lnTo>
                        <a:pt x="249" y="78"/>
                      </a:lnTo>
                      <a:lnTo>
                        <a:pt x="250" y="77"/>
                      </a:lnTo>
                      <a:lnTo>
                        <a:pt x="251" y="77"/>
                      </a:lnTo>
                      <a:lnTo>
                        <a:pt x="253" y="76"/>
                      </a:lnTo>
                      <a:lnTo>
                        <a:pt x="253" y="77"/>
                      </a:lnTo>
                      <a:lnTo>
                        <a:pt x="254" y="77"/>
                      </a:lnTo>
                      <a:lnTo>
                        <a:pt x="254" y="78"/>
                      </a:lnTo>
                      <a:lnTo>
                        <a:pt x="255" y="78"/>
                      </a:lnTo>
                      <a:lnTo>
                        <a:pt x="255" y="77"/>
                      </a:lnTo>
                      <a:lnTo>
                        <a:pt x="256" y="77"/>
                      </a:lnTo>
                      <a:lnTo>
                        <a:pt x="256" y="75"/>
                      </a:lnTo>
                      <a:lnTo>
                        <a:pt x="258" y="74"/>
                      </a:lnTo>
                      <a:lnTo>
                        <a:pt x="259" y="74"/>
                      </a:lnTo>
                      <a:lnTo>
                        <a:pt x="260" y="74"/>
                      </a:lnTo>
                      <a:lnTo>
                        <a:pt x="261" y="74"/>
                      </a:lnTo>
                      <a:lnTo>
                        <a:pt x="262" y="74"/>
                      </a:lnTo>
                      <a:lnTo>
                        <a:pt x="263" y="74"/>
                      </a:lnTo>
                      <a:lnTo>
                        <a:pt x="264" y="74"/>
                      </a:lnTo>
                      <a:lnTo>
                        <a:pt x="265" y="73"/>
                      </a:lnTo>
                      <a:lnTo>
                        <a:pt x="266" y="74"/>
                      </a:lnTo>
                      <a:lnTo>
                        <a:pt x="267" y="74"/>
                      </a:lnTo>
                    </a:path>
                  </a:pathLst>
                </a:custGeom>
                <a:solidFill>
                  <a:srgbClr val="C000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" name="Freeform 15">
                  <a:extLst>
                    <a:ext uri="{FF2B5EF4-FFF2-40B4-BE49-F238E27FC236}">
                      <a16:creationId xmlns:a16="http://schemas.microsoft.com/office/drawing/2014/main" id="{9BF57E9A-A343-4445-BE0B-A20A694543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121525" y="2589213"/>
                  <a:ext cx="658813" cy="509587"/>
                </a:xfrm>
                <a:custGeom>
                  <a:avLst/>
                  <a:gdLst>
                    <a:gd name="T0" fmla="*/ 49 w 415"/>
                    <a:gd name="T1" fmla="*/ 4 h 321"/>
                    <a:gd name="T2" fmla="*/ 67 w 415"/>
                    <a:gd name="T3" fmla="*/ 18 h 321"/>
                    <a:gd name="T4" fmla="*/ 94 w 415"/>
                    <a:gd name="T5" fmla="*/ 34 h 321"/>
                    <a:gd name="T6" fmla="*/ 116 w 415"/>
                    <a:gd name="T7" fmla="*/ 44 h 321"/>
                    <a:gd name="T8" fmla="*/ 124 w 415"/>
                    <a:gd name="T9" fmla="*/ 59 h 321"/>
                    <a:gd name="T10" fmla="*/ 136 w 415"/>
                    <a:gd name="T11" fmla="*/ 66 h 321"/>
                    <a:gd name="T12" fmla="*/ 134 w 415"/>
                    <a:gd name="T13" fmla="*/ 80 h 321"/>
                    <a:gd name="T14" fmla="*/ 133 w 415"/>
                    <a:gd name="T15" fmla="*/ 88 h 321"/>
                    <a:gd name="T16" fmla="*/ 131 w 415"/>
                    <a:gd name="T17" fmla="*/ 98 h 321"/>
                    <a:gd name="T18" fmla="*/ 148 w 415"/>
                    <a:gd name="T19" fmla="*/ 110 h 321"/>
                    <a:gd name="T20" fmla="*/ 165 w 415"/>
                    <a:gd name="T21" fmla="*/ 104 h 321"/>
                    <a:gd name="T22" fmla="*/ 179 w 415"/>
                    <a:gd name="T23" fmla="*/ 109 h 321"/>
                    <a:gd name="T24" fmla="*/ 194 w 415"/>
                    <a:gd name="T25" fmla="*/ 107 h 321"/>
                    <a:gd name="T26" fmla="*/ 205 w 415"/>
                    <a:gd name="T27" fmla="*/ 108 h 321"/>
                    <a:gd name="T28" fmla="*/ 217 w 415"/>
                    <a:gd name="T29" fmla="*/ 104 h 321"/>
                    <a:gd name="T30" fmla="*/ 223 w 415"/>
                    <a:gd name="T31" fmla="*/ 102 h 321"/>
                    <a:gd name="T32" fmla="*/ 235 w 415"/>
                    <a:gd name="T33" fmla="*/ 105 h 321"/>
                    <a:gd name="T34" fmla="*/ 241 w 415"/>
                    <a:gd name="T35" fmla="*/ 118 h 321"/>
                    <a:gd name="T36" fmla="*/ 245 w 415"/>
                    <a:gd name="T37" fmla="*/ 129 h 321"/>
                    <a:gd name="T38" fmla="*/ 244 w 415"/>
                    <a:gd name="T39" fmla="*/ 137 h 321"/>
                    <a:gd name="T40" fmla="*/ 241 w 415"/>
                    <a:gd name="T41" fmla="*/ 147 h 321"/>
                    <a:gd name="T42" fmla="*/ 235 w 415"/>
                    <a:gd name="T43" fmla="*/ 156 h 321"/>
                    <a:gd name="T44" fmla="*/ 245 w 415"/>
                    <a:gd name="T45" fmla="*/ 164 h 321"/>
                    <a:gd name="T46" fmla="*/ 263 w 415"/>
                    <a:gd name="T47" fmla="*/ 160 h 321"/>
                    <a:gd name="T48" fmla="*/ 272 w 415"/>
                    <a:gd name="T49" fmla="*/ 150 h 321"/>
                    <a:gd name="T50" fmla="*/ 281 w 415"/>
                    <a:gd name="T51" fmla="*/ 145 h 321"/>
                    <a:gd name="T52" fmla="*/ 293 w 415"/>
                    <a:gd name="T53" fmla="*/ 138 h 321"/>
                    <a:gd name="T54" fmla="*/ 300 w 415"/>
                    <a:gd name="T55" fmla="*/ 129 h 321"/>
                    <a:gd name="T56" fmla="*/ 317 w 415"/>
                    <a:gd name="T57" fmla="*/ 142 h 321"/>
                    <a:gd name="T58" fmla="*/ 324 w 415"/>
                    <a:gd name="T59" fmla="*/ 155 h 321"/>
                    <a:gd name="T60" fmla="*/ 326 w 415"/>
                    <a:gd name="T61" fmla="*/ 166 h 321"/>
                    <a:gd name="T62" fmla="*/ 326 w 415"/>
                    <a:gd name="T63" fmla="*/ 181 h 321"/>
                    <a:gd name="T64" fmla="*/ 325 w 415"/>
                    <a:gd name="T65" fmla="*/ 192 h 321"/>
                    <a:gd name="T66" fmla="*/ 339 w 415"/>
                    <a:gd name="T67" fmla="*/ 199 h 321"/>
                    <a:gd name="T68" fmla="*/ 354 w 415"/>
                    <a:gd name="T69" fmla="*/ 186 h 321"/>
                    <a:gd name="T70" fmla="*/ 366 w 415"/>
                    <a:gd name="T71" fmla="*/ 171 h 321"/>
                    <a:gd name="T72" fmla="*/ 368 w 415"/>
                    <a:gd name="T73" fmla="*/ 154 h 321"/>
                    <a:gd name="T74" fmla="*/ 374 w 415"/>
                    <a:gd name="T75" fmla="*/ 139 h 321"/>
                    <a:gd name="T76" fmla="*/ 392 w 415"/>
                    <a:gd name="T77" fmla="*/ 149 h 321"/>
                    <a:gd name="T78" fmla="*/ 410 w 415"/>
                    <a:gd name="T79" fmla="*/ 156 h 321"/>
                    <a:gd name="T80" fmla="*/ 409 w 415"/>
                    <a:gd name="T81" fmla="*/ 160 h 321"/>
                    <a:gd name="T82" fmla="*/ 403 w 415"/>
                    <a:gd name="T83" fmla="*/ 165 h 321"/>
                    <a:gd name="T84" fmla="*/ 399 w 415"/>
                    <a:gd name="T85" fmla="*/ 174 h 321"/>
                    <a:gd name="T86" fmla="*/ 402 w 415"/>
                    <a:gd name="T87" fmla="*/ 187 h 321"/>
                    <a:gd name="T88" fmla="*/ 393 w 415"/>
                    <a:gd name="T89" fmla="*/ 194 h 321"/>
                    <a:gd name="T90" fmla="*/ 392 w 415"/>
                    <a:gd name="T91" fmla="*/ 207 h 321"/>
                    <a:gd name="T92" fmla="*/ 394 w 415"/>
                    <a:gd name="T93" fmla="*/ 217 h 321"/>
                    <a:gd name="T94" fmla="*/ 389 w 415"/>
                    <a:gd name="T95" fmla="*/ 229 h 321"/>
                    <a:gd name="T96" fmla="*/ 380 w 415"/>
                    <a:gd name="T97" fmla="*/ 241 h 321"/>
                    <a:gd name="T98" fmla="*/ 375 w 415"/>
                    <a:gd name="T99" fmla="*/ 251 h 321"/>
                    <a:gd name="T100" fmla="*/ 372 w 415"/>
                    <a:gd name="T101" fmla="*/ 263 h 321"/>
                    <a:gd name="T102" fmla="*/ 372 w 415"/>
                    <a:gd name="T103" fmla="*/ 271 h 321"/>
                    <a:gd name="T104" fmla="*/ 366 w 415"/>
                    <a:gd name="T105" fmla="*/ 282 h 321"/>
                    <a:gd name="T106" fmla="*/ 223 w 415"/>
                    <a:gd name="T107" fmla="*/ 294 h 321"/>
                    <a:gd name="T108" fmla="*/ 158 w 415"/>
                    <a:gd name="T109" fmla="*/ 260 h 321"/>
                    <a:gd name="T110" fmla="*/ 147 w 415"/>
                    <a:gd name="T111" fmla="*/ 259 h 321"/>
                    <a:gd name="T112" fmla="*/ 136 w 415"/>
                    <a:gd name="T113" fmla="*/ 254 h 321"/>
                    <a:gd name="T114" fmla="*/ 131 w 415"/>
                    <a:gd name="T115" fmla="*/ 248 h 321"/>
                    <a:gd name="T116" fmla="*/ 109 w 415"/>
                    <a:gd name="T117" fmla="*/ 243 h 321"/>
                    <a:gd name="T118" fmla="*/ 96 w 415"/>
                    <a:gd name="T119" fmla="*/ 239 h 321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415"/>
                    <a:gd name="T181" fmla="*/ 0 h 321"/>
                    <a:gd name="T182" fmla="*/ 415 w 415"/>
                    <a:gd name="T183" fmla="*/ 321 h 321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415" h="321">
                      <a:moveTo>
                        <a:pt x="0" y="55"/>
                      </a:moveTo>
                      <a:lnTo>
                        <a:pt x="2" y="53"/>
                      </a:lnTo>
                      <a:lnTo>
                        <a:pt x="10" y="43"/>
                      </a:lnTo>
                      <a:lnTo>
                        <a:pt x="24" y="27"/>
                      </a:lnTo>
                      <a:lnTo>
                        <a:pt x="42" y="5"/>
                      </a:lnTo>
                      <a:lnTo>
                        <a:pt x="42" y="4"/>
                      </a:lnTo>
                      <a:lnTo>
                        <a:pt x="45" y="3"/>
                      </a:lnTo>
                      <a:lnTo>
                        <a:pt x="46" y="3"/>
                      </a:lnTo>
                      <a:lnTo>
                        <a:pt x="47" y="3"/>
                      </a:lnTo>
                      <a:lnTo>
                        <a:pt x="47" y="2"/>
                      </a:lnTo>
                      <a:lnTo>
                        <a:pt x="48" y="2"/>
                      </a:lnTo>
                      <a:lnTo>
                        <a:pt x="48" y="1"/>
                      </a:lnTo>
                      <a:lnTo>
                        <a:pt x="48" y="0"/>
                      </a:lnTo>
                      <a:lnTo>
                        <a:pt x="49" y="0"/>
                      </a:lnTo>
                      <a:lnTo>
                        <a:pt x="49" y="2"/>
                      </a:lnTo>
                      <a:lnTo>
                        <a:pt x="49" y="3"/>
                      </a:lnTo>
                      <a:lnTo>
                        <a:pt x="49" y="4"/>
                      </a:lnTo>
                      <a:lnTo>
                        <a:pt x="50" y="4"/>
                      </a:lnTo>
                      <a:lnTo>
                        <a:pt x="50" y="5"/>
                      </a:lnTo>
                      <a:lnTo>
                        <a:pt x="51" y="7"/>
                      </a:lnTo>
                      <a:lnTo>
                        <a:pt x="51" y="8"/>
                      </a:lnTo>
                      <a:lnTo>
                        <a:pt x="52" y="9"/>
                      </a:lnTo>
                      <a:lnTo>
                        <a:pt x="52" y="10"/>
                      </a:lnTo>
                      <a:lnTo>
                        <a:pt x="53" y="11"/>
                      </a:lnTo>
                      <a:lnTo>
                        <a:pt x="54" y="12"/>
                      </a:lnTo>
                      <a:lnTo>
                        <a:pt x="55" y="12"/>
                      </a:lnTo>
                      <a:lnTo>
                        <a:pt x="55" y="13"/>
                      </a:lnTo>
                      <a:lnTo>
                        <a:pt x="57" y="14"/>
                      </a:lnTo>
                      <a:lnTo>
                        <a:pt x="58" y="15"/>
                      </a:lnTo>
                      <a:lnTo>
                        <a:pt x="59" y="15"/>
                      </a:lnTo>
                      <a:lnTo>
                        <a:pt x="61" y="15"/>
                      </a:lnTo>
                      <a:lnTo>
                        <a:pt x="63" y="16"/>
                      </a:lnTo>
                      <a:lnTo>
                        <a:pt x="66" y="18"/>
                      </a:lnTo>
                      <a:lnTo>
                        <a:pt x="67" y="18"/>
                      </a:lnTo>
                      <a:lnTo>
                        <a:pt x="71" y="21"/>
                      </a:lnTo>
                      <a:lnTo>
                        <a:pt x="72" y="21"/>
                      </a:lnTo>
                      <a:lnTo>
                        <a:pt x="73" y="22"/>
                      </a:lnTo>
                      <a:lnTo>
                        <a:pt x="74" y="22"/>
                      </a:lnTo>
                      <a:lnTo>
                        <a:pt x="76" y="23"/>
                      </a:lnTo>
                      <a:lnTo>
                        <a:pt x="78" y="25"/>
                      </a:lnTo>
                      <a:lnTo>
                        <a:pt x="80" y="27"/>
                      </a:lnTo>
                      <a:lnTo>
                        <a:pt x="82" y="28"/>
                      </a:lnTo>
                      <a:lnTo>
                        <a:pt x="83" y="29"/>
                      </a:lnTo>
                      <a:lnTo>
                        <a:pt x="84" y="30"/>
                      </a:lnTo>
                      <a:lnTo>
                        <a:pt x="85" y="30"/>
                      </a:lnTo>
                      <a:lnTo>
                        <a:pt x="88" y="31"/>
                      </a:lnTo>
                      <a:lnTo>
                        <a:pt x="90" y="32"/>
                      </a:lnTo>
                      <a:lnTo>
                        <a:pt x="90" y="33"/>
                      </a:lnTo>
                      <a:lnTo>
                        <a:pt x="92" y="33"/>
                      </a:lnTo>
                      <a:lnTo>
                        <a:pt x="94" y="34"/>
                      </a:lnTo>
                      <a:lnTo>
                        <a:pt x="97" y="36"/>
                      </a:lnTo>
                      <a:lnTo>
                        <a:pt x="98" y="36"/>
                      </a:lnTo>
                      <a:lnTo>
                        <a:pt x="99" y="37"/>
                      </a:lnTo>
                      <a:lnTo>
                        <a:pt x="100" y="37"/>
                      </a:lnTo>
                      <a:lnTo>
                        <a:pt x="101" y="37"/>
                      </a:lnTo>
                      <a:lnTo>
                        <a:pt x="103" y="38"/>
                      </a:lnTo>
                      <a:lnTo>
                        <a:pt x="106" y="39"/>
                      </a:lnTo>
                      <a:lnTo>
                        <a:pt x="107" y="40"/>
                      </a:lnTo>
                      <a:lnTo>
                        <a:pt x="108" y="40"/>
                      </a:lnTo>
                      <a:lnTo>
                        <a:pt x="109" y="41"/>
                      </a:lnTo>
                      <a:lnTo>
                        <a:pt x="110" y="42"/>
                      </a:lnTo>
                      <a:lnTo>
                        <a:pt x="111" y="43"/>
                      </a:lnTo>
                      <a:lnTo>
                        <a:pt x="112" y="43"/>
                      </a:lnTo>
                      <a:lnTo>
                        <a:pt x="114" y="44"/>
                      </a:lnTo>
                      <a:lnTo>
                        <a:pt x="115" y="44"/>
                      </a:lnTo>
                      <a:lnTo>
                        <a:pt x="116" y="44"/>
                      </a:lnTo>
                      <a:lnTo>
                        <a:pt x="118" y="43"/>
                      </a:lnTo>
                      <a:lnTo>
                        <a:pt x="119" y="43"/>
                      </a:lnTo>
                      <a:lnTo>
                        <a:pt x="121" y="44"/>
                      </a:lnTo>
                      <a:lnTo>
                        <a:pt x="122" y="45"/>
                      </a:lnTo>
                      <a:lnTo>
                        <a:pt x="124" y="46"/>
                      </a:lnTo>
                      <a:lnTo>
                        <a:pt x="125" y="47"/>
                      </a:lnTo>
                      <a:lnTo>
                        <a:pt x="125" y="48"/>
                      </a:lnTo>
                      <a:lnTo>
                        <a:pt x="126" y="49"/>
                      </a:lnTo>
                      <a:lnTo>
                        <a:pt x="127" y="50"/>
                      </a:lnTo>
                      <a:lnTo>
                        <a:pt x="127" y="51"/>
                      </a:lnTo>
                      <a:lnTo>
                        <a:pt x="127" y="52"/>
                      </a:lnTo>
                      <a:lnTo>
                        <a:pt x="126" y="55"/>
                      </a:lnTo>
                      <a:lnTo>
                        <a:pt x="125" y="56"/>
                      </a:lnTo>
                      <a:lnTo>
                        <a:pt x="125" y="57"/>
                      </a:lnTo>
                      <a:lnTo>
                        <a:pt x="124" y="58"/>
                      </a:lnTo>
                      <a:lnTo>
                        <a:pt x="124" y="59"/>
                      </a:lnTo>
                      <a:lnTo>
                        <a:pt x="123" y="61"/>
                      </a:lnTo>
                      <a:lnTo>
                        <a:pt x="124" y="62"/>
                      </a:lnTo>
                      <a:lnTo>
                        <a:pt x="125" y="62"/>
                      </a:lnTo>
                      <a:lnTo>
                        <a:pt x="126" y="62"/>
                      </a:lnTo>
                      <a:lnTo>
                        <a:pt x="127" y="61"/>
                      </a:lnTo>
                      <a:lnTo>
                        <a:pt x="128" y="61"/>
                      </a:lnTo>
                      <a:lnTo>
                        <a:pt x="129" y="60"/>
                      </a:lnTo>
                      <a:lnTo>
                        <a:pt x="130" y="60"/>
                      </a:lnTo>
                      <a:lnTo>
                        <a:pt x="131" y="61"/>
                      </a:lnTo>
                      <a:lnTo>
                        <a:pt x="133" y="61"/>
                      </a:lnTo>
                      <a:lnTo>
                        <a:pt x="134" y="61"/>
                      </a:lnTo>
                      <a:lnTo>
                        <a:pt x="135" y="63"/>
                      </a:lnTo>
                      <a:lnTo>
                        <a:pt x="135" y="64"/>
                      </a:lnTo>
                      <a:lnTo>
                        <a:pt x="136" y="66"/>
                      </a:lnTo>
                      <a:lnTo>
                        <a:pt x="136" y="67"/>
                      </a:lnTo>
                      <a:lnTo>
                        <a:pt x="135" y="67"/>
                      </a:lnTo>
                      <a:lnTo>
                        <a:pt x="134" y="68"/>
                      </a:lnTo>
                      <a:lnTo>
                        <a:pt x="134" y="69"/>
                      </a:lnTo>
                      <a:lnTo>
                        <a:pt x="135" y="71"/>
                      </a:lnTo>
                      <a:lnTo>
                        <a:pt x="135" y="73"/>
                      </a:lnTo>
                      <a:lnTo>
                        <a:pt x="136" y="73"/>
                      </a:lnTo>
                      <a:lnTo>
                        <a:pt x="136" y="74"/>
                      </a:lnTo>
                      <a:lnTo>
                        <a:pt x="137" y="75"/>
                      </a:lnTo>
                      <a:lnTo>
                        <a:pt x="137" y="76"/>
                      </a:lnTo>
                      <a:lnTo>
                        <a:pt x="137" y="77"/>
                      </a:lnTo>
                      <a:lnTo>
                        <a:pt x="136" y="78"/>
                      </a:lnTo>
                      <a:lnTo>
                        <a:pt x="136" y="79"/>
                      </a:lnTo>
                      <a:lnTo>
                        <a:pt x="135" y="79"/>
                      </a:lnTo>
                      <a:lnTo>
                        <a:pt x="134" y="80"/>
                      </a:lnTo>
                      <a:lnTo>
                        <a:pt x="134" y="81"/>
                      </a:lnTo>
                      <a:lnTo>
                        <a:pt x="135" y="82"/>
                      </a:lnTo>
                      <a:lnTo>
                        <a:pt x="135" y="83"/>
                      </a:lnTo>
                      <a:lnTo>
                        <a:pt x="136" y="84"/>
                      </a:lnTo>
                      <a:lnTo>
                        <a:pt x="137" y="85"/>
                      </a:lnTo>
                      <a:lnTo>
                        <a:pt x="138" y="85"/>
                      </a:lnTo>
                      <a:lnTo>
                        <a:pt x="138" y="86"/>
                      </a:lnTo>
                      <a:lnTo>
                        <a:pt x="139" y="87"/>
                      </a:lnTo>
                      <a:lnTo>
                        <a:pt x="139" y="88"/>
                      </a:lnTo>
                      <a:lnTo>
                        <a:pt x="139" y="89"/>
                      </a:lnTo>
                      <a:lnTo>
                        <a:pt x="138" y="89"/>
                      </a:lnTo>
                      <a:lnTo>
                        <a:pt x="137" y="89"/>
                      </a:lnTo>
                      <a:lnTo>
                        <a:pt x="136" y="88"/>
                      </a:lnTo>
                      <a:lnTo>
                        <a:pt x="134" y="88"/>
                      </a:lnTo>
                      <a:lnTo>
                        <a:pt x="133" y="88"/>
                      </a:lnTo>
                      <a:lnTo>
                        <a:pt x="132" y="89"/>
                      </a:lnTo>
                      <a:lnTo>
                        <a:pt x="132" y="90"/>
                      </a:lnTo>
                      <a:lnTo>
                        <a:pt x="132" y="91"/>
                      </a:lnTo>
                      <a:lnTo>
                        <a:pt x="133" y="91"/>
                      </a:lnTo>
                      <a:lnTo>
                        <a:pt x="135" y="93"/>
                      </a:lnTo>
                      <a:lnTo>
                        <a:pt x="136" y="94"/>
                      </a:lnTo>
                      <a:lnTo>
                        <a:pt x="136" y="95"/>
                      </a:lnTo>
                      <a:lnTo>
                        <a:pt x="135" y="95"/>
                      </a:lnTo>
                      <a:lnTo>
                        <a:pt x="134" y="94"/>
                      </a:lnTo>
                      <a:lnTo>
                        <a:pt x="133" y="94"/>
                      </a:lnTo>
                      <a:lnTo>
                        <a:pt x="132" y="93"/>
                      </a:lnTo>
                      <a:lnTo>
                        <a:pt x="131" y="93"/>
                      </a:lnTo>
                      <a:lnTo>
                        <a:pt x="131" y="94"/>
                      </a:lnTo>
                      <a:lnTo>
                        <a:pt x="131" y="96"/>
                      </a:lnTo>
                      <a:lnTo>
                        <a:pt x="131" y="97"/>
                      </a:lnTo>
                      <a:lnTo>
                        <a:pt x="131" y="98"/>
                      </a:lnTo>
                      <a:lnTo>
                        <a:pt x="132" y="100"/>
                      </a:lnTo>
                      <a:lnTo>
                        <a:pt x="132" y="101"/>
                      </a:lnTo>
                      <a:lnTo>
                        <a:pt x="133" y="102"/>
                      </a:lnTo>
                      <a:lnTo>
                        <a:pt x="134" y="103"/>
                      </a:lnTo>
                      <a:lnTo>
                        <a:pt x="135" y="104"/>
                      </a:lnTo>
                      <a:lnTo>
                        <a:pt x="136" y="105"/>
                      </a:lnTo>
                      <a:lnTo>
                        <a:pt x="136" y="106"/>
                      </a:lnTo>
                      <a:lnTo>
                        <a:pt x="138" y="107"/>
                      </a:lnTo>
                      <a:lnTo>
                        <a:pt x="139" y="108"/>
                      </a:lnTo>
                      <a:lnTo>
                        <a:pt x="140" y="108"/>
                      </a:lnTo>
                      <a:lnTo>
                        <a:pt x="141" y="108"/>
                      </a:lnTo>
                      <a:lnTo>
                        <a:pt x="142" y="109"/>
                      </a:lnTo>
                      <a:lnTo>
                        <a:pt x="144" y="110"/>
                      </a:lnTo>
                      <a:lnTo>
                        <a:pt x="145" y="110"/>
                      </a:lnTo>
                      <a:lnTo>
                        <a:pt x="147" y="110"/>
                      </a:lnTo>
                      <a:lnTo>
                        <a:pt x="148" y="110"/>
                      </a:lnTo>
                      <a:lnTo>
                        <a:pt x="150" y="110"/>
                      </a:lnTo>
                      <a:lnTo>
                        <a:pt x="151" y="110"/>
                      </a:lnTo>
                      <a:lnTo>
                        <a:pt x="152" y="109"/>
                      </a:lnTo>
                      <a:lnTo>
                        <a:pt x="152" y="108"/>
                      </a:lnTo>
                      <a:lnTo>
                        <a:pt x="153" y="107"/>
                      </a:lnTo>
                      <a:lnTo>
                        <a:pt x="154" y="106"/>
                      </a:lnTo>
                      <a:lnTo>
                        <a:pt x="154" y="105"/>
                      </a:lnTo>
                      <a:lnTo>
                        <a:pt x="154" y="104"/>
                      </a:lnTo>
                      <a:lnTo>
                        <a:pt x="155" y="103"/>
                      </a:lnTo>
                      <a:lnTo>
                        <a:pt x="156" y="103"/>
                      </a:lnTo>
                      <a:lnTo>
                        <a:pt x="157" y="103"/>
                      </a:lnTo>
                      <a:lnTo>
                        <a:pt x="158" y="103"/>
                      </a:lnTo>
                      <a:lnTo>
                        <a:pt x="160" y="104"/>
                      </a:lnTo>
                      <a:lnTo>
                        <a:pt x="162" y="104"/>
                      </a:lnTo>
                      <a:lnTo>
                        <a:pt x="164" y="104"/>
                      </a:lnTo>
                      <a:lnTo>
                        <a:pt x="165" y="104"/>
                      </a:lnTo>
                      <a:lnTo>
                        <a:pt x="166" y="104"/>
                      </a:lnTo>
                      <a:lnTo>
                        <a:pt x="167" y="105"/>
                      </a:lnTo>
                      <a:lnTo>
                        <a:pt x="168" y="105"/>
                      </a:lnTo>
                      <a:lnTo>
                        <a:pt x="169" y="106"/>
                      </a:lnTo>
                      <a:lnTo>
                        <a:pt x="170" y="106"/>
                      </a:lnTo>
                      <a:lnTo>
                        <a:pt x="171" y="106"/>
                      </a:lnTo>
                      <a:lnTo>
                        <a:pt x="172" y="105"/>
                      </a:lnTo>
                      <a:lnTo>
                        <a:pt x="173" y="104"/>
                      </a:lnTo>
                      <a:lnTo>
                        <a:pt x="174" y="102"/>
                      </a:lnTo>
                      <a:lnTo>
                        <a:pt x="175" y="102"/>
                      </a:lnTo>
                      <a:lnTo>
                        <a:pt x="176" y="101"/>
                      </a:lnTo>
                      <a:lnTo>
                        <a:pt x="177" y="101"/>
                      </a:lnTo>
                      <a:lnTo>
                        <a:pt x="177" y="102"/>
                      </a:lnTo>
                      <a:lnTo>
                        <a:pt x="178" y="103"/>
                      </a:lnTo>
                      <a:lnTo>
                        <a:pt x="179" y="106"/>
                      </a:lnTo>
                      <a:lnTo>
                        <a:pt x="179" y="108"/>
                      </a:lnTo>
                      <a:lnTo>
                        <a:pt x="179" y="109"/>
                      </a:lnTo>
                      <a:lnTo>
                        <a:pt x="180" y="111"/>
                      </a:lnTo>
                      <a:lnTo>
                        <a:pt x="181" y="112"/>
                      </a:lnTo>
                      <a:lnTo>
                        <a:pt x="182" y="113"/>
                      </a:lnTo>
                      <a:lnTo>
                        <a:pt x="183" y="113"/>
                      </a:lnTo>
                      <a:lnTo>
                        <a:pt x="184" y="112"/>
                      </a:lnTo>
                      <a:lnTo>
                        <a:pt x="185" y="111"/>
                      </a:lnTo>
                      <a:lnTo>
                        <a:pt x="186" y="110"/>
                      </a:lnTo>
                      <a:lnTo>
                        <a:pt x="187" y="109"/>
                      </a:lnTo>
                      <a:lnTo>
                        <a:pt x="188" y="110"/>
                      </a:lnTo>
                      <a:lnTo>
                        <a:pt x="189" y="110"/>
                      </a:lnTo>
                      <a:lnTo>
                        <a:pt x="189" y="111"/>
                      </a:lnTo>
                      <a:lnTo>
                        <a:pt x="190" y="110"/>
                      </a:lnTo>
                      <a:lnTo>
                        <a:pt x="191" y="109"/>
                      </a:lnTo>
                      <a:lnTo>
                        <a:pt x="192" y="108"/>
                      </a:lnTo>
                      <a:lnTo>
                        <a:pt x="192" y="107"/>
                      </a:lnTo>
                      <a:lnTo>
                        <a:pt x="193" y="107"/>
                      </a:lnTo>
                      <a:lnTo>
                        <a:pt x="194" y="107"/>
                      </a:lnTo>
                      <a:lnTo>
                        <a:pt x="194" y="106"/>
                      </a:lnTo>
                      <a:lnTo>
                        <a:pt x="195" y="107"/>
                      </a:lnTo>
                      <a:lnTo>
                        <a:pt x="196" y="108"/>
                      </a:lnTo>
                      <a:lnTo>
                        <a:pt x="197" y="109"/>
                      </a:lnTo>
                      <a:lnTo>
                        <a:pt x="199" y="111"/>
                      </a:lnTo>
                      <a:lnTo>
                        <a:pt x="200" y="112"/>
                      </a:lnTo>
                      <a:lnTo>
                        <a:pt x="200" y="113"/>
                      </a:lnTo>
                      <a:lnTo>
                        <a:pt x="201" y="113"/>
                      </a:lnTo>
                      <a:lnTo>
                        <a:pt x="201" y="112"/>
                      </a:lnTo>
                      <a:lnTo>
                        <a:pt x="202" y="112"/>
                      </a:lnTo>
                      <a:lnTo>
                        <a:pt x="202" y="111"/>
                      </a:lnTo>
                      <a:lnTo>
                        <a:pt x="201" y="110"/>
                      </a:lnTo>
                      <a:lnTo>
                        <a:pt x="202" y="110"/>
                      </a:lnTo>
                      <a:lnTo>
                        <a:pt x="203" y="109"/>
                      </a:lnTo>
                      <a:lnTo>
                        <a:pt x="204" y="109"/>
                      </a:lnTo>
                      <a:lnTo>
                        <a:pt x="205" y="108"/>
                      </a:lnTo>
                      <a:lnTo>
                        <a:pt x="205" y="107"/>
                      </a:lnTo>
                      <a:lnTo>
                        <a:pt x="206" y="107"/>
                      </a:lnTo>
                      <a:lnTo>
                        <a:pt x="206" y="108"/>
                      </a:lnTo>
                      <a:lnTo>
                        <a:pt x="207" y="108"/>
                      </a:lnTo>
                      <a:lnTo>
                        <a:pt x="208" y="107"/>
                      </a:lnTo>
                      <a:lnTo>
                        <a:pt x="209" y="106"/>
                      </a:lnTo>
                      <a:lnTo>
                        <a:pt x="209" y="105"/>
                      </a:lnTo>
                      <a:lnTo>
                        <a:pt x="209" y="104"/>
                      </a:lnTo>
                      <a:lnTo>
                        <a:pt x="208" y="103"/>
                      </a:lnTo>
                      <a:lnTo>
                        <a:pt x="208" y="102"/>
                      </a:lnTo>
                      <a:lnTo>
                        <a:pt x="209" y="102"/>
                      </a:lnTo>
                      <a:lnTo>
                        <a:pt x="211" y="104"/>
                      </a:lnTo>
                      <a:lnTo>
                        <a:pt x="212" y="105"/>
                      </a:lnTo>
                      <a:lnTo>
                        <a:pt x="213" y="105"/>
                      </a:lnTo>
                      <a:lnTo>
                        <a:pt x="214" y="105"/>
                      </a:lnTo>
                      <a:lnTo>
                        <a:pt x="217" y="104"/>
                      </a:lnTo>
                      <a:lnTo>
                        <a:pt x="218" y="103"/>
                      </a:lnTo>
                      <a:lnTo>
                        <a:pt x="218" y="102"/>
                      </a:lnTo>
                      <a:lnTo>
                        <a:pt x="218" y="101"/>
                      </a:lnTo>
                      <a:lnTo>
                        <a:pt x="217" y="100"/>
                      </a:lnTo>
                      <a:lnTo>
                        <a:pt x="216" y="100"/>
                      </a:lnTo>
                      <a:lnTo>
                        <a:pt x="215" y="99"/>
                      </a:lnTo>
                      <a:lnTo>
                        <a:pt x="215" y="98"/>
                      </a:lnTo>
                      <a:lnTo>
                        <a:pt x="215" y="97"/>
                      </a:lnTo>
                      <a:lnTo>
                        <a:pt x="216" y="97"/>
                      </a:lnTo>
                      <a:lnTo>
                        <a:pt x="217" y="98"/>
                      </a:lnTo>
                      <a:lnTo>
                        <a:pt x="218" y="100"/>
                      </a:lnTo>
                      <a:lnTo>
                        <a:pt x="219" y="101"/>
                      </a:lnTo>
                      <a:lnTo>
                        <a:pt x="220" y="101"/>
                      </a:lnTo>
                      <a:lnTo>
                        <a:pt x="221" y="102"/>
                      </a:lnTo>
                      <a:lnTo>
                        <a:pt x="223" y="102"/>
                      </a:lnTo>
                      <a:lnTo>
                        <a:pt x="223" y="101"/>
                      </a:lnTo>
                      <a:lnTo>
                        <a:pt x="224" y="100"/>
                      </a:lnTo>
                      <a:lnTo>
                        <a:pt x="224" y="99"/>
                      </a:lnTo>
                      <a:lnTo>
                        <a:pt x="224" y="97"/>
                      </a:lnTo>
                      <a:lnTo>
                        <a:pt x="224" y="96"/>
                      </a:lnTo>
                      <a:lnTo>
                        <a:pt x="225" y="96"/>
                      </a:lnTo>
                      <a:lnTo>
                        <a:pt x="226" y="96"/>
                      </a:lnTo>
                      <a:lnTo>
                        <a:pt x="227" y="97"/>
                      </a:lnTo>
                      <a:lnTo>
                        <a:pt x="228" y="97"/>
                      </a:lnTo>
                      <a:lnTo>
                        <a:pt x="230" y="96"/>
                      </a:lnTo>
                      <a:lnTo>
                        <a:pt x="231" y="97"/>
                      </a:lnTo>
                      <a:lnTo>
                        <a:pt x="232" y="97"/>
                      </a:lnTo>
                      <a:lnTo>
                        <a:pt x="233" y="98"/>
                      </a:lnTo>
                      <a:lnTo>
                        <a:pt x="233" y="101"/>
                      </a:lnTo>
                      <a:lnTo>
                        <a:pt x="234" y="102"/>
                      </a:lnTo>
                      <a:lnTo>
                        <a:pt x="235" y="104"/>
                      </a:lnTo>
                      <a:lnTo>
                        <a:pt x="235" y="105"/>
                      </a:lnTo>
                      <a:lnTo>
                        <a:pt x="235" y="106"/>
                      </a:lnTo>
                      <a:lnTo>
                        <a:pt x="235" y="108"/>
                      </a:lnTo>
                      <a:lnTo>
                        <a:pt x="236" y="108"/>
                      </a:lnTo>
                      <a:lnTo>
                        <a:pt x="237" y="108"/>
                      </a:lnTo>
                      <a:lnTo>
                        <a:pt x="238" y="108"/>
                      </a:lnTo>
                      <a:lnTo>
                        <a:pt x="240" y="108"/>
                      </a:lnTo>
                      <a:lnTo>
                        <a:pt x="242" y="108"/>
                      </a:lnTo>
                      <a:lnTo>
                        <a:pt x="243" y="108"/>
                      </a:lnTo>
                      <a:lnTo>
                        <a:pt x="243" y="110"/>
                      </a:lnTo>
                      <a:lnTo>
                        <a:pt x="242" y="111"/>
                      </a:lnTo>
                      <a:lnTo>
                        <a:pt x="242" y="112"/>
                      </a:lnTo>
                      <a:lnTo>
                        <a:pt x="241" y="114"/>
                      </a:lnTo>
                      <a:lnTo>
                        <a:pt x="241" y="115"/>
                      </a:lnTo>
                      <a:lnTo>
                        <a:pt x="241" y="117"/>
                      </a:lnTo>
                      <a:lnTo>
                        <a:pt x="241" y="118"/>
                      </a:lnTo>
                      <a:lnTo>
                        <a:pt x="242" y="118"/>
                      </a:lnTo>
                      <a:lnTo>
                        <a:pt x="242" y="117"/>
                      </a:lnTo>
                      <a:lnTo>
                        <a:pt x="243" y="117"/>
                      </a:lnTo>
                      <a:lnTo>
                        <a:pt x="243" y="118"/>
                      </a:lnTo>
                      <a:lnTo>
                        <a:pt x="243" y="119"/>
                      </a:lnTo>
                      <a:lnTo>
                        <a:pt x="243" y="120"/>
                      </a:lnTo>
                      <a:lnTo>
                        <a:pt x="243" y="121"/>
                      </a:lnTo>
                      <a:lnTo>
                        <a:pt x="244" y="123"/>
                      </a:lnTo>
                      <a:lnTo>
                        <a:pt x="244" y="124"/>
                      </a:lnTo>
                      <a:lnTo>
                        <a:pt x="243" y="125"/>
                      </a:lnTo>
                      <a:lnTo>
                        <a:pt x="241" y="126"/>
                      </a:lnTo>
                      <a:lnTo>
                        <a:pt x="241" y="127"/>
                      </a:lnTo>
                      <a:lnTo>
                        <a:pt x="241" y="128"/>
                      </a:lnTo>
                      <a:lnTo>
                        <a:pt x="242" y="128"/>
                      </a:lnTo>
                      <a:lnTo>
                        <a:pt x="243" y="128"/>
                      </a:lnTo>
                      <a:lnTo>
                        <a:pt x="244" y="128"/>
                      </a:lnTo>
                      <a:lnTo>
                        <a:pt x="245" y="129"/>
                      </a:lnTo>
                      <a:lnTo>
                        <a:pt x="245" y="131"/>
                      </a:lnTo>
                      <a:lnTo>
                        <a:pt x="246" y="131"/>
                      </a:lnTo>
                      <a:lnTo>
                        <a:pt x="246" y="132"/>
                      </a:lnTo>
                      <a:lnTo>
                        <a:pt x="245" y="133"/>
                      </a:lnTo>
                      <a:lnTo>
                        <a:pt x="245" y="134"/>
                      </a:lnTo>
                      <a:lnTo>
                        <a:pt x="245" y="135"/>
                      </a:lnTo>
                      <a:lnTo>
                        <a:pt x="245" y="136"/>
                      </a:lnTo>
                      <a:lnTo>
                        <a:pt x="246" y="137"/>
                      </a:lnTo>
                      <a:lnTo>
                        <a:pt x="247" y="137"/>
                      </a:lnTo>
                      <a:lnTo>
                        <a:pt x="247" y="138"/>
                      </a:lnTo>
                      <a:lnTo>
                        <a:pt x="247" y="139"/>
                      </a:lnTo>
                      <a:lnTo>
                        <a:pt x="246" y="139"/>
                      </a:lnTo>
                      <a:lnTo>
                        <a:pt x="245" y="139"/>
                      </a:lnTo>
                      <a:lnTo>
                        <a:pt x="245" y="138"/>
                      </a:lnTo>
                      <a:lnTo>
                        <a:pt x="244" y="137"/>
                      </a:lnTo>
                      <a:lnTo>
                        <a:pt x="243" y="137"/>
                      </a:lnTo>
                      <a:lnTo>
                        <a:pt x="242" y="137"/>
                      </a:lnTo>
                      <a:lnTo>
                        <a:pt x="241" y="137"/>
                      </a:lnTo>
                      <a:lnTo>
                        <a:pt x="239" y="138"/>
                      </a:lnTo>
                      <a:lnTo>
                        <a:pt x="237" y="138"/>
                      </a:lnTo>
                      <a:lnTo>
                        <a:pt x="237" y="139"/>
                      </a:lnTo>
                      <a:lnTo>
                        <a:pt x="237" y="140"/>
                      </a:lnTo>
                      <a:lnTo>
                        <a:pt x="237" y="141"/>
                      </a:lnTo>
                      <a:lnTo>
                        <a:pt x="238" y="142"/>
                      </a:lnTo>
                      <a:lnTo>
                        <a:pt x="238" y="143"/>
                      </a:lnTo>
                      <a:lnTo>
                        <a:pt x="239" y="143"/>
                      </a:lnTo>
                      <a:lnTo>
                        <a:pt x="240" y="144"/>
                      </a:lnTo>
                      <a:lnTo>
                        <a:pt x="241" y="145"/>
                      </a:lnTo>
                      <a:lnTo>
                        <a:pt x="241" y="146"/>
                      </a:lnTo>
                      <a:lnTo>
                        <a:pt x="241" y="147"/>
                      </a:lnTo>
                      <a:lnTo>
                        <a:pt x="241" y="148"/>
                      </a:lnTo>
                      <a:lnTo>
                        <a:pt x="239" y="148"/>
                      </a:lnTo>
                      <a:lnTo>
                        <a:pt x="238" y="149"/>
                      </a:lnTo>
                      <a:lnTo>
                        <a:pt x="237" y="150"/>
                      </a:lnTo>
                      <a:lnTo>
                        <a:pt x="236" y="151"/>
                      </a:lnTo>
                      <a:lnTo>
                        <a:pt x="235" y="152"/>
                      </a:lnTo>
                      <a:lnTo>
                        <a:pt x="235" y="151"/>
                      </a:lnTo>
                      <a:lnTo>
                        <a:pt x="234" y="151"/>
                      </a:lnTo>
                      <a:lnTo>
                        <a:pt x="233" y="151"/>
                      </a:lnTo>
                      <a:lnTo>
                        <a:pt x="232" y="151"/>
                      </a:lnTo>
                      <a:lnTo>
                        <a:pt x="232" y="152"/>
                      </a:lnTo>
                      <a:lnTo>
                        <a:pt x="233" y="153"/>
                      </a:lnTo>
                      <a:lnTo>
                        <a:pt x="235" y="155"/>
                      </a:lnTo>
                      <a:lnTo>
                        <a:pt x="235" y="156"/>
                      </a:lnTo>
                      <a:lnTo>
                        <a:pt x="235" y="157"/>
                      </a:lnTo>
                      <a:lnTo>
                        <a:pt x="235" y="158"/>
                      </a:lnTo>
                      <a:lnTo>
                        <a:pt x="235" y="159"/>
                      </a:lnTo>
                      <a:lnTo>
                        <a:pt x="235" y="160"/>
                      </a:lnTo>
                      <a:lnTo>
                        <a:pt x="234" y="160"/>
                      </a:lnTo>
                      <a:lnTo>
                        <a:pt x="233" y="160"/>
                      </a:lnTo>
                      <a:lnTo>
                        <a:pt x="233" y="161"/>
                      </a:lnTo>
                      <a:lnTo>
                        <a:pt x="234" y="162"/>
                      </a:lnTo>
                      <a:lnTo>
                        <a:pt x="235" y="162"/>
                      </a:lnTo>
                      <a:lnTo>
                        <a:pt x="236" y="163"/>
                      </a:lnTo>
                      <a:lnTo>
                        <a:pt x="238" y="165"/>
                      </a:lnTo>
                      <a:lnTo>
                        <a:pt x="239" y="165"/>
                      </a:lnTo>
                      <a:lnTo>
                        <a:pt x="240" y="166"/>
                      </a:lnTo>
                      <a:lnTo>
                        <a:pt x="242" y="166"/>
                      </a:lnTo>
                      <a:lnTo>
                        <a:pt x="243" y="165"/>
                      </a:lnTo>
                      <a:lnTo>
                        <a:pt x="244" y="165"/>
                      </a:lnTo>
                      <a:lnTo>
                        <a:pt x="245" y="164"/>
                      </a:lnTo>
                      <a:lnTo>
                        <a:pt x="248" y="163"/>
                      </a:lnTo>
                      <a:lnTo>
                        <a:pt x="250" y="161"/>
                      </a:lnTo>
                      <a:lnTo>
                        <a:pt x="252" y="161"/>
                      </a:lnTo>
                      <a:lnTo>
                        <a:pt x="254" y="161"/>
                      </a:lnTo>
                      <a:lnTo>
                        <a:pt x="255" y="161"/>
                      </a:lnTo>
                      <a:lnTo>
                        <a:pt x="256" y="161"/>
                      </a:lnTo>
                      <a:lnTo>
                        <a:pt x="256" y="162"/>
                      </a:lnTo>
                      <a:lnTo>
                        <a:pt x="257" y="163"/>
                      </a:lnTo>
                      <a:lnTo>
                        <a:pt x="258" y="164"/>
                      </a:lnTo>
                      <a:lnTo>
                        <a:pt x="259" y="164"/>
                      </a:lnTo>
                      <a:lnTo>
                        <a:pt x="260" y="162"/>
                      </a:lnTo>
                      <a:lnTo>
                        <a:pt x="261" y="161"/>
                      </a:lnTo>
                      <a:lnTo>
                        <a:pt x="262" y="160"/>
                      </a:lnTo>
                      <a:lnTo>
                        <a:pt x="263" y="160"/>
                      </a:lnTo>
                      <a:lnTo>
                        <a:pt x="264" y="160"/>
                      </a:lnTo>
                      <a:lnTo>
                        <a:pt x="265" y="160"/>
                      </a:lnTo>
                      <a:lnTo>
                        <a:pt x="266" y="160"/>
                      </a:lnTo>
                      <a:lnTo>
                        <a:pt x="267" y="159"/>
                      </a:lnTo>
                      <a:lnTo>
                        <a:pt x="268" y="157"/>
                      </a:lnTo>
                      <a:lnTo>
                        <a:pt x="269" y="156"/>
                      </a:lnTo>
                      <a:lnTo>
                        <a:pt x="269" y="155"/>
                      </a:lnTo>
                      <a:lnTo>
                        <a:pt x="270" y="154"/>
                      </a:lnTo>
                      <a:lnTo>
                        <a:pt x="270" y="151"/>
                      </a:lnTo>
                      <a:lnTo>
                        <a:pt x="269" y="151"/>
                      </a:lnTo>
                      <a:lnTo>
                        <a:pt x="269" y="150"/>
                      </a:lnTo>
                      <a:lnTo>
                        <a:pt x="270" y="149"/>
                      </a:lnTo>
                      <a:lnTo>
                        <a:pt x="271" y="149"/>
                      </a:lnTo>
                      <a:lnTo>
                        <a:pt x="272" y="149"/>
                      </a:lnTo>
                      <a:lnTo>
                        <a:pt x="272" y="150"/>
                      </a:lnTo>
                      <a:lnTo>
                        <a:pt x="272" y="151"/>
                      </a:lnTo>
                      <a:lnTo>
                        <a:pt x="273" y="151"/>
                      </a:lnTo>
                      <a:lnTo>
                        <a:pt x="273" y="152"/>
                      </a:lnTo>
                      <a:lnTo>
                        <a:pt x="274" y="153"/>
                      </a:lnTo>
                      <a:lnTo>
                        <a:pt x="275" y="152"/>
                      </a:lnTo>
                      <a:lnTo>
                        <a:pt x="275" y="151"/>
                      </a:lnTo>
                      <a:lnTo>
                        <a:pt x="275" y="150"/>
                      </a:lnTo>
                      <a:lnTo>
                        <a:pt x="275" y="149"/>
                      </a:lnTo>
                      <a:lnTo>
                        <a:pt x="276" y="149"/>
                      </a:lnTo>
                      <a:lnTo>
                        <a:pt x="277" y="148"/>
                      </a:lnTo>
                      <a:lnTo>
                        <a:pt x="278" y="147"/>
                      </a:lnTo>
                      <a:lnTo>
                        <a:pt x="279" y="147"/>
                      </a:lnTo>
                      <a:lnTo>
                        <a:pt x="279" y="146"/>
                      </a:lnTo>
                      <a:lnTo>
                        <a:pt x="280" y="146"/>
                      </a:lnTo>
                      <a:lnTo>
                        <a:pt x="280" y="145"/>
                      </a:lnTo>
                      <a:lnTo>
                        <a:pt x="281" y="145"/>
                      </a:lnTo>
                      <a:lnTo>
                        <a:pt x="282" y="144"/>
                      </a:lnTo>
                      <a:lnTo>
                        <a:pt x="283" y="144"/>
                      </a:lnTo>
                      <a:lnTo>
                        <a:pt x="284" y="144"/>
                      </a:lnTo>
                      <a:lnTo>
                        <a:pt x="285" y="144"/>
                      </a:lnTo>
                      <a:lnTo>
                        <a:pt x="286" y="144"/>
                      </a:lnTo>
                      <a:lnTo>
                        <a:pt x="287" y="144"/>
                      </a:lnTo>
                      <a:lnTo>
                        <a:pt x="288" y="143"/>
                      </a:lnTo>
                      <a:lnTo>
                        <a:pt x="288" y="142"/>
                      </a:lnTo>
                      <a:lnTo>
                        <a:pt x="288" y="141"/>
                      </a:lnTo>
                      <a:lnTo>
                        <a:pt x="289" y="140"/>
                      </a:lnTo>
                      <a:lnTo>
                        <a:pt x="290" y="140"/>
                      </a:lnTo>
                      <a:lnTo>
                        <a:pt x="290" y="139"/>
                      </a:lnTo>
                      <a:lnTo>
                        <a:pt x="291" y="138"/>
                      </a:lnTo>
                      <a:lnTo>
                        <a:pt x="292" y="138"/>
                      </a:lnTo>
                      <a:lnTo>
                        <a:pt x="293" y="138"/>
                      </a:lnTo>
                      <a:lnTo>
                        <a:pt x="293" y="137"/>
                      </a:lnTo>
                      <a:lnTo>
                        <a:pt x="294" y="136"/>
                      </a:lnTo>
                      <a:lnTo>
                        <a:pt x="295" y="136"/>
                      </a:lnTo>
                      <a:lnTo>
                        <a:pt x="295" y="135"/>
                      </a:lnTo>
                      <a:lnTo>
                        <a:pt x="295" y="134"/>
                      </a:lnTo>
                      <a:lnTo>
                        <a:pt x="295" y="133"/>
                      </a:lnTo>
                      <a:lnTo>
                        <a:pt x="294" y="133"/>
                      </a:lnTo>
                      <a:lnTo>
                        <a:pt x="295" y="132"/>
                      </a:lnTo>
                      <a:lnTo>
                        <a:pt x="296" y="131"/>
                      </a:lnTo>
                      <a:lnTo>
                        <a:pt x="297" y="131"/>
                      </a:lnTo>
                      <a:lnTo>
                        <a:pt x="298" y="130"/>
                      </a:lnTo>
                      <a:lnTo>
                        <a:pt x="299" y="129"/>
                      </a:lnTo>
                      <a:lnTo>
                        <a:pt x="300" y="129"/>
                      </a:lnTo>
                      <a:lnTo>
                        <a:pt x="302" y="130"/>
                      </a:lnTo>
                      <a:lnTo>
                        <a:pt x="305" y="130"/>
                      </a:lnTo>
                      <a:lnTo>
                        <a:pt x="306" y="130"/>
                      </a:lnTo>
                      <a:lnTo>
                        <a:pt x="308" y="131"/>
                      </a:lnTo>
                      <a:lnTo>
                        <a:pt x="309" y="131"/>
                      </a:lnTo>
                      <a:lnTo>
                        <a:pt x="311" y="131"/>
                      </a:lnTo>
                      <a:lnTo>
                        <a:pt x="313" y="133"/>
                      </a:lnTo>
                      <a:lnTo>
                        <a:pt x="314" y="134"/>
                      </a:lnTo>
                      <a:lnTo>
                        <a:pt x="315" y="135"/>
                      </a:lnTo>
                      <a:lnTo>
                        <a:pt x="315" y="136"/>
                      </a:lnTo>
                      <a:lnTo>
                        <a:pt x="316" y="138"/>
                      </a:lnTo>
                      <a:lnTo>
                        <a:pt x="316" y="139"/>
                      </a:lnTo>
                      <a:lnTo>
                        <a:pt x="316" y="140"/>
                      </a:lnTo>
                      <a:lnTo>
                        <a:pt x="316" y="141"/>
                      </a:lnTo>
                      <a:lnTo>
                        <a:pt x="316" y="142"/>
                      </a:lnTo>
                      <a:lnTo>
                        <a:pt x="317" y="142"/>
                      </a:lnTo>
                      <a:lnTo>
                        <a:pt x="317" y="143"/>
                      </a:lnTo>
                      <a:lnTo>
                        <a:pt x="318" y="143"/>
                      </a:lnTo>
                      <a:lnTo>
                        <a:pt x="318" y="144"/>
                      </a:lnTo>
                      <a:lnTo>
                        <a:pt x="319" y="145"/>
                      </a:lnTo>
                      <a:lnTo>
                        <a:pt x="320" y="146"/>
                      </a:lnTo>
                      <a:lnTo>
                        <a:pt x="321" y="147"/>
                      </a:lnTo>
                      <a:lnTo>
                        <a:pt x="322" y="148"/>
                      </a:lnTo>
                      <a:lnTo>
                        <a:pt x="322" y="149"/>
                      </a:lnTo>
                      <a:lnTo>
                        <a:pt x="323" y="149"/>
                      </a:lnTo>
                      <a:lnTo>
                        <a:pt x="323" y="151"/>
                      </a:lnTo>
                      <a:lnTo>
                        <a:pt x="323" y="152"/>
                      </a:lnTo>
                      <a:lnTo>
                        <a:pt x="323" y="153"/>
                      </a:lnTo>
                      <a:lnTo>
                        <a:pt x="323" y="154"/>
                      </a:lnTo>
                      <a:lnTo>
                        <a:pt x="323" y="155"/>
                      </a:lnTo>
                      <a:lnTo>
                        <a:pt x="324" y="155"/>
                      </a:lnTo>
                      <a:lnTo>
                        <a:pt x="325" y="155"/>
                      </a:lnTo>
                      <a:lnTo>
                        <a:pt x="327" y="156"/>
                      </a:lnTo>
                      <a:lnTo>
                        <a:pt x="328" y="156"/>
                      </a:lnTo>
                      <a:lnTo>
                        <a:pt x="329" y="157"/>
                      </a:lnTo>
                      <a:lnTo>
                        <a:pt x="330" y="158"/>
                      </a:lnTo>
                      <a:lnTo>
                        <a:pt x="330" y="159"/>
                      </a:lnTo>
                      <a:lnTo>
                        <a:pt x="330" y="160"/>
                      </a:lnTo>
                      <a:lnTo>
                        <a:pt x="329" y="160"/>
                      </a:lnTo>
                      <a:lnTo>
                        <a:pt x="328" y="160"/>
                      </a:lnTo>
                      <a:lnTo>
                        <a:pt x="327" y="161"/>
                      </a:lnTo>
                      <a:lnTo>
                        <a:pt x="327" y="162"/>
                      </a:lnTo>
                      <a:lnTo>
                        <a:pt x="326" y="162"/>
                      </a:lnTo>
                      <a:lnTo>
                        <a:pt x="326" y="163"/>
                      </a:lnTo>
                      <a:lnTo>
                        <a:pt x="326" y="164"/>
                      </a:lnTo>
                      <a:lnTo>
                        <a:pt x="326" y="165"/>
                      </a:lnTo>
                      <a:lnTo>
                        <a:pt x="326" y="166"/>
                      </a:lnTo>
                      <a:lnTo>
                        <a:pt x="327" y="166"/>
                      </a:lnTo>
                      <a:lnTo>
                        <a:pt x="327" y="167"/>
                      </a:lnTo>
                      <a:lnTo>
                        <a:pt x="328" y="168"/>
                      </a:lnTo>
                      <a:lnTo>
                        <a:pt x="328" y="169"/>
                      </a:lnTo>
                      <a:lnTo>
                        <a:pt x="328" y="170"/>
                      </a:lnTo>
                      <a:lnTo>
                        <a:pt x="328" y="171"/>
                      </a:lnTo>
                      <a:lnTo>
                        <a:pt x="327" y="172"/>
                      </a:lnTo>
                      <a:lnTo>
                        <a:pt x="325" y="173"/>
                      </a:lnTo>
                      <a:lnTo>
                        <a:pt x="325" y="174"/>
                      </a:lnTo>
                      <a:lnTo>
                        <a:pt x="324" y="176"/>
                      </a:lnTo>
                      <a:lnTo>
                        <a:pt x="324" y="177"/>
                      </a:lnTo>
                      <a:lnTo>
                        <a:pt x="324" y="178"/>
                      </a:lnTo>
                      <a:lnTo>
                        <a:pt x="324" y="179"/>
                      </a:lnTo>
                      <a:lnTo>
                        <a:pt x="324" y="180"/>
                      </a:lnTo>
                      <a:lnTo>
                        <a:pt x="325" y="181"/>
                      </a:lnTo>
                      <a:lnTo>
                        <a:pt x="326" y="181"/>
                      </a:lnTo>
                      <a:lnTo>
                        <a:pt x="328" y="182"/>
                      </a:lnTo>
                      <a:lnTo>
                        <a:pt x="329" y="182"/>
                      </a:lnTo>
                      <a:lnTo>
                        <a:pt x="329" y="183"/>
                      </a:lnTo>
                      <a:lnTo>
                        <a:pt x="330" y="184"/>
                      </a:lnTo>
                      <a:lnTo>
                        <a:pt x="330" y="185"/>
                      </a:lnTo>
                      <a:lnTo>
                        <a:pt x="329" y="186"/>
                      </a:lnTo>
                      <a:lnTo>
                        <a:pt x="328" y="187"/>
                      </a:lnTo>
                      <a:lnTo>
                        <a:pt x="328" y="188"/>
                      </a:lnTo>
                      <a:lnTo>
                        <a:pt x="327" y="188"/>
                      </a:lnTo>
                      <a:lnTo>
                        <a:pt x="325" y="189"/>
                      </a:lnTo>
                      <a:lnTo>
                        <a:pt x="324" y="189"/>
                      </a:lnTo>
                      <a:lnTo>
                        <a:pt x="323" y="189"/>
                      </a:lnTo>
                      <a:lnTo>
                        <a:pt x="323" y="190"/>
                      </a:lnTo>
                      <a:lnTo>
                        <a:pt x="324" y="190"/>
                      </a:lnTo>
                      <a:lnTo>
                        <a:pt x="325" y="192"/>
                      </a:lnTo>
                      <a:lnTo>
                        <a:pt x="326" y="192"/>
                      </a:lnTo>
                      <a:lnTo>
                        <a:pt x="327" y="193"/>
                      </a:lnTo>
                      <a:lnTo>
                        <a:pt x="328" y="193"/>
                      </a:lnTo>
                      <a:lnTo>
                        <a:pt x="329" y="193"/>
                      </a:lnTo>
                      <a:lnTo>
                        <a:pt x="330" y="194"/>
                      </a:lnTo>
                      <a:lnTo>
                        <a:pt x="331" y="194"/>
                      </a:lnTo>
                      <a:lnTo>
                        <a:pt x="331" y="195"/>
                      </a:lnTo>
                      <a:lnTo>
                        <a:pt x="329" y="195"/>
                      </a:lnTo>
                      <a:lnTo>
                        <a:pt x="328" y="195"/>
                      </a:lnTo>
                      <a:lnTo>
                        <a:pt x="328" y="196"/>
                      </a:lnTo>
                      <a:lnTo>
                        <a:pt x="328" y="197"/>
                      </a:lnTo>
                      <a:lnTo>
                        <a:pt x="328" y="198"/>
                      </a:lnTo>
                      <a:lnTo>
                        <a:pt x="333" y="199"/>
                      </a:lnTo>
                      <a:lnTo>
                        <a:pt x="335" y="199"/>
                      </a:lnTo>
                      <a:lnTo>
                        <a:pt x="337" y="199"/>
                      </a:lnTo>
                      <a:lnTo>
                        <a:pt x="339" y="199"/>
                      </a:lnTo>
                      <a:lnTo>
                        <a:pt x="340" y="199"/>
                      </a:lnTo>
                      <a:lnTo>
                        <a:pt x="341" y="198"/>
                      </a:lnTo>
                      <a:lnTo>
                        <a:pt x="342" y="197"/>
                      </a:lnTo>
                      <a:lnTo>
                        <a:pt x="343" y="197"/>
                      </a:lnTo>
                      <a:lnTo>
                        <a:pt x="344" y="196"/>
                      </a:lnTo>
                      <a:lnTo>
                        <a:pt x="345" y="195"/>
                      </a:lnTo>
                      <a:lnTo>
                        <a:pt x="346" y="194"/>
                      </a:lnTo>
                      <a:lnTo>
                        <a:pt x="347" y="192"/>
                      </a:lnTo>
                      <a:lnTo>
                        <a:pt x="348" y="192"/>
                      </a:lnTo>
                      <a:lnTo>
                        <a:pt x="349" y="191"/>
                      </a:lnTo>
                      <a:lnTo>
                        <a:pt x="350" y="190"/>
                      </a:lnTo>
                      <a:lnTo>
                        <a:pt x="351" y="190"/>
                      </a:lnTo>
                      <a:lnTo>
                        <a:pt x="352" y="188"/>
                      </a:lnTo>
                      <a:lnTo>
                        <a:pt x="354" y="186"/>
                      </a:lnTo>
                      <a:lnTo>
                        <a:pt x="354" y="185"/>
                      </a:lnTo>
                      <a:lnTo>
                        <a:pt x="355" y="184"/>
                      </a:lnTo>
                      <a:lnTo>
                        <a:pt x="356" y="184"/>
                      </a:lnTo>
                      <a:lnTo>
                        <a:pt x="357" y="183"/>
                      </a:lnTo>
                      <a:lnTo>
                        <a:pt x="358" y="180"/>
                      </a:lnTo>
                      <a:lnTo>
                        <a:pt x="358" y="179"/>
                      </a:lnTo>
                      <a:lnTo>
                        <a:pt x="359" y="179"/>
                      </a:lnTo>
                      <a:lnTo>
                        <a:pt x="359" y="178"/>
                      </a:lnTo>
                      <a:lnTo>
                        <a:pt x="360" y="178"/>
                      </a:lnTo>
                      <a:lnTo>
                        <a:pt x="361" y="177"/>
                      </a:lnTo>
                      <a:lnTo>
                        <a:pt x="362" y="176"/>
                      </a:lnTo>
                      <a:lnTo>
                        <a:pt x="363" y="175"/>
                      </a:lnTo>
                      <a:lnTo>
                        <a:pt x="364" y="173"/>
                      </a:lnTo>
                      <a:lnTo>
                        <a:pt x="365" y="172"/>
                      </a:lnTo>
                      <a:lnTo>
                        <a:pt x="366" y="171"/>
                      </a:lnTo>
                      <a:lnTo>
                        <a:pt x="367" y="170"/>
                      </a:lnTo>
                      <a:lnTo>
                        <a:pt x="368" y="169"/>
                      </a:lnTo>
                      <a:lnTo>
                        <a:pt x="369" y="167"/>
                      </a:lnTo>
                      <a:lnTo>
                        <a:pt x="369" y="166"/>
                      </a:lnTo>
                      <a:lnTo>
                        <a:pt x="369" y="165"/>
                      </a:lnTo>
                      <a:lnTo>
                        <a:pt x="369" y="164"/>
                      </a:lnTo>
                      <a:lnTo>
                        <a:pt x="369" y="163"/>
                      </a:lnTo>
                      <a:lnTo>
                        <a:pt x="369" y="162"/>
                      </a:lnTo>
                      <a:lnTo>
                        <a:pt x="369" y="160"/>
                      </a:lnTo>
                      <a:lnTo>
                        <a:pt x="369" y="158"/>
                      </a:lnTo>
                      <a:lnTo>
                        <a:pt x="369" y="157"/>
                      </a:lnTo>
                      <a:lnTo>
                        <a:pt x="369" y="156"/>
                      </a:lnTo>
                      <a:lnTo>
                        <a:pt x="369" y="155"/>
                      </a:lnTo>
                      <a:lnTo>
                        <a:pt x="368" y="155"/>
                      </a:lnTo>
                      <a:lnTo>
                        <a:pt x="368" y="154"/>
                      </a:lnTo>
                      <a:lnTo>
                        <a:pt x="368" y="153"/>
                      </a:lnTo>
                      <a:lnTo>
                        <a:pt x="367" y="152"/>
                      </a:lnTo>
                      <a:lnTo>
                        <a:pt x="367" y="151"/>
                      </a:lnTo>
                      <a:lnTo>
                        <a:pt x="367" y="150"/>
                      </a:lnTo>
                      <a:lnTo>
                        <a:pt x="366" y="149"/>
                      </a:lnTo>
                      <a:lnTo>
                        <a:pt x="366" y="148"/>
                      </a:lnTo>
                      <a:lnTo>
                        <a:pt x="366" y="146"/>
                      </a:lnTo>
                      <a:lnTo>
                        <a:pt x="366" y="145"/>
                      </a:lnTo>
                      <a:lnTo>
                        <a:pt x="367" y="143"/>
                      </a:lnTo>
                      <a:lnTo>
                        <a:pt x="368" y="142"/>
                      </a:lnTo>
                      <a:lnTo>
                        <a:pt x="369" y="141"/>
                      </a:lnTo>
                      <a:lnTo>
                        <a:pt x="370" y="140"/>
                      </a:lnTo>
                      <a:lnTo>
                        <a:pt x="371" y="140"/>
                      </a:lnTo>
                      <a:lnTo>
                        <a:pt x="373" y="139"/>
                      </a:lnTo>
                      <a:lnTo>
                        <a:pt x="374" y="139"/>
                      </a:lnTo>
                      <a:lnTo>
                        <a:pt x="375" y="139"/>
                      </a:lnTo>
                      <a:lnTo>
                        <a:pt x="380" y="139"/>
                      </a:lnTo>
                      <a:lnTo>
                        <a:pt x="381" y="140"/>
                      </a:lnTo>
                      <a:lnTo>
                        <a:pt x="383" y="140"/>
                      </a:lnTo>
                      <a:lnTo>
                        <a:pt x="385" y="141"/>
                      </a:lnTo>
                      <a:lnTo>
                        <a:pt x="386" y="141"/>
                      </a:lnTo>
                      <a:lnTo>
                        <a:pt x="386" y="142"/>
                      </a:lnTo>
                      <a:lnTo>
                        <a:pt x="387" y="143"/>
                      </a:lnTo>
                      <a:lnTo>
                        <a:pt x="388" y="143"/>
                      </a:lnTo>
                      <a:lnTo>
                        <a:pt x="389" y="144"/>
                      </a:lnTo>
                      <a:lnTo>
                        <a:pt x="389" y="145"/>
                      </a:lnTo>
                      <a:lnTo>
                        <a:pt x="390" y="145"/>
                      </a:lnTo>
                      <a:lnTo>
                        <a:pt x="391" y="147"/>
                      </a:lnTo>
                      <a:lnTo>
                        <a:pt x="391" y="148"/>
                      </a:lnTo>
                      <a:lnTo>
                        <a:pt x="392" y="148"/>
                      </a:lnTo>
                      <a:lnTo>
                        <a:pt x="392" y="149"/>
                      </a:lnTo>
                      <a:lnTo>
                        <a:pt x="394" y="151"/>
                      </a:lnTo>
                      <a:lnTo>
                        <a:pt x="395" y="152"/>
                      </a:lnTo>
                      <a:lnTo>
                        <a:pt x="396" y="153"/>
                      </a:lnTo>
                      <a:lnTo>
                        <a:pt x="397" y="153"/>
                      </a:lnTo>
                      <a:lnTo>
                        <a:pt x="398" y="154"/>
                      </a:lnTo>
                      <a:lnTo>
                        <a:pt x="398" y="155"/>
                      </a:lnTo>
                      <a:lnTo>
                        <a:pt x="399" y="155"/>
                      </a:lnTo>
                      <a:lnTo>
                        <a:pt x="400" y="155"/>
                      </a:lnTo>
                      <a:lnTo>
                        <a:pt x="401" y="155"/>
                      </a:lnTo>
                      <a:lnTo>
                        <a:pt x="402" y="156"/>
                      </a:lnTo>
                      <a:lnTo>
                        <a:pt x="403" y="157"/>
                      </a:lnTo>
                      <a:lnTo>
                        <a:pt x="405" y="157"/>
                      </a:lnTo>
                      <a:lnTo>
                        <a:pt x="406" y="158"/>
                      </a:lnTo>
                      <a:lnTo>
                        <a:pt x="407" y="158"/>
                      </a:lnTo>
                      <a:lnTo>
                        <a:pt x="408" y="157"/>
                      </a:lnTo>
                      <a:lnTo>
                        <a:pt x="409" y="157"/>
                      </a:lnTo>
                      <a:lnTo>
                        <a:pt x="410" y="156"/>
                      </a:lnTo>
                      <a:lnTo>
                        <a:pt x="411" y="156"/>
                      </a:lnTo>
                      <a:lnTo>
                        <a:pt x="412" y="156"/>
                      </a:lnTo>
                      <a:lnTo>
                        <a:pt x="413" y="156"/>
                      </a:lnTo>
                      <a:lnTo>
                        <a:pt x="414" y="156"/>
                      </a:lnTo>
                      <a:lnTo>
                        <a:pt x="415" y="155"/>
                      </a:lnTo>
                      <a:lnTo>
                        <a:pt x="415" y="156"/>
                      </a:lnTo>
                      <a:lnTo>
                        <a:pt x="415" y="157"/>
                      </a:lnTo>
                      <a:lnTo>
                        <a:pt x="414" y="156"/>
                      </a:lnTo>
                      <a:lnTo>
                        <a:pt x="413" y="156"/>
                      </a:lnTo>
                      <a:lnTo>
                        <a:pt x="413" y="157"/>
                      </a:lnTo>
                      <a:lnTo>
                        <a:pt x="412" y="158"/>
                      </a:lnTo>
                      <a:lnTo>
                        <a:pt x="411" y="158"/>
                      </a:lnTo>
                      <a:lnTo>
                        <a:pt x="411" y="159"/>
                      </a:lnTo>
                      <a:lnTo>
                        <a:pt x="410" y="159"/>
                      </a:lnTo>
                      <a:lnTo>
                        <a:pt x="408" y="159"/>
                      </a:lnTo>
                      <a:lnTo>
                        <a:pt x="408" y="160"/>
                      </a:lnTo>
                      <a:lnTo>
                        <a:pt x="409" y="160"/>
                      </a:lnTo>
                      <a:lnTo>
                        <a:pt x="408" y="160"/>
                      </a:lnTo>
                      <a:lnTo>
                        <a:pt x="408" y="161"/>
                      </a:lnTo>
                      <a:lnTo>
                        <a:pt x="408" y="160"/>
                      </a:lnTo>
                      <a:lnTo>
                        <a:pt x="407" y="160"/>
                      </a:lnTo>
                      <a:lnTo>
                        <a:pt x="407" y="161"/>
                      </a:lnTo>
                      <a:lnTo>
                        <a:pt x="406" y="161"/>
                      </a:lnTo>
                      <a:lnTo>
                        <a:pt x="406" y="160"/>
                      </a:lnTo>
                      <a:lnTo>
                        <a:pt x="405" y="160"/>
                      </a:lnTo>
                      <a:lnTo>
                        <a:pt x="405" y="161"/>
                      </a:lnTo>
                      <a:lnTo>
                        <a:pt x="404" y="161"/>
                      </a:lnTo>
                      <a:lnTo>
                        <a:pt x="405" y="162"/>
                      </a:lnTo>
                      <a:lnTo>
                        <a:pt x="404" y="162"/>
                      </a:lnTo>
                      <a:lnTo>
                        <a:pt x="403" y="162"/>
                      </a:lnTo>
                      <a:lnTo>
                        <a:pt x="403" y="163"/>
                      </a:lnTo>
                      <a:lnTo>
                        <a:pt x="403" y="164"/>
                      </a:lnTo>
                      <a:lnTo>
                        <a:pt x="403" y="165"/>
                      </a:lnTo>
                      <a:lnTo>
                        <a:pt x="402" y="165"/>
                      </a:lnTo>
                      <a:lnTo>
                        <a:pt x="403" y="165"/>
                      </a:lnTo>
                      <a:lnTo>
                        <a:pt x="403" y="166"/>
                      </a:lnTo>
                      <a:lnTo>
                        <a:pt x="403" y="167"/>
                      </a:lnTo>
                      <a:lnTo>
                        <a:pt x="402" y="167"/>
                      </a:lnTo>
                      <a:lnTo>
                        <a:pt x="401" y="167"/>
                      </a:lnTo>
                      <a:lnTo>
                        <a:pt x="402" y="167"/>
                      </a:lnTo>
                      <a:lnTo>
                        <a:pt x="402" y="168"/>
                      </a:lnTo>
                      <a:lnTo>
                        <a:pt x="401" y="168"/>
                      </a:lnTo>
                      <a:lnTo>
                        <a:pt x="400" y="169"/>
                      </a:lnTo>
                      <a:lnTo>
                        <a:pt x="400" y="170"/>
                      </a:lnTo>
                      <a:lnTo>
                        <a:pt x="400" y="171"/>
                      </a:lnTo>
                      <a:lnTo>
                        <a:pt x="400" y="172"/>
                      </a:lnTo>
                      <a:lnTo>
                        <a:pt x="399" y="172"/>
                      </a:lnTo>
                      <a:lnTo>
                        <a:pt x="399" y="173"/>
                      </a:lnTo>
                      <a:lnTo>
                        <a:pt x="399" y="174"/>
                      </a:lnTo>
                      <a:lnTo>
                        <a:pt x="398" y="176"/>
                      </a:lnTo>
                      <a:lnTo>
                        <a:pt x="398" y="177"/>
                      </a:lnTo>
                      <a:lnTo>
                        <a:pt x="398" y="178"/>
                      </a:lnTo>
                      <a:lnTo>
                        <a:pt x="399" y="179"/>
                      </a:lnTo>
                      <a:lnTo>
                        <a:pt x="399" y="180"/>
                      </a:lnTo>
                      <a:lnTo>
                        <a:pt x="399" y="181"/>
                      </a:lnTo>
                      <a:lnTo>
                        <a:pt x="400" y="181"/>
                      </a:lnTo>
                      <a:lnTo>
                        <a:pt x="400" y="182"/>
                      </a:lnTo>
                      <a:lnTo>
                        <a:pt x="400" y="183"/>
                      </a:lnTo>
                      <a:lnTo>
                        <a:pt x="400" y="184"/>
                      </a:lnTo>
                      <a:lnTo>
                        <a:pt x="401" y="184"/>
                      </a:lnTo>
                      <a:lnTo>
                        <a:pt x="402" y="185"/>
                      </a:lnTo>
                      <a:lnTo>
                        <a:pt x="402" y="186"/>
                      </a:lnTo>
                      <a:lnTo>
                        <a:pt x="402" y="187"/>
                      </a:lnTo>
                      <a:lnTo>
                        <a:pt x="402" y="188"/>
                      </a:lnTo>
                      <a:lnTo>
                        <a:pt x="401" y="189"/>
                      </a:lnTo>
                      <a:lnTo>
                        <a:pt x="401" y="188"/>
                      </a:lnTo>
                      <a:lnTo>
                        <a:pt x="401" y="189"/>
                      </a:lnTo>
                      <a:lnTo>
                        <a:pt x="400" y="190"/>
                      </a:lnTo>
                      <a:lnTo>
                        <a:pt x="399" y="190"/>
                      </a:lnTo>
                      <a:lnTo>
                        <a:pt x="398" y="190"/>
                      </a:lnTo>
                      <a:lnTo>
                        <a:pt x="397" y="190"/>
                      </a:lnTo>
                      <a:lnTo>
                        <a:pt x="397" y="191"/>
                      </a:lnTo>
                      <a:lnTo>
                        <a:pt x="396" y="191"/>
                      </a:lnTo>
                      <a:lnTo>
                        <a:pt x="396" y="192"/>
                      </a:lnTo>
                      <a:lnTo>
                        <a:pt x="395" y="192"/>
                      </a:lnTo>
                      <a:lnTo>
                        <a:pt x="395" y="193"/>
                      </a:lnTo>
                      <a:lnTo>
                        <a:pt x="394" y="193"/>
                      </a:lnTo>
                      <a:lnTo>
                        <a:pt x="394" y="194"/>
                      </a:lnTo>
                      <a:lnTo>
                        <a:pt x="393" y="194"/>
                      </a:lnTo>
                      <a:lnTo>
                        <a:pt x="392" y="195"/>
                      </a:lnTo>
                      <a:lnTo>
                        <a:pt x="392" y="196"/>
                      </a:lnTo>
                      <a:lnTo>
                        <a:pt x="391" y="198"/>
                      </a:lnTo>
                      <a:lnTo>
                        <a:pt x="391" y="199"/>
                      </a:lnTo>
                      <a:lnTo>
                        <a:pt x="390" y="200"/>
                      </a:lnTo>
                      <a:lnTo>
                        <a:pt x="390" y="201"/>
                      </a:lnTo>
                      <a:lnTo>
                        <a:pt x="389" y="201"/>
                      </a:lnTo>
                      <a:lnTo>
                        <a:pt x="389" y="202"/>
                      </a:lnTo>
                      <a:lnTo>
                        <a:pt x="389" y="203"/>
                      </a:lnTo>
                      <a:lnTo>
                        <a:pt x="390" y="204"/>
                      </a:lnTo>
                      <a:lnTo>
                        <a:pt x="391" y="205"/>
                      </a:lnTo>
                      <a:lnTo>
                        <a:pt x="391" y="206"/>
                      </a:lnTo>
                      <a:lnTo>
                        <a:pt x="392" y="206"/>
                      </a:lnTo>
                      <a:lnTo>
                        <a:pt x="392" y="207"/>
                      </a:lnTo>
                      <a:lnTo>
                        <a:pt x="392" y="208"/>
                      </a:lnTo>
                      <a:lnTo>
                        <a:pt x="393" y="209"/>
                      </a:lnTo>
                      <a:lnTo>
                        <a:pt x="394" y="210"/>
                      </a:lnTo>
                      <a:lnTo>
                        <a:pt x="395" y="210"/>
                      </a:lnTo>
                      <a:lnTo>
                        <a:pt x="395" y="211"/>
                      </a:lnTo>
                      <a:lnTo>
                        <a:pt x="395" y="212"/>
                      </a:lnTo>
                      <a:lnTo>
                        <a:pt x="395" y="213"/>
                      </a:lnTo>
                      <a:lnTo>
                        <a:pt x="396" y="213"/>
                      </a:lnTo>
                      <a:lnTo>
                        <a:pt x="395" y="213"/>
                      </a:lnTo>
                      <a:lnTo>
                        <a:pt x="395" y="214"/>
                      </a:lnTo>
                      <a:lnTo>
                        <a:pt x="396" y="214"/>
                      </a:lnTo>
                      <a:lnTo>
                        <a:pt x="396" y="215"/>
                      </a:lnTo>
                      <a:lnTo>
                        <a:pt x="396" y="216"/>
                      </a:lnTo>
                      <a:lnTo>
                        <a:pt x="395" y="216"/>
                      </a:lnTo>
                      <a:lnTo>
                        <a:pt x="394" y="216"/>
                      </a:lnTo>
                      <a:lnTo>
                        <a:pt x="394" y="217"/>
                      </a:lnTo>
                      <a:lnTo>
                        <a:pt x="393" y="219"/>
                      </a:lnTo>
                      <a:lnTo>
                        <a:pt x="392" y="219"/>
                      </a:lnTo>
                      <a:lnTo>
                        <a:pt x="391" y="219"/>
                      </a:lnTo>
                      <a:lnTo>
                        <a:pt x="390" y="219"/>
                      </a:lnTo>
                      <a:lnTo>
                        <a:pt x="389" y="219"/>
                      </a:lnTo>
                      <a:lnTo>
                        <a:pt x="389" y="220"/>
                      </a:lnTo>
                      <a:lnTo>
                        <a:pt x="389" y="221"/>
                      </a:lnTo>
                      <a:lnTo>
                        <a:pt x="389" y="222"/>
                      </a:lnTo>
                      <a:lnTo>
                        <a:pt x="389" y="223"/>
                      </a:lnTo>
                      <a:lnTo>
                        <a:pt x="389" y="224"/>
                      </a:lnTo>
                      <a:lnTo>
                        <a:pt x="390" y="225"/>
                      </a:lnTo>
                      <a:lnTo>
                        <a:pt x="390" y="226"/>
                      </a:lnTo>
                      <a:lnTo>
                        <a:pt x="390" y="227"/>
                      </a:lnTo>
                      <a:lnTo>
                        <a:pt x="389" y="228"/>
                      </a:lnTo>
                      <a:lnTo>
                        <a:pt x="389" y="229"/>
                      </a:lnTo>
                      <a:lnTo>
                        <a:pt x="388" y="230"/>
                      </a:lnTo>
                      <a:lnTo>
                        <a:pt x="387" y="230"/>
                      </a:lnTo>
                      <a:lnTo>
                        <a:pt x="387" y="231"/>
                      </a:lnTo>
                      <a:lnTo>
                        <a:pt x="386" y="232"/>
                      </a:lnTo>
                      <a:lnTo>
                        <a:pt x="386" y="233"/>
                      </a:lnTo>
                      <a:lnTo>
                        <a:pt x="386" y="234"/>
                      </a:lnTo>
                      <a:lnTo>
                        <a:pt x="386" y="235"/>
                      </a:lnTo>
                      <a:lnTo>
                        <a:pt x="386" y="236"/>
                      </a:lnTo>
                      <a:lnTo>
                        <a:pt x="385" y="237"/>
                      </a:lnTo>
                      <a:lnTo>
                        <a:pt x="384" y="238"/>
                      </a:lnTo>
                      <a:lnTo>
                        <a:pt x="383" y="238"/>
                      </a:lnTo>
                      <a:lnTo>
                        <a:pt x="382" y="238"/>
                      </a:lnTo>
                      <a:lnTo>
                        <a:pt x="381" y="238"/>
                      </a:lnTo>
                      <a:lnTo>
                        <a:pt x="380" y="239"/>
                      </a:lnTo>
                      <a:lnTo>
                        <a:pt x="380" y="240"/>
                      </a:lnTo>
                      <a:lnTo>
                        <a:pt x="380" y="241"/>
                      </a:lnTo>
                      <a:lnTo>
                        <a:pt x="380" y="242"/>
                      </a:lnTo>
                      <a:lnTo>
                        <a:pt x="379" y="243"/>
                      </a:lnTo>
                      <a:lnTo>
                        <a:pt x="379" y="244"/>
                      </a:lnTo>
                      <a:lnTo>
                        <a:pt x="379" y="245"/>
                      </a:lnTo>
                      <a:lnTo>
                        <a:pt x="379" y="246"/>
                      </a:lnTo>
                      <a:lnTo>
                        <a:pt x="380" y="246"/>
                      </a:lnTo>
                      <a:lnTo>
                        <a:pt x="380" y="247"/>
                      </a:lnTo>
                      <a:lnTo>
                        <a:pt x="380" y="248"/>
                      </a:lnTo>
                      <a:lnTo>
                        <a:pt x="380" y="249"/>
                      </a:lnTo>
                      <a:lnTo>
                        <a:pt x="379" y="249"/>
                      </a:lnTo>
                      <a:lnTo>
                        <a:pt x="377" y="250"/>
                      </a:lnTo>
                      <a:lnTo>
                        <a:pt x="376" y="250"/>
                      </a:lnTo>
                      <a:lnTo>
                        <a:pt x="376" y="251"/>
                      </a:lnTo>
                      <a:lnTo>
                        <a:pt x="375" y="251"/>
                      </a:lnTo>
                      <a:lnTo>
                        <a:pt x="375" y="252"/>
                      </a:lnTo>
                      <a:lnTo>
                        <a:pt x="375" y="253"/>
                      </a:lnTo>
                      <a:lnTo>
                        <a:pt x="375" y="254"/>
                      </a:lnTo>
                      <a:lnTo>
                        <a:pt x="375" y="255"/>
                      </a:lnTo>
                      <a:lnTo>
                        <a:pt x="374" y="255"/>
                      </a:lnTo>
                      <a:lnTo>
                        <a:pt x="374" y="256"/>
                      </a:lnTo>
                      <a:lnTo>
                        <a:pt x="373" y="256"/>
                      </a:lnTo>
                      <a:lnTo>
                        <a:pt x="372" y="256"/>
                      </a:lnTo>
                      <a:lnTo>
                        <a:pt x="372" y="257"/>
                      </a:lnTo>
                      <a:lnTo>
                        <a:pt x="371" y="258"/>
                      </a:lnTo>
                      <a:lnTo>
                        <a:pt x="371" y="259"/>
                      </a:lnTo>
                      <a:lnTo>
                        <a:pt x="371" y="260"/>
                      </a:lnTo>
                      <a:lnTo>
                        <a:pt x="372" y="261"/>
                      </a:lnTo>
                      <a:lnTo>
                        <a:pt x="372" y="262"/>
                      </a:lnTo>
                      <a:lnTo>
                        <a:pt x="372" y="263"/>
                      </a:lnTo>
                      <a:lnTo>
                        <a:pt x="372" y="264"/>
                      </a:lnTo>
                      <a:lnTo>
                        <a:pt x="372" y="265"/>
                      </a:lnTo>
                      <a:lnTo>
                        <a:pt x="371" y="265"/>
                      </a:lnTo>
                      <a:lnTo>
                        <a:pt x="371" y="266"/>
                      </a:lnTo>
                      <a:lnTo>
                        <a:pt x="372" y="267"/>
                      </a:lnTo>
                      <a:lnTo>
                        <a:pt x="373" y="267"/>
                      </a:lnTo>
                      <a:lnTo>
                        <a:pt x="373" y="268"/>
                      </a:lnTo>
                      <a:lnTo>
                        <a:pt x="374" y="268"/>
                      </a:lnTo>
                      <a:lnTo>
                        <a:pt x="374" y="269"/>
                      </a:lnTo>
                      <a:lnTo>
                        <a:pt x="374" y="270"/>
                      </a:lnTo>
                      <a:lnTo>
                        <a:pt x="374" y="271"/>
                      </a:lnTo>
                      <a:lnTo>
                        <a:pt x="373" y="271"/>
                      </a:lnTo>
                      <a:lnTo>
                        <a:pt x="372" y="271"/>
                      </a:lnTo>
                      <a:lnTo>
                        <a:pt x="371" y="271"/>
                      </a:lnTo>
                      <a:lnTo>
                        <a:pt x="370" y="271"/>
                      </a:lnTo>
                      <a:lnTo>
                        <a:pt x="370" y="272"/>
                      </a:lnTo>
                      <a:lnTo>
                        <a:pt x="369" y="272"/>
                      </a:lnTo>
                      <a:lnTo>
                        <a:pt x="369" y="273"/>
                      </a:lnTo>
                      <a:lnTo>
                        <a:pt x="368" y="273"/>
                      </a:lnTo>
                      <a:lnTo>
                        <a:pt x="367" y="273"/>
                      </a:lnTo>
                      <a:lnTo>
                        <a:pt x="367" y="274"/>
                      </a:lnTo>
                      <a:lnTo>
                        <a:pt x="367" y="275"/>
                      </a:lnTo>
                      <a:lnTo>
                        <a:pt x="367" y="276"/>
                      </a:lnTo>
                      <a:lnTo>
                        <a:pt x="367" y="277"/>
                      </a:lnTo>
                      <a:lnTo>
                        <a:pt x="366" y="278"/>
                      </a:lnTo>
                      <a:lnTo>
                        <a:pt x="366" y="279"/>
                      </a:lnTo>
                      <a:lnTo>
                        <a:pt x="366" y="280"/>
                      </a:lnTo>
                      <a:lnTo>
                        <a:pt x="366" y="281"/>
                      </a:lnTo>
                      <a:lnTo>
                        <a:pt x="366" y="282"/>
                      </a:lnTo>
                      <a:lnTo>
                        <a:pt x="367" y="283"/>
                      </a:lnTo>
                      <a:lnTo>
                        <a:pt x="367" y="284"/>
                      </a:lnTo>
                      <a:lnTo>
                        <a:pt x="368" y="284"/>
                      </a:lnTo>
                      <a:lnTo>
                        <a:pt x="274" y="321"/>
                      </a:lnTo>
                      <a:lnTo>
                        <a:pt x="265" y="316"/>
                      </a:lnTo>
                      <a:lnTo>
                        <a:pt x="263" y="315"/>
                      </a:lnTo>
                      <a:lnTo>
                        <a:pt x="258" y="312"/>
                      </a:lnTo>
                      <a:lnTo>
                        <a:pt x="247" y="308"/>
                      </a:lnTo>
                      <a:lnTo>
                        <a:pt x="243" y="306"/>
                      </a:lnTo>
                      <a:lnTo>
                        <a:pt x="242" y="306"/>
                      </a:lnTo>
                      <a:lnTo>
                        <a:pt x="241" y="305"/>
                      </a:lnTo>
                      <a:lnTo>
                        <a:pt x="239" y="303"/>
                      </a:lnTo>
                      <a:lnTo>
                        <a:pt x="232" y="300"/>
                      </a:lnTo>
                      <a:lnTo>
                        <a:pt x="229" y="298"/>
                      </a:lnTo>
                      <a:lnTo>
                        <a:pt x="226" y="297"/>
                      </a:lnTo>
                      <a:lnTo>
                        <a:pt x="223" y="294"/>
                      </a:lnTo>
                      <a:lnTo>
                        <a:pt x="215" y="290"/>
                      </a:lnTo>
                      <a:lnTo>
                        <a:pt x="208" y="287"/>
                      </a:lnTo>
                      <a:lnTo>
                        <a:pt x="203" y="283"/>
                      </a:lnTo>
                      <a:lnTo>
                        <a:pt x="199" y="282"/>
                      </a:lnTo>
                      <a:lnTo>
                        <a:pt x="197" y="280"/>
                      </a:lnTo>
                      <a:lnTo>
                        <a:pt x="196" y="280"/>
                      </a:lnTo>
                      <a:lnTo>
                        <a:pt x="189" y="276"/>
                      </a:lnTo>
                      <a:lnTo>
                        <a:pt x="182" y="272"/>
                      </a:lnTo>
                      <a:lnTo>
                        <a:pt x="174" y="268"/>
                      </a:lnTo>
                      <a:lnTo>
                        <a:pt x="168" y="265"/>
                      </a:lnTo>
                      <a:lnTo>
                        <a:pt x="165" y="263"/>
                      </a:lnTo>
                      <a:lnTo>
                        <a:pt x="163" y="262"/>
                      </a:lnTo>
                      <a:lnTo>
                        <a:pt x="162" y="261"/>
                      </a:lnTo>
                      <a:lnTo>
                        <a:pt x="161" y="261"/>
                      </a:lnTo>
                      <a:lnTo>
                        <a:pt x="159" y="259"/>
                      </a:lnTo>
                      <a:lnTo>
                        <a:pt x="159" y="260"/>
                      </a:lnTo>
                      <a:lnTo>
                        <a:pt x="158" y="260"/>
                      </a:lnTo>
                      <a:lnTo>
                        <a:pt x="157" y="260"/>
                      </a:lnTo>
                      <a:lnTo>
                        <a:pt x="157" y="261"/>
                      </a:lnTo>
                      <a:lnTo>
                        <a:pt x="155" y="261"/>
                      </a:lnTo>
                      <a:lnTo>
                        <a:pt x="154" y="262"/>
                      </a:lnTo>
                      <a:lnTo>
                        <a:pt x="154" y="263"/>
                      </a:lnTo>
                      <a:lnTo>
                        <a:pt x="153" y="263"/>
                      </a:lnTo>
                      <a:lnTo>
                        <a:pt x="153" y="265"/>
                      </a:lnTo>
                      <a:lnTo>
                        <a:pt x="152" y="265"/>
                      </a:lnTo>
                      <a:lnTo>
                        <a:pt x="152" y="264"/>
                      </a:lnTo>
                      <a:lnTo>
                        <a:pt x="151" y="263"/>
                      </a:lnTo>
                      <a:lnTo>
                        <a:pt x="150" y="263"/>
                      </a:lnTo>
                      <a:lnTo>
                        <a:pt x="150" y="262"/>
                      </a:lnTo>
                      <a:lnTo>
                        <a:pt x="149" y="261"/>
                      </a:lnTo>
                      <a:lnTo>
                        <a:pt x="149" y="260"/>
                      </a:lnTo>
                      <a:lnTo>
                        <a:pt x="149" y="259"/>
                      </a:lnTo>
                      <a:lnTo>
                        <a:pt x="148" y="259"/>
                      </a:lnTo>
                      <a:lnTo>
                        <a:pt x="147" y="259"/>
                      </a:lnTo>
                      <a:lnTo>
                        <a:pt x="147" y="258"/>
                      </a:lnTo>
                      <a:lnTo>
                        <a:pt x="146" y="258"/>
                      </a:lnTo>
                      <a:lnTo>
                        <a:pt x="146" y="259"/>
                      </a:lnTo>
                      <a:lnTo>
                        <a:pt x="145" y="259"/>
                      </a:lnTo>
                      <a:lnTo>
                        <a:pt x="144" y="258"/>
                      </a:lnTo>
                      <a:lnTo>
                        <a:pt x="143" y="258"/>
                      </a:lnTo>
                      <a:lnTo>
                        <a:pt x="142" y="258"/>
                      </a:lnTo>
                      <a:lnTo>
                        <a:pt x="142" y="257"/>
                      </a:lnTo>
                      <a:lnTo>
                        <a:pt x="141" y="256"/>
                      </a:lnTo>
                      <a:lnTo>
                        <a:pt x="140" y="256"/>
                      </a:lnTo>
                      <a:lnTo>
                        <a:pt x="140" y="255"/>
                      </a:lnTo>
                      <a:lnTo>
                        <a:pt x="140" y="254"/>
                      </a:lnTo>
                      <a:lnTo>
                        <a:pt x="139" y="254"/>
                      </a:lnTo>
                      <a:lnTo>
                        <a:pt x="138" y="254"/>
                      </a:lnTo>
                      <a:lnTo>
                        <a:pt x="137" y="254"/>
                      </a:lnTo>
                      <a:lnTo>
                        <a:pt x="136" y="254"/>
                      </a:lnTo>
                      <a:lnTo>
                        <a:pt x="135" y="254"/>
                      </a:lnTo>
                      <a:lnTo>
                        <a:pt x="134" y="254"/>
                      </a:lnTo>
                      <a:lnTo>
                        <a:pt x="133" y="254"/>
                      </a:lnTo>
                      <a:lnTo>
                        <a:pt x="133" y="253"/>
                      </a:lnTo>
                      <a:lnTo>
                        <a:pt x="133" y="252"/>
                      </a:lnTo>
                      <a:lnTo>
                        <a:pt x="134" y="252"/>
                      </a:lnTo>
                      <a:lnTo>
                        <a:pt x="134" y="251"/>
                      </a:lnTo>
                      <a:lnTo>
                        <a:pt x="135" y="251"/>
                      </a:lnTo>
                      <a:lnTo>
                        <a:pt x="134" y="251"/>
                      </a:lnTo>
                      <a:lnTo>
                        <a:pt x="134" y="250"/>
                      </a:lnTo>
                      <a:lnTo>
                        <a:pt x="133" y="249"/>
                      </a:lnTo>
                      <a:lnTo>
                        <a:pt x="132" y="249"/>
                      </a:lnTo>
                      <a:lnTo>
                        <a:pt x="131" y="249"/>
                      </a:lnTo>
                      <a:lnTo>
                        <a:pt x="131" y="248"/>
                      </a:lnTo>
                      <a:lnTo>
                        <a:pt x="132" y="248"/>
                      </a:lnTo>
                      <a:lnTo>
                        <a:pt x="131" y="248"/>
                      </a:lnTo>
                      <a:lnTo>
                        <a:pt x="129" y="247"/>
                      </a:lnTo>
                      <a:lnTo>
                        <a:pt x="128" y="247"/>
                      </a:lnTo>
                      <a:lnTo>
                        <a:pt x="128" y="246"/>
                      </a:lnTo>
                      <a:lnTo>
                        <a:pt x="126" y="246"/>
                      </a:lnTo>
                      <a:lnTo>
                        <a:pt x="125" y="245"/>
                      </a:lnTo>
                      <a:lnTo>
                        <a:pt x="125" y="244"/>
                      </a:lnTo>
                      <a:lnTo>
                        <a:pt x="123" y="244"/>
                      </a:lnTo>
                      <a:lnTo>
                        <a:pt x="122" y="244"/>
                      </a:lnTo>
                      <a:lnTo>
                        <a:pt x="120" y="245"/>
                      </a:lnTo>
                      <a:lnTo>
                        <a:pt x="117" y="244"/>
                      </a:lnTo>
                      <a:lnTo>
                        <a:pt x="116" y="243"/>
                      </a:lnTo>
                      <a:lnTo>
                        <a:pt x="113" y="243"/>
                      </a:lnTo>
                      <a:lnTo>
                        <a:pt x="111" y="243"/>
                      </a:lnTo>
                      <a:lnTo>
                        <a:pt x="110" y="242"/>
                      </a:lnTo>
                      <a:lnTo>
                        <a:pt x="109" y="243"/>
                      </a:lnTo>
                      <a:lnTo>
                        <a:pt x="107" y="243"/>
                      </a:lnTo>
                      <a:lnTo>
                        <a:pt x="107" y="244"/>
                      </a:lnTo>
                      <a:lnTo>
                        <a:pt x="106" y="244"/>
                      </a:lnTo>
                      <a:lnTo>
                        <a:pt x="105" y="244"/>
                      </a:lnTo>
                      <a:lnTo>
                        <a:pt x="104" y="243"/>
                      </a:lnTo>
                      <a:lnTo>
                        <a:pt x="103" y="243"/>
                      </a:lnTo>
                      <a:lnTo>
                        <a:pt x="102" y="243"/>
                      </a:lnTo>
                      <a:lnTo>
                        <a:pt x="101" y="242"/>
                      </a:lnTo>
                      <a:lnTo>
                        <a:pt x="100" y="242"/>
                      </a:lnTo>
                      <a:lnTo>
                        <a:pt x="100" y="241"/>
                      </a:lnTo>
                      <a:lnTo>
                        <a:pt x="99" y="241"/>
                      </a:lnTo>
                      <a:lnTo>
                        <a:pt x="99" y="240"/>
                      </a:lnTo>
                      <a:lnTo>
                        <a:pt x="98" y="240"/>
                      </a:lnTo>
                      <a:lnTo>
                        <a:pt x="97" y="241"/>
                      </a:lnTo>
                      <a:lnTo>
                        <a:pt x="96" y="241"/>
                      </a:lnTo>
                      <a:lnTo>
                        <a:pt x="96" y="240"/>
                      </a:lnTo>
                      <a:lnTo>
                        <a:pt x="96" y="239"/>
                      </a:lnTo>
                      <a:lnTo>
                        <a:pt x="96" y="238"/>
                      </a:lnTo>
                      <a:lnTo>
                        <a:pt x="95" y="238"/>
                      </a:lnTo>
                      <a:lnTo>
                        <a:pt x="95" y="237"/>
                      </a:lnTo>
                      <a:lnTo>
                        <a:pt x="93" y="236"/>
                      </a:lnTo>
                    </a:path>
                  </a:pathLst>
                </a:custGeom>
                <a:solidFill>
                  <a:srgbClr val="E297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" name="Freeform 16">
                  <a:extLst>
                    <a:ext uri="{FF2B5EF4-FFF2-40B4-BE49-F238E27FC236}">
                      <a16:creationId xmlns:a16="http://schemas.microsoft.com/office/drawing/2014/main" id="{E1FC74C0-DD82-4B56-BE4E-40D87AD49A8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116763" y="2676525"/>
                  <a:ext cx="161925" cy="287338"/>
                </a:xfrm>
                <a:custGeom>
                  <a:avLst/>
                  <a:gdLst>
                    <a:gd name="T0" fmla="*/ 96 w 102"/>
                    <a:gd name="T1" fmla="*/ 181 h 181"/>
                    <a:gd name="T2" fmla="*/ 96 w 102"/>
                    <a:gd name="T3" fmla="*/ 180 h 181"/>
                    <a:gd name="T4" fmla="*/ 96 w 102"/>
                    <a:gd name="T5" fmla="*/ 178 h 181"/>
                    <a:gd name="T6" fmla="*/ 99 w 102"/>
                    <a:gd name="T7" fmla="*/ 175 h 181"/>
                    <a:gd name="T8" fmla="*/ 99 w 102"/>
                    <a:gd name="T9" fmla="*/ 175 h 181"/>
                    <a:gd name="T10" fmla="*/ 99 w 102"/>
                    <a:gd name="T11" fmla="*/ 174 h 181"/>
                    <a:gd name="T12" fmla="*/ 100 w 102"/>
                    <a:gd name="T13" fmla="*/ 174 h 181"/>
                    <a:gd name="T14" fmla="*/ 101 w 102"/>
                    <a:gd name="T15" fmla="*/ 173 h 181"/>
                    <a:gd name="T16" fmla="*/ 101 w 102"/>
                    <a:gd name="T17" fmla="*/ 172 h 181"/>
                    <a:gd name="T18" fmla="*/ 102 w 102"/>
                    <a:gd name="T19" fmla="*/ 171 h 181"/>
                    <a:gd name="T20" fmla="*/ 102 w 102"/>
                    <a:gd name="T21" fmla="*/ 169 h 181"/>
                    <a:gd name="T22" fmla="*/ 67 w 102"/>
                    <a:gd name="T23" fmla="*/ 155 h 181"/>
                    <a:gd name="T24" fmla="*/ 41 w 102"/>
                    <a:gd name="T25" fmla="*/ 144 h 181"/>
                    <a:gd name="T26" fmla="*/ 41 w 102"/>
                    <a:gd name="T27" fmla="*/ 140 h 181"/>
                    <a:gd name="T28" fmla="*/ 41 w 102"/>
                    <a:gd name="T29" fmla="*/ 133 h 181"/>
                    <a:gd name="T30" fmla="*/ 41 w 102"/>
                    <a:gd name="T31" fmla="*/ 122 h 181"/>
                    <a:gd name="T32" fmla="*/ 41 w 102"/>
                    <a:gd name="T33" fmla="*/ 115 h 181"/>
                    <a:gd name="T34" fmla="*/ 41 w 102"/>
                    <a:gd name="T35" fmla="*/ 106 h 181"/>
                    <a:gd name="T36" fmla="*/ 41 w 102"/>
                    <a:gd name="T37" fmla="*/ 105 h 181"/>
                    <a:gd name="T38" fmla="*/ 41 w 102"/>
                    <a:gd name="T39" fmla="*/ 104 h 181"/>
                    <a:gd name="T40" fmla="*/ 41 w 102"/>
                    <a:gd name="T41" fmla="*/ 103 h 181"/>
                    <a:gd name="T42" fmla="*/ 42 w 102"/>
                    <a:gd name="T43" fmla="*/ 101 h 181"/>
                    <a:gd name="T44" fmla="*/ 43 w 102"/>
                    <a:gd name="T45" fmla="*/ 100 h 181"/>
                    <a:gd name="T46" fmla="*/ 44 w 102"/>
                    <a:gd name="T47" fmla="*/ 100 h 181"/>
                    <a:gd name="T48" fmla="*/ 44 w 102"/>
                    <a:gd name="T49" fmla="*/ 86 h 181"/>
                    <a:gd name="T50" fmla="*/ 45 w 102"/>
                    <a:gd name="T51" fmla="*/ 76 h 181"/>
                    <a:gd name="T52" fmla="*/ 45 w 102"/>
                    <a:gd name="T53" fmla="*/ 76 h 181"/>
                    <a:gd name="T54" fmla="*/ 44 w 102"/>
                    <a:gd name="T55" fmla="*/ 76 h 181"/>
                    <a:gd name="T56" fmla="*/ 41 w 102"/>
                    <a:gd name="T57" fmla="*/ 70 h 181"/>
                    <a:gd name="T58" fmla="*/ 32 w 102"/>
                    <a:gd name="T59" fmla="*/ 54 h 181"/>
                    <a:gd name="T60" fmla="*/ 24 w 102"/>
                    <a:gd name="T61" fmla="*/ 43 h 181"/>
                    <a:gd name="T62" fmla="*/ 17 w 102"/>
                    <a:gd name="T63" fmla="*/ 30 h 181"/>
                    <a:gd name="T64" fmla="*/ 7 w 102"/>
                    <a:gd name="T65" fmla="*/ 14 h 181"/>
                    <a:gd name="T66" fmla="*/ 2 w 102"/>
                    <a:gd name="T67" fmla="*/ 6 h 181"/>
                    <a:gd name="T68" fmla="*/ 0 w 102"/>
                    <a:gd name="T69" fmla="*/ 3 h 181"/>
                    <a:gd name="T70" fmla="*/ 1 w 102"/>
                    <a:gd name="T71" fmla="*/ 3 h 181"/>
                    <a:gd name="T72" fmla="*/ 1 w 102"/>
                    <a:gd name="T73" fmla="*/ 2 h 181"/>
                    <a:gd name="T74" fmla="*/ 3 w 102"/>
                    <a:gd name="T75" fmla="*/ 0 h 181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102"/>
                    <a:gd name="T115" fmla="*/ 0 h 181"/>
                    <a:gd name="T116" fmla="*/ 102 w 102"/>
                    <a:gd name="T117" fmla="*/ 181 h 181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102" h="181">
                      <a:moveTo>
                        <a:pt x="96" y="181"/>
                      </a:moveTo>
                      <a:lnTo>
                        <a:pt x="96" y="180"/>
                      </a:lnTo>
                      <a:lnTo>
                        <a:pt x="96" y="178"/>
                      </a:lnTo>
                      <a:lnTo>
                        <a:pt x="99" y="175"/>
                      </a:lnTo>
                      <a:lnTo>
                        <a:pt x="99" y="174"/>
                      </a:lnTo>
                      <a:lnTo>
                        <a:pt x="100" y="174"/>
                      </a:lnTo>
                      <a:lnTo>
                        <a:pt x="101" y="173"/>
                      </a:lnTo>
                      <a:lnTo>
                        <a:pt x="101" y="172"/>
                      </a:lnTo>
                      <a:lnTo>
                        <a:pt x="102" y="171"/>
                      </a:lnTo>
                      <a:lnTo>
                        <a:pt x="102" y="169"/>
                      </a:lnTo>
                      <a:lnTo>
                        <a:pt x="67" y="155"/>
                      </a:lnTo>
                      <a:lnTo>
                        <a:pt x="41" y="144"/>
                      </a:lnTo>
                      <a:lnTo>
                        <a:pt x="41" y="140"/>
                      </a:lnTo>
                      <a:lnTo>
                        <a:pt x="41" y="133"/>
                      </a:lnTo>
                      <a:lnTo>
                        <a:pt x="41" y="122"/>
                      </a:lnTo>
                      <a:lnTo>
                        <a:pt x="41" y="115"/>
                      </a:lnTo>
                      <a:lnTo>
                        <a:pt x="41" y="106"/>
                      </a:lnTo>
                      <a:lnTo>
                        <a:pt x="41" y="105"/>
                      </a:lnTo>
                      <a:lnTo>
                        <a:pt x="41" y="104"/>
                      </a:lnTo>
                      <a:lnTo>
                        <a:pt x="41" y="103"/>
                      </a:lnTo>
                      <a:lnTo>
                        <a:pt x="42" y="101"/>
                      </a:lnTo>
                      <a:lnTo>
                        <a:pt x="43" y="100"/>
                      </a:lnTo>
                      <a:lnTo>
                        <a:pt x="44" y="100"/>
                      </a:lnTo>
                      <a:lnTo>
                        <a:pt x="44" y="86"/>
                      </a:lnTo>
                      <a:lnTo>
                        <a:pt x="45" y="76"/>
                      </a:lnTo>
                      <a:lnTo>
                        <a:pt x="44" y="76"/>
                      </a:lnTo>
                      <a:lnTo>
                        <a:pt x="41" y="70"/>
                      </a:lnTo>
                      <a:lnTo>
                        <a:pt x="32" y="54"/>
                      </a:lnTo>
                      <a:lnTo>
                        <a:pt x="24" y="43"/>
                      </a:lnTo>
                      <a:lnTo>
                        <a:pt x="17" y="30"/>
                      </a:lnTo>
                      <a:lnTo>
                        <a:pt x="7" y="14"/>
                      </a:lnTo>
                      <a:lnTo>
                        <a:pt x="2" y="6"/>
                      </a:lnTo>
                      <a:lnTo>
                        <a:pt x="0" y="3"/>
                      </a:lnTo>
                      <a:lnTo>
                        <a:pt x="1" y="3"/>
                      </a:lnTo>
                      <a:lnTo>
                        <a:pt x="1" y="2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E297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" name="Freeform 17">
                  <a:extLst>
                    <a:ext uri="{FF2B5EF4-FFF2-40B4-BE49-F238E27FC236}">
                      <a16:creationId xmlns:a16="http://schemas.microsoft.com/office/drawing/2014/main" id="{7719B43A-5646-4EFB-8917-1BB7A501755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48038" y="2600325"/>
                  <a:ext cx="433387" cy="693738"/>
                </a:xfrm>
                <a:custGeom>
                  <a:avLst/>
                  <a:gdLst>
                    <a:gd name="T0" fmla="*/ 183 w 273"/>
                    <a:gd name="T1" fmla="*/ 4 h 437"/>
                    <a:gd name="T2" fmla="*/ 249 w 273"/>
                    <a:gd name="T3" fmla="*/ 8 h 437"/>
                    <a:gd name="T4" fmla="*/ 235 w 273"/>
                    <a:gd name="T5" fmla="*/ 409 h 437"/>
                    <a:gd name="T6" fmla="*/ 237 w 273"/>
                    <a:gd name="T7" fmla="*/ 421 h 437"/>
                    <a:gd name="T8" fmla="*/ 237 w 273"/>
                    <a:gd name="T9" fmla="*/ 431 h 437"/>
                    <a:gd name="T10" fmla="*/ 96 w 273"/>
                    <a:gd name="T11" fmla="*/ 425 h 437"/>
                    <a:gd name="T12" fmla="*/ 95 w 273"/>
                    <a:gd name="T13" fmla="*/ 419 h 437"/>
                    <a:gd name="T14" fmla="*/ 98 w 273"/>
                    <a:gd name="T15" fmla="*/ 415 h 437"/>
                    <a:gd name="T16" fmla="*/ 103 w 273"/>
                    <a:gd name="T17" fmla="*/ 420 h 437"/>
                    <a:gd name="T18" fmla="*/ 106 w 273"/>
                    <a:gd name="T19" fmla="*/ 416 h 437"/>
                    <a:gd name="T20" fmla="*/ 103 w 273"/>
                    <a:gd name="T21" fmla="*/ 412 h 437"/>
                    <a:gd name="T22" fmla="*/ 98 w 273"/>
                    <a:gd name="T23" fmla="*/ 407 h 437"/>
                    <a:gd name="T24" fmla="*/ 94 w 273"/>
                    <a:gd name="T25" fmla="*/ 404 h 437"/>
                    <a:gd name="T26" fmla="*/ 98 w 273"/>
                    <a:gd name="T27" fmla="*/ 398 h 437"/>
                    <a:gd name="T28" fmla="*/ 97 w 273"/>
                    <a:gd name="T29" fmla="*/ 392 h 437"/>
                    <a:gd name="T30" fmla="*/ 97 w 273"/>
                    <a:gd name="T31" fmla="*/ 385 h 437"/>
                    <a:gd name="T32" fmla="*/ 100 w 273"/>
                    <a:gd name="T33" fmla="*/ 376 h 437"/>
                    <a:gd name="T34" fmla="*/ 107 w 273"/>
                    <a:gd name="T35" fmla="*/ 372 h 437"/>
                    <a:gd name="T36" fmla="*/ 111 w 273"/>
                    <a:gd name="T37" fmla="*/ 369 h 437"/>
                    <a:gd name="T38" fmla="*/ 109 w 273"/>
                    <a:gd name="T39" fmla="*/ 363 h 437"/>
                    <a:gd name="T40" fmla="*/ 105 w 273"/>
                    <a:gd name="T41" fmla="*/ 358 h 437"/>
                    <a:gd name="T42" fmla="*/ 109 w 273"/>
                    <a:gd name="T43" fmla="*/ 351 h 437"/>
                    <a:gd name="T44" fmla="*/ 115 w 273"/>
                    <a:gd name="T45" fmla="*/ 349 h 437"/>
                    <a:gd name="T46" fmla="*/ 116 w 273"/>
                    <a:gd name="T47" fmla="*/ 344 h 437"/>
                    <a:gd name="T48" fmla="*/ 113 w 273"/>
                    <a:gd name="T49" fmla="*/ 340 h 437"/>
                    <a:gd name="T50" fmla="*/ 108 w 273"/>
                    <a:gd name="T51" fmla="*/ 334 h 437"/>
                    <a:gd name="T52" fmla="*/ 103 w 273"/>
                    <a:gd name="T53" fmla="*/ 330 h 437"/>
                    <a:gd name="T54" fmla="*/ 99 w 273"/>
                    <a:gd name="T55" fmla="*/ 325 h 437"/>
                    <a:gd name="T56" fmla="*/ 97 w 273"/>
                    <a:gd name="T57" fmla="*/ 318 h 437"/>
                    <a:gd name="T58" fmla="*/ 94 w 273"/>
                    <a:gd name="T59" fmla="*/ 312 h 437"/>
                    <a:gd name="T60" fmla="*/ 92 w 273"/>
                    <a:gd name="T61" fmla="*/ 306 h 437"/>
                    <a:gd name="T62" fmla="*/ 87 w 273"/>
                    <a:gd name="T63" fmla="*/ 300 h 437"/>
                    <a:gd name="T64" fmla="*/ 83 w 273"/>
                    <a:gd name="T65" fmla="*/ 297 h 437"/>
                    <a:gd name="T66" fmla="*/ 80 w 273"/>
                    <a:gd name="T67" fmla="*/ 292 h 437"/>
                    <a:gd name="T68" fmla="*/ 76 w 273"/>
                    <a:gd name="T69" fmla="*/ 287 h 437"/>
                    <a:gd name="T70" fmla="*/ 74 w 273"/>
                    <a:gd name="T71" fmla="*/ 280 h 437"/>
                    <a:gd name="T72" fmla="*/ 70 w 273"/>
                    <a:gd name="T73" fmla="*/ 276 h 437"/>
                    <a:gd name="T74" fmla="*/ 63 w 273"/>
                    <a:gd name="T75" fmla="*/ 272 h 437"/>
                    <a:gd name="T76" fmla="*/ 55 w 273"/>
                    <a:gd name="T77" fmla="*/ 272 h 437"/>
                    <a:gd name="T78" fmla="*/ 46 w 273"/>
                    <a:gd name="T79" fmla="*/ 276 h 437"/>
                    <a:gd name="T80" fmla="*/ 38 w 273"/>
                    <a:gd name="T81" fmla="*/ 274 h 437"/>
                    <a:gd name="T82" fmla="*/ 30 w 273"/>
                    <a:gd name="T83" fmla="*/ 271 h 437"/>
                    <a:gd name="T84" fmla="*/ 28 w 273"/>
                    <a:gd name="T85" fmla="*/ 265 h 437"/>
                    <a:gd name="T86" fmla="*/ 29 w 273"/>
                    <a:gd name="T87" fmla="*/ 258 h 437"/>
                    <a:gd name="T88" fmla="*/ 26 w 273"/>
                    <a:gd name="T89" fmla="*/ 249 h 437"/>
                    <a:gd name="T90" fmla="*/ 21 w 273"/>
                    <a:gd name="T91" fmla="*/ 243 h 437"/>
                    <a:gd name="T92" fmla="*/ 16 w 273"/>
                    <a:gd name="T93" fmla="*/ 239 h 437"/>
                    <a:gd name="T94" fmla="*/ 14 w 273"/>
                    <a:gd name="T95" fmla="*/ 232 h 437"/>
                    <a:gd name="T96" fmla="*/ 11 w 273"/>
                    <a:gd name="T97" fmla="*/ 226 h 437"/>
                    <a:gd name="T98" fmla="*/ 5 w 273"/>
                    <a:gd name="T99" fmla="*/ 224 h 437"/>
                    <a:gd name="T100" fmla="*/ 16 w 273"/>
                    <a:gd name="T101" fmla="*/ 205 h 437"/>
                    <a:gd name="T102" fmla="*/ 22 w 273"/>
                    <a:gd name="T103" fmla="*/ 198 h 437"/>
                    <a:gd name="T104" fmla="*/ 27 w 273"/>
                    <a:gd name="T105" fmla="*/ 188 h 437"/>
                    <a:gd name="T106" fmla="*/ 33 w 273"/>
                    <a:gd name="T107" fmla="*/ 179 h 437"/>
                    <a:gd name="T108" fmla="*/ 72 w 273"/>
                    <a:gd name="T109" fmla="*/ 78 h 437"/>
                    <a:gd name="T110" fmla="*/ 86 w 273"/>
                    <a:gd name="T111" fmla="*/ 2 h 437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273"/>
                    <a:gd name="T169" fmla="*/ 0 h 437"/>
                    <a:gd name="T170" fmla="*/ 273 w 273"/>
                    <a:gd name="T171" fmla="*/ 437 h 437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273" h="437">
                      <a:moveTo>
                        <a:pt x="117" y="2"/>
                      </a:moveTo>
                      <a:lnTo>
                        <a:pt x="118" y="2"/>
                      </a:lnTo>
                      <a:lnTo>
                        <a:pt x="119" y="2"/>
                      </a:lnTo>
                      <a:lnTo>
                        <a:pt x="138" y="2"/>
                      </a:lnTo>
                      <a:lnTo>
                        <a:pt x="151" y="3"/>
                      </a:lnTo>
                      <a:lnTo>
                        <a:pt x="167" y="3"/>
                      </a:lnTo>
                      <a:lnTo>
                        <a:pt x="182" y="4"/>
                      </a:lnTo>
                      <a:lnTo>
                        <a:pt x="183" y="4"/>
                      </a:lnTo>
                      <a:lnTo>
                        <a:pt x="184" y="4"/>
                      </a:lnTo>
                      <a:lnTo>
                        <a:pt x="185" y="4"/>
                      </a:lnTo>
                      <a:lnTo>
                        <a:pt x="235" y="7"/>
                      </a:lnTo>
                      <a:lnTo>
                        <a:pt x="237" y="7"/>
                      </a:lnTo>
                      <a:lnTo>
                        <a:pt x="239" y="7"/>
                      </a:lnTo>
                      <a:lnTo>
                        <a:pt x="243" y="8"/>
                      </a:lnTo>
                      <a:lnTo>
                        <a:pt x="248" y="8"/>
                      </a:lnTo>
                      <a:lnTo>
                        <a:pt x="249" y="8"/>
                      </a:lnTo>
                      <a:lnTo>
                        <a:pt x="251" y="8"/>
                      </a:lnTo>
                      <a:lnTo>
                        <a:pt x="273" y="8"/>
                      </a:lnTo>
                      <a:lnTo>
                        <a:pt x="269" y="49"/>
                      </a:lnTo>
                      <a:lnTo>
                        <a:pt x="261" y="141"/>
                      </a:lnTo>
                      <a:lnTo>
                        <a:pt x="260" y="165"/>
                      </a:lnTo>
                      <a:lnTo>
                        <a:pt x="217" y="305"/>
                      </a:lnTo>
                      <a:lnTo>
                        <a:pt x="236" y="408"/>
                      </a:lnTo>
                      <a:lnTo>
                        <a:pt x="235" y="409"/>
                      </a:lnTo>
                      <a:lnTo>
                        <a:pt x="235" y="411"/>
                      </a:lnTo>
                      <a:lnTo>
                        <a:pt x="235" y="412"/>
                      </a:lnTo>
                      <a:lnTo>
                        <a:pt x="235" y="414"/>
                      </a:lnTo>
                      <a:lnTo>
                        <a:pt x="235" y="415"/>
                      </a:lnTo>
                      <a:lnTo>
                        <a:pt x="236" y="417"/>
                      </a:lnTo>
                      <a:lnTo>
                        <a:pt x="236" y="418"/>
                      </a:lnTo>
                      <a:lnTo>
                        <a:pt x="237" y="419"/>
                      </a:lnTo>
                      <a:lnTo>
                        <a:pt x="237" y="421"/>
                      </a:lnTo>
                      <a:lnTo>
                        <a:pt x="237" y="422"/>
                      </a:lnTo>
                      <a:lnTo>
                        <a:pt x="237" y="423"/>
                      </a:lnTo>
                      <a:lnTo>
                        <a:pt x="237" y="425"/>
                      </a:lnTo>
                      <a:lnTo>
                        <a:pt x="237" y="427"/>
                      </a:lnTo>
                      <a:lnTo>
                        <a:pt x="237" y="429"/>
                      </a:lnTo>
                      <a:lnTo>
                        <a:pt x="237" y="431"/>
                      </a:lnTo>
                      <a:lnTo>
                        <a:pt x="237" y="433"/>
                      </a:lnTo>
                      <a:lnTo>
                        <a:pt x="237" y="436"/>
                      </a:lnTo>
                      <a:lnTo>
                        <a:pt x="237" y="437"/>
                      </a:lnTo>
                      <a:lnTo>
                        <a:pt x="207" y="436"/>
                      </a:lnTo>
                      <a:lnTo>
                        <a:pt x="196" y="436"/>
                      </a:lnTo>
                      <a:lnTo>
                        <a:pt x="96" y="426"/>
                      </a:lnTo>
                      <a:lnTo>
                        <a:pt x="96" y="425"/>
                      </a:lnTo>
                      <a:lnTo>
                        <a:pt x="96" y="424"/>
                      </a:lnTo>
                      <a:lnTo>
                        <a:pt x="96" y="423"/>
                      </a:lnTo>
                      <a:lnTo>
                        <a:pt x="95" y="423"/>
                      </a:lnTo>
                      <a:lnTo>
                        <a:pt x="95" y="422"/>
                      </a:lnTo>
                      <a:lnTo>
                        <a:pt x="95" y="421"/>
                      </a:lnTo>
                      <a:lnTo>
                        <a:pt x="95" y="420"/>
                      </a:lnTo>
                      <a:lnTo>
                        <a:pt x="95" y="419"/>
                      </a:lnTo>
                      <a:lnTo>
                        <a:pt x="95" y="418"/>
                      </a:lnTo>
                      <a:lnTo>
                        <a:pt x="96" y="417"/>
                      </a:lnTo>
                      <a:lnTo>
                        <a:pt x="96" y="416"/>
                      </a:lnTo>
                      <a:lnTo>
                        <a:pt x="96" y="415"/>
                      </a:lnTo>
                      <a:lnTo>
                        <a:pt x="97" y="415"/>
                      </a:lnTo>
                      <a:lnTo>
                        <a:pt x="98" y="415"/>
                      </a:lnTo>
                      <a:lnTo>
                        <a:pt x="99" y="415"/>
                      </a:lnTo>
                      <a:lnTo>
                        <a:pt x="99" y="416"/>
                      </a:lnTo>
                      <a:lnTo>
                        <a:pt x="99" y="417"/>
                      </a:lnTo>
                      <a:lnTo>
                        <a:pt x="100" y="417"/>
                      </a:lnTo>
                      <a:lnTo>
                        <a:pt x="100" y="418"/>
                      </a:lnTo>
                      <a:lnTo>
                        <a:pt x="101" y="418"/>
                      </a:lnTo>
                      <a:lnTo>
                        <a:pt x="102" y="419"/>
                      </a:lnTo>
                      <a:lnTo>
                        <a:pt x="103" y="420"/>
                      </a:lnTo>
                      <a:lnTo>
                        <a:pt x="104" y="420"/>
                      </a:lnTo>
                      <a:lnTo>
                        <a:pt x="105" y="419"/>
                      </a:lnTo>
                      <a:lnTo>
                        <a:pt x="106" y="419"/>
                      </a:lnTo>
                      <a:lnTo>
                        <a:pt x="106" y="418"/>
                      </a:lnTo>
                      <a:lnTo>
                        <a:pt x="107" y="418"/>
                      </a:lnTo>
                      <a:lnTo>
                        <a:pt x="107" y="417"/>
                      </a:lnTo>
                      <a:lnTo>
                        <a:pt x="106" y="416"/>
                      </a:lnTo>
                      <a:lnTo>
                        <a:pt x="106" y="415"/>
                      </a:lnTo>
                      <a:lnTo>
                        <a:pt x="105" y="415"/>
                      </a:lnTo>
                      <a:lnTo>
                        <a:pt x="105" y="414"/>
                      </a:lnTo>
                      <a:lnTo>
                        <a:pt x="104" y="414"/>
                      </a:lnTo>
                      <a:lnTo>
                        <a:pt x="104" y="413"/>
                      </a:lnTo>
                      <a:lnTo>
                        <a:pt x="103" y="413"/>
                      </a:lnTo>
                      <a:lnTo>
                        <a:pt x="103" y="412"/>
                      </a:lnTo>
                      <a:lnTo>
                        <a:pt x="102" y="411"/>
                      </a:lnTo>
                      <a:lnTo>
                        <a:pt x="101" y="410"/>
                      </a:lnTo>
                      <a:lnTo>
                        <a:pt x="100" y="409"/>
                      </a:lnTo>
                      <a:lnTo>
                        <a:pt x="99" y="409"/>
                      </a:lnTo>
                      <a:lnTo>
                        <a:pt x="99" y="408"/>
                      </a:lnTo>
                      <a:lnTo>
                        <a:pt x="98" y="408"/>
                      </a:lnTo>
                      <a:lnTo>
                        <a:pt x="98" y="407"/>
                      </a:lnTo>
                      <a:lnTo>
                        <a:pt x="97" y="406"/>
                      </a:lnTo>
                      <a:lnTo>
                        <a:pt x="96" y="406"/>
                      </a:lnTo>
                      <a:lnTo>
                        <a:pt x="96" y="405"/>
                      </a:lnTo>
                      <a:lnTo>
                        <a:pt x="95" y="405"/>
                      </a:lnTo>
                      <a:lnTo>
                        <a:pt x="95" y="404"/>
                      </a:lnTo>
                      <a:lnTo>
                        <a:pt x="94" y="404"/>
                      </a:lnTo>
                      <a:lnTo>
                        <a:pt x="94" y="403"/>
                      </a:lnTo>
                      <a:lnTo>
                        <a:pt x="94" y="402"/>
                      </a:lnTo>
                      <a:lnTo>
                        <a:pt x="95" y="401"/>
                      </a:lnTo>
                      <a:lnTo>
                        <a:pt x="96" y="400"/>
                      </a:lnTo>
                      <a:lnTo>
                        <a:pt x="96" y="399"/>
                      </a:lnTo>
                      <a:lnTo>
                        <a:pt x="97" y="399"/>
                      </a:lnTo>
                      <a:lnTo>
                        <a:pt x="97" y="398"/>
                      </a:lnTo>
                      <a:lnTo>
                        <a:pt x="98" y="398"/>
                      </a:lnTo>
                      <a:lnTo>
                        <a:pt x="98" y="397"/>
                      </a:lnTo>
                      <a:lnTo>
                        <a:pt x="98" y="396"/>
                      </a:lnTo>
                      <a:lnTo>
                        <a:pt x="98" y="395"/>
                      </a:lnTo>
                      <a:lnTo>
                        <a:pt x="98" y="394"/>
                      </a:lnTo>
                      <a:lnTo>
                        <a:pt x="98" y="393"/>
                      </a:lnTo>
                      <a:lnTo>
                        <a:pt x="97" y="392"/>
                      </a:lnTo>
                      <a:lnTo>
                        <a:pt x="97" y="391"/>
                      </a:lnTo>
                      <a:lnTo>
                        <a:pt x="97" y="390"/>
                      </a:lnTo>
                      <a:lnTo>
                        <a:pt x="97" y="389"/>
                      </a:lnTo>
                      <a:lnTo>
                        <a:pt x="96" y="388"/>
                      </a:lnTo>
                      <a:lnTo>
                        <a:pt x="96" y="387"/>
                      </a:lnTo>
                      <a:lnTo>
                        <a:pt x="96" y="386"/>
                      </a:lnTo>
                      <a:lnTo>
                        <a:pt x="97" y="385"/>
                      </a:lnTo>
                      <a:lnTo>
                        <a:pt x="97" y="384"/>
                      </a:lnTo>
                      <a:lnTo>
                        <a:pt x="97" y="383"/>
                      </a:lnTo>
                      <a:lnTo>
                        <a:pt x="98" y="382"/>
                      </a:lnTo>
                      <a:lnTo>
                        <a:pt x="98" y="380"/>
                      </a:lnTo>
                      <a:lnTo>
                        <a:pt x="99" y="378"/>
                      </a:lnTo>
                      <a:lnTo>
                        <a:pt x="99" y="377"/>
                      </a:lnTo>
                      <a:lnTo>
                        <a:pt x="100" y="376"/>
                      </a:lnTo>
                      <a:lnTo>
                        <a:pt x="101" y="374"/>
                      </a:lnTo>
                      <a:lnTo>
                        <a:pt x="102" y="374"/>
                      </a:lnTo>
                      <a:lnTo>
                        <a:pt x="103" y="374"/>
                      </a:lnTo>
                      <a:lnTo>
                        <a:pt x="103" y="373"/>
                      </a:lnTo>
                      <a:lnTo>
                        <a:pt x="104" y="373"/>
                      </a:lnTo>
                      <a:lnTo>
                        <a:pt x="105" y="373"/>
                      </a:lnTo>
                      <a:lnTo>
                        <a:pt x="106" y="372"/>
                      </a:lnTo>
                      <a:lnTo>
                        <a:pt x="107" y="372"/>
                      </a:lnTo>
                      <a:lnTo>
                        <a:pt x="108" y="372"/>
                      </a:lnTo>
                      <a:lnTo>
                        <a:pt x="108" y="371"/>
                      </a:lnTo>
                      <a:lnTo>
                        <a:pt x="109" y="371"/>
                      </a:lnTo>
                      <a:lnTo>
                        <a:pt x="110" y="370"/>
                      </a:lnTo>
                      <a:lnTo>
                        <a:pt x="111" y="370"/>
                      </a:lnTo>
                      <a:lnTo>
                        <a:pt x="111" y="369"/>
                      </a:lnTo>
                      <a:lnTo>
                        <a:pt x="112" y="369"/>
                      </a:lnTo>
                      <a:lnTo>
                        <a:pt x="112" y="368"/>
                      </a:lnTo>
                      <a:lnTo>
                        <a:pt x="112" y="367"/>
                      </a:lnTo>
                      <a:lnTo>
                        <a:pt x="111" y="366"/>
                      </a:lnTo>
                      <a:lnTo>
                        <a:pt x="111" y="365"/>
                      </a:lnTo>
                      <a:lnTo>
                        <a:pt x="111" y="364"/>
                      </a:lnTo>
                      <a:lnTo>
                        <a:pt x="110" y="363"/>
                      </a:lnTo>
                      <a:lnTo>
                        <a:pt x="109" y="363"/>
                      </a:lnTo>
                      <a:lnTo>
                        <a:pt x="109" y="362"/>
                      </a:lnTo>
                      <a:lnTo>
                        <a:pt x="108" y="362"/>
                      </a:lnTo>
                      <a:lnTo>
                        <a:pt x="107" y="361"/>
                      </a:lnTo>
                      <a:lnTo>
                        <a:pt x="106" y="360"/>
                      </a:lnTo>
                      <a:lnTo>
                        <a:pt x="106" y="359"/>
                      </a:lnTo>
                      <a:lnTo>
                        <a:pt x="106" y="358"/>
                      </a:lnTo>
                      <a:lnTo>
                        <a:pt x="105" y="358"/>
                      </a:lnTo>
                      <a:lnTo>
                        <a:pt x="105" y="357"/>
                      </a:lnTo>
                      <a:lnTo>
                        <a:pt x="106" y="356"/>
                      </a:lnTo>
                      <a:lnTo>
                        <a:pt x="106" y="355"/>
                      </a:lnTo>
                      <a:lnTo>
                        <a:pt x="107" y="355"/>
                      </a:lnTo>
                      <a:lnTo>
                        <a:pt x="108" y="353"/>
                      </a:lnTo>
                      <a:lnTo>
                        <a:pt x="108" y="352"/>
                      </a:lnTo>
                      <a:lnTo>
                        <a:pt x="109" y="351"/>
                      </a:lnTo>
                      <a:lnTo>
                        <a:pt x="110" y="350"/>
                      </a:lnTo>
                      <a:lnTo>
                        <a:pt x="111" y="350"/>
                      </a:lnTo>
                      <a:lnTo>
                        <a:pt x="112" y="350"/>
                      </a:lnTo>
                      <a:lnTo>
                        <a:pt x="113" y="350"/>
                      </a:lnTo>
                      <a:lnTo>
                        <a:pt x="114" y="350"/>
                      </a:lnTo>
                      <a:lnTo>
                        <a:pt x="114" y="349"/>
                      </a:lnTo>
                      <a:lnTo>
                        <a:pt x="115" y="349"/>
                      </a:lnTo>
                      <a:lnTo>
                        <a:pt x="115" y="348"/>
                      </a:lnTo>
                      <a:lnTo>
                        <a:pt x="116" y="348"/>
                      </a:lnTo>
                      <a:lnTo>
                        <a:pt x="117" y="347"/>
                      </a:lnTo>
                      <a:lnTo>
                        <a:pt x="117" y="346"/>
                      </a:lnTo>
                      <a:lnTo>
                        <a:pt x="117" y="345"/>
                      </a:lnTo>
                      <a:lnTo>
                        <a:pt x="117" y="344"/>
                      </a:lnTo>
                      <a:lnTo>
                        <a:pt x="116" y="344"/>
                      </a:lnTo>
                      <a:lnTo>
                        <a:pt x="116" y="343"/>
                      </a:lnTo>
                      <a:lnTo>
                        <a:pt x="115" y="343"/>
                      </a:lnTo>
                      <a:lnTo>
                        <a:pt x="115" y="342"/>
                      </a:lnTo>
                      <a:lnTo>
                        <a:pt x="115" y="341"/>
                      </a:lnTo>
                      <a:lnTo>
                        <a:pt x="114" y="340"/>
                      </a:lnTo>
                      <a:lnTo>
                        <a:pt x="113" y="340"/>
                      </a:lnTo>
                      <a:lnTo>
                        <a:pt x="112" y="340"/>
                      </a:lnTo>
                      <a:lnTo>
                        <a:pt x="112" y="339"/>
                      </a:lnTo>
                      <a:lnTo>
                        <a:pt x="111" y="338"/>
                      </a:lnTo>
                      <a:lnTo>
                        <a:pt x="110" y="338"/>
                      </a:lnTo>
                      <a:lnTo>
                        <a:pt x="109" y="337"/>
                      </a:lnTo>
                      <a:lnTo>
                        <a:pt x="109" y="336"/>
                      </a:lnTo>
                      <a:lnTo>
                        <a:pt x="109" y="335"/>
                      </a:lnTo>
                      <a:lnTo>
                        <a:pt x="108" y="334"/>
                      </a:lnTo>
                      <a:lnTo>
                        <a:pt x="107" y="334"/>
                      </a:lnTo>
                      <a:lnTo>
                        <a:pt x="107" y="333"/>
                      </a:lnTo>
                      <a:lnTo>
                        <a:pt x="106" y="332"/>
                      </a:lnTo>
                      <a:lnTo>
                        <a:pt x="105" y="332"/>
                      </a:lnTo>
                      <a:lnTo>
                        <a:pt x="105" y="331"/>
                      </a:lnTo>
                      <a:lnTo>
                        <a:pt x="104" y="331"/>
                      </a:lnTo>
                      <a:lnTo>
                        <a:pt x="103" y="330"/>
                      </a:lnTo>
                      <a:lnTo>
                        <a:pt x="103" y="329"/>
                      </a:lnTo>
                      <a:lnTo>
                        <a:pt x="102" y="329"/>
                      </a:lnTo>
                      <a:lnTo>
                        <a:pt x="101" y="328"/>
                      </a:lnTo>
                      <a:lnTo>
                        <a:pt x="100" y="328"/>
                      </a:lnTo>
                      <a:lnTo>
                        <a:pt x="100" y="327"/>
                      </a:lnTo>
                      <a:lnTo>
                        <a:pt x="99" y="326"/>
                      </a:lnTo>
                      <a:lnTo>
                        <a:pt x="99" y="325"/>
                      </a:lnTo>
                      <a:lnTo>
                        <a:pt x="99" y="324"/>
                      </a:lnTo>
                      <a:lnTo>
                        <a:pt x="99" y="323"/>
                      </a:lnTo>
                      <a:lnTo>
                        <a:pt x="99" y="322"/>
                      </a:lnTo>
                      <a:lnTo>
                        <a:pt x="98" y="322"/>
                      </a:lnTo>
                      <a:lnTo>
                        <a:pt x="98" y="321"/>
                      </a:lnTo>
                      <a:lnTo>
                        <a:pt x="98" y="320"/>
                      </a:lnTo>
                      <a:lnTo>
                        <a:pt x="97" y="319"/>
                      </a:lnTo>
                      <a:lnTo>
                        <a:pt x="97" y="318"/>
                      </a:lnTo>
                      <a:lnTo>
                        <a:pt x="96" y="317"/>
                      </a:lnTo>
                      <a:lnTo>
                        <a:pt x="96" y="316"/>
                      </a:lnTo>
                      <a:lnTo>
                        <a:pt x="96" y="315"/>
                      </a:lnTo>
                      <a:lnTo>
                        <a:pt x="95" y="314"/>
                      </a:lnTo>
                      <a:lnTo>
                        <a:pt x="95" y="313"/>
                      </a:lnTo>
                      <a:lnTo>
                        <a:pt x="94" y="313"/>
                      </a:lnTo>
                      <a:lnTo>
                        <a:pt x="94" y="312"/>
                      </a:lnTo>
                      <a:lnTo>
                        <a:pt x="93" y="311"/>
                      </a:lnTo>
                      <a:lnTo>
                        <a:pt x="92" y="310"/>
                      </a:lnTo>
                      <a:lnTo>
                        <a:pt x="92" y="309"/>
                      </a:lnTo>
                      <a:lnTo>
                        <a:pt x="92" y="308"/>
                      </a:lnTo>
                      <a:lnTo>
                        <a:pt x="92" y="307"/>
                      </a:lnTo>
                      <a:lnTo>
                        <a:pt x="92" y="306"/>
                      </a:lnTo>
                      <a:lnTo>
                        <a:pt x="92" y="305"/>
                      </a:lnTo>
                      <a:lnTo>
                        <a:pt x="91" y="304"/>
                      </a:lnTo>
                      <a:lnTo>
                        <a:pt x="90" y="304"/>
                      </a:lnTo>
                      <a:lnTo>
                        <a:pt x="90" y="303"/>
                      </a:lnTo>
                      <a:lnTo>
                        <a:pt x="89" y="302"/>
                      </a:lnTo>
                      <a:lnTo>
                        <a:pt x="88" y="301"/>
                      </a:lnTo>
                      <a:lnTo>
                        <a:pt x="87" y="300"/>
                      </a:lnTo>
                      <a:lnTo>
                        <a:pt x="86" y="300"/>
                      </a:lnTo>
                      <a:lnTo>
                        <a:pt x="86" y="299"/>
                      </a:lnTo>
                      <a:lnTo>
                        <a:pt x="85" y="299"/>
                      </a:lnTo>
                      <a:lnTo>
                        <a:pt x="84" y="298"/>
                      </a:lnTo>
                      <a:lnTo>
                        <a:pt x="83" y="298"/>
                      </a:lnTo>
                      <a:lnTo>
                        <a:pt x="83" y="297"/>
                      </a:lnTo>
                      <a:lnTo>
                        <a:pt x="82" y="297"/>
                      </a:lnTo>
                      <a:lnTo>
                        <a:pt x="82" y="296"/>
                      </a:lnTo>
                      <a:lnTo>
                        <a:pt x="82" y="295"/>
                      </a:lnTo>
                      <a:lnTo>
                        <a:pt x="82" y="294"/>
                      </a:lnTo>
                      <a:lnTo>
                        <a:pt x="81" y="293"/>
                      </a:lnTo>
                      <a:lnTo>
                        <a:pt x="81" y="292"/>
                      </a:lnTo>
                      <a:lnTo>
                        <a:pt x="80" y="292"/>
                      </a:lnTo>
                      <a:lnTo>
                        <a:pt x="80" y="291"/>
                      </a:lnTo>
                      <a:lnTo>
                        <a:pt x="80" y="290"/>
                      </a:lnTo>
                      <a:lnTo>
                        <a:pt x="80" y="289"/>
                      </a:lnTo>
                      <a:lnTo>
                        <a:pt x="80" y="288"/>
                      </a:lnTo>
                      <a:lnTo>
                        <a:pt x="79" y="288"/>
                      </a:lnTo>
                      <a:lnTo>
                        <a:pt x="78" y="287"/>
                      </a:lnTo>
                      <a:lnTo>
                        <a:pt x="77" y="287"/>
                      </a:lnTo>
                      <a:lnTo>
                        <a:pt x="76" y="287"/>
                      </a:lnTo>
                      <a:lnTo>
                        <a:pt x="76" y="286"/>
                      </a:lnTo>
                      <a:lnTo>
                        <a:pt x="76" y="285"/>
                      </a:lnTo>
                      <a:lnTo>
                        <a:pt x="75" y="284"/>
                      </a:lnTo>
                      <a:lnTo>
                        <a:pt x="75" y="283"/>
                      </a:lnTo>
                      <a:lnTo>
                        <a:pt x="75" y="282"/>
                      </a:lnTo>
                      <a:lnTo>
                        <a:pt x="75" y="281"/>
                      </a:lnTo>
                      <a:lnTo>
                        <a:pt x="74" y="281"/>
                      </a:lnTo>
                      <a:lnTo>
                        <a:pt x="74" y="280"/>
                      </a:lnTo>
                      <a:lnTo>
                        <a:pt x="74" y="279"/>
                      </a:lnTo>
                      <a:lnTo>
                        <a:pt x="73" y="279"/>
                      </a:lnTo>
                      <a:lnTo>
                        <a:pt x="72" y="278"/>
                      </a:lnTo>
                      <a:lnTo>
                        <a:pt x="72" y="277"/>
                      </a:lnTo>
                      <a:lnTo>
                        <a:pt x="71" y="277"/>
                      </a:lnTo>
                      <a:lnTo>
                        <a:pt x="71" y="276"/>
                      </a:lnTo>
                      <a:lnTo>
                        <a:pt x="70" y="276"/>
                      </a:lnTo>
                      <a:lnTo>
                        <a:pt x="69" y="275"/>
                      </a:lnTo>
                      <a:lnTo>
                        <a:pt x="68" y="274"/>
                      </a:lnTo>
                      <a:lnTo>
                        <a:pt x="67" y="273"/>
                      </a:lnTo>
                      <a:lnTo>
                        <a:pt x="65" y="273"/>
                      </a:lnTo>
                      <a:lnTo>
                        <a:pt x="64" y="272"/>
                      </a:lnTo>
                      <a:lnTo>
                        <a:pt x="63" y="272"/>
                      </a:lnTo>
                      <a:lnTo>
                        <a:pt x="62" y="272"/>
                      </a:lnTo>
                      <a:lnTo>
                        <a:pt x="61" y="271"/>
                      </a:lnTo>
                      <a:lnTo>
                        <a:pt x="60" y="271"/>
                      </a:lnTo>
                      <a:lnTo>
                        <a:pt x="59" y="271"/>
                      </a:lnTo>
                      <a:lnTo>
                        <a:pt x="58" y="271"/>
                      </a:lnTo>
                      <a:lnTo>
                        <a:pt x="57" y="272"/>
                      </a:lnTo>
                      <a:lnTo>
                        <a:pt x="56" y="272"/>
                      </a:lnTo>
                      <a:lnTo>
                        <a:pt x="55" y="272"/>
                      </a:lnTo>
                      <a:lnTo>
                        <a:pt x="54" y="273"/>
                      </a:lnTo>
                      <a:lnTo>
                        <a:pt x="53" y="273"/>
                      </a:lnTo>
                      <a:lnTo>
                        <a:pt x="51" y="273"/>
                      </a:lnTo>
                      <a:lnTo>
                        <a:pt x="51" y="274"/>
                      </a:lnTo>
                      <a:lnTo>
                        <a:pt x="49" y="275"/>
                      </a:lnTo>
                      <a:lnTo>
                        <a:pt x="48" y="275"/>
                      </a:lnTo>
                      <a:lnTo>
                        <a:pt x="47" y="276"/>
                      </a:lnTo>
                      <a:lnTo>
                        <a:pt x="46" y="276"/>
                      </a:lnTo>
                      <a:lnTo>
                        <a:pt x="45" y="276"/>
                      </a:lnTo>
                      <a:lnTo>
                        <a:pt x="44" y="276"/>
                      </a:lnTo>
                      <a:lnTo>
                        <a:pt x="43" y="276"/>
                      </a:lnTo>
                      <a:lnTo>
                        <a:pt x="41" y="275"/>
                      </a:lnTo>
                      <a:lnTo>
                        <a:pt x="40" y="275"/>
                      </a:lnTo>
                      <a:lnTo>
                        <a:pt x="39" y="275"/>
                      </a:lnTo>
                      <a:lnTo>
                        <a:pt x="38" y="274"/>
                      </a:lnTo>
                      <a:lnTo>
                        <a:pt x="36" y="274"/>
                      </a:lnTo>
                      <a:lnTo>
                        <a:pt x="35" y="274"/>
                      </a:lnTo>
                      <a:lnTo>
                        <a:pt x="34" y="273"/>
                      </a:lnTo>
                      <a:lnTo>
                        <a:pt x="33" y="273"/>
                      </a:lnTo>
                      <a:lnTo>
                        <a:pt x="32" y="273"/>
                      </a:lnTo>
                      <a:lnTo>
                        <a:pt x="31" y="272"/>
                      </a:lnTo>
                      <a:lnTo>
                        <a:pt x="30" y="271"/>
                      </a:lnTo>
                      <a:lnTo>
                        <a:pt x="30" y="270"/>
                      </a:lnTo>
                      <a:lnTo>
                        <a:pt x="29" y="270"/>
                      </a:lnTo>
                      <a:lnTo>
                        <a:pt x="29" y="269"/>
                      </a:lnTo>
                      <a:lnTo>
                        <a:pt x="29" y="268"/>
                      </a:lnTo>
                      <a:lnTo>
                        <a:pt x="29" y="267"/>
                      </a:lnTo>
                      <a:lnTo>
                        <a:pt x="28" y="266"/>
                      </a:lnTo>
                      <a:lnTo>
                        <a:pt x="28" y="265"/>
                      </a:lnTo>
                      <a:lnTo>
                        <a:pt x="29" y="264"/>
                      </a:lnTo>
                      <a:lnTo>
                        <a:pt x="29" y="263"/>
                      </a:lnTo>
                      <a:lnTo>
                        <a:pt x="29" y="262"/>
                      </a:lnTo>
                      <a:lnTo>
                        <a:pt x="29" y="261"/>
                      </a:lnTo>
                      <a:lnTo>
                        <a:pt x="30" y="260"/>
                      </a:lnTo>
                      <a:lnTo>
                        <a:pt x="30" y="259"/>
                      </a:lnTo>
                      <a:lnTo>
                        <a:pt x="30" y="258"/>
                      </a:lnTo>
                      <a:lnTo>
                        <a:pt x="29" y="258"/>
                      </a:lnTo>
                      <a:lnTo>
                        <a:pt x="29" y="256"/>
                      </a:lnTo>
                      <a:lnTo>
                        <a:pt x="28" y="254"/>
                      </a:lnTo>
                      <a:lnTo>
                        <a:pt x="28" y="253"/>
                      </a:lnTo>
                      <a:lnTo>
                        <a:pt x="28" y="252"/>
                      </a:lnTo>
                      <a:lnTo>
                        <a:pt x="28" y="251"/>
                      </a:lnTo>
                      <a:lnTo>
                        <a:pt x="28" y="250"/>
                      </a:lnTo>
                      <a:lnTo>
                        <a:pt x="27" y="250"/>
                      </a:lnTo>
                      <a:lnTo>
                        <a:pt x="26" y="249"/>
                      </a:lnTo>
                      <a:lnTo>
                        <a:pt x="25" y="248"/>
                      </a:lnTo>
                      <a:lnTo>
                        <a:pt x="24" y="247"/>
                      </a:lnTo>
                      <a:lnTo>
                        <a:pt x="23" y="247"/>
                      </a:lnTo>
                      <a:lnTo>
                        <a:pt x="22" y="246"/>
                      </a:lnTo>
                      <a:lnTo>
                        <a:pt x="22" y="245"/>
                      </a:lnTo>
                      <a:lnTo>
                        <a:pt x="21" y="244"/>
                      </a:lnTo>
                      <a:lnTo>
                        <a:pt x="21" y="243"/>
                      </a:lnTo>
                      <a:lnTo>
                        <a:pt x="20" y="243"/>
                      </a:lnTo>
                      <a:lnTo>
                        <a:pt x="20" y="242"/>
                      </a:lnTo>
                      <a:lnTo>
                        <a:pt x="19" y="241"/>
                      </a:lnTo>
                      <a:lnTo>
                        <a:pt x="18" y="241"/>
                      </a:lnTo>
                      <a:lnTo>
                        <a:pt x="17" y="240"/>
                      </a:lnTo>
                      <a:lnTo>
                        <a:pt x="16" y="240"/>
                      </a:lnTo>
                      <a:lnTo>
                        <a:pt x="16" y="239"/>
                      </a:lnTo>
                      <a:lnTo>
                        <a:pt x="16" y="238"/>
                      </a:lnTo>
                      <a:lnTo>
                        <a:pt x="15" y="237"/>
                      </a:lnTo>
                      <a:lnTo>
                        <a:pt x="14" y="236"/>
                      </a:lnTo>
                      <a:lnTo>
                        <a:pt x="13" y="235"/>
                      </a:lnTo>
                      <a:lnTo>
                        <a:pt x="14" y="234"/>
                      </a:lnTo>
                      <a:lnTo>
                        <a:pt x="14" y="233"/>
                      </a:lnTo>
                      <a:lnTo>
                        <a:pt x="14" y="232"/>
                      </a:lnTo>
                      <a:lnTo>
                        <a:pt x="15" y="231"/>
                      </a:lnTo>
                      <a:lnTo>
                        <a:pt x="15" y="230"/>
                      </a:lnTo>
                      <a:lnTo>
                        <a:pt x="15" y="229"/>
                      </a:lnTo>
                      <a:lnTo>
                        <a:pt x="14" y="229"/>
                      </a:lnTo>
                      <a:lnTo>
                        <a:pt x="14" y="228"/>
                      </a:lnTo>
                      <a:lnTo>
                        <a:pt x="13" y="227"/>
                      </a:lnTo>
                      <a:lnTo>
                        <a:pt x="12" y="227"/>
                      </a:lnTo>
                      <a:lnTo>
                        <a:pt x="11" y="226"/>
                      </a:lnTo>
                      <a:lnTo>
                        <a:pt x="10" y="226"/>
                      </a:lnTo>
                      <a:lnTo>
                        <a:pt x="8" y="227"/>
                      </a:lnTo>
                      <a:lnTo>
                        <a:pt x="7" y="227"/>
                      </a:lnTo>
                      <a:lnTo>
                        <a:pt x="6" y="227"/>
                      </a:lnTo>
                      <a:lnTo>
                        <a:pt x="5" y="226"/>
                      </a:lnTo>
                      <a:lnTo>
                        <a:pt x="5" y="225"/>
                      </a:lnTo>
                      <a:lnTo>
                        <a:pt x="5" y="224"/>
                      </a:lnTo>
                      <a:lnTo>
                        <a:pt x="5" y="223"/>
                      </a:lnTo>
                      <a:lnTo>
                        <a:pt x="4" y="223"/>
                      </a:lnTo>
                      <a:lnTo>
                        <a:pt x="3" y="221"/>
                      </a:lnTo>
                      <a:lnTo>
                        <a:pt x="2" y="220"/>
                      </a:lnTo>
                      <a:lnTo>
                        <a:pt x="1" y="219"/>
                      </a:lnTo>
                      <a:lnTo>
                        <a:pt x="0" y="218"/>
                      </a:lnTo>
                      <a:lnTo>
                        <a:pt x="16" y="205"/>
                      </a:lnTo>
                      <a:lnTo>
                        <a:pt x="17" y="204"/>
                      </a:lnTo>
                      <a:lnTo>
                        <a:pt x="18" y="203"/>
                      </a:lnTo>
                      <a:lnTo>
                        <a:pt x="20" y="201"/>
                      </a:lnTo>
                      <a:lnTo>
                        <a:pt x="21" y="201"/>
                      </a:lnTo>
                      <a:lnTo>
                        <a:pt x="22" y="200"/>
                      </a:lnTo>
                      <a:lnTo>
                        <a:pt x="22" y="199"/>
                      </a:lnTo>
                      <a:lnTo>
                        <a:pt x="22" y="198"/>
                      </a:lnTo>
                      <a:lnTo>
                        <a:pt x="22" y="195"/>
                      </a:lnTo>
                      <a:lnTo>
                        <a:pt x="22" y="194"/>
                      </a:lnTo>
                      <a:lnTo>
                        <a:pt x="22" y="193"/>
                      </a:lnTo>
                      <a:lnTo>
                        <a:pt x="24" y="190"/>
                      </a:lnTo>
                      <a:lnTo>
                        <a:pt x="24" y="189"/>
                      </a:lnTo>
                      <a:lnTo>
                        <a:pt x="25" y="189"/>
                      </a:lnTo>
                      <a:lnTo>
                        <a:pt x="26" y="189"/>
                      </a:lnTo>
                      <a:lnTo>
                        <a:pt x="27" y="188"/>
                      </a:lnTo>
                      <a:lnTo>
                        <a:pt x="28" y="188"/>
                      </a:lnTo>
                      <a:lnTo>
                        <a:pt x="28" y="187"/>
                      </a:lnTo>
                      <a:lnTo>
                        <a:pt x="29" y="186"/>
                      </a:lnTo>
                      <a:lnTo>
                        <a:pt x="31" y="183"/>
                      </a:lnTo>
                      <a:lnTo>
                        <a:pt x="32" y="182"/>
                      </a:lnTo>
                      <a:lnTo>
                        <a:pt x="33" y="181"/>
                      </a:lnTo>
                      <a:lnTo>
                        <a:pt x="33" y="180"/>
                      </a:lnTo>
                      <a:lnTo>
                        <a:pt x="33" y="179"/>
                      </a:lnTo>
                      <a:lnTo>
                        <a:pt x="34" y="177"/>
                      </a:lnTo>
                      <a:lnTo>
                        <a:pt x="34" y="175"/>
                      </a:lnTo>
                      <a:lnTo>
                        <a:pt x="46" y="157"/>
                      </a:lnTo>
                      <a:lnTo>
                        <a:pt x="46" y="156"/>
                      </a:lnTo>
                      <a:lnTo>
                        <a:pt x="61" y="113"/>
                      </a:lnTo>
                      <a:lnTo>
                        <a:pt x="61" y="112"/>
                      </a:lnTo>
                      <a:lnTo>
                        <a:pt x="72" y="78"/>
                      </a:lnTo>
                      <a:lnTo>
                        <a:pt x="73" y="53"/>
                      </a:lnTo>
                      <a:lnTo>
                        <a:pt x="73" y="52"/>
                      </a:lnTo>
                      <a:lnTo>
                        <a:pt x="73" y="51"/>
                      </a:lnTo>
                      <a:lnTo>
                        <a:pt x="70" y="45"/>
                      </a:lnTo>
                      <a:lnTo>
                        <a:pt x="57" y="9"/>
                      </a:lnTo>
                      <a:lnTo>
                        <a:pt x="75" y="4"/>
                      </a:lnTo>
                      <a:lnTo>
                        <a:pt x="76" y="4"/>
                      </a:lnTo>
                      <a:lnTo>
                        <a:pt x="86" y="2"/>
                      </a:lnTo>
                      <a:lnTo>
                        <a:pt x="91" y="0"/>
                      </a:lnTo>
                      <a:lnTo>
                        <a:pt x="117" y="2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" name="Freeform 18">
                  <a:extLst>
                    <a:ext uri="{FF2B5EF4-FFF2-40B4-BE49-F238E27FC236}">
                      <a16:creationId xmlns:a16="http://schemas.microsoft.com/office/drawing/2014/main" id="{E4A7245B-72CB-427D-A6DA-18B3428CF5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13088" y="2614613"/>
                  <a:ext cx="350837" cy="331787"/>
                </a:xfrm>
                <a:custGeom>
                  <a:avLst/>
                  <a:gdLst>
                    <a:gd name="T0" fmla="*/ 114 w 221"/>
                    <a:gd name="T1" fmla="*/ 13 h 209"/>
                    <a:gd name="T2" fmla="*/ 132 w 221"/>
                    <a:gd name="T3" fmla="*/ 6 h 209"/>
                    <a:gd name="T4" fmla="*/ 138 w 221"/>
                    <a:gd name="T5" fmla="*/ 5 h 209"/>
                    <a:gd name="T6" fmla="*/ 145 w 221"/>
                    <a:gd name="T7" fmla="*/ 5 h 209"/>
                    <a:gd name="T8" fmla="*/ 150 w 221"/>
                    <a:gd name="T9" fmla="*/ 8 h 209"/>
                    <a:gd name="T10" fmla="*/ 155 w 221"/>
                    <a:gd name="T11" fmla="*/ 5 h 209"/>
                    <a:gd name="T12" fmla="*/ 159 w 221"/>
                    <a:gd name="T13" fmla="*/ 10 h 209"/>
                    <a:gd name="T14" fmla="*/ 193 w 221"/>
                    <a:gd name="T15" fmla="*/ 3 h 209"/>
                    <a:gd name="T16" fmla="*/ 194 w 221"/>
                    <a:gd name="T17" fmla="*/ 147 h 209"/>
                    <a:gd name="T18" fmla="*/ 179 w 221"/>
                    <a:gd name="T19" fmla="*/ 174 h 209"/>
                    <a:gd name="T20" fmla="*/ 170 w 221"/>
                    <a:gd name="T21" fmla="*/ 184 h 209"/>
                    <a:gd name="T22" fmla="*/ 166 w 221"/>
                    <a:gd name="T23" fmla="*/ 194 h 209"/>
                    <a:gd name="T24" fmla="*/ 145 w 221"/>
                    <a:gd name="T25" fmla="*/ 205 h 209"/>
                    <a:gd name="T26" fmla="*/ 140 w 221"/>
                    <a:gd name="T27" fmla="*/ 203 h 209"/>
                    <a:gd name="T28" fmla="*/ 137 w 221"/>
                    <a:gd name="T29" fmla="*/ 195 h 209"/>
                    <a:gd name="T30" fmla="*/ 135 w 221"/>
                    <a:gd name="T31" fmla="*/ 188 h 209"/>
                    <a:gd name="T32" fmla="*/ 130 w 221"/>
                    <a:gd name="T33" fmla="*/ 184 h 209"/>
                    <a:gd name="T34" fmla="*/ 130 w 221"/>
                    <a:gd name="T35" fmla="*/ 175 h 209"/>
                    <a:gd name="T36" fmla="*/ 128 w 221"/>
                    <a:gd name="T37" fmla="*/ 169 h 209"/>
                    <a:gd name="T38" fmla="*/ 120 w 221"/>
                    <a:gd name="T39" fmla="*/ 170 h 209"/>
                    <a:gd name="T40" fmla="*/ 112 w 221"/>
                    <a:gd name="T41" fmla="*/ 172 h 209"/>
                    <a:gd name="T42" fmla="*/ 102 w 221"/>
                    <a:gd name="T43" fmla="*/ 174 h 209"/>
                    <a:gd name="T44" fmla="*/ 94 w 221"/>
                    <a:gd name="T45" fmla="*/ 174 h 209"/>
                    <a:gd name="T46" fmla="*/ 88 w 221"/>
                    <a:gd name="T47" fmla="*/ 174 h 209"/>
                    <a:gd name="T48" fmla="*/ 80 w 221"/>
                    <a:gd name="T49" fmla="*/ 179 h 209"/>
                    <a:gd name="T50" fmla="*/ 74 w 221"/>
                    <a:gd name="T51" fmla="*/ 183 h 209"/>
                    <a:gd name="T52" fmla="*/ 66 w 221"/>
                    <a:gd name="T53" fmla="*/ 180 h 209"/>
                    <a:gd name="T54" fmla="*/ 59 w 221"/>
                    <a:gd name="T55" fmla="*/ 179 h 209"/>
                    <a:gd name="T56" fmla="*/ 54 w 221"/>
                    <a:gd name="T57" fmla="*/ 185 h 209"/>
                    <a:gd name="T58" fmla="*/ 46 w 221"/>
                    <a:gd name="T59" fmla="*/ 186 h 209"/>
                    <a:gd name="T60" fmla="*/ 39 w 221"/>
                    <a:gd name="T61" fmla="*/ 186 h 209"/>
                    <a:gd name="T62" fmla="*/ 32 w 221"/>
                    <a:gd name="T63" fmla="*/ 191 h 209"/>
                    <a:gd name="T64" fmla="*/ 25 w 221"/>
                    <a:gd name="T65" fmla="*/ 188 h 209"/>
                    <a:gd name="T66" fmla="*/ 19 w 221"/>
                    <a:gd name="T67" fmla="*/ 191 h 209"/>
                    <a:gd name="T68" fmla="*/ 12 w 221"/>
                    <a:gd name="T69" fmla="*/ 192 h 209"/>
                    <a:gd name="T70" fmla="*/ 7 w 221"/>
                    <a:gd name="T71" fmla="*/ 190 h 209"/>
                    <a:gd name="T72" fmla="*/ 5 w 221"/>
                    <a:gd name="T73" fmla="*/ 185 h 209"/>
                    <a:gd name="T74" fmla="*/ 5 w 221"/>
                    <a:gd name="T75" fmla="*/ 179 h 209"/>
                    <a:gd name="T76" fmla="*/ 4 w 221"/>
                    <a:gd name="T77" fmla="*/ 174 h 209"/>
                    <a:gd name="T78" fmla="*/ 1 w 221"/>
                    <a:gd name="T79" fmla="*/ 172 h 209"/>
                    <a:gd name="T80" fmla="*/ 13 w 221"/>
                    <a:gd name="T81" fmla="*/ 34 h 209"/>
                    <a:gd name="T82" fmla="*/ 19 w 221"/>
                    <a:gd name="T83" fmla="*/ 34 h 209"/>
                    <a:gd name="T84" fmla="*/ 22 w 221"/>
                    <a:gd name="T85" fmla="*/ 29 h 209"/>
                    <a:gd name="T86" fmla="*/ 29 w 221"/>
                    <a:gd name="T87" fmla="*/ 28 h 209"/>
                    <a:gd name="T88" fmla="*/ 32 w 221"/>
                    <a:gd name="T89" fmla="*/ 27 h 209"/>
                    <a:gd name="T90" fmla="*/ 38 w 221"/>
                    <a:gd name="T91" fmla="*/ 24 h 209"/>
                    <a:gd name="T92" fmla="*/ 42 w 221"/>
                    <a:gd name="T93" fmla="*/ 20 h 209"/>
                    <a:gd name="T94" fmla="*/ 47 w 221"/>
                    <a:gd name="T95" fmla="*/ 17 h 209"/>
                    <a:gd name="T96" fmla="*/ 52 w 221"/>
                    <a:gd name="T97" fmla="*/ 13 h 209"/>
                    <a:gd name="T98" fmla="*/ 58 w 221"/>
                    <a:gd name="T99" fmla="*/ 13 h 209"/>
                    <a:gd name="T100" fmla="*/ 62 w 221"/>
                    <a:gd name="T101" fmla="*/ 13 h 209"/>
                    <a:gd name="T102" fmla="*/ 69 w 221"/>
                    <a:gd name="T103" fmla="*/ 12 h 209"/>
                    <a:gd name="T104" fmla="*/ 74 w 221"/>
                    <a:gd name="T105" fmla="*/ 9 h 209"/>
                    <a:gd name="T106" fmla="*/ 79 w 221"/>
                    <a:gd name="T107" fmla="*/ 9 h 209"/>
                    <a:gd name="T108" fmla="*/ 85 w 221"/>
                    <a:gd name="T109" fmla="*/ 9 h 209"/>
                    <a:gd name="T110" fmla="*/ 90 w 221"/>
                    <a:gd name="T111" fmla="*/ 8 h 209"/>
                    <a:gd name="T112" fmla="*/ 96 w 221"/>
                    <a:gd name="T113" fmla="*/ 5 h 209"/>
                    <a:gd name="T114" fmla="*/ 102 w 221"/>
                    <a:gd name="T115" fmla="*/ 6 h 209"/>
                    <a:gd name="T116" fmla="*/ 108 w 221"/>
                    <a:gd name="T117" fmla="*/ 7 h 209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221"/>
                    <a:gd name="T178" fmla="*/ 0 h 209"/>
                    <a:gd name="T179" fmla="*/ 221 w 221"/>
                    <a:gd name="T180" fmla="*/ 209 h 209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221" h="209">
                      <a:moveTo>
                        <a:pt x="109" y="9"/>
                      </a:moveTo>
                      <a:lnTo>
                        <a:pt x="110" y="9"/>
                      </a:lnTo>
                      <a:lnTo>
                        <a:pt x="111" y="9"/>
                      </a:lnTo>
                      <a:lnTo>
                        <a:pt x="112" y="10"/>
                      </a:lnTo>
                      <a:lnTo>
                        <a:pt x="112" y="11"/>
                      </a:lnTo>
                      <a:lnTo>
                        <a:pt x="112" y="12"/>
                      </a:lnTo>
                      <a:lnTo>
                        <a:pt x="113" y="13"/>
                      </a:lnTo>
                      <a:lnTo>
                        <a:pt x="114" y="13"/>
                      </a:lnTo>
                      <a:lnTo>
                        <a:pt x="114" y="14"/>
                      </a:lnTo>
                      <a:lnTo>
                        <a:pt x="115" y="14"/>
                      </a:lnTo>
                      <a:lnTo>
                        <a:pt x="116" y="14"/>
                      </a:lnTo>
                      <a:lnTo>
                        <a:pt x="117" y="14"/>
                      </a:lnTo>
                      <a:lnTo>
                        <a:pt x="118" y="14"/>
                      </a:lnTo>
                      <a:lnTo>
                        <a:pt x="118" y="13"/>
                      </a:lnTo>
                      <a:lnTo>
                        <a:pt x="130" y="8"/>
                      </a:lnTo>
                      <a:lnTo>
                        <a:pt x="131" y="7"/>
                      </a:lnTo>
                      <a:lnTo>
                        <a:pt x="132" y="6"/>
                      </a:lnTo>
                      <a:lnTo>
                        <a:pt x="132" y="5"/>
                      </a:lnTo>
                      <a:lnTo>
                        <a:pt x="133" y="5"/>
                      </a:lnTo>
                      <a:lnTo>
                        <a:pt x="134" y="5"/>
                      </a:lnTo>
                      <a:lnTo>
                        <a:pt x="135" y="5"/>
                      </a:lnTo>
                      <a:lnTo>
                        <a:pt x="136" y="5"/>
                      </a:lnTo>
                      <a:lnTo>
                        <a:pt x="137" y="5"/>
                      </a:lnTo>
                      <a:lnTo>
                        <a:pt x="138" y="5"/>
                      </a:lnTo>
                      <a:lnTo>
                        <a:pt x="139" y="5"/>
                      </a:lnTo>
                      <a:lnTo>
                        <a:pt x="140" y="5"/>
                      </a:lnTo>
                      <a:lnTo>
                        <a:pt x="141" y="5"/>
                      </a:lnTo>
                      <a:lnTo>
                        <a:pt x="142" y="5"/>
                      </a:lnTo>
                      <a:lnTo>
                        <a:pt x="143" y="5"/>
                      </a:lnTo>
                      <a:lnTo>
                        <a:pt x="144" y="5"/>
                      </a:lnTo>
                      <a:lnTo>
                        <a:pt x="145" y="5"/>
                      </a:lnTo>
                      <a:lnTo>
                        <a:pt x="146" y="5"/>
                      </a:lnTo>
                      <a:lnTo>
                        <a:pt x="146" y="6"/>
                      </a:lnTo>
                      <a:lnTo>
                        <a:pt x="147" y="7"/>
                      </a:lnTo>
                      <a:lnTo>
                        <a:pt x="147" y="6"/>
                      </a:lnTo>
                      <a:lnTo>
                        <a:pt x="147" y="7"/>
                      </a:lnTo>
                      <a:lnTo>
                        <a:pt x="148" y="7"/>
                      </a:lnTo>
                      <a:lnTo>
                        <a:pt x="149" y="7"/>
                      </a:lnTo>
                      <a:lnTo>
                        <a:pt x="150" y="8"/>
                      </a:lnTo>
                      <a:lnTo>
                        <a:pt x="150" y="7"/>
                      </a:lnTo>
                      <a:lnTo>
                        <a:pt x="151" y="7"/>
                      </a:lnTo>
                      <a:lnTo>
                        <a:pt x="151" y="6"/>
                      </a:lnTo>
                      <a:lnTo>
                        <a:pt x="152" y="5"/>
                      </a:lnTo>
                      <a:lnTo>
                        <a:pt x="153" y="5"/>
                      </a:lnTo>
                      <a:lnTo>
                        <a:pt x="154" y="5"/>
                      </a:lnTo>
                      <a:lnTo>
                        <a:pt x="155" y="5"/>
                      </a:lnTo>
                      <a:lnTo>
                        <a:pt x="156" y="5"/>
                      </a:lnTo>
                      <a:lnTo>
                        <a:pt x="156" y="6"/>
                      </a:lnTo>
                      <a:lnTo>
                        <a:pt x="157" y="6"/>
                      </a:lnTo>
                      <a:lnTo>
                        <a:pt x="157" y="7"/>
                      </a:lnTo>
                      <a:lnTo>
                        <a:pt x="158" y="7"/>
                      </a:lnTo>
                      <a:lnTo>
                        <a:pt x="158" y="8"/>
                      </a:lnTo>
                      <a:lnTo>
                        <a:pt x="158" y="9"/>
                      </a:lnTo>
                      <a:lnTo>
                        <a:pt x="159" y="9"/>
                      </a:lnTo>
                      <a:lnTo>
                        <a:pt x="159" y="10"/>
                      </a:lnTo>
                      <a:lnTo>
                        <a:pt x="159" y="11"/>
                      </a:lnTo>
                      <a:lnTo>
                        <a:pt x="160" y="11"/>
                      </a:lnTo>
                      <a:lnTo>
                        <a:pt x="161" y="11"/>
                      </a:lnTo>
                      <a:lnTo>
                        <a:pt x="161" y="12"/>
                      </a:lnTo>
                      <a:lnTo>
                        <a:pt x="161" y="13"/>
                      </a:lnTo>
                      <a:lnTo>
                        <a:pt x="187" y="11"/>
                      </a:lnTo>
                      <a:lnTo>
                        <a:pt x="193" y="3"/>
                      </a:lnTo>
                      <a:lnTo>
                        <a:pt x="205" y="0"/>
                      </a:lnTo>
                      <a:lnTo>
                        <a:pt x="218" y="36"/>
                      </a:lnTo>
                      <a:lnTo>
                        <a:pt x="221" y="42"/>
                      </a:lnTo>
                      <a:lnTo>
                        <a:pt x="221" y="43"/>
                      </a:lnTo>
                      <a:lnTo>
                        <a:pt x="221" y="44"/>
                      </a:lnTo>
                      <a:lnTo>
                        <a:pt x="220" y="69"/>
                      </a:lnTo>
                      <a:lnTo>
                        <a:pt x="209" y="103"/>
                      </a:lnTo>
                      <a:lnTo>
                        <a:pt x="209" y="104"/>
                      </a:lnTo>
                      <a:lnTo>
                        <a:pt x="194" y="147"/>
                      </a:lnTo>
                      <a:lnTo>
                        <a:pt x="194" y="148"/>
                      </a:lnTo>
                      <a:lnTo>
                        <a:pt x="182" y="166"/>
                      </a:lnTo>
                      <a:lnTo>
                        <a:pt x="182" y="168"/>
                      </a:lnTo>
                      <a:lnTo>
                        <a:pt x="181" y="170"/>
                      </a:lnTo>
                      <a:lnTo>
                        <a:pt x="181" y="171"/>
                      </a:lnTo>
                      <a:lnTo>
                        <a:pt x="181" y="172"/>
                      </a:lnTo>
                      <a:lnTo>
                        <a:pt x="180" y="173"/>
                      </a:lnTo>
                      <a:lnTo>
                        <a:pt x="179" y="174"/>
                      </a:lnTo>
                      <a:lnTo>
                        <a:pt x="177" y="177"/>
                      </a:lnTo>
                      <a:lnTo>
                        <a:pt x="176" y="178"/>
                      </a:lnTo>
                      <a:lnTo>
                        <a:pt x="176" y="179"/>
                      </a:lnTo>
                      <a:lnTo>
                        <a:pt x="175" y="179"/>
                      </a:lnTo>
                      <a:lnTo>
                        <a:pt x="174" y="180"/>
                      </a:lnTo>
                      <a:lnTo>
                        <a:pt x="173" y="180"/>
                      </a:lnTo>
                      <a:lnTo>
                        <a:pt x="172" y="180"/>
                      </a:lnTo>
                      <a:lnTo>
                        <a:pt x="172" y="181"/>
                      </a:lnTo>
                      <a:lnTo>
                        <a:pt x="170" y="184"/>
                      </a:lnTo>
                      <a:lnTo>
                        <a:pt x="170" y="185"/>
                      </a:lnTo>
                      <a:lnTo>
                        <a:pt x="170" y="186"/>
                      </a:lnTo>
                      <a:lnTo>
                        <a:pt x="170" y="189"/>
                      </a:lnTo>
                      <a:lnTo>
                        <a:pt x="170" y="190"/>
                      </a:lnTo>
                      <a:lnTo>
                        <a:pt x="170" y="191"/>
                      </a:lnTo>
                      <a:lnTo>
                        <a:pt x="169" y="192"/>
                      </a:lnTo>
                      <a:lnTo>
                        <a:pt x="168" y="192"/>
                      </a:lnTo>
                      <a:lnTo>
                        <a:pt x="166" y="194"/>
                      </a:lnTo>
                      <a:lnTo>
                        <a:pt x="165" y="195"/>
                      </a:lnTo>
                      <a:lnTo>
                        <a:pt x="164" y="196"/>
                      </a:lnTo>
                      <a:lnTo>
                        <a:pt x="148" y="209"/>
                      </a:lnTo>
                      <a:lnTo>
                        <a:pt x="147" y="208"/>
                      </a:lnTo>
                      <a:lnTo>
                        <a:pt x="147" y="207"/>
                      </a:lnTo>
                      <a:lnTo>
                        <a:pt x="146" y="206"/>
                      </a:lnTo>
                      <a:lnTo>
                        <a:pt x="145" y="206"/>
                      </a:lnTo>
                      <a:lnTo>
                        <a:pt x="145" y="205"/>
                      </a:lnTo>
                      <a:lnTo>
                        <a:pt x="144" y="205"/>
                      </a:lnTo>
                      <a:lnTo>
                        <a:pt x="143" y="205"/>
                      </a:lnTo>
                      <a:lnTo>
                        <a:pt x="143" y="204"/>
                      </a:lnTo>
                      <a:lnTo>
                        <a:pt x="142" y="204"/>
                      </a:lnTo>
                      <a:lnTo>
                        <a:pt x="141" y="204"/>
                      </a:lnTo>
                      <a:lnTo>
                        <a:pt x="141" y="203"/>
                      </a:lnTo>
                      <a:lnTo>
                        <a:pt x="140" y="203"/>
                      </a:lnTo>
                      <a:lnTo>
                        <a:pt x="139" y="202"/>
                      </a:lnTo>
                      <a:lnTo>
                        <a:pt x="138" y="201"/>
                      </a:lnTo>
                      <a:lnTo>
                        <a:pt x="137" y="200"/>
                      </a:lnTo>
                      <a:lnTo>
                        <a:pt x="137" y="199"/>
                      </a:lnTo>
                      <a:lnTo>
                        <a:pt x="137" y="198"/>
                      </a:lnTo>
                      <a:lnTo>
                        <a:pt x="137" y="197"/>
                      </a:lnTo>
                      <a:lnTo>
                        <a:pt x="137" y="196"/>
                      </a:lnTo>
                      <a:lnTo>
                        <a:pt x="137" y="195"/>
                      </a:lnTo>
                      <a:lnTo>
                        <a:pt x="137" y="194"/>
                      </a:lnTo>
                      <a:lnTo>
                        <a:pt x="137" y="193"/>
                      </a:lnTo>
                      <a:lnTo>
                        <a:pt x="137" y="192"/>
                      </a:lnTo>
                      <a:lnTo>
                        <a:pt x="137" y="191"/>
                      </a:lnTo>
                      <a:lnTo>
                        <a:pt x="136" y="190"/>
                      </a:lnTo>
                      <a:lnTo>
                        <a:pt x="136" y="189"/>
                      </a:lnTo>
                      <a:lnTo>
                        <a:pt x="135" y="189"/>
                      </a:lnTo>
                      <a:lnTo>
                        <a:pt x="135" y="188"/>
                      </a:lnTo>
                      <a:lnTo>
                        <a:pt x="134" y="187"/>
                      </a:lnTo>
                      <a:lnTo>
                        <a:pt x="134" y="186"/>
                      </a:lnTo>
                      <a:lnTo>
                        <a:pt x="133" y="186"/>
                      </a:lnTo>
                      <a:lnTo>
                        <a:pt x="132" y="186"/>
                      </a:lnTo>
                      <a:lnTo>
                        <a:pt x="132" y="185"/>
                      </a:lnTo>
                      <a:lnTo>
                        <a:pt x="131" y="185"/>
                      </a:lnTo>
                      <a:lnTo>
                        <a:pt x="130" y="184"/>
                      </a:lnTo>
                      <a:lnTo>
                        <a:pt x="130" y="183"/>
                      </a:lnTo>
                      <a:lnTo>
                        <a:pt x="130" y="182"/>
                      </a:lnTo>
                      <a:lnTo>
                        <a:pt x="130" y="181"/>
                      </a:lnTo>
                      <a:lnTo>
                        <a:pt x="130" y="180"/>
                      </a:lnTo>
                      <a:lnTo>
                        <a:pt x="130" y="179"/>
                      </a:lnTo>
                      <a:lnTo>
                        <a:pt x="130" y="177"/>
                      </a:lnTo>
                      <a:lnTo>
                        <a:pt x="130" y="176"/>
                      </a:lnTo>
                      <a:lnTo>
                        <a:pt x="130" y="175"/>
                      </a:lnTo>
                      <a:lnTo>
                        <a:pt x="130" y="174"/>
                      </a:lnTo>
                      <a:lnTo>
                        <a:pt x="130" y="173"/>
                      </a:lnTo>
                      <a:lnTo>
                        <a:pt x="130" y="172"/>
                      </a:lnTo>
                      <a:lnTo>
                        <a:pt x="130" y="171"/>
                      </a:lnTo>
                      <a:lnTo>
                        <a:pt x="130" y="170"/>
                      </a:lnTo>
                      <a:lnTo>
                        <a:pt x="130" y="169"/>
                      </a:lnTo>
                      <a:lnTo>
                        <a:pt x="129" y="169"/>
                      </a:lnTo>
                      <a:lnTo>
                        <a:pt x="128" y="169"/>
                      </a:lnTo>
                      <a:lnTo>
                        <a:pt x="127" y="169"/>
                      </a:lnTo>
                      <a:lnTo>
                        <a:pt x="126" y="169"/>
                      </a:lnTo>
                      <a:lnTo>
                        <a:pt x="125" y="169"/>
                      </a:lnTo>
                      <a:lnTo>
                        <a:pt x="124" y="169"/>
                      </a:lnTo>
                      <a:lnTo>
                        <a:pt x="123" y="169"/>
                      </a:lnTo>
                      <a:lnTo>
                        <a:pt x="122" y="169"/>
                      </a:lnTo>
                      <a:lnTo>
                        <a:pt x="121" y="170"/>
                      </a:lnTo>
                      <a:lnTo>
                        <a:pt x="120" y="170"/>
                      </a:lnTo>
                      <a:lnTo>
                        <a:pt x="119" y="171"/>
                      </a:lnTo>
                      <a:lnTo>
                        <a:pt x="118" y="172"/>
                      </a:lnTo>
                      <a:lnTo>
                        <a:pt x="117" y="172"/>
                      </a:lnTo>
                      <a:lnTo>
                        <a:pt x="116" y="172"/>
                      </a:lnTo>
                      <a:lnTo>
                        <a:pt x="115" y="172"/>
                      </a:lnTo>
                      <a:lnTo>
                        <a:pt x="114" y="171"/>
                      </a:lnTo>
                      <a:lnTo>
                        <a:pt x="113" y="171"/>
                      </a:lnTo>
                      <a:lnTo>
                        <a:pt x="112" y="172"/>
                      </a:lnTo>
                      <a:lnTo>
                        <a:pt x="110" y="173"/>
                      </a:lnTo>
                      <a:lnTo>
                        <a:pt x="108" y="173"/>
                      </a:lnTo>
                      <a:lnTo>
                        <a:pt x="107" y="174"/>
                      </a:lnTo>
                      <a:lnTo>
                        <a:pt x="106" y="174"/>
                      </a:lnTo>
                      <a:lnTo>
                        <a:pt x="105" y="174"/>
                      </a:lnTo>
                      <a:lnTo>
                        <a:pt x="103" y="174"/>
                      </a:lnTo>
                      <a:lnTo>
                        <a:pt x="102" y="174"/>
                      </a:lnTo>
                      <a:lnTo>
                        <a:pt x="100" y="174"/>
                      </a:lnTo>
                      <a:lnTo>
                        <a:pt x="99" y="174"/>
                      </a:lnTo>
                      <a:lnTo>
                        <a:pt x="98" y="174"/>
                      </a:lnTo>
                      <a:lnTo>
                        <a:pt x="97" y="174"/>
                      </a:lnTo>
                      <a:lnTo>
                        <a:pt x="96" y="174"/>
                      </a:lnTo>
                      <a:lnTo>
                        <a:pt x="95" y="174"/>
                      </a:lnTo>
                      <a:lnTo>
                        <a:pt x="94" y="174"/>
                      </a:lnTo>
                      <a:lnTo>
                        <a:pt x="93" y="174"/>
                      </a:lnTo>
                      <a:lnTo>
                        <a:pt x="92" y="174"/>
                      </a:lnTo>
                      <a:lnTo>
                        <a:pt x="92" y="173"/>
                      </a:lnTo>
                      <a:lnTo>
                        <a:pt x="91" y="173"/>
                      </a:lnTo>
                      <a:lnTo>
                        <a:pt x="90" y="173"/>
                      </a:lnTo>
                      <a:lnTo>
                        <a:pt x="89" y="174"/>
                      </a:lnTo>
                      <a:lnTo>
                        <a:pt x="88" y="174"/>
                      </a:lnTo>
                      <a:lnTo>
                        <a:pt x="86" y="174"/>
                      </a:lnTo>
                      <a:lnTo>
                        <a:pt x="85" y="175"/>
                      </a:lnTo>
                      <a:lnTo>
                        <a:pt x="84" y="176"/>
                      </a:lnTo>
                      <a:lnTo>
                        <a:pt x="83" y="176"/>
                      </a:lnTo>
                      <a:lnTo>
                        <a:pt x="83" y="177"/>
                      </a:lnTo>
                      <a:lnTo>
                        <a:pt x="82" y="178"/>
                      </a:lnTo>
                      <a:lnTo>
                        <a:pt x="81" y="179"/>
                      </a:lnTo>
                      <a:lnTo>
                        <a:pt x="80" y="179"/>
                      </a:lnTo>
                      <a:lnTo>
                        <a:pt x="79" y="180"/>
                      </a:lnTo>
                      <a:lnTo>
                        <a:pt x="79" y="181"/>
                      </a:lnTo>
                      <a:lnTo>
                        <a:pt x="78" y="182"/>
                      </a:lnTo>
                      <a:lnTo>
                        <a:pt x="77" y="182"/>
                      </a:lnTo>
                      <a:lnTo>
                        <a:pt x="77" y="183"/>
                      </a:lnTo>
                      <a:lnTo>
                        <a:pt x="76" y="183"/>
                      </a:lnTo>
                      <a:lnTo>
                        <a:pt x="75" y="183"/>
                      </a:lnTo>
                      <a:lnTo>
                        <a:pt x="74" y="183"/>
                      </a:lnTo>
                      <a:lnTo>
                        <a:pt x="73" y="182"/>
                      </a:lnTo>
                      <a:lnTo>
                        <a:pt x="72" y="182"/>
                      </a:lnTo>
                      <a:lnTo>
                        <a:pt x="71" y="181"/>
                      </a:lnTo>
                      <a:lnTo>
                        <a:pt x="70" y="181"/>
                      </a:lnTo>
                      <a:lnTo>
                        <a:pt x="69" y="181"/>
                      </a:lnTo>
                      <a:lnTo>
                        <a:pt x="68" y="181"/>
                      </a:lnTo>
                      <a:lnTo>
                        <a:pt x="67" y="181"/>
                      </a:lnTo>
                      <a:lnTo>
                        <a:pt x="66" y="180"/>
                      </a:lnTo>
                      <a:lnTo>
                        <a:pt x="65" y="180"/>
                      </a:lnTo>
                      <a:lnTo>
                        <a:pt x="64" y="179"/>
                      </a:lnTo>
                      <a:lnTo>
                        <a:pt x="63" y="179"/>
                      </a:lnTo>
                      <a:lnTo>
                        <a:pt x="62" y="179"/>
                      </a:lnTo>
                      <a:lnTo>
                        <a:pt x="61" y="179"/>
                      </a:lnTo>
                      <a:lnTo>
                        <a:pt x="60" y="178"/>
                      </a:lnTo>
                      <a:lnTo>
                        <a:pt x="60" y="179"/>
                      </a:lnTo>
                      <a:lnTo>
                        <a:pt x="59" y="179"/>
                      </a:lnTo>
                      <a:lnTo>
                        <a:pt x="59" y="180"/>
                      </a:lnTo>
                      <a:lnTo>
                        <a:pt x="59" y="181"/>
                      </a:lnTo>
                      <a:lnTo>
                        <a:pt x="58" y="182"/>
                      </a:lnTo>
                      <a:lnTo>
                        <a:pt x="58" y="183"/>
                      </a:lnTo>
                      <a:lnTo>
                        <a:pt x="57" y="183"/>
                      </a:lnTo>
                      <a:lnTo>
                        <a:pt x="57" y="184"/>
                      </a:lnTo>
                      <a:lnTo>
                        <a:pt x="56" y="184"/>
                      </a:lnTo>
                      <a:lnTo>
                        <a:pt x="55" y="185"/>
                      </a:lnTo>
                      <a:lnTo>
                        <a:pt x="54" y="185"/>
                      </a:lnTo>
                      <a:lnTo>
                        <a:pt x="53" y="185"/>
                      </a:lnTo>
                      <a:lnTo>
                        <a:pt x="52" y="185"/>
                      </a:lnTo>
                      <a:lnTo>
                        <a:pt x="50" y="186"/>
                      </a:lnTo>
                      <a:lnTo>
                        <a:pt x="49" y="186"/>
                      </a:lnTo>
                      <a:lnTo>
                        <a:pt x="48" y="186"/>
                      </a:lnTo>
                      <a:lnTo>
                        <a:pt x="48" y="187"/>
                      </a:lnTo>
                      <a:lnTo>
                        <a:pt x="47" y="186"/>
                      </a:lnTo>
                      <a:lnTo>
                        <a:pt x="46" y="186"/>
                      </a:lnTo>
                      <a:lnTo>
                        <a:pt x="45" y="186"/>
                      </a:lnTo>
                      <a:lnTo>
                        <a:pt x="44" y="185"/>
                      </a:lnTo>
                      <a:lnTo>
                        <a:pt x="43" y="185"/>
                      </a:lnTo>
                      <a:lnTo>
                        <a:pt x="42" y="185"/>
                      </a:lnTo>
                      <a:lnTo>
                        <a:pt x="41" y="185"/>
                      </a:lnTo>
                      <a:lnTo>
                        <a:pt x="40" y="185"/>
                      </a:lnTo>
                      <a:lnTo>
                        <a:pt x="39" y="185"/>
                      </a:lnTo>
                      <a:lnTo>
                        <a:pt x="39" y="186"/>
                      </a:lnTo>
                      <a:lnTo>
                        <a:pt x="38" y="186"/>
                      </a:lnTo>
                      <a:lnTo>
                        <a:pt x="37" y="187"/>
                      </a:lnTo>
                      <a:lnTo>
                        <a:pt x="37" y="188"/>
                      </a:lnTo>
                      <a:lnTo>
                        <a:pt x="36" y="189"/>
                      </a:lnTo>
                      <a:lnTo>
                        <a:pt x="35" y="190"/>
                      </a:lnTo>
                      <a:lnTo>
                        <a:pt x="34" y="190"/>
                      </a:lnTo>
                      <a:lnTo>
                        <a:pt x="33" y="191"/>
                      </a:lnTo>
                      <a:lnTo>
                        <a:pt x="32" y="191"/>
                      </a:lnTo>
                      <a:lnTo>
                        <a:pt x="31" y="191"/>
                      </a:lnTo>
                      <a:lnTo>
                        <a:pt x="30" y="191"/>
                      </a:lnTo>
                      <a:lnTo>
                        <a:pt x="29" y="191"/>
                      </a:lnTo>
                      <a:lnTo>
                        <a:pt x="28" y="191"/>
                      </a:lnTo>
                      <a:lnTo>
                        <a:pt x="27" y="191"/>
                      </a:lnTo>
                      <a:lnTo>
                        <a:pt x="27" y="190"/>
                      </a:lnTo>
                      <a:lnTo>
                        <a:pt x="26" y="189"/>
                      </a:lnTo>
                      <a:lnTo>
                        <a:pt x="25" y="188"/>
                      </a:lnTo>
                      <a:lnTo>
                        <a:pt x="24" y="187"/>
                      </a:lnTo>
                      <a:lnTo>
                        <a:pt x="23" y="187"/>
                      </a:lnTo>
                      <a:lnTo>
                        <a:pt x="22" y="188"/>
                      </a:lnTo>
                      <a:lnTo>
                        <a:pt x="21" y="188"/>
                      </a:lnTo>
                      <a:lnTo>
                        <a:pt x="21" y="189"/>
                      </a:lnTo>
                      <a:lnTo>
                        <a:pt x="20" y="190"/>
                      </a:lnTo>
                      <a:lnTo>
                        <a:pt x="19" y="191"/>
                      </a:lnTo>
                      <a:lnTo>
                        <a:pt x="18" y="192"/>
                      </a:lnTo>
                      <a:lnTo>
                        <a:pt x="17" y="192"/>
                      </a:lnTo>
                      <a:lnTo>
                        <a:pt x="16" y="192"/>
                      </a:lnTo>
                      <a:lnTo>
                        <a:pt x="15" y="192"/>
                      </a:lnTo>
                      <a:lnTo>
                        <a:pt x="14" y="192"/>
                      </a:lnTo>
                      <a:lnTo>
                        <a:pt x="13" y="192"/>
                      </a:lnTo>
                      <a:lnTo>
                        <a:pt x="12" y="192"/>
                      </a:lnTo>
                      <a:lnTo>
                        <a:pt x="10" y="192"/>
                      </a:lnTo>
                      <a:lnTo>
                        <a:pt x="9" y="192"/>
                      </a:lnTo>
                      <a:lnTo>
                        <a:pt x="8" y="192"/>
                      </a:lnTo>
                      <a:lnTo>
                        <a:pt x="7" y="192"/>
                      </a:lnTo>
                      <a:lnTo>
                        <a:pt x="6" y="192"/>
                      </a:lnTo>
                      <a:lnTo>
                        <a:pt x="6" y="191"/>
                      </a:lnTo>
                      <a:lnTo>
                        <a:pt x="7" y="191"/>
                      </a:lnTo>
                      <a:lnTo>
                        <a:pt x="7" y="190"/>
                      </a:lnTo>
                      <a:lnTo>
                        <a:pt x="8" y="190"/>
                      </a:lnTo>
                      <a:lnTo>
                        <a:pt x="8" y="189"/>
                      </a:lnTo>
                      <a:lnTo>
                        <a:pt x="8" y="188"/>
                      </a:lnTo>
                      <a:lnTo>
                        <a:pt x="8" y="187"/>
                      </a:lnTo>
                      <a:lnTo>
                        <a:pt x="8" y="186"/>
                      </a:lnTo>
                      <a:lnTo>
                        <a:pt x="7" y="186"/>
                      </a:lnTo>
                      <a:lnTo>
                        <a:pt x="6" y="186"/>
                      </a:lnTo>
                      <a:lnTo>
                        <a:pt x="6" y="185"/>
                      </a:lnTo>
                      <a:lnTo>
                        <a:pt x="5" y="185"/>
                      </a:lnTo>
                      <a:lnTo>
                        <a:pt x="5" y="184"/>
                      </a:lnTo>
                      <a:lnTo>
                        <a:pt x="5" y="183"/>
                      </a:lnTo>
                      <a:lnTo>
                        <a:pt x="5" y="182"/>
                      </a:lnTo>
                      <a:lnTo>
                        <a:pt x="4" y="181"/>
                      </a:lnTo>
                      <a:lnTo>
                        <a:pt x="4" y="180"/>
                      </a:lnTo>
                      <a:lnTo>
                        <a:pt x="3" y="179"/>
                      </a:lnTo>
                      <a:lnTo>
                        <a:pt x="4" y="179"/>
                      </a:lnTo>
                      <a:lnTo>
                        <a:pt x="5" y="179"/>
                      </a:lnTo>
                      <a:lnTo>
                        <a:pt x="5" y="178"/>
                      </a:lnTo>
                      <a:lnTo>
                        <a:pt x="4" y="177"/>
                      </a:lnTo>
                      <a:lnTo>
                        <a:pt x="3" y="177"/>
                      </a:lnTo>
                      <a:lnTo>
                        <a:pt x="2" y="177"/>
                      </a:lnTo>
                      <a:lnTo>
                        <a:pt x="2" y="176"/>
                      </a:lnTo>
                      <a:lnTo>
                        <a:pt x="3" y="175"/>
                      </a:lnTo>
                      <a:lnTo>
                        <a:pt x="4" y="175"/>
                      </a:lnTo>
                      <a:lnTo>
                        <a:pt x="4" y="174"/>
                      </a:lnTo>
                      <a:lnTo>
                        <a:pt x="3" y="174"/>
                      </a:lnTo>
                      <a:lnTo>
                        <a:pt x="3" y="173"/>
                      </a:lnTo>
                      <a:lnTo>
                        <a:pt x="3" y="172"/>
                      </a:lnTo>
                      <a:lnTo>
                        <a:pt x="2" y="171"/>
                      </a:lnTo>
                      <a:lnTo>
                        <a:pt x="2" y="170"/>
                      </a:lnTo>
                      <a:lnTo>
                        <a:pt x="2" y="171"/>
                      </a:lnTo>
                      <a:lnTo>
                        <a:pt x="2" y="172"/>
                      </a:lnTo>
                      <a:lnTo>
                        <a:pt x="1" y="172"/>
                      </a:lnTo>
                      <a:lnTo>
                        <a:pt x="1" y="171"/>
                      </a:lnTo>
                      <a:lnTo>
                        <a:pt x="0" y="171"/>
                      </a:lnTo>
                      <a:lnTo>
                        <a:pt x="0" y="170"/>
                      </a:lnTo>
                      <a:lnTo>
                        <a:pt x="0" y="169"/>
                      </a:lnTo>
                      <a:lnTo>
                        <a:pt x="0" y="168"/>
                      </a:lnTo>
                      <a:lnTo>
                        <a:pt x="8" y="130"/>
                      </a:lnTo>
                      <a:lnTo>
                        <a:pt x="8" y="129"/>
                      </a:lnTo>
                      <a:lnTo>
                        <a:pt x="2" y="92"/>
                      </a:lnTo>
                      <a:lnTo>
                        <a:pt x="13" y="34"/>
                      </a:lnTo>
                      <a:lnTo>
                        <a:pt x="13" y="35"/>
                      </a:lnTo>
                      <a:lnTo>
                        <a:pt x="14" y="36"/>
                      </a:lnTo>
                      <a:lnTo>
                        <a:pt x="15" y="36"/>
                      </a:lnTo>
                      <a:lnTo>
                        <a:pt x="15" y="35"/>
                      </a:lnTo>
                      <a:lnTo>
                        <a:pt x="16" y="35"/>
                      </a:lnTo>
                      <a:lnTo>
                        <a:pt x="16" y="34"/>
                      </a:lnTo>
                      <a:lnTo>
                        <a:pt x="17" y="34"/>
                      </a:lnTo>
                      <a:lnTo>
                        <a:pt x="18" y="34"/>
                      </a:lnTo>
                      <a:lnTo>
                        <a:pt x="19" y="34"/>
                      </a:lnTo>
                      <a:lnTo>
                        <a:pt x="20" y="34"/>
                      </a:lnTo>
                      <a:lnTo>
                        <a:pt x="20" y="33"/>
                      </a:lnTo>
                      <a:lnTo>
                        <a:pt x="21" y="32"/>
                      </a:lnTo>
                      <a:lnTo>
                        <a:pt x="21" y="31"/>
                      </a:lnTo>
                      <a:lnTo>
                        <a:pt x="22" y="31"/>
                      </a:lnTo>
                      <a:lnTo>
                        <a:pt x="22" y="30"/>
                      </a:lnTo>
                      <a:lnTo>
                        <a:pt x="22" y="29"/>
                      </a:lnTo>
                      <a:lnTo>
                        <a:pt x="22" y="28"/>
                      </a:lnTo>
                      <a:lnTo>
                        <a:pt x="23" y="28"/>
                      </a:lnTo>
                      <a:lnTo>
                        <a:pt x="24" y="28"/>
                      </a:lnTo>
                      <a:lnTo>
                        <a:pt x="25" y="28"/>
                      </a:lnTo>
                      <a:lnTo>
                        <a:pt x="26" y="28"/>
                      </a:lnTo>
                      <a:lnTo>
                        <a:pt x="27" y="28"/>
                      </a:lnTo>
                      <a:lnTo>
                        <a:pt x="28" y="28"/>
                      </a:lnTo>
                      <a:lnTo>
                        <a:pt x="29" y="28"/>
                      </a:lnTo>
                      <a:lnTo>
                        <a:pt x="30" y="28"/>
                      </a:lnTo>
                      <a:lnTo>
                        <a:pt x="31" y="28"/>
                      </a:lnTo>
                      <a:lnTo>
                        <a:pt x="31" y="29"/>
                      </a:lnTo>
                      <a:lnTo>
                        <a:pt x="31" y="28"/>
                      </a:lnTo>
                      <a:lnTo>
                        <a:pt x="31" y="27"/>
                      </a:lnTo>
                      <a:lnTo>
                        <a:pt x="32" y="28"/>
                      </a:lnTo>
                      <a:lnTo>
                        <a:pt x="32" y="27"/>
                      </a:lnTo>
                      <a:lnTo>
                        <a:pt x="33" y="27"/>
                      </a:lnTo>
                      <a:lnTo>
                        <a:pt x="34" y="27"/>
                      </a:lnTo>
                      <a:lnTo>
                        <a:pt x="35" y="26"/>
                      </a:lnTo>
                      <a:lnTo>
                        <a:pt x="36" y="26"/>
                      </a:lnTo>
                      <a:lnTo>
                        <a:pt x="36" y="25"/>
                      </a:lnTo>
                      <a:lnTo>
                        <a:pt x="37" y="25"/>
                      </a:lnTo>
                      <a:lnTo>
                        <a:pt x="38" y="25"/>
                      </a:lnTo>
                      <a:lnTo>
                        <a:pt x="38" y="24"/>
                      </a:lnTo>
                      <a:lnTo>
                        <a:pt x="38" y="23"/>
                      </a:lnTo>
                      <a:lnTo>
                        <a:pt x="39" y="23"/>
                      </a:lnTo>
                      <a:lnTo>
                        <a:pt x="40" y="23"/>
                      </a:lnTo>
                      <a:lnTo>
                        <a:pt x="41" y="22"/>
                      </a:lnTo>
                      <a:lnTo>
                        <a:pt x="42" y="22"/>
                      </a:lnTo>
                      <a:lnTo>
                        <a:pt x="42" y="21"/>
                      </a:lnTo>
                      <a:lnTo>
                        <a:pt x="42" y="20"/>
                      </a:lnTo>
                      <a:lnTo>
                        <a:pt x="42" y="19"/>
                      </a:lnTo>
                      <a:lnTo>
                        <a:pt x="42" y="18"/>
                      </a:lnTo>
                      <a:lnTo>
                        <a:pt x="43" y="18"/>
                      </a:lnTo>
                      <a:lnTo>
                        <a:pt x="44" y="18"/>
                      </a:lnTo>
                      <a:lnTo>
                        <a:pt x="45" y="18"/>
                      </a:lnTo>
                      <a:lnTo>
                        <a:pt x="45" y="17"/>
                      </a:lnTo>
                      <a:lnTo>
                        <a:pt x="46" y="17"/>
                      </a:lnTo>
                      <a:lnTo>
                        <a:pt x="47" y="17"/>
                      </a:lnTo>
                      <a:lnTo>
                        <a:pt x="48" y="17"/>
                      </a:lnTo>
                      <a:lnTo>
                        <a:pt x="48" y="16"/>
                      </a:lnTo>
                      <a:lnTo>
                        <a:pt x="49" y="16"/>
                      </a:lnTo>
                      <a:lnTo>
                        <a:pt x="50" y="16"/>
                      </a:lnTo>
                      <a:lnTo>
                        <a:pt x="50" y="15"/>
                      </a:lnTo>
                      <a:lnTo>
                        <a:pt x="50" y="14"/>
                      </a:lnTo>
                      <a:lnTo>
                        <a:pt x="51" y="14"/>
                      </a:lnTo>
                      <a:lnTo>
                        <a:pt x="52" y="13"/>
                      </a:lnTo>
                      <a:lnTo>
                        <a:pt x="53" y="13"/>
                      </a:lnTo>
                      <a:lnTo>
                        <a:pt x="54" y="13"/>
                      </a:lnTo>
                      <a:lnTo>
                        <a:pt x="54" y="12"/>
                      </a:lnTo>
                      <a:lnTo>
                        <a:pt x="55" y="12"/>
                      </a:lnTo>
                      <a:lnTo>
                        <a:pt x="56" y="12"/>
                      </a:lnTo>
                      <a:lnTo>
                        <a:pt x="57" y="12"/>
                      </a:lnTo>
                      <a:lnTo>
                        <a:pt x="58" y="12"/>
                      </a:lnTo>
                      <a:lnTo>
                        <a:pt x="58" y="13"/>
                      </a:lnTo>
                      <a:lnTo>
                        <a:pt x="59" y="13"/>
                      </a:lnTo>
                      <a:lnTo>
                        <a:pt x="59" y="12"/>
                      </a:lnTo>
                      <a:lnTo>
                        <a:pt x="60" y="12"/>
                      </a:lnTo>
                      <a:lnTo>
                        <a:pt x="60" y="11"/>
                      </a:lnTo>
                      <a:lnTo>
                        <a:pt x="60" y="12"/>
                      </a:lnTo>
                      <a:lnTo>
                        <a:pt x="61" y="12"/>
                      </a:lnTo>
                      <a:lnTo>
                        <a:pt x="61" y="13"/>
                      </a:lnTo>
                      <a:lnTo>
                        <a:pt x="62" y="13"/>
                      </a:lnTo>
                      <a:lnTo>
                        <a:pt x="63" y="12"/>
                      </a:lnTo>
                      <a:lnTo>
                        <a:pt x="64" y="12"/>
                      </a:lnTo>
                      <a:lnTo>
                        <a:pt x="64" y="11"/>
                      </a:lnTo>
                      <a:lnTo>
                        <a:pt x="65" y="11"/>
                      </a:lnTo>
                      <a:lnTo>
                        <a:pt x="66" y="12"/>
                      </a:lnTo>
                      <a:lnTo>
                        <a:pt x="66" y="13"/>
                      </a:lnTo>
                      <a:lnTo>
                        <a:pt x="67" y="13"/>
                      </a:lnTo>
                      <a:lnTo>
                        <a:pt x="68" y="13"/>
                      </a:lnTo>
                      <a:lnTo>
                        <a:pt x="69" y="12"/>
                      </a:lnTo>
                      <a:lnTo>
                        <a:pt x="70" y="12"/>
                      </a:lnTo>
                      <a:lnTo>
                        <a:pt x="70" y="11"/>
                      </a:lnTo>
                      <a:lnTo>
                        <a:pt x="71" y="11"/>
                      </a:lnTo>
                      <a:lnTo>
                        <a:pt x="71" y="10"/>
                      </a:lnTo>
                      <a:lnTo>
                        <a:pt x="71" y="9"/>
                      </a:lnTo>
                      <a:lnTo>
                        <a:pt x="72" y="9"/>
                      </a:lnTo>
                      <a:lnTo>
                        <a:pt x="73" y="9"/>
                      </a:lnTo>
                      <a:lnTo>
                        <a:pt x="74" y="9"/>
                      </a:lnTo>
                      <a:lnTo>
                        <a:pt x="75" y="9"/>
                      </a:lnTo>
                      <a:lnTo>
                        <a:pt x="75" y="10"/>
                      </a:lnTo>
                      <a:lnTo>
                        <a:pt x="76" y="9"/>
                      </a:lnTo>
                      <a:lnTo>
                        <a:pt x="77" y="9"/>
                      </a:lnTo>
                      <a:lnTo>
                        <a:pt x="77" y="8"/>
                      </a:lnTo>
                      <a:lnTo>
                        <a:pt x="77" y="9"/>
                      </a:lnTo>
                      <a:lnTo>
                        <a:pt x="78" y="9"/>
                      </a:lnTo>
                      <a:lnTo>
                        <a:pt x="79" y="9"/>
                      </a:lnTo>
                      <a:lnTo>
                        <a:pt x="80" y="9"/>
                      </a:lnTo>
                      <a:lnTo>
                        <a:pt x="81" y="9"/>
                      </a:lnTo>
                      <a:lnTo>
                        <a:pt x="82" y="9"/>
                      </a:lnTo>
                      <a:lnTo>
                        <a:pt x="82" y="10"/>
                      </a:lnTo>
                      <a:lnTo>
                        <a:pt x="83" y="10"/>
                      </a:lnTo>
                      <a:lnTo>
                        <a:pt x="84" y="10"/>
                      </a:lnTo>
                      <a:lnTo>
                        <a:pt x="85" y="10"/>
                      </a:lnTo>
                      <a:lnTo>
                        <a:pt x="85" y="9"/>
                      </a:lnTo>
                      <a:lnTo>
                        <a:pt x="86" y="9"/>
                      </a:lnTo>
                      <a:lnTo>
                        <a:pt x="86" y="8"/>
                      </a:lnTo>
                      <a:lnTo>
                        <a:pt x="87" y="8"/>
                      </a:lnTo>
                      <a:lnTo>
                        <a:pt x="87" y="7"/>
                      </a:lnTo>
                      <a:lnTo>
                        <a:pt x="88" y="7"/>
                      </a:lnTo>
                      <a:lnTo>
                        <a:pt x="89" y="7"/>
                      </a:lnTo>
                      <a:lnTo>
                        <a:pt x="89" y="8"/>
                      </a:lnTo>
                      <a:lnTo>
                        <a:pt x="90" y="8"/>
                      </a:lnTo>
                      <a:lnTo>
                        <a:pt x="91" y="8"/>
                      </a:lnTo>
                      <a:lnTo>
                        <a:pt x="92" y="8"/>
                      </a:lnTo>
                      <a:lnTo>
                        <a:pt x="93" y="7"/>
                      </a:lnTo>
                      <a:lnTo>
                        <a:pt x="93" y="6"/>
                      </a:lnTo>
                      <a:lnTo>
                        <a:pt x="94" y="5"/>
                      </a:lnTo>
                      <a:lnTo>
                        <a:pt x="95" y="5"/>
                      </a:lnTo>
                      <a:lnTo>
                        <a:pt x="96" y="5"/>
                      </a:lnTo>
                      <a:lnTo>
                        <a:pt x="97" y="6"/>
                      </a:lnTo>
                      <a:lnTo>
                        <a:pt x="98" y="6"/>
                      </a:lnTo>
                      <a:lnTo>
                        <a:pt x="99" y="6"/>
                      </a:lnTo>
                      <a:lnTo>
                        <a:pt x="99" y="5"/>
                      </a:lnTo>
                      <a:lnTo>
                        <a:pt x="100" y="5"/>
                      </a:lnTo>
                      <a:lnTo>
                        <a:pt x="101" y="5"/>
                      </a:lnTo>
                      <a:lnTo>
                        <a:pt x="102" y="5"/>
                      </a:lnTo>
                      <a:lnTo>
                        <a:pt x="102" y="6"/>
                      </a:lnTo>
                      <a:lnTo>
                        <a:pt x="103" y="6"/>
                      </a:lnTo>
                      <a:lnTo>
                        <a:pt x="104" y="6"/>
                      </a:lnTo>
                      <a:lnTo>
                        <a:pt x="105" y="6"/>
                      </a:lnTo>
                      <a:lnTo>
                        <a:pt x="106" y="6"/>
                      </a:lnTo>
                      <a:lnTo>
                        <a:pt x="106" y="7"/>
                      </a:lnTo>
                      <a:lnTo>
                        <a:pt x="107" y="8"/>
                      </a:lnTo>
                      <a:lnTo>
                        <a:pt x="108" y="8"/>
                      </a:lnTo>
                      <a:lnTo>
                        <a:pt x="108" y="7"/>
                      </a:lnTo>
                      <a:lnTo>
                        <a:pt x="108" y="8"/>
                      </a:lnTo>
                      <a:lnTo>
                        <a:pt x="109" y="8"/>
                      </a:lnTo>
                      <a:lnTo>
                        <a:pt x="109" y="9"/>
                      </a:lnTo>
                    </a:path>
                  </a:pathLst>
                </a:custGeom>
                <a:solidFill>
                  <a:srgbClr val="3366FF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" name="Freeform 19">
                  <a:extLst>
                    <a:ext uri="{FF2B5EF4-FFF2-40B4-BE49-F238E27FC236}">
                      <a16:creationId xmlns:a16="http://schemas.microsoft.com/office/drawing/2014/main" id="{FCC28E29-7942-4B84-92BB-9DF9975E55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02550" y="2624138"/>
                  <a:ext cx="492125" cy="415925"/>
                </a:xfrm>
                <a:custGeom>
                  <a:avLst/>
                  <a:gdLst>
                    <a:gd name="T0" fmla="*/ 305 w 310"/>
                    <a:gd name="T1" fmla="*/ 59 h 262"/>
                    <a:gd name="T2" fmla="*/ 301 w 310"/>
                    <a:gd name="T3" fmla="*/ 66 h 262"/>
                    <a:gd name="T4" fmla="*/ 300 w 310"/>
                    <a:gd name="T5" fmla="*/ 74 h 262"/>
                    <a:gd name="T6" fmla="*/ 298 w 310"/>
                    <a:gd name="T7" fmla="*/ 79 h 262"/>
                    <a:gd name="T8" fmla="*/ 293 w 310"/>
                    <a:gd name="T9" fmla="*/ 88 h 262"/>
                    <a:gd name="T10" fmla="*/ 298 w 310"/>
                    <a:gd name="T11" fmla="*/ 102 h 262"/>
                    <a:gd name="T12" fmla="*/ 302 w 310"/>
                    <a:gd name="T13" fmla="*/ 115 h 262"/>
                    <a:gd name="T14" fmla="*/ 310 w 310"/>
                    <a:gd name="T15" fmla="*/ 131 h 262"/>
                    <a:gd name="T16" fmla="*/ 305 w 310"/>
                    <a:gd name="T17" fmla="*/ 140 h 262"/>
                    <a:gd name="T18" fmla="*/ 299 w 310"/>
                    <a:gd name="T19" fmla="*/ 150 h 262"/>
                    <a:gd name="T20" fmla="*/ 290 w 310"/>
                    <a:gd name="T21" fmla="*/ 168 h 262"/>
                    <a:gd name="T22" fmla="*/ 279 w 310"/>
                    <a:gd name="T23" fmla="*/ 190 h 262"/>
                    <a:gd name="T24" fmla="*/ 212 w 310"/>
                    <a:gd name="T25" fmla="*/ 257 h 262"/>
                    <a:gd name="T26" fmla="*/ 92 w 310"/>
                    <a:gd name="T27" fmla="*/ 259 h 262"/>
                    <a:gd name="T28" fmla="*/ 0 w 310"/>
                    <a:gd name="T29" fmla="*/ 258 h 262"/>
                    <a:gd name="T30" fmla="*/ 3 w 310"/>
                    <a:gd name="T31" fmla="*/ 251 h 262"/>
                    <a:gd name="T32" fmla="*/ 8 w 310"/>
                    <a:gd name="T33" fmla="*/ 249 h 262"/>
                    <a:gd name="T34" fmla="*/ 5 w 310"/>
                    <a:gd name="T35" fmla="*/ 244 h 262"/>
                    <a:gd name="T36" fmla="*/ 5 w 310"/>
                    <a:gd name="T37" fmla="*/ 237 h 262"/>
                    <a:gd name="T38" fmla="*/ 9 w 310"/>
                    <a:gd name="T39" fmla="*/ 232 h 262"/>
                    <a:gd name="T40" fmla="*/ 14 w 310"/>
                    <a:gd name="T41" fmla="*/ 227 h 262"/>
                    <a:gd name="T42" fmla="*/ 13 w 310"/>
                    <a:gd name="T43" fmla="*/ 221 h 262"/>
                    <a:gd name="T44" fmla="*/ 18 w 310"/>
                    <a:gd name="T45" fmla="*/ 216 h 262"/>
                    <a:gd name="T46" fmla="*/ 21 w 310"/>
                    <a:gd name="T47" fmla="*/ 208 h 262"/>
                    <a:gd name="T48" fmla="*/ 23 w 310"/>
                    <a:gd name="T49" fmla="*/ 201 h 262"/>
                    <a:gd name="T50" fmla="*/ 27 w 310"/>
                    <a:gd name="T51" fmla="*/ 197 h 262"/>
                    <a:gd name="T52" fmla="*/ 30 w 310"/>
                    <a:gd name="T53" fmla="*/ 191 h 262"/>
                    <a:gd name="T54" fmla="*/ 26 w 310"/>
                    <a:gd name="T55" fmla="*/ 185 h 262"/>
                    <a:gd name="T56" fmla="*/ 24 w 310"/>
                    <a:gd name="T57" fmla="*/ 179 h 262"/>
                    <a:gd name="T58" fmla="*/ 28 w 310"/>
                    <a:gd name="T59" fmla="*/ 172 h 262"/>
                    <a:gd name="T60" fmla="*/ 32 w 310"/>
                    <a:gd name="T61" fmla="*/ 168 h 262"/>
                    <a:gd name="T62" fmla="*/ 36 w 310"/>
                    <a:gd name="T63" fmla="*/ 163 h 262"/>
                    <a:gd name="T64" fmla="*/ 33 w 310"/>
                    <a:gd name="T65" fmla="*/ 157 h 262"/>
                    <a:gd name="T66" fmla="*/ 34 w 310"/>
                    <a:gd name="T67" fmla="*/ 150 h 262"/>
                    <a:gd name="T68" fmla="*/ 37 w 310"/>
                    <a:gd name="T69" fmla="*/ 145 h 262"/>
                    <a:gd name="T70" fmla="*/ 37 w 310"/>
                    <a:gd name="T71" fmla="*/ 140 h 262"/>
                    <a:gd name="T72" fmla="*/ 41 w 310"/>
                    <a:gd name="T73" fmla="*/ 138 h 262"/>
                    <a:gd name="T74" fmla="*/ 45 w 310"/>
                    <a:gd name="T75" fmla="*/ 136 h 262"/>
                    <a:gd name="T76" fmla="*/ 50 w 310"/>
                    <a:gd name="T77" fmla="*/ 133 h 262"/>
                    <a:gd name="T78" fmla="*/ 61 w 310"/>
                    <a:gd name="T79" fmla="*/ 127 h 262"/>
                    <a:gd name="T80" fmla="*/ 66 w 310"/>
                    <a:gd name="T81" fmla="*/ 118 h 262"/>
                    <a:gd name="T82" fmla="*/ 68 w 310"/>
                    <a:gd name="T83" fmla="*/ 110 h 262"/>
                    <a:gd name="T84" fmla="*/ 72 w 310"/>
                    <a:gd name="T85" fmla="*/ 102 h 262"/>
                    <a:gd name="T86" fmla="*/ 74 w 310"/>
                    <a:gd name="T87" fmla="*/ 91 h 262"/>
                    <a:gd name="T88" fmla="*/ 83 w 310"/>
                    <a:gd name="T89" fmla="*/ 87 h 262"/>
                    <a:gd name="T90" fmla="*/ 87 w 310"/>
                    <a:gd name="T91" fmla="*/ 83 h 262"/>
                    <a:gd name="T92" fmla="*/ 90 w 310"/>
                    <a:gd name="T93" fmla="*/ 76 h 262"/>
                    <a:gd name="T94" fmla="*/ 91 w 310"/>
                    <a:gd name="T95" fmla="*/ 68 h 262"/>
                    <a:gd name="T96" fmla="*/ 100 w 310"/>
                    <a:gd name="T97" fmla="*/ 61 h 262"/>
                    <a:gd name="T98" fmla="*/ 114 w 310"/>
                    <a:gd name="T99" fmla="*/ 52 h 262"/>
                    <a:gd name="T100" fmla="*/ 134 w 310"/>
                    <a:gd name="T101" fmla="*/ 45 h 262"/>
                    <a:gd name="T102" fmla="*/ 147 w 310"/>
                    <a:gd name="T103" fmla="*/ 42 h 262"/>
                    <a:gd name="T104" fmla="*/ 158 w 310"/>
                    <a:gd name="T105" fmla="*/ 45 h 262"/>
                    <a:gd name="T106" fmla="*/ 180 w 310"/>
                    <a:gd name="T107" fmla="*/ 43 h 262"/>
                    <a:gd name="T108" fmla="*/ 224 w 310"/>
                    <a:gd name="T109" fmla="*/ 33 h 262"/>
                    <a:gd name="T110" fmla="*/ 258 w 310"/>
                    <a:gd name="T111" fmla="*/ 14 h 262"/>
                    <a:gd name="T112" fmla="*/ 275 w 310"/>
                    <a:gd name="T113" fmla="*/ 2 h 262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310"/>
                    <a:gd name="T172" fmla="*/ 0 h 262"/>
                    <a:gd name="T173" fmla="*/ 310 w 310"/>
                    <a:gd name="T174" fmla="*/ 262 h 262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310" h="262">
                      <a:moveTo>
                        <a:pt x="281" y="11"/>
                      </a:moveTo>
                      <a:lnTo>
                        <a:pt x="282" y="22"/>
                      </a:lnTo>
                      <a:lnTo>
                        <a:pt x="288" y="31"/>
                      </a:lnTo>
                      <a:lnTo>
                        <a:pt x="294" y="40"/>
                      </a:lnTo>
                      <a:lnTo>
                        <a:pt x="299" y="49"/>
                      </a:lnTo>
                      <a:lnTo>
                        <a:pt x="304" y="56"/>
                      </a:lnTo>
                      <a:lnTo>
                        <a:pt x="305" y="58"/>
                      </a:lnTo>
                      <a:lnTo>
                        <a:pt x="305" y="59"/>
                      </a:lnTo>
                      <a:lnTo>
                        <a:pt x="305" y="60"/>
                      </a:lnTo>
                      <a:lnTo>
                        <a:pt x="305" y="61"/>
                      </a:lnTo>
                      <a:lnTo>
                        <a:pt x="304" y="61"/>
                      </a:lnTo>
                      <a:lnTo>
                        <a:pt x="303" y="62"/>
                      </a:lnTo>
                      <a:lnTo>
                        <a:pt x="302" y="63"/>
                      </a:lnTo>
                      <a:lnTo>
                        <a:pt x="301" y="64"/>
                      </a:lnTo>
                      <a:lnTo>
                        <a:pt x="301" y="65"/>
                      </a:lnTo>
                      <a:lnTo>
                        <a:pt x="301" y="66"/>
                      </a:lnTo>
                      <a:lnTo>
                        <a:pt x="300" y="67"/>
                      </a:lnTo>
                      <a:lnTo>
                        <a:pt x="300" y="68"/>
                      </a:lnTo>
                      <a:lnTo>
                        <a:pt x="300" y="69"/>
                      </a:lnTo>
                      <a:lnTo>
                        <a:pt x="300" y="70"/>
                      </a:lnTo>
                      <a:lnTo>
                        <a:pt x="300" y="71"/>
                      </a:lnTo>
                      <a:lnTo>
                        <a:pt x="300" y="72"/>
                      </a:lnTo>
                      <a:lnTo>
                        <a:pt x="300" y="73"/>
                      </a:lnTo>
                      <a:lnTo>
                        <a:pt x="300" y="74"/>
                      </a:lnTo>
                      <a:lnTo>
                        <a:pt x="299" y="74"/>
                      </a:lnTo>
                      <a:lnTo>
                        <a:pt x="299" y="75"/>
                      </a:lnTo>
                      <a:lnTo>
                        <a:pt x="300" y="75"/>
                      </a:lnTo>
                      <a:lnTo>
                        <a:pt x="300" y="76"/>
                      </a:lnTo>
                      <a:lnTo>
                        <a:pt x="299" y="76"/>
                      </a:lnTo>
                      <a:lnTo>
                        <a:pt x="299" y="77"/>
                      </a:lnTo>
                      <a:lnTo>
                        <a:pt x="299" y="78"/>
                      </a:lnTo>
                      <a:lnTo>
                        <a:pt x="299" y="79"/>
                      </a:lnTo>
                      <a:lnTo>
                        <a:pt x="298" y="79"/>
                      </a:lnTo>
                      <a:lnTo>
                        <a:pt x="298" y="80"/>
                      </a:lnTo>
                      <a:lnTo>
                        <a:pt x="296" y="82"/>
                      </a:lnTo>
                      <a:lnTo>
                        <a:pt x="295" y="83"/>
                      </a:lnTo>
                      <a:lnTo>
                        <a:pt x="295" y="84"/>
                      </a:lnTo>
                      <a:lnTo>
                        <a:pt x="294" y="85"/>
                      </a:lnTo>
                      <a:lnTo>
                        <a:pt x="294" y="86"/>
                      </a:lnTo>
                      <a:lnTo>
                        <a:pt x="293" y="86"/>
                      </a:lnTo>
                      <a:lnTo>
                        <a:pt x="293" y="87"/>
                      </a:lnTo>
                      <a:lnTo>
                        <a:pt x="293" y="88"/>
                      </a:lnTo>
                      <a:lnTo>
                        <a:pt x="293" y="89"/>
                      </a:lnTo>
                      <a:lnTo>
                        <a:pt x="293" y="90"/>
                      </a:lnTo>
                      <a:lnTo>
                        <a:pt x="293" y="91"/>
                      </a:lnTo>
                      <a:lnTo>
                        <a:pt x="295" y="95"/>
                      </a:lnTo>
                      <a:lnTo>
                        <a:pt x="295" y="97"/>
                      </a:lnTo>
                      <a:lnTo>
                        <a:pt x="296" y="98"/>
                      </a:lnTo>
                      <a:lnTo>
                        <a:pt x="297" y="100"/>
                      </a:lnTo>
                      <a:lnTo>
                        <a:pt x="297" y="101"/>
                      </a:lnTo>
                      <a:lnTo>
                        <a:pt x="298" y="102"/>
                      </a:lnTo>
                      <a:lnTo>
                        <a:pt x="298" y="103"/>
                      </a:lnTo>
                      <a:lnTo>
                        <a:pt x="298" y="104"/>
                      </a:lnTo>
                      <a:lnTo>
                        <a:pt x="299" y="108"/>
                      </a:lnTo>
                      <a:lnTo>
                        <a:pt x="299" y="109"/>
                      </a:lnTo>
                      <a:lnTo>
                        <a:pt x="299" y="110"/>
                      </a:lnTo>
                      <a:lnTo>
                        <a:pt x="299" y="112"/>
                      </a:lnTo>
                      <a:lnTo>
                        <a:pt x="299" y="113"/>
                      </a:lnTo>
                      <a:lnTo>
                        <a:pt x="300" y="113"/>
                      </a:lnTo>
                      <a:lnTo>
                        <a:pt x="302" y="115"/>
                      </a:lnTo>
                      <a:lnTo>
                        <a:pt x="303" y="115"/>
                      </a:lnTo>
                      <a:lnTo>
                        <a:pt x="305" y="118"/>
                      </a:lnTo>
                      <a:lnTo>
                        <a:pt x="306" y="119"/>
                      </a:lnTo>
                      <a:lnTo>
                        <a:pt x="306" y="120"/>
                      </a:lnTo>
                      <a:lnTo>
                        <a:pt x="307" y="121"/>
                      </a:lnTo>
                      <a:lnTo>
                        <a:pt x="309" y="126"/>
                      </a:lnTo>
                      <a:lnTo>
                        <a:pt x="310" y="129"/>
                      </a:lnTo>
                      <a:lnTo>
                        <a:pt x="310" y="130"/>
                      </a:lnTo>
                      <a:lnTo>
                        <a:pt x="310" y="131"/>
                      </a:lnTo>
                      <a:lnTo>
                        <a:pt x="309" y="133"/>
                      </a:lnTo>
                      <a:lnTo>
                        <a:pt x="308" y="134"/>
                      </a:lnTo>
                      <a:lnTo>
                        <a:pt x="307" y="136"/>
                      </a:lnTo>
                      <a:lnTo>
                        <a:pt x="307" y="137"/>
                      </a:lnTo>
                      <a:lnTo>
                        <a:pt x="306" y="137"/>
                      </a:lnTo>
                      <a:lnTo>
                        <a:pt x="306" y="138"/>
                      </a:lnTo>
                      <a:lnTo>
                        <a:pt x="305" y="138"/>
                      </a:lnTo>
                      <a:lnTo>
                        <a:pt x="305" y="139"/>
                      </a:lnTo>
                      <a:lnTo>
                        <a:pt x="305" y="140"/>
                      </a:lnTo>
                      <a:lnTo>
                        <a:pt x="304" y="142"/>
                      </a:lnTo>
                      <a:lnTo>
                        <a:pt x="303" y="144"/>
                      </a:lnTo>
                      <a:lnTo>
                        <a:pt x="302" y="144"/>
                      </a:lnTo>
                      <a:lnTo>
                        <a:pt x="302" y="145"/>
                      </a:lnTo>
                      <a:lnTo>
                        <a:pt x="301" y="147"/>
                      </a:lnTo>
                      <a:lnTo>
                        <a:pt x="301" y="148"/>
                      </a:lnTo>
                      <a:lnTo>
                        <a:pt x="300" y="150"/>
                      </a:lnTo>
                      <a:lnTo>
                        <a:pt x="299" y="150"/>
                      </a:lnTo>
                      <a:lnTo>
                        <a:pt x="299" y="151"/>
                      </a:lnTo>
                      <a:lnTo>
                        <a:pt x="298" y="154"/>
                      </a:lnTo>
                      <a:lnTo>
                        <a:pt x="298" y="155"/>
                      </a:lnTo>
                      <a:lnTo>
                        <a:pt x="296" y="157"/>
                      </a:lnTo>
                      <a:lnTo>
                        <a:pt x="294" y="159"/>
                      </a:lnTo>
                      <a:lnTo>
                        <a:pt x="294" y="161"/>
                      </a:lnTo>
                      <a:lnTo>
                        <a:pt x="293" y="161"/>
                      </a:lnTo>
                      <a:lnTo>
                        <a:pt x="293" y="162"/>
                      </a:lnTo>
                      <a:lnTo>
                        <a:pt x="290" y="168"/>
                      </a:lnTo>
                      <a:lnTo>
                        <a:pt x="290" y="169"/>
                      </a:lnTo>
                      <a:lnTo>
                        <a:pt x="287" y="174"/>
                      </a:lnTo>
                      <a:lnTo>
                        <a:pt x="284" y="179"/>
                      </a:lnTo>
                      <a:lnTo>
                        <a:pt x="282" y="183"/>
                      </a:lnTo>
                      <a:lnTo>
                        <a:pt x="281" y="185"/>
                      </a:lnTo>
                      <a:lnTo>
                        <a:pt x="280" y="187"/>
                      </a:lnTo>
                      <a:lnTo>
                        <a:pt x="280" y="188"/>
                      </a:lnTo>
                      <a:lnTo>
                        <a:pt x="279" y="189"/>
                      </a:lnTo>
                      <a:lnTo>
                        <a:pt x="279" y="190"/>
                      </a:lnTo>
                      <a:lnTo>
                        <a:pt x="278" y="191"/>
                      </a:lnTo>
                      <a:lnTo>
                        <a:pt x="279" y="191"/>
                      </a:lnTo>
                      <a:lnTo>
                        <a:pt x="279" y="200"/>
                      </a:lnTo>
                      <a:lnTo>
                        <a:pt x="279" y="214"/>
                      </a:lnTo>
                      <a:lnTo>
                        <a:pt x="280" y="233"/>
                      </a:lnTo>
                      <a:lnTo>
                        <a:pt x="280" y="240"/>
                      </a:lnTo>
                      <a:lnTo>
                        <a:pt x="280" y="260"/>
                      </a:lnTo>
                      <a:lnTo>
                        <a:pt x="253" y="258"/>
                      </a:lnTo>
                      <a:lnTo>
                        <a:pt x="212" y="257"/>
                      </a:lnTo>
                      <a:lnTo>
                        <a:pt x="202" y="256"/>
                      </a:lnTo>
                      <a:lnTo>
                        <a:pt x="195" y="256"/>
                      </a:lnTo>
                      <a:lnTo>
                        <a:pt x="191" y="256"/>
                      </a:lnTo>
                      <a:lnTo>
                        <a:pt x="190" y="256"/>
                      </a:lnTo>
                      <a:lnTo>
                        <a:pt x="188" y="256"/>
                      </a:lnTo>
                      <a:lnTo>
                        <a:pt x="183" y="256"/>
                      </a:lnTo>
                      <a:lnTo>
                        <a:pt x="167" y="257"/>
                      </a:lnTo>
                      <a:lnTo>
                        <a:pt x="130" y="258"/>
                      </a:lnTo>
                      <a:lnTo>
                        <a:pt x="92" y="259"/>
                      </a:lnTo>
                      <a:lnTo>
                        <a:pt x="44" y="260"/>
                      </a:lnTo>
                      <a:lnTo>
                        <a:pt x="8" y="261"/>
                      </a:lnTo>
                      <a:lnTo>
                        <a:pt x="2" y="262"/>
                      </a:lnTo>
                      <a:lnTo>
                        <a:pt x="1" y="262"/>
                      </a:lnTo>
                      <a:lnTo>
                        <a:pt x="1" y="261"/>
                      </a:lnTo>
                      <a:lnTo>
                        <a:pt x="0" y="260"/>
                      </a:lnTo>
                      <a:lnTo>
                        <a:pt x="0" y="259"/>
                      </a:lnTo>
                      <a:lnTo>
                        <a:pt x="0" y="258"/>
                      </a:lnTo>
                      <a:lnTo>
                        <a:pt x="0" y="257"/>
                      </a:lnTo>
                      <a:lnTo>
                        <a:pt x="0" y="256"/>
                      </a:lnTo>
                      <a:lnTo>
                        <a:pt x="1" y="255"/>
                      </a:lnTo>
                      <a:lnTo>
                        <a:pt x="1" y="254"/>
                      </a:lnTo>
                      <a:lnTo>
                        <a:pt x="1" y="253"/>
                      </a:lnTo>
                      <a:lnTo>
                        <a:pt x="1" y="252"/>
                      </a:lnTo>
                      <a:lnTo>
                        <a:pt x="1" y="251"/>
                      </a:lnTo>
                      <a:lnTo>
                        <a:pt x="2" y="251"/>
                      </a:lnTo>
                      <a:lnTo>
                        <a:pt x="3" y="251"/>
                      </a:lnTo>
                      <a:lnTo>
                        <a:pt x="3" y="250"/>
                      </a:lnTo>
                      <a:lnTo>
                        <a:pt x="4" y="250"/>
                      </a:lnTo>
                      <a:lnTo>
                        <a:pt x="4" y="249"/>
                      </a:lnTo>
                      <a:lnTo>
                        <a:pt x="5" y="249"/>
                      </a:lnTo>
                      <a:lnTo>
                        <a:pt x="6" y="249"/>
                      </a:lnTo>
                      <a:lnTo>
                        <a:pt x="7" y="249"/>
                      </a:lnTo>
                      <a:lnTo>
                        <a:pt x="8" y="249"/>
                      </a:lnTo>
                      <a:lnTo>
                        <a:pt x="8" y="248"/>
                      </a:lnTo>
                      <a:lnTo>
                        <a:pt x="8" y="247"/>
                      </a:lnTo>
                      <a:lnTo>
                        <a:pt x="8" y="246"/>
                      </a:lnTo>
                      <a:lnTo>
                        <a:pt x="7" y="246"/>
                      </a:lnTo>
                      <a:lnTo>
                        <a:pt x="7" y="245"/>
                      </a:lnTo>
                      <a:lnTo>
                        <a:pt x="6" y="245"/>
                      </a:lnTo>
                      <a:lnTo>
                        <a:pt x="5" y="244"/>
                      </a:lnTo>
                      <a:lnTo>
                        <a:pt x="5" y="243"/>
                      </a:lnTo>
                      <a:lnTo>
                        <a:pt x="6" y="243"/>
                      </a:lnTo>
                      <a:lnTo>
                        <a:pt x="6" y="242"/>
                      </a:lnTo>
                      <a:lnTo>
                        <a:pt x="6" y="241"/>
                      </a:lnTo>
                      <a:lnTo>
                        <a:pt x="6" y="240"/>
                      </a:lnTo>
                      <a:lnTo>
                        <a:pt x="6" y="239"/>
                      </a:lnTo>
                      <a:lnTo>
                        <a:pt x="5" y="238"/>
                      </a:lnTo>
                      <a:lnTo>
                        <a:pt x="5" y="237"/>
                      </a:lnTo>
                      <a:lnTo>
                        <a:pt x="5" y="236"/>
                      </a:lnTo>
                      <a:lnTo>
                        <a:pt x="6" y="235"/>
                      </a:lnTo>
                      <a:lnTo>
                        <a:pt x="6" y="234"/>
                      </a:lnTo>
                      <a:lnTo>
                        <a:pt x="7" y="234"/>
                      </a:lnTo>
                      <a:lnTo>
                        <a:pt x="8" y="234"/>
                      </a:lnTo>
                      <a:lnTo>
                        <a:pt x="8" y="233"/>
                      </a:lnTo>
                      <a:lnTo>
                        <a:pt x="9" y="233"/>
                      </a:lnTo>
                      <a:lnTo>
                        <a:pt x="9" y="232"/>
                      </a:lnTo>
                      <a:lnTo>
                        <a:pt x="9" y="231"/>
                      </a:lnTo>
                      <a:lnTo>
                        <a:pt x="9" y="230"/>
                      </a:lnTo>
                      <a:lnTo>
                        <a:pt x="9" y="229"/>
                      </a:lnTo>
                      <a:lnTo>
                        <a:pt x="10" y="229"/>
                      </a:lnTo>
                      <a:lnTo>
                        <a:pt x="10" y="228"/>
                      </a:lnTo>
                      <a:lnTo>
                        <a:pt x="11" y="228"/>
                      </a:lnTo>
                      <a:lnTo>
                        <a:pt x="13" y="227"/>
                      </a:lnTo>
                      <a:lnTo>
                        <a:pt x="14" y="227"/>
                      </a:lnTo>
                      <a:lnTo>
                        <a:pt x="14" y="226"/>
                      </a:lnTo>
                      <a:lnTo>
                        <a:pt x="14" y="225"/>
                      </a:lnTo>
                      <a:lnTo>
                        <a:pt x="14" y="224"/>
                      </a:lnTo>
                      <a:lnTo>
                        <a:pt x="13" y="224"/>
                      </a:lnTo>
                      <a:lnTo>
                        <a:pt x="13" y="223"/>
                      </a:lnTo>
                      <a:lnTo>
                        <a:pt x="13" y="222"/>
                      </a:lnTo>
                      <a:lnTo>
                        <a:pt x="13" y="221"/>
                      </a:lnTo>
                      <a:lnTo>
                        <a:pt x="14" y="220"/>
                      </a:lnTo>
                      <a:lnTo>
                        <a:pt x="14" y="219"/>
                      </a:lnTo>
                      <a:lnTo>
                        <a:pt x="14" y="218"/>
                      </a:lnTo>
                      <a:lnTo>
                        <a:pt x="14" y="217"/>
                      </a:lnTo>
                      <a:lnTo>
                        <a:pt x="15" y="216"/>
                      </a:lnTo>
                      <a:lnTo>
                        <a:pt x="16" y="216"/>
                      </a:lnTo>
                      <a:lnTo>
                        <a:pt x="17" y="216"/>
                      </a:lnTo>
                      <a:lnTo>
                        <a:pt x="18" y="216"/>
                      </a:lnTo>
                      <a:lnTo>
                        <a:pt x="19" y="215"/>
                      </a:lnTo>
                      <a:lnTo>
                        <a:pt x="20" y="214"/>
                      </a:lnTo>
                      <a:lnTo>
                        <a:pt x="20" y="213"/>
                      </a:lnTo>
                      <a:lnTo>
                        <a:pt x="20" y="212"/>
                      </a:lnTo>
                      <a:lnTo>
                        <a:pt x="20" y="211"/>
                      </a:lnTo>
                      <a:lnTo>
                        <a:pt x="20" y="210"/>
                      </a:lnTo>
                      <a:lnTo>
                        <a:pt x="21" y="209"/>
                      </a:lnTo>
                      <a:lnTo>
                        <a:pt x="21" y="208"/>
                      </a:lnTo>
                      <a:lnTo>
                        <a:pt x="22" y="208"/>
                      </a:lnTo>
                      <a:lnTo>
                        <a:pt x="23" y="207"/>
                      </a:lnTo>
                      <a:lnTo>
                        <a:pt x="23" y="206"/>
                      </a:lnTo>
                      <a:lnTo>
                        <a:pt x="24" y="205"/>
                      </a:lnTo>
                      <a:lnTo>
                        <a:pt x="24" y="204"/>
                      </a:lnTo>
                      <a:lnTo>
                        <a:pt x="24" y="203"/>
                      </a:lnTo>
                      <a:lnTo>
                        <a:pt x="23" y="202"/>
                      </a:lnTo>
                      <a:lnTo>
                        <a:pt x="23" y="201"/>
                      </a:lnTo>
                      <a:lnTo>
                        <a:pt x="23" y="200"/>
                      </a:lnTo>
                      <a:lnTo>
                        <a:pt x="23" y="199"/>
                      </a:lnTo>
                      <a:lnTo>
                        <a:pt x="23" y="198"/>
                      </a:lnTo>
                      <a:lnTo>
                        <a:pt x="23" y="197"/>
                      </a:lnTo>
                      <a:lnTo>
                        <a:pt x="24" y="197"/>
                      </a:lnTo>
                      <a:lnTo>
                        <a:pt x="25" y="197"/>
                      </a:lnTo>
                      <a:lnTo>
                        <a:pt x="26" y="197"/>
                      </a:lnTo>
                      <a:lnTo>
                        <a:pt x="27" y="197"/>
                      </a:lnTo>
                      <a:lnTo>
                        <a:pt x="28" y="195"/>
                      </a:lnTo>
                      <a:lnTo>
                        <a:pt x="28" y="194"/>
                      </a:lnTo>
                      <a:lnTo>
                        <a:pt x="29" y="194"/>
                      </a:lnTo>
                      <a:lnTo>
                        <a:pt x="30" y="194"/>
                      </a:lnTo>
                      <a:lnTo>
                        <a:pt x="30" y="193"/>
                      </a:lnTo>
                      <a:lnTo>
                        <a:pt x="30" y="192"/>
                      </a:lnTo>
                      <a:lnTo>
                        <a:pt x="29" y="192"/>
                      </a:lnTo>
                      <a:lnTo>
                        <a:pt x="29" y="191"/>
                      </a:lnTo>
                      <a:lnTo>
                        <a:pt x="30" y="191"/>
                      </a:lnTo>
                      <a:lnTo>
                        <a:pt x="29" y="191"/>
                      </a:lnTo>
                      <a:lnTo>
                        <a:pt x="29" y="190"/>
                      </a:lnTo>
                      <a:lnTo>
                        <a:pt x="29" y="189"/>
                      </a:lnTo>
                      <a:lnTo>
                        <a:pt x="29" y="188"/>
                      </a:lnTo>
                      <a:lnTo>
                        <a:pt x="28" y="188"/>
                      </a:lnTo>
                      <a:lnTo>
                        <a:pt x="27" y="187"/>
                      </a:lnTo>
                      <a:lnTo>
                        <a:pt x="26" y="186"/>
                      </a:lnTo>
                      <a:lnTo>
                        <a:pt x="26" y="185"/>
                      </a:lnTo>
                      <a:lnTo>
                        <a:pt x="26" y="184"/>
                      </a:lnTo>
                      <a:lnTo>
                        <a:pt x="25" y="184"/>
                      </a:lnTo>
                      <a:lnTo>
                        <a:pt x="25" y="183"/>
                      </a:lnTo>
                      <a:lnTo>
                        <a:pt x="24" y="182"/>
                      </a:lnTo>
                      <a:lnTo>
                        <a:pt x="23" y="181"/>
                      </a:lnTo>
                      <a:lnTo>
                        <a:pt x="23" y="180"/>
                      </a:lnTo>
                      <a:lnTo>
                        <a:pt x="23" y="179"/>
                      </a:lnTo>
                      <a:lnTo>
                        <a:pt x="24" y="179"/>
                      </a:lnTo>
                      <a:lnTo>
                        <a:pt x="24" y="178"/>
                      </a:lnTo>
                      <a:lnTo>
                        <a:pt x="25" y="177"/>
                      </a:lnTo>
                      <a:lnTo>
                        <a:pt x="25" y="176"/>
                      </a:lnTo>
                      <a:lnTo>
                        <a:pt x="26" y="174"/>
                      </a:lnTo>
                      <a:lnTo>
                        <a:pt x="26" y="173"/>
                      </a:lnTo>
                      <a:lnTo>
                        <a:pt x="27" y="172"/>
                      </a:lnTo>
                      <a:lnTo>
                        <a:pt x="28" y="172"/>
                      </a:lnTo>
                      <a:lnTo>
                        <a:pt x="28" y="171"/>
                      </a:lnTo>
                      <a:lnTo>
                        <a:pt x="29" y="171"/>
                      </a:lnTo>
                      <a:lnTo>
                        <a:pt x="29" y="170"/>
                      </a:lnTo>
                      <a:lnTo>
                        <a:pt x="30" y="170"/>
                      </a:lnTo>
                      <a:lnTo>
                        <a:pt x="30" y="169"/>
                      </a:lnTo>
                      <a:lnTo>
                        <a:pt x="31" y="169"/>
                      </a:lnTo>
                      <a:lnTo>
                        <a:pt x="31" y="168"/>
                      </a:lnTo>
                      <a:lnTo>
                        <a:pt x="32" y="168"/>
                      </a:lnTo>
                      <a:lnTo>
                        <a:pt x="33" y="168"/>
                      </a:lnTo>
                      <a:lnTo>
                        <a:pt x="34" y="168"/>
                      </a:lnTo>
                      <a:lnTo>
                        <a:pt x="35" y="167"/>
                      </a:lnTo>
                      <a:lnTo>
                        <a:pt x="35" y="166"/>
                      </a:lnTo>
                      <a:lnTo>
                        <a:pt x="35" y="167"/>
                      </a:lnTo>
                      <a:lnTo>
                        <a:pt x="36" y="166"/>
                      </a:lnTo>
                      <a:lnTo>
                        <a:pt x="36" y="165"/>
                      </a:lnTo>
                      <a:lnTo>
                        <a:pt x="36" y="164"/>
                      </a:lnTo>
                      <a:lnTo>
                        <a:pt x="36" y="163"/>
                      </a:lnTo>
                      <a:lnTo>
                        <a:pt x="35" y="162"/>
                      </a:lnTo>
                      <a:lnTo>
                        <a:pt x="34" y="162"/>
                      </a:lnTo>
                      <a:lnTo>
                        <a:pt x="34" y="161"/>
                      </a:lnTo>
                      <a:lnTo>
                        <a:pt x="34" y="160"/>
                      </a:lnTo>
                      <a:lnTo>
                        <a:pt x="34" y="159"/>
                      </a:lnTo>
                      <a:lnTo>
                        <a:pt x="33" y="159"/>
                      </a:lnTo>
                      <a:lnTo>
                        <a:pt x="33" y="158"/>
                      </a:lnTo>
                      <a:lnTo>
                        <a:pt x="33" y="157"/>
                      </a:lnTo>
                      <a:lnTo>
                        <a:pt x="32" y="156"/>
                      </a:lnTo>
                      <a:lnTo>
                        <a:pt x="32" y="155"/>
                      </a:lnTo>
                      <a:lnTo>
                        <a:pt x="32" y="154"/>
                      </a:lnTo>
                      <a:lnTo>
                        <a:pt x="33" y="152"/>
                      </a:lnTo>
                      <a:lnTo>
                        <a:pt x="33" y="151"/>
                      </a:lnTo>
                      <a:lnTo>
                        <a:pt x="33" y="150"/>
                      </a:lnTo>
                      <a:lnTo>
                        <a:pt x="34" y="150"/>
                      </a:lnTo>
                      <a:lnTo>
                        <a:pt x="34" y="149"/>
                      </a:lnTo>
                      <a:lnTo>
                        <a:pt x="34" y="148"/>
                      </a:lnTo>
                      <a:lnTo>
                        <a:pt x="34" y="147"/>
                      </a:lnTo>
                      <a:lnTo>
                        <a:pt x="35" y="146"/>
                      </a:lnTo>
                      <a:lnTo>
                        <a:pt x="36" y="146"/>
                      </a:lnTo>
                      <a:lnTo>
                        <a:pt x="36" y="145"/>
                      </a:lnTo>
                      <a:lnTo>
                        <a:pt x="35" y="145"/>
                      </a:lnTo>
                      <a:lnTo>
                        <a:pt x="36" y="145"/>
                      </a:lnTo>
                      <a:lnTo>
                        <a:pt x="37" y="145"/>
                      </a:lnTo>
                      <a:lnTo>
                        <a:pt x="37" y="144"/>
                      </a:lnTo>
                      <a:lnTo>
                        <a:pt x="37" y="143"/>
                      </a:lnTo>
                      <a:lnTo>
                        <a:pt x="36" y="143"/>
                      </a:lnTo>
                      <a:lnTo>
                        <a:pt x="37" y="143"/>
                      </a:lnTo>
                      <a:lnTo>
                        <a:pt x="37" y="142"/>
                      </a:lnTo>
                      <a:lnTo>
                        <a:pt x="37" y="141"/>
                      </a:lnTo>
                      <a:lnTo>
                        <a:pt x="37" y="140"/>
                      </a:lnTo>
                      <a:lnTo>
                        <a:pt x="38" y="140"/>
                      </a:lnTo>
                      <a:lnTo>
                        <a:pt x="39" y="140"/>
                      </a:lnTo>
                      <a:lnTo>
                        <a:pt x="38" y="139"/>
                      </a:lnTo>
                      <a:lnTo>
                        <a:pt x="39" y="139"/>
                      </a:lnTo>
                      <a:lnTo>
                        <a:pt x="39" y="138"/>
                      </a:lnTo>
                      <a:lnTo>
                        <a:pt x="40" y="138"/>
                      </a:lnTo>
                      <a:lnTo>
                        <a:pt x="40" y="139"/>
                      </a:lnTo>
                      <a:lnTo>
                        <a:pt x="41" y="139"/>
                      </a:lnTo>
                      <a:lnTo>
                        <a:pt x="41" y="138"/>
                      </a:lnTo>
                      <a:lnTo>
                        <a:pt x="42" y="138"/>
                      </a:lnTo>
                      <a:lnTo>
                        <a:pt x="42" y="139"/>
                      </a:lnTo>
                      <a:lnTo>
                        <a:pt x="42" y="138"/>
                      </a:lnTo>
                      <a:lnTo>
                        <a:pt x="43" y="138"/>
                      </a:lnTo>
                      <a:lnTo>
                        <a:pt x="42" y="138"/>
                      </a:lnTo>
                      <a:lnTo>
                        <a:pt x="42" y="137"/>
                      </a:lnTo>
                      <a:lnTo>
                        <a:pt x="44" y="137"/>
                      </a:lnTo>
                      <a:lnTo>
                        <a:pt x="45" y="137"/>
                      </a:lnTo>
                      <a:lnTo>
                        <a:pt x="45" y="136"/>
                      </a:lnTo>
                      <a:lnTo>
                        <a:pt x="46" y="136"/>
                      </a:lnTo>
                      <a:lnTo>
                        <a:pt x="47" y="135"/>
                      </a:lnTo>
                      <a:lnTo>
                        <a:pt x="47" y="134"/>
                      </a:lnTo>
                      <a:lnTo>
                        <a:pt x="48" y="134"/>
                      </a:lnTo>
                      <a:lnTo>
                        <a:pt x="49" y="135"/>
                      </a:lnTo>
                      <a:lnTo>
                        <a:pt x="49" y="134"/>
                      </a:lnTo>
                      <a:lnTo>
                        <a:pt x="49" y="133"/>
                      </a:lnTo>
                      <a:lnTo>
                        <a:pt x="50" y="133"/>
                      </a:lnTo>
                      <a:lnTo>
                        <a:pt x="51" y="133"/>
                      </a:lnTo>
                      <a:lnTo>
                        <a:pt x="52" y="133"/>
                      </a:lnTo>
                      <a:lnTo>
                        <a:pt x="53" y="133"/>
                      </a:lnTo>
                      <a:lnTo>
                        <a:pt x="55" y="132"/>
                      </a:lnTo>
                      <a:lnTo>
                        <a:pt x="55" y="131"/>
                      </a:lnTo>
                      <a:lnTo>
                        <a:pt x="56" y="131"/>
                      </a:lnTo>
                      <a:lnTo>
                        <a:pt x="58" y="129"/>
                      </a:lnTo>
                      <a:lnTo>
                        <a:pt x="60" y="128"/>
                      </a:lnTo>
                      <a:lnTo>
                        <a:pt x="61" y="127"/>
                      </a:lnTo>
                      <a:lnTo>
                        <a:pt x="61" y="125"/>
                      </a:lnTo>
                      <a:lnTo>
                        <a:pt x="62" y="125"/>
                      </a:lnTo>
                      <a:lnTo>
                        <a:pt x="63" y="123"/>
                      </a:lnTo>
                      <a:lnTo>
                        <a:pt x="63" y="122"/>
                      </a:lnTo>
                      <a:lnTo>
                        <a:pt x="64" y="121"/>
                      </a:lnTo>
                      <a:lnTo>
                        <a:pt x="65" y="120"/>
                      </a:lnTo>
                      <a:lnTo>
                        <a:pt x="65" y="119"/>
                      </a:lnTo>
                      <a:lnTo>
                        <a:pt x="66" y="118"/>
                      </a:lnTo>
                      <a:lnTo>
                        <a:pt x="66" y="117"/>
                      </a:lnTo>
                      <a:lnTo>
                        <a:pt x="66" y="116"/>
                      </a:lnTo>
                      <a:lnTo>
                        <a:pt x="67" y="115"/>
                      </a:lnTo>
                      <a:lnTo>
                        <a:pt x="67" y="114"/>
                      </a:lnTo>
                      <a:lnTo>
                        <a:pt x="68" y="113"/>
                      </a:lnTo>
                      <a:lnTo>
                        <a:pt x="68" y="112"/>
                      </a:lnTo>
                      <a:lnTo>
                        <a:pt x="68" y="111"/>
                      </a:lnTo>
                      <a:lnTo>
                        <a:pt x="68" y="110"/>
                      </a:lnTo>
                      <a:lnTo>
                        <a:pt x="69" y="109"/>
                      </a:lnTo>
                      <a:lnTo>
                        <a:pt x="69" y="108"/>
                      </a:lnTo>
                      <a:lnTo>
                        <a:pt x="69" y="107"/>
                      </a:lnTo>
                      <a:lnTo>
                        <a:pt x="70" y="106"/>
                      </a:lnTo>
                      <a:lnTo>
                        <a:pt x="70" y="105"/>
                      </a:lnTo>
                      <a:lnTo>
                        <a:pt x="71" y="104"/>
                      </a:lnTo>
                      <a:lnTo>
                        <a:pt x="72" y="102"/>
                      </a:lnTo>
                      <a:lnTo>
                        <a:pt x="72" y="100"/>
                      </a:lnTo>
                      <a:lnTo>
                        <a:pt x="72" y="99"/>
                      </a:lnTo>
                      <a:lnTo>
                        <a:pt x="72" y="98"/>
                      </a:lnTo>
                      <a:lnTo>
                        <a:pt x="72" y="96"/>
                      </a:lnTo>
                      <a:lnTo>
                        <a:pt x="73" y="94"/>
                      </a:lnTo>
                      <a:lnTo>
                        <a:pt x="73" y="93"/>
                      </a:lnTo>
                      <a:lnTo>
                        <a:pt x="74" y="92"/>
                      </a:lnTo>
                      <a:lnTo>
                        <a:pt x="74" y="91"/>
                      </a:lnTo>
                      <a:lnTo>
                        <a:pt x="75" y="91"/>
                      </a:lnTo>
                      <a:lnTo>
                        <a:pt x="76" y="90"/>
                      </a:lnTo>
                      <a:lnTo>
                        <a:pt x="77" y="90"/>
                      </a:lnTo>
                      <a:lnTo>
                        <a:pt x="78" y="89"/>
                      </a:lnTo>
                      <a:lnTo>
                        <a:pt x="78" y="88"/>
                      </a:lnTo>
                      <a:lnTo>
                        <a:pt x="80" y="87"/>
                      </a:lnTo>
                      <a:lnTo>
                        <a:pt x="81" y="86"/>
                      </a:lnTo>
                      <a:lnTo>
                        <a:pt x="82" y="86"/>
                      </a:lnTo>
                      <a:lnTo>
                        <a:pt x="83" y="87"/>
                      </a:lnTo>
                      <a:lnTo>
                        <a:pt x="84" y="87"/>
                      </a:lnTo>
                      <a:lnTo>
                        <a:pt x="85" y="87"/>
                      </a:lnTo>
                      <a:lnTo>
                        <a:pt x="86" y="87"/>
                      </a:lnTo>
                      <a:lnTo>
                        <a:pt x="86" y="86"/>
                      </a:lnTo>
                      <a:lnTo>
                        <a:pt x="87" y="86"/>
                      </a:lnTo>
                      <a:lnTo>
                        <a:pt x="87" y="85"/>
                      </a:lnTo>
                      <a:lnTo>
                        <a:pt x="87" y="84"/>
                      </a:lnTo>
                      <a:lnTo>
                        <a:pt x="87" y="83"/>
                      </a:lnTo>
                      <a:lnTo>
                        <a:pt x="88" y="82"/>
                      </a:lnTo>
                      <a:lnTo>
                        <a:pt x="89" y="81"/>
                      </a:lnTo>
                      <a:lnTo>
                        <a:pt x="89" y="80"/>
                      </a:lnTo>
                      <a:lnTo>
                        <a:pt x="90" y="80"/>
                      </a:lnTo>
                      <a:lnTo>
                        <a:pt x="90" y="79"/>
                      </a:lnTo>
                      <a:lnTo>
                        <a:pt x="90" y="78"/>
                      </a:lnTo>
                      <a:lnTo>
                        <a:pt x="90" y="77"/>
                      </a:lnTo>
                      <a:lnTo>
                        <a:pt x="90" y="76"/>
                      </a:lnTo>
                      <a:lnTo>
                        <a:pt x="91" y="75"/>
                      </a:lnTo>
                      <a:lnTo>
                        <a:pt x="91" y="74"/>
                      </a:lnTo>
                      <a:lnTo>
                        <a:pt x="90" y="73"/>
                      </a:lnTo>
                      <a:lnTo>
                        <a:pt x="90" y="72"/>
                      </a:lnTo>
                      <a:lnTo>
                        <a:pt x="90" y="70"/>
                      </a:lnTo>
                      <a:lnTo>
                        <a:pt x="91" y="70"/>
                      </a:lnTo>
                      <a:lnTo>
                        <a:pt x="91" y="69"/>
                      </a:lnTo>
                      <a:lnTo>
                        <a:pt x="91" y="68"/>
                      </a:lnTo>
                      <a:lnTo>
                        <a:pt x="92" y="68"/>
                      </a:lnTo>
                      <a:lnTo>
                        <a:pt x="92" y="67"/>
                      </a:lnTo>
                      <a:lnTo>
                        <a:pt x="93" y="67"/>
                      </a:lnTo>
                      <a:lnTo>
                        <a:pt x="94" y="66"/>
                      </a:lnTo>
                      <a:lnTo>
                        <a:pt x="94" y="65"/>
                      </a:lnTo>
                      <a:lnTo>
                        <a:pt x="96" y="64"/>
                      </a:lnTo>
                      <a:lnTo>
                        <a:pt x="97" y="63"/>
                      </a:lnTo>
                      <a:lnTo>
                        <a:pt x="98" y="62"/>
                      </a:lnTo>
                      <a:lnTo>
                        <a:pt x="100" y="61"/>
                      </a:lnTo>
                      <a:lnTo>
                        <a:pt x="101" y="60"/>
                      </a:lnTo>
                      <a:lnTo>
                        <a:pt x="102" y="59"/>
                      </a:lnTo>
                      <a:lnTo>
                        <a:pt x="104" y="57"/>
                      </a:lnTo>
                      <a:lnTo>
                        <a:pt x="106" y="57"/>
                      </a:lnTo>
                      <a:lnTo>
                        <a:pt x="107" y="56"/>
                      </a:lnTo>
                      <a:lnTo>
                        <a:pt x="109" y="55"/>
                      </a:lnTo>
                      <a:lnTo>
                        <a:pt x="110" y="54"/>
                      </a:lnTo>
                      <a:lnTo>
                        <a:pt x="112" y="53"/>
                      </a:lnTo>
                      <a:lnTo>
                        <a:pt x="114" y="52"/>
                      </a:lnTo>
                      <a:lnTo>
                        <a:pt x="116" y="51"/>
                      </a:lnTo>
                      <a:lnTo>
                        <a:pt x="119" y="50"/>
                      </a:lnTo>
                      <a:lnTo>
                        <a:pt x="121" y="49"/>
                      </a:lnTo>
                      <a:lnTo>
                        <a:pt x="123" y="49"/>
                      </a:lnTo>
                      <a:lnTo>
                        <a:pt x="125" y="47"/>
                      </a:lnTo>
                      <a:lnTo>
                        <a:pt x="127" y="46"/>
                      </a:lnTo>
                      <a:lnTo>
                        <a:pt x="130" y="46"/>
                      </a:lnTo>
                      <a:lnTo>
                        <a:pt x="131" y="45"/>
                      </a:lnTo>
                      <a:lnTo>
                        <a:pt x="134" y="45"/>
                      </a:lnTo>
                      <a:lnTo>
                        <a:pt x="136" y="44"/>
                      </a:lnTo>
                      <a:lnTo>
                        <a:pt x="138" y="43"/>
                      </a:lnTo>
                      <a:lnTo>
                        <a:pt x="140" y="43"/>
                      </a:lnTo>
                      <a:lnTo>
                        <a:pt x="142" y="42"/>
                      </a:lnTo>
                      <a:lnTo>
                        <a:pt x="144" y="42"/>
                      </a:lnTo>
                      <a:lnTo>
                        <a:pt x="145" y="42"/>
                      </a:lnTo>
                      <a:lnTo>
                        <a:pt x="146" y="42"/>
                      </a:lnTo>
                      <a:lnTo>
                        <a:pt x="147" y="42"/>
                      </a:lnTo>
                      <a:lnTo>
                        <a:pt x="148" y="43"/>
                      </a:lnTo>
                      <a:lnTo>
                        <a:pt x="149" y="43"/>
                      </a:lnTo>
                      <a:lnTo>
                        <a:pt x="151" y="44"/>
                      </a:lnTo>
                      <a:lnTo>
                        <a:pt x="152" y="44"/>
                      </a:lnTo>
                      <a:lnTo>
                        <a:pt x="154" y="44"/>
                      </a:lnTo>
                      <a:lnTo>
                        <a:pt x="155" y="45"/>
                      </a:lnTo>
                      <a:lnTo>
                        <a:pt x="156" y="45"/>
                      </a:lnTo>
                      <a:lnTo>
                        <a:pt x="158" y="45"/>
                      </a:lnTo>
                      <a:lnTo>
                        <a:pt x="159" y="45"/>
                      </a:lnTo>
                      <a:lnTo>
                        <a:pt x="161" y="45"/>
                      </a:lnTo>
                      <a:lnTo>
                        <a:pt x="162" y="45"/>
                      </a:lnTo>
                      <a:lnTo>
                        <a:pt x="165" y="45"/>
                      </a:lnTo>
                      <a:lnTo>
                        <a:pt x="167" y="45"/>
                      </a:lnTo>
                      <a:lnTo>
                        <a:pt x="170" y="45"/>
                      </a:lnTo>
                      <a:lnTo>
                        <a:pt x="172" y="44"/>
                      </a:lnTo>
                      <a:lnTo>
                        <a:pt x="176" y="44"/>
                      </a:lnTo>
                      <a:lnTo>
                        <a:pt x="180" y="43"/>
                      </a:lnTo>
                      <a:lnTo>
                        <a:pt x="184" y="43"/>
                      </a:lnTo>
                      <a:lnTo>
                        <a:pt x="189" y="42"/>
                      </a:lnTo>
                      <a:lnTo>
                        <a:pt x="194" y="41"/>
                      </a:lnTo>
                      <a:lnTo>
                        <a:pt x="201" y="40"/>
                      </a:lnTo>
                      <a:lnTo>
                        <a:pt x="205" y="39"/>
                      </a:lnTo>
                      <a:lnTo>
                        <a:pt x="210" y="37"/>
                      </a:lnTo>
                      <a:lnTo>
                        <a:pt x="215" y="36"/>
                      </a:lnTo>
                      <a:lnTo>
                        <a:pt x="218" y="34"/>
                      </a:lnTo>
                      <a:lnTo>
                        <a:pt x="224" y="33"/>
                      </a:lnTo>
                      <a:lnTo>
                        <a:pt x="229" y="31"/>
                      </a:lnTo>
                      <a:lnTo>
                        <a:pt x="233" y="29"/>
                      </a:lnTo>
                      <a:lnTo>
                        <a:pt x="235" y="28"/>
                      </a:lnTo>
                      <a:lnTo>
                        <a:pt x="240" y="27"/>
                      </a:lnTo>
                      <a:lnTo>
                        <a:pt x="244" y="24"/>
                      </a:lnTo>
                      <a:lnTo>
                        <a:pt x="250" y="22"/>
                      </a:lnTo>
                      <a:lnTo>
                        <a:pt x="253" y="20"/>
                      </a:lnTo>
                      <a:lnTo>
                        <a:pt x="257" y="16"/>
                      </a:lnTo>
                      <a:lnTo>
                        <a:pt x="258" y="14"/>
                      </a:lnTo>
                      <a:lnTo>
                        <a:pt x="261" y="11"/>
                      </a:lnTo>
                      <a:lnTo>
                        <a:pt x="262" y="11"/>
                      </a:lnTo>
                      <a:lnTo>
                        <a:pt x="263" y="10"/>
                      </a:lnTo>
                      <a:lnTo>
                        <a:pt x="264" y="8"/>
                      </a:lnTo>
                      <a:lnTo>
                        <a:pt x="266" y="6"/>
                      </a:lnTo>
                      <a:lnTo>
                        <a:pt x="269" y="5"/>
                      </a:lnTo>
                      <a:lnTo>
                        <a:pt x="270" y="5"/>
                      </a:lnTo>
                      <a:lnTo>
                        <a:pt x="272" y="3"/>
                      </a:lnTo>
                      <a:lnTo>
                        <a:pt x="275" y="2"/>
                      </a:lnTo>
                      <a:lnTo>
                        <a:pt x="276" y="1"/>
                      </a:lnTo>
                      <a:lnTo>
                        <a:pt x="277" y="1"/>
                      </a:lnTo>
                      <a:lnTo>
                        <a:pt x="278" y="1"/>
                      </a:lnTo>
                      <a:lnTo>
                        <a:pt x="279" y="0"/>
                      </a:lnTo>
                      <a:lnTo>
                        <a:pt x="281" y="11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" name="Freeform 20">
                  <a:extLst>
                    <a:ext uri="{FF2B5EF4-FFF2-40B4-BE49-F238E27FC236}">
                      <a16:creationId xmlns:a16="http://schemas.microsoft.com/office/drawing/2014/main" id="{69EB0D73-A163-4AB6-81F2-E529ED2056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57450" y="2649538"/>
                  <a:ext cx="633413" cy="561975"/>
                </a:xfrm>
                <a:custGeom>
                  <a:avLst/>
                  <a:gdLst>
                    <a:gd name="T0" fmla="*/ 123 w 399"/>
                    <a:gd name="T1" fmla="*/ 39 h 354"/>
                    <a:gd name="T2" fmla="*/ 130 w 399"/>
                    <a:gd name="T3" fmla="*/ 43 h 354"/>
                    <a:gd name="T4" fmla="*/ 136 w 399"/>
                    <a:gd name="T5" fmla="*/ 50 h 354"/>
                    <a:gd name="T6" fmla="*/ 137 w 399"/>
                    <a:gd name="T7" fmla="*/ 59 h 354"/>
                    <a:gd name="T8" fmla="*/ 146 w 399"/>
                    <a:gd name="T9" fmla="*/ 61 h 354"/>
                    <a:gd name="T10" fmla="*/ 153 w 399"/>
                    <a:gd name="T11" fmla="*/ 63 h 354"/>
                    <a:gd name="T12" fmla="*/ 158 w 399"/>
                    <a:gd name="T13" fmla="*/ 75 h 354"/>
                    <a:gd name="T14" fmla="*/ 165 w 399"/>
                    <a:gd name="T15" fmla="*/ 82 h 354"/>
                    <a:gd name="T16" fmla="*/ 170 w 399"/>
                    <a:gd name="T17" fmla="*/ 90 h 354"/>
                    <a:gd name="T18" fmla="*/ 177 w 399"/>
                    <a:gd name="T19" fmla="*/ 100 h 354"/>
                    <a:gd name="T20" fmla="*/ 230 w 399"/>
                    <a:gd name="T21" fmla="*/ 139 h 354"/>
                    <a:gd name="T22" fmla="*/ 285 w 399"/>
                    <a:gd name="T23" fmla="*/ 181 h 354"/>
                    <a:gd name="T24" fmla="*/ 301 w 399"/>
                    <a:gd name="T25" fmla="*/ 180 h 354"/>
                    <a:gd name="T26" fmla="*/ 320 w 399"/>
                    <a:gd name="T27" fmla="*/ 180 h 354"/>
                    <a:gd name="T28" fmla="*/ 337 w 399"/>
                    <a:gd name="T29" fmla="*/ 177 h 354"/>
                    <a:gd name="T30" fmla="*/ 348 w 399"/>
                    <a:gd name="T31" fmla="*/ 182 h 354"/>
                    <a:gd name="T32" fmla="*/ 357 w 399"/>
                    <a:gd name="T33" fmla="*/ 187 h 354"/>
                    <a:gd name="T34" fmla="*/ 371 w 399"/>
                    <a:gd name="T35" fmla="*/ 194 h 354"/>
                    <a:gd name="T36" fmla="*/ 381 w 399"/>
                    <a:gd name="T37" fmla="*/ 198 h 354"/>
                    <a:gd name="T38" fmla="*/ 392 w 399"/>
                    <a:gd name="T39" fmla="*/ 196 h 354"/>
                    <a:gd name="T40" fmla="*/ 333 w 399"/>
                    <a:gd name="T41" fmla="*/ 284 h 354"/>
                    <a:gd name="T42" fmla="*/ 276 w 399"/>
                    <a:gd name="T43" fmla="*/ 349 h 354"/>
                    <a:gd name="T44" fmla="*/ 265 w 399"/>
                    <a:gd name="T45" fmla="*/ 352 h 354"/>
                    <a:gd name="T46" fmla="*/ 257 w 399"/>
                    <a:gd name="T47" fmla="*/ 350 h 354"/>
                    <a:gd name="T48" fmla="*/ 250 w 399"/>
                    <a:gd name="T49" fmla="*/ 348 h 354"/>
                    <a:gd name="T50" fmla="*/ 244 w 399"/>
                    <a:gd name="T51" fmla="*/ 344 h 354"/>
                    <a:gd name="T52" fmla="*/ 232 w 399"/>
                    <a:gd name="T53" fmla="*/ 346 h 354"/>
                    <a:gd name="T54" fmla="*/ 219 w 399"/>
                    <a:gd name="T55" fmla="*/ 348 h 354"/>
                    <a:gd name="T56" fmla="*/ 205 w 399"/>
                    <a:gd name="T57" fmla="*/ 346 h 354"/>
                    <a:gd name="T58" fmla="*/ 195 w 399"/>
                    <a:gd name="T59" fmla="*/ 343 h 354"/>
                    <a:gd name="T60" fmla="*/ 187 w 399"/>
                    <a:gd name="T61" fmla="*/ 333 h 354"/>
                    <a:gd name="T62" fmla="*/ 179 w 399"/>
                    <a:gd name="T63" fmla="*/ 334 h 354"/>
                    <a:gd name="T64" fmla="*/ 175 w 399"/>
                    <a:gd name="T65" fmla="*/ 330 h 354"/>
                    <a:gd name="T66" fmla="*/ 169 w 399"/>
                    <a:gd name="T67" fmla="*/ 322 h 354"/>
                    <a:gd name="T68" fmla="*/ 169 w 399"/>
                    <a:gd name="T69" fmla="*/ 316 h 354"/>
                    <a:gd name="T70" fmla="*/ 161 w 399"/>
                    <a:gd name="T71" fmla="*/ 316 h 354"/>
                    <a:gd name="T72" fmla="*/ 148 w 399"/>
                    <a:gd name="T73" fmla="*/ 314 h 354"/>
                    <a:gd name="T74" fmla="*/ 139 w 399"/>
                    <a:gd name="T75" fmla="*/ 311 h 354"/>
                    <a:gd name="T76" fmla="*/ 130 w 399"/>
                    <a:gd name="T77" fmla="*/ 319 h 354"/>
                    <a:gd name="T78" fmla="*/ 123 w 399"/>
                    <a:gd name="T79" fmla="*/ 322 h 354"/>
                    <a:gd name="T80" fmla="*/ 118 w 399"/>
                    <a:gd name="T81" fmla="*/ 330 h 354"/>
                    <a:gd name="T82" fmla="*/ 108 w 399"/>
                    <a:gd name="T83" fmla="*/ 332 h 354"/>
                    <a:gd name="T84" fmla="*/ 73 w 399"/>
                    <a:gd name="T85" fmla="*/ 221 h 354"/>
                    <a:gd name="T86" fmla="*/ 6 w 399"/>
                    <a:gd name="T87" fmla="*/ 141 h 354"/>
                    <a:gd name="T88" fmla="*/ 18 w 399"/>
                    <a:gd name="T89" fmla="*/ 141 h 354"/>
                    <a:gd name="T90" fmla="*/ 29 w 399"/>
                    <a:gd name="T91" fmla="*/ 131 h 354"/>
                    <a:gd name="T92" fmla="*/ 37 w 399"/>
                    <a:gd name="T93" fmla="*/ 125 h 354"/>
                    <a:gd name="T94" fmla="*/ 46 w 399"/>
                    <a:gd name="T95" fmla="*/ 111 h 354"/>
                    <a:gd name="T96" fmla="*/ 51 w 399"/>
                    <a:gd name="T97" fmla="*/ 95 h 354"/>
                    <a:gd name="T98" fmla="*/ 51 w 399"/>
                    <a:gd name="T99" fmla="*/ 82 h 354"/>
                    <a:gd name="T100" fmla="*/ 51 w 399"/>
                    <a:gd name="T101" fmla="*/ 76 h 354"/>
                    <a:gd name="T102" fmla="*/ 49 w 399"/>
                    <a:gd name="T103" fmla="*/ 65 h 354"/>
                    <a:gd name="T104" fmla="*/ 43 w 399"/>
                    <a:gd name="T105" fmla="*/ 57 h 354"/>
                    <a:gd name="T106" fmla="*/ 40 w 399"/>
                    <a:gd name="T107" fmla="*/ 47 h 354"/>
                    <a:gd name="T108" fmla="*/ 36 w 399"/>
                    <a:gd name="T109" fmla="*/ 38 h 354"/>
                    <a:gd name="T110" fmla="*/ 42 w 399"/>
                    <a:gd name="T111" fmla="*/ 20 h 354"/>
                    <a:gd name="T112" fmla="*/ 74 w 399"/>
                    <a:gd name="T113" fmla="*/ 12 h 354"/>
                    <a:gd name="T114" fmla="*/ 81 w 399"/>
                    <a:gd name="T115" fmla="*/ 19 h 354"/>
                    <a:gd name="T116" fmla="*/ 93 w 399"/>
                    <a:gd name="T117" fmla="*/ 22 h 354"/>
                    <a:gd name="T118" fmla="*/ 101 w 399"/>
                    <a:gd name="T119" fmla="*/ 25 h 354"/>
                    <a:gd name="T120" fmla="*/ 113 w 399"/>
                    <a:gd name="T121" fmla="*/ 27 h 354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399"/>
                    <a:gd name="T184" fmla="*/ 0 h 354"/>
                    <a:gd name="T185" fmla="*/ 399 w 399"/>
                    <a:gd name="T186" fmla="*/ 354 h 354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399" h="354">
                      <a:moveTo>
                        <a:pt x="119" y="32"/>
                      </a:moveTo>
                      <a:lnTo>
                        <a:pt x="119" y="33"/>
                      </a:lnTo>
                      <a:lnTo>
                        <a:pt x="118" y="33"/>
                      </a:lnTo>
                      <a:lnTo>
                        <a:pt x="118" y="34"/>
                      </a:lnTo>
                      <a:lnTo>
                        <a:pt x="118" y="35"/>
                      </a:lnTo>
                      <a:lnTo>
                        <a:pt x="119" y="35"/>
                      </a:lnTo>
                      <a:lnTo>
                        <a:pt x="119" y="36"/>
                      </a:lnTo>
                      <a:lnTo>
                        <a:pt x="120" y="36"/>
                      </a:lnTo>
                      <a:lnTo>
                        <a:pt x="120" y="37"/>
                      </a:lnTo>
                      <a:lnTo>
                        <a:pt x="120" y="38"/>
                      </a:lnTo>
                      <a:lnTo>
                        <a:pt x="121" y="38"/>
                      </a:lnTo>
                      <a:lnTo>
                        <a:pt x="122" y="39"/>
                      </a:lnTo>
                      <a:lnTo>
                        <a:pt x="123" y="39"/>
                      </a:lnTo>
                      <a:lnTo>
                        <a:pt x="123" y="40"/>
                      </a:lnTo>
                      <a:lnTo>
                        <a:pt x="123" y="41"/>
                      </a:lnTo>
                      <a:lnTo>
                        <a:pt x="124" y="41"/>
                      </a:lnTo>
                      <a:lnTo>
                        <a:pt x="125" y="42"/>
                      </a:lnTo>
                      <a:lnTo>
                        <a:pt x="126" y="42"/>
                      </a:lnTo>
                      <a:lnTo>
                        <a:pt x="126" y="41"/>
                      </a:lnTo>
                      <a:lnTo>
                        <a:pt x="127" y="41"/>
                      </a:lnTo>
                      <a:lnTo>
                        <a:pt x="128" y="41"/>
                      </a:lnTo>
                      <a:lnTo>
                        <a:pt x="129" y="41"/>
                      </a:lnTo>
                      <a:lnTo>
                        <a:pt x="130" y="41"/>
                      </a:lnTo>
                      <a:lnTo>
                        <a:pt x="130" y="42"/>
                      </a:lnTo>
                      <a:lnTo>
                        <a:pt x="130" y="43"/>
                      </a:lnTo>
                      <a:lnTo>
                        <a:pt x="131" y="43"/>
                      </a:lnTo>
                      <a:lnTo>
                        <a:pt x="132" y="43"/>
                      </a:lnTo>
                      <a:lnTo>
                        <a:pt x="133" y="43"/>
                      </a:lnTo>
                      <a:lnTo>
                        <a:pt x="134" y="44"/>
                      </a:lnTo>
                      <a:lnTo>
                        <a:pt x="136" y="44"/>
                      </a:lnTo>
                      <a:lnTo>
                        <a:pt x="137" y="44"/>
                      </a:lnTo>
                      <a:lnTo>
                        <a:pt x="137" y="46"/>
                      </a:lnTo>
                      <a:lnTo>
                        <a:pt x="137" y="47"/>
                      </a:lnTo>
                      <a:lnTo>
                        <a:pt x="138" y="47"/>
                      </a:lnTo>
                      <a:lnTo>
                        <a:pt x="138" y="48"/>
                      </a:lnTo>
                      <a:lnTo>
                        <a:pt x="137" y="48"/>
                      </a:lnTo>
                      <a:lnTo>
                        <a:pt x="137" y="49"/>
                      </a:lnTo>
                      <a:lnTo>
                        <a:pt x="136" y="49"/>
                      </a:lnTo>
                      <a:lnTo>
                        <a:pt x="136" y="50"/>
                      </a:lnTo>
                      <a:lnTo>
                        <a:pt x="136" y="51"/>
                      </a:lnTo>
                      <a:lnTo>
                        <a:pt x="136" y="52"/>
                      </a:lnTo>
                      <a:lnTo>
                        <a:pt x="136" y="53"/>
                      </a:lnTo>
                      <a:lnTo>
                        <a:pt x="137" y="53"/>
                      </a:lnTo>
                      <a:lnTo>
                        <a:pt x="138" y="53"/>
                      </a:lnTo>
                      <a:lnTo>
                        <a:pt x="138" y="54"/>
                      </a:lnTo>
                      <a:lnTo>
                        <a:pt x="138" y="55"/>
                      </a:lnTo>
                      <a:lnTo>
                        <a:pt x="137" y="56"/>
                      </a:lnTo>
                      <a:lnTo>
                        <a:pt x="137" y="57"/>
                      </a:lnTo>
                      <a:lnTo>
                        <a:pt x="137" y="58"/>
                      </a:lnTo>
                      <a:lnTo>
                        <a:pt x="137" y="59"/>
                      </a:lnTo>
                      <a:lnTo>
                        <a:pt x="138" y="59"/>
                      </a:lnTo>
                      <a:lnTo>
                        <a:pt x="138" y="60"/>
                      </a:lnTo>
                      <a:lnTo>
                        <a:pt x="139" y="60"/>
                      </a:lnTo>
                      <a:lnTo>
                        <a:pt x="139" y="59"/>
                      </a:lnTo>
                      <a:lnTo>
                        <a:pt x="140" y="59"/>
                      </a:lnTo>
                      <a:lnTo>
                        <a:pt x="140" y="58"/>
                      </a:lnTo>
                      <a:lnTo>
                        <a:pt x="141" y="58"/>
                      </a:lnTo>
                      <a:lnTo>
                        <a:pt x="142" y="58"/>
                      </a:lnTo>
                      <a:lnTo>
                        <a:pt x="143" y="58"/>
                      </a:lnTo>
                      <a:lnTo>
                        <a:pt x="144" y="58"/>
                      </a:lnTo>
                      <a:lnTo>
                        <a:pt x="144" y="59"/>
                      </a:lnTo>
                      <a:lnTo>
                        <a:pt x="145" y="59"/>
                      </a:lnTo>
                      <a:lnTo>
                        <a:pt x="145" y="60"/>
                      </a:lnTo>
                      <a:lnTo>
                        <a:pt x="146" y="61"/>
                      </a:lnTo>
                      <a:lnTo>
                        <a:pt x="147" y="61"/>
                      </a:lnTo>
                      <a:lnTo>
                        <a:pt x="148" y="61"/>
                      </a:lnTo>
                      <a:lnTo>
                        <a:pt x="148" y="60"/>
                      </a:lnTo>
                      <a:lnTo>
                        <a:pt x="148" y="59"/>
                      </a:lnTo>
                      <a:lnTo>
                        <a:pt x="149" y="59"/>
                      </a:lnTo>
                      <a:lnTo>
                        <a:pt x="150" y="59"/>
                      </a:lnTo>
                      <a:lnTo>
                        <a:pt x="150" y="60"/>
                      </a:lnTo>
                      <a:lnTo>
                        <a:pt x="150" y="61"/>
                      </a:lnTo>
                      <a:lnTo>
                        <a:pt x="151" y="61"/>
                      </a:lnTo>
                      <a:lnTo>
                        <a:pt x="151" y="62"/>
                      </a:lnTo>
                      <a:lnTo>
                        <a:pt x="152" y="62"/>
                      </a:lnTo>
                      <a:lnTo>
                        <a:pt x="153" y="62"/>
                      </a:lnTo>
                      <a:lnTo>
                        <a:pt x="153" y="61"/>
                      </a:lnTo>
                      <a:lnTo>
                        <a:pt x="153" y="62"/>
                      </a:lnTo>
                      <a:lnTo>
                        <a:pt x="153" y="63"/>
                      </a:lnTo>
                      <a:lnTo>
                        <a:pt x="154" y="64"/>
                      </a:lnTo>
                      <a:lnTo>
                        <a:pt x="155" y="65"/>
                      </a:lnTo>
                      <a:lnTo>
                        <a:pt x="156" y="66"/>
                      </a:lnTo>
                      <a:lnTo>
                        <a:pt x="156" y="67"/>
                      </a:lnTo>
                      <a:lnTo>
                        <a:pt x="156" y="68"/>
                      </a:lnTo>
                      <a:lnTo>
                        <a:pt x="157" y="68"/>
                      </a:lnTo>
                      <a:lnTo>
                        <a:pt x="157" y="69"/>
                      </a:lnTo>
                      <a:lnTo>
                        <a:pt x="157" y="70"/>
                      </a:lnTo>
                      <a:lnTo>
                        <a:pt x="157" y="71"/>
                      </a:lnTo>
                      <a:lnTo>
                        <a:pt x="157" y="72"/>
                      </a:lnTo>
                      <a:lnTo>
                        <a:pt x="157" y="73"/>
                      </a:lnTo>
                      <a:lnTo>
                        <a:pt x="158" y="74"/>
                      </a:lnTo>
                      <a:lnTo>
                        <a:pt x="158" y="75"/>
                      </a:lnTo>
                      <a:lnTo>
                        <a:pt x="159" y="76"/>
                      </a:lnTo>
                      <a:lnTo>
                        <a:pt x="160" y="76"/>
                      </a:lnTo>
                      <a:lnTo>
                        <a:pt x="161" y="76"/>
                      </a:lnTo>
                      <a:lnTo>
                        <a:pt x="161" y="77"/>
                      </a:lnTo>
                      <a:lnTo>
                        <a:pt x="162" y="77"/>
                      </a:lnTo>
                      <a:lnTo>
                        <a:pt x="162" y="78"/>
                      </a:lnTo>
                      <a:lnTo>
                        <a:pt x="163" y="78"/>
                      </a:lnTo>
                      <a:lnTo>
                        <a:pt x="163" y="79"/>
                      </a:lnTo>
                      <a:lnTo>
                        <a:pt x="164" y="80"/>
                      </a:lnTo>
                      <a:lnTo>
                        <a:pt x="164" y="81"/>
                      </a:lnTo>
                      <a:lnTo>
                        <a:pt x="164" y="82"/>
                      </a:lnTo>
                      <a:lnTo>
                        <a:pt x="165" y="82"/>
                      </a:lnTo>
                      <a:lnTo>
                        <a:pt x="165" y="83"/>
                      </a:lnTo>
                      <a:lnTo>
                        <a:pt x="166" y="83"/>
                      </a:lnTo>
                      <a:lnTo>
                        <a:pt x="166" y="84"/>
                      </a:lnTo>
                      <a:lnTo>
                        <a:pt x="166" y="85"/>
                      </a:lnTo>
                      <a:lnTo>
                        <a:pt x="167" y="85"/>
                      </a:lnTo>
                      <a:lnTo>
                        <a:pt x="167" y="86"/>
                      </a:lnTo>
                      <a:lnTo>
                        <a:pt x="167" y="87"/>
                      </a:lnTo>
                      <a:lnTo>
                        <a:pt x="167" y="88"/>
                      </a:lnTo>
                      <a:lnTo>
                        <a:pt x="167" y="89"/>
                      </a:lnTo>
                      <a:lnTo>
                        <a:pt x="168" y="89"/>
                      </a:lnTo>
                      <a:lnTo>
                        <a:pt x="168" y="90"/>
                      </a:lnTo>
                      <a:lnTo>
                        <a:pt x="169" y="90"/>
                      </a:lnTo>
                      <a:lnTo>
                        <a:pt x="170" y="90"/>
                      </a:lnTo>
                      <a:lnTo>
                        <a:pt x="171" y="91"/>
                      </a:lnTo>
                      <a:lnTo>
                        <a:pt x="171" y="92"/>
                      </a:lnTo>
                      <a:lnTo>
                        <a:pt x="171" y="93"/>
                      </a:lnTo>
                      <a:lnTo>
                        <a:pt x="172" y="93"/>
                      </a:lnTo>
                      <a:lnTo>
                        <a:pt x="173" y="94"/>
                      </a:lnTo>
                      <a:lnTo>
                        <a:pt x="173" y="95"/>
                      </a:lnTo>
                      <a:lnTo>
                        <a:pt x="174" y="95"/>
                      </a:lnTo>
                      <a:lnTo>
                        <a:pt x="175" y="95"/>
                      </a:lnTo>
                      <a:lnTo>
                        <a:pt x="175" y="96"/>
                      </a:lnTo>
                      <a:lnTo>
                        <a:pt x="176" y="96"/>
                      </a:lnTo>
                      <a:lnTo>
                        <a:pt x="176" y="97"/>
                      </a:lnTo>
                      <a:lnTo>
                        <a:pt x="177" y="98"/>
                      </a:lnTo>
                      <a:lnTo>
                        <a:pt x="177" y="99"/>
                      </a:lnTo>
                      <a:lnTo>
                        <a:pt x="177" y="100"/>
                      </a:lnTo>
                      <a:lnTo>
                        <a:pt x="178" y="101"/>
                      </a:lnTo>
                      <a:lnTo>
                        <a:pt x="179" y="102"/>
                      </a:lnTo>
                      <a:lnTo>
                        <a:pt x="180" y="102"/>
                      </a:lnTo>
                      <a:lnTo>
                        <a:pt x="181" y="103"/>
                      </a:lnTo>
                      <a:lnTo>
                        <a:pt x="182" y="103"/>
                      </a:lnTo>
                      <a:lnTo>
                        <a:pt x="182" y="104"/>
                      </a:lnTo>
                      <a:lnTo>
                        <a:pt x="199" y="111"/>
                      </a:lnTo>
                      <a:lnTo>
                        <a:pt x="223" y="124"/>
                      </a:lnTo>
                      <a:lnTo>
                        <a:pt x="229" y="134"/>
                      </a:lnTo>
                      <a:lnTo>
                        <a:pt x="230" y="135"/>
                      </a:lnTo>
                      <a:lnTo>
                        <a:pt x="231" y="135"/>
                      </a:lnTo>
                      <a:lnTo>
                        <a:pt x="232" y="136"/>
                      </a:lnTo>
                      <a:lnTo>
                        <a:pt x="232" y="137"/>
                      </a:lnTo>
                      <a:lnTo>
                        <a:pt x="230" y="138"/>
                      </a:lnTo>
                      <a:lnTo>
                        <a:pt x="230" y="139"/>
                      </a:lnTo>
                      <a:lnTo>
                        <a:pt x="229" y="139"/>
                      </a:lnTo>
                      <a:lnTo>
                        <a:pt x="241" y="147"/>
                      </a:lnTo>
                      <a:lnTo>
                        <a:pt x="248" y="143"/>
                      </a:lnTo>
                      <a:lnTo>
                        <a:pt x="274" y="178"/>
                      </a:lnTo>
                      <a:lnTo>
                        <a:pt x="275" y="181"/>
                      </a:lnTo>
                      <a:lnTo>
                        <a:pt x="276" y="181"/>
                      </a:lnTo>
                      <a:lnTo>
                        <a:pt x="277" y="182"/>
                      </a:lnTo>
                      <a:lnTo>
                        <a:pt x="278" y="182"/>
                      </a:lnTo>
                      <a:lnTo>
                        <a:pt x="280" y="182"/>
                      </a:lnTo>
                      <a:lnTo>
                        <a:pt x="281" y="182"/>
                      </a:lnTo>
                      <a:lnTo>
                        <a:pt x="282" y="181"/>
                      </a:lnTo>
                      <a:lnTo>
                        <a:pt x="283" y="181"/>
                      </a:lnTo>
                      <a:lnTo>
                        <a:pt x="284" y="181"/>
                      </a:lnTo>
                      <a:lnTo>
                        <a:pt x="285" y="181"/>
                      </a:lnTo>
                      <a:lnTo>
                        <a:pt x="286" y="181"/>
                      </a:lnTo>
                      <a:lnTo>
                        <a:pt x="287" y="181"/>
                      </a:lnTo>
                      <a:lnTo>
                        <a:pt x="288" y="181"/>
                      </a:lnTo>
                      <a:lnTo>
                        <a:pt x="289" y="181"/>
                      </a:lnTo>
                      <a:lnTo>
                        <a:pt x="290" y="181"/>
                      </a:lnTo>
                      <a:lnTo>
                        <a:pt x="291" y="181"/>
                      </a:lnTo>
                      <a:lnTo>
                        <a:pt x="292" y="181"/>
                      </a:lnTo>
                      <a:lnTo>
                        <a:pt x="293" y="181"/>
                      </a:lnTo>
                      <a:lnTo>
                        <a:pt x="295" y="181"/>
                      </a:lnTo>
                      <a:lnTo>
                        <a:pt x="297" y="180"/>
                      </a:lnTo>
                      <a:lnTo>
                        <a:pt x="298" y="180"/>
                      </a:lnTo>
                      <a:lnTo>
                        <a:pt x="299" y="180"/>
                      </a:lnTo>
                      <a:lnTo>
                        <a:pt x="300" y="180"/>
                      </a:lnTo>
                      <a:lnTo>
                        <a:pt x="301" y="180"/>
                      </a:lnTo>
                      <a:lnTo>
                        <a:pt x="303" y="180"/>
                      </a:lnTo>
                      <a:lnTo>
                        <a:pt x="304" y="180"/>
                      </a:lnTo>
                      <a:lnTo>
                        <a:pt x="306" y="180"/>
                      </a:lnTo>
                      <a:lnTo>
                        <a:pt x="308" y="180"/>
                      </a:lnTo>
                      <a:lnTo>
                        <a:pt x="310" y="180"/>
                      </a:lnTo>
                      <a:lnTo>
                        <a:pt x="312" y="180"/>
                      </a:lnTo>
                      <a:lnTo>
                        <a:pt x="313" y="180"/>
                      </a:lnTo>
                      <a:lnTo>
                        <a:pt x="315" y="180"/>
                      </a:lnTo>
                      <a:lnTo>
                        <a:pt x="316" y="181"/>
                      </a:lnTo>
                      <a:lnTo>
                        <a:pt x="317" y="180"/>
                      </a:lnTo>
                      <a:lnTo>
                        <a:pt x="318" y="180"/>
                      </a:lnTo>
                      <a:lnTo>
                        <a:pt x="319" y="180"/>
                      </a:lnTo>
                      <a:lnTo>
                        <a:pt x="320" y="180"/>
                      </a:lnTo>
                      <a:lnTo>
                        <a:pt x="321" y="180"/>
                      </a:lnTo>
                      <a:lnTo>
                        <a:pt x="322" y="180"/>
                      </a:lnTo>
                      <a:lnTo>
                        <a:pt x="323" y="179"/>
                      </a:lnTo>
                      <a:lnTo>
                        <a:pt x="324" y="179"/>
                      </a:lnTo>
                      <a:lnTo>
                        <a:pt x="325" y="179"/>
                      </a:lnTo>
                      <a:lnTo>
                        <a:pt x="326" y="179"/>
                      </a:lnTo>
                      <a:lnTo>
                        <a:pt x="328" y="178"/>
                      </a:lnTo>
                      <a:lnTo>
                        <a:pt x="329" y="178"/>
                      </a:lnTo>
                      <a:lnTo>
                        <a:pt x="331" y="178"/>
                      </a:lnTo>
                      <a:lnTo>
                        <a:pt x="332" y="178"/>
                      </a:lnTo>
                      <a:lnTo>
                        <a:pt x="333" y="178"/>
                      </a:lnTo>
                      <a:lnTo>
                        <a:pt x="334" y="178"/>
                      </a:lnTo>
                      <a:lnTo>
                        <a:pt x="335" y="178"/>
                      </a:lnTo>
                      <a:lnTo>
                        <a:pt x="337" y="177"/>
                      </a:lnTo>
                      <a:lnTo>
                        <a:pt x="338" y="177"/>
                      </a:lnTo>
                      <a:lnTo>
                        <a:pt x="339" y="177"/>
                      </a:lnTo>
                      <a:lnTo>
                        <a:pt x="340" y="177"/>
                      </a:lnTo>
                      <a:lnTo>
                        <a:pt x="341" y="177"/>
                      </a:lnTo>
                      <a:lnTo>
                        <a:pt x="342" y="177"/>
                      </a:lnTo>
                      <a:lnTo>
                        <a:pt x="344" y="177"/>
                      </a:lnTo>
                      <a:lnTo>
                        <a:pt x="345" y="177"/>
                      </a:lnTo>
                      <a:lnTo>
                        <a:pt x="346" y="177"/>
                      </a:lnTo>
                      <a:lnTo>
                        <a:pt x="347" y="177"/>
                      </a:lnTo>
                      <a:lnTo>
                        <a:pt x="347" y="178"/>
                      </a:lnTo>
                      <a:lnTo>
                        <a:pt x="348" y="178"/>
                      </a:lnTo>
                      <a:lnTo>
                        <a:pt x="348" y="179"/>
                      </a:lnTo>
                      <a:lnTo>
                        <a:pt x="348" y="181"/>
                      </a:lnTo>
                      <a:lnTo>
                        <a:pt x="348" y="182"/>
                      </a:lnTo>
                      <a:lnTo>
                        <a:pt x="348" y="183"/>
                      </a:lnTo>
                      <a:lnTo>
                        <a:pt x="349" y="184"/>
                      </a:lnTo>
                      <a:lnTo>
                        <a:pt x="349" y="185"/>
                      </a:lnTo>
                      <a:lnTo>
                        <a:pt x="349" y="186"/>
                      </a:lnTo>
                      <a:lnTo>
                        <a:pt x="350" y="186"/>
                      </a:lnTo>
                      <a:lnTo>
                        <a:pt x="351" y="186"/>
                      </a:lnTo>
                      <a:lnTo>
                        <a:pt x="352" y="186"/>
                      </a:lnTo>
                      <a:lnTo>
                        <a:pt x="353" y="186"/>
                      </a:lnTo>
                      <a:lnTo>
                        <a:pt x="354" y="187"/>
                      </a:lnTo>
                      <a:lnTo>
                        <a:pt x="355" y="187"/>
                      </a:lnTo>
                      <a:lnTo>
                        <a:pt x="356" y="187"/>
                      </a:lnTo>
                      <a:lnTo>
                        <a:pt x="357" y="187"/>
                      </a:lnTo>
                      <a:lnTo>
                        <a:pt x="358" y="187"/>
                      </a:lnTo>
                      <a:lnTo>
                        <a:pt x="359" y="188"/>
                      </a:lnTo>
                      <a:lnTo>
                        <a:pt x="360" y="189"/>
                      </a:lnTo>
                      <a:lnTo>
                        <a:pt x="361" y="189"/>
                      </a:lnTo>
                      <a:lnTo>
                        <a:pt x="362" y="189"/>
                      </a:lnTo>
                      <a:lnTo>
                        <a:pt x="363" y="190"/>
                      </a:lnTo>
                      <a:lnTo>
                        <a:pt x="364" y="191"/>
                      </a:lnTo>
                      <a:lnTo>
                        <a:pt x="365" y="191"/>
                      </a:lnTo>
                      <a:lnTo>
                        <a:pt x="366" y="192"/>
                      </a:lnTo>
                      <a:lnTo>
                        <a:pt x="367" y="192"/>
                      </a:lnTo>
                      <a:lnTo>
                        <a:pt x="368" y="192"/>
                      </a:lnTo>
                      <a:lnTo>
                        <a:pt x="368" y="193"/>
                      </a:lnTo>
                      <a:lnTo>
                        <a:pt x="370" y="193"/>
                      </a:lnTo>
                      <a:lnTo>
                        <a:pt x="371" y="194"/>
                      </a:lnTo>
                      <a:lnTo>
                        <a:pt x="372" y="194"/>
                      </a:lnTo>
                      <a:lnTo>
                        <a:pt x="372" y="195"/>
                      </a:lnTo>
                      <a:lnTo>
                        <a:pt x="373" y="196"/>
                      </a:lnTo>
                      <a:lnTo>
                        <a:pt x="373" y="197"/>
                      </a:lnTo>
                      <a:lnTo>
                        <a:pt x="374" y="197"/>
                      </a:lnTo>
                      <a:lnTo>
                        <a:pt x="374" y="198"/>
                      </a:lnTo>
                      <a:lnTo>
                        <a:pt x="375" y="198"/>
                      </a:lnTo>
                      <a:lnTo>
                        <a:pt x="376" y="199"/>
                      </a:lnTo>
                      <a:lnTo>
                        <a:pt x="377" y="199"/>
                      </a:lnTo>
                      <a:lnTo>
                        <a:pt x="378" y="199"/>
                      </a:lnTo>
                      <a:lnTo>
                        <a:pt x="379" y="199"/>
                      </a:lnTo>
                      <a:lnTo>
                        <a:pt x="380" y="199"/>
                      </a:lnTo>
                      <a:lnTo>
                        <a:pt x="380" y="198"/>
                      </a:lnTo>
                      <a:lnTo>
                        <a:pt x="381" y="198"/>
                      </a:lnTo>
                      <a:lnTo>
                        <a:pt x="383" y="198"/>
                      </a:lnTo>
                      <a:lnTo>
                        <a:pt x="384" y="199"/>
                      </a:lnTo>
                      <a:lnTo>
                        <a:pt x="385" y="199"/>
                      </a:lnTo>
                      <a:lnTo>
                        <a:pt x="386" y="200"/>
                      </a:lnTo>
                      <a:lnTo>
                        <a:pt x="387" y="200"/>
                      </a:lnTo>
                      <a:lnTo>
                        <a:pt x="388" y="200"/>
                      </a:lnTo>
                      <a:lnTo>
                        <a:pt x="389" y="200"/>
                      </a:lnTo>
                      <a:lnTo>
                        <a:pt x="390" y="200"/>
                      </a:lnTo>
                      <a:lnTo>
                        <a:pt x="391" y="200"/>
                      </a:lnTo>
                      <a:lnTo>
                        <a:pt x="391" y="199"/>
                      </a:lnTo>
                      <a:lnTo>
                        <a:pt x="392" y="198"/>
                      </a:lnTo>
                      <a:lnTo>
                        <a:pt x="392" y="197"/>
                      </a:lnTo>
                      <a:lnTo>
                        <a:pt x="392" y="196"/>
                      </a:lnTo>
                      <a:lnTo>
                        <a:pt x="393" y="195"/>
                      </a:lnTo>
                      <a:lnTo>
                        <a:pt x="394" y="194"/>
                      </a:lnTo>
                      <a:lnTo>
                        <a:pt x="394" y="193"/>
                      </a:lnTo>
                      <a:lnTo>
                        <a:pt x="395" y="193"/>
                      </a:lnTo>
                      <a:lnTo>
                        <a:pt x="395" y="192"/>
                      </a:lnTo>
                      <a:lnTo>
                        <a:pt x="396" y="192"/>
                      </a:lnTo>
                      <a:lnTo>
                        <a:pt x="397" y="192"/>
                      </a:lnTo>
                      <a:lnTo>
                        <a:pt x="398" y="192"/>
                      </a:lnTo>
                      <a:lnTo>
                        <a:pt x="399" y="192"/>
                      </a:lnTo>
                      <a:lnTo>
                        <a:pt x="381" y="220"/>
                      </a:lnTo>
                      <a:lnTo>
                        <a:pt x="356" y="257"/>
                      </a:lnTo>
                      <a:lnTo>
                        <a:pt x="333" y="283"/>
                      </a:lnTo>
                      <a:lnTo>
                        <a:pt x="333" y="284"/>
                      </a:lnTo>
                      <a:lnTo>
                        <a:pt x="332" y="284"/>
                      </a:lnTo>
                      <a:lnTo>
                        <a:pt x="304" y="316"/>
                      </a:lnTo>
                      <a:lnTo>
                        <a:pt x="287" y="345"/>
                      </a:lnTo>
                      <a:lnTo>
                        <a:pt x="284" y="348"/>
                      </a:lnTo>
                      <a:lnTo>
                        <a:pt x="284" y="349"/>
                      </a:lnTo>
                      <a:lnTo>
                        <a:pt x="283" y="349"/>
                      </a:lnTo>
                      <a:lnTo>
                        <a:pt x="282" y="349"/>
                      </a:lnTo>
                      <a:lnTo>
                        <a:pt x="281" y="349"/>
                      </a:lnTo>
                      <a:lnTo>
                        <a:pt x="280" y="349"/>
                      </a:lnTo>
                      <a:lnTo>
                        <a:pt x="279" y="349"/>
                      </a:lnTo>
                      <a:lnTo>
                        <a:pt x="278" y="349"/>
                      </a:lnTo>
                      <a:lnTo>
                        <a:pt x="277" y="349"/>
                      </a:lnTo>
                      <a:lnTo>
                        <a:pt x="276" y="349"/>
                      </a:lnTo>
                      <a:lnTo>
                        <a:pt x="276" y="350"/>
                      </a:lnTo>
                      <a:lnTo>
                        <a:pt x="275" y="350"/>
                      </a:lnTo>
                      <a:lnTo>
                        <a:pt x="274" y="350"/>
                      </a:lnTo>
                      <a:lnTo>
                        <a:pt x="273" y="350"/>
                      </a:lnTo>
                      <a:lnTo>
                        <a:pt x="272" y="351"/>
                      </a:lnTo>
                      <a:lnTo>
                        <a:pt x="271" y="351"/>
                      </a:lnTo>
                      <a:lnTo>
                        <a:pt x="270" y="351"/>
                      </a:lnTo>
                      <a:lnTo>
                        <a:pt x="270" y="350"/>
                      </a:lnTo>
                      <a:lnTo>
                        <a:pt x="269" y="350"/>
                      </a:lnTo>
                      <a:lnTo>
                        <a:pt x="268" y="351"/>
                      </a:lnTo>
                      <a:lnTo>
                        <a:pt x="267" y="351"/>
                      </a:lnTo>
                      <a:lnTo>
                        <a:pt x="266" y="352"/>
                      </a:lnTo>
                      <a:lnTo>
                        <a:pt x="265" y="352"/>
                      </a:lnTo>
                      <a:lnTo>
                        <a:pt x="265" y="353"/>
                      </a:lnTo>
                      <a:lnTo>
                        <a:pt x="264" y="353"/>
                      </a:lnTo>
                      <a:lnTo>
                        <a:pt x="264" y="354"/>
                      </a:lnTo>
                      <a:lnTo>
                        <a:pt x="263" y="354"/>
                      </a:lnTo>
                      <a:lnTo>
                        <a:pt x="262" y="354"/>
                      </a:lnTo>
                      <a:lnTo>
                        <a:pt x="261" y="354"/>
                      </a:lnTo>
                      <a:lnTo>
                        <a:pt x="260" y="354"/>
                      </a:lnTo>
                      <a:lnTo>
                        <a:pt x="260" y="353"/>
                      </a:lnTo>
                      <a:lnTo>
                        <a:pt x="259" y="353"/>
                      </a:lnTo>
                      <a:lnTo>
                        <a:pt x="258" y="353"/>
                      </a:lnTo>
                      <a:lnTo>
                        <a:pt x="258" y="352"/>
                      </a:lnTo>
                      <a:lnTo>
                        <a:pt x="258" y="351"/>
                      </a:lnTo>
                      <a:lnTo>
                        <a:pt x="257" y="351"/>
                      </a:lnTo>
                      <a:lnTo>
                        <a:pt x="257" y="350"/>
                      </a:lnTo>
                      <a:lnTo>
                        <a:pt x="258" y="350"/>
                      </a:lnTo>
                      <a:lnTo>
                        <a:pt x="258" y="349"/>
                      </a:lnTo>
                      <a:lnTo>
                        <a:pt x="258" y="348"/>
                      </a:lnTo>
                      <a:lnTo>
                        <a:pt x="258" y="347"/>
                      </a:lnTo>
                      <a:lnTo>
                        <a:pt x="257" y="347"/>
                      </a:lnTo>
                      <a:lnTo>
                        <a:pt x="256" y="347"/>
                      </a:lnTo>
                      <a:lnTo>
                        <a:pt x="255" y="347"/>
                      </a:lnTo>
                      <a:lnTo>
                        <a:pt x="254" y="347"/>
                      </a:lnTo>
                      <a:lnTo>
                        <a:pt x="254" y="348"/>
                      </a:lnTo>
                      <a:lnTo>
                        <a:pt x="253" y="348"/>
                      </a:lnTo>
                      <a:lnTo>
                        <a:pt x="252" y="348"/>
                      </a:lnTo>
                      <a:lnTo>
                        <a:pt x="251" y="348"/>
                      </a:lnTo>
                      <a:lnTo>
                        <a:pt x="250" y="348"/>
                      </a:lnTo>
                      <a:lnTo>
                        <a:pt x="250" y="349"/>
                      </a:lnTo>
                      <a:lnTo>
                        <a:pt x="249" y="349"/>
                      </a:lnTo>
                      <a:lnTo>
                        <a:pt x="248" y="348"/>
                      </a:lnTo>
                      <a:lnTo>
                        <a:pt x="248" y="347"/>
                      </a:lnTo>
                      <a:lnTo>
                        <a:pt x="247" y="347"/>
                      </a:lnTo>
                      <a:lnTo>
                        <a:pt x="246" y="347"/>
                      </a:lnTo>
                      <a:lnTo>
                        <a:pt x="246" y="346"/>
                      </a:lnTo>
                      <a:lnTo>
                        <a:pt x="246" y="345"/>
                      </a:lnTo>
                      <a:lnTo>
                        <a:pt x="246" y="344"/>
                      </a:lnTo>
                      <a:lnTo>
                        <a:pt x="246" y="343"/>
                      </a:lnTo>
                      <a:lnTo>
                        <a:pt x="245" y="343"/>
                      </a:lnTo>
                      <a:lnTo>
                        <a:pt x="244" y="344"/>
                      </a:lnTo>
                      <a:lnTo>
                        <a:pt x="243" y="344"/>
                      </a:lnTo>
                      <a:lnTo>
                        <a:pt x="242" y="345"/>
                      </a:lnTo>
                      <a:lnTo>
                        <a:pt x="241" y="345"/>
                      </a:lnTo>
                      <a:lnTo>
                        <a:pt x="241" y="346"/>
                      </a:lnTo>
                      <a:lnTo>
                        <a:pt x="240" y="346"/>
                      </a:lnTo>
                      <a:lnTo>
                        <a:pt x="239" y="347"/>
                      </a:lnTo>
                      <a:lnTo>
                        <a:pt x="238" y="347"/>
                      </a:lnTo>
                      <a:lnTo>
                        <a:pt x="237" y="347"/>
                      </a:lnTo>
                      <a:lnTo>
                        <a:pt x="236" y="347"/>
                      </a:lnTo>
                      <a:lnTo>
                        <a:pt x="235" y="347"/>
                      </a:lnTo>
                      <a:lnTo>
                        <a:pt x="234" y="347"/>
                      </a:lnTo>
                      <a:lnTo>
                        <a:pt x="233" y="348"/>
                      </a:lnTo>
                      <a:lnTo>
                        <a:pt x="232" y="348"/>
                      </a:lnTo>
                      <a:lnTo>
                        <a:pt x="232" y="347"/>
                      </a:lnTo>
                      <a:lnTo>
                        <a:pt x="232" y="346"/>
                      </a:lnTo>
                      <a:lnTo>
                        <a:pt x="231" y="346"/>
                      </a:lnTo>
                      <a:lnTo>
                        <a:pt x="231" y="347"/>
                      </a:lnTo>
                      <a:lnTo>
                        <a:pt x="230" y="347"/>
                      </a:lnTo>
                      <a:lnTo>
                        <a:pt x="229" y="347"/>
                      </a:lnTo>
                      <a:lnTo>
                        <a:pt x="228" y="347"/>
                      </a:lnTo>
                      <a:lnTo>
                        <a:pt x="227" y="347"/>
                      </a:lnTo>
                      <a:lnTo>
                        <a:pt x="226" y="347"/>
                      </a:lnTo>
                      <a:lnTo>
                        <a:pt x="224" y="347"/>
                      </a:lnTo>
                      <a:lnTo>
                        <a:pt x="222" y="347"/>
                      </a:lnTo>
                      <a:lnTo>
                        <a:pt x="222" y="346"/>
                      </a:lnTo>
                      <a:lnTo>
                        <a:pt x="221" y="347"/>
                      </a:lnTo>
                      <a:lnTo>
                        <a:pt x="221" y="348"/>
                      </a:lnTo>
                      <a:lnTo>
                        <a:pt x="220" y="348"/>
                      </a:lnTo>
                      <a:lnTo>
                        <a:pt x="219" y="348"/>
                      </a:lnTo>
                      <a:lnTo>
                        <a:pt x="219" y="349"/>
                      </a:lnTo>
                      <a:lnTo>
                        <a:pt x="218" y="349"/>
                      </a:lnTo>
                      <a:lnTo>
                        <a:pt x="217" y="349"/>
                      </a:lnTo>
                      <a:lnTo>
                        <a:pt x="213" y="349"/>
                      </a:lnTo>
                      <a:lnTo>
                        <a:pt x="212" y="350"/>
                      </a:lnTo>
                      <a:lnTo>
                        <a:pt x="212" y="349"/>
                      </a:lnTo>
                      <a:lnTo>
                        <a:pt x="209" y="349"/>
                      </a:lnTo>
                      <a:lnTo>
                        <a:pt x="208" y="348"/>
                      </a:lnTo>
                      <a:lnTo>
                        <a:pt x="207" y="348"/>
                      </a:lnTo>
                      <a:lnTo>
                        <a:pt x="207" y="347"/>
                      </a:lnTo>
                      <a:lnTo>
                        <a:pt x="206" y="347"/>
                      </a:lnTo>
                      <a:lnTo>
                        <a:pt x="205" y="347"/>
                      </a:lnTo>
                      <a:lnTo>
                        <a:pt x="205" y="346"/>
                      </a:lnTo>
                      <a:lnTo>
                        <a:pt x="204" y="346"/>
                      </a:lnTo>
                      <a:lnTo>
                        <a:pt x="204" y="345"/>
                      </a:lnTo>
                      <a:lnTo>
                        <a:pt x="203" y="345"/>
                      </a:lnTo>
                      <a:lnTo>
                        <a:pt x="202" y="345"/>
                      </a:lnTo>
                      <a:lnTo>
                        <a:pt x="201" y="346"/>
                      </a:lnTo>
                      <a:lnTo>
                        <a:pt x="200" y="346"/>
                      </a:lnTo>
                      <a:lnTo>
                        <a:pt x="199" y="346"/>
                      </a:lnTo>
                      <a:lnTo>
                        <a:pt x="198" y="346"/>
                      </a:lnTo>
                      <a:lnTo>
                        <a:pt x="198" y="345"/>
                      </a:lnTo>
                      <a:lnTo>
                        <a:pt x="197" y="345"/>
                      </a:lnTo>
                      <a:lnTo>
                        <a:pt x="197" y="344"/>
                      </a:lnTo>
                      <a:lnTo>
                        <a:pt x="196" y="344"/>
                      </a:lnTo>
                      <a:lnTo>
                        <a:pt x="195" y="344"/>
                      </a:lnTo>
                      <a:lnTo>
                        <a:pt x="195" y="343"/>
                      </a:lnTo>
                      <a:lnTo>
                        <a:pt x="195" y="342"/>
                      </a:lnTo>
                      <a:lnTo>
                        <a:pt x="194" y="342"/>
                      </a:lnTo>
                      <a:lnTo>
                        <a:pt x="194" y="341"/>
                      </a:lnTo>
                      <a:lnTo>
                        <a:pt x="193" y="339"/>
                      </a:lnTo>
                      <a:lnTo>
                        <a:pt x="193" y="338"/>
                      </a:lnTo>
                      <a:lnTo>
                        <a:pt x="192" y="338"/>
                      </a:lnTo>
                      <a:lnTo>
                        <a:pt x="191" y="338"/>
                      </a:lnTo>
                      <a:lnTo>
                        <a:pt x="190" y="338"/>
                      </a:lnTo>
                      <a:lnTo>
                        <a:pt x="189" y="338"/>
                      </a:lnTo>
                      <a:lnTo>
                        <a:pt x="189" y="337"/>
                      </a:lnTo>
                      <a:lnTo>
                        <a:pt x="189" y="336"/>
                      </a:lnTo>
                      <a:lnTo>
                        <a:pt x="188" y="336"/>
                      </a:lnTo>
                      <a:lnTo>
                        <a:pt x="187" y="334"/>
                      </a:lnTo>
                      <a:lnTo>
                        <a:pt x="187" y="333"/>
                      </a:lnTo>
                      <a:lnTo>
                        <a:pt x="187" y="332"/>
                      </a:lnTo>
                      <a:lnTo>
                        <a:pt x="186" y="332"/>
                      </a:lnTo>
                      <a:lnTo>
                        <a:pt x="185" y="332"/>
                      </a:lnTo>
                      <a:lnTo>
                        <a:pt x="184" y="332"/>
                      </a:lnTo>
                      <a:lnTo>
                        <a:pt x="184" y="333"/>
                      </a:lnTo>
                      <a:lnTo>
                        <a:pt x="184" y="334"/>
                      </a:lnTo>
                      <a:lnTo>
                        <a:pt x="184" y="335"/>
                      </a:lnTo>
                      <a:lnTo>
                        <a:pt x="184" y="336"/>
                      </a:lnTo>
                      <a:lnTo>
                        <a:pt x="183" y="336"/>
                      </a:lnTo>
                      <a:lnTo>
                        <a:pt x="182" y="335"/>
                      </a:lnTo>
                      <a:lnTo>
                        <a:pt x="181" y="336"/>
                      </a:lnTo>
                      <a:lnTo>
                        <a:pt x="180" y="335"/>
                      </a:lnTo>
                      <a:lnTo>
                        <a:pt x="179" y="334"/>
                      </a:lnTo>
                      <a:lnTo>
                        <a:pt x="179" y="333"/>
                      </a:lnTo>
                      <a:lnTo>
                        <a:pt x="178" y="333"/>
                      </a:lnTo>
                      <a:lnTo>
                        <a:pt x="178" y="332"/>
                      </a:lnTo>
                      <a:lnTo>
                        <a:pt x="177" y="332"/>
                      </a:lnTo>
                      <a:lnTo>
                        <a:pt x="177" y="333"/>
                      </a:lnTo>
                      <a:lnTo>
                        <a:pt x="177" y="332"/>
                      </a:lnTo>
                      <a:lnTo>
                        <a:pt x="177" y="333"/>
                      </a:lnTo>
                      <a:lnTo>
                        <a:pt x="177" y="334"/>
                      </a:lnTo>
                      <a:lnTo>
                        <a:pt x="176" y="334"/>
                      </a:lnTo>
                      <a:lnTo>
                        <a:pt x="176" y="333"/>
                      </a:lnTo>
                      <a:lnTo>
                        <a:pt x="175" y="332"/>
                      </a:lnTo>
                      <a:lnTo>
                        <a:pt x="175" y="330"/>
                      </a:lnTo>
                      <a:lnTo>
                        <a:pt x="175" y="329"/>
                      </a:lnTo>
                      <a:lnTo>
                        <a:pt x="174" y="329"/>
                      </a:lnTo>
                      <a:lnTo>
                        <a:pt x="174" y="328"/>
                      </a:lnTo>
                      <a:lnTo>
                        <a:pt x="173" y="327"/>
                      </a:lnTo>
                      <a:lnTo>
                        <a:pt x="173" y="326"/>
                      </a:lnTo>
                      <a:lnTo>
                        <a:pt x="173" y="327"/>
                      </a:lnTo>
                      <a:lnTo>
                        <a:pt x="172" y="327"/>
                      </a:lnTo>
                      <a:lnTo>
                        <a:pt x="171" y="327"/>
                      </a:lnTo>
                      <a:lnTo>
                        <a:pt x="171" y="326"/>
                      </a:lnTo>
                      <a:lnTo>
                        <a:pt x="171" y="325"/>
                      </a:lnTo>
                      <a:lnTo>
                        <a:pt x="171" y="324"/>
                      </a:lnTo>
                      <a:lnTo>
                        <a:pt x="169" y="323"/>
                      </a:lnTo>
                      <a:lnTo>
                        <a:pt x="169" y="322"/>
                      </a:lnTo>
                      <a:lnTo>
                        <a:pt x="170" y="322"/>
                      </a:lnTo>
                      <a:lnTo>
                        <a:pt x="170" y="321"/>
                      </a:lnTo>
                      <a:lnTo>
                        <a:pt x="169" y="321"/>
                      </a:lnTo>
                      <a:lnTo>
                        <a:pt x="169" y="322"/>
                      </a:lnTo>
                      <a:lnTo>
                        <a:pt x="169" y="321"/>
                      </a:lnTo>
                      <a:lnTo>
                        <a:pt x="170" y="320"/>
                      </a:lnTo>
                      <a:lnTo>
                        <a:pt x="169" y="320"/>
                      </a:lnTo>
                      <a:lnTo>
                        <a:pt x="168" y="320"/>
                      </a:lnTo>
                      <a:lnTo>
                        <a:pt x="169" y="320"/>
                      </a:lnTo>
                      <a:lnTo>
                        <a:pt x="170" y="318"/>
                      </a:lnTo>
                      <a:lnTo>
                        <a:pt x="170" y="317"/>
                      </a:lnTo>
                      <a:lnTo>
                        <a:pt x="170" y="318"/>
                      </a:lnTo>
                      <a:lnTo>
                        <a:pt x="169" y="318"/>
                      </a:lnTo>
                      <a:lnTo>
                        <a:pt x="170" y="316"/>
                      </a:lnTo>
                      <a:lnTo>
                        <a:pt x="169" y="316"/>
                      </a:lnTo>
                      <a:lnTo>
                        <a:pt x="169" y="315"/>
                      </a:lnTo>
                      <a:lnTo>
                        <a:pt x="169" y="314"/>
                      </a:lnTo>
                      <a:lnTo>
                        <a:pt x="168" y="314"/>
                      </a:lnTo>
                      <a:lnTo>
                        <a:pt x="167" y="314"/>
                      </a:lnTo>
                      <a:lnTo>
                        <a:pt x="167" y="313"/>
                      </a:lnTo>
                      <a:lnTo>
                        <a:pt x="166" y="313"/>
                      </a:lnTo>
                      <a:lnTo>
                        <a:pt x="165" y="313"/>
                      </a:lnTo>
                      <a:lnTo>
                        <a:pt x="165" y="314"/>
                      </a:lnTo>
                      <a:lnTo>
                        <a:pt x="164" y="314"/>
                      </a:lnTo>
                      <a:lnTo>
                        <a:pt x="163" y="314"/>
                      </a:lnTo>
                      <a:lnTo>
                        <a:pt x="163" y="315"/>
                      </a:lnTo>
                      <a:lnTo>
                        <a:pt x="162" y="315"/>
                      </a:lnTo>
                      <a:lnTo>
                        <a:pt x="161" y="316"/>
                      </a:lnTo>
                      <a:lnTo>
                        <a:pt x="159" y="317"/>
                      </a:lnTo>
                      <a:lnTo>
                        <a:pt x="158" y="317"/>
                      </a:lnTo>
                      <a:lnTo>
                        <a:pt x="158" y="316"/>
                      </a:lnTo>
                      <a:lnTo>
                        <a:pt x="157" y="317"/>
                      </a:lnTo>
                      <a:lnTo>
                        <a:pt x="155" y="316"/>
                      </a:lnTo>
                      <a:lnTo>
                        <a:pt x="154" y="315"/>
                      </a:lnTo>
                      <a:lnTo>
                        <a:pt x="153" y="315"/>
                      </a:lnTo>
                      <a:lnTo>
                        <a:pt x="153" y="314"/>
                      </a:lnTo>
                      <a:lnTo>
                        <a:pt x="152" y="314"/>
                      </a:lnTo>
                      <a:lnTo>
                        <a:pt x="151" y="314"/>
                      </a:lnTo>
                      <a:lnTo>
                        <a:pt x="150" y="314"/>
                      </a:lnTo>
                      <a:lnTo>
                        <a:pt x="149" y="314"/>
                      </a:lnTo>
                      <a:lnTo>
                        <a:pt x="148" y="314"/>
                      </a:lnTo>
                      <a:lnTo>
                        <a:pt x="148" y="313"/>
                      </a:lnTo>
                      <a:lnTo>
                        <a:pt x="148" y="312"/>
                      </a:lnTo>
                      <a:lnTo>
                        <a:pt x="148" y="311"/>
                      </a:lnTo>
                      <a:lnTo>
                        <a:pt x="148" y="310"/>
                      </a:lnTo>
                      <a:lnTo>
                        <a:pt x="147" y="309"/>
                      </a:lnTo>
                      <a:lnTo>
                        <a:pt x="146" y="309"/>
                      </a:lnTo>
                      <a:lnTo>
                        <a:pt x="145" y="309"/>
                      </a:lnTo>
                      <a:lnTo>
                        <a:pt x="144" y="309"/>
                      </a:lnTo>
                      <a:lnTo>
                        <a:pt x="143" y="309"/>
                      </a:lnTo>
                      <a:lnTo>
                        <a:pt x="142" y="309"/>
                      </a:lnTo>
                      <a:lnTo>
                        <a:pt x="142" y="310"/>
                      </a:lnTo>
                      <a:lnTo>
                        <a:pt x="141" y="310"/>
                      </a:lnTo>
                      <a:lnTo>
                        <a:pt x="140" y="311"/>
                      </a:lnTo>
                      <a:lnTo>
                        <a:pt x="139" y="311"/>
                      </a:lnTo>
                      <a:lnTo>
                        <a:pt x="138" y="311"/>
                      </a:lnTo>
                      <a:lnTo>
                        <a:pt x="137" y="311"/>
                      </a:lnTo>
                      <a:lnTo>
                        <a:pt x="136" y="312"/>
                      </a:lnTo>
                      <a:lnTo>
                        <a:pt x="136" y="313"/>
                      </a:lnTo>
                      <a:lnTo>
                        <a:pt x="135" y="313"/>
                      </a:lnTo>
                      <a:lnTo>
                        <a:pt x="135" y="314"/>
                      </a:lnTo>
                      <a:lnTo>
                        <a:pt x="134" y="314"/>
                      </a:lnTo>
                      <a:lnTo>
                        <a:pt x="133" y="315"/>
                      </a:lnTo>
                      <a:lnTo>
                        <a:pt x="132" y="316"/>
                      </a:lnTo>
                      <a:lnTo>
                        <a:pt x="132" y="317"/>
                      </a:lnTo>
                      <a:lnTo>
                        <a:pt x="131" y="317"/>
                      </a:lnTo>
                      <a:lnTo>
                        <a:pt x="131" y="318"/>
                      </a:lnTo>
                      <a:lnTo>
                        <a:pt x="130" y="319"/>
                      </a:lnTo>
                      <a:lnTo>
                        <a:pt x="130" y="320"/>
                      </a:lnTo>
                      <a:lnTo>
                        <a:pt x="129" y="320"/>
                      </a:lnTo>
                      <a:lnTo>
                        <a:pt x="128" y="320"/>
                      </a:lnTo>
                      <a:lnTo>
                        <a:pt x="127" y="320"/>
                      </a:lnTo>
                      <a:lnTo>
                        <a:pt x="126" y="320"/>
                      </a:lnTo>
                      <a:lnTo>
                        <a:pt x="126" y="321"/>
                      </a:lnTo>
                      <a:lnTo>
                        <a:pt x="125" y="321"/>
                      </a:lnTo>
                      <a:lnTo>
                        <a:pt x="125" y="322"/>
                      </a:lnTo>
                      <a:lnTo>
                        <a:pt x="125" y="323"/>
                      </a:lnTo>
                      <a:lnTo>
                        <a:pt x="124" y="323"/>
                      </a:lnTo>
                      <a:lnTo>
                        <a:pt x="124" y="324"/>
                      </a:lnTo>
                      <a:lnTo>
                        <a:pt x="124" y="323"/>
                      </a:lnTo>
                      <a:lnTo>
                        <a:pt x="123" y="322"/>
                      </a:lnTo>
                      <a:lnTo>
                        <a:pt x="122" y="322"/>
                      </a:lnTo>
                      <a:lnTo>
                        <a:pt x="121" y="322"/>
                      </a:lnTo>
                      <a:lnTo>
                        <a:pt x="120" y="322"/>
                      </a:lnTo>
                      <a:lnTo>
                        <a:pt x="119" y="322"/>
                      </a:lnTo>
                      <a:lnTo>
                        <a:pt x="119" y="323"/>
                      </a:lnTo>
                      <a:lnTo>
                        <a:pt x="119" y="324"/>
                      </a:lnTo>
                      <a:lnTo>
                        <a:pt x="118" y="324"/>
                      </a:lnTo>
                      <a:lnTo>
                        <a:pt x="118" y="325"/>
                      </a:lnTo>
                      <a:lnTo>
                        <a:pt x="118" y="326"/>
                      </a:lnTo>
                      <a:lnTo>
                        <a:pt x="118" y="327"/>
                      </a:lnTo>
                      <a:lnTo>
                        <a:pt x="118" y="328"/>
                      </a:lnTo>
                      <a:lnTo>
                        <a:pt x="118" y="329"/>
                      </a:lnTo>
                      <a:lnTo>
                        <a:pt x="118" y="330"/>
                      </a:lnTo>
                      <a:lnTo>
                        <a:pt x="117" y="330"/>
                      </a:lnTo>
                      <a:lnTo>
                        <a:pt x="117" y="331"/>
                      </a:lnTo>
                      <a:lnTo>
                        <a:pt x="116" y="331"/>
                      </a:lnTo>
                      <a:lnTo>
                        <a:pt x="116" y="332"/>
                      </a:lnTo>
                      <a:lnTo>
                        <a:pt x="115" y="332"/>
                      </a:lnTo>
                      <a:lnTo>
                        <a:pt x="114" y="332"/>
                      </a:lnTo>
                      <a:lnTo>
                        <a:pt x="113" y="332"/>
                      </a:lnTo>
                      <a:lnTo>
                        <a:pt x="112" y="332"/>
                      </a:lnTo>
                      <a:lnTo>
                        <a:pt x="111" y="332"/>
                      </a:lnTo>
                      <a:lnTo>
                        <a:pt x="110" y="332"/>
                      </a:lnTo>
                      <a:lnTo>
                        <a:pt x="109" y="332"/>
                      </a:lnTo>
                      <a:lnTo>
                        <a:pt x="108" y="332"/>
                      </a:lnTo>
                      <a:lnTo>
                        <a:pt x="107" y="332"/>
                      </a:lnTo>
                      <a:lnTo>
                        <a:pt x="106" y="332"/>
                      </a:lnTo>
                      <a:lnTo>
                        <a:pt x="105" y="333"/>
                      </a:lnTo>
                      <a:lnTo>
                        <a:pt x="104" y="333"/>
                      </a:lnTo>
                      <a:lnTo>
                        <a:pt x="103" y="333"/>
                      </a:lnTo>
                      <a:lnTo>
                        <a:pt x="102" y="332"/>
                      </a:lnTo>
                      <a:lnTo>
                        <a:pt x="101" y="332"/>
                      </a:lnTo>
                      <a:lnTo>
                        <a:pt x="95" y="314"/>
                      </a:lnTo>
                      <a:lnTo>
                        <a:pt x="94" y="314"/>
                      </a:lnTo>
                      <a:lnTo>
                        <a:pt x="75" y="228"/>
                      </a:lnTo>
                      <a:lnTo>
                        <a:pt x="75" y="227"/>
                      </a:lnTo>
                      <a:lnTo>
                        <a:pt x="74" y="221"/>
                      </a:lnTo>
                      <a:lnTo>
                        <a:pt x="73" y="221"/>
                      </a:lnTo>
                      <a:lnTo>
                        <a:pt x="70" y="217"/>
                      </a:lnTo>
                      <a:lnTo>
                        <a:pt x="59" y="206"/>
                      </a:lnTo>
                      <a:lnTo>
                        <a:pt x="38" y="187"/>
                      </a:lnTo>
                      <a:lnTo>
                        <a:pt x="0" y="151"/>
                      </a:lnTo>
                      <a:lnTo>
                        <a:pt x="1" y="150"/>
                      </a:lnTo>
                      <a:lnTo>
                        <a:pt x="2" y="149"/>
                      </a:lnTo>
                      <a:lnTo>
                        <a:pt x="2" y="148"/>
                      </a:lnTo>
                      <a:lnTo>
                        <a:pt x="3" y="147"/>
                      </a:lnTo>
                      <a:lnTo>
                        <a:pt x="3" y="146"/>
                      </a:lnTo>
                      <a:lnTo>
                        <a:pt x="4" y="146"/>
                      </a:lnTo>
                      <a:lnTo>
                        <a:pt x="5" y="144"/>
                      </a:lnTo>
                      <a:lnTo>
                        <a:pt x="5" y="143"/>
                      </a:lnTo>
                      <a:lnTo>
                        <a:pt x="6" y="142"/>
                      </a:lnTo>
                      <a:lnTo>
                        <a:pt x="6" y="141"/>
                      </a:lnTo>
                      <a:lnTo>
                        <a:pt x="7" y="141"/>
                      </a:lnTo>
                      <a:lnTo>
                        <a:pt x="8" y="141"/>
                      </a:lnTo>
                      <a:lnTo>
                        <a:pt x="8" y="140"/>
                      </a:lnTo>
                      <a:lnTo>
                        <a:pt x="9" y="140"/>
                      </a:lnTo>
                      <a:lnTo>
                        <a:pt x="10" y="140"/>
                      </a:lnTo>
                      <a:lnTo>
                        <a:pt x="11" y="140"/>
                      </a:lnTo>
                      <a:lnTo>
                        <a:pt x="12" y="141"/>
                      </a:lnTo>
                      <a:lnTo>
                        <a:pt x="13" y="141"/>
                      </a:lnTo>
                      <a:lnTo>
                        <a:pt x="14" y="141"/>
                      </a:lnTo>
                      <a:lnTo>
                        <a:pt x="15" y="141"/>
                      </a:lnTo>
                      <a:lnTo>
                        <a:pt x="16" y="141"/>
                      </a:lnTo>
                      <a:lnTo>
                        <a:pt x="17" y="141"/>
                      </a:lnTo>
                      <a:lnTo>
                        <a:pt x="18" y="141"/>
                      </a:lnTo>
                      <a:lnTo>
                        <a:pt x="19" y="141"/>
                      </a:lnTo>
                      <a:lnTo>
                        <a:pt x="20" y="141"/>
                      </a:lnTo>
                      <a:lnTo>
                        <a:pt x="20" y="140"/>
                      </a:lnTo>
                      <a:lnTo>
                        <a:pt x="21" y="140"/>
                      </a:lnTo>
                      <a:lnTo>
                        <a:pt x="22" y="139"/>
                      </a:lnTo>
                      <a:lnTo>
                        <a:pt x="23" y="139"/>
                      </a:lnTo>
                      <a:lnTo>
                        <a:pt x="24" y="138"/>
                      </a:lnTo>
                      <a:lnTo>
                        <a:pt x="25" y="137"/>
                      </a:lnTo>
                      <a:lnTo>
                        <a:pt x="26" y="137"/>
                      </a:lnTo>
                      <a:lnTo>
                        <a:pt x="26" y="136"/>
                      </a:lnTo>
                      <a:lnTo>
                        <a:pt x="26" y="135"/>
                      </a:lnTo>
                      <a:lnTo>
                        <a:pt x="26" y="134"/>
                      </a:lnTo>
                      <a:lnTo>
                        <a:pt x="29" y="131"/>
                      </a:lnTo>
                      <a:lnTo>
                        <a:pt x="29" y="130"/>
                      </a:lnTo>
                      <a:lnTo>
                        <a:pt x="29" y="129"/>
                      </a:lnTo>
                      <a:lnTo>
                        <a:pt x="30" y="128"/>
                      </a:lnTo>
                      <a:lnTo>
                        <a:pt x="31" y="128"/>
                      </a:lnTo>
                      <a:lnTo>
                        <a:pt x="32" y="128"/>
                      </a:lnTo>
                      <a:lnTo>
                        <a:pt x="33" y="128"/>
                      </a:lnTo>
                      <a:lnTo>
                        <a:pt x="34" y="128"/>
                      </a:lnTo>
                      <a:lnTo>
                        <a:pt x="35" y="127"/>
                      </a:lnTo>
                      <a:lnTo>
                        <a:pt x="36" y="127"/>
                      </a:lnTo>
                      <a:lnTo>
                        <a:pt x="36" y="126"/>
                      </a:lnTo>
                      <a:lnTo>
                        <a:pt x="37" y="126"/>
                      </a:lnTo>
                      <a:lnTo>
                        <a:pt x="37" y="125"/>
                      </a:lnTo>
                      <a:lnTo>
                        <a:pt x="38" y="124"/>
                      </a:lnTo>
                      <a:lnTo>
                        <a:pt x="39" y="124"/>
                      </a:lnTo>
                      <a:lnTo>
                        <a:pt x="40" y="123"/>
                      </a:lnTo>
                      <a:lnTo>
                        <a:pt x="41" y="123"/>
                      </a:lnTo>
                      <a:lnTo>
                        <a:pt x="43" y="121"/>
                      </a:lnTo>
                      <a:lnTo>
                        <a:pt x="43" y="120"/>
                      </a:lnTo>
                      <a:lnTo>
                        <a:pt x="44" y="119"/>
                      </a:lnTo>
                      <a:lnTo>
                        <a:pt x="45" y="117"/>
                      </a:lnTo>
                      <a:lnTo>
                        <a:pt x="45" y="115"/>
                      </a:lnTo>
                      <a:lnTo>
                        <a:pt x="45" y="114"/>
                      </a:lnTo>
                      <a:lnTo>
                        <a:pt x="45" y="113"/>
                      </a:lnTo>
                      <a:lnTo>
                        <a:pt x="45" y="112"/>
                      </a:lnTo>
                      <a:lnTo>
                        <a:pt x="46" y="112"/>
                      </a:lnTo>
                      <a:lnTo>
                        <a:pt x="46" y="111"/>
                      </a:lnTo>
                      <a:lnTo>
                        <a:pt x="45" y="110"/>
                      </a:lnTo>
                      <a:lnTo>
                        <a:pt x="46" y="108"/>
                      </a:lnTo>
                      <a:lnTo>
                        <a:pt x="47" y="107"/>
                      </a:lnTo>
                      <a:lnTo>
                        <a:pt x="48" y="105"/>
                      </a:lnTo>
                      <a:lnTo>
                        <a:pt x="49" y="104"/>
                      </a:lnTo>
                      <a:lnTo>
                        <a:pt x="49" y="102"/>
                      </a:lnTo>
                      <a:lnTo>
                        <a:pt x="49" y="101"/>
                      </a:lnTo>
                      <a:lnTo>
                        <a:pt x="49" y="100"/>
                      </a:lnTo>
                      <a:lnTo>
                        <a:pt x="49" y="99"/>
                      </a:lnTo>
                      <a:lnTo>
                        <a:pt x="50" y="98"/>
                      </a:lnTo>
                      <a:lnTo>
                        <a:pt x="51" y="97"/>
                      </a:lnTo>
                      <a:lnTo>
                        <a:pt x="51" y="96"/>
                      </a:lnTo>
                      <a:lnTo>
                        <a:pt x="51" y="95"/>
                      </a:lnTo>
                      <a:lnTo>
                        <a:pt x="53" y="93"/>
                      </a:lnTo>
                      <a:lnTo>
                        <a:pt x="53" y="92"/>
                      </a:lnTo>
                      <a:lnTo>
                        <a:pt x="53" y="91"/>
                      </a:lnTo>
                      <a:lnTo>
                        <a:pt x="53" y="90"/>
                      </a:lnTo>
                      <a:lnTo>
                        <a:pt x="53" y="89"/>
                      </a:lnTo>
                      <a:lnTo>
                        <a:pt x="53" y="88"/>
                      </a:lnTo>
                      <a:lnTo>
                        <a:pt x="53" y="87"/>
                      </a:lnTo>
                      <a:lnTo>
                        <a:pt x="53" y="86"/>
                      </a:lnTo>
                      <a:lnTo>
                        <a:pt x="52" y="86"/>
                      </a:lnTo>
                      <a:lnTo>
                        <a:pt x="52" y="85"/>
                      </a:lnTo>
                      <a:lnTo>
                        <a:pt x="52" y="84"/>
                      </a:lnTo>
                      <a:lnTo>
                        <a:pt x="51" y="84"/>
                      </a:lnTo>
                      <a:lnTo>
                        <a:pt x="51" y="83"/>
                      </a:lnTo>
                      <a:lnTo>
                        <a:pt x="51" y="82"/>
                      </a:lnTo>
                      <a:lnTo>
                        <a:pt x="52" y="82"/>
                      </a:lnTo>
                      <a:lnTo>
                        <a:pt x="52" y="81"/>
                      </a:lnTo>
                      <a:lnTo>
                        <a:pt x="52" y="80"/>
                      </a:lnTo>
                      <a:lnTo>
                        <a:pt x="51" y="80"/>
                      </a:lnTo>
                      <a:lnTo>
                        <a:pt x="50" y="80"/>
                      </a:lnTo>
                      <a:lnTo>
                        <a:pt x="50" y="79"/>
                      </a:lnTo>
                      <a:lnTo>
                        <a:pt x="49" y="78"/>
                      </a:lnTo>
                      <a:lnTo>
                        <a:pt x="49" y="77"/>
                      </a:lnTo>
                      <a:lnTo>
                        <a:pt x="49" y="76"/>
                      </a:lnTo>
                      <a:lnTo>
                        <a:pt x="50" y="76"/>
                      </a:lnTo>
                      <a:lnTo>
                        <a:pt x="51" y="76"/>
                      </a:lnTo>
                      <a:lnTo>
                        <a:pt x="51" y="75"/>
                      </a:lnTo>
                      <a:lnTo>
                        <a:pt x="51" y="74"/>
                      </a:lnTo>
                      <a:lnTo>
                        <a:pt x="51" y="73"/>
                      </a:lnTo>
                      <a:lnTo>
                        <a:pt x="50" y="73"/>
                      </a:lnTo>
                      <a:lnTo>
                        <a:pt x="50" y="72"/>
                      </a:lnTo>
                      <a:lnTo>
                        <a:pt x="50" y="71"/>
                      </a:lnTo>
                      <a:lnTo>
                        <a:pt x="50" y="70"/>
                      </a:lnTo>
                      <a:lnTo>
                        <a:pt x="49" y="70"/>
                      </a:lnTo>
                      <a:lnTo>
                        <a:pt x="49" y="69"/>
                      </a:lnTo>
                      <a:lnTo>
                        <a:pt x="49" y="68"/>
                      </a:lnTo>
                      <a:lnTo>
                        <a:pt x="49" y="67"/>
                      </a:lnTo>
                      <a:lnTo>
                        <a:pt x="49" y="66"/>
                      </a:lnTo>
                      <a:lnTo>
                        <a:pt x="49" y="65"/>
                      </a:lnTo>
                      <a:lnTo>
                        <a:pt x="48" y="65"/>
                      </a:lnTo>
                      <a:lnTo>
                        <a:pt x="48" y="64"/>
                      </a:lnTo>
                      <a:lnTo>
                        <a:pt x="47" y="64"/>
                      </a:lnTo>
                      <a:lnTo>
                        <a:pt x="46" y="64"/>
                      </a:lnTo>
                      <a:lnTo>
                        <a:pt x="45" y="64"/>
                      </a:lnTo>
                      <a:lnTo>
                        <a:pt x="45" y="63"/>
                      </a:lnTo>
                      <a:lnTo>
                        <a:pt x="45" y="62"/>
                      </a:lnTo>
                      <a:lnTo>
                        <a:pt x="44" y="62"/>
                      </a:lnTo>
                      <a:lnTo>
                        <a:pt x="44" y="61"/>
                      </a:lnTo>
                      <a:lnTo>
                        <a:pt x="44" y="60"/>
                      </a:lnTo>
                      <a:lnTo>
                        <a:pt x="43" y="59"/>
                      </a:lnTo>
                      <a:lnTo>
                        <a:pt x="43" y="58"/>
                      </a:lnTo>
                      <a:lnTo>
                        <a:pt x="43" y="57"/>
                      </a:lnTo>
                      <a:lnTo>
                        <a:pt x="42" y="57"/>
                      </a:lnTo>
                      <a:lnTo>
                        <a:pt x="42" y="56"/>
                      </a:lnTo>
                      <a:lnTo>
                        <a:pt x="41" y="55"/>
                      </a:lnTo>
                      <a:lnTo>
                        <a:pt x="41" y="54"/>
                      </a:lnTo>
                      <a:lnTo>
                        <a:pt x="40" y="54"/>
                      </a:lnTo>
                      <a:lnTo>
                        <a:pt x="40" y="53"/>
                      </a:lnTo>
                      <a:lnTo>
                        <a:pt x="41" y="52"/>
                      </a:lnTo>
                      <a:lnTo>
                        <a:pt x="41" y="51"/>
                      </a:lnTo>
                      <a:lnTo>
                        <a:pt x="42" y="50"/>
                      </a:lnTo>
                      <a:lnTo>
                        <a:pt x="43" y="49"/>
                      </a:lnTo>
                      <a:lnTo>
                        <a:pt x="42" y="48"/>
                      </a:lnTo>
                      <a:lnTo>
                        <a:pt x="41" y="47"/>
                      </a:lnTo>
                      <a:lnTo>
                        <a:pt x="40" y="47"/>
                      </a:lnTo>
                      <a:lnTo>
                        <a:pt x="39" y="47"/>
                      </a:lnTo>
                      <a:lnTo>
                        <a:pt x="38" y="46"/>
                      </a:lnTo>
                      <a:lnTo>
                        <a:pt x="38" y="45"/>
                      </a:lnTo>
                      <a:lnTo>
                        <a:pt x="38" y="44"/>
                      </a:lnTo>
                      <a:lnTo>
                        <a:pt x="38" y="43"/>
                      </a:lnTo>
                      <a:lnTo>
                        <a:pt x="39" y="43"/>
                      </a:lnTo>
                      <a:lnTo>
                        <a:pt x="39" y="42"/>
                      </a:lnTo>
                      <a:lnTo>
                        <a:pt x="39" y="41"/>
                      </a:lnTo>
                      <a:lnTo>
                        <a:pt x="38" y="41"/>
                      </a:lnTo>
                      <a:lnTo>
                        <a:pt x="37" y="41"/>
                      </a:lnTo>
                      <a:lnTo>
                        <a:pt x="37" y="40"/>
                      </a:lnTo>
                      <a:lnTo>
                        <a:pt x="37" y="39"/>
                      </a:lnTo>
                      <a:lnTo>
                        <a:pt x="37" y="38"/>
                      </a:lnTo>
                      <a:lnTo>
                        <a:pt x="36" y="38"/>
                      </a:lnTo>
                      <a:lnTo>
                        <a:pt x="36" y="37"/>
                      </a:lnTo>
                      <a:lnTo>
                        <a:pt x="36" y="36"/>
                      </a:lnTo>
                      <a:lnTo>
                        <a:pt x="36" y="35"/>
                      </a:lnTo>
                      <a:lnTo>
                        <a:pt x="35" y="35"/>
                      </a:lnTo>
                      <a:lnTo>
                        <a:pt x="34" y="35"/>
                      </a:lnTo>
                      <a:lnTo>
                        <a:pt x="33" y="35"/>
                      </a:lnTo>
                      <a:lnTo>
                        <a:pt x="33" y="34"/>
                      </a:lnTo>
                      <a:lnTo>
                        <a:pt x="33" y="33"/>
                      </a:lnTo>
                      <a:lnTo>
                        <a:pt x="32" y="33"/>
                      </a:lnTo>
                      <a:lnTo>
                        <a:pt x="32" y="32"/>
                      </a:lnTo>
                      <a:lnTo>
                        <a:pt x="32" y="31"/>
                      </a:lnTo>
                      <a:lnTo>
                        <a:pt x="32" y="30"/>
                      </a:lnTo>
                      <a:lnTo>
                        <a:pt x="42" y="20"/>
                      </a:lnTo>
                      <a:lnTo>
                        <a:pt x="44" y="17"/>
                      </a:lnTo>
                      <a:lnTo>
                        <a:pt x="60" y="0"/>
                      </a:lnTo>
                      <a:lnTo>
                        <a:pt x="67" y="4"/>
                      </a:lnTo>
                      <a:lnTo>
                        <a:pt x="71" y="6"/>
                      </a:lnTo>
                      <a:lnTo>
                        <a:pt x="72" y="6"/>
                      </a:lnTo>
                      <a:lnTo>
                        <a:pt x="72" y="7"/>
                      </a:lnTo>
                      <a:lnTo>
                        <a:pt x="73" y="7"/>
                      </a:lnTo>
                      <a:lnTo>
                        <a:pt x="73" y="8"/>
                      </a:lnTo>
                      <a:lnTo>
                        <a:pt x="74" y="9"/>
                      </a:lnTo>
                      <a:lnTo>
                        <a:pt x="74" y="10"/>
                      </a:lnTo>
                      <a:lnTo>
                        <a:pt x="74" y="11"/>
                      </a:lnTo>
                      <a:lnTo>
                        <a:pt x="74" y="12"/>
                      </a:lnTo>
                      <a:lnTo>
                        <a:pt x="74" y="13"/>
                      </a:lnTo>
                      <a:lnTo>
                        <a:pt x="74" y="14"/>
                      </a:lnTo>
                      <a:lnTo>
                        <a:pt x="74" y="15"/>
                      </a:lnTo>
                      <a:lnTo>
                        <a:pt x="74" y="16"/>
                      </a:lnTo>
                      <a:lnTo>
                        <a:pt x="75" y="17"/>
                      </a:lnTo>
                      <a:lnTo>
                        <a:pt x="76" y="17"/>
                      </a:lnTo>
                      <a:lnTo>
                        <a:pt x="77" y="17"/>
                      </a:lnTo>
                      <a:lnTo>
                        <a:pt x="77" y="18"/>
                      </a:lnTo>
                      <a:lnTo>
                        <a:pt x="78" y="18"/>
                      </a:lnTo>
                      <a:lnTo>
                        <a:pt x="78" y="19"/>
                      </a:lnTo>
                      <a:lnTo>
                        <a:pt x="79" y="19"/>
                      </a:lnTo>
                      <a:lnTo>
                        <a:pt x="80" y="19"/>
                      </a:lnTo>
                      <a:lnTo>
                        <a:pt x="81" y="19"/>
                      </a:lnTo>
                      <a:lnTo>
                        <a:pt x="82" y="20"/>
                      </a:lnTo>
                      <a:lnTo>
                        <a:pt x="83" y="20"/>
                      </a:lnTo>
                      <a:lnTo>
                        <a:pt x="84" y="20"/>
                      </a:lnTo>
                      <a:lnTo>
                        <a:pt x="85" y="20"/>
                      </a:lnTo>
                      <a:lnTo>
                        <a:pt x="86" y="20"/>
                      </a:lnTo>
                      <a:lnTo>
                        <a:pt x="87" y="20"/>
                      </a:lnTo>
                      <a:lnTo>
                        <a:pt x="88" y="20"/>
                      </a:lnTo>
                      <a:lnTo>
                        <a:pt x="89" y="21"/>
                      </a:lnTo>
                      <a:lnTo>
                        <a:pt x="90" y="21"/>
                      </a:lnTo>
                      <a:lnTo>
                        <a:pt x="91" y="21"/>
                      </a:lnTo>
                      <a:lnTo>
                        <a:pt x="91" y="22"/>
                      </a:lnTo>
                      <a:lnTo>
                        <a:pt x="92" y="22"/>
                      </a:lnTo>
                      <a:lnTo>
                        <a:pt x="93" y="22"/>
                      </a:lnTo>
                      <a:lnTo>
                        <a:pt x="94" y="22"/>
                      </a:lnTo>
                      <a:lnTo>
                        <a:pt x="94" y="21"/>
                      </a:lnTo>
                      <a:lnTo>
                        <a:pt x="95" y="21"/>
                      </a:lnTo>
                      <a:lnTo>
                        <a:pt x="95" y="22"/>
                      </a:lnTo>
                      <a:lnTo>
                        <a:pt x="96" y="22"/>
                      </a:lnTo>
                      <a:lnTo>
                        <a:pt x="96" y="23"/>
                      </a:lnTo>
                      <a:lnTo>
                        <a:pt x="97" y="23"/>
                      </a:lnTo>
                      <a:lnTo>
                        <a:pt x="98" y="24"/>
                      </a:lnTo>
                      <a:lnTo>
                        <a:pt x="99" y="24"/>
                      </a:lnTo>
                      <a:lnTo>
                        <a:pt x="100" y="24"/>
                      </a:lnTo>
                      <a:lnTo>
                        <a:pt x="101" y="24"/>
                      </a:lnTo>
                      <a:lnTo>
                        <a:pt x="101" y="25"/>
                      </a:lnTo>
                      <a:lnTo>
                        <a:pt x="101" y="26"/>
                      </a:lnTo>
                      <a:lnTo>
                        <a:pt x="102" y="27"/>
                      </a:lnTo>
                      <a:lnTo>
                        <a:pt x="103" y="27"/>
                      </a:lnTo>
                      <a:lnTo>
                        <a:pt x="104" y="27"/>
                      </a:lnTo>
                      <a:lnTo>
                        <a:pt x="105" y="27"/>
                      </a:lnTo>
                      <a:lnTo>
                        <a:pt x="106" y="27"/>
                      </a:lnTo>
                      <a:lnTo>
                        <a:pt x="107" y="27"/>
                      </a:lnTo>
                      <a:lnTo>
                        <a:pt x="108" y="27"/>
                      </a:lnTo>
                      <a:lnTo>
                        <a:pt x="109" y="26"/>
                      </a:lnTo>
                      <a:lnTo>
                        <a:pt x="110" y="26"/>
                      </a:lnTo>
                      <a:lnTo>
                        <a:pt x="111" y="26"/>
                      </a:lnTo>
                      <a:lnTo>
                        <a:pt x="112" y="26"/>
                      </a:lnTo>
                      <a:lnTo>
                        <a:pt x="113" y="26"/>
                      </a:lnTo>
                      <a:lnTo>
                        <a:pt x="113" y="27"/>
                      </a:lnTo>
                      <a:lnTo>
                        <a:pt x="113" y="28"/>
                      </a:lnTo>
                      <a:lnTo>
                        <a:pt x="114" y="28"/>
                      </a:lnTo>
                      <a:lnTo>
                        <a:pt x="114" y="29"/>
                      </a:lnTo>
                      <a:lnTo>
                        <a:pt x="115" y="29"/>
                      </a:lnTo>
                      <a:lnTo>
                        <a:pt x="115" y="30"/>
                      </a:lnTo>
                      <a:lnTo>
                        <a:pt x="116" y="30"/>
                      </a:lnTo>
                      <a:lnTo>
                        <a:pt x="117" y="31"/>
                      </a:lnTo>
                      <a:lnTo>
                        <a:pt x="118" y="31"/>
                      </a:lnTo>
                      <a:lnTo>
                        <a:pt x="119" y="31"/>
                      </a:lnTo>
                      <a:lnTo>
                        <a:pt x="119" y="32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Freeform 21">
                  <a:extLst>
                    <a:ext uri="{FF2B5EF4-FFF2-40B4-BE49-F238E27FC236}">
                      <a16:creationId xmlns:a16="http://schemas.microsoft.com/office/drawing/2014/main" id="{4CC71DB6-FC6A-4428-B502-6D317F4463F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932363" y="2846388"/>
                  <a:ext cx="663575" cy="450850"/>
                </a:xfrm>
                <a:custGeom>
                  <a:avLst/>
                  <a:gdLst>
                    <a:gd name="T0" fmla="*/ 203 w 418"/>
                    <a:gd name="T1" fmla="*/ 242 h 284"/>
                    <a:gd name="T2" fmla="*/ 202 w 418"/>
                    <a:gd name="T3" fmla="*/ 248 h 284"/>
                    <a:gd name="T4" fmla="*/ 196 w 418"/>
                    <a:gd name="T5" fmla="*/ 260 h 284"/>
                    <a:gd name="T6" fmla="*/ 183 w 418"/>
                    <a:gd name="T7" fmla="*/ 272 h 284"/>
                    <a:gd name="T8" fmla="*/ 174 w 418"/>
                    <a:gd name="T9" fmla="*/ 267 h 284"/>
                    <a:gd name="T10" fmla="*/ 170 w 418"/>
                    <a:gd name="T11" fmla="*/ 261 h 284"/>
                    <a:gd name="T12" fmla="*/ 175 w 418"/>
                    <a:gd name="T13" fmla="*/ 254 h 284"/>
                    <a:gd name="T14" fmla="*/ 165 w 418"/>
                    <a:gd name="T15" fmla="*/ 255 h 284"/>
                    <a:gd name="T16" fmla="*/ 159 w 418"/>
                    <a:gd name="T17" fmla="*/ 260 h 284"/>
                    <a:gd name="T18" fmla="*/ 151 w 418"/>
                    <a:gd name="T19" fmla="*/ 262 h 284"/>
                    <a:gd name="T20" fmla="*/ 157 w 418"/>
                    <a:gd name="T21" fmla="*/ 272 h 284"/>
                    <a:gd name="T22" fmla="*/ 146 w 418"/>
                    <a:gd name="T23" fmla="*/ 278 h 284"/>
                    <a:gd name="T24" fmla="*/ 134 w 418"/>
                    <a:gd name="T25" fmla="*/ 282 h 284"/>
                    <a:gd name="T26" fmla="*/ 0 w 418"/>
                    <a:gd name="T27" fmla="*/ 275 h 284"/>
                    <a:gd name="T28" fmla="*/ 6 w 418"/>
                    <a:gd name="T29" fmla="*/ 155 h 284"/>
                    <a:gd name="T30" fmla="*/ 8 w 418"/>
                    <a:gd name="T31" fmla="*/ 84 h 284"/>
                    <a:gd name="T32" fmla="*/ 10 w 418"/>
                    <a:gd name="T33" fmla="*/ 36 h 284"/>
                    <a:gd name="T34" fmla="*/ 206 w 418"/>
                    <a:gd name="T35" fmla="*/ 21 h 284"/>
                    <a:gd name="T36" fmla="*/ 199 w 418"/>
                    <a:gd name="T37" fmla="*/ 18 h 284"/>
                    <a:gd name="T38" fmla="*/ 197 w 418"/>
                    <a:gd name="T39" fmla="*/ 12 h 284"/>
                    <a:gd name="T40" fmla="*/ 197 w 418"/>
                    <a:gd name="T41" fmla="*/ 4 h 284"/>
                    <a:gd name="T42" fmla="*/ 268 w 418"/>
                    <a:gd name="T43" fmla="*/ 9 h 284"/>
                    <a:gd name="T44" fmla="*/ 358 w 418"/>
                    <a:gd name="T45" fmla="*/ 10 h 284"/>
                    <a:gd name="T46" fmla="*/ 417 w 418"/>
                    <a:gd name="T47" fmla="*/ 22 h 284"/>
                    <a:gd name="T48" fmla="*/ 407 w 418"/>
                    <a:gd name="T49" fmla="*/ 53 h 284"/>
                    <a:gd name="T50" fmla="*/ 400 w 418"/>
                    <a:gd name="T51" fmla="*/ 74 h 284"/>
                    <a:gd name="T52" fmla="*/ 382 w 418"/>
                    <a:gd name="T53" fmla="*/ 142 h 284"/>
                    <a:gd name="T54" fmla="*/ 363 w 418"/>
                    <a:gd name="T55" fmla="*/ 204 h 284"/>
                    <a:gd name="T56" fmla="*/ 383 w 418"/>
                    <a:gd name="T57" fmla="*/ 271 h 284"/>
                    <a:gd name="T58" fmla="*/ 373 w 418"/>
                    <a:gd name="T59" fmla="*/ 274 h 284"/>
                    <a:gd name="T60" fmla="*/ 368 w 418"/>
                    <a:gd name="T61" fmla="*/ 269 h 284"/>
                    <a:gd name="T62" fmla="*/ 361 w 418"/>
                    <a:gd name="T63" fmla="*/ 265 h 284"/>
                    <a:gd name="T64" fmla="*/ 354 w 418"/>
                    <a:gd name="T65" fmla="*/ 264 h 284"/>
                    <a:gd name="T66" fmla="*/ 346 w 418"/>
                    <a:gd name="T67" fmla="*/ 262 h 284"/>
                    <a:gd name="T68" fmla="*/ 340 w 418"/>
                    <a:gd name="T69" fmla="*/ 257 h 284"/>
                    <a:gd name="T70" fmla="*/ 336 w 418"/>
                    <a:gd name="T71" fmla="*/ 250 h 284"/>
                    <a:gd name="T72" fmla="*/ 331 w 418"/>
                    <a:gd name="T73" fmla="*/ 245 h 284"/>
                    <a:gd name="T74" fmla="*/ 327 w 418"/>
                    <a:gd name="T75" fmla="*/ 240 h 284"/>
                    <a:gd name="T76" fmla="*/ 326 w 418"/>
                    <a:gd name="T77" fmla="*/ 233 h 284"/>
                    <a:gd name="T78" fmla="*/ 325 w 418"/>
                    <a:gd name="T79" fmla="*/ 225 h 284"/>
                    <a:gd name="T80" fmla="*/ 322 w 418"/>
                    <a:gd name="T81" fmla="*/ 220 h 284"/>
                    <a:gd name="T82" fmla="*/ 317 w 418"/>
                    <a:gd name="T83" fmla="*/ 215 h 284"/>
                    <a:gd name="T84" fmla="*/ 311 w 418"/>
                    <a:gd name="T85" fmla="*/ 209 h 284"/>
                    <a:gd name="T86" fmla="*/ 304 w 418"/>
                    <a:gd name="T87" fmla="*/ 206 h 284"/>
                    <a:gd name="T88" fmla="*/ 297 w 418"/>
                    <a:gd name="T89" fmla="*/ 203 h 284"/>
                    <a:gd name="T90" fmla="*/ 292 w 418"/>
                    <a:gd name="T91" fmla="*/ 200 h 284"/>
                    <a:gd name="T92" fmla="*/ 285 w 418"/>
                    <a:gd name="T93" fmla="*/ 201 h 284"/>
                    <a:gd name="T94" fmla="*/ 281 w 418"/>
                    <a:gd name="T95" fmla="*/ 196 h 284"/>
                    <a:gd name="T96" fmla="*/ 277 w 418"/>
                    <a:gd name="T97" fmla="*/ 200 h 284"/>
                    <a:gd name="T98" fmla="*/ 268 w 418"/>
                    <a:gd name="T99" fmla="*/ 200 h 284"/>
                    <a:gd name="T100" fmla="*/ 262 w 418"/>
                    <a:gd name="T101" fmla="*/ 204 h 284"/>
                    <a:gd name="T102" fmla="*/ 259 w 418"/>
                    <a:gd name="T103" fmla="*/ 209 h 284"/>
                    <a:gd name="T104" fmla="*/ 256 w 418"/>
                    <a:gd name="T105" fmla="*/ 216 h 284"/>
                    <a:gd name="T106" fmla="*/ 251 w 418"/>
                    <a:gd name="T107" fmla="*/ 220 h 284"/>
                    <a:gd name="T108" fmla="*/ 247 w 418"/>
                    <a:gd name="T109" fmla="*/ 224 h 284"/>
                    <a:gd name="T110" fmla="*/ 240 w 418"/>
                    <a:gd name="T111" fmla="*/ 231 h 284"/>
                    <a:gd name="T112" fmla="*/ 235 w 418"/>
                    <a:gd name="T113" fmla="*/ 235 h 284"/>
                    <a:gd name="T114" fmla="*/ 228 w 418"/>
                    <a:gd name="T115" fmla="*/ 237 h 284"/>
                    <a:gd name="T116" fmla="*/ 230 w 418"/>
                    <a:gd name="T117" fmla="*/ 249 h 284"/>
                    <a:gd name="T118" fmla="*/ 216 w 418"/>
                    <a:gd name="T119" fmla="*/ 254 h 284"/>
                    <a:gd name="T120" fmla="*/ 212 w 418"/>
                    <a:gd name="T121" fmla="*/ 254 h 284"/>
                    <a:gd name="T122" fmla="*/ 217 w 418"/>
                    <a:gd name="T123" fmla="*/ 246 h 284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418"/>
                    <a:gd name="T187" fmla="*/ 0 h 284"/>
                    <a:gd name="T188" fmla="*/ 418 w 418"/>
                    <a:gd name="T189" fmla="*/ 284 h 284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418" h="284">
                      <a:moveTo>
                        <a:pt x="215" y="243"/>
                      </a:moveTo>
                      <a:lnTo>
                        <a:pt x="214" y="243"/>
                      </a:lnTo>
                      <a:lnTo>
                        <a:pt x="213" y="243"/>
                      </a:lnTo>
                      <a:lnTo>
                        <a:pt x="209" y="243"/>
                      </a:lnTo>
                      <a:lnTo>
                        <a:pt x="207" y="243"/>
                      </a:lnTo>
                      <a:lnTo>
                        <a:pt x="206" y="243"/>
                      </a:lnTo>
                      <a:lnTo>
                        <a:pt x="203" y="242"/>
                      </a:lnTo>
                      <a:lnTo>
                        <a:pt x="202" y="242"/>
                      </a:lnTo>
                      <a:lnTo>
                        <a:pt x="201" y="242"/>
                      </a:lnTo>
                      <a:lnTo>
                        <a:pt x="201" y="243"/>
                      </a:lnTo>
                      <a:lnTo>
                        <a:pt x="200" y="243"/>
                      </a:lnTo>
                      <a:lnTo>
                        <a:pt x="201" y="243"/>
                      </a:lnTo>
                      <a:lnTo>
                        <a:pt x="201" y="244"/>
                      </a:lnTo>
                      <a:lnTo>
                        <a:pt x="201" y="245"/>
                      </a:lnTo>
                      <a:lnTo>
                        <a:pt x="201" y="246"/>
                      </a:lnTo>
                      <a:lnTo>
                        <a:pt x="202" y="248"/>
                      </a:lnTo>
                      <a:lnTo>
                        <a:pt x="202" y="249"/>
                      </a:lnTo>
                      <a:lnTo>
                        <a:pt x="202" y="250"/>
                      </a:lnTo>
                      <a:lnTo>
                        <a:pt x="201" y="252"/>
                      </a:lnTo>
                      <a:lnTo>
                        <a:pt x="200" y="254"/>
                      </a:lnTo>
                      <a:lnTo>
                        <a:pt x="200" y="255"/>
                      </a:lnTo>
                      <a:lnTo>
                        <a:pt x="198" y="257"/>
                      </a:lnTo>
                      <a:lnTo>
                        <a:pt x="197" y="258"/>
                      </a:lnTo>
                      <a:lnTo>
                        <a:pt x="197" y="259"/>
                      </a:lnTo>
                      <a:lnTo>
                        <a:pt x="196" y="260"/>
                      </a:lnTo>
                      <a:lnTo>
                        <a:pt x="194" y="263"/>
                      </a:lnTo>
                      <a:lnTo>
                        <a:pt x="193" y="263"/>
                      </a:lnTo>
                      <a:lnTo>
                        <a:pt x="190" y="268"/>
                      </a:lnTo>
                      <a:lnTo>
                        <a:pt x="189" y="269"/>
                      </a:lnTo>
                      <a:lnTo>
                        <a:pt x="187" y="270"/>
                      </a:lnTo>
                      <a:lnTo>
                        <a:pt x="186" y="271"/>
                      </a:lnTo>
                      <a:lnTo>
                        <a:pt x="186" y="272"/>
                      </a:lnTo>
                      <a:lnTo>
                        <a:pt x="185" y="272"/>
                      </a:lnTo>
                      <a:lnTo>
                        <a:pt x="183" y="272"/>
                      </a:lnTo>
                      <a:lnTo>
                        <a:pt x="182" y="272"/>
                      </a:lnTo>
                      <a:lnTo>
                        <a:pt x="181" y="272"/>
                      </a:lnTo>
                      <a:lnTo>
                        <a:pt x="180" y="272"/>
                      </a:lnTo>
                      <a:lnTo>
                        <a:pt x="179" y="272"/>
                      </a:lnTo>
                      <a:lnTo>
                        <a:pt x="178" y="271"/>
                      </a:lnTo>
                      <a:lnTo>
                        <a:pt x="177" y="270"/>
                      </a:lnTo>
                      <a:lnTo>
                        <a:pt x="177" y="269"/>
                      </a:lnTo>
                      <a:lnTo>
                        <a:pt x="174" y="267"/>
                      </a:lnTo>
                      <a:lnTo>
                        <a:pt x="174" y="266"/>
                      </a:lnTo>
                      <a:lnTo>
                        <a:pt x="173" y="266"/>
                      </a:lnTo>
                      <a:lnTo>
                        <a:pt x="172" y="266"/>
                      </a:lnTo>
                      <a:lnTo>
                        <a:pt x="171" y="266"/>
                      </a:lnTo>
                      <a:lnTo>
                        <a:pt x="170" y="266"/>
                      </a:lnTo>
                      <a:lnTo>
                        <a:pt x="170" y="264"/>
                      </a:lnTo>
                      <a:lnTo>
                        <a:pt x="170" y="263"/>
                      </a:lnTo>
                      <a:lnTo>
                        <a:pt x="170" y="262"/>
                      </a:lnTo>
                      <a:lnTo>
                        <a:pt x="170" y="261"/>
                      </a:lnTo>
                      <a:lnTo>
                        <a:pt x="171" y="260"/>
                      </a:lnTo>
                      <a:lnTo>
                        <a:pt x="172" y="260"/>
                      </a:lnTo>
                      <a:lnTo>
                        <a:pt x="174" y="259"/>
                      </a:lnTo>
                      <a:lnTo>
                        <a:pt x="174" y="258"/>
                      </a:lnTo>
                      <a:lnTo>
                        <a:pt x="176" y="257"/>
                      </a:lnTo>
                      <a:lnTo>
                        <a:pt x="176" y="256"/>
                      </a:lnTo>
                      <a:lnTo>
                        <a:pt x="176" y="255"/>
                      </a:lnTo>
                      <a:lnTo>
                        <a:pt x="175" y="254"/>
                      </a:lnTo>
                      <a:lnTo>
                        <a:pt x="174" y="254"/>
                      </a:lnTo>
                      <a:lnTo>
                        <a:pt x="173" y="254"/>
                      </a:lnTo>
                      <a:lnTo>
                        <a:pt x="172" y="254"/>
                      </a:lnTo>
                      <a:lnTo>
                        <a:pt x="170" y="254"/>
                      </a:lnTo>
                      <a:lnTo>
                        <a:pt x="169" y="255"/>
                      </a:lnTo>
                      <a:lnTo>
                        <a:pt x="168" y="255"/>
                      </a:lnTo>
                      <a:lnTo>
                        <a:pt x="166" y="254"/>
                      </a:lnTo>
                      <a:lnTo>
                        <a:pt x="165" y="255"/>
                      </a:lnTo>
                      <a:lnTo>
                        <a:pt x="163" y="255"/>
                      </a:lnTo>
                      <a:lnTo>
                        <a:pt x="162" y="256"/>
                      </a:lnTo>
                      <a:lnTo>
                        <a:pt x="162" y="257"/>
                      </a:lnTo>
                      <a:lnTo>
                        <a:pt x="162" y="258"/>
                      </a:lnTo>
                      <a:lnTo>
                        <a:pt x="162" y="259"/>
                      </a:lnTo>
                      <a:lnTo>
                        <a:pt x="161" y="259"/>
                      </a:lnTo>
                      <a:lnTo>
                        <a:pt x="160" y="260"/>
                      </a:lnTo>
                      <a:lnTo>
                        <a:pt x="159" y="260"/>
                      </a:lnTo>
                      <a:lnTo>
                        <a:pt x="158" y="260"/>
                      </a:lnTo>
                      <a:lnTo>
                        <a:pt x="157" y="261"/>
                      </a:lnTo>
                      <a:lnTo>
                        <a:pt x="156" y="262"/>
                      </a:lnTo>
                      <a:lnTo>
                        <a:pt x="155" y="262"/>
                      </a:lnTo>
                      <a:lnTo>
                        <a:pt x="154" y="263"/>
                      </a:lnTo>
                      <a:lnTo>
                        <a:pt x="153" y="263"/>
                      </a:lnTo>
                      <a:lnTo>
                        <a:pt x="152" y="263"/>
                      </a:lnTo>
                      <a:lnTo>
                        <a:pt x="151" y="262"/>
                      </a:lnTo>
                      <a:lnTo>
                        <a:pt x="150" y="262"/>
                      </a:lnTo>
                      <a:lnTo>
                        <a:pt x="150" y="263"/>
                      </a:lnTo>
                      <a:lnTo>
                        <a:pt x="151" y="265"/>
                      </a:lnTo>
                      <a:lnTo>
                        <a:pt x="153" y="266"/>
                      </a:lnTo>
                      <a:lnTo>
                        <a:pt x="155" y="267"/>
                      </a:lnTo>
                      <a:lnTo>
                        <a:pt x="156" y="269"/>
                      </a:lnTo>
                      <a:lnTo>
                        <a:pt x="157" y="270"/>
                      </a:lnTo>
                      <a:lnTo>
                        <a:pt x="157" y="271"/>
                      </a:lnTo>
                      <a:lnTo>
                        <a:pt x="157" y="272"/>
                      </a:lnTo>
                      <a:lnTo>
                        <a:pt x="155" y="275"/>
                      </a:lnTo>
                      <a:lnTo>
                        <a:pt x="151" y="277"/>
                      </a:lnTo>
                      <a:lnTo>
                        <a:pt x="151" y="278"/>
                      </a:lnTo>
                      <a:lnTo>
                        <a:pt x="150" y="278"/>
                      </a:lnTo>
                      <a:lnTo>
                        <a:pt x="149" y="278"/>
                      </a:lnTo>
                      <a:lnTo>
                        <a:pt x="148" y="278"/>
                      </a:lnTo>
                      <a:lnTo>
                        <a:pt x="146" y="278"/>
                      </a:lnTo>
                      <a:lnTo>
                        <a:pt x="143" y="277"/>
                      </a:lnTo>
                      <a:lnTo>
                        <a:pt x="142" y="278"/>
                      </a:lnTo>
                      <a:lnTo>
                        <a:pt x="140" y="278"/>
                      </a:lnTo>
                      <a:lnTo>
                        <a:pt x="139" y="280"/>
                      </a:lnTo>
                      <a:lnTo>
                        <a:pt x="139" y="281"/>
                      </a:lnTo>
                      <a:lnTo>
                        <a:pt x="137" y="281"/>
                      </a:lnTo>
                      <a:lnTo>
                        <a:pt x="136" y="282"/>
                      </a:lnTo>
                      <a:lnTo>
                        <a:pt x="135" y="282"/>
                      </a:lnTo>
                      <a:lnTo>
                        <a:pt x="134" y="282"/>
                      </a:lnTo>
                      <a:lnTo>
                        <a:pt x="134" y="281"/>
                      </a:lnTo>
                      <a:lnTo>
                        <a:pt x="133" y="281"/>
                      </a:lnTo>
                      <a:lnTo>
                        <a:pt x="133" y="282"/>
                      </a:lnTo>
                      <a:lnTo>
                        <a:pt x="133" y="283"/>
                      </a:lnTo>
                      <a:lnTo>
                        <a:pt x="109" y="283"/>
                      </a:lnTo>
                      <a:lnTo>
                        <a:pt x="75" y="283"/>
                      </a:lnTo>
                      <a:lnTo>
                        <a:pt x="40" y="284"/>
                      </a:lnTo>
                      <a:lnTo>
                        <a:pt x="0" y="284"/>
                      </a:lnTo>
                      <a:lnTo>
                        <a:pt x="0" y="275"/>
                      </a:lnTo>
                      <a:lnTo>
                        <a:pt x="0" y="254"/>
                      </a:lnTo>
                      <a:lnTo>
                        <a:pt x="2" y="220"/>
                      </a:lnTo>
                      <a:lnTo>
                        <a:pt x="2" y="218"/>
                      </a:lnTo>
                      <a:lnTo>
                        <a:pt x="3" y="205"/>
                      </a:lnTo>
                      <a:lnTo>
                        <a:pt x="3" y="191"/>
                      </a:lnTo>
                      <a:lnTo>
                        <a:pt x="4" y="180"/>
                      </a:lnTo>
                      <a:lnTo>
                        <a:pt x="5" y="173"/>
                      </a:lnTo>
                      <a:lnTo>
                        <a:pt x="6" y="156"/>
                      </a:lnTo>
                      <a:lnTo>
                        <a:pt x="6" y="155"/>
                      </a:lnTo>
                      <a:lnTo>
                        <a:pt x="6" y="137"/>
                      </a:lnTo>
                      <a:lnTo>
                        <a:pt x="6" y="136"/>
                      </a:lnTo>
                      <a:lnTo>
                        <a:pt x="6" y="132"/>
                      </a:lnTo>
                      <a:lnTo>
                        <a:pt x="7" y="130"/>
                      </a:lnTo>
                      <a:lnTo>
                        <a:pt x="7" y="118"/>
                      </a:lnTo>
                      <a:lnTo>
                        <a:pt x="7" y="111"/>
                      </a:lnTo>
                      <a:lnTo>
                        <a:pt x="7" y="106"/>
                      </a:lnTo>
                      <a:lnTo>
                        <a:pt x="7" y="105"/>
                      </a:lnTo>
                      <a:lnTo>
                        <a:pt x="8" y="84"/>
                      </a:lnTo>
                      <a:lnTo>
                        <a:pt x="9" y="68"/>
                      </a:lnTo>
                      <a:lnTo>
                        <a:pt x="9" y="59"/>
                      </a:lnTo>
                      <a:lnTo>
                        <a:pt x="9" y="57"/>
                      </a:lnTo>
                      <a:lnTo>
                        <a:pt x="9" y="41"/>
                      </a:lnTo>
                      <a:lnTo>
                        <a:pt x="10" y="41"/>
                      </a:lnTo>
                      <a:lnTo>
                        <a:pt x="10" y="39"/>
                      </a:lnTo>
                      <a:lnTo>
                        <a:pt x="10" y="37"/>
                      </a:lnTo>
                      <a:lnTo>
                        <a:pt x="10" y="36"/>
                      </a:lnTo>
                      <a:lnTo>
                        <a:pt x="10" y="33"/>
                      </a:lnTo>
                      <a:lnTo>
                        <a:pt x="10" y="26"/>
                      </a:lnTo>
                      <a:lnTo>
                        <a:pt x="205" y="26"/>
                      </a:lnTo>
                      <a:lnTo>
                        <a:pt x="205" y="25"/>
                      </a:lnTo>
                      <a:lnTo>
                        <a:pt x="206" y="24"/>
                      </a:lnTo>
                      <a:lnTo>
                        <a:pt x="206" y="23"/>
                      </a:lnTo>
                      <a:lnTo>
                        <a:pt x="206" y="22"/>
                      </a:lnTo>
                      <a:lnTo>
                        <a:pt x="206" y="21"/>
                      </a:lnTo>
                      <a:lnTo>
                        <a:pt x="205" y="21"/>
                      </a:lnTo>
                      <a:lnTo>
                        <a:pt x="205" y="20"/>
                      </a:lnTo>
                      <a:lnTo>
                        <a:pt x="204" y="20"/>
                      </a:lnTo>
                      <a:lnTo>
                        <a:pt x="203" y="19"/>
                      </a:lnTo>
                      <a:lnTo>
                        <a:pt x="202" y="19"/>
                      </a:lnTo>
                      <a:lnTo>
                        <a:pt x="201" y="18"/>
                      </a:lnTo>
                      <a:lnTo>
                        <a:pt x="200" y="18"/>
                      </a:lnTo>
                      <a:lnTo>
                        <a:pt x="199" y="18"/>
                      </a:lnTo>
                      <a:lnTo>
                        <a:pt x="198" y="17"/>
                      </a:lnTo>
                      <a:lnTo>
                        <a:pt x="197" y="17"/>
                      </a:lnTo>
                      <a:lnTo>
                        <a:pt x="197" y="16"/>
                      </a:lnTo>
                      <a:lnTo>
                        <a:pt x="197" y="15"/>
                      </a:lnTo>
                      <a:lnTo>
                        <a:pt x="197" y="14"/>
                      </a:lnTo>
                      <a:lnTo>
                        <a:pt x="197" y="13"/>
                      </a:lnTo>
                      <a:lnTo>
                        <a:pt x="197" y="12"/>
                      </a:lnTo>
                      <a:lnTo>
                        <a:pt x="197" y="11"/>
                      </a:lnTo>
                      <a:lnTo>
                        <a:pt x="198" y="10"/>
                      </a:lnTo>
                      <a:lnTo>
                        <a:pt x="198" y="9"/>
                      </a:lnTo>
                      <a:lnTo>
                        <a:pt x="197" y="8"/>
                      </a:lnTo>
                      <a:lnTo>
                        <a:pt x="197" y="7"/>
                      </a:lnTo>
                      <a:lnTo>
                        <a:pt x="197" y="6"/>
                      </a:lnTo>
                      <a:lnTo>
                        <a:pt x="197" y="5"/>
                      </a:lnTo>
                      <a:lnTo>
                        <a:pt x="197" y="4"/>
                      </a:lnTo>
                      <a:lnTo>
                        <a:pt x="197" y="3"/>
                      </a:lnTo>
                      <a:lnTo>
                        <a:pt x="197" y="2"/>
                      </a:lnTo>
                      <a:lnTo>
                        <a:pt x="197" y="1"/>
                      </a:lnTo>
                      <a:lnTo>
                        <a:pt x="197" y="0"/>
                      </a:lnTo>
                      <a:lnTo>
                        <a:pt x="222" y="3"/>
                      </a:lnTo>
                      <a:lnTo>
                        <a:pt x="244" y="5"/>
                      </a:lnTo>
                      <a:lnTo>
                        <a:pt x="268" y="9"/>
                      </a:lnTo>
                      <a:lnTo>
                        <a:pt x="302" y="13"/>
                      </a:lnTo>
                      <a:lnTo>
                        <a:pt x="305" y="13"/>
                      </a:lnTo>
                      <a:lnTo>
                        <a:pt x="307" y="13"/>
                      </a:lnTo>
                      <a:lnTo>
                        <a:pt x="309" y="13"/>
                      </a:lnTo>
                      <a:lnTo>
                        <a:pt x="323" y="12"/>
                      </a:lnTo>
                      <a:lnTo>
                        <a:pt x="339" y="11"/>
                      </a:lnTo>
                      <a:lnTo>
                        <a:pt x="346" y="11"/>
                      </a:lnTo>
                      <a:lnTo>
                        <a:pt x="348" y="11"/>
                      </a:lnTo>
                      <a:lnTo>
                        <a:pt x="358" y="10"/>
                      </a:lnTo>
                      <a:lnTo>
                        <a:pt x="364" y="10"/>
                      </a:lnTo>
                      <a:lnTo>
                        <a:pt x="377" y="10"/>
                      </a:lnTo>
                      <a:lnTo>
                        <a:pt x="390" y="9"/>
                      </a:lnTo>
                      <a:lnTo>
                        <a:pt x="406" y="8"/>
                      </a:lnTo>
                      <a:lnTo>
                        <a:pt x="417" y="8"/>
                      </a:lnTo>
                      <a:lnTo>
                        <a:pt x="418" y="8"/>
                      </a:lnTo>
                      <a:lnTo>
                        <a:pt x="418" y="9"/>
                      </a:lnTo>
                      <a:lnTo>
                        <a:pt x="418" y="16"/>
                      </a:lnTo>
                      <a:lnTo>
                        <a:pt x="417" y="22"/>
                      </a:lnTo>
                      <a:lnTo>
                        <a:pt x="416" y="27"/>
                      </a:lnTo>
                      <a:lnTo>
                        <a:pt x="416" y="28"/>
                      </a:lnTo>
                      <a:lnTo>
                        <a:pt x="415" y="29"/>
                      </a:lnTo>
                      <a:lnTo>
                        <a:pt x="413" y="34"/>
                      </a:lnTo>
                      <a:lnTo>
                        <a:pt x="412" y="38"/>
                      </a:lnTo>
                      <a:lnTo>
                        <a:pt x="411" y="43"/>
                      </a:lnTo>
                      <a:lnTo>
                        <a:pt x="410" y="45"/>
                      </a:lnTo>
                      <a:lnTo>
                        <a:pt x="409" y="47"/>
                      </a:lnTo>
                      <a:lnTo>
                        <a:pt x="407" y="53"/>
                      </a:lnTo>
                      <a:lnTo>
                        <a:pt x="406" y="57"/>
                      </a:lnTo>
                      <a:lnTo>
                        <a:pt x="405" y="60"/>
                      </a:lnTo>
                      <a:lnTo>
                        <a:pt x="405" y="61"/>
                      </a:lnTo>
                      <a:lnTo>
                        <a:pt x="404" y="62"/>
                      </a:lnTo>
                      <a:lnTo>
                        <a:pt x="402" y="65"/>
                      </a:lnTo>
                      <a:lnTo>
                        <a:pt x="402" y="66"/>
                      </a:lnTo>
                      <a:lnTo>
                        <a:pt x="402" y="67"/>
                      </a:lnTo>
                      <a:lnTo>
                        <a:pt x="400" y="74"/>
                      </a:lnTo>
                      <a:lnTo>
                        <a:pt x="400" y="80"/>
                      </a:lnTo>
                      <a:lnTo>
                        <a:pt x="399" y="82"/>
                      </a:lnTo>
                      <a:lnTo>
                        <a:pt x="397" y="89"/>
                      </a:lnTo>
                      <a:lnTo>
                        <a:pt x="395" y="99"/>
                      </a:lnTo>
                      <a:lnTo>
                        <a:pt x="392" y="106"/>
                      </a:lnTo>
                      <a:lnTo>
                        <a:pt x="390" y="114"/>
                      </a:lnTo>
                      <a:lnTo>
                        <a:pt x="387" y="123"/>
                      </a:lnTo>
                      <a:lnTo>
                        <a:pt x="384" y="132"/>
                      </a:lnTo>
                      <a:lnTo>
                        <a:pt x="382" y="142"/>
                      </a:lnTo>
                      <a:lnTo>
                        <a:pt x="380" y="147"/>
                      </a:lnTo>
                      <a:lnTo>
                        <a:pt x="379" y="150"/>
                      </a:lnTo>
                      <a:lnTo>
                        <a:pt x="372" y="171"/>
                      </a:lnTo>
                      <a:lnTo>
                        <a:pt x="372" y="172"/>
                      </a:lnTo>
                      <a:lnTo>
                        <a:pt x="371" y="179"/>
                      </a:lnTo>
                      <a:lnTo>
                        <a:pt x="368" y="185"/>
                      </a:lnTo>
                      <a:lnTo>
                        <a:pt x="366" y="191"/>
                      </a:lnTo>
                      <a:lnTo>
                        <a:pt x="365" y="198"/>
                      </a:lnTo>
                      <a:lnTo>
                        <a:pt x="363" y="204"/>
                      </a:lnTo>
                      <a:lnTo>
                        <a:pt x="361" y="210"/>
                      </a:lnTo>
                      <a:lnTo>
                        <a:pt x="363" y="211"/>
                      </a:lnTo>
                      <a:lnTo>
                        <a:pt x="374" y="215"/>
                      </a:lnTo>
                      <a:lnTo>
                        <a:pt x="387" y="221"/>
                      </a:lnTo>
                      <a:lnTo>
                        <a:pt x="397" y="225"/>
                      </a:lnTo>
                      <a:lnTo>
                        <a:pt x="411" y="231"/>
                      </a:lnTo>
                      <a:lnTo>
                        <a:pt x="412" y="231"/>
                      </a:lnTo>
                      <a:lnTo>
                        <a:pt x="397" y="253"/>
                      </a:lnTo>
                      <a:lnTo>
                        <a:pt x="383" y="271"/>
                      </a:lnTo>
                      <a:lnTo>
                        <a:pt x="377" y="280"/>
                      </a:lnTo>
                      <a:lnTo>
                        <a:pt x="377" y="279"/>
                      </a:lnTo>
                      <a:lnTo>
                        <a:pt x="376" y="278"/>
                      </a:lnTo>
                      <a:lnTo>
                        <a:pt x="375" y="277"/>
                      </a:lnTo>
                      <a:lnTo>
                        <a:pt x="374" y="277"/>
                      </a:lnTo>
                      <a:lnTo>
                        <a:pt x="374" y="276"/>
                      </a:lnTo>
                      <a:lnTo>
                        <a:pt x="373" y="275"/>
                      </a:lnTo>
                      <a:lnTo>
                        <a:pt x="373" y="274"/>
                      </a:lnTo>
                      <a:lnTo>
                        <a:pt x="372" y="274"/>
                      </a:lnTo>
                      <a:lnTo>
                        <a:pt x="372" y="273"/>
                      </a:lnTo>
                      <a:lnTo>
                        <a:pt x="371" y="273"/>
                      </a:lnTo>
                      <a:lnTo>
                        <a:pt x="371" y="272"/>
                      </a:lnTo>
                      <a:lnTo>
                        <a:pt x="370" y="272"/>
                      </a:lnTo>
                      <a:lnTo>
                        <a:pt x="369" y="271"/>
                      </a:lnTo>
                      <a:lnTo>
                        <a:pt x="369" y="270"/>
                      </a:lnTo>
                      <a:lnTo>
                        <a:pt x="368" y="269"/>
                      </a:lnTo>
                      <a:lnTo>
                        <a:pt x="367" y="269"/>
                      </a:lnTo>
                      <a:lnTo>
                        <a:pt x="367" y="268"/>
                      </a:lnTo>
                      <a:lnTo>
                        <a:pt x="366" y="268"/>
                      </a:lnTo>
                      <a:lnTo>
                        <a:pt x="366" y="267"/>
                      </a:lnTo>
                      <a:lnTo>
                        <a:pt x="365" y="266"/>
                      </a:lnTo>
                      <a:lnTo>
                        <a:pt x="364" y="266"/>
                      </a:lnTo>
                      <a:lnTo>
                        <a:pt x="363" y="266"/>
                      </a:lnTo>
                      <a:lnTo>
                        <a:pt x="362" y="265"/>
                      </a:lnTo>
                      <a:lnTo>
                        <a:pt x="361" y="265"/>
                      </a:lnTo>
                      <a:lnTo>
                        <a:pt x="360" y="264"/>
                      </a:lnTo>
                      <a:lnTo>
                        <a:pt x="359" y="264"/>
                      </a:lnTo>
                      <a:lnTo>
                        <a:pt x="358" y="264"/>
                      </a:lnTo>
                      <a:lnTo>
                        <a:pt x="357" y="264"/>
                      </a:lnTo>
                      <a:lnTo>
                        <a:pt x="356" y="264"/>
                      </a:lnTo>
                      <a:lnTo>
                        <a:pt x="355" y="264"/>
                      </a:lnTo>
                      <a:lnTo>
                        <a:pt x="354" y="264"/>
                      </a:lnTo>
                      <a:lnTo>
                        <a:pt x="353" y="264"/>
                      </a:lnTo>
                      <a:lnTo>
                        <a:pt x="352" y="264"/>
                      </a:lnTo>
                      <a:lnTo>
                        <a:pt x="351" y="264"/>
                      </a:lnTo>
                      <a:lnTo>
                        <a:pt x="350" y="263"/>
                      </a:lnTo>
                      <a:lnTo>
                        <a:pt x="349" y="263"/>
                      </a:lnTo>
                      <a:lnTo>
                        <a:pt x="348" y="263"/>
                      </a:lnTo>
                      <a:lnTo>
                        <a:pt x="347" y="262"/>
                      </a:lnTo>
                      <a:lnTo>
                        <a:pt x="346" y="262"/>
                      </a:lnTo>
                      <a:lnTo>
                        <a:pt x="345" y="261"/>
                      </a:lnTo>
                      <a:lnTo>
                        <a:pt x="344" y="260"/>
                      </a:lnTo>
                      <a:lnTo>
                        <a:pt x="343" y="260"/>
                      </a:lnTo>
                      <a:lnTo>
                        <a:pt x="342" y="260"/>
                      </a:lnTo>
                      <a:lnTo>
                        <a:pt x="342" y="259"/>
                      </a:lnTo>
                      <a:lnTo>
                        <a:pt x="341" y="258"/>
                      </a:lnTo>
                      <a:lnTo>
                        <a:pt x="341" y="257"/>
                      </a:lnTo>
                      <a:lnTo>
                        <a:pt x="340" y="257"/>
                      </a:lnTo>
                      <a:lnTo>
                        <a:pt x="340" y="256"/>
                      </a:lnTo>
                      <a:lnTo>
                        <a:pt x="339" y="255"/>
                      </a:lnTo>
                      <a:lnTo>
                        <a:pt x="338" y="254"/>
                      </a:lnTo>
                      <a:lnTo>
                        <a:pt x="337" y="254"/>
                      </a:lnTo>
                      <a:lnTo>
                        <a:pt x="337" y="253"/>
                      </a:lnTo>
                      <a:lnTo>
                        <a:pt x="337" y="252"/>
                      </a:lnTo>
                      <a:lnTo>
                        <a:pt x="337" y="251"/>
                      </a:lnTo>
                      <a:lnTo>
                        <a:pt x="336" y="250"/>
                      </a:lnTo>
                      <a:lnTo>
                        <a:pt x="335" y="249"/>
                      </a:lnTo>
                      <a:lnTo>
                        <a:pt x="334" y="249"/>
                      </a:lnTo>
                      <a:lnTo>
                        <a:pt x="334" y="248"/>
                      </a:lnTo>
                      <a:lnTo>
                        <a:pt x="333" y="247"/>
                      </a:lnTo>
                      <a:lnTo>
                        <a:pt x="332" y="247"/>
                      </a:lnTo>
                      <a:lnTo>
                        <a:pt x="331" y="246"/>
                      </a:lnTo>
                      <a:lnTo>
                        <a:pt x="331" y="245"/>
                      </a:lnTo>
                      <a:lnTo>
                        <a:pt x="330" y="244"/>
                      </a:lnTo>
                      <a:lnTo>
                        <a:pt x="329" y="244"/>
                      </a:lnTo>
                      <a:lnTo>
                        <a:pt x="329" y="243"/>
                      </a:lnTo>
                      <a:lnTo>
                        <a:pt x="328" y="243"/>
                      </a:lnTo>
                      <a:lnTo>
                        <a:pt x="328" y="242"/>
                      </a:lnTo>
                      <a:lnTo>
                        <a:pt x="327" y="242"/>
                      </a:lnTo>
                      <a:lnTo>
                        <a:pt x="327" y="241"/>
                      </a:lnTo>
                      <a:lnTo>
                        <a:pt x="327" y="240"/>
                      </a:lnTo>
                      <a:lnTo>
                        <a:pt x="328" y="239"/>
                      </a:lnTo>
                      <a:lnTo>
                        <a:pt x="328" y="238"/>
                      </a:lnTo>
                      <a:lnTo>
                        <a:pt x="328" y="237"/>
                      </a:lnTo>
                      <a:lnTo>
                        <a:pt x="328" y="236"/>
                      </a:lnTo>
                      <a:lnTo>
                        <a:pt x="327" y="236"/>
                      </a:lnTo>
                      <a:lnTo>
                        <a:pt x="327" y="235"/>
                      </a:lnTo>
                      <a:lnTo>
                        <a:pt x="326" y="234"/>
                      </a:lnTo>
                      <a:lnTo>
                        <a:pt x="326" y="233"/>
                      </a:lnTo>
                      <a:lnTo>
                        <a:pt x="325" y="232"/>
                      </a:lnTo>
                      <a:lnTo>
                        <a:pt x="325" y="231"/>
                      </a:lnTo>
                      <a:lnTo>
                        <a:pt x="325" y="230"/>
                      </a:lnTo>
                      <a:lnTo>
                        <a:pt x="325" y="229"/>
                      </a:lnTo>
                      <a:lnTo>
                        <a:pt x="325" y="228"/>
                      </a:lnTo>
                      <a:lnTo>
                        <a:pt x="325" y="227"/>
                      </a:lnTo>
                      <a:lnTo>
                        <a:pt x="325" y="226"/>
                      </a:lnTo>
                      <a:lnTo>
                        <a:pt x="325" y="225"/>
                      </a:lnTo>
                      <a:lnTo>
                        <a:pt x="325" y="224"/>
                      </a:lnTo>
                      <a:lnTo>
                        <a:pt x="325" y="223"/>
                      </a:lnTo>
                      <a:lnTo>
                        <a:pt x="325" y="222"/>
                      </a:lnTo>
                      <a:lnTo>
                        <a:pt x="324" y="222"/>
                      </a:lnTo>
                      <a:lnTo>
                        <a:pt x="324" y="221"/>
                      </a:lnTo>
                      <a:lnTo>
                        <a:pt x="323" y="221"/>
                      </a:lnTo>
                      <a:lnTo>
                        <a:pt x="323" y="220"/>
                      </a:lnTo>
                      <a:lnTo>
                        <a:pt x="322" y="220"/>
                      </a:lnTo>
                      <a:lnTo>
                        <a:pt x="321" y="219"/>
                      </a:lnTo>
                      <a:lnTo>
                        <a:pt x="320" y="219"/>
                      </a:lnTo>
                      <a:lnTo>
                        <a:pt x="319" y="218"/>
                      </a:lnTo>
                      <a:lnTo>
                        <a:pt x="319" y="217"/>
                      </a:lnTo>
                      <a:lnTo>
                        <a:pt x="318" y="216"/>
                      </a:lnTo>
                      <a:lnTo>
                        <a:pt x="317" y="216"/>
                      </a:lnTo>
                      <a:lnTo>
                        <a:pt x="317" y="215"/>
                      </a:lnTo>
                      <a:lnTo>
                        <a:pt x="316" y="215"/>
                      </a:lnTo>
                      <a:lnTo>
                        <a:pt x="316" y="214"/>
                      </a:lnTo>
                      <a:lnTo>
                        <a:pt x="315" y="214"/>
                      </a:lnTo>
                      <a:lnTo>
                        <a:pt x="314" y="213"/>
                      </a:lnTo>
                      <a:lnTo>
                        <a:pt x="313" y="212"/>
                      </a:lnTo>
                      <a:lnTo>
                        <a:pt x="313" y="211"/>
                      </a:lnTo>
                      <a:lnTo>
                        <a:pt x="312" y="210"/>
                      </a:lnTo>
                      <a:lnTo>
                        <a:pt x="311" y="209"/>
                      </a:lnTo>
                      <a:lnTo>
                        <a:pt x="310" y="208"/>
                      </a:lnTo>
                      <a:lnTo>
                        <a:pt x="309" y="208"/>
                      </a:lnTo>
                      <a:lnTo>
                        <a:pt x="308" y="208"/>
                      </a:lnTo>
                      <a:lnTo>
                        <a:pt x="307" y="208"/>
                      </a:lnTo>
                      <a:lnTo>
                        <a:pt x="307" y="207"/>
                      </a:lnTo>
                      <a:lnTo>
                        <a:pt x="306" y="207"/>
                      </a:lnTo>
                      <a:lnTo>
                        <a:pt x="305" y="207"/>
                      </a:lnTo>
                      <a:lnTo>
                        <a:pt x="304" y="207"/>
                      </a:lnTo>
                      <a:lnTo>
                        <a:pt x="304" y="206"/>
                      </a:lnTo>
                      <a:lnTo>
                        <a:pt x="303" y="206"/>
                      </a:lnTo>
                      <a:lnTo>
                        <a:pt x="302" y="206"/>
                      </a:lnTo>
                      <a:lnTo>
                        <a:pt x="302" y="205"/>
                      </a:lnTo>
                      <a:lnTo>
                        <a:pt x="301" y="205"/>
                      </a:lnTo>
                      <a:lnTo>
                        <a:pt x="300" y="205"/>
                      </a:lnTo>
                      <a:lnTo>
                        <a:pt x="299" y="204"/>
                      </a:lnTo>
                      <a:lnTo>
                        <a:pt x="298" y="204"/>
                      </a:lnTo>
                      <a:lnTo>
                        <a:pt x="297" y="203"/>
                      </a:lnTo>
                      <a:lnTo>
                        <a:pt x="297" y="202"/>
                      </a:lnTo>
                      <a:lnTo>
                        <a:pt x="296" y="202"/>
                      </a:lnTo>
                      <a:lnTo>
                        <a:pt x="296" y="201"/>
                      </a:lnTo>
                      <a:lnTo>
                        <a:pt x="295" y="201"/>
                      </a:lnTo>
                      <a:lnTo>
                        <a:pt x="294" y="200"/>
                      </a:lnTo>
                      <a:lnTo>
                        <a:pt x="293" y="200"/>
                      </a:lnTo>
                      <a:lnTo>
                        <a:pt x="292" y="200"/>
                      </a:lnTo>
                      <a:lnTo>
                        <a:pt x="291" y="200"/>
                      </a:lnTo>
                      <a:lnTo>
                        <a:pt x="290" y="200"/>
                      </a:lnTo>
                      <a:lnTo>
                        <a:pt x="290" y="201"/>
                      </a:lnTo>
                      <a:lnTo>
                        <a:pt x="289" y="201"/>
                      </a:lnTo>
                      <a:lnTo>
                        <a:pt x="288" y="201"/>
                      </a:lnTo>
                      <a:lnTo>
                        <a:pt x="287" y="201"/>
                      </a:lnTo>
                      <a:lnTo>
                        <a:pt x="286" y="201"/>
                      </a:lnTo>
                      <a:lnTo>
                        <a:pt x="285" y="201"/>
                      </a:lnTo>
                      <a:lnTo>
                        <a:pt x="285" y="200"/>
                      </a:lnTo>
                      <a:lnTo>
                        <a:pt x="284" y="200"/>
                      </a:lnTo>
                      <a:lnTo>
                        <a:pt x="284" y="199"/>
                      </a:lnTo>
                      <a:lnTo>
                        <a:pt x="284" y="198"/>
                      </a:lnTo>
                      <a:lnTo>
                        <a:pt x="284" y="197"/>
                      </a:lnTo>
                      <a:lnTo>
                        <a:pt x="284" y="196"/>
                      </a:lnTo>
                      <a:lnTo>
                        <a:pt x="283" y="196"/>
                      </a:lnTo>
                      <a:lnTo>
                        <a:pt x="282" y="196"/>
                      </a:lnTo>
                      <a:lnTo>
                        <a:pt x="281" y="196"/>
                      </a:lnTo>
                      <a:lnTo>
                        <a:pt x="280" y="196"/>
                      </a:lnTo>
                      <a:lnTo>
                        <a:pt x="279" y="196"/>
                      </a:lnTo>
                      <a:lnTo>
                        <a:pt x="279" y="197"/>
                      </a:lnTo>
                      <a:lnTo>
                        <a:pt x="279" y="198"/>
                      </a:lnTo>
                      <a:lnTo>
                        <a:pt x="278" y="198"/>
                      </a:lnTo>
                      <a:lnTo>
                        <a:pt x="278" y="199"/>
                      </a:lnTo>
                      <a:lnTo>
                        <a:pt x="278" y="200"/>
                      </a:lnTo>
                      <a:lnTo>
                        <a:pt x="277" y="200"/>
                      </a:lnTo>
                      <a:lnTo>
                        <a:pt x="276" y="200"/>
                      </a:lnTo>
                      <a:lnTo>
                        <a:pt x="275" y="200"/>
                      </a:lnTo>
                      <a:lnTo>
                        <a:pt x="273" y="200"/>
                      </a:lnTo>
                      <a:lnTo>
                        <a:pt x="272" y="200"/>
                      </a:lnTo>
                      <a:lnTo>
                        <a:pt x="271" y="200"/>
                      </a:lnTo>
                      <a:lnTo>
                        <a:pt x="270" y="200"/>
                      </a:lnTo>
                      <a:lnTo>
                        <a:pt x="269" y="200"/>
                      </a:lnTo>
                      <a:lnTo>
                        <a:pt x="268" y="200"/>
                      </a:lnTo>
                      <a:lnTo>
                        <a:pt x="267" y="200"/>
                      </a:lnTo>
                      <a:lnTo>
                        <a:pt x="266" y="201"/>
                      </a:lnTo>
                      <a:lnTo>
                        <a:pt x="266" y="202"/>
                      </a:lnTo>
                      <a:lnTo>
                        <a:pt x="265" y="202"/>
                      </a:lnTo>
                      <a:lnTo>
                        <a:pt x="264" y="202"/>
                      </a:lnTo>
                      <a:lnTo>
                        <a:pt x="264" y="203"/>
                      </a:lnTo>
                      <a:lnTo>
                        <a:pt x="263" y="203"/>
                      </a:lnTo>
                      <a:lnTo>
                        <a:pt x="262" y="204"/>
                      </a:lnTo>
                      <a:lnTo>
                        <a:pt x="261" y="204"/>
                      </a:lnTo>
                      <a:lnTo>
                        <a:pt x="261" y="205"/>
                      </a:lnTo>
                      <a:lnTo>
                        <a:pt x="261" y="206"/>
                      </a:lnTo>
                      <a:lnTo>
                        <a:pt x="261" y="207"/>
                      </a:lnTo>
                      <a:lnTo>
                        <a:pt x="261" y="208"/>
                      </a:lnTo>
                      <a:lnTo>
                        <a:pt x="260" y="208"/>
                      </a:lnTo>
                      <a:lnTo>
                        <a:pt x="260" y="209"/>
                      </a:lnTo>
                      <a:lnTo>
                        <a:pt x="259" y="209"/>
                      </a:lnTo>
                      <a:lnTo>
                        <a:pt x="259" y="210"/>
                      </a:lnTo>
                      <a:lnTo>
                        <a:pt x="258" y="211"/>
                      </a:lnTo>
                      <a:lnTo>
                        <a:pt x="258" y="212"/>
                      </a:lnTo>
                      <a:lnTo>
                        <a:pt x="258" y="213"/>
                      </a:lnTo>
                      <a:lnTo>
                        <a:pt x="257" y="214"/>
                      </a:lnTo>
                      <a:lnTo>
                        <a:pt x="257" y="215"/>
                      </a:lnTo>
                      <a:lnTo>
                        <a:pt x="256" y="215"/>
                      </a:lnTo>
                      <a:lnTo>
                        <a:pt x="256" y="216"/>
                      </a:lnTo>
                      <a:lnTo>
                        <a:pt x="255" y="216"/>
                      </a:lnTo>
                      <a:lnTo>
                        <a:pt x="255" y="217"/>
                      </a:lnTo>
                      <a:lnTo>
                        <a:pt x="254" y="218"/>
                      </a:lnTo>
                      <a:lnTo>
                        <a:pt x="253" y="218"/>
                      </a:lnTo>
                      <a:lnTo>
                        <a:pt x="253" y="219"/>
                      </a:lnTo>
                      <a:lnTo>
                        <a:pt x="252" y="219"/>
                      </a:lnTo>
                      <a:lnTo>
                        <a:pt x="252" y="220"/>
                      </a:lnTo>
                      <a:lnTo>
                        <a:pt x="251" y="220"/>
                      </a:lnTo>
                      <a:lnTo>
                        <a:pt x="251" y="221"/>
                      </a:lnTo>
                      <a:lnTo>
                        <a:pt x="250" y="221"/>
                      </a:lnTo>
                      <a:lnTo>
                        <a:pt x="250" y="222"/>
                      </a:lnTo>
                      <a:lnTo>
                        <a:pt x="249" y="222"/>
                      </a:lnTo>
                      <a:lnTo>
                        <a:pt x="249" y="223"/>
                      </a:lnTo>
                      <a:lnTo>
                        <a:pt x="248" y="223"/>
                      </a:lnTo>
                      <a:lnTo>
                        <a:pt x="248" y="224"/>
                      </a:lnTo>
                      <a:lnTo>
                        <a:pt x="247" y="224"/>
                      </a:lnTo>
                      <a:lnTo>
                        <a:pt x="247" y="225"/>
                      </a:lnTo>
                      <a:lnTo>
                        <a:pt x="246" y="225"/>
                      </a:lnTo>
                      <a:lnTo>
                        <a:pt x="245" y="225"/>
                      </a:lnTo>
                      <a:lnTo>
                        <a:pt x="244" y="226"/>
                      </a:lnTo>
                      <a:lnTo>
                        <a:pt x="244" y="227"/>
                      </a:lnTo>
                      <a:lnTo>
                        <a:pt x="243" y="228"/>
                      </a:lnTo>
                      <a:lnTo>
                        <a:pt x="242" y="229"/>
                      </a:lnTo>
                      <a:lnTo>
                        <a:pt x="241" y="230"/>
                      </a:lnTo>
                      <a:lnTo>
                        <a:pt x="240" y="231"/>
                      </a:lnTo>
                      <a:lnTo>
                        <a:pt x="239" y="231"/>
                      </a:lnTo>
                      <a:lnTo>
                        <a:pt x="239" y="232"/>
                      </a:lnTo>
                      <a:lnTo>
                        <a:pt x="238" y="233"/>
                      </a:lnTo>
                      <a:lnTo>
                        <a:pt x="238" y="234"/>
                      </a:lnTo>
                      <a:lnTo>
                        <a:pt x="238" y="235"/>
                      </a:lnTo>
                      <a:lnTo>
                        <a:pt x="237" y="235"/>
                      </a:lnTo>
                      <a:lnTo>
                        <a:pt x="236" y="235"/>
                      </a:lnTo>
                      <a:lnTo>
                        <a:pt x="235" y="235"/>
                      </a:lnTo>
                      <a:lnTo>
                        <a:pt x="234" y="236"/>
                      </a:lnTo>
                      <a:lnTo>
                        <a:pt x="233" y="236"/>
                      </a:lnTo>
                      <a:lnTo>
                        <a:pt x="232" y="236"/>
                      </a:lnTo>
                      <a:lnTo>
                        <a:pt x="232" y="237"/>
                      </a:lnTo>
                      <a:lnTo>
                        <a:pt x="231" y="237"/>
                      </a:lnTo>
                      <a:lnTo>
                        <a:pt x="230" y="237"/>
                      </a:lnTo>
                      <a:lnTo>
                        <a:pt x="229" y="237"/>
                      </a:lnTo>
                      <a:lnTo>
                        <a:pt x="228" y="237"/>
                      </a:lnTo>
                      <a:lnTo>
                        <a:pt x="228" y="238"/>
                      </a:lnTo>
                      <a:lnTo>
                        <a:pt x="228" y="241"/>
                      </a:lnTo>
                      <a:lnTo>
                        <a:pt x="228" y="242"/>
                      </a:lnTo>
                      <a:lnTo>
                        <a:pt x="229" y="243"/>
                      </a:lnTo>
                      <a:lnTo>
                        <a:pt x="229" y="244"/>
                      </a:lnTo>
                      <a:lnTo>
                        <a:pt x="229" y="245"/>
                      </a:lnTo>
                      <a:lnTo>
                        <a:pt x="230" y="246"/>
                      </a:lnTo>
                      <a:lnTo>
                        <a:pt x="230" y="247"/>
                      </a:lnTo>
                      <a:lnTo>
                        <a:pt x="230" y="249"/>
                      </a:lnTo>
                      <a:lnTo>
                        <a:pt x="230" y="250"/>
                      </a:lnTo>
                      <a:lnTo>
                        <a:pt x="229" y="251"/>
                      </a:lnTo>
                      <a:lnTo>
                        <a:pt x="228" y="251"/>
                      </a:lnTo>
                      <a:lnTo>
                        <a:pt x="226" y="251"/>
                      </a:lnTo>
                      <a:lnTo>
                        <a:pt x="223" y="252"/>
                      </a:lnTo>
                      <a:lnTo>
                        <a:pt x="221" y="253"/>
                      </a:lnTo>
                      <a:lnTo>
                        <a:pt x="220" y="253"/>
                      </a:lnTo>
                      <a:lnTo>
                        <a:pt x="220" y="254"/>
                      </a:lnTo>
                      <a:lnTo>
                        <a:pt x="216" y="254"/>
                      </a:lnTo>
                      <a:lnTo>
                        <a:pt x="216" y="255"/>
                      </a:lnTo>
                      <a:lnTo>
                        <a:pt x="215" y="256"/>
                      </a:lnTo>
                      <a:lnTo>
                        <a:pt x="215" y="257"/>
                      </a:lnTo>
                      <a:lnTo>
                        <a:pt x="214" y="257"/>
                      </a:lnTo>
                      <a:lnTo>
                        <a:pt x="213" y="257"/>
                      </a:lnTo>
                      <a:lnTo>
                        <a:pt x="213" y="256"/>
                      </a:lnTo>
                      <a:lnTo>
                        <a:pt x="213" y="255"/>
                      </a:lnTo>
                      <a:lnTo>
                        <a:pt x="212" y="255"/>
                      </a:lnTo>
                      <a:lnTo>
                        <a:pt x="212" y="254"/>
                      </a:lnTo>
                      <a:lnTo>
                        <a:pt x="213" y="253"/>
                      </a:lnTo>
                      <a:lnTo>
                        <a:pt x="214" y="252"/>
                      </a:lnTo>
                      <a:lnTo>
                        <a:pt x="215" y="251"/>
                      </a:lnTo>
                      <a:lnTo>
                        <a:pt x="216" y="249"/>
                      </a:lnTo>
                      <a:lnTo>
                        <a:pt x="216" y="248"/>
                      </a:lnTo>
                      <a:lnTo>
                        <a:pt x="216" y="247"/>
                      </a:lnTo>
                      <a:lnTo>
                        <a:pt x="217" y="246"/>
                      </a:lnTo>
                      <a:lnTo>
                        <a:pt x="217" y="245"/>
                      </a:lnTo>
                      <a:lnTo>
                        <a:pt x="216" y="244"/>
                      </a:lnTo>
                      <a:lnTo>
                        <a:pt x="215" y="243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" name="Freeform 22">
                  <a:extLst>
                    <a:ext uri="{FF2B5EF4-FFF2-40B4-BE49-F238E27FC236}">
                      <a16:creationId xmlns:a16="http://schemas.microsoft.com/office/drawing/2014/main" id="{C45067EA-46ED-4EA5-9F88-C8831BCAC30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42188" y="3000375"/>
                  <a:ext cx="746125" cy="649288"/>
                </a:xfrm>
                <a:custGeom>
                  <a:avLst/>
                  <a:gdLst>
                    <a:gd name="T0" fmla="*/ 69 w 470"/>
                    <a:gd name="T1" fmla="*/ 28 h 409"/>
                    <a:gd name="T2" fmla="*/ 235 w 470"/>
                    <a:gd name="T3" fmla="*/ 24 h 409"/>
                    <a:gd name="T4" fmla="*/ 372 w 470"/>
                    <a:gd name="T5" fmla="*/ 35 h 409"/>
                    <a:gd name="T6" fmla="*/ 382 w 470"/>
                    <a:gd name="T7" fmla="*/ 49 h 409"/>
                    <a:gd name="T8" fmla="*/ 381 w 470"/>
                    <a:gd name="T9" fmla="*/ 70 h 409"/>
                    <a:gd name="T10" fmla="*/ 392 w 470"/>
                    <a:gd name="T11" fmla="*/ 87 h 409"/>
                    <a:gd name="T12" fmla="*/ 422 w 470"/>
                    <a:gd name="T13" fmla="*/ 104 h 409"/>
                    <a:gd name="T14" fmla="*/ 423 w 470"/>
                    <a:gd name="T15" fmla="*/ 113 h 409"/>
                    <a:gd name="T16" fmla="*/ 431 w 470"/>
                    <a:gd name="T17" fmla="*/ 116 h 409"/>
                    <a:gd name="T18" fmla="*/ 437 w 470"/>
                    <a:gd name="T19" fmla="*/ 117 h 409"/>
                    <a:gd name="T20" fmla="*/ 444 w 470"/>
                    <a:gd name="T21" fmla="*/ 117 h 409"/>
                    <a:gd name="T22" fmla="*/ 448 w 470"/>
                    <a:gd name="T23" fmla="*/ 124 h 409"/>
                    <a:gd name="T24" fmla="*/ 456 w 470"/>
                    <a:gd name="T25" fmla="*/ 126 h 409"/>
                    <a:gd name="T26" fmla="*/ 467 w 470"/>
                    <a:gd name="T27" fmla="*/ 133 h 409"/>
                    <a:gd name="T28" fmla="*/ 468 w 470"/>
                    <a:gd name="T29" fmla="*/ 144 h 409"/>
                    <a:gd name="T30" fmla="*/ 460 w 470"/>
                    <a:gd name="T31" fmla="*/ 161 h 409"/>
                    <a:gd name="T32" fmla="*/ 441 w 470"/>
                    <a:gd name="T33" fmla="*/ 166 h 409"/>
                    <a:gd name="T34" fmla="*/ 414 w 470"/>
                    <a:gd name="T35" fmla="*/ 166 h 409"/>
                    <a:gd name="T36" fmla="*/ 396 w 470"/>
                    <a:gd name="T37" fmla="*/ 163 h 409"/>
                    <a:gd name="T38" fmla="*/ 383 w 470"/>
                    <a:gd name="T39" fmla="*/ 173 h 409"/>
                    <a:gd name="T40" fmla="*/ 390 w 470"/>
                    <a:gd name="T41" fmla="*/ 187 h 409"/>
                    <a:gd name="T42" fmla="*/ 398 w 470"/>
                    <a:gd name="T43" fmla="*/ 198 h 409"/>
                    <a:gd name="T44" fmla="*/ 397 w 470"/>
                    <a:gd name="T45" fmla="*/ 213 h 409"/>
                    <a:gd name="T46" fmla="*/ 401 w 470"/>
                    <a:gd name="T47" fmla="*/ 227 h 409"/>
                    <a:gd name="T48" fmla="*/ 412 w 470"/>
                    <a:gd name="T49" fmla="*/ 243 h 409"/>
                    <a:gd name="T50" fmla="*/ 415 w 470"/>
                    <a:gd name="T51" fmla="*/ 256 h 409"/>
                    <a:gd name="T52" fmla="*/ 427 w 470"/>
                    <a:gd name="T53" fmla="*/ 274 h 409"/>
                    <a:gd name="T54" fmla="*/ 386 w 470"/>
                    <a:gd name="T55" fmla="*/ 309 h 409"/>
                    <a:gd name="T56" fmla="*/ 378 w 470"/>
                    <a:gd name="T57" fmla="*/ 334 h 409"/>
                    <a:gd name="T58" fmla="*/ 381 w 470"/>
                    <a:gd name="T59" fmla="*/ 348 h 409"/>
                    <a:gd name="T60" fmla="*/ 381 w 470"/>
                    <a:gd name="T61" fmla="*/ 361 h 409"/>
                    <a:gd name="T62" fmla="*/ 7 w 470"/>
                    <a:gd name="T63" fmla="*/ 251 h 409"/>
                    <a:gd name="T64" fmla="*/ 9 w 470"/>
                    <a:gd name="T65" fmla="*/ 239 h 409"/>
                    <a:gd name="T66" fmla="*/ 12 w 470"/>
                    <a:gd name="T67" fmla="*/ 226 h 409"/>
                    <a:gd name="T68" fmla="*/ 21 w 470"/>
                    <a:gd name="T69" fmla="*/ 192 h 409"/>
                    <a:gd name="T70" fmla="*/ 14 w 470"/>
                    <a:gd name="T71" fmla="*/ 180 h 409"/>
                    <a:gd name="T72" fmla="*/ 51 w 470"/>
                    <a:gd name="T73" fmla="*/ 148 h 409"/>
                    <a:gd name="T74" fmla="*/ 62 w 470"/>
                    <a:gd name="T75" fmla="*/ 148 h 409"/>
                    <a:gd name="T76" fmla="*/ 71 w 470"/>
                    <a:gd name="T77" fmla="*/ 146 h 409"/>
                    <a:gd name="T78" fmla="*/ 71 w 470"/>
                    <a:gd name="T79" fmla="*/ 138 h 409"/>
                    <a:gd name="T80" fmla="*/ 62 w 470"/>
                    <a:gd name="T81" fmla="*/ 137 h 409"/>
                    <a:gd name="T82" fmla="*/ 56 w 470"/>
                    <a:gd name="T83" fmla="*/ 133 h 409"/>
                    <a:gd name="T84" fmla="*/ 55 w 470"/>
                    <a:gd name="T85" fmla="*/ 125 h 409"/>
                    <a:gd name="T86" fmla="*/ 52 w 470"/>
                    <a:gd name="T87" fmla="*/ 120 h 409"/>
                    <a:gd name="T88" fmla="*/ 47 w 470"/>
                    <a:gd name="T89" fmla="*/ 119 h 409"/>
                    <a:gd name="T90" fmla="*/ 45 w 470"/>
                    <a:gd name="T91" fmla="*/ 114 h 409"/>
                    <a:gd name="T92" fmla="*/ 38 w 470"/>
                    <a:gd name="T93" fmla="*/ 110 h 409"/>
                    <a:gd name="T94" fmla="*/ 30 w 470"/>
                    <a:gd name="T95" fmla="*/ 109 h 409"/>
                    <a:gd name="T96" fmla="*/ 35 w 470"/>
                    <a:gd name="T97" fmla="*/ 105 h 409"/>
                    <a:gd name="T98" fmla="*/ 33 w 470"/>
                    <a:gd name="T99" fmla="*/ 94 h 409"/>
                    <a:gd name="T100" fmla="*/ 24 w 470"/>
                    <a:gd name="T101" fmla="*/ 88 h 409"/>
                    <a:gd name="T102" fmla="*/ 15 w 470"/>
                    <a:gd name="T103" fmla="*/ 83 h 409"/>
                    <a:gd name="T104" fmla="*/ 14 w 470"/>
                    <a:gd name="T105" fmla="*/ 67 h 409"/>
                    <a:gd name="T106" fmla="*/ 11 w 470"/>
                    <a:gd name="T107" fmla="*/ 57 h 409"/>
                    <a:gd name="T108" fmla="*/ 16 w 470"/>
                    <a:gd name="T109" fmla="*/ 51 h 409"/>
                    <a:gd name="T110" fmla="*/ 13 w 470"/>
                    <a:gd name="T111" fmla="*/ 42 h 409"/>
                    <a:gd name="T112" fmla="*/ 6 w 470"/>
                    <a:gd name="T113" fmla="*/ 36 h 409"/>
                    <a:gd name="T114" fmla="*/ 0 w 470"/>
                    <a:gd name="T115" fmla="*/ 29 h 409"/>
                    <a:gd name="T116" fmla="*/ 6 w 470"/>
                    <a:gd name="T117" fmla="*/ 18 h 409"/>
                    <a:gd name="T118" fmla="*/ 15 w 470"/>
                    <a:gd name="T119" fmla="*/ 18 h 409"/>
                    <a:gd name="T120" fmla="*/ 14 w 470"/>
                    <a:gd name="T121" fmla="*/ 6 h 409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470"/>
                    <a:gd name="T184" fmla="*/ 0 h 409"/>
                    <a:gd name="T185" fmla="*/ 470 w 470"/>
                    <a:gd name="T186" fmla="*/ 409 h 409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470" h="409">
                      <a:moveTo>
                        <a:pt x="19" y="1"/>
                      </a:moveTo>
                      <a:lnTo>
                        <a:pt x="20" y="1"/>
                      </a:lnTo>
                      <a:lnTo>
                        <a:pt x="20" y="0"/>
                      </a:lnTo>
                      <a:lnTo>
                        <a:pt x="22" y="2"/>
                      </a:lnTo>
                      <a:lnTo>
                        <a:pt x="23" y="2"/>
                      </a:lnTo>
                      <a:lnTo>
                        <a:pt x="24" y="3"/>
                      </a:lnTo>
                      <a:lnTo>
                        <a:pt x="26" y="4"/>
                      </a:lnTo>
                      <a:lnTo>
                        <a:pt x="29" y="6"/>
                      </a:lnTo>
                      <a:lnTo>
                        <a:pt x="35" y="9"/>
                      </a:lnTo>
                      <a:lnTo>
                        <a:pt x="43" y="13"/>
                      </a:lnTo>
                      <a:lnTo>
                        <a:pt x="50" y="17"/>
                      </a:lnTo>
                      <a:lnTo>
                        <a:pt x="57" y="21"/>
                      </a:lnTo>
                      <a:lnTo>
                        <a:pt x="58" y="21"/>
                      </a:lnTo>
                      <a:lnTo>
                        <a:pt x="60" y="23"/>
                      </a:lnTo>
                      <a:lnTo>
                        <a:pt x="64" y="24"/>
                      </a:lnTo>
                      <a:lnTo>
                        <a:pt x="69" y="28"/>
                      </a:lnTo>
                      <a:lnTo>
                        <a:pt x="76" y="31"/>
                      </a:lnTo>
                      <a:lnTo>
                        <a:pt x="84" y="35"/>
                      </a:lnTo>
                      <a:lnTo>
                        <a:pt x="87" y="38"/>
                      </a:lnTo>
                      <a:lnTo>
                        <a:pt x="90" y="39"/>
                      </a:lnTo>
                      <a:lnTo>
                        <a:pt x="93" y="41"/>
                      </a:lnTo>
                      <a:lnTo>
                        <a:pt x="100" y="44"/>
                      </a:lnTo>
                      <a:lnTo>
                        <a:pt x="102" y="46"/>
                      </a:lnTo>
                      <a:lnTo>
                        <a:pt x="103" y="47"/>
                      </a:lnTo>
                      <a:lnTo>
                        <a:pt x="104" y="47"/>
                      </a:lnTo>
                      <a:lnTo>
                        <a:pt x="108" y="49"/>
                      </a:lnTo>
                      <a:lnTo>
                        <a:pt x="119" y="53"/>
                      </a:lnTo>
                      <a:lnTo>
                        <a:pt x="124" y="56"/>
                      </a:lnTo>
                      <a:lnTo>
                        <a:pt x="126" y="57"/>
                      </a:lnTo>
                      <a:lnTo>
                        <a:pt x="135" y="62"/>
                      </a:lnTo>
                      <a:lnTo>
                        <a:pt x="229" y="25"/>
                      </a:lnTo>
                      <a:lnTo>
                        <a:pt x="235" y="24"/>
                      </a:lnTo>
                      <a:lnTo>
                        <a:pt x="271" y="23"/>
                      </a:lnTo>
                      <a:lnTo>
                        <a:pt x="319" y="22"/>
                      </a:lnTo>
                      <a:lnTo>
                        <a:pt x="357" y="21"/>
                      </a:lnTo>
                      <a:lnTo>
                        <a:pt x="359" y="23"/>
                      </a:lnTo>
                      <a:lnTo>
                        <a:pt x="362" y="24"/>
                      </a:lnTo>
                      <a:lnTo>
                        <a:pt x="363" y="26"/>
                      </a:lnTo>
                      <a:lnTo>
                        <a:pt x="364" y="27"/>
                      </a:lnTo>
                      <a:lnTo>
                        <a:pt x="364" y="28"/>
                      </a:lnTo>
                      <a:lnTo>
                        <a:pt x="366" y="29"/>
                      </a:lnTo>
                      <a:lnTo>
                        <a:pt x="367" y="30"/>
                      </a:lnTo>
                      <a:lnTo>
                        <a:pt x="367" y="32"/>
                      </a:lnTo>
                      <a:lnTo>
                        <a:pt x="368" y="33"/>
                      </a:lnTo>
                      <a:lnTo>
                        <a:pt x="369" y="33"/>
                      </a:lnTo>
                      <a:lnTo>
                        <a:pt x="369" y="34"/>
                      </a:lnTo>
                      <a:lnTo>
                        <a:pt x="372" y="35"/>
                      </a:lnTo>
                      <a:lnTo>
                        <a:pt x="373" y="37"/>
                      </a:lnTo>
                      <a:lnTo>
                        <a:pt x="374" y="38"/>
                      </a:lnTo>
                      <a:lnTo>
                        <a:pt x="375" y="39"/>
                      </a:lnTo>
                      <a:lnTo>
                        <a:pt x="375" y="40"/>
                      </a:lnTo>
                      <a:lnTo>
                        <a:pt x="376" y="41"/>
                      </a:lnTo>
                      <a:lnTo>
                        <a:pt x="377" y="41"/>
                      </a:lnTo>
                      <a:lnTo>
                        <a:pt x="377" y="42"/>
                      </a:lnTo>
                      <a:lnTo>
                        <a:pt x="378" y="43"/>
                      </a:lnTo>
                      <a:lnTo>
                        <a:pt x="379" y="44"/>
                      </a:lnTo>
                      <a:lnTo>
                        <a:pt x="380" y="45"/>
                      </a:lnTo>
                      <a:lnTo>
                        <a:pt x="381" y="46"/>
                      </a:lnTo>
                      <a:lnTo>
                        <a:pt x="381" y="47"/>
                      </a:lnTo>
                      <a:lnTo>
                        <a:pt x="382" y="47"/>
                      </a:lnTo>
                      <a:lnTo>
                        <a:pt x="382" y="48"/>
                      </a:lnTo>
                      <a:lnTo>
                        <a:pt x="382" y="49"/>
                      </a:lnTo>
                      <a:lnTo>
                        <a:pt x="383" y="50"/>
                      </a:lnTo>
                      <a:lnTo>
                        <a:pt x="383" y="51"/>
                      </a:lnTo>
                      <a:lnTo>
                        <a:pt x="383" y="52"/>
                      </a:lnTo>
                      <a:lnTo>
                        <a:pt x="382" y="53"/>
                      </a:lnTo>
                      <a:lnTo>
                        <a:pt x="382" y="54"/>
                      </a:lnTo>
                      <a:lnTo>
                        <a:pt x="382" y="55"/>
                      </a:lnTo>
                      <a:lnTo>
                        <a:pt x="381" y="57"/>
                      </a:lnTo>
                      <a:lnTo>
                        <a:pt x="381" y="58"/>
                      </a:lnTo>
                      <a:lnTo>
                        <a:pt x="381" y="60"/>
                      </a:lnTo>
                      <a:lnTo>
                        <a:pt x="380" y="64"/>
                      </a:lnTo>
                      <a:lnTo>
                        <a:pt x="380" y="65"/>
                      </a:lnTo>
                      <a:lnTo>
                        <a:pt x="380" y="66"/>
                      </a:lnTo>
                      <a:lnTo>
                        <a:pt x="380" y="67"/>
                      </a:lnTo>
                      <a:lnTo>
                        <a:pt x="381" y="70"/>
                      </a:lnTo>
                      <a:lnTo>
                        <a:pt x="381" y="71"/>
                      </a:lnTo>
                      <a:lnTo>
                        <a:pt x="382" y="71"/>
                      </a:lnTo>
                      <a:lnTo>
                        <a:pt x="382" y="72"/>
                      </a:lnTo>
                      <a:lnTo>
                        <a:pt x="382" y="73"/>
                      </a:lnTo>
                      <a:lnTo>
                        <a:pt x="383" y="74"/>
                      </a:lnTo>
                      <a:lnTo>
                        <a:pt x="383" y="75"/>
                      </a:lnTo>
                      <a:lnTo>
                        <a:pt x="386" y="79"/>
                      </a:lnTo>
                      <a:lnTo>
                        <a:pt x="387" y="80"/>
                      </a:lnTo>
                      <a:lnTo>
                        <a:pt x="387" y="81"/>
                      </a:lnTo>
                      <a:lnTo>
                        <a:pt x="388" y="81"/>
                      </a:lnTo>
                      <a:lnTo>
                        <a:pt x="388" y="82"/>
                      </a:lnTo>
                      <a:lnTo>
                        <a:pt x="388" y="83"/>
                      </a:lnTo>
                      <a:lnTo>
                        <a:pt x="389" y="83"/>
                      </a:lnTo>
                      <a:lnTo>
                        <a:pt x="389" y="84"/>
                      </a:lnTo>
                      <a:lnTo>
                        <a:pt x="392" y="87"/>
                      </a:lnTo>
                      <a:lnTo>
                        <a:pt x="396" y="89"/>
                      </a:lnTo>
                      <a:lnTo>
                        <a:pt x="396" y="90"/>
                      </a:lnTo>
                      <a:lnTo>
                        <a:pt x="397" y="90"/>
                      </a:lnTo>
                      <a:lnTo>
                        <a:pt x="397" y="91"/>
                      </a:lnTo>
                      <a:lnTo>
                        <a:pt x="399" y="93"/>
                      </a:lnTo>
                      <a:lnTo>
                        <a:pt x="400" y="93"/>
                      </a:lnTo>
                      <a:lnTo>
                        <a:pt x="401" y="93"/>
                      </a:lnTo>
                      <a:lnTo>
                        <a:pt x="407" y="99"/>
                      </a:lnTo>
                      <a:lnTo>
                        <a:pt x="411" y="101"/>
                      </a:lnTo>
                      <a:lnTo>
                        <a:pt x="412" y="102"/>
                      </a:lnTo>
                      <a:lnTo>
                        <a:pt x="414" y="102"/>
                      </a:lnTo>
                      <a:lnTo>
                        <a:pt x="418" y="102"/>
                      </a:lnTo>
                      <a:lnTo>
                        <a:pt x="421" y="103"/>
                      </a:lnTo>
                      <a:lnTo>
                        <a:pt x="422" y="104"/>
                      </a:lnTo>
                      <a:lnTo>
                        <a:pt x="423" y="104"/>
                      </a:lnTo>
                      <a:lnTo>
                        <a:pt x="424" y="104"/>
                      </a:lnTo>
                      <a:lnTo>
                        <a:pt x="424" y="105"/>
                      </a:lnTo>
                      <a:lnTo>
                        <a:pt x="426" y="105"/>
                      </a:lnTo>
                      <a:lnTo>
                        <a:pt x="427" y="105"/>
                      </a:lnTo>
                      <a:lnTo>
                        <a:pt x="427" y="106"/>
                      </a:lnTo>
                      <a:lnTo>
                        <a:pt x="427" y="107"/>
                      </a:lnTo>
                      <a:lnTo>
                        <a:pt x="427" y="108"/>
                      </a:lnTo>
                      <a:lnTo>
                        <a:pt x="427" y="109"/>
                      </a:lnTo>
                      <a:lnTo>
                        <a:pt x="427" y="110"/>
                      </a:lnTo>
                      <a:lnTo>
                        <a:pt x="427" y="111"/>
                      </a:lnTo>
                      <a:lnTo>
                        <a:pt x="426" y="111"/>
                      </a:lnTo>
                      <a:lnTo>
                        <a:pt x="425" y="111"/>
                      </a:lnTo>
                      <a:lnTo>
                        <a:pt x="425" y="112"/>
                      </a:lnTo>
                      <a:lnTo>
                        <a:pt x="424" y="112"/>
                      </a:lnTo>
                      <a:lnTo>
                        <a:pt x="423" y="113"/>
                      </a:lnTo>
                      <a:lnTo>
                        <a:pt x="424" y="114"/>
                      </a:lnTo>
                      <a:lnTo>
                        <a:pt x="424" y="115"/>
                      </a:lnTo>
                      <a:lnTo>
                        <a:pt x="424" y="116"/>
                      </a:lnTo>
                      <a:lnTo>
                        <a:pt x="425" y="116"/>
                      </a:lnTo>
                      <a:lnTo>
                        <a:pt x="426" y="116"/>
                      </a:lnTo>
                      <a:lnTo>
                        <a:pt x="427" y="116"/>
                      </a:lnTo>
                      <a:lnTo>
                        <a:pt x="427" y="117"/>
                      </a:lnTo>
                      <a:lnTo>
                        <a:pt x="428" y="117"/>
                      </a:lnTo>
                      <a:lnTo>
                        <a:pt x="429" y="117"/>
                      </a:lnTo>
                      <a:lnTo>
                        <a:pt x="429" y="116"/>
                      </a:lnTo>
                      <a:lnTo>
                        <a:pt x="430" y="116"/>
                      </a:lnTo>
                      <a:lnTo>
                        <a:pt x="430" y="117"/>
                      </a:lnTo>
                      <a:lnTo>
                        <a:pt x="431" y="117"/>
                      </a:lnTo>
                      <a:lnTo>
                        <a:pt x="431" y="116"/>
                      </a:lnTo>
                      <a:lnTo>
                        <a:pt x="432" y="116"/>
                      </a:lnTo>
                      <a:lnTo>
                        <a:pt x="433" y="116"/>
                      </a:lnTo>
                      <a:lnTo>
                        <a:pt x="433" y="115"/>
                      </a:lnTo>
                      <a:lnTo>
                        <a:pt x="433" y="114"/>
                      </a:lnTo>
                      <a:lnTo>
                        <a:pt x="433" y="113"/>
                      </a:lnTo>
                      <a:lnTo>
                        <a:pt x="433" y="114"/>
                      </a:lnTo>
                      <a:lnTo>
                        <a:pt x="434" y="114"/>
                      </a:lnTo>
                      <a:lnTo>
                        <a:pt x="435" y="114"/>
                      </a:lnTo>
                      <a:lnTo>
                        <a:pt x="436" y="114"/>
                      </a:lnTo>
                      <a:lnTo>
                        <a:pt x="437" y="114"/>
                      </a:lnTo>
                      <a:lnTo>
                        <a:pt x="437" y="115"/>
                      </a:lnTo>
                      <a:lnTo>
                        <a:pt x="437" y="116"/>
                      </a:lnTo>
                      <a:lnTo>
                        <a:pt x="436" y="117"/>
                      </a:lnTo>
                      <a:lnTo>
                        <a:pt x="437" y="117"/>
                      </a:lnTo>
                      <a:lnTo>
                        <a:pt x="437" y="118"/>
                      </a:lnTo>
                      <a:lnTo>
                        <a:pt x="437" y="119"/>
                      </a:lnTo>
                      <a:lnTo>
                        <a:pt x="438" y="119"/>
                      </a:lnTo>
                      <a:lnTo>
                        <a:pt x="439" y="120"/>
                      </a:lnTo>
                      <a:lnTo>
                        <a:pt x="440" y="120"/>
                      </a:lnTo>
                      <a:lnTo>
                        <a:pt x="440" y="121"/>
                      </a:lnTo>
                      <a:lnTo>
                        <a:pt x="440" y="120"/>
                      </a:lnTo>
                      <a:lnTo>
                        <a:pt x="441" y="120"/>
                      </a:lnTo>
                      <a:lnTo>
                        <a:pt x="442" y="120"/>
                      </a:lnTo>
                      <a:lnTo>
                        <a:pt x="443" y="119"/>
                      </a:lnTo>
                      <a:lnTo>
                        <a:pt x="443" y="118"/>
                      </a:lnTo>
                      <a:lnTo>
                        <a:pt x="443" y="117"/>
                      </a:lnTo>
                      <a:lnTo>
                        <a:pt x="444" y="117"/>
                      </a:lnTo>
                      <a:lnTo>
                        <a:pt x="445" y="117"/>
                      </a:lnTo>
                      <a:lnTo>
                        <a:pt x="446" y="117"/>
                      </a:lnTo>
                      <a:lnTo>
                        <a:pt x="447" y="117"/>
                      </a:lnTo>
                      <a:lnTo>
                        <a:pt x="448" y="117"/>
                      </a:lnTo>
                      <a:lnTo>
                        <a:pt x="449" y="117"/>
                      </a:lnTo>
                      <a:lnTo>
                        <a:pt x="449" y="118"/>
                      </a:lnTo>
                      <a:lnTo>
                        <a:pt x="448" y="119"/>
                      </a:lnTo>
                      <a:lnTo>
                        <a:pt x="447" y="119"/>
                      </a:lnTo>
                      <a:lnTo>
                        <a:pt x="446" y="119"/>
                      </a:lnTo>
                      <a:lnTo>
                        <a:pt x="446" y="120"/>
                      </a:lnTo>
                      <a:lnTo>
                        <a:pt x="446" y="121"/>
                      </a:lnTo>
                      <a:lnTo>
                        <a:pt x="447" y="122"/>
                      </a:lnTo>
                      <a:lnTo>
                        <a:pt x="448" y="122"/>
                      </a:lnTo>
                      <a:lnTo>
                        <a:pt x="448" y="123"/>
                      </a:lnTo>
                      <a:lnTo>
                        <a:pt x="448" y="124"/>
                      </a:lnTo>
                      <a:lnTo>
                        <a:pt x="449" y="124"/>
                      </a:lnTo>
                      <a:lnTo>
                        <a:pt x="450" y="125"/>
                      </a:lnTo>
                      <a:lnTo>
                        <a:pt x="450" y="124"/>
                      </a:lnTo>
                      <a:lnTo>
                        <a:pt x="451" y="124"/>
                      </a:lnTo>
                      <a:lnTo>
                        <a:pt x="452" y="123"/>
                      </a:lnTo>
                      <a:lnTo>
                        <a:pt x="453" y="123"/>
                      </a:lnTo>
                      <a:lnTo>
                        <a:pt x="453" y="122"/>
                      </a:lnTo>
                      <a:lnTo>
                        <a:pt x="454" y="122"/>
                      </a:lnTo>
                      <a:lnTo>
                        <a:pt x="455" y="122"/>
                      </a:lnTo>
                      <a:lnTo>
                        <a:pt x="455" y="123"/>
                      </a:lnTo>
                      <a:lnTo>
                        <a:pt x="456" y="123"/>
                      </a:lnTo>
                      <a:lnTo>
                        <a:pt x="456" y="124"/>
                      </a:lnTo>
                      <a:lnTo>
                        <a:pt x="456" y="125"/>
                      </a:lnTo>
                      <a:lnTo>
                        <a:pt x="456" y="126"/>
                      </a:lnTo>
                      <a:lnTo>
                        <a:pt x="457" y="126"/>
                      </a:lnTo>
                      <a:lnTo>
                        <a:pt x="458" y="126"/>
                      </a:lnTo>
                      <a:lnTo>
                        <a:pt x="459" y="126"/>
                      </a:lnTo>
                      <a:lnTo>
                        <a:pt x="460" y="126"/>
                      </a:lnTo>
                      <a:lnTo>
                        <a:pt x="460" y="127"/>
                      </a:lnTo>
                      <a:lnTo>
                        <a:pt x="461" y="128"/>
                      </a:lnTo>
                      <a:lnTo>
                        <a:pt x="461" y="129"/>
                      </a:lnTo>
                      <a:lnTo>
                        <a:pt x="462" y="130"/>
                      </a:lnTo>
                      <a:lnTo>
                        <a:pt x="463" y="131"/>
                      </a:lnTo>
                      <a:lnTo>
                        <a:pt x="464" y="131"/>
                      </a:lnTo>
                      <a:lnTo>
                        <a:pt x="465" y="131"/>
                      </a:lnTo>
                      <a:lnTo>
                        <a:pt x="465" y="132"/>
                      </a:lnTo>
                      <a:lnTo>
                        <a:pt x="466" y="132"/>
                      </a:lnTo>
                      <a:lnTo>
                        <a:pt x="467" y="133"/>
                      </a:lnTo>
                      <a:lnTo>
                        <a:pt x="468" y="133"/>
                      </a:lnTo>
                      <a:lnTo>
                        <a:pt x="468" y="134"/>
                      </a:lnTo>
                      <a:lnTo>
                        <a:pt x="469" y="134"/>
                      </a:lnTo>
                      <a:lnTo>
                        <a:pt x="470" y="134"/>
                      </a:lnTo>
                      <a:lnTo>
                        <a:pt x="470" y="135"/>
                      </a:lnTo>
                      <a:lnTo>
                        <a:pt x="470" y="136"/>
                      </a:lnTo>
                      <a:lnTo>
                        <a:pt x="470" y="137"/>
                      </a:lnTo>
                      <a:lnTo>
                        <a:pt x="470" y="138"/>
                      </a:lnTo>
                      <a:lnTo>
                        <a:pt x="470" y="139"/>
                      </a:lnTo>
                      <a:lnTo>
                        <a:pt x="470" y="140"/>
                      </a:lnTo>
                      <a:lnTo>
                        <a:pt x="469" y="141"/>
                      </a:lnTo>
                      <a:lnTo>
                        <a:pt x="469" y="142"/>
                      </a:lnTo>
                      <a:lnTo>
                        <a:pt x="468" y="143"/>
                      </a:lnTo>
                      <a:lnTo>
                        <a:pt x="468" y="144"/>
                      </a:lnTo>
                      <a:lnTo>
                        <a:pt x="468" y="146"/>
                      </a:lnTo>
                      <a:lnTo>
                        <a:pt x="467" y="147"/>
                      </a:lnTo>
                      <a:lnTo>
                        <a:pt x="467" y="148"/>
                      </a:lnTo>
                      <a:lnTo>
                        <a:pt x="467" y="149"/>
                      </a:lnTo>
                      <a:lnTo>
                        <a:pt x="466" y="150"/>
                      </a:lnTo>
                      <a:lnTo>
                        <a:pt x="465" y="152"/>
                      </a:lnTo>
                      <a:lnTo>
                        <a:pt x="465" y="153"/>
                      </a:lnTo>
                      <a:lnTo>
                        <a:pt x="464" y="154"/>
                      </a:lnTo>
                      <a:lnTo>
                        <a:pt x="464" y="155"/>
                      </a:lnTo>
                      <a:lnTo>
                        <a:pt x="463" y="156"/>
                      </a:lnTo>
                      <a:lnTo>
                        <a:pt x="462" y="157"/>
                      </a:lnTo>
                      <a:lnTo>
                        <a:pt x="462" y="158"/>
                      </a:lnTo>
                      <a:lnTo>
                        <a:pt x="461" y="159"/>
                      </a:lnTo>
                      <a:lnTo>
                        <a:pt x="461" y="160"/>
                      </a:lnTo>
                      <a:lnTo>
                        <a:pt x="460" y="161"/>
                      </a:lnTo>
                      <a:lnTo>
                        <a:pt x="459" y="161"/>
                      </a:lnTo>
                      <a:lnTo>
                        <a:pt x="459" y="162"/>
                      </a:lnTo>
                      <a:lnTo>
                        <a:pt x="458" y="162"/>
                      </a:lnTo>
                      <a:lnTo>
                        <a:pt x="456" y="163"/>
                      </a:lnTo>
                      <a:lnTo>
                        <a:pt x="455" y="164"/>
                      </a:lnTo>
                      <a:lnTo>
                        <a:pt x="454" y="164"/>
                      </a:lnTo>
                      <a:lnTo>
                        <a:pt x="453" y="164"/>
                      </a:lnTo>
                      <a:lnTo>
                        <a:pt x="452" y="165"/>
                      </a:lnTo>
                      <a:lnTo>
                        <a:pt x="450" y="165"/>
                      </a:lnTo>
                      <a:lnTo>
                        <a:pt x="449" y="165"/>
                      </a:lnTo>
                      <a:lnTo>
                        <a:pt x="448" y="165"/>
                      </a:lnTo>
                      <a:lnTo>
                        <a:pt x="447" y="166"/>
                      </a:lnTo>
                      <a:lnTo>
                        <a:pt x="445" y="166"/>
                      </a:lnTo>
                      <a:lnTo>
                        <a:pt x="441" y="166"/>
                      </a:lnTo>
                      <a:lnTo>
                        <a:pt x="440" y="166"/>
                      </a:lnTo>
                      <a:lnTo>
                        <a:pt x="439" y="166"/>
                      </a:lnTo>
                      <a:lnTo>
                        <a:pt x="437" y="166"/>
                      </a:lnTo>
                      <a:lnTo>
                        <a:pt x="434" y="166"/>
                      </a:lnTo>
                      <a:lnTo>
                        <a:pt x="433" y="166"/>
                      </a:lnTo>
                      <a:lnTo>
                        <a:pt x="432" y="166"/>
                      </a:lnTo>
                      <a:lnTo>
                        <a:pt x="427" y="166"/>
                      </a:lnTo>
                      <a:lnTo>
                        <a:pt x="425" y="166"/>
                      </a:lnTo>
                      <a:lnTo>
                        <a:pt x="421" y="165"/>
                      </a:lnTo>
                      <a:lnTo>
                        <a:pt x="420" y="165"/>
                      </a:lnTo>
                      <a:lnTo>
                        <a:pt x="419" y="165"/>
                      </a:lnTo>
                      <a:lnTo>
                        <a:pt x="418" y="165"/>
                      </a:lnTo>
                      <a:lnTo>
                        <a:pt x="416" y="165"/>
                      </a:lnTo>
                      <a:lnTo>
                        <a:pt x="415" y="166"/>
                      </a:lnTo>
                      <a:lnTo>
                        <a:pt x="414" y="166"/>
                      </a:lnTo>
                      <a:lnTo>
                        <a:pt x="413" y="166"/>
                      </a:lnTo>
                      <a:lnTo>
                        <a:pt x="412" y="166"/>
                      </a:lnTo>
                      <a:lnTo>
                        <a:pt x="410" y="166"/>
                      </a:lnTo>
                      <a:lnTo>
                        <a:pt x="410" y="165"/>
                      </a:lnTo>
                      <a:lnTo>
                        <a:pt x="408" y="165"/>
                      </a:lnTo>
                      <a:lnTo>
                        <a:pt x="407" y="164"/>
                      </a:lnTo>
                      <a:lnTo>
                        <a:pt x="406" y="164"/>
                      </a:lnTo>
                      <a:lnTo>
                        <a:pt x="405" y="164"/>
                      </a:lnTo>
                      <a:lnTo>
                        <a:pt x="404" y="164"/>
                      </a:lnTo>
                      <a:lnTo>
                        <a:pt x="403" y="163"/>
                      </a:lnTo>
                      <a:lnTo>
                        <a:pt x="401" y="163"/>
                      </a:lnTo>
                      <a:lnTo>
                        <a:pt x="400" y="163"/>
                      </a:lnTo>
                      <a:lnTo>
                        <a:pt x="399" y="163"/>
                      </a:lnTo>
                      <a:lnTo>
                        <a:pt x="398" y="163"/>
                      </a:lnTo>
                      <a:lnTo>
                        <a:pt x="396" y="163"/>
                      </a:lnTo>
                      <a:lnTo>
                        <a:pt x="393" y="163"/>
                      </a:lnTo>
                      <a:lnTo>
                        <a:pt x="392" y="163"/>
                      </a:lnTo>
                      <a:lnTo>
                        <a:pt x="391" y="163"/>
                      </a:lnTo>
                      <a:lnTo>
                        <a:pt x="390" y="164"/>
                      </a:lnTo>
                      <a:lnTo>
                        <a:pt x="389" y="164"/>
                      </a:lnTo>
                      <a:lnTo>
                        <a:pt x="388" y="164"/>
                      </a:lnTo>
                      <a:lnTo>
                        <a:pt x="387" y="165"/>
                      </a:lnTo>
                      <a:lnTo>
                        <a:pt x="386" y="166"/>
                      </a:lnTo>
                      <a:lnTo>
                        <a:pt x="386" y="167"/>
                      </a:lnTo>
                      <a:lnTo>
                        <a:pt x="385" y="167"/>
                      </a:lnTo>
                      <a:lnTo>
                        <a:pt x="385" y="168"/>
                      </a:lnTo>
                      <a:lnTo>
                        <a:pt x="384" y="169"/>
                      </a:lnTo>
                      <a:lnTo>
                        <a:pt x="383" y="170"/>
                      </a:lnTo>
                      <a:lnTo>
                        <a:pt x="383" y="171"/>
                      </a:lnTo>
                      <a:lnTo>
                        <a:pt x="383" y="173"/>
                      </a:lnTo>
                      <a:lnTo>
                        <a:pt x="383" y="175"/>
                      </a:lnTo>
                      <a:lnTo>
                        <a:pt x="383" y="177"/>
                      </a:lnTo>
                      <a:lnTo>
                        <a:pt x="383" y="178"/>
                      </a:lnTo>
                      <a:lnTo>
                        <a:pt x="384" y="180"/>
                      </a:lnTo>
                      <a:lnTo>
                        <a:pt x="384" y="181"/>
                      </a:lnTo>
                      <a:lnTo>
                        <a:pt x="384" y="182"/>
                      </a:lnTo>
                      <a:lnTo>
                        <a:pt x="385" y="182"/>
                      </a:lnTo>
                      <a:lnTo>
                        <a:pt x="385" y="183"/>
                      </a:lnTo>
                      <a:lnTo>
                        <a:pt x="386" y="184"/>
                      </a:lnTo>
                      <a:lnTo>
                        <a:pt x="386" y="185"/>
                      </a:lnTo>
                      <a:lnTo>
                        <a:pt x="386" y="186"/>
                      </a:lnTo>
                      <a:lnTo>
                        <a:pt x="387" y="186"/>
                      </a:lnTo>
                      <a:lnTo>
                        <a:pt x="388" y="186"/>
                      </a:lnTo>
                      <a:lnTo>
                        <a:pt x="389" y="187"/>
                      </a:lnTo>
                      <a:lnTo>
                        <a:pt x="390" y="187"/>
                      </a:lnTo>
                      <a:lnTo>
                        <a:pt x="391" y="188"/>
                      </a:lnTo>
                      <a:lnTo>
                        <a:pt x="392" y="188"/>
                      </a:lnTo>
                      <a:lnTo>
                        <a:pt x="392" y="189"/>
                      </a:lnTo>
                      <a:lnTo>
                        <a:pt x="394" y="189"/>
                      </a:lnTo>
                      <a:lnTo>
                        <a:pt x="395" y="190"/>
                      </a:lnTo>
                      <a:lnTo>
                        <a:pt x="397" y="190"/>
                      </a:lnTo>
                      <a:lnTo>
                        <a:pt x="398" y="191"/>
                      </a:lnTo>
                      <a:lnTo>
                        <a:pt x="398" y="192"/>
                      </a:lnTo>
                      <a:lnTo>
                        <a:pt x="399" y="192"/>
                      </a:lnTo>
                      <a:lnTo>
                        <a:pt x="399" y="193"/>
                      </a:lnTo>
                      <a:lnTo>
                        <a:pt x="399" y="194"/>
                      </a:lnTo>
                      <a:lnTo>
                        <a:pt x="399" y="195"/>
                      </a:lnTo>
                      <a:lnTo>
                        <a:pt x="399" y="196"/>
                      </a:lnTo>
                      <a:lnTo>
                        <a:pt x="399" y="197"/>
                      </a:lnTo>
                      <a:lnTo>
                        <a:pt x="398" y="198"/>
                      </a:lnTo>
                      <a:lnTo>
                        <a:pt x="398" y="199"/>
                      </a:lnTo>
                      <a:lnTo>
                        <a:pt x="398" y="200"/>
                      </a:lnTo>
                      <a:lnTo>
                        <a:pt x="398" y="201"/>
                      </a:lnTo>
                      <a:lnTo>
                        <a:pt x="398" y="202"/>
                      </a:lnTo>
                      <a:lnTo>
                        <a:pt x="398" y="203"/>
                      </a:lnTo>
                      <a:lnTo>
                        <a:pt x="398" y="204"/>
                      </a:lnTo>
                      <a:lnTo>
                        <a:pt x="398" y="205"/>
                      </a:lnTo>
                      <a:lnTo>
                        <a:pt x="398" y="206"/>
                      </a:lnTo>
                      <a:lnTo>
                        <a:pt x="398" y="207"/>
                      </a:lnTo>
                      <a:lnTo>
                        <a:pt x="398" y="208"/>
                      </a:lnTo>
                      <a:lnTo>
                        <a:pt x="398" y="210"/>
                      </a:lnTo>
                      <a:lnTo>
                        <a:pt x="398" y="211"/>
                      </a:lnTo>
                      <a:lnTo>
                        <a:pt x="398" y="212"/>
                      </a:lnTo>
                      <a:lnTo>
                        <a:pt x="397" y="213"/>
                      </a:lnTo>
                      <a:lnTo>
                        <a:pt x="397" y="214"/>
                      </a:lnTo>
                      <a:lnTo>
                        <a:pt x="397" y="215"/>
                      </a:lnTo>
                      <a:lnTo>
                        <a:pt x="396" y="215"/>
                      </a:lnTo>
                      <a:lnTo>
                        <a:pt x="396" y="217"/>
                      </a:lnTo>
                      <a:lnTo>
                        <a:pt x="396" y="218"/>
                      </a:lnTo>
                      <a:lnTo>
                        <a:pt x="397" y="219"/>
                      </a:lnTo>
                      <a:lnTo>
                        <a:pt x="397" y="220"/>
                      </a:lnTo>
                      <a:lnTo>
                        <a:pt x="397" y="221"/>
                      </a:lnTo>
                      <a:lnTo>
                        <a:pt x="398" y="221"/>
                      </a:lnTo>
                      <a:lnTo>
                        <a:pt x="398" y="222"/>
                      </a:lnTo>
                      <a:lnTo>
                        <a:pt x="398" y="223"/>
                      </a:lnTo>
                      <a:lnTo>
                        <a:pt x="398" y="224"/>
                      </a:lnTo>
                      <a:lnTo>
                        <a:pt x="399" y="225"/>
                      </a:lnTo>
                      <a:lnTo>
                        <a:pt x="399" y="226"/>
                      </a:lnTo>
                      <a:lnTo>
                        <a:pt x="400" y="227"/>
                      </a:lnTo>
                      <a:lnTo>
                        <a:pt x="401" y="227"/>
                      </a:lnTo>
                      <a:lnTo>
                        <a:pt x="401" y="229"/>
                      </a:lnTo>
                      <a:lnTo>
                        <a:pt x="402" y="230"/>
                      </a:lnTo>
                      <a:lnTo>
                        <a:pt x="403" y="231"/>
                      </a:lnTo>
                      <a:lnTo>
                        <a:pt x="404" y="232"/>
                      </a:lnTo>
                      <a:lnTo>
                        <a:pt x="404" y="233"/>
                      </a:lnTo>
                      <a:lnTo>
                        <a:pt x="405" y="233"/>
                      </a:lnTo>
                      <a:lnTo>
                        <a:pt x="406" y="234"/>
                      </a:lnTo>
                      <a:lnTo>
                        <a:pt x="407" y="235"/>
                      </a:lnTo>
                      <a:lnTo>
                        <a:pt x="408" y="236"/>
                      </a:lnTo>
                      <a:lnTo>
                        <a:pt x="409" y="237"/>
                      </a:lnTo>
                      <a:lnTo>
                        <a:pt x="410" y="238"/>
                      </a:lnTo>
                      <a:lnTo>
                        <a:pt x="410" y="239"/>
                      </a:lnTo>
                      <a:lnTo>
                        <a:pt x="411" y="240"/>
                      </a:lnTo>
                      <a:lnTo>
                        <a:pt x="411" y="241"/>
                      </a:lnTo>
                      <a:lnTo>
                        <a:pt x="412" y="242"/>
                      </a:lnTo>
                      <a:lnTo>
                        <a:pt x="412" y="243"/>
                      </a:lnTo>
                      <a:lnTo>
                        <a:pt x="413" y="243"/>
                      </a:lnTo>
                      <a:lnTo>
                        <a:pt x="413" y="245"/>
                      </a:lnTo>
                      <a:lnTo>
                        <a:pt x="413" y="246"/>
                      </a:lnTo>
                      <a:lnTo>
                        <a:pt x="413" y="247"/>
                      </a:lnTo>
                      <a:lnTo>
                        <a:pt x="414" y="248"/>
                      </a:lnTo>
                      <a:lnTo>
                        <a:pt x="414" y="249"/>
                      </a:lnTo>
                      <a:lnTo>
                        <a:pt x="414" y="250"/>
                      </a:lnTo>
                      <a:lnTo>
                        <a:pt x="414" y="251"/>
                      </a:lnTo>
                      <a:lnTo>
                        <a:pt x="414" y="252"/>
                      </a:lnTo>
                      <a:lnTo>
                        <a:pt x="414" y="253"/>
                      </a:lnTo>
                      <a:lnTo>
                        <a:pt x="414" y="254"/>
                      </a:lnTo>
                      <a:lnTo>
                        <a:pt x="414" y="255"/>
                      </a:lnTo>
                      <a:lnTo>
                        <a:pt x="414" y="256"/>
                      </a:lnTo>
                      <a:lnTo>
                        <a:pt x="415" y="256"/>
                      </a:lnTo>
                      <a:lnTo>
                        <a:pt x="415" y="257"/>
                      </a:lnTo>
                      <a:lnTo>
                        <a:pt x="415" y="258"/>
                      </a:lnTo>
                      <a:lnTo>
                        <a:pt x="416" y="259"/>
                      </a:lnTo>
                      <a:lnTo>
                        <a:pt x="417" y="260"/>
                      </a:lnTo>
                      <a:lnTo>
                        <a:pt x="417" y="261"/>
                      </a:lnTo>
                      <a:lnTo>
                        <a:pt x="418" y="262"/>
                      </a:lnTo>
                      <a:lnTo>
                        <a:pt x="419" y="262"/>
                      </a:lnTo>
                      <a:lnTo>
                        <a:pt x="420" y="265"/>
                      </a:lnTo>
                      <a:lnTo>
                        <a:pt x="421" y="266"/>
                      </a:lnTo>
                      <a:lnTo>
                        <a:pt x="422" y="268"/>
                      </a:lnTo>
                      <a:lnTo>
                        <a:pt x="423" y="269"/>
                      </a:lnTo>
                      <a:lnTo>
                        <a:pt x="424" y="270"/>
                      </a:lnTo>
                      <a:lnTo>
                        <a:pt x="425" y="272"/>
                      </a:lnTo>
                      <a:lnTo>
                        <a:pt x="426" y="273"/>
                      </a:lnTo>
                      <a:lnTo>
                        <a:pt x="427" y="274"/>
                      </a:lnTo>
                      <a:lnTo>
                        <a:pt x="428" y="276"/>
                      </a:lnTo>
                      <a:lnTo>
                        <a:pt x="429" y="277"/>
                      </a:lnTo>
                      <a:lnTo>
                        <a:pt x="429" y="278"/>
                      </a:lnTo>
                      <a:lnTo>
                        <a:pt x="430" y="279"/>
                      </a:lnTo>
                      <a:lnTo>
                        <a:pt x="432" y="281"/>
                      </a:lnTo>
                      <a:lnTo>
                        <a:pt x="432" y="283"/>
                      </a:lnTo>
                      <a:lnTo>
                        <a:pt x="433" y="284"/>
                      </a:lnTo>
                      <a:lnTo>
                        <a:pt x="433" y="285"/>
                      </a:lnTo>
                      <a:lnTo>
                        <a:pt x="435" y="288"/>
                      </a:lnTo>
                      <a:lnTo>
                        <a:pt x="441" y="300"/>
                      </a:lnTo>
                      <a:lnTo>
                        <a:pt x="433" y="299"/>
                      </a:lnTo>
                      <a:lnTo>
                        <a:pt x="427" y="297"/>
                      </a:lnTo>
                      <a:lnTo>
                        <a:pt x="421" y="297"/>
                      </a:lnTo>
                      <a:lnTo>
                        <a:pt x="394" y="291"/>
                      </a:lnTo>
                      <a:lnTo>
                        <a:pt x="386" y="309"/>
                      </a:lnTo>
                      <a:lnTo>
                        <a:pt x="381" y="312"/>
                      </a:lnTo>
                      <a:lnTo>
                        <a:pt x="380" y="313"/>
                      </a:lnTo>
                      <a:lnTo>
                        <a:pt x="380" y="314"/>
                      </a:lnTo>
                      <a:lnTo>
                        <a:pt x="379" y="314"/>
                      </a:lnTo>
                      <a:lnTo>
                        <a:pt x="378" y="315"/>
                      </a:lnTo>
                      <a:lnTo>
                        <a:pt x="378" y="316"/>
                      </a:lnTo>
                      <a:lnTo>
                        <a:pt x="378" y="317"/>
                      </a:lnTo>
                      <a:lnTo>
                        <a:pt x="378" y="318"/>
                      </a:lnTo>
                      <a:lnTo>
                        <a:pt x="379" y="327"/>
                      </a:lnTo>
                      <a:lnTo>
                        <a:pt x="379" y="328"/>
                      </a:lnTo>
                      <a:lnTo>
                        <a:pt x="379" y="329"/>
                      </a:lnTo>
                      <a:lnTo>
                        <a:pt x="379" y="330"/>
                      </a:lnTo>
                      <a:lnTo>
                        <a:pt x="378" y="334"/>
                      </a:lnTo>
                      <a:lnTo>
                        <a:pt x="377" y="335"/>
                      </a:lnTo>
                      <a:lnTo>
                        <a:pt x="377" y="336"/>
                      </a:lnTo>
                      <a:lnTo>
                        <a:pt x="377" y="337"/>
                      </a:lnTo>
                      <a:lnTo>
                        <a:pt x="377" y="338"/>
                      </a:lnTo>
                      <a:lnTo>
                        <a:pt x="377" y="339"/>
                      </a:lnTo>
                      <a:lnTo>
                        <a:pt x="378" y="340"/>
                      </a:lnTo>
                      <a:lnTo>
                        <a:pt x="378" y="341"/>
                      </a:lnTo>
                      <a:lnTo>
                        <a:pt x="379" y="342"/>
                      </a:lnTo>
                      <a:lnTo>
                        <a:pt x="379" y="343"/>
                      </a:lnTo>
                      <a:lnTo>
                        <a:pt x="380" y="343"/>
                      </a:lnTo>
                      <a:lnTo>
                        <a:pt x="380" y="344"/>
                      </a:lnTo>
                      <a:lnTo>
                        <a:pt x="381" y="345"/>
                      </a:lnTo>
                      <a:lnTo>
                        <a:pt x="381" y="346"/>
                      </a:lnTo>
                      <a:lnTo>
                        <a:pt x="381" y="347"/>
                      </a:lnTo>
                      <a:lnTo>
                        <a:pt x="381" y="348"/>
                      </a:lnTo>
                      <a:lnTo>
                        <a:pt x="381" y="349"/>
                      </a:lnTo>
                      <a:lnTo>
                        <a:pt x="381" y="350"/>
                      </a:lnTo>
                      <a:lnTo>
                        <a:pt x="381" y="351"/>
                      </a:lnTo>
                      <a:lnTo>
                        <a:pt x="381" y="352"/>
                      </a:lnTo>
                      <a:lnTo>
                        <a:pt x="381" y="353"/>
                      </a:lnTo>
                      <a:lnTo>
                        <a:pt x="381" y="354"/>
                      </a:lnTo>
                      <a:lnTo>
                        <a:pt x="382" y="355"/>
                      </a:lnTo>
                      <a:lnTo>
                        <a:pt x="382" y="356"/>
                      </a:lnTo>
                      <a:lnTo>
                        <a:pt x="381" y="357"/>
                      </a:lnTo>
                      <a:lnTo>
                        <a:pt x="381" y="358"/>
                      </a:lnTo>
                      <a:lnTo>
                        <a:pt x="381" y="359"/>
                      </a:lnTo>
                      <a:lnTo>
                        <a:pt x="381" y="360"/>
                      </a:lnTo>
                      <a:lnTo>
                        <a:pt x="381" y="361"/>
                      </a:lnTo>
                      <a:lnTo>
                        <a:pt x="381" y="362"/>
                      </a:lnTo>
                      <a:lnTo>
                        <a:pt x="381" y="363"/>
                      </a:lnTo>
                      <a:lnTo>
                        <a:pt x="369" y="390"/>
                      </a:lnTo>
                      <a:lnTo>
                        <a:pt x="296" y="401"/>
                      </a:lnTo>
                      <a:lnTo>
                        <a:pt x="280" y="402"/>
                      </a:lnTo>
                      <a:lnTo>
                        <a:pt x="270" y="404"/>
                      </a:lnTo>
                      <a:lnTo>
                        <a:pt x="233" y="409"/>
                      </a:lnTo>
                      <a:lnTo>
                        <a:pt x="200" y="380"/>
                      </a:lnTo>
                      <a:lnTo>
                        <a:pt x="159" y="343"/>
                      </a:lnTo>
                      <a:lnTo>
                        <a:pt x="131" y="328"/>
                      </a:lnTo>
                      <a:lnTo>
                        <a:pt x="122" y="322"/>
                      </a:lnTo>
                      <a:lnTo>
                        <a:pt x="89" y="303"/>
                      </a:lnTo>
                      <a:lnTo>
                        <a:pt x="45" y="277"/>
                      </a:lnTo>
                      <a:lnTo>
                        <a:pt x="7" y="253"/>
                      </a:lnTo>
                      <a:lnTo>
                        <a:pt x="7" y="251"/>
                      </a:lnTo>
                      <a:lnTo>
                        <a:pt x="8" y="250"/>
                      </a:lnTo>
                      <a:lnTo>
                        <a:pt x="8" y="248"/>
                      </a:lnTo>
                      <a:lnTo>
                        <a:pt x="8" y="247"/>
                      </a:lnTo>
                      <a:lnTo>
                        <a:pt x="8" y="246"/>
                      </a:lnTo>
                      <a:lnTo>
                        <a:pt x="8" y="245"/>
                      </a:lnTo>
                      <a:lnTo>
                        <a:pt x="7" y="245"/>
                      </a:lnTo>
                      <a:lnTo>
                        <a:pt x="7" y="244"/>
                      </a:lnTo>
                      <a:lnTo>
                        <a:pt x="6" y="243"/>
                      </a:lnTo>
                      <a:lnTo>
                        <a:pt x="6" y="242"/>
                      </a:lnTo>
                      <a:lnTo>
                        <a:pt x="6" y="241"/>
                      </a:lnTo>
                      <a:lnTo>
                        <a:pt x="6" y="240"/>
                      </a:lnTo>
                      <a:lnTo>
                        <a:pt x="7" y="239"/>
                      </a:lnTo>
                      <a:lnTo>
                        <a:pt x="8" y="239"/>
                      </a:lnTo>
                      <a:lnTo>
                        <a:pt x="9" y="239"/>
                      </a:lnTo>
                      <a:lnTo>
                        <a:pt x="9" y="238"/>
                      </a:lnTo>
                      <a:lnTo>
                        <a:pt x="10" y="238"/>
                      </a:lnTo>
                      <a:lnTo>
                        <a:pt x="12" y="237"/>
                      </a:lnTo>
                      <a:lnTo>
                        <a:pt x="13" y="236"/>
                      </a:lnTo>
                      <a:lnTo>
                        <a:pt x="13" y="235"/>
                      </a:lnTo>
                      <a:lnTo>
                        <a:pt x="13" y="234"/>
                      </a:lnTo>
                      <a:lnTo>
                        <a:pt x="14" y="233"/>
                      </a:lnTo>
                      <a:lnTo>
                        <a:pt x="13" y="233"/>
                      </a:lnTo>
                      <a:lnTo>
                        <a:pt x="13" y="232"/>
                      </a:lnTo>
                      <a:lnTo>
                        <a:pt x="12" y="232"/>
                      </a:lnTo>
                      <a:lnTo>
                        <a:pt x="12" y="231"/>
                      </a:lnTo>
                      <a:lnTo>
                        <a:pt x="12" y="229"/>
                      </a:lnTo>
                      <a:lnTo>
                        <a:pt x="12" y="228"/>
                      </a:lnTo>
                      <a:lnTo>
                        <a:pt x="12" y="227"/>
                      </a:lnTo>
                      <a:lnTo>
                        <a:pt x="12" y="226"/>
                      </a:lnTo>
                      <a:lnTo>
                        <a:pt x="13" y="225"/>
                      </a:lnTo>
                      <a:lnTo>
                        <a:pt x="13" y="224"/>
                      </a:lnTo>
                      <a:lnTo>
                        <a:pt x="15" y="224"/>
                      </a:lnTo>
                      <a:lnTo>
                        <a:pt x="15" y="223"/>
                      </a:lnTo>
                      <a:lnTo>
                        <a:pt x="16" y="223"/>
                      </a:lnTo>
                      <a:lnTo>
                        <a:pt x="17" y="223"/>
                      </a:lnTo>
                      <a:lnTo>
                        <a:pt x="17" y="221"/>
                      </a:lnTo>
                      <a:lnTo>
                        <a:pt x="16" y="215"/>
                      </a:lnTo>
                      <a:lnTo>
                        <a:pt x="16" y="210"/>
                      </a:lnTo>
                      <a:lnTo>
                        <a:pt x="15" y="208"/>
                      </a:lnTo>
                      <a:lnTo>
                        <a:pt x="15" y="204"/>
                      </a:lnTo>
                      <a:lnTo>
                        <a:pt x="15" y="202"/>
                      </a:lnTo>
                      <a:lnTo>
                        <a:pt x="15" y="201"/>
                      </a:lnTo>
                      <a:lnTo>
                        <a:pt x="16" y="199"/>
                      </a:lnTo>
                      <a:lnTo>
                        <a:pt x="19" y="195"/>
                      </a:lnTo>
                      <a:lnTo>
                        <a:pt x="21" y="192"/>
                      </a:lnTo>
                      <a:lnTo>
                        <a:pt x="21" y="191"/>
                      </a:lnTo>
                      <a:lnTo>
                        <a:pt x="20" y="191"/>
                      </a:lnTo>
                      <a:lnTo>
                        <a:pt x="19" y="190"/>
                      </a:lnTo>
                      <a:lnTo>
                        <a:pt x="18" y="190"/>
                      </a:lnTo>
                      <a:lnTo>
                        <a:pt x="16" y="189"/>
                      </a:lnTo>
                      <a:lnTo>
                        <a:pt x="15" y="189"/>
                      </a:lnTo>
                      <a:lnTo>
                        <a:pt x="15" y="188"/>
                      </a:lnTo>
                      <a:lnTo>
                        <a:pt x="15" y="187"/>
                      </a:lnTo>
                      <a:lnTo>
                        <a:pt x="15" y="186"/>
                      </a:lnTo>
                      <a:lnTo>
                        <a:pt x="14" y="185"/>
                      </a:lnTo>
                      <a:lnTo>
                        <a:pt x="14" y="184"/>
                      </a:lnTo>
                      <a:lnTo>
                        <a:pt x="14" y="183"/>
                      </a:lnTo>
                      <a:lnTo>
                        <a:pt x="14" y="181"/>
                      </a:lnTo>
                      <a:lnTo>
                        <a:pt x="14" y="180"/>
                      </a:lnTo>
                      <a:lnTo>
                        <a:pt x="14" y="178"/>
                      </a:lnTo>
                      <a:lnTo>
                        <a:pt x="15" y="175"/>
                      </a:lnTo>
                      <a:lnTo>
                        <a:pt x="18" y="172"/>
                      </a:lnTo>
                      <a:lnTo>
                        <a:pt x="23" y="167"/>
                      </a:lnTo>
                      <a:lnTo>
                        <a:pt x="28" y="162"/>
                      </a:lnTo>
                      <a:lnTo>
                        <a:pt x="33" y="157"/>
                      </a:lnTo>
                      <a:lnTo>
                        <a:pt x="37" y="154"/>
                      </a:lnTo>
                      <a:lnTo>
                        <a:pt x="44" y="149"/>
                      </a:lnTo>
                      <a:lnTo>
                        <a:pt x="45" y="146"/>
                      </a:lnTo>
                      <a:lnTo>
                        <a:pt x="46" y="146"/>
                      </a:lnTo>
                      <a:lnTo>
                        <a:pt x="47" y="146"/>
                      </a:lnTo>
                      <a:lnTo>
                        <a:pt x="49" y="147"/>
                      </a:lnTo>
                      <a:lnTo>
                        <a:pt x="50" y="148"/>
                      </a:lnTo>
                      <a:lnTo>
                        <a:pt x="51" y="148"/>
                      </a:lnTo>
                      <a:lnTo>
                        <a:pt x="51" y="149"/>
                      </a:lnTo>
                      <a:lnTo>
                        <a:pt x="52" y="149"/>
                      </a:lnTo>
                      <a:lnTo>
                        <a:pt x="53" y="149"/>
                      </a:lnTo>
                      <a:lnTo>
                        <a:pt x="54" y="149"/>
                      </a:lnTo>
                      <a:lnTo>
                        <a:pt x="54" y="150"/>
                      </a:lnTo>
                      <a:lnTo>
                        <a:pt x="55" y="150"/>
                      </a:lnTo>
                      <a:lnTo>
                        <a:pt x="56" y="149"/>
                      </a:lnTo>
                      <a:lnTo>
                        <a:pt x="57" y="149"/>
                      </a:lnTo>
                      <a:lnTo>
                        <a:pt x="58" y="149"/>
                      </a:lnTo>
                      <a:lnTo>
                        <a:pt x="59" y="149"/>
                      </a:lnTo>
                      <a:lnTo>
                        <a:pt x="60" y="149"/>
                      </a:lnTo>
                      <a:lnTo>
                        <a:pt x="61" y="149"/>
                      </a:lnTo>
                      <a:lnTo>
                        <a:pt x="61" y="148"/>
                      </a:lnTo>
                      <a:lnTo>
                        <a:pt x="62" y="148"/>
                      </a:lnTo>
                      <a:lnTo>
                        <a:pt x="63" y="148"/>
                      </a:lnTo>
                      <a:lnTo>
                        <a:pt x="64" y="148"/>
                      </a:lnTo>
                      <a:lnTo>
                        <a:pt x="65" y="148"/>
                      </a:lnTo>
                      <a:lnTo>
                        <a:pt x="66" y="148"/>
                      </a:lnTo>
                      <a:lnTo>
                        <a:pt x="67" y="148"/>
                      </a:lnTo>
                      <a:lnTo>
                        <a:pt x="68" y="148"/>
                      </a:lnTo>
                      <a:lnTo>
                        <a:pt x="69" y="148"/>
                      </a:lnTo>
                      <a:lnTo>
                        <a:pt x="70" y="148"/>
                      </a:lnTo>
                      <a:lnTo>
                        <a:pt x="71" y="148"/>
                      </a:lnTo>
                      <a:lnTo>
                        <a:pt x="72" y="148"/>
                      </a:lnTo>
                      <a:lnTo>
                        <a:pt x="73" y="147"/>
                      </a:lnTo>
                      <a:lnTo>
                        <a:pt x="73" y="146"/>
                      </a:lnTo>
                      <a:lnTo>
                        <a:pt x="72" y="146"/>
                      </a:lnTo>
                      <a:lnTo>
                        <a:pt x="71" y="146"/>
                      </a:lnTo>
                      <a:lnTo>
                        <a:pt x="70" y="146"/>
                      </a:lnTo>
                      <a:lnTo>
                        <a:pt x="70" y="145"/>
                      </a:lnTo>
                      <a:lnTo>
                        <a:pt x="70" y="144"/>
                      </a:lnTo>
                      <a:lnTo>
                        <a:pt x="71" y="144"/>
                      </a:lnTo>
                      <a:lnTo>
                        <a:pt x="71" y="143"/>
                      </a:lnTo>
                      <a:lnTo>
                        <a:pt x="71" y="142"/>
                      </a:lnTo>
                      <a:lnTo>
                        <a:pt x="70" y="142"/>
                      </a:lnTo>
                      <a:lnTo>
                        <a:pt x="70" y="141"/>
                      </a:lnTo>
                      <a:lnTo>
                        <a:pt x="70" y="140"/>
                      </a:lnTo>
                      <a:lnTo>
                        <a:pt x="71" y="140"/>
                      </a:lnTo>
                      <a:lnTo>
                        <a:pt x="72" y="140"/>
                      </a:lnTo>
                      <a:lnTo>
                        <a:pt x="72" y="139"/>
                      </a:lnTo>
                      <a:lnTo>
                        <a:pt x="72" y="138"/>
                      </a:lnTo>
                      <a:lnTo>
                        <a:pt x="71" y="138"/>
                      </a:lnTo>
                      <a:lnTo>
                        <a:pt x="70" y="137"/>
                      </a:lnTo>
                      <a:lnTo>
                        <a:pt x="70" y="136"/>
                      </a:lnTo>
                      <a:lnTo>
                        <a:pt x="69" y="135"/>
                      </a:lnTo>
                      <a:lnTo>
                        <a:pt x="69" y="134"/>
                      </a:lnTo>
                      <a:lnTo>
                        <a:pt x="68" y="134"/>
                      </a:lnTo>
                      <a:lnTo>
                        <a:pt x="67" y="135"/>
                      </a:lnTo>
                      <a:lnTo>
                        <a:pt x="67" y="136"/>
                      </a:lnTo>
                      <a:lnTo>
                        <a:pt x="67" y="137"/>
                      </a:lnTo>
                      <a:lnTo>
                        <a:pt x="66" y="138"/>
                      </a:lnTo>
                      <a:lnTo>
                        <a:pt x="65" y="138"/>
                      </a:lnTo>
                      <a:lnTo>
                        <a:pt x="64" y="138"/>
                      </a:lnTo>
                      <a:lnTo>
                        <a:pt x="63" y="137"/>
                      </a:lnTo>
                      <a:lnTo>
                        <a:pt x="62" y="137"/>
                      </a:lnTo>
                      <a:lnTo>
                        <a:pt x="62" y="136"/>
                      </a:lnTo>
                      <a:lnTo>
                        <a:pt x="62" y="135"/>
                      </a:lnTo>
                      <a:lnTo>
                        <a:pt x="62" y="134"/>
                      </a:lnTo>
                      <a:lnTo>
                        <a:pt x="61" y="134"/>
                      </a:lnTo>
                      <a:lnTo>
                        <a:pt x="62" y="134"/>
                      </a:lnTo>
                      <a:lnTo>
                        <a:pt x="61" y="134"/>
                      </a:lnTo>
                      <a:lnTo>
                        <a:pt x="60" y="134"/>
                      </a:lnTo>
                      <a:lnTo>
                        <a:pt x="59" y="133"/>
                      </a:lnTo>
                      <a:lnTo>
                        <a:pt x="58" y="133"/>
                      </a:lnTo>
                      <a:lnTo>
                        <a:pt x="58" y="134"/>
                      </a:lnTo>
                      <a:lnTo>
                        <a:pt x="57" y="134"/>
                      </a:lnTo>
                      <a:lnTo>
                        <a:pt x="56" y="134"/>
                      </a:lnTo>
                      <a:lnTo>
                        <a:pt x="56" y="133"/>
                      </a:lnTo>
                      <a:lnTo>
                        <a:pt x="55" y="132"/>
                      </a:lnTo>
                      <a:lnTo>
                        <a:pt x="55" y="131"/>
                      </a:lnTo>
                      <a:lnTo>
                        <a:pt x="55" y="130"/>
                      </a:lnTo>
                      <a:lnTo>
                        <a:pt x="55" y="129"/>
                      </a:lnTo>
                      <a:lnTo>
                        <a:pt x="56" y="129"/>
                      </a:lnTo>
                      <a:lnTo>
                        <a:pt x="57" y="128"/>
                      </a:lnTo>
                      <a:lnTo>
                        <a:pt x="58" y="127"/>
                      </a:lnTo>
                      <a:lnTo>
                        <a:pt x="59" y="126"/>
                      </a:lnTo>
                      <a:lnTo>
                        <a:pt x="59" y="125"/>
                      </a:lnTo>
                      <a:lnTo>
                        <a:pt x="58" y="124"/>
                      </a:lnTo>
                      <a:lnTo>
                        <a:pt x="57" y="123"/>
                      </a:lnTo>
                      <a:lnTo>
                        <a:pt x="56" y="123"/>
                      </a:lnTo>
                      <a:lnTo>
                        <a:pt x="55" y="123"/>
                      </a:lnTo>
                      <a:lnTo>
                        <a:pt x="55" y="124"/>
                      </a:lnTo>
                      <a:lnTo>
                        <a:pt x="55" y="125"/>
                      </a:lnTo>
                      <a:lnTo>
                        <a:pt x="54" y="125"/>
                      </a:lnTo>
                      <a:lnTo>
                        <a:pt x="54" y="126"/>
                      </a:lnTo>
                      <a:lnTo>
                        <a:pt x="53" y="126"/>
                      </a:lnTo>
                      <a:lnTo>
                        <a:pt x="53" y="125"/>
                      </a:lnTo>
                      <a:lnTo>
                        <a:pt x="52" y="125"/>
                      </a:lnTo>
                      <a:lnTo>
                        <a:pt x="52" y="124"/>
                      </a:lnTo>
                      <a:lnTo>
                        <a:pt x="52" y="123"/>
                      </a:lnTo>
                      <a:lnTo>
                        <a:pt x="53" y="122"/>
                      </a:lnTo>
                      <a:lnTo>
                        <a:pt x="54" y="121"/>
                      </a:lnTo>
                      <a:lnTo>
                        <a:pt x="54" y="120"/>
                      </a:lnTo>
                      <a:lnTo>
                        <a:pt x="54" y="119"/>
                      </a:lnTo>
                      <a:lnTo>
                        <a:pt x="53" y="119"/>
                      </a:lnTo>
                      <a:lnTo>
                        <a:pt x="52" y="119"/>
                      </a:lnTo>
                      <a:lnTo>
                        <a:pt x="52" y="120"/>
                      </a:lnTo>
                      <a:lnTo>
                        <a:pt x="51" y="121"/>
                      </a:lnTo>
                      <a:lnTo>
                        <a:pt x="51" y="122"/>
                      </a:lnTo>
                      <a:lnTo>
                        <a:pt x="51" y="123"/>
                      </a:lnTo>
                      <a:lnTo>
                        <a:pt x="50" y="122"/>
                      </a:lnTo>
                      <a:lnTo>
                        <a:pt x="49" y="122"/>
                      </a:lnTo>
                      <a:lnTo>
                        <a:pt x="47" y="122"/>
                      </a:lnTo>
                      <a:lnTo>
                        <a:pt x="46" y="122"/>
                      </a:lnTo>
                      <a:lnTo>
                        <a:pt x="46" y="121"/>
                      </a:lnTo>
                      <a:lnTo>
                        <a:pt x="47" y="121"/>
                      </a:lnTo>
                      <a:lnTo>
                        <a:pt x="47" y="122"/>
                      </a:lnTo>
                      <a:lnTo>
                        <a:pt x="48" y="122"/>
                      </a:lnTo>
                      <a:lnTo>
                        <a:pt x="48" y="121"/>
                      </a:lnTo>
                      <a:lnTo>
                        <a:pt x="48" y="120"/>
                      </a:lnTo>
                      <a:lnTo>
                        <a:pt x="47" y="119"/>
                      </a:lnTo>
                      <a:lnTo>
                        <a:pt x="47" y="118"/>
                      </a:lnTo>
                      <a:lnTo>
                        <a:pt x="48" y="118"/>
                      </a:lnTo>
                      <a:lnTo>
                        <a:pt x="48" y="117"/>
                      </a:lnTo>
                      <a:lnTo>
                        <a:pt x="47" y="117"/>
                      </a:lnTo>
                      <a:lnTo>
                        <a:pt x="48" y="117"/>
                      </a:lnTo>
                      <a:lnTo>
                        <a:pt x="49" y="117"/>
                      </a:lnTo>
                      <a:lnTo>
                        <a:pt x="47" y="116"/>
                      </a:lnTo>
                      <a:lnTo>
                        <a:pt x="47" y="115"/>
                      </a:lnTo>
                      <a:lnTo>
                        <a:pt x="47" y="113"/>
                      </a:lnTo>
                      <a:lnTo>
                        <a:pt x="46" y="113"/>
                      </a:lnTo>
                      <a:lnTo>
                        <a:pt x="45" y="112"/>
                      </a:lnTo>
                      <a:lnTo>
                        <a:pt x="45" y="113"/>
                      </a:lnTo>
                      <a:lnTo>
                        <a:pt x="45" y="115"/>
                      </a:lnTo>
                      <a:lnTo>
                        <a:pt x="44" y="115"/>
                      </a:lnTo>
                      <a:lnTo>
                        <a:pt x="45" y="115"/>
                      </a:lnTo>
                      <a:lnTo>
                        <a:pt x="45" y="114"/>
                      </a:lnTo>
                      <a:lnTo>
                        <a:pt x="44" y="114"/>
                      </a:lnTo>
                      <a:lnTo>
                        <a:pt x="44" y="113"/>
                      </a:lnTo>
                      <a:lnTo>
                        <a:pt x="44" y="114"/>
                      </a:lnTo>
                      <a:lnTo>
                        <a:pt x="44" y="115"/>
                      </a:lnTo>
                      <a:lnTo>
                        <a:pt x="44" y="114"/>
                      </a:lnTo>
                      <a:lnTo>
                        <a:pt x="43" y="114"/>
                      </a:lnTo>
                      <a:lnTo>
                        <a:pt x="43" y="113"/>
                      </a:lnTo>
                      <a:lnTo>
                        <a:pt x="42" y="113"/>
                      </a:lnTo>
                      <a:lnTo>
                        <a:pt x="42" y="114"/>
                      </a:lnTo>
                      <a:lnTo>
                        <a:pt x="41" y="114"/>
                      </a:lnTo>
                      <a:lnTo>
                        <a:pt x="41" y="113"/>
                      </a:lnTo>
                      <a:lnTo>
                        <a:pt x="40" y="113"/>
                      </a:lnTo>
                      <a:lnTo>
                        <a:pt x="38" y="111"/>
                      </a:lnTo>
                      <a:lnTo>
                        <a:pt x="39" y="111"/>
                      </a:lnTo>
                      <a:lnTo>
                        <a:pt x="38" y="111"/>
                      </a:lnTo>
                      <a:lnTo>
                        <a:pt x="38" y="110"/>
                      </a:lnTo>
                      <a:lnTo>
                        <a:pt x="38" y="109"/>
                      </a:lnTo>
                      <a:lnTo>
                        <a:pt x="38" y="110"/>
                      </a:lnTo>
                      <a:lnTo>
                        <a:pt x="38" y="109"/>
                      </a:lnTo>
                      <a:lnTo>
                        <a:pt x="36" y="110"/>
                      </a:lnTo>
                      <a:lnTo>
                        <a:pt x="36" y="111"/>
                      </a:lnTo>
                      <a:lnTo>
                        <a:pt x="35" y="111"/>
                      </a:lnTo>
                      <a:lnTo>
                        <a:pt x="34" y="111"/>
                      </a:lnTo>
                      <a:lnTo>
                        <a:pt x="34" y="110"/>
                      </a:lnTo>
                      <a:lnTo>
                        <a:pt x="34" y="109"/>
                      </a:lnTo>
                      <a:lnTo>
                        <a:pt x="33" y="109"/>
                      </a:lnTo>
                      <a:lnTo>
                        <a:pt x="32" y="109"/>
                      </a:lnTo>
                      <a:lnTo>
                        <a:pt x="31" y="109"/>
                      </a:lnTo>
                      <a:lnTo>
                        <a:pt x="30" y="109"/>
                      </a:lnTo>
                      <a:lnTo>
                        <a:pt x="30" y="108"/>
                      </a:lnTo>
                      <a:lnTo>
                        <a:pt x="31" y="108"/>
                      </a:lnTo>
                      <a:lnTo>
                        <a:pt x="31" y="107"/>
                      </a:lnTo>
                      <a:lnTo>
                        <a:pt x="32" y="107"/>
                      </a:lnTo>
                      <a:lnTo>
                        <a:pt x="32" y="106"/>
                      </a:lnTo>
                      <a:lnTo>
                        <a:pt x="33" y="106"/>
                      </a:lnTo>
                      <a:lnTo>
                        <a:pt x="34" y="106"/>
                      </a:lnTo>
                      <a:lnTo>
                        <a:pt x="34" y="107"/>
                      </a:lnTo>
                      <a:lnTo>
                        <a:pt x="35" y="107"/>
                      </a:lnTo>
                      <a:lnTo>
                        <a:pt x="36" y="107"/>
                      </a:lnTo>
                      <a:lnTo>
                        <a:pt x="36" y="106"/>
                      </a:lnTo>
                      <a:lnTo>
                        <a:pt x="37" y="105"/>
                      </a:lnTo>
                      <a:lnTo>
                        <a:pt x="36" y="105"/>
                      </a:lnTo>
                      <a:lnTo>
                        <a:pt x="35" y="105"/>
                      </a:lnTo>
                      <a:lnTo>
                        <a:pt x="34" y="104"/>
                      </a:lnTo>
                      <a:lnTo>
                        <a:pt x="33" y="104"/>
                      </a:lnTo>
                      <a:lnTo>
                        <a:pt x="33" y="103"/>
                      </a:lnTo>
                      <a:lnTo>
                        <a:pt x="33" y="102"/>
                      </a:lnTo>
                      <a:lnTo>
                        <a:pt x="34" y="101"/>
                      </a:lnTo>
                      <a:lnTo>
                        <a:pt x="34" y="100"/>
                      </a:lnTo>
                      <a:lnTo>
                        <a:pt x="34" y="99"/>
                      </a:lnTo>
                      <a:lnTo>
                        <a:pt x="34" y="98"/>
                      </a:lnTo>
                      <a:lnTo>
                        <a:pt x="34" y="97"/>
                      </a:lnTo>
                      <a:lnTo>
                        <a:pt x="35" y="97"/>
                      </a:lnTo>
                      <a:lnTo>
                        <a:pt x="35" y="96"/>
                      </a:lnTo>
                      <a:lnTo>
                        <a:pt x="35" y="95"/>
                      </a:lnTo>
                      <a:lnTo>
                        <a:pt x="34" y="95"/>
                      </a:lnTo>
                      <a:lnTo>
                        <a:pt x="34" y="94"/>
                      </a:lnTo>
                      <a:lnTo>
                        <a:pt x="33" y="94"/>
                      </a:lnTo>
                      <a:lnTo>
                        <a:pt x="32" y="94"/>
                      </a:lnTo>
                      <a:lnTo>
                        <a:pt x="31" y="94"/>
                      </a:lnTo>
                      <a:lnTo>
                        <a:pt x="31" y="93"/>
                      </a:lnTo>
                      <a:lnTo>
                        <a:pt x="30" y="93"/>
                      </a:lnTo>
                      <a:lnTo>
                        <a:pt x="30" y="92"/>
                      </a:lnTo>
                      <a:lnTo>
                        <a:pt x="30" y="91"/>
                      </a:lnTo>
                      <a:lnTo>
                        <a:pt x="28" y="89"/>
                      </a:lnTo>
                      <a:lnTo>
                        <a:pt x="27" y="89"/>
                      </a:lnTo>
                      <a:lnTo>
                        <a:pt x="26" y="88"/>
                      </a:lnTo>
                      <a:lnTo>
                        <a:pt x="26" y="89"/>
                      </a:lnTo>
                      <a:lnTo>
                        <a:pt x="25" y="89"/>
                      </a:lnTo>
                      <a:lnTo>
                        <a:pt x="25" y="88"/>
                      </a:lnTo>
                      <a:lnTo>
                        <a:pt x="24" y="88"/>
                      </a:lnTo>
                      <a:lnTo>
                        <a:pt x="23" y="88"/>
                      </a:lnTo>
                      <a:lnTo>
                        <a:pt x="22" y="88"/>
                      </a:lnTo>
                      <a:lnTo>
                        <a:pt x="22" y="87"/>
                      </a:lnTo>
                      <a:lnTo>
                        <a:pt x="22" y="86"/>
                      </a:lnTo>
                      <a:lnTo>
                        <a:pt x="22" y="85"/>
                      </a:lnTo>
                      <a:lnTo>
                        <a:pt x="22" y="84"/>
                      </a:lnTo>
                      <a:lnTo>
                        <a:pt x="21" y="84"/>
                      </a:lnTo>
                      <a:lnTo>
                        <a:pt x="21" y="85"/>
                      </a:lnTo>
                      <a:lnTo>
                        <a:pt x="21" y="86"/>
                      </a:lnTo>
                      <a:lnTo>
                        <a:pt x="20" y="86"/>
                      </a:lnTo>
                      <a:lnTo>
                        <a:pt x="19" y="86"/>
                      </a:lnTo>
                      <a:lnTo>
                        <a:pt x="18" y="86"/>
                      </a:lnTo>
                      <a:lnTo>
                        <a:pt x="17" y="85"/>
                      </a:lnTo>
                      <a:lnTo>
                        <a:pt x="16" y="84"/>
                      </a:lnTo>
                      <a:lnTo>
                        <a:pt x="16" y="83"/>
                      </a:lnTo>
                      <a:lnTo>
                        <a:pt x="15" y="83"/>
                      </a:lnTo>
                      <a:lnTo>
                        <a:pt x="15" y="82"/>
                      </a:lnTo>
                      <a:lnTo>
                        <a:pt x="15" y="81"/>
                      </a:lnTo>
                      <a:lnTo>
                        <a:pt x="15" y="80"/>
                      </a:lnTo>
                      <a:lnTo>
                        <a:pt x="15" y="79"/>
                      </a:lnTo>
                      <a:lnTo>
                        <a:pt x="15" y="77"/>
                      </a:lnTo>
                      <a:lnTo>
                        <a:pt x="15" y="76"/>
                      </a:lnTo>
                      <a:lnTo>
                        <a:pt x="15" y="75"/>
                      </a:lnTo>
                      <a:lnTo>
                        <a:pt x="15" y="74"/>
                      </a:lnTo>
                      <a:lnTo>
                        <a:pt x="15" y="72"/>
                      </a:lnTo>
                      <a:lnTo>
                        <a:pt x="15" y="71"/>
                      </a:lnTo>
                      <a:lnTo>
                        <a:pt x="15" y="70"/>
                      </a:lnTo>
                      <a:lnTo>
                        <a:pt x="15" y="69"/>
                      </a:lnTo>
                      <a:lnTo>
                        <a:pt x="15" y="68"/>
                      </a:lnTo>
                      <a:lnTo>
                        <a:pt x="14" y="67"/>
                      </a:lnTo>
                      <a:lnTo>
                        <a:pt x="14" y="66"/>
                      </a:lnTo>
                      <a:lnTo>
                        <a:pt x="14" y="65"/>
                      </a:lnTo>
                      <a:lnTo>
                        <a:pt x="14" y="64"/>
                      </a:lnTo>
                      <a:lnTo>
                        <a:pt x="13" y="64"/>
                      </a:lnTo>
                      <a:lnTo>
                        <a:pt x="12" y="63"/>
                      </a:lnTo>
                      <a:lnTo>
                        <a:pt x="12" y="62"/>
                      </a:lnTo>
                      <a:lnTo>
                        <a:pt x="11" y="61"/>
                      </a:lnTo>
                      <a:lnTo>
                        <a:pt x="10" y="61"/>
                      </a:lnTo>
                      <a:lnTo>
                        <a:pt x="10" y="60"/>
                      </a:lnTo>
                      <a:lnTo>
                        <a:pt x="9" y="60"/>
                      </a:lnTo>
                      <a:lnTo>
                        <a:pt x="9" y="59"/>
                      </a:lnTo>
                      <a:lnTo>
                        <a:pt x="9" y="58"/>
                      </a:lnTo>
                      <a:lnTo>
                        <a:pt x="10" y="58"/>
                      </a:lnTo>
                      <a:lnTo>
                        <a:pt x="11" y="58"/>
                      </a:lnTo>
                      <a:lnTo>
                        <a:pt x="11" y="57"/>
                      </a:lnTo>
                      <a:lnTo>
                        <a:pt x="12" y="56"/>
                      </a:lnTo>
                      <a:lnTo>
                        <a:pt x="13" y="56"/>
                      </a:lnTo>
                      <a:lnTo>
                        <a:pt x="14" y="56"/>
                      </a:lnTo>
                      <a:lnTo>
                        <a:pt x="15" y="56"/>
                      </a:lnTo>
                      <a:lnTo>
                        <a:pt x="16" y="56"/>
                      </a:lnTo>
                      <a:lnTo>
                        <a:pt x="17" y="55"/>
                      </a:lnTo>
                      <a:lnTo>
                        <a:pt x="18" y="55"/>
                      </a:lnTo>
                      <a:lnTo>
                        <a:pt x="18" y="54"/>
                      </a:lnTo>
                      <a:lnTo>
                        <a:pt x="17" y="54"/>
                      </a:lnTo>
                      <a:lnTo>
                        <a:pt x="18" y="54"/>
                      </a:lnTo>
                      <a:lnTo>
                        <a:pt x="18" y="53"/>
                      </a:lnTo>
                      <a:lnTo>
                        <a:pt x="17" y="53"/>
                      </a:lnTo>
                      <a:lnTo>
                        <a:pt x="17" y="52"/>
                      </a:lnTo>
                      <a:lnTo>
                        <a:pt x="16" y="51"/>
                      </a:lnTo>
                      <a:lnTo>
                        <a:pt x="15" y="50"/>
                      </a:lnTo>
                      <a:lnTo>
                        <a:pt x="15" y="49"/>
                      </a:lnTo>
                      <a:lnTo>
                        <a:pt x="16" y="49"/>
                      </a:lnTo>
                      <a:lnTo>
                        <a:pt x="17" y="48"/>
                      </a:lnTo>
                      <a:lnTo>
                        <a:pt x="16" y="47"/>
                      </a:lnTo>
                      <a:lnTo>
                        <a:pt x="16" y="46"/>
                      </a:lnTo>
                      <a:lnTo>
                        <a:pt x="16" y="45"/>
                      </a:lnTo>
                      <a:lnTo>
                        <a:pt x="16" y="44"/>
                      </a:lnTo>
                      <a:lnTo>
                        <a:pt x="15" y="43"/>
                      </a:lnTo>
                      <a:lnTo>
                        <a:pt x="15" y="42"/>
                      </a:lnTo>
                      <a:lnTo>
                        <a:pt x="14" y="42"/>
                      </a:lnTo>
                      <a:lnTo>
                        <a:pt x="13" y="42"/>
                      </a:lnTo>
                      <a:lnTo>
                        <a:pt x="13" y="43"/>
                      </a:lnTo>
                      <a:lnTo>
                        <a:pt x="12" y="44"/>
                      </a:lnTo>
                      <a:lnTo>
                        <a:pt x="12" y="45"/>
                      </a:lnTo>
                      <a:lnTo>
                        <a:pt x="11" y="45"/>
                      </a:lnTo>
                      <a:lnTo>
                        <a:pt x="10" y="44"/>
                      </a:lnTo>
                      <a:lnTo>
                        <a:pt x="10" y="43"/>
                      </a:lnTo>
                      <a:lnTo>
                        <a:pt x="10" y="42"/>
                      </a:lnTo>
                      <a:lnTo>
                        <a:pt x="9" y="41"/>
                      </a:lnTo>
                      <a:lnTo>
                        <a:pt x="9" y="40"/>
                      </a:lnTo>
                      <a:lnTo>
                        <a:pt x="9" y="39"/>
                      </a:lnTo>
                      <a:lnTo>
                        <a:pt x="9" y="38"/>
                      </a:lnTo>
                      <a:lnTo>
                        <a:pt x="9" y="37"/>
                      </a:lnTo>
                      <a:lnTo>
                        <a:pt x="8" y="37"/>
                      </a:lnTo>
                      <a:lnTo>
                        <a:pt x="7" y="37"/>
                      </a:lnTo>
                      <a:lnTo>
                        <a:pt x="6" y="36"/>
                      </a:lnTo>
                      <a:lnTo>
                        <a:pt x="5" y="35"/>
                      </a:lnTo>
                      <a:lnTo>
                        <a:pt x="4" y="35"/>
                      </a:lnTo>
                      <a:lnTo>
                        <a:pt x="4" y="36"/>
                      </a:lnTo>
                      <a:lnTo>
                        <a:pt x="3" y="37"/>
                      </a:lnTo>
                      <a:lnTo>
                        <a:pt x="2" y="36"/>
                      </a:lnTo>
                      <a:lnTo>
                        <a:pt x="1" y="36"/>
                      </a:lnTo>
                      <a:lnTo>
                        <a:pt x="1" y="35"/>
                      </a:lnTo>
                      <a:lnTo>
                        <a:pt x="0" y="35"/>
                      </a:lnTo>
                      <a:lnTo>
                        <a:pt x="0" y="34"/>
                      </a:lnTo>
                      <a:lnTo>
                        <a:pt x="0" y="32"/>
                      </a:lnTo>
                      <a:lnTo>
                        <a:pt x="0" y="31"/>
                      </a:lnTo>
                      <a:lnTo>
                        <a:pt x="1" y="31"/>
                      </a:lnTo>
                      <a:lnTo>
                        <a:pt x="1" y="30"/>
                      </a:lnTo>
                      <a:lnTo>
                        <a:pt x="1" y="29"/>
                      </a:lnTo>
                      <a:lnTo>
                        <a:pt x="0" y="29"/>
                      </a:lnTo>
                      <a:lnTo>
                        <a:pt x="0" y="28"/>
                      </a:lnTo>
                      <a:lnTo>
                        <a:pt x="0" y="27"/>
                      </a:lnTo>
                      <a:lnTo>
                        <a:pt x="1" y="26"/>
                      </a:lnTo>
                      <a:lnTo>
                        <a:pt x="1" y="24"/>
                      </a:lnTo>
                      <a:lnTo>
                        <a:pt x="2" y="24"/>
                      </a:lnTo>
                      <a:lnTo>
                        <a:pt x="3" y="24"/>
                      </a:lnTo>
                      <a:lnTo>
                        <a:pt x="4" y="23"/>
                      </a:lnTo>
                      <a:lnTo>
                        <a:pt x="5" y="22"/>
                      </a:lnTo>
                      <a:lnTo>
                        <a:pt x="4" y="21"/>
                      </a:lnTo>
                      <a:lnTo>
                        <a:pt x="4" y="20"/>
                      </a:lnTo>
                      <a:lnTo>
                        <a:pt x="5" y="20"/>
                      </a:lnTo>
                      <a:lnTo>
                        <a:pt x="5" y="19"/>
                      </a:lnTo>
                      <a:lnTo>
                        <a:pt x="6" y="18"/>
                      </a:lnTo>
                      <a:lnTo>
                        <a:pt x="6" y="17"/>
                      </a:lnTo>
                      <a:lnTo>
                        <a:pt x="6" y="16"/>
                      </a:lnTo>
                      <a:lnTo>
                        <a:pt x="7" y="16"/>
                      </a:lnTo>
                      <a:lnTo>
                        <a:pt x="8" y="17"/>
                      </a:lnTo>
                      <a:lnTo>
                        <a:pt x="8" y="18"/>
                      </a:lnTo>
                      <a:lnTo>
                        <a:pt x="9" y="18"/>
                      </a:lnTo>
                      <a:lnTo>
                        <a:pt x="9" y="17"/>
                      </a:lnTo>
                      <a:lnTo>
                        <a:pt x="9" y="18"/>
                      </a:lnTo>
                      <a:lnTo>
                        <a:pt x="10" y="18"/>
                      </a:lnTo>
                      <a:lnTo>
                        <a:pt x="11" y="18"/>
                      </a:lnTo>
                      <a:lnTo>
                        <a:pt x="12" y="18"/>
                      </a:lnTo>
                      <a:lnTo>
                        <a:pt x="14" y="19"/>
                      </a:lnTo>
                      <a:lnTo>
                        <a:pt x="15" y="19"/>
                      </a:lnTo>
                      <a:lnTo>
                        <a:pt x="15" y="18"/>
                      </a:lnTo>
                      <a:lnTo>
                        <a:pt x="15" y="17"/>
                      </a:lnTo>
                      <a:lnTo>
                        <a:pt x="15" y="16"/>
                      </a:lnTo>
                      <a:lnTo>
                        <a:pt x="15" y="15"/>
                      </a:lnTo>
                      <a:lnTo>
                        <a:pt x="15" y="14"/>
                      </a:lnTo>
                      <a:lnTo>
                        <a:pt x="15" y="12"/>
                      </a:lnTo>
                      <a:lnTo>
                        <a:pt x="13" y="12"/>
                      </a:lnTo>
                      <a:lnTo>
                        <a:pt x="13" y="11"/>
                      </a:lnTo>
                      <a:lnTo>
                        <a:pt x="13" y="10"/>
                      </a:lnTo>
                      <a:lnTo>
                        <a:pt x="13" y="9"/>
                      </a:lnTo>
                      <a:lnTo>
                        <a:pt x="13" y="8"/>
                      </a:lnTo>
                      <a:lnTo>
                        <a:pt x="14" y="8"/>
                      </a:lnTo>
                      <a:lnTo>
                        <a:pt x="14" y="7"/>
                      </a:lnTo>
                      <a:lnTo>
                        <a:pt x="14" y="6"/>
                      </a:lnTo>
                      <a:lnTo>
                        <a:pt x="13" y="6"/>
                      </a:lnTo>
                      <a:lnTo>
                        <a:pt x="14" y="6"/>
                      </a:lnTo>
                      <a:lnTo>
                        <a:pt x="14" y="4"/>
                      </a:lnTo>
                      <a:lnTo>
                        <a:pt x="15" y="4"/>
                      </a:lnTo>
                      <a:lnTo>
                        <a:pt x="15" y="3"/>
                      </a:lnTo>
                      <a:lnTo>
                        <a:pt x="16" y="2"/>
                      </a:lnTo>
                      <a:lnTo>
                        <a:pt x="18" y="2"/>
                      </a:lnTo>
                      <a:lnTo>
                        <a:pt x="18" y="1"/>
                      </a:lnTo>
                      <a:lnTo>
                        <a:pt x="19" y="1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" name="Freeform 23">
                  <a:extLst>
                    <a:ext uri="{FF2B5EF4-FFF2-40B4-BE49-F238E27FC236}">
                      <a16:creationId xmlns:a16="http://schemas.microsoft.com/office/drawing/2014/main" id="{A7EEF338-77AF-43B2-AB5A-2F14A13CC2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08925" y="3022600"/>
                  <a:ext cx="927100" cy="806450"/>
                </a:xfrm>
                <a:custGeom>
                  <a:avLst/>
                  <a:gdLst>
                    <a:gd name="T0" fmla="*/ 238 w 584"/>
                    <a:gd name="T1" fmla="*/ 12 h 508"/>
                    <a:gd name="T2" fmla="*/ 233 w 584"/>
                    <a:gd name="T3" fmla="*/ 79 h 508"/>
                    <a:gd name="T4" fmla="*/ 246 w 584"/>
                    <a:gd name="T5" fmla="*/ 80 h 508"/>
                    <a:gd name="T6" fmla="*/ 260 w 584"/>
                    <a:gd name="T7" fmla="*/ 81 h 508"/>
                    <a:gd name="T8" fmla="*/ 273 w 584"/>
                    <a:gd name="T9" fmla="*/ 84 h 508"/>
                    <a:gd name="T10" fmla="*/ 279 w 584"/>
                    <a:gd name="T11" fmla="*/ 74 h 508"/>
                    <a:gd name="T12" fmla="*/ 284 w 584"/>
                    <a:gd name="T13" fmla="*/ 68 h 508"/>
                    <a:gd name="T14" fmla="*/ 286 w 584"/>
                    <a:gd name="T15" fmla="*/ 60 h 508"/>
                    <a:gd name="T16" fmla="*/ 286 w 584"/>
                    <a:gd name="T17" fmla="*/ 54 h 508"/>
                    <a:gd name="T18" fmla="*/ 288 w 584"/>
                    <a:gd name="T19" fmla="*/ 45 h 508"/>
                    <a:gd name="T20" fmla="*/ 297 w 584"/>
                    <a:gd name="T21" fmla="*/ 39 h 508"/>
                    <a:gd name="T22" fmla="*/ 297 w 584"/>
                    <a:gd name="T23" fmla="*/ 30 h 508"/>
                    <a:gd name="T24" fmla="*/ 302 w 584"/>
                    <a:gd name="T25" fmla="*/ 25 h 508"/>
                    <a:gd name="T26" fmla="*/ 300 w 584"/>
                    <a:gd name="T27" fmla="*/ 15 h 508"/>
                    <a:gd name="T28" fmla="*/ 302 w 584"/>
                    <a:gd name="T29" fmla="*/ 10 h 508"/>
                    <a:gd name="T30" fmla="*/ 302 w 584"/>
                    <a:gd name="T31" fmla="*/ 4 h 508"/>
                    <a:gd name="T32" fmla="*/ 318 w 584"/>
                    <a:gd name="T33" fmla="*/ 1 h 508"/>
                    <a:gd name="T34" fmla="*/ 327 w 584"/>
                    <a:gd name="T35" fmla="*/ 9 h 508"/>
                    <a:gd name="T36" fmla="*/ 335 w 584"/>
                    <a:gd name="T37" fmla="*/ 11 h 508"/>
                    <a:gd name="T38" fmla="*/ 342 w 584"/>
                    <a:gd name="T39" fmla="*/ 18 h 508"/>
                    <a:gd name="T40" fmla="*/ 351 w 584"/>
                    <a:gd name="T41" fmla="*/ 26 h 508"/>
                    <a:gd name="T42" fmla="*/ 363 w 584"/>
                    <a:gd name="T43" fmla="*/ 23 h 508"/>
                    <a:gd name="T44" fmla="*/ 378 w 584"/>
                    <a:gd name="T45" fmla="*/ 23 h 508"/>
                    <a:gd name="T46" fmla="*/ 390 w 584"/>
                    <a:gd name="T47" fmla="*/ 30 h 508"/>
                    <a:gd name="T48" fmla="*/ 477 w 584"/>
                    <a:gd name="T49" fmla="*/ 28 h 508"/>
                    <a:gd name="T50" fmla="*/ 483 w 584"/>
                    <a:gd name="T51" fmla="*/ 43 h 508"/>
                    <a:gd name="T52" fmla="*/ 490 w 584"/>
                    <a:gd name="T53" fmla="*/ 52 h 508"/>
                    <a:gd name="T54" fmla="*/ 490 w 584"/>
                    <a:gd name="T55" fmla="*/ 65 h 508"/>
                    <a:gd name="T56" fmla="*/ 493 w 584"/>
                    <a:gd name="T57" fmla="*/ 79 h 508"/>
                    <a:gd name="T58" fmla="*/ 498 w 584"/>
                    <a:gd name="T59" fmla="*/ 92 h 508"/>
                    <a:gd name="T60" fmla="*/ 560 w 584"/>
                    <a:gd name="T61" fmla="*/ 406 h 508"/>
                    <a:gd name="T62" fmla="*/ 535 w 584"/>
                    <a:gd name="T63" fmla="*/ 419 h 508"/>
                    <a:gd name="T64" fmla="*/ 506 w 584"/>
                    <a:gd name="T65" fmla="*/ 434 h 508"/>
                    <a:gd name="T66" fmla="*/ 480 w 584"/>
                    <a:gd name="T67" fmla="*/ 449 h 508"/>
                    <a:gd name="T68" fmla="*/ 457 w 584"/>
                    <a:gd name="T69" fmla="*/ 465 h 508"/>
                    <a:gd name="T70" fmla="*/ 435 w 584"/>
                    <a:gd name="T71" fmla="*/ 485 h 508"/>
                    <a:gd name="T72" fmla="*/ 189 w 584"/>
                    <a:gd name="T73" fmla="*/ 359 h 508"/>
                    <a:gd name="T74" fmla="*/ 109 w 584"/>
                    <a:gd name="T75" fmla="*/ 290 h 508"/>
                    <a:gd name="T76" fmla="*/ 69 w 584"/>
                    <a:gd name="T77" fmla="*/ 259 h 508"/>
                    <a:gd name="T78" fmla="*/ 57 w 584"/>
                    <a:gd name="T79" fmla="*/ 241 h 508"/>
                    <a:gd name="T80" fmla="*/ 54 w 584"/>
                    <a:gd name="T81" fmla="*/ 227 h 508"/>
                    <a:gd name="T82" fmla="*/ 42 w 584"/>
                    <a:gd name="T83" fmla="*/ 212 h 508"/>
                    <a:gd name="T84" fmla="*/ 41 w 584"/>
                    <a:gd name="T85" fmla="*/ 197 h 508"/>
                    <a:gd name="T86" fmla="*/ 42 w 584"/>
                    <a:gd name="T87" fmla="*/ 183 h 508"/>
                    <a:gd name="T88" fmla="*/ 31 w 584"/>
                    <a:gd name="T89" fmla="*/ 172 h 508"/>
                    <a:gd name="T90" fmla="*/ 26 w 584"/>
                    <a:gd name="T91" fmla="*/ 156 h 508"/>
                    <a:gd name="T92" fmla="*/ 41 w 584"/>
                    <a:gd name="T93" fmla="*/ 149 h 508"/>
                    <a:gd name="T94" fmla="*/ 59 w 584"/>
                    <a:gd name="T95" fmla="*/ 151 h 508"/>
                    <a:gd name="T96" fmla="*/ 90 w 584"/>
                    <a:gd name="T97" fmla="*/ 152 h 508"/>
                    <a:gd name="T98" fmla="*/ 104 w 584"/>
                    <a:gd name="T99" fmla="*/ 145 h 508"/>
                    <a:gd name="T100" fmla="*/ 112 w 584"/>
                    <a:gd name="T101" fmla="*/ 128 h 508"/>
                    <a:gd name="T102" fmla="*/ 108 w 584"/>
                    <a:gd name="T103" fmla="*/ 118 h 508"/>
                    <a:gd name="T104" fmla="*/ 99 w 584"/>
                    <a:gd name="T105" fmla="*/ 110 h 508"/>
                    <a:gd name="T106" fmla="*/ 91 w 584"/>
                    <a:gd name="T107" fmla="*/ 108 h 508"/>
                    <a:gd name="T108" fmla="*/ 87 w 584"/>
                    <a:gd name="T109" fmla="*/ 103 h 508"/>
                    <a:gd name="T110" fmla="*/ 79 w 584"/>
                    <a:gd name="T111" fmla="*/ 103 h 508"/>
                    <a:gd name="T112" fmla="*/ 73 w 584"/>
                    <a:gd name="T113" fmla="*/ 103 h 508"/>
                    <a:gd name="T114" fmla="*/ 68 w 584"/>
                    <a:gd name="T115" fmla="*/ 98 h 508"/>
                    <a:gd name="T116" fmla="*/ 64 w 584"/>
                    <a:gd name="T117" fmla="*/ 89 h 508"/>
                    <a:gd name="T118" fmla="*/ 32 w 584"/>
                    <a:gd name="T119" fmla="*/ 69 h 508"/>
                    <a:gd name="T120" fmla="*/ 23 w 584"/>
                    <a:gd name="T121" fmla="*/ 53 h 508"/>
                    <a:gd name="T122" fmla="*/ 25 w 584"/>
                    <a:gd name="T123" fmla="*/ 33 h 508"/>
                    <a:gd name="T124" fmla="*/ 12 w 584"/>
                    <a:gd name="T125" fmla="*/ 19 h 508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584"/>
                    <a:gd name="T190" fmla="*/ 0 h 508"/>
                    <a:gd name="T191" fmla="*/ 584 w 584"/>
                    <a:gd name="T192" fmla="*/ 508 h 508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584" h="508">
                      <a:moveTo>
                        <a:pt x="2" y="9"/>
                      </a:moveTo>
                      <a:lnTo>
                        <a:pt x="0" y="7"/>
                      </a:lnTo>
                      <a:lnTo>
                        <a:pt x="37" y="6"/>
                      </a:lnTo>
                      <a:lnTo>
                        <a:pt x="53" y="5"/>
                      </a:lnTo>
                      <a:lnTo>
                        <a:pt x="58" y="5"/>
                      </a:lnTo>
                      <a:lnTo>
                        <a:pt x="60" y="5"/>
                      </a:lnTo>
                      <a:lnTo>
                        <a:pt x="61" y="5"/>
                      </a:lnTo>
                      <a:lnTo>
                        <a:pt x="65" y="5"/>
                      </a:lnTo>
                      <a:lnTo>
                        <a:pt x="72" y="5"/>
                      </a:lnTo>
                      <a:lnTo>
                        <a:pt x="82" y="6"/>
                      </a:lnTo>
                      <a:lnTo>
                        <a:pt x="123" y="7"/>
                      </a:lnTo>
                      <a:lnTo>
                        <a:pt x="150" y="9"/>
                      </a:lnTo>
                      <a:lnTo>
                        <a:pt x="181" y="10"/>
                      </a:lnTo>
                      <a:lnTo>
                        <a:pt x="211" y="11"/>
                      </a:lnTo>
                      <a:lnTo>
                        <a:pt x="233" y="12"/>
                      </a:lnTo>
                      <a:lnTo>
                        <a:pt x="238" y="12"/>
                      </a:lnTo>
                      <a:lnTo>
                        <a:pt x="232" y="37"/>
                      </a:lnTo>
                      <a:lnTo>
                        <a:pt x="226" y="61"/>
                      </a:lnTo>
                      <a:lnTo>
                        <a:pt x="222" y="74"/>
                      </a:lnTo>
                      <a:lnTo>
                        <a:pt x="221" y="77"/>
                      </a:lnTo>
                      <a:lnTo>
                        <a:pt x="222" y="77"/>
                      </a:lnTo>
                      <a:lnTo>
                        <a:pt x="225" y="78"/>
                      </a:lnTo>
                      <a:lnTo>
                        <a:pt x="226" y="79"/>
                      </a:lnTo>
                      <a:lnTo>
                        <a:pt x="228" y="79"/>
                      </a:lnTo>
                      <a:lnTo>
                        <a:pt x="229" y="79"/>
                      </a:lnTo>
                      <a:lnTo>
                        <a:pt x="230" y="79"/>
                      </a:lnTo>
                      <a:lnTo>
                        <a:pt x="231" y="79"/>
                      </a:lnTo>
                      <a:lnTo>
                        <a:pt x="232" y="79"/>
                      </a:lnTo>
                      <a:lnTo>
                        <a:pt x="233" y="79"/>
                      </a:lnTo>
                      <a:lnTo>
                        <a:pt x="234" y="79"/>
                      </a:lnTo>
                      <a:lnTo>
                        <a:pt x="235" y="79"/>
                      </a:lnTo>
                      <a:lnTo>
                        <a:pt x="236" y="79"/>
                      </a:lnTo>
                      <a:lnTo>
                        <a:pt x="237" y="78"/>
                      </a:lnTo>
                      <a:lnTo>
                        <a:pt x="238" y="77"/>
                      </a:lnTo>
                      <a:lnTo>
                        <a:pt x="239" y="77"/>
                      </a:lnTo>
                      <a:lnTo>
                        <a:pt x="240" y="79"/>
                      </a:lnTo>
                      <a:lnTo>
                        <a:pt x="241" y="79"/>
                      </a:lnTo>
                      <a:lnTo>
                        <a:pt x="242" y="80"/>
                      </a:lnTo>
                      <a:lnTo>
                        <a:pt x="243" y="80"/>
                      </a:lnTo>
                      <a:lnTo>
                        <a:pt x="244" y="80"/>
                      </a:lnTo>
                      <a:lnTo>
                        <a:pt x="244" y="79"/>
                      </a:lnTo>
                      <a:lnTo>
                        <a:pt x="244" y="80"/>
                      </a:lnTo>
                      <a:lnTo>
                        <a:pt x="245" y="80"/>
                      </a:lnTo>
                      <a:lnTo>
                        <a:pt x="246" y="80"/>
                      </a:lnTo>
                      <a:lnTo>
                        <a:pt x="247" y="80"/>
                      </a:lnTo>
                      <a:lnTo>
                        <a:pt x="248" y="80"/>
                      </a:lnTo>
                      <a:lnTo>
                        <a:pt x="249" y="80"/>
                      </a:lnTo>
                      <a:lnTo>
                        <a:pt x="250" y="79"/>
                      </a:lnTo>
                      <a:lnTo>
                        <a:pt x="251" y="79"/>
                      </a:lnTo>
                      <a:lnTo>
                        <a:pt x="252" y="79"/>
                      </a:lnTo>
                      <a:lnTo>
                        <a:pt x="253" y="80"/>
                      </a:lnTo>
                      <a:lnTo>
                        <a:pt x="254" y="80"/>
                      </a:lnTo>
                      <a:lnTo>
                        <a:pt x="254" y="81"/>
                      </a:lnTo>
                      <a:lnTo>
                        <a:pt x="255" y="81"/>
                      </a:lnTo>
                      <a:lnTo>
                        <a:pt x="256" y="80"/>
                      </a:lnTo>
                      <a:lnTo>
                        <a:pt x="257" y="81"/>
                      </a:lnTo>
                      <a:lnTo>
                        <a:pt x="258" y="81"/>
                      </a:lnTo>
                      <a:lnTo>
                        <a:pt x="259" y="81"/>
                      </a:lnTo>
                      <a:lnTo>
                        <a:pt x="260" y="81"/>
                      </a:lnTo>
                      <a:lnTo>
                        <a:pt x="261" y="81"/>
                      </a:lnTo>
                      <a:lnTo>
                        <a:pt x="261" y="82"/>
                      </a:lnTo>
                      <a:lnTo>
                        <a:pt x="262" y="82"/>
                      </a:lnTo>
                      <a:lnTo>
                        <a:pt x="263" y="82"/>
                      </a:lnTo>
                      <a:lnTo>
                        <a:pt x="264" y="83"/>
                      </a:lnTo>
                      <a:lnTo>
                        <a:pt x="266" y="83"/>
                      </a:lnTo>
                      <a:lnTo>
                        <a:pt x="267" y="82"/>
                      </a:lnTo>
                      <a:lnTo>
                        <a:pt x="267" y="81"/>
                      </a:lnTo>
                      <a:lnTo>
                        <a:pt x="268" y="81"/>
                      </a:lnTo>
                      <a:lnTo>
                        <a:pt x="269" y="82"/>
                      </a:lnTo>
                      <a:lnTo>
                        <a:pt x="270" y="83"/>
                      </a:lnTo>
                      <a:lnTo>
                        <a:pt x="271" y="83"/>
                      </a:lnTo>
                      <a:lnTo>
                        <a:pt x="272" y="84"/>
                      </a:lnTo>
                      <a:lnTo>
                        <a:pt x="273" y="84"/>
                      </a:lnTo>
                      <a:lnTo>
                        <a:pt x="274" y="84"/>
                      </a:lnTo>
                      <a:lnTo>
                        <a:pt x="275" y="84"/>
                      </a:lnTo>
                      <a:lnTo>
                        <a:pt x="276" y="84"/>
                      </a:lnTo>
                      <a:lnTo>
                        <a:pt x="276" y="83"/>
                      </a:lnTo>
                      <a:lnTo>
                        <a:pt x="277" y="83"/>
                      </a:lnTo>
                      <a:lnTo>
                        <a:pt x="277" y="82"/>
                      </a:lnTo>
                      <a:lnTo>
                        <a:pt x="278" y="81"/>
                      </a:lnTo>
                      <a:lnTo>
                        <a:pt x="279" y="80"/>
                      </a:lnTo>
                      <a:lnTo>
                        <a:pt x="279" y="79"/>
                      </a:lnTo>
                      <a:lnTo>
                        <a:pt x="279" y="78"/>
                      </a:lnTo>
                      <a:lnTo>
                        <a:pt x="280" y="77"/>
                      </a:lnTo>
                      <a:lnTo>
                        <a:pt x="281" y="77"/>
                      </a:lnTo>
                      <a:lnTo>
                        <a:pt x="281" y="76"/>
                      </a:lnTo>
                      <a:lnTo>
                        <a:pt x="280" y="75"/>
                      </a:lnTo>
                      <a:lnTo>
                        <a:pt x="279" y="74"/>
                      </a:lnTo>
                      <a:lnTo>
                        <a:pt x="280" y="74"/>
                      </a:lnTo>
                      <a:lnTo>
                        <a:pt x="281" y="74"/>
                      </a:lnTo>
                      <a:lnTo>
                        <a:pt x="282" y="74"/>
                      </a:lnTo>
                      <a:lnTo>
                        <a:pt x="283" y="73"/>
                      </a:lnTo>
                      <a:lnTo>
                        <a:pt x="284" y="73"/>
                      </a:lnTo>
                      <a:lnTo>
                        <a:pt x="284" y="72"/>
                      </a:lnTo>
                      <a:lnTo>
                        <a:pt x="283" y="72"/>
                      </a:lnTo>
                      <a:lnTo>
                        <a:pt x="283" y="71"/>
                      </a:lnTo>
                      <a:lnTo>
                        <a:pt x="283" y="70"/>
                      </a:lnTo>
                      <a:lnTo>
                        <a:pt x="284" y="70"/>
                      </a:lnTo>
                      <a:lnTo>
                        <a:pt x="285" y="70"/>
                      </a:lnTo>
                      <a:lnTo>
                        <a:pt x="285" y="69"/>
                      </a:lnTo>
                      <a:lnTo>
                        <a:pt x="285" y="68"/>
                      </a:lnTo>
                      <a:lnTo>
                        <a:pt x="284" y="68"/>
                      </a:lnTo>
                      <a:lnTo>
                        <a:pt x="285" y="68"/>
                      </a:lnTo>
                      <a:lnTo>
                        <a:pt x="285" y="67"/>
                      </a:lnTo>
                      <a:lnTo>
                        <a:pt x="286" y="67"/>
                      </a:lnTo>
                      <a:lnTo>
                        <a:pt x="287" y="66"/>
                      </a:lnTo>
                      <a:lnTo>
                        <a:pt x="286" y="65"/>
                      </a:lnTo>
                      <a:lnTo>
                        <a:pt x="285" y="65"/>
                      </a:lnTo>
                      <a:lnTo>
                        <a:pt x="285" y="64"/>
                      </a:lnTo>
                      <a:lnTo>
                        <a:pt x="286" y="64"/>
                      </a:lnTo>
                      <a:lnTo>
                        <a:pt x="286" y="63"/>
                      </a:lnTo>
                      <a:lnTo>
                        <a:pt x="286" y="62"/>
                      </a:lnTo>
                      <a:lnTo>
                        <a:pt x="286" y="61"/>
                      </a:lnTo>
                      <a:lnTo>
                        <a:pt x="286" y="60"/>
                      </a:lnTo>
                      <a:lnTo>
                        <a:pt x="287" y="60"/>
                      </a:lnTo>
                      <a:lnTo>
                        <a:pt x="287" y="59"/>
                      </a:lnTo>
                      <a:lnTo>
                        <a:pt x="287" y="58"/>
                      </a:lnTo>
                      <a:lnTo>
                        <a:pt x="287" y="57"/>
                      </a:lnTo>
                      <a:lnTo>
                        <a:pt x="286" y="57"/>
                      </a:lnTo>
                      <a:lnTo>
                        <a:pt x="285" y="57"/>
                      </a:lnTo>
                      <a:lnTo>
                        <a:pt x="285" y="56"/>
                      </a:lnTo>
                      <a:lnTo>
                        <a:pt x="285" y="55"/>
                      </a:lnTo>
                      <a:lnTo>
                        <a:pt x="285" y="56"/>
                      </a:lnTo>
                      <a:lnTo>
                        <a:pt x="286" y="56"/>
                      </a:lnTo>
                      <a:lnTo>
                        <a:pt x="286" y="55"/>
                      </a:lnTo>
                      <a:lnTo>
                        <a:pt x="285" y="55"/>
                      </a:lnTo>
                      <a:lnTo>
                        <a:pt x="285" y="54"/>
                      </a:lnTo>
                      <a:lnTo>
                        <a:pt x="285" y="53"/>
                      </a:lnTo>
                      <a:lnTo>
                        <a:pt x="286" y="54"/>
                      </a:lnTo>
                      <a:lnTo>
                        <a:pt x="287" y="54"/>
                      </a:lnTo>
                      <a:lnTo>
                        <a:pt x="287" y="53"/>
                      </a:lnTo>
                      <a:lnTo>
                        <a:pt x="287" y="52"/>
                      </a:lnTo>
                      <a:lnTo>
                        <a:pt x="288" y="52"/>
                      </a:lnTo>
                      <a:lnTo>
                        <a:pt x="288" y="51"/>
                      </a:lnTo>
                      <a:lnTo>
                        <a:pt x="287" y="51"/>
                      </a:lnTo>
                      <a:lnTo>
                        <a:pt x="287" y="50"/>
                      </a:lnTo>
                      <a:lnTo>
                        <a:pt x="288" y="50"/>
                      </a:lnTo>
                      <a:lnTo>
                        <a:pt x="287" y="50"/>
                      </a:lnTo>
                      <a:lnTo>
                        <a:pt x="287" y="49"/>
                      </a:lnTo>
                      <a:lnTo>
                        <a:pt x="288" y="49"/>
                      </a:lnTo>
                      <a:lnTo>
                        <a:pt x="288" y="48"/>
                      </a:lnTo>
                      <a:lnTo>
                        <a:pt x="288" y="47"/>
                      </a:lnTo>
                      <a:lnTo>
                        <a:pt x="288" y="46"/>
                      </a:lnTo>
                      <a:lnTo>
                        <a:pt x="288" y="45"/>
                      </a:lnTo>
                      <a:lnTo>
                        <a:pt x="289" y="45"/>
                      </a:lnTo>
                      <a:lnTo>
                        <a:pt x="290" y="45"/>
                      </a:lnTo>
                      <a:lnTo>
                        <a:pt x="291" y="45"/>
                      </a:lnTo>
                      <a:lnTo>
                        <a:pt x="291" y="44"/>
                      </a:lnTo>
                      <a:lnTo>
                        <a:pt x="292" y="44"/>
                      </a:lnTo>
                      <a:lnTo>
                        <a:pt x="293" y="44"/>
                      </a:lnTo>
                      <a:lnTo>
                        <a:pt x="294" y="44"/>
                      </a:lnTo>
                      <a:lnTo>
                        <a:pt x="294" y="43"/>
                      </a:lnTo>
                      <a:lnTo>
                        <a:pt x="294" y="42"/>
                      </a:lnTo>
                      <a:lnTo>
                        <a:pt x="295" y="42"/>
                      </a:lnTo>
                      <a:lnTo>
                        <a:pt x="295" y="41"/>
                      </a:lnTo>
                      <a:lnTo>
                        <a:pt x="296" y="40"/>
                      </a:lnTo>
                      <a:lnTo>
                        <a:pt x="296" y="39"/>
                      </a:lnTo>
                      <a:lnTo>
                        <a:pt x="297" y="39"/>
                      </a:lnTo>
                      <a:lnTo>
                        <a:pt x="297" y="38"/>
                      </a:lnTo>
                      <a:lnTo>
                        <a:pt x="296" y="37"/>
                      </a:lnTo>
                      <a:lnTo>
                        <a:pt x="297" y="36"/>
                      </a:lnTo>
                      <a:lnTo>
                        <a:pt x="297" y="35"/>
                      </a:lnTo>
                      <a:lnTo>
                        <a:pt x="297" y="34"/>
                      </a:lnTo>
                      <a:lnTo>
                        <a:pt x="296" y="34"/>
                      </a:lnTo>
                      <a:lnTo>
                        <a:pt x="296" y="33"/>
                      </a:lnTo>
                      <a:lnTo>
                        <a:pt x="295" y="32"/>
                      </a:lnTo>
                      <a:lnTo>
                        <a:pt x="295" y="31"/>
                      </a:lnTo>
                      <a:lnTo>
                        <a:pt x="295" y="30"/>
                      </a:lnTo>
                      <a:lnTo>
                        <a:pt x="295" y="29"/>
                      </a:lnTo>
                      <a:lnTo>
                        <a:pt x="296" y="29"/>
                      </a:lnTo>
                      <a:lnTo>
                        <a:pt x="297" y="29"/>
                      </a:lnTo>
                      <a:lnTo>
                        <a:pt x="297" y="30"/>
                      </a:lnTo>
                      <a:lnTo>
                        <a:pt x="298" y="31"/>
                      </a:lnTo>
                      <a:lnTo>
                        <a:pt x="299" y="31"/>
                      </a:lnTo>
                      <a:lnTo>
                        <a:pt x="299" y="30"/>
                      </a:lnTo>
                      <a:lnTo>
                        <a:pt x="298" y="29"/>
                      </a:lnTo>
                      <a:lnTo>
                        <a:pt x="298" y="28"/>
                      </a:lnTo>
                      <a:lnTo>
                        <a:pt x="298" y="27"/>
                      </a:lnTo>
                      <a:lnTo>
                        <a:pt x="298" y="26"/>
                      </a:lnTo>
                      <a:lnTo>
                        <a:pt x="298" y="25"/>
                      </a:lnTo>
                      <a:lnTo>
                        <a:pt x="299" y="24"/>
                      </a:lnTo>
                      <a:lnTo>
                        <a:pt x="300" y="24"/>
                      </a:lnTo>
                      <a:lnTo>
                        <a:pt x="301" y="24"/>
                      </a:lnTo>
                      <a:lnTo>
                        <a:pt x="301" y="25"/>
                      </a:lnTo>
                      <a:lnTo>
                        <a:pt x="302" y="25"/>
                      </a:lnTo>
                      <a:lnTo>
                        <a:pt x="302" y="24"/>
                      </a:lnTo>
                      <a:lnTo>
                        <a:pt x="302" y="23"/>
                      </a:lnTo>
                      <a:lnTo>
                        <a:pt x="301" y="22"/>
                      </a:lnTo>
                      <a:lnTo>
                        <a:pt x="300" y="21"/>
                      </a:lnTo>
                      <a:lnTo>
                        <a:pt x="299" y="21"/>
                      </a:lnTo>
                      <a:lnTo>
                        <a:pt x="298" y="20"/>
                      </a:lnTo>
                      <a:lnTo>
                        <a:pt x="298" y="19"/>
                      </a:lnTo>
                      <a:lnTo>
                        <a:pt x="299" y="19"/>
                      </a:lnTo>
                      <a:lnTo>
                        <a:pt x="299" y="18"/>
                      </a:lnTo>
                      <a:lnTo>
                        <a:pt x="300" y="18"/>
                      </a:lnTo>
                      <a:lnTo>
                        <a:pt x="301" y="17"/>
                      </a:lnTo>
                      <a:lnTo>
                        <a:pt x="301" y="16"/>
                      </a:lnTo>
                      <a:lnTo>
                        <a:pt x="300" y="16"/>
                      </a:lnTo>
                      <a:lnTo>
                        <a:pt x="300" y="15"/>
                      </a:lnTo>
                      <a:lnTo>
                        <a:pt x="299" y="15"/>
                      </a:lnTo>
                      <a:lnTo>
                        <a:pt x="298" y="15"/>
                      </a:lnTo>
                      <a:lnTo>
                        <a:pt x="297" y="14"/>
                      </a:lnTo>
                      <a:lnTo>
                        <a:pt x="297" y="13"/>
                      </a:lnTo>
                      <a:lnTo>
                        <a:pt x="297" y="12"/>
                      </a:lnTo>
                      <a:lnTo>
                        <a:pt x="297" y="11"/>
                      </a:lnTo>
                      <a:lnTo>
                        <a:pt x="298" y="11"/>
                      </a:lnTo>
                      <a:lnTo>
                        <a:pt x="297" y="10"/>
                      </a:lnTo>
                      <a:lnTo>
                        <a:pt x="298" y="10"/>
                      </a:lnTo>
                      <a:lnTo>
                        <a:pt x="299" y="10"/>
                      </a:lnTo>
                      <a:lnTo>
                        <a:pt x="300" y="10"/>
                      </a:lnTo>
                      <a:lnTo>
                        <a:pt x="301" y="10"/>
                      </a:lnTo>
                      <a:lnTo>
                        <a:pt x="302" y="10"/>
                      </a:lnTo>
                      <a:lnTo>
                        <a:pt x="303" y="10"/>
                      </a:lnTo>
                      <a:lnTo>
                        <a:pt x="303" y="9"/>
                      </a:lnTo>
                      <a:lnTo>
                        <a:pt x="302" y="9"/>
                      </a:lnTo>
                      <a:lnTo>
                        <a:pt x="302" y="8"/>
                      </a:lnTo>
                      <a:lnTo>
                        <a:pt x="301" y="8"/>
                      </a:lnTo>
                      <a:lnTo>
                        <a:pt x="301" y="7"/>
                      </a:lnTo>
                      <a:lnTo>
                        <a:pt x="300" y="7"/>
                      </a:lnTo>
                      <a:lnTo>
                        <a:pt x="300" y="6"/>
                      </a:lnTo>
                      <a:lnTo>
                        <a:pt x="300" y="5"/>
                      </a:lnTo>
                      <a:lnTo>
                        <a:pt x="300" y="4"/>
                      </a:lnTo>
                      <a:lnTo>
                        <a:pt x="301" y="4"/>
                      </a:lnTo>
                      <a:lnTo>
                        <a:pt x="302" y="4"/>
                      </a:lnTo>
                      <a:lnTo>
                        <a:pt x="303" y="4"/>
                      </a:lnTo>
                      <a:lnTo>
                        <a:pt x="304" y="5"/>
                      </a:lnTo>
                      <a:lnTo>
                        <a:pt x="305" y="6"/>
                      </a:lnTo>
                      <a:lnTo>
                        <a:pt x="306" y="6"/>
                      </a:lnTo>
                      <a:lnTo>
                        <a:pt x="307" y="6"/>
                      </a:lnTo>
                      <a:lnTo>
                        <a:pt x="308" y="5"/>
                      </a:lnTo>
                      <a:lnTo>
                        <a:pt x="310" y="4"/>
                      </a:lnTo>
                      <a:lnTo>
                        <a:pt x="311" y="4"/>
                      </a:lnTo>
                      <a:lnTo>
                        <a:pt x="313" y="4"/>
                      </a:lnTo>
                      <a:lnTo>
                        <a:pt x="314" y="4"/>
                      </a:lnTo>
                      <a:lnTo>
                        <a:pt x="314" y="3"/>
                      </a:lnTo>
                      <a:lnTo>
                        <a:pt x="315" y="3"/>
                      </a:lnTo>
                      <a:lnTo>
                        <a:pt x="316" y="2"/>
                      </a:lnTo>
                      <a:lnTo>
                        <a:pt x="317" y="1"/>
                      </a:lnTo>
                      <a:lnTo>
                        <a:pt x="318" y="1"/>
                      </a:lnTo>
                      <a:lnTo>
                        <a:pt x="318" y="0"/>
                      </a:lnTo>
                      <a:lnTo>
                        <a:pt x="319" y="0"/>
                      </a:lnTo>
                      <a:lnTo>
                        <a:pt x="320" y="0"/>
                      </a:lnTo>
                      <a:lnTo>
                        <a:pt x="321" y="1"/>
                      </a:lnTo>
                      <a:lnTo>
                        <a:pt x="322" y="2"/>
                      </a:lnTo>
                      <a:lnTo>
                        <a:pt x="323" y="3"/>
                      </a:lnTo>
                      <a:lnTo>
                        <a:pt x="324" y="4"/>
                      </a:lnTo>
                      <a:lnTo>
                        <a:pt x="324" y="5"/>
                      </a:lnTo>
                      <a:lnTo>
                        <a:pt x="325" y="5"/>
                      </a:lnTo>
                      <a:lnTo>
                        <a:pt x="325" y="6"/>
                      </a:lnTo>
                      <a:lnTo>
                        <a:pt x="326" y="7"/>
                      </a:lnTo>
                      <a:lnTo>
                        <a:pt x="326" y="8"/>
                      </a:lnTo>
                      <a:lnTo>
                        <a:pt x="326" y="9"/>
                      </a:lnTo>
                      <a:lnTo>
                        <a:pt x="327" y="9"/>
                      </a:lnTo>
                      <a:lnTo>
                        <a:pt x="327" y="10"/>
                      </a:lnTo>
                      <a:lnTo>
                        <a:pt x="328" y="10"/>
                      </a:lnTo>
                      <a:lnTo>
                        <a:pt x="329" y="10"/>
                      </a:lnTo>
                      <a:lnTo>
                        <a:pt x="330" y="9"/>
                      </a:lnTo>
                      <a:lnTo>
                        <a:pt x="331" y="9"/>
                      </a:lnTo>
                      <a:lnTo>
                        <a:pt x="331" y="8"/>
                      </a:lnTo>
                      <a:lnTo>
                        <a:pt x="332" y="8"/>
                      </a:lnTo>
                      <a:lnTo>
                        <a:pt x="333" y="8"/>
                      </a:lnTo>
                      <a:lnTo>
                        <a:pt x="334" y="8"/>
                      </a:lnTo>
                      <a:lnTo>
                        <a:pt x="335" y="8"/>
                      </a:lnTo>
                      <a:lnTo>
                        <a:pt x="335" y="9"/>
                      </a:lnTo>
                      <a:lnTo>
                        <a:pt x="336" y="9"/>
                      </a:lnTo>
                      <a:lnTo>
                        <a:pt x="336" y="10"/>
                      </a:lnTo>
                      <a:lnTo>
                        <a:pt x="335" y="10"/>
                      </a:lnTo>
                      <a:lnTo>
                        <a:pt x="335" y="11"/>
                      </a:lnTo>
                      <a:lnTo>
                        <a:pt x="335" y="12"/>
                      </a:lnTo>
                      <a:lnTo>
                        <a:pt x="335" y="13"/>
                      </a:lnTo>
                      <a:lnTo>
                        <a:pt x="334" y="14"/>
                      </a:lnTo>
                      <a:lnTo>
                        <a:pt x="334" y="15"/>
                      </a:lnTo>
                      <a:lnTo>
                        <a:pt x="334" y="16"/>
                      </a:lnTo>
                      <a:lnTo>
                        <a:pt x="334" y="17"/>
                      </a:lnTo>
                      <a:lnTo>
                        <a:pt x="335" y="18"/>
                      </a:lnTo>
                      <a:lnTo>
                        <a:pt x="336" y="19"/>
                      </a:lnTo>
                      <a:lnTo>
                        <a:pt x="337" y="19"/>
                      </a:lnTo>
                      <a:lnTo>
                        <a:pt x="338" y="19"/>
                      </a:lnTo>
                      <a:lnTo>
                        <a:pt x="339" y="19"/>
                      </a:lnTo>
                      <a:lnTo>
                        <a:pt x="340" y="19"/>
                      </a:lnTo>
                      <a:lnTo>
                        <a:pt x="341" y="18"/>
                      </a:lnTo>
                      <a:lnTo>
                        <a:pt x="342" y="18"/>
                      </a:lnTo>
                      <a:lnTo>
                        <a:pt x="343" y="18"/>
                      </a:lnTo>
                      <a:lnTo>
                        <a:pt x="344" y="19"/>
                      </a:lnTo>
                      <a:lnTo>
                        <a:pt x="345" y="19"/>
                      </a:lnTo>
                      <a:lnTo>
                        <a:pt x="345" y="20"/>
                      </a:lnTo>
                      <a:lnTo>
                        <a:pt x="346" y="21"/>
                      </a:lnTo>
                      <a:lnTo>
                        <a:pt x="347" y="22"/>
                      </a:lnTo>
                      <a:lnTo>
                        <a:pt x="347" y="23"/>
                      </a:lnTo>
                      <a:lnTo>
                        <a:pt x="347" y="24"/>
                      </a:lnTo>
                      <a:lnTo>
                        <a:pt x="348" y="24"/>
                      </a:lnTo>
                      <a:lnTo>
                        <a:pt x="348" y="25"/>
                      </a:lnTo>
                      <a:lnTo>
                        <a:pt x="349" y="25"/>
                      </a:lnTo>
                      <a:lnTo>
                        <a:pt x="349" y="26"/>
                      </a:lnTo>
                      <a:lnTo>
                        <a:pt x="350" y="26"/>
                      </a:lnTo>
                      <a:lnTo>
                        <a:pt x="351" y="26"/>
                      </a:lnTo>
                      <a:lnTo>
                        <a:pt x="352" y="26"/>
                      </a:lnTo>
                      <a:lnTo>
                        <a:pt x="353" y="25"/>
                      </a:lnTo>
                      <a:lnTo>
                        <a:pt x="353" y="24"/>
                      </a:lnTo>
                      <a:lnTo>
                        <a:pt x="354" y="24"/>
                      </a:lnTo>
                      <a:lnTo>
                        <a:pt x="354" y="23"/>
                      </a:lnTo>
                      <a:lnTo>
                        <a:pt x="355" y="22"/>
                      </a:lnTo>
                      <a:lnTo>
                        <a:pt x="355" y="21"/>
                      </a:lnTo>
                      <a:lnTo>
                        <a:pt x="356" y="21"/>
                      </a:lnTo>
                      <a:lnTo>
                        <a:pt x="357" y="21"/>
                      </a:lnTo>
                      <a:lnTo>
                        <a:pt x="358" y="21"/>
                      </a:lnTo>
                      <a:lnTo>
                        <a:pt x="359" y="21"/>
                      </a:lnTo>
                      <a:lnTo>
                        <a:pt x="360" y="21"/>
                      </a:lnTo>
                      <a:lnTo>
                        <a:pt x="360" y="22"/>
                      </a:lnTo>
                      <a:lnTo>
                        <a:pt x="361" y="22"/>
                      </a:lnTo>
                      <a:lnTo>
                        <a:pt x="362" y="23"/>
                      </a:lnTo>
                      <a:lnTo>
                        <a:pt x="363" y="23"/>
                      </a:lnTo>
                      <a:lnTo>
                        <a:pt x="364" y="23"/>
                      </a:lnTo>
                      <a:lnTo>
                        <a:pt x="365" y="23"/>
                      </a:lnTo>
                      <a:lnTo>
                        <a:pt x="366" y="22"/>
                      </a:lnTo>
                      <a:lnTo>
                        <a:pt x="367" y="22"/>
                      </a:lnTo>
                      <a:lnTo>
                        <a:pt x="368" y="21"/>
                      </a:lnTo>
                      <a:lnTo>
                        <a:pt x="369" y="21"/>
                      </a:lnTo>
                      <a:lnTo>
                        <a:pt x="370" y="21"/>
                      </a:lnTo>
                      <a:lnTo>
                        <a:pt x="371" y="21"/>
                      </a:lnTo>
                      <a:lnTo>
                        <a:pt x="372" y="21"/>
                      </a:lnTo>
                      <a:lnTo>
                        <a:pt x="373" y="21"/>
                      </a:lnTo>
                      <a:lnTo>
                        <a:pt x="374" y="21"/>
                      </a:lnTo>
                      <a:lnTo>
                        <a:pt x="375" y="21"/>
                      </a:lnTo>
                      <a:lnTo>
                        <a:pt x="376" y="22"/>
                      </a:lnTo>
                      <a:lnTo>
                        <a:pt x="377" y="22"/>
                      </a:lnTo>
                      <a:lnTo>
                        <a:pt x="378" y="23"/>
                      </a:lnTo>
                      <a:lnTo>
                        <a:pt x="378" y="24"/>
                      </a:lnTo>
                      <a:lnTo>
                        <a:pt x="379" y="25"/>
                      </a:lnTo>
                      <a:lnTo>
                        <a:pt x="380" y="26"/>
                      </a:lnTo>
                      <a:lnTo>
                        <a:pt x="381" y="27"/>
                      </a:lnTo>
                      <a:lnTo>
                        <a:pt x="382" y="27"/>
                      </a:lnTo>
                      <a:lnTo>
                        <a:pt x="383" y="27"/>
                      </a:lnTo>
                      <a:lnTo>
                        <a:pt x="383" y="28"/>
                      </a:lnTo>
                      <a:lnTo>
                        <a:pt x="384" y="28"/>
                      </a:lnTo>
                      <a:lnTo>
                        <a:pt x="384" y="29"/>
                      </a:lnTo>
                      <a:lnTo>
                        <a:pt x="385" y="30"/>
                      </a:lnTo>
                      <a:lnTo>
                        <a:pt x="387" y="30"/>
                      </a:lnTo>
                      <a:lnTo>
                        <a:pt x="388" y="30"/>
                      </a:lnTo>
                      <a:lnTo>
                        <a:pt x="389" y="30"/>
                      </a:lnTo>
                      <a:lnTo>
                        <a:pt x="390" y="30"/>
                      </a:lnTo>
                      <a:lnTo>
                        <a:pt x="391" y="29"/>
                      </a:lnTo>
                      <a:lnTo>
                        <a:pt x="392" y="29"/>
                      </a:lnTo>
                      <a:lnTo>
                        <a:pt x="392" y="28"/>
                      </a:lnTo>
                      <a:lnTo>
                        <a:pt x="393" y="27"/>
                      </a:lnTo>
                      <a:lnTo>
                        <a:pt x="394" y="26"/>
                      </a:lnTo>
                      <a:lnTo>
                        <a:pt x="394" y="25"/>
                      </a:lnTo>
                      <a:lnTo>
                        <a:pt x="401" y="25"/>
                      </a:lnTo>
                      <a:lnTo>
                        <a:pt x="407" y="24"/>
                      </a:lnTo>
                      <a:lnTo>
                        <a:pt x="412" y="24"/>
                      </a:lnTo>
                      <a:lnTo>
                        <a:pt x="475" y="22"/>
                      </a:lnTo>
                      <a:lnTo>
                        <a:pt x="475" y="23"/>
                      </a:lnTo>
                      <a:lnTo>
                        <a:pt x="475" y="24"/>
                      </a:lnTo>
                      <a:lnTo>
                        <a:pt x="476" y="27"/>
                      </a:lnTo>
                      <a:lnTo>
                        <a:pt x="477" y="27"/>
                      </a:lnTo>
                      <a:lnTo>
                        <a:pt x="477" y="28"/>
                      </a:lnTo>
                      <a:lnTo>
                        <a:pt x="477" y="29"/>
                      </a:lnTo>
                      <a:lnTo>
                        <a:pt x="477" y="30"/>
                      </a:lnTo>
                      <a:lnTo>
                        <a:pt x="478" y="30"/>
                      </a:lnTo>
                      <a:lnTo>
                        <a:pt x="478" y="31"/>
                      </a:lnTo>
                      <a:lnTo>
                        <a:pt x="480" y="33"/>
                      </a:lnTo>
                      <a:lnTo>
                        <a:pt x="482" y="34"/>
                      </a:lnTo>
                      <a:lnTo>
                        <a:pt x="482" y="35"/>
                      </a:lnTo>
                      <a:lnTo>
                        <a:pt x="482" y="37"/>
                      </a:lnTo>
                      <a:lnTo>
                        <a:pt x="482" y="39"/>
                      </a:lnTo>
                      <a:lnTo>
                        <a:pt x="482" y="40"/>
                      </a:lnTo>
                      <a:lnTo>
                        <a:pt x="482" y="41"/>
                      </a:lnTo>
                      <a:lnTo>
                        <a:pt x="482" y="42"/>
                      </a:lnTo>
                      <a:lnTo>
                        <a:pt x="483" y="43"/>
                      </a:lnTo>
                      <a:lnTo>
                        <a:pt x="483" y="44"/>
                      </a:lnTo>
                      <a:lnTo>
                        <a:pt x="484" y="45"/>
                      </a:lnTo>
                      <a:lnTo>
                        <a:pt x="485" y="45"/>
                      </a:lnTo>
                      <a:lnTo>
                        <a:pt x="485" y="46"/>
                      </a:lnTo>
                      <a:lnTo>
                        <a:pt x="486" y="47"/>
                      </a:lnTo>
                      <a:lnTo>
                        <a:pt x="486" y="48"/>
                      </a:lnTo>
                      <a:lnTo>
                        <a:pt x="486" y="49"/>
                      </a:lnTo>
                      <a:lnTo>
                        <a:pt x="487" y="49"/>
                      </a:lnTo>
                      <a:lnTo>
                        <a:pt x="487" y="50"/>
                      </a:lnTo>
                      <a:lnTo>
                        <a:pt x="488" y="50"/>
                      </a:lnTo>
                      <a:lnTo>
                        <a:pt x="488" y="51"/>
                      </a:lnTo>
                      <a:lnTo>
                        <a:pt x="489" y="51"/>
                      </a:lnTo>
                      <a:lnTo>
                        <a:pt x="490" y="51"/>
                      </a:lnTo>
                      <a:lnTo>
                        <a:pt x="490" y="52"/>
                      </a:lnTo>
                      <a:lnTo>
                        <a:pt x="491" y="52"/>
                      </a:lnTo>
                      <a:lnTo>
                        <a:pt x="491" y="53"/>
                      </a:lnTo>
                      <a:lnTo>
                        <a:pt x="491" y="54"/>
                      </a:lnTo>
                      <a:lnTo>
                        <a:pt x="492" y="54"/>
                      </a:lnTo>
                      <a:lnTo>
                        <a:pt x="492" y="55"/>
                      </a:lnTo>
                      <a:lnTo>
                        <a:pt x="492" y="56"/>
                      </a:lnTo>
                      <a:lnTo>
                        <a:pt x="491" y="56"/>
                      </a:lnTo>
                      <a:lnTo>
                        <a:pt x="491" y="57"/>
                      </a:lnTo>
                      <a:lnTo>
                        <a:pt x="491" y="59"/>
                      </a:lnTo>
                      <a:lnTo>
                        <a:pt x="491" y="60"/>
                      </a:lnTo>
                      <a:lnTo>
                        <a:pt x="490" y="61"/>
                      </a:lnTo>
                      <a:lnTo>
                        <a:pt x="490" y="62"/>
                      </a:lnTo>
                      <a:lnTo>
                        <a:pt x="490" y="63"/>
                      </a:lnTo>
                      <a:lnTo>
                        <a:pt x="490" y="64"/>
                      </a:lnTo>
                      <a:lnTo>
                        <a:pt x="490" y="65"/>
                      </a:lnTo>
                      <a:lnTo>
                        <a:pt x="490" y="66"/>
                      </a:lnTo>
                      <a:lnTo>
                        <a:pt x="490" y="67"/>
                      </a:lnTo>
                      <a:lnTo>
                        <a:pt x="490" y="68"/>
                      </a:lnTo>
                      <a:lnTo>
                        <a:pt x="490" y="69"/>
                      </a:lnTo>
                      <a:lnTo>
                        <a:pt x="490" y="70"/>
                      </a:lnTo>
                      <a:lnTo>
                        <a:pt x="490" y="72"/>
                      </a:lnTo>
                      <a:lnTo>
                        <a:pt x="491" y="73"/>
                      </a:lnTo>
                      <a:lnTo>
                        <a:pt x="491" y="74"/>
                      </a:lnTo>
                      <a:lnTo>
                        <a:pt x="492" y="75"/>
                      </a:lnTo>
                      <a:lnTo>
                        <a:pt x="492" y="76"/>
                      </a:lnTo>
                      <a:lnTo>
                        <a:pt x="492" y="77"/>
                      </a:lnTo>
                      <a:lnTo>
                        <a:pt x="492" y="78"/>
                      </a:lnTo>
                      <a:lnTo>
                        <a:pt x="493" y="78"/>
                      </a:lnTo>
                      <a:lnTo>
                        <a:pt x="493" y="79"/>
                      </a:lnTo>
                      <a:lnTo>
                        <a:pt x="494" y="79"/>
                      </a:lnTo>
                      <a:lnTo>
                        <a:pt x="494" y="80"/>
                      </a:lnTo>
                      <a:lnTo>
                        <a:pt x="494" y="81"/>
                      </a:lnTo>
                      <a:lnTo>
                        <a:pt x="494" y="82"/>
                      </a:lnTo>
                      <a:lnTo>
                        <a:pt x="495" y="84"/>
                      </a:lnTo>
                      <a:lnTo>
                        <a:pt x="495" y="85"/>
                      </a:lnTo>
                      <a:lnTo>
                        <a:pt x="496" y="85"/>
                      </a:lnTo>
                      <a:lnTo>
                        <a:pt x="496" y="86"/>
                      </a:lnTo>
                      <a:lnTo>
                        <a:pt x="496" y="87"/>
                      </a:lnTo>
                      <a:lnTo>
                        <a:pt x="497" y="88"/>
                      </a:lnTo>
                      <a:lnTo>
                        <a:pt x="497" y="89"/>
                      </a:lnTo>
                      <a:lnTo>
                        <a:pt x="497" y="90"/>
                      </a:lnTo>
                      <a:lnTo>
                        <a:pt x="498" y="91"/>
                      </a:lnTo>
                      <a:lnTo>
                        <a:pt x="498" y="92"/>
                      </a:lnTo>
                      <a:lnTo>
                        <a:pt x="516" y="154"/>
                      </a:lnTo>
                      <a:lnTo>
                        <a:pt x="517" y="162"/>
                      </a:lnTo>
                      <a:lnTo>
                        <a:pt x="584" y="397"/>
                      </a:lnTo>
                      <a:lnTo>
                        <a:pt x="575" y="400"/>
                      </a:lnTo>
                      <a:lnTo>
                        <a:pt x="574" y="401"/>
                      </a:lnTo>
                      <a:lnTo>
                        <a:pt x="573" y="402"/>
                      </a:lnTo>
                      <a:lnTo>
                        <a:pt x="572" y="402"/>
                      </a:lnTo>
                      <a:lnTo>
                        <a:pt x="570" y="403"/>
                      </a:lnTo>
                      <a:lnTo>
                        <a:pt x="569" y="404"/>
                      </a:lnTo>
                      <a:lnTo>
                        <a:pt x="568" y="404"/>
                      </a:lnTo>
                      <a:lnTo>
                        <a:pt x="567" y="404"/>
                      </a:lnTo>
                      <a:lnTo>
                        <a:pt x="566" y="404"/>
                      </a:lnTo>
                      <a:lnTo>
                        <a:pt x="565" y="405"/>
                      </a:lnTo>
                      <a:lnTo>
                        <a:pt x="564" y="405"/>
                      </a:lnTo>
                      <a:lnTo>
                        <a:pt x="563" y="405"/>
                      </a:lnTo>
                      <a:lnTo>
                        <a:pt x="560" y="406"/>
                      </a:lnTo>
                      <a:lnTo>
                        <a:pt x="558" y="407"/>
                      </a:lnTo>
                      <a:lnTo>
                        <a:pt x="558" y="408"/>
                      </a:lnTo>
                      <a:lnTo>
                        <a:pt x="557" y="408"/>
                      </a:lnTo>
                      <a:lnTo>
                        <a:pt x="555" y="409"/>
                      </a:lnTo>
                      <a:lnTo>
                        <a:pt x="554" y="410"/>
                      </a:lnTo>
                      <a:lnTo>
                        <a:pt x="552" y="411"/>
                      </a:lnTo>
                      <a:lnTo>
                        <a:pt x="550" y="411"/>
                      </a:lnTo>
                      <a:lnTo>
                        <a:pt x="546" y="413"/>
                      </a:lnTo>
                      <a:lnTo>
                        <a:pt x="545" y="414"/>
                      </a:lnTo>
                      <a:lnTo>
                        <a:pt x="544" y="414"/>
                      </a:lnTo>
                      <a:lnTo>
                        <a:pt x="543" y="415"/>
                      </a:lnTo>
                      <a:lnTo>
                        <a:pt x="540" y="417"/>
                      </a:lnTo>
                      <a:lnTo>
                        <a:pt x="539" y="417"/>
                      </a:lnTo>
                      <a:lnTo>
                        <a:pt x="535" y="419"/>
                      </a:lnTo>
                      <a:lnTo>
                        <a:pt x="534" y="420"/>
                      </a:lnTo>
                      <a:lnTo>
                        <a:pt x="533" y="420"/>
                      </a:lnTo>
                      <a:lnTo>
                        <a:pt x="529" y="422"/>
                      </a:lnTo>
                      <a:lnTo>
                        <a:pt x="526" y="423"/>
                      </a:lnTo>
                      <a:lnTo>
                        <a:pt x="525" y="424"/>
                      </a:lnTo>
                      <a:lnTo>
                        <a:pt x="524" y="424"/>
                      </a:lnTo>
                      <a:lnTo>
                        <a:pt x="520" y="427"/>
                      </a:lnTo>
                      <a:lnTo>
                        <a:pt x="517" y="428"/>
                      </a:lnTo>
                      <a:lnTo>
                        <a:pt x="516" y="429"/>
                      </a:lnTo>
                      <a:lnTo>
                        <a:pt x="514" y="430"/>
                      </a:lnTo>
                      <a:lnTo>
                        <a:pt x="512" y="431"/>
                      </a:lnTo>
                      <a:lnTo>
                        <a:pt x="511" y="431"/>
                      </a:lnTo>
                      <a:lnTo>
                        <a:pt x="510" y="433"/>
                      </a:lnTo>
                      <a:lnTo>
                        <a:pt x="507" y="434"/>
                      </a:lnTo>
                      <a:lnTo>
                        <a:pt x="506" y="434"/>
                      </a:lnTo>
                      <a:lnTo>
                        <a:pt x="505" y="434"/>
                      </a:lnTo>
                      <a:lnTo>
                        <a:pt x="503" y="436"/>
                      </a:lnTo>
                      <a:lnTo>
                        <a:pt x="501" y="437"/>
                      </a:lnTo>
                      <a:lnTo>
                        <a:pt x="498" y="439"/>
                      </a:lnTo>
                      <a:lnTo>
                        <a:pt x="495" y="440"/>
                      </a:lnTo>
                      <a:lnTo>
                        <a:pt x="493" y="442"/>
                      </a:lnTo>
                      <a:lnTo>
                        <a:pt x="492" y="442"/>
                      </a:lnTo>
                      <a:lnTo>
                        <a:pt x="490" y="443"/>
                      </a:lnTo>
                      <a:lnTo>
                        <a:pt x="488" y="445"/>
                      </a:lnTo>
                      <a:lnTo>
                        <a:pt x="486" y="446"/>
                      </a:lnTo>
                      <a:lnTo>
                        <a:pt x="483" y="447"/>
                      </a:lnTo>
                      <a:lnTo>
                        <a:pt x="482" y="448"/>
                      </a:lnTo>
                      <a:lnTo>
                        <a:pt x="480" y="449"/>
                      </a:lnTo>
                      <a:lnTo>
                        <a:pt x="478" y="450"/>
                      </a:lnTo>
                      <a:lnTo>
                        <a:pt x="477" y="451"/>
                      </a:lnTo>
                      <a:lnTo>
                        <a:pt x="475" y="452"/>
                      </a:lnTo>
                      <a:lnTo>
                        <a:pt x="474" y="453"/>
                      </a:lnTo>
                      <a:lnTo>
                        <a:pt x="473" y="453"/>
                      </a:lnTo>
                      <a:lnTo>
                        <a:pt x="472" y="454"/>
                      </a:lnTo>
                      <a:lnTo>
                        <a:pt x="471" y="455"/>
                      </a:lnTo>
                      <a:lnTo>
                        <a:pt x="469" y="456"/>
                      </a:lnTo>
                      <a:lnTo>
                        <a:pt x="468" y="457"/>
                      </a:lnTo>
                      <a:lnTo>
                        <a:pt x="465" y="458"/>
                      </a:lnTo>
                      <a:lnTo>
                        <a:pt x="465" y="459"/>
                      </a:lnTo>
                      <a:lnTo>
                        <a:pt x="465" y="460"/>
                      </a:lnTo>
                      <a:lnTo>
                        <a:pt x="461" y="462"/>
                      </a:lnTo>
                      <a:lnTo>
                        <a:pt x="460" y="463"/>
                      </a:lnTo>
                      <a:lnTo>
                        <a:pt x="459" y="463"/>
                      </a:lnTo>
                      <a:lnTo>
                        <a:pt x="457" y="465"/>
                      </a:lnTo>
                      <a:lnTo>
                        <a:pt x="454" y="467"/>
                      </a:lnTo>
                      <a:lnTo>
                        <a:pt x="453" y="468"/>
                      </a:lnTo>
                      <a:lnTo>
                        <a:pt x="453" y="469"/>
                      </a:lnTo>
                      <a:lnTo>
                        <a:pt x="452" y="469"/>
                      </a:lnTo>
                      <a:lnTo>
                        <a:pt x="449" y="471"/>
                      </a:lnTo>
                      <a:lnTo>
                        <a:pt x="448" y="472"/>
                      </a:lnTo>
                      <a:lnTo>
                        <a:pt x="448" y="473"/>
                      </a:lnTo>
                      <a:lnTo>
                        <a:pt x="447" y="474"/>
                      </a:lnTo>
                      <a:lnTo>
                        <a:pt x="445" y="475"/>
                      </a:lnTo>
                      <a:lnTo>
                        <a:pt x="444" y="475"/>
                      </a:lnTo>
                      <a:lnTo>
                        <a:pt x="443" y="476"/>
                      </a:lnTo>
                      <a:lnTo>
                        <a:pt x="441" y="479"/>
                      </a:lnTo>
                      <a:lnTo>
                        <a:pt x="440" y="480"/>
                      </a:lnTo>
                      <a:lnTo>
                        <a:pt x="439" y="481"/>
                      </a:lnTo>
                      <a:lnTo>
                        <a:pt x="436" y="484"/>
                      </a:lnTo>
                      <a:lnTo>
                        <a:pt x="435" y="485"/>
                      </a:lnTo>
                      <a:lnTo>
                        <a:pt x="434" y="486"/>
                      </a:lnTo>
                      <a:lnTo>
                        <a:pt x="431" y="489"/>
                      </a:lnTo>
                      <a:lnTo>
                        <a:pt x="430" y="490"/>
                      </a:lnTo>
                      <a:lnTo>
                        <a:pt x="430" y="492"/>
                      </a:lnTo>
                      <a:lnTo>
                        <a:pt x="429" y="492"/>
                      </a:lnTo>
                      <a:lnTo>
                        <a:pt x="428" y="493"/>
                      </a:lnTo>
                      <a:lnTo>
                        <a:pt x="427" y="494"/>
                      </a:lnTo>
                      <a:lnTo>
                        <a:pt x="427" y="496"/>
                      </a:lnTo>
                      <a:lnTo>
                        <a:pt x="426" y="497"/>
                      </a:lnTo>
                      <a:lnTo>
                        <a:pt x="424" y="498"/>
                      </a:lnTo>
                      <a:lnTo>
                        <a:pt x="424" y="499"/>
                      </a:lnTo>
                      <a:lnTo>
                        <a:pt x="422" y="508"/>
                      </a:lnTo>
                      <a:lnTo>
                        <a:pt x="417" y="501"/>
                      </a:lnTo>
                      <a:lnTo>
                        <a:pt x="382" y="454"/>
                      </a:lnTo>
                      <a:lnTo>
                        <a:pt x="227" y="399"/>
                      </a:lnTo>
                      <a:lnTo>
                        <a:pt x="189" y="359"/>
                      </a:lnTo>
                      <a:lnTo>
                        <a:pt x="135" y="303"/>
                      </a:lnTo>
                      <a:lnTo>
                        <a:pt x="134" y="302"/>
                      </a:lnTo>
                      <a:lnTo>
                        <a:pt x="134" y="301"/>
                      </a:lnTo>
                      <a:lnTo>
                        <a:pt x="133" y="300"/>
                      </a:lnTo>
                      <a:lnTo>
                        <a:pt x="132" y="300"/>
                      </a:lnTo>
                      <a:lnTo>
                        <a:pt x="130" y="299"/>
                      </a:lnTo>
                      <a:lnTo>
                        <a:pt x="129" y="298"/>
                      </a:lnTo>
                      <a:lnTo>
                        <a:pt x="128" y="297"/>
                      </a:lnTo>
                      <a:lnTo>
                        <a:pt x="126" y="295"/>
                      </a:lnTo>
                      <a:lnTo>
                        <a:pt x="122" y="294"/>
                      </a:lnTo>
                      <a:lnTo>
                        <a:pt x="120" y="293"/>
                      </a:lnTo>
                      <a:lnTo>
                        <a:pt x="118" y="292"/>
                      </a:lnTo>
                      <a:lnTo>
                        <a:pt x="116" y="292"/>
                      </a:lnTo>
                      <a:lnTo>
                        <a:pt x="114" y="291"/>
                      </a:lnTo>
                      <a:lnTo>
                        <a:pt x="112" y="291"/>
                      </a:lnTo>
                      <a:lnTo>
                        <a:pt x="109" y="290"/>
                      </a:lnTo>
                      <a:lnTo>
                        <a:pt x="102" y="289"/>
                      </a:lnTo>
                      <a:lnTo>
                        <a:pt x="95" y="288"/>
                      </a:lnTo>
                      <a:lnTo>
                        <a:pt x="91" y="287"/>
                      </a:lnTo>
                      <a:lnTo>
                        <a:pt x="84" y="286"/>
                      </a:lnTo>
                      <a:lnTo>
                        <a:pt x="78" y="274"/>
                      </a:lnTo>
                      <a:lnTo>
                        <a:pt x="76" y="271"/>
                      </a:lnTo>
                      <a:lnTo>
                        <a:pt x="76" y="270"/>
                      </a:lnTo>
                      <a:lnTo>
                        <a:pt x="75" y="269"/>
                      </a:lnTo>
                      <a:lnTo>
                        <a:pt x="75" y="267"/>
                      </a:lnTo>
                      <a:lnTo>
                        <a:pt x="73" y="265"/>
                      </a:lnTo>
                      <a:lnTo>
                        <a:pt x="72" y="264"/>
                      </a:lnTo>
                      <a:lnTo>
                        <a:pt x="72" y="263"/>
                      </a:lnTo>
                      <a:lnTo>
                        <a:pt x="71" y="262"/>
                      </a:lnTo>
                      <a:lnTo>
                        <a:pt x="70" y="260"/>
                      </a:lnTo>
                      <a:lnTo>
                        <a:pt x="69" y="259"/>
                      </a:lnTo>
                      <a:lnTo>
                        <a:pt x="68" y="258"/>
                      </a:lnTo>
                      <a:lnTo>
                        <a:pt x="67" y="256"/>
                      </a:lnTo>
                      <a:lnTo>
                        <a:pt x="66" y="255"/>
                      </a:lnTo>
                      <a:lnTo>
                        <a:pt x="65" y="254"/>
                      </a:lnTo>
                      <a:lnTo>
                        <a:pt x="64" y="252"/>
                      </a:lnTo>
                      <a:lnTo>
                        <a:pt x="63" y="251"/>
                      </a:lnTo>
                      <a:lnTo>
                        <a:pt x="62" y="248"/>
                      </a:lnTo>
                      <a:lnTo>
                        <a:pt x="61" y="248"/>
                      </a:lnTo>
                      <a:lnTo>
                        <a:pt x="60" y="247"/>
                      </a:lnTo>
                      <a:lnTo>
                        <a:pt x="60" y="246"/>
                      </a:lnTo>
                      <a:lnTo>
                        <a:pt x="59" y="245"/>
                      </a:lnTo>
                      <a:lnTo>
                        <a:pt x="58" y="244"/>
                      </a:lnTo>
                      <a:lnTo>
                        <a:pt x="58" y="243"/>
                      </a:lnTo>
                      <a:lnTo>
                        <a:pt x="58" y="242"/>
                      </a:lnTo>
                      <a:lnTo>
                        <a:pt x="57" y="242"/>
                      </a:lnTo>
                      <a:lnTo>
                        <a:pt x="57" y="241"/>
                      </a:lnTo>
                      <a:lnTo>
                        <a:pt x="57" y="240"/>
                      </a:lnTo>
                      <a:lnTo>
                        <a:pt x="57" y="239"/>
                      </a:lnTo>
                      <a:lnTo>
                        <a:pt x="57" y="238"/>
                      </a:lnTo>
                      <a:lnTo>
                        <a:pt x="57" y="237"/>
                      </a:lnTo>
                      <a:lnTo>
                        <a:pt x="57" y="236"/>
                      </a:lnTo>
                      <a:lnTo>
                        <a:pt x="57" y="235"/>
                      </a:lnTo>
                      <a:lnTo>
                        <a:pt x="57" y="234"/>
                      </a:lnTo>
                      <a:lnTo>
                        <a:pt x="56" y="233"/>
                      </a:lnTo>
                      <a:lnTo>
                        <a:pt x="56" y="232"/>
                      </a:lnTo>
                      <a:lnTo>
                        <a:pt x="56" y="231"/>
                      </a:lnTo>
                      <a:lnTo>
                        <a:pt x="56" y="229"/>
                      </a:lnTo>
                      <a:lnTo>
                        <a:pt x="55" y="229"/>
                      </a:lnTo>
                      <a:lnTo>
                        <a:pt x="55" y="228"/>
                      </a:lnTo>
                      <a:lnTo>
                        <a:pt x="54" y="227"/>
                      </a:lnTo>
                      <a:lnTo>
                        <a:pt x="54" y="226"/>
                      </a:lnTo>
                      <a:lnTo>
                        <a:pt x="53" y="225"/>
                      </a:lnTo>
                      <a:lnTo>
                        <a:pt x="53" y="224"/>
                      </a:lnTo>
                      <a:lnTo>
                        <a:pt x="52" y="223"/>
                      </a:lnTo>
                      <a:lnTo>
                        <a:pt x="51" y="222"/>
                      </a:lnTo>
                      <a:lnTo>
                        <a:pt x="50" y="221"/>
                      </a:lnTo>
                      <a:lnTo>
                        <a:pt x="49" y="220"/>
                      </a:lnTo>
                      <a:lnTo>
                        <a:pt x="48" y="219"/>
                      </a:lnTo>
                      <a:lnTo>
                        <a:pt x="47" y="219"/>
                      </a:lnTo>
                      <a:lnTo>
                        <a:pt x="47" y="218"/>
                      </a:lnTo>
                      <a:lnTo>
                        <a:pt x="46" y="217"/>
                      </a:lnTo>
                      <a:lnTo>
                        <a:pt x="45" y="216"/>
                      </a:lnTo>
                      <a:lnTo>
                        <a:pt x="44" y="215"/>
                      </a:lnTo>
                      <a:lnTo>
                        <a:pt x="44" y="213"/>
                      </a:lnTo>
                      <a:lnTo>
                        <a:pt x="43" y="213"/>
                      </a:lnTo>
                      <a:lnTo>
                        <a:pt x="42" y="212"/>
                      </a:lnTo>
                      <a:lnTo>
                        <a:pt x="42" y="211"/>
                      </a:lnTo>
                      <a:lnTo>
                        <a:pt x="41" y="210"/>
                      </a:lnTo>
                      <a:lnTo>
                        <a:pt x="41" y="209"/>
                      </a:lnTo>
                      <a:lnTo>
                        <a:pt x="41" y="208"/>
                      </a:lnTo>
                      <a:lnTo>
                        <a:pt x="41" y="207"/>
                      </a:lnTo>
                      <a:lnTo>
                        <a:pt x="40" y="207"/>
                      </a:lnTo>
                      <a:lnTo>
                        <a:pt x="40" y="206"/>
                      </a:lnTo>
                      <a:lnTo>
                        <a:pt x="40" y="205"/>
                      </a:lnTo>
                      <a:lnTo>
                        <a:pt x="39" y="204"/>
                      </a:lnTo>
                      <a:lnTo>
                        <a:pt x="39" y="203"/>
                      </a:lnTo>
                      <a:lnTo>
                        <a:pt x="39" y="201"/>
                      </a:lnTo>
                      <a:lnTo>
                        <a:pt x="40" y="201"/>
                      </a:lnTo>
                      <a:lnTo>
                        <a:pt x="40" y="200"/>
                      </a:lnTo>
                      <a:lnTo>
                        <a:pt x="40" y="199"/>
                      </a:lnTo>
                      <a:lnTo>
                        <a:pt x="41" y="198"/>
                      </a:lnTo>
                      <a:lnTo>
                        <a:pt x="41" y="197"/>
                      </a:lnTo>
                      <a:lnTo>
                        <a:pt x="41" y="196"/>
                      </a:lnTo>
                      <a:lnTo>
                        <a:pt x="41" y="194"/>
                      </a:lnTo>
                      <a:lnTo>
                        <a:pt x="41" y="193"/>
                      </a:lnTo>
                      <a:lnTo>
                        <a:pt x="41" y="192"/>
                      </a:lnTo>
                      <a:lnTo>
                        <a:pt x="41" y="191"/>
                      </a:lnTo>
                      <a:lnTo>
                        <a:pt x="41" y="190"/>
                      </a:lnTo>
                      <a:lnTo>
                        <a:pt x="41" y="189"/>
                      </a:lnTo>
                      <a:lnTo>
                        <a:pt x="41" y="188"/>
                      </a:lnTo>
                      <a:lnTo>
                        <a:pt x="41" y="187"/>
                      </a:lnTo>
                      <a:lnTo>
                        <a:pt x="41" y="186"/>
                      </a:lnTo>
                      <a:lnTo>
                        <a:pt x="41" y="185"/>
                      </a:lnTo>
                      <a:lnTo>
                        <a:pt x="41" y="184"/>
                      </a:lnTo>
                      <a:lnTo>
                        <a:pt x="42" y="183"/>
                      </a:lnTo>
                      <a:lnTo>
                        <a:pt x="42" y="182"/>
                      </a:lnTo>
                      <a:lnTo>
                        <a:pt x="42" y="181"/>
                      </a:lnTo>
                      <a:lnTo>
                        <a:pt x="42" y="180"/>
                      </a:lnTo>
                      <a:lnTo>
                        <a:pt x="42" y="179"/>
                      </a:lnTo>
                      <a:lnTo>
                        <a:pt x="42" y="178"/>
                      </a:lnTo>
                      <a:lnTo>
                        <a:pt x="41" y="178"/>
                      </a:lnTo>
                      <a:lnTo>
                        <a:pt x="41" y="177"/>
                      </a:lnTo>
                      <a:lnTo>
                        <a:pt x="40" y="176"/>
                      </a:lnTo>
                      <a:lnTo>
                        <a:pt x="38" y="176"/>
                      </a:lnTo>
                      <a:lnTo>
                        <a:pt x="37" y="175"/>
                      </a:lnTo>
                      <a:lnTo>
                        <a:pt x="35" y="175"/>
                      </a:lnTo>
                      <a:lnTo>
                        <a:pt x="35" y="174"/>
                      </a:lnTo>
                      <a:lnTo>
                        <a:pt x="34" y="174"/>
                      </a:lnTo>
                      <a:lnTo>
                        <a:pt x="33" y="173"/>
                      </a:lnTo>
                      <a:lnTo>
                        <a:pt x="32" y="173"/>
                      </a:lnTo>
                      <a:lnTo>
                        <a:pt x="31" y="172"/>
                      </a:lnTo>
                      <a:lnTo>
                        <a:pt x="30" y="172"/>
                      </a:lnTo>
                      <a:lnTo>
                        <a:pt x="29" y="172"/>
                      </a:lnTo>
                      <a:lnTo>
                        <a:pt x="29" y="171"/>
                      </a:lnTo>
                      <a:lnTo>
                        <a:pt x="29" y="170"/>
                      </a:lnTo>
                      <a:lnTo>
                        <a:pt x="28" y="169"/>
                      </a:lnTo>
                      <a:lnTo>
                        <a:pt x="28" y="168"/>
                      </a:lnTo>
                      <a:lnTo>
                        <a:pt x="27" y="168"/>
                      </a:lnTo>
                      <a:lnTo>
                        <a:pt x="27" y="167"/>
                      </a:lnTo>
                      <a:lnTo>
                        <a:pt x="27" y="166"/>
                      </a:lnTo>
                      <a:lnTo>
                        <a:pt x="26" y="164"/>
                      </a:lnTo>
                      <a:lnTo>
                        <a:pt x="26" y="163"/>
                      </a:lnTo>
                      <a:lnTo>
                        <a:pt x="26" y="161"/>
                      </a:lnTo>
                      <a:lnTo>
                        <a:pt x="26" y="159"/>
                      </a:lnTo>
                      <a:lnTo>
                        <a:pt x="26" y="157"/>
                      </a:lnTo>
                      <a:lnTo>
                        <a:pt x="26" y="156"/>
                      </a:lnTo>
                      <a:lnTo>
                        <a:pt x="27" y="155"/>
                      </a:lnTo>
                      <a:lnTo>
                        <a:pt x="28" y="154"/>
                      </a:lnTo>
                      <a:lnTo>
                        <a:pt x="28" y="153"/>
                      </a:lnTo>
                      <a:lnTo>
                        <a:pt x="29" y="153"/>
                      </a:lnTo>
                      <a:lnTo>
                        <a:pt x="29" y="152"/>
                      </a:lnTo>
                      <a:lnTo>
                        <a:pt x="30" y="151"/>
                      </a:lnTo>
                      <a:lnTo>
                        <a:pt x="31" y="150"/>
                      </a:lnTo>
                      <a:lnTo>
                        <a:pt x="32" y="150"/>
                      </a:lnTo>
                      <a:lnTo>
                        <a:pt x="33" y="150"/>
                      </a:lnTo>
                      <a:lnTo>
                        <a:pt x="34" y="149"/>
                      </a:lnTo>
                      <a:lnTo>
                        <a:pt x="35" y="149"/>
                      </a:lnTo>
                      <a:lnTo>
                        <a:pt x="36" y="149"/>
                      </a:lnTo>
                      <a:lnTo>
                        <a:pt x="39" y="149"/>
                      </a:lnTo>
                      <a:lnTo>
                        <a:pt x="41" y="149"/>
                      </a:lnTo>
                      <a:lnTo>
                        <a:pt x="42" y="149"/>
                      </a:lnTo>
                      <a:lnTo>
                        <a:pt x="43" y="149"/>
                      </a:lnTo>
                      <a:lnTo>
                        <a:pt x="44" y="149"/>
                      </a:lnTo>
                      <a:lnTo>
                        <a:pt x="46" y="149"/>
                      </a:lnTo>
                      <a:lnTo>
                        <a:pt x="47" y="150"/>
                      </a:lnTo>
                      <a:lnTo>
                        <a:pt x="48" y="150"/>
                      </a:lnTo>
                      <a:lnTo>
                        <a:pt x="49" y="150"/>
                      </a:lnTo>
                      <a:lnTo>
                        <a:pt x="50" y="150"/>
                      </a:lnTo>
                      <a:lnTo>
                        <a:pt x="51" y="151"/>
                      </a:lnTo>
                      <a:lnTo>
                        <a:pt x="53" y="151"/>
                      </a:lnTo>
                      <a:lnTo>
                        <a:pt x="53" y="152"/>
                      </a:lnTo>
                      <a:lnTo>
                        <a:pt x="55" y="152"/>
                      </a:lnTo>
                      <a:lnTo>
                        <a:pt x="56" y="152"/>
                      </a:lnTo>
                      <a:lnTo>
                        <a:pt x="57" y="152"/>
                      </a:lnTo>
                      <a:lnTo>
                        <a:pt x="58" y="152"/>
                      </a:lnTo>
                      <a:lnTo>
                        <a:pt x="59" y="151"/>
                      </a:lnTo>
                      <a:lnTo>
                        <a:pt x="61" y="151"/>
                      </a:lnTo>
                      <a:lnTo>
                        <a:pt x="62" y="151"/>
                      </a:lnTo>
                      <a:lnTo>
                        <a:pt x="63" y="151"/>
                      </a:lnTo>
                      <a:lnTo>
                        <a:pt x="64" y="151"/>
                      </a:lnTo>
                      <a:lnTo>
                        <a:pt x="68" y="152"/>
                      </a:lnTo>
                      <a:lnTo>
                        <a:pt x="70" y="152"/>
                      </a:lnTo>
                      <a:lnTo>
                        <a:pt x="75" y="152"/>
                      </a:lnTo>
                      <a:lnTo>
                        <a:pt x="76" y="152"/>
                      </a:lnTo>
                      <a:lnTo>
                        <a:pt x="77" y="152"/>
                      </a:lnTo>
                      <a:lnTo>
                        <a:pt x="80" y="152"/>
                      </a:lnTo>
                      <a:lnTo>
                        <a:pt x="82" y="152"/>
                      </a:lnTo>
                      <a:lnTo>
                        <a:pt x="83" y="152"/>
                      </a:lnTo>
                      <a:lnTo>
                        <a:pt x="84" y="152"/>
                      </a:lnTo>
                      <a:lnTo>
                        <a:pt x="88" y="152"/>
                      </a:lnTo>
                      <a:lnTo>
                        <a:pt x="90" y="152"/>
                      </a:lnTo>
                      <a:lnTo>
                        <a:pt x="91" y="151"/>
                      </a:lnTo>
                      <a:lnTo>
                        <a:pt x="92" y="151"/>
                      </a:lnTo>
                      <a:lnTo>
                        <a:pt x="93" y="151"/>
                      </a:lnTo>
                      <a:lnTo>
                        <a:pt x="95" y="151"/>
                      </a:lnTo>
                      <a:lnTo>
                        <a:pt x="96" y="150"/>
                      </a:lnTo>
                      <a:lnTo>
                        <a:pt x="97" y="150"/>
                      </a:lnTo>
                      <a:lnTo>
                        <a:pt x="98" y="150"/>
                      </a:lnTo>
                      <a:lnTo>
                        <a:pt x="99" y="149"/>
                      </a:lnTo>
                      <a:lnTo>
                        <a:pt x="101" y="148"/>
                      </a:lnTo>
                      <a:lnTo>
                        <a:pt x="102" y="148"/>
                      </a:lnTo>
                      <a:lnTo>
                        <a:pt x="102" y="147"/>
                      </a:lnTo>
                      <a:lnTo>
                        <a:pt x="103" y="147"/>
                      </a:lnTo>
                      <a:lnTo>
                        <a:pt x="104" y="146"/>
                      </a:lnTo>
                      <a:lnTo>
                        <a:pt x="104" y="145"/>
                      </a:lnTo>
                      <a:lnTo>
                        <a:pt x="105" y="144"/>
                      </a:lnTo>
                      <a:lnTo>
                        <a:pt x="105" y="143"/>
                      </a:lnTo>
                      <a:lnTo>
                        <a:pt x="106" y="142"/>
                      </a:lnTo>
                      <a:lnTo>
                        <a:pt x="107" y="141"/>
                      </a:lnTo>
                      <a:lnTo>
                        <a:pt x="107" y="140"/>
                      </a:lnTo>
                      <a:lnTo>
                        <a:pt x="108" y="139"/>
                      </a:lnTo>
                      <a:lnTo>
                        <a:pt x="108" y="138"/>
                      </a:lnTo>
                      <a:lnTo>
                        <a:pt x="109" y="136"/>
                      </a:lnTo>
                      <a:lnTo>
                        <a:pt x="110" y="135"/>
                      </a:lnTo>
                      <a:lnTo>
                        <a:pt x="110" y="134"/>
                      </a:lnTo>
                      <a:lnTo>
                        <a:pt x="110" y="133"/>
                      </a:lnTo>
                      <a:lnTo>
                        <a:pt x="111" y="132"/>
                      </a:lnTo>
                      <a:lnTo>
                        <a:pt x="111" y="130"/>
                      </a:lnTo>
                      <a:lnTo>
                        <a:pt x="111" y="129"/>
                      </a:lnTo>
                      <a:lnTo>
                        <a:pt x="112" y="128"/>
                      </a:lnTo>
                      <a:lnTo>
                        <a:pt x="112" y="127"/>
                      </a:lnTo>
                      <a:lnTo>
                        <a:pt x="113" y="126"/>
                      </a:lnTo>
                      <a:lnTo>
                        <a:pt x="113" y="125"/>
                      </a:lnTo>
                      <a:lnTo>
                        <a:pt x="113" y="124"/>
                      </a:lnTo>
                      <a:lnTo>
                        <a:pt x="113" y="123"/>
                      </a:lnTo>
                      <a:lnTo>
                        <a:pt x="113" y="122"/>
                      </a:lnTo>
                      <a:lnTo>
                        <a:pt x="113" y="121"/>
                      </a:lnTo>
                      <a:lnTo>
                        <a:pt x="113" y="120"/>
                      </a:lnTo>
                      <a:lnTo>
                        <a:pt x="112" y="120"/>
                      </a:lnTo>
                      <a:lnTo>
                        <a:pt x="111" y="120"/>
                      </a:lnTo>
                      <a:lnTo>
                        <a:pt x="111" y="119"/>
                      </a:lnTo>
                      <a:lnTo>
                        <a:pt x="110" y="119"/>
                      </a:lnTo>
                      <a:lnTo>
                        <a:pt x="109" y="118"/>
                      </a:lnTo>
                      <a:lnTo>
                        <a:pt x="108" y="118"/>
                      </a:lnTo>
                      <a:lnTo>
                        <a:pt x="108" y="117"/>
                      </a:lnTo>
                      <a:lnTo>
                        <a:pt x="107" y="117"/>
                      </a:lnTo>
                      <a:lnTo>
                        <a:pt x="106" y="117"/>
                      </a:lnTo>
                      <a:lnTo>
                        <a:pt x="105" y="116"/>
                      </a:lnTo>
                      <a:lnTo>
                        <a:pt x="104" y="115"/>
                      </a:lnTo>
                      <a:lnTo>
                        <a:pt x="104" y="114"/>
                      </a:lnTo>
                      <a:lnTo>
                        <a:pt x="103" y="113"/>
                      </a:lnTo>
                      <a:lnTo>
                        <a:pt x="103" y="112"/>
                      </a:lnTo>
                      <a:lnTo>
                        <a:pt x="102" y="112"/>
                      </a:lnTo>
                      <a:lnTo>
                        <a:pt x="101" y="112"/>
                      </a:lnTo>
                      <a:lnTo>
                        <a:pt x="100" y="112"/>
                      </a:lnTo>
                      <a:lnTo>
                        <a:pt x="99" y="112"/>
                      </a:lnTo>
                      <a:lnTo>
                        <a:pt x="99" y="111"/>
                      </a:lnTo>
                      <a:lnTo>
                        <a:pt x="99" y="110"/>
                      </a:lnTo>
                      <a:lnTo>
                        <a:pt x="99" y="109"/>
                      </a:lnTo>
                      <a:lnTo>
                        <a:pt x="98" y="109"/>
                      </a:lnTo>
                      <a:lnTo>
                        <a:pt x="98" y="108"/>
                      </a:lnTo>
                      <a:lnTo>
                        <a:pt x="97" y="108"/>
                      </a:lnTo>
                      <a:lnTo>
                        <a:pt x="96" y="108"/>
                      </a:lnTo>
                      <a:lnTo>
                        <a:pt x="96" y="109"/>
                      </a:lnTo>
                      <a:lnTo>
                        <a:pt x="95" y="109"/>
                      </a:lnTo>
                      <a:lnTo>
                        <a:pt x="94" y="110"/>
                      </a:lnTo>
                      <a:lnTo>
                        <a:pt x="93" y="110"/>
                      </a:lnTo>
                      <a:lnTo>
                        <a:pt x="93" y="111"/>
                      </a:lnTo>
                      <a:lnTo>
                        <a:pt x="92" y="110"/>
                      </a:lnTo>
                      <a:lnTo>
                        <a:pt x="91" y="110"/>
                      </a:lnTo>
                      <a:lnTo>
                        <a:pt x="91" y="109"/>
                      </a:lnTo>
                      <a:lnTo>
                        <a:pt x="91" y="108"/>
                      </a:lnTo>
                      <a:lnTo>
                        <a:pt x="90" y="108"/>
                      </a:lnTo>
                      <a:lnTo>
                        <a:pt x="89" y="107"/>
                      </a:lnTo>
                      <a:lnTo>
                        <a:pt x="89" y="106"/>
                      </a:lnTo>
                      <a:lnTo>
                        <a:pt x="89" y="105"/>
                      </a:lnTo>
                      <a:lnTo>
                        <a:pt x="90" y="105"/>
                      </a:lnTo>
                      <a:lnTo>
                        <a:pt x="91" y="105"/>
                      </a:lnTo>
                      <a:lnTo>
                        <a:pt x="92" y="104"/>
                      </a:lnTo>
                      <a:lnTo>
                        <a:pt x="92" y="103"/>
                      </a:lnTo>
                      <a:lnTo>
                        <a:pt x="91" y="103"/>
                      </a:lnTo>
                      <a:lnTo>
                        <a:pt x="90" y="103"/>
                      </a:lnTo>
                      <a:lnTo>
                        <a:pt x="89" y="103"/>
                      </a:lnTo>
                      <a:lnTo>
                        <a:pt x="88" y="103"/>
                      </a:lnTo>
                      <a:lnTo>
                        <a:pt x="87" y="103"/>
                      </a:lnTo>
                      <a:lnTo>
                        <a:pt x="86" y="103"/>
                      </a:lnTo>
                      <a:lnTo>
                        <a:pt x="86" y="104"/>
                      </a:lnTo>
                      <a:lnTo>
                        <a:pt x="86" y="105"/>
                      </a:lnTo>
                      <a:lnTo>
                        <a:pt x="85" y="106"/>
                      </a:lnTo>
                      <a:lnTo>
                        <a:pt x="84" y="106"/>
                      </a:lnTo>
                      <a:lnTo>
                        <a:pt x="83" y="106"/>
                      </a:lnTo>
                      <a:lnTo>
                        <a:pt x="83" y="107"/>
                      </a:lnTo>
                      <a:lnTo>
                        <a:pt x="83" y="106"/>
                      </a:lnTo>
                      <a:lnTo>
                        <a:pt x="82" y="106"/>
                      </a:lnTo>
                      <a:lnTo>
                        <a:pt x="81" y="105"/>
                      </a:lnTo>
                      <a:lnTo>
                        <a:pt x="80" y="105"/>
                      </a:lnTo>
                      <a:lnTo>
                        <a:pt x="80" y="104"/>
                      </a:lnTo>
                      <a:lnTo>
                        <a:pt x="80" y="103"/>
                      </a:lnTo>
                      <a:lnTo>
                        <a:pt x="79" y="103"/>
                      </a:lnTo>
                      <a:lnTo>
                        <a:pt x="80" y="102"/>
                      </a:lnTo>
                      <a:lnTo>
                        <a:pt x="80" y="101"/>
                      </a:lnTo>
                      <a:lnTo>
                        <a:pt x="80" y="100"/>
                      </a:lnTo>
                      <a:lnTo>
                        <a:pt x="79" y="100"/>
                      </a:lnTo>
                      <a:lnTo>
                        <a:pt x="78" y="100"/>
                      </a:lnTo>
                      <a:lnTo>
                        <a:pt x="77" y="100"/>
                      </a:lnTo>
                      <a:lnTo>
                        <a:pt x="76" y="100"/>
                      </a:lnTo>
                      <a:lnTo>
                        <a:pt x="76" y="99"/>
                      </a:lnTo>
                      <a:lnTo>
                        <a:pt x="76" y="100"/>
                      </a:lnTo>
                      <a:lnTo>
                        <a:pt x="76" y="101"/>
                      </a:lnTo>
                      <a:lnTo>
                        <a:pt x="76" y="102"/>
                      </a:lnTo>
                      <a:lnTo>
                        <a:pt x="75" y="102"/>
                      </a:lnTo>
                      <a:lnTo>
                        <a:pt x="74" y="102"/>
                      </a:lnTo>
                      <a:lnTo>
                        <a:pt x="74" y="103"/>
                      </a:lnTo>
                      <a:lnTo>
                        <a:pt x="73" y="103"/>
                      </a:lnTo>
                      <a:lnTo>
                        <a:pt x="73" y="102"/>
                      </a:lnTo>
                      <a:lnTo>
                        <a:pt x="72" y="102"/>
                      </a:lnTo>
                      <a:lnTo>
                        <a:pt x="72" y="103"/>
                      </a:lnTo>
                      <a:lnTo>
                        <a:pt x="71" y="103"/>
                      </a:lnTo>
                      <a:lnTo>
                        <a:pt x="70" y="103"/>
                      </a:lnTo>
                      <a:lnTo>
                        <a:pt x="70" y="102"/>
                      </a:lnTo>
                      <a:lnTo>
                        <a:pt x="69" y="102"/>
                      </a:lnTo>
                      <a:lnTo>
                        <a:pt x="68" y="102"/>
                      </a:lnTo>
                      <a:lnTo>
                        <a:pt x="67" y="102"/>
                      </a:lnTo>
                      <a:lnTo>
                        <a:pt x="67" y="101"/>
                      </a:lnTo>
                      <a:lnTo>
                        <a:pt x="67" y="100"/>
                      </a:lnTo>
                      <a:lnTo>
                        <a:pt x="66" y="99"/>
                      </a:lnTo>
                      <a:lnTo>
                        <a:pt x="67" y="98"/>
                      </a:lnTo>
                      <a:lnTo>
                        <a:pt x="68" y="98"/>
                      </a:lnTo>
                      <a:lnTo>
                        <a:pt x="68" y="97"/>
                      </a:lnTo>
                      <a:lnTo>
                        <a:pt x="69" y="97"/>
                      </a:lnTo>
                      <a:lnTo>
                        <a:pt x="70" y="97"/>
                      </a:lnTo>
                      <a:lnTo>
                        <a:pt x="70" y="96"/>
                      </a:lnTo>
                      <a:lnTo>
                        <a:pt x="70" y="95"/>
                      </a:lnTo>
                      <a:lnTo>
                        <a:pt x="70" y="94"/>
                      </a:lnTo>
                      <a:lnTo>
                        <a:pt x="70" y="93"/>
                      </a:lnTo>
                      <a:lnTo>
                        <a:pt x="70" y="92"/>
                      </a:lnTo>
                      <a:lnTo>
                        <a:pt x="70" y="91"/>
                      </a:lnTo>
                      <a:lnTo>
                        <a:pt x="69" y="91"/>
                      </a:lnTo>
                      <a:lnTo>
                        <a:pt x="67" y="91"/>
                      </a:lnTo>
                      <a:lnTo>
                        <a:pt x="67" y="90"/>
                      </a:lnTo>
                      <a:lnTo>
                        <a:pt x="66" y="90"/>
                      </a:lnTo>
                      <a:lnTo>
                        <a:pt x="65" y="90"/>
                      </a:lnTo>
                      <a:lnTo>
                        <a:pt x="64" y="89"/>
                      </a:lnTo>
                      <a:lnTo>
                        <a:pt x="61" y="88"/>
                      </a:lnTo>
                      <a:lnTo>
                        <a:pt x="57" y="88"/>
                      </a:lnTo>
                      <a:lnTo>
                        <a:pt x="55" y="88"/>
                      </a:lnTo>
                      <a:lnTo>
                        <a:pt x="54" y="87"/>
                      </a:lnTo>
                      <a:lnTo>
                        <a:pt x="50" y="85"/>
                      </a:lnTo>
                      <a:lnTo>
                        <a:pt x="44" y="79"/>
                      </a:lnTo>
                      <a:lnTo>
                        <a:pt x="43" y="79"/>
                      </a:lnTo>
                      <a:lnTo>
                        <a:pt x="42" y="79"/>
                      </a:lnTo>
                      <a:lnTo>
                        <a:pt x="40" y="77"/>
                      </a:lnTo>
                      <a:lnTo>
                        <a:pt x="40" y="76"/>
                      </a:lnTo>
                      <a:lnTo>
                        <a:pt x="39" y="76"/>
                      </a:lnTo>
                      <a:lnTo>
                        <a:pt x="39" y="75"/>
                      </a:lnTo>
                      <a:lnTo>
                        <a:pt x="35" y="73"/>
                      </a:lnTo>
                      <a:lnTo>
                        <a:pt x="32" y="70"/>
                      </a:lnTo>
                      <a:lnTo>
                        <a:pt x="32" y="69"/>
                      </a:lnTo>
                      <a:lnTo>
                        <a:pt x="31" y="69"/>
                      </a:lnTo>
                      <a:lnTo>
                        <a:pt x="31" y="68"/>
                      </a:lnTo>
                      <a:lnTo>
                        <a:pt x="31" y="67"/>
                      </a:lnTo>
                      <a:lnTo>
                        <a:pt x="30" y="67"/>
                      </a:lnTo>
                      <a:lnTo>
                        <a:pt x="30" y="66"/>
                      </a:lnTo>
                      <a:lnTo>
                        <a:pt x="29" y="65"/>
                      </a:lnTo>
                      <a:lnTo>
                        <a:pt x="26" y="61"/>
                      </a:lnTo>
                      <a:lnTo>
                        <a:pt x="26" y="60"/>
                      </a:lnTo>
                      <a:lnTo>
                        <a:pt x="25" y="59"/>
                      </a:lnTo>
                      <a:lnTo>
                        <a:pt x="25" y="58"/>
                      </a:lnTo>
                      <a:lnTo>
                        <a:pt x="25" y="57"/>
                      </a:lnTo>
                      <a:lnTo>
                        <a:pt x="24" y="57"/>
                      </a:lnTo>
                      <a:lnTo>
                        <a:pt x="24" y="56"/>
                      </a:lnTo>
                      <a:lnTo>
                        <a:pt x="23" y="53"/>
                      </a:lnTo>
                      <a:lnTo>
                        <a:pt x="23" y="52"/>
                      </a:lnTo>
                      <a:lnTo>
                        <a:pt x="23" y="51"/>
                      </a:lnTo>
                      <a:lnTo>
                        <a:pt x="23" y="50"/>
                      </a:lnTo>
                      <a:lnTo>
                        <a:pt x="24" y="46"/>
                      </a:lnTo>
                      <a:lnTo>
                        <a:pt x="24" y="44"/>
                      </a:lnTo>
                      <a:lnTo>
                        <a:pt x="24" y="43"/>
                      </a:lnTo>
                      <a:lnTo>
                        <a:pt x="25" y="41"/>
                      </a:lnTo>
                      <a:lnTo>
                        <a:pt x="25" y="40"/>
                      </a:lnTo>
                      <a:lnTo>
                        <a:pt x="25" y="39"/>
                      </a:lnTo>
                      <a:lnTo>
                        <a:pt x="26" y="38"/>
                      </a:lnTo>
                      <a:lnTo>
                        <a:pt x="26" y="37"/>
                      </a:lnTo>
                      <a:lnTo>
                        <a:pt x="26" y="36"/>
                      </a:lnTo>
                      <a:lnTo>
                        <a:pt x="25" y="35"/>
                      </a:lnTo>
                      <a:lnTo>
                        <a:pt x="25" y="34"/>
                      </a:lnTo>
                      <a:lnTo>
                        <a:pt x="25" y="33"/>
                      </a:lnTo>
                      <a:lnTo>
                        <a:pt x="24" y="33"/>
                      </a:lnTo>
                      <a:lnTo>
                        <a:pt x="24" y="32"/>
                      </a:lnTo>
                      <a:lnTo>
                        <a:pt x="23" y="31"/>
                      </a:lnTo>
                      <a:lnTo>
                        <a:pt x="22" y="30"/>
                      </a:lnTo>
                      <a:lnTo>
                        <a:pt x="21" y="29"/>
                      </a:lnTo>
                      <a:lnTo>
                        <a:pt x="20" y="28"/>
                      </a:lnTo>
                      <a:lnTo>
                        <a:pt x="20" y="27"/>
                      </a:lnTo>
                      <a:lnTo>
                        <a:pt x="19" y="27"/>
                      </a:lnTo>
                      <a:lnTo>
                        <a:pt x="18" y="26"/>
                      </a:lnTo>
                      <a:lnTo>
                        <a:pt x="18" y="25"/>
                      </a:lnTo>
                      <a:lnTo>
                        <a:pt x="17" y="24"/>
                      </a:lnTo>
                      <a:lnTo>
                        <a:pt x="16" y="23"/>
                      </a:lnTo>
                      <a:lnTo>
                        <a:pt x="15" y="21"/>
                      </a:lnTo>
                      <a:lnTo>
                        <a:pt x="12" y="20"/>
                      </a:lnTo>
                      <a:lnTo>
                        <a:pt x="12" y="19"/>
                      </a:lnTo>
                      <a:lnTo>
                        <a:pt x="11" y="19"/>
                      </a:lnTo>
                      <a:lnTo>
                        <a:pt x="10" y="18"/>
                      </a:lnTo>
                      <a:lnTo>
                        <a:pt x="10" y="16"/>
                      </a:lnTo>
                      <a:lnTo>
                        <a:pt x="9" y="15"/>
                      </a:lnTo>
                      <a:lnTo>
                        <a:pt x="7" y="14"/>
                      </a:lnTo>
                      <a:lnTo>
                        <a:pt x="7" y="13"/>
                      </a:lnTo>
                      <a:lnTo>
                        <a:pt x="6" y="12"/>
                      </a:lnTo>
                      <a:lnTo>
                        <a:pt x="5" y="10"/>
                      </a:lnTo>
                      <a:lnTo>
                        <a:pt x="2" y="9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" name="Freeform 24">
                  <a:extLst>
                    <a:ext uri="{FF2B5EF4-FFF2-40B4-BE49-F238E27FC236}">
                      <a16:creationId xmlns:a16="http://schemas.microsoft.com/office/drawing/2014/main" id="{39CAAC8A-487D-443E-B5A2-7F1190C06B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132388" y="3157538"/>
                  <a:ext cx="398462" cy="401637"/>
                </a:xfrm>
                <a:custGeom>
                  <a:avLst/>
                  <a:gdLst>
                    <a:gd name="T0" fmla="*/ 90 w 251"/>
                    <a:gd name="T1" fmla="*/ 48 h 253"/>
                    <a:gd name="T2" fmla="*/ 86 w 251"/>
                    <a:gd name="T3" fmla="*/ 58 h 253"/>
                    <a:gd name="T4" fmla="*/ 94 w 251"/>
                    <a:gd name="T5" fmla="*/ 57 h 253"/>
                    <a:gd name="T6" fmla="*/ 103 w 251"/>
                    <a:gd name="T7" fmla="*/ 48 h 253"/>
                    <a:gd name="T8" fmla="*/ 106 w 251"/>
                    <a:gd name="T9" fmla="*/ 40 h 253"/>
                    <a:gd name="T10" fmla="*/ 113 w 251"/>
                    <a:gd name="T11" fmla="*/ 35 h 253"/>
                    <a:gd name="T12" fmla="*/ 122 w 251"/>
                    <a:gd name="T13" fmla="*/ 28 h 253"/>
                    <a:gd name="T14" fmla="*/ 127 w 251"/>
                    <a:gd name="T15" fmla="*/ 23 h 253"/>
                    <a:gd name="T16" fmla="*/ 132 w 251"/>
                    <a:gd name="T17" fmla="*/ 17 h 253"/>
                    <a:gd name="T18" fmla="*/ 135 w 251"/>
                    <a:gd name="T19" fmla="*/ 9 h 253"/>
                    <a:gd name="T20" fmla="*/ 142 w 251"/>
                    <a:gd name="T21" fmla="*/ 4 h 253"/>
                    <a:gd name="T22" fmla="*/ 152 w 251"/>
                    <a:gd name="T23" fmla="*/ 3 h 253"/>
                    <a:gd name="T24" fmla="*/ 158 w 251"/>
                    <a:gd name="T25" fmla="*/ 1 h 253"/>
                    <a:gd name="T26" fmla="*/ 164 w 251"/>
                    <a:gd name="T27" fmla="*/ 5 h 253"/>
                    <a:gd name="T28" fmla="*/ 171 w 251"/>
                    <a:gd name="T29" fmla="*/ 6 h 253"/>
                    <a:gd name="T30" fmla="*/ 178 w 251"/>
                    <a:gd name="T31" fmla="*/ 11 h 253"/>
                    <a:gd name="T32" fmla="*/ 187 w 251"/>
                    <a:gd name="T33" fmla="*/ 15 h 253"/>
                    <a:gd name="T34" fmla="*/ 193 w 251"/>
                    <a:gd name="T35" fmla="*/ 22 h 253"/>
                    <a:gd name="T36" fmla="*/ 199 w 251"/>
                    <a:gd name="T37" fmla="*/ 28 h 253"/>
                    <a:gd name="T38" fmla="*/ 200 w 251"/>
                    <a:gd name="T39" fmla="*/ 37 h 253"/>
                    <a:gd name="T40" fmla="*/ 201 w 251"/>
                    <a:gd name="T41" fmla="*/ 46 h 253"/>
                    <a:gd name="T42" fmla="*/ 207 w 251"/>
                    <a:gd name="T43" fmla="*/ 51 h 253"/>
                    <a:gd name="T44" fmla="*/ 212 w 251"/>
                    <a:gd name="T45" fmla="*/ 58 h 253"/>
                    <a:gd name="T46" fmla="*/ 219 w 251"/>
                    <a:gd name="T47" fmla="*/ 65 h 253"/>
                    <a:gd name="T48" fmla="*/ 228 w 251"/>
                    <a:gd name="T49" fmla="*/ 68 h 253"/>
                    <a:gd name="T50" fmla="*/ 238 w 251"/>
                    <a:gd name="T51" fmla="*/ 70 h 253"/>
                    <a:gd name="T52" fmla="*/ 245 w 251"/>
                    <a:gd name="T53" fmla="*/ 76 h 253"/>
                    <a:gd name="T54" fmla="*/ 251 w 251"/>
                    <a:gd name="T55" fmla="*/ 83 h 253"/>
                    <a:gd name="T56" fmla="*/ 113 w 251"/>
                    <a:gd name="T57" fmla="*/ 253 h 253"/>
                    <a:gd name="T58" fmla="*/ 89 w 251"/>
                    <a:gd name="T59" fmla="*/ 239 h 253"/>
                    <a:gd name="T60" fmla="*/ 57 w 251"/>
                    <a:gd name="T61" fmla="*/ 218 h 253"/>
                    <a:gd name="T62" fmla="*/ 54 w 251"/>
                    <a:gd name="T63" fmla="*/ 199 h 253"/>
                    <a:gd name="T64" fmla="*/ 47 w 251"/>
                    <a:gd name="T65" fmla="*/ 185 h 253"/>
                    <a:gd name="T66" fmla="*/ 42 w 251"/>
                    <a:gd name="T67" fmla="*/ 179 h 253"/>
                    <a:gd name="T68" fmla="*/ 36 w 251"/>
                    <a:gd name="T69" fmla="*/ 176 h 253"/>
                    <a:gd name="T70" fmla="*/ 31 w 251"/>
                    <a:gd name="T71" fmla="*/ 170 h 253"/>
                    <a:gd name="T72" fmla="*/ 26 w 251"/>
                    <a:gd name="T73" fmla="*/ 164 h 253"/>
                    <a:gd name="T74" fmla="*/ 20 w 251"/>
                    <a:gd name="T75" fmla="*/ 162 h 253"/>
                    <a:gd name="T76" fmla="*/ 20 w 251"/>
                    <a:gd name="T77" fmla="*/ 154 h 253"/>
                    <a:gd name="T78" fmla="*/ 18 w 251"/>
                    <a:gd name="T79" fmla="*/ 147 h 253"/>
                    <a:gd name="T80" fmla="*/ 13 w 251"/>
                    <a:gd name="T81" fmla="*/ 142 h 253"/>
                    <a:gd name="T82" fmla="*/ 9 w 251"/>
                    <a:gd name="T83" fmla="*/ 136 h 253"/>
                    <a:gd name="T84" fmla="*/ 6 w 251"/>
                    <a:gd name="T85" fmla="*/ 132 h 253"/>
                    <a:gd name="T86" fmla="*/ 3 w 251"/>
                    <a:gd name="T87" fmla="*/ 128 h 253"/>
                    <a:gd name="T88" fmla="*/ 1 w 251"/>
                    <a:gd name="T89" fmla="*/ 123 h 253"/>
                    <a:gd name="T90" fmla="*/ 5 w 251"/>
                    <a:gd name="T91" fmla="*/ 118 h 253"/>
                    <a:gd name="T92" fmla="*/ 11 w 251"/>
                    <a:gd name="T93" fmla="*/ 109 h 253"/>
                    <a:gd name="T94" fmla="*/ 13 w 251"/>
                    <a:gd name="T95" fmla="*/ 96 h 253"/>
                    <a:gd name="T96" fmla="*/ 6 w 251"/>
                    <a:gd name="T97" fmla="*/ 90 h 253"/>
                    <a:gd name="T98" fmla="*/ 13 w 251"/>
                    <a:gd name="T99" fmla="*/ 84 h 253"/>
                    <a:gd name="T100" fmla="*/ 31 w 251"/>
                    <a:gd name="T101" fmla="*/ 76 h 253"/>
                    <a:gd name="T102" fmla="*/ 25 w 251"/>
                    <a:gd name="T103" fmla="*/ 66 h 253"/>
                    <a:gd name="T104" fmla="*/ 35 w 251"/>
                    <a:gd name="T105" fmla="*/ 63 h 253"/>
                    <a:gd name="T106" fmla="*/ 43 w 251"/>
                    <a:gd name="T107" fmla="*/ 59 h 253"/>
                    <a:gd name="T108" fmla="*/ 46 w 251"/>
                    <a:gd name="T109" fmla="*/ 64 h 253"/>
                    <a:gd name="T110" fmla="*/ 48 w 251"/>
                    <a:gd name="T111" fmla="*/ 70 h 253"/>
                    <a:gd name="T112" fmla="*/ 59 w 251"/>
                    <a:gd name="T113" fmla="*/ 76 h 253"/>
                    <a:gd name="T114" fmla="*/ 72 w 251"/>
                    <a:gd name="T115" fmla="*/ 61 h 253"/>
                    <a:gd name="T116" fmla="*/ 74 w 251"/>
                    <a:gd name="T117" fmla="*/ 47 h 253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251"/>
                    <a:gd name="T178" fmla="*/ 0 h 253"/>
                    <a:gd name="T179" fmla="*/ 251 w 251"/>
                    <a:gd name="T180" fmla="*/ 253 h 253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251" h="253">
                      <a:moveTo>
                        <a:pt x="77" y="46"/>
                      </a:moveTo>
                      <a:lnTo>
                        <a:pt x="77" y="46"/>
                      </a:lnTo>
                      <a:lnTo>
                        <a:pt x="80" y="47"/>
                      </a:lnTo>
                      <a:lnTo>
                        <a:pt x="81" y="47"/>
                      </a:lnTo>
                      <a:lnTo>
                        <a:pt x="83" y="47"/>
                      </a:lnTo>
                      <a:lnTo>
                        <a:pt x="87" y="47"/>
                      </a:lnTo>
                      <a:lnTo>
                        <a:pt x="88" y="47"/>
                      </a:lnTo>
                      <a:lnTo>
                        <a:pt x="89" y="47"/>
                      </a:lnTo>
                      <a:lnTo>
                        <a:pt x="90" y="48"/>
                      </a:lnTo>
                      <a:lnTo>
                        <a:pt x="91" y="49"/>
                      </a:lnTo>
                      <a:lnTo>
                        <a:pt x="91" y="50"/>
                      </a:lnTo>
                      <a:lnTo>
                        <a:pt x="90" y="51"/>
                      </a:lnTo>
                      <a:lnTo>
                        <a:pt x="90" y="52"/>
                      </a:lnTo>
                      <a:lnTo>
                        <a:pt x="90" y="53"/>
                      </a:lnTo>
                      <a:lnTo>
                        <a:pt x="89" y="55"/>
                      </a:lnTo>
                      <a:lnTo>
                        <a:pt x="88" y="56"/>
                      </a:lnTo>
                      <a:lnTo>
                        <a:pt x="87" y="57"/>
                      </a:lnTo>
                      <a:lnTo>
                        <a:pt x="86" y="58"/>
                      </a:lnTo>
                      <a:lnTo>
                        <a:pt x="86" y="59"/>
                      </a:lnTo>
                      <a:lnTo>
                        <a:pt x="87" y="59"/>
                      </a:lnTo>
                      <a:lnTo>
                        <a:pt x="87" y="60"/>
                      </a:lnTo>
                      <a:lnTo>
                        <a:pt x="87" y="61"/>
                      </a:lnTo>
                      <a:lnTo>
                        <a:pt x="88" y="61"/>
                      </a:lnTo>
                      <a:lnTo>
                        <a:pt x="89" y="61"/>
                      </a:lnTo>
                      <a:lnTo>
                        <a:pt x="89" y="60"/>
                      </a:lnTo>
                      <a:lnTo>
                        <a:pt x="90" y="59"/>
                      </a:lnTo>
                      <a:lnTo>
                        <a:pt x="90" y="58"/>
                      </a:lnTo>
                      <a:lnTo>
                        <a:pt x="94" y="58"/>
                      </a:lnTo>
                      <a:lnTo>
                        <a:pt x="94" y="57"/>
                      </a:lnTo>
                      <a:lnTo>
                        <a:pt x="95" y="57"/>
                      </a:lnTo>
                      <a:lnTo>
                        <a:pt x="97" y="56"/>
                      </a:lnTo>
                      <a:lnTo>
                        <a:pt x="100" y="55"/>
                      </a:lnTo>
                      <a:lnTo>
                        <a:pt x="102" y="55"/>
                      </a:lnTo>
                      <a:lnTo>
                        <a:pt x="103" y="55"/>
                      </a:lnTo>
                      <a:lnTo>
                        <a:pt x="104" y="54"/>
                      </a:lnTo>
                      <a:lnTo>
                        <a:pt x="104" y="53"/>
                      </a:lnTo>
                      <a:lnTo>
                        <a:pt x="104" y="51"/>
                      </a:lnTo>
                      <a:lnTo>
                        <a:pt x="104" y="50"/>
                      </a:lnTo>
                      <a:lnTo>
                        <a:pt x="103" y="49"/>
                      </a:lnTo>
                      <a:lnTo>
                        <a:pt x="103" y="48"/>
                      </a:lnTo>
                      <a:lnTo>
                        <a:pt x="103" y="47"/>
                      </a:lnTo>
                      <a:lnTo>
                        <a:pt x="102" y="46"/>
                      </a:lnTo>
                      <a:lnTo>
                        <a:pt x="102" y="45"/>
                      </a:lnTo>
                      <a:lnTo>
                        <a:pt x="102" y="42"/>
                      </a:lnTo>
                      <a:lnTo>
                        <a:pt x="102" y="41"/>
                      </a:lnTo>
                      <a:lnTo>
                        <a:pt x="103" y="41"/>
                      </a:lnTo>
                      <a:lnTo>
                        <a:pt x="104" y="41"/>
                      </a:lnTo>
                      <a:lnTo>
                        <a:pt x="105" y="41"/>
                      </a:lnTo>
                      <a:lnTo>
                        <a:pt x="106" y="41"/>
                      </a:lnTo>
                      <a:lnTo>
                        <a:pt x="106" y="40"/>
                      </a:lnTo>
                      <a:lnTo>
                        <a:pt x="107" y="40"/>
                      </a:lnTo>
                      <a:lnTo>
                        <a:pt x="108" y="40"/>
                      </a:lnTo>
                      <a:lnTo>
                        <a:pt x="109" y="39"/>
                      </a:lnTo>
                      <a:lnTo>
                        <a:pt x="110" y="39"/>
                      </a:lnTo>
                      <a:lnTo>
                        <a:pt x="111" y="39"/>
                      </a:lnTo>
                      <a:lnTo>
                        <a:pt x="112" y="39"/>
                      </a:lnTo>
                      <a:lnTo>
                        <a:pt x="112" y="38"/>
                      </a:lnTo>
                      <a:lnTo>
                        <a:pt x="112" y="37"/>
                      </a:lnTo>
                      <a:lnTo>
                        <a:pt x="113" y="36"/>
                      </a:lnTo>
                      <a:lnTo>
                        <a:pt x="113" y="35"/>
                      </a:lnTo>
                      <a:lnTo>
                        <a:pt x="114" y="35"/>
                      </a:lnTo>
                      <a:lnTo>
                        <a:pt x="115" y="34"/>
                      </a:lnTo>
                      <a:lnTo>
                        <a:pt x="116" y="33"/>
                      </a:lnTo>
                      <a:lnTo>
                        <a:pt x="117" y="32"/>
                      </a:lnTo>
                      <a:lnTo>
                        <a:pt x="118" y="31"/>
                      </a:lnTo>
                      <a:lnTo>
                        <a:pt x="118" y="30"/>
                      </a:lnTo>
                      <a:lnTo>
                        <a:pt x="119" y="29"/>
                      </a:lnTo>
                      <a:lnTo>
                        <a:pt x="120" y="29"/>
                      </a:lnTo>
                      <a:lnTo>
                        <a:pt x="121" y="29"/>
                      </a:lnTo>
                      <a:lnTo>
                        <a:pt x="121" y="28"/>
                      </a:lnTo>
                      <a:lnTo>
                        <a:pt x="122" y="28"/>
                      </a:lnTo>
                      <a:lnTo>
                        <a:pt x="122" y="27"/>
                      </a:lnTo>
                      <a:lnTo>
                        <a:pt x="123" y="27"/>
                      </a:lnTo>
                      <a:lnTo>
                        <a:pt x="123" y="26"/>
                      </a:lnTo>
                      <a:lnTo>
                        <a:pt x="124" y="26"/>
                      </a:lnTo>
                      <a:lnTo>
                        <a:pt x="124" y="25"/>
                      </a:lnTo>
                      <a:lnTo>
                        <a:pt x="125" y="25"/>
                      </a:lnTo>
                      <a:lnTo>
                        <a:pt x="125" y="24"/>
                      </a:lnTo>
                      <a:lnTo>
                        <a:pt x="126" y="24"/>
                      </a:lnTo>
                      <a:lnTo>
                        <a:pt x="126" y="23"/>
                      </a:lnTo>
                      <a:lnTo>
                        <a:pt x="127" y="23"/>
                      </a:lnTo>
                      <a:lnTo>
                        <a:pt x="127" y="22"/>
                      </a:lnTo>
                      <a:lnTo>
                        <a:pt x="128" y="22"/>
                      </a:lnTo>
                      <a:lnTo>
                        <a:pt x="129" y="21"/>
                      </a:lnTo>
                      <a:lnTo>
                        <a:pt x="129" y="20"/>
                      </a:lnTo>
                      <a:lnTo>
                        <a:pt x="130" y="20"/>
                      </a:lnTo>
                      <a:lnTo>
                        <a:pt x="130" y="19"/>
                      </a:lnTo>
                      <a:lnTo>
                        <a:pt x="131" y="19"/>
                      </a:lnTo>
                      <a:lnTo>
                        <a:pt x="131" y="18"/>
                      </a:lnTo>
                      <a:lnTo>
                        <a:pt x="132" y="17"/>
                      </a:lnTo>
                      <a:lnTo>
                        <a:pt x="132" y="16"/>
                      </a:lnTo>
                      <a:lnTo>
                        <a:pt x="132" y="15"/>
                      </a:lnTo>
                      <a:lnTo>
                        <a:pt x="133" y="14"/>
                      </a:lnTo>
                      <a:lnTo>
                        <a:pt x="133" y="13"/>
                      </a:lnTo>
                      <a:lnTo>
                        <a:pt x="134" y="13"/>
                      </a:lnTo>
                      <a:lnTo>
                        <a:pt x="134" y="12"/>
                      </a:lnTo>
                      <a:lnTo>
                        <a:pt x="135" y="12"/>
                      </a:lnTo>
                      <a:lnTo>
                        <a:pt x="135" y="11"/>
                      </a:lnTo>
                      <a:lnTo>
                        <a:pt x="135" y="10"/>
                      </a:lnTo>
                      <a:lnTo>
                        <a:pt x="135" y="9"/>
                      </a:lnTo>
                      <a:lnTo>
                        <a:pt x="135" y="8"/>
                      </a:lnTo>
                      <a:lnTo>
                        <a:pt x="136" y="8"/>
                      </a:lnTo>
                      <a:lnTo>
                        <a:pt x="137" y="7"/>
                      </a:lnTo>
                      <a:lnTo>
                        <a:pt x="138" y="7"/>
                      </a:lnTo>
                      <a:lnTo>
                        <a:pt x="138" y="6"/>
                      </a:lnTo>
                      <a:lnTo>
                        <a:pt x="139" y="6"/>
                      </a:lnTo>
                      <a:lnTo>
                        <a:pt x="140" y="6"/>
                      </a:lnTo>
                      <a:lnTo>
                        <a:pt x="140" y="5"/>
                      </a:lnTo>
                      <a:lnTo>
                        <a:pt x="141" y="4"/>
                      </a:lnTo>
                      <a:lnTo>
                        <a:pt x="142" y="4"/>
                      </a:lnTo>
                      <a:lnTo>
                        <a:pt x="143" y="4"/>
                      </a:lnTo>
                      <a:lnTo>
                        <a:pt x="144" y="4"/>
                      </a:lnTo>
                      <a:lnTo>
                        <a:pt x="145" y="4"/>
                      </a:lnTo>
                      <a:lnTo>
                        <a:pt x="146" y="4"/>
                      </a:lnTo>
                      <a:lnTo>
                        <a:pt x="147" y="4"/>
                      </a:lnTo>
                      <a:lnTo>
                        <a:pt x="149" y="4"/>
                      </a:lnTo>
                      <a:lnTo>
                        <a:pt x="150" y="4"/>
                      </a:lnTo>
                      <a:lnTo>
                        <a:pt x="151" y="4"/>
                      </a:lnTo>
                      <a:lnTo>
                        <a:pt x="152" y="4"/>
                      </a:lnTo>
                      <a:lnTo>
                        <a:pt x="152" y="3"/>
                      </a:lnTo>
                      <a:lnTo>
                        <a:pt x="152" y="2"/>
                      </a:lnTo>
                      <a:lnTo>
                        <a:pt x="153" y="2"/>
                      </a:lnTo>
                      <a:lnTo>
                        <a:pt x="153" y="1"/>
                      </a:lnTo>
                      <a:lnTo>
                        <a:pt x="153" y="0"/>
                      </a:lnTo>
                      <a:lnTo>
                        <a:pt x="154" y="0"/>
                      </a:lnTo>
                      <a:lnTo>
                        <a:pt x="155" y="0"/>
                      </a:lnTo>
                      <a:lnTo>
                        <a:pt x="156" y="0"/>
                      </a:lnTo>
                      <a:lnTo>
                        <a:pt x="157" y="0"/>
                      </a:lnTo>
                      <a:lnTo>
                        <a:pt x="158" y="0"/>
                      </a:lnTo>
                      <a:lnTo>
                        <a:pt x="158" y="1"/>
                      </a:lnTo>
                      <a:lnTo>
                        <a:pt x="158" y="2"/>
                      </a:lnTo>
                      <a:lnTo>
                        <a:pt x="158" y="3"/>
                      </a:lnTo>
                      <a:lnTo>
                        <a:pt x="158" y="4"/>
                      </a:lnTo>
                      <a:lnTo>
                        <a:pt x="159" y="4"/>
                      </a:lnTo>
                      <a:lnTo>
                        <a:pt x="159" y="5"/>
                      </a:lnTo>
                      <a:lnTo>
                        <a:pt x="160" y="5"/>
                      </a:lnTo>
                      <a:lnTo>
                        <a:pt x="161" y="5"/>
                      </a:lnTo>
                      <a:lnTo>
                        <a:pt x="162" y="5"/>
                      </a:lnTo>
                      <a:lnTo>
                        <a:pt x="163" y="5"/>
                      </a:lnTo>
                      <a:lnTo>
                        <a:pt x="164" y="5"/>
                      </a:lnTo>
                      <a:lnTo>
                        <a:pt x="164" y="4"/>
                      </a:lnTo>
                      <a:lnTo>
                        <a:pt x="165" y="4"/>
                      </a:lnTo>
                      <a:lnTo>
                        <a:pt x="166" y="4"/>
                      </a:lnTo>
                      <a:lnTo>
                        <a:pt x="167" y="4"/>
                      </a:lnTo>
                      <a:lnTo>
                        <a:pt x="168" y="4"/>
                      </a:lnTo>
                      <a:lnTo>
                        <a:pt x="169" y="5"/>
                      </a:lnTo>
                      <a:lnTo>
                        <a:pt x="170" y="5"/>
                      </a:lnTo>
                      <a:lnTo>
                        <a:pt x="170" y="6"/>
                      </a:lnTo>
                      <a:lnTo>
                        <a:pt x="171" y="6"/>
                      </a:lnTo>
                      <a:lnTo>
                        <a:pt x="171" y="7"/>
                      </a:lnTo>
                      <a:lnTo>
                        <a:pt x="172" y="8"/>
                      </a:lnTo>
                      <a:lnTo>
                        <a:pt x="173" y="8"/>
                      </a:lnTo>
                      <a:lnTo>
                        <a:pt x="174" y="9"/>
                      </a:lnTo>
                      <a:lnTo>
                        <a:pt x="175" y="9"/>
                      </a:lnTo>
                      <a:lnTo>
                        <a:pt x="176" y="9"/>
                      </a:lnTo>
                      <a:lnTo>
                        <a:pt x="176" y="10"/>
                      </a:lnTo>
                      <a:lnTo>
                        <a:pt x="177" y="10"/>
                      </a:lnTo>
                      <a:lnTo>
                        <a:pt x="178" y="10"/>
                      </a:lnTo>
                      <a:lnTo>
                        <a:pt x="178" y="11"/>
                      </a:lnTo>
                      <a:lnTo>
                        <a:pt x="179" y="11"/>
                      </a:lnTo>
                      <a:lnTo>
                        <a:pt x="180" y="11"/>
                      </a:lnTo>
                      <a:lnTo>
                        <a:pt x="181" y="11"/>
                      </a:lnTo>
                      <a:lnTo>
                        <a:pt x="181" y="12"/>
                      </a:lnTo>
                      <a:lnTo>
                        <a:pt x="182" y="12"/>
                      </a:lnTo>
                      <a:lnTo>
                        <a:pt x="183" y="12"/>
                      </a:lnTo>
                      <a:lnTo>
                        <a:pt x="184" y="12"/>
                      </a:lnTo>
                      <a:lnTo>
                        <a:pt x="185" y="13"/>
                      </a:lnTo>
                      <a:lnTo>
                        <a:pt x="186" y="14"/>
                      </a:lnTo>
                      <a:lnTo>
                        <a:pt x="187" y="15"/>
                      </a:lnTo>
                      <a:lnTo>
                        <a:pt x="187" y="16"/>
                      </a:lnTo>
                      <a:lnTo>
                        <a:pt x="188" y="17"/>
                      </a:lnTo>
                      <a:lnTo>
                        <a:pt x="189" y="18"/>
                      </a:lnTo>
                      <a:lnTo>
                        <a:pt x="190" y="18"/>
                      </a:lnTo>
                      <a:lnTo>
                        <a:pt x="190" y="19"/>
                      </a:lnTo>
                      <a:lnTo>
                        <a:pt x="191" y="19"/>
                      </a:lnTo>
                      <a:lnTo>
                        <a:pt x="191" y="20"/>
                      </a:lnTo>
                      <a:lnTo>
                        <a:pt x="192" y="20"/>
                      </a:lnTo>
                      <a:lnTo>
                        <a:pt x="193" y="21"/>
                      </a:lnTo>
                      <a:lnTo>
                        <a:pt x="193" y="22"/>
                      </a:lnTo>
                      <a:lnTo>
                        <a:pt x="194" y="23"/>
                      </a:lnTo>
                      <a:lnTo>
                        <a:pt x="195" y="23"/>
                      </a:lnTo>
                      <a:lnTo>
                        <a:pt x="196" y="24"/>
                      </a:lnTo>
                      <a:lnTo>
                        <a:pt x="197" y="24"/>
                      </a:lnTo>
                      <a:lnTo>
                        <a:pt x="197" y="25"/>
                      </a:lnTo>
                      <a:lnTo>
                        <a:pt x="198" y="25"/>
                      </a:lnTo>
                      <a:lnTo>
                        <a:pt x="198" y="26"/>
                      </a:lnTo>
                      <a:lnTo>
                        <a:pt x="199" y="26"/>
                      </a:lnTo>
                      <a:lnTo>
                        <a:pt x="199" y="27"/>
                      </a:lnTo>
                      <a:lnTo>
                        <a:pt x="199" y="28"/>
                      </a:lnTo>
                      <a:lnTo>
                        <a:pt x="199" y="29"/>
                      </a:lnTo>
                      <a:lnTo>
                        <a:pt x="199" y="30"/>
                      </a:lnTo>
                      <a:lnTo>
                        <a:pt x="199" y="31"/>
                      </a:lnTo>
                      <a:lnTo>
                        <a:pt x="199" y="32"/>
                      </a:lnTo>
                      <a:lnTo>
                        <a:pt x="199" y="33"/>
                      </a:lnTo>
                      <a:lnTo>
                        <a:pt x="199" y="34"/>
                      </a:lnTo>
                      <a:lnTo>
                        <a:pt x="199" y="35"/>
                      </a:lnTo>
                      <a:lnTo>
                        <a:pt x="199" y="36"/>
                      </a:lnTo>
                      <a:lnTo>
                        <a:pt x="200" y="37"/>
                      </a:lnTo>
                      <a:lnTo>
                        <a:pt x="200" y="38"/>
                      </a:lnTo>
                      <a:lnTo>
                        <a:pt x="201" y="39"/>
                      </a:lnTo>
                      <a:lnTo>
                        <a:pt x="201" y="40"/>
                      </a:lnTo>
                      <a:lnTo>
                        <a:pt x="202" y="40"/>
                      </a:lnTo>
                      <a:lnTo>
                        <a:pt x="202" y="41"/>
                      </a:lnTo>
                      <a:lnTo>
                        <a:pt x="202" y="42"/>
                      </a:lnTo>
                      <a:lnTo>
                        <a:pt x="202" y="43"/>
                      </a:lnTo>
                      <a:lnTo>
                        <a:pt x="201" y="44"/>
                      </a:lnTo>
                      <a:lnTo>
                        <a:pt x="201" y="45"/>
                      </a:lnTo>
                      <a:lnTo>
                        <a:pt x="201" y="46"/>
                      </a:lnTo>
                      <a:lnTo>
                        <a:pt x="202" y="46"/>
                      </a:lnTo>
                      <a:lnTo>
                        <a:pt x="202" y="47"/>
                      </a:lnTo>
                      <a:lnTo>
                        <a:pt x="203" y="47"/>
                      </a:lnTo>
                      <a:lnTo>
                        <a:pt x="203" y="48"/>
                      </a:lnTo>
                      <a:lnTo>
                        <a:pt x="204" y="48"/>
                      </a:lnTo>
                      <a:lnTo>
                        <a:pt x="205" y="49"/>
                      </a:lnTo>
                      <a:lnTo>
                        <a:pt x="205" y="50"/>
                      </a:lnTo>
                      <a:lnTo>
                        <a:pt x="206" y="51"/>
                      </a:lnTo>
                      <a:lnTo>
                        <a:pt x="207" y="51"/>
                      </a:lnTo>
                      <a:lnTo>
                        <a:pt x="208" y="52"/>
                      </a:lnTo>
                      <a:lnTo>
                        <a:pt x="208" y="53"/>
                      </a:lnTo>
                      <a:lnTo>
                        <a:pt x="209" y="53"/>
                      </a:lnTo>
                      <a:lnTo>
                        <a:pt x="210" y="54"/>
                      </a:lnTo>
                      <a:lnTo>
                        <a:pt x="211" y="55"/>
                      </a:lnTo>
                      <a:lnTo>
                        <a:pt x="211" y="56"/>
                      </a:lnTo>
                      <a:lnTo>
                        <a:pt x="211" y="57"/>
                      </a:lnTo>
                      <a:lnTo>
                        <a:pt x="211" y="58"/>
                      </a:lnTo>
                      <a:lnTo>
                        <a:pt x="212" y="58"/>
                      </a:lnTo>
                      <a:lnTo>
                        <a:pt x="213" y="59"/>
                      </a:lnTo>
                      <a:lnTo>
                        <a:pt x="214" y="60"/>
                      </a:lnTo>
                      <a:lnTo>
                        <a:pt x="214" y="61"/>
                      </a:lnTo>
                      <a:lnTo>
                        <a:pt x="215" y="61"/>
                      </a:lnTo>
                      <a:lnTo>
                        <a:pt x="215" y="62"/>
                      </a:lnTo>
                      <a:lnTo>
                        <a:pt x="216" y="63"/>
                      </a:lnTo>
                      <a:lnTo>
                        <a:pt x="216" y="64"/>
                      </a:lnTo>
                      <a:lnTo>
                        <a:pt x="217" y="64"/>
                      </a:lnTo>
                      <a:lnTo>
                        <a:pt x="218" y="64"/>
                      </a:lnTo>
                      <a:lnTo>
                        <a:pt x="219" y="65"/>
                      </a:lnTo>
                      <a:lnTo>
                        <a:pt x="220" y="66"/>
                      </a:lnTo>
                      <a:lnTo>
                        <a:pt x="221" y="66"/>
                      </a:lnTo>
                      <a:lnTo>
                        <a:pt x="222" y="67"/>
                      </a:lnTo>
                      <a:lnTo>
                        <a:pt x="223" y="67"/>
                      </a:lnTo>
                      <a:lnTo>
                        <a:pt x="224" y="67"/>
                      </a:lnTo>
                      <a:lnTo>
                        <a:pt x="225" y="68"/>
                      </a:lnTo>
                      <a:lnTo>
                        <a:pt x="226" y="68"/>
                      </a:lnTo>
                      <a:lnTo>
                        <a:pt x="227" y="68"/>
                      </a:lnTo>
                      <a:lnTo>
                        <a:pt x="228" y="68"/>
                      </a:lnTo>
                      <a:lnTo>
                        <a:pt x="229" y="68"/>
                      </a:lnTo>
                      <a:lnTo>
                        <a:pt x="230" y="68"/>
                      </a:lnTo>
                      <a:lnTo>
                        <a:pt x="231" y="68"/>
                      </a:lnTo>
                      <a:lnTo>
                        <a:pt x="232" y="68"/>
                      </a:lnTo>
                      <a:lnTo>
                        <a:pt x="233" y="68"/>
                      </a:lnTo>
                      <a:lnTo>
                        <a:pt x="234" y="68"/>
                      </a:lnTo>
                      <a:lnTo>
                        <a:pt x="235" y="69"/>
                      </a:lnTo>
                      <a:lnTo>
                        <a:pt x="236" y="69"/>
                      </a:lnTo>
                      <a:lnTo>
                        <a:pt x="237" y="70"/>
                      </a:lnTo>
                      <a:lnTo>
                        <a:pt x="238" y="70"/>
                      </a:lnTo>
                      <a:lnTo>
                        <a:pt x="239" y="70"/>
                      </a:lnTo>
                      <a:lnTo>
                        <a:pt x="240" y="71"/>
                      </a:lnTo>
                      <a:lnTo>
                        <a:pt x="240" y="72"/>
                      </a:lnTo>
                      <a:lnTo>
                        <a:pt x="241" y="72"/>
                      </a:lnTo>
                      <a:lnTo>
                        <a:pt x="241" y="73"/>
                      </a:lnTo>
                      <a:lnTo>
                        <a:pt x="242" y="73"/>
                      </a:lnTo>
                      <a:lnTo>
                        <a:pt x="243" y="74"/>
                      </a:lnTo>
                      <a:lnTo>
                        <a:pt x="243" y="75"/>
                      </a:lnTo>
                      <a:lnTo>
                        <a:pt x="244" y="76"/>
                      </a:lnTo>
                      <a:lnTo>
                        <a:pt x="245" y="76"/>
                      </a:lnTo>
                      <a:lnTo>
                        <a:pt x="245" y="77"/>
                      </a:lnTo>
                      <a:lnTo>
                        <a:pt x="246" y="77"/>
                      </a:lnTo>
                      <a:lnTo>
                        <a:pt x="246" y="78"/>
                      </a:lnTo>
                      <a:lnTo>
                        <a:pt x="247" y="78"/>
                      </a:lnTo>
                      <a:lnTo>
                        <a:pt x="247" y="79"/>
                      </a:lnTo>
                      <a:lnTo>
                        <a:pt x="248" y="80"/>
                      </a:lnTo>
                      <a:lnTo>
                        <a:pt x="248" y="81"/>
                      </a:lnTo>
                      <a:lnTo>
                        <a:pt x="249" y="81"/>
                      </a:lnTo>
                      <a:lnTo>
                        <a:pt x="250" y="82"/>
                      </a:lnTo>
                      <a:lnTo>
                        <a:pt x="251" y="83"/>
                      </a:lnTo>
                      <a:lnTo>
                        <a:pt x="251" y="84"/>
                      </a:lnTo>
                      <a:lnTo>
                        <a:pt x="246" y="90"/>
                      </a:lnTo>
                      <a:lnTo>
                        <a:pt x="241" y="96"/>
                      </a:lnTo>
                      <a:lnTo>
                        <a:pt x="240" y="98"/>
                      </a:lnTo>
                      <a:lnTo>
                        <a:pt x="239" y="99"/>
                      </a:lnTo>
                      <a:lnTo>
                        <a:pt x="238" y="101"/>
                      </a:lnTo>
                      <a:lnTo>
                        <a:pt x="235" y="105"/>
                      </a:lnTo>
                      <a:lnTo>
                        <a:pt x="232" y="108"/>
                      </a:lnTo>
                      <a:lnTo>
                        <a:pt x="158" y="199"/>
                      </a:lnTo>
                      <a:lnTo>
                        <a:pt x="145" y="216"/>
                      </a:lnTo>
                      <a:lnTo>
                        <a:pt x="113" y="253"/>
                      </a:lnTo>
                      <a:lnTo>
                        <a:pt x="112" y="252"/>
                      </a:lnTo>
                      <a:lnTo>
                        <a:pt x="112" y="251"/>
                      </a:lnTo>
                      <a:lnTo>
                        <a:pt x="109" y="251"/>
                      </a:lnTo>
                      <a:lnTo>
                        <a:pt x="107" y="250"/>
                      </a:lnTo>
                      <a:lnTo>
                        <a:pt x="105" y="249"/>
                      </a:lnTo>
                      <a:lnTo>
                        <a:pt x="103" y="247"/>
                      </a:lnTo>
                      <a:lnTo>
                        <a:pt x="100" y="246"/>
                      </a:lnTo>
                      <a:lnTo>
                        <a:pt x="95" y="243"/>
                      </a:lnTo>
                      <a:lnTo>
                        <a:pt x="92" y="241"/>
                      </a:lnTo>
                      <a:lnTo>
                        <a:pt x="90" y="240"/>
                      </a:lnTo>
                      <a:lnTo>
                        <a:pt x="89" y="239"/>
                      </a:lnTo>
                      <a:lnTo>
                        <a:pt x="86" y="238"/>
                      </a:lnTo>
                      <a:lnTo>
                        <a:pt x="82" y="235"/>
                      </a:lnTo>
                      <a:lnTo>
                        <a:pt x="68" y="225"/>
                      </a:lnTo>
                      <a:lnTo>
                        <a:pt x="67" y="224"/>
                      </a:lnTo>
                      <a:lnTo>
                        <a:pt x="64" y="223"/>
                      </a:lnTo>
                      <a:lnTo>
                        <a:pt x="63" y="223"/>
                      </a:lnTo>
                      <a:lnTo>
                        <a:pt x="60" y="223"/>
                      </a:lnTo>
                      <a:lnTo>
                        <a:pt x="60" y="222"/>
                      </a:lnTo>
                      <a:lnTo>
                        <a:pt x="59" y="221"/>
                      </a:lnTo>
                      <a:lnTo>
                        <a:pt x="57" y="219"/>
                      </a:lnTo>
                      <a:lnTo>
                        <a:pt x="57" y="218"/>
                      </a:lnTo>
                      <a:lnTo>
                        <a:pt x="55" y="217"/>
                      </a:lnTo>
                      <a:lnTo>
                        <a:pt x="55" y="215"/>
                      </a:lnTo>
                      <a:lnTo>
                        <a:pt x="56" y="213"/>
                      </a:lnTo>
                      <a:lnTo>
                        <a:pt x="56" y="210"/>
                      </a:lnTo>
                      <a:lnTo>
                        <a:pt x="56" y="209"/>
                      </a:lnTo>
                      <a:lnTo>
                        <a:pt x="54" y="207"/>
                      </a:lnTo>
                      <a:lnTo>
                        <a:pt x="54" y="205"/>
                      </a:lnTo>
                      <a:lnTo>
                        <a:pt x="54" y="203"/>
                      </a:lnTo>
                      <a:lnTo>
                        <a:pt x="54" y="199"/>
                      </a:lnTo>
                      <a:lnTo>
                        <a:pt x="54" y="198"/>
                      </a:lnTo>
                      <a:lnTo>
                        <a:pt x="53" y="198"/>
                      </a:lnTo>
                      <a:lnTo>
                        <a:pt x="52" y="196"/>
                      </a:lnTo>
                      <a:lnTo>
                        <a:pt x="51" y="195"/>
                      </a:lnTo>
                      <a:lnTo>
                        <a:pt x="51" y="194"/>
                      </a:lnTo>
                      <a:lnTo>
                        <a:pt x="50" y="193"/>
                      </a:lnTo>
                      <a:lnTo>
                        <a:pt x="48" y="191"/>
                      </a:lnTo>
                      <a:lnTo>
                        <a:pt x="48" y="190"/>
                      </a:lnTo>
                      <a:lnTo>
                        <a:pt x="48" y="189"/>
                      </a:lnTo>
                      <a:lnTo>
                        <a:pt x="48" y="188"/>
                      </a:lnTo>
                      <a:lnTo>
                        <a:pt x="47" y="185"/>
                      </a:lnTo>
                      <a:lnTo>
                        <a:pt x="47" y="184"/>
                      </a:lnTo>
                      <a:lnTo>
                        <a:pt x="47" y="183"/>
                      </a:lnTo>
                      <a:lnTo>
                        <a:pt x="46" y="182"/>
                      </a:lnTo>
                      <a:lnTo>
                        <a:pt x="46" y="181"/>
                      </a:lnTo>
                      <a:lnTo>
                        <a:pt x="45" y="180"/>
                      </a:lnTo>
                      <a:lnTo>
                        <a:pt x="44" y="180"/>
                      </a:lnTo>
                      <a:lnTo>
                        <a:pt x="43" y="180"/>
                      </a:lnTo>
                      <a:lnTo>
                        <a:pt x="42" y="180"/>
                      </a:lnTo>
                      <a:lnTo>
                        <a:pt x="42" y="179"/>
                      </a:lnTo>
                      <a:lnTo>
                        <a:pt x="41" y="179"/>
                      </a:lnTo>
                      <a:lnTo>
                        <a:pt x="40" y="179"/>
                      </a:lnTo>
                      <a:lnTo>
                        <a:pt x="40" y="178"/>
                      </a:lnTo>
                      <a:lnTo>
                        <a:pt x="40" y="179"/>
                      </a:lnTo>
                      <a:lnTo>
                        <a:pt x="40" y="178"/>
                      </a:lnTo>
                      <a:lnTo>
                        <a:pt x="39" y="178"/>
                      </a:lnTo>
                      <a:lnTo>
                        <a:pt x="38" y="177"/>
                      </a:lnTo>
                      <a:lnTo>
                        <a:pt x="37" y="177"/>
                      </a:lnTo>
                      <a:lnTo>
                        <a:pt x="37" y="176"/>
                      </a:lnTo>
                      <a:lnTo>
                        <a:pt x="36" y="176"/>
                      </a:lnTo>
                      <a:lnTo>
                        <a:pt x="36" y="175"/>
                      </a:lnTo>
                      <a:lnTo>
                        <a:pt x="35" y="174"/>
                      </a:lnTo>
                      <a:lnTo>
                        <a:pt x="34" y="174"/>
                      </a:lnTo>
                      <a:lnTo>
                        <a:pt x="33" y="174"/>
                      </a:lnTo>
                      <a:lnTo>
                        <a:pt x="32" y="173"/>
                      </a:lnTo>
                      <a:lnTo>
                        <a:pt x="31" y="173"/>
                      </a:lnTo>
                      <a:lnTo>
                        <a:pt x="31" y="172"/>
                      </a:lnTo>
                      <a:lnTo>
                        <a:pt x="31" y="170"/>
                      </a:lnTo>
                      <a:lnTo>
                        <a:pt x="31" y="169"/>
                      </a:lnTo>
                      <a:lnTo>
                        <a:pt x="30" y="169"/>
                      </a:lnTo>
                      <a:lnTo>
                        <a:pt x="30" y="168"/>
                      </a:lnTo>
                      <a:lnTo>
                        <a:pt x="29" y="167"/>
                      </a:lnTo>
                      <a:lnTo>
                        <a:pt x="28" y="167"/>
                      </a:lnTo>
                      <a:lnTo>
                        <a:pt x="28" y="166"/>
                      </a:lnTo>
                      <a:lnTo>
                        <a:pt x="28" y="165"/>
                      </a:lnTo>
                      <a:lnTo>
                        <a:pt x="27" y="164"/>
                      </a:lnTo>
                      <a:lnTo>
                        <a:pt x="26" y="164"/>
                      </a:lnTo>
                      <a:lnTo>
                        <a:pt x="26" y="163"/>
                      </a:lnTo>
                      <a:lnTo>
                        <a:pt x="25" y="163"/>
                      </a:lnTo>
                      <a:lnTo>
                        <a:pt x="24" y="163"/>
                      </a:lnTo>
                      <a:lnTo>
                        <a:pt x="23" y="163"/>
                      </a:lnTo>
                      <a:lnTo>
                        <a:pt x="22" y="163"/>
                      </a:lnTo>
                      <a:lnTo>
                        <a:pt x="21" y="163"/>
                      </a:lnTo>
                      <a:lnTo>
                        <a:pt x="21" y="162"/>
                      </a:lnTo>
                      <a:lnTo>
                        <a:pt x="21" y="161"/>
                      </a:lnTo>
                      <a:lnTo>
                        <a:pt x="20" y="162"/>
                      </a:lnTo>
                      <a:lnTo>
                        <a:pt x="19" y="161"/>
                      </a:lnTo>
                      <a:lnTo>
                        <a:pt x="19" y="160"/>
                      </a:lnTo>
                      <a:lnTo>
                        <a:pt x="19" y="159"/>
                      </a:lnTo>
                      <a:lnTo>
                        <a:pt x="19" y="158"/>
                      </a:lnTo>
                      <a:lnTo>
                        <a:pt x="19" y="157"/>
                      </a:lnTo>
                      <a:lnTo>
                        <a:pt x="20" y="157"/>
                      </a:lnTo>
                      <a:lnTo>
                        <a:pt x="19" y="157"/>
                      </a:lnTo>
                      <a:lnTo>
                        <a:pt x="19" y="156"/>
                      </a:lnTo>
                      <a:lnTo>
                        <a:pt x="19" y="155"/>
                      </a:lnTo>
                      <a:lnTo>
                        <a:pt x="20" y="155"/>
                      </a:lnTo>
                      <a:lnTo>
                        <a:pt x="20" y="154"/>
                      </a:lnTo>
                      <a:lnTo>
                        <a:pt x="21" y="154"/>
                      </a:lnTo>
                      <a:lnTo>
                        <a:pt x="21" y="153"/>
                      </a:lnTo>
                      <a:lnTo>
                        <a:pt x="21" y="152"/>
                      </a:lnTo>
                      <a:lnTo>
                        <a:pt x="21" y="151"/>
                      </a:lnTo>
                      <a:lnTo>
                        <a:pt x="20" y="151"/>
                      </a:lnTo>
                      <a:lnTo>
                        <a:pt x="19" y="151"/>
                      </a:lnTo>
                      <a:lnTo>
                        <a:pt x="20" y="150"/>
                      </a:lnTo>
                      <a:lnTo>
                        <a:pt x="20" y="149"/>
                      </a:lnTo>
                      <a:lnTo>
                        <a:pt x="19" y="148"/>
                      </a:lnTo>
                      <a:lnTo>
                        <a:pt x="18" y="148"/>
                      </a:lnTo>
                      <a:lnTo>
                        <a:pt x="18" y="147"/>
                      </a:lnTo>
                      <a:lnTo>
                        <a:pt x="17" y="146"/>
                      </a:lnTo>
                      <a:lnTo>
                        <a:pt x="17" y="145"/>
                      </a:lnTo>
                      <a:lnTo>
                        <a:pt x="16" y="145"/>
                      </a:lnTo>
                      <a:lnTo>
                        <a:pt x="15" y="145"/>
                      </a:lnTo>
                      <a:lnTo>
                        <a:pt x="15" y="144"/>
                      </a:lnTo>
                      <a:lnTo>
                        <a:pt x="14" y="144"/>
                      </a:lnTo>
                      <a:lnTo>
                        <a:pt x="14" y="143"/>
                      </a:lnTo>
                      <a:lnTo>
                        <a:pt x="13" y="143"/>
                      </a:lnTo>
                      <a:lnTo>
                        <a:pt x="13" y="142"/>
                      </a:lnTo>
                      <a:lnTo>
                        <a:pt x="13" y="141"/>
                      </a:lnTo>
                      <a:lnTo>
                        <a:pt x="12" y="141"/>
                      </a:lnTo>
                      <a:lnTo>
                        <a:pt x="12" y="140"/>
                      </a:lnTo>
                      <a:lnTo>
                        <a:pt x="12" y="139"/>
                      </a:lnTo>
                      <a:lnTo>
                        <a:pt x="12" y="138"/>
                      </a:lnTo>
                      <a:lnTo>
                        <a:pt x="11" y="138"/>
                      </a:lnTo>
                      <a:lnTo>
                        <a:pt x="10" y="138"/>
                      </a:lnTo>
                      <a:lnTo>
                        <a:pt x="10" y="137"/>
                      </a:lnTo>
                      <a:lnTo>
                        <a:pt x="9" y="137"/>
                      </a:lnTo>
                      <a:lnTo>
                        <a:pt x="9" y="136"/>
                      </a:lnTo>
                      <a:lnTo>
                        <a:pt x="8" y="135"/>
                      </a:lnTo>
                      <a:lnTo>
                        <a:pt x="9" y="134"/>
                      </a:lnTo>
                      <a:lnTo>
                        <a:pt x="8" y="134"/>
                      </a:lnTo>
                      <a:lnTo>
                        <a:pt x="7" y="134"/>
                      </a:lnTo>
                      <a:lnTo>
                        <a:pt x="6" y="134"/>
                      </a:lnTo>
                      <a:lnTo>
                        <a:pt x="7" y="133"/>
                      </a:lnTo>
                      <a:lnTo>
                        <a:pt x="6" y="133"/>
                      </a:lnTo>
                      <a:lnTo>
                        <a:pt x="5" y="133"/>
                      </a:lnTo>
                      <a:lnTo>
                        <a:pt x="6" y="132"/>
                      </a:lnTo>
                      <a:lnTo>
                        <a:pt x="7" y="132"/>
                      </a:lnTo>
                      <a:lnTo>
                        <a:pt x="7" y="131"/>
                      </a:lnTo>
                      <a:lnTo>
                        <a:pt x="7" y="130"/>
                      </a:lnTo>
                      <a:lnTo>
                        <a:pt x="7" y="129"/>
                      </a:lnTo>
                      <a:lnTo>
                        <a:pt x="6" y="129"/>
                      </a:lnTo>
                      <a:lnTo>
                        <a:pt x="5" y="129"/>
                      </a:lnTo>
                      <a:lnTo>
                        <a:pt x="5" y="128"/>
                      </a:lnTo>
                      <a:lnTo>
                        <a:pt x="3" y="128"/>
                      </a:lnTo>
                      <a:lnTo>
                        <a:pt x="3" y="127"/>
                      </a:lnTo>
                      <a:lnTo>
                        <a:pt x="2" y="126"/>
                      </a:lnTo>
                      <a:lnTo>
                        <a:pt x="3" y="126"/>
                      </a:lnTo>
                      <a:lnTo>
                        <a:pt x="3" y="125"/>
                      </a:lnTo>
                      <a:lnTo>
                        <a:pt x="2" y="125"/>
                      </a:lnTo>
                      <a:lnTo>
                        <a:pt x="2" y="126"/>
                      </a:lnTo>
                      <a:lnTo>
                        <a:pt x="1" y="126"/>
                      </a:lnTo>
                      <a:lnTo>
                        <a:pt x="1" y="125"/>
                      </a:lnTo>
                      <a:lnTo>
                        <a:pt x="0" y="125"/>
                      </a:lnTo>
                      <a:lnTo>
                        <a:pt x="0" y="124"/>
                      </a:lnTo>
                      <a:lnTo>
                        <a:pt x="1" y="123"/>
                      </a:lnTo>
                      <a:lnTo>
                        <a:pt x="1" y="122"/>
                      </a:lnTo>
                      <a:lnTo>
                        <a:pt x="2" y="122"/>
                      </a:lnTo>
                      <a:lnTo>
                        <a:pt x="1" y="121"/>
                      </a:lnTo>
                      <a:lnTo>
                        <a:pt x="0" y="119"/>
                      </a:lnTo>
                      <a:lnTo>
                        <a:pt x="0" y="118"/>
                      </a:lnTo>
                      <a:lnTo>
                        <a:pt x="1" y="118"/>
                      </a:lnTo>
                      <a:lnTo>
                        <a:pt x="2" y="118"/>
                      </a:lnTo>
                      <a:lnTo>
                        <a:pt x="4" y="119"/>
                      </a:lnTo>
                      <a:lnTo>
                        <a:pt x="5" y="119"/>
                      </a:lnTo>
                      <a:lnTo>
                        <a:pt x="5" y="118"/>
                      </a:lnTo>
                      <a:lnTo>
                        <a:pt x="6" y="118"/>
                      </a:lnTo>
                      <a:lnTo>
                        <a:pt x="6" y="117"/>
                      </a:lnTo>
                      <a:lnTo>
                        <a:pt x="6" y="116"/>
                      </a:lnTo>
                      <a:lnTo>
                        <a:pt x="7" y="115"/>
                      </a:lnTo>
                      <a:lnTo>
                        <a:pt x="7" y="114"/>
                      </a:lnTo>
                      <a:lnTo>
                        <a:pt x="8" y="113"/>
                      </a:lnTo>
                      <a:lnTo>
                        <a:pt x="8" y="111"/>
                      </a:lnTo>
                      <a:lnTo>
                        <a:pt x="9" y="111"/>
                      </a:lnTo>
                      <a:lnTo>
                        <a:pt x="9" y="110"/>
                      </a:lnTo>
                      <a:lnTo>
                        <a:pt x="10" y="110"/>
                      </a:lnTo>
                      <a:lnTo>
                        <a:pt x="11" y="109"/>
                      </a:lnTo>
                      <a:lnTo>
                        <a:pt x="13" y="107"/>
                      </a:lnTo>
                      <a:lnTo>
                        <a:pt x="13" y="106"/>
                      </a:lnTo>
                      <a:lnTo>
                        <a:pt x="14" y="105"/>
                      </a:lnTo>
                      <a:lnTo>
                        <a:pt x="15" y="103"/>
                      </a:lnTo>
                      <a:lnTo>
                        <a:pt x="15" y="102"/>
                      </a:lnTo>
                      <a:lnTo>
                        <a:pt x="15" y="101"/>
                      </a:lnTo>
                      <a:lnTo>
                        <a:pt x="14" y="100"/>
                      </a:lnTo>
                      <a:lnTo>
                        <a:pt x="14" y="99"/>
                      </a:lnTo>
                      <a:lnTo>
                        <a:pt x="13" y="98"/>
                      </a:lnTo>
                      <a:lnTo>
                        <a:pt x="13" y="96"/>
                      </a:lnTo>
                      <a:lnTo>
                        <a:pt x="12" y="95"/>
                      </a:lnTo>
                      <a:lnTo>
                        <a:pt x="11" y="94"/>
                      </a:lnTo>
                      <a:lnTo>
                        <a:pt x="10" y="94"/>
                      </a:lnTo>
                      <a:lnTo>
                        <a:pt x="10" y="93"/>
                      </a:lnTo>
                      <a:lnTo>
                        <a:pt x="9" y="93"/>
                      </a:lnTo>
                      <a:lnTo>
                        <a:pt x="8" y="93"/>
                      </a:lnTo>
                      <a:lnTo>
                        <a:pt x="8" y="92"/>
                      </a:lnTo>
                      <a:lnTo>
                        <a:pt x="7" y="91"/>
                      </a:lnTo>
                      <a:lnTo>
                        <a:pt x="6" y="91"/>
                      </a:lnTo>
                      <a:lnTo>
                        <a:pt x="6" y="90"/>
                      </a:lnTo>
                      <a:lnTo>
                        <a:pt x="6" y="89"/>
                      </a:lnTo>
                      <a:lnTo>
                        <a:pt x="7" y="87"/>
                      </a:lnTo>
                      <a:lnTo>
                        <a:pt x="7" y="86"/>
                      </a:lnTo>
                      <a:lnTo>
                        <a:pt x="7" y="85"/>
                      </a:lnTo>
                      <a:lnTo>
                        <a:pt x="8" y="85"/>
                      </a:lnTo>
                      <a:lnTo>
                        <a:pt x="8" y="86"/>
                      </a:lnTo>
                      <a:lnTo>
                        <a:pt x="9" y="86"/>
                      </a:lnTo>
                      <a:lnTo>
                        <a:pt x="10" y="86"/>
                      </a:lnTo>
                      <a:lnTo>
                        <a:pt x="11" y="85"/>
                      </a:lnTo>
                      <a:lnTo>
                        <a:pt x="13" y="85"/>
                      </a:lnTo>
                      <a:lnTo>
                        <a:pt x="13" y="84"/>
                      </a:lnTo>
                      <a:lnTo>
                        <a:pt x="14" y="82"/>
                      </a:lnTo>
                      <a:lnTo>
                        <a:pt x="16" y="82"/>
                      </a:lnTo>
                      <a:lnTo>
                        <a:pt x="17" y="81"/>
                      </a:lnTo>
                      <a:lnTo>
                        <a:pt x="20" y="82"/>
                      </a:lnTo>
                      <a:lnTo>
                        <a:pt x="22" y="82"/>
                      </a:lnTo>
                      <a:lnTo>
                        <a:pt x="23" y="82"/>
                      </a:lnTo>
                      <a:lnTo>
                        <a:pt x="24" y="82"/>
                      </a:lnTo>
                      <a:lnTo>
                        <a:pt x="25" y="82"/>
                      </a:lnTo>
                      <a:lnTo>
                        <a:pt x="25" y="81"/>
                      </a:lnTo>
                      <a:lnTo>
                        <a:pt x="29" y="79"/>
                      </a:lnTo>
                      <a:lnTo>
                        <a:pt x="31" y="76"/>
                      </a:lnTo>
                      <a:lnTo>
                        <a:pt x="31" y="75"/>
                      </a:lnTo>
                      <a:lnTo>
                        <a:pt x="31" y="74"/>
                      </a:lnTo>
                      <a:lnTo>
                        <a:pt x="30" y="73"/>
                      </a:lnTo>
                      <a:lnTo>
                        <a:pt x="29" y="71"/>
                      </a:lnTo>
                      <a:lnTo>
                        <a:pt x="27" y="70"/>
                      </a:lnTo>
                      <a:lnTo>
                        <a:pt x="25" y="69"/>
                      </a:lnTo>
                      <a:lnTo>
                        <a:pt x="24" y="67"/>
                      </a:lnTo>
                      <a:lnTo>
                        <a:pt x="24" y="66"/>
                      </a:lnTo>
                      <a:lnTo>
                        <a:pt x="25" y="66"/>
                      </a:lnTo>
                      <a:lnTo>
                        <a:pt x="26" y="67"/>
                      </a:lnTo>
                      <a:lnTo>
                        <a:pt x="27" y="67"/>
                      </a:lnTo>
                      <a:lnTo>
                        <a:pt x="28" y="67"/>
                      </a:lnTo>
                      <a:lnTo>
                        <a:pt x="29" y="66"/>
                      </a:lnTo>
                      <a:lnTo>
                        <a:pt x="30" y="66"/>
                      </a:lnTo>
                      <a:lnTo>
                        <a:pt x="31" y="65"/>
                      </a:lnTo>
                      <a:lnTo>
                        <a:pt x="32" y="64"/>
                      </a:lnTo>
                      <a:lnTo>
                        <a:pt x="33" y="64"/>
                      </a:lnTo>
                      <a:lnTo>
                        <a:pt x="34" y="64"/>
                      </a:lnTo>
                      <a:lnTo>
                        <a:pt x="35" y="63"/>
                      </a:lnTo>
                      <a:lnTo>
                        <a:pt x="36" y="63"/>
                      </a:lnTo>
                      <a:lnTo>
                        <a:pt x="36" y="62"/>
                      </a:lnTo>
                      <a:lnTo>
                        <a:pt x="36" y="61"/>
                      </a:lnTo>
                      <a:lnTo>
                        <a:pt x="36" y="60"/>
                      </a:lnTo>
                      <a:lnTo>
                        <a:pt x="37" y="59"/>
                      </a:lnTo>
                      <a:lnTo>
                        <a:pt x="39" y="59"/>
                      </a:lnTo>
                      <a:lnTo>
                        <a:pt x="40" y="58"/>
                      </a:lnTo>
                      <a:lnTo>
                        <a:pt x="42" y="59"/>
                      </a:lnTo>
                      <a:lnTo>
                        <a:pt x="43" y="59"/>
                      </a:lnTo>
                      <a:lnTo>
                        <a:pt x="44" y="58"/>
                      </a:lnTo>
                      <a:lnTo>
                        <a:pt x="46" y="58"/>
                      </a:lnTo>
                      <a:lnTo>
                        <a:pt x="47" y="58"/>
                      </a:lnTo>
                      <a:lnTo>
                        <a:pt x="48" y="58"/>
                      </a:lnTo>
                      <a:lnTo>
                        <a:pt x="49" y="58"/>
                      </a:lnTo>
                      <a:lnTo>
                        <a:pt x="50" y="59"/>
                      </a:lnTo>
                      <a:lnTo>
                        <a:pt x="50" y="60"/>
                      </a:lnTo>
                      <a:lnTo>
                        <a:pt x="50" y="61"/>
                      </a:lnTo>
                      <a:lnTo>
                        <a:pt x="48" y="62"/>
                      </a:lnTo>
                      <a:lnTo>
                        <a:pt x="48" y="63"/>
                      </a:lnTo>
                      <a:lnTo>
                        <a:pt x="46" y="64"/>
                      </a:lnTo>
                      <a:lnTo>
                        <a:pt x="45" y="64"/>
                      </a:lnTo>
                      <a:lnTo>
                        <a:pt x="44" y="65"/>
                      </a:lnTo>
                      <a:lnTo>
                        <a:pt x="44" y="66"/>
                      </a:lnTo>
                      <a:lnTo>
                        <a:pt x="44" y="67"/>
                      </a:lnTo>
                      <a:lnTo>
                        <a:pt x="44" y="68"/>
                      </a:lnTo>
                      <a:lnTo>
                        <a:pt x="44" y="70"/>
                      </a:lnTo>
                      <a:lnTo>
                        <a:pt x="45" y="70"/>
                      </a:lnTo>
                      <a:lnTo>
                        <a:pt x="46" y="70"/>
                      </a:lnTo>
                      <a:lnTo>
                        <a:pt x="47" y="70"/>
                      </a:lnTo>
                      <a:lnTo>
                        <a:pt x="48" y="70"/>
                      </a:lnTo>
                      <a:lnTo>
                        <a:pt x="48" y="71"/>
                      </a:lnTo>
                      <a:lnTo>
                        <a:pt x="51" y="73"/>
                      </a:lnTo>
                      <a:lnTo>
                        <a:pt x="51" y="74"/>
                      </a:lnTo>
                      <a:lnTo>
                        <a:pt x="52" y="75"/>
                      </a:lnTo>
                      <a:lnTo>
                        <a:pt x="53" y="76"/>
                      </a:lnTo>
                      <a:lnTo>
                        <a:pt x="54" y="76"/>
                      </a:lnTo>
                      <a:lnTo>
                        <a:pt x="55" y="76"/>
                      </a:lnTo>
                      <a:lnTo>
                        <a:pt x="56" y="76"/>
                      </a:lnTo>
                      <a:lnTo>
                        <a:pt x="57" y="76"/>
                      </a:lnTo>
                      <a:lnTo>
                        <a:pt x="59" y="76"/>
                      </a:lnTo>
                      <a:lnTo>
                        <a:pt x="60" y="76"/>
                      </a:lnTo>
                      <a:lnTo>
                        <a:pt x="60" y="75"/>
                      </a:lnTo>
                      <a:lnTo>
                        <a:pt x="61" y="74"/>
                      </a:lnTo>
                      <a:lnTo>
                        <a:pt x="63" y="73"/>
                      </a:lnTo>
                      <a:lnTo>
                        <a:pt x="64" y="72"/>
                      </a:lnTo>
                      <a:lnTo>
                        <a:pt x="67" y="67"/>
                      </a:lnTo>
                      <a:lnTo>
                        <a:pt x="68" y="67"/>
                      </a:lnTo>
                      <a:lnTo>
                        <a:pt x="70" y="64"/>
                      </a:lnTo>
                      <a:lnTo>
                        <a:pt x="71" y="63"/>
                      </a:lnTo>
                      <a:lnTo>
                        <a:pt x="71" y="62"/>
                      </a:lnTo>
                      <a:lnTo>
                        <a:pt x="72" y="61"/>
                      </a:lnTo>
                      <a:lnTo>
                        <a:pt x="74" y="59"/>
                      </a:lnTo>
                      <a:lnTo>
                        <a:pt x="74" y="58"/>
                      </a:lnTo>
                      <a:lnTo>
                        <a:pt x="75" y="56"/>
                      </a:lnTo>
                      <a:lnTo>
                        <a:pt x="76" y="54"/>
                      </a:lnTo>
                      <a:lnTo>
                        <a:pt x="76" y="53"/>
                      </a:lnTo>
                      <a:lnTo>
                        <a:pt x="76" y="52"/>
                      </a:lnTo>
                      <a:lnTo>
                        <a:pt x="75" y="50"/>
                      </a:lnTo>
                      <a:lnTo>
                        <a:pt x="75" y="49"/>
                      </a:lnTo>
                      <a:lnTo>
                        <a:pt x="75" y="48"/>
                      </a:lnTo>
                      <a:lnTo>
                        <a:pt x="75" y="47"/>
                      </a:lnTo>
                      <a:lnTo>
                        <a:pt x="74" y="47"/>
                      </a:lnTo>
                      <a:lnTo>
                        <a:pt x="75" y="47"/>
                      </a:lnTo>
                      <a:lnTo>
                        <a:pt x="75" y="46"/>
                      </a:lnTo>
                      <a:lnTo>
                        <a:pt x="76" y="46"/>
                      </a:lnTo>
                      <a:lnTo>
                        <a:pt x="77" y="46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" name="Freeform 25">
                  <a:extLst>
                    <a:ext uri="{FF2B5EF4-FFF2-40B4-BE49-F238E27FC236}">
                      <a16:creationId xmlns:a16="http://schemas.microsoft.com/office/drawing/2014/main" id="{5B200B98-1616-4DDD-BFE3-B3A0606DE7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33463" y="3252788"/>
                  <a:ext cx="449262" cy="603250"/>
                </a:xfrm>
                <a:custGeom>
                  <a:avLst/>
                  <a:gdLst>
                    <a:gd name="T0" fmla="*/ 282 w 283"/>
                    <a:gd name="T1" fmla="*/ 167 h 380"/>
                    <a:gd name="T2" fmla="*/ 280 w 283"/>
                    <a:gd name="T3" fmla="*/ 178 h 380"/>
                    <a:gd name="T4" fmla="*/ 278 w 283"/>
                    <a:gd name="T5" fmla="*/ 190 h 380"/>
                    <a:gd name="T6" fmla="*/ 273 w 283"/>
                    <a:gd name="T7" fmla="*/ 202 h 380"/>
                    <a:gd name="T8" fmla="*/ 264 w 283"/>
                    <a:gd name="T9" fmla="*/ 209 h 380"/>
                    <a:gd name="T10" fmla="*/ 255 w 283"/>
                    <a:gd name="T11" fmla="*/ 217 h 380"/>
                    <a:gd name="T12" fmla="*/ 249 w 283"/>
                    <a:gd name="T13" fmla="*/ 227 h 380"/>
                    <a:gd name="T14" fmla="*/ 237 w 283"/>
                    <a:gd name="T15" fmla="*/ 236 h 380"/>
                    <a:gd name="T16" fmla="*/ 236 w 283"/>
                    <a:gd name="T17" fmla="*/ 248 h 380"/>
                    <a:gd name="T18" fmla="*/ 232 w 283"/>
                    <a:gd name="T19" fmla="*/ 254 h 380"/>
                    <a:gd name="T20" fmla="*/ 230 w 283"/>
                    <a:gd name="T21" fmla="*/ 262 h 380"/>
                    <a:gd name="T22" fmla="*/ 239 w 283"/>
                    <a:gd name="T23" fmla="*/ 268 h 380"/>
                    <a:gd name="T24" fmla="*/ 241 w 283"/>
                    <a:gd name="T25" fmla="*/ 279 h 380"/>
                    <a:gd name="T26" fmla="*/ 198 w 283"/>
                    <a:gd name="T27" fmla="*/ 319 h 380"/>
                    <a:gd name="T28" fmla="*/ 192 w 283"/>
                    <a:gd name="T29" fmla="*/ 330 h 380"/>
                    <a:gd name="T30" fmla="*/ 188 w 283"/>
                    <a:gd name="T31" fmla="*/ 339 h 380"/>
                    <a:gd name="T32" fmla="*/ 198 w 283"/>
                    <a:gd name="T33" fmla="*/ 349 h 380"/>
                    <a:gd name="T34" fmla="*/ 211 w 283"/>
                    <a:gd name="T35" fmla="*/ 354 h 380"/>
                    <a:gd name="T36" fmla="*/ 150 w 283"/>
                    <a:gd name="T37" fmla="*/ 377 h 380"/>
                    <a:gd name="T38" fmla="*/ 143 w 283"/>
                    <a:gd name="T39" fmla="*/ 369 h 380"/>
                    <a:gd name="T40" fmla="*/ 138 w 283"/>
                    <a:gd name="T41" fmla="*/ 357 h 380"/>
                    <a:gd name="T42" fmla="*/ 134 w 283"/>
                    <a:gd name="T43" fmla="*/ 348 h 380"/>
                    <a:gd name="T44" fmla="*/ 126 w 283"/>
                    <a:gd name="T45" fmla="*/ 336 h 380"/>
                    <a:gd name="T46" fmla="*/ 113 w 283"/>
                    <a:gd name="T47" fmla="*/ 331 h 380"/>
                    <a:gd name="T48" fmla="*/ 116 w 283"/>
                    <a:gd name="T49" fmla="*/ 323 h 380"/>
                    <a:gd name="T50" fmla="*/ 127 w 283"/>
                    <a:gd name="T51" fmla="*/ 317 h 380"/>
                    <a:gd name="T52" fmla="*/ 129 w 283"/>
                    <a:gd name="T53" fmla="*/ 307 h 380"/>
                    <a:gd name="T54" fmla="*/ 120 w 283"/>
                    <a:gd name="T55" fmla="*/ 301 h 380"/>
                    <a:gd name="T56" fmla="*/ 111 w 283"/>
                    <a:gd name="T57" fmla="*/ 293 h 380"/>
                    <a:gd name="T58" fmla="*/ 107 w 283"/>
                    <a:gd name="T59" fmla="*/ 283 h 380"/>
                    <a:gd name="T60" fmla="*/ 102 w 283"/>
                    <a:gd name="T61" fmla="*/ 270 h 380"/>
                    <a:gd name="T62" fmla="*/ 93 w 283"/>
                    <a:gd name="T63" fmla="*/ 260 h 380"/>
                    <a:gd name="T64" fmla="*/ 86 w 283"/>
                    <a:gd name="T65" fmla="*/ 252 h 380"/>
                    <a:gd name="T66" fmla="*/ 82 w 283"/>
                    <a:gd name="T67" fmla="*/ 243 h 380"/>
                    <a:gd name="T68" fmla="*/ 82 w 283"/>
                    <a:gd name="T69" fmla="*/ 230 h 380"/>
                    <a:gd name="T70" fmla="*/ 87 w 283"/>
                    <a:gd name="T71" fmla="*/ 220 h 380"/>
                    <a:gd name="T72" fmla="*/ 88 w 283"/>
                    <a:gd name="T73" fmla="*/ 209 h 380"/>
                    <a:gd name="T74" fmla="*/ 87 w 283"/>
                    <a:gd name="T75" fmla="*/ 197 h 380"/>
                    <a:gd name="T76" fmla="*/ 79 w 283"/>
                    <a:gd name="T77" fmla="*/ 187 h 380"/>
                    <a:gd name="T78" fmla="*/ 69 w 283"/>
                    <a:gd name="T79" fmla="*/ 193 h 380"/>
                    <a:gd name="T80" fmla="*/ 55 w 283"/>
                    <a:gd name="T81" fmla="*/ 195 h 380"/>
                    <a:gd name="T82" fmla="*/ 44 w 283"/>
                    <a:gd name="T83" fmla="*/ 192 h 380"/>
                    <a:gd name="T84" fmla="*/ 39 w 283"/>
                    <a:gd name="T85" fmla="*/ 181 h 380"/>
                    <a:gd name="T86" fmla="*/ 31 w 283"/>
                    <a:gd name="T87" fmla="*/ 172 h 380"/>
                    <a:gd name="T88" fmla="*/ 27 w 283"/>
                    <a:gd name="T89" fmla="*/ 164 h 380"/>
                    <a:gd name="T90" fmla="*/ 28 w 283"/>
                    <a:gd name="T91" fmla="*/ 152 h 380"/>
                    <a:gd name="T92" fmla="*/ 27 w 283"/>
                    <a:gd name="T93" fmla="*/ 140 h 380"/>
                    <a:gd name="T94" fmla="*/ 24 w 283"/>
                    <a:gd name="T95" fmla="*/ 131 h 380"/>
                    <a:gd name="T96" fmla="*/ 17 w 283"/>
                    <a:gd name="T97" fmla="*/ 125 h 380"/>
                    <a:gd name="T98" fmla="*/ 13 w 283"/>
                    <a:gd name="T99" fmla="*/ 114 h 380"/>
                    <a:gd name="T100" fmla="*/ 16 w 283"/>
                    <a:gd name="T101" fmla="*/ 101 h 380"/>
                    <a:gd name="T102" fmla="*/ 17 w 283"/>
                    <a:gd name="T103" fmla="*/ 91 h 380"/>
                    <a:gd name="T104" fmla="*/ 16 w 283"/>
                    <a:gd name="T105" fmla="*/ 80 h 380"/>
                    <a:gd name="T106" fmla="*/ 14 w 283"/>
                    <a:gd name="T107" fmla="*/ 69 h 380"/>
                    <a:gd name="T108" fmla="*/ 14 w 283"/>
                    <a:gd name="T109" fmla="*/ 61 h 380"/>
                    <a:gd name="T110" fmla="*/ 10 w 283"/>
                    <a:gd name="T111" fmla="*/ 51 h 380"/>
                    <a:gd name="T112" fmla="*/ 2 w 283"/>
                    <a:gd name="T113" fmla="*/ 45 h 380"/>
                    <a:gd name="T114" fmla="*/ 1 w 283"/>
                    <a:gd name="T115" fmla="*/ 35 h 380"/>
                    <a:gd name="T116" fmla="*/ 14 w 283"/>
                    <a:gd name="T117" fmla="*/ 1 h 380"/>
                    <a:gd name="T118" fmla="*/ 28 w 283"/>
                    <a:gd name="T119" fmla="*/ 7 h 380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283"/>
                    <a:gd name="T181" fmla="*/ 0 h 380"/>
                    <a:gd name="T182" fmla="*/ 283 w 283"/>
                    <a:gd name="T183" fmla="*/ 380 h 380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283" h="380">
                      <a:moveTo>
                        <a:pt x="282" y="155"/>
                      </a:moveTo>
                      <a:lnTo>
                        <a:pt x="281" y="155"/>
                      </a:lnTo>
                      <a:lnTo>
                        <a:pt x="281" y="156"/>
                      </a:lnTo>
                      <a:lnTo>
                        <a:pt x="282" y="157"/>
                      </a:lnTo>
                      <a:lnTo>
                        <a:pt x="282" y="158"/>
                      </a:lnTo>
                      <a:lnTo>
                        <a:pt x="282" y="159"/>
                      </a:lnTo>
                      <a:lnTo>
                        <a:pt x="281" y="159"/>
                      </a:lnTo>
                      <a:lnTo>
                        <a:pt x="281" y="160"/>
                      </a:lnTo>
                      <a:lnTo>
                        <a:pt x="281" y="161"/>
                      </a:lnTo>
                      <a:lnTo>
                        <a:pt x="281" y="162"/>
                      </a:lnTo>
                      <a:lnTo>
                        <a:pt x="281" y="163"/>
                      </a:lnTo>
                      <a:lnTo>
                        <a:pt x="281" y="164"/>
                      </a:lnTo>
                      <a:lnTo>
                        <a:pt x="281" y="165"/>
                      </a:lnTo>
                      <a:lnTo>
                        <a:pt x="282" y="165"/>
                      </a:lnTo>
                      <a:lnTo>
                        <a:pt x="282" y="166"/>
                      </a:lnTo>
                      <a:lnTo>
                        <a:pt x="282" y="167"/>
                      </a:lnTo>
                      <a:lnTo>
                        <a:pt x="282" y="168"/>
                      </a:lnTo>
                      <a:lnTo>
                        <a:pt x="282" y="169"/>
                      </a:lnTo>
                      <a:lnTo>
                        <a:pt x="281" y="169"/>
                      </a:lnTo>
                      <a:lnTo>
                        <a:pt x="281" y="170"/>
                      </a:lnTo>
                      <a:lnTo>
                        <a:pt x="281" y="171"/>
                      </a:lnTo>
                      <a:lnTo>
                        <a:pt x="282" y="171"/>
                      </a:lnTo>
                      <a:lnTo>
                        <a:pt x="283" y="172"/>
                      </a:lnTo>
                      <a:lnTo>
                        <a:pt x="282" y="172"/>
                      </a:lnTo>
                      <a:lnTo>
                        <a:pt x="282" y="173"/>
                      </a:lnTo>
                      <a:lnTo>
                        <a:pt x="282" y="174"/>
                      </a:lnTo>
                      <a:lnTo>
                        <a:pt x="282" y="175"/>
                      </a:lnTo>
                      <a:lnTo>
                        <a:pt x="281" y="176"/>
                      </a:lnTo>
                      <a:lnTo>
                        <a:pt x="281" y="177"/>
                      </a:lnTo>
                      <a:lnTo>
                        <a:pt x="280" y="177"/>
                      </a:lnTo>
                      <a:lnTo>
                        <a:pt x="280" y="178"/>
                      </a:lnTo>
                      <a:lnTo>
                        <a:pt x="280" y="179"/>
                      </a:lnTo>
                      <a:lnTo>
                        <a:pt x="280" y="180"/>
                      </a:lnTo>
                      <a:lnTo>
                        <a:pt x="279" y="180"/>
                      </a:lnTo>
                      <a:lnTo>
                        <a:pt x="279" y="181"/>
                      </a:lnTo>
                      <a:lnTo>
                        <a:pt x="279" y="182"/>
                      </a:lnTo>
                      <a:lnTo>
                        <a:pt x="279" y="183"/>
                      </a:lnTo>
                      <a:lnTo>
                        <a:pt x="278" y="184"/>
                      </a:lnTo>
                      <a:lnTo>
                        <a:pt x="278" y="185"/>
                      </a:lnTo>
                      <a:lnTo>
                        <a:pt x="278" y="186"/>
                      </a:lnTo>
                      <a:lnTo>
                        <a:pt x="278" y="187"/>
                      </a:lnTo>
                      <a:lnTo>
                        <a:pt x="278" y="188"/>
                      </a:lnTo>
                      <a:lnTo>
                        <a:pt x="278" y="189"/>
                      </a:lnTo>
                      <a:lnTo>
                        <a:pt x="278" y="190"/>
                      </a:lnTo>
                      <a:lnTo>
                        <a:pt x="278" y="191"/>
                      </a:lnTo>
                      <a:lnTo>
                        <a:pt x="278" y="192"/>
                      </a:lnTo>
                      <a:lnTo>
                        <a:pt x="277" y="193"/>
                      </a:lnTo>
                      <a:lnTo>
                        <a:pt x="277" y="194"/>
                      </a:lnTo>
                      <a:lnTo>
                        <a:pt x="276" y="194"/>
                      </a:lnTo>
                      <a:lnTo>
                        <a:pt x="276" y="195"/>
                      </a:lnTo>
                      <a:lnTo>
                        <a:pt x="276" y="196"/>
                      </a:lnTo>
                      <a:lnTo>
                        <a:pt x="276" y="197"/>
                      </a:lnTo>
                      <a:lnTo>
                        <a:pt x="277" y="197"/>
                      </a:lnTo>
                      <a:lnTo>
                        <a:pt x="276" y="198"/>
                      </a:lnTo>
                      <a:lnTo>
                        <a:pt x="276" y="199"/>
                      </a:lnTo>
                      <a:lnTo>
                        <a:pt x="275" y="199"/>
                      </a:lnTo>
                      <a:lnTo>
                        <a:pt x="275" y="200"/>
                      </a:lnTo>
                      <a:lnTo>
                        <a:pt x="274" y="201"/>
                      </a:lnTo>
                      <a:lnTo>
                        <a:pt x="273" y="201"/>
                      </a:lnTo>
                      <a:lnTo>
                        <a:pt x="273" y="202"/>
                      </a:lnTo>
                      <a:lnTo>
                        <a:pt x="273" y="203"/>
                      </a:lnTo>
                      <a:lnTo>
                        <a:pt x="273" y="204"/>
                      </a:lnTo>
                      <a:lnTo>
                        <a:pt x="272" y="205"/>
                      </a:lnTo>
                      <a:lnTo>
                        <a:pt x="272" y="206"/>
                      </a:lnTo>
                      <a:lnTo>
                        <a:pt x="271" y="207"/>
                      </a:lnTo>
                      <a:lnTo>
                        <a:pt x="271" y="208"/>
                      </a:lnTo>
                      <a:lnTo>
                        <a:pt x="270" y="208"/>
                      </a:lnTo>
                      <a:lnTo>
                        <a:pt x="269" y="208"/>
                      </a:lnTo>
                      <a:lnTo>
                        <a:pt x="268" y="208"/>
                      </a:lnTo>
                      <a:lnTo>
                        <a:pt x="267" y="208"/>
                      </a:lnTo>
                      <a:lnTo>
                        <a:pt x="266" y="208"/>
                      </a:lnTo>
                      <a:lnTo>
                        <a:pt x="265" y="208"/>
                      </a:lnTo>
                      <a:lnTo>
                        <a:pt x="264" y="208"/>
                      </a:lnTo>
                      <a:lnTo>
                        <a:pt x="264" y="209"/>
                      </a:lnTo>
                      <a:lnTo>
                        <a:pt x="263" y="209"/>
                      </a:lnTo>
                      <a:lnTo>
                        <a:pt x="262" y="209"/>
                      </a:lnTo>
                      <a:lnTo>
                        <a:pt x="262" y="210"/>
                      </a:lnTo>
                      <a:lnTo>
                        <a:pt x="261" y="210"/>
                      </a:lnTo>
                      <a:lnTo>
                        <a:pt x="261" y="211"/>
                      </a:lnTo>
                      <a:lnTo>
                        <a:pt x="260" y="211"/>
                      </a:lnTo>
                      <a:lnTo>
                        <a:pt x="260" y="212"/>
                      </a:lnTo>
                      <a:lnTo>
                        <a:pt x="259" y="212"/>
                      </a:lnTo>
                      <a:lnTo>
                        <a:pt x="259" y="213"/>
                      </a:lnTo>
                      <a:lnTo>
                        <a:pt x="258" y="213"/>
                      </a:lnTo>
                      <a:lnTo>
                        <a:pt x="257" y="213"/>
                      </a:lnTo>
                      <a:lnTo>
                        <a:pt x="256" y="213"/>
                      </a:lnTo>
                      <a:lnTo>
                        <a:pt x="255" y="213"/>
                      </a:lnTo>
                      <a:lnTo>
                        <a:pt x="255" y="214"/>
                      </a:lnTo>
                      <a:lnTo>
                        <a:pt x="255" y="215"/>
                      </a:lnTo>
                      <a:lnTo>
                        <a:pt x="255" y="216"/>
                      </a:lnTo>
                      <a:lnTo>
                        <a:pt x="255" y="217"/>
                      </a:lnTo>
                      <a:lnTo>
                        <a:pt x="254" y="218"/>
                      </a:lnTo>
                      <a:lnTo>
                        <a:pt x="254" y="219"/>
                      </a:lnTo>
                      <a:lnTo>
                        <a:pt x="255" y="220"/>
                      </a:lnTo>
                      <a:lnTo>
                        <a:pt x="254" y="220"/>
                      </a:lnTo>
                      <a:lnTo>
                        <a:pt x="254" y="221"/>
                      </a:lnTo>
                      <a:lnTo>
                        <a:pt x="254" y="222"/>
                      </a:lnTo>
                      <a:lnTo>
                        <a:pt x="254" y="223"/>
                      </a:lnTo>
                      <a:lnTo>
                        <a:pt x="253" y="223"/>
                      </a:lnTo>
                      <a:lnTo>
                        <a:pt x="253" y="224"/>
                      </a:lnTo>
                      <a:lnTo>
                        <a:pt x="252" y="225"/>
                      </a:lnTo>
                      <a:lnTo>
                        <a:pt x="251" y="225"/>
                      </a:lnTo>
                      <a:lnTo>
                        <a:pt x="250" y="226"/>
                      </a:lnTo>
                      <a:lnTo>
                        <a:pt x="249" y="226"/>
                      </a:lnTo>
                      <a:lnTo>
                        <a:pt x="249" y="227"/>
                      </a:lnTo>
                      <a:lnTo>
                        <a:pt x="249" y="228"/>
                      </a:lnTo>
                      <a:lnTo>
                        <a:pt x="249" y="229"/>
                      </a:lnTo>
                      <a:lnTo>
                        <a:pt x="249" y="230"/>
                      </a:lnTo>
                      <a:lnTo>
                        <a:pt x="248" y="231"/>
                      </a:lnTo>
                      <a:lnTo>
                        <a:pt x="247" y="231"/>
                      </a:lnTo>
                      <a:lnTo>
                        <a:pt x="246" y="232"/>
                      </a:lnTo>
                      <a:lnTo>
                        <a:pt x="245" y="232"/>
                      </a:lnTo>
                      <a:lnTo>
                        <a:pt x="244" y="232"/>
                      </a:lnTo>
                      <a:lnTo>
                        <a:pt x="243" y="232"/>
                      </a:lnTo>
                      <a:lnTo>
                        <a:pt x="242" y="233"/>
                      </a:lnTo>
                      <a:lnTo>
                        <a:pt x="241" y="233"/>
                      </a:lnTo>
                      <a:lnTo>
                        <a:pt x="240" y="233"/>
                      </a:lnTo>
                      <a:lnTo>
                        <a:pt x="239" y="234"/>
                      </a:lnTo>
                      <a:lnTo>
                        <a:pt x="238" y="234"/>
                      </a:lnTo>
                      <a:lnTo>
                        <a:pt x="237" y="235"/>
                      </a:lnTo>
                      <a:lnTo>
                        <a:pt x="237" y="236"/>
                      </a:lnTo>
                      <a:lnTo>
                        <a:pt x="236" y="236"/>
                      </a:lnTo>
                      <a:lnTo>
                        <a:pt x="236" y="237"/>
                      </a:lnTo>
                      <a:lnTo>
                        <a:pt x="235" y="237"/>
                      </a:lnTo>
                      <a:lnTo>
                        <a:pt x="235" y="238"/>
                      </a:lnTo>
                      <a:lnTo>
                        <a:pt x="235" y="239"/>
                      </a:lnTo>
                      <a:lnTo>
                        <a:pt x="236" y="240"/>
                      </a:lnTo>
                      <a:lnTo>
                        <a:pt x="237" y="240"/>
                      </a:lnTo>
                      <a:lnTo>
                        <a:pt x="237" y="241"/>
                      </a:lnTo>
                      <a:lnTo>
                        <a:pt x="237" y="242"/>
                      </a:lnTo>
                      <a:lnTo>
                        <a:pt x="237" y="243"/>
                      </a:lnTo>
                      <a:lnTo>
                        <a:pt x="236" y="244"/>
                      </a:lnTo>
                      <a:lnTo>
                        <a:pt x="235" y="245"/>
                      </a:lnTo>
                      <a:lnTo>
                        <a:pt x="235" y="246"/>
                      </a:lnTo>
                      <a:lnTo>
                        <a:pt x="235" y="247"/>
                      </a:lnTo>
                      <a:lnTo>
                        <a:pt x="236" y="247"/>
                      </a:lnTo>
                      <a:lnTo>
                        <a:pt x="236" y="248"/>
                      </a:lnTo>
                      <a:lnTo>
                        <a:pt x="237" y="248"/>
                      </a:lnTo>
                      <a:lnTo>
                        <a:pt x="237" y="249"/>
                      </a:lnTo>
                      <a:lnTo>
                        <a:pt x="238" y="249"/>
                      </a:lnTo>
                      <a:lnTo>
                        <a:pt x="239" y="249"/>
                      </a:lnTo>
                      <a:lnTo>
                        <a:pt x="239" y="250"/>
                      </a:lnTo>
                      <a:lnTo>
                        <a:pt x="239" y="251"/>
                      </a:lnTo>
                      <a:lnTo>
                        <a:pt x="238" y="252"/>
                      </a:lnTo>
                      <a:lnTo>
                        <a:pt x="237" y="252"/>
                      </a:lnTo>
                      <a:lnTo>
                        <a:pt x="237" y="253"/>
                      </a:lnTo>
                      <a:lnTo>
                        <a:pt x="236" y="252"/>
                      </a:lnTo>
                      <a:lnTo>
                        <a:pt x="235" y="252"/>
                      </a:lnTo>
                      <a:lnTo>
                        <a:pt x="234" y="253"/>
                      </a:lnTo>
                      <a:lnTo>
                        <a:pt x="233" y="253"/>
                      </a:lnTo>
                      <a:lnTo>
                        <a:pt x="232" y="253"/>
                      </a:lnTo>
                      <a:lnTo>
                        <a:pt x="232" y="254"/>
                      </a:lnTo>
                      <a:lnTo>
                        <a:pt x="231" y="254"/>
                      </a:lnTo>
                      <a:lnTo>
                        <a:pt x="230" y="254"/>
                      </a:lnTo>
                      <a:lnTo>
                        <a:pt x="229" y="254"/>
                      </a:lnTo>
                      <a:lnTo>
                        <a:pt x="229" y="255"/>
                      </a:lnTo>
                      <a:lnTo>
                        <a:pt x="230" y="256"/>
                      </a:lnTo>
                      <a:lnTo>
                        <a:pt x="229" y="256"/>
                      </a:lnTo>
                      <a:lnTo>
                        <a:pt x="229" y="257"/>
                      </a:lnTo>
                      <a:lnTo>
                        <a:pt x="228" y="257"/>
                      </a:lnTo>
                      <a:lnTo>
                        <a:pt x="228" y="258"/>
                      </a:lnTo>
                      <a:lnTo>
                        <a:pt x="228" y="259"/>
                      </a:lnTo>
                      <a:lnTo>
                        <a:pt x="229" y="259"/>
                      </a:lnTo>
                      <a:lnTo>
                        <a:pt x="229" y="260"/>
                      </a:lnTo>
                      <a:lnTo>
                        <a:pt x="230" y="260"/>
                      </a:lnTo>
                      <a:lnTo>
                        <a:pt x="230" y="261"/>
                      </a:lnTo>
                      <a:lnTo>
                        <a:pt x="230" y="262"/>
                      </a:lnTo>
                      <a:lnTo>
                        <a:pt x="231" y="262"/>
                      </a:lnTo>
                      <a:lnTo>
                        <a:pt x="232" y="263"/>
                      </a:lnTo>
                      <a:lnTo>
                        <a:pt x="232" y="264"/>
                      </a:lnTo>
                      <a:lnTo>
                        <a:pt x="232" y="265"/>
                      </a:lnTo>
                      <a:lnTo>
                        <a:pt x="233" y="266"/>
                      </a:lnTo>
                      <a:lnTo>
                        <a:pt x="234" y="266"/>
                      </a:lnTo>
                      <a:lnTo>
                        <a:pt x="235" y="266"/>
                      </a:lnTo>
                      <a:lnTo>
                        <a:pt x="236" y="266"/>
                      </a:lnTo>
                      <a:lnTo>
                        <a:pt x="237" y="266"/>
                      </a:lnTo>
                      <a:lnTo>
                        <a:pt x="238" y="266"/>
                      </a:lnTo>
                      <a:lnTo>
                        <a:pt x="239" y="267"/>
                      </a:lnTo>
                      <a:lnTo>
                        <a:pt x="239" y="268"/>
                      </a:lnTo>
                      <a:lnTo>
                        <a:pt x="239" y="269"/>
                      </a:lnTo>
                      <a:lnTo>
                        <a:pt x="238" y="269"/>
                      </a:lnTo>
                      <a:lnTo>
                        <a:pt x="238" y="270"/>
                      </a:lnTo>
                      <a:lnTo>
                        <a:pt x="238" y="271"/>
                      </a:lnTo>
                      <a:lnTo>
                        <a:pt x="239" y="272"/>
                      </a:lnTo>
                      <a:lnTo>
                        <a:pt x="240" y="272"/>
                      </a:lnTo>
                      <a:lnTo>
                        <a:pt x="240" y="273"/>
                      </a:lnTo>
                      <a:lnTo>
                        <a:pt x="239" y="273"/>
                      </a:lnTo>
                      <a:lnTo>
                        <a:pt x="239" y="274"/>
                      </a:lnTo>
                      <a:lnTo>
                        <a:pt x="240" y="274"/>
                      </a:lnTo>
                      <a:lnTo>
                        <a:pt x="240" y="275"/>
                      </a:lnTo>
                      <a:lnTo>
                        <a:pt x="240" y="276"/>
                      </a:lnTo>
                      <a:lnTo>
                        <a:pt x="241" y="276"/>
                      </a:lnTo>
                      <a:lnTo>
                        <a:pt x="241" y="277"/>
                      </a:lnTo>
                      <a:lnTo>
                        <a:pt x="241" y="278"/>
                      </a:lnTo>
                      <a:lnTo>
                        <a:pt x="241" y="279"/>
                      </a:lnTo>
                      <a:lnTo>
                        <a:pt x="240" y="279"/>
                      </a:lnTo>
                      <a:lnTo>
                        <a:pt x="240" y="280"/>
                      </a:lnTo>
                      <a:lnTo>
                        <a:pt x="239" y="281"/>
                      </a:lnTo>
                      <a:lnTo>
                        <a:pt x="238" y="281"/>
                      </a:lnTo>
                      <a:lnTo>
                        <a:pt x="237" y="280"/>
                      </a:lnTo>
                      <a:lnTo>
                        <a:pt x="237" y="279"/>
                      </a:lnTo>
                      <a:lnTo>
                        <a:pt x="236" y="280"/>
                      </a:lnTo>
                      <a:lnTo>
                        <a:pt x="226" y="291"/>
                      </a:lnTo>
                      <a:lnTo>
                        <a:pt x="212" y="307"/>
                      </a:lnTo>
                      <a:lnTo>
                        <a:pt x="208" y="311"/>
                      </a:lnTo>
                      <a:lnTo>
                        <a:pt x="201" y="317"/>
                      </a:lnTo>
                      <a:lnTo>
                        <a:pt x="201" y="318"/>
                      </a:lnTo>
                      <a:lnTo>
                        <a:pt x="200" y="318"/>
                      </a:lnTo>
                      <a:lnTo>
                        <a:pt x="200" y="319"/>
                      </a:lnTo>
                      <a:lnTo>
                        <a:pt x="199" y="319"/>
                      </a:lnTo>
                      <a:lnTo>
                        <a:pt x="198" y="319"/>
                      </a:lnTo>
                      <a:lnTo>
                        <a:pt x="197" y="319"/>
                      </a:lnTo>
                      <a:lnTo>
                        <a:pt x="197" y="320"/>
                      </a:lnTo>
                      <a:lnTo>
                        <a:pt x="196" y="320"/>
                      </a:lnTo>
                      <a:lnTo>
                        <a:pt x="195" y="321"/>
                      </a:lnTo>
                      <a:lnTo>
                        <a:pt x="195" y="322"/>
                      </a:lnTo>
                      <a:lnTo>
                        <a:pt x="195" y="323"/>
                      </a:lnTo>
                      <a:lnTo>
                        <a:pt x="195" y="324"/>
                      </a:lnTo>
                      <a:lnTo>
                        <a:pt x="196" y="324"/>
                      </a:lnTo>
                      <a:lnTo>
                        <a:pt x="196" y="325"/>
                      </a:lnTo>
                      <a:lnTo>
                        <a:pt x="196" y="326"/>
                      </a:lnTo>
                      <a:lnTo>
                        <a:pt x="195" y="326"/>
                      </a:lnTo>
                      <a:lnTo>
                        <a:pt x="195" y="327"/>
                      </a:lnTo>
                      <a:lnTo>
                        <a:pt x="194" y="328"/>
                      </a:lnTo>
                      <a:lnTo>
                        <a:pt x="194" y="329"/>
                      </a:lnTo>
                      <a:lnTo>
                        <a:pt x="193" y="330"/>
                      </a:lnTo>
                      <a:lnTo>
                        <a:pt x="192" y="330"/>
                      </a:lnTo>
                      <a:lnTo>
                        <a:pt x="192" y="331"/>
                      </a:lnTo>
                      <a:lnTo>
                        <a:pt x="192" y="332"/>
                      </a:lnTo>
                      <a:lnTo>
                        <a:pt x="192" y="333"/>
                      </a:lnTo>
                      <a:lnTo>
                        <a:pt x="192" y="334"/>
                      </a:lnTo>
                      <a:lnTo>
                        <a:pt x="191" y="334"/>
                      </a:lnTo>
                      <a:lnTo>
                        <a:pt x="191" y="335"/>
                      </a:lnTo>
                      <a:lnTo>
                        <a:pt x="191" y="336"/>
                      </a:lnTo>
                      <a:lnTo>
                        <a:pt x="190" y="337"/>
                      </a:lnTo>
                      <a:lnTo>
                        <a:pt x="189" y="338"/>
                      </a:lnTo>
                      <a:lnTo>
                        <a:pt x="188" y="338"/>
                      </a:lnTo>
                      <a:lnTo>
                        <a:pt x="187" y="338"/>
                      </a:lnTo>
                      <a:lnTo>
                        <a:pt x="186" y="339"/>
                      </a:lnTo>
                      <a:lnTo>
                        <a:pt x="187" y="339"/>
                      </a:lnTo>
                      <a:lnTo>
                        <a:pt x="188" y="339"/>
                      </a:lnTo>
                      <a:lnTo>
                        <a:pt x="189" y="340"/>
                      </a:lnTo>
                      <a:lnTo>
                        <a:pt x="190" y="340"/>
                      </a:lnTo>
                      <a:lnTo>
                        <a:pt x="190" y="341"/>
                      </a:lnTo>
                      <a:lnTo>
                        <a:pt x="191" y="341"/>
                      </a:lnTo>
                      <a:lnTo>
                        <a:pt x="192" y="341"/>
                      </a:lnTo>
                      <a:lnTo>
                        <a:pt x="193" y="341"/>
                      </a:lnTo>
                      <a:lnTo>
                        <a:pt x="194" y="341"/>
                      </a:lnTo>
                      <a:lnTo>
                        <a:pt x="195" y="341"/>
                      </a:lnTo>
                      <a:lnTo>
                        <a:pt x="196" y="342"/>
                      </a:lnTo>
                      <a:lnTo>
                        <a:pt x="197" y="343"/>
                      </a:lnTo>
                      <a:lnTo>
                        <a:pt x="197" y="344"/>
                      </a:lnTo>
                      <a:lnTo>
                        <a:pt x="197" y="345"/>
                      </a:lnTo>
                      <a:lnTo>
                        <a:pt x="198" y="346"/>
                      </a:lnTo>
                      <a:lnTo>
                        <a:pt x="198" y="347"/>
                      </a:lnTo>
                      <a:lnTo>
                        <a:pt x="198" y="348"/>
                      </a:lnTo>
                      <a:lnTo>
                        <a:pt x="198" y="349"/>
                      </a:lnTo>
                      <a:lnTo>
                        <a:pt x="200" y="349"/>
                      </a:lnTo>
                      <a:lnTo>
                        <a:pt x="200" y="350"/>
                      </a:lnTo>
                      <a:lnTo>
                        <a:pt x="201" y="350"/>
                      </a:lnTo>
                      <a:lnTo>
                        <a:pt x="202" y="350"/>
                      </a:lnTo>
                      <a:lnTo>
                        <a:pt x="202" y="351"/>
                      </a:lnTo>
                      <a:lnTo>
                        <a:pt x="202" y="352"/>
                      </a:lnTo>
                      <a:lnTo>
                        <a:pt x="202" y="353"/>
                      </a:lnTo>
                      <a:lnTo>
                        <a:pt x="203" y="353"/>
                      </a:lnTo>
                      <a:lnTo>
                        <a:pt x="203" y="352"/>
                      </a:lnTo>
                      <a:lnTo>
                        <a:pt x="203" y="351"/>
                      </a:lnTo>
                      <a:lnTo>
                        <a:pt x="204" y="351"/>
                      </a:lnTo>
                      <a:lnTo>
                        <a:pt x="206" y="352"/>
                      </a:lnTo>
                      <a:lnTo>
                        <a:pt x="207" y="352"/>
                      </a:lnTo>
                      <a:lnTo>
                        <a:pt x="208" y="353"/>
                      </a:lnTo>
                      <a:lnTo>
                        <a:pt x="210" y="353"/>
                      </a:lnTo>
                      <a:lnTo>
                        <a:pt x="211" y="353"/>
                      </a:lnTo>
                      <a:lnTo>
                        <a:pt x="211" y="354"/>
                      </a:lnTo>
                      <a:lnTo>
                        <a:pt x="212" y="354"/>
                      </a:lnTo>
                      <a:lnTo>
                        <a:pt x="212" y="355"/>
                      </a:lnTo>
                      <a:lnTo>
                        <a:pt x="213" y="355"/>
                      </a:lnTo>
                      <a:lnTo>
                        <a:pt x="214" y="356"/>
                      </a:lnTo>
                      <a:lnTo>
                        <a:pt x="214" y="357"/>
                      </a:lnTo>
                      <a:lnTo>
                        <a:pt x="214" y="358"/>
                      </a:lnTo>
                      <a:lnTo>
                        <a:pt x="215" y="359"/>
                      </a:lnTo>
                      <a:lnTo>
                        <a:pt x="216" y="360"/>
                      </a:lnTo>
                      <a:lnTo>
                        <a:pt x="217" y="361"/>
                      </a:lnTo>
                      <a:lnTo>
                        <a:pt x="210" y="363"/>
                      </a:lnTo>
                      <a:lnTo>
                        <a:pt x="194" y="367"/>
                      </a:lnTo>
                      <a:lnTo>
                        <a:pt x="151" y="380"/>
                      </a:lnTo>
                      <a:lnTo>
                        <a:pt x="151" y="379"/>
                      </a:lnTo>
                      <a:lnTo>
                        <a:pt x="150" y="378"/>
                      </a:lnTo>
                      <a:lnTo>
                        <a:pt x="150" y="377"/>
                      </a:lnTo>
                      <a:lnTo>
                        <a:pt x="151" y="377"/>
                      </a:lnTo>
                      <a:lnTo>
                        <a:pt x="151" y="376"/>
                      </a:lnTo>
                      <a:lnTo>
                        <a:pt x="151" y="375"/>
                      </a:lnTo>
                      <a:lnTo>
                        <a:pt x="151" y="373"/>
                      </a:lnTo>
                      <a:lnTo>
                        <a:pt x="151" y="372"/>
                      </a:lnTo>
                      <a:lnTo>
                        <a:pt x="150" y="372"/>
                      </a:lnTo>
                      <a:lnTo>
                        <a:pt x="150" y="371"/>
                      </a:lnTo>
                      <a:lnTo>
                        <a:pt x="150" y="370"/>
                      </a:lnTo>
                      <a:lnTo>
                        <a:pt x="149" y="370"/>
                      </a:lnTo>
                      <a:lnTo>
                        <a:pt x="148" y="370"/>
                      </a:lnTo>
                      <a:lnTo>
                        <a:pt x="146" y="370"/>
                      </a:lnTo>
                      <a:lnTo>
                        <a:pt x="145" y="370"/>
                      </a:lnTo>
                      <a:lnTo>
                        <a:pt x="145" y="369"/>
                      </a:lnTo>
                      <a:lnTo>
                        <a:pt x="144" y="369"/>
                      </a:lnTo>
                      <a:lnTo>
                        <a:pt x="143" y="369"/>
                      </a:lnTo>
                      <a:lnTo>
                        <a:pt x="141" y="368"/>
                      </a:lnTo>
                      <a:lnTo>
                        <a:pt x="140" y="367"/>
                      </a:lnTo>
                      <a:lnTo>
                        <a:pt x="140" y="366"/>
                      </a:lnTo>
                      <a:lnTo>
                        <a:pt x="141" y="365"/>
                      </a:lnTo>
                      <a:lnTo>
                        <a:pt x="140" y="365"/>
                      </a:lnTo>
                      <a:lnTo>
                        <a:pt x="140" y="364"/>
                      </a:lnTo>
                      <a:lnTo>
                        <a:pt x="140" y="363"/>
                      </a:lnTo>
                      <a:lnTo>
                        <a:pt x="140" y="362"/>
                      </a:lnTo>
                      <a:lnTo>
                        <a:pt x="140" y="361"/>
                      </a:lnTo>
                      <a:lnTo>
                        <a:pt x="140" y="360"/>
                      </a:lnTo>
                      <a:lnTo>
                        <a:pt x="139" y="360"/>
                      </a:lnTo>
                      <a:lnTo>
                        <a:pt x="139" y="359"/>
                      </a:lnTo>
                      <a:lnTo>
                        <a:pt x="138" y="359"/>
                      </a:lnTo>
                      <a:lnTo>
                        <a:pt x="138" y="358"/>
                      </a:lnTo>
                      <a:lnTo>
                        <a:pt x="138" y="357"/>
                      </a:lnTo>
                      <a:lnTo>
                        <a:pt x="138" y="356"/>
                      </a:lnTo>
                      <a:lnTo>
                        <a:pt x="138" y="355"/>
                      </a:lnTo>
                      <a:lnTo>
                        <a:pt x="138" y="354"/>
                      </a:lnTo>
                      <a:lnTo>
                        <a:pt x="138" y="353"/>
                      </a:lnTo>
                      <a:lnTo>
                        <a:pt x="137" y="353"/>
                      </a:lnTo>
                      <a:lnTo>
                        <a:pt x="137" y="352"/>
                      </a:lnTo>
                      <a:lnTo>
                        <a:pt x="137" y="351"/>
                      </a:lnTo>
                      <a:lnTo>
                        <a:pt x="138" y="351"/>
                      </a:lnTo>
                      <a:lnTo>
                        <a:pt x="138" y="350"/>
                      </a:lnTo>
                      <a:lnTo>
                        <a:pt x="138" y="349"/>
                      </a:lnTo>
                      <a:lnTo>
                        <a:pt x="138" y="348"/>
                      </a:lnTo>
                      <a:lnTo>
                        <a:pt x="137" y="348"/>
                      </a:lnTo>
                      <a:lnTo>
                        <a:pt x="136" y="349"/>
                      </a:lnTo>
                      <a:lnTo>
                        <a:pt x="135" y="349"/>
                      </a:lnTo>
                      <a:lnTo>
                        <a:pt x="134" y="349"/>
                      </a:lnTo>
                      <a:lnTo>
                        <a:pt x="134" y="348"/>
                      </a:lnTo>
                      <a:lnTo>
                        <a:pt x="133" y="347"/>
                      </a:lnTo>
                      <a:lnTo>
                        <a:pt x="133" y="346"/>
                      </a:lnTo>
                      <a:lnTo>
                        <a:pt x="133" y="345"/>
                      </a:lnTo>
                      <a:lnTo>
                        <a:pt x="132" y="344"/>
                      </a:lnTo>
                      <a:lnTo>
                        <a:pt x="131" y="343"/>
                      </a:lnTo>
                      <a:lnTo>
                        <a:pt x="131" y="342"/>
                      </a:lnTo>
                      <a:lnTo>
                        <a:pt x="130" y="341"/>
                      </a:lnTo>
                      <a:lnTo>
                        <a:pt x="129" y="340"/>
                      </a:lnTo>
                      <a:lnTo>
                        <a:pt x="128" y="339"/>
                      </a:lnTo>
                      <a:lnTo>
                        <a:pt x="128" y="338"/>
                      </a:lnTo>
                      <a:lnTo>
                        <a:pt x="127" y="337"/>
                      </a:lnTo>
                      <a:lnTo>
                        <a:pt x="127" y="336"/>
                      </a:lnTo>
                      <a:lnTo>
                        <a:pt x="126" y="336"/>
                      </a:lnTo>
                      <a:lnTo>
                        <a:pt x="125" y="336"/>
                      </a:lnTo>
                      <a:lnTo>
                        <a:pt x="124" y="335"/>
                      </a:lnTo>
                      <a:lnTo>
                        <a:pt x="123" y="335"/>
                      </a:lnTo>
                      <a:lnTo>
                        <a:pt x="122" y="335"/>
                      </a:lnTo>
                      <a:lnTo>
                        <a:pt x="121" y="334"/>
                      </a:lnTo>
                      <a:lnTo>
                        <a:pt x="120" y="334"/>
                      </a:lnTo>
                      <a:lnTo>
                        <a:pt x="119" y="334"/>
                      </a:lnTo>
                      <a:lnTo>
                        <a:pt x="118" y="334"/>
                      </a:lnTo>
                      <a:lnTo>
                        <a:pt x="117" y="334"/>
                      </a:lnTo>
                      <a:lnTo>
                        <a:pt x="116" y="334"/>
                      </a:lnTo>
                      <a:lnTo>
                        <a:pt x="116" y="333"/>
                      </a:lnTo>
                      <a:lnTo>
                        <a:pt x="115" y="332"/>
                      </a:lnTo>
                      <a:lnTo>
                        <a:pt x="114" y="332"/>
                      </a:lnTo>
                      <a:lnTo>
                        <a:pt x="114" y="331"/>
                      </a:lnTo>
                      <a:lnTo>
                        <a:pt x="113" y="331"/>
                      </a:lnTo>
                      <a:lnTo>
                        <a:pt x="113" y="330"/>
                      </a:lnTo>
                      <a:lnTo>
                        <a:pt x="112" y="330"/>
                      </a:lnTo>
                      <a:lnTo>
                        <a:pt x="113" y="330"/>
                      </a:lnTo>
                      <a:lnTo>
                        <a:pt x="114" y="330"/>
                      </a:lnTo>
                      <a:lnTo>
                        <a:pt x="114" y="329"/>
                      </a:lnTo>
                      <a:lnTo>
                        <a:pt x="114" y="328"/>
                      </a:lnTo>
                      <a:lnTo>
                        <a:pt x="113" y="327"/>
                      </a:lnTo>
                      <a:lnTo>
                        <a:pt x="112" y="326"/>
                      </a:lnTo>
                      <a:lnTo>
                        <a:pt x="112" y="325"/>
                      </a:lnTo>
                      <a:lnTo>
                        <a:pt x="112" y="324"/>
                      </a:lnTo>
                      <a:lnTo>
                        <a:pt x="113" y="324"/>
                      </a:lnTo>
                      <a:lnTo>
                        <a:pt x="114" y="324"/>
                      </a:lnTo>
                      <a:lnTo>
                        <a:pt x="115" y="324"/>
                      </a:lnTo>
                      <a:lnTo>
                        <a:pt x="116" y="323"/>
                      </a:lnTo>
                      <a:lnTo>
                        <a:pt x="117" y="323"/>
                      </a:lnTo>
                      <a:lnTo>
                        <a:pt x="117" y="322"/>
                      </a:lnTo>
                      <a:lnTo>
                        <a:pt x="118" y="322"/>
                      </a:lnTo>
                      <a:lnTo>
                        <a:pt x="118" y="321"/>
                      </a:lnTo>
                      <a:lnTo>
                        <a:pt x="119" y="320"/>
                      </a:lnTo>
                      <a:lnTo>
                        <a:pt x="120" y="320"/>
                      </a:lnTo>
                      <a:lnTo>
                        <a:pt x="120" y="319"/>
                      </a:lnTo>
                      <a:lnTo>
                        <a:pt x="120" y="318"/>
                      </a:lnTo>
                      <a:lnTo>
                        <a:pt x="121" y="318"/>
                      </a:lnTo>
                      <a:lnTo>
                        <a:pt x="121" y="317"/>
                      </a:lnTo>
                      <a:lnTo>
                        <a:pt x="122" y="317"/>
                      </a:lnTo>
                      <a:lnTo>
                        <a:pt x="123" y="317"/>
                      </a:lnTo>
                      <a:lnTo>
                        <a:pt x="124" y="317"/>
                      </a:lnTo>
                      <a:lnTo>
                        <a:pt x="125" y="317"/>
                      </a:lnTo>
                      <a:lnTo>
                        <a:pt x="126" y="317"/>
                      </a:lnTo>
                      <a:lnTo>
                        <a:pt x="127" y="317"/>
                      </a:lnTo>
                      <a:lnTo>
                        <a:pt x="128" y="317"/>
                      </a:lnTo>
                      <a:lnTo>
                        <a:pt x="129" y="317"/>
                      </a:lnTo>
                      <a:lnTo>
                        <a:pt x="130" y="318"/>
                      </a:lnTo>
                      <a:lnTo>
                        <a:pt x="131" y="318"/>
                      </a:lnTo>
                      <a:lnTo>
                        <a:pt x="131" y="317"/>
                      </a:lnTo>
                      <a:lnTo>
                        <a:pt x="131" y="316"/>
                      </a:lnTo>
                      <a:lnTo>
                        <a:pt x="131" y="315"/>
                      </a:lnTo>
                      <a:lnTo>
                        <a:pt x="131" y="314"/>
                      </a:lnTo>
                      <a:lnTo>
                        <a:pt x="131" y="313"/>
                      </a:lnTo>
                      <a:lnTo>
                        <a:pt x="130" y="312"/>
                      </a:lnTo>
                      <a:lnTo>
                        <a:pt x="129" y="311"/>
                      </a:lnTo>
                      <a:lnTo>
                        <a:pt x="129" y="310"/>
                      </a:lnTo>
                      <a:lnTo>
                        <a:pt x="129" y="309"/>
                      </a:lnTo>
                      <a:lnTo>
                        <a:pt x="129" y="308"/>
                      </a:lnTo>
                      <a:lnTo>
                        <a:pt x="129" y="307"/>
                      </a:lnTo>
                      <a:lnTo>
                        <a:pt x="129" y="306"/>
                      </a:lnTo>
                      <a:lnTo>
                        <a:pt x="128" y="306"/>
                      </a:lnTo>
                      <a:lnTo>
                        <a:pt x="128" y="305"/>
                      </a:lnTo>
                      <a:lnTo>
                        <a:pt x="127" y="304"/>
                      </a:lnTo>
                      <a:lnTo>
                        <a:pt x="127" y="303"/>
                      </a:lnTo>
                      <a:lnTo>
                        <a:pt x="127" y="302"/>
                      </a:lnTo>
                      <a:lnTo>
                        <a:pt x="126" y="301"/>
                      </a:lnTo>
                      <a:lnTo>
                        <a:pt x="125" y="301"/>
                      </a:lnTo>
                      <a:lnTo>
                        <a:pt x="124" y="301"/>
                      </a:lnTo>
                      <a:lnTo>
                        <a:pt x="123" y="301"/>
                      </a:lnTo>
                      <a:lnTo>
                        <a:pt x="122" y="301"/>
                      </a:lnTo>
                      <a:lnTo>
                        <a:pt x="121" y="301"/>
                      </a:lnTo>
                      <a:lnTo>
                        <a:pt x="120" y="301"/>
                      </a:lnTo>
                      <a:lnTo>
                        <a:pt x="120" y="300"/>
                      </a:lnTo>
                      <a:lnTo>
                        <a:pt x="120" y="299"/>
                      </a:lnTo>
                      <a:lnTo>
                        <a:pt x="119" y="299"/>
                      </a:lnTo>
                      <a:lnTo>
                        <a:pt x="119" y="298"/>
                      </a:lnTo>
                      <a:lnTo>
                        <a:pt x="118" y="298"/>
                      </a:lnTo>
                      <a:lnTo>
                        <a:pt x="117" y="297"/>
                      </a:lnTo>
                      <a:lnTo>
                        <a:pt x="117" y="296"/>
                      </a:lnTo>
                      <a:lnTo>
                        <a:pt x="116" y="296"/>
                      </a:lnTo>
                      <a:lnTo>
                        <a:pt x="116" y="295"/>
                      </a:lnTo>
                      <a:lnTo>
                        <a:pt x="115" y="295"/>
                      </a:lnTo>
                      <a:lnTo>
                        <a:pt x="114" y="296"/>
                      </a:lnTo>
                      <a:lnTo>
                        <a:pt x="114" y="295"/>
                      </a:lnTo>
                      <a:lnTo>
                        <a:pt x="113" y="295"/>
                      </a:lnTo>
                      <a:lnTo>
                        <a:pt x="112" y="294"/>
                      </a:lnTo>
                      <a:lnTo>
                        <a:pt x="111" y="293"/>
                      </a:lnTo>
                      <a:lnTo>
                        <a:pt x="110" y="293"/>
                      </a:lnTo>
                      <a:lnTo>
                        <a:pt x="110" y="292"/>
                      </a:lnTo>
                      <a:lnTo>
                        <a:pt x="110" y="291"/>
                      </a:lnTo>
                      <a:lnTo>
                        <a:pt x="110" y="290"/>
                      </a:lnTo>
                      <a:lnTo>
                        <a:pt x="110" y="289"/>
                      </a:lnTo>
                      <a:lnTo>
                        <a:pt x="110" y="288"/>
                      </a:lnTo>
                      <a:lnTo>
                        <a:pt x="110" y="287"/>
                      </a:lnTo>
                      <a:lnTo>
                        <a:pt x="110" y="286"/>
                      </a:lnTo>
                      <a:lnTo>
                        <a:pt x="109" y="286"/>
                      </a:lnTo>
                      <a:lnTo>
                        <a:pt x="108" y="286"/>
                      </a:lnTo>
                      <a:lnTo>
                        <a:pt x="108" y="285"/>
                      </a:lnTo>
                      <a:lnTo>
                        <a:pt x="107" y="285"/>
                      </a:lnTo>
                      <a:lnTo>
                        <a:pt x="107" y="284"/>
                      </a:lnTo>
                      <a:lnTo>
                        <a:pt x="107" y="283"/>
                      </a:lnTo>
                      <a:lnTo>
                        <a:pt x="107" y="282"/>
                      </a:lnTo>
                      <a:lnTo>
                        <a:pt x="107" y="280"/>
                      </a:lnTo>
                      <a:lnTo>
                        <a:pt x="107" y="279"/>
                      </a:lnTo>
                      <a:lnTo>
                        <a:pt x="107" y="278"/>
                      </a:lnTo>
                      <a:lnTo>
                        <a:pt x="107" y="277"/>
                      </a:lnTo>
                      <a:lnTo>
                        <a:pt x="106" y="277"/>
                      </a:lnTo>
                      <a:lnTo>
                        <a:pt x="105" y="277"/>
                      </a:lnTo>
                      <a:lnTo>
                        <a:pt x="105" y="276"/>
                      </a:lnTo>
                      <a:lnTo>
                        <a:pt x="105" y="275"/>
                      </a:lnTo>
                      <a:lnTo>
                        <a:pt x="105" y="274"/>
                      </a:lnTo>
                      <a:lnTo>
                        <a:pt x="105" y="273"/>
                      </a:lnTo>
                      <a:lnTo>
                        <a:pt x="104" y="272"/>
                      </a:lnTo>
                      <a:lnTo>
                        <a:pt x="103" y="271"/>
                      </a:lnTo>
                      <a:lnTo>
                        <a:pt x="102" y="271"/>
                      </a:lnTo>
                      <a:lnTo>
                        <a:pt x="102" y="270"/>
                      </a:lnTo>
                      <a:lnTo>
                        <a:pt x="101" y="269"/>
                      </a:lnTo>
                      <a:lnTo>
                        <a:pt x="101" y="268"/>
                      </a:lnTo>
                      <a:lnTo>
                        <a:pt x="100" y="267"/>
                      </a:lnTo>
                      <a:lnTo>
                        <a:pt x="100" y="266"/>
                      </a:lnTo>
                      <a:lnTo>
                        <a:pt x="99" y="266"/>
                      </a:lnTo>
                      <a:lnTo>
                        <a:pt x="98" y="266"/>
                      </a:lnTo>
                      <a:lnTo>
                        <a:pt x="98" y="265"/>
                      </a:lnTo>
                      <a:lnTo>
                        <a:pt x="97" y="264"/>
                      </a:lnTo>
                      <a:lnTo>
                        <a:pt x="97" y="263"/>
                      </a:lnTo>
                      <a:lnTo>
                        <a:pt x="96" y="263"/>
                      </a:lnTo>
                      <a:lnTo>
                        <a:pt x="96" y="262"/>
                      </a:lnTo>
                      <a:lnTo>
                        <a:pt x="95" y="262"/>
                      </a:lnTo>
                      <a:lnTo>
                        <a:pt x="94" y="262"/>
                      </a:lnTo>
                      <a:lnTo>
                        <a:pt x="94" y="261"/>
                      </a:lnTo>
                      <a:lnTo>
                        <a:pt x="93" y="261"/>
                      </a:lnTo>
                      <a:lnTo>
                        <a:pt x="93" y="260"/>
                      </a:lnTo>
                      <a:lnTo>
                        <a:pt x="92" y="260"/>
                      </a:lnTo>
                      <a:lnTo>
                        <a:pt x="92" y="259"/>
                      </a:lnTo>
                      <a:lnTo>
                        <a:pt x="91" y="259"/>
                      </a:lnTo>
                      <a:lnTo>
                        <a:pt x="91" y="258"/>
                      </a:lnTo>
                      <a:lnTo>
                        <a:pt x="91" y="257"/>
                      </a:lnTo>
                      <a:lnTo>
                        <a:pt x="91" y="256"/>
                      </a:lnTo>
                      <a:lnTo>
                        <a:pt x="91" y="255"/>
                      </a:lnTo>
                      <a:lnTo>
                        <a:pt x="90" y="254"/>
                      </a:lnTo>
                      <a:lnTo>
                        <a:pt x="89" y="254"/>
                      </a:lnTo>
                      <a:lnTo>
                        <a:pt x="89" y="253"/>
                      </a:lnTo>
                      <a:lnTo>
                        <a:pt x="88" y="253"/>
                      </a:lnTo>
                      <a:lnTo>
                        <a:pt x="87" y="253"/>
                      </a:lnTo>
                      <a:lnTo>
                        <a:pt x="86" y="252"/>
                      </a:lnTo>
                      <a:lnTo>
                        <a:pt x="85" y="252"/>
                      </a:lnTo>
                      <a:lnTo>
                        <a:pt x="84" y="252"/>
                      </a:lnTo>
                      <a:lnTo>
                        <a:pt x="83" y="252"/>
                      </a:lnTo>
                      <a:lnTo>
                        <a:pt x="82" y="253"/>
                      </a:lnTo>
                      <a:lnTo>
                        <a:pt x="82" y="252"/>
                      </a:lnTo>
                      <a:lnTo>
                        <a:pt x="82" y="251"/>
                      </a:lnTo>
                      <a:lnTo>
                        <a:pt x="82" y="250"/>
                      </a:lnTo>
                      <a:lnTo>
                        <a:pt x="82" y="249"/>
                      </a:lnTo>
                      <a:lnTo>
                        <a:pt x="82" y="248"/>
                      </a:lnTo>
                      <a:lnTo>
                        <a:pt x="82" y="247"/>
                      </a:lnTo>
                      <a:lnTo>
                        <a:pt x="82" y="246"/>
                      </a:lnTo>
                      <a:lnTo>
                        <a:pt x="83" y="245"/>
                      </a:lnTo>
                      <a:lnTo>
                        <a:pt x="83" y="244"/>
                      </a:lnTo>
                      <a:lnTo>
                        <a:pt x="83" y="243"/>
                      </a:lnTo>
                      <a:lnTo>
                        <a:pt x="82" y="243"/>
                      </a:lnTo>
                      <a:lnTo>
                        <a:pt x="82" y="242"/>
                      </a:lnTo>
                      <a:lnTo>
                        <a:pt x="82" y="241"/>
                      </a:lnTo>
                      <a:lnTo>
                        <a:pt x="82" y="240"/>
                      </a:lnTo>
                      <a:lnTo>
                        <a:pt x="82" y="239"/>
                      </a:lnTo>
                      <a:lnTo>
                        <a:pt x="82" y="238"/>
                      </a:lnTo>
                      <a:lnTo>
                        <a:pt x="81" y="238"/>
                      </a:lnTo>
                      <a:lnTo>
                        <a:pt x="81" y="237"/>
                      </a:lnTo>
                      <a:lnTo>
                        <a:pt x="82" y="237"/>
                      </a:lnTo>
                      <a:lnTo>
                        <a:pt x="82" y="236"/>
                      </a:lnTo>
                      <a:lnTo>
                        <a:pt x="82" y="235"/>
                      </a:lnTo>
                      <a:lnTo>
                        <a:pt x="82" y="234"/>
                      </a:lnTo>
                      <a:lnTo>
                        <a:pt x="82" y="233"/>
                      </a:lnTo>
                      <a:lnTo>
                        <a:pt x="82" y="232"/>
                      </a:lnTo>
                      <a:lnTo>
                        <a:pt x="82" y="231"/>
                      </a:lnTo>
                      <a:lnTo>
                        <a:pt x="82" y="230"/>
                      </a:lnTo>
                      <a:lnTo>
                        <a:pt x="82" y="229"/>
                      </a:lnTo>
                      <a:lnTo>
                        <a:pt x="82" y="228"/>
                      </a:lnTo>
                      <a:lnTo>
                        <a:pt x="83" y="228"/>
                      </a:lnTo>
                      <a:lnTo>
                        <a:pt x="83" y="227"/>
                      </a:lnTo>
                      <a:lnTo>
                        <a:pt x="83" y="226"/>
                      </a:lnTo>
                      <a:lnTo>
                        <a:pt x="83" y="225"/>
                      </a:lnTo>
                      <a:lnTo>
                        <a:pt x="84" y="225"/>
                      </a:lnTo>
                      <a:lnTo>
                        <a:pt x="85" y="225"/>
                      </a:lnTo>
                      <a:lnTo>
                        <a:pt x="86" y="225"/>
                      </a:lnTo>
                      <a:lnTo>
                        <a:pt x="87" y="225"/>
                      </a:lnTo>
                      <a:lnTo>
                        <a:pt x="87" y="224"/>
                      </a:lnTo>
                      <a:lnTo>
                        <a:pt x="87" y="223"/>
                      </a:lnTo>
                      <a:lnTo>
                        <a:pt x="87" y="222"/>
                      </a:lnTo>
                      <a:lnTo>
                        <a:pt x="86" y="222"/>
                      </a:lnTo>
                      <a:lnTo>
                        <a:pt x="87" y="221"/>
                      </a:lnTo>
                      <a:lnTo>
                        <a:pt x="87" y="220"/>
                      </a:lnTo>
                      <a:lnTo>
                        <a:pt x="87" y="219"/>
                      </a:lnTo>
                      <a:lnTo>
                        <a:pt x="86" y="219"/>
                      </a:lnTo>
                      <a:lnTo>
                        <a:pt x="86" y="218"/>
                      </a:lnTo>
                      <a:lnTo>
                        <a:pt x="87" y="218"/>
                      </a:lnTo>
                      <a:lnTo>
                        <a:pt x="87" y="217"/>
                      </a:lnTo>
                      <a:lnTo>
                        <a:pt x="87" y="216"/>
                      </a:lnTo>
                      <a:lnTo>
                        <a:pt x="87" y="215"/>
                      </a:lnTo>
                      <a:lnTo>
                        <a:pt x="87" y="214"/>
                      </a:lnTo>
                      <a:lnTo>
                        <a:pt x="87" y="213"/>
                      </a:lnTo>
                      <a:lnTo>
                        <a:pt x="88" y="213"/>
                      </a:lnTo>
                      <a:lnTo>
                        <a:pt x="88" y="212"/>
                      </a:lnTo>
                      <a:lnTo>
                        <a:pt x="88" y="211"/>
                      </a:lnTo>
                      <a:lnTo>
                        <a:pt x="88" y="210"/>
                      </a:lnTo>
                      <a:lnTo>
                        <a:pt x="88" y="209"/>
                      </a:lnTo>
                      <a:lnTo>
                        <a:pt x="88" y="208"/>
                      </a:lnTo>
                      <a:lnTo>
                        <a:pt x="87" y="207"/>
                      </a:lnTo>
                      <a:lnTo>
                        <a:pt x="87" y="206"/>
                      </a:lnTo>
                      <a:lnTo>
                        <a:pt x="87" y="205"/>
                      </a:lnTo>
                      <a:lnTo>
                        <a:pt x="87" y="204"/>
                      </a:lnTo>
                      <a:lnTo>
                        <a:pt x="87" y="203"/>
                      </a:lnTo>
                      <a:lnTo>
                        <a:pt x="87" y="202"/>
                      </a:lnTo>
                      <a:lnTo>
                        <a:pt x="88" y="202"/>
                      </a:lnTo>
                      <a:lnTo>
                        <a:pt x="89" y="202"/>
                      </a:lnTo>
                      <a:lnTo>
                        <a:pt x="88" y="201"/>
                      </a:lnTo>
                      <a:lnTo>
                        <a:pt x="88" y="200"/>
                      </a:lnTo>
                      <a:lnTo>
                        <a:pt x="87" y="199"/>
                      </a:lnTo>
                      <a:lnTo>
                        <a:pt x="87" y="198"/>
                      </a:lnTo>
                      <a:lnTo>
                        <a:pt x="87" y="197"/>
                      </a:lnTo>
                      <a:lnTo>
                        <a:pt x="86" y="196"/>
                      </a:lnTo>
                      <a:lnTo>
                        <a:pt x="86" y="195"/>
                      </a:lnTo>
                      <a:lnTo>
                        <a:pt x="85" y="194"/>
                      </a:lnTo>
                      <a:lnTo>
                        <a:pt x="85" y="193"/>
                      </a:lnTo>
                      <a:lnTo>
                        <a:pt x="85" y="192"/>
                      </a:lnTo>
                      <a:lnTo>
                        <a:pt x="85" y="191"/>
                      </a:lnTo>
                      <a:lnTo>
                        <a:pt x="85" y="190"/>
                      </a:lnTo>
                      <a:lnTo>
                        <a:pt x="84" y="189"/>
                      </a:lnTo>
                      <a:lnTo>
                        <a:pt x="83" y="189"/>
                      </a:lnTo>
                      <a:lnTo>
                        <a:pt x="82" y="189"/>
                      </a:lnTo>
                      <a:lnTo>
                        <a:pt x="81" y="189"/>
                      </a:lnTo>
                      <a:lnTo>
                        <a:pt x="81" y="188"/>
                      </a:lnTo>
                      <a:lnTo>
                        <a:pt x="80" y="188"/>
                      </a:lnTo>
                      <a:lnTo>
                        <a:pt x="79" y="188"/>
                      </a:lnTo>
                      <a:lnTo>
                        <a:pt x="79" y="187"/>
                      </a:lnTo>
                      <a:lnTo>
                        <a:pt x="78" y="188"/>
                      </a:lnTo>
                      <a:lnTo>
                        <a:pt x="77" y="188"/>
                      </a:lnTo>
                      <a:lnTo>
                        <a:pt x="76" y="188"/>
                      </a:lnTo>
                      <a:lnTo>
                        <a:pt x="75" y="188"/>
                      </a:lnTo>
                      <a:lnTo>
                        <a:pt x="74" y="188"/>
                      </a:lnTo>
                      <a:lnTo>
                        <a:pt x="73" y="188"/>
                      </a:lnTo>
                      <a:lnTo>
                        <a:pt x="72" y="188"/>
                      </a:lnTo>
                      <a:lnTo>
                        <a:pt x="72" y="189"/>
                      </a:lnTo>
                      <a:lnTo>
                        <a:pt x="72" y="190"/>
                      </a:lnTo>
                      <a:lnTo>
                        <a:pt x="71" y="191"/>
                      </a:lnTo>
                      <a:lnTo>
                        <a:pt x="70" y="192"/>
                      </a:lnTo>
                      <a:lnTo>
                        <a:pt x="70" y="193"/>
                      </a:lnTo>
                      <a:lnTo>
                        <a:pt x="70" y="194"/>
                      </a:lnTo>
                      <a:lnTo>
                        <a:pt x="69" y="194"/>
                      </a:lnTo>
                      <a:lnTo>
                        <a:pt x="69" y="193"/>
                      </a:lnTo>
                      <a:lnTo>
                        <a:pt x="68" y="194"/>
                      </a:lnTo>
                      <a:lnTo>
                        <a:pt x="67" y="194"/>
                      </a:lnTo>
                      <a:lnTo>
                        <a:pt x="66" y="194"/>
                      </a:lnTo>
                      <a:lnTo>
                        <a:pt x="65" y="194"/>
                      </a:lnTo>
                      <a:lnTo>
                        <a:pt x="64" y="194"/>
                      </a:lnTo>
                      <a:lnTo>
                        <a:pt x="63" y="194"/>
                      </a:lnTo>
                      <a:lnTo>
                        <a:pt x="62" y="194"/>
                      </a:lnTo>
                      <a:lnTo>
                        <a:pt x="61" y="194"/>
                      </a:lnTo>
                      <a:lnTo>
                        <a:pt x="60" y="194"/>
                      </a:lnTo>
                      <a:lnTo>
                        <a:pt x="59" y="194"/>
                      </a:lnTo>
                      <a:lnTo>
                        <a:pt x="59" y="195"/>
                      </a:lnTo>
                      <a:lnTo>
                        <a:pt x="58" y="195"/>
                      </a:lnTo>
                      <a:lnTo>
                        <a:pt x="57" y="195"/>
                      </a:lnTo>
                      <a:lnTo>
                        <a:pt x="56" y="195"/>
                      </a:lnTo>
                      <a:lnTo>
                        <a:pt x="55" y="195"/>
                      </a:lnTo>
                      <a:lnTo>
                        <a:pt x="55" y="196"/>
                      </a:lnTo>
                      <a:lnTo>
                        <a:pt x="54" y="196"/>
                      </a:lnTo>
                      <a:lnTo>
                        <a:pt x="53" y="196"/>
                      </a:lnTo>
                      <a:lnTo>
                        <a:pt x="52" y="196"/>
                      </a:lnTo>
                      <a:lnTo>
                        <a:pt x="51" y="196"/>
                      </a:lnTo>
                      <a:lnTo>
                        <a:pt x="50" y="196"/>
                      </a:lnTo>
                      <a:lnTo>
                        <a:pt x="49" y="196"/>
                      </a:lnTo>
                      <a:lnTo>
                        <a:pt x="48" y="196"/>
                      </a:lnTo>
                      <a:lnTo>
                        <a:pt x="47" y="195"/>
                      </a:lnTo>
                      <a:lnTo>
                        <a:pt x="46" y="195"/>
                      </a:lnTo>
                      <a:lnTo>
                        <a:pt x="46" y="194"/>
                      </a:lnTo>
                      <a:lnTo>
                        <a:pt x="46" y="193"/>
                      </a:lnTo>
                      <a:lnTo>
                        <a:pt x="45" y="193"/>
                      </a:lnTo>
                      <a:lnTo>
                        <a:pt x="45" y="192"/>
                      </a:lnTo>
                      <a:lnTo>
                        <a:pt x="44" y="192"/>
                      </a:lnTo>
                      <a:lnTo>
                        <a:pt x="43" y="192"/>
                      </a:lnTo>
                      <a:lnTo>
                        <a:pt x="42" y="191"/>
                      </a:lnTo>
                      <a:lnTo>
                        <a:pt x="41" y="191"/>
                      </a:lnTo>
                      <a:lnTo>
                        <a:pt x="40" y="190"/>
                      </a:lnTo>
                      <a:lnTo>
                        <a:pt x="39" y="189"/>
                      </a:lnTo>
                      <a:lnTo>
                        <a:pt x="39" y="188"/>
                      </a:lnTo>
                      <a:lnTo>
                        <a:pt x="40" y="187"/>
                      </a:lnTo>
                      <a:lnTo>
                        <a:pt x="40" y="186"/>
                      </a:lnTo>
                      <a:lnTo>
                        <a:pt x="40" y="185"/>
                      </a:lnTo>
                      <a:lnTo>
                        <a:pt x="39" y="184"/>
                      </a:lnTo>
                      <a:lnTo>
                        <a:pt x="38" y="184"/>
                      </a:lnTo>
                      <a:lnTo>
                        <a:pt x="38" y="183"/>
                      </a:lnTo>
                      <a:lnTo>
                        <a:pt x="38" y="182"/>
                      </a:lnTo>
                      <a:lnTo>
                        <a:pt x="38" y="181"/>
                      </a:lnTo>
                      <a:lnTo>
                        <a:pt x="39" y="181"/>
                      </a:lnTo>
                      <a:lnTo>
                        <a:pt x="39" y="180"/>
                      </a:lnTo>
                      <a:lnTo>
                        <a:pt x="39" y="179"/>
                      </a:lnTo>
                      <a:lnTo>
                        <a:pt x="39" y="178"/>
                      </a:lnTo>
                      <a:lnTo>
                        <a:pt x="39" y="177"/>
                      </a:lnTo>
                      <a:lnTo>
                        <a:pt x="38" y="176"/>
                      </a:lnTo>
                      <a:lnTo>
                        <a:pt x="38" y="175"/>
                      </a:lnTo>
                      <a:lnTo>
                        <a:pt x="37" y="174"/>
                      </a:lnTo>
                      <a:lnTo>
                        <a:pt x="37" y="173"/>
                      </a:lnTo>
                      <a:lnTo>
                        <a:pt x="36" y="173"/>
                      </a:lnTo>
                      <a:lnTo>
                        <a:pt x="35" y="173"/>
                      </a:lnTo>
                      <a:lnTo>
                        <a:pt x="34" y="173"/>
                      </a:lnTo>
                      <a:lnTo>
                        <a:pt x="33" y="173"/>
                      </a:lnTo>
                      <a:lnTo>
                        <a:pt x="32" y="173"/>
                      </a:lnTo>
                      <a:lnTo>
                        <a:pt x="31" y="173"/>
                      </a:lnTo>
                      <a:lnTo>
                        <a:pt x="31" y="172"/>
                      </a:lnTo>
                      <a:lnTo>
                        <a:pt x="30" y="172"/>
                      </a:lnTo>
                      <a:lnTo>
                        <a:pt x="30" y="171"/>
                      </a:lnTo>
                      <a:lnTo>
                        <a:pt x="29" y="171"/>
                      </a:lnTo>
                      <a:lnTo>
                        <a:pt x="29" y="170"/>
                      </a:lnTo>
                      <a:lnTo>
                        <a:pt x="29" y="169"/>
                      </a:lnTo>
                      <a:lnTo>
                        <a:pt x="29" y="168"/>
                      </a:lnTo>
                      <a:lnTo>
                        <a:pt x="29" y="167"/>
                      </a:lnTo>
                      <a:lnTo>
                        <a:pt x="30" y="167"/>
                      </a:lnTo>
                      <a:lnTo>
                        <a:pt x="29" y="167"/>
                      </a:lnTo>
                      <a:lnTo>
                        <a:pt x="28" y="167"/>
                      </a:lnTo>
                      <a:lnTo>
                        <a:pt x="27" y="166"/>
                      </a:lnTo>
                      <a:lnTo>
                        <a:pt x="26" y="166"/>
                      </a:lnTo>
                      <a:lnTo>
                        <a:pt x="26" y="165"/>
                      </a:lnTo>
                      <a:lnTo>
                        <a:pt x="26" y="164"/>
                      </a:lnTo>
                      <a:lnTo>
                        <a:pt x="27" y="164"/>
                      </a:lnTo>
                      <a:lnTo>
                        <a:pt x="27" y="163"/>
                      </a:lnTo>
                      <a:lnTo>
                        <a:pt x="28" y="162"/>
                      </a:lnTo>
                      <a:lnTo>
                        <a:pt x="28" y="161"/>
                      </a:lnTo>
                      <a:lnTo>
                        <a:pt x="27" y="161"/>
                      </a:lnTo>
                      <a:lnTo>
                        <a:pt x="27" y="160"/>
                      </a:lnTo>
                      <a:lnTo>
                        <a:pt x="26" y="159"/>
                      </a:lnTo>
                      <a:lnTo>
                        <a:pt x="27" y="159"/>
                      </a:lnTo>
                      <a:lnTo>
                        <a:pt x="27" y="158"/>
                      </a:lnTo>
                      <a:lnTo>
                        <a:pt x="28" y="158"/>
                      </a:lnTo>
                      <a:lnTo>
                        <a:pt x="28" y="157"/>
                      </a:lnTo>
                      <a:lnTo>
                        <a:pt x="28" y="156"/>
                      </a:lnTo>
                      <a:lnTo>
                        <a:pt x="28" y="155"/>
                      </a:lnTo>
                      <a:lnTo>
                        <a:pt x="28" y="154"/>
                      </a:lnTo>
                      <a:lnTo>
                        <a:pt x="28" y="153"/>
                      </a:lnTo>
                      <a:lnTo>
                        <a:pt x="29" y="153"/>
                      </a:lnTo>
                      <a:lnTo>
                        <a:pt x="28" y="152"/>
                      </a:lnTo>
                      <a:lnTo>
                        <a:pt x="28" y="151"/>
                      </a:lnTo>
                      <a:lnTo>
                        <a:pt x="28" y="150"/>
                      </a:lnTo>
                      <a:lnTo>
                        <a:pt x="27" y="150"/>
                      </a:lnTo>
                      <a:lnTo>
                        <a:pt x="27" y="149"/>
                      </a:lnTo>
                      <a:lnTo>
                        <a:pt x="26" y="148"/>
                      </a:lnTo>
                      <a:lnTo>
                        <a:pt x="26" y="147"/>
                      </a:lnTo>
                      <a:lnTo>
                        <a:pt x="25" y="147"/>
                      </a:lnTo>
                      <a:lnTo>
                        <a:pt x="25" y="146"/>
                      </a:lnTo>
                      <a:lnTo>
                        <a:pt x="26" y="145"/>
                      </a:lnTo>
                      <a:lnTo>
                        <a:pt x="27" y="144"/>
                      </a:lnTo>
                      <a:lnTo>
                        <a:pt x="27" y="143"/>
                      </a:lnTo>
                      <a:lnTo>
                        <a:pt x="27" y="142"/>
                      </a:lnTo>
                      <a:lnTo>
                        <a:pt x="27" y="141"/>
                      </a:lnTo>
                      <a:lnTo>
                        <a:pt x="27" y="140"/>
                      </a:lnTo>
                      <a:lnTo>
                        <a:pt x="27" y="139"/>
                      </a:lnTo>
                      <a:lnTo>
                        <a:pt x="26" y="139"/>
                      </a:lnTo>
                      <a:lnTo>
                        <a:pt x="26" y="138"/>
                      </a:lnTo>
                      <a:lnTo>
                        <a:pt x="25" y="138"/>
                      </a:lnTo>
                      <a:lnTo>
                        <a:pt x="24" y="138"/>
                      </a:lnTo>
                      <a:lnTo>
                        <a:pt x="23" y="138"/>
                      </a:lnTo>
                      <a:lnTo>
                        <a:pt x="23" y="137"/>
                      </a:lnTo>
                      <a:lnTo>
                        <a:pt x="23" y="136"/>
                      </a:lnTo>
                      <a:lnTo>
                        <a:pt x="23" y="135"/>
                      </a:lnTo>
                      <a:lnTo>
                        <a:pt x="23" y="134"/>
                      </a:lnTo>
                      <a:lnTo>
                        <a:pt x="23" y="133"/>
                      </a:lnTo>
                      <a:lnTo>
                        <a:pt x="23" y="132"/>
                      </a:lnTo>
                      <a:lnTo>
                        <a:pt x="23" y="131"/>
                      </a:lnTo>
                      <a:lnTo>
                        <a:pt x="24" y="131"/>
                      </a:lnTo>
                      <a:lnTo>
                        <a:pt x="24" y="130"/>
                      </a:lnTo>
                      <a:lnTo>
                        <a:pt x="24" y="129"/>
                      </a:lnTo>
                      <a:lnTo>
                        <a:pt x="24" y="128"/>
                      </a:lnTo>
                      <a:lnTo>
                        <a:pt x="23" y="128"/>
                      </a:lnTo>
                      <a:lnTo>
                        <a:pt x="23" y="127"/>
                      </a:lnTo>
                      <a:lnTo>
                        <a:pt x="22" y="126"/>
                      </a:lnTo>
                      <a:lnTo>
                        <a:pt x="21" y="126"/>
                      </a:lnTo>
                      <a:lnTo>
                        <a:pt x="20" y="126"/>
                      </a:lnTo>
                      <a:lnTo>
                        <a:pt x="19" y="126"/>
                      </a:lnTo>
                      <a:lnTo>
                        <a:pt x="18" y="126"/>
                      </a:lnTo>
                      <a:lnTo>
                        <a:pt x="17" y="126"/>
                      </a:lnTo>
                      <a:lnTo>
                        <a:pt x="17" y="125"/>
                      </a:lnTo>
                      <a:lnTo>
                        <a:pt x="17" y="124"/>
                      </a:lnTo>
                      <a:lnTo>
                        <a:pt x="17" y="123"/>
                      </a:lnTo>
                      <a:lnTo>
                        <a:pt x="17" y="122"/>
                      </a:lnTo>
                      <a:lnTo>
                        <a:pt x="16" y="121"/>
                      </a:lnTo>
                      <a:lnTo>
                        <a:pt x="16" y="120"/>
                      </a:lnTo>
                      <a:lnTo>
                        <a:pt x="17" y="120"/>
                      </a:lnTo>
                      <a:lnTo>
                        <a:pt x="17" y="119"/>
                      </a:lnTo>
                      <a:lnTo>
                        <a:pt x="17" y="118"/>
                      </a:lnTo>
                      <a:lnTo>
                        <a:pt x="16" y="117"/>
                      </a:lnTo>
                      <a:lnTo>
                        <a:pt x="16" y="116"/>
                      </a:lnTo>
                      <a:lnTo>
                        <a:pt x="15" y="115"/>
                      </a:lnTo>
                      <a:lnTo>
                        <a:pt x="15" y="114"/>
                      </a:lnTo>
                      <a:lnTo>
                        <a:pt x="14" y="114"/>
                      </a:lnTo>
                      <a:lnTo>
                        <a:pt x="13" y="114"/>
                      </a:lnTo>
                      <a:lnTo>
                        <a:pt x="13" y="113"/>
                      </a:lnTo>
                      <a:lnTo>
                        <a:pt x="12" y="112"/>
                      </a:lnTo>
                      <a:lnTo>
                        <a:pt x="12" y="111"/>
                      </a:lnTo>
                      <a:lnTo>
                        <a:pt x="12" y="110"/>
                      </a:lnTo>
                      <a:lnTo>
                        <a:pt x="12" y="109"/>
                      </a:lnTo>
                      <a:lnTo>
                        <a:pt x="13" y="109"/>
                      </a:lnTo>
                      <a:lnTo>
                        <a:pt x="13" y="108"/>
                      </a:lnTo>
                      <a:lnTo>
                        <a:pt x="14" y="107"/>
                      </a:lnTo>
                      <a:lnTo>
                        <a:pt x="14" y="106"/>
                      </a:lnTo>
                      <a:lnTo>
                        <a:pt x="15" y="106"/>
                      </a:lnTo>
                      <a:lnTo>
                        <a:pt x="15" y="105"/>
                      </a:lnTo>
                      <a:lnTo>
                        <a:pt x="16" y="104"/>
                      </a:lnTo>
                      <a:lnTo>
                        <a:pt x="16" y="103"/>
                      </a:lnTo>
                      <a:lnTo>
                        <a:pt x="16" y="102"/>
                      </a:lnTo>
                      <a:lnTo>
                        <a:pt x="16" y="101"/>
                      </a:lnTo>
                      <a:lnTo>
                        <a:pt x="16" y="100"/>
                      </a:lnTo>
                      <a:lnTo>
                        <a:pt x="17" y="100"/>
                      </a:lnTo>
                      <a:lnTo>
                        <a:pt x="17" y="99"/>
                      </a:lnTo>
                      <a:lnTo>
                        <a:pt x="17" y="98"/>
                      </a:lnTo>
                      <a:lnTo>
                        <a:pt x="18" y="97"/>
                      </a:lnTo>
                      <a:lnTo>
                        <a:pt x="19" y="97"/>
                      </a:lnTo>
                      <a:lnTo>
                        <a:pt x="19" y="96"/>
                      </a:lnTo>
                      <a:lnTo>
                        <a:pt x="19" y="95"/>
                      </a:lnTo>
                      <a:lnTo>
                        <a:pt x="19" y="94"/>
                      </a:lnTo>
                      <a:lnTo>
                        <a:pt x="18" y="94"/>
                      </a:lnTo>
                      <a:lnTo>
                        <a:pt x="18" y="93"/>
                      </a:lnTo>
                      <a:lnTo>
                        <a:pt x="18" y="92"/>
                      </a:lnTo>
                      <a:lnTo>
                        <a:pt x="17" y="92"/>
                      </a:lnTo>
                      <a:lnTo>
                        <a:pt x="17" y="91"/>
                      </a:lnTo>
                      <a:lnTo>
                        <a:pt x="17" y="90"/>
                      </a:lnTo>
                      <a:lnTo>
                        <a:pt x="17" y="89"/>
                      </a:lnTo>
                      <a:lnTo>
                        <a:pt x="17" y="88"/>
                      </a:lnTo>
                      <a:lnTo>
                        <a:pt x="17" y="87"/>
                      </a:lnTo>
                      <a:lnTo>
                        <a:pt x="17" y="86"/>
                      </a:lnTo>
                      <a:lnTo>
                        <a:pt x="17" y="85"/>
                      </a:lnTo>
                      <a:lnTo>
                        <a:pt x="17" y="84"/>
                      </a:lnTo>
                      <a:lnTo>
                        <a:pt x="17" y="83"/>
                      </a:lnTo>
                      <a:lnTo>
                        <a:pt x="17" y="82"/>
                      </a:lnTo>
                      <a:lnTo>
                        <a:pt x="16" y="81"/>
                      </a:lnTo>
                      <a:lnTo>
                        <a:pt x="17" y="81"/>
                      </a:lnTo>
                      <a:lnTo>
                        <a:pt x="17" y="80"/>
                      </a:lnTo>
                      <a:lnTo>
                        <a:pt x="16" y="80"/>
                      </a:lnTo>
                      <a:lnTo>
                        <a:pt x="16" y="79"/>
                      </a:lnTo>
                      <a:lnTo>
                        <a:pt x="16" y="78"/>
                      </a:lnTo>
                      <a:lnTo>
                        <a:pt x="16" y="77"/>
                      </a:lnTo>
                      <a:lnTo>
                        <a:pt x="16" y="76"/>
                      </a:lnTo>
                      <a:lnTo>
                        <a:pt x="16" y="75"/>
                      </a:lnTo>
                      <a:lnTo>
                        <a:pt x="16" y="74"/>
                      </a:lnTo>
                      <a:lnTo>
                        <a:pt x="17" y="74"/>
                      </a:lnTo>
                      <a:lnTo>
                        <a:pt x="16" y="74"/>
                      </a:lnTo>
                      <a:lnTo>
                        <a:pt x="17" y="74"/>
                      </a:lnTo>
                      <a:lnTo>
                        <a:pt x="17" y="73"/>
                      </a:lnTo>
                      <a:lnTo>
                        <a:pt x="16" y="73"/>
                      </a:lnTo>
                      <a:lnTo>
                        <a:pt x="16" y="72"/>
                      </a:lnTo>
                      <a:lnTo>
                        <a:pt x="15" y="72"/>
                      </a:lnTo>
                      <a:lnTo>
                        <a:pt x="15" y="71"/>
                      </a:lnTo>
                      <a:lnTo>
                        <a:pt x="14" y="71"/>
                      </a:lnTo>
                      <a:lnTo>
                        <a:pt x="14" y="70"/>
                      </a:lnTo>
                      <a:lnTo>
                        <a:pt x="14" y="69"/>
                      </a:lnTo>
                      <a:lnTo>
                        <a:pt x="13" y="69"/>
                      </a:lnTo>
                      <a:lnTo>
                        <a:pt x="13" y="68"/>
                      </a:lnTo>
                      <a:lnTo>
                        <a:pt x="12" y="68"/>
                      </a:lnTo>
                      <a:lnTo>
                        <a:pt x="11" y="68"/>
                      </a:lnTo>
                      <a:lnTo>
                        <a:pt x="11" y="67"/>
                      </a:lnTo>
                      <a:lnTo>
                        <a:pt x="11" y="66"/>
                      </a:lnTo>
                      <a:lnTo>
                        <a:pt x="11" y="65"/>
                      </a:lnTo>
                      <a:lnTo>
                        <a:pt x="12" y="65"/>
                      </a:lnTo>
                      <a:lnTo>
                        <a:pt x="12" y="64"/>
                      </a:lnTo>
                      <a:lnTo>
                        <a:pt x="13" y="64"/>
                      </a:lnTo>
                      <a:lnTo>
                        <a:pt x="13" y="63"/>
                      </a:lnTo>
                      <a:lnTo>
                        <a:pt x="14" y="62"/>
                      </a:lnTo>
                      <a:lnTo>
                        <a:pt x="15" y="62"/>
                      </a:lnTo>
                      <a:lnTo>
                        <a:pt x="15" y="61"/>
                      </a:lnTo>
                      <a:lnTo>
                        <a:pt x="14" y="61"/>
                      </a:lnTo>
                      <a:lnTo>
                        <a:pt x="13" y="61"/>
                      </a:lnTo>
                      <a:lnTo>
                        <a:pt x="12" y="61"/>
                      </a:lnTo>
                      <a:lnTo>
                        <a:pt x="12" y="60"/>
                      </a:lnTo>
                      <a:lnTo>
                        <a:pt x="12" y="59"/>
                      </a:lnTo>
                      <a:lnTo>
                        <a:pt x="11" y="59"/>
                      </a:lnTo>
                      <a:lnTo>
                        <a:pt x="11" y="58"/>
                      </a:lnTo>
                      <a:lnTo>
                        <a:pt x="10" y="58"/>
                      </a:lnTo>
                      <a:lnTo>
                        <a:pt x="10" y="57"/>
                      </a:lnTo>
                      <a:lnTo>
                        <a:pt x="9" y="57"/>
                      </a:lnTo>
                      <a:lnTo>
                        <a:pt x="10" y="56"/>
                      </a:lnTo>
                      <a:lnTo>
                        <a:pt x="10" y="55"/>
                      </a:lnTo>
                      <a:lnTo>
                        <a:pt x="10" y="54"/>
                      </a:lnTo>
                      <a:lnTo>
                        <a:pt x="10" y="53"/>
                      </a:lnTo>
                      <a:lnTo>
                        <a:pt x="10" y="52"/>
                      </a:lnTo>
                      <a:lnTo>
                        <a:pt x="10" y="51"/>
                      </a:lnTo>
                      <a:lnTo>
                        <a:pt x="9" y="51"/>
                      </a:lnTo>
                      <a:lnTo>
                        <a:pt x="8" y="50"/>
                      </a:lnTo>
                      <a:lnTo>
                        <a:pt x="7" y="50"/>
                      </a:lnTo>
                      <a:lnTo>
                        <a:pt x="6" y="50"/>
                      </a:lnTo>
                      <a:lnTo>
                        <a:pt x="6" y="51"/>
                      </a:lnTo>
                      <a:lnTo>
                        <a:pt x="5" y="51"/>
                      </a:lnTo>
                      <a:lnTo>
                        <a:pt x="5" y="50"/>
                      </a:lnTo>
                      <a:lnTo>
                        <a:pt x="4" y="50"/>
                      </a:lnTo>
                      <a:lnTo>
                        <a:pt x="3" y="50"/>
                      </a:lnTo>
                      <a:lnTo>
                        <a:pt x="3" y="49"/>
                      </a:lnTo>
                      <a:lnTo>
                        <a:pt x="2" y="49"/>
                      </a:lnTo>
                      <a:lnTo>
                        <a:pt x="2" y="48"/>
                      </a:lnTo>
                      <a:lnTo>
                        <a:pt x="2" y="47"/>
                      </a:lnTo>
                      <a:lnTo>
                        <a:pt x="2" y="46"/>
                      </a:lnTo>
                      <a:lnTo>
                        <a:pt x="2" y="45"/>
                      </a:lnTo>
                      <a:lnTo>
                        <a:pt x="1" y="45"/>
                      </a:lnTo>
                      <a:lnTo>
                        <a:pt x="1" y="44"/>
                      </a:lnTo>
                      <a:lnTo>
                        <a:pt x="2" y="43"/>
                      </a:lnTo>
                      <a:lnTo>
                        <a:pt x="2" y="42"/>
                      </a:lnTo>
                      <a:lnTo>
                        <a:pt x="1" y="42"/>
                      </a:lnTo>
                      <a:lnTo>
                        <a:pt x="1" y="41"/>
                      </a:lnTo>
                      <a:lnTo>
                        <a:pt x="1" y="40"/>
                      </a:lnTo>
                      <a:lnTo>
                        <a:pt x="2" y="40"/>
                      </a:lnTo>
                      <a:lnTo>
                        <a:pt x="2" y="39"/>
                      </a:lnTo>
                      <a:lnTo>
                        <a:pt x="1" y="39"/>
                      </a:lnTo>
                      <a:lnTo>
                        <a:pt x="1" y="38"/>
                      </a:lnTo>
                      <a:lnTo>
                        <a:pt x="1" y="37"/>
                      </a:lnTo>
                      <a:lnTo>
                        <a:pt x="0" y="37"/>
                      </a:lnTo>
                      <a:lnTo>
                        <a:pt x="1" y="37"/>
                      </a:lnTo>
                      <a:lnTo>
                        <a:pt x="1" y="36"/>
                      </a:lnTo>
                      <a:lnTo>
                        <a:pt x="1" y="35"/>
                      </a:lnTo>
                      <a:lnTo>
                        <a:pt x="2" y="34"/>
                      </a:lnTo>
                      <a:lnTo>
                        <a:pt x="2" y="33"/>
                      </a:lnTo>
                      <a:lnTo>
                        <a:pt x="3" y="33"/>
                      </a:lnTo>
                      <a:lnTo>
                        <a:pt x="3" y="32"/>
                      </a:lnTo>
                      <a:lnTo>
                        <a:pt x="4" y="32"/>
                      </a:lnTo>
                      <a:lnTo>
                        <a:pt x="5" y="30"/>
                      </a:lnTo>
                      <a:lnTo>
                        <a:pt x="5" y="29"/>
                      </a:lnTo>
                      <a:lnTo>
                        <a:pt x="5" y="28"/>
                      </a:lnTo>
                      <a:lnTo>
                        <a:pt x="4" y="27"/>
                      </a:lnTo>
                      <a:lnTo>
                        <a:pt x="10" y="5"/>
                      </a:lnTo>
                      <a:lnTo>
                        <a:pt x="11" y="4"/>
                      </a:lnTo>
                      <a:lnTo>
                        <a:pt x="12" y="4"/>
                      </a:lnTo>
                      <a:lnTo>
                        <a:pt x="12" y="3"/>
                      </a:lnTo>
                      <a:lnTo>
                        <a:pt x="13" y="3"/>
                      </a:lnTo>
                      <a:lnTo>
                        <a:pt x="13" y="2"/>
                      </a:lnTo>
                      <a:lnTo>
                        <a:pt x="14" y="1"/>
                      </a:lnTo>
                      <a:lnTo>
                        <a:pt x="15" y="1"/>
                      </a:lnTo>
                      <a:lnTo>
                        <a:pt x="16" y="1"/>
                      </a:lnTo>
                      <a:lnTo>
                        <a:pt x="17" y="1"/>
                      </a:lnTo>
                      <a:lnTo>
                        <a:pt x="18" y="1"/>
                      </a:lnTo>
                      <a:lnTo>
                        <a:pt x="19" y="0"/>
                      </a:lnTo>
                      <a:lnTo>
                        <a:pt x="20" y="0"/>
                      </a:lnTo>
                      <a:lnTo>
                        <a:pt x="21" y="0"/>
                      </a:lnTo>
                      <a:lnTo>
                        <a:pt x="21" y="1"/>
                      </a:lnTo>
                      <a:lnTo>
                        <a:pt x="22" y="1"/>
                      </a:lnTo>
                      <a:lnTo>
                        <a:pt x="22" y="3"/>
                      </a:lnTo>
                      <a:lnTo>
                        <a:pt x="23" y="4"/>
                      </a:lnTo>
                      <a:lnTo>
                        <a:pt x="27" y="5"/>
                      </a:lnTo>
                      <a:lnTo>
                        <a:pt x="28" y="5"/>
                      </a:lnTo>
                      <a:lnTo>
                        <a:pt x="28" y="6"/>
                      </a:lnTo>
                      <a:lnTo>
                        <a:pt x="28" y="7"/>
                      </a:lnTo>
                      <a:lnTo>
                        <a:pt x="29" y="7"/>
                      </a:lnTo>
                      <a:lnTo>
                        <a:pt x="30" y="7"/>
                      </a:lnTo>
                      <a:lnTo>
                        <a:pt x="31" y="7"/>
                      </a:lnTo>
                      <a:lnTo>
                        <a:pt x="31" y="8"/>
                      </a:lnTo>
                    </a:path>
                  </a:pathLst>
                </a:custGeom>
                <a:solidFill>
                  <a:srgbClr val="9966FF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" name="Freeform 26">
                  <a:extLst>
                    <a:ext uri="{FF2B5EF4-FFF2-40B4-BE49-F238E27FC236}">
                      <a16:creationId xmlns:a16="http://schemas.microsoft.com/office/drawing/2014/main" id="{4FDAF5EE-3F60-49B4-B2C4-23CCEC46CD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82675" y="3194050"/>
                  <a:ext cx="398463" cy="304800"/>
                </a:xfrm>
                <a:custGeom>
                  <a:avLst/>
                  <a:gdLst>
                    <a:gd name="T0" fmla="*/ 5 w 251"/>
                    <a:gd name="T1" fmla="*/ 40 h 192"/>
                    <a:gd name="T2" fmla="*/ 8 w 251"/>
                    <a:gd name="T3" fmla="*/ 35 h 192"/>
                    <a:gd name="T4" fmla="*/ 13 w 251"/>
                    <a:gd name="T5" fmla="*/ 32 h 192"/>
                    <a:gd name="T6" fmla="*/ 19 w 251"/>
                    <a:gd name="T7" fmla="*/ 31 h 192"/>
                    <a:gd name="T8" fmla="*/ 23 w 251"/>
                    <a:gd name="T9" fmla="*/ 27 h 192"/>
                    <a:gd name="T10" fmla="*/ 23 w 251"/>
                    <a:gd name="T11" fmla="*/ 21 h 192"/>
                    <a:gd name="T12" fmla="*/ 30 w 251"/>
                    <a:gd name="T13" fmla="*/ 18 h 192"/>
                    <a:gd name="T14" fmla="*/ 35 w 251"/>
                    <a:gd name="T15" fmla="*/ 14 h 192"/>
                    <a:gd name="T16" fmla="*/ 37 w 251"/>
                    <a:gd name="T17" fmla="*/ 10 h 192"/>
                    <a:gd name="T18" fmla="*/ 43 w 251"/>
                    <a:gd name="T19" fmla="*/ 9 h 192"/>
                    <a:gd name="T20" fmla="*/ 48 w 251"/>
                    <a:gd name="T21" fmla="*/ 6 h 192"/>
                    <a:gd name="T22" fmla="*/ 53 w 251"/>
                    <a:gd name="T23" fmla="*/ 2 h 192"/>
                    <a:gd name="T24" fmla="*/ 60 w 251"/>
                    <a:gd name="T25" fmla="*/ 0 h 192"/>
                    <a:gd name="T26" fmla="*/ 67 w 251"/>
                    <a:gd name="T27" fmla="*/ 0 h 192"/>
                    <a:gd name="T28" fmla="*/ 71 w 251"/>
                    <a:gd name="T29" fmla="*/ 5 h 192"/>
                    <a:gd name="T30" fmla="*/ 77 w 251"/>
                    <a:gd name="T31" fmla="*/ 6 h 192"/>
                    <a:gd name="T32" fmla="*/ 85 w 251"/>
                    <a:gd name="T33" fmla="*/ 8 h 192"/>
                    <a:gd name="T34" fmla="*/ 89 w 251"/>
                    <a:gd name="T35" fmla="*/ 12 h 192"/>
                    <a:gd name="T36" fmla="*/ 94 w 251"/>
                    <a:gd name="T37" fmla="*/ 14 h 192"/>
                    <a:gd name="T38" fmla="*/ 102 w 251"/>
                    <a:gd name="T39" fmla="*/ 14 h 192"/>
                    <a:gd name="T40" fmla="*/ 103 w 251"/>
                    <a:gd name="T41" fmla="*/ 21 h 192"/>
                    <a:gd name="T42" fmla="*/ 106 w 251"/>
                    <a:gd name="T43" fmla="*/ 26 h 192"/>
                    <a:gd name="T44" fmla="*/ 114 w 251"/>
                    <a:gd name="T45" fmla="*/ 27 h 192"/>
                    <a:gd name="T46" fmla="*/ 116 w 251"/>
                    <a:gd name="T47" fmla="*/ 33 h 192"/>
                    <a:gd name="T48" fmla="*/ 117 w 251"/>
                    <a:gd name="T49" fmla="*/ 41 h 192"/>
                    <a:gd name="T50" fmla="*/ 117 w 251"/>
                    <a:gd name="T51" fmla="*/ 47 h 192"/>
                    <a:gd name="T52" fmla="*/ 122 w 251"/>
                    <a:gd name="T53" fmla="*/ 52 h 192"/>
                    <a:gd name="T54" fmla="*/ 128 w 251"/>
                    <a:gd name="T55" fmla="*/ 51 h 192"/>
                    <a:gd name="T56" fmla="*/ 136 w 251"/>
                    <a:gd name="T57" fmla="*/ 52 h 192"/>
                    <a:gd name="T58" fmla="*/ 143 w 251"/>
                    <a:gd name="T59" fmla="*/ 55 h 192"/>
                    <a:gd name="T60" fmla="*/ 146 w 251"/>
                    <a:gd name="T61" fmla="*/ 61 h 192"/>
                    <a:gd name="T62" fmla="*/ 149 w 251"/>
                    <a:gd name="T63" fmla="*/ 64 h 192"/>
                    <a:gd name="T64" fmla="*/ 153 w 251"/>
                    <a:gd name="T65" fmla="*/ 66 h 192"/>
                    <a:gd name="T66" fmla="*/ 154 w 251"/>
                    <a:gd name="T67" fmla="*/ 74 h 192"/>
                    <a:gd name="T68" fmla="*/ 155 w 251"/>
                    <a:gd name="T69" fmla="*/ 79 h 192"/>
                    <a:gd name="T70" fmla="*/ 163 w 251"/>
                    <a:gd name="T71" fmla="*/ 82 h 192"/>
                    <a:gd name="T72" fmla="*/ 170 w 251"/>
                    <a:gd name="T73" fmla="*/ 85 h 192"/>
                    <a:gd name="T74" fmla="*/ 173 w 251"/>
                    <a:gd name="T75" fmla="*/ 91 h 192"/>
                    <a:gd name="T76" fmla="*/ 174 w 251"/>
                    <a:gd name="T77" fmla="*/ 97 h 192"/>
                    <a:gd name="T78" fmla="*/ 175 w 251"/>
                    <a:gd name="T79" fmla="*/ 104 h 192"/>
                    <a:gd name="T80" fmla="*/ 176 w 251"/>
                    <a:gd name="T81" fmla="*/ 109 h 192"/>
                    <a:gd name="T82" fmla="*/ 182 w 251"/>
                    <a:gd name="T83" fmla="*/ 113 h 192"/>
                    <a:gd name="T84" fmla="*/ 184 w 251"/>
                    <a:gd name="T85" fmla="*/ 117 h 192"/>
                    <a:gd name="T86" fmla="*/ 189 w 251"/>
                    <a:gd name="T87" fmla="*/ 121 h 192"/>
                    <a:gd name="T88" fmla="*/ 196 w 251"/>
                    <a:gd name="T89" fmla="*/ 123 h 192"/>
                    <a:gd name="T90" fmla="*/ 203 w 251"/>
                    <a:gd name="T91" fmla="*/ 125 h 192"/>
                    <a:gd name="T92" fmla="*/ 206 w 251"/>
                    <a:gd name="T93" fmla="*/ 130 h 192"/>
                    <a:gd name="T94" fmla="*/ 209 w 251"/>
                    <a:gd name="T95" fmla="*/ 135 h 192"/>
                    <a:gd name="T96" fmla="*/ 212 w 251"/>
                    <a:gd name="T97" fmla="*/ 141 h 192"/>
                    <a:gd name="T98" fmla="*/ 217 w 251"/>
                    <a:gd name="T99" fmla="*/ 146 h 192"/>
                    <a:gd name="T100" fmla="*/ 218 w 251"/>
                    <a:gd name="T101" fmla="*/ 151 h 192"/>
                    <a:gd name="T102" fmla="*/ 223 w 251"/>
                    <a:gd name="T103" fmla="*/ 155 h 192"/>
                    <a:gd name="T104" fmla="*/ 224 w 251"/>
                    <a:gd name="T105" fmla="*/ 163 h 192"/>
                    <a:gd name="T106" fmla="*/ 223 w 251"/>
                    <a:gd name="T107" fmla="*/ 169 h 192"/>
                    <a:gd name="T108" fmla="*/ 225 w 251"/>
                    <a:gd name="T109" fmla="*/ 172 h 192"/>
                    <a:gd name="T110" fmla="*/ 231 w 251"/>
                    <a:gd name="T111" fmla="*/ 175 h 192"/>
                    <a:gd name="T112" fmla="*/ 234 w 251"/>
                    <a:gd name="T113" fmla="*/ 181 h 192"/>
                    <a:gd name="T114" fmla="*/ 241 w 251"/>
                    <a:gd name="T115" fmla="*/ 181 h 192"/>
                    <a:gd name="T116" fmla="*/ 247 w 251"/>
                    <a:gd name="T117" fmla="*/ 183 h 192"/>
                    <a:gd name="T118" fmla="*/ 249 w 251"/>
                    <a:gd name="T119" fmla="*/ 190 h 192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251"/>
                    <a:gd name="T181" fmla="*/ 0 h 192"/>
                    <a:gd name="T182" fmla="*/ 251 w 251"/>
                    <a:gd name="T183" fmla="*/ 192 h 192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251" h="192">
                      <a:moveTo>
                        <a:pt x="0" y="45"/>
                      </a:moveTo>
                      <a:lnTo>
                        <a:pt x="1" y="45"/>
                      </a:lnTo>
                      <a:lnTo>
                        <a:pt x="2" y="44"/>
                      </a:lnTo>
                      <a:lnTo>
                        <a:pt x="2" y="43"/>
                      </a:lnTo>
                      <a:lnTo>
                        <a:pt x="3" y="43"/>
                      </a:lnTo>
                      <a:lnTo>
                        <a:pt x="3" y="42"/>
                      </a:lnTo>
                      <a:lnTo>
                        <a:pt x="3" y="41"/>
                      </a:lnTo>
                      <a:lnTo>
                        <a:pt x="4" y="41"/>
                      </a:lnTo>
                      <a:lnTo>
                        <a:pt x="5" y="40"/>
                      </a:lnTo>
                      <a:lnTo>
                        <a:pt x="5" y="39"/>
                      </a:lnTo>
                      <a:lnTo>
                        <a:pt x="5" y="38"/>
                      </a:lnTo>
                      <a:lnTo>
                        <a:pt x="6" y="37"/>
                      </a:lnTo>
                      <a:lnTo>
                        <a:pt x="6" y="36"/>
                      </a:lnTo>
                      <a:lnTo>
                        <a:pt x="6" y="35"/>
                      </a:lnTo>
                      <a:lnTo>
                        <a:pt x="7" y="35"/>
                      </a:lnTo>
                      <a:lnTo>
                        <a:pt x="7" y="34"/>
                      </a:lnTo>
                      <a:lnTo>
                        <a:pt x="8" y="35"/>
                      </a:lnTo>
                      <a:lnTo>
                        <a:pt x="9" y="35"/>
                      </a:lnTo>
                      <a:lnTo>
                        <a:pt x="10" y="35"/>
                      </a:lnTo>
                      <a:lnTo>
                        <a:pt x="10" y="34"/>
                      </a:lnTo>
                      <a:lnTo>
                        <a:pt x="11" y="34"/>
                      </a:lnTo>
                      <a:lnTo>
                        <a:pt x="11" y="33"/>
                      </a:lnTo>
                      <a:lnTo>
                        <a:pt x="12" y="33"/>
                      </a:lnTo>
                      <a:lnTo>
                        <a:pt x="13" y="33"/>
                      </a:lnTo>
                      <a:lnTo>
                        <a:pt x="13" y="32"/>
                      </a:lnTo>
                      <a:lnTo>
                        <a:pt x="14" y="32"/>
                      </a:lnTo>
                      <a:lnTo>
                        <a:pt x="14" y="31"/>
                      </a:lnTo>
                      <a:lnTo>
                        <a:pt x="15" y="31"/>
                      </a:lnTo>
                      <a:lnTo>
                        <a:pt x="15" y="30"/>
                      </a:lnTo>
                      <a:lnTo>
                        <a:pt x="15" y="31"/>
                      </a:lnTo>
                      <a:lnTo>
                        <a:pt x="16" y="31"/>
                      </a:lnTo>
                      <a:lnTo>
                        <a:pt x="17" y="31"/>
                      </a:lnTo>
                      <a:lnTo>
                        <a:pt x="18" y="31"/>
                      </a:lnTo>
                      <a:lnTo>
                        <a:pt x="19" y="31"/>
                      </a:lnTo>
                      <a:lnTo>
                        <a:pt x="19" y="30"/>
                      </a:lnTo>
                      <a:lnTo>
                        <a:pt x="20" y="30"/>
                      </a:lnTo>
                      <a:lnTo>
                        <a:pt x="21" y="30"/>
                      </a:lnTo>
                      <a:lnTo>
                        <a:pt x="21" y="29"/>
                      </a:lnTo>
                      <a:lnTo>
                        <a:pt x="22" y="28"/>
                      </a:lnTo>
                      <a:lnTo>
                        <a:pt x="22" y="27"/>
                      </a:lnTo>
                      <a:lnTo>
                        <a:pt x="23" y="27"/>
                      </a:lnTo>
                      <a:lnTo>
                        <a:pt x="23" y="26"/>
                      </a:lnTo>
                      <a:lnTo>
                        <a:pt x="22" y="26"/>
                      </a:lnTo>
                      <a:lnTo>
                        <a:pt x="22" y="25"/>
                      </a:lnTo>
                      <a:lnTo>
                        <a:pt x="22" y="24"/>
                      </a:lnTo>
                      <a:lnTo>
                        <a:pt x="22" y="23"/>
                      </a:lnTo>
                      <a:lnTo>
                        <a:pt x="23" y="23"/>
                      </a:lnTo>
                      <a:lnTo>
                        <a:pt x="23" y="22"/>
                      </a:lnTo>
                      <a:lnTo>
                        <a:pt x="23" y="21"/>
                      </a:lnTo>
                      <a:lnTo>
                        <a:pt x="24" y="21"/>
                      </a:lnTo>
                      <a:lnTo>
                        <a:pt x="25" y="20"/>
                      </a:lnTo>
                      <a:lnTo>
                        <a:pt x="25" y="19"/>
                      </a:lnTo>
                      <a:lnTo>
                        <a:pt x="26" y="19"/>
                      </a:lnTo>
                      <a:lnTo>
                        <a:pt x="27" y="18"/>
                      </a:lnTo>
                      <a:lnTo>
                        <a:pt x="28" y="18"/>
                      </a:lnTo>
                      <a:lnTo>
                        <a:pt x="29" y="18"/>
                      </a:lnTo>
                      <a:lnTo>
                        <a:pt x="30" y="18"/>
                      </a:lnTo>
                      <a:lnTo>
                        <a:pt x="31" y="17"/>
                      </a:lnTo>
                      <a:lnTo>
                        <a:pt x="31" y="16"/>
                      </a:lnTo>
                      <a:lnTo>
                        <a:pt x="31" y="15"/>
                      </a:lnTo>
                      <a:lnTo>
                        <a:pt x="32" y="15"/>
                      </a:lnTo>
                      <a:lnTo>
                        <a:pt x="32" y="14"/>
                      </a:lnTo>
                      <a:lnTo>
                        <a:pt x="33" y="14"/>
                      </a:lnTo>
                      <a:lnTo>
                        <a:pt x="34" y="14"/>
                      </a:lnTo>
                      <a:lnTo>
                        <a:pt x="35" y="14"/>
                      </a:lnTo>
                      <a:lnTo>
                        <a:pt x="36" y="14"/>
                      </a:lnTo>
                      <a:lnTo>
                        <a:pt x="37" y="14"/>
                      </a:lnTo>
                      <a:lnTo>
                        <a:pt x="37" y="13"/>
                      </a:lnTo>
                      <a:lnTo>
                        <a:pt x="37" y="12"/>
                      </a:lnTo>
                      <a:lnTo>
                        <a:pt x="36" y="12"/>
                      </a:lnTo>
                      <a:lnTo>
                        <a:pt x="37" y="12"/>
                      </a:lnTo>
                      <a:lnTo>
                        <a:pt x="37" y="11"/>
                      </a:lnTo>
                      <a:lnTo>
                        <a:pt x="37" y="10"/>
                      </a:lnTo>
                      <a:lnTo>
                        <a:pt x="38" y="9"/>
                      </a:lnTo>
                      <a:lnTo>
                        <a:pt x="38" y="8"/>
                      </a:lnTo>
                      <a:lnTo>
                        <a:pt x="39" y="8"/>
                      </a:lnTo>
                      <a:lnTo>
                        <a:pt x="40" y="8"/>
                      </a:lnTo>
                      <a:lnTo>
                        <a:pt x="40" y="9"/>
                      </a:lnTo>
                      <a:lnTo>
                        <a:pt x="41" y="9"/>
                      </a:lnTo>
                      <a:lnTo>
                        <a:pt x="42" y="9"/>
                      </a:lnTo>
                      <a:lnTo>
                        <a:pt x="43" y="9"/>
                      </a:lnTo>
                      <a:lnTo>
                        <a:pt x="44" y="8"/>
                      </a:lnTo>
                      <a:lnTo>
                        <a:pt x="44" y="7"/>
                      </a:lnTo>
                      <a:lnTo>
                        <a:pt x="45" y="7"/>
                      </a:lnTo>
                      <a:lnTo>
                        <a:pt x="46" y="7"/>
                      </a:lnTo>
                      <a:lnTo>
                        <a:pt x="46" y="6"/>
                      </a:lnTo>
                      <a:lnTo>
                        <a:pt x="47" y="6"/>
                      </a:lnTo>
                      <a:lnTo>
                        <a:pt x="48" y="6"/>
                      </a:lnTo>
                      <a:lnTo>
                        <a:pt x="49" y="6"/>
                      </a:lnTo>
                      <a:lnTo>
                        <a:pt x="50" y="6"/>
                      </a:lnTo>
                      <a:lnTo>
                        <a:pt x="50" y="5"/>
                      </a:lnTo>
                      <a:lnTo>
                        <a:pt x="51" y="5"/>
                      </a:lnTo>
                      <a:lnTo>
                        <a:pt x="52" y="4"/>
                      </a:lnTo>
                      <a:lnTo>
                        <a:pt x="52" y="3"/>
                      </a:lnTo>
                      <a:lnTo>
                        <a:pt x="53" y="3"/>
                      </a:lnTo>
                      <a:lnTo>
                        <a:pt x="53" y="2"/>
                      </a:lnTo>
                      <a:lnTo>
                        <a:pt x="53" y="1"/>
                      </a:lnTo>
                      <a:lnTo>
                        <a:pt x="54" y="1"/>
                      </a:lnTo>
                      <a:lnTo>
                        <a:pt x="55" y="0"/>
                      </a:lnTo>
                      <a:lnTo>
                        <a:pt x="56" y="0"/>
                      </a:lnTo>
                      <a:lnTo>
                        <a:pt x="56" y="1"/>
                      </a:lnTo>
                      <a:lnTo>
                        <a:pt x="57" y="1"/>
                      </a:lnTo>
                      <a:lnTo>
                        <a:pt x="58" y="1"/>
                      </a:lnTo>
                      <a:lnTo>
                        <a:pt x="59" y="1"/>
                      </a:lnTo>
                      <a:lnTo>
                        <a:pt x="60" y="0"/>
                      </a:lnTo>
                      <a:lnTo>
                        <a:pt x="61" y="0"/>
                      </a:lnTo>
                      <a:lnTo>
                        <a:pt x="62" y="0"/>
                      </a:lnTo>
                      <a:lnTo>
                        <a:pt x="63" y="0"/>
                      </a:lnTo>
                      <a:lnTo>
                        <a:pt x="64" y="0"/>
                      </a:lnTo>
                      <a:lnTo>
                        <a:pt x="65" y="0"/>
                      </a:lnTo>
                      <a:lnTo>
                        <a:pt x="66" y="0"/>
                      </a:lnTo>
                      <a:lnTo>
                        <a:pt x="67" y="0"/>
                      </a:lnTo>
                      <a:lnTo>
                        <a:pt x="68" y="0"/>
                      </a:lnTo>
                      <a:lnTo>
                        <a:pt x="68" y="1"/>
                      </a:lnTo>
                      <a:lnTo>
                        <a:pt x="69" y="1"/>
                      </a:lnTo>
                      <a:lnTo>
                        <a:pt x="69" y="2"/>
                      </a:lnTo>
                      <a:lnTo>
                        <a:pt x="70" y="3"/>
                      </a:lnTo>
                      <a:lnTo>
                        <a:pt x="70" y="4"/>
                      </a:lnTo>
                      <a:lnTo>
                        <a:pt x="71" y="4"/>
                      </a:lnTo>
                      <a:lnTo>
                        <a:pt x="71" y="5"/>
                      </a:lnTo>
                      <a:lnTo>
                        <a:pt x="72" y="5"/>
                      </a:lnTo>
                      <a:lnTo>
                        <a:pt x="72" y="6"/>
                      </a:lnTo>
                      <a:lnTo>
                        <a:pt x="73" y="6"/>
                      </a:lnTo>
                      <a:lnTo>
                        <a:pt x="74" y="6"/>
                      </a:lnTo>
                      <a:lnTo>
                        <a:pt x="75" y="6"/>
                      </a:lnTo>
                      <a:lnTo>
                        <a:pt x="76" y="6"/>
                      </a:lnTo>
                      <a:lnTo>
                        <a:pt x="77" y="6"/>
                      </a:lnTo>
                      <a:lnTo>
                        <a:pt x="78" y="6"/>
                      </a:lnTo>
                      <a:lnTo>
                        <a:pt x="79" y="6"/>
                      </a:lnTo>
                      <a:lnTo>
                        <a:pt x="80" y="6"/>
                      </a:lnTo>
                      <a:lnTo>
                        <a:pt x="81" y="6"/>
                      </a:lnTo>
                      <a:lnTo>
                        <a:pt x="82" y="6"/>
                      </a:lnTo>
                      <a:lnTo>
                        <a:pt x="83" y="7"/>
                      </a:lnTo>
                      <a:lnTo>
                        <a:pt x="84" y="8"/>
                      </a:lnTo>
                      <a:lnTo>
                        <a:pt x="85" y="8"/>
                      </a:lnTo>
                      <a:lnTo>
                        <a:pt x="85" y="9"/>
                      </a:lnTo>
                      <a:lnTo>
                        <a:pt x="86" y="9"/>
                      </a:lnTo>
                      <a:lnTo>
                        <a:pt x="86" y="10"/>
                      </a:lnTo>
                      <a:lnTo>
                        <a:pt x="87" y="10"/>
                      </a:lnTo>
                      <a:lnTo>
                        <a:pt x="87" y="11"/>
                      </a:lnTo>
                      <a:lnTo>
                        <a:pt x="87" y="12"/>
                      </a:lnTo>
                      <a:lnTo>
                        <a:pt x="88" y="12"/>
                      </a:lnTo>
                      <a:lnTo>
                        <a:pt x="89" y="12"/>
                      </a:lnTo>
                      <a:lnTo>
                        <a:pt x="90" y="13"/>
                      </a:lnTo>
                      <a:lnTo>
                        <a:pt x="90" y="12"/>
                      </a:lnTo>
                      <a:lnTo>
                        <a:pt x="91" y="12"/>
                      </a:lnTo>
                      <a:lnTo>
                        <a:pt x="91" y="13"/>
                      </a:lnTo>
                      <a:lnTo>
                        <a:pt x="92" y="13"/>
                      </a:lnTo>
                      <a:lnTo>
                        <a:pt x="93" y="13"/>
                      </a:lnTo>
                      <a:lnTo>
                        <a:pt x="93" y="14"/>
                      </a:lnTo>
                      <a:lnTo>
                        <a:pt x="94" y="14"/>
                      </a:lnTo>
                      <a:lnTo>
                        <a:pt x="95" y="14"/>
                      </a:lnTo>
                      <a:lnTo>
                        <a:pt x="96" y="14"/>
                      </a:lnTo>
                      <a:lnTo>
                        <a:pt x="97" y="14"/>
                      </a:lnTo>
                      <a:lnTo>
                        <a:pt x="98" y="14"/>
                      </a:lnTo>
                      <a:lnTo>
                        <a:pt x="99" y="14"/>
                      </a:lnTo>
                      <a:lnTo>
                        <a:pt x="100" y="14"/>
                      </a:lnTo>
                      <a:lnTo>
                        <a:pt x="101" y="14"/>
                      </a:lnTo>
                      <a:lnTo>
                        <a:pt x="102" y="14"/>
                      </a:lnTo>
                      <a:lnTo>
                        <a:pt x="102" y="15"/>
                      </a:lnTo>
                      <a:lnTo>
                        <a:pt x="102" y="16"/>
                      </a:lnTo>
                      <a:lnTo>
                        <a:pt x="102" y="17"/>
                      </a:lnTo>
                      <a:lnTo>
                        <a:pt x="102" y="18"/>
                      </a:lnTo>
                      <a:lnTo>
                        <a:pt x="102" y="19"/>
                      </a:lnTo>
                      <a:lnTo>
                        <a:pt x="102" y="20"/>
                      </a:lnTo>
                      <a:lnTo>
                        <a:pt x="103" y="20"/>
                      </a:lnTo>
                      <a:lnTo>
                        <a:pt x="103" y="21"/>
                      </a:lnTo>
                      <a:lnTo>
                        <a:pt x="103" y="22"/>
                      </a:lnTo>
                      <a:lnTo>
                        <a:pt x="102" y="23"/>
                      </a:lnTo>
                      <a:lnTo>
                        <a:pt x="102" y="24"/>
                      </a:lnTo>
                      <a:lnTo>
                        <a:pt x="102" y="25"/>
                      </a:lnTo>
                      <a:lnTo>
                        <a:pt x="103" y="25"/>
                      </a:lnTo>
                      <a:lnTo>
                        <a:pt x="104" y="25"/>
                      </a:lnTo>
                      <a:lnTo>
                        <a:pt x="105" y="25"/>
                      </a:lnTo>
                      <a:lnTo>
                        <a:pt x="106" y="26"/>
                      </a:lnTo>
                      <a:lnTo>
                        <a:pt x="107" y="26"/>
                      </a:lnTo>
                      <a:lnTo>
                        <a:pt x="108" y="26"/>
                      </a:lnTo>
                      <a:lnTo>
                        <a:pt x="108" y="27"/>
                      </a:lnTo>
                      <a:lnTo>
                        <a:pt x="109" y="27"/>
                      </a:lnTo>
                      <a:lnTo>
                        <a:pt x="110" y="27"/>
                      </a:lnTo>
                      <a:lnTo>
                        <a:pt x="111" y="27"/>
                      </a:lnTo>
                      <a:lnTo>
                        <a:pt x="112" y="27"/>
                      </a:lnTo>
                      <a:lnTo>
                        <a:pt x="113" y="27"/>
                      </a:lnTo>
                      <a:lnTo>
                        <a:pt x="114" y="27"/>
                      </a:lnTo>
                      <a:lnTo>
                        <a:pt x="114" y="28"/>
                      </a:lnTo>
                      <a:lnTo>
                        <a:pt x="115" y="28"/>
                      </a:lnTo>
                      <a:lnTo>
                        <a:pt x="116" y="29"/>
                      </a:lnTo>
                      <a:lnTo>
                        <a:pt x="116" y="30"/>
                      </a:lnTo>
                      <a:lnTo>
                        <a:pt x="117" y="30"/>
                      </a:lnTo>
                      <a:lnTo>
                        <a:pt x="117" y="31"/>
                      </a:lnTo>
                      <a:lnTo>
                        <a:pt x="117" y="32"/>
                      </a:lnTo>
                      <a:lnTo>
                        <a:pt x="116" y="33"/>
                      </a:lnTo>
                      <a:lnTo>
                        <a:pt x="116" y="34"/>
                      </a:lnTo>
                      <a:lnTo>
                        <a:pt x="115" y="35"/>
                      </a:lnTo>
                      <a:lnTo>
                        <a:pt x="116" y="35"/>
                      </a:lnTo>
                      <a:lnTo>
                        <a:pt x="116" y="36"/>
                      </a:lnTo>
                      <a:lnTo>
                        <a:pt x="117" y="37"/>
                      </a:lnTo>
                      <a:lnTo>
                        <a:pt x="117" y="38"/>
                      </a:lnTo>
                      <a:lnTo>
                        <a:pt x="118" y="39"/>
                      </a:lnTo>
                      <a:lnTo>
                        <a:pt x="118" y="40"/>
                      </a:lnTo>
                      <a:lnTo>
                        <a:pt x="117" y="41"/>
                      </a:lnTo>
                      <a:lnTo>
                        <a:pt x="117" y="42"/>
                      </a:lnTo>
                      <a:lnTo>
                        <a:pt x="117" y="43"/>
                      </a:lnTo>
                      <a:lnTo>
                        <a:pt x="118" y="43"/>
                      </a:lnTo>
                      <a:lnTo>
                        <a:pt x="118" y="44"/>
                      </a:lnTo>
                      <a:lnTo>
                        <a:pt x="117" y="45"/>
                      </a:lnTo>
                      <a:lnTo>
                        <a:pt x="117" y="46"/>
                      </a:lnTo>
                      <a:lnTo>
                        <a:pt x="117" y="47"/>
                      </a:lnTo>
                      <a:lnTo>
                        <a:pt x="117" y="48"/>
                      </a:lnTo>
                      <a:lnTo>
                        <a:pt x="117" y="50"/>
                      </a:lnTo>
                      <a:lnTo>
                        <a:pt x="117" y="51"/>
                      </a:lnTo>
                      <a:lnTo>
                        <a:pt x="118" y="51"/>
                      </a:lnTo>
                      <a:lnTo>
                        <a:pt x="119" y="52"/>
                      </a:lnTo>
                      <a:lnTo>
                        <a:pt x="120" y="52"/>
                      </a:lnTo>
                      <a:lnTo>
                        <a:pt x="121" y="52"/>
                      </a:lnTo>
                      <a:lnTo>
                        <a:pt x="122" y="52"/>
                      </a:lnTo>
                      <a:lnTo>
                        <a:pt x="123" y="51"/>
                      </a:lnTo>
                      <a:lnTo>
                        <a:pt x="124" y="51"/>
                      </a:lnTo>
                      <a:lnTo>
                        <a:pt x="125" y="51"/>
                      </a:lnTo>
                      <a:lnTo>
                        <a:pt x="126" y="51"/>
                      </a:lnTo>
                      <a:lnTo>
                        <a:pt x="126" y="50"/>
                      </a:lnTo>
                      <a:lnTo>
                        <a:pt x="127" y="50"/>
                      </a:lnTo>
                      <a:lnTo>
                        <a:pt x="127" y="51"/>
                      </a:lnTo>
                      <a:lnTo>
                        <a:pt x="128" y="51"/>
                      </a:lnTo>
                      <a:lnTo>
                        <a:pt x="129" y="51"/>
                      </a:lnTo>
                      <a:lnTo>
                        <a:pt x="130" y="52"/>
                      </a:lnTo>
                      <a:lnTo>
                        <a:pt x="131" y="52"/>
                      </a:lnTo>
                      <a:lnTo>
                        <a:pt x="131" y="51"/>
                      </a:lnTo>
                      <a:lnTo>
                        <a:pt x="132" y="52"/>
                      </a:lnTo>
                      <a:lnTo>
                        <a:pt x="133" y="52"/>
                      </a:lnTo>
                      <a:lnTo>
                        <a:pt x="134" y="52"/>
                      </a:lnTo>
                      <a:lnTo>
                        <a:pt x="135" y="52"/>
                      </a:lnTo>
                      <a:lnTo>
                        <a:pt x="136" y="52"/>
                      </a:lnTo>
                      <a:lnTo>
                        <a:pt x="136" y="53"/>
                      </a:lnTo>
                      <a:lnTo>
                        <a:pt x="137" y="53"/>
                      </a:lnTo>
                      <a:lnTo>
                        <a:pt x="138" y="54"/>
                      </a:lnTo>
                      <a:lnTo>
                        <a:pt x="139" y="54"/>
                      </a:lnTo>
                      <a:lnTo>
                        <a:pt x="140" y="54"/>
                      </a:lnTo>
                      <a:lnTo>
                        <a:pt x="141" y="54"/>
                      </a:lnTo>
                      <a:lnTo>
                        <a:pt x="142" y="55"/>
                      </a:lnTo>
                      <a:lnTo>
                        <a:pt x="143" y="55"/>
                      </a:lnTo>
                      <a:lnTo>
                        <a:pt x="143" y="56"/>
                      </a:lnTo>
                      <a:lnTo>
                        <a:pt x="144" y="56"/>
                      </a:lnTo>
                      <a:lnTo>
                        <a:pt x="144" y="57"/>
                      </a:lnTo>
                      <a:lnTo>
                        <a:pt x="145" y="57"/>
                      </a:lnTo>
                      <a:lnTo>
                        <a:pt x="145" y="58"/>
                      </a:lnTo>
                      <a:lnTo>
                        <a:pt x="146" y="59"/>
                      </a:lnTo>
                      <a:lnTo>
                        <a:pt x="146" y="60"/>
                      </a:lnTo>
                      <a:lnTo>
                        <a:pt x="146" y="61"/>
                      </a:lnTo>
                      <a:lnTo>
                        <a:pt x="147" y="61"/>
                      </a:lnTo>
                      <a:lnTo>
                        <a:pt x="147" y="62"/>
                      </a:lnTo>
                      <a:lnTo>
                        <a:pt x="147" y="63"/>
                      </a:lnTo>
                      <a:lnTo>
                        <a:pt x="147" y="64"/>
                      </a:lnTo>
                      <a:lnTo>
                        <a:pt x="148" y="64"/>
                      </a:lnTo>
                      <a:lnTo>
                        <a:pt x="148" y="65"/>
                      </a:lnTo>
                      <a:lnTo>
                        <a:pt x="149" y="64"/>
                      </a:lnTo>
                      <a:lnTo>
                        <a:pt x="149" y="65"/>
                      </a:lnTo>
                      <a:lnTo>
                        <a:pt x="150" y="65"/>
                      </a:lnTo>
                      <a:lnTo>
                        <a:pt x="151" y="64"/>
                      </a:lnTo>
                      <a:lnTo>
                        <a:pt x="152" y="64"/>
                      </a:lnTo>
                      <a:lnTo>
                        <a:pt x="152" y="65"/>
                      </a:lnTo>
                      <a:lnTo>
                        <a:pt x="153" y="65"/>
                      </a:lnTo>
                      <a:lnTo>
                        <a:pt x="154" y="65"/>
                      </a:lnTo>
                      <a:lnTo>
                        <a:pt x="154" y="66"/>
                      </a:lnTo>
                      <a:lnTo>
                        <a:pt x="153" y="66"/>
                      </a:lnTo>
                      <a:lnTo>
                        <a:pt x="153" y="67"/>
                      </a:lnTo>
                      <a:lnTo>
                        <a:pt x="153" y="68"/>
                      </a:lnTo>
                      <a:lnTo>
                        <a:pt x="153" y="69"/>
                      </a:lnTo>
                      <a:lnTo>
                        <a:pt x="153" y="70"/>
                      </a:lnTo>
                      <a:lnTo>
                        <a:pt x="153" y="71"/>
                      </a:lnTo>
                      <a:lnTo>
                        <a:pt x="154" y="72"/>
                      </a:lnTo>
                      <a:lnTo>
                        <a:pt x="154" y="73"/>
                      </a:lnTo>
                      <a:lnTo>
                        <a:pt x="154" y="74"/>
                      </a:lnTo>
                      <a:lnTo>
                        <a:pt x="154" y="75"/>
                      </a:lnTo>
                      <a:lnTo>
                        <a:pt x="153" y="75"/>
                      </a:lnTo>
                      <a:lnTo>
                        <a:pt x="153" y="76"/>
                      </a:lnTo>
                      <a:lnTo>
                        <a:pt x="154" y="76"/>
                      </a:lnTo>
                      <a:lnTo>
                        <a:pt x="154" y="77"/>
                      </a:lnTo>
                      <a:lnTo>
                        <a:pt x="155" y="77"/>
                      </a:lnTo>
                      <a:lnTo>
                        <a:pt x="155" y="78"/>
                      </a:lnTo>
                      <a:lnTo>
                        <a:pt x="155" y="79"/>
                      </a:lnTo>
                      <a:lnTo>
                        <a:pt x="156" y="79"/>
                      </a:lnTo>
                      <a:lnTo>
                        <a:pt x="157" y="80"/>
                      </a:lnTo>
                      <a:lnTo>
                        <a:pt x="159" y="80"/>
                      </a:lnTo>
                      <a:lnTo>
                        <a:pt x="160" y="80"/>
                      </a:lnTo>
                      <a:lnTo>
                        <a:pt x="160" y="81"/>
                      </a:lnTo>
                      <a:lnTo>
                        <a:pt x="161" y="81"/>
                      </a:lnTo>
                      <a:lnTo>
                        <a:pt x="161" y="82"/>
                      </a:lnTo>
                      <a:lnTo>
                        <a:pt x="162" y="82"/>
                      </a:lnTo>
                      <a:lnTo>
                        <a:pt x="163" y="82"/>
                      </a:lnTo>
                      <a:lnTo>
                        <a:pt x="164" y="83"/>
                      </a:lnTo>
                      <a:lnTo>
                        <a:pt x="165" y="83"/>
                      </a:lnTo>
                      <a:lnTo>
                        <a:pt x="166" y="84"/>
                      </a:lnTo>
                      <a:lnTo>
                        <a:pt x="166" y="83"/>
                      </a:lnTo>
                      <a:lnTo>
                        <a:pt x="167" y="83"/>
                      </a:lnTo>
                      <a:lnTo>
                        <a:pt x="168" y="83"/>
                      </a:lnTo>
                      <a:lnTo>
                        <a:pt x="168" y="84"/>
                      </a:lnTo>
                      <a:lnTo>
                        <a:pt x="169" y="84"/>
                      </a:lnTo>
                      <a:lnTo>
                        <a:pt x="170" y="85"/>
                      </a:lnTo>
                      <a:lnTo>
                        <a:pt x="170" y="86"/>
                      </a:lnTo>
                      <a:lnTo>
                        <a:pt x="170" y="87"/>
                      </a:lnTo>
                      <a:lnTo>
                        <a:pt x="170" y="88"/>
                      </a:lnTo>
                      <a:lnTo>
                        <a:pt x="171" y="88"/>
                      </a:lnTo>
                      <a:lnTo>
                        <a:pt x="172" y="88"/>
                      </a:lnTo>
                      <a:lnTo>
                        <a:pt x="172" y="89"/>
                      </a:lnTo>
                      <a:lnTo>
                        <a:pt x="173" y="90"/>
                      </a:lnTo>
                      <a:lnTo>
                        <a:pt x="173" y="91"/>
                      </a:lnTo>
                      <a:lnTo>
                        <a:pt x="174" y="91"/>
                      </a:lnTo>
                      <a:lnTo>
                        <a:pt x="174" y="92"/>
                      </a:lnTo>
                      <a:lnTo>
                        <a:pt x="175" y="92"/>
                      </a:lnTo>
                      <a:lnTo>
                        <a:pt x="175" y="93"/>
                      </a:lnTo>
                      <a:lnTo>
                        <a:pt x="175" y="94"/>
                      </a:lnTo>
                      <a:lnTo>
                        <a:pt x="174" y="95"/>
                      </a:lnTo>
                      <a:lnTo>
                        <a:pt x="174" y="96"/>
                      </a:lnTo>
                      <a:lnTo>
                        <a:pt x="174" y="97"/>
                      </a:lnTo>
                      <a:lnTo>
                        <a:pt x="175" y="98"/>
                      </a:lnTo>
                      <a:lnTo>
                        <a:pt x="175" y="99"/>
                      </a:lnTo>
                      <a:lnTo>
                        <a:pt x="176" y="100"/>
                      </a:lnTo>
                      <a:lnTo>
                        <a:pt x="175" y="100"/>
                      </a:lnTo>
                      <a:lnTo>
                        <a:pt x="175" y="101"/>
                      </a:lnTo>
                      <a:lnTo>
                        <a:pt x="175" y="102"/>
                      </a:lnTo>
                      <a:lnTo>
                        <a:pt x="175" y="103"/>
                      </a:lnTo>
                      <a:lnTo>
                        <a:pt x="175" y="104"/>
                      </a:lnTo>
                      <a:lnTo>
                        <a:pt x="176" y="104"/>
                      </a:lnTo>
                      <a:lnTo>
                        <a:pt x="176" y="105"/>
                      </a:lnTo>
                      <a:lnTo>
                        <a:pt x="176" y="106"/>
                      </a:lnTo>
                      <a:lnTo>
                        <a:pt x="175" y="106"/>
                      </a:lnTo>
                      <a:lnTo>
                        <a:pt x="175" y="107"/>
                      </a:lnTo>
                      <a:lnTo>
                        <a:pt x="175" y="108"/>
                      </a:lnTo>
                      <a:lnTo>
                        <a:pt x="175" y="109"/>
                      </a:lnTo>
                      <a:lnTo>
                        <a:pt x="176" y="109"/>
                      </a:lnTo>
                      <a:lnTo>
                        <a:pt x="177" y="109"/>
                      </a:lnTo>
                      <a:lnTo>
                        <a:pt x="177" y="110"/>
                      </a:lnTo>
                      <a:lnTo>
                        <a:pt x="178" y="111"/>
                      </a:lnTo>
                      <a:lnTo>
                        <a:pt x="179" y="111"/>
                      </a:lnTo>
                      <a:lnTo>
                        <a:pt x="180" y="111"/>
                      </a:lnTo>
                      <a:lnTo>
                        <a:pt x="181" y="112"/>
                      </a:lnTo>
                      <a:lnTo>
                        <a:pt x="181" y="113"/>
                      </a:lnTo>
                      <a:lnTo>
                        <a:pt x="182" y="113"/>
                      </a:lnTo>
                      <a:lnTo>
                        <a:pt x="182" y="114"/>
                      </a:lnTo>
                      <a:lnTo>
                        <a:pt x="183" y="114"/>
                      </a:lnTo>
                      <a:lnTo>
                        <a:pt x="183" y="115"/>
                      </a:lnTo>
                      <a:lnTo>
                        <a:pt x="184" y="115"/>
                      </a:lnTo>
                      <a:lnTo>
                        <a:pt x="184" y="116"/>
                      </a:lnTo>
                      <a:lnTo>
                        <a:pt x="185" y="116"/>
                      </a:lnTo>
                      <a:lnTo>
                        <a:pt x="185" y="117"/>
                      </a:lnTo>
                      <a:lnTo>
                        <a:pt x="184" y="117"/>
                      </a:lnTo>
                      <a:lnTo>
                        <a:pt x="185" y="117"/>
                      </a:lnTo>
                      <a:lnTo>
                        <a:pt x="185" y="118"/>
                      </a:lnTo>
                      <a:lnTo>
                        <a:pt x="186" y="119"/>
                      </a:lnTo>
                      <a:lnTo>
                        <a:pt x="186" y="120"/>
                      </a:lnTo>
                      <a:lnTo>
                        <a:pt x="187" y="120"/>
                      </a:lnTo>
                      <a:lnTo>
                        <a:pt x="188" y="120"/>
                      </a:lnTo>
                      <a:lnTo>
                        <a:pt x="188" y="121"/>
                      </a:lnTo>
                      <a:lnTo>
                        <a:pt x="189" y="121"/>
                      </a:lnTo>
                      <a:lnTo>
                        <a:pt x="190" y="121"/>
                      </a:lnTo>
                      <a:lnTo>
                        <a:pt x="191" y="121"/>
                      </a:lnTo>
                      <a:lnTo>
                        <a:pt x="192" y="121"/>
                      </a:lnTo>
                      <a:lnTo>
                        <a:pt x="193" y="121"/>
                      </a:lnTo>
                      <a:lnTo>
                        <a:pt x="193" y="122"/>
                      </a:lnTo>
                      <a:lnTo>
                        <a:pt x="194" y="122"/>
                      </a:lnTo>
                      <a:lnTo>
                        <a:pt x="195" y="122"/>
                      </a:lnTo>
                      <a:lnTo>
                        <a:pt x="195" y="123"/>
                      </a:lnTo>
                      <a:lnTo>
                        <a:pt x="196" y="123"/>
                      </a:lnTo>
                      <a:lnTo>
                        <a:pt x="197" y="123"/>
                      </a:lnTo>
                      <a:lnTo>
                        <a:pt x="198" y="123"/>
                      </a:lnTo>
                      <a:lnTo>
                        <a:pt x="199" y="123"/>
                      </a:lnTo>
                      <a:lnTo>
                        <a:pt x="200" y="124"/>
                      </a:lnTo>
                      <a:lnTo>
                        <a:pt x="201" y="124"/>
                      </a:lnTo>
                      <a:lnTo>
                        <a:pt x="202" y="124"/>
                      </a:lnTo>
                      <a:lnTo>
                        <a:pt x="202" y="125"/>
                      </a:lnTo>
                      <a:lnTo>
                        <a:pt x="203" y="125"/>
                      </a:lnTo>
                      <a:lnTo>
                        <a:pt x="203" y="126"/>
                      </a:lnTo>
                      <a:lnTo>
                        <a:pt x="204" y="126"/>
                      </a:lnTo>
                      <a:lnTo>
                        <a:pt x="205" y="127"/>
                      </a:lnTo>
                      <a:lnTo>
                        <a:pt x="205" y="128"/>
                      </a:lnTo>
                      <a:lnTo>
                        <a:pt x="206" y="128"/>
                      </a:lnTo>
                      <a:lnTo>
                        <a:pt x="206" y="129"/>
                      </a:lnTo>
                      <a:lnTo>
                        <a:pt x="206" y="130"/>
                      </a:lnTo>
                      <a:lnTo>
                        <a:pt x="207" y="130"/>
                      </a:lnTo>
                      <a:lnTo>
                        <a:pt x="208" y="130"/>
                      </a:lnTo>
                      <a:lnTo>
                        <a:pt x="208" y="131"/>
                      </a:lnTo>
                      <a:lnTo>
                        <a:pt x="209" y="131"/>
                      </a:lnTo>
                      <a:lnTo>
                        <a:pt x="208" y="132"/>
                      </a:lnTo>
                      <a:lnTo>
                        <a:pt x="208" y="133"/>
                      </a:lnTo>
                      <a:lnTo>
                        <a:pt x="208" y="134"/>
                      </a:lnTo>
                      <a:lnTo>
                        <a:pt x="209" y="134"/>
                      </a:lnTo>
                      <a:lnTo>
                        <a:pt x="209" y="135"/>
                      </a:lnTo>
                      <a:lnTo>
                        <a:pt x="210" y="135"/>
                      </a:lnTo>
                      <a:lnTo>
                        <a:pt x="211" y="136"/>
                      </a:lnTo>
                      <a:lnTo>
                        <a:pt x="211" y="137"/>
                      </a:lnTo>
                      <a:lnTo>
                        <a:pt x="211" y="138"/>
                      </a:lnTo>
                      <a:lnTo>
                        <a:pt x="211" y="139"/>
                      </a:lnTo>
                      <a:lnTo>
                        <a:pt x="211" y="140"/>
                      </a:lnTo>
                      <a:lnTo>
                        <a:pt x="212" y="140"/>
                      </a:lnTo>
                      <a:lnTo>
                        <a:pt x="212" y="141"/>
                      </a:lnTo>
                      <a:lnTo>
                        <a:pt x="213" y="142"/>
                      </a:lnTo>
                      <a:lnTo>
                        <a:pt x="214" y="142"/>
                      </a:lnTo>
                      <a:lnTo>
                        <a:pt x="214" y="143"/>
                      </a:lnTo>
                      <a:lnTo>
                        <a:pt x="215" y="143"/>
                      </a:lnTo>
                      <a:lnTo>
                        <a:pt x="215" y="144"/>
                      </a:lnTo>
                      <a:lnTo>
                        <a:pt x="216" y="144"/>
                      </a:lnTo>
                      <a:lnTo>
                        <a:pt x="217" y="145"/>
                      </a:lnTo>
                      <a:lnTo>
                        <a:pt x="217" y="146"/>
                      </a:lnTo>
                      <a:lnTo>
                        <a:pt x="216" y="146"/>
                      </a:lnTo>
                      <a:lnTo>
                        <a:pt x="216" y="147"/>
                      </a:lnTo>
                      <a:lnTo>
                        <a:pt x="216" y="148"/>
                      </a:lnTo>
                      <a:lnTo>
                        <a:pt x="215" y="149"/>
                      </a:lnTo>
                      <a:lnTo>
                        <a:pt x="216" y="149"/>
                      </a:lnTo>
                      <a:lnTo>
                        <a:pt x="216" y="150"/>
                      </a:lnTo>
                      <a:lnTo>
                        <a:pt x="217" y="151"/>
                      </a:lnTo>
                      <a:lnTo>
                        <a:pt x="218" y="151"/>
                      </a:lnTo>
                      <a:lnTo>
                        <a:pt x="219" y="151"/>
                      </a:lnTo>
                      <a:lnTo>
                        <a:pt x="220" y="151"/>
                      </a:lnTo>
                      <a:lnTo>
                        <a:pt x="220" y="152"/>
                      </a:lnTo>
                      <a:lnTo>
                        <a:pt x="221" y="153"/>
                      </a:lnTo>
                      <a:lnTo>
                        <a:pt x="221" y="154"/>
                      </a:lnTo>
                      <a:lnTo>
                        <a:pt x="222" y="154"/>
                      </a:lnTo>
                      <a:lnTo>
                        <a:pt x="222" y="155"/>
                      </a:lnTo>
                      <a:lnTo>
                        <a:pt x="223" y="155"/>
                      </a:lnTo>
                      <a:lnTo>
                        <a:pt x="223" y="156"/>
                      </a:lnTo>
                      <a:lnTo>
                        <a:pt x="223" y="157"/>
                      </a:lnTo>
                      <a:lnTo>
                        <a:pt x="224" y="157"/>
                      </a:lnTo>
                      <a:lnTo>
                        <a:pt x="224" y="158"/>
                      </a:lnTo>
                      <a:lnTo>
                        <a:pt x="224" y="159"/>
                      </a:lnTo>
                      <a:lnTo>
                        <a:pt x="224" y="160"/>
                      </a:lnTo>
                      <a:lnTo>
                        <a:pt x="224" y="161"/>
                      </a:lnTo>
                      <a:lnTo>
                        <a:pt x="224" y="162"/>
                      </a:lnTo>
                      <a:lnTo>
                        <a:pt x="224" y="163"/>
                      </a:lnTo>
                      <a:lnTo>
                        <a:pt x="224" y="164"/>
                      </a:lnTo>
                      <a:lnTo>
                        <a:pt x="224" y="165"/>
                      </a:lnTo>
                      <a:lnTo>
                        <a:pt x="224" y="166"/>
                      </a:lnTo>
                      <a:lnTo>
                        <a:pt x="224" y="167"/>
                      </a:lnTo>
                      <a:lnTo>
                        <a:pt x="224" y="168"/>
                      </a:lnTo>
                      <a:lnTo>
                        <a:pt x="223" y="168"/>
                      </a:lnTo>
                      <a:lnTo>
                        <a:pt x="223" y="169"/>
                      </a:lnTo>
                      <a:lnTo>
                        <a:pt x="223" y="170"/>
                      </a:lnTo>
                      <a:lnTo>
                        <a:pt x="223" y="171"/>
                      </a:lnTo>
                      <a:lnTo>
                        <a:pt x="224" y="171"/>
                      </a:lnTo>
                      <a:lnTo>
                        <a:pt x="224" y="172"/>
                      </a:lnTo>
                      <a:lnTo>
                        <a:pt x="224" y="173"/>
                      </a:lnTo>
                      <a:lnTo>
                        <a:pt x="224" y="172"/>
                      </a:lnTo>
                      <a:lnTo>
                        <a:pt x="225" y="172"/>
                      </a:lnTo>
                      <a:lnTo>
                        <a:pt x="226" y="172"/>
                      </a:lnTo>
                      <a:lnTo>
                        <a:pt x="227" y="172"/>
                      </a:lnTo>
                      <a:lnTo>
                        <a:pt x="228" y="172"/>
                      </a:lnTo>
                      <a:lnTo>
                        <a:pt x="229" y="172"/>
                      </a:lnTo>
                      <a:lnTo>
                        <a:pt x="230" y="172"/>
                      </a:lnTo>
                      <a:lnTo>
                        <a:pt x="230" y="173"/>
                      </a:lnTo>
                      <a:lnTo>
                        <a:pt x="230" y="174"/>
                      </a:lnTo>
                      <a:lnTo>
                        <a:pt x="230" y="175"/>
                      </a:lnTo>
                      <a:lnTo>
                        <a:pt x="231" y="175"/>
                      </a:lnTo>
                      <a:lnTo>
                        <a:pt x="232" y="175"/>
                      </a:lnTo>
                      <a:lnTo>
                        <a:pt x="232" y="176"/>
                      </a:lnTo>
                      <a:lnTo>
                        <a:pt x="232" y="177"/>
                      </a:lnTo>
                      <a:lnTo>
                        <a:pt x="232" y="178"/>
                      </a:lnTo>
                      <a:lnTo>
                        <a:pt x="232" y="179"/>
                      </a:lnTo>
                      <a:lnTo>
                        <a:pt x="232" y="180"/>
                      </a:lnTo>
                      <a:lnTo>
                        <a:pt x="233" y="180"/>
                      </a:lnTo>
                      <a:lnTo>
                        <a:pt x="234" y="181"/>
                      </a:lnTo>
                      <a:lnTo>
                        <a:pt x="235" y="180"/>
                      </a:lnTo>
                      <a:lnTo>
                        <a:pt x="236" y="180"/>
                      </a:lnTo>
                      <a:lnTo>
                        <a:pt x="237" y="181"/>
                      </a:lnTo>
                      <a:lnTo>
                        <a:pt x="238" y="181"/>
                      </a:lnTo>
                      <a:lnTo>
                        <a:pt x="239" y="181"/>
                      </a:lnTo>
                      <a:lnTo>
                        <a:pt x="240" y="181"/>
                      </a:lnTo>
                      <a:lnTo>
                        <a:pt x="241" y="181"/>
                      </a:lnTo>
                      <a:lnTo>
                        <a:pt x="241" y="182"/>
                      </a:lnTo>
                      <a:lnTo>
                        <a:pt x="242" y="182"/>
                      </a:lnTo>
                      <a:lnTo>
                        <a:pt x="243" y="181"/>
                      </a:lnTo>
                      <a:lnTo>
                        <a:pt x="244" y="181"/>
                      </a:lnTo>
                      <a:lnTo>
                        <a:pt x="244" y="182"/>
                      </a:lnTo>
                      <a:lnTo>
                        <a:pt x="245" y="183"/>
                      </a:lnTo>
                      <a:lnTo>
                        <a:pt x="246" y="183"/>
                      </a:lnTo>
                      <a:lnTo>
                        <a:pt x="247" y="183"/>
                      </a:lnTo>
                      <a:lnTo>
                        <a:pt x="247" y="184"/>
                      </a:lnTo>
                      <a:lnTo>
                        <a:pt x="247" y="185"/>
                      </a:lnTo>
                      <a:lnTo>
                        <a:pt x="247" y="186"/>
                      </a:lnTo>
                      <a:lnTo>
                        <a:pt x="248" y="187"/>
                      </a:lnTo>
                      <a:lnTo>
                        <a:pt x="248" y="188"/>
                      </a:lnTo>
                      <a:lnTo>
                        <a:pt x="249" y="188"/>
                      </a:lnTo>
                      <a:lnTo>
                        <a:pt x="249" y="189"/>
                      </a:lnTo>
                      <a:lnTo>
                        <a:pt x="249" y="190"/>
                      </a:lnTo>
                      <a:lnTo>
                        <a:pt x="250" y="190"/>
                      </a:lnTo>
                      <a:lnTo>
                        <a:pt x="250" y="191"/>
                      </a:lnTo>
                      <a:lnTo>
                        <a:pt x="250" y="192"/>
                      </a:lnTo>
                      <a:lnTo>
                        <a:pt x="251" y="192"/>
                      </a:lnTo>
                    </a:path>
                  </a:pathLst>
                </a:custGeom>
                <a:solidFill>
                  <a:srgbClr val="9966FF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" name="Freeform 27">
                  <a:extLst>
                    <a:ext uri="{FF2B5EF4-FFF2-40B4-BE49-F238E27FC236}">
                      <a16:creationId xmlns:a16="http://schemas.microsoft.com/office/drawing/2014/main" id="{1414E01B-2E2F-4658-89C1-B904E3AD3BD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68463" y="3260725"/>
                  <a:ext cx="492125" cy="436563"/>
                </a:xfrm>
                <a:custGeom>
                  <a:avLst/>
                  <a:gdLst>
                    <a:gd name="T0" fmla="*/ 4 w 310"/>
                    <a:gd name="T1" fmla="*/ 46 h 275"/>
                    <a:gd name="T2" fmla="*/ 14 w 310"/>
                    <a:gd name="T3" fmla="*/ 38 h 275"/>
                    <a:gd name="T4" fmla="*/ 25 w 310"/>
                    <a:gd name="T5" fmla="*/ 28 h 275"/>
                    <a:gd name="T6" fmla="*/ 37 w 310"/>
                    <a:gd name="T7" fmla="*/ 29 h 275"/>
                    <a:gd name="T8" fmla="*/ 47 w 310"/>
                    <a:gd name="T9" fmla="*/ 24 h 275"/>
                    <a:gd name="T10" fmla="*/ 59 w 310"/>
                    <a:gd name="T11" fmla="*/ 28 h 275"/>
                    <a:gd name="T12" fmla="*/ 67 w 310"/>
                    <a:gd name="T13" fmla="*/ 37 h 275"/>
                    <a:gd name="T14" fmla="*/ 80 w 310"/>
                    <a:gd name="T15" fmla="*/ 44 h 275"/>
                    <a:gd name="T16" fmla="*/ 91 w 310"/>
                    <a:gd name="T17" fmla="*/ 41 h 275"/>
                    <a:gd name="T18" fmla="*/ 102 w 310"/>
                    <a:gd name="T19" fmla="*/ 46 h 275"/>
                    <a:gd name="T20" fmla="*/ 114 w 310"/>
                    <a:gd name="T21" fmla="*/ 46 h 275"/>
                    <a:gd name="T22" fmla="*/ 119 w 310"/>
                    <a:gd name="T23" fmla="*/ 40 h 275"/>
                    <a:gd name="T24" fmla="*/ 134 w 310"/>
                    <a:gd name="T25" fmla="*/ 57 h 275"/>
                    <a:gd name="T26" fmla="*/ 145 w 310"/>
                    <a:gd name="T27" fmla="*/ 40 h 275"/>
                    <a:gd name="T28" fmla="*/ 180 w 310"/>
                    <a:gd name="T29" fmla="*/ 38 h 275"/>
                    <a:gd name="T30" fmla="*/ 189 w 310"/>
                    <a:gd name="T31" fmla="*/ 33 h 275"/>
                    <a:gd name="T32" fmla="*/ 198 w 310"/>
                    <a:gd name="T33" fmla="*/ 27 h 275"/>
                    <a:gd name="T34" fmla="*/ 208 w 310"/>
                    <a:gd name="T35" fmla="*/ 22 h 275"/>
                    <a:gd name="T36" fmla="*/ 219 w 310"/>
                    <a:gd name="T37" fmla="*/ 19 h 275"/>
                    <a:gd name="T38" fmla="*/ 228 w 310"/>
                    <a:gd name="T39" fmla="*/ 22 h 275"/>
                    <a:gd name="T40" fmla="*/ 238 w 310"/>
                    <a:gd name="T41" fmla="*/ 28 h 275"/>
                    <a:gd name="T42" fmla="*/ 244 w 310"/>
                    <a:gd name="T43" fmla="*/ 24 h 275"/>
                    <a:gd name="T44" fmla="*/ 242 w 310"/>
                    <a:gd name="T45" fmla="*/ 13 h 275"/>
                    <a:gd name="T46" fmla="*/ 250 w 310"/>
                    <a:gd name="T47" fmla="*/ 8 h 275"/>
                    <a:gd name="T48" fmla="*/ 263 w 310"/>
                    <a:gd name="T49" fmla="*/ 7 h 275"/>
                    <a:gd name="T50" fmla="*/ 300 w 310"/>
                    <a:gd name="T51" fmla="*/ 44 h 275"/>
                    <a:gd name="T52" fmla="*/ 303 w 310"/>
                    <a:gd name="T53" fmla="*/ 56 h 275"/>
                    <a:gd name="T54" fmla="*/ 303 w 310"/>
                    <a:gd name="T55" fmla="*/ 69 h 275"/>
                    <a:gd name="T56" fmla="*/ 308 w 310"/>
                    <a:gd name="T57" fmla="*/ 81 h 275"/>
                    <a:gd name="T58" fmla="*/ 306 w 310"/>
                    <a:gd name="T59" fmla="*/ 94 h 275"/>
                    <a:gd name="T60" fmla="*/ 297 w 310"/>
                    <a:gd name="T61" fmla="*/ 104 h 275"/>
                    <a:gd name="T62" fmla="*/ 293 w 310"/>
                    <a:gd name="T63" fmla="*/ 114 h 275"/>
                    <a:gd name="T64" fmla="*/ 287 w 310"/>
                    <a:gd name="T65" fmla="*/ 125 h 275"/>
                    <a:gd name="T66" fmla="*/ 280 w 310"/>
                    <a:gd name="T67" fmla="*/ 133 h 275"/>
                    <a:gd name="T68" fmla="*/ 276 w 310"/>
                    <a:gd name="T69" fmla="*/ 145 h 275"/>
                    <a:gd name="T70" fmla="*/ 267 w 310"/>
                    <a:gd name="T71" fmla="*/ 151 h 275"/>
                    <a:gd name="T72" fmla="*/ 261 w 310"/>
                    <a:gd name="T73" fmla="*/ 159 h 275"/>
                    <a:gd name="T74" fmla="*/ 253 w 310"/>
                    <a:gd name="T75" fmla="*/ 169 h 275"/>
                    <a:gd name="T76" fmla="*/ 238 w 310"/>
                    <a:gd name="T77" fmla="*/ 245 h 275"/>
                    <a:gd name="T78" fmla="*/ 232 w 310"/>
                    <a:gd name="T79" fmla="*/ 250 h 275"/>
                    <a:gd name="T80" fmla="*/ 227 w 310"/>
                    <a:gd name="T81" fmla="*/ 240 h 275"/>
                    <a:gd name="T82" fmla="*/ 227 w 310"/>
                    <a:gd name="T83" fmla="*/ 230 h 275"/>
                    <a:gd name="T84" fmla="*/ 218 w 310"/>
                    <a:gd name="T85" fmla="*/ 227 h 275"/>
                    <a:gd name="T86" fmla="*/ 210 w 310"/>
                    <a:gd name="T87" fmla="*/ 232 h 275"/>
                    <a:gd name="T88" fmla="*/ 201 w 310"/>
                    <a:gd name="T89" fmla="*/ 238 h 275"/>
                    <a:gd name="T90" fmla="*/ 198 w 310"/>
                    <a:gd name="T91" fmla="*/ 248 h 275"/>
                    <a:gd name="T92" fmla="*/ 194 w 310"/>
                    <a:gd name="T93" fmla="*/ 256 h 275"/>
                    <a:gd name="T94" fmla="*/ 183 w 310"/>
                    <a:gd name="T95" fmla="*/ 261 h 275"/>
                    <a:gd name="T96" fmla="*/ 181 w 310"/>
                    <a:gd name="T97" fmla="*/ 256 h 275"/>
                    <a:gd name="T98" fmla="*/ 173 w 310"/>
                    <a:gd name="T99" fmla="*/ 253 h 275"/>
                    <a:gd name="T100" fmla="*/ 164 w 310"/>
                    <a:gd name="T101" fmla="*/ 253 h 275"/>
                    <a:gd name="T102" fmla="*/ 155 w 310"/>
                    <a:gd name="T103" fmla="*/ 258 h 275"/>
                    <a:gd name="T104" fmla="*/ 146 w 310"/>
                    <a:gd name="T105" fmla="*/ 261 h 275"/>
                    <a:gd name="T106" fmla="*/ 137 w 310"/>
                    <a:gd name="T107" fmla="*/ 265 h 275"/>
                    <a:gd name="T108" fmla="*/ 126 w 310"/>
                    <a:gd name="T109" fmla="*/ 267 h 275"/>
                    <a:gd name="T110" fmla="*/ 118 w 310"/>
                    <a:gd name="T111" fmla="*/ 261 h 275"/>
                    <a:gd name="T112" fmla="*/ 113 w 310"/>
                    <a:gd name="T113" fmla="*/ 270 h 275"/>
                    <a:gd name="T114" fmla="*/ 104 w 310"/>
                    <a:gd name="T115" fmla="*/ 274 h 275"/>
                    <a:gd name="T116" fmla="*/ 94 w 310"/>
                    <a:gd name="T117" fmla="*/ 268 h 275"/>
                    <a:gd name="T118" fmla="*/ 85 w 310"/>
                    <a:gd name="T119" fmla="*/ 184 h 275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310"/>
                    <a:gd name="T181" fmla="*/ 0 h 275"/>
                    <a:gd name="T182" fmla="*/ 310 w 310"/>
                    <a:gd name="T183" fmla="*/ 275 h 275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310" h="275">
                      <a:moveTo>
                        <a:pt x="76" y="148"/>
                      </a:moveTo>
                      <a:lnTo>
                        <a:pt x="76" y="147"/>
                      </a:lnTo>
                      <a:lnTo>
                        <a:pt x="75" y="145"/>
                      </a:lnTo>
                      <a:lnTo>
                        <a:pt x="74" y="144"/>
                      </a:lnTo>
                      <a:lnTo>
                        <a:pt x="59" y="127"/>
                      </a:lnTo>
                      <a:lnTo>
                        <a:pt x="0" y="51"/>
                      </a:lnTo>
                      <a:lnTo>
                        <a:pt x="1" y="51"/>
                      </a:lnTo>
                      <a:lnTo>
                        <a:pt x="1" y="50"/>
                      </a:lnTo>
                      <a:lnTo>
                        <a:pt x="2" y="50"/>
                      </a:lnTo>
                      <a:lnTo>
                        <a:pt x="2" y="49"/>
                      </a:lnTo>
                      <a:lnTo>
                        <a:pt x="2" y="48"/>
                      </a:lnTo>
                      <a:lnTo>
                        <a:pt x="2" y="47"/>
                      </a:lnTo>
                      <a:lnTo>
                        <a:pt x="3" y="47"/>
                      </a:lnTo>
                      <a:lnTo>
                        <a:pt x="3" y="46"/>
                      </a:lnTo>
                      <a:lnTo>
                        <a:pt x="4" y="46"/>
                      </a:lnTo>
                      <a:lnTo>
                        <a:pt x="5" y="46"/>
                      </a:lnTo>
                      <a:lnTo>
                        <a:pt x="6" y="46"/>
                      </a:lnTo>
                      <a:lnTo>
                        <a:pt x="6" y="45"/>
                      </a:lnTo>
                      <a:lnTo>
                        <a:pt x="7" y="45"/>
                      </a:lnTo>
                      <a:lnTo>
                        <a:pt x="8" y="45"/>
                      </a:lnTo>
                      <a:lnTo>
                        <a:pt x="9" y="45"/>
                      </a:lnTo>
                      <a:lnTo>
                        <a:pt x="9" y="44"/>
                      </a:lnTo>
                      <a:lnTo>
                        <a:pt x="9" y="43"/>
                      </a:lnTo>
                      <a:lnTo>
                        <a:pt x="9" y="42"/>
                      </a:lnTo>
                      <a:lnTo>
                        <a:pt x="10" y="41"/>
                      </a:lnTo>
                      <a:lnTo>
                        <a:pt x="11" y="41"/>
                      </a:lnTo>
                      <a:lnTo>
                        <a:pt x="12" y="40"/>
                      </a:lnTo>
                      <a:lnTo>
                        <a:pt x="13" y="40"/>
                      </a:lnTo>
                      <a:lnTo>
                        <a:pt x="13" y="39"/>
                      </a:lnTo>
                      <a:lnTo>
                        <a:pt x="14" y="38"/>
                      </a:lnTo>
                      <a:lnTo>
                        <a:pt x="16" y="37"/>
                      </a:lnTo>
                      <a:lnTo>
                        <a:pt x="17" y="36"/>
                      </a:lnTo>
                      <a:lnTo>
                        <a:pt x="17" y="35"/>
                      </a:lnTo>
                      <a:lnTo>
                        <a:pt x="17" y="34"/>
                      </a:lnTo>
                      <a:lnTo>
                        <a:pt x="18" y="34"/>
                      </a:lnTo>
                      <a:lnTo>
                        <a:pt x="18" y="33"/>
                      </a:lnTo>
                      <a:lnTo>
                        <a:pt x="19" y="33"/>
                      </a:lnTo>
                      <a:lnTo>
                        <a:pt x="19" y="32"/>
                      </a:lnTo>
                      <a:lnTo>
                        <a:pt x="20" y="32"/>
                      </a:lnTo>
                      <a:lnTo>
                        <a:pt x="21" y="32"/>
                      </a:lnTo>
                      <a:lnTo>
                        <a:pt x="22" y="32"/>
                      </a:lnTo>
                      <a:lnTo>
                        <a:pt x="23" y="31"/>
                      </a:lnTo>
                      <a:lnTo>
                        <a:pt x="23" y="30"/>
                      </a:lnTo>
                      <a:lnTo>
                        <a:pt x="25" y="29"/>
                      </a:lnTo>
                      <a:lnTo>
                        <a:pt x="25" y="28"/>
                      </a:lnTo>
                      <a:lnTo>
                        <a:pt x="26" y="28"/>
                      </a:lnTo>
                      <a:lnTo>
                        <a:pt x="27" y="28"/>
                      </a:lnTo>
                      <a:lnTo>
                        <a:pt x="28" y="28"/>
                      </a:lnTo>
                      <a:lnTo>
                        <a:pt x="29" y="28"/>
                      </a:lnTo>
                      <a:lnTo>
                        <a:pt x="30" y="29"/>
                      </a:lnTo>
                      <a:lnTo>
                        <a:pt x="30" y="28"/>
                      </a:lnTo>
                      <a:lnTo>
                        <a:pt x="31" y="28"/>
                      </a:lnTo>
                      <a:lnTo>
                        <a:pt x="32" y="28"/>
                      </a:lnTo>
                      <a:lnTo>
                        <a:pt x="33" y="28"/>
                      </a:lnTo>
                      <a:lnTo>
                        <a:pt x="34" y="28"/>
                      </a:lnTo>
                      <a:lnTo>
                        <a:pt x="35" y="28"/>
                      </a:lnTo>
                      <a:lnTo>
                        <a:pt x="36" y="28"/>
                      </a:lnTo>
                      <a:lnTo>
                        <a:pt x="37" y="29"/>
                      </a:lnTo>
                      <a:lnTo>
                        <a:pt x="38" y="28"/>
                      </a:lnTo>
                      <a:lnTo>
                        <a:pt x="39" y="28"/>
                      </a:lnTo>
                      <a:lnTo>
                        <a:pt x="40" y="28"/>
                      </a:lnTo>
                      <a:lnTo>
                        <a:pt x="41" y="28"/>
                      </a:lnTo>
                      <a:lnTo>
                        <a:pt x="42" y="28"/>
                      </a:lnTo>
                      <a:lnTo>
                        <a:pt x="43" y="28"/>
                      </a:lnTo>
                      <a:lnTo>
                        <a:pt x="44" y="28"/>
                      </a:lnTo>
                      <a:lnTo>
                        <a:pt x="45" y="28"/>
                      </a:lnTo>
                      <a:lnTo>
                        <a:pt x="45" y="27"/>
                      </a:lnTo>
                      <a:lnTo>
                        <a:pt x="46" y="26"/>
                      </a:lnTo>
                      <a:lnTo>
                        <a:pt x="46" y="25"/>
                      </a:lnTo>
                      <a:lnTo>
                        <a:pt x="47" y="25"/>
                      </a:lnTo>
                      <a:lnTo>
                        <a:pt x="47" y="24"/>
                      </a:lnTo>
                      <a:lnTo>
                        <a:pt x="48" y="24"/>
                      </a:lnTo>
                      <a:lnTo>
                        <a:pt x="48" y="25"/>
                      </a:lnTo>
                      <a:lnTo>
                        <a:pt x="49" y="25"/>
                      </a:lnTo>
                      <a:lnTo>
                        <a:pt x="50" y="25"/>
                      </a:lnTo>
                      <a:lnTo>
                        <a:pt x="50" y="26"/>
                      </a:lnTo>
                      <a:lnTo>
                        <a:pt x="51" y="26"/>
                      </a:lnTo>
                      <a:lnTo>
                        <a:pt x="52" y="26"/>
                      </a:lnTo>
                      <a:lnTo>
                        <a:pt x="52" y="27"/>
                      </a:lnTo>
                      <a:lnTo>
                        <a:pt x="53" y="28"/>
                      </a:lnTo>
                      <a:lnTo>
                        <a:pt x="54" y="29"/>
                      </a:lnTo>
                      <a:lnTo>
                        <a:pt x="55" y="30"/>
                      </a:lnTo>
                      <a:lnTo>
                        <a:pt x="56" y="30"/>
                      </a:lnTo>
                      <a:lnTo>
                        <a:pt x="57" y="29"/>
                      </a:lnTo>
                      <a:lnTo>
                        <a:pt x="58" y="29"/>
                      </a:lnTo>
                      <a:lnTo>
                        <a:pt x="59" y="28"/>
                      </a:lnTo>
                      <a:lnTo>
                        <a:pt x="60" y="29"/>
                      </a:lnTo>
                      <a:lnTo>
                        <a:pt x="60" y="30"/>
                      </a:lnTo>
                      <a:lnTo>
                        <a:pt x="61" y="30"/>
                      </a:lnTo>
                      <a:lnTo>
                        <a:pt x="61" y="31"/>
                      </a:lnTo>
                      <a:lnTo>
                        <a:pt x="62" y="31"/>
                      </a:lnTo>
                      <a:lnTo>
                        <a:pt x="62" y="32"/>
                      </a:lnTo>
                      <a:lnTo>
                        <a:pt x="63" y="32"/>
                      </a:lnTo>
                      <a:lnTo>
                        <a:pt x="64" y="32"/>
                      </a:lnTo>
                      <a:lnTo>
                        <a:pt x="64" y="33"/>
                      </a:lnTo>
                      <a:lnTo>
                        <a:pt x="65" y="33"/>
                      </a:lnTo>
                      <a:lnTo>
                        <a:pt x="65" y="34"/>
                      </a:lnTo>
                      <a:lnTo>
                        <a:pt x="65" y="35"/>
                      </a:lnTo>
                      <a:lnTo>
                        <a:pt x="66" y="36"/>
                      </a:lnTo>
                      <a:lnTo>
                        <a:pt x="66" y="37"/>
                      </a:lnTo>
                      <a:lnTo>
                        <a:pt x="67" y="37"/>
                      </a:lnTo>
                      <a:lnTo>
                        <a:pt x="68" y="37"/>
                      </a:lnTo>
                      <a:lnTo>
                        <a:pt x="69" y="38"/>
                      </a:lnTo>
                      <a:lnTo>
                        <a:pt x="70" y="38"/>
                      </a:lnTo>
                      <a:lnTo>
                        <a:pt x="71" y="39"/>
                      </a:lnTo>
                      <a:lnTo>
                        <a:pt x="72" y="40"/>
                      </a:lnTo>
                      <a:lnTo>
                        <a:pt x="73" y="40"/>
                      </a:lnTo>
                      <a:lnTo>
                        <a:pt x="74" y="40"/>
                      </a:lnTo>
                      <a:lnTo>
                        <a:pt x="75" y="40"/>
                      </a:lnTo>
                      <a:lnTo>
                        <a:pt x="76" y="41"/>
                      </a:lnTo>
                      <a:lnTo>
                        <a:pt x="77" y="42"/>
                      </a:lnTo>
                      <a:lnTo>
                        <a:pt x="78" y="42"/>
                      </a:lnTo>
                      <a:lnTo>
                        <a:pt x="78" y="43"/>
                      </a:lnTo>
                      <a:lnTo>
                        <a:pt x="78" y="44"/>
                      </a:lnTo>
                      <a:lnTo>
                        <a:pt x="79" y="44"/>
                      </a:lnTo>
                      <a:lnTo>
                        <a:pt x="80" y="44"/>
                      </a:lnTo>
                      <a:lnTo>
                        <a:pt x="80" y="43"/>
                      </a:lnTo>
                      <a:lnTo>
                        <a:pt x="81" y="42"/>
                      </a:lnTo>
                      <a:lnTo>
                        <a:pt x="81" y="41"/>
                      </a:lnTo>
                      <a:lnTo>
                        <a:pt x="81" y="40"/>
                      </a:lnTo>
                      <a:lnTo>
                        <a:pt x="82" y="40"/>
                      </a:lnTo>
                      <a:lnTo>
                        <a:pt x="83" y="41"/>
                      </a:lnTo>
                      <a:lnTo>
                        <a:pt x="84" y="41"/>
                      </a:lnTo>
                      <a:lnTo>
                        <a:pt x="85" y="40"/>
                      </a:lnTo>
                      <a:lnTo>
                        <a:pt x="86" y="40"/>
                      </a:lnTo>
                      <a:lnTo>
                        <a:pt x="87" y="40"/>
                      </a:lnTo>
                      <a:lnTo>
                        <a:pt x="87" y="39"/>
                      </a:lnTo>
                      <a:lnTo>
                        <a:pt x="88" y="39"/>
                      </a:lnTo>
                      <a:lnTo>
                        <a:pt x="89" y="40"/>
                      </a:lnTo>
                      <a:lnTo>
                        <a:pt x="90" y="40"/>
                      </a:lnTo>
                      <a:lnTo>
                        <a:pt x="91" y="41"/>
                      </a:lnTo>
                      <a:lnTo>
                        <a:pt x="92" y="41"/>
                      </a:lnTo>
                      <a:lnTo>
                        <a:pt x="92" y="42"/>
                      </a:lnTo>
                      <a:lnTo>
                        <a:pt x="93" y="42"/>
                      </a:lnTo>
                      <a:lnTo>
                        <a:pt x="93" y="43"/>
                      </a:lnTo>
                      <a:lnTo>
                        <a:pt x="94" y="44"/>
                      </a:lnTo>
                      <a:lnTo>
                        <a:pt x="95" y="44"/>
                      </a:lnTo>
                      <a:lnTo>
                        <a:pt x="95" y="45"/>
                      </a:lnTo>
                      <a:lnTo>
                        <a:pt x="96" y="45"/>
                      </a:lnTo>
                      <a:lnTo>
                        <a:pt x="97" y="45"/>
                      </a:lnTo>
                      <a:lnTo>
                        <a:pt x="98" y="45"/>
                      </a:lnTo>
                      <a:lnTo>
                        <a:pt x="99" y="44"/>
                      </a:lnTo>
                      <a:lnTo>
                        <a:pt x="99" y="43"/>
                      </a:lnTo>
                      <a:lnTo>
                        <a:pt x="100" y="44"/>
                      </a:lnTo>
                      <a:lnTo>
                        <a:pt x="100" y="45"/>
                      </a:lnTo>
                      <a:lnTo>
                        <a:pt x="101" y="46"/>
                      </a:lnTo>
                      <a:lnTo>
                        <a:pt x="102" y="46"/>
                      </a:lnTo>
                      <a:lnTo>
                        <a:pt x="103" y="46"/>
                      </a:lnTo>
                      <a:lnTo>
                        <a:pt x="104" y="46"/>
                      </a:lnTo>
                      <a:lnTo>
                        <a:pt x="105" y="47"/>
                      </a:lnTo>
                      <a:lnTo>
                        <a:pt x="105" y="46"/>
                      </a:lnTo>
                      <a:lnTo>
                        <a:pt x="105" y="47"/>
                      </a:lnTo>
                      <a:lnTo>
                        <a:pt x="106" y="47"/>
                      </a:lnTo>
                      <a:lnTo>
                        <a:pt x="107" y="47"/>
                      </a:lnTo>
                      <a:lnTo>
                        <a:pt x="108" y="47"/>
                      </a:lnTo>
                      <a:lnTo>
                        <a:pt x="108" y="48"/>
                      </a:lnTo>
                      <a:lnTo>
                        <a:pt x="109" y="48"/>
                      </a:lnTo>
                      <a:lnTo>
                        <a:pt x="110" y="48"/>
                      </a:lnTo>
                      <a:lnTo>
                        <a:pt x="110" y="49"/>
                      </a:lnTo>
                      <a:lnTo>
                        <a:pt x="111" y="49"/>
                      </a:lnTo>
                      <a:lnTo>
                        <a:pt x="112" y="49"/>
                      </a:lnTo>
                      <a:lnTo>
                        <a:pt x="112" y="48"/>
                      </a:lnTo>
                      <a:lnTo>
                        <a:pt x="113" y="47"/>
                      </a:lnTo>
                      <a:lnTo>
                        <a:pt x="114" y="46"/>
                      </a:lnTo>
                      <a:lnTo>
                        <a:pt x="114" y="45"/>
                      </a:lnTo>
                      <a:lnTo>
                        <a:pt x="114" y="44"/>
                      </a:lnTo>
                      <a:lnTo>
                        <a:pt x="115" y="44"/>
                      </a:lnTo>
                      <a:lnTo>
                        <a:pt x="115" y="43"/>
                      </a:lnTo>
                      <a:lnTo>
                        <a:pt x="116" y="43"/>
                      </a:lnTo>
                      <a:lnTo>
                        <a:pt x="116" y="44"/>
                      </a:lnTo>
                      <a:lnTo>
                        <a:pt x="117" y="45"/>
                      </a:lnTo>
                      <a:lnTo>
                        <a:pt x="117" y="44"/>
                      </a:lnTo>
                      <a:lnTo>
                        <a:pt x="118" y="44"/>
                      </a:lnTo>
                      <a:lnTo>
                        <a:pt x="118" y="43"/>
                      </a:lnTo>
                      <a:lnTo>
                        <a:pt x="118" y="42"/>
                      </a:lnTo>
                      <a:lnTo>
                        <a:pt x="118" y="41"/>
                      </a:lnTo>
                      <a:lnTo>
                        <a:pt x="118" y="40"/>
                      </a:lnTo>
                      <a:lnTo>
                        <a:pt x="119" y="40"/>
                      </a:lnTo>
                      <a:lnTo>
                        <a:pt x="120" y="40"/>
                      </a:lnTo>
                      <a:lnTo>
                        <a:pt x="121" y="39"/>
                      </a:lnTo>
                      <a:lnTo>
                        <a:pt x="121" y="40"/>
                      </a:lnTo>
                      <a:lnTo>
                        <a:pt x="127" y="40"/>
                      </a:lnTo>
                      <a:lnTo>
                        <a:pt x="126" y="42"/>
                      </a:lnTo>
                      <a:lnTo>
                        <a:pt x="128" y="42"/>
                      </a:lnTo>
                      <a:lnTo>
                        <a:pt x="129" y="46"/>
                      </a:lnTo>
                      <a:lnTo>
                        <a:pt x="130" y="50"/>
                      </a:lnTo>
                      <a:lnTo>
                        <a:pt x="128" y="51"/>
                      </a:lnTo>
                      <a:lnTo>
                        <a:pt x="129" y="52"/>
                      </a:lnTo>
                      <a:lnTo>
                        <a:pt x="127" y="54"/>
                      </a:lnTo>
                      <a:lnTo>
                        <a:pt x="129" y="56"/>
                      </a:lnTo>
                      <a:lnTo>
                        <a:pt x="132" y="56"/>
                      </a:lnTo>
                      <a:lnTo>
                        <a:pt x="133" y="57"/>
                      </a:lnTo>
                      <a:lnTo>
                        <a:pt x="134" y="57"/>
                      </a:lnTo>
                      <a:lnTo>
                        <a:pt x="136" y="62"/>
                      </a:lnTo>
                      <a:lnTo>
                        <a:pt x="134" y="57"/>
                      </a:lnTo>
                      <a:lnTo>
                        <a:pt x="135" y="57"/>
                      </a:lnTo>
                      <a:lnTo>
                        <a:pt x="138" y="57"/>
                      </a:lnTo>
                      <a:lnTo>
                        <a:pt x="139" y="46"/>
                      </a:lnTo>
                      <a:lnTo>
                        <a:pt x="134" y="46"/>
                      </a:lnTo>
                      <a:lnTo>
                        <a:pt x="135" y="46"/>
                      </a:lnTo>
                      <a:lnTo>
                        <a:pt x="134" y="46"/>
                      </a:lnTo>
                      <a:lnTo>
                        <a:pt x="134" y="45"/>
                      </a:lnTo>
                      <a:lnTo>
                        <a:pt x="134" y="44"/>
                      </a:lnTo>
                      <a:lnTo>
                        <a:pt x="134" y="43"/>
                      </a:lnTo>
                      <a:lnTo>
                        <a:pt x="135" y="43"/>
                      </a:lnTo>
                      <a:lnTo>
                        <a:pt x="135" y="42"/>
                      </a:lnTo>
                      <a:lnTo>
                        <a:pt x="135" y="41"/>
                      </a:lnTo>
                      <a:lnTo>
                        <a:pt x="135" y="40"/>
                      </a:lnTo>
                      <a:lnTo>
                        <a:pt x="140" y="40"/>
                      </a:lnTo>
                      <a:lnTo>
                        <a:pt x="142" y="40"/>
                      </a:lnTo>
                      <a:lnTo>
                        <a:pt x="145" y="40"/>
                      </a:lnTo>
                      <a:lnTo>
                        <a:pt x="147" y="41"/>
                      </a:lnTo>
                      <a:lnTo>
                        <a:pt x="148" y="41"/>
                      </a:lnTo>
                      <a:lnTo>
                        <a:pt x="148" y="40"/>
                      </a:lnTo>
                      <a:lnTo>
                        <a:pt x="151" y="40"/>
                      </a:lnTo>
                      <a:lnTo>
                        <a:pt x="154" y="40"/>
                      </a:lnTo>
                      <a:lnTo>
                        <a:pt x="158" y="40"/>
                      </a:lnTo>
                      <a:lnTo>
                        <a:pt x="161" y="40"/>
                      </a:lnTo>
                      <a:lnTo>
                        <a:pt x="163" y="40"/>
                      </a:lnTo>
                      <a:lnTo>
                        <a:pt x="168" y="40"/>
                      </a:lnTo>
                      <a:lnTo>
                        <a:pt x="170" y="40"/>
                      </a:lnTo>
                      <a:lnTo>
                        <a:pt x="173" y="40"/>
                      </a:lnTo>
                      <a:lnTo>
                        <a:pt x="177" y="40"/>
                      </a:lnTo>
                      <a:lnTo>
                        <a:pt x="178" y="40"/>
                      </a:lnTo>
                      <a:lnTo>
                        <a:pt x="179" y="39"/>
                      </a:lnTo>
                      <a:lnTo>
                        <a:pt x="180" y="38"/>
                      </a:lnTo>
                      <a:lnTo>
                        <a:pt x="181" y="38"/>
                      </a:lnTo>
                      <a:lnTo>
                        <a:pt x="181" y="37"/>
                      </a:lnTo>
                      <a:lnTo>
                        <a:pt x="182" y="37"/>
                      </a:lnTo>
                      <a:lnTo>
                        <a:pt x="182" y="36"/>
                      </a:lnTo>
                      <a:lnTo>
                        <a:pt x="183" y="36"/>
                      </a:lnTo>
                      <a:lnTo>
                        <a:pt x="184" y="36"/>
                      </a:lnTo>
                      <a:lnTo>
                        <a:pt x="185" y="37"/>
                      </a:lnTo>
                      <a:lnTo>
                        <a:pt x="186" y="37"/>
                      </a:lnTo>
                      <a:lnTo>
                        <a:pt x="186" y="36"/>
                      </a:lnTo>
                      <a:lnTo>
                        <a:pt x="187" y="36"/>
                      </a:lnTo>
                      <a:lnTo>
                        <a:pt x="187" y="35"/>
                      </a:lnTo>
                      <a:lnTo>
                        <a:pt x="187" y="34"/>
                      </a:lnTo>
                      <a:lnTo>
                        <a:pt x="188" y="34"/>
                      </a:lnTo>
                      <a:lnTo>
                        <a:pt x="188" y="33"/>
                      </a:lnTo>
                      <a:lnTo>
                        <a:pt x="189" y="33"/>
                      </a:lnTo>
                      <a:lnTo>
                        <a:pt x="189" y="32"/>
                      </a:lnTo>
                      <a:lnTo>
                        <a:pt x="190" y="32"/>
                      </a:lnTo>
                      <a:lnTo>
                        <a:pt x="191" y="32"/>
                      </a:lnTo>
                      <a:lnTo>
                        <a:pt x="191" y="31"/>
                      </a:lnTo>
                      <a:lnTo>
                        <a:pt x="192" y="31"/>
                      </a:lnTo>
                      <a:lnTo>
                        <a:pt x="192" y="30"/>
                      </a:lnTo>
                      <a:lnTo>
                        <a:pt x="192" y="31"/>
                      </a:lnTo>
                      <a:lnTo>
                        <a:pt x="192" y="30"/>
                      </a:lnTo>
                      <a:lnTo>
                        <a:pt x="193" y="30"/>
                      </a:lnTo>
                      <a:lnTo>
                        <a:pt x="193" y="29"/>
                      </a:lnTo>
                      <a:lnTo>
                        <a:pt x="193" y="28"/>
                      </a:lnTo>
                      <a:lnTo>
                        <a:pt x="195" y="28"/>
                      </a:lnTo>
                      <a:lnTo>
                        <a:pt x="196" y="28"/>
                      </a:lnTo>
                      <a:lnTo>
                        <a:pt x="197" y="28"/>
                      </a:lnTo>
                      <a:lnTo>
                        <a:pt x="198" y="28"/>
                      </a:lnTo>
                      <a:lnTo>
                        <a:pt x="198" y="27"/>
                      </a:lnTo>
                      <a:lnTo>
                        <a:pt x="199" y="27"/>
                      </a:lnTo>
                      <a:lnTo>
                        <a:pt x="200" y="27"/>
                      </a:lnTo>
                      <a:lnTo>
                        <a:pt x="201" y="27"/>
                      </a:lnTo>
                      <a:lnTo>
                        <a:pt x="202" y="27"/>
                      </a:lnTo>
                      <a:lnTo>
                        <a:pt x="202" y="26"/>
                      </a:lnTo>
                      <a:lnTo>
                        <a:pt x="203" y="26"/>
                      </a:lnTo>
                      <a:lnTo>
                        <a:pt x="203" y="25"/>
                      </a:lnTo>
                      <a:lnTo>
                        <a:pt x="203" y="24"/>
                      </a:lnTo>
                      <a:lnTo>
                        <a:pt x="203" y="23"/>
                      </a:lnTo>
                      <a:lnTo>
                        <a:pt x="204" y="23"/>
                      </a:lnTo>
                      <a:lnTo>
                        <a:pt x="205" y="23"/>
                      </a:lnTo>
                      <a:lnTo>
                        <a:pt x="205" y="22"/>
                      </a:lnTo>
                      <a:lnTo>
                        <a:pt x="206" y="22"/>
                      </a:lnTo>
                      <a:lnTo>
                        <a:pt x="207" y="22"/>
                      </a:lnTo>
                      <a:lnTo>
                        <a:pt x="208" y="22"/>
                      </a:lnTo>
                      <a:lnTo>
                        <a:pt x="209" y="21"/>
                      </a:lnTo>
                      <a:lnTo>
                        <a:pt x="209" y="20"/>
                      </a:lnTo>
                      <a:lnTo>
                        <a:pt x="210" y="19"/>
                      </a:lnTo>
                      <a:lnTo>
                        <a:pt x="211" y="19"/>
                      </a:lnTo>
                      <a:lnTo>
                        <a:pt x="212" y="18"/>
                      </a:lnTo>
                      <a:lnTo>
                        <a:pt x="213" y="18"/>
                      </a:lnTo>
                      <a:lnTo>
                        <a:pt x="214" y="18"/>
                      </a:lnTo>
                      <a:lnTo>
                        <a:pt x="214" y="19"/>
                      </a:lnTo>
                      <a:lnTo>
                        <a:pt x="215" y="19"/>
                      </a:lnTo>
                      <a:lnTo>
                        <a:pt x="215" y="20"/>
                      </a:lnTo>
                      <a:lnTo>
                        <a:pt x="216" y="20"/>
                      </a:lnTo>
                      <a:lnTo>
                        <a:pt x="217" y="20"/>
                      </a:lnTo>
                      <a:lnTo>
                        <a:pt x="217" y="19"/>
                      </a:lnTo>
                      <a:lnTo>
                        <a:pt x="218" y="19"/>
                      </a:lnTo>
                      <a:lnTo>
                        <a:pt x="219" y="19"/>
                      </a:lnTo>
                      <a:lnTo>
                        <a:pt x="220" y="20"/>
                      </a:lnTo>
                      <a:lnTo>
                        <a:pt x="220" y="21"/>
                      </a:lnTo>
                      <a:lnTo>
                        <a:pt x="221" y="22"/>
                      </a:lnTo>
                      <a:lnTo>
                        <a:pt x="222" y="22"/>
                      </a:lnTo>
                      <a:lnTo>
                        <a:pt x="223" y="22"/>
                      </a:lnTo>
                      <a:lnTo>
                        <a:pt x="223" y="21"/>
                      </a:lnTo>
                      <a:lnTo>
                        <a:pt x="223" y="22"/>
                      </a:lnTo>
                      <a:lnTo>
                        <a:pt x="224" y="22"/>
                      </a:lnTo>
                      <a:lnTo>
                        <a:pt x="225" y="22"/>
                      </a:lnTo>
                      <a:lnTo>
                        <a:pt x="226" y="22"/>
                      </a:lnTo>
                      <a:lnTo>
                        <a:pt x="227" y="22"/>
                      </a:lnTo>
                      <a:lnTo>
                        <a:pt x="228" y="22"/>
                      </a:lnTo>
                      <a:lnTo>
                        <a:pt x="229" y="22"/>
                      </a:lnTo>
                      <a:lnTo>
                        <a:pt x="230" y="22"/>
                      </a:lnTo>
                      <a:lnTo>
                        <a:pt x="231" y="22"/>
                      </a:lnTo>
                      <a:lnTo>
                        <a:pt x="232" y="23"/>
                      </a:lnTo>
                      <a:lnTo>
                        <a:pt x="232" y="24"/>
                      </a:lnTo>
                      <a:lnTo>
                        <a:pt x="233" y="24"/>
                      </a:lnTo>
                      <a:lnTo>
                        <a:pt x="234" y="25"/>
                      </a:lnTo>
                      <a:lnTo>
                        <a:pt x="234" y="26"/>
                      </a:lnTo>
                      <a:lnTo>
                        <a:pt x="234" y="27"/>
                      </a:lnTo>
                      <a:lnTo>
                        <a:pt x="234" y="28"/>
                      </a:lnTo>
                      <a:lnTo>
                        <a:pt x="235" y="28"/>
                      </a:lnTo>
                      <a:lnTo>
                        <a:pt x="236" y="28"/>
                      </a:lnTo>
                      <a:lnTo>
                        <a:pt x="237" y="28"/>
                      </a:lnTo>
                      <a:lnTo>
                        <a:pt x="238" y="28"/>
                      </a:lnTo>
                      <a:lnTo>
                        <a:pt x="239" y="29"/>
                      </a:lnTo>
                      <a:lnTo>
                        <a:pt x="240" y="29"/>
                      </a:lnTo>
                      <a:lnTo>
                        <a:pt x="241" y="30"/>
                      </a:lnTo>
                      <a:lnTo>
                        <a:pt x="242" y="30"/>
                      </a:lnTo>
                      <a:lnTo>
                        <a:pt x="243" y="30"/>
                      </a:lnTo>
                      <a:lnTo>
                        <a:pt x="244" y="30"/>
                      </a:lnTo>
                      <a:lnTo>
                        <a:pt x="247" y="30"/>
                      </a:lnTo>
                      <a:lnTo>
                        <a:pt x="246" y="30"/>
                      </a:lnTo>
                      <a:lnTo>
                        <a:pt x="246" y="29"/>
                      </a:lnTo>
                      <a:lnTo>
                        <a:pt x="245" y="29"/>
                      </a:lnTo>
                      <a:lnTo>
                        <a:pt x="245" y="28"/>
                      </a:lnTo>
                      <a:lnTo>
                        <a:pt x="244" y="28"/>
                      </a:lnTo>
                      <a:lnTo>
                        <a:pt x="244" y="27"/>
                      </a:lnTo>
                      <a:lnTo>
                        <a:pt x="244" y="26"/>
                      </a:lnTo>
                      <a:lnTo>
                        <a:pt x="244" y="25"/>
                      </a:lnTo>
                      <a:lnTo>
                        <a:pt x="244" y="24"/>
                      </a:lnTo>
                      <a:lnTo>
                        <a:pt x="244" y="23"/>
                      </a:lnTo>
                      <a:lnTo>
                        <a:pt x="243" y="22"/>
                      </a:lnTo>
                      <a:lnTo>
                        <a:pt x="242" y="22"/>
                      </a:lnTo>
                      <a:lnTo>
                        <a:pt x="242" y="21"/>
                      </a:lnTo>
                      <a:lnTo>
                        <a:pt x="242" y="20"/>
                      </a:lnTo>
                      <a:lnTo>
                        <a:pt x="242" y="19"/>
                      </a:lnTo>
                      <a:lnTo>
                        <a:pt x="243" y="19"/>
                      </a:lnTo>
                      <a:lnTo>
                        <a:pt x="243" y="18"/>
                      </a:lnTo>
                      <a:lnTo>
                        <a:pt x="242" y="17"/>
                      </a:lnTo>
                      <a:lnTo>
                        <a:pt x="243" y="17"/>
                      </a:lnTo>
                      <a:lnTo>
                        <a:pt x="242" y="17"/>
                      </a:lnTo>
                      <a:lnTo>
                        <a:pt x="242" y="16"/>
                      </a:lnTo>
                      <a:lnTo>
                        <a:pt x="241" y="15"/>
                      </a:lnTo>
                      <a:lnTo>
                        <a:pt x="242" y="15"/>
                      </a:lnTo>
                      <a:lnTo>
                        <a:pt x="242" y="14"/>
                      </a:lnTo>
                      <a:lnTo>
                        <a:pt x="242" y="13"/>
                      </a:lnTo>
                      <a:lnTo>
                        <a:pt x="243" y="13"/>
                      </a:lnTo>
                      <a:lnTo>
                        <a:pt x="243" y="12"/>
                      </a:lnTo>
                      <a:lnTo>
                        <a:pt x="243" y="11"/>
                      </a:lnTo>
                      <a:lnTo>
                        <a:pt x="244" y="11"/>
                      </a:lnTo>
                      <a:lnTo>
                        <a:pt x="245" y="11"/>
                      </a:lnTo>
                      <a:lnTo>
                        <a:pt x="246" y="11"/>
                      </a:lnTo>
                      <a:lnTo>
                        <a:pt x="247" y="11"/>
                      </a:lnTo>
                      <a:lnTo>
                        <a:pt x="248" y="11"/>
                      </a:lnTo>
                      <a:lnTo>
                        <a:pt x="249" y="11"/>
                      </a:lnTo>
                      <a:lnTo>
                        <a:pt x="250" y="11"/>
                      </a:lnTo>
                      <a:lnTo>
                        <a:pt x="250" y="10"/>
                      </a:lnTo>
                      <a:lnTo>
                        <a:pt x="250" y="9"/>
                      </a:lnTo>
                      <a:lnTo>
                        <a:pt x="250" y="8"/>
                      </a:lnTo>
                      <a:lnTo>
                        <a:pt x="250" y="7"/>
                      </a:lnTo>
                      <a:lnTo>
                        <a:pt x="251" y="7"/>
                      </a:lnTo>
                      <a:lnTo>
                        <a:pt x="252" y="7"/>
                      </a:lnTo>
                      <a:lnTo>
                        <a:pt x="253" y="7"/>
                      </a:lnTo>
                      <a:lnTo>
                        <a:pt x="254" y="7"/>
                      </a:lnTo>
                      <a:lnTo>
                        <a:pt x="255" y="8"/>
                      </a:lnTo>
                      <a:lnTo>
                        <a:pt x="256" y="8"/>
                      </a:lnTo>
                      <a:lnTo>
                        <a:pt x="256" y="9"/>
                      </a:lnTo>
                      <a:lnTo>
                        <a:pt x="257" y="9"/>
                      </a:lnTo>
                      <a:lnTo>
                        <a:pt x="258" y="9"/>
                      </a:lnTo>
                      <a:lnTo>
                        <a:pt x="259" y="10"/>
                      </a:lnTo>
                      <a:lnTo>
                        <a:pt x="259" y="9"/>
                      </a:lnTo>
                      <a:lnTo>
                        <a:pt x="260" y="8"/>
                      </a:lnTo>
                      <a:lnTo>
                        <a:pt x="261" y="8"/>
                      </a:lnTo>
                      <a:lnTo>
                        <a:pt x="261" y="9"/>
                      </a:lnTo>
                      <a:lnTo>
                        <a:pt x="262" y="8"/>
                      </a:lnTo>
                      <a:lnTo>
                        <a:pt x="263" y="7"/>
                      </a:lnTo>
                      <a:lnTo>
                        <a:pt x="263" y="6"/>
                      </a:lnTo>
                      <a:lnTo>
                        <a:pt x="262" y="5"/>
                      </a:lnTo>
                      <a:lnTo>
                        <a:pt x="262" y="4"/>
                      </a:lnTo>
                      <a:lnTo>
                        <a:pt x="263" y="4"/>
                      </a:lnTo>
                      <a:lnTo>
                        <a:pt x="263" y="3"/>
                      </a:lnTo>
                      <a:lnTo>
                        <a:pt x="263" y="2"/>
                      </a:lnTo>
                      <a:lnTo>
                        <a:pt x="263" y="1"/>
                      </a:lnTo>
                      <a:lnTo>
                        <a:pt x="264" y="1"/>
                      </a:lnTo>
                      <a:lnTo>
                        <a:pt x="264" y="0"/>
                      </a:lnTo>
                      <a:lnTo>
                        <a:pt x="265" y="0"/>
                      </a:lnTo>
                      <a:lnTo>
                        <a:pt x="268" y="0"/>
                      </a:lnTo>
                      <a:lnTo>
                        <a:pt x="309" y="27"/>
                      </a:lnTo>
                      <a:lnTo>
                        <a:pt x="302" y="41"/>
                      </a:lnTo>
                      <a:lnTo>
                        <a:pt x="302" y="42"/>
                      </a:lnTo>
                      <a:lnTo>
                        <a:pt x="301" y="43"/>
                      </a:lnTo>
                      <a:lnTo>
                        <a:pt x="300" y="44"/>
                      </a:lnTo>
                      <a:lnTo>
                        <a:pt x="300" y="45"/>
                      </a:lnTo>
                      <a:lnTo>
                        <a:pt x="299" y="46"/>
                      </a:lnTo>
                      <a:lnTo>
                        <a:pt x="299" y="47"/>
                      </a:lnTo>
                      <a:lnTo>
                        <a:pt x="300" y="47"/>
                      </a:lnTo>
                      <a:lnTo>
                        <a:pt x="300" y="48"/>
                      </a:lnTo>
                      <a:lnTo>
                        <a:pt x="300" y="49"/>
                      </a:lnTo>
                      <a:lnTo>
                        <a:pt x="300" y="50"/>
                      </a:lnTo>
                      <a:lnTo>
                        <a:pt x="301" y="50"/>
                      </a:lnTo>
                      <a:lnTo>
                        <a:pt x="302" y="51"/>
                      </a:lnTo>
                      <a:lnTo>
                        <a:pt x="302" y="52"/>
                      </a:lnTo>
                      <a:lnTo>
                        <a:pt x="302" y="53"/>
                      </a:lnTo>
                      <a:lnTo>
                        <a:pt x="303" y="53"/>
                      </a:lnTo>
                      <a:lnTo>
                        <a:pt x="303" y="54"/>
                      </a:lnTo>
                      <a:lnTo>
                        <a:pt x="303" y="55"/>
                      </a:lnTo>
                      <a:lnTo>
                        <a:pt x="303" y="56"/>
                      </a:lnTo>
                      <a:lnTo>
                        <a:pt x="303" y="57"/>
                      </a:lnTo>
                      <a:lnTo>
                        <a:pt x="302" y="58"/>
                      </a:lnTo>
                      <a:lnTo>
                        <a:pt x="302" y="59"/>
                      </a:lnTo>
                      <a:lnTo>
                        <a:pt x="302" y="60"/>
                      </a:lnTo>
                      <a:lnTo>
                        <a:pt x="302" y="61"/>
                      </a:lnTo>
                      <a:lnTo>
                        <a:pt x="302" y="62"/>
                      </a:lnTo>
                      <a:lnTo>
                        <a:pt x="302" y="63"/>
                      </a:lnTo>
                      <a:lnTo>
                        <a:pt x="303" y="63"/>
                      </a:lnTo>
                      <a:lnTo>
                        <a:pt x="303" y="64"/>
                      </a:lnTo>
                      <a:lnTo>
                        <a:pt x="303" y="65"/>
                      </a:lnTo>
                      <a:lnTo>
                        <a:pt x="303" y="66"/>
                      </a:lnTo>
                      <a:lnTo>
                        <a:pt x="303" y="67"/>
                      </a:lnTo>
                      <a:lnTo>
                        <a:pt x="303" y="68"/>
                      </a:lnTo>
                      <a:lnTo>
                        <a:pt x="303" y="69"/>
                      </a:lnTo>
                      <a:lnTo>
                        <a:pt x="303" y="70"/>
                      </a:lnTo>
                      <a:lnTo>
                        <a:pt x="303" y="71"/>
                      </a:lnTo>
                      <a:lnTo>
                        <a:pt x="303" y="72"/>
                      </a:lnTo>
                      <a:lnTo>
                        <a:pt x="303" y="73"/>
                      </a:lnTo>
                      <a:lnTo>
                        <a:pt x="304" y="74"/>
                      </a:lnTo>
                      <a:lnTo>
                        <a:pt x="305" y="75"/>
                      </a:lnTo>
                      <a:lnTo>
                        <a:pt x="306" y="75"/>
                      </a:lnTo>
                      <a:lnTo>
                        <a:pt x="306" y="76"/>
                      </a:lnTo>
                      <a:lnTo>
                        <a:pt x="306" y="77"/>
                      </a:lnTo>
                      <a:lnTo>
                        <a:pt x="305" y="78"/>
                      </a:lnTo>
                      <a:lnTo>
                        <a:pt x="305" y="79"/>
                      </a:lnTo>
                      <a:lnTo>
                        <a:pt x="305" y="80"/>
                      </a:lnTo>
                      <a:lnTo>
                        <a:pt x="305" y="81"/>
                      </a:lnTo>
                      <a:lnTo>
                        <a:pt x="307" y="81"/>
                      </a:lnTo>
                      <a:lnTo>
                        <a:pt x="308" y="81"/>
                      </a:lnTo>
                      <a:lnTo>
                        <a:pt x="308" y="82"/>
                      </a:lnTo>
                      <a:lnTo>
                        <a:pt x="308" y="83"/>
                      </a:lnTo>
                      <a:lnTo>
                        <a:pt x="309" y="83"/>
                      </a:lnTo>
                      <a:lnTo>
                        <a:pt x="309" y="84"/>
                      </a:lnTo>
                      <a:lnTo>
                        <a:pt x="310" y="85"/>
                      </a:lnTo>
                      <a:lnTo>
                        <a:pt x="310" y="86"/>
                      </a:lnTo>
                      <a:lnTo>
                        <a:pt x="310" y="87"/>
                      </a:lnTo>
                      <a:lnTo>
                        <a:pt x="310" y="88"/>
                      </a:lnTo>
                      <a:lnTo>
                        <a:pt x="310" y="89"/>
                      </a:lnTo>
                      <a:lnTo>
                        <a:pt x="310" y="90"/>
                      </a:lnTo>
                      <a:lnTo>
                        <a:pt x="309" y="91"/>
                      </a:lnTo>
                      <a:lnTo>
                        <a:pt x="308" y="92"/>
                      </a:lnTo>
                      <a:lnTo>
                        <a:pt x="307" y="92"/>
                      </a:lnTo>
                      <a:lnTo>
                        <a:pt x="307" y="93"/>
                      </a:lnTo>
                      <a:lnTo>
                        <a:pt x="306" y="94"/>
                      </a:lnTo>
                      <a:lnTo>
                        <a:pt x="305" y="95"/>
                      </a:lnTo>
                      <a:lnTo>
                        <a:pt x="305" y="96"/>
                      </a:lnTo>
                      <a:lnTo>
                        <a:pt x="304" y="96"/>
                      </a:lnTo>
                      <a:lnTo>
                        <a:pt x="303" y="97"/>
                      </a:lnTo>
                      <a:lnTo>
                        <a:pt x="303" y="98"/>
                      </a:lnTo>
                      <a:lnTo>
                        <a:pt x="302" y="98"/>
                      </a:lnTo>
                      <a:lnTo>
                        <a:pt x="301" y="98"/>
                      </a:lnTo>
                      <a:lnTo>
                        <a:pt x="301" y="99"/>
                      </a:lnTo>
                      <a:lnTo>
                        <a:pt x="300" y="100"/>
                      </a:lnTo>
                      <a:lnTo>
                        <a:pt x="299" y="101"/>
                      </a:lnTo>
                      <a:lnTo>
                        <a:pt x="299" y="102"/>
                      </a:lnTo>
                      <a:lnTo>
                        <a:pt x="298" y="103"/>
                      </a:lnTo>
                      <a:lnTo>
                        <a:pt x="298" y="104"/>
                      </a:lnTo>
                      <a:lnTo>
                        <a:pt x="297" y="104"/>
                      </a:lnTo>
                      <a:lnTo>
                        <a:pt x="297" y="105"/>
                      </a:lnTo>
                      <a:lnTo>
                        <a:pt x="296" y="105"/>
                      </a:lnTo>
                      <a:lnTo>
                        <a:pt x="296" y="106"/>
                      </a:lnTo>
                      <a:lnTo>
                        <a:pt x="297" y="107"/>
                      </a:lnTo>
                      <a:lnTo>
                        <a:pt x="298" y="107"/>
                      </a:lnTo>
                      <a:lnTo>
                        <a:pt x="298" y="108"/>
                      </a:lnTo>
                      <a:lnTo>
                        <a:pt x="297" y="108"/>
                      </a:lnTo>
                      <a:lnTo>
                        <a:pt x="297" y="109"/>
                      </a:lnTo>
                      <a:lnTo>
                        <a:pt x="296" y="110"/>
                      </a:lnTo>
                      <a:lnTo>
                        <a:pt x="296" y="111"/>
                      </a:lnTo>
                      <a:lnTo>
                        <a:pt x="295" y="112"/>
                      </a:lnTo>
                      <a:lnTo>
                        <a:pt x="295" y="113"/>
                      </a:lnTo>
                      <a:lnTo>
                        <a:pt x="294" y="113"/>
                      </a:lnTo>
                      <a:lnTo>
                        <a:pt x="294" y="114"/>
                      </a:lnTo>
                      <a:lnTo>
                        <a:pt x="293" y="114"/>
                      </a:lnTo>
                      <a:lnTo>
                        <a:pt x="292" y="115"/>
                      </a:lnTo>
                      <a:lnTo>
                        <a:pt x="291" y="116"/>
                      </a:lnTo>
                      <a:lnTo>
                        <a:pt x="290" y="116"/>
                      </a:lnTo>
                      <a:lnTo>
                        <a:pt x="291" y="117"/>
                      </a:lnTo>
                      <a:lnTo>
                        <a:pt x="290" y="118"/>
                      </a:lnTo>
                      <a:lnTo>
                        <a:pt x="290" y="119"/>
                      </a:lnTo>
                      <a:lnTo>
                        <a:pt x="290" y="120"/>
                      </a:lnTo>
                      <a:lnTo>
                        <a:pt x="289" y="121"/>
                      </a:lnTo>
                      <a:lnTo>
                        <a:pt x="288" y="121"/>
                      </a:lnTo>
                      <a:lnTo>
                        <a:pt x="288" y="122"/>
                      </a:lnTo>
                      <a:lnTo>
                        <a:pt x="287" y="122"/>
                      </a:lnTo>
                      <a:lnTo>
                        <a:pt x="287" y="123"/>
                      </a:lnTo>
                      <a:lnTo>
                        <a:pt x="287" y="124"/>
                      </a:lnTo>
                      <a:lnTo>
                        <a:pt x="287" y="125"/>
                      </a:lnTo>
                      <a:lnTo>
                        <a:pt x="287" y="126"/>
                      </a:lnTo>
                      <a:lnTo>
                        <a:pt x="286" y="126"/>
                      </a:lnTo>
                      <a:lnTo>
                        <a:pt x="286" y="127"/>
                      </a:lnTo>
                      <a:lnTo>
                        <a:pt x="285" y="127"/>
                      </a:lnTo>
                      <a:lnTo>
                        <a:pt x="285" y="128"/>
                      </a:lnTo>
                      <a:lnTo>
                        <a:pt x="285" y="129"/>
                      </a:lnTo>
                      <a:lnTo>
                        <a:pt x="285" y="130"/>
                      </a:lnTo>
                      <a:lnTo>
                        <a:pt x="284" y="130"/>
                      </a:lnTo>
                      <a:lnTo>
                        <a:pt x="283" y="130"/>
                      </a:lnTo>
                      <a:lnTo>
                        <a:pt x="282" y="131"/>
                      </a:lnTo>
                      <a:lnTo>
                        <a:pt x="282" y="132"/>
                      </a:lnTo>
                      <a:lnTo>
                        <a:pt x="281" y="132"/>
                      </a:lnTo>
                      <a:lnTo>
                        <a:pt x="281" y="133"/>
                      </a:lnTo>
                      <a:lnTo>
                        <a:pt x="280" y="133"/>
                      </a:lnTo>
                      <a:lnTo>
                        <a:pt x="280" y="134"/>
                      </a:lnTo>
                      <a:lnTo>
                        <a:pt x="280" y="135"/>
                      </a:lnTo>
                      <a:lnTo>
                        <a:pt x="280" y="136"/>
                      </a:lnTo>
                      <a:lnTo>
                        <a:pt x="280" y="137"/>
                      </a:lnTo>
                      <a:lnTo>
                        <a:pt x="279" y="137"/>
                      </a:lnTo>
                      <a:lnTo>
                        <a:pt x="279" y="138"/>
                      </a:lnTo>
                      <a:lnTo>
                        <a:pt x="279" y="139"/>
                      </a:lnTo>
                      <a:lnTo>
                        <a:pt x="279" y="140"/>
                      </a:lnTo>
                      <a:lnTo>
                        <a:pt x="279" y="141"/>
                      </a:lnTo>
                      <a:lnTo>
                        <a:pt x="278" y="141"/>
                      </a:lnTo>
                      <a:lnTo>
                        <a:pt x="278" y="142"/>
                      </a:lnTo>
                      <a:lnTo>
                        <a:pt x="277" y="142"/>
                      </a:lnTo>
                      <a:lnTo>
                        <a:pt x="276" y="142"/>
                      </a:lnTo>
                      <a:lnTo>
                        <a:pt x="276" y="143"/>
                      </a:lnTo>
                      <a:lnTo>
                        <a:pt x="276" y="144"/>
                      </a:lnTo>
                      <a:lnTo>
                        <a:pt x="276" y="145"/>
                      </a:lnTo>
                      <a:lnTo>
                        <a:pt x="277" y="145"/>
                      </a:lnTo>
                      <a:lnTo>
                        <a:pt x="277" y="146"/>
                      </a:lnTo>
                      <a:lnTo>
                        <a:pt x="276" y="147"/>
                      </a:lnTo>
                      <a:lnTo>
                        <a:pt x="275" y="147"/>
                      </a:lnTo>
                      <a:lnTo>
                        <a:pt x="275" y="148"/>
                      </a:lnTo>
                      <a:lnTo>
                        <a:pt x="274" y="148"/>
                      </a:lnTo>
                      <a:lnTo>
                        <a:pt x="274" y="149"/>
                      </a:lnTo>
                      <a:lnTo>
                        <a:pt x="273" y="149"/>
                      </a:lnTo>
                      <a:lnTo>
                        <a:pt x="273" y="150"/>
                      </a:lnTo>
                      <a:lnTo>
                        <a:pt x="273" y="151"/>
                      </a:lnTo>
                      <a:lnTo>
                        <a:pt x="272" y="152"/>
                      </a:lnTo>
                      <a:lnTo>
                        <a:pt x="271" y="151"/>
                      </a:lnTo>
                      <a:lnTo>
                        <a:pt x="270" y="151"/>
                      </a:lnTo>
                      <a:lnTo>
                        <a:pt x="269" y="151"/>
                      </a:lnTo>
                      <a:lnTo>
                        <a:pt x="267" y="151"/>
                      </a:lnTo>
                      <a:lnTo>
                        <a:pt x="267" y="150"/>
                      </a:lnTo>
                      <a:lnTo>
                        <a:pt x="266" y="150"/>
                      </a:lnTo>
                      <a:lnTo>
                        <a:pt x="265" y="151"/>
                      </a:lnTo>
                      <a:lnTo>
                        <a:pt x="264" y="151"/>
                      </a:lnTo>
                      <a:lnTo>
                        <a:pt x="264" y="152"/>
                      </a:lnTo>
                      <a:lnTo>
                        <a:pt x="263" y="152"/>
                      </a:lnTo>
                      <a:lnTo>
                        <a:pt x="263" y="153"/>
                      </a:lnTo>
                      <a:lnTo>
                        <a:pt x="264" y="153"/>
                      </a:lnTo>
                      <a:lnTo>
                        <a:pt x="264" y="154"/>
                      </a:lnTo>
                      <a:lnTo>
                        <a:pt x="263" y="155"/>
                      </a:lnTo>
                      <a:lnTo>
                        <a:pt x="263" y="156"/>
                      </a:lnTo>
                      <a:lnTo>
                        <a:pt x="262" y="156"/>
                      </a:lnTo>
                      <a:lnTo>
                        <a:pt x="261" y="156"/>
                      </a:lnTo>
                      <a:lnTo>
                        <a:pt x="261" y="157"/>
                      </a:lnTo>
                      <a:lnTo>
                        <a:pt x="261" y="158"/>
                      </a:lnTo>
                      <a:lnTo>
                        <a:pt x="261" y="159"/>
                      </a:lnTo>
                      <a:lnTo>
                        <a:pt x="260" y="159"/>
                      </a:lnTo>
                      <a:lnTo>
                        <a:pt x="260" y="160"/>
                      </a:lnTo>
                      <a:lnTo>
                        <a:pt x="259" y="161"/>
                      </a:lnTo>
                      <a:lnTo>
                        <a:pt x="259" y="162"/>
                      </a:lnTo>
                      <a:lnTo>
                        <a:pt x="258" y="162"/>
                      </a:lnTo>
                      <a:lnTo>
                        <a:pt x="258" y="163"/>
                      </a:lnTo>
                      <a:lnTo>
                        <a:pt x="257" y="163"/>
                      </a:lnTo>
                      <a:lnTo>
                        <a:pt x="256" y="164"/>
                      </a:lnTo>
                      <a:lnTo>
                        <a:pt x="256" y="165"/>
                      </a:lnTo>
                      <a:lnTo>
                        <a:pt x="256" y="166"/>
                      </a:lnTo>
                      <a:lnTo>
                        <a:pt x="256" y="167"/>
                      </a:lnTo>
                      <a:lnTo>
                        <a:pt x="255" y="167"/>
                      </a:lnTo>
                      <a:lnTo>
                        <a:pt x="254" y="167"/>
                      </a:lnTo>
                      <a:lnTo>
                        <a:pt x="254" y="168"/>
                      </a:lnTo>
                      <a:lnTo>
                        <a:pt x="253" y="168"/>
                      </a:lnTo>
                      <a:lnTo>
                        <a:pt x="253" y="169"/>
                      </a:lnTo>
                      <a:lnTo>
                        <a:pt x="250" y="201"/>
                      </a:lnTo>
                      <a:lnTo>
                        <a:pt x="244" y="201"/>
                      </a:lnTo>
                      <a:lnTo>
                        <a:pt x="243" y="214"/>
                      </a:lnTo>
                      <a:lnTo>
                        <a:pt x="248" y="214"/>
                      </a:lnTo>
                      <a:lnTo>
                        <a:pt x="245" y="243"/>
                      </a:lnTo>
                      <a:lnTo>
                        <a:pt x="244" y="243"/>
                      </a:lnTo>
                      <a:lnTo>
                        <a:pt x="243" y="243"/>
                      </a:lnTo>
                      <a:lnTo>
                        <a:pt x="242" y="243"/>
                      </a:lnTo>
                      <a:lnTo>
                        <a:pt x="241" y="243"/>
                      </a:lnTo>
                      <a:lnTo>
                        <a:pt x="240" y="243"/>
                      </a:lnTo>
                      <a:lnTo>
                        <a:pt x="239" y="243"/>
                      </a:lnTo>
                      <a:lnTo>
                        <a:pt x="239" y="244"/>
                      </a:lnTo>
                      <a:lnTo>
                        <a:pt x="238" y="244"/>
                      </a:lnTo>
                      <a:lnTo>
                        <a:pt x="238" y="245"/>
                      </a:lnTo>
                      <a:lnTo>
                        <a:pt x="239" y="245"/>
                      </a:lnTo>
                      <a:lnTo>
                        <a:pt x="239" y="246"/>
                      </a:lnTo>
                      <a:lnTo>
                        <a:pt x="240" y="246"/>
                      </a:lnTo>
                      <a:lnTo>
                        <a:pt x="240" y="247"/>
                      </a:lnTo>
                      <a:lnTo>
                        <a:pt x="239" y="247"/>
                      </a:lnTo>
                      <a:lnTo>
                        <a:pt x="238" y="247"/>
                      </a:lnTo>
                      <a:lnTo>
                        <a:pt x="238" y="248"/>
                      </a:lnTo>
                      <a:lnTo>
                        <a:pt x="238" y="249"/>
                      </a:lnTo>
                      <a:lnTo>
                        <a:pt x="237" y="249"/>
                      </a:lnTo>
                      <a:lnTo>
                        <a:pt x="236" y="249"/>
                      </a:lnTo>
                      <a:lnTo>
                        <a:pt x="236" y="250"/>
                      </a:lnTo>
                      <a:lnTo>
                        <a:pt x="235" y="250"/>
                      </a:lnTo>
                      <a:lnTo>
                        <a:pt x="235" y="251"/>
                      </a:lnTo>
                      <a:lnTo>
                        <a:pt x="234" y="251"/>
                      </a:lnTo>
                      <a:lnTo>
                        <a:pt x="233" y="251"/>
                      </a:lnTo>
                      <a:lnTo>
                        <a:pt x="232" y="250"/>
                      </a:lnTo>
                      <a:lnTo>
                        <a:pt x="232" y="249"/>
                      </a:lnTo>
                      <a:lnTo>
                        <a:pt x="231" y="249"/>
                      </a:lnTo>
                      <a:lnTo>
                        <a:pt x="231" y="248"/>
                      </a:lnTo>
                      <a:lnTo>
                        <a:pt x="231" y="247"/>
                      </a:lnTo>
                      <a:lnTo>
                        <a:pt x="230" y="247"/>
                      </a:lnTo>
                      <a:lnTo>
                        <a:pt x="229" y="246"/>
                      </a:lnTo>
                      <a:lnTo>
                        <a:pt x="228" y="246"/>
                      </a:lnTo>
                      <a:lnTo>
                        <a:pt x="227" y="245"/>
                      </a:lnTo>
                      <a:lnTo>
                        <a:pt x="227" y="244"/>
                      </a:lnTo>
                      <a:lnTo>
                        <a:pt x="227" y="243"/>
                      </a:lnTo>
                      <a:lnTo>
                        <a:pt x="226" y="243"/>
                      </a:lnTo>
                      <a:lnTo>
                        <a:pt x="226" y="242"/>
                      </a:lnTo>
                      <a:lnTo>
                        <a:pt x="226" y="241"/>
                      </a:lnTo>
                      <a:lnTo>
                        <a:pt x="227" y="240"/>
                      </a:lnTo>
                      <a:lnTo>
                        <a:pt x="228" y="239"/>
                      </a:lnTo>
                      <a:lnTo>
                        <a:pt x="229" y="239"/>
                      </a:lnTo>
                      <a:lnTo>
                        <a:pt x="230" y="239"/>
                      </a:lnTo>
                      <a:lnTo>
                        <a:pt x="229" y="238"/>
                      </a:lnTo>
                      <a:lnTo>
                        <a:pt x="229" y="237"/>
                      </a:lnTo>
                      <a:lnTo>
                        <a:pt x="229" y="236"/>
                      </a:lnTo>
                      <a:lnTo>
                        <a:pt x="228" y="235"/>
                      </a:lnTo>
                      <a:lnTo>
                        <a:pt x="228" y="234"/>
                      </a:lnTo>
                      <a:lnTo>
                        <a:pt x="228" y="233"/>
                      </a:lnTo>
                      <a:lnTo>
                        <a:pt x="227" y="233"/>
                      </a:lnTo>
                      <a:lnTo>
                        <a:pt x="227" y="232"/>
                      </a:lnTo>
                      <a:lnTo>
                        <a:pt x="227" y="231"/>
                      </a:lnTo>
                      <a:lnTo>
                        <a:pt x="226" y="231"/>
                      </a:lnTo>
                      <a:lnTo>
                        <a:pt x="226" y="230"/>
                      </a:lnTo>
                      <a:lnTo>
                        <a:pt x="227" y="230"/>
                      </a:lnTo>
                      <a:lnTo>
                        <a:pt x="227" y="229"/>
                      </a:lnTo>
                      <a:lnTo>
                        <a:pt x="227" y="228"/>
                      </a:lnTo>
                      <a:lnTo>
                        <a:pt x="227" y="227"/>
                      </a:lnTo>
                      <a:lnTo>
                        <a:pt x="226" y="226"/>
                      </a:lnTo>
                      <a:lnTo>
                        <a:pt x="225" y="226"/>
                      </a:lnTo>
                      <a:lnTo>
                        <a:pt x="224" y="226"/>
                      </a:lnTo>
                      <a:lnTo>
                        <a:pt x="224" y="225"/>
                      </a:lnTo>
                      <a:lnTo>
                        <a:pt x="223" y="224"/>
                      </a:lnTo>
                      <a:lnTo>
                        <a:pt x="222" y="223"/>
                      </a:lnTo>
                      <a:lnTo>
                        <a:pt x="221" y="223"/>
                      </a:lnTo>
                      <a:lnTo>
                        <a:pt x="220" y="224"/>
                      </a:lnTo>
                      <a:lnTo>
                        <a:pt x="219" y="225"/>
                      </a:lnTo>
                      <a:lnTo>
                        <a:pt x="219" y="226"/>
                      </a:lnTo>
                      <a:lnTo>
                        <a:pt x="218" y="226"/>
                      </a:lnTo>
                      <a:lnTo>
                        <a:pt x="218" y="227"/>
                      </a:lnTo>
                      <a:lnTo>
                        <a:pt x="217" y="227"/>
                      </a:lnTo>
                      <a:lnTo>
                        <a:pt x="216" y="227"/>
                      </a:lnTo>
                      <a:lnTo>
                        <a:pt x="216" y="228"/>
                      </a:lnTo>
                      <a:lnTo>
                        <a:pt x="216" y="229"/>
                      </a:lnTo>
                      <a:lnTo>
                        <a:pt x="217" y="229"/>
                      </a:lnTo>
                      <a:lnTo>
                        <a:pt x="217" y="230"/>
                      </a:lnTo>
                      <a:lnTo>
                        <a:pt x="216" y="231"/>
                      </a:lnTo>
                      <a:lnTo>
                        <a:pt x="215" y="231"/>
                      </a:lnTo>
                      <a:lnTo>
                        <a:pt x="215" y="232"/>
                      </a:lnTo>
                      <a:lnTo>
                        <a:pt x="214" y="232"/>
                      </a:lnTo>
                      <a:lnTo>
                        <a:pt x="213" y="232"/>
                      </a:lnTo>
                      <a:lnTo>
                        <a:pt x="212" y="232"/>
                      </a:lnTo>
                      <a:lnTo>
                        <a:pt x="211" y="232"/>
                      </a:lnTo>
                      <a:lnTo>
                        <a:pt x="211" y="233"/>
                      </a:lnTo>
                      <a:lnTo>
                        <a:pt x="210" y="233"/>
                      </a:lnTo>
                      <a:lnTo>
                        <a:pt x="210" y="232"/>
                      </a:lnTo>
                      <a:lnTo>
                        <a:pt x="209" y="232"/>
                      </a:lnTo>
                      <a:lnTo>
                        <a:pt x="209" y="233"/>
                      </a:lnTo>
                      <a:lnTo>
                        <a:pt x="208" y="233"/>
                      </a:lnTo>
                      <a:lnTo>
                        <a:pt x="208" y="234"/>
                      </a:lnTo>
                      <a:lnTo>
                        <a:pt x="207" y="234"/>
                      </a:lnTo>
                      <a:lnTo>
                        <a:pt x="207" y="235"/>
                      </a:lnTo>
                      <a:lnTo>
                        <a:pt x="206" y="235"/>
                      </a:lnTo>
                      <a:lnTo>
                        <a:pt x="205" y="235"/>
                      </a:lnTo>
                      <a:lnTo>
                        <a:pt x="204" y="234"/>
                      </a:lnTo>
                      <a:lnTo>
                        <a:pt x="204" y="235"/>
                      </a:lnTo>
                      <a:lnTo>
                        <a:pt x="203" y="235"/>
                      </a:lnTo>
                      <a:lnTo>
                        <a:pt x="203" y="236"/>
                      </a:lnTo>
                      <a:lnTo>
                        <a:pt x="203" y="237"/>
                      </a:lnTo>
                      <a:lnTo>
                        <a:pt x="202" y="237"/>
                      </a:lnTo>
                      <a:lnTo>
                        <a:pt x="202" y="238"/>
                      </a:lnTo>
                      <a:lnTo>
                        <a:pt x="201" y="238"/>
                      </a:lnTo>
                      <a:lnTo>
                        <a:pt x="201" y="239"/>
                      </a:lnTo>
                      <a:lnTo>
                        <a:pt x="200" y="239"/>
                      </a:lnTo>
                      <a:lnTo>
                        <a:pt x="200" y="240"/>
                      </a:lnTo>
                      <a:lnTo>
                        <a:pt x="200" y="241"/>
                      </a:lnTo>
                      <a:lnTo>
                        <a:pt x="200" y="242"/>
                      </a:lnTo>
                      <a:lnTo>
                        <a:pt x="201" y="242"/>
                      </a:lnTo>
                      <a:lnTo>
                        <a:pt x="200" y="242"/>
                      </a:lnTo>
                      <a:lnTo>
                        <a:pt x="200" y="243"/>
                      </a:lnTo>
                      <a:lnTo>
                        <a:pt x="199" y="243"/>
                      </a:lnTo>
                      <a:lnTo>
                        <a:pt x="198" y="243"/>
                      </a:lnTo>
                      <a:lnTo>
                        <a:pt x="198" y="244"/>
                      </a:lnTo>
                      <a:lnTo>
                        <a:pt x="198" y="245"/>
                      </a:lnTo>
                      <a:lnTo>
                        <a:pt x="198" y="246"/>
                      </a:lnTo>
                      <a:lnTo>
                        <a:pt x="198" y="247"/>
                      </a:lnTo>
                      <a:lnTo>
                        <a:pt x="198" y="248"/>
                      </a:lnTo>
                      <a:lnTo>
                        <a:pt x="198" y="249"/>
                      </a:lnTo>
                      <a:lnTo>
                        <a:pt x="199" y="249"/>
                      </a:lnTo>
                      <a:lnTo>
                        <a:pt x="198" y="249"/>
                      </a:lnTo>
                      <a:lnTo>
                        <a:pt x="198" y="250"/>
                      </a:lnTo>
                      <a:lnTo>
                        <a:pt x="198" y="251"/>
                      </a:lnTo>
                      <a:lnTo>
                        <a:pt x="197" y="251"/>
                      </a:lnTo>
                      <a:lnTo>
                        <a:pt x="196" y="251"/>
                      </a:lnTo>
                      <a:lnTo>
                        <a:pt x="196" y="252"/>
                      </a:lnTo>
                      <a:lnTo>
                        <a:pt x="195" y="252"/>
                      </a:lnTo>
                      <a:lnTo>
                        <a:pt x="195" y="253"/>
                      </a:lnTo>
                      <a:lnTo>
                        <a:pt x="195" y="254"/>
                      </a:lnTo>
                      <a:lnTo>
                        <a:pt x="195" y="255"/>
                      </a:lnTo>
                      <a:lnTo>
                        <a:pt x="194" y="256"/>
                      </a:lnTo>
                      <a:lnTo>
                        <a:pt x="193" y="256"/>
                      </a:lnTo>
                      <a:lnTo>
                        <a:pt x="192" y="257"/>
                      </a:lnTo>
                      <a:lnTo>
                        <a:pt x="192" y="258"/>
                      </a:lnTo>
                      <a:lnTo>
                        <a:pt x="192" y="259"/>
                      </a:lnTo>
                      <a:lnTo>
                        <a:pt x="192" y="260"/>
                      </a:lnTo>
                      <a:lnTo>
                        <a:pt x="191" y="260"/>
                      </a:lnTo>
                      <a:lnTo>
                        <a:pt x="190" y="260"/>
                      </a:lnTo>
                      <a:lnTo>
                        <a:pt x="190" y="261"/>
                      </a:lnTo>
                      <a:lnTo>
                        <a:pt x="189" y="261"/>
                      </a:lnTo>
                      <a:lnTo>
                        <a:pt x="188" y="261"/>
                      </a:lnTo>
                      <a:lnTo>
                        <a:pt x="187" y="261"/>
                      </a:lnTo>
                      <a:lnTo>
                        <a:pt x="186" y="261"/>
                      </a:lnTo>
                      <a:lnTo>
                        <a:pt x="185" y="261"/>
                      </a:lnTo>
                      <a:lnTo>
                        <a:pt x="184" y="261"/>
                      </a:lnTo>
                      <a:lnTo>
                        <a:pt x="183" y="261"/>
                      </a:lnTo>
                      <a:lnTo>
                        <a:pt x="182" y="261"/>
                      </a:lnTo>
                      <a:lnTo>
                        <a:pt x="181" y="261"/>
                      </a:lnTo>
                      <a:lnTo>
                        <a:pt x="180" y="261"/>
                      </a:lnTo>
                      <a:lnTo>
                        <a:pt x="180" y="262"/>
                      </a:lnTo>
                      <a:lnTo>
                        <a:pt x="179" y="262"/>
                      </a:lnTo>
                      <a:lnTo>
                        <a:pt x="178" y="262"/>
                      </a:lnTo>
                      <a:lnTo>
                        <a:pt x="178" y="261"/>
                      </a:lnTo>
                      <a:lnTo>
                        <a:pt x="178" y="260"/>
                      </a:lnTo>
                      <a:lnTo>
                        <a:pt x="178" y="259"/>
                      </a:lnTo>
                      <a:lnTo>
                        <a:pt x="179" y="259"/>
                      </a:lnTo>
                      <a:lnTo>
                        <a:pt x="179" y="258"/>
                      </a:lnTo>
                      <a:lnTo>
                        <a:pt x="180" y="258"/>
                      </a:lnTo>
                      <a:lnTo>
                        <a:pt x="180" y="257"/>
                      </a:lnTo>
                      <a:lnTo>
                        <a:pt x="181" y="256"/>
                      </a:lnTo>
                      <a:lnTo>
                        <a:pt x="181" y="255"/>
                      </a:lnTo>
                      <a:lnTo>
                        <a:pt x="181" y="254"/>
                      </a:lnTo>
                      <a:lnTo>
                        <a:pt x="180" y="254"/>
                      </a:lnTo>
                      <a:lnTo>
                        <a:pt x="180" y="253"/>
                      </a:lnTo>
                      <a:lnTo>
                        <a:pt x="180" y="252"/>
                      </a:lnTo>
                      <a:lnTo>
                        <a:pt x="180" y="251"/>
                      </a:lnTo>
                      <a:lnTo>
                        <a:pt x="180" y="252"/>
                      </a:lnTo>
                      <a:lnTo>
                        <a:pt x="179" y="252"/>
                      </a:lnTo>
                      <a:lnTo>
                        <a:pt x="178" y="252"/>
                      </a:lnTo>
                      <a:lnTo>
                        <a:pt x="177" y="251"/>
                      </a:lnTo>
                      <a:lnTo>
                        <a:pt x="176" y="251"/>
                      </a:lnTo>
                      <a:lnTo>
                        <a:pt x="175" y="251"/>
                      </a:lnTo>
                      <a:lnTo>
                        <a:pt x="175" y="252"/>
                      </a:lnTo>
                      <a:lnTo>
                        <a:pt x="174" y="252"/>
                      </a:lnTo>
                      <a:lnTo>
                        <a:pt x="173" y="253"/>
                      </a:lnTo>
                      <a:lnTo>
                        <a:pt x="172" y="253"/>
                      </a:lnTo>
                      <a:lnTo>
                        <a:pt x="171" y="253"/>
                      </a:lnTo>
                      <a:lnTo>
                        <a:pt x="171" y="254"/>
                      </a:lnTo>
                      <a:lnTo>
                        <a:pt x="170" y="254"/>
                      </a:lnTo>
                      <a:lnTo>
                        <a:pt x="170" y="253"/>
                      </a:lnTo>
                      <a:lnTo>
                        <a:pt x="169" y="253"/>
                      </a:lnTo>
                      <a:lnTo>
                        <a:pt x="169" y="254"/>
                      </a:lnTo>
                      <a:lnTo>
                        <a:pt x="168" y="253"/>
                      </a:lnTo>
                      <a:lnTo>
                        <a:pt x="168" y="254"/>
                      </a:lnTo>
                      <a:lnTo>
                        <a:pt x="167" y="254"/>
                      </a:lnTo>
                      <a:lnTo>
                        <a:pt x="166" y="254"/>
                      </a:lnTo>
                      <a:lnTo>
                        <a:pt x="166" y="253"/>
                      </a:lnTo>
                      <a:lnTo>
                        <a:pt x="166" y="252"/>
                      </a:lnTo>
                      <a:lnTo>
                        <a:pt x="165" y="252"/>
                      </a:lnTo>
                      <a:lnTo>
                        <a:pt x="164" y="252"/>
                      </a:lnTo>
                      <a:lnTo>
                        <a:pt x="164" y="253"/>
                      </a:lnTo>
                      <a:lnTo>
                        <a:pt x="163" y="253"/>
                      </a:lnTo>
                      <a:lnTo>
                        <a:pt x="163" y="254"/>
                      </a:lnTo>
                      <a:lnTo>
                        <a:pt x="162" y="254"/>
                      </a:lnTo>
                      <a:lnTo>
                        <a:pt x="161" y="254"/>
                      </a:lnTo>
                      <a:lnTo>
                        <a:pt x="160" y="254"/>
                      </a:lnTo>
                      <a:lnTo>
                        <a:pt x="159" y="253"/>
                      </a:lnTo>
                      <a:lnTo>
                        <a:pt x="159" y="254"/>
                      </a:lnTo>
                      <a:lnTo>
                        <a:pt x="158" y="255"/>
                      </a:lnTo>
                      <a:lnTo>
                        <a:pt x="158" y="256"/>
                      </a:lnTo>
                      <a:lnTo>
                        <a:pt x="158" y="257"/>
                      </a:lnTo>
                      <a:lnTo>
                        <a:pt x="157" y="257"/>
                      </a:lnTo>
                      <a:lnTo>
                        <a:pt x="157" y="256"/>
                      </a:lnTo>
                      <a:lnTo>
                        <a:pt x="157" y="257"/>
                      </a:lnTo>
                      <a:lnTo>
                        <a:pt x="156" y="258"/>
                      </a:lnTo>
                      <a:lnTo>
                        <a:pt x="155" y="258"/>
                      </a:lnTo>
                      <a:lnTo>
                        <a:pt x="155" y="259"/>
                      </a:lnTo>
                      <a:lnTo>
                        <a:pt x="154" y="259"/>
                      </a:lnTo>
                      <a:lnTo>
                        <a:pt x="154" y="260"/>
                      </a:lnTo>
                      <a:lnTo>
                        <a:pt x="153" y="261"/>
                      </a:lnTo>
                      <a:lnTo>
                        <a:pt x="154" y="262"/>
                      </a:lnTo>
                      <a:lnTo>
                        <a:pt x="153" y="262"/>
                      </a:lnTo>
                      <a:lnTo>
                        <a:pt x="153" y="263"/>
                      </a:lnTo>
                      <a:lnTo>
                        <a:pt x="152" y="263"/>
                      </a:lnTo>
                      <a:lnTo>
                        <a:pt x="151" y="262"/>
                      </a:lnTo>
                      <a:lnTo>
                        <a:pt x="150" y="261"/>
                      </a:lnTo>
                      <a:lnTo>
                        <a:pt x="149" y="261"/>
                      </a:lnTo>
                      <a:lnTo>
                        <a:pt x="148" y="261"/>
                      </a:lnTo>
                      <a:lnTo>
                        <a:pt x="148" y="260"/>
                      </a:lnTo>
                      <a:lnTo>
                        <a:pt x="147" y="260"/>
                      </a:lnTo>
                      <a:lnTo>
                        <a:pt x="146" y="261"/>
                      </a:lnTo>
                      <a:lnTo>
                        <a:pt x="145" y="261"/>
                      </a:lnTo>
                      <a:lnTo>
                        <a:pt x="145" y="262"/>
                      </a:lnTo>
                      <a:lnTo>
                        <a:pt x="144" y="262"/>
                      </a:lnTo>
                      <a:lnTo>
                        <a:pt x="143" y="261"/>
                      </a:lnTo>
                      <a:lnTo>
                        <a:pt x="142" y="261"/>
                      </a:lnTo>
                      <a:lnTo>
                        <a:pt x="141" y="261"/>
                      </a:lnTo>
                      <a:lnTo>
                        <a:pt x="140" y="261"/>
                      </a:lnTo>
                      <a:lnTo>
                        <a:pt x="139" y="261"/>
                      </a:lnTo>
                      <a:lnTo>
                        <a:pt x="139" y="262"/>
                      </a:lnTo>
                      <a:lnTo>
                        <a:pt x="138" y="262"/>
                      </a:lnTo>
                      <a:lnTo>
                        <a:pt x="138" y="263"/>
                      </a:lnTo>
                      <a:lnTo>
                        <a:pt x="138" y="264"/>
                      </a:lnTo>
                      <a:lnTo>
                        <a:pt x="137" y="264"/>
                      </a:lnTo>
                      <a:lnTo>
                        <a:pt x="137" y="265"/>
                      </a:lnTo>
                      <a:lnTo>
                        <a:pt x="136" y="265"/>
                      </a:lnTo>
                      <a:lnTo>
                        <a:pt x="135" y="265"/>
                      </a:lnTo>
                      <a:lnTo>
                        <a:pt x="135" y="266"/>
                      </a:lnTo>
                      <a:lnTo>
                        <a:pt x="134" y="266"/>
                      </a:lnTo>
                      <a:lnTo>
                        <a:pt x="134" y="267"/>
                      </a:lnTo>
                      <a:lnTo>
                        <a:pt x="133" y="267"/>
                      </a:lnTo>
                      <a:lnTo>
                        <a:pt x="132" y="267"/>
                      </a:lnTo>
                      <a:lnTo>
                        <a:pt x="131" y="267"/>
                      </a:lnTo>
                      <a:lnTo>
                        <a:pt x="130" y="267"/>
                      </a:lnTo>
                      <a:lnTo>
                        <a:pt x="129" y="267"/>
                      </a:lnTo>
                      <a:lnTo>
                        <a:pt x="128" y="267"/>
                      </a:lnTo>
                      <a:lnTo>
                        <a:pt x="127" y="267"/>
                      </a:lnTo>
                      <a:lnTo>
                        <a:pt x="126" y="267"/>
                      </a:lnTo>
                      <a:lnTo>
                        <a:pt x="126" y="266"/>
                      </a:lnTo>
                      <a:lnTo>
                        <a:pt x="127" y="265"/>
                      </a:lnTo>
                      <a:lnTo>
                        <a:pt x="127" y="264"/>
                      </a:lnTo>
                      <a:lnTo>
                        <a:pt x="126" y="263"/>
                      </a:lnTo>
                      <a:lnTo>
                        <a:pt x="125" y="263"/>
                      </a:lnTo>
                      <a:lnTo>
                        <a:pt x="124" y="263"/>
                      </a:lnTo>
                      <a:lnTo>
                        <a:pt x="124" y="262"/>
                      </a:lnTo>
                      <a:lnTo>
                        <a:pt x="123" y="262"/>
                      </a:lnTo>
                      <a:lnTo>
                        <a:pt x="123" y="261"/>
                      </a:lnTo>
                      <a:lnTo>
                        <a:pt x="122" y="261"/>
                      </a:lnTo>
                      <a:lnTo>
                        <a:pt x="121" y="261"/>
                      </a:lnTo>
                      <a:lnTo>
                        <a:pt x="120" y="261"/>
                      </a:lnTo>
                      <a:lnTo>
                        <a:pt x="119" y="261"/>
                      </a:lnTo>
                      <a:lnTo>
                        <a:pt x="118" y="261"/>
                      </a:lnTo>
                      <a:lnTo>
                        <a:pt x="117" y="261"/>
                      </a:lnTo>
                      <a:lnTo>
                        <a:pt x="116" y="262"/>
                      </a:lnTo>
                      <a:lnTo>
                        <a:pt x="115" y="262"/>
                      </a:lnTo>
                      <a:lnTo>
                        <a:pt x="115" y="263"/>
                      </a:lnTo>
                      <a:lnTo>
                        <a:pt x="114" y="263"/>
                      </a:lnTo>
                      <a:lnTo>
                        <a:pt x="114" y="264"/>
                      </a:lnTo>
                      <a:lnTo>
                        <a:pt x="114" y="265"/>
                      </a:lnTo>
                      <a:lnTo>
                        <a:pt x="114" y="266"/>
                      </a:lnTo>
                      <a:lnTo>
                        <a:pt x="114" y="267"/>
                      </a:lnTo>
                      <a:lnTo>
                        <a:pt x="115" y="267"/>
                      </a:lnTo>
                      <a:lnTo>
                        <a:pt x="115" y="268"/>
                      </a:lnTo>
                      <a:lnTo>
                        <a:pt x="116" y="268"/>
                      </a:lnTo>
                      <a:lnTo>
                        <a:pt x="115" y="269"/>
                      </a:lnTo>
                      <a:lnTo>
                        <a:pt x="114" y="269"/>
                      </a:lnTo>
                      <a:lnTo>
                        <a:pt x="114" y="270"/>
                      </a:lnTo>
                      <a:lnTo>
                        <a:pt x="113" y="270"/>
                      </a:lnTo>
                      <a:lnTo>
                        <a:pt x="112" y="270"/>
                      </a:lnTo>
                      <a:lnTo>
                        <a:pt x="111" y="270"/>
                      </a:lnTo>
                      <a:lnTo>
                        <a:pt x="110" y="270"/>
                      </a:lnTo>
                      <a:lnTo>
                        <a:pt x="110" y="269"/>
                      </a:lnTo>
                      <a:lnTo>
                        <a:pt x="110" y="268"/>
                      </a:lnTo>
                      <a:lnTo>
                        <a:pt x="109" y="269"/>
                      </a:lnTo>
                      <a:lnTo>
                        <a:pt x="108" y="269"/>
                      </a:lnTo>
                      <a:lnTo>
                        <a:pt x="107" y="270"/>
                      </a:lnTo>
                      <a:lnTo>
                        <a:pt x="107" y="271"/>
                      </a:lnTo>
                      <a:lnTo>
                        <a:pt x="107" y="272"/>
                      </a:lnTo>
                      <a:lnTo>
                        <a:pt x="106" y="272"/>
                      </a:lnTo>
                      <a:lnTo>
                        <a:pt x="105" y="272"/>
                      </a:lnTo>
                      <a:lnTo>
                        <a:pt x="105" y="273"/>
                      </a:lnTo>
                      <a:lnTo>
                        <a:pt x="105" y="274"/>
                      </a:lnTo>
                      <a:lnTo>
                        <a:pt x="104" y="274"/>
                      </a:lnTo>
                      <a:lnTo>
                        <a:pt x="103" y="274"/>
                      </a:lnTo>
                      <a:lnTo>
                        <a:pt x="103" y="275"/>
                      </a:lnTo>
                      <a:lnTo>
                        <a:pt x="102" y="274"/>
                      </a:lnTo>
                      <a:lnTo>
                        <a:pt x="101" y="274"/>
                      </a:lnTo>
                      <a:lnTo>
                        <a:pt x="101" y="273"/>
                      </a:lnTo>
                      <a:lnTo>
                        <a:pt x="100" y="273"/>
                      </a:lnTo>
                      <a:lnTo>
                        <a:pt x="99" y="273"/>
                      </a:lnTo>
                      <a:lnTo>
                        <a:pt x="99" y="272"/>
                      </a:lnTo>
                      <a:lnTo>
                        <a:pt x="99" y="271"/>
                      </a:lnTo>
                      <a:lnTo>
                        <a:pt x="99" y="270"/>
                      </a:lnTo>
                      <a:lnTo>
                        <a:pt x="98" y="270"/>
                      </a:lnTo>
                      <a:lnTo>
                        <a:pt x="97" y="270"/>
                      </a:lnTo>
                      <a:lnTo>
                        <a:pt x="96" y="269"/>
                      </a:lnTo>
                      <a:lnTo>
                        <a:pt x="95" y="269"/>
                      </a:lnTo>
                      <a:lnTo>
                        <a:pt x="94" y="268"/>
                      </a:lnTo>
                      <a:lnTo>
                        <a:pt x="94" y="267"/>
                      </a:lnTo>
                      <a:lnTo>
                        <a:pt x="94" y="266"/>
                      </a:lnTo>
                      <a:lnTo>
                        <a:pt x="94" y="265"/>
                      </a:lnTo>
                      <a:lnTo>
                        <a:pt x="94" y="264"/>
                      </a:lnTo>
                      <a:lnTo>
                        <a:pt x="94" y="263"/>
                      </a:lnTo>
                      <a:lnTo>
                        <a:pt x="95" y="263"/>
                      </a:lnTo>
                      <a:lnTo>
                        <a:pt x="94" y="263"/>
                      </a:lnTo>
                      <a:lnTo>
                        <a:pt x="93" y="263"/>
                      </a:lnTo>
                      <a:lnTo>
                        <a:pt x="93" y="262"/>
                      </a:lnTo>
                      <a:lnTo>
                        <a:pt x="92" y="262"/>
                      </a:lnTo>
                      <a:lnTo>
                        <a:pt x="92" y="261"/>
                      </a:lnTo>
                      <a:lnTo>
                        <a:pt x="91" y="261"/>
                      </a:lnTo>
                      <a:lnTo>
                        <a:pt x="85" y="214"/>
                      </a:lnTo>
                      <a:lnTo>
                        <a:pt x="86" y="184"/>
                      </a:lnTo>
                      <a:lnTo>
                        <a:pt x="85" y="184"/>
                      </a:lnTo>
                      <a:lnTo>
                        <a:pt x="83" y="183"/>
                      </a:lnTo>
                      <a:lnTo>
                        <a:pt x="82" y="182"/>
                      </a:lnTo>
                      <a:lnTo>
                        <a:pt x="81" y="182"/>
                      </a:lnTo>
                      <a:lnTo>
                        <a:pt x="81" y="181"/>
                      </a:lnTo>
                    </a:path>
                  </a:pathLst>
                </a:custGeom>
                <a:solidFill>
                  <a:schemeClr val="bg1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" name="Freeform 28">
                  <a:extLst>
                    <a:ext uri="{FF2B5EF4-FFF2-40B4-BE49-F238E27FC236}">
                      <a16:creationId xmlns:a16="http://schemas.microsoft.com/office/drawing/2014/main" id="{0BB9F7AB-F22B-41CD-93B6-CE1E4323E6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85938" y="3495675"/>
                  <a:ext cx="12700" cy="55563"/>
                </a:xfrm>
                <a:custGeom>
                  <a:avLst/>
                  <a:gdLst>
                    <a:gd name="T0" fmla="*/ 7 w 8"/>
                    <a:gd name="T1" fmla="*/ 33 h 35"/>
                    <a:gd name="T2" fmla="*/ 7 w 8"/>
                    <a:gd name="T3" fmla="*/ 34 h 35"/>
                    <a:gd name="T4" fmla="*/ 5 w 8"/>
                    <a:gd name="T5" fmla="*/ 34 h 35"/>
                    <a:gd name="T6" fmla="*/ 5 w 8"/>
                    <a:gd name="T7" fmla="*/ 35 h 35"/>
                    <a:gd name="T8" fmla="*/ 3 w 8"/>
                    <a:gd name="T9" fmla="*/ 35 h 35"/>
                    <a:gd name="T10" fmla="*/ 8 w 8"/>
                    <a:gd name="T11" fmla="*/ 13 h 35"/>
                    <a:gd name="T12" fmla="*/ 3 w 8"/>
                    <a:gd name="T13" fmla="*/ 12 h 35"/>
                    <a:gd name="T14" fmla="*/ 2 w 8"/>
                    <a:gd name="T15" fmla="*/ 11 h 35"/>
                    <a:gd name="T16" fmla="*/ 2 w 8"/>
                    <a:gd name="T17" fmla="*/ 10 h 35"/>
                    <a:gd name="T18" fmla="*/ 2 w 8"/>
                    <a:gd name="T19" fmla="*/ 9 h 35"/>
                    <a:gd name="T20" fmla="*/ 2 w 8"/>
                    <a:gd name="T21" fmla="*/ 9 h 35"/>
                    <a:gd name="T22" fmla="*/ 2 w 8"/>
                    <a:gd name="T23" fmla="*/ 8 h 35"/>
                    <a:gd name="T24" fmla="*/ 1 w 8"/>
                    <a:gd name="T25" fmla="*/ 8 h 35"/>
                    <a:gd name="T26" fmla="*/ 1 w 8"/>
                    <a:gd name="T27" fmla="*/ 8 h 35"/>
                    <a:gd name="T28" fmla="*/ 1 w 8"/>
                    <a:gd name="T29" fmla="*/ 7 h 35"/>
                    <a:gd name="T30" fmla="*/ 0 w 8"/>
                    <a:gd name="T31" fmla="*/ 7 h 35"/>
                    <a:gd name="T32" fmla="*/ 0 w 8"/>
                    <a:gd name="T33" fmla="*/ 6 h 35"/>
                    <a:gd name="T34" fmla="*/ 0 w 8"/>
                    <a:gd name="T35" fmla="*/ 5 h 35"/>
                    <a:gd name="T36" fmla="*/ 0 w 8"/>
                    <a:gd name="T37" fmla="*/ 4 h 35"/>
                    <a:gd name="T38" fmla="*/ 1 w 8"/>
                    <a:gd name="T39" fmla="*/ 3 h 35"/>
                    <a:gd name="T40" fmla="*/ 1 w 8"/>
                    <a:gd name="T41" fmla="*/ 2 h 35"/>
                    <a:gd name="T42" fmla="*/ 1 w 8"/>
                    <a:gd name="T43" fmla="*/ 2 h 35"/>
                    <a:gd name="T44" fmla="*/ 1 w 8"/>
                    <a:gd name="T45" fmla="*/ 1 h 35"/>
                    <a:gd name="T46" fmla="*/ 2 w 8"/>
                    <a:gd name="T47" fmla="*/ 1 h 35"/>
                    <a:gd name="T48" fmla="*/ 2 w 8"/>
                    <a:gd name="T49" fmla="*/ 0 h 35"/>
                    <a:gd name="T50" fmla="*/ 2 w 8"/>
                    <a:gd name="T51" fmla="*/ 0 h 35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8"/>
                    <a:gd name="T79" fmla="*/ 0 h 35"/>
                    <a:gd name="T80" fmla="*/ 8 w 8"/>
                    <a:gd name="T81" fmla="*/ 35 h 35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8" h="35">
                      <a:moveTo>
                        <a:pt x="7" y="33"/>
                      </a:moveTo>
                      <a:lnTo>
                        <a:pt x="7" y="34"/>
                      </a:lnTo>
                      <a:lnTo>
                        <a:pt x="5" y="34"/>
                      </a:lnTo>
                      <a:lnTo>
                        <a:pt x="5" y="35"/>
                      </a:lnTo>
                      <a:lnTo>
                        <a:pt x="3" y="35"/>
                      </a:lnTo>
                      <a:lnTo>
                        <a:pt x="8" y="13"/>
                      </a:lnTo>
                      <a:lnTo>
                        <a:pt x="3" y="12"/>
                      </a:lnTo>
                      <a:lnTo>
                        <a:pt x="2" y="11"/>
                      </a:lnTo>
                      <a:lnTo>
                        <a:pt x="2" y="10"/>
                      </a:lnTo>
                      <a:lnTo>
                        <a:pt x="2" y="9"/>
                      </a:lnTo>
                      <a:lnTo>
                        <a:pt x="2" y="8"/>
                      </a:lnTo>
                      <a:lnTo>
                        <a:pt x="1" y="8"/>
                      </a:lnTo>
                      <a:lnTo>
                        <a:pt x="1" y="7"/>
                      </a:lnTo>
                      <a:lnTo>
                        <a:pt x="0" y="7"/>
                      </a:lnTo>
                      <a:lnTo>
                        <a:pt x="0" y="6"/>
                      </a:lnTo>
                      <a:lnTo>
                        <a:pt x="0" y="5"/>
                      </a:lnTo>
                      <a:lnTo>
                        <a:pt x="0" y="4"/>
                      </a:lnTo>
                      <a:lnTo>
                        <a:pt x="1" y="3"/>
                      </a:lnTo>
                      <a:lnTo>
                        <a:pt x="1" y="2"/>
                      </a:lnTo>
                      <a:lnTo>
                        <a:pt x="1" y="1"/>
                      </a:lnTo>
                      <a:lnTo>
                        <a:pt x="2" y="1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9966FF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" name="Freeform 29">
                  <a:extLst>
                    <a:ext uri="{FF2B5EF4-FFF2-40B4-BE49-F238E27FC236}">
                      <a16:creationId xmlns:a16="http://schemas.microsoft.com/office/drawing/2014/main" id="{B01DFDB9-89B6-47AA-A94C-22CC84BAD1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28738" y="3341688"/>
                  <a:ext cx="500062" cy="484187"/>
                </a:xfrm>
                <a:custGeom>
                  <a:avLst/>
                  <a:gdLst>
                    <a:gd name="T0" fmla="*/ 288 w 315"/>
                    <a:gd name="T1" fmla="*/ 103 h 305"/>
                    <a:gd name="T2" fmla="*/ 295 w 315"/>
                    <a:gd name="T3" fmla="*/ 131 h 305"/>
                    <a:gd name="T4" fmla="*/ 309 w 315"/>
                    <a:gd name="T5" fmla="*/ 212 h 305"/>
                    <a:gd name="T6" fmla="*/ 313 w 315"/>
                    <a:gd name="T7" fmla="*/ 221 h 305"/>
                    <a:gd name="T8" fmla="*/ 309 w 315"/>
                    <a:gd name="T9" fmla="*/ 225 h 305"/>
                    <a:gd name="T10" fmla="*/ 299 w 315"/>
                    <a:gd name="T11" fmla="*/ 228 h 305"/>
                    <a:gd name="T12" fmla="*/ 290 w 315"/>
                    <a:gd name="T13" fmla="*/ 228 h 305"/>
                    <a:gd name="T14" fmla="*/ 280 w 315"/>
                    <a:gd name="T15" fmla="*/ 237 h 305"/>
                    <a:gd name="T16" fmla="*/ 273 w 315"/>
                    <a:gd name="T17" fmla="*/ 233 h 305"/>
                    <a:gd name="T18" fmla="*/ 267 w 315"/>
                    <a:gd name="T19" fmla="*/ 236 h 305"/>
                    <a:gd name="T20" fmla="*/ 261 w 315"/>
                    <a:gd name="T21" fmla="*/ 242 h 305"/>
                    <a:gd name="T22" fmla="*/ 252 w 315"/>
                    <a:gd name="T23" fmla="*/ 241 h 305"/>
                    <a:gd name="T24" fmla="*/ 250 w 315"/>
                    <a:gd name="T25" fmla="*/ 235 h 305"/>
                    <a:gd name="T26" fmla="*/ 242 w 315"/>
                    <a:gd name="T27" fmla="*/ 239 h 305"/>
                    <a:gd name="T28" fmla="*/ 239 w 315"/>
                    <a:gd name="T29" fmla="*/ 246 h 305"/>
                    <a:gd name="T30" fmla="*/ 239 w 315"/>
                    <a:gd name="T31" fmla="*/ 254 h 305"/>
                    <a:gd name="T32" fmla="*/ 233 w 315"/>
                    <a:gd name="T33" fmla="*/ 257 h 305"/>
                    <a:gd name="T34" fmla="*/ 226 w 315"/>
                    <a:gd name="T35" fmla="*/ 259 h 305"/>
                    <a:gd name="T36" fmla="*/ 215 w 315"/>
                    <a:gd name="T37" fmla="*/ 259 h 305"/>
                    <a:gd name="T38" fmla="*/ 209 w 315"/>
                    <a:gd name="T39" fmla="*/ 267 h 305"/>
                    <a:gd name="T40" fmla="*/ 202 w 315"/>
                    <a:gd name="T41" fmla="*/ 271 h 305"/>
                    <a:gd name="T42" fmla="*/ 199 w 315"/>
                    <a:gd name="T43" fmla="*/ 275 h 305"/>
                    <a:gd name="T44" fmla="*/ 190 w 315"/>
                    <a:gd name="T45" fmla="*/ 280 h 305"/>
                    <a:gd name="T46" fmla="*/ 181 w 315"/>
                    <a:gd name="T47" fmla="*/ 281 h 305"/>
                    <a:gd name="T48" fmla="*/ 181 w 315"/>
                    <a:gd name="T49" fmla="*/ 274 h 305"/>
                    <a:gd name="T50" fmla="*/ 179 w 315"/>
                    <a:gd name="T51" fmla="*/ 266 h 305"/>
                    <a:gd name="T52" fmla="*/ 28 w 315"/>
                    <a:gd name="T53" fmla="*/ 301 h 305"/>
                    <a:gd name="T54" fmla="*/ 16 w 315"/>
                    <a:gd name="T55" fmla="*/ 297 h 305"/>
                    <a:gd name="T56" fmla="*/ 10 w 315"/>
                    <a:gd name="T57" fmla="*/ 286 h 305"/>
                    <a:gd name="T58" fmla="*/ 4 w 315"/>
                    <a:gd name="T59" fmla="*/ 281 h 305"/>
                    <a:gd name="T60" fmla="*/ 9 w 315"/>
                    <a:gd name="T61" fmla="*/ 271 h 305"/>
                    <a:gd name="T62" fmla="*/ 14 w 315"/>
                    <a:gd name="T63" fmla="*/ 263 h 305"/>
                    <a:gd name="T64" fmla="*/ 55 w 315"/>
                    <a:gd name="T65" fmla="*/ 223 h 305"/>
                    <a:gd name="T66" fmla="*/ 52 w 315"/>
                    <a:gd name="T67" fmla="*/ 213 h 305"/>
                    <a:gd name="T68" fmla="*/ 46 w 315"/>
                    <a:gd name="T69" fmla="*/ 208 h 305"/>
                    <a:gd name="T70" fmla="*/ 44 w 315"/>
                    <a:gd name="T71" fmla="*/ 200 h 305"/>
                    <a:gd name="T72" fmla="*/ 52 w 315"/>
                    <a:gd name="T73" fmla="*/ 196 h 305"/>
                    <a:gd name="T74" fmla="*/ 51 w 315"/>
                    <a:gd name="T75" fmla="*/ 187 h 305"/>
                    <a:gd name="T76" fmla="*/ 55 w 315"/>
                    <a:gd name="T77" fmla="*/ 177 h 305"/>
                    <a:gd name="T78" fmla="*/ 64 w 315"/>
                    <a:gd name="T79" fmla="*/ 170 h 305"/>
                    <a:gd name="T80" fmla="*/ 69 w 315"/>
                    <a:gd name="T81" fmla="*/ 160 h 305"/>
                    <a:gd name="T82" fmla="*/ 77 w 315"/>
                    <a:gd name="T83" fmla="*/ 153 h 305"/>
                    <a:gd name="T84" fmla="*/ 87 w 315"/>
                    <a:gd name="T85" fmla="*/ 148 h 305"/>
                    <a:gd name="T86" fmla="*/ 90 w 315"/>
                    <a:gd name="T87" fmla="*/ 138 h 305"/>
                    <a:gd name="T88" fmla="*/ 93 w 315"/>
                    <a:gd name="T89" fmla="*/ 127 h 305"/>
                    <a:gd name="T90" fmla="*/ 96 w 315"/>
                    <a:gd name="T91" fmla="*/ 116 h 305"/>
                    <a:gd name="T92" fmla="*/ 95 w 315"/>
                    <a:gd name="T93" fmla="*/ 106 h 305"/>
                    <a:gd name="T94" fmla="*/ 98 w 315"/>
                    <a:gd name="T95" fmla="*/ 98 h 305"/>
                    <a:gd name="T96" fmla="*/ 107 w 315"/>
                    <a:gd name="T97" fmla="*/ 92 h 305"/>
                    <a:gd name="T98" fmla="*/ 119 w 315"/>
                    <a:gd name="T99" fmla="*/ 88 h 305"/>
                    <a:gd name="T100" fmla="*/ 129 w 315"/>
                    <a:gd name="T101" fmla="*/ 82 h 305"/>
                    <a:gd name="T102" fmla="*/ 140 w 315"/>
                    <a:gd name="T103" fmla="*/ 81 h 305"/>
                    <a:gd name="T104" fmla="*/ 152 w 315"/>
                    <a:gd name="T105" fmla="*/ 80 h 305"/>
                    <a:gd name="T106" fmla="*/ 159 w 315"/>
                    <a:gd name="T107" fmla="*/ 75 h 305"/>
                    <a:gd name="T108" fmla="*/ 166 w 315"/>
                    <a:gd name="T109" fmla="*/ 67 h 305"/>
                    <a:gd name="T110" fmla="*/ 171 w 315"/>
                    <a:gd name="T111" fmla="*/ 59 h 305"/>
                    <a:gd name="T112" fmla="*/ 178 w 315"/>
                    <a:gd name="T113" fmla="*/ 48 h 305"/>
                    <a:gd name="T114" fmla="*/ 183 w 315"/>
                    <a:gd name="T115" fmla="*/ 38 h 305"/>
                    <a:gd name="T116" fmla="*/ 188 w 315"/>
                    <a:gd name="T117" fmla="*/ 30 h 305"/>
                    <a:gd name="T118" fmla="*/ 194 w 315"/>
                    <a:gd name="T119" fmla="*/ 23 h 305"/>
                    <a:gd name="T120" fmla="*/ 207 w 315"/>
                    <a:gd name="T121" fmla="*/ 16 h 305"/>
                    <a:gd name="T122" fmla="*/ 211 w 315"/>
                    <a:gd name="T123" fmla="*/ 6 h 305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315"/>
                    <a:gd name="T187" fmla="*/ 0 h 305"/>
                    <a:gd name="T188" fmla="*/ 315 w 315"/>
                    <a:gd name="T189" fmla="*/ 305 h 305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315" h="305">
                      <a:moveTo>
                        <a:pt x="243" y="39"/>
                      </a:moveTo>
                      <a:lnTo>
                        <a:pt x="273" y="76"/>
                      </a:lnTo>
                      <a:lnTo>
                        <a:pt x="288" y="93"/>
                      </a:lnTo>
                      <a:lnTo>
                        <a:pt x="289" y="94"/>
                      </a:lnTo>
                      <a:lnTo>
                        <a:pt x="290" y="96"/>
                      </a:lnTo>
                      <a:lnTo>
                        <a:pt x="290" y="97"/>
                      </a:lnTo>
                      <a:lnTo>
                        <a:pt x="290" y="98"/>
                      </a:lnTo>
                      <a:lnTo>
                        <a:pt x="289" y="98"/>
                      </a:lnTo>
                      <a:lnTo>
                        <a:pt x="289" y="99"/>
                      </a:lnTo>
                      <a:lnTo>
                        <a:pt x="289" y="100"/>
                      </a:lnTo>
                      <a:lnTo>
                        <a:pt x="288" y="101"/>
                      </a:lnTo>
                      <a:lnTo>
                        <a:pt x="288" y="102"/>
                      </a:lnTo>
                      <a:lnTo>
                        <a:pt x="288" y="103"/>
                      </a:lnTo>
                      <a:lnTo>
                        <a:pt x="288" y="104"/>
                      </a:lnTo>
                      <a:lnTo>
                        <a:pt x="289" y="104"/>
                      </a:lnTo>
                      <a:lnTo>
                        <a:pt x="289" y="105"/>
                      </a:lnTo>
                      <a:lnTo>
                        <a:pt x="290" y="105"/>
                      </a:lnTo>
                      <a:lnTo>
                        <a:pt x="290" y="106"/>
                      </a:lnTo>
                      <a:lnTo>
                        <a:pt x="290" y="107"/>
                      </a:lnTo>
                      <a:lnTo>
                        <a:pt x="290" y="108"/>
                      </a:lnTo>
                      <a:lnTo>
                        <a:pt x="291" y="109"/>
                      </a:lnTo>
                      <a:lnTo>
                        <a:pt x="296" y="110"/>
                      </a:lnTo>
                      <a:lnTo>
                        <a:pt x="291" y="132"/>
                      </a:lnTo>
                      <a:lnTo>
                        <a:pt x="293" y="132"/>
                      </a:lnTo>
                      <a:lnTo>
                        <a:pt x="293" y="131"/>
                      </a:lnTo>
                      <a:lnTo>
                        <a:pt x="295" y="131"/>
                      </a:lnTo>
                      <a:lnTo>
                        <a:pt x="295" y="130"/>
                      </a:lnTo>
                      <a:lnTo>
                        <a:pt x="295" y="131"/>
                      </a:lnTo>
                      <a:lnTo>
                        <a:pt x="296" y="131"/>
                      </a:lnTo>
                      <a:lnTo>
                        <a:pt x="297" y="132"/>
                      </a:lnTo>
                      <a:lnTo>
                        <a:pt x="299" y="133"/>
                      </a:lnTo>
                      <a:lnTo>
                        <a:pt x="300" y="133"/>
                      </a:lnTo>
                      <a:lnTo>
                        <a:pt x="299" y="163"/>
                      </a:lnTo>
                      <a:lnTo>
                        <a:pt x="305" y="210"/>
                      </a:lnTo>
                      <a:lnTo>
                        <a:pt x="306" y="210"/>
                      </a:lnTo>
                      <a:lnTo>
                        <a:pt x="306" y="211"/>
                      </a:lnTo>
                      <a:lnTo>
                        <a:pt x="307" y="211"/>
                      </a:lnTo>
                      <a:lnTo>
                        <a:pt x="307" y="212"/>
                      </a:lnTo>
                      <a:lnTo>
                        <a:pt x="308" y="212"/>
                      </a:lnTo>
                      <a:lnTo>
                        <a:pt x="309" y="212"/>
                      </a:lnTo>
                      <a:lnTo>
                        <a:pt x="308" y="212"/>
                      </a:lnTo>
                      <a:lnTo>
                        <a:pt x="308" y="213"/>
                      </a:lnTo>
                      <a:lnTo>
                        <a:pt x="308" y="214"/>
                      </a:lnTo>
                      <a:lnTo>
                        <a:pt x="308" y="215"/>
                      </a:lnTo>
                      <a:lnTo>
                        <a:pt x="308" y="216"/>
                      </a:lnTo>
                      <a:lnTo>
                        <a:pt x="308" y="217"/>
                      </a:lnTo>
                      <a:lnTo>
                        <a:pt x="309" y="218"/>
                      </a:lnTo>
                      <a:lnTo>
                        <a:pt x="310" y="218"/>
                      </a:lnTo>
                      <a:lnTo>
                        <a:pt x="311" y="219"/>
                      </a:lnTo>
                      <a:lnTo>
                        <a:pt x="312" y="219"/>
                      </a:lnTo>
                      <a:lnTo>
                        <a:pt x="313" y="219"/>
                      </a:lnTo>
                      <a:lnTo>
                        <a:pt x="313" y="220"/>
                      </a:lnTo>
                      <a:lnTo>
                        <a:pt x="313" y="221"/>
                      </a:lnTo>
                      <a:lnTo>
                        <a:pt x="313" y="222"/>
                      </a:lnTo>
                      <a:lnTo>
                        <a:pt x="314" y="222"/>
                      </a:lnTo>
                      <a:lnTo>
                        <a:pt x="315" y="222"/>
                      </a:lnTo>
                      <a:lnTo>
                        <a:pt x="315" y="223"/>
                      </a:lnTo>
                      <a:lnTo>
                        <a:pt x="314" y="223"/>
                      </a:lnTo>
                      <a:lnTo>
                        <a:pt x="313" y="224"/>
                      </a:lnTo>
                      <a:lnTo>
                        <a:pt x="313" y="225"/>
                      </a:lnTo>
                      <a:lnTo>
                        <a:pt x="313" y="226"/>
                      </a:lnTo>
                      <a:lnTo>
                        <a:pt x="313" y="227"/>
                      </a:lnTo>
                      <a:lnTo>
                        <a:pt x="312" y="227"/>
                      </a:lnTo>
                      <a:lnTo>
                        <a:pt x="312" y="226"/>
                      </a:lnTo>
                      <a:lnTo>
                        <a:pt x="311" y="226"/>
                      </a:lnTo>
                      <a:lnTo>
                        <a:pt x="310" y="225"/>
                      </a:lnTo>
                      <a:lnTo>
                        <a:pt x="309" y="225"/>
                      </a:lnTo>
                      <a:lnTo>
                        <a:pt x="308" y="225"/>
                      </a:lnTo>
                      <a:lnTo>
                        <a:pt x="307" y="225"/>
                      </a:lnTo>
                      <a:lnTo>
                        <a:pt x="306" y="225"/>
                      </a:lnTo>
                      <a:lnTo>
                        <a:pt x="306" y="226"/>
                      </a:lnTo>
                      <a:lnTo>
                        <a:pt x="305" y="226"/>
                      </a:lnTo>
                      <a:lnTo>
                        <a:pt x="304" y="226"/>
                      </a:lnTo>
                      <a:lnTo>
                        <a:pt x="304" y="227"/>
                      </a:lnTo>
                      <a:lnTo>
                        <a:pt x="303" y="227"/>
                      </a:lnTo>
                      <a:lnTo>
                        <a:pt x="302" y="228"/>
                      </a:lnTo>
                      <a:lnTo>
                        <a:pt x="301" y="228"/>
                      </a:lnTo>
                      <a:lnTo>
                        <a:pt x="300" y="228"/>
                      </a:lnTo>
                      <a:lnTo>
                        <a:pt x="299" y="228"/>
                      </a:lnTo>
                      <a:lnTo>
                        <a:pt x="298" y="228"/>
                      </a:lnTo>
                      <a:lnTo>
                        <a:pt x="298" y="227"/>
                      </a:lnTo>
                      <a:lnTo>
                        <a:pt x="297" y="227"/>
                      </a:lnTo>
                      <a:lnTo>
                        <a:pt x="296" y="227"/>
                      </a:lnTo>
                      <a:lnTo>
                        <a:pt x="295" y="227"/>
                      </a:lnTo>
                      <a:lnTo>
                        <a:pt x="294" y="227"/>
                      </a:lnTo>
                      <a:lnTo>
                        <a:pt x="293" y="227"/>
                      </a:lnTo>
                      <a:lnTo>
                        <a:pt x="292" y="227"/>
                      </a:lnTo>
                      <a:lnTo>
                        <a:pt x="291" y="227"/>
                      </a:lnTo>
                      <a:lnTo>
                        <a:pt x="290" y="227"/>
                      </a:lnTo>
                      <a:lnTo>
                        <a:pt x="290" y="228"/>
                      </a:lnTo>
                      <a:lnTo>
                        <a:pt x="290" y="229"/>
                      </a:lnTo>
                      <a:lnTo>
                        <a:pt x="289" y="229"/>
                      </a:lnTo>
                      <a:lnTo>
                        <a:pt x="288" y="229"/>
                      </a:lnTo>
                      <a:lnTo>
                        <a:pt x="287" y="230"/>
                      </a:lnTo>
                      <a:lnTo>
                        <a:pt x="286" y="230"/>
                      </a:lnTo>
                      <a:lnTo>
                        <a:pt x="285" y="231"/>
                      </a:lnTo>
                      <a:lnTo>
                        <a:pt x="284" y="231"/>
                      </a:lnTo>
                      <a:lnTo>
                        <a:pt x="283" y="232"/>
                      </a:lnTo>
                      <a:lnTo>
                        <a:pt x="283" y="233"/>
                      </a:lnTo>
                      <a:lnTo>
                        <a:pt x="282" y="234"/>
                      </a:lnTo>
                      <a:lnTo>
                        <a:pt x="282" y="235"/>
                      </a:lnTo>
                      <a:lnTo>
                        <a:pt x="281" y="236"/>
                      </a:lnTo>
                      <a:lnTo>
                        <a:pt x="280" y="237"/>
                      </a:lnTo>
                      <a:lnTo>
                        <a:pt x="279" y="237"/>
                      </a:lnTo>
                      <a:lnTo>
                        <a:pt x="278" y="237"/>
                      </a:lnTo>
                      <a:lnTo>
                        <a:pt x="277" y="238"/>
                      </a:lnTo>
                      <a:lnTo>
                        <a:pt x="276" y="238"/>
                      </a:lnTo>
                      <a:lnTo>
                        <a:pt x="276" y="237"/>
                      </a:lnTo>
                      <a:lnTo>
                        <a:pt x="275" y="237"/>
                      </a:lnTo>
                      <a:lnTo>
                        <a:pt x="275" y="238"/>
                      </a:lnTo>
                      <a:lnTo>
                        <a:pt x="275" y="237"/>
                      </a:lnTo>
                      <a:lnTo>
                        <a:pt x="275" y="236"/>
                      </a:lnTo>
                      <a:lnTo>
                        <a:pt x="275" y="235"/>
                      </a:lnTo>
                      <a:lnTo>
                        <a:pt x="275" y="234"/>
                      </a:lnTo>
                      <a:lnTo>
                        <a:pt x="275" y="233"/>
                      </a:lnTo>
                      <a:lnTo>
                        <a:pt x="274" y="233"/>
                      </a:lnTo>
                      <a:lnTo>
                        <a:pt x="273" y="233"/>
                      </a:lnTo>
                      <a:lnTo>
                        <a:pt x="273" y="234"/>
                      </a:lnTo>
                      <a:lnTo>
                        <a:pt x="272" y="233"/>
                      </a:lnTo>
                      <a:lnTo>
                        <a:pt x="272" y="232"/>
                      </a:lnTo>
                      <a:lnTo>
                        <a:pt x="272" y="233"/>
                      </a:lnTo>
                      <a:lnTo>
                        <a:pt x="271" y="233"/>
                      </a:lnTo>
                      <a:lnTo>
                        <a:pt x="270" y="233"/>
                      </a:lnTo>
                      <a:lnTo>
                        <a:pt x="270" y="234"/>
                      </a:lnTo>
                      <a:lnTo>
                        <a:pt x="270" y="235"/>
                      </a:lnTo>
                      <a:lnTo>
                        <a:pt x="269" y="235"/>
                      </a:lnTo>
                      <a:lnTo>
                        <a:pt x="269" y="236"/>
                      </a:lnTo>
                      <a:lnTo>
                        <a:pt x="268" y="236"/>
                      </a:lnTo>
                      <a:lnTo>
                        <a:pt x="267" y="236"/>
                      </a:lnTo>
                      <a:lnTo>
                        <a:pt x="266" y="236"/>
                      </a:lnTo>
                      <a:lnTo>
                        <a:pt x="265" y="236"/>
                      </a:lnTo>
                      <a:lnTo>
                        <a:pt x="265" y="237"/>
                      </a:lnTo>
                      <a:lnTo>
                        <a:pt x="265" y="238"/>
                      </a:lnTo>
                      <a:lnTo>
                        <a:pt x="265" y="239"/>
                      </a:lnTo>
                      <a:lnTo>
                        <a:pt x="264" y="239"/>
                      </a:lnTo>
                      <a:lnTo>
                        <a:pt x="263" y="239"/>
                      </a:lnTo>
                      <a:lnTo>
                        <a:pt x="262" y="239"/>
                      </a:lnTo>
                      <a:lnTo>
                        <a:pt x="262" y="240"/>
                      </a:lnTo>
                      <a:lnTo>
                        <a:pt x="262" y="241"/>
                      </a:lnTo>
                      <a:lnTo>
                        <a:pt x="261" y="241"/>
                      </a:lnTo>
                      <a:lnTo>
                        <a:pt x="261" y="242"/>
                      </a:lnTo>
                      <a:lnTo>
                        <a:pt x="260" y="242"/>
                      </a:lnTo>
                      <a:lnTo>
                        <a:pt x="259" y="241"/>
                      </a:lnTo>
                      <a:lnTo>
                        <a:pt x="258" y="242"/>
                      </a:lnTo>
                      <a:lnTo>
                        <a:pt x="257" y="242"/>
                      </a:lnTo>
                      <a:lnTo>
                        <a:pt x="257" y="243"/>
                      </a:lnTo>
                      <a:lnTo>
                        <a:pt x="257" y="242"/>
                      </a:lnTo>
                      <a:lnTo>
                        <a:pt x="256" y="242"/>
                      </a:lnTo>
                      <a:lnTo>
                        <a:pt x="255" y="242"/>
                      </a:lnTo>
                      <a:lnTo>
                        <a:pt x="254" y="242"/>
                      </a:lnTo>
                      <a:lnTo>
                        <a:pt x="254" y="241"/>
                      </a:lnTo>
                      <a:lnTo>
                        <a:pt x="254" y="240"/>
                      </a:lnTo>
                      <a:lnTo>
                        <a:pt x="253" y="240"/>
                      </a:lnTo>
                      <a:lnTo>
                        <a:pt x="253" y="241"/>
                      </a:lnTo>
                      <a:lnTo>
                        <a:pt x="252" y="241"/>
                      </a:lnTo>
                      <a:lnTo>
                        <a:pt x="251" y="241"/>
                      </a:lnTo>
                      <a:lnTo>
                        <a:pt x="251" y="242"/>
                      </a:lnTo>
                      <a:lnTo>
                        <a:pt x="251" y="243"/>
                      </a:lnTo>
                      <a:lnTo>
                        <a:pt x="250" y="243"/>
                      </a:lnTo>
                      <a:lnTo>
                        <a:pt x="250" y="242"/>
                      </a:lnTo>
                      <a:lnTo>
                        <a:pt x="249" y="242"/>
                      </a:lnTo>
                      <a:lnTo>
                        <a:pt x="250" y="241"/>
                      </a:lnTo>
                      <a:lnTo>
                        <a:pt x="250" y="240"/>
                      </a:lnTo>
                      <a:lnTo>
                        <a:pt x="250" y="239"/>
                      </a:lnTo>
                      <a:lnTo>
                        <a:pt x="250" y="238"/>
                      </a:lnTo>
                      <a:lnTo>
                        <a:pt x="251" y="238"/>
                      </a:lnTo>
                      <a:lnTo>
                        <a:pt x="250" y="237"/>
                      </a:lnTo>
                      <a:lnTo>
                        <a:pt x="250" y="236"/>
                      </a:lnTo>
                      <a:lnTo>
                        <a:pt x="250" y="235"/>
                      </a:lnTo>
                      <a:lnTo>
                        <a:pt x="249" y="235"/>
                      </a:lnTo>
                      <a:lnTo>
                        <a:pt x="248" y="234"/>
                      </a:lnTo>
                      <a:lnTo>
                        <a:pt x="247" y="234"/>
                      </a:lnTo>
                      <a:lnTo>
                        <a:pt x="246" y="234"/>
                      </a:lnTo>
                      <a:lnTo>
                        <a:pt x="245" y="234"/>
                      </a:lnTo>
                      <a:lnTo>
                        <a:pt x="245" y="235"/>
                      </a:lnTo>
                      <a:lnTo>
                        <a:pt x="244" y="235"/>
                      </a:lnTo>
                      <a:lnTo>
                        <a:pt x="244" y="236"/>
                      </a:lnTo>
                      <a:lnTo>
                        <a:pt x="243" y="236"/>
                      </a:lnTo>
                      <a:lnTo>
                        <a:pt x="242" y="236"/>
                      </a:lnTo>
                      <a:lnTo>
                        <a:pt x="242" y="237"/>
                      </a:lnTo>
                      <a:lnTo>
                        <a:pt x="243" y="238"/>
                      </a:lnTo>
                      <a:lnTo>
                        <a:pt x="242" y="239"/>
                      </a:lnTo>
                      <a:lnTo>
                        <a:pt x="242" y="240"/>
                      </a:lnTo>
                      <a:lnTo>
                        <a:pt x="242" y="241"/>
                      </a:lnTo>
                      <a:lnTo>
                        <a:pt x="241" y="241"/>
                      </a:lnTo>
                      <a:lnTo>
                        <a:pt x="240" y="241"/>
                      </a:lnTo>
                      <a:lnTo>
                        <a:pt x="239" y="241"/>
                      </a:lnTo>
                      <a:lnTo>
                        <a:pt x="238" y="241"/>
                      </a:lnTo>
                      <a:lnTo>
                        <a:pt x="237" y="242"/>
                      </a:lnTo>
                      <a:lnTo>
                        <a:pt x="237" y="243"/>
                      </a:lnTo>
                      <a:lnTo>
                        <a:pt x="237" y="244"/>
                      </a:lnTo>
                      <a:lnTo>
                        <a:pt x="237" y="245"/>
                      </a:lnTo>
                      <a:lnTo>
                        <a:pt x="237" y="246"/>
                      </a:lnTo>
                      <a:lnTo>
                        <a:pt x="238" y="246"/>
                      </a:lnTo>
                      <a:lnTo>
                        <a:pt x="239" y="246"/>
                      </a:lnTo>
                      <a:lnTo>
                        <a:pt x="239" y="247"/>
                      </a:lnTo>
                      <a:lnTo>
                        <a:pt x="240" y="247"/>
                      </a:lnTo>
                      <a:lnTo>
                        <a:pt x="241" y="247"/>
                      </a:lnTo>
                      <a:lnTo>
                        <a:pt x="241" y="248"/>
                      </a:lnTo>
                      <a:lnTo>
                        <a:pt x="242" y="248"/>
                      </a:lnTo>
                      <a:lnTo>
                        <a:pt x="242" y="249"/>
                      </a:lnTo>
                      <a:lnTo>
                        <a:pt x="242" y="250"/>
                      </a:lnTo>
                      <a:lnTo>
                        <a:pt x="242" y="251"/>
                      </a:lnTo>
                      <a:lnTo>
                        <a:pt x="241" y="251"/>
                      </a:lnTo>
                      <a:lnTo>
                        <a:pt x="240" y="251"/>
                      </a:lnTo>
                      <a:lnTo>
                        <a:pt x="240" y="252"/>
                      </a:lnTo>
                      <a:lnTo>
                        <a:pt x="239" y="252"/>
                      </a:lnTo>
                      <a:lnTo>
                        <a:pt x="239" y="253"/>
                      </a:lnTo>
                      <a:lnTo>
                        <a:pt x="239" y="254"/>
                      </a:lnTo>
                      <a:lnTo>
                        <a:pt x="238" y="254"/>
                      </a:lnTo>
                      <a:lnTo>
                        <a:pt x="238" y="255"/>
                      </a:lnTo>
                      <a:lnTo>
                        <a:pt x="237" y="255"/>
                      </a:lnTo>
                      <a:lnTo>
                        <a:pt x="237" y="256"/>
                      </a:lnTo>
                      <a:lnTo>
                        <a:pt x="236" y="256"/>
                      </a:lnTo>
                      <a:lnTo>
                        <a:pt x="236" y="257"/>
                      </a:lnTo>
                      <a:lnTo>
                        <a:pt x="235" y="257"/>
                      </a:lnTo>
                      <a:lnTo>
                        <a:pt x="235" y="258"/>
                      </a:lnTo>
                      <a:lnTo>
                        <a:pt x="234" y="258"/>
                      </a:lnTo>
                      <a:lnTo>
                        <a:pt x="234" y="259"/>
                      </a:lnTo>
                      <a:lnTo>
                        <a:pt x="233" y="259"/>
                      </a:lnTo>
                      <a:lnTo>
                        <a:pt x="233" y="258"/>
                      </a:lnTo>
                      <a:lnTo>
                        <a:pt x="233" y="257"/>
                      </a:lnTo>
                      <a:lnTo>
                        <a:pt x="232" y="257"/>
                      </a:lnTo>
                      <a:lnTo>
                        <a:pt x="232" y="256"/>
                      </a:lnTo>
                      <a:lnTo>
                        <a:pt x="232" y="255"/>
                      </a:lnTo>
                      <a:lnTo>
                        <a:pt x="231" y="256"/>
                      </a:lnTo>
                      <a:lnTo>
                        <a:pt x="230" y="256"/>
                      </a:lnTo>
                      <a:lnTo>
                        <a:pt x="229" y="256"/>
                      </a:lnTo>
                      <a:lnTo>
                        <a:pt x="229" y="257"/>
                      </a:lnTo>
                      <a:lnTo>
                        <a:pt x="228" y="257"/>
                      </a:lnTo>
                      <a:lnTo>
                        <a:pt x="228" y="258"/>
                      </a:lnTo>
                      <a:lnTo>
                        <a:pt x="227" y="259"/>
                      </a:lnTo>
                      <a:lnTo>
                        <a:pt x="226" y="258"/>
                      </a:lnTo>
                      <a:lnTo>
                        <a:pt x="226" y="259"/>
                      </a:lnTo>
                      <a:lnTo>
                        <a:pt x="226" y="260"/>
                      </a:lnTo>
                      <a:lnTo>
                        <a:pt x="225" y="260"/>
                      </a:lnTo>
                      <a:lnTo>
                        <a:pt x="224" y="260"/>
                      </a:lnTo>
                      <a:lnTo>
                        <a:pt x="224" y="261"/>
                      </a:lnTo>
                      <a:lnTo>
                        <a:pt x="223" y="261"/>
                      </a:lnTo>
                      <a:lnTo>
                        <a:pt x="222" y="261"/>
                      </a:lnTo>
                      <a:lnTo>
                        <a:pt x="221" y="261"/>
                      </a:lnTo>
                      <a:lnTo>
                        <a:pt x="220" y="261"/>
                      </a:lnTo>
                      <a:lnTo>
                        <a:pt x="219" y="261"/>
                      </a:lnTo>
                      <a:lnTo>
                        <a:pt x="219" y="260"/>
                      </a:lnTo>
                      <a:lnTo>
                        <a:pt x="218" y="260"/>
                      </a:lnTo>
                      <a:lnTo>
                        <a:pt x="217" y="260"/>
                      </a:lnTo>
                      <a:lnTo>
                        <a:pt x="216" y="260"/>
                      </a:lnTo>
                      <a:lnTo>
                        <a:pt x="215" y="259"/>
                      </a:lnTo>
                      <a:lnTo>
                        <a:pt x="214" y="260"/>
                      </a:lnTo>
                      <a:lnTo>
                        <a:pt x="214" y="261"/>
                      </a:lnTo>
                      <a:lnTo>
                        <a:pt x="214" y="262"/>
                      </a:lnTo>
                      <a:lnTo>
                        <a:pt x="213" y="262"/>
                      </a:lnTo>
                      <a:lnTo>
                        <a:pt x="214" y="263"/>
                      </a:lnTo>
                      <a:lnTo>
                        <a:pt x="214" y="264"/>
                      </a:lnTo>
                      <a:lnTo>
                        <a:pt x="213" y="265"/>
                      </a:lnTo>
                      <a:lnTo>
                        <a:pt x="212" y="265"/>
                      </a:lnTo>
                      <a:lnTo>
                        <a:pt x="211" y="265"/>
                      </a:lnTo>
                      <a:lnTo>
                        <a:pt x="210" y="265"/>
                      </a:lnTo>
                      <a:lnTo>
                        <a:pt x="209" y="265"/>
                      </a:lnTo>
                      <a:lnTo>
                        <a:pt x="209" y="266"/>
                      </a:lnTo>
                      <a:lnTo>
                        <a:pt x="209" y="267"/>
                      </a:lnTo>
                      <a:lnTo>
                        <a:pt x="209" y="268"/>
                      </a:lnTo>
                      <a:lnTo>
                        <a:pt x="208" y="268"/>
                      </a:lnTo>
                      <a:lnTo>
                        <a:pt x="208" y="269"/>
                      </a:lnTo>
                      <a:lnTo>
                        <a:pt x="207" y="269"/>
                      </a:lnTo>
                      <a:lnTo>
                        <a:pt x="207" y="270"/>
                      </a:lnTo>
                      <a:lnTo>
                        <a:pt x="207" y="271"/>
                      </a:lnTo>
                      <a:lnTo>
                        <a:pt x="207" y="272"/>
                      </a:lnTo>
                      <a:lnTo>
                        <a:pt x="206" y="272"/>
                      </a:lnTo>
                      <a:lnTo>
                        <a:pt x="205" y="272"/>
                      </a:lnTo>
                      <a:lnTo>
                        <a:pt x="204" y="272"/>
                      </a:lnTo>
                      <a:lnTo>
                        <a:pt x="204" y="271"/>
                      </a:lnTo>
                      <a:lnTo>
                        <a:pt x="203" y="271"/>
                      </a:lnTo>
                      <a:lnTo>
                        <a:pt x="203" y="270"/>
                      </a:lnTo>
                      <a:lnTo>
                        <a:pt x="202" y="271"/>
                      </a:lnTo>
                      <a:lnTo>
                        <a:pt x="202" y="270"/>
                      </a:lnTo>
                      <a:lnTo>
                        <a:pt x="201" y="270"/>
                      </a:lnTo>
                      <a:lnTo>
                        <a:pt x="200" y="269"/>
                      </a:lnTo>
                      <a:lnTo>
                        <a:pt x="199" y="269"/>
                      </a:lnTo>
                      <a:lnTo>
                        <a:pt x="199" y="270"/>
                      </a:lnTo>
                      <a:lnTo>
                        <a:pt x="198" y="270"/>
                      </a:lnTo>
                      <a:lnTo>
                        <a:pt x="198" y="271"/>
                      </a:lnTo>
                      <a:lnTo>
                        <a:pt x="199" y="271"/>
                      </a:lnTo>
                      <a:lnTo>
                        <a:pt x="199" y="272"/>
                      </a:lnTo>
                      <a:lnTo>
                        <a:pt x="199" y="273"/>
                      </a:lnTo>
                      <a:lnTo>
                        <a:pt x="198" y="273"/>
                      </a:lnTo>
                      <a:lnTo>
                        <a:pt x="199" y="274"/>
                      </a:lnTo>
                      <a:lnTo>
                        <a:pt x="199" y="275"/>
                      </a:lnTo>
                      <a:lnTo>
                        <a:pt x="198" y="276"/>
                      </a:lnTo>
                      <a:lnTo>
                        <a:pt x="198" y="277"/>
                      </a:lnTo>
                      <a:lnTo>
                        <a:pt x="197" y="277"/>
                      </a:lnTo>
                      <a:lnTo>
                        <a:pt x="197" y="278"/>
                      </a:lnTo>
                      <a:lnTo>
                        <a:pt x="197" y="279"/>
                      </a:lnTo>
                      <a:lnTo>
                        <a:pt x="197" y="280"/>
                      </a:lnTo>
                      <a:lnTo>
                        <a:pt x="196" y="280"/>
                      </a:lnTo>
                      <a:lnTo>
                        <a:pt x="195" y="280"/>
                      </a:lnTo>
                      <a:lnTo>
                        <a:pt x="194" y="280"/>
                      </a:lnTo>
                      <a:lnTo>
                        <a:pt x="193" y="280"/>
                      </a:lnTo>
                      <a:lnTo>
                        <a:pt x="192" y="280"/>
                      </a:lnTo>
                      <a:lnTo>
                        <a:pt x="191" y="280"/>
                      </a:lnTo>
                      <a:lnTo>
                        <a:pt x="190" y="280"/>
                      </a:lnTo>
                      <a:lnTo>
                        <a:pt x="189" y="280"/>
                      </a:lnTo>
                      <a:lnTo>
                        <a:pt x="188" y="280"/>
                      </a:lnTo>
                      <a:lnTo>
                        <a:pt x="187" y="280"/>
                      </a:lnTo>
                      <a:lnTo>
                        <a:pt x="186" y="280"/>
                      </a:lnTo>
                      <a:lnTo>
                        <a:pt x="185" y="280"/>
                      </a:lnTo>
                      <a:lnTo>
                        <a:pt x="185" y="281"/>
                      </a:lnTo>
                      <a:lnTo>
                        <a:pt x="184" y="281"/>
                      </a:lnTo>
                      <a:lnTo>
                        <a:pt x="184" y="282"/>
                      </a:lnTo>
                      <a:lnTo>
                        <a:pt x="183" y="282"/>
                      </a:lnTo>
                      <a:lnTo>
                        <a:pt x="182" y="281"/>
                      </a:lnTo>
                      <a:lnTo>
                        <a:pt x="181" y="281"/>
                      </a:lnTo>
                      <a:lnTo>
                        <a:pt x="180" y="281"/>
                      </a:lnTo>
                      <a:lnTo>
                        <a:pt x="179" y="281"/>
                      </a:lnTo>
                      <a:lnTo>
                        <a:pt x="179" y="280"/>
                      </a:lnTo>
                      <a:lnTo>
                        <a:pt x="179" y="279"/>
                      </a:lnTo>
                      <a:lnTo>
                        <a:pt x="180" y="278"/>
                      </a:lnTo>
                      <a:lnTo>
                        <a:pt x="180" y="277"/>
                      </a:lnTo>
                      <a:lnTo>
                        <a:pt x="181" y="277"/>
                      </a:lnTo>
                      <a:lnTo>
                        <a:pt x="180" y="277"/>
                      </a:lnTo>
                      <a:lnTo>
                        <a:pt x="180" y="276"/>
                      </a:lnTo>
                      <a:lnTo>
                        <a:pt x="180" y="275"/>
                      </a:lnTo>
                      <a:lnTo>
                        <a:pt x="180" y="274"/>
                      </a:lnTo>
                      <a:lnTo>
                        <a:pt x="181" y="274"/>
                      </a:lnTo>
                      <a:lnTo>
                        <a:pt x="182" y="274"/>
                      </a:lnTo>
                      <a:lnTo>
                        <a:pt x="182" y="273"/>
                      </a:lnTo>
                      <a:lnTo>
                        <a:pt x="182" y="272"/>
                      </a:lnTo>
                      <a:lnTo>
                        <a:pt x="183" y="271"/>
                      </a:lnTo>
                      <a:lnTo>
                        <a:pt x="182" y="271"/>
                      </a:lnTo>
                      <a:lnTo>
                        <a:pt x="183" y="271"/>
                      </a:lnTo>
                      <a:lnTo>
                        <a:pt x="183" y="270"/>
                      </a:lnTo>
                      <a:lnTo>
                        <a:pt x="183" y="269"/>
                      </a:lnTo>
                      <a:lnTo>
                        <a:pt x="183" y="268"/>
                      </a:lnTo>
                      <a:lnTo>
                        <a:pt x="182" y="268"/>
                      </a:lnTo>
                      <a:lnTo>
                        <a:pt x="182" y="267"/>
                      </a:lnTo>
                      <a:lnTo>
                        <a:pt x="181" y="267"/>
                      </a:lnTo>
                      <a:lnTo>
                        <a:pt x="180" y="267"/>
                      </a:lnTo>
                      <a:lnTo>
                        <a:pt x="180" y="266"/>
                      </a:lnTo>
                      <a:lnTo>
                        <a:pt x="179" y="266"/>
                      </a:lnTo>
                      <a:lnTo>
                        <a:pt x="179" y="265"/>
                      </a:lnTo>
                      <a:lnTo>
                        <a:pt x="178" y="265"/>
                      </a:lnTo>
                      <a:lnTo>
                        <a:pt x="177" y="265"/>
                      </a:lnTo>
                      <a:lnTo>
                        <a:pt x="176" y="266"/>
                      </a:lnTo>
                      <a:lnTo>
                        <a:pt x="122" y="280"/>
                      </a:lnTo>
                      <a:lnTo>
                        <a:pt x="104" y="285"/>
                      </a:lnTo>
                      <a:lnTo>
                        <a:pt x="75" y="293"/>
                      </a:lnTo>
                      <a:lnTo>
                        <a:pt x="37" y="303"/>
                      </a:lnTo>
                      <a:lnTo>
                        <a:pt x="31" y="305"/>
                      </a:lnTo>
                      <a:lnTo>
                        <a:pt x="30" y="304"/>
                      </a:lnTo>
                      <a:lnTo>
                        <a:pt x="29" y="303"/>
                      </a:lnTo>
                      <a:lnTo>
                        <a:pt x="28" y="302"/>
                      </a:lnTo>
                      <a:lnTo>
                        <a:pt x="28" y="301"/>
                      </a:lnTo>
                      <a:lnTo>
                        <a:pt x="28" y="300"/>
                      </a:lnTo>
                      <a:lnTo>
                        <a:pt x="27" y="299"/>
                      </a:lnTo>
                      <a:lnTo>
                        <a:pt x="26" y="299"/>
                      </a:lnTo>
                      <a:lnTo>
                        <a:pt x="26" y="298"/>
                      </a:lnTo>
                      <a:lnTo>
                        <a:pt x="25" y="298"/>
                      </a:lnTo>
                      <a:lnTo>
                        <a:pt x="25" y="297"/>
                      </a:lnTo>
                      <a:lnTo>
                        <a:pt x="24" y="297"/>
                      </a:lnTo>
                      <a:lnTo>
                        <a:pt x="22" y="297"/>
                      </a:lnTo>
                      <a:lnTo>
                        <a:pt x="21" y="296"/>
                      </a:lnTo>
                      <a:lnTo>
                        <a:pt x="20" y="296"/>
                      </a:lnTo>
                      <a:lnTo>
                        <a:pt x="18" y="295"/>
                      </a:lnTo>
                      <a:lnTo>
                        <a:pt x="17" y="295"/>
                      </a:lnTo>
                      <a:lnTo>
                        <a:pt x="17" y="296"/>
                      </a:lnTo>
                      <a:lnTo>
                        <a:pt x="17" y="297"/>
                      </a:lnTo>
                      <a:lnTo>
                        <a:pt x="16" y="297"/>
                      </a:lnTo>
                      <a:lnTo>
                        <a:pt x="16" y="296"/>
                      </a:lnTo>
                      <a:lnTo>
                        <a:pt x="16" y="295"/>
                      </a:lnTo>
                      <a:lnTo>
                        <a:pt x="16" y="294"/>
                      </a:lnTo>
                      <a:lnTo>
                        <a:pt x="15" y="294"/>
                      </a:lnTo>
                      <a:lnTo>
                        <a:pt x="14" y="294"/>
                      </a:lnTo>
                      <a:lnTo>
                        <a:pt x="14" y="293"/>
                      </a:lnTo>
                      <a:lnTo>
                        <a:pt x="12" y="293"/>
                      </a:lnTo>
                      <a:lnTo>
                        <a:pt x="12" y="292"/>
                      </a:lnTo>
                      <a:lnTo>
                        <a:pt x="12" y="291"/>
                      </a:lnTo>
                      <a:lnTo>
                        <a:pt x="12" y="290"/>
                      </a:lnTo>
                      <a:lnTo>
                        <a:pt x="11" y="289"/>
                      </a:lnTo>
                      <a:lnTo>
                        <a:pt x="11" y="288"/>
                      </a:lnTo>
                      <a:lnTo>
                        <a:pt x="11" y="287"/>
                      </a:lnTo>
                      <a:lnTo>
                        <a:pt x="10" y="286"/>
                      </a:lnTo>
                      <a:lnTo>
                        <a:pt x="9" y="285"/>
                      </a:lnTo>
                      <a:lnTo>
                        <a:pt x="8" y="285"/>
                      </a:lnTo>
                      <a:lnTo>
                        <a:pt x="7" y="285"/>
                      </a:lnTo>
                      <a:lnTo>
                        <a:pt x="6" y="285"/>
                      </a:lnTo>
                      <a:lnTo>
                        <a:pt x="5" y="285"/>
                      </a:lnTo>
                      <a:lnTo>
                        <a:pt x="4" y="285"/>
                      </a:lnTo>
                      <a:lnTo>
                        <a:pt x="4" y="284"/>
                      </a:lnTo>
                      <a:lnTo>
                        <a:pt x="3" y="284"/>
                      </a:lnTo>
                      <a:lnTo>
                        <a:pt x="2" y="283"/>
                      </a:lnTo>
                      <a:lnTo>
                        <a:pt x="1" y="283"/>
                      </a:lnTo>
                      <a:lnTo>
                        <a:pt x="0" y="283"/>
                      </a:lnTo>
                      <a:lnTo>
                        <a:pt x="1" y="282"/>
                      </a:lnTo>
                      <a:lnTo>
                        <a:pt x="2" y="282"/>
                      </a:lnTo>
                      <a:lnTo>
                        <a:pt x="3" y="282"/>
                      </a:lnTo>
                      <a:lnTo>
                        <a:pt x="4" y="281"/>
                      </a:lnTo>
                      <a:lnTo>
                        <a:pt x="5" y="280"/>
                      </a:lnTo>
                      <a:lnTo>
                        <a:pt x="5" y="279"/>
                      </a:lnTo>
                      <a:lnTo>
                        <a:pt x="5" y="278"/>
                      </a:lnTo>
                      <a:lnTo>
                        <a:pt x="6" y="278"/>
                      </a:lnTo>
                      <a:lnTo>
                        <a:pt x="6" y="277"/>
                      </a:lnTo>
                      <a:lnTo>
                        <a:pt x="6" y="276"/>
                      </a:lnTo>
                      <a:lnTo>
                        <a:pt x="6" y="275"/>
                      </a:lnTo>
                      <a:lnTo>
                        <a:pt x="6" y="274"/>
                      </a:lnTo>
                      <a:lnTo>
                        <a:pt x="7" y="274"/>
                      </a:lnTo>
                      <a:lnTo>
                        <a:pt x="8" y="273"/>
                      </a:lnTo>
                      <a:lnTo>
                        <a:pt x="8" y="272"/>
                      </a:lnTo>
                      <a:lnTo>
                        <a:pt x="9" y="271"/>
                      </a:lnTo>
                      <a:lnTo>
                        <a:pt x="9" y="270"/>
                      </a:lnTo>
                      <a:lnTo>
                        <a:pt x="10" y="270"/>
                      </a:lnTo>
                      <a:lnTo>
                        <a:pt x="10" y="269"/>
                      </a:lnTo>
                      <a:lnTo>
                        <a:pt x="10" y="268"/>
                      </a:lnTo>
                      <a:lnTo>
                        <a:pt x="9" y="268"/>
                      </a:lnTo>
                      <a:lnTo>
                        <a:pt x="9" y="267"/>
                      </a:lnTo>
                      <a:lnTo>
                        <a:pt x="9" y="266"/>
                      </a:lnTo>
                      <a:lnTo>
                        <a:pt x="9" y="265"/>
                      </a:lnTo>
                      <a:lnTo>
                        <a:pt x="10" y="264"/>
                      </a:lnTo>
                      <a:lnTo>
                        <a:pt x="11" y="264"/>
                      </a:lnTo>
                      <a:lnTo>
                        <a:pt x="11" y="263"/>
                      </a:lnTo>
                      <a:lnTo>
                        <a:pt x="12" y="263"/>
                      </a:lnTo>
                      <a:lnTo>
                        <a:pt x="13" y="263"/>
                      </a:lnTo>
                      <a:lnTo>
                        <a:pt x="14" y="263"/>
                      </a:lnTo>
                      <a:lnTo>
                        <a:pt x="14" y="262"/>
                      </a:lnTo>
                      <a:lnTo>
                        <a:pt x="15" y="262"/>
                      </a:lnTo>
                      <a:lnTo>
                        <a:pt x="15" y="261"/>
                      </a:lnTo>
                      <a:lnTo>
                        <a:pt x="22" y="255"/>
                      </a:lnTo>
                      <a:lnTo>
                        <a:pt x="26" y="251"/>
                      </a:lnTo>
                      <a:lnTo>
                        <a:pt x="40" y="235"/>
                      </a:lnTo>
                      <a:lnTo>
                        <a:pt x="50" y="224"/>
                      </a:lnTo>
                      <a:lnTo>
                        <a:pt x="51" y="223"/>
                      </a:lnTo>
                      <a:lnTo>
                        <a:pt x="51" y="224"/>
                      </a:lnTo>
                      <a:lnTo>
                        <a:pt x="52" y="225"/>
                      </a:lnTo>
                      <a:lnTo>
                        <a:pt x="53" y="225"/>
                      </a:lnTo>
                      <a:lnTo>
                        <a:pt x="54" y="224"/>
                      </a:lnTo>
                      <a:lnTo>
                        <a:pt x="54" y="223"/>
                      </a:lnTo>
                      <a:lnTo>
                        <a:pt x="55" y="223"/>
                      </a:lnTo>
                      <a:lnTo>
                        <a:pt x="55" y="222"/>
                      </a:lnTo>
                      <a:lnTo>
                        <a:pt x="55" y="221"/>
                      </a:lnTo>
                      <a:lnTo>
                        <a:pt x="55" y="220"/>
                      </a:lnTo>
                      <a:lnTo>
                        <a:pt x="54" y="220"/>
                      </a:lnTo>
                      <a:lnTo>
                        <a:pt x="54" y="219"/>
                      </a:lnTo>
                      <a:lnTo>
                        <a:pt x="54" y="218"/>
                      </a:lnTo>
                      <a:lnTo>
                        <a:pt x="53" y="218"/>
                      </a:lnTo>
                      <a:lnTo>
                        <a:pt x="53" y="217"/>
                      </a:lnTo>
                      <a:lnTo>
                        <a:pt x="54" y="217"/>
                      </a:lnTo>
                      <a:lnTo>
                        <a:pt x="54" y="216"/>
                      </a:lnTo>
                      <a:lnTo>
                        <a:pt x="53" y="216"/>
                      </a:lnTo>
                      <a:lnTo>
                        <a:pt x="52" y="215"/>
                      </a:lnTo>
                      <a:lnTo>
                        <a:pt x="52" y="214"/>
                      </a:lnTo>
                      <a:lnTo>
                        <a:pt x="52" y="213"/>
                      </a:lnTo>
                      <a:lnTo>
                        <a:pt x="53" y="213"/>
                      </a:lnTo>
                      <a:lnTo>
                        <a:pt x="53" y="212"/>
                      </a:lnTo>
                      <a:lnTo>
                        <a:pt x="53" y="211"/>
                      </a:lnTo>
                      <a:lnTo>
                        <a:pt x="52" y="210"/>
                      </a:lnTo>
                      <a:lnTo>
                        <a:pt x="51" y="210"/>
                      </a:lnTo>
                      <a:lnTo>
                        <a:pt x="50" y="210"/>
                      </a:lnTo>
                      <a:lnTo>
                        <a:pt x="49" y="210"/>
                      </a:lnTo>
                      <a:lnTo>
                        <a:pt x="48" y="210"/>
                      </a:lnTo>
                      <a:lnTo>
                        <a:pt x="47" y="210"/>
                      </a:lnTo>
                      <a:lnTo>
                        <a:pt x="46" y="209"/>
                      </a:lnTo>
                      <a:lnTo>
                        <a:pt x="46" y="208"/>
                      </a:lnTo>
                      <a:lnTo>
                        <a:pt x="46" y="207"/>
                      </a:lnTo>
                      <a:lnTo>
                        <a:pt x="45" y="206"/>
                      </a:lnTo>
                      <a:lnTo>
                        <a:pt x="44" y="206"/>
                      </a:lnTo>
                      <a:lnTo>
                        <a:pt x="44" y="205"/>
                      </a:lnTo>
                      <a:lnTo>
                        <a:pt x="44" y="204"/>
                      </a:lnTo>
                      <a:lnTo>
                        <a:pt x="43" y="204"/>
                      </a:lnTo>
                      <a:lnTo>
                        <a:pt x="43" y="203"/>
                      </a:lnTo>
                      <a:lnTo>
                        <a:pt x="42" y="203"/>
                      </a:lnTo>
                      <a:lnTo>
                        <a:pt x="42" y="202"/>
                      </a:lnTo>
                      <a:lnTo>
                        <a:pt x="42" y="201"/>
                      </a:lnTo>
                      <a:lnTo>
                        <a:pt x="43" y="201"/>
                      </a:lnTo>
                      <a:lnTo>
                        <a:pt x="43" y="200"/>
                      </a:lnTo>
                      <a:lnTo>
                        <a:pt x="44" y="200"/>
                      </a:lnTo>
                      <a:lnTo>
                        <a:pt x="43" y="199"/>
                      </a:lnTo>
                      <a:lnTo>
                        <a:pt x="43" y="198"/>
                      </a:lnTo>
                      <a:lnTo>
                        <a:pt x="44" y="198"/>
                      </a:lnTo>
                      <a:lnTo>
                        <a:pt x="45" y="198"/>
                      </a:lnTo>
                      <a:lnTo>
                        <a:pt x="46" y="198"/>
                      </a:lnTo>
                      <a:lnTo>
                        <a:pt x="46" y="197"/>
                      </a:lnTo>
                      <a:lnTo>
                        <a:pt x="47" y="197"/>
                      </a:lnTo>
                      <a:lnTo>
                        <a:pt x="48" y="197"/>
                      </a:lnTo>
                      <a:lnTo>
                        <a:pt x="49" y="196"/>
                      </a:lnTo>
                      <a:lnTo>
                        <a:pt x="50" y="196"/>
                      </a:lnTo>
                      <a:lnTo>
                        <a:pt x="51" y="197"/>
                      </a:lnTo>
                      <a:lnTo>
                        <a:pt x="51" y="196"/>
                      </a:lnTo>
                      <a:lnTo>
                        <a:pt x="52" y="196"/>
                      </a:lnTo>
                      <a:lnTo>
                        <a:pt x="53" y="195"/>
                      </a:lnTo>
                      <a:lnTo>
                        <a:pt x="53" y="194"/>
                      </a:lnTo>
                      <a:lnTo>
                        <a:pt x="53" y="193"/>
                      </a:lnTo>
                      <a:lnTo>
                        <a:pt x="52" y="193"/>
                      </a:lnTo>
                      <a:lnTo>
                        <a:pt x="51" y="193"/>
                      </a:lnTo>
                      <a:lnTo>
                        <a:pt x="51" y="192"/>
                      </a:lnTo>
                      <a:lnTo>
                        <a:pt x="50" y="192"/>
                      </a:lnTo>
                      <a:lnTo>
                        <a:pt x="50" y="191"/>
                      </a:lnTo>
                      <a:lnTo>
                        <a:pt x="49" y="191"/>
                      </a:lnTo>
                      <a:lnTo>
                        <a:pt x="49" y="190"/>
                      </a:lnTo>
                      <a:lnTo>
                        <a:pt x="49" y="189"/>
                      </a:lnTo>
                      <a:lnTo>
                        <a:pt x="50" y="188"/>
                      </a:lnTo>
                      <a:lnTo>
                        <a:pt x="51" y="187"/>
                      </a:lnTo>
                      <a:lnTo>
                        <a:pt x="51" y="186"/>
                      </a:lnTo>
                      <a:lnTo>
                        <a:pt x="51" y="185"/>
                      </a:lnTo>
                      <a:lnTo>
                        <a:pt x="51" y="184"/>
                      </a:lnTo>
                      <a:lnTo>
                        <a:pt x="50" y="184"/>
                      </a:lnTo>
                      <a:lnTo>
                        <a:pt x="49" y="183"/>
                      </a:lnTo>
                      <a:lnTo>
                        <a:pt x="49" y="182"/>
                      </a:lnTo>
                      <a:lnTo>
                        <a:pt x="49" y="181"/>
                      </a:lnTo>
                      <a:lnTo>
                        <a:pt x="50" y="181"/>
                      </a:lnTo>
                      <a:lnTo>
                        <a:pt x="50" y="180"/>
                      </a:lnTo>
                      <a:lnTo>
                        <a:pt x="51" y="180"/>
                      </a:lnTo>
                      <a:lnTo>
                        <a:pt x="51" y="179"/>
                      </a:lnTo>
                      <a:lnTo>
                        <a:pt x="52" y="178"/>
                      </a:lnTo>
                      <a:lnTo>
                        <a:pt x="53" y="178"/>
                      </a:lnTo>
                      <a:lnTo>
                        <a:pt x="54" y="177"/>
                      </a:lnTo>
                      <a:lnTo>
                        <a:pt x="55" y="177"/>
                      </a:lnTo>
                      <a:lnTo>
                        <a:pt x="56" y="177"/>
                      </a:lnTo>
                      <a:lnTo>
                        <a:pt x="57" y="176"/>
                      </a:lnTo>
                      <a:lnTo>
                        <a:pt x="58" y="176"/>
                      </a:lnTo>
                      <a:lnTo>
                        <a:pt x="59" y="176"/>
                      </a:lnTo>
                      <a:lnTo>
                        <a:pt x="60" y="176"/>
                      </a:lnTo>
                      <a:lnTo>
                        <a:pt x="61" y="175"/>
                      </a:lnTo>
                      <a:lnTo>
                        <a:pt x="62" y="175"/>
                      </a:lnTo>
                      <a:lnTo>
                        <a:pt x="63" y="174"/>
                      </a:lnTo>
                      <a:lnTo>
                        <a:pt x="63" y="173"/>
                      </a:lnTo>
                      <a:lnTo>
                        <a:pt x="63" y="172"/>
                      </a:lnTo>
                      <a:lnTo>
                        <a:pt x="63" y="171"/>
                      </a:lnTo>
                      <a:lnTo>
                        <a:pt x="63" y="170"/>
                      </a:lnTo>
                      <a:lnTo>
                        <a:pt x="64" y="170"/>
                      </a:lnTo>
                      <a:lnTo>
                        <a:pt x="65" y="169"/>
                      </a:lnTo>
                      <a:lnTo>
                        <a:pt x="66" y="169"/>
                      </a:lnTo>
                      <a:lnTo>
                        <a:pt x="67" y="168"/>
                      </a:lnTo>
                      <a:lnTo>
                        <a:pt x="67" y="167"/>
                      </a:lnTo>
                      <a:lnTo>
                        <a:pt x="68" y="167"/>
                      </a:lnTo>
                      <a:lnTo>
                        <a:pt x="68" y="166"/>
                      </a:lnTo>
                      <a:lnTo>
                        <a:pt x="68" y="165"/>
                      </a:lnTo>
                      <a:lnTo>
                        <a:pt x="68" y="164"/>
                      </a:lnTo>
                      <a:lnTo>
                        <a:pt x="69" y="164"/>
                      </a:lnTo>
                      <a:lnTo>
                        <a:pt x="68" y="163"/>
                      </a:lnTo>
                      <a:lnTo>
                        <a:pt x="68" y="162"/>
                      </a:lnTo>
                      <a:lnTo>
                        <a:pt x="69" y="161"/>
                      </a:lnTo>
                      <a:lnTo>
                        <a:pt x="69" y="160"/>
                      </a:lnTo>
                      <a:lnTo>
                        <a:pt x="69" y="159"/>
                      </a:lnTo>
                      <a:lnTo>
                        <a:pt x="69" y="158"/>
                      </a:lnTo>
                      <a:lnTo>
                        <a:pt x="69" y="157"/>
                      </a:lnTo>
                      <a:lnTo>
                        <a:pt x="70" y="157"/>
                      </a:lnTo>
                      <a:lnTo>
                        <a:pt x="71" y="157"/>
                      </a:lnTo>
                      <a:lnTo>
                        <a:pt x="72" y="157"/>
                      </a:lnTo>
                      <a:lnTo>
                        <a:pt x="73" y="157"/>
                      </a:lnTo>
                      <a:lnTo>
                        <a:pt x="73" y="156"/>
                      </a:lnTo>
                      <a:lnTo>
                        <a:pt x="74" y="156"/>
                      </a:lnTo>
                      <a:lnTo>
                        <a:pt x="74" y="155"/>
                      </a:lnTo>
                      <a:lnTo>
                        <a:pt x="75" y="155"/>
                      </a:lnTo>
                      <a:lnTo>
                        <a:pt x="75" y="154"/>
                      </a:lnTo>
                      <a:lnTo>
                        <a:pt x="76" y="154"/>
                      </a:lnTo>
                      <a:lnTo>
                        <a:pt x="76" y="153"/>
                      </a:lnTo>
                      <a:lnTo>
                        <a:pt x="77" y="153"/>
                      </a:lnTo>
                      <a:lnTo>
                        <a:pt x="78" y="153"/>
                      </a:lnTo>
                      <a:lnTo>
                        <a:pt x="78" y="152"/>
                      </a:lnTo>
                      <a:lnTo>
                        <a:pt x="79" y="152"/>
                      </a:lnTo>
                      <a:lnTo>
                        <a:pt x="80" y="152"/>
                      </a:lnTo>
                      <a:lnTo>
                        <a:pt x="81" y="152"/>
                      </a:lnTo>
                      <a:lnTo>
                        <a:pt x="82" y="152"/>
                      </a:lnTo>
                      <a:lnTo>
                        <a:pt x="83" y="152"/>
                      </a:lnTo>
                      <a:lnTo>
                        <a:pt x="84" y="152"/>
                      </a:lnTo>
                      <a:lnTo>
                        <a:pt x="85" y="152"/>
                      </a:lnTo>
                      <a:lnTo>
                        <a:pt x="85" y="151"/>
                      </a:lnTo>
                      <a:lnTo>
                        <a:pt x="86" y="150"/>
                      </a:lnTo>
                      <a:lnTo>
                        <a:pt x="86" y="149"/>
                      </a:lnTo>
                      <a:lnTo>
                        <a:pt x="87" y="148"/>
                      </a:lnTo>
                      <a:lnTo>
                        <a:pt x="87" y="147"/>
                      </a:lnTo>
                      <a:lnTo>
                        <a:pt x="87" y="146"/>
                      </a:lnTo>
                      <a:lnTo>
                        <a:pt x="87" y="145"/>
                      </a:lnTo>
                      <a:lnTo>
                        <a:pt x="88" y="145"/>
                      </a:lnTo>
                      <a:lnTo>
                        <a:pt x="89" y="144"/>
                      </a:lnTo>
                      <a:lnTo>
                        <a:pt x="89" y="143"/>
                      </a:lnTo>
                      <a:lnTo>
                        <a:pt x="90" y="143"/>
                      </a:lnTo>
                      <a:lnTo>
                        <a:pt x="90" y="142"/>
                      </a:lnTo>
                      <a:lnTo>
                        <a:pt x="91" y="141"/>
                      </a:lnTo>
                      <a:lnTo>
                        <a:pt x="90" y="141"/>
                      </a:lnTo>
                      <a:lnTo>
                        <a:pt x="90" y="140"/>
                      </a:lnTo>
                      <a:lnTo>
                        <a:pt x="90" y="139"/>
                      </a:lnTo>
                      <a:lnTo>
                        <a:pt x="90" y="138"/>
                      </a:lnTo>
                      <a:lnTo>
                        <a:pt x="91" y="138"/>
                      </a:lnTo>
                      <a:lnTo>
                        <a:pt x="91" y="137"/>
                      </a:lnTo>
                      <a:lnTo>
                        <a:pt x="92" y="136"/>
                      </a:lnTo>
                      <a:lnTo>
                        <a:pt x="92" y="135"/>
                      </a:lnTo>
                      <a:lnTo>
                        <a:pt x="92" y="134"/>
                      </a:lnTo>
                      <a:lnTo>
                        <a:pt x="92" y="133"/>
                      </a:lnTo>
                      <a:lnTo>
                        <a:pt x="92" y="132"/>
                      </a:lnTo>
                      <a:lnTo>
                        <a:pt x="92" y="131"/>
                      </a:lnTo>
                      <a:lnTo>
                        <a:pt x="92" y="130"/>
                      </a:lnTo>
                      <a:lnTo>
                        <a:pt x="92" y="129"/>
                      </a:lnTo>
                      <a:lnTo>
                        <a:pt x="92" y="128"/>
                      </a:lnTo>
                      <a:lnTo>
                        <a:pt x="93" y="127"/>
                      </a:lnTo>
                      <a:lnTo>
                        <a:pt x="93" y="126"/>
                      </a:lnTo>
                      <a:lnTo>
                        <a:pt x="93" y="125"/>
                      </a:lnTo>
                      <a:lnTo>
                        <a:pt x="93" y="124"/>
                      </a:lnTo>
                      <a:lnTo>
                        <a:pt x="94" y="124"/>
                      </a:lnTo>
                      <a:lnTo>
                        <a:pt x="94" y="123"/>
                      </a:lnTo>
                      <a:lnTo>
                        <a:pt x="94" y="122"/>
                      </a:lnTo>
                      <a:lnTo>
                        <a:pt x="94" y="121"/>
                      </a:lnTo>
                      <a:lnTo>
                        <a:pt x="95" y="121"/>
                      </a:lnTo>
                      <a:lnTo>
                        <a:pt x="95" y="120"/>
                      </a:lnTo>
                      <a:lnTo>
                        <a:pt x="96" y="119"/>
                      </a:lnTo>
                      <a:lnTo>
                        <a:pt x="96" y="118"/>
                      </a:lnTo>
                      <a:lnTo>
                        <a:pt x="96" y="117"/>
                      </a:lnTo>
                      <a:lnTo>
                        <a:pt x="96" y="116"/>
                      </a:lnTo>
                      <a:lnTo>
                        <a:pt x="97" y="116"/>
                      </a:lnTo>
                      <a:lnTo>
                        <a:pt x="96" y="115"/>
                      </a:lnTo>
                      <a:lnTo>
                        <a:pt x="95" y="115"/>
                      </a:lnTo>
                      <a:lnTo>
                        <a:pt x="95" y="114"/>
                      </a:lnTo>
                      <a:lnTo>
                        <a:pt x="95" y="113"/>
                      </a:lnTo>
                      <a:lnTo>
                        <a:pt x="96" y="113"/>
                      </a:lnTo>
                      <a:lnTo>
                        <a:pt x="96" y="112"/>
                      </a:lnTo>
                      <a:lnTo>
                        <a:pt x="96" y="111"/>
                      </a:lnTo>
                      <a:lnTo>
                        <a:pt x="96" y="110"/>
                      </a:lnTo>
                      <a:lnTo>
                        <a:pt x="96" y="109"/>
                      </a:lnTo>
                      <a:lnTo>
                        <a:pt x="95" y="109"/>
                      </a:lnTo>
                      <a:lnTo>
                        <a:pt x="95" y="108"/>
                      </a:lnTo>
                      <a:lnTo>
                        <a:pt x="95" y="107"/>
                      </a:lnTo>
                      <a:lnTo>
                        <a:pt x="95" y="106"/>
                      </a:lnTo>
                      <a:lnTo>
                        <a:pt x="95" y="105"/>
                      </a:lnTo>
                      <a:lnTo>
                        <a:pt x="95" y="104"/>
                      </a:lnTo>
                      <a:lnTo>
                        <a:pt x="95" y="103"/>
                      </a:lnTo>
                      <a:lnTo>
                        <a:pt x="96" y="103"/>
                      </a:lnTo>
                      <a:lnTo>
                        <a:pt x="96" y="102"/>
                      </a:lnTo>
                      <a:lnTo>
                        <a:pt x="96" y="101"/>
                      </a:lnTo>
                      <a:lnTo>
                        <a:pt x="95" y="100"/>
                      </a:lnTo>
                      <a:lnTo>
                        <a:pt x="95" y="99"/>
                      </a:lnTo>
                      <a:lnTo>
                        <a:pt x="96" y="99"/>
                      </a:lnTo>
                      <a:lnTo>
                        <a:pt x="97" y="99"/>
                      </a:lnTo>
                      <a:lnTo>
                        <a:pt x="98" y="99"/>
                      </a:lnTo>
                      <a:lnTo>
                        <a:pt x="98" y="98"/>
                      </a:lnTo>
                      <a:lnTo>
                        <a:pt x="99" y="98"/>
                      </a:lnTo>
                      <a:lnTo>
                        <a:pt x="99" y="97"/>
                      </a:lnTo>
                      <a:lnTo>
                        <a:pt x="99" y="96"/>
                      </a:lnTo>
                      <a:lnTo>
                        <a:pt x="100" y="96"/>
                      </a:lnTo>
                      <a:lnTo>
                        <a:pt x="100" y="95"/>
                      </a:lnTo>
                      <a:lnTo>
                        <a:pt x="100" y="94"/>
                      </a:lnTo>
                      <a:lnTo>
                        <a:pt x="101" y="94"/>
                      </a:lnTo>
                      <a:lnTo>
                        <a:pt x="102" y="94"/>
                      </a:lnTo>
                      <a:lnTo>
                        <a:pt x="103" y="94"/>
                      </a:lnTo>
                      <a:lnTo>
                        <a:pt x="104" y="94"/>
                      </a:lnTo>
                      <a:lnTo>
                        <a:pt x="104" y="93"/>
                      </a:lnTo>
                      <a:lnTo>
                        <a:pt x="105" y="93"/>
                      </a:lnTo>
                      <a:lnTo>
                        <a:pt x="106" y="92"/>
                      </a:lnTo>
                      <a:lnTo>
                        <a:pt x="107" y="92"/>
                      </a:lnTo>
                      <a:lnTo>
                        <a:pt x="108" y="91"/>
                      </a:lnTo>
                      <a:lnTo>
                        <a:pt x="110" y="89"/>
                      </a:lnTo>
                      <a:lnTo>
                        <a:pt x="111" y="89"/>
                      </a:lnTo>
                      <a:lnTo>
                        <a:pt x="113" y="89"/>
                      </a:lnTo>
                      <a:lnTo>
                        <a:pt x="113" y="88"/>
                      </a:lnTo>
                      <a:lnTo>
                        <a:pt x="114" y="88"/>
                      </a:lnTo>
                      <a:lnTo>
                        <a:pt x="115" y="88"/>
                      </a:lnTo>
                      <a:lnTo>
                        <a:pt x="116" y="88"/>
                      </a:lnTo>
                      <a:lnTo>
                        <a:pt x="117" y="88"/>
                      </a:lnTo>
                      <a:lnTo>
                        <a:pt x="118" y="88"/>
                      </a:lnTo>
                      <a:lnTo>
                        <a:pt x="119" y="88"/>
                      </a:lnTo>
                      <a:lnTo>
                        <a:pt x="120" y="88"/>
                      </a:lnTo>
                      <a:lnTo>
                        <a:pt x="120" y="87"/>
                      </a:lnTo>
                      <a:lnTo>
                        <a:pt x="121" y="87"/>
                      </a:lnTo>
                      <a:lnTo>
                        <a:pt x="121" y="86"/>
                      </a:lnTo>
                      <a:lnTo>
                        <a:pt x="121" y="85"/>
                      </a:lnTo>
                      <a:lnTo>
                        <a:pt x="122" y="84"/>
                      </a:lnTo>
                      <a:lnTo>
                        <a:pt x="123" y="84"/>
                      </a:lnTo>
                      <a:lnTo>
                        <a:pt x="124" y="83"/>
                      </a:lnTo>
                      <a:lnTo>
                        <a:pt x="125" y="82"/>
                      </a:lnTo>
                      <a:lnTo>
                        <a:pt x="126" y="82"/>
                      </a:lnTo>
                      <a:lnTo>
                        <a:pt x="127" y="82"/>
                      </a:lnTo>
                      <a:lnTo>
                        <a:pt x="127" y="83"/>
                      </a:lnTo>
                      <a:lnTo>
                        <a:pt x="127" y="82"/>
                      </a:lnTo>
                      <a:lnTo>
                        <a:pt x="128" y="82"/>
                      </a:lnTo>
                      <a:lnTo>
                        <a:pt x="129" y="82"/>
                      </a:lnTo>
                      <a:lnTo>
                        <a:pt x="130" y="82"/>
                      </a:lnTo>
                      <a:lnTo>
                        <a:pt x="131" y="82"/>
                      </a:lnTo>
                      <a:lnTo>
                        <a:pt x="132" y="82"/>
                      </a:lnTo>
                      <a:lnTo>
                        <a:pt x="133" y="82"/>
                      </a:lnTo>
                      <a:lnTo>
                        <a:pt x="134" y="82"/>
                      </a:lnTo>
                      <a:lnTo>
                        <a:pt x="135" y="83"/>
                      </a:lnTo>
                      <a:lnTo>
                        <a:pt x="135" y="82"/>
                      </a:lnTo>
                      <a:lnTo>
                        <a:pt x="136" y="82"/>
                      </a:lnTo>
                      <a:lnTo>
                        <a:pt x="137" y="82"/>
                      </a:lnTo>
                      <a:lnTo>
                        <a:pt x="138" y="82"/>
                      </a:lnTo>
                      <a:lnTo>
                        <a:pt x="139" y="82"/>
                      </a:lnTo>
                      <a:lnTo>
                        <a:pt x="140" y="82"/>
                      </a:lnTo>
                      <a:lnTo>
                        <a:pt x="140" y="81"/>
                      </a:lnTo>
                      <a:lnTo>
                        <a:pt x="141" y="81"/>
                      </a:lnTo>
                      <a:lnTo>
                        <a:pt x="142" y="81"/>
                      </a:lnTo>
                      <a:lnTo>
                        <a:pt x="143" y="81"/>
                      </a:lnTo>
                      <a:lnTo>
                        <a:pt x="144" y="81"/>
                      </a:lnTo>
                      <a:lnTo>
                        <a:pt x="144" y="80"/>
                      </a:lnTo>
                      <a:lnTo>
                        <a:pt x="145" y="80"/>
                      </a:lnTo>
                      <a:lnTo>
                        <a:pt x="146" y="80"/>
                      </a:lnTo>
                      <a:lnTo>
                        <a:pt x="147" y="80"/>
                      </a:lnTo>
                      <a:lnTo>
                        <a:pt x="148" y="80"/>
                      </a:lnTo>
                      <a:lnTo>
                        <a:pt x="149" y="80"/>
                      </a:lnTo>
                      <a:lnTo>
                        <a:pt x="150" y="80"/>
                      </a:lnTo>
                      <a:lnTo>
                        <a:pt x="150" y="81"/>
                      </a:lnTo>
                      <a:lnTo>
                        <a:pt x="151" y="81"/>
                      </a:lnTo>
                      <a:lnTo>
                        <a:pt x="151" y="80"/>
                      </a:lnTo>
                      <a:lnTo>
                        <a:pt x="152" y="80"/>
                      </a:lnTo>
                      <a:lnTo>
                        <a:pt x="153" y="80"/>
                      </a:lnTo>
                      <a:lnTo>
                        <a:pt x="153" y="81"/>
                      </a:lnTo>
                      <a:lnTo>
                        <a:pt x="154" y="81"/>
                      </a:lnTo>
                      <a:lnTo>
                        <a:pt x="154" y="80"/>
                      </a:lnTo>
                      <a:lnTo>
                        <a:pt x="155" y="80"/>
                      </a:lnTo>
                      <a:lnTo>
                        <a:pt x="155" y="79"/>
                      </a:lnTo>
                      <a:lnTo>
                        <a:pt x="156" y="79"/>
                      </a:lnTo>
                      <a:lnTo>
                        <a:pt x="156" y="78"/>
                      </a:lnTo>
                      <a:lnTo>
                        <a:pt x="156" y="77"/>
                      </a:lnTo>
                      <a:lnTo>
                        <a:pt x="156" y="76"/>
                      </a:lnTo>
                      <a:lnTo>
                        <a:pt x="157" y="76"/>
                      </a:lnTo>
                      <a:lnTo>
                        <a:pt x="158" y="76"/>
                      </a:lnTo>
                      <a:lnTo>
                        <a:pt x="159" y="76"/>
                      </a:lnTo>
                      <a:lnTo>
                        <a:pt x="159" y="75"/>
                      </a:lnTo>
                      <a:lnTo>
                        <a:pt x="159" y="74"/>
                      </a:lnTo>
                      <a:lnTo>
                        <a:pt x="159" y="73"/>
                      </a:lnTo>
                      <a:lnTo>
                        <a:pt x="159" y="72"/>
                      </a:lnTo>
                      <a:lnTo>
                        <a:pt x="160" y="71"/>
                      </a:lnTo>
                      <a:lnTo>
                        <a:pt x="161" y="70"/>
                      </a:lnTo>
                      <a:lnTo>
                        <a:pt x="162" y="70"/>
                      </a:lnTo>
                      <a:lnTo>
                        <a:pt x="162" y="69"/>
                      </a:lnTo>
                      <a:lnTo>
                        <a:pt x="163" y="69"/>
                      </a:lnTo>
                      <a:lnTo>
                        <a:pt x="164" y="69"/>
                      </a:lnTo>
                      <a:lnTo>
                        <a:pt x="165" y="69"/>
                      </a:lnTo>
                      <a:lnTo>
                        <a:pt x="165" y="68"/>
                      </a:lnTo>
                      <a:lnTo>
                        <a:pt x="165" y="67"/>
                      </a:lnTo>
                      <a:lnTo>
                        <a:pt x="166" y="67"/>
                      </a:lnTo>
                      <a:lnTo>
                        <a:pt x="166" y="66"/>
                      </a:lnTo>
                      <a:lnTo>
                        <a:pt x="167" y="65"/>
                      </a:lnTo>
                      <a:lnTo>
                        <a:pt x="167" y="64"/>
                      </a:lnTo>
                      <a:lnTo>
                        <a:pt x="167" y="63"/>
                      </a:lnTo>
                      <a:lnTo>
                        <a:pt x="166" y="62"/>
                      </a:lnTo>
                      <a:lnTo>
                        <a:pt x="166" y="61"/>
                      </a:lnTo>
                      <a:lnTo>
                        <a:pt x="166" y="60"/>
                      </a:lnTo>
                      <a:lnTo>
                        <a:pt x="167" y="60"/>
                      </a:lnTo>
                      <a:lnTo>
                        <a:pt x="168" y="59"/>
                      </a:lnTo>
                      <a:lnTo>
                        <a:pt x="169" y="59"/>
                      </a:lnTo>
                      <a:lnTo>
                        <a:pt x="170" y="59"/>
                      </a:lnTo>
                      <a:lnTo>
                        <a:pt x="171" y="59"/>
                      </a:lnTo>
                      <a:lnTo>
                        <a:pt x="172" y="58"/>
                      </a:lnTo>
                      <a:lnTo>
                        <a:pt x="173" y="58"/>
                      </a:lnTo>
                      <a:lnTo>
                        <a:pt x="173" y="57"/>
                      </a:lnTo>
                      <a:lnTo>
                        <a:pt x="173" y="56"/>
                      </a:lnTo>
                      <a:lnTo>
                        <a:pt x="173" y="55"/>
                      </a:lnTo>
                      <a:lnTo>
                        <a:pt x="174" y="54"/>
                      </a:lnTo>
                      <a:lnTo>
                        <a:pt x="174" y="53"/>
                      </a:lnTo>
                      <a:lnTo>
                        <a:pt x="175" y="52"/>
                      </a:lnTo>
                      <a:lnTo>
                        <a:pt x="175" y="51"/>
                      </a:lnTo>
                      <a:lnTo>
                        <a:pt x="176" y="50"/>
                      </a:lnTo>
                      <a:lnTo>
                        <a:pt x="177" y="50"/>
                      </a:lnTo>
                      <a:lnTo>
                        <a:pt x="178" y="50"/>
                      </a:lnTo>
                      <a:lnTo>
                        <a:pt x="178" y="49"/>
                      </a:lnTo>
                      <a:lnTo>
                        <a:pt x="178" y="48"/>
                      </a:lnTo>
                      <a:lnTo>
                        <a:pt x="178" y="47"/>
                      </a:lnTo>
                      <a:lnTo>
                        <a:pt x="178" y="46"/>
                      </a:lnTo>
                      <a:lnTo>
                        <a:pt x="179" y="46"/>
                      </a:lnTo>
                      <a:lnTo>
                        <a:pt x="179" y="45"/>
                      </a:lnTo>
                      <a:lnTo>
                        <a:pt x="179" y="44"/>
                      </a:lnTo>
                      <a:lnTo>
                        <a:pt x="180" y="44"/>
                      </a:lnTo>
                      <a:lnTo>
                        <a:pt x="181" y="43"/>
                      </a:lnTo>
                      <a:lnTo>
                        <a:pt x="182" y="42"/>
                      </a:lnTo>
                      <a:lnTo>
                        <a:pt x="182" y="41"/>
                      </a:lnTo>
                      <a:lnTo>
                        <a:pt x="182" y="40"/>
                      </a:lnTo>
                      <a:lnTo>
                        <a:pt x="182" y="39"/>
                      </a:lnTo>
                      <a:lnTo>
                        <a:pt x="182" y="38"/>
                      </a:lnTo>
                      <a:lnTo>
                        <a:pt x="183" y="38"/>
                      </a:lnTo>
                      <a:lnTo>
                        <a:pt x="183" y="37"/>
                      </a:lnTo>
                      <a:lnTo>
                        <a:pt x="184" y="37"/>
                      </a:lnTo>
                      <a:lnTo>
                        <a:pt x="184" y="36"/>
                      </a:lnTo>
                      <a:lnTo>
                        <a:pt x="184" y="35"/>
                      </a:lnTo>
                      <a:lnTo>
                        <a:pt x="184" y="34"/>
                      </a:lnTo>
                      <a:lnTo>
                        <a:pt x="185" y="33"/>
                      </a:lnTo>
                      <a:lnTo>
                        <a:pt x="185" y="32"/>
                      </a:lnTo>
                      <a:lnTo>
                        <a:pt x="185" y="31"/>
                      </a:lnTo>
                      <a:lnTo>
                        <a:pt x="186" y="31"/>
                      </a:lnTo>
                      <a:lnTo>
                        <a:pt x="187" y="31"/>
                      </a:lnTo>
                      <a:lnTo>
                        <a:pt x="188" y="31"/>
                      </a:lnTo>
                      <a:lnTo>
                        <a:pt x="188" y="30"/>
                      </a:lnTo>
                      <a:lnTo>
                        <a:pt x="189" y="30"/>
                      </a:lnTo>
                      <a:lnTo>
                        <a:pt x="188" y="29"/>
                      </a:lnTo>
                      <a:lnTo>
                        <a:pt x="188" y="28"/>
                      </a:lnTo>
                      <a:lnTo>
                        <a:pt x="189" y="28"/>
                      </a:lnTo>
                      <a:lnTo>
                        <a:pt x="190" y="27"/>
                      </a:lnTo>
                      <a:lnTo>
                        <a:pt x="191" y="27"/>
                      </a:lnTo>
                      <a:lnTo>
                        <a:pt x="191" y="26"/>
                      </a:lnTo>
                      <a:lnTo>
                        <a:pt x="192" y="26"/>
                      </a:lnTo>
                      <a:lnTo>
                        <a:pt x="192" y="25"/>
                      </a:lnTo>
                      <a:lnTo>
                        <a:pt x="192" y="24"/>
                      </a:lnTo>
                      <a:lnTo>
                        <a:pt x="193" y="24"/>
                      </a:lnTo>
                      <a:lnTo>
                        <a:pt x="193" y="23"/>
                      </a:lnTo>
                      <a:lnTo>
                        <a:pt x="194" y="23"/>
                      </a:lnTo>
                      <a:lnTo>
                        <a:pt x="196" y="22"/>
                      </a:lnTo>
                      <a:lnTo>
                        <a:pt x="197" y="22"/>
                      </a:lnTo>
                      <a:lnTo>
                        <a:pt x="197" y="21"/>
                      </a:lnTo>
                      <a:lnTo>
                        <a:pt x="198" y="21"/>
                      </a:lnTo>
                      <a:lnTo>
                        <a:pt x="199" y="21"/>
                      </a:lnTo>
                      <a:lnTo>
                        <a:pt x="199" y="20"/>
                      </a:lnTo>
                      <a:lnTo>
                        <a:pt x="200" y="20"/>
                      </a:lnTo>
                      <a:lnTo>
                        <a:pt x="201" y="20"/>
                      </a:lnTo>
                      <a:lnTo>
                        <a:pt x="202" y="19"/>
                      </a:lnTo>
                      <a:lnTo>
                        <a:pt x="202" y="18"/>
                      </a:lnTo>
                      <a:lnTo>
                        <a:pt x="203" y="17"/>
                      </a:lnTo>
                      <a:lnTo>
                        <a:pt x="204" y="17"/>
                      </a:lnTo>
                      <a:lnTo>
                        <a:pt x="206" y="16"/>
                      </a:lnTo>
                      <a:lnTo>
                        <a:pt x="207" y="16"/>
                      </a:lnTo>
                      <a:lnTo>
                        <a:pt x="208" y="15"/>
                      </a:lnTo>
                      <a:lnTo>
                        <a:pt x="208" y="14"/>
                      </a:lnTo>
                      <a:lnTo>
                        <a:pt x="209" y="13"/>
                      </a:lnTo>
                      <a:lnTo>
                        <a:pt x="210" y="13"/>
                      </a:lnTo>
                      <a:lnTo>
                        <a:pt x="211" y="13"/>
                      </a:lnTo>
                      <a:lnTo>
                        <a:pt x="212" y="12"/>
                      </a:lnTo>
                      <a:lnTo>
                        <a:pt x="212" y="11"/>
                      </a:lnTo>
                      <a:lnTo>
                        <a:pt x="212" y="10"/>
                      </a:lnTo>
                      <a:lnTo>
                        <a:pt x="211" y="9"/>
                      </a:lnTo>
                      <a:lnTo>
                        <a:pt x="210" y="9"/>
                      </a:lnTo>
                      <a:lnTo>
                        <a:pt x="210" y="8"/>
                      </a:lnTo>
                      <a:lnTo>
                        <a:pt x="210" y="7"/>
                      </a:lnTo>
                      <a:lnTo>
                        <a:pt x="211" y="6"/>
                      </a:lnTo>
                      <a:lnTo>
                        <a:pt x="212" y="5"/>
                      </a:lnTo>
                      <a:lnTo>
                        <a:pt x="212" y="4"/>
                      </a:lnTo>
                      <a:lnTo>
                        <a:pt x="212" y="3"/>
                      </a:lnTo>
                      <a:lnTo>
                        <a:pt x="212" y="2"/>
                      </a:lnTo>
                      <a:lnTo>
                        <a:pt x="213" y="1"/>
                      </a:lnTo>
                      <a:lnTo>
                        <a:pt x="213" y="0"/>
                      </a:lnTo>
                      <a:lnTo>
                        <a:pt x="214" y="0"/>
                      </a:lnTo>
                      <a:lnTo>
                        <a:pt x="243" y="39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" name="Freeform 30">
                  <a:extLst>
                    <a:ext uri="{FF2B5EF4-FFF2-40B4-BE49-F238E27FC236}">
                      <a16:creationId xmlns:a16="http://schemas.microsoft.com/office/drawing/2014/main" id="{51CDF28D-F668-4D8E-9DBA-2D45CABC566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4225" y="3379788"/>
                  <a:ext cx="406400" cy="284162"/>
                </a:xfrm>
                <a:custGeom>
                  <a:avLst/>
                  <a:gdLst>
                    <a:gd name="T0" fmla="*/ 11 w 256"/>
                    <a:gd name="T1" fmla="*/ 92 h 179"/>
                    <a:gd name="T2" fmla="*/ 16 w 256"/>
                    <a:gd name="T3" fmla="*/ 86 h 179"/>
                    <a:gd name="T4" fmla="*/ 20 w 256"/>
                    <a:gd name="T5" fmla="*/ 80 h 179"/>
                    <a:gd name="T6" fmla="*/ 24 w 256"/>
                    <a:gd name="T7" fmla="*/ 76 h 179"/>
                    <a:gd name="T8" fmla="*/ 31 w 256"/>
                    <a:gd name="T9" fmla="*/ 73 h 179"/>
                    <a:gd name="T10" fmla="*/ 33 w 256"/>
                    <a:gd name="T11" fmla="*/ 67 h 179"/>
                    <a:gd name="T12" fmla="*/ 37 w 256"/>
                    <a:gd name="T13" fmla="*/ 62 h 179"/>
                    <a:gd name="T14" fmla="*/ 40 w 256"/>
                    <a:gd name="T15" fmla="*/ 55 h 179"/>
                    <a:gd name="T16" fmla="*/ 44 w 256"/>
                    <a:gd name="T17" fmla="*/ 51 h 179"/>
                    <a:gd name="T18" fmla="*/ 47 w 256"/>
                    <a:gd name="T19" fmla="*/ 44 h 179"/>
                    <a:gd name="T20" fmla="*/ 51 w 256"/>
                    <a:gd name="T21" fmla="*/ 38 h 179"/>
                    <a:gd name="T22" fmla="*/ 55 w 256"/>
                    <a:gd name="T23" fmla="*/ 32 h 179"/>
                    <a:gd name="T24" fmla="*/ 56 w 256"/>
                    <a:gd name="T25" fmla="*/ 26 h 179"/>
                    <a:gd name="T26" fmla="*/ 62 w 256"/>
                    <a:gd name="T27" fmla="*/ 21 h 179"/>
                    <a:gd name="T28" fmla="*/ 67 w 256"/>
                    <a:gd name="T29" fmla="*/ 13 h 179"/>
                    <a:gd name="T30" fmla="*/ 71 w 256"/>
                    <a:gd name="T31" fmla="*/ 8 h 179"/>
                    <a:gd name="T32" fmla="*/ 79 w 256"/>
                    <a:gd name="T33" fmla="*/ 5 h 179"/>
                    <a:gd name="T34" fmla="*/ 88 w 256"/>
                    <a:gd name="T35" fmla="*/ 9 h 179"/>
                    <a:gd name="T36" fmla="*/ 96 w 256"/>
                    <a:gd name="T37" fmla="*/ 9 h 179"/>
                    <a:gd name="T38" fmla="*/ 104 w 256"/>
                    <a:gd name="T39" fmla="*/ 6 h 179"/>
                    <a:gd name="T40" fmla="*/ 109 w 256"/>
                    <a:gd name="T41" fmla="*/ 6 h 179"/>
                    <a:gd name="T42" fmla="*/ 114 w 256"/>
                    <a:gd name="T43" fmla="*/ 8 h 179"/>
                    <a:gd name="T44" fmla="*/ 118 w 256"/>
                    <a:gd name="T45" fmla="*/ 6 h 179"/>
                    <a:gd name="T46" fmla="*/ 125 w 256"/>
                    <a:gd name="T47" fmla="*/ 2 h 179"/>
                    <a:gd name="T48" fmla="*/ 132 w 256"/>
                    <a:gd name="T49" fmla="*/ 0 h 179"/>
                    <a:gd name="T50" fmla="*/ 139 w 256"/>
                    <a:gd name="T51" fmla="*/ 2 h 179"/>
                    <a:gd name="T52" fmla="*/ 144 w 256"/>
                    <a:gd name="T53" fmla="*/ 8 h 179"/>
                    <a:gd name="T54" fmla="*/ 151 w 256"/>
                    <a:gd name="T55" fmla="*/ 11 h 179"/>
                    <a:gd name="T56" fmla="*/ 157 w 256"/>
                    <a:gd name="T57" fmla="*/ 13 h 179"/>
                    <a:gd name="T58" fmla="*/ 161 w 256"/>
                    <a:gd name="T59" fmla="*/ 18 h 179"/>
                    <a:gd name="T60" fmla="*/ 166 w 256"/>
                    <a:gd name="T61" fmla="*/ 25 h 179"/>
                    <a:gd name="T62" fmla="*/ 167 w 256"/>
                    <a:gd name="T63" fmla="*/ 32 h 179"/>
                    <a:gd name="T64" fmla="*/ 170 w 256"/>
                    <a:gd name="T65" fmla="*/ 33 h 179"/>
                    <a:gd name="T66" fmla="*/ 175 w 256"/>
                    <a:gd name="T67" fmla="*/ 36 h 179"/>
                    <a:gd name="T68" fmla="*/ 178 w 256"/>
                    <a:gd name="T69" fmla="*/ 42 h 179"/>
                    <a:gd name="T70" fmla="*/ 182 w 256"/>
                    <a:gd name="T71" fmla="*/ 46 h 179"/>
                    <a:gd name="T72" fmla="*/ 183 w 256"/>
                    <a:gd name="T73" fmla="*/ 52 h 179"/>
                    <a:gd name="T74" fmla="*/ 187 w 256"/>
                    <a:gd name="T75" fmla="*/ 57 h 179"/>
                    <a:gd name="T76" fmla="*/ 193 w 256"/>
                    <a:gd name="T77" fmla="*/ 61 h 179"/>
                    <a:gd name="T78" fmla="*/ 197 w 256"/>
                    <a:gd name="T79" fmla="*/ 60 h 179"/>
                    <a:gd name="T80" fmla="*/ 201 w 256"/>
                    <a:gd name="T81" fmla="*/ 65 h 179"/>
                    <a:gd name="T82" fmla="*/ 204 w 256"/>
                    <a:gd name="T83" fmla="*/ 71 h 179"/>
                    <a:gd name="T84" fmla="*/ 209 w 256"/>
                    <a:gd name="T85" fmla="*/ 76 h 179"/>
                    <a:gd name="T86" fmla="*/ 214 w 256"/>
                    <a:gd name="T87" fmla="*/ 82 h 179"/>
                    <a:gd name="T88" fmla="*/ 218 w 256"/>
                    <a:gd name="T89" fmla="*/ 90 h 179"/>
                    <a:gd name="T90" fmla="*/ 223 w 256"/>
                    <a:gd name="T91" fmla="*/ 92 h 179"/>
                    <a:gd name="T92" fmla="*/ 227 w 256"/>
                    <a:gd name="T93" fmla="*/ 99 h 179"/>
                    <a:gd name="T94" fmla="*/ 233 w 256"/>
                    <a:gd name="T95" fmla="*/ 108 h 179"/>
                    <a:gd name="T96" fmla="*/ 238 w 256"/>
                    <a:gd name="T97" fmla="*/ 115 h 179"/>
                    <a:gd name="T98" fmla="*/ 245 w 256"/>
                    <a:gd name="T99" fmla="*/ 116 h 179"/>
                    <a:gd name="T100" fmla="*/ 251 w 256"/>
                    <a:gd name="T101" fmla="*/ 122 h 179"/>
                    <a:gd name="T102" fmla="*/ 252 w 256"/>
                    <a:gd name="T103" fmla="*/ 128 h 179"/>
                    <a:gd name="T104" fmla="*/ 254 w 256"/>
                    <a:gd name="T105" fmla="*/ 145 h 179"/>
                    <a:gd name="T106" fmla="*/ 251 w 256"/>
                    <a:gd name="T107" fmla="*/ 156 h 179"/>
                    <a:gd name="T108" fmla="*/ 251 w 256"/>
                    <a:gd name="T109" fmla="*/ 176 h 179"/>
                    <a:gd name="T110" fmla="*/ 53 w 256"/>
                    <a:gd name="T111" fmla="*/ 163 h 179"/>
                    <a:gd name="T112" fmla="*/ 42 w 256"/>
                    <a:gd name="T113" fmla="*/ 164 h 179"/>
                    <a:gd name="T114" fmla="*/ 36 w 256"/>
                    <a:gd name="T115" fmla="*/ 168 h 179"/>
                    <a:gd name="T116" fmla="*/ 28 w 256"/>
                    <a:gd name="T117" fmla="*/ 169 h 179"/>
                    <a:gd name="T118" fmla="*/ 21 w 256"/>
                    <a:gd name="T119" fmla="*/ 174 h 179"/>
                    <a:gd name="T120" fmla="*/ 17 w 256"/>
                    <a:gd name="T121" fmla="*/ 169 h 179"/>
                    <a:gd name="T122" fmla="*/ 11 w 256"/>
                    <a:gd name="T123" fmla="*/ 169 h 179"/>
                    <a:gd name="T124" fmla="*/ 4 w 256"/>
                    <a:gd name="T125" fmla="*/ 167 h 179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256"/>
                    <a:gd name="T190" fmla="*/ 0 h 179"/>
                    <a:gd name="T191" fmla="*/ 256 w 256"/>
                    <a:gd name="T192" fmla="*/ 179 h 179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256" h="179">
                      <a:moveTo>
                        <a:pt x="2" y="168"/>
                      </a:moveTo>
                      <a:lnTo>
                        <a:pt x="5" y="139"/>
                      </a:lnTo>
                      <a:lnTo>
                        <a:pt x="0" y="139"/>
                      </a:lnTo>
                      <a:lnTo>
                        <a:pt x="1" y="126"/>
                      </a:lnTo>
                      <a:lnTo>
                        <a:pt x="7" y="126"/>
                      </a:lnTo>
                      <a:lnTo>
                        <a:pt x="10" y="94"/>
                      </a:lnTo>
                      <a:lnTo>
                        <a:pt x="10" y="93"/>
                      </a:lnTo>
                      <a:lnTo>
                        <a:pt x="11" y="93"/>
                      </a:lnTo>
                      <a:lnTo>
                        <a:pt x="11" y="92"/>
                      </a:lnTo>
                      <a:lnTo>
                        <a:pt x="12" y="92"/>
                      </a:lnTo>
                      <a:lnTo>
                        <a:pt x="13" y="92"/>
                      </a:lnTo>
                      <a:lnTo>
                        <a:pt x="13" y="91"/>
                      </a:lnTo>
                      <a:lnTo>
                        <a:pt x="13" y="90"/>
                      </a:lnTo>
                      <a:lnTo>
                        <a:pt x="13" y="89"/>
                      </a:lnTo>
                      <a:lnTo>
                        <a:pt x="14" y="88"/>
                      </a:lnTo>
                      <a:lnTo>
                        <a:pt x="15" y="88"/>
                      </a:lnTo>
                      <a:lnTo>
                        <a:pt x="15" y="87"/>
                      </a:lnTo>
                      <a:lnTo>
                        <a:pt x="16" y="87"/>
                      </a:lnTo>
                      <a:lnTo>
                        <a:pt x="16" y="86"/>
                      </a:lnTo>
                      <a:lnTo>
                        <a:pt x="17" y="85"/>
                      </a:lnTo>
                      <a:lnTo>
                        <a:pt x="17" y="84"/>
                      </a:lnTo>
                      <a:lnTo>
                        <a:pt x="18" y="84"/>
                      </a:lnTo>
                      <a:lnTo>
                        <a:pt x="18" y="83"/>
                      </a:lnTo>
                      <a:lnTo>
                        <a:pt x="18" y="82"/>
                      </a:lnTo>
                      <a:lnTo>
                        <a:pt x="18" y="81"/>
                      </a:lnTo>
                      <a:lnTo>
                        <a:pt x="19" y="81"/>
                      </a:lnTo>
                      <a:lnTo>
                        <a:pt x="20" y="81"/>
                      </a:lnTo>
                      <a:lnTo>
                        <a:pt x="20" y="80"/>
                      </a:lnTo>
                      <a:lnTo>
                        <a:pt x="21" y="79"/>
                      </a:lnTo>
                      <a:lnTo>
                        <a:pt x="21" y="78"/>
                      </a:lnTo>
                      <a:lnTo>
                        <a:pt x="20" y="78"/>
                      </a:lnTo>
                      <a:lnTo>
                        <a:pt x="20" y="77"/>
                      </a:lnTo>
                      <a:lnTo>
                        <a:pt x="21" y="77"/>
                      </a:lnTo>
                      <a:lnTo>
                        <a:pt x="21" y="76"/>
                      </a:lnTo>
                      <a:lnTo>
                        <a:pt x="22" y="76"/>
                      </a:lnTo>
                      <a:lnTo>
                        <a:pt x="23" y="75"/>
                      </a:lnTo>
                      <a:lnTo>
                        <a:pt x="24" y="75"/>
                      </a:lnTo>
                      <a:lnTo>
                        <a:pt x="24" y="76"/>
                      </a:lnTo>
                      <a:lnTo>
                        <a:pt x="26" y="76"/>
                      </a:lnTo>
                      <a:lnTo>
                        <a:pt x="27" y="76"/>
                      </a:lnTo>
                      <a:lnTo>
                        <a:pt x="28" y="76"/>
                      </a:lnTo>
                      <a:lnTo>
                        <a:pt x="29" y="77"/>
                      </a:lnTo>
                      <a:lnTo>
                        <a:pt x="30" y="76"/>
                      </a:lnTo>
                      <a:lnTo>
                        <a:pt x="30" y="75"/>
                      </a:lnTo>
                      <a:lnTo>
                        <a:pt x="30" y="74"/>
                      </a:lnTo>
                      <a:lnTo>
                        <a:pt x="31" y="74"/>
                      </a:lnTo>
                      <a:lnTo>
                        <a:pt x="31" y="73"/>
                      </a:lnTo>
                      <a:lnTo>
                        <a:pt x="32" y="73"/>
                      </a:lnTo>
                      <a:lnTo>
                        <a:pt x="32" y="72"/>
                      </a:lnTo>
                      <a:lnTo>
                        <a:pt x="33" y="72"/>
                      </a:lnTo>
                      <a:lnTo>
                        <a:pt x="34" y="71"/>
                      </a:lnTo>
                      <a:lnTo>
                        <a:pt x="34" y="70"/>
                      </a:lnTo>
                      <a:lnTo>
                        <a:pt x="33" y="70"/>
                      </a:lnTo>
                      <a:lnTo>
                        <a:pt x="33" y="69"/>
                      </a:lnTo>
                      <a:lnTo>
                        <a:pt x="33" y="68"/>
                      </a:lnTo>
                      <a:lnTo>
                        <a:pt x="33" y="67"/>
                      </a:lnTo>
                      <a:lnTo>
                        <a:pt x="34" y="67"/>
                      </a:lnTo>
                      <a:lnTo>
                        <a:pt x="35" y="67"/>
                      </a:lnTo>
                      <a:lnTo>
                        <a:pt x="35" y="66"/>
                      </a:lnTo>
                      <a:lnTo>
                        <a:pt x="36" y="66"/>
                      </a:lnTo>
                      <a:lnTo>
                        <a:pt x="36" y="65"/>
                      </a:lnTo>
                      <a:lnTo>
                        <a:pt x="36" y="64"/>
                      </a:lnTo>
                      <a:lnTo>
                        <a:pt x="36" y="63"/>
                      </a:lnTo>
                      <a:lnTo>
                        <a:pt x="36" y="62"/>
                      </a:lnTo>
                      <a:lnTo>
                        <a:pt x="37" y="62"/>
                      </a:lnTo>
                      <a:lnTo>
                        <a:pt x="37" y="61"/>
                      </a:lnTo>
                      <a:lnTo>
                        <a:pt x="37" y="60"/>
                      </a:lnTo>
                      <a:lnTo>
                        <a:pt x="37" y="59"/>
                      </a:lnTo>
                      <a:lnTo>
                        <a:pt x="37" y="58"/>
                      </a:lnTo>
                      <a:lnTo>
                        <a:pt x="38" y="58"/>
                      </a:lnTo>
                      <a:lnTo>
                        <a:pt x="38" y="57"/>
                      </a:lnTo>
                      <a:lnTo>
                        <a:pt x="39" y="57"/>
                      </a:lnTo>
                      <a:lnTo>
                        <a:pt x="39" y="56"/>
                      </a:lnTo>
                      <a:lnTo>
                        <a:pt x="40" y="55"/>
                      </a:lnTo>
                      <a:lnTo>
                        <a:pt x="41" y="55"/>
                      </a:lnTo>
                      <a:lnTo>
                        <a:pt x="42" y="55"/>
                      </a:lnTo>
                      <a:lnTo>
                        <a:pt x="42" y="54"/>
                      </a:lnTo>
                      <a:lnTo>
                        <a:pt x="42" y="53"/>
                      </a:lnTo>
                      <a:lnTo>
                        <a:pt x="42" y="52"/>
                      </a:lnTo>
                      <a:lnTo>
                        <a:pt x="43" y="52"/>
                      </a:lnTo>
                      <a:lnTo>
                        <a:pt x="43" y="51"/>
                      </a:lnTo>
                      <a:lnTo>
                        <a:pt x="44" y="51"/>
                      </a:lnTo>
                      <a:lnTo>
                        <a:pt x="44" y="50"/>
                      </a:lnTo>
                      <a:lnTo>
                        <a:pt x="44" y="49"/>
                      </a:lnTo>
                      <a:lnTo>
                        <a:pt x="44" y="48"/>
                      </a:lnTo>
                      <a:lnTo>
                        <a:pt x="44" y="47"/>
                      </a:lnTo>
                      <a:lnTo>
                        <a:pt x="45" y="47"/>
                      </a:lnTo>
                      <a:lnTo>
                        <a:pt x="45" y="46"/>
                      </a:lnTo>
                      <a:lnTo>
                        <a:pt x="46" y="46"/>
                      </a:lnTo>
                      <a:lnTo>
                        <a:pt x="47" y="45"/>
                      </a:lnTo>
                      <a:lnTo>
                        <a:pt x="47" y="44"/>
                      </a:lnTo>
                      <a:lnTo>
                        <a:pt x="47" y="43"/>
                      </a:lnTo>
                      <a:lnTo>
                        <a:pt x="48" y="42"/>
                      </a:lnTo>
                      <a:lnTo>
                        <a:pt x="47" y="41"/>
                      </a:lnTo>
                      <a:lnTo>
                        <a:pt x="48" y="41"/>
                      </a:lnTo>
                      <a:lnTo>
                        <a:pt x="49" y="40"/>
                      </a:lnTo>
                      <a:lnTo>
                        <a:pt x="50" y="39"/>
                      </a:lnTo>
                      <a:lnTo>
                        <a:pt x="51" y="39"/>
                      </a:lnTo>
                      <a:lnTo>
                        <a:pt x="51" y="38"/>
                      </a:lnTo>
                      <a:lnTo>
                        <a:pt x="52" y="38"/>
                      </a:lnTo>
                      <a:lnTo>
                        <a:pt x="52" y="37"/>
                      </a:lnTo>
                      <a:lnTo>
                        <a:pt x="53" y="36"/>
                      </a:lnTo>
                      <a:lnTo>
                        <a:pt x="53" y="35"/>
                      </a:lnTo>
                      <a:lnTo>
                        <a:pt x="54" y="34"/>
                      </a:lnTo>
                      <a:lnTo>
                        <a:pt x="54" y="33"/>
                      </a:lnTo>
                      <a:lnTo>
                        <a:pt x="55" y="33"/>
                      </a:lnTo>
                      <a:lnTo>
                        <a:pt x="55" y="32"/>
                      </a:lnTo>
                      <a:lnTo>
                        <a:pt x="54" y="32"/>
                      </a:lnTo>
                      <a:lnTo>
                        <a:pt x="53" y="31"/>
                      </a:lnTo>
                      <a:lnTo>
                        <a:pt x="53" y="30"/>
                      </a:lnTo>
                      <a:lnTo>
                        <a:pt x="54" y="30"/>
                      </a:lnTo>
                      <a:lnTo>
                        <a:pt x="54" y="29"/>
                      </a:lnTo>
                      <a:lnTo>
                        <a:pt x="55" y="29"/>
                      </a:lnTo>
                      <a:lnTo>
                        <a:pt x="55" y="28"/>
                      </a:lnTo>
                      <a:lnTo>
                        <a:pt x="56" y="27"/>
                      </a:lnTo>
                      <a:lnTo>
                        <a:pt x="56" y="26"/>
                      </a:lnTo>
                      <a:lnTo>
                        <a:pt x="57" y="25"/>
                      </a:lnTo>
                      <a:lnTo>
                        <a:pt x="58" y="24"/>
                      </a:lnTo>
                      <a:lnTo>
                        <a:pt x="58" y="23"/>
                      </a:lnTo>
                      <a:lnTo>
                        <a:pt x="59" y="23"/>
                      </a:lnTo>
                      <a:lnTo>
                        <a:pt x="60" y="23"/>
                      </a:lnTo>
                      <a:lnTo>
                        <a:pt x="60" y="22"/>
                      </a:lnTo>
                      <a:lnTo>
                        <a:pt x="61" y="21"/>
                      </a:lnTo>
                      <a:lnTo>
                        <a:pt x="62" y="21"/>
                      </a:lnTo>
                      <a:lnTo>
                        <a:pt x="62" y="20"/>
                      </a:lnTo>
                      <a:lnTo>
                        <a:pt x="63" y="19"/>
                      </a:lnTo>
                      <a:lnTo>
                        <a:pt x="64" y="18"/>
                      </a:lnTo>
                      <a:lnTo>
                        <a:pt x="64" y="17"/>
                      </a:lnTo>
                      <a:lnTo>
                        <a:pt x="65" y="17"/>
                      </a:lnTo>
                      <a:lnTo>
                        <a:pt x="66" y="16"/>
                      </a:lnTo>
                      <a:lnTo>
                        <a:pt x="67" y="15"/>
                      </a:lnTo>
                      <a:lnTo>
                        <a:pt x="67" y="14"/>
                      </a:lnTo>
                      <a:lnTo>
                        <a:pt x="67" y="13"/>
                      </a:lnTo>
                      <a:lnTo>
                        <a:pt x="67" y="12"/>
                      </a:lnTo>
                      <a:lnTo>
                        <a:pt x="67" y="11"/>
                      </a:lnTo>
                      <a:lnTo>
                        <a:pt x="68" y="11"/>
                      </a:lnTo>
                      <a:lnTo>
                        <a:pt x="69" y="11"/>
                      </a:lnTo>
                      <a:lnTo>
                        <a:pt x="69" y="10"/>
                      </a:lnTo>
                      <a:lnTo>
                        <a:pt x="70" y="10"/>
                      </a:lnTo>
                      <a:lnTo>
                        <a:pt x="70" y="9"/>
                      </a:lnTo>
                      <a:lnTo>
                        <a:pt x="71" y="8"/>
                      </a:lnTo>
                      <a:lnTo>
                        <a:pt x="72" y="7"/>
                      </a:lnTo>
                      <a:lnTo>
                        <a:pt x="73" y="7"/>
                      </a:lnTo>
                      <a:lnTo>
                        <a:pt x="74" y="7"/>
                      </a:lnTo>
                      <a:lnTo>
                        <a:pt x="74" y="6"/>
                      </a:lnTo>
                      <a:lnTo>
                        <a:pt x="75" y="6"/>
                      </a:lnTo>
                      <a:lnTo>
                        <a:pt x="76" y="6"/>
                      </a:lnTo>
                      <a:lnTo>
                        <a:pt x="77" y="6"/>
                      </a:lnTo>
                      <a:lnTo>
                        <a:pt x="78" y="6"/>
                      </a:lnTo>
                      <a:lnTo>
                        <a:pt x="79" y="5"/>
                      </a:lnTo>
                      <a:lnTo>
                        <a:pt x="80" y="5"/>
                      </a:lnTo>
                      <a:lnTo>
                        <a:pt x="81" y="5"/>
                      </a:lnTo>
                      <a:lnTo>
                        <a:pt x="82" y="4"/>
                      </a:lnTo>
                      <a:lnTo>
                        <a:pt x="82" y="5"/>
                      </a:lnTo>
                      <a:lnTo>
                        <a:pt x="83" y="6"/>
                      </a:lnTo>
                      <a:lnTo>
                        <a:pt x="84" y="6"/>
                      </a:lnTo>
                      <a:lnTo>
                        <a:pt x="86" y="7"/>
                      </a:lnTo>
                      <a:lnTo>
                        <a:pt x="87" y="7"/>
                      </a:lnTo>
                      <a:lnTo>
                        <a:pt x="88" y="8"/>
                      </a:lnTo>
                      <a:lnTo>
                        <a:pt x="88" y="9"/>
                      </a:lnTo>
                      <a:lnTo>
                        <a:pt x="88" y="10"/>
                      </a:lnTo>
                      <a:lnTo>
                        <a:pt x="89" y="10"/>
                      </a:lnTo>
                      <a:lnTo>
                        <a:pt x="91" y="10"/>
                      </a:lnTo>
                      <a:lnTo>
                        <a:pt x="92" y="10"/>
                      </a:lnTo>
                      <a:lnTo>
                        <a:pt x="93" y="10"/>
                      </a:lnTo>
                      <a:lnTo>
                        <a:pt x="94" y="11"/>
                      </a:lnTo>
                      <a:lnTo>
                        <a:pt x="94" y="10"/>
                      </a:lnTo>
                      <a:lnTo>
                        <a:pt x="95" y="10"/>
                      </a:lnTo>
                      <a:lnTo>
                        <a:pt x="96" y="9"/>
                      </a:lnTo>
                      <a:lnTo>
                        <a:pt x="97" y="8"/>
                      </a:lnTo>
                      <a:lnTo>
                        <a:pt x="98" y="8"/>
                      </a:lnTo>
                      <a:lnTo>
                        <a:pt x="99" y="8"/>
                      </a:lnTo>
                      <a:lnTo>
                        <a:pt x="100" y="8"/>
                      </a:lnTo>
                      <a:lnTo>
                        <a:pt x="101" y="8"/>
                      </a:lnTo>
                      <a:lnTo>
                        <a:pt x="102" y="7"/>
                      </a:lnTo>
                      <a:lnTo>
                        <a:pt x="102" y="6"/>
                      </a:lnTo>
                      <a:lnTo>
                        <a:pt x="103" y="6"/>
                      </a:lnTo>
                      <a:lnTo>
                        <a:pt x="104" y="6"/>
                      </a:lnTo>
                      <a:lnTo>
                        <a:pt x="103" y="5"/>
                      </a:lnTo>
                      <a:lnTo>
                        <a:pt x="104" y="5"/>
                      </a:lnTo>
                      <a:lnTo>
                        <a:pt x="104" y="4"/>
                      </a:lnTo>
                      <a:lnTo>
                        <a:pt x="105" y="4"/>
                      </a:lnTo>
                      <a:lnTo>
                        <a:pt x="106" y="4"/>
                      </a:lnTo>
                      <a:lnTo>
                        <a:pt x="107" y="4"/>
                      </a:lnTo>
                      <a:lnTo>
                        <a:pt x="108" y="5"/>
                      </a:lnTo>
                      <a:lnTo>
                        <a:pt x="109" y="5"/>
                      </a:lnTo>
                      <a:lnTo>
                        <a:pt x="109" y="6"/>
                      </a:lnTo>
                      <a:lnTo>
                        <a:pt x="109" y="7"/>
                      </a:lnTo>
                      <a:lnTo>
                        <a:pt x="110" y="8"/>
                      </a:lnTo>
                      <a:lnTo>
                        <a:pt x="111" y="9"/>
                      </a:lnTo>
                      <a:lnTo>
                        <a:pt x="112" y="9"/>
                      </a:lnTo>
                      <a:lnTo>
                        <a:pt x="113" y="8"/>
                      </a:lnTo>
                      <a:lnTo>
                        <a:pt x="113" y="7"/>
                      </a:lnTo>
                      <a:lnTo>
                        <a:pt x="114" y="7"/>
                      </a:lnTo>
                      <a:lnTo>
                        <a:pt x="114" y="8"/>
                      </a:lnTo>
                      <a:lnTo>
                        <a:pt x="115" y="9"/>
                      </a:lnTo>
                      <a:lnTo>
                        <a:pt x="115" y="10"/>
                      </a:lnTo>
                      <a:lnTo>
                        <a:pt x="116" y="10"/>
                      </a:lnTo>
                      <a:lnTo>
                        <a:pt x="117" y="10"/>
                      </a:lnTo>
                      <a:lnTo>
                        <a:pt x="117" y="9"/>
                      </a:lnTo>
                      <a:lnTo>
                        <a:pt x="117" y="8"/>
                      </a:lnTo>
                      <a:lnTo>
                        <a:pt x="117" y="7"/>
                      </a:lnTo>
                      <a:lnTo>
                        <a:pt x="117" y="6"/>
                      </a:lnTo>
                      <a:lnTo>
                        <a:pt x="118" y="6"/>
                      </a:lnTo>
                      <a:lnTo>
                        <a:pt x="119" y="6"/>
                      </a:lnTo>
                      <a:lnTo>
                        <a:pt x="119" y="5"/>
                      </a:lnTo>
                      <a:lnTo>
                        <a:pt x="120" y="5"/>
                      </a:lnTo>
                      <a:lnTo>
                        <a:pt x="121" y="5"/>
                      </a:lnTo>
                      <a:lnTo>
                        <a:pt x="122" y="5"/>
                      </a:lnTo>
                      <a:lnTo>
                        <a:pt x="122" y="4"/>
                      </a:lnTo>
                      <a:lnTo>
                        <a:pt x="123" y="4"/>
                      </a:lnTo>
                      <a:lnTo>
                        <a:pt x="123" y="3"/>
                      </a:lnTo>
                      <a:lnTo>
                        <a:pt x="124" y="3"/>
                      </a:lnTo>
                      <a:lnTo>
                        <a:pt x="125" y="2"/>
                      </a:lnTo>
                      <a:lnTo>
                        <a:pt x="125" y="1"/>
                      </a:lnTo>
                      <a:lnTo>
                        <a:pt x="125" y="0"/>
                      </a:lnTo>
                      <a:lnTo>
                        <a:pt x="126" y="0"/>
                      </a:lnTo>
                      <a:lnTo>
                        <a:pt x="127" y="0"/>
                      </a:lnTo>
                      <a:lnTo>
                        <a:pt x="128" y="1"/>
                      </a:lnTo>
                      <a:lnTo>
                        <a:pt x="129" y="1"/>
                      </a:lnTo>
                      <a:lnTo>
                        <a:pt x="130" y="1"/>
                      </a:lnTo>
                      <a:lnTo>
                        <a:pt x="131" y="0"/>
                      </a:lnTo>
                      <a:lnTo>
                        <a:pt x="132" y="0"/>
                      </a:lnTo>
                      <a:lnTo>
                        <a:pt x="133" y="0"/>
                      </a:lnTo>
                      <a:lnTo>
                        <a:pt x="134" y="0"/>
                      </a:lnTo>
                      <a:lnTo>
                        <a:pt x="135" y="0"/>
                      </a:lnTo>
                      <a:lnTo>
                        <a:pt x="135" y="1"/>
                      </a:lnTo>
                      <a:lnTo>
                        <a:pt x="136" y="1"/>
                      </a:lnTo>
                      <a:lnTo>
                        <a:pt x="137" y="1"/>
                      </a:lnTo>
                      <a:lnTo>
                        <a:pt x="137" y="2"/>
                      </a:lnTo>
                      <a:lnTo>
                        <a:pt x="138" y="2"/>
                      </a:lnTo>
                      <a:lnTo>
                        <a:pt x="139" y="2"/>
                      </a:lnTo>
                      <a:lnTo>
                        <a:pt x="139" y="3"/>
                      </a:lnTo>
                      <a:lnTo>
                        <a:pt x="140" y="3"/>
                      </a:lnTo>
                      <a:lnTo>
                        <a:pt x="140" y="4"/>
                      </a:lnTo>
                      <a:lnTo>
                        <a:pt x="140" y="5"/>
                      </a:lnTo>
                      <a:lnTo>
                        <a:pt x="141" y="5"/>
                      </a:lnTo>
                      <a:lnTo>
                        <a:pt x="142" y="6"/>
                      </a:lnTo>
                      <a:lnTo>
                        <a:pt x="143" y="6"/>
                      </a:lnTo>
                      <a:lnTo>
                        <a:pt x="143" y="7"/>
                      </a:lnTo>
                      <a:lnTo>
                        <a:pt x="144" y="7"/>
                      </a:lnTo>
                      <a:lnTo>
                        <a:pt x="144" y="8"/>
                      </a:lnTo>
                      <a:lnTo>
                        <a:pt x="145" y="8"/>
                      </a:lnTo>
                      <a:lnTo>
                        <a:pt x="145" y="9"/>
                      </a:lnTo>
                      <a:lnTo>
                        <a:pt x="146" y="8"/>
                      </a:lnTo>
                      <a:lnTo>
                        <a:pt x="146" y="9"/>
                      </a:lnTo>
                      <a:lnTo>
                        <a:pt x="147" y="9"/>
                      </a:lnTo>
                      <a:lnTo>
                        <a:pt x="148" y="10"/>
                      </a:lnTo>
                      <a:lnTo>
                        <a:pt x="149" y="11"/>
                      </a:lnTo>
                      <a:lnTo>
                        <a:pt x="150" y="11"/>
                      </a:lnTo>
                      <a:lnTo>
                        <a:pt x="151" y="11"/>
                      </a:lnTo>
                      <a:lnTo>
                        <a:pt x="152" y="11"/>
                      </a:lnTo>
                      <a:lnTo>
                        <a:pt x="153" y="11"/>
                      </a:lnTo>
                      <a:lnTo>
                        <a:pt x="154" y="11"/>
                      </a:lnTo>
                      <a:lnTo>
                        <a:pt x="154" y="12"/>
                      </a:lnTo>
                      <a:lnTo>
                        <a:pt x="155" y="13"/>
                      </a:lnTo>
                      <a:lnTo>
                        <a:pt x="156" y="13"/>
                      </a:lnTo>
                      <a:lnTo>
                        <a:pt x="157" y="13"/>
                      </a:lnTo>
                      <a:lnTo>
                        <a:pt x="157" y="14"/>
                      </a:lnTo>
                      <a:lnTo>
                        <a:pt x="158" y="14"/>
                      </a:lnTo>
                      <a:lnTo>
                        <a:pt x="158" y="15"/>
                      </a:lnTo>
                      <a:lnTo>
                        <a:pt x="158" y="16"/>
                      </a:lnTo>
                      <a:lnTo>
                        <a:pt x="158" y="17"/>
                      </a:lnTo>
                      <a:lnTo>
                        <a:pt x="158" y="18"/>
                      </a:lnTo>
                      <a:lnTo>
                        <a:pt x="159" y="18"/>
                      </a:lnTo>
                      <a:lnTo>
                        <a:pt x="160" y="18"/>
                      </a:lnTo>
                      <a:lnTo>
                        <a:pt x="161" y="18"/>
                      </a:lnTo>
                      <a:lnTo>
                        <a:pt x="162" y="18"/>
                      </a:lnTo>
                      <a:lnTo>
                        <a:pt x="162" y="19"/>
                      </a:lnTo>
                      <a:lnTo>
                        <a:pt x="163" y="20"/>
                      </a:lnTo>
                      <a:lnTo>
                        <a:pt x="164" y="21"/>
                      </a:lnTo>
                      <a:lnTo>
                        <a:pt x="164" y="22"/>
                      </a:lnTo>
                      <a:lnTo>
                        <a:pt x="165" y="22"/>
                      </a:lnTo>
                      <a:lnTo>
                        <a:pt x="165" y="23"/>
                      </a:lnTo>
                      <a:lnTo>
                        <a:pt x="166" y="23"/>
                      </a:lnTo>
                      <a:lnTo>
                        <a:pt x="166" y="24"/>
                      </a:lnTo>
                      <a:lnTo>
                        <a:pt x="166" y="25"/>
                      </a:lnTo>
                      <a:lnTo>
                        <a:pt x="166" y="26"/>
                      </a:lnTo>
                      <a:lnTo>
                        <a:pt x="166" y="27"/>
                      </a:lnTo>
                      <a:lnTo>
                        <a:pt x="167" y="28"/>
                      </a:lnTo>
                      <a:lnTo>
                        <a:pt x="167" y="29"/>
                      </a:lnTo>
                      <a:lnTo>
                        <a:pt x="168" y="29"/>
                      </a:lnTo>
                      <a:lnTo>
                        <a:pt x="167" y="29"/>
                      </a:lnTo>
                      <a:lnTo>
                        <a:pt x="168" y="30"/>
                      </a:lnTo>
                      <a:lnTo>
                        <a:pt x="168" y="31"/>
                      </a:lnTo>
                      <a:lnTo>
                        <a:pt x="168" y="32"/>
                      </a:lnTo>
                      <a:lnTo>
                        <a:pt x="167" y="32"/>
                      </a:lnTo>
                      <a:lnTo>
                        <a:pt x="167" y="33"/>
                      </a:lnTo>
                      <a:lnTo>
                        <a:pt x="168" y="33"/>
                      </a:lnTo>
                      <a:lnTo>
                        <a:pt x="168" y="34"/>
                      </a:lnTo>
                      <a:lnTo>
                        <a:pt x="168" y="35"/>
                      </a:lnTo>
                      <a:lnTo>
                        <a:pt x="169" y="35"/>
                      </a:lnTo>
                      <a:lnTo>
                        <a:pt x="170" y="35"/>
                      </a:lnTo>
                      <a:lnTo>
                        <a:pt x="170" y="34"/>
                      </a:lnTo>
                      <a:lnTo>
                        <a:pt x="170" y="33"/>
                      </a:lnTo>
                      <a:lnTo>
                        <a:pt x="171" y="33"/>
                      </a:lnTo>
                      <a:lnTo>
                        <a:pt x="171" y="32"/>
                      </a:lnTo>
                      <a:lnTo>
                        <a:pt x="172" y="32"/>
                      </a:lnTo>
                      <a:lnTo>
                        <a:pt x="172" y="33"/>
                      </a:lnTo>
                      <a:lnTo>
                        <a:pt x="173" y="33"/>
                      </a:lnTo>
                      <a:lnTo>
                        <a:pt x="173" y="34"/>
                      </a:lnTo>
                      <a:lnTo>
                        <a:pt x="174" y="35"/>
                      </a:lnTo>
                      <a:lnTo>
                        <a:pt x="175" y="35"/>
                      </a:lnTo>
                      <a:lnTo>
                        <a:pt x="175" y="36"/>
                      </a:lnTo>
                      <a:lnTo>
                        <a:pt x="175" y="37"/>
                      </a:lnTo>
                      <a:lnTo>
                        <a:pt x="175" y="38"/>
                      </a:lnTo>
                      <a:lnTo>
                        <a:pt x="175" y="39"/>
                      </a:lnTo>
                      <a:lnTo>
                        <a:pt x="176" y="40"/>
                      </a:lnTo>
                      <a:lnTo>
                        <a:pt x="177" y="40"/>
                      </a:lnTo>
                      <a:lnTo>
                        <a:pt x="177" y="41"/>
                      </a:lnTo>
                      <a:lnTo>
                        <a:pt x="178" y="41"/>
                      </a:lnTo>
                      <a:lnTo>
                        <a:pt x="178" y="42"/>
                      </a:lnTo>
                      <a:lnTo>
                        <a:pt x="178" y="43"/>
                      </a:lnTo>
                      <a:lnTo>
                        <a:pt x="178" y="44"/>
                      </a:lnTo>
                      <a:lnTo>
                        <a:pt x="178" y="45"/>
                      </a:lnTo>
                      <a:lnTo>
                        <a:pt x="179" y="45"/>
                      </a:lnTo>
                      <a:lnTo>
                        <a:pt x="180" y="45"/>
                      </a:lnTo>
                      <a:lnTo>
                        <a:pt x="180" y="46"/>
                      </a:lnTo>
                      <a:lnTo>
                        <a:pt x="181" y="46"/>
                      </a:lnTo>
                      <a:lnTo>
                        <a:pt x="182" y="46"/>
                      </a:lnTo>
                      <a:lnTo>
                        <a:pt x="183" y="46"/>
                      </a:lnTo>
                      <a:lnTo>
                        <a:pt x="183" y="47"/>
                      </a:lnTo>
                      <a:lnTo>
                        <a:pt x="184" y="48"/>
                      </a:lnTo>
                      <a:lnTo>
                        <a:pt x="183" y="48"/>
                      </a:lnTo>
                      <a:lnTo>
                        <a:pt x="183" y="49"/>
                      </a:lnTo>
                      <a:lnTo>
                        <a:pt x="183" y="50"/>
                      </a:lnTo>
                      <a:lnTo>
                        <a:pt x="183" y="51"/>
                      </a:lnTo>
                      <a:lnTo>
                        <a:pt x="183" y="52"/>
                      </a:lnTo>
                      <a:lnTo>
                        <a:pt x="183" y="53"/>
                      </a:lnTo>
                      <a:lnTo>
                        <a:pt x="183" y="54"/>
                      </a:lnTo>
                      <a:lnTo>
                        <a:pt x="184" y="54"/>
                      </a:lnTo>
                      <a:lnTo>
                        <a:pt x="184" y="55"/>
                      </a:lnTo>
                      <a:lnTo>
                        <a:pt x="185" y="55"/>
                      </a:lnTo>
                      <a:lnTo>
                        <a:pt x="185" y="56"/>
                      </a:lnTo>
                      <a:lnTo>
                        <a:pt x="186" y="56"/>
                      </a:lnTo>
                      <a:lnTo>
                        <a:pt x="186" y="57"/>
                      </a:lnTo>
                      <a:lnTo>
                        <a:pt x="187" y="57"/>
                      </a:lnTo>
                      <a:lnTo>
                        <a:pt x="187" y="58"/>
                      </a:lnTo>
                      <a:lnTo>
                        <a:pt x="188" y="58"/>
                      </a:lnTo>
                      <a:lnTo>
                        <a:pt x="189" y="58"/>
                      </a:lnTo>
                      <a:lnTo>
                        <a:pt x="190" y="58"/>
                      </a:lnTo>
                      <a:lnTo>
                        <a:pt x="191" y="58"/>
                      </a:lnTo>
                      <a:lnTo>
                        <a:pt x="192" y="58"/>
                      </a:lnTo>
                      <a:lnTo>
                        <a:pt x="192" y="59"/>
                      </a:lnTo>
                      <a:lnTo>
                        <a:pt x="192" y="60"/>
                      </a:lnTo>
                      <a:lnTo>
                        <a:pt x="193" y="60"/>
                      </a:lnTo>
                      <a:lnTo>
                        <a:pt x="193" y="61"/>
                      </a:lnTo>
                      <a:lnTo>
                        <a:pt x="193" y="62"/>
                      </a:lnTo>
                      <a:lnTo>
                        <a:pt x="193" y="61"/>
                      </a:lnTo>
                      <a:lnTo>
                        <a:pt x="193" y="62"/>
                      </a:lnTo>
                      <a:lnTo>
                        <a:pt x="194" y="62"/>
                      </a:lnTo>
                      <a:lnTo>
                        <a:pt x="194" y="61"/>
                      </a:lnTo>
                      <a:lnTo>
                        <a:pt x="195" y="61"/>
                      </a:lnTo>
                      <a:lnTo>
                        <a:pt x="195" y="60"/>
                      </a:lnTo>
                      <a:lnTo>
                        <a:pt x="196" y="60"/>
                      </a:lnTo>
                      <a:lnTo>
                        <a:pt x="197" y="60"/>
                      </a:lnTo>
                      <a:lnTo>
                        <a:pt x="198" y="60"/>
                      </a:lnTo>
                      <a:lnTo>
                        <a:pt x="199" y="60"/>
                      </a:lnTo>
                      <a:lnTo>
                        <a:pt x="199" y="61"/>
                      </a:lnTo>
                      <a:lnTo>
                        <a:pt x="200" y="61"/>
                      </a:lnTo>
                      <a:lnTo>
                        <a:pt x="200" y="62"/>
                      </a:lnTo>
                      <a:lnTo>
                        <a:pt x="201" y="63"/>
                      </a:lnTo>
                      <a:lnTo>
                        <a:pt x="201" y="64"/>
                      </a:lnTo>
                      <a:lnTo>
                        <a:pt x="201" y="65"/>
                      </a:lnTo>
                      <a:lnTo>
                        <a:pt x="201" y="66"/>
                      </a:lnTo>
                      <a:lnTo>
                        <a:pt x="202" y="66"/>
                      </a:lnTo>
                      <a:lnTo>
                        <a:pt x="203" y="66"/>
                      </a:lnTo>
                      <a:lnTo>
                        <a:pt x="203" y="67"/>
                      </a:lnTo>
                      <a:lnTo>
                        <a:pt x="204" y="67"/>
                      </a:lnTo>
                      <a:lnTo>
                        <a:pt x="204" y="68"/>
                      </a:lnTo>
                      <a:lnTo>
                        <a:pt x="204" y="69"/>
                      </a:lnTo>
                      <a:lnTo>
                        <a:pt x="204" y="70"/>
                      </a:lnTo>
                      <a:lnTo>
                        <a:pt x="204" y="71"/>
                      </a:lnTo>
                      <a:lnTo>
                        <a:pt x="204" y="72"/>
                      </a:lnTo>
                      <a:lnTo>
                        <a:pt x="205" y="73"/>
                      </a:lnTo>
                      <a:lnTo>
                        <a:pt x="205" y="72"/>
                      </a:lnTo>
                      <a:lnTo>
                        <a:pt x="206" y="72"/>
                      </a:lnTo>
                      <a:lnTo>
                        <a:pt x="206" y="73"/>
                      </a:lnTo>
                      <a:lnTo>
                        <a:pt x="207" y="73"/>
                      </a:lnTo>
                      <a:lnTo>
                        <a:pt x="207" y="74"/>
                      </a:lnTo>
                      <a:lnTo>
                        <a:pt x="208" y="75"/>
                      </a:lnTo>
                      <a:lnTo>
                        <a:pt x="209" y="76"/>
                      </a:lnTo>
                      <a:lnTo>
                        <a:pt x="209" y="77"/>
                      </a:lnTo>
                      <a:lnTo>
                        <a:pt x="210" y="77"/>
                      </a:lnTo>
                      <a:lnTo>
                        <a:pt x="210" y="78"/>
                      </a:lnTo>
                      <a:lnTo>
                        <a:pt x="210" y="79"/>
                      </a:lnTo>
                      <a:lnTo>
                        <a:pt x="211" y="79"/>
                      </a:lnTo>
                      <a:lnTo>
                        <a:pt x="211" y="80"/>
                      </a:lnTo>
                      <a:lnTo>
                        <a:pt x="212" y="81"/>
                      </a:lnTo>
                      <a:lnTo>
                        <a:pt x="213" y="81"/>
                      </a:lnTo>
                      <a:lnTo>
                        <a:pt x="214" y="81"/>
                      </a:lnTo>
                      <a:lnTo>
                        <a:pt x="214" y="82"/>
                      </a:lnTo>
                      <a:lnTo>
                        <a:pt x="215" y="82"/>
                      </a:lnTo>
                      <a:lnTo>
                        <a:pt x="215" y="83"/>
                      </a:lnTo>
                      <a:lnTo>
                        <a:pt x="215" y="85"/>
                      </a:lnTo>
                      <a:lnTo>
                        <a:pt x="215" y="86"/>
                      </a:lnTo>
                      <a:lnTo>
                        <a:pt x="215" y="87"/>
                      </a:lnTo>
                      <a:lnTo>
                        <a:pt x="216" y="88"/>
                      </a:lnTo>
                      <a:lnTo>
                        <a:pt x="216" y="89"/>
                      </a:lnTo>
                      <a:lnTo>
                        <a:pt x="217" y="89"/>
                      </a:lnTo>
                      <a:lnTo>
                        <a:pt x="218" y="90"/>
                      </a:lnTo>
                      <a:lnTo>
                        <a:pt x="218" y="91"/>
                      </a:lnTo>
                      <a:lnTo>
                        <a:pt x="219" y="91"/>
                      </a:lnTo>
                      <a:lnTo>
                        <a:pt x="220" y="91"/>
                      </a:lnTo>
                      <a:lnTo>
                        <a:pt x="221" y="91"/>
                      </a:lnTo>
                      <a:lnTo>
                        <a:pt x="221" y="90"/>
                      </a:lnTo>
                      <a:lnTo>
                        <a:pt x="222" y="90"/>
                      </a:lnTo>
                      <a:lnTo>
                        <a:pt x="223" y="90"/>
                      </a:lnTo>
                      <a:lnTo>
                        <a:pt x="223" y="91"/>
                      </a:lnTo>
                      <a:lnTo>
                        <a:pt x="223" y="92"/>
                      </a:lnTo>
                      <a:lnTo>
                        <a:pt x="223" y="93"/>
                      </a:lnTo>
                      <a:lnTo>
                        <a:pt x="223" y="94"/>
                      </a:lnTo>
                      <a:lnTo>
                        <a:pt x="224" y="95"/>
                      </a:lnTo>
                      <a:lnTo>
                        <a:pt x="224" y="96"/>
                      </a:lnTo>
                      <a:lnTo>
                        <a:pt x="225" y="97"/>
                      </a:lnTo>
                      <a:lnTo>
                        <a:pt x="226" y="97"/>
                      </a:lnTo>
                      <a:lnTo>
                        <a:pt x="227" y="98"/>
                      </a:lnTo>
                      <a:lnTo>
                        <a:pt x="227" y="99"/>
                      </a:lnTo>
                      <a:lnTo>
                        <a:pt x="228" y="100"/>
                      </a:lnTo>
                      <a:lnTo>
                        <a:pt x="228" y="101"/>
                      </a:lnTo>
                      <a:lnTo>
                        <a:pt x="229" y="102"/>
                      </a:lnTo>
                      <a:lnTo>
                        <a:pt x="230" y="102"/>
                      </a:lnTo>
                      <a:lnTo>
                        <a:pt x="231" y="103"/>
                      </a:lnTo>
                      <a:lnTo>
                        <a:pt x="232" y="103"/>
                      </a:lnTo>
                      <a:lnTo>
                        <a:pt x="233" y="103"/>
                      </a:lnTo>
                      <a:lnTo>
                        <a:pt x="233" y="104"/>
                      </a:lnTo>
                      <a:lnTo>
                        <a:pt x="233" y="108"/>
                      </a:lnTo>
                      <a:lnTo>
                        <a:pt x="233" y="109"/>
                      </a:lnTo>
                      <a:lnTo>
                        <a:pt x="234" y="109"/>
                      </a:lnTo>
                      <a:lnTo>
                        <a:pt x="234" y="110"/>
                      </a:lnTo>
                      <a:lnTo>
                        <a:pt x="235" y="110"/>
                      </a:lnTo>
                      <a:lnTo>
                        <a:pt x="235" y="111"/>
                      </a:lnTo>
                      <a:lnTo>
                        <a:pt x="235" y="112"/>
                      </a:lnTo>
                      <a:lnTo>
                        <a:pt x="236" y="113"/>
                      </a:lnTo>
                      <a:lnTo>
                        <a:pt x="237" y="114"/>
                      </a:lnTo>
                      <a:lnTo>
                        <a:pt x="238" y="115"/>
                      </a:lnTo>
                      <a:lnTo>
                        <a:pt x="239" y="115"/>
                      </a:lnTo>
                      <a:lnTo>
                        <a:pt x="239" y="116"/>
                      </a:lnTo>
                      <a:lnTo>
                        <a:pt x="240" y="116"/>
                      </a:lnTo>
                      <a:lnTo>
                        <a:pt x="241" y="116"/>
                      </a:lnTo>
                      <a:lnTo>
                        <a:pt x="242" y="116"/>
                      </a:lnTo>
                      <a:lnTo>
                        <a:pt x="243" y="116"/>
                      </a:lnTo>
                      <a:lnTo>
                        <a:pt x="244" y="116"/>
                      </a:lnTo>
                      <a:lnTo>
                        <a:pt x="245" y="116"/>
                      </a:lnTo>
                      <a:lnTo>
                        <a:pt x="246" y="116"/>
                      </a:lnTo>
                      <a:lnTo>
                        <a:pt x="247" y="116"/>
                      </a:lnTo>
                      <a:lnTo>
                        <a:pt x="247" y="117"/>
                      </a:lnTo>
                      <a:lnTo>
                        <a:pt x="247" y="118"/>
                      </a:lnTo>
                      <a:lnTo>
                        <a:pt x="247" y="119"/>
                      </a:lnTo>
                      <a:lnTo>
                        <a:pt x="248" y="120"/>
                      </a:lnTo>
                      <a:lnTo>
                        <a:pt x="249" y="121"/>
                      </a:lnTo>
                      <a:lnTo>
                        <a:pt x="250" y="122"/>
                      </a:lnTo>
                      <a:lnTo>
                        <a:pt x="251" y="122"/>
                      </a:lnTo>
                      <a:lnTo>
                        <a:pt x="252" y="123"/>
                      </a:lnTo>
                      <a:lnTo>
                        <a:pt x="253" y="123"/>
                      </a:lnTo>
                      <a:lnTo>
                        <a:pt x="253" y="124"/>
                      </a:lnTo>
                      <a:lnTo>
                        <a:pt x="253" y="125"/>
                      </a:lnTo>
                      <a:lnTo>
                        <a:pt x="253" y="126"/>
                      </a:lnTo>
                      <a:lnTo>
                        <a:pt x="252" y="126"/>
                      </a:lnTo>
                      <a:lnTo>
                        <a:pt x="252" y="127"/>
                      </a:lnTo>
                      <a:lnTo>
                        <a:pt x="252" y="128"/>
                      </a:lnTo>
                      <a:lnTo>
                        <a:pt x="253" y="128"/>
                      </a:lnTo>
                      <a:lnTo>
                        <a:pt x="253" y="129"/>
                      </a:lnTo>
                      <a:lnTo>
                        <a:pt x="254" y="130"/>
                      </a:lnTo>
                      <a:lnTo>
                        <a:pt x="255" y="130"/>
                      </a:lnTo>
                      <a:lnTo>
                        <a:pt x="256" y="130"/>
                      </a:lnTo>
                      <a:lnTo>
                        <a:pt x="255" y="133"/>
                      </a:lnTo>
                      <a:lnTo>
                        <a:pt x="255" y="134"/>
                      </a:lnTo>
                      <a:lnTo>
                        <a:pt x="254" y="134"/>
                      </a:lnTo>
                      <a:lnTo>
                        <a:pt x="254" y="135"/>
                      </a:lnTo>
                      <a:lnTo>
                        <a:pt x="254" y="145"/>
                      </a:lnTo>
                      <a:lnTo>
                        <a:pt x="255" y="145"/>
                      </a:lnTo>
                      <a:lnTo>
                        <a:pt x="256" y="146"/>
                      </a:lnTo>
                      <a:lnTo>
                        <a:pt x="256" y="147"/>
                      </a:lnTo>
                      <a:lnTo>
                        <a:pt x="256" y="148"/>
                      </a:lnTo>
                      <a:lnTo>
                        <a:pt x="256" y="150"/>
                      </a:lnTo>
                      <a:lnTo>
                        <a:pt x="255" y="151"/>
                      </a:lnTo>
                      <a:lnTo>
                        <a:pt x="253" y="152"/>
                      </a:lnTo>
                      <a:lnTo>
                        <a:pt x="252" y="154"/>
                      </a:lnTo>
                      <a:lnTo>
                        <a:pt x="251" y="156"/>
                      </a:lnTo>
                      <a:lnTo>
                        <a:pt x="251" y="160"/>
                      </a:lnTo>
                      <a:lnTo>
                        <a:pt x="251" y="161"/>
                      </a:lnTo>
                      <a:lnTo>
                        <a:pt x="251" y="162"/>
                      </a:lnTo>
                      <a:lnTo>
                        <a:pt x="251" y="163"/>
                      </a:lnTo>
                      <a:lnTo>
                        <a:pt x="251" y="164"/>
                      </a:lnTo>
                      <a:lnTo>
                        <a:pt x="251" y="167"/>
                      </a:lnTo>
                      <a:lnTo>
                        <a:pt x="251" y="169"/>
                      </a:lnTo>
                      <a:lnTo>
                        <a:pt x="251" y="171"/>
                      </a:lnTo>
                      <a:lnTo>
                        <a:pt x="251" y="174"/>
                      </a:lnTo>
                      <a:lnTo>
                        <a:pt x="251" y="176"/>
                      </a:lnTo>
                      <a:lnTo>
                        <a:pt x="251" y="178"/>
                      </a:lnTo>
                      <a:lnTo>
                        <a:pt x="251" y="179"/>
                      </a:lnTo>
                      <a:lnTo>
                        <a:pt x="240" y="178"/>
                      </a:lnTo>
                      <a:lnTo>
                        <a:pt x="231" y="178"/>
                      </a:lnTo>
                      <a:lnTo>
                        <a:pt x="168" y="174"/>
                      </a:lnTo>
                      <a:lnTo>
                        <a:pt x="126" y="170"/>
                      </a:lnTo>
                      <a:lnTo>
                        <a:pt x="92" y="167"/>
                      </a:lnTo>
                      <a:lnTo>
                        <a:pt x="71" y="165"/>
                      </a:lnTo>
                      <a:lnTo>
                        <a:pt x="69" y="165"/>
                      </a:lnTo>
                      <a:lnTo>
                        <a:pt x="53" y="163"/>
                      </a:lnTo>
                      <a:lnTo>
                        <a:pt x="50" y="164"/>
                      </a:lnTo>
                      <a:lnTo>
                        <a:pt x="49" y="163"/>
                      </a:lnTo>
                      <a:lnTo>
                        <a:pt x="48" y="163"/>
                      </a:lnTo>
                      <a:lnTo>
                        <a:pt x="47" y="163"/>
                      </a:lnTo>
                      <a:lnTo>
                        <a:pt x="46" y="164"/>
                      </a:lnTo>
                      <a:lnTo>
                        <a:pt x="45" y="164"/>
                      </a:lnTo>
                      <a:lnTo>
                        <a:pt x="44" y="164"/>
                      </a:lnTo>
                      <a:lnTo>
                        <a:pt x="43" y="164"/>
                      </a:lnTo>
                      <a:lnTo>
                        <a:pt x="42" y="164"/>
                      </a:lnTo>
                      <a:lnTo>
                        <a:pt x="42" y="165"/>
                      </a:lnTo>
                      <a:lnTo>
                        <a:pt x="41" y="166"/>
                      </a:lnTo>
                      <a:lnTo>
                        <a:pt x="40" y="166"/>
                      </a:lnTo>
                      <a:lnTo>
                        <a:pt x="39" y="167"/>
                      </a:lnTo>
                      <a:lnTo>
                        <a:pt x="38" y="167"/>
                      </a:lnTo>
                      <a:lnTo>
                        <a:pt x="37" y="167"/>
                      </a:lnTo>
                      <a:lnTo>
                        <a:pt x="37" y="168"/>
                      </a:lnTo>
                      <a:lnTo>
                        <a:pt x="36" y="168"/>
                      </a:lnTo>
                      <a:lnTo>
                        <a:pt x="35" y="168"/>
                      </a:lnTo>
                      <a:lnTo>
                        <a:pt x="34" y="168"/>
                      </a:lnTo>
                      <a:lnTo>
                        <a:pt x="33" y="168"/>
                      </a:lnTo>
                      <a:lnTo>
                        <a:pt x="32" y="168"/>
                      </a:lnTo>
                      <a:lnTo>
                        <a:pt x="31" y="168"/>
                      </a:lnTo>
                      <a:lnTo>
                        <a:pt x="30" y="168"/>
                      </a:lnTo>
                      <a:lnTo>
                        <a:pt x="29" y="168"/>
                      </a:lnTo>
                      <a:lnTo>
                        <a:pt x="29" y="169"/>
                      </a:lnTo>
                      <a:lnTo>
                        <a:pt x="28" y="169"/>
                      </a:lnTo>
                      <a:lnTo>
                        <a:pt x="27" y="169"/>
                      </a:lnTo>
                      <a:lnTo>
                        <a:pt x="26" y="169"/>
                      </a:lnTo>
                      <a:lnTo>
                        <a:pt x="26" y="170"/>
                      </a:lnTo>
                      <a:lnTo>
                        <a:pt x="25" y="171"/>
                      </a:lnTo>
                      <a:lnTo>
                        <a:pt x="24" y="172"/>
                      </a:lnTo>
                      <a:lnTo>
                        <a:pt x="24" y="173"/>
                      </a:lnTo>
                      <a:lnTo>
                        <a:pt x="23" y="173"/>
                      </a:lnTo>
                      <a:lnTo>
                        <a:pt x="22" y="173"/>
                      </a:lnTo>
                      <a:lnTo>
                        <a:pt x="22" y="174"/>
                      </a:lnTo>
                      <a:lnTo>
                        <a:pt x="21" y="174"/>
                      </a:lnTo>
                      <a:lnTo>
                        <a:pt x="20" y="173"/>
                      </a:lnTo>
                      <a:lnTo>
                        <a:pt x="20" y="174"/>
                      </a:lnTo>
                      <a:lnTo>
                        <a:pt x="19" y="173"/>
                      </a:lnTo>
                      <a:lnTo>
                        <a:pt x="19" y="172"/>
                      </a:lnTo>
                      <a:lnTo>
                        <a:pt x="18" y="172"/>
                      </a:lnTo>
                      <a:lnTo>
                        <a:pt x="18" y="171"/>
                      </a:lnTo>
                      <a:lnTo>
                        <a:pt x="18" y="170"/>
                      </a:lnTo>
                      <a:lnTo>
                        <a:pt x="17" y="170"/>
                      </a:lnTo>
                      <a:lnTo>
                        <a:pt x="17" y="169"/>
                      </a:lnTo>
                      <a:lnTo>
                        <a:pt x="16" y="169"/>
                      </a:lnTo>
                      <a:lnTo>
                        <a:pt x="16" y="168"/>
                      </a:lnTo>
                      <a:lnTo>
                        <a:pt x="15" y="169"/>
                      </a:lnTo>
                      <a:lnTo>
                        <a:pt x="14" y="169"/>
                      </a:lnTo>
                      <a:lnTo>
                        <a:pt x="13" y="169"/>
                      </a:lnTo>
                      <a:lnTo>
                        <a:pt x="13" y="170"/>
                      </a:lnTo>
                      <a:lnTo>
                        <a:pt x="12" y="170"/>
                      </a:lnTo>
                      <a:lnTo>
                        <a:pt x="12" y="169"/>
                      </a:lnTo>
                      <a:lnTo>
                        <a:pt x="11" y="169"/>
                      </a:lnTo>
                      <a:lnTo>
                        <a:pt x="11" y="168"/>
                      </a:lnTo>
                      <a:lnTo>
                        <a:pt x="10" y="168"/>
                      </a:lnTo>
                      <a:lnTo>
                        <a:pt x="10" y="167"/>
                      </a:lnTo>
                      <a:lnTo>
                        <a:pt x="9" y="167"/>
                      </a:lnTo>
                      <a:lnTo>
                        <a:pt x="8" y="167"/>
                      </a:lnTo>
                      <a:lnTo>
                        <a:pt x="7" y="167"/>
                      </a:lnTo>
                      <a:lnTo>
                        <a:pt x="6" y="167"/>
                      </a:lnTo>
                      <a:lnTo>
                        <a:pt x="5" y="167"/>
                      </a:lnTo>
                      <a:lnTo>
                        <a:pt x="4" y="167"/>
                      </a:lnTo>
                      <a:lnTo>
                        <a:pt x="4" y="168"/>
                      </a:lnTo>
                      <a:lnTo>
                        <a:pt x="4" y="169"/>
                      </a:lnTo>
                      <a:lnTo>
                        <a:pt x="3" y="168"/>
                      </a:lnTo>
                      <a:lnTo>
                        <a:pt x="2" y="168"/>
                      </a:lnTo>
                    </a:path>
                  </a:pathLst>
                </a:custGeom>
                <a:solidFill>
                  <a:srgbClr val="339933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" name="Freeform 31">
                  <a:extLst>
                    <a:ext uri="{FF2B5EF4-FFF2-40B4-BE49-F238E27FC236}">
                      <a16:creationId xmlns:a16="http://schemas.microsoft.com/office/drawing/2014/main" id="{B4C52233-ABD7-47D3-8502-6ED41FA279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67613" y="3462338"/>
                  <a:ext cx="701675" cy="517525"/>
                </a:xfrm>
                <a:custGeom>
                  <a:avLst/>
                  <a:gdLst>
                    <a:gd name="T0" fmla="*/ 240 w 442"/>
                    <a:gd name="T1" fmla="*/ 64 h 326"/>
                    <a:gd name="T2" fmla="*/ 239 w 442"/>
                    <a:gd name="T3" fmla="*/ 57 h 326"/>
                    <a:gd name="T4" fmla="*/ 236 w 442"/>
                    <a:gd name="T5" fmla="*/ 50 h 326"/>
                    <a:gd name="T6" fmla="*/ 236 w 442"/>
                    <a:gd name="T7" fmla="*/ 43 h 326"/>
                    <a:gd name="T8" fmla="*/ 236 w 442"/>
                    <a:gd name="T9" fmla="*/ 24 h 326"/>
                    <a:gd name="T10" fmla="*/ 244 w 442"/>
                    <a:gd name="T11" fmla="*/ 18 h 326"/>
                    <a:gd name="T12" fmla="*/ 310 w 442"/>
                    <a:gd name="T13" fmla="*/ 11 h 326"/>
                    <a:gd name="T14" fmla="*/ 337 w 442"/>
                    <a:gd name="T15" fmla="*/ 17 h 326"/>
                    <a:gd name="T16" fmla="*/ 349 w 442"/>
                    <a:gd name="T17" fmla="*/ 25 h 326"/>
                    <a:gd name="T18" fmla="*/ 255 w 442"/>
                    <a:gd name="T19" fmla="*/ 249 h 326"/>
                    <a:gd name="T20" fmla="*/ 162 w 442"/>
                    <a:gd name="T21" fmla="*/ 315 h 326"/>
                    <a:gd name="T22" fmla="*/ 146 w 442"/>
                    <a:gd name="T23" fmla="*/ 325 h 326"/>
                    <a:gd name="T24" fmla="*/ 129 w 442"/>
                    <a:gd name="T25" fmla="*/ 326 h 326"/>
                    <a:gd name="T26" fmla="*/ 112 w 442"/>
                    <a:gd name="T27" fmla="*/ 326 h 326"/>
                    <a:gd name="T28" fmla="*/ 96 w 442"/>
                    <a:gd name="T29" fmla="*/ 319 h 326"/>
                    <a:gd name="T30" fmla="*/ 70 w 442"/>
                    <a:gd name="T31" fmla="*/ 307 h 326"/>
                    <a:gd name="T32" fmla="*/ 55 w 442"/>
                    <a:gd name="T33" fmla="*/ 299 h 326"/>
                    <a:gd name="T34" fmla="*/ 41 w 442"/>
                    <a:gd name="T35" fmla="*/ 288 h 326"/>
                    <a:gd name="T36" fmla="*/ 34 w 442"/>
                    <a:gd name="T37" fmla="*/ 281 h 326"/>
                    <a:gd name="T38" fmla="*/ 28 w 442"/>
                    <a:gd name="T39" fmla="*/ 277 h 326"/>
                    <a:gd name="T40" fmla="*/ 23 w 442"/>
                    <a:gd name="T41" fmla="*/ 271 h 326"/>
                    <a:gd name="T42" fmla="*/ 19 w 442"/>
                    <a:gd name="T43" fmla="*/ 265 h 326"/>
                    <a:gd name="T44" fmla="*/ 15 w 442"/>
                    <a:gd name="T45" fmla="*/ 259 h 326"/>
                    <a:gd name="T46" fmla="*/ 19 w 442"/>
                    <a:gd name="T47" fmla="*/ 253 h 326"/>
                    <a:gd name="T48" fmla="*/ 27 w 442"/>
                    <a:gd name="T49" fmla="*/ 245 h 326"/>
                    <a:gd name="T50" fmla="*/ 31 w 442"/>
                    <a:gd name="T51" fmla="*/ 238 h 326"/>
                    <a:gd name="T52" fmla="*/ 32 w 442"/>
                    <a:gd name="T53" fmla="*/ 231 h 326"/>
                    <a:gd name="T54" fmla="*/ 35 w 442"/>
                    <a:gd name="T55" fmla="*/ 226 h 326"/>
                    <a:gd name="T56" fmla="*/ 33 w 442"/>
                    <a:gd name="T57" fmla="*/ 220 h 326"/>
                    <a:gd name="T58" fmla="*/ 32 w 442"/>
                    <a:gd name="T59" fmla="*/ 215 h 326"/>
                    <a:gd name="T60" fmla="*/ 34 w 442"/>
                    <a:gd name="T61" fmla="*/ 209 h 326"/>
                    <a:gd name="T62" fmla="*/ 33 w 442"/>
                    <a:gd name="T63" fmla="*/ 208 h 326"/>
                    <a:gd name="T64" fmla="*/ 35 w 442"/>
                    <a:gd name="T65" fmla="*/ 204 h 326"/>
                    <a:gd name="T66" fmla="*/ 31 w 442"/>
                    <a:gd name="T67" fmla="*/ 199 h 326"/>
                    <a:gd name="T68" fmla="*/ 30 w 442"/>
                    <a:gd name="T69" fmla="*/ 196 h 326"/>
                    <a:gd name="T70" fmla="*/ 25 w 442"/>
                    <a:gd name="T71" fmla="*/ 192 h 326"/>
                    <a:gd name="T72" fmla="*/ 18 w 442"/>
                    <a:gd name="T73" fmla="*/ 190 h 326"/>
                    <a:gd name="T74" fmla="*/ 13 w 442"/>
                    <a:gd name="T75" fmla="*/ 188 h 326"/>
                    <a:gd name="T76" fmla="*/ 7 w 442"/>
                    <a:gd name="T77" fmla="*/ 183 h 326"/>
                    <a:gd name="T78" fmla="*/ 4 w 442"/>
                    <a:gd name="T79" fmla="*/ 178 h 326"/>
                    <a:gd name="T80" fmla="*/ 1 w 442"/>
                    <a:gd name="T81" fmla="*/ 174 h 326"/>
                    <a:gd name="T82" fmla="*/ 1 w 442"/>
                    <a:gd name="T83" fmla="*/ 168 h 326"/>
                    <a:gd name="T84" fmla="*/ 7 w 442"/>
                    <a:gd name="T85" fmla="*/ 166 h 326"/>
                    <a:gd name="T86" fmla="*/ 12 w 442"/>
                    <a:gd name="T87" fmla="*/ 162 h 326"/>
                    <a:gd name="T88" fmla="*/ 12 w 442"/>
                    <a:gd name="T89" fmla="*/ 156 h 326"/>
                    <a:gd name="T90" fmla="*/ 10 w 442"/>
                    <a:gd name="T91" fmla="*/ 149 h 326"/>
                    <a:gd name="T92" fmla="*/ 13 w 442"/>
                    <a:gd name="T93" fmla="*/ 145 h 326"/>
                    <a:gd name="T94" fmla="*/ 14 w 442"/>
                    <a:gd name="T95" fmla="*/ 140 h 326"/>
                    <a:gd name="T96" fmla="*/ 16 w 442"/>
                    <a:gd name="T97" fmla="*/ 132 h 326"/>
                    <a:gd name="T98" fmla="*/ 23 w 442"/>
                    <a:gd name="T99" fmla="*/ 126 h 326"/>
                    <a:gd name="T100" fmla="*/ 28 w 442"/>
                    <a:gd name="T101" fmla="*/ 122 h 326"/>
                    <a:gd name="T102" fmla="*/ 28 w 442"/>
                    <a:gd name="T103" fmla="*/ 114 h 326"/>
                    <a:gd name="T104" fmla="*/ 34 w 442"/>
                    <a:gd name="T105" fmla="*/ 109 h 326"/>
                    <a:gd name="T106" fmla="*/ 40 w 442"/>
                    <a:gd name="T107" fmla="*/ 105 h 326"/>
                    <a:gd name="T108" fmla="*/ 47 w 442"/>
                    <a:gd name="T109" fmla="*/ 105 h 326"/>
                    <a:gd name="T110" fmla="*/ 53 w 442"/>
                    <a:gd name="T111" fmla="*/ 101 h 326"/>
                    <a:gd name="T112" fmla="*/ 53 w 442"/>
                    <a:gd name="T113" fmla="*/ 95 h 326"/>
                    <a:gd name="T114" fmla="*/ 57 w 442"/>
                    <a:gd name="T115" fmla="*/ 92 h 326"/>
                    <a:gd name="T116" fmla="*/ 227 w 442"/>
                    <a:gd name="T117" fmla="*/ 99 h 32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442"/>
                    <a:gd name="T178" fmla="*/ 0 h 326"/>
                    <a:gd name="T179" fmla="*/ 442 w 442"/>
                    <a:gd name="T180" fmla="*/ 326 h 326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442" h="326">
                      <a:moveTo>
                        <a:pt x="239" y="70"/>
                      </a:moveTo>
                      <a:lnTo>
                        <a:pt x="239" y="70"/>
                      </a:lnTo>
                      <a:lnTo>
                        <a:pt x="239" y="69"/>
                      </a:lnTo>
                      <a:lnTo>
                        <a:pt x="239" y="68"/>
                      </a:lnTo>
                      <a:lnTo>
                        <a:pt x="239" y="67"/>
                      </a:lnTo>
                      <a:lnTo>
                        <a:pt x="239" y="66"/>
                      </a:lnTo>
                      <a:lnTo>
                        <a:pt x="240" y="65"/>
                      </a:lnTo>
                      <a:lnTo>
                        <a:pt x="240" y="64"/>
                      </a:lnTo>
                      <a:lnTo>
                        <a:pt x="239" y="63"/>
                      </a:lnTo>
                      <a:lnTo>
                        <a:pt x="239" y="62"/>
                      </a:lnTo>
                      <a:lnTo>
                        <a:pt x="239" y="61"/>
                      </a:lnTo>
                      <a:lnTo>
                        <a:pt x="239" y="60"/>
                      </a:lnTo>
                      <a:lnTo>
                        <a:pt x="239" y="59"/>
                      </a:lnTo>
                      <a:lnTo>
                        <a:pt x="239" y="58"/>
                      </a:lnTo>
                      <a:lnTo>
                        <a:pt x="239" y="57"/>
                      </a:lnTo>
                      <a:lnTo>
                        <a:pt x="239" y="56"/>
                      </a:lnTo>
                      <a:lnTo>
                        <a:pt x="239" y="55"/>
                      </a:lnTo>
                      <a:lnTo>
                        <a:pt x="239" y="54"/>
                      </a:lnTo>
                      <a:lnTo>
                        <a:pt x="238" y="53"/>
                      </a:lnTo>
                      <a:lnTo>
                        <a:pt x="238" y="52"/>
                      </a:lnTo>
                      <a:lnTo>
                        <a:pt x="237" y="52"/>
                      </a:lnTo>
                      <a:lnTo>
                        <a:pt x="237" y="51"/>
                      </a:lnTo>
                      <a:lnTo>
                        <a:pt x="236" y="50"/>
                      </a:lnTo>
                      <a:lnTo>
                        <a:pt x="236" y="49"/>
                      </a:lnTo>
                      <a:lnTo>
                        <a:pt x="235" y="48"/>
                      </a:lnTo>
                      <a:lnTo>
                        <a:pt x="235" y="47"/>
                      </a:lnTo>
                      <a:lnTo>
                        <a:pt x="235" y="46"/>
                      </a:lnTo>
                      <a:lnTo>
                        <a:pt x="235" y="45"/>
                      </a:lnTo>
                      <a:lnTo>
                        <a:pt x="235" y="44"/>
                      </a:lnTo>
                      <a:lnTo>
                        <a:pt x="236" y="43"/>
                      </a:lnTo>
                      <a:lnTo>
                        <a:pt x="237" y="39"/>
                      </a:lnTo>
                      <a:lnTo>
                        <a:pt x="237" y="38"/>
                      </a:lnTo>
                      <a:lnTo>
                        <a:pt x="237" y="37"/>
                      </a:lnTo>
                      <a:lnTo>
                        <a:pt x="237" y="36"/>
                      </a:lnTo>
                      <a:lnTo>
                        <a:pt x="236" y="27"/>
                      </a:lnTo>
                      <a:lnTo>
                        <a:pt x="236" y="26"/>
                      </a:lnTo>
                      <a:lnTo>
                        <a:pt x="236" y="25"/>
                      </a:lnTo>
                      <a:lnTo>
                        <a:pt x="236" y="24"/>
                      </a:lnTo>
                      <a:lnTo>
                        <a:pt x="237" y="23"/>
                      </a:lnTo>
                      <a:lnTo>
                        <a:pt x="238" y="23"/>
                      </a:lnTo>
                      <a:lnTo>
                        <a:pt x="238" y="22"/>
                      </a:lnTo>
                      <a:lnTo>
                        <a:pt x="239" y="21"/>
                      </a:lnTo>
                      <a:lnTo>
                        <a:pt x="244" y="18"/>
                      </a:lnTo>
                      <a:lnTo>
                        <a:pt x="252" y="0"/>
                      </a:lnTo>
                      <a:lnTo>
                        <a:pt x="279" y="6"/>
                      </a:lnTo>
                      <a:lnTo>
                        <a:pt x="285" y="6"/>
                      </a:lnTo>
                      <a:lnTo>
                        <a:pt x="291" y="8"/>
                      </a:lnTo>
                      <a:lnTo>
                        <a:pt x="299" y="9"/>
                      </a:lnTo>
                      <a:lnTo>
                        <a:pt x="306" y="10"/>
                      </a:lnTo>
                      <a:lnTo>
                        <a:pt x="310" y="11"/>
                      </a:lnTo>
                      <a:lnTo>
                        <a:pt x="317" y="12"/>
                      </a:lnTo>
                      <a:lnTo>
                        <a:pt x="324" y="13"/>
                      </a:lnTo>
                      <a:lnTo>
                        <a:pt x="327" y="14"/>
                      </a:lnTo>
                      <a:lnTo>
                        <a:pt x="329" y="14"/>
                      </a:lnTo>
                      <a:lnTo>
                        <a:pt x="331" y="15"/>
                      </a:lnTo>
                      <a:lnTo>
                        <a:pt x="333" y="15"/>
                      </a:lnTo>
                      <a:lnTo>
                        <a:pt x="335" y="16"/>
                      </a:lnTo>
                      <a:lnTo>
                        <a:pt x="337" y="17"/>
                      </a:lnTo>
                      <a:lnTo>
                        <a:pt x="341" y="18"/>
                      </a:lnTo>
                      <a:lnTo>
                        <a:pt x="343" y="20"/>
                      </a:lnTo>
                      <a:lnTo>
                        <a:pt x="344" y="21"/>
                      </a:lnTo>
                      <a:lnTo>
                        <a:pt x="345" y="22"/>
                      </a:lnTo>
                      <a:lnTo>
                        <a:pt x="347" y="23"/>
                      </a:lnTo>
                      <a:lnTo>
                        <a:pt x="348" y="23"/>
                      </a:lnTo>
                      <a:lnTo>
                        <a:pt x="349" y="24"/>
                      </a:lnTo>
                      <a:lnTo>
                        <a:pt x="349" y="25"/>
                      </a:lnTo>
                      <a:lnTo>
                        <a:pt x="350" y="26"/>
                      </a:lnTo>
                      <a:lnTo>
                        <a:pt x="404" y="82"/>
                      </a:lnTo>
                      <a:lnTo>
                        <a:pt x="442" y="122"/>
                      </a:lnTo>
                      <a:lnTo>
                        <a:pt x="401" y="149"/>
                      </a:lnTo>
                      <a:lnTo>
                        <a:pt x="399" y="151"/>
                      </a:lnTo>
                      <a:lnTo>
                        <a:pt x="361" y="176"/>
                      </a:lnTo>
                      <a:lnTo>
                        <a:pt x="295" y="221"/>
                      </a:lnTo>
                      <a:lnTo>
                        <a:pt x="255" y="249"/>
                      </a:lnTo>
                      <a:lnTo>
                        <a:pt x="239" y="259"/>
                      </a:lnTo>
                      <a:lnTo>
                        <a:pt x="202" y="285"/>
                      </a:lnTo>
                      <a:lnTo>
                        <a:pt x="182" y="301"/>
                      </a:lnTo>
                      <a:lnTo>
                        <a:pt x="180" y="302"/>
                      </a:lnTo>
                      <a:lnTo>
                        <a:pt x="176" y="304"/>
                      </a:lnTo>
                      <a:lnTo>
                        <a:pt x="171" y="308"/>
                      </a:lnTo>
                      <a:lnTo>
                        <a:pt x="167" y="311"/>
                      </a:lnTo>
                      <a:lnTo>
                        <a:pt x="162" y="315"/>
                      </a:lnTo>
                      <a:lnTo>
                        <a:pt x="158" y="318"/>
                      </a:lnTo>
                      <a:lnTo>
                        <a:pt x="156" y="320"/>
                      </a:lnTo>
                      <a:lnTo>
                        <a:pt x="153" y="321"/>
                      </a:lnTo>
                      <a:lnTo>
                        <a:pt x="152" y="322"/>
                      </a:lnTo>
                      <a:lnTo>
                        <a:pt x="151" y="322"/>
                      </a:lnTo>
                      <a:lnTo>
                        <a:pt x="150" y="323"/>
                      </a:lnTo>
                      <a:lnTo>
                        <a:pt x="148" y="324"/>
                      </a:lnTo>
                      <a:lnTo>
                        <a:pt x="146" y="325"/>
                      </a:lnTo>
                      <a:lnTo>
                        <a:pt x="144" y="325"/>
                      </a:lnTo>
                      <a:lnTo>
                        <a:pt x="142" y="326"/>
                      </a:lnTo>
                      <a:lnTo>
                        <a:pt x="140" y="326"/>
                      </a:lnTo>
                      <a:lnTo>
                        <a:pt x="139" y="326"/>
                      </a:lnTo>
                      <a:lnTo>
                        <a:pt x="138" y="326"/>
                      </a:lnTo>
                      <a:lnTo>
                        <a:pt x="136" y="326"/>
                      </a:lnTo>
                      <a:lnTo>
                        <a:pt x="134" y="326"/>
                      </a:lnTo>
                      <a:lnTo>
                        <a:pt x="129" y="326"/>
                      </a:lnTo>
                      <a:lnTo>
                        <a:pt x="125" y="326"/>
                      </a:lnTo>
                      <a:lnTo>
                        <a:pt x="122" y="326"/>
                      </a:lnTo>
                      <a:lnTo>
                        <a:pt x="119" y="326"/>
                      </a:lnTo>
                      <a:lnTo>
                        <a:pt x="117" y="326"/>
                      </a:lnTo>
                      <a:lnTo>
                        <a:pt x="115" y="326"/>
                      </a:lnTo>
                      <a:lnTo>
                        <a:pt x="114" y="326"/>
                      </a:lnTo>
                      <a:lnTo>
                        <a:pt x="112" y="326"/>
                      </a:lnTo>
                      <a:lnTo>
                        <a:pt x="111" y="325"/>
                      </a:lnTo>
                      <a:lnTo>
                        <a:pt x="109" y="324"/>
                      </a:lnTo>
                      <a:lnTo>
                        <a:pt x="107" y="324"/>
                      </a:lnTo>
                      <a:lnTo>
                        <a:pt x="106" y="323"/>
                      </a:lnTo>
                      <a:lnTo>
                        <a:pt x="104" y="322"/>
                      </a:lnTo>
                      <a:lnTo>
                        <a:pt x="102" y="321"/>
                      </a:lnTo>
                      <a:lnTo>
                        <a:pt x="100" y="320"/>
                      </a:lnTo>
                      <a:lnTo>
                        <a:pt x="96" y="319"/>
                      </a:lnTo>
                      <a:lnTo>
                        <a:pt x="93" y="317"/>
                      </a:lnTo>
                      <a:lnTo>
                        <a:pt x="90" y="316"/>
                      </a:lnTo>
                      <a:lnTo>
                        <a:pt x="87" y="314"/>
                      </a:lnTo>
                      <a:lnTo>
                        <a:pt x="83" y="313"/>
                      </a:lnTo>
                      <a:lnTo>
                        <a:pt x="80" y="311"/>
                      </a:lnTo>
                      <a:lnTo>
                        <a:pt x="76" y="309"/>
                      </a:lnTo>
                      <a:lnTo>
                        <a:pt x="73" y="308"/>
                      </a:lnTo>
                      <a:lnTo>
                        <a:pt x="70" y="307"/>
                      </a:lnTo>
                      <a:lnTo>
                        <a:pt x="66" y="305"/>
                      </a:lnTo>
                      <a:lnTo>
                        <a:pt x="64" y="304"/>
                      </a:lnTo>
                      <a:lnTo>
                        <a:pt x="62" y="303"/>
                      </a:lnTo>
                      <a:lnTo>
                        <a:pt x="61" y="302"/>
                      </a:lnTo>
                      <a:lnTo>
                        <a:pt x="59" y="302"/>
                      </a:lnTo>
                      <a:lnTo>
                        <a:pt x="58" y="301"/>
                      </a:lnTo>
                      <a:lnTo>
                        <a:pt x="57" y="300"/>
                      </a:lnTo>
                      <a:lnTo>
                        <a:pt x="55" y="299"/>
                      </a:lnTo>
                      <a:lnTo>
                        <a:pt x="54" y="298"/>
                      </a:lnTo>
                      <a:lnTo>
                        <a:pt x="53" y="297"/>
                      </a:lnTo>
                      <a:lnTo>
                        <a:pt x="50" y="295"/>
                      </a:lnTo>
                      <a:lnTo>
                        <a:pt x="47" y="292"/>
                      </a:lnTo>
                      <a:lnTo>
                        <a:pt x="45" y="291"/>
                      </a:lnTo>
                      <a:lnTo>
                        <a:pt x="43" y="289"/>
                      </a:lnTo>
                      <a:lnTo>
                        <a:pt x="41" y="288"/>
                      </a:lnTo>
                      <a:lnTo>
                        <a:pt x="40" y="287"/>
                      </a:lnTo>
                      <a:lnTo>
                        <a:pt x="39" y="286"/>
                      </a:lnTo>
                      <a:lnTo>
                        <a:pt x="38" y="285"/>
                      </a:lnTo>
                      <a:lnTo>
                        <a:pt x="37" y="285"/>
                      </a:lnTo>
                      <a:lnTo>
                        <a:pt x="35" y="283"/>
                      </a:lnTo>
                      <a:lnTo>
                        <a:pt x="35" y="282"/>
                      </a:lnTo>
                      <a:lnTo>
                        <a:pt x="34" y="281"/>
                      </a:lnTo>
                      <a:lnTo>
                        <a:pt x="33" y="281"/>
                      </a:lnTo>
                      <a:lnTo>
                        <a:pt x="32" y="280"/>
                      </a:lnTo>
                      <a:lnTo>
                        <a:pt x="31" y="279"/>
                      </a:lnTo>
                      <a:lnTo>
                        <a:pt x="30" y="279"/>
                      </a:lnTo>
                      <a:lnTo>
                        <a:pt x="29" y="278"/>
                      </a:lnTo>
                      <a:lnTo>
                        <a:pt x="29" y="277"/>
                      </a:lnTo>
                      <a:lnTo>
                        <a:pt x="28" y="277"/>
                      </a:lnTo>
                      <a:lnTo>
                        <a:pt x="27" y="276"/>
                      </a:lnTo>
                      <a:lnTo>
                        <a:pt x="26" y="275"/>
                      </a:lnTo>
                      <a:lnTo>
                        <a:pt x="25" y="274"/>
                      </a:lnTo>
                      <a:lnTo>
                        <a:pt x="24" y="273"/>
                      </a:lnTo>
                      <a:lnTo>
                        <a:pt x="24" y="272"/>
                      </a:lnTo>
                      <a:lnTo>
                        <a:pt x="23" y="272"/>
                      </a:lnTo>
                      <a:lnTo>
                        <a:pt x="23" y="271"/>
                      </a:lnTo>
                      <a:lnTo>
                        <a:pt x="23" y="270"/>
                      </a:lnTo>
                      <a:lnTo>
                        <a:pt x="22" y="270"/>
                      </a:lnTo>
                      <a:lnTo>
                        <a:pt x="22" y="269"/>
                      </a:lnTo>
                      <a:lnTo>
                        <a:pt x="21" y="268"/>
                      </a:lnTo>
                      <a:lnTo>
                        <a:pt x="20" y="268"/>
                      </a:lnTo>
                      <a:lnTo>
                        <a:pt x="20" y="267"/>
                      </a:lnTo>
                      <a:lnTo>
                        <a:pt x="20" y="266"/>
                      </a:lnTo>
                      <a:lnTo>
                        <a:pt x="19" y="265"/>
                      </a:lnTo>
                      <a:lnTo>
                        <a:pt x="18" y="264"/>
                      </a:lnTo>
                      <a:lnTo>
                        <a:pt x="18" y="263"/>
                      </a:lnTo>
                      <a:lnTo>
                        <a:pt x="18" y="262"/>
                      </a:lnTo>
                      <a:lnTo>
                        <a:pt x="17" y="261"/>
                      </a:lnTo>
                      <a:lnTo>
                        <a:pt x="16" y="260"/>
                      </a:lnTo>
                      <a:lnTo>
                        <a:pt x="16" y="259"/>
                      </a:lnTo>
                      <a:lnTo>
                        <a:pt x="15" y="259"/>
                      </a:lnTo>
                      <a:lnTo>
                        <a:pt x="15" y="258"/>
                      </a:lnTo>
                      <a:lnTo>
                        <a:pt x="15" y="257"/>
                      </a:lnTo>
                      <a:lnTo>
                        <a:pt x="16" y="257"/>
                      </a:lnTo>
                      <a:lnTo>
                        <a:pt x="16" y="256"/>
                      </a:lnTo>
                      <a:lnTo>
                        <a:pt x="17" y="256"/>
                      </a:lnTo>
                      <a:lnTo>
                        <a:pt x="18" y="255"/>
                      </a:lnTo>
                      <a:lnTo>
                        <a:pt x="18" y="254"/>
                      </a:lnTo>
                      <a:lnTo>
                        <a:pt x="19" y="253"/>
                      </a:lnTo>
                      <a:lnTo>
                        <a:pt x="20" y="252"/>
                      </a:lnTo>
                      <a:lnTo>
                        <a:pt x="22" y="251"/>
                      </a:lnTo>
                      <a:lnTo>
                        <a:pt x="22" y="250"/>
                      </a:lnTo>
                      <a:lnTo>
                        <a:pt x="23" y="250"/>
                      </a:lnTo>
                      <a:lnTo>
                        <a:pt x="24" y="249"/>
                      </a:lnTo>
                      <a:lnTo>
                        <a:pt x="25" y="247"/>
                      </a:lnTo>
                      <a:lnTo>
                        <a:pt x="26" y="246"/>
                      </a:lnTo>
                      <a:lnTo>
                        <a:pt x="27" y="245"/>
                      </a:lnTo>
                      <a:lnTo>
                        <a:pt x="28" y="244"/>
                      </a:lnTo>
                      <a:lnTo>
                        <a:pt x="29" y="244"/>
                      </a:lnTo>
                      <a:lnTo>
                        <a:pt x="29" y="243"/>
                      </a:lnTo>
                      <a:lnTo>
                        <a:pt x="30" y="242"/>
                      </a:lnTo>
                      <a:lnTo>
                        <a:pt x="30" y="241"/>
                      </a:lnTo>
                      <a:lnTo>
                        <a:pt x="30" y="240"/>
                      </a:lnTo>
                      <a:lnTo>
                        <a:pt x="31" y="239"/>
                      </a:lnTo>
                      <a:lnTo>
                        <a:pt x="31" y="238"/>
                      </a:lnTo>
                      <a:lnTo>
                        <a:pt x="32" y="238"/>
                      </a:lnTo>
                      <a:lnTo>
                        <a:pt x="32" y="237"/>
                      </a:lnTo>
                      <a:lnTo>
                        <a:pt x="32" y="236"/>
                      </a:lnTo>
                      <a:lnTo>
                        <a:pt x="33" y="235"/>
                      </a:lnTo>
                      <a:lnTo>
                        <a:pt x="33" y="233"/>
                      </a:lnTo>
                      <a:lnTo>
                        <a:pt x="32" y="232"/>
                      </a:lnTo>
                      <a:lnTo>
                        <a:pt x="32" y="231"/>
                      </a:lnTo>
                      <a:lnTo>
                        <a:pt x="32" y="230"/>
                      </a:lnTo>
                      <a:lnTo>
                        <a:pt x="33" y="229"/>
                      </a:lnTo>
                      <a:lnTo>
                        <a:pt x="34" y="229"/>
                      </a:lnTo>
                      <a:lnTo>
                        <a:pt x="34" y="228"/>
                      </a:lnTo>
                      <a:lnTo>
                        <a:pt x="35" y="228"/>
                      </a:lnTo>
                      <a:lnTo>
                        <a:pt x="35" y="227"/>
                      </a:lnTo>
                      <a:lnTo>
                        <a:pt x="35" y="226"/>
                      </a:lnTo>
                      <a:lnTo>
                        <a:pt x="35" y="225"/>
                      </a:lnTo>
                      <a:lnTo>
                        <a:pt x="34" y="224"/>
                      </a:lnTo>
                      <a:lnTo>
                        <a:pt x="33" y="223"/>
                      </a:lnTo>
                      <a:lnTo>
                        <a:pt x="33" y="222"/>
                      </a:lnTo>
                      <a:lnTo>
                        <a:pt x="33" y="221"/>
                      </a:lnTo>
                      <a:lnTo>
                        <a:pt x="34" y="221"/>
                      </a:lnTo>
                      <a:lnTo>
                        <a:pt x="33" y="221"/>
                      </a:lnTo>
                      <a:lnTo>
                        <a:pt x="33" y="220"/>
                      </a:lnTo>
                      <a:lnTo>
                        <a:pt x="32" y="220"/>
                      </a:lnTo>
                      <a:lnTo>
                        <a:pt x="32" y="219"/>
                      </a:lnTo>
                      <a:lnTo>
                        <a:pt x="33" y="218"/>
                      </a:lnTo>
                      <a:lnTo>
                        <a:pt x="33" y="217"/>
                      </a:lnTo>
                      <a:lnTo>
                        <a:pt x="33" y="216"/>
                      </a:lnTo>
                      <a:lnTo>
                        <a:pt x="32" y="216"/>
                      </a:lnTo>
                      <a:lnTo>
                        <a:pt x="32" y="215"/>
                      </a:lnTo>
                      <a:lnTo>
                        <a:pt x="33" y="215"/>
                      </a:lnTo>
                      <a:lnTo>
                        <a:pt x="33" y="214"/>
                      </a:lnTo>
                      <a:lnTo>
                        <a:pt x="33" y="213"/>
                      </a:lnTo>
                      <a:lnTo>
                        <a:pt x="33" y="212"/>
                      </a:lnTo>
                      <a:lnTo>
                        <a:pt x="33" y="211"/>
                      </a:lnTo>
                      <a:lnTo>
                        <a:pt x="33" y="210"/>
                      </a:lnTo>
                      <a:lnTo>
                        <a:pt x="34" y="210"/>
                      </a:lnTo>
                      <a:lnTo>
                        <a:pt x="34" y="209"/>
                      </a:lnTo>
                      <a:lnTo>
                        <a:pt x="33" y="209"/>
                      </a:lnTo>
                      <a:lnTo>
                        <a:pt x="32" y="209"/>
                      </a:lnTo>
                      <a:lnTo>
                        <a:pt x="31" y="209"/>
                      </a:lnTo>
                      <a:lnTo>
                        <a:pt x="31" y="208"/>
                      </a:lnTo>
                      <a:lnTo>
                        <a:pt x="32" y="208"/>
                      </a:lnTo>
                      <a:lnTo>
                        <a:pt x="32" y="209"/>
                      </a:lnTo>
                      <a:lnTo>
                        <a:pt x="33" y="209"/>
                      </a:lnTo>
                      <a:lnTo>
                        <a:pt x="33" y="208"/>
                      </a:lnTo>
                      <a:lnTo>
                        <a:pt x="34" y="208"/>
                      </a:lnTo>
                      <a:lnTo>
                        <a:pt x="34" y="207"/>
                      </a:lnTo>
                      <a:lnTo>
                        <a:pt x="34" y="206"/>
                      </a:lnTo>
                      <a:lnTo>
                        <a:pt x="35" y="206"/>
                      </a:lnTo>
                      <a:lnTo>
                        <a:pt x="35" y="205"/>
                      </a:lnTo>
                      <a:lnTo>
                        <a:pt x="35" y="204"/>
                      </a:lnTo>
                      <a:lnTo>
                        <a:pt x="34" y="204"/>
                      </a:lnTo>
                      <a:lnTo>
                        <a:pt x="33" y="203"/>
                      </a:lnTo>
                      <a:lnTo>
                        <a:pt x="33" y="202"/>
                      </a:lnTo>
                      <a:lnTo>
                        <a:pt x="33" y="201"/>
                      </a:lnTo>
                      <a:lnTo>
                        <a:pt x="33" y="200"/>
                      </a:lnTo>
                      <a:lnTo>
                        <a:pt x="32" y="199"/>
                      </a:lnTo>
                      <a:lnTo>
                        <a:pt x="31" y="199"/>
                      </a:lnTo>
                      <a:lnTo>
                        <a:pt x="30" y="199"/>
                      </a:lnTo>
                      <a:lnTo>
                        <a:pt x="30" y="198"/>
                      </a:lnTo>
                      <a:lnTo>
                        <a:pt x="30" y="197"/>
                      </a:lnTo>
                      <a:lnTo>
                        <a:pt x="30" y="196"/>
                      </a:lnTo>
                      <a:lnTo>
                        <a:pt x="30" y="195"/>
                      </a:lnTo>
                      <a:lnTo>
                        <a:pt x="29" y="194"/>
                      </a:lnTo>
                      <a:lnTo>
                        <a:pt x="28" y="194"/>
                      </a:lnTo>
                      <a:lnTo>
                        <a:pt x="27" y="194"/>
                      </a:lnTo>
                      <a:lnTo>
                        <a:pt x="27" y="193"/>
                      </a:lnTo>
                      <a:lnTo>
                        <a:pt x="26" y="193"/>
                      </a:lnTo>
                      <a:lnTo>
                        <a:pt x="26" y="192"/>
                      </a:lnTo>
                      <a:lnTo>
                        <a:pt x="25" y="192"/>
                      </a:lnTo>
                      <a:lnTo>
                        <a:pt x="24" y="192"/>
                      </a:lnTo>
                      <a:lnTo>
                        <a:pt x="23" y="192"/>
                      </a:lnTo>
                      <a:lnTo>
                        <a:pt x="22" y="192"/>
                      </a:lnTo>
                      <a:lnTo>
                        <a:pt x="21" y="191"/>
                      </a:lnTo>
                      <a:lnTo>
                        <a:pt x="20" y="191"/>
                      </a:lnTo>
                      <a:lnTo>
                        <a:pt x="19" y="191"/>
                      </a:lnTo>
                      <a:lnTo>
                        <a:pt x="18" y="190"/>
                      </a:lnTo>
                      <a:lnTo>
                        <a:pt x="18" y="189"/>
                      </a:lnTo>
                      <a:lnTo>
                        <a:pt x="17" y="189"/>
                      </a:lnTo>
                      <a:lnTo>
                        <a:pt x="16" y="189"/>
                      </a:lnTo>
                      <a:lnTo>
                        <a:pt x="16" y="188"/>
                      </a:lnTo>
                      <a:lnTo>
                        <a:pt x="15" y="188"/>
                      </a:lnTo>
                      <a:lnTo>
                        <a:pt x="14" y="188"/>
                      </a:lnTo>
                      <a:lnTo>
                        <a:pt x="13" y="188"/>
                      </a:lnTo>
                      <a:lnTo>
                        <a:pt x="12" y="188"/>
                      </a:lnTo>
                      <a:lnTo>
                        <a:pt x="12" y="187"/>
                      </a:lnTo>
                      <a:lnTo>
                        <a:pt x="11" y="186"/>
                      </a:lnTo>
                      <a:lnTo>
                        <a:pt x="9" y="186"/>
                      </a:lnTo>
                      <a:lnTo>
                        <a:pt x="8" y="185"/>
                      </a:lnTo>
                      <a:lnTo>
                        <a:pt x="7" y="184"/>
                      </a:lnTo>
                      <a:lnTo>
                        <a:pt x="7" y="183"/>
                      </a:lnTo>
                      <a:lnTo>
                        <a:pt x="6" y="183"/>
                      </a:lnTo>
                      <a:lnTo>
                        <a:pt x="6" y="182"/>
                      </a:lnTo>
                      <a:lnTo>
                        <a:pt x="6" y="181"/>
                      </a:lnTo>
                      <a:lnTo>
                        <a:pt x="6" y="180"/>
                      </a:lnTo>
                      <a:lnTo>
                        <a:pt x="5" y="180"/>
                      </a:lnTo>
                      <a:lnTo>
                        <a:pt x="4" y="179"/>
                      </a:lnTo>
                      <a:lnTo>
                        <a:pt x="4" y="178"/>
                      </a:lnTo>
                      <a:lnTo>
                        <a:pt x="3" y="178"/>
                      </a:lnTo>
                      <a:lnTo>
                        <a:pt x="3" y="177"/>
                      </a:lnTo>
                      <a:lnTo>
                        <a:pt x="2" y="177"/>
                      </a:lnTo>
                      <a:lnTo>
                        <a:pt x="2" y="176"/>
                      </a:lnTo>
                      <a:lnTo>
                        <a:pt x="2" y="175"/>
                      </a:lnTo>
                      <a:lnTo>
                        <a:pt x="1" y="175"/>
                      </a:lnTo>
                      <a:lnTo>
                        <a:pt x="1" y="174"/>
                      </a:lnTo>
                      <a:lnTo>
                        <a:pt x="1" y="173"/>
                      </a:lnTo>
                      <a:lnTo>
                        <a:pt x="1" y="172"/>
                      </a:lnTo>
                      <a:lnTo>
                        <a:pt x="1" y="171"/>
                      </a:lnTo>
                      <a:lnTo>
                        <a:pt x="1" y="170"/>
                      </a:lnTo>
                      <a:lnTo>
                        <a:pt x="0" y="169"/>
                      </a:lnTo>
                      <a:lnTo>
                        <a:pt x="1" y="168"/>
                      </a:lnTo>
                      <a:lnTo>
                        <a:pt x="2" y="168"/>
                      </a:lnTo>
                      <a:lnTo>
                        <a:pt x="3" y="169"/>
                      </a:lnTo>
                      <a:lnTo>
                        <a:pt x="4" y="169"/>
                      </a:lnTo>
                      <a:lnTo>
                        <a:pt x="5" y="168"/>
                      </a:lnTo>
                      <a:lnTo>
                        <a:pt x="6" y="168"/>
                      </a:lnTo>
                      <a:lnTo>
                        <a:pt x="7" y="167"/>
                      </a:lnTo>
                      <a:lnTo>
                        <a:pt x="7" y="166"/>
                      </a:lnTo>
                      <a:lnTo>
                        <a:pt x="8" y="166"/>
                      </a:lnTo>
                      <a:lnTo>
                        <a:pt x="8" y="165"/>
                      </a:lnTo>
                      <a:lnTo>
                        <a:pt x="9" y="164"/>
                      </a:lnTo>
                      <a:lnTo>
                        <a:pt x="10" y="164"/>
                      </a:lnTo>
                      <a:lnTo>
                        <a:pt x="10" y="163"/>
                      </a:lnTo>
                      <a:lnTo>
                        <a:pt x="11" y="163"/>
                      </a:lnTo>
                      <a:lnTo>
                        <a:pt x="11" y="162"/>
                      </a:lnTo>
                      <a:lnTo>
                        <a:pt x="12" y="162"/>
                      </a:lnTo>
                      <a:lnTo>
                        <a:pt x="12" y="161"/>
                      </a:lnTo>
                      <a:lnTo>
                        <a:pt x="11" y="161"/>
                      </a:lnTo>
                      <a:lnTo>
                        <a:pt x="11" y="160"/>
                      </a:lnTo>
                      <a:lnTo>
                        <a:pt x="11" y="159"/>
                      </a:lnTo>
                      <a:lnTo>
                        <a:pt x="11" y="158"/>
                      </a:lnTo>
                      <a:lnTo>
                        <a:pt x="11" y="157"/>
                      </a:lnTo>
                      <a:lnTo>
                        <a:pt x="12" y="157"/>
                      </a:lnTo>
                      <a:lnTo>
                        <a:pt x="12" y="156"/>
                      </a:lnTo>
                      <a:lnTo>
                        <a:pt x="12" y="155"/>
                      </a:lnTo>
                      <a:lnTo>
                        <a:pt x="12" y="154"/>
                      </a:lnTo>
                      <a:lnTo>
                        <a:pt x="12" y="153"/>
                      </a:lnTo>
                      <a:lnTo>
                        <a:pt x="11" y="152"/>
                      </a:lnTo>
                      <a:lnTo>
                        <a:pt x="11" y="151"/>
                      </a:lnTo>
                      <a:lnTo>
                        <a:pt x="10" y="151"/>
                      </a:lnTo>
                      <a:lnTo>
                        <a:pt x="10" y="150"/>
                      </a:lnTo>
                      <a:lnTo>
                        <a:pt x="10" y="149"/>
                      </a:lnTo>
                      <a:lnTo>
                        <a:pt x="11" y="149"/>
                      </a:lnTo>
                      <a:lnTo>
                        <a:pt x="11" y="148"/>
                      </a:lnTo>
                      <a:lnTo>
                        <a:pt x="12" y="148"/>
                      </a:lnTo>
                      <a:lnTo>
                        <a:pt x="12" y="147"/>
                      </a:lnTo>
                      <a:lnTo>
                        <a:pt x="13" y="147"/>
                      </a:lnTo>
                      <a:lnTo>
                        <a:pt x="13" y="146"/>
                      </a:lnTo>
                      <a:lnTo>
                        <a:pt x="13" y="145"/>
                      </a:lnTo>
                      <a:lnTo>
                        <a:pt x="13" y="144"/>
                      </a:lnTo>
                      <a:lnTo>
                        <a:pt x="14" y="144"/>
                      </a:lnTo>
                      <a:lnTo>
                        <a:pt x="14" y="143"/>
                      </a:lnTo>
                      <a:lnTo>
                        <a:pt x="14" y="142"/>
                      </a:lnTo>
                      <a:lnTo>
                        <a:pt x="14" y="141"/>
                      </a:lnTo>
                      <a:lnTo>
                        <a:pt x="14" y="140"/>
                      </a:lnTo>
                      <a:lnTo>
                        <a:pt x="14" y="139"/>
                      </a:lnTo>
                      <a:lnTo>
                        <a:pt x="15" y="137"/>
                      </a:lnTo>
                      <a:lnTo>
                        <a:pt x="15" y="136"/>
                      </a:lnTo>
                      <a:lnTo>
                        <a:pt x="15" y="135"/>
                      </a:lnTo>
                      <a:lnTo>
                        <a:pt x="15" y="134"/>
                      </a:lnTo>
                      <a:lnTo>
                        <a:pt x="16" y="133"/>
                      </a:lnTo>
                      <a:lnTo>
                        <a:pt x="16" y="132"/>
                      </a:lnTo>
                      <a:lnTo>
                        <a:pt x="16" y="131"/>
                      </a:lnTo>
                      <a:lnTo>
                        <a:pt x="17" y="131"/>
                      </a:lnTo>
                      <a:lnTo>
                        <a:pt x="18" y="129"/>
                      </a:lnTo>
                      <a:lnTo>
                        <a:pt x="19" y="128"/>
                      </a:lnTo>
                      <a:lnTo>
                        <a:pt x="22" y="127"/>
                      </a:lnTo>
                      <a:lnTo>
                        <a:pt x="22" y="126"/>
                      </a:lnTo>
                      <a:lnTo>
                        <a:pt x="23" y="126"/>
                      </a:lnTo>
                      <a:lnTo>
                        <a:pt x="24" y="125"/>
                      </a:lnTo>
                      <a:lnTo>
                        <a:pt x="25" y="125"/>
                      </a:lnTo>
                      <a:lnTo>
                        <a:pt x="26" y="125"/>
                      </a:lnTo>
                      <a:lnTo>
                        <a:pt x="27" y="124"/>
                      </a:lnTo>
                      <a:lnTo>
                        <a:pt x="27" y="123"/>
                      </a:lnTo>
                      <a:lnTo>
                        <a:pt x="28" y="122"/>
                      </a:lnTo>
                      <a:lnTo>
                        <a:pt x="28" y="121"/>
                      </a:lnTo>
                      <a:lnTo>
                        <a:pt x="29" y="120"/>
                      </a:lnTo>
                      <a:lnTo>
                        <a:pt x="28" y="119"/>
                      </a:lnTo>
                      <a:lnTo>
                        <a:pt x="28" y="117"/>
                      </a:lnTo>
                      <a:lnTo>
                        <a:pt x="27" y="116"/>
                      </a:lnTo>
                      <a:lnTo>
                        <a:pt x="27" y="115"/>
                      </a:lnTo>
                      <a:lnTo>
                        <a:pt x="28" y="114"/>
                      </a:lnTo>
                      <a:lnTo>
                        <a:pt x="29" y="114"/>
                      </a:lnTo>
                      <a:lnTo>
                        <a:pt x="30" y="113"/>
                      </a:lnTo>
                      <a:lnTo>
                        <a:pt x="30" y="112"/>
                      </a:lnTo>
                      <a:lnTo>
                        <a:pt x="30" y="111"/>
                      </a:lnTo>
                      <a:lnTo>
                        <a:pt x="31" y="111"/>
                      </a:lnTo>
                      <a:lnTo>
                        <a:pt x="32" y="110"/>
                      </a:lnTo>
                      <a:lnTo>
                        <a:pt x="33" y="109"/>
                      </a:lnTo>
                      <a:lnTo>
                        <a:pt x="34" y="109"/>
                      </a:lnTo>
                      <a:lnTo>
                        <a:pt x="35" y="108"/>
                      </a:lnTo>
                      <a:lnTo>
                        <a:pt x="36" y="108"/>
                      </a:lnTo>
                      <a:lnTo>
                        <a:pt x="37" y="107"/>
                      </a:lnTo>
                      <a:lnTo>
                        <a:pt x="38" y="107"/>
                      </a:lnTo>
                      <a:lnTo>
                        <a:pt x="39" y="106"/>
                      </a:lnTo>
                      <a:lnTo>
                        <a:pt x="40" y="106"/>
                      </a:lnTo>
                      <a:lnTo>
                        <a:pt x="40" y="105"/>
                      </a:lnTo>
                      <a:lnTo>
                        <a:pt x="41" y="105"/>
                      </a:lnTo>
                      <a:lnTo>
                        <a:pt x="42" y="105"/>
                      </a:lnTo>
                      <a:lnTo>
                        <a:pt x="43" y="104"/>
                      </a:lnTo>
                      <a:lnTo>
                        <a:pt x="44" y="105"/>
                      </a:lnTo>
                      <a:lnTo>
                        <a:pt x="45" y="105"/>
                      </a:lnTo>
                      <a:lnTo>
                        <a:pt x="46" y="105"/>
                      </a:lnTo>
                      <a:lnTo>
                        <a:pt x="47" y="105"/>
                      </a:lnTo>
                      <a:lnTo>
                        <a:pt x="48" y="105"/>
                      </a:lnTo>
                      <a:lnTo>
                        <a:pt x="49" y="104"/>
                      </a:lnTo>
                      <a:lnTo>
                        <a:pt x="50" y="104"/>
                      </a:lnTo>
                      <a:lnTo>
                        <a:pt x="51" y="103"/>
                      </a:lnTo>
                      <a:lnTo>
                        <a:pt x="52" y="103"/>
                      </a:lnTo>
                      <a:lnTo>
                        <a:pt x="52" y="102"/>
                      </a:lnTo>
                      <a:lnTo>
                        <a:pt x="53" y="102"/>
                      </a:lnTo>
                      <a:lnTo>
                        <a:pt x="53" y="101"/>
                      </a:lnTo>
                      <a:lnTo>
                        <a:pt x="53" y="100"/>
                      </a:lnTo>
                      <a:lnTo>
                        <a:pt x="54" y="99"/>
                      </a:lnTo>
                      <a:lnTo>
                        <a:pt x="54" y="98"/>
                      </a:lnTo>
                      <a:lnTo>
                        <a:pt x="53" y="98"/>
                      </a:lnTo>
                      <a:lnTo>
                        <a:pt x="53" y="97"/>
                      </a:lnTo>
                      <a:lnTo>
                        <a:pt x="53" y="96"/>
                      </a:lnTo>
                      <a:lnTo>
                        <a:pt x="53" y="95"/>
                      </a:lnTo>
                      <a:lnTo>
                        <a:pt x="53" y="94"/>
                      </a:lnTo>
                      <a:lnTo>
                        <a:pt x="54" y="94"/>
                      </a:lnTo>
                      <a:lnTo>
                        <a:pt x="54" y="93"/>
                      </a:lnTo>
                      <a:lnTo>
                        <a:pt x="55" y="93"/>
                      </a:lnTo>
                      <a:lnTo>
                        <a:pt x="56" y="93"/>
                      </a:lnTo>
                      <a:lnTo>
                        <a:pt x="56" y="92"/>
                      </a:lnTo>
                      <a:lnTo>
                        <a:pt x="57" y="92"/>
                      </a:lnTo>
                      <a:lnTo>
                        <a:pt x="57" y="91"/>
                      </a:lnTo>
                      <a:lnTo>
                        <a:pt x="57" y="90"/>
                      </a:lnTo>
                      <a:lnTo>
                        <a:pt x="58" y="89"/>
                      </a:lnTo>
                      <a:lnTo>
                        <a:pt x="91" y="118"/>
                      </a:lnTo>
                      <a:lnTo>
                        <a:pt x="128" y="113"/>
                      </a:lnTo>
                      <a:lnTo>
                        <a:pt x="138" y="111"/>
                      </a:lnTo>
                      <a:lnTo>
                        <a:pt x="154" y="110"/>
                      </a:lnTo>
                      <a:lnTo>
                        <a:pt x="227" y="99"/>
                      </a:lnTo>
                      <a:lnTo>
                        <a:pt x="239" y="72"/>
                      </a:lnTo>
                      <a:lnTo>
                        <a:pt x="239" y="71"/>
                      </a:lnTo>
                      <a:lnTo>
                        <a:pt x="239" y="70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" name="Freeform 32">
                  <a:extLst>
                    <a:ext uri="{FF2B5EF4-FFF2-40B4-BE49-F238E27FC236}">
                      <a16:creationId xmlns:a16="http://schemas.microsoft.com/office/drawing/2014/main" id="{552298EE-ED01-44B0-AAB0-5C303337A12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837238" y="3702050"/>
                  <a:ext cx="579437" cy="796925"/>
                </a:xfrm>
                <a:custGeom>
                  <a:avLst/>
                  <a:gdLst>
                    <a:gd name="T0" fmla="*/ 330 w 365"/>
                    <a:gd name="T1" fmla="*/ 84 h 502"/>
                    <a:gd name="T2" fmla="*/ 336 w 365"/>
                    <a:gd name="T3" fmla="*/ 142 h 502"/>
                    <a:gd name="T4" fmla="*/ 312 w 365"/>
                    <a:gd name="T5" fmla="*/ 359 h 502"/>
                    <a:gd name="T6" fmla="*/ 361 w 365"/>
                    <a:gd name="T7" fmla="*/ 372 h 502"/>
                    <a:gd name="T8" fmla="*/ 337 w 365"/>
                    <a:gd name="T9" fmla="*/ 403 h 502"/>
                    <a:gd name="T10" fmla="*/ 274 w 365"/>
                    <a:gd name="T11" fmla="*/ 494 h 502"/>
                    <a:gd name="T12" fmla="*/ 268 w 365"/>
                    <a:gd name="T13" fmla="*/ 484 h 502"/>
                    <a:gd name="T14" fmla="*/ 262 w 365"/>
                    <a:gd name="T15" fmla="*/ 480 h 502"/>
                    <a:gd name="T16" fmla="*/ 256 w 365"/>
                    <a:gd name="T17" fmla="*/ 473 h 502"/>
                    <a:gd name="T18" fmla="*/ 250 w 365"/>
                    <a:gd name="T19" fmla="*/ 467 h 502"/>
                    <a:gd name="T20" fmla="*/ 243 w 365"/>
                    <a:gd name="T21" fmla="*/ 465 h 502"/>
                    <a:gd name="T22" fmla="*/ 240 w 365"/>
                    <a:gd name="T23" fmla="*/ 459 h 502"/>
                    <a:gd name="T24" fmla="*/ 237 w 365"/>
                    <a:gd name="T25" fmla="*/ 454 h 502"/>
                    <a:gd name="T26" fmla="*/ 233 w 365"/>
                    <a:gd name="T27" fmla="*/ 443 h 502"/>
                    <a:gd name="T28" fmla="*/ 235 w 365"/>
                    <a:gd name="T29" fmla="*/ 440 h 502"/>
                    <a:gd name="T30" fmla="*/ 235 w 365"/>
                    <a:gd name="T31" fmla="*/ 431 h 502"/>
                    <a:gd name="T32" fmla="*/ 229 w 365"/>
                    <a:gd name="T33" fmla="*/ 426 h 502"/>
                    <a:gd name="T34" fmla="*/ 227 w 365"/>
                    <a:gd name="T35" fmla="*/ 416 h 502"/>
                    <a:gd name="T36" fmla="*/ 224 w 365"/>
                    <a:gd name="T37" fmla="*/ 410 h 502"/>
                    <a:gd name="T38" fmla="*/ 217 w 365"/>
                    <a:gd name="T39" fmla="*/ 404 h 502"/>
                    <a:gd name="T40" fmla="*/ 214 w 365"/>
                    <a:gd name="T41" fmla="*/ 396 h 502"/>
                    <a:gd name="T42" fmla="*/ 206 w 365"/>
                    <a:gd name="T43" fmla="*/ 393 h 502"/>
                    <a:gd name="T44" fmla="*/ 199 w 365"/>
                    <a:gd name="T45" fmla="*/ 390 h 502"/>
                    <a:gd name="T46" fmla="*/ 197 w 365"/>
                    <a:gd name="T47" fmla="*/ 382 h 502"/>
                    <a:gd name="T48" fmla="*/ 190 w 365"/>
                    <a:gd name="T49" fmla="*/ 372 h 502"/>
                    <a:gd name="T50" fmla="*/ 186 w 365"/>
                    <a:gd name="T51" fmla="*/ 365 h 502"/>
                    <a:gd name="T52" fmla="*/ 185 w 365"/>
                    <a:gd name="T53" fmla="*/ 356 h 502"/>
                    <a:gd name="T54" fmla="*/ 179 w 365"/>
                    <a:gd name="T55" fmla="*/ 348 h 502"/>
                    <a:gd name="T56" fmla="*/ 174 w 365"/>
                    <a:gd name="T57" fmla="*/ 340 h 502"/>
                    <a:gd name="T58" fmla="*/ 164 w 365"/>
                    <a:gd name="T59" fmla="*/ 334 h 502"/>
                    <a:gd name="T60" fmla="*/ 159 w 365"/>
                    <a:gd name="T61" fmla="*/ 325 h 502"/>
                    <a:gd name="T62" fmla="*/ 153 w 365"/>
                    <a:gd name="T63" fmla="*/ 318 h 502"/>
                    <a:gd name="T64" fmla="*/ 149 w 365"/>
                    <a:gd name="T65" fmla="*/ 310 h 502"/>
                    <a:gd name="T66" fmla="*/ 146 w 365"/>
                    <a:gd name="T67" fmla="*/ 303 h 502"/>
                    <a:gd name="T68" fmla="*/ 138 w 365"/>
                    <a:gd name="T69" fmla="*/ 297 h 502"/>
                    <a:gd name="T70" fmla="*/ 135 w 365"/>
                    <a:gd name="T71" fmla="*/ 291 h 502"/>
                    <a:gd name="T72" fmla="*/ 129 w 365"/>
                    <a:gd name="T73" fmla="*/ 284 h 502"/>
                    <a:gd name="T74" fmla="*/ 121 w 365"/>
                    <a:gd name="T75" fmla="*/ 278 h 502"/>
                    <a:gd name="T76" fmla="*/ 117 w 365"/>
                    <a:gd name="T77" fmla="*/ 269 h 502"/>
                    <a:gd name="T78" fmla="*/ 114 w 365"/>
                    <a:gd name="T79" fmla="*/ 262 h 502"/>
                    <a:gd name="T80" fmla="*/ 106 w 365"/>
                    <a:gd name="T81" fmla="*/ 256 h 502"/>
                    <a:gd name="T82" fmla="*/ 103 w 365"/>
                    <a:gd name="T83" fmla="*/ 245 h 502"/>
                    <a:gd name="T84" fmla="*/ 96 w 365"/>
                    <a:gd name="T85" fmla="*/ 239 h 502"/>
                    <a:gd name="T86" fmla="*/ 86 w 365"/>
                    <a:gd name="T87" fmla="*/ 233 h 502"/>
                    <a:gd name="T88" fmla="*/ 86 w 365"/>
                    <a:gd name="T89" fmla="*/ 222 h 502"/>
                    <a:gd name="T90" fmla="*/ 76 w 365"/>
                    <a:gd name="T91" fmla="*/ 218 h 502"/>
                    <a:gd name="T92" fmla="*/ 68 w 365"/>
                    <a:gd name="T93" fmla="*/ 210 h 502"/>
                    <a:gd name="T94" fmla="*/ 63 w 365"/>
                    <a:gd name="T95" fmla="*/ 200 h 502"/>
                    <a:gd name="T96" fmla="*/ 53 w 365"/>
                    <a:gd name="T97" fmla="*/ 193 h 502"/>
                    <a:gd name="T98" fmla="*/ 44 w 365"/>
                    <a:gd name="T99" fmla="*/ 188 h 502"/>
                    <a:gd name="T100" fmla="*/ 34 w 365"/>
                    <a:gd name="T101" fmla="*/ 179 h 502"/>
                    <a:gd name="T102" fmla="*/ 26 w 365"/>
                    <a:gd name="T103" fmla="*/ 167 h 502"/>
                    <a:gd name="T104" fmla="*/ 18 w 365"/>
                    <a:gd name="T105" fmla="*/ 158 h 502"/>
                    <a:gd name="T106" fmla="*/ 17 w 365"/>
                    <a:gd name="T107" fmla="*/ 146 h 502"/>
                    <a:gd name="T108" fmla="*/ 15 w 365"/>
                    <a:gd name="T109" fmla="*/ 134 h 502"/>
                    <a:gd name="T110" fmla="*/ 10 w 365"/>
                    <a:gd name="T111" fmla="*/ 122 h 502"/>
                    <a:gd name="T112" fmla="*/ 10 w 365"/>
                    <a:gd name="T113" fmla="*/ 110 h 502"/>
                    <a:gd name="T114" fmla="*/ 6 w 365"/>
                    <a:gd name="T115" fmla="*/ 96 h 502"/>
                    <a:gd name="T116" fmla="*/ 1 w 365"/>
                    <a:gd name="T117" fmla="*/ 83 h 502"/>
                    <a:gd name="T118" fmla="*/ 9 w 365"/>
                    <a:gd name="T119" fmla="*/ 74 h 502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365"/>
                    <a:gd name="T181" fmla="*/ 0 h 502"/>
                    <a:gd name="T182" fmla="*/ 365 w 365"/>
                    <a:gd name="T183" fmla="*/ 502 h 502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365" h="502">
                      <a:moveTo>
                        <a:pt x="329" y="0"/>
                      </a:moveTo>
                      <a:lnTo>
                        <a:pt x="328" y="9"/>
                      </a:lnTo>
                      <a:lnTo>
                        <a:pt x="328" y="10"/>
                      </a:lnTo>
                      <a:lnTo>
                        <a:pt x="329" y="17"/>
                      </a:lnTo>
                      <a:lnTo>
                        <a:pt x="329" y="21"/>
                      </a:lnTo>
                      <a:lnTo>
                        <a:pt x="329" y="30"/>
                      </a:lnTo>
                      <a:lnTo>
                        <a:pt x="330" y="37"/>
                      </a:lnTo>
                      <a:lnTo>
                        <a:pt x="330" y="41"/>
                      </a:lnTo>
                      <a:lnTo>
                        <a:pt x="330" y="42"/>
                      </a:lnTo>
                      <a:lnTo>
                        <a:pt x="327" y="50"/>
                      </a:lnTo>
                      <a:lnTo>
                        <a:pt x="325" y="58"/>
                      </a:lnTo>
                      <a:lnTo>
                        <a:pt x="324" y="59"/>
                      </a:lnTo>
                      <a:lnTo>
                        <a:pt x="324" y="60"/>
                      </a:lnTo>
                      <a:lnTo>
                        <a:pt x="324" y="72"/>
                      </a:lnTo>
                      <a:lnTo>
                        <a:pt x="324" y="76"/>
                      </a:lnTo>
                      <a:lnTo>
                        <a:pt x="325" y="78"/>
                      </a:lnTo>
                      <a:lnTo>
                        <a:pt x="330" y="84"/>
                      </a:lnTo>
                      <a:lnTo>
                        <a:pt x="332" y="87"/>
                      </a:lnTo>
                      <a:lnTo>
                        <a:pt x="332" y="93"/>
                      </a:lnTo>
                      <a:lnTo>
                        <a:pt x="333" y="103"/>
                      </a:lnTo>
                      <a:lnTo>
                        <a:pt x="333" y="105"/>
                      </a:lnTo>
                      <a:lnTo>
                        <a:pt x="333" y="106"/>
                      </a:lnTo>
                      <a:lnTo>
                        <a:pt x="334" y="110"/>
                      </a:lnTo>
                      <a:lnTo>
                        <a:pt x="335" y="117"/>
                      </a:lnTo>
                      <a:lnTo>
                        <a:pt x="335" y="118"/>
                      </a:lnTo>
                      <a:lnTo>
                        <a:pt x="335" y="119"/>
                      </a:lnTo>
                      <a:lnTo>
                        <a:pt x="335" y="120"/>
                      </a:lnTo>
                      <a:lnTo>
                        <a:pt x="336" y="123"/>
                      </a:lnTo>
                      <a:lnTo>
                        <a:pt x="336" y="131"/>
                      </a:lnTo>
                      <a:lnTo>
                        <a:pt x="336" y="135"/>
                      </a:lnTo>
                      <a:lnTo>
                        <a:pt x="336" y="136"/>
                      </a:lnTo>
                      <a:lnTo>
                        <a:pt x="336" y="142"/>
                      </a:lnTo>
                      <a:lnTo>
                        <a:pt x="336" y="150"/>
                      </a:lnTo>
                      <a:lnTo>
                        <a:pt x="336" y="153"/>
                      </a:lnTo>
                      <a:lnTo>
                        <a:pt x="337" y="165"/>
                      </a:lnTo>
                      <a:lnTo>
                        <a:pt x="338" y="180"/>
                      </a:lnTo>
                      <a:lnTo>
                        <a:pt x="340" y="195"/>
                      </a:lnTo>
                      <a:lnTo>
                        <a:pt x="341" y="213"/>
                      </a:lnTo>
                      <a:lnTo>
                        <a:pt x="341" y="225"/>
                      </a:lnTo>
                      <a:lnTo>
                        <a:pt x="341" y="227"/>
                      </a:lnTo>
                      <a:lnTo>
                        <a:pt x="340" y="235"/>
                      </a:lnTo>
                      <a:lnTo>
                        <a:pt x="330" y="269"/>
                      </a:lnTo>
                      <a:lnTo>
                        <a:pt x="324" y="296"/>
                      </a:lnTo>
                      <a:lnTo>
                        <a:pt x="318" y="320"/>
                      </a:lnTo>
                      <a:lnTo>
                        <a:pt x="312" y="343"/>
                      </a:lnTo>
                      <a:lnTo>
                        <a:pt x="309" y="355"/>
                      </a:lnTo>
                      <a:lnTo>
                        <a:pt x="308" y="357"/>
                      </a:lnTo>
                      <a:lnTo>
                        <a:pt x="312" y="359"/>
                      </a:lnTo>
                      <a:lnTo>
                        <a:pt x="321" y="362"/>
                      </a:lnTo>
                      <a:lnTo>
                        <a:pt x="329" y="365"/>
                      </a:lnTo>
                      <a:lnTo>
                        <a:pt x="339" y="369"/>
                      </a:lnTo>
                      <a:lnTo>
                        <a:pt x="341" y="369"/>
                      </a:lnTo>
                      <a:lnTo>
                        <a:pt x="347" y="375"/>
                      </a:lnTo>
                      <a:lnTo>
                        <a:pt x="351" y="378"/>
                      </a:lnTo>
                      <a:lnTo>
                        <a:pt x="352" y="378"/>
                      </a:lnTo>
                      <a:lnTo>
                        <a:pt x="353" y="378"/>
                      </a:lnTo>
                      <a:lnTo>
                        <a:pt x="354" y="378"/>
                      </a:lnTo>
                      <a:lnTo>
                        <a:pt x="355" y="378"/>
                      </a:lnTo>
                      <a:lnTo>
                        <a:pt x="357" y="376"/>
                      </a:lnTo>
                      <a:lnTo>
                        <a:pt x="358" y="376"/>
                      </a:lnTo>
                      <a:lnTo>
                        <a:pt x="358" y="375"/>
                      </a:lnTo>
                      <a:lnTo>
                        <a:pt x="359" y="375"/>
                      </a:lnTo>
                      <a:lnTo>
                        <a:pt x="359" y="374"/>
                      </a:lnTo>
                      <a:lnTo>
                        <a:pt x="360" y="373"/>
                      </a:lnTo>
                      <a:lnTo>
                        <a:pt x="361" y="372"/>
                      </a:lnTo>
                      <a:lnTo>
                        <a:pt x="362" y="372"/>
                      </a:lnTo>
                      <a:lnTo>
                        <a:pt x="363" y="370"/>
                      </a:lnTo>
                      <a:lnTo>
                        <a:pt x="364" y="370"/>
                      </a:lnTo>
                      <a:lnTo>
                        <a:pt x="364" y="369"/>
                      </a:lnTo>
                      <a:lnTo>
                        <a:pt x="365" y="369"/>
                      </a:lnTo>
                      <a:lnTo>
                        <a:pt x="365" y="370"/>
                      </a:lnTo>
                      <a:lnTo>
                        <a:pt x="365" y="371"/>
                      </a:lnTo>
                      <a:lnTo>
                        <a:pt x="365" y="372"/>
                      </a:lnTo>
                      <a:lnTo>
                        <a:pt x="365" y="375"/>
                      </a:lnTo>
                      <a:lnTo>
                        <a:pt x="365" y="376"/>
                      </a:lnTo>
                      <a:lnTo>
                        <a:pt x="365" y="377"/>
                      </a:lnTo>
                      <a:lnTo>
                        <a:pt x="365" y="378"/>
                      </a:lnTo>
                      <a:lnTo>
                        <a:pt x="365" y="379"/>
                      </a:lnTo>
                      <a:lnTo>
                        <a:pt x="365" y="381"/>
                      </a:lnTo>
                      <a:lnTo>
                        <a:pt x="365" y="382"/>
                      </a:lnTo>
                      <a:lnTo>
                        <a:pt x="337" y="403"/>
                      </a:lnTo>
                      <a:lnTo>
                        <a:pt x="336" y="404"/>
                      </a:lnTo>
                      <a:lnTo>
                        <a:pt x="336" y="405"/>
                      </a:lnTo>
                      <a:lnTo>
                        <a:pt x="274" y="502"/>
                      </a:lnTo>
                      <a:lnTo>
                        <a:pt x="272" y="500"/>
                      </a:lnTo>
                      <a:lnTo>
                        <a:pt x="271" y="500"/>
                      </a:lnTo>
                      <a:lnTo>
                        <a:pt x="270" y="500"/>
                      </a:lnTo>
                      <a:lnTo>
                        <a:pt x="271" y="500"/>
                      </a:lnTo>
                      <a:lnTo>
                        <a:pt x="272" y="498"/>
                      </a:lnTo>
                      <a:lnTo>
                        <a:pt x="273" y="497"/>
                      </a:lnTo>
                      <a:lnTo>
                        <a:pt x="274" y="496"/>
                      </a:lnTo>
                      <a:lnTo>
                        <a:pt x="275" y="495"/>
                      </a:lnTo>
                      <a:lnTo>
                        <a:pt x="276" y="495"/>
                      </a:lnTo>
                      <a:lnTo>
                        <a:pt x="275" y="495"/>
                      </a:lnTo>
                      <a:lnTo>
                        <a:pt x="274" y="495"/>
                      </a:lnTo>
                      <a:lnTo>
                        <a:pt x="274" y="494"/>
                      </a:lnTo>
                      <a:lnTo>
                        <a:pt x="274" y="492"/>
                      </a:lnTo>
                      <a:lnTo>
                        <a:pt x="273" y="491"/>
                      </a:lnTo>
                      <a:lnTo>
                        <a:pt x="273" y="490"/>
                      </a:lnTo>
                      <a:lnTo>
                        <a:pt x="273" y="491"/>
                      </a:lnTo>
                      <a:lnTo>
                        <a:pt x="272" y="490"/>
                      </a:lnTo>
                      <a:lnTo>
                        <a:pt x="271" y="489"/>
                      </a:lnTo>
                      <a:lnTo>
                        <a:pt x="270" y="489"/>
                      </a:lnTo>
                      <a:lnTo>
                        <a:pt x="269" y="489"/>
                      </a:lnTo>
                      <a:lnTo>
                        <a:pt x="269" y="488"/>
                      </a:lnTo>
                      <a:lnTo>
                        <a:pt x="269" y="487"/>
                      </a:lnTo>
                      <a:lnTo>
                        <a:pt x="270" y="487"/>
                      </a:lnTo>
                      <a:lnTo>
                        <a:pt x="270" y="486"/>
                      </a:lnTo>
                      <a:lnTo>
                        <a:pt x="270" y="485"/>
                      </a:lnTo>
                      <a:lnTo>
                        <a:pt x="269" y="484"/>
                      </a:lnTo>
                      <a:lnTo>
                        <a:pt x="268" y="484"/>
                      </a:lnTo>
                      <a:lnTo>
                        <a:pt x="267" y="484"/>
                      </a:lnTo>
                      <a:lnTo>
                        <a:pt x="267" y="483"/>
                      </a:lnTo>
                      <a:lnTo>
                        <a:pt x="268" y="483"/>
                      </a:lnTo>
                      <a:lnTo>
                        <a:pt x="267" y="483"/>
                      </a:lnTo>
                      <a:lnTo>
                        <a:pt x="267" y="482"/>
                      </a:lnTo>
                      <a:lnTo>
                        <a:pt x="266" y="481"/>
                      </a:lnTo>
                      <a:lnTo>
                        <a:pt x="266" y="480"/>
                      </a:lnTo>
                      <a:lnTo>
                        <a:pt x="266" y="479"/>
                      </a:lnTo>
                      <a:lnTo>
                        <a:pt x="266" y="478"/>
                      </a:lnTo>
                      <a:lnTo>
                        <a:pt x="265" y="478"/>
                      </a:lnTo>
                      <a:lnTo>
                        <a:pt x="265" y="479"/>
                      </a:lnTo>
                      <a:lnTo>
                        <a:pt x="264" y="479"/>
                      </a:lnTo>
                      <a:lnTo>
                        <a:pt x="263" y="480"/>
                      </a:lnTo>
                      <a:lnTo>
                        <a:pt x="263" y="481"/>
                      </a:lnTo>
                      <a:lnTo>
                        <a:pt x="262" y="481"/>
                      </a:lnTo>
                      <a:lnTo>
                        <a:pt x="262" y="480"/>
                      </a:lnTo>
                      <a:lnTo>
                        <a:pt x="261" y="480"/>
                      </a:lnTo>
                      <a:lnTo>
                        <a:pt x="261" y="479"/>
                      </a:lnTo>
                      <a:lnTo>
                        <a:pt x="261" y="480"/>
                      </a:lnTo>
                      <a:lnTo>
                        <a:pt x="260" y="480"/>
                      </a:lnTo>
                      <a:lnTo>
                        <a:pt x="260" y="479"/>
                      </a:lnTo>
                      <a:lnTo>
                        <a:pt x="260" y="478"/>
                      </a:lnTo>
                      <a:lnTo>
                        <a:pt x="259" y="477"/>
                      </a:lnTo>
                      <a:lnTo>
                        <a:pt x="258" y="476"/>
                      </a:lnTo>
                      <a:lnTo>
                        <a:pt x="258" y="475"/>
                      </a:lnTo>
                      <a:lnTo>
                        <a:pt x="257" y="475"/>
                      </a:lnTo>
                      <a:lnTo>
                        <a:pt x="257" y="474"/>
                      </a:lnTo>
                      <a:lnTo>
                        <a:pt x="257" y="473"/>
                      </a:lnTo>
                      <a:lnTo>
                        <a:pt x="257" y="472"/>
                      </a:lnTo>
                      <a:lnTo>
                        <a:pt x="256" y="472"/>
                      </a:lnTo>
                      <a:lnTo>
                        <a:pt x="256" y="473"/>
                      </a:lnTo>
                      <a:lnTo>
                        <a:pt x="255" y="473"/>
                      </a:lnTo>
                      <a:lnTo>
                        <a:pt x="255" y="472"/>
                      </a:lnTo>
                      <a:lnTo>
                        <a:pt x="254" y="472"/>
                      </a:lnTo>
                      <a:lnTo>
                        <a:pt x="254" y="471"/>
                      </a:lnTo>
                      <a:lnTo>
                        <a:pt x="254" y="472"/>
                      </a:lnTo>
                      <a:lnTo>
                        <a:pt x="254" y="471"/>
                      </a:lnTo>
                      <a:lnTo>
                        <a:pt x="253" y="471"/>
                      </a:lnTo>
                      <a:lnTo>
                        <a:pt x="252" y="471"/>
                      </a:lnTo>
                      <a:lnTo>
                        <a:pt x="252" y="470"/>
                      </a:lnTo>
                      <a:lnTo>
                        <a:pt x="252" y="469"/>
                      </a:lnTo>
                      <a:lnTo>
                        <a:pt x="251" y="469"/>
                      </a:lnTo>
                      <a:lnTo>
                        <a:pt x="251" y="468"/>
                      </a:lnTo>
                      <a:lnTo>
                        <a:pt x="251" y="467"/>
                      </a:lnTo>
                      <a:lnTo>
                        <a:pt x="250" y="467"/>
                      </a:lnTo>
                      <a:lnTo>
                        <a:pt x="250" y="468"/>
                      </a:lnTo>
                      <a:lnTo>
                        <a:pt x="249" y="468"/>
                      </a:lnTo>
                      <a:lnTo>
                        <a:pt x="249" y="467"/>
                      </a:lnTo>
                      <a:lnTo>
                        <a:pt x="249" y="466"/>
                      </a:lnTo>
                      <a:lnTo>
                        <a:pt x="249" y="465"/>
                      </a:lnTo>
                      <a:lnTo>
                        <a:pt x="248" y="465"/>
                      </a:lnTo>
                      <a:lnTo>
                        <a:pt x="246" y="465"/>
                      </a:lnTo>
                      <a:lnTo>
                        <a:pt x="245" y="466"/>
                      </a:lnTo>
                      <a:lnTo>
                        <a:pt x="245" y="465"/>
                      </a:lnTo>
                      <a:lnTo>
                        <a:pt x="244" y="465"/>
                      </a:lnTo>
                      <a:lnTo>
                        <a:pt x="243" y="465"/>
                      </a:lnTo>
                      <a:lnTo>
                        <a:pt x="242" y="465"/>
                      </a:lnTo>
                      <a:lnTo>
                        <a:pt x="243" y="464"/>
                      </a:lnTo>
                      <a:lnTo>
                        <a:pt x="242" y="464"/>
                      </a:lnTo>
                      <a:lnTo>
                        <a:pt x="242" y="465"/>
                      </a:lnTo>
                      <a:lnTo>
                        <a:pt x="241" y="465"/>
                      </a:lnTo>
                      <a:lnTo>
                        <a:pt x="241" y="464"/>
                      </a:lnTo>
                      <a:lnTo>
                        <a:pt x="241" y="463"/>
                      </a:lnTo>
                      <a:lnTo>
                        <a:pt x="242" y="463"/>
                      </a:lnTo>
                      <a:lnTo>
                        <a:pt x="241" y="462"/>
                      </a:lnTo>
                      <a:lnTo>
                        <a:pt x="241" y="461"/>
                      </a:lnTo>
                      <a:lnTo>
                        <a:pt x="242" y="460"/>
                      </a:lnTo>
                      <a:lnTo>
                        <a:pt x="241" y="460"/>
                      </a:lnTo>
                      <a:lnTo>
                        <a:pt x="240" y="460"/>
                      </a:lnTo>
                      <a:lnTo>
                        <a:pt x="240" y="459"/>
                      </a:lnTo>
                      <a:lnTo>
                        <a:pt x="241" y="459"/>
                      </a:lnTo>
                      <a:lnTo>
                        <a:pt x="241" y="458"/>
                      </a:lnTo>
                      <a:lnTo>
                        <a:pt x="241" y="457"/>
                      </a:lnTo>
                      <a:lnTo>
                        <a:pt x="240" y="457"/>
                      </a:lnTo>
                      <a:lnTo>
                        <a:pt x="240" y="456"/>
                      </a:lnTo>
                      <a:lnTo>
                        <a:pt x="240" y="455"/>
                      </a:lnTo>
                      <a:lnTo>
                        <a:pt x="239" y="455"/>
                      </a:lnTo>
                      <a:lnTo>
                        <a:pt x="238" y="455"/>
                      </a:lnTo>
                      <a:lnTo>
                        <a:pt x="238" y="456"/>
                      </a:lnTo>
                      <a:lnTo>
                        <a:pt x="237" y="456"/>
                      </a:lnTo>
                      <a:lnTo>
                        <a:pt x="236" y="456"/>
                      </a:lnTo>
                      <a:lnTo>
                        <a:pt x="236" y="455"/>
                      </a:lnTo>
                      <a:lnTo>
                        <a:pt x="236" y="454"/>
                      </a:lnTo>
                      <a:lnTo>
                        <a:pt x="237" y="454"/>
                      </a:lnTo>
                      <a:lnTo>
                        <a:pt x="236" y="454"/>
                      </a:lnTo>
                      <a:lnTo>
                        <a:pt x="237" y="454"/>
                      </a:lnTo>
                      <a:lnTo>
                        <a:pt x="236" y="453"/>
                      </a:lnTo>
                      <a:lnTo>
                        <a:pt x="236" y="452"/>
                      </a:lnTo>
                      <a:lnTo>
                        <a:pt x="235" y="452"/>
                      </a:lnTo>
                      <a:lnTo>
                        <a:pt x="235" y="451"/>
                      </a:lnTo>
                      <a:lnTo>
                        <a:pt x="235" y="450"/>
                      </a:lnTo>
                      <a:lnTo>
                        <a:pt x="235" y="449"/>
                      </a:lnTo>
                      <a:lnTo>
                        <a:pt x="235" y="448"/>
                      </a:lnTo>
                      <a:lnTo>
                        <a:pt x="236" y="448"/>
                      </a:lnTo>
                      <a:lnTo>
                        <a:pt x="236" y="447"/>
                      </a:lnTo>
                      <a:lnTo>
                        <a:pt x="235" y="447"/>
                      </a:lnTo>
                      <a:lnTo>
                        <a:pt x="235" y="446"/>
                      </a:lnTo>
                      <a:lnTo>
                        <a:pt x="235" y="445"/>
                      </a:lnTo>
                      <a:lnTo>
                        <a:pt x="235" y="446"/>
                      </a:lnTo>
                      <a:lnTo>
                        <a:pt x="234" y="446"/>
                      </a:lnTo>
                      <a:lnTo>
                        <a:pt x="233" y="445"/>
                      </a:lnTo>
                      <a:lnTo>
                        <a:pt x="233" y="444"/>
                      </a:lnTo>
                      <a:lnTo>
                        <a:pt x="233" y="443"/>
                      </a:lnTo>
                      <a:lnTo>
                        <a:pt x="232" y="443"/>
                      </a:lnTo>
                      <a:lnTo>
                        <a:pt x="232" y="444"/>
                      </a:lnTo>
                      <a:lnTo>
                        <a:pt x="231" y="444"/>
                      </a:lnTo>
                      <a:lnTo>
                        <a:pt x="231" y="443"/>
                      </a:lnTo>
                      <a:lnTo>
                        <a:pt x="230" y="443"/>
                      </a:lnTo>
                      <a:lnTo>
                        <a:pt x="229" y="443"/>
                      </a:lnTo>
                      <a:lnTo>
                        <a:pt x="229" y="442"/>
                      </a:lnTo>
                      <a:lnTo>
                        <a:pt x="230" y="442"/>
                      </a:lnTo>
                      <a:lnTo>
                        <a:pt x="231" y="442"/>
                      </a:lnTo>
                      <a:lnTo>
                        <a:pt x="231" y="441"/>
                      </a:lnTo>
                      <a:lnTo>
                        <a:pt x="232" y="441"/>
                      </a:lnTo>
                      <a:lnTo>
                        <a:pt x="232" y="440"/>
                      </a:lnTo>
                      <a:lnTo>
                        <a:pt x="233" y="440"/>
                      </a:lnTo>
                      <a:lnTo>
                        <a:pt x="234" y="440"/>
                      </a:lnTo>
                      <a:lnTo>
                        <a:pt x="235" y="440"/>
                      </a:lnTo>
                      <a:lnTo>
                        <a:pt x="235" y="439"/>
                      </a:lnTo>
                      <a:lnTo>
                        <a:pt x="234" y="439"/>
                      </a:lnTo>
                      <a:lnTo>
                        <a:pt x="233" y="438"/>
                      </a:lnTo>
                      <a:lnTo>
                        <a:pt x="233" y="437"/>
                      </a:lnTo>
                      <a:lnTo>
                        <a:pt x="234" y="437"/>
                      </a:lnTo>
                      <a:lnTo>
                        <a:pt x="234" y="436"/>
                      </a:lnTo>
                      <a:lnTo>
                        <a:pt x="233" y="436"/>
                      </a:lnTo>
                      <a:lnTo>
                        <a:pt x="234" y="436"/>
                      </a:lnTo>
                      <a:lnTo>
                        <a:pt x="235" y="436"/>
                      </a:lnTo>
                      <a:lnTo>
                        <a:pt x="236" y="435"/>
                      </a:lnTo>
                      <a:lnTo>
                        <a:pt x="237" y="434"/>
                      </a:lnTo>
                      <a:lnTo>
                        <a:pt x="236" y="433"/>
                      </a:lnTo>
                      <a:lnTo>
                        <a:pt x="235" y="433"/>
                      </a:lnTo>
                      <a:lnTo>
                        <a:pt x="235" y="432"/>
                      </a:lnTo>
                      <a:lnTo>
                        <a:pt x="235" y="431"/>
                      </a:lnTo>
                      <a:lnTo>
                        <a:pt x="234" y="431"/>
                      </a:lnTo>
                      <a:lnTo>
                        <a:pt x="233" y="431"/>
                      </a:lnTo>
                      <a:lnTo>
                        <a:pt x="232" y="431"/>
                      </a:lnTo>
                      <a:lnTo>
                        <a:pt x="232" y="430"/>
                      </a:lnTo>
                      <a:lnTo>
                        <a:pt x="231" y="430"/>
                      </a:lnTo>
                      <a:lnTo>
                        <a:pt x="231" y="429"/>
                      </a:lnTo>
                      <a:lnTo>
                        <a:pt x="231" y="428"/>
                      </a:lnTo>
                      <a:lnTo>
                        <a:pt x="230" y="428"/>
                      </a:lnTo>
                      <a:lnTo>
                        <a:pt x="230" y="427"/>
                      </a:lnTo>
                      <a:lnTo>
                        <a:pt x="229" y="428"/>
                      </a:lnTo>
                      <a:lnTo>
                        <a:pt x="229" y="427"/>
                      </a:lnTo>
                      <a:lnTo>
                        <a:pt x="228" y="427"/>
                      </a:lnTo>
                      <a:lnTo>
                        <a:pt x="227" y="427"/>
                      </a:lnTo>
                      <a:lnTo>
                        <a:pt x="227" y="426"/>
                      </a:lnTo>
                      <a:lnTo>
                        <a:pt x="228" y="426"/>
                      </a:lnTo>
                      <a:lnTo>
                        <a:pt x="229" y="426"/>
                      </a:lnTo>
                      <a:lnTo>
                        <a:pt x="229" y="425"/>
                      </a:lnTo>
                      <a:lnTo>
                        <a:pt x="228" y="425"/>
                      </a:lnTo>
                      <a:lnTo>
                        <a:pt x="229" y="425"/>
                      </a:lnTo>
                      <a:lnTo>
                        <a:pt x="230" y="425"/>
                      </a:lnTo>
                      <a:lnTo>
                        <a:pt x="229" y="425"/>
                      </a:lnTo>
                      <a:lnTo>
                        <a:pt x="229" y="424"/>
                      </a:lnTo>
                      <a:lnTo>
                        <a:pt x="229" y="423"/>
                      </a:lnTo>
                      <a:lnTo>
                        <a:pt x="228" y="422"/>
                      </a:lnTo>
                      <a:lnTo>
                        <a:pt x="226" y="422"/>
                      </a:lnTo>
                      <a:lnTo>
                        <a:pt x="226" y="421"/>
                      </a:lnTo>
                      <a:lnTo>
                        <a:pt x="227" y="420"/>
                      </a:lnTo>
                      <a:lnTo>
                        <a:pt x="226" y="419"/>
                      </a:lnTo>
                      <a:lnTo>
                        <a:pt x="227" y="419"/>
                      </a:lnTo>
                      <a:lnTo>
                        <a:pt x="227" y="418"/>
                      </a:lnTo>
                      <a:lnTo>
                        <a:pt x="227" y="417"/>
                      </a:lnTo>
                      <a:lnTo>
                        <a:pt x="227" y="416"/>
                      </a:lnTo>
                      <a:lnTo>
                        <a:pt x="226" y="416"/>
                      </a:lnTo>
                      <a:lnTo>
                        <a:pt x="226" y="415"/>
                      </a:lnTo>
                      <a:lnTo>
                        <a:pt x="226" y="414"/>
                      </a:lnTo>
                      <a:lnTo>
                        <a:pt x="227" y="414"/>
                      </a:lnTo>
                      <a:lnTo>
                        <a:pt x="228" y="415"/>
                      </a:lnTo>
                      <a:lnTo>
                        <a:pt x="228" y="414"/>
                      </a:lnTo>
                      <a:lnTo>
                        <a:pt x="228" y="413"/>
                      </a:lnTo>
                      <a:lnTo>
                        <a:pt x="227" y="413"/>
                      </a:lnTo>
                      <a:lnTo>
                        <a:pt x="227" y="412"/>
                      </a:lnTo>
                      <a:lnTo>
                        <a:pt x="226" y="412"/>
                      </a:lnTo>
                      <a:lnTo>
                        <a:pt x="225" y="412"/>
                      </a:lnTo>
                      <a:lnTo>
                        <a:pt x="225" y="411"/>
                      </a:lnTo>
                      <a:lnTo>
                        <a:pt x="225" y="410"/>
                      </a:lnTo>
                      <a:lnTo>
                        <a:pt x="224" y="409"/>
                      </a:lnTo>
                      <a:lnTo>
                        <a:pt x="224" y="410"/>
                      </a:lnTo>
                      <a:lnTo>
                        <a:pt x="224" y="409"/>
                      </a:lnTo>
                      <a:lnTo>
                        <a:pt x="224" y="408"/>
                      </a:lnTo>
                      <a:lnTo>
                        <a:pt x="223" y="409"/>
                      </a:lnTo>
                      <a:lnTo>
                        <a:pt x="223" y="408"/>
                      </a:lnTo>
                      <a:lnTo>
                        <a:pt x="222" y="409"/>
                      </a:lnTo>
                      <a:lnTo>
                        <a:pt x="222" y="408"/>
                      </a:lnTo>
                      <a:lnTo>
                        <a:pt x="221" y="408"/>
                      </a:lnTo>
                      <a:lnTo>
                        <a:pt x="221" y="407"/>
                      </a:lnTo>
                      <a:lnTo>
                        <a:pt x="220" y="407"/>
                      </a:lnTo>
                      <a:lnTo>
                        <a:pt x="219" y="407"/>
                      </a:lnTo>
                      <a:lnTo>
                        <a:pt x="219" y="406"/>
                      </a:lnTo>
                      <a:lnTo>
                        <a:pt x="218" y="406"/>
                      </a:lnTo>
                      <a:lnTo>
                        <a:pt x="218" y="405"/>
                      </a:lnTo>
                      <a:lnTo>
                        <a:pt x="217" y="405"/>
                      </a:lnTo>
                      <a:lnTo>
                        <a:pt x="217" y="404"/>
                      </a:lnTo>
                      <a:lnTo>
                        <a:pt x="217" y="403"/>
                      </a:lnTo>
                      <a:lnTo>
                        <a:pt x="216" y="403"/>
                      </a:lnTo>
                      <a:lnTo>
                        <a:pt x="215" y="403"/>
                      </a:lnTo>
                      <a:lnTo>
                        <a:pt x="214" y="404"/>
                      </a:lnTo>
                      <a:lnTo>
                        <a:pt x="214" y="403"/>
                      </a:lnTo>
                      <a:lnTo>
                        <a:pt x="213" y="402"/>
                      </a:lnTo>
                      <a:lnTo>
                        <a:pt x="213" y="401"/>
                      </a:lnTo>
                      <a:lnTo>
                        <a:pt x="214" y="401"/>
                      </a:lnTo>
                      <a:lnTo>
                        <a:pt x="214" y="400"/>
                      </a:lnTo>
                      <a:lnTo>
                        <a:pt x="214" y="399"/>
                      </a:lnTo>
                      <a:lnTo>
                        <a:pt x="214" y="398"/>
                      </a:lnTo>
                      <a:lnTo>
                        <a:pt x="214" y="397"/>
                      </a:lnTo>
                      <a:lnTo>
                        <a:pt x="214" y="396"/>
                      </a:lnTo>
                      <a:lnTo>
                        <a:pt x="214" y="395"/>
                      </a:lnTo>
                      <a:lnTo>
                        <a:pt x="213" y="395"/>
                      </a:lnTo>
                      <a:lnTo>
                        <a:pt x="212" y="395"/>
                      </a:lnTo>
                      <a:lnTo>
                        <a:pt x="212" y="396"/>
                      </a:lnTo>
                      <a:lnTo>
                        <a:pt x="211" y="396"/>
                      </a:lnTo>
                      <a:lnTo>
                        <a:pt x="211" y="395"/>
                      </a:lnTo>
                      <a:lnTo>
                        <a:pt x="212" y="394"/>
                      </a:lnTo>
                      <a:lnTo>
                        <a:pt x="212" y="393"/>
                      </a:lnTo>
                      <a:lnTo>
                        <a:pt x="211" y="393"/>
                      </a:lnTo>
                      <a:lnTo>
                        <a:pt x="210" y="394"/>
                      </a:lnTo>
                      <a:lnTo>
                        <a:pt x="209" y="394"/>
                      </a:lnTo>
                      <a:lnTo>
                        <a:pt x="208" y="394"/>
                      </a:lnTo>
                      <a:lnTo>
                        <a:pt x="208" y="395"/>
                      </a:lnTo>
                      <a:lnTo>
                        <a:pt x="208" y="394"/>
                      </a:lnTo>
                      <a:lnTo>
                        <a:pt x="206" y="393"/>
                      </a:lnTo>
                      <a:lnTo>
                        <a:pt x="205" y="393"/>
                      </a:lnTo>
                      <a:lnTo>
                        <a:pt x="204" y="394"/>
                      </a:lnTo>
                      <a:lnTo>
                        <a:pt x="203" y="394"/>
                      </a:lnTo>
                      <a:lnTo>
                        <a:pt x="202" y="393"/>
                      </a:lnTo>
                      <a:lnTo>
                        <a:pt x="203" y="392"/>
                      </a:lnTo>
                      <a:lnTo>
                        <a:pt x="204" y="392"/>
                      </a:lnTo>
                      <a:lnTo>
                        <a:pt x="204" y="391"/>
                      </a:lnTo>
                      <a:lnTo>
                        <a:pt x="203" y="391"/>
                      </a:lnTo>
                      <a:lnTo>
                        <a:pt x="202" y="391"/>
                      </a:lnTo>
                      <a:lnTo>
                        <a:pt x="201" y="391"/>
                      </a:lnTo>
                      <a:lnTo>
                        <a:pt x="201" y="392"/>
                      </a:lnTo>
                      <a:lnTo>
                        <a:pt x="201" y="393"/>
                      </a:lnTo>
                      <a:lnTo>
                        <a:pt x="200" y="393"/>
                      </a:lnTo>
                      <a:lnTo>
                        <a:pt x="200" y="392"/>
                      </a:lnTo>
                      <a:lnTo>
                        <a:pt x="200" y="391"/>
                      </a:lnTo>
                      <a:lnTo>
                        <a:pt x="199" y="390"/>
                      </a:lnTo>
                      <a:lnTo>
                        <a:pt x="198" y="390"/>
                      </a:lnTo>
                      <a:lnTo>
                        <a:pt x="197" y="389"/>
                      </a:lnTo>
                      <a:lnTo>
                        <a:pt x="196" y="388"/>
                      </a:lnTo>
                      <a:lnTo>
                        <a:pt x="196" y="387"/>
                      </a:lnTo>
                      <a:lnTo>
                        <a:pt x="196" y="386"/>
                      </a:lnTo>
                      <a:lnTo>
                        <a:pt x="197" y="387"/>
                      </a:lnTo>
                      <a:lnTo>
                        <a:pt x="198" y="387"/>
                      </a:lnTo>
                      <a:lnTo>
                        <a:pt x="197" y="386"/>
                      </a:lnTo>
                      <a:lnTo>
                        <a:pt x="197" y="385"/>
                      </a:lnTo>
                      <a:lnTo>
                        <a:pt x="198" y="385"/>
                      </a:lnTo>
                      <a:lnTo>
                        <a:pt x="199" y="385"/>
                      </a:lnTo>
                      <a:lnTo>
                        <a:pt x="199" y="384"/>
                      </a:lnTo>
                      <a:lnTo>
                        <a:pt x="198" y="384"/>
                      </a:lnTo>
                      <a:lnTo>
                        <a:pt x="197" y="383"/>
                      </a:lnTo>
                      <a:lnTo>
                        <a:pt x="197" y="382"/>
                      </a:lnTo>
                      <a:lnTo>
                        <a:pt x="196" y="382"/>
                      </a:lnTo>
                      <a:lnTo>
                        <a:pt x="196" y="381"/>
                      </a:lnTo>
                      <a:lnTo>
                        <a:pt x="195" y="380"/>
                      </a:lnTo>
                      <a:lnTo>
                        <a:pt x="193" y="380"/>
                      </a:lnTo>
                      <a:lnTo>
                        <a:pt x="193" y="379"/>
                      </a:lnTo>
                      <a:lnTo>
                        <a:pt x="194" y="378"/>
                      </a:lnTo>
                      <a:lnTo>
                        <a:pt x="193" y="378"/>
                      </a:lnTo>
                      <a:lnTo>
                        <a:pt x="194" y="378"/>
                      </a:lnTo>
                      <a:lnTo>
                        <a:pt x="193" y="377"/>
                      </a:lnTo>
                      <a:lnTo>
                        <a:pt x="193" y="376"/>
                      </a:lnTo>
                      <a:lnTo>
                        <a:pt x="192" y="376"/>
                      </a:lnTo>
                      <a:lnTo>
                        <a:pt x="191" y="375"/>
                      </a:lnTo>
                      <a:lnTo>
                        <a:pt x="191" y="374"/>
                      </a:lnTo>
                      <a:lnTo>
                        <a:pt x="190" y="374"/>
                      </a:lnTo>
                      <a:lnTo>
                        <a:pt x="190" y="373"/>
                      </a:lnTo>
                      <a:lnTo>
                        <a:pt x="190" y="372"/>
                      </a:lnTo>
                      <a:lnTo>
                        <a:pt x="191" y="372"/>
                      </a:lnTo>
                      <a:lnTo>
                        <a:pt x="191" y="371"/>
                      </a:lnTo>
                      <a:lnTo>
                        <a:pt x="191" y="370"/>
                      </a:lnTo>
                      <a:lnTo>
                        <a:pt x="191" y="369"/>
                      </a:lnTo>
                      <a:lnTo>
                        <a:pt x="192" y="369"/>
                      </a:lnTo>
                      <a:lnTo>
                        <a:pt x="191" y="369"/>
                      </a:lnTo>
                      <a:lnTo>
                        <a:pt x="190" y="368"/>
                      </a:lnTo>
                      <a:lnTo>
                        <a:pt x="190" y="369"/>
                      </a:lnTo>
                      <a:lnTo>
                        <a:pt x="189" y="368"/>
                      </a:lnTo>
                      <a:lnTo>
                        <a:pt x="190" y="367"/>
                      </a:lnTo>
                      <a:lnTo>
                        <a:pt x="189" y="367"/>
                      </a:lnTo>
                      <a:lnTo>
                        <a:pt x="188" y="367"/>
                      </a:lnTo>
                      <a:lnTo>
                        <a:pt x="188" y="366"/>
                      </a:lnTo>
                      <a:lnTo>
                        <a:pt x="187" y="366"/>
                      </a:lnTo>
                      <a:lnTo>
                        <a:pt x="186" y="366"/>
                      </a:lnTo>
                      <a:lnTo>
                        <a:pt x="186" y="365"/>
                      </a:lnTo>
                      <a:lnTo>
                        <a:pt x="185" y="365"/>
                      </a:lnTo>
                      <a:lnTo>
                        <a:pt x="185" y="364"/>
                      </a:lnTo>
                      <a:lnTo>
                        <a:pt x="184" y="364"/>
                      </a:lnTo>
                      <a:lnTo>
                        <a:pt x="183" y="362"/>
                      </a:lnTo>
                      <a:lnTo>
                        <a:pt x="183" y="361"/>
                      </a:lnTo>
                      <a:lnTo>
                        <a:pt x="184" y="361"/>
                      </a:lnTo>
                      <a:lnTo>
                        <a:pt x="184" y="360"/>
                      </a:lnTo>
                      <a:lnTo>
                        <a:pt x="185" y="360"/>
                      </a:lnTo>
                      <a:lnTo>
                        <a:pt x="185" y="359"/>
                      </a:lnTo>
                      <a:lnTo>
                        <a:pt x="185" y="358"/>
                      </a:lnTo>
                      <a:lnTo>
                        <a:pt x="186" y="358"/>
                      </a:lnTo>
                      <a:lnTo>
                        <a:pt x="186" y="357"/>
                      </a:lnTo>
                      <a:lnTo>
                        <a:pt x="185" y="356"/>
                      </a:lnTo>
                      <a:lnTo>
                        <a:pt x="184" y="355"/>
                      </a:lnTo>
                      <a:lnTo>
                        <a:pt x="183" y="355"/>
                      </a:lnTo>
                      <a:lnTo>
                        <a:pt x="183" y="354"/>
                      </a:lnTo>
                      <a:lnTo>
                        <a:pt x="183" y="353"/>
                      </a:lnTo>
                      <a:lnTo>
                        <a:pt x="184" y="353"/>
                      </a:lnTo>
                      <a:lnTo>
                        <a:pt x="185" y="352"/>
                      </a:lnTo>
                      <a:lnTo>
                        <a:pt x="185" y="351"/>
                      </a:lnTo>
                      <a:lnTo>
                        <a:pt x="185" y="350"/>
                      </a:lnTo>
                      <a:lnTo>
                        <a:pt x="184" y="350"/>
                      </a:lnTo>
                      <a:lnTo>
                        <a:pt x="184" y="349"/>
                      </a:lnTo>
                      <a:lnTo>
                        <a:pt x="184" y="348"/>
                      </a:lnTo>
                      <a:lnTo>
                        <a:pt x="182" y="348"/>
                      </a:lnTo>
                      <a:lnTo>
                        <a:pt x="181" y="347"/>
                      </a:lnTo>
                      <a:lnTo>
                        <a:pt x="180" y="347"/>
                      </a:lnTo>
                      <a:lnTo>
                        <a:pt x="179" y="347"/>
                      </a:lnTo>
                      <a:lnTo>
                        <a:pt x="179" y="348"/>
                      </a:lnTo>
                      <a:lnTo>
                        <a:pt x="179" y="347"/>
                      </a:lnTo>
                      <a:lnTo>
                        <a:pt x="178" y="347"/>
                      </a:lnTo>
                      <a:lnTo>
                        <a:pt x="178" y="346"/>
                      </a:lnTo>
                      <a:lnTo>
                        <a:pt x="178" y="345"/>
                      </a:lnTo>
                      <a:lnTo>
                        <a:pt x="177" y="345"/>
                      </a:lnTo>
                      <a:lnTo>
                        <a:pt x="176" y="345"/>
                      </a:lnTo>
                      <a:lnTo>
                        <a:pt x="176" y="344"/>
                      </a:lnTo>
                      <a:lnTo>
                        <a:pt x="176" y="343"/>
                      </a:lnTo>
                      <a:lnTo>
                        <a:pt x="175" y="343"/>
                      </a:lnTo>
                      <a:lnTo>
                        <a:pt x="174" y="343"/>
                      </a:lnTo>
                      <a:lnTo>
                        <a:pt x="173" y="343"/>
                      </a:lnTo>
                      <a:lnTo>
                        <a:pt x="173" y="342"/>
                      </a:lnTo>
                      <a:lnTo>
                        <a:pt x="173" y="341"/>
                      </a:lnTo>
                      <a:lnTo>
                        <a:pt x="174" y="341"/>
                      </a:lnTo>
                      <a:lnTo>
                        <a:pt x="174" y="340"/>
                      </a:lnTo>
                      <a:lnTo>
                        <a:pt x="173" y="340"/>
                      </a:lnTo>
                      <a:lnTo>
                        <a:pt x="173" y="339"/>
                      </a:lnTo>
                      <a:lnTo>
                        <a:pt x="172" y="338"/>
                      </a:lnTo>
                      <a:lnTo>
                        <a:pt x="172" y="336"/>
                      </a:lnTo>
                      <a:lnTo>
                        <a:pt x="171" y="336"/>
                      </a:lnTo>
                      <a:lnTo>
                        <a:pt x="170" y="336"/>
                      </a:lnTo>
                      <a:lnTo>
                        <a:pt x="169" y="336"/>
                      </a:lnTo>
                      <a:lnTo>
                        <a:pt x="168" y="335"/>
                      </a:lnTo>
                      <a:lnTo>
                        <a:pt x="168" y="336"/>
                      </a:lnTo>
                      <a:lnTo>
                        <a:pt x="167" y="336"/>
                      </a:lnTo>
                      <a:lnTo>
                        <a:pt x="166" y="336"/>
                      </a:lnTo>
                      <a:lnTo>
                        <a:pt x="166" y="335"/>
                      </a:lnTo>
                      <a:lnTo>
                        <a:pt x="165" y="336"/>
                      </a:lnTo>
                      <a:lnTo>
                        <a:pt x="165" y="335"/>
                      </a:lnTo>
                      <a:lnTo>
                        <a:pt x="164" y="335"/>
                      </a:lnTo>
                      <a:lnTo>
                        <a:pt x="164" y="334"/>
                      </a:lnTo>
                      <a:lnTo>
                        <a:pt x="164" y="333"/>
                      </a:lnTo>
                      <a:lnTo>
                        <a:pt x="163" y="333"/>
                      </a:lnTo>
                      <a:lnTo>
                        <a:pt x="162" y="333"/>
                      </a:lnTo>
                      <a:lnTo>
                        <a:pt x="162" y="332"/>
                      </a:lnTo>
                      <a:lnTo>
                        <a:pt x="163" y="332"/>
                      </a:lnTo>
                      <a:lnTo>
                        <a:pt x="162" y="332"/>
                      </a:lnTo>
                      <a:lnTo>
                        <a:pt x="162" y="331"/>
                      </a:lnTo>
                      <a:lnTo>
                        <a:pt x="162" y="330"/>
                      </a:lnTo>
                      <a:lnTo>
                        <a:pt x="161" y="330"/>
                      </a:lnTo>
                      <a:lnTo>
                        <a:pt x="161" y="329"/>
                      </a:lnTo>
                      <a:lnTo>
                        <a:pt x="161" y="328"/>
                      </a:lnTo>
                      <a:lnTo>
                        <a:pt x="160" y="328"/>
                      </a:lnTo>
                      <a:lnTo>
                        <a:pt x="159" y="328"/>
                      </a:lnTo>
                      <a:lnTo>
                        <a:pt x="158" y="327"/>
                      </a:lnTo>
                      <a:lnTo>
                        <a:pt x="158" y="326"/>
                      </a:lnTo>
                      <a:lnTo>
                        <a:pt x="159" y="325"/>
                      </a:lnTo>
                      <a:lnTo>
                        <a:pt x="160" y="325"/>
                      </a:lnTo>
                      <a:lnTo>
                        <a:pt x="160" y="324"/>
                      </a:lnTo>
                      <a:lnTo>
                        <a:pt x="159" y="323"/>
                      </a:lnTo>
                      <a:lnTo>
                        <a:pt x="158" y="323"/>
                      </a:lnTo>
                      <a:lnTo>
                        <a:pt x="157" y="323"/>
                      </a:lnTo>
                      <a:lnTo>
                        <a:pt x="157" y="322"/>
                      </a:lnTo>
                      <a:lnTo>
                        <a:pt x="156" y="322"/>
                      </a:lnTo>
                      <a:lnTo>
                        <a:pt x="155" y="321"/>
                      </a:lnTo>
                      <a:lnTo>
                        <a:pt x="154" y="321"/>
                      </a:lnTo>
                      <a:lnTo>
                        <a:pt x="153" y="321"/>
                      </a:lnTo>
                      <a:lnTo>
                        <a:pt x="153" y="320"/>
                      </a:lnTo>
                      <a:lnTo>
                        <a:pt x="154" y="320"/>
                      </a:lnTo>
                      <a:lnTo>
                        <a:pt x="153" y="320"/>
                      </a:lnTo>
                      <a:lnTo>
                        <a:pt x="153" y="319"/>
                      </a:lnTo>
                      <a:lnTo>
                        <a:pt x="153" y="318"/>
                      </a:lnTo>
                      <a:lnTo>
                        <a:pt x="153" y="317"/>
                      </a:lnTo>
                      <a:lnTo>
                        <a:pt x="152" y="317"/>
                      </a:lnTo>
                      <a:lnTo>
                        <a:pt x="152" y="316"/>
                      </a:lnTo>
                      <a:lnTo>
                        <a:pt x="152" y="315"/>
                      </a:lnTo>
                      <a:lnTo>
                        <a:pt x="153" y="315"/>
                      </a:lnTo>
                      <a:lnTo>
                        <a:pt x="154" y="315"/>
                      </a:lnTo>
                      <a:lnTo>
                        <a:pt x="154" y="314"/>
                      </a:lnTo>
                      <a:lnTo>
                        <a:pt x="153" y="314"/>
                      </a:lnTo>
                      <a:lnTo>
                        <a:pt x="152" y="314"/>
                      </a:lnTo>
                      <a:lnTo>
                        <a:pt x="151" y="314"/>
                      </a:lnTo>
                      <a:lnTo>
                        <a:pt x="151" y="313"/>
                      </a:lnTo>
                      <a:lnTo>
                        <a:pt x="150" y="313"/>
                      </a:lnTo>
                      <a:lnTo>
                        <a:pt x="150" y="312"/>
                      </a:lnTo>
                      <a:lnTo>
                        <a:pt x="150" y="311"/>
                      </a:lnTo>
                      <a:lnTo>
                        <a:pt x="149" y="311"/>
                      </a:lnTo>
                      <a:lnTo>
                        <a:pt x="149" y="310"/>
                      </a:lnTo>
                      <a:lnTo>
                        <a:pt x="150" y="309"/>
                      </a:lnTo>
                      <a:lnTo>
                        <a:pt x="150" y="308"/>
                      </a:lnTo>
                      <a:lnTo>
                        <a:pt x="151" y="308"/>
                      </a:lnTo>
                      <a:lnTo>
                        <a:pt x="150" y="308"/>
                      </a:lnTo>
                      <a:lnTo>
                        <a:pt x="150" y="307"/>
                      </a:lnTo>
                      <a:lnTo>
                        <a:pt x="150" y="306"/>
                      </a:lnTo>
                      <a:lnTo>
                        <a:pt x="149" y="307"/>
                      </a:lnTo>
                      <a:lnTo>
                        <a:pt x="149" y="306"/>
                      </a:lnTo>
                      <a:lnTo>
                        <a:pt x="148" y="306"/>
                      </a:lnTo>
                      <a:lnTo>
                        <a:pt x="148" y="304"/>
                      </a:lnTo>
                      <a:lnTo>
                        <a:pt x="148" y="303"/>
                      </a:lnTo>
                      <a:lnTo>
                        <a:pt x="147" y="303"/>
                      </a:lnTo>
                      <a:lnTo>
                        <a:pt x="146" y="303"/>
                      </a:lnTo>
                      <a:lnTo>
                        <a:pt x="145" y="303"/>
                      </a:lnTo>
                      <a:lnTo>
                        <a:pt x="145" y="302"/>
                      </a:lnTo>
                      <a:lnTo>
                        <a:pt x="146" y="302"/>
                      </a:lnTo>
                      <a:lnTo>
                        <a:pt x="147" y="301"/>
                      </a:lnTo>
                      <a:lnTo>
                        <a:pt x="147" y="300"/>
                      </a:lnTo>
                      <a:lnTo>
                        <a:pt x="146" y="300"/>
                      </a:lnTo>
                      <a:lnTo>
                        <a:pt x="146" y="299"/>
                      </a:lnTo>
                      <a:lnTo>
                        <a:pt x="145" y="299"/>
                      </a:lnTo>
                      <a:lnTo>
                        <a:pt x="145" y="298"/>
                      </a:lnTo>
                      <a:lnTo>
                        <a:pt x="144" y="297"/>
                      </a:lnTo>
                      <a:lnTo>
                        <a:pt x="144" y="298"/>
                      </a:lnTo>
                      <a:lnTo>
                        <a:pt x="144" y="299"/>
                      </a:lnTo>
                      <a:lnTo>
                        <a:pt x="141" y="299"/>
                      </a:lnTo>
                      <a:lnTo>
                        <a:pt x="140" y="299"/>
                      </a:lnTo>
                      <a:lnTo>
                        <a:pt x="139" y="298"/>
                      </a:lnTo>
                      <a:lnTo>
                        <a:pt x="138" y="297"/>
                      </a:lnTo>
                      <a:lnTo>
                        <a:pt x="139" y="297"/>
                      </a:lnTo>
                      <a:lnTo>
                        <a:pt x="140" y="297"/>
                      </a:lnTo>
                      <a:lnTo>
                        <a:pt x="140" y="296"/>
                      </a:lnTo>
                      <a:lnTo>
                        <a:pt x="139" y="295"/>
                      </a:lnTo>
                      <a:lnTo>
                        <a:pt x="139" y="294"/>
                      </a:lnTo>
                      <a:lnTo>
                        <a:pt x="139" y="293"/>
                      </a:lnTo>
                      <a:lnTo>
                        <a:pt x="139" y="292"/>
                      </a:lnTo>
                      <a:lnTo>
                        <a:pt x="139" y="291"/>
                      </a:lnTo>
                      <a:lnTo>
                        <a:pt x="138" y="291"/>
                      </a:lnTo>
                      <a:lnTo>
                        <a:pt x="138" y="292"/>
                      </a:lnTo>
                      <a:lnTo>
                        <a:pt x="138" y="291"/>
                      </a:lnTo>
                      <a:lnTo>
                        <a:pt x="137" y="291"/>
                      </a:lnTo>
                      <a:lnTo>
                        <a:pt x="136" y="291"/>
                      </a:lnTo>
                      <a:lnTo>
                        <a:pt x="136" y="292"/>
                      </a:lnTo>
                      <a:lnTo>
                        <a:pt x="135" y="292"/>
                      </a:lnTo>
                      <a:lnTo>
                        <a:pt x="135" y="291"/>
                      </a:lnTo>
                      <a:lnTo>
                        <a:pt x="134" y="291"/>
                      </a:lnTo>
                      <a:lnTo>
                        <a:pt x="134" y="290"/>
                      </a:lnTo>
                      <a:lnTo>
                        <a:pt x="135" y="289"/>
                      </a:lnTo>
                      <a:lnTo>
                        <a:pt x="136" y="288"/>
                      </a:lnTo>
                      <a:lnTo>
                        <a:pt x="135" y="287"/>
                      </a:lnTo>
                      <a:lnTo>
                        <a:pt x="134" y="287"/>
                      </a:lnTo>
                      <a:lnTo>
                        <a:pt x="134" y="286"/>
                      </a:lnTo>
                      <a:lnTo>
                        <a:pt x="133" y="286"/>
                      </a:lnTo>
                      <a:lnTo>
                        <a:pt x="133" y="285"/>
                      </a:lnTo>
                      <a:lnTo>
                        <a:pt x="132" y="285"/>
                      </a:lnTo>
                      <a:lnTo>
                        <a:pt x="131" y="285"/>
                      </a:lnTo>
                      <a:lnTo>
                        <a:pt x="130" y="285"/>
                      </a:lnTo>
                      <a:lnTo>
                        <a:pt x="130" y="284"/>
                      </a:lnTo>
                      <a:lnTo>
                        <a:pt x="129" y="283"/>
                      </a:lnTo>
                      <a:lnTo>
                        <a:pt x="129" y="284"/>
                      </a:lnTo>
                      <a:lnTo>
                        <a:pt x="129" y="283"/>
                      </a:lnTo>
                      <a:lnTo>
                        <a:pt x="128" y="283"/>
                      </a:lnTo>
                      <a:lnTo>
                        <a:pt x="127" y="282"/>
                      </a:lnTo>
                      <a:lnTo>
                        <a:pt x="127" y="281"/>
                      </a:lnTo>
                      <a:lnTo>
                        <a:pt x="126" y="281"/>
                      </a:lnTo>
                      <a:lnTo>
                        <a:pt x="125" y="281"/>
                      </a:lnTo>
                      <a:lnTo>
                        <a:pt x="125" y="280"/>
                      </a:lnTo>
                      <a:lnTo>
                        <a:pt x="124" y="280"/>
                      </a:lnTo>
                      <a:lnTo>
                        <a:pt x="123" y="280"/>
                      </a:lnTo>
                      <a:lnTo>
                        <a:pt x="122" y="281"/>
                      </a:lnTo>
                      <a:lnTo>
                        <a:pt x="121" y="281"/>
                      </a:lnTo>
                      <a:lnTo>
                        <a:pt x="121" y="280"/>
                      </a:lnTo>
                      <a:lnTo>
                        <a:pt x="121" y="279"/>
                      </a:lnTo>
                      <a:lnTo>
                        <a:pt x="120" y="279"/>
                      </a:lnTo>
                      <a:lnTo>
                        <a:pt x="121" y="279"/>
                      </a:lnTo>
                      <a:lnTo>
                        <a:pt x="121" y="278"/>
                      </a:lnTo>
                      <a:lnTo>
                        <a:pt x="120" y="278"/>
                      </a:lnTo>
                      <a:lnTo>
                        <a:pt x="120" y="277"/>
                      </a:lnTo>
                      <a:lnTo>
                        <a:pt x="119" y="277"/>
                      </a:lnTo>
                      <a:lnTo>
                        <a:pt x="119" y="276"/>
                      </a:lnTo>
                      <a:lnTo>
                        <a:pt x="120" y="275"/>
                      </a:lnTo>
                      <a:lnTo>
                        <a:pt x="119" y="275"/>
                      </a:lnTo>
                      <a:lnTo>
                        <a:pt x="118" y="275"/>
                      </a:lnTo>
                      <a:lnTo>
                        <a:pt x="117" y="275"/>
                      </a:lnTo>
                      <a:lnTo>
                        <a:pt x="117" y="274"/>
                      </a:lnTo>
                      <a:lnTo>
                        <a:pt x="118" y="273"/>
                      </a:lnTo>
                      <a:lnTo>
                        <a:pt x="118" y="272"/>
                      </a:lnTo>
                      <a:lnTo>
                        <a:pt x="117" y="272"/>
                      </a:lnTo>
                      <a:lnTo>
                        <a:pt x="118" y="271"/>
                      </a:lnTo>
                      <a:lnTo>
                        <a:pt x="118" y="270"/>
                      </a:lnTo>
                      <a:lnTo>
                        <a:pt x="117" y="270"/>
                      </a:lnTo>
                      <a:lnTo>
                        <a:pt x="117" y="269"/>
                      </a:lnTo>
                      <a:lnTo>
                        <a:pt x="117" y="268"/>
                      </a:lnTo>
                      <a:lnTo>
                        <a:pt x="116" y="268"/>
                      </a:lnTo>
                      <a:lnTo>
                        <a:pt x="115" y="268"/>
                      </a:lnTo>
                      <a:lnTo>
                        <a:pt x="116" y="267"/>
                      </a:lnTo>
                      <a:lnTo>
                        <a:pt x="115" y="266"/>
                      </a:lnTo>
                      <a:lnTo>
                        <a:pt x="116" y="265"/>
                      </a:lnTo>
                      <a:lnTo>
                        <a:pt x="116" y="264"/>
                      </a:lnTo>
                      <a:lnTo>
                        <a:pt x="115" y="264"/>
                      </a:lnTo>
                      <a:lnTo>
                        <a:pt x="115" y="263"/>
                      </a:lnTo>
                      <a:lnTo>
                        <a:pt x="116" y="263"/>
                      </a:lnTo>
                      <a:lnTo>
                        <a:pt x="116" y="262"/>
                      </a:lnTo>
                      <a:lnTo>
                        <a:pt x="115" y="262"/>
                      </a:lnTo>
                      <a:lnTo>
                        <a:pt x="114" y="262"/>
                      </a:lnTo>
                      <a:lnTo>
                        <a:pt x="113" y="262"/>
                      </a:lnTo>
                      <a:lnTo>
                        <a:pt x="112" y="262"/>
                      </a:lnTo>
                      <a:lnTo>
                        <a:pt x="112" y="261"/>
                      </a:lnTo>
                      <a:lnTo>
                        <a:pt x="111" y="261"/>
                      </a:lnTo>
                      <a:lnTo>
                        <a:pt x="111" y="260"/>
                      </a:lnTo>
                      <a:lnTo>
                        <a:pt x="111" y="259"/>
                      </a:lnTo>
                      <a:lnTo>
                        <a:pt x="111" y="258"/>
                      </a:lnTo>
                      <a:lnTo>
                        <a:pt x="110" y="258"/>
                      </a:lnTo>
                      <a:lnTo>
                        <a:pt x="109" y="257"/>
                      </a:lnTo>
                      <a:lnTo>
                        <a:pt x="109" y="256"/>
                      </a:lnTo>
                      <a:lnTo>
                        <a:pt x="108" y="256"/>
                      </a:lnTo>
                      <a:lnTo>
                        <a:pt x="107" y="256"/>
                      </a:lnTo>
                      <a:lnTo>
                        <a:pt x="106" y="256"/>
                      </a:lnTo>
                      <a:lnTo>
                        <a:pt x="105" y="256"/>
                      </a:lnTo>
                      <a:lnTo>
                        <a:pt x="104" y="255"/>
                      </a:lnTo>
                      <a:lnTo>
                        <a:pt x="104" y="254"/>
                      </a:lnTo>
                      <a:lnTo>
                        <a:pt x="104" y="252"/>
                      </a:lnTo>
                      <a:lnTo>
                        <a:pt x="104" y="251"/>
                      </a:lnTo>
                      <a:lnTo>
                        <a:pt x="103" y="251"/>
                      </a:lnTo>
                      <a:lnTo>
                        <a:pt x="103" y="250"/>
                      </a:lnTo>
                      <a:lnTo>
                        <a:pt x="103" y="249"/>
                      </a:lnTo>
                      <a:lnTo>
                        <a:pt x="103" y="248"/>
                      </a:lnTo>
                      <a:lnTo>
                        <a:pt x="104" y="248"/>
                      </a:lnTo>
                      <a:lnTo>
                        <a:pt x="104" y="247"/>
                      </a:lnTo>
                      <a:lnTo>
                        <a:pt x="104" y="246"/>
                      </a:lnTo>
                      <a:lnTo>
                        <a:pt x="104" y="245"/>
                      </a:lnTo>
                      <a:lnTo>
                        <a:pt x="103" y="245"/>
                      </a:lnTo>
                      <a:lnTo>
                        <a:pt x="103" y="244"/>
                      </a:lnTo>
                      <a:lnTo>
                        <a:pt x="102" y="244"/>
                      </a:lnTo>
                      <a:lnTo>
                        <a:pt x="102" y="243"/>
                      </a:lnTo>
                      <a:lnTo>
                        <a:pt x="101" y="243"/>
                      </a:lnTo>
                      <a:lnTo>
                        <a:pt x="101" y="244"/>
                      </a:lnTo>
                      <a:lnTo>
                        <a:pt x="100" y="243"/>
                      </a:lnTo>
                      <a:lnTo>
                        <a:pt x="100" y="244"/>
                      </a:lnTo>
                      <a:lnTo>
                        <a:pt x="100" y="245"/>
                      </a:lnTo>
                      <a:lnTo>
                        <a:pt x="99" y="244"/>
                      </a:lnTo>
                      <a:lnTo>
                        <a:pt x="98" y="244"/>
                      </a:lnTo>
                      <a:lnTo>
                        <a:pt x="98" y="243"/>
                      </a:lnTo>
                      <a:lnTo>
                        <a:pt x="97" y="243"/>
                      </a:lnTo>
                      <a:lnTo>
                        <a:pt x="96" y="242"/>
                      </a:lnTo>
                      <a:lnTo>
                        <a:pt x="96" y="241"/>
                      </a:lnTo>
                      <a:lnTo>
                        <a:pt x="96" y="240"/>
                      </a:lnTo>
                      <a:lnTo>
                        <a:pt x="97" y="240"/>
                      </a:lnTo>
                      <a:lnTo>
                        <a:pt x="96" y="239"/>
                      </a:lnTo>
                      <a:lnTo>
                        <a:pt x="96" y="238"/>
                      </a:lnTo>
                      <a:lnTo>
                        <a:pt x="95" y="238"/>
                      </a:lnTo>
                      <a:lnTo>
                        <a:pt x="95" y="237"/>
                      </a:lnTo>
                      <a:lnTo>
                        <a:pt x="94" y="237"/>
                      </a:lnTo>
                      <a:lnTo>
                        <a:pt x="93" y="236"/>
                      </a:lnTo>
                      <a:lnTo>
                        <a:pt x="92" y="236"/>
                      </a:lnTo>
                      <a:lnTo>
                        <a:pt x="91" y="235"/>
                      </a:lnTo>
                      <a:lnTo>
                        <a:pt x="90" y="235"/>
                      </a:lnTo>
                      <a:lnTo>
                        <a:pt x="89" y="235"/>
                      </a:lnTo>
                      <a:lnTo>
                        <a:pt x="89" y="236"/>
                      </a:lnTo>
                      <a:lnTo>
                        <a:pt x="89" y="237"/>
                      </a:lnTo>
                      <a:lnTo>
                        <a:pt x="89" y="236"/>
                      </a:lnTo>
                      <a:lnTo>
                        <a:pt x="88" y="236"/>
                      </a:lnTo>
                      <a:lnTo>
                        <a:pt x="88" y="234"/>
                      </a:lnTo>
                      <a:lnTo>
                        <a:pt x="86" y="233"/>
                      </a:lnTo>
                      <a:lnTo>
                        <a:pt x="86" y="232"/>
                      </a:lnTo>
                      <a:lnTo>
                        <a:pt x="85" y="232"/>
                      </a:lnTo>
                      <a:lnTo>
                        <a:pt x="85" y="231"/>
                      </a:lnTo>
                      <a:lnTo>
                        <a:pt x="84" y="230"/>
                      </a:lnTo>
                      <a:lnTo>
                        <a:pt x="83" y="230"/>
                      </a:lnTo>
                      <a:lnTo>
                        <a:pt x="83" y="229"/>
                      </a:lnTo>
                      <a:lnTo>
                        <a:pt x="83" y="228"/>
                      </a:lnTo>
                      <a:lnTo>
                        <a:pt x="83" y="227"/>
                      </a:lnTo>
                      <a:lnTo>
                        <a:pt x="85" y="226"/>
                      </a:lnTo>
                      <a:lnTo>
                        <a:pt x="85" y="225"/>
                      </a:lnTo>
                      <a:lnTo>
                        <a:pt x="85" y="224"/>
                      </a:lnTo>
                      <a:lnTo>
                        <a:pt x="86" y="224"/>
                      </a:lnTo>
                      <a:lnTo>
                        <a:pt x="85" y="223"/>
                      </a:lnTo>
                      <a:lnTo>
                        <a:pt x="85" y="222"/>
                      </a:lnTo>
                      <a:lnTo>
                        <a:pt x="86" y="222"/>
                      </a:lnTo>
                      <a:lnTo>
                        <a:pt x="86" y="221"/>
                      </a:lnTo>
                      <a:lnTo>
                        <a:pt x="85" y="221"/>
                      </a:lnTo>
                      <a:lnTo>
                        <a:pt x="85" y="220"/>
                      </a:lnTo>
                      <a:lnTo>
                        <a:pt x="84" y="220"/>
                      </a:lnTo>
                      <a:lnTo>
                        <a:pt x="84" y="219"/>
                      </a:lnTo>
                      <a:lnTo>
                        <a:pt x="83" y="219"/>
                      </a:lnTo>
                      <a:lnTo>
                        <a:pt x="83" y="218"/>
                      </a:lnTo>
                      <a:lnTo>
                        <a:pt x="82" y="217"/>
                      </a:lnTo>
                      <a:lnTo>
                        <a:pt x="81" y="217"/>
                      </a:lnTo>
                      <a:lnTo>
                        <a:pt x="81" y="218"/>
                      </a:lnTo>
                      <a:lnTo>
                        <a:pt x="80" y="218"/>
                      </a:lnTo>
                      <a:lnTo>
                        <a:pt x="79" y="218"/>
                      </a:lnTo>
                      <a:lnTo>
                        <a:pt x="78" y="219"/>
                      </a:lnTo>
                      <a:lnTo>
                        <a:pt x="78" y="218"/>
                      </a:lnTo>
                      <a:lnTo>
                        <a:pt x="77" y="218"/>
                      </a:lnTo>
                      <a:lnTo>
                        <a:pt x="76" y="218"/>
                      </a:lnTo>
                      <a:lnTo>
                        <a:pt x="75" y="218"/>
                      </a:lnTo>
                      <a:lnTo>
                        <a:pt x="74" y="218"/>
                      </a:lnTo>
                      <a:lnTo>
                        <a:pt x="74" y="217"/>
                      </a:lnTo>
                      <a:lnTo>
                        <a:pt x="73" y="216"/>
                      </a:lnTo>
                      <a:lnTo>
                        <a:pt x="72" y="216"/>
                      </a:lnTo>
                      <a:lnTo>
                        <a:pt x="72" y="215"/>
                      </a:lnTo>
                      <a:lnTo>
                        <a:pt x="72" y="214"/>
                      </a:lnTo>
                      <a:lnTo>
                        <a:pt x="72" y="213"/>
                      </a:lnTo>
                      <a:lnTo>
                        <a:pt x="71" y="213"/>
                      </a:lnTo>
                      <a:lnTo>
                        <a:pt x="70" y="212"/>
                      </a:lnTo>
                      <a:lnTo>
                        <a:pt x="69" y="212"/>
                      </a:lnTo>
                      <a:lnTo>
                        <a:pt x="69" y="211"/>
                      </a:lnTo>
                      <a:lnTo>
                        <a:pt x="69" y="210"/>
                      </a:lnTo>
                      <a:lnTo>
                        <a:pt x="68" y="210"/>
                      </a:lnTo>
                      <a:lnTo>
                        <a:pt x="68" y="209"/>
                      </a:lnTo>
                      <a:lnTo>
                        <a:pt x="67" y="209"/>
                      </a:lnTo>
                      <a:lnTo>
                        <a:pt x="67" y="208"/>
                      </a:lnTo>
                      <a:lnTo>
                        <a:pt x="66" y="207"/>
                      </a:lnTo>
                      <a:lnTo>
                        <a:pt x="65" y="207"/>
                      </a:lnTo>
                      <a:lnTo>
                        <a:pt x="65" y="206"/>
                      </a:lnTo>
                      <a:lnTo>
                        <a:pt x="65" y="205"/>
                      </a:lnTo>
                      <a:lnTo>
                        <a:pt x="66" y="204"/>
                      </a:lnTo>
                      <a:lnTo>
                        <a:pt x="65" y="204"/>
                      </a:lnTo>
                      <a:lnTo>
                        <a:pt x="65" y="203"/>
                      </a:lnTo>
                      <a:lnTo>
                        <a:pt x="66" y="203"/>
                      </a:lnTo>
                      <a:lnTo>
                        <a:pt x="66" y="202"/>
                      </a:lnTo>
                      <a:lnTo>
                        <a:pt x="65" y="201"/>
                      </a:lnTo>
                      <a:lnTo>
                        <a:pt x="64" y="201"/>
                      </a:lnTo>
                      <a:lnTo>
                        <a:pt x="63" y="201"/>
                      </a:lnTo>
                      <a:lnTo>
                        <a:pt x="63" y="200"/>
                      </a:lnTo>
                      <a:lnTo>
                        <a:pt x="61" y="200"/>
                      </a:lnTo>
                      <a:lnTo>
                        <a:pt x="59" y="200"/>
                      </a:lnTo>
                      <a:lnTo>
                        <a:pt x="58" y="200"/>
                      </a:lnTo>
                      <a:lnTo>
                        <a:pt x="58" y="199"/>
                      </a:lnTo>
                      <a:lnTo>
                        <a:pt x="58" y="198"/>
                      </a:lnTo>
                      <a:lnTo>
                        <a:pt x="57" y="198"/>
                      </a:lnTo>
                      <a:lnTo>
                        <a:pt x="57" y="197"/>
                      </a:lnTo>
                      <a:lnTo>
                        <a:pt x="57" y="198"/>
                      </a:lnTo>
                      <a:lnTo>
                        <a:pt x="56" y="198"/>
                      </a:lnTo>
                      <a:lnTo>
                        <a:pt x="56" y="197"/>
                      </a:lnTo>
                      <a:lnTo>
                        <a:pt x="54" y="196"/>
                      </a:lnTo>
                      <a:lnTo>
                        <a:pt x="53" y="196"/>
                      </a:lnTo>
                      <a:lnTo>
                        <a:pt x="53" y="195"/>
                      </a:lnTo>
                      <a:lnTo>
                        <a:pt x="54" y="194"/>
                      </a:lnTo>
                      <a:lnTo>
                        <a:pt x="53" y="194"/>
                      </a:lnTo>
                      <a:lnTo>
                        <a:pt x="53" y="193"/>
                      </a:lnTo>
                      <a:lnTo>
                        <a:pt x="52" y="193"/>
                      </a:lnTo>
                      <a:lnTo>
                        <a:pt x="52" y="192"/>
                      </a:lnTo>
                      <a:lnTo>
                        <a:pt x="51" y="192"/>
                      </a:lnTo>
                      <a:lnTo>
                        <a:pt x="50" y="191"/>
                      </a:lnTo>
                      <a:lnTo>
                        <a:pt x="50" y="190"/>
                      </a:lnTo>
                      <a:lnTo>
                        <a:pt x="49" y="190"/>
                      </a:lnTo>
                      <a:lnTo>
                        <a:pt x="49" y="189"/>
                      </a:lnTo>
                      <a:lnTo>
                        <a:pt x="48" y="189"/>
                      </a:lnTo>
                      <a:lnTo>
                        <a:pt x="47" y="189"/>
                      </a:lnTo>
                      <a:lnTo>
                        <a:pt x="45" y="189"/>
                      </a:lnTo>
                      <a:lnTo>
                        <a:pt x="45" y="188"/>
                      </a:lnTo>
                      <a:lnTo>
                        <a:pt x="45" y="187"/>
                      </a:lnTo>
                      <a:lnTo>
                        <a:pt x="44" y="187"/>
                      </a:lnTo>
                      <a:lnTo>
                        <a:pt x="44" y="188"/>
                      </a:lnTo>
                      <a:lnTo>
                        <a:pt x="43" y="188"/>
                      </a:lnTo>
                      <a:lnTo>
                        <a:pt x="42" y="187"/>
                      </a:lnTo>
                      <a:lnTo>
                        <a:pt x="42" y="186"/>
                      </a:lnTo>
                      <a:lnTo>
                        <a:pt x="41" y="186"/>
                      </a:lnTo>
                      <a:lnTo>
                        <a:pt x="40" y="185"/>
                      </a:lnTo>
                      <a:lnTo>
                        <a:pt x="40" y="184"/>
                      </a:lnTo>
                      <a:lnTo>
                        <a:pt x="41" y="184"/>
                      </a:lnTo>
                      <a:lnTo>
                        <a:pt x="40" y="184"/>
                      </a:lnTo>
                      <a:lnTo>
                        <a:pt x="40" y="183"/>
                      </a:lnTo>
                      <a:lnTo>
                        <a:pt x="40" y="182"/>
                      </a:lnTo>
                      <a:lnTo>
                        <a:pt x="39" y="181"/>
                      </a:lnTo>
                      <a:lnTo>
                        <a:pt x="38" y="181"/>
                      </a:lnTo>
                      <a:lnTo>
                        <a:pt x="37" y="181"/>
                      </a:lnTo>
                      <a:lnTo>
                        <a:pt x="37" y="180"/>
                      </a:lnTo>
                      <a:lnTo>
                        <a:pt x="36" y="179"/>
                      </a:lnTo>
                      <a:lnTo>
                        <a:pt x="35" y="179"/>
                      </a:lnTo>
                      <a:lnTo>
                        <a:pt x="34" y="179"/>
                      </a:lnTo>
                      <a:lnTo>
                        <a:pt x="34" y="178"/>
                      </a:lnTo>
                      <a:lnTo>
                        <a:pt x="34" y="177"/>
                      </a:lnTo>
                      <a:lnTo>
                        <a:pt x="33" y="176"/>
                      </a:lnTo>
                      <a:lnTo>
                        <a:pt x="32" y="175"/>
                      </a:lnTo>
                      <a:lnTo>
                        <a:pt x="32" y="174"/>
                      </a:lnTo>
                      <a:lnTo>
                        <a:pt x="31" y="173"/>
                      </a:lnTo>
                      <a:lnTo>
                        <a:pt x="30" y="172"/>
                      </a:lnTo>
                      <a:lnTo>
                        <a:pt x="29" y="172"/>
                      </a:lnTo>
                      <a:lnTo>
                        <a:pt x="29" y="171"/>
                      </a:lnTo>
                      <a:lnTo>
                        <a:pt x="28" y="171"/>
                      </a:lnTo>
                      <a:lnTo>
                        <a:pt x="28" y="170"/>
                      </a:lnTo>
                      <a:lnTo>
                        <a:pt x="27" y="169"/>
                      </a:lnTo>
                      <a:lnTo>
                        <a:pt x="26" y="168"/>
                      </a:lnTo>
                      <a:lnTo>
                        <a:pt x="26" y="167"/>
                      </a:lnTo>
                      <a:lnTo>
                        <a:pt x="25" y="166"/>
                      </a:lnTo>
                      <a:lnTo>
                        <a:pt x="25" y="165"/>
                      </a:lnTo>
                      <a:lnTo>
                        <a:pt x="24" y="164"/>
                      </a:lnTo>
                      <a:lnTo>
                        <a:pt x="23" y="164"/>
                      </a:lnTo>
                      <a:lnTo>
                        <a:pt x="23" y="163"/>
                      </a:lnTo>
                      <a:lnTo>
                        <a:pt x="23" y="162"/>
                      </a:lnTo>
                      <a:lnTo>
                        <a:pt x="23" y="161"/>
                      </a:lnTo>
                      <a:lnTo>
                        <a:pt x="22" y="161"/>
                      </a:lnTo>
                      <a:lnTo>
                        <a:pt x="21" y="161"/>
                      </a:lnTo>
                      <a:lnTo>
                        <a:pt x="21" y="160"/>
                      </a:lnTo>
                      <a:lnTo>
                        <a:pt x="20" y="161"/>
                      </a:lnTo>
                      <a:lnTo>
                        <a:pt x="19" y="161"/>
                      </a:lnTo>
                      <a:lnTo>
                        <a:pt x="19" y="160"/>
                      </a:lnTo>
                      <a:lnTo>
                        <a:pt x="19" y="159"/>
                      </a:lnTo>
                      <a:lnTo>
                        <a:pt x="18" y="159"/>
                      </a:lnTo>
                      <a:lnTo>
                        <a:pt x="18" y="158"/>
                      </a:lnTo>
                      <a:lnTo>
                        <a:pt x="18" y="157"/>
                      </a:lnTo>
                      <a:lnTo>
                        <a:pt x="17" y="157"/>
                      </a:lnTo>
                      <a:lnTo>
                        <a:pt x="17" y="156"/>
                      </a:lnTo>
                      <a:lnTo>
                        <a:pt x="17" y="155"/>
                      </a:lnTo>
                      <a:lnTo>
                        <a:pt x="17" y="154"/>
                      </a:lnTo>
                      <a:lnTo>
                        <a:pt x="17" y="153"/>
                      </a:lnTo>
                      <a:lnTo>
                        <a:pt x="17" y="152"/>
                      </a:lnTo>
                      <a:lnTo>
                        <a:pt x="17" y="151"/>
                      </a:lnTo>
                      <a:lnTo>
                        <a:pt x="16" y="151"/>
                      </a:lnTo>
                      <a:lnTo>
                        <a:pt x="17" y="150"/>
                      </a:lnTo>
                      <a:lnTo>
                        <a:pt x="17" y="149"/>
                      </a:lnTo>
                      <a:lnTo>
                        <a:pt x="16" y="149"/>
                      </a:lnTo>
                      <a:lnTo>
                        <a:pt x="16" y="148"/>
                      </a:lnTo>
                      <a:lnTo>
                        <a:pt x="16" y="147"/>
                      </a:lnTo>
                      <a:lnTo>
                        <a:pt x="16" y="146"/>
                      </a:lnTo>
                      <a:lnTo>
                        <a:pt x="17" y="146"/>
                      </a:lnTo>
                      <a:lnTo>
                        <a:pt x="18" y="145"/>
                      </a:lnTo>
                      <a:lnTo>
                        <a:pt x="18" y="144"/>
                      </a:lnTo>
                      <a:lnTo>
                        <a:pt x="17" y="144"/>
                      </a:lnTo>
                      <a:lnTo>
                        <a:pt x="16" y="142"/>
                      </a:lnTo>
                      <a:lnTo>
                        <a:pt x="16" y="141"/>
                      </a:lnTo>
                      <a:lnTo>
                        <a:pt x="15" y="140"/>
                      </a:lnTo>
                      <a:lnTo>
                        <a:pt x="15" y="139"/>
                      </a:lnTo>
                      <a:lnTo>
                        <a:pt x="15" y="138"/>
                      </a:lnTo>
                      <a:lnTo>
                        <a:pt x="15" y="137"/>
                      </a:lnTo>
                      <a:lnTo>
                        <a:pt x="14" y="137"/>
                      </a:lnTo>
                      <a:lnTo>
                        <a:pt x="13" y="136"/>
                      </a:lnTo>
                      <a:lnTo>
                        <a:pt x="13" y="135"/>
                      </a:lnTo>
                      <a:lnTo>
                        <a:pt x="13" y="134"/>
                      </a:lnTo>
                      <a:lnTo>
                        <a:pt x="14" y="134"/>
                      </a:lnTo>
                      <a:lnTo>
                        <a:pt x="15" y="134"/>
                      </a:lnTo>
                      <a:lnTo>
                        <a:pt x="15" y="132"/>
                      </a:lnTo>
                      <a:lnTo>
                        <a:pt x="15" y="131"/>
                      </a:lnTo>
                      <a:lnTo>
                        <a:pt x="15" y="130"/>
                      </a:lnTo>
                      <a:lnTo>
                        <a:pt x="15" y="129"/>
                      </a:lnTo>
                      <a:lnTo>
                        <a:pt x="14" y="129"/>
                      </a:lnTo>
                      <a:lnTo>
                        <a:pt x="14" y="128"/>
                      </a:lnTo>
                      <a:lnTo>
                        <a:pt x="13" y="128"/>
                      </a:lnTo>
                      <a:lnTo>
                        <a:pt x="12" y="128"/>
                      </a:lnTo>
                      <a:lnTo>
                        <a:pt x="12" y="127"/>
                      </a:lnTo>
                      <a:lnTo>
                        <a:pt x="12" y="126"/>
                      </a:lnTo>
                      <a:lnTo>
                        <a:pt x="11" y="125"/>
                      </a:lnTo>
                      <a:lnTo>
                        <a:pt x="11" y="124"/>
                      </a:lnTo>
                      <a:lnTo>
                        <a:pt x="12" y="125"/>
                      </a:lnTo>
                      <a:lnTo>
                        <a:pt x="12" y="124"/>
                      </a:lnTo>
                      <a:lnTo>
                        <a:pt x="12" y="123"/>
                      </a:lnTo>
                      <a:lnTo>
                        <a:pt x="11" y="122"/>
                      </a:lnTo>
                      <a:lnTo>
                        <a:pt x="10" y="122"/>
                      </a:lnTo>
                      <a:lnTo>
                        <a:pt x="10" y="121"/>
                      </a:lnTo>
                      <a:lnTo>
                        <a:pt x="10" y="120"/>
                      </a:lnTo>
                      <a:lnTo>
                        <a:pt x="10" y="119"/>
                      </a:lnTo>
                      <a:lnTo>
                        <a:pt x="10" y="118"/>
                      </a:lnTo>
                      <a:lnTo>
                        <a:pt x="10" y="117"/>
                      </a:lnTo>
                      <a:lnTo>
                        <a:pt x="11" y="115"/>
                      </a:lnTo>
                      <a:lnTo>
                        <a:pt x="11" y="114"/>
                      </a:lnTo>
                      <a:lnTo>
                        <a:pt x="11" y="113"/>
                      </a:lnTo>
                      <a:lnTo>
                        <a:pt x="12" y="112"/>
                      </a:lnTo>
                      <a:lnTo>
                        <a:pt x="11" y="112"/>
                      </a:lnTo>
                      <a:lnTo>
                        <a:pt x="11" y="111"/>
                      </a:lnTo>
                      <a:lnTo>
                        <a:pt x="10" y="111"/>
                      </a:lnTo>
                      <a:lnTo>
                        <a:pt x="10" y="110"/>
                      </a:lnTo>
                      <a:lnTo>
                        <a:pt x="10" y="109"/>
                      </a:lnTo>
                      <a:lnTo>
                        <a:pt x="10" y="108"/>
                      </a:lnTo>
                      <a:lnTo>
                        <a:pt x="9" y="106"/>
                      </a:lnTo>
                      <a:lnTo>
                        <a:pt x="8" y="105"/>
                      </a:lnTo>
                      <a:lnTo>
                        <a:pt x="7" y="105"/>
                      </a:lnTo>
                      <a:lnTo>
                        <a:pt x="7" y="104"/>
                      </a:lnTo>
                      <a:lnTo>
                        <a:pt x="8" y="104"/>
                      </a:lnTo>
                      <a:lnTo>
                        <a:pt x="8" y="103"/>
                      </a:lnTo>
                      <a:lnTo>
                        <a:pt x="8" y="102"/>
                      </a:lnTo>
                      <a:lnTo>
                        <a:pt x="7" y="101"/>
                      </a:lnTo>
                      <a:lnTo>
                        <a:pt x="7" y="100"/>
                      </a:lnTo>
                      <a:lnTo>
                        <a:pt x="6" y="99"/>
                      </a:lnTo>
                      <a:lnTo>
                        <a:pt x="5" y="99"/>
                      </a:lnTo>
                      <a:lnTo>
                        <a:pt x="6" y="98"/>
                      </a:lnTo>
                      <a:lnTo>
                        <a:pt x="6" y="97"/>
                      </a:lnTo>
                      <a:lnTo>
                        <a:pt x="6" y="96"/>
                      </a:lnTo>
                      <a:lnTo>
                        <a:pt x="6" y="93"/>
                      </a:lnTo>
                      <a:lnTo>
                        <a:pt x="6" y="92"/>
                      </a:lnTo>
                      <a:lnTo>
                        <a:pt x="6" y="91"/>
                      </a:lnTo>
                      <a:lnTo>
                        <a:pt x="6" y="90"/>
                      </a:lnTo>
                      <a:lnTo>
                        <a:pt x="5" y="89"/>
                      </a:lnTo>
                      <a:lnTo>
                        <a:pt x="5" y="88"/>
                      </a:lnTo>
                      <a:lnTo>
                        <a:pt x="4" y="88"/>
                      </a:lnTo>
                      <a:lnTo>
                        <a:pt x="3" y="88"/>
                      </a:lnTo>
                      <a:lnTo>
                        <a:pt x="2" y="88"/>
                      </a:lnTo>
                      <a:lnTo>
                        <a:pt x="2" y="87"/>
                      </a:lnTo>
                      <a:lnTo>
                        <a:pt x="1" y="87"/>
                      </a:lnTo>
                      <a:lnTo>
                        <a:pt x="0" y="87"/>
                      </a:lnTo>
                      <a:lnTo>
                        <a:pt x="0" y="85"/>
                      </a:lnTo>
                      <a:lnTo>
                        <a:pt x="0" y="84"/>
                      </a:lnTo>
                      <a:lnTo>
                        <a:pt x="0" y="83"/>
                      </a:lnTo>
                      <a:lnTo>
                        <a:pt x="1" y="83"/>
                      </a:lnTo>
                      <a:lnTo>
                        <a:pt x="1" y="82"/>
                      </a:lnTo>
                      <a:lnTo>
                        <a:pt x="1" y="80"/>
                      </a:lnTo>
                      <a:lnTo>
                        <a:pt x="1" y="79"/>
                      </a:lnTo>
                      <a:lnTo>
                        <a:pt x="2" y="78"/>
                      </a:lnTo>
                      <a:lnTo>
                        <a:pt x="3" y="78"/>
                      </a:lnTo>
                      <a:lnTo>
                        <a:pt x="4" y="78"/>
                      </a:lnTo>
                      <a:lnTo>
                        <a:pt x="5" y="78"/>
                      </a:lnTo>
                      <a:lnTo>
                        <a:pt x="5" y="79"/>
                      </a:lnTo>
                      <a:lnTo>
                        <a:pt x="7" y="79"/>
                      </a:lnTo>
                      <a:lnTo>
                        <a:pt x="8" y="78"/>
                      </a:lnTo>
                      <a:lnTo>
                        <a:pt x="9" y="78"/>
                      </a:lnTo>
                      <a:lnTo>
                        <a:pt x="9" y="77"/>
                      </a:lnTo>
                      <a:lnTo>
                        <a:pt x="9" y="76"/>
                      </a:lnTo>
                      <a:lnTo>
                        <a:pt x="9" y="75"/>
                      </a:lnTo>
                      <a:lnTo>
                        <a:pt x="9" y="74"/>
                      </a:lnTo>
                      <a:lnTo>
                        <a:pt x="9" y="73"/>
                      </a:lnTo>
                      <a:lnTo>
                        <a:pt x="10" y="72"/>
                      </a:lnTo>
                      <a:lnTo>
                        <a:pt x="11" y="72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" name="Freeform 33">
                  <a:extLst>
                    <a:ext uri="{FF2B5EF4-FFF2-40B4-BE49-F238E27FC236}">
                      <a16:creationId xmlns:a16="http://schemas.microsoft.com/office/drawing/2014/main" id="{0D3B7089-3AEF-46C2-B8F3-1D57551CED3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854700" y="3548063"/>
                  <a:ext cx="506413" cy="268287"/>
                </a:xfrm>
                <a:custGeom>
                  <a:avLst/>
                  <a:gdLst>
                    <a:gd name="T0" fmla="*/ 2 w 319"/>
                    <a:gd name="T1" fmla="*/ 167 h 169"/>
                    <a:gd name="T2" fmla="*/ 2 w 319"/>
                    <a:gd name="T3" fmla="*/ 161 h 169"/>
                    <a:gd name="T4" fmla="*/ 7 w 319"/>
                    <a:gd name="T5" fmla="*/ 160 h 169"/>
                    <a:gd name="T6" fmla="*/ 10 w 319"/>
                    <a:gd name="T7" fmla="*/ 155 h 169"/>
                    <a:gd name="T8" fmla="*/ 6 w 319"/>
                    <a:gd name="T9" fmla="*/ 155 h 169"/>
                    <a:gd name="T10" fmla="*/ 2 w 319"/>
                    <a:gd name="T11" fmla="*/ 155 h 169"/>
                    <a:gd name="T12" fmla="*/ 5 w 319"/>
                    <a:gd name="T13" fmla="*/ 150 h 169"/>
                    <a:gd name="T14" fmla="*/ 8 w 319"/>
                    <a:gd name="T15" fmla="*/ 146 h 169"/>
                    <a:gd name="T16" fmla="*/ 11 w 319"/>
                    <a:gd name="T17" fmla="*/ 144 h 169"/>
                    <a:gd name="T18" fmla="*/ 13 w 319"/>
                    <a:gd name="T19" fmla="*/ 139 h 169"/>
                    <a:gd name="T20" fmla="*/ 11 w 319"/>
                    <a:gd name="T21" fmla="*/ 133 h 169"/>
                    <a:gd name="T22" fmla="*/ 11 w 319"/>
                    <a:gd name="T23" fmla="*/ 129 h 169"/>
                    <a:gd name="T24" fmla="*/ 11 w 319"/>
                    <a:gd name="T25" fmla="*/ 125 h 169"/>
                    <a:gd name="T26" fmla="*/ 15 w 319"/>
                    <a:gd name="T27" fmla="*/ 124 h 169"/>
                    <a:gd name="T28" fmla="*/ 11 w 319"/>
                    <a:gd name="T29" fmla="*/ 118 h 169"/>
                    <a:gd name="T30" fmla="*/ 12 w 319"/>
                    <a:gd name="T31" fmla="*/ 115 h 169"/>
                    <a:gd name="T32" fmla="*/ 17 w 319"/>
                    <a:gd name="T33" fmla="*/ 113 h 169"/>
                    <a:gd name="T34" fmla="*/ 14 w 319"/>
                    <a:gd name="T35" fmla="*/ 109 h 169"/>
                    <a:gd name="T36" fmla="*/ 11 w 319"/>
                    <a:gd name="T37" fmla="*/ 106 h 169"/>
                    <a:gd name="T38" fmla="*/ 11 w 319"/>
                    <a:gd name="T39" fmla="*/ 99 h 169"/>
                    <a:gd name="T40" fmla="*/ 10 w 319"/>
                    <a:gd name="T41" fmla="*/ 97 h 169"/>
                    <a:gd name="T42" fmla="*/ 5 w 319"/>
                    <a:gd name="T43" fmla="*/ 92 h 169"/>
                    <a:gd name="T44" fmla="*/ 9 w 319"/>
                    <a:gd name="T45" fmla="*/ 91 h 169"/>
                    <a:gd name="T46" fmla="*/ 15 w 319"/>
                    <a:gd name="T47" fmla="*/ 91 h 169"/>
                    <a:gd name="T48" fmla="*/ 20 w 319"/>
                    <a:gd name="T49" fmla="*/ 88 h 169"/>
                    <a:gd name="T50" fmla="*/ 17 w 319"/>
                    <a:gd name="T51" fmla="*/ 86 h 169"/>
                    <a:gd name="T52" fmla="*/ 16 w 319"/>
                    <a:gd name="T53" fmla="*/ 80 h 169"/>
                    <a:gd name="T54" fmla="*/ 19 w 319"/>
                    <a:gd name="T55" fmla="*/ 75 h 169"/>
                    <a:gd name="T56" fmla="*/ 23 w 319"/>
                    <a:gd name="T57" fmla="*/ 73 h 169"/>
                    <a:gd name="T58" fmla="*/ 23 w 319"/>
                    <a:gd name="T59" fmla="*/ 66 h 169"/>
                    <a:gd name="T60" fmla="*/ 25 w 319"/>
                    <a:gd name="T61" fmla="*/ 60 h 169"/>
                    <a:gd name="T62" fmla="*/ 24 w 319"/>
                    <a:gd name="T63" fmla="*/ 55 h 169"/>
                    <a:gd name="T64" fmla="*/ 28 w 319"/>
                    <a:gd name="T65" fmla="*/ 51 h 169"/>
                    <a:gd name="T66" fmla="*/ 31 w 319"/>
                    <a:gd name="T67" fmla="*/ 47 h 169"/>
                    <a:gd name="T68" fmla="*/ 35 w 319"/>
                    <a:gd name="T69" fmla="*/ 45 h 169"/>
                    <a:gd name="T70" fmla="*/ 35 w 319"/>
                    <a:gd name="T71" fmla="*/ 42 h 169"/>
                    <a:gd name="T72" fmla="*/ 39 w 319"/>
                    <a:gd name="T73" fmla="*/ 39 h 169"/>
                    <a:gd name="T74" fmla="*/ 46 w 319"/>
                    <a:gd name="T75" fmla="*/ 33 h 169"/>
                    <a:gd name="T76" fmla="*/ 46 w 319"/>
                    <a:gd name="T77" fmla="*/ 27 h 169"/>
                    <a:gd name="T78" fmla="*/ 46 w 319"/>
                    <a:gd name="T79" fmla="*/ 22 h 169"/>
                    <a:gd name="T80" fmla="*/ 46 w 319"/>
                    <a:gd name="T81" fmla="*/ 17 h 169"/>
                    <a:gd name="T82" fmla="*/ 48 w 319"/>
                    <a:gd name="T83" fmla="*/ 14 h 169"/>
                    <a:gd name="T84" fmla="*/ 53 w 319"/>
                    <a:gd name="T85" fmla="*/ 14 h 169"/>
                    <a:gd name="T86" fmla="*/ 57 w 319"/>
                    <a:gd name="T87" fmla="*/ 10 h 169"/>
                    <a:gd name="T88" fmla="*/ 62 w 319"/>
                    <a:gd name="T89" fmla="*/ 8 h 169"/>
                    <a:gd name="T90" fmla="*/ 64 w 319"/>
                    <a:gd name="T91" fmla="*/ 4 h 169"/>
                    <a:gd name="T92" fmla="*/ 69 w 319"/>
                    <a:gd name="T93" fmla="*/ 3 h 169"/>
                    <a:gd name="T94" fmla="*/ 92 w 319"/>
                    <a:gd name="T95" fmla="*/ 25 h 169"/>
                    <a:gd name="T96" fmla="*/ 119 w 319"/>
                    <a:gd name="T97" fmla="*/ 43 h 169"/>
                    <a:gd name="T98" fmla="*/ 155 w 319"/>
                    <a:gd name="T99" fmla="*/ 48 h 169"/>
                    <a:gd name="T100" fmla="*/ 173 w 319"/>
                    <a:gd name="T101" fmla="*/ 39 h 169"/>
                    <a:gd name="T102" fmla="*/ 246 w 319"/>
                    <a:gd name="T103" fmla="*/ 47 h 169"/>
                    <a:gd name="T104" fmla="*/ 263 w 319"/>
                    <a:gd name="T105" fmla="*/ 68 h 169"/>
                    <a:gd name="T106" fmla="*/ 271 w 319"/>
                    <a:gd name="T107" fmla="*/ 71 h 169"/>
                    <a:gd name="T108" fmla="*/ 312 w 319"/>
                    <a:gd name="T109" fmla="*/ 84 h 169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w 319"/>
                    <a:gd name="T166" fmla="*/ 0 h 169"/>
                    <a:gd name="T167" fmla="*/ 319 w 319"/>
                    <a:gd name="T168" fmla="*/ 169 h 169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T165" t="T166" r="T167" b="T168"/>
                  <a:pathLst>
                    <a:path w="319" h="169">
                      <a:moveTo>
                        <a:pt x="0" y="169"/>
                      </a:moveTo>
                      <a:lnTo>
                        <a:pt x="1" y="169"/>
                      </a:lnTo>
                      <a:lnTo>
                        <a:pt x="1" y="168"/>
                      </a:lnTo>
                      <a:lnTo>
                        <a:pt x="2" y="168"/>
                      </a:lnTo>
                      <a:lnTo>
                        <a:pt x="2" y="167"/>
                      </a:lnTo>
                      <a:lnTo>
                        <a:pt x="2" y="165"/>
                      </a:lnTo>
                      <a:lnTo>
                        <a:pt x="1" y="164"/>
                      </a:lnTo>
                      <a:lnTo>
                        <a:pt x="1" y="163"/>
                      </a:lnTo>
                      <a:lnTo>
                        <a:pt x="1" y="162"/>
                      </a:lnTo>
                      <a:lnTo>
                        <a:pt x="1" y="161"/>
                      </a:lnTo>
                      <a:lnTo>
                        <a:pt x="2" y="161"/>
                      </a:lnTo>
                      <a:lnTo>
                        <a:pt x="3" y="160"/>
                      </a:lnTo>
                      <a:lnTo>
                        <a:pt x="5" y="160"/>
                      </a:lnTo>
                      <a:lnTo>
                        <a:pt x="6" y="160"/>
                      </a:lnTo>
                      <a:lnTo>
                        <a:pt x="7" y="159"/>
                      </a:lnTo>
                      <a:lnTo>
                        <a:pt x="7" y="160"/>
                      </a:lnTo>
                      <a:lnTo>
                        <a:pt x="8" y="160"/>
                      </a:lnTo>
                      <a:lnTo>
                        <a:pt x="9" y="158"/>
                      </a:lnTo>
                      <a:lnTo>
                        <a:pt x="10" y="158"/>
                      </a:lnTo>
                      <a:lnTo>
                        <a:pt x="11" y="157"/>
                      </a:lnTo>
                      <a:lnTo>
                        <a:pt x="11" y="156"/>
                      </a:lnTo>
                      <a:lnTo>
                        <a:pt x="10" y="155"/>
                      </a:lnTo>
                      <a:lnTo>
                        <a:pt x="10" y="154"/>
                      </a:lnTo>
                      <a:lnTo>
                        <a:pt x="9" y="154"/>
                      </a:lnTo>
                      <a:lnTo>
                        <a:pt x="8" y="154"/>
                      </a:lnTo>
                      <a:lnTo>
                        <a:pt x="7" y="155"/>
                      </a:lnTo>
                      <a:lnTo>
                        <a:pt x="6" y="155"/>
                      </a:lnTo>
                      <a:lnTo>
                        <a:pt x="5" y="155"/>
                      </a:lnTo>
                      <a:lnTo>
                        <a:pt x="5" y="156"/>
                      </a:lnTo>
                      <a:lnTo>
                        <a:pt x="4" y="156"/>
                      </a:lnTo>
                      <a:lnTo>
                        <a:pt x="3" y="156"/>
                      </a:lnTo>
                      <a:lnTo>
                        <a:pt x="3" y="155"/>
                      </a:lnTo>
                      <a:lnTo>
                        <a:pt x="2" y="155"/>
                      </a:lnTo>
                      <a:lnTo>
                        <a:pt x="2" y="154"/>
                      </a:lnTo>
                      <a:lnTo>
                        <a:pt x="2" y="153"/>
                      </a:lnTo>
                      <a:lnTo>
                        <a:pt x="4" y="152"/>
                      </a:lnTo>
                      <a:lnTo>
                        <a:pt x="4" y="151"/>
                      </a:lnTo>
                      <a:lnTo>
                        <a:pt x="5" y="150"/>
                      </a:lnTo>
                      <a:lnTo>
                        <a:pt x="6" y="150"/>
                      </a:lnTo>
                      <a:lnTo>
                        <a:pt x="7" y="149"/>
                      </a:lnTo>
                      <a:lnTo>
                        <a:pt x="8" y="148"/>
                      </a:lnTo>
                      <a:lnTo>
                        <a:pt x="8" y="147"/>
                      </a:lnTo>
                      <a:lnTo>
                        <a:pt x="8" y="146"/>
                      </a:lnTo>
                      <a:lnTo>
                        <a:pt x="9" y="145"/>
                      </a:lnTo>
                      <a:lnTo>
                        <a:pt x="10" y="145"/>
                      </a:lnTo>
                      <a:lnTo>
                        <a:pt x="10" y="144"/>
                      </a:lnTo>
                      <a:lnTo>
                        <a:pt x="10" y="145"/>
                      </a:lnTo>
                      <a:lnTo>
                        <a:pt x="10" y="144"/>
                      </a:lnTo>
                      <a:lnTo>
                        <a:pt x="11" y="144"/>
                      </a:lnTo>
                      <a:lnTo>
                        <a:pt x="11" y="143"/>
                      </a:lnTo>
                      <a:lnTo>
                        <a:pt x="12" y="142"/>
                      </a:lnTo>
                      <a:lnTo>
                        <a:pt x="12" y="141"/>
                      </a:lnTo>
                      <a:lnTo>
                        <a:pt x="13" y="140"/>
                      </a:lnTo>
                      <a:lnTo>
                        <a:pt x="13" y="139"/>
                      </a:lnTo>
                      <a:lnTo>
                        <a:pt x="13" y="138"/>
                      </a:lnTo>
                      <a:lnTo>
                        <a:pt x="12" y="138"/>
                      </a:lnTo>
                      <a:lnTo>
                        <a:pt x="12" y="137"/>
                      </a:lnTo>
                      <a:lnTo>
                        <a:pt x="11" y="136"/>
                      </a:lnTo>
                      <a:lnTo>
                        <a:pt x="11" y="133"/>
                      </a:lnTo>
                      <a:lnTo>
                        <a:pt x="11" y="132"/>
                      </a:lnTo>
                      <a:lnTo>
                        <a:pt x="12" y="132"/>
                      </a:lnTo>
                      <a:lnTo>
                        <a:pt x="12" y="131"/>
                      </a:lnTo>
                      <a:lnTo>
                        <a:pt x="12" y="130"/>
                      </a:lnTo>
                      <a:lnTo>
                        <a:pt x="11" y="129"/>
                      </a:lnTo>
                      <a:lnTo>
                        <a:pt x="11" y="128"/>
                      </a:lnTo>
                      <a:lnTo>
                        <a:pt x="11" y="127"/>
                      </a:lnTo>
                      <a:lnTo>
                        <a:pt x="10" y="126"/>
                      </a:lnTo>
                      <a:lnTo>
                        <a:pt x="11" y="126"/>
                      </a:lnTo>
                      <a:lnTo>
                        <a:pt x="11" y="125"/>
                      </a:lnTo>
                      <a:lnTo>
                        <a:pt x="12" y="125"/>
                      </a:lnTo>
                      <a:lnTo>
                        <a:pt x="13" y="125"/>
                      </a:lnTo>
                      <a:lnTo>
                        <a:pt x="14" y="125"/>
                      </a:lnTo>
                      <a:lnTo>
                        <a:pt x="14" y="124"/>
                      </a:lnTo>
                      <a:lnTo>
                        <a:pt x="15" y="124"/>
                      </a:lnTo>
                      <a:lnTo>
                        <a:pt x="15" y="123"/>
                      </a:lnTo>
                      <a:lnTo>
                        <a:pt x="15" y="120"/>
                      </a:lnTo>
                      <a:lnTo>
                        <a:pt x="14" y="120"/>
                      </a:lnTo>
                      <a:lnTo>
                        <a:pt x="13" y="120"/>
                      </a:lnTo>
                      <a:lnTo>
                        <a:pt x="11" y="119"/>
                      </a:lnTo>
                      <a:lnTo>
                        <a:pt x="11" y="118"/>
                      </a:lnTo>
                      <a:lnTo>
                        <a:pt x="11" y="117"/>
                      </a:lnTo>
                      <a:lnTo>
                        <a:pt x="11" y="116"/>
                      </a:lnTo>
                      <a:lnTo>
                        <a:pt x="11" y="115"/>
                      </a:lnTo>
                      <a:lnTo>
                        <a:pt x="12" y="115"/>
                      </a:lnTo>
                      <a:lnTo>
                        <a:pt x="13" y="115"/>
                      </a:lnTo>
                      <a:lnTo>
                        <a:pt x="14" y="115"/>
                      </a:lnTo>
                      <a:lnTo>
                        <a:pt x="15" y="115"/>
                      </a:lnTo>
                      <a:lnTo>
                        <a:pt x="16" y="115"/>
                      </a:lnTo>
                      <a:lnTo>
                        <a:pt x="17" y="114"/>
                      </a:lnTo>
                      <a:lnTo>
                        <a:pt x="17" y="113"/>
                      </a:lnTo>
                      <a:lnTo>
                        <a:pt x="17" y="112"/>
                      </a:lnTo>
                      <a:lnTo>
                        <a:pt x="16" y="112"/>
                      </a:lnTo>
                      <a:lnTo>
                        <a:pt x="16" y="111"/>
                      </a:lnTo>
                      <a:lnTo>
                        <a:pt x="15" y="111"/>
                      </a:lnTo>
                      <a:lnTo>
                        <a:pt x="14" y="110"/>
                      </a:lnTo>
                      <a:lnTo>
                        <a:pt x="14" y="109"/>
                      </a:lnTo>
                      <a:lnTo>
                        <a:pt x="13" y="109"/>
                      </a:lnTo>
                      <a:lnTo>
                        <a:pt x="13" y="108"/>
                      </a:lnTo>
                      <a:lnTo>
                        <a:pt x="13" y="107"/>
                      </a:lnTo>
                      <a:lnTo>
                        <a:pt x="12" y="107"/>
                      </a:lnTo>
                      <a:lnTo>
                        <a:pt x="11" y="106"/>
                      </a:lnTo>
                      <a:lnTo>
                        <a:pt x="11" y="105"/>
                      </a:lnTo>
                      <a:lnTo>
                        <a:pt x="11" y="104"/>
                      </a:lnTo>
                      <a:lnTo>
                        <a:pt x="10" y="103"/>
                      </a:lnTo>
                      <a:lnTo>
                        <a:pt x="10" y="102"/>
                      </a:lnTo>
                      <a:lnTo>
                        <a:pt x="11" y="99"/>
                      </a:lnTo>
                      <a:lnTo>
                        <a:pt x="12" y="98"/>
                      </a:lnTo>
                      <a:lnTo>
                        <a:pt x="12" y="97"/>
                      </a:lnTo>
                      <a:lnTo>
                        <a:pt x="11" y="97"/>
                      </a:lnTo>
                      <a:lnTo>
                        <a:pt x="10" y="97"/>
                      </a:lnTo>
                      <a:lnTo>
                        <a:pt x="9" y="97"/>
                      </a:lnTo>
                      <a:lnTo>
                        <a:pt x="8" y="96"/>
                      </a:lnTo>
                      <a:lnTo>
                        <a:pt x="7" y="95"/>
                      </a:lnTo>
                      <a:lnTo>
                        <a:pt x="5" y="94"/>
                      </a:lnTo>
                      <a:lnTo>
                        <a:pt x="5" y="93"/>
                      </a:lnTo>
                      <a:lnTo>
                        <a:pt x="5" y="92"/>
                      </a:lnTo>
                      <a:lnTo>
                        <a:pt x="6" y="91"/>
                      </a:lnTo>
                      <a:lnTo>
                        <a:pt x="7" y="91"/>
                      </a:lnTo>
                      <a:lnTo>
                        <a:pt x="8" y="91"/>
                      </a:lnTo>
                      <a:lnTo>
                        <a:pt x="7" y="91"/>
                      </a:lnTo>
                      <a:lnTo>
                        <a:pt x="8" y="91"/>
                      </a:lnTo>
                      <a:lnTo>
                        <a:pt x="9" y="91"/>
                      </a:lnTo>
                      <a:lnTo>
                        <a:pt x="11" y="92"/>
                      </a:lnTo>
                      <a:lnTo>
                        <a:pt x="11" y="93"/>
                      </a:lnTo>
                      <a:lnTo>
                        <a:pt x="12" y="93"/>
                      </a:lnTo>
                      <a:lnTo>
                        <a:pt x="13" y="92"/>
                      </a:lnTo>
                      <a:lnTo>
                        <a:pt x="14" y="91"/>
                      </a:lnTo>
                      <a:lnTo>
                        <a:pt x="15" y="91"/>
                      </a:lnTo>
                      <a:lnTo>
                        <a:pt x="17" y="91"/>
                      </a:lnTo>
                      <a:lnTo>
                        <a:pt x="18" y="90"/>
                      </a:lnTo>
                      <a:lnTo>
                        <a:pt x="19" y="89"/>
                      </a:lnTo>
                      <a:lnTo>
                        <a:pt x="20" y="89"/>
                      </a:lnTo>
                      <a:lnTo>
                        <a:pt x="20" y="88"/>
                      </a:lnTo>
                      <a:lnTo>
                        <a:pt x="20" y="87"/>
                      </a:lnTo>
                      <a:lnTo>
                        <a:pt x="19" y="87"/>
                      </a:lnTo>
                      <a:lnTo>
                        <a:pt x="19" y="86"/>
                      </a:lnTo>
                      <a:lnTo>
                        <a:pt x="18" y="86"/>
                      </a:lnTo>
                      <a:lnTo>
                        <a:pt x="17" y="86"/>
                      </a:lnTo>
                      <a:lnTo>
                        <a:pt x="17" y="85"/>
                      </a:lnTo>
                      <a:lnTo>
                        <a:pt x="16" y="85"/>
                      </a:lnTo>
                      <a:lnTo>
                        <a:pt x="15" y="84"/>
                      </a:lnTo>
                      <a:lnTo>
                        <a:pt x="15" y="83"/>
                      </a:lnTo>
                      <a:lnTo>
                        <a:pt x="15" y="82"/>
                      </a:lnTo>
                      <a:lnTo>
                        <a:pt x="16" y="80"/>
                      </a:lnTo>
                      <a:lnTo>
                        <a:pt x="17" y="79"/>
                      </a:lnTo>
                      <a:lnTo>
                        <a:pt x="17" y="78"/>
                      </a:lnTo>
                      <a:lnTo>
                        <a:pt x="18" y="77"/>
                      </a:lnTo>
                      <a:lnTo>
                        <a:pt x="18" y="76"/>
                      </a:lnTo>
                      <a:lnTo>
                        <a:pt x="19" y="75"/>
                      </a:lnTo>
                      <a:lnTo>
                        <a:pt x="20" y="75"/>
                      </a:lnTo>
                      <a:lnTo>
                        <a:pt x="20" y="74"/>
                      </a:lnTo>
                      <a:lnTo>
                        <a:pt x="21" y="74"/>
                      </a:lnTo>
                      <a:lnTo>
                        <a:pt x="22" y="74"/>
                      </a:lnTo>
                      <a:lnTo>
                        <a:pt x="23" y="73"/>
                      </a:lnTo>
                      <a:lnTo>
                        <a:pt x="23" y="72"/>
                      </a:lnTo>
                      <a:lnTo>
                        <a:pt x="23" y="70"/>
                      </a:lnTo>
                      <a:lnTo>
                        <a:pt x="24" y="69"/>
                      </a:lnTo>
                      <a:lnTo>
                        <a:pt x="24" y="68"/>
                      </a:lnTo>
                      <a:lnTo>
                        <a:pt x="23" y="67"/>
                      </a:lnTo>
                      <a:lnTo>
                        <a:pt x="23" y="66"/>
                      </a:lnTo>
                      <a:lnTo>
                        <a:pt x="23" y="65"/>
                      </a:lnTo>
                      <a:lnTo>
                        <a:pt x="23" y="63"/>
                      </a:lnTo>
                      <a:lnTo>
                        <a:pt x="24" y="62"/>
                      </a:lnTo>
                      <a:lnTo>
                        <a:pt x="25" y="62"/>
                      </a:lnTo>
                      <a:lnTo>
                        <a:pt x="26" y="61"/>
                      </a:lnTo>
                      <a:lnTo>
                        <a:pt x="25" y="60"/>
                      </a:lnTo>
                      <a:lnTo>
                        <a:pt x="25" y="59"/>
                      </a:lnTo>
                      <a:lnTo>
                        <a:pt x="25" y="57"/>
                      </a:lnTo>
                      <a:lnTo>
                        <a:pt x="24" y="57"/>
                      </a:lnTo>
                      <a:lnTo>
                        <a:pt x="24" y="56"/>
                      </a:lnTo>
                      <a:lnTo>
                        <a:pt x="24" y="55"/>
                      </a:lnTo>
                      <a:lnTo>
                        <a:pt x="25" y="55"/>
                      </a:lnTo>
                      <a:lnTo>
                        <a:pt x="25" y="54"/>
                      </a:lnTo>
                      <a:lnTo>
                        <a:pt x="27" y="53"/>
                      </a:lnTo>
                      <a:lnTo>
                        <a:pt x="27" y="52"/>
                      </a:lnTo>
                      <a:lnTo>
                        <a:pt x="28" y="51"/>
                      </a:lnTo>
                      <a:lnTo>
                        <a:pt x="28" y="50"/>
                      </a:lnTo>
                      <a:lnTo>
                        <a:pt x="29" y="50"/>
                      </a:lnTo>
                      <a:lnTo>
                        <a:pt x="29" y="49"/>
                      </a:lnTo>
                      <a:lnTo>
                        <a:pt x="30" y="48"/>
                      </a:lnTo>
                      <a:lnTo>
                        <a:pt x="31" y="48"/>
                      </a:lnTo>
                      <a:lnTo>
                        <a:pt x="31" y="47"/>
                      </a:lnTo>
                      <a:lnTo>
                        <a:pt x="32" y="47"/>
                      </a:lnTo>
                      <a:lnTo>
                        <a:pt x="33" y="46"/>
                      </a:lnTo>
                      <a:lnTo>
                        <a:pt x="33" y="45"/>
                      </a:lnTo>
                      <a:lnTo>
                        <a:pt x="34" y="45"/>
                      </a:lnTo>
                      <a:lnTo>
                        <a:pt x="35" y="45"/>
                      </a:lnTo>
                      <a:lnTo>
                        <a:pt x="35" y="44"/>
                      </a:lnTo>
                      <a:lnTo>
                        <a:pt x="36" y="44"/>
                      </a:lnTo>
                      <a:lnTo>
                        <a:pt x="36" y="43"/>
                      </a:lnTo>
                      <a:lnTo>
                        <a:pt x="36" y="42"/>
                      </a:lnTo>
                      <a:lnTo>
                        <a:pt x="35" y="42"/>
                      </a:lnTo>
                      <a:lnTo>
                        <a:pt x="35" y="41"/>
                      </a:lnTo>
                      <a:lnTo>
                        <a:pt x="36" y="40"/>
                      </a:lnTo>
                      <a:lnTo>
                        <a:pt x="37" y="39"/>
                      </a:lnTo>
                      <a:lnTo>
                        <a:pt x="38" y="39"/>
                      </a:lnTo>
                      <a:lnTo>
                        <a:pt x="39" y="39"/>
                      </a:lnTo>
                      <a:lnTo>
                        <a:pt x="40" y="39"/>
                      </a:lnTo>
                      <a:lnTo>
                        <a:pt x="42" y="36"/>
                      </a:lnTo>
                      <a:lnTo>
                        <a:pt x="43" y="35"/>
                      </a:lnTo>
                      <a:lnTo>
                        <a:pt x="45" y="34"/>
                      </a:lnTo>
                      <a:lnTo>
                        <a:pt x="46" y="33"/>
                      </a:lnTo>
                      <a:lnTo>
                        <a:pt x="46" y="32"/>
                      </a:lnTo>
                      <a:lnTo>
                        <a:pt x="46" y="31"/>
                      </a:lnTo>
                      <a:lnTo>
                        <a:pt x="46" y="30"/>
                      </a:lnTo>
                      <a:lnTo>
                        <a:pt x="46" y="29"/>
                      </a:lnTo>
                      <a:lnTo>
                        <a:pt x="46" y="28"/>
                      </a:lnTo>
                      <a:lnTo>
                        <a:pt x="46" y="27"/>
                      </a:lnTo>
                      <a:lnTo>
                        <a:pt x="46" y="26"/>
                      </a:lnTo>
                      <a:lnTo>
                        <a:pt x="45" y="25"/>
                      </a:lnTo>
                      <a:lnTo>
                        <a:pt x="45" y="24"/>
                      </a:lnTo>
                      <a:lnTo>
                        <a:pt x="45" y="23"/>
                      </a:lnTo>
                      <a:lnTo>
                        <a:pt x="46" y="23"/>
                      </a:lnTo>
                      <a:lnTo>
                        <a:pt x="46" y="22"/>
                      </a:lnTo>
                      <a:lnTo>
                        <a:pt x="46" y="21"/>
                      </a:lnTo>
                      <a:lnTo>
                        <a:pt x="46" y="20"/>
                      </a:lnTo>
                      <a:lnTo>
                        <a:pt x="46" y="19"/>
                      </a:lnTo>
                      <a:lnTo>
                        <a:pt x="45" y="17"/>
                      </a:lnTo>
                      <a:lnTo>
                        <a:pt x="46" y="17"/>
                      </a:lnTo>
                      <a:lnTo>
                        <a:pt x="46" y="16"/>
                      </a:lnTo>
                      <a:lnTo>
                        <a:pt x="46" y="15"/>
                      </a:lnTo>
                      <a:lnTo>
                        <a:pt x="46" y="14"/>
                      </a:lnTo>
                      <a:lnTo>
                        <a:pt x="47" y="14"/>
                      </a:lnTo>
                      <a:lnTo>
                        <a:pt x="48" y="14"/>
                      </a:lnTo>
                      <a:lnTo>
                        <a:pt x="49" y="14"/>
                      </a:lnTo>
                      <a:lnTo>
                        <a:pt x="50" y="15"/>
                      </a:lnTo>
                      <a:lnTo>
                        <a:pt x="51" y="16"/>
                      </a:lnTo>
                      <a:lnTo>
                        <a:pt x="52" y="15"/>
                      </a:lnTo>
                      <a:lnTo>
                        <a:pt x="52" y="14"/>
                      </a:lnTo>
                      <a:lnTo>
                        <a:pt x="53" y="14"/>
                      </a:lnTo>
                      <a:lnTo>
                        <a:pt x="53" y="13"/>
                      </a:lnTo>
                      <a:lnTo>
                        <a:pt x="54" y="12"/>
                      </a:lnTo>
                      <a:lnTo>
                        <a:pt x="54" y="11"/>
                      </a:lnTo>
                      <a:lnTo>
                        <a:pt x="54" y="10"/>
                      </a:lnTo>
                      <a:lnTo>
                        <a:pt x="57" y="10"/>
                      </a:lnTo>
                      <a:lnTo>
                        <a:pt x="58" y="9"/>
                      </a:lnTo>
                      <a:lnTo>
                        <a:pt x="60" y="9"/>
                      </a:lnTo>
                      <a:lnTo>
                        <a:pt x="62" y="9"/>
                      </a:lnTo>
                      <a:lnTo>
                        <a:pt x="63" y="9"/>
                      </a:lnTo>
                      <a:lnTo>
                        <a:pt x="63" y="8"/>
                      </a:lnTo>
                      <a:lnTo>
                        <a:pt x="62" y="8"/>
                      </a:lnTo>
                      <a:lnTo>
                        <a:pt x="61" y="8"/>
                      </a:lnTo>
                      <a:lnTo>
                        <a:pt x="61" y="7"/>
                      </a:lnTo>
                      <a:lnTo>
                        <a:pt x="62" y="7"/>
                      </a:lnTo>
                      <a:lnTo>
                        <a:pt x="63" y="7"/>
                      </a:lnTo>
                      <a:lnTo>
                        <a:pt x="63" y="6"/>
                      </a:lnTo>
                      <a:lnTo>
                        <a:pt x="64" y="4"/>
                      </a:lnTo>
                      <a:lnTo>
                        <a:pt x="65" y="4"/>
                      </a:lnTo>
                      <a:lnTo>
                        <a:pt x="67" y="4"/>
                      </a:lnTo>
                      <a:lnTo>
                        <a:pt x="68" y="4"/>
                      </a:lnTo>
                      <a:lnTo>
                        <a:pt x="69" y="4"/>
                      </a:lnTo>
                      <a:lnTo>
                        <a:pt x="69" y="3"/>
                      </a:lnTo>
                      <a:lnTo>
                        <a:pt x="70" y="3"/>
                      </a:lnTo>
                      <a:lnTo>
                        <a:pt x="72" y="1"/>
                      </a:lnTo>
                      <a:lnTo>
                        <a:pt x="73" y="0"/>
                      </a:lnTo>
                      <a:lnTo>
                        <a:pt x="75" y="4"/>
                      </a:lnTo>
                      <a:lnTo>
                        <a:pt x="84" y="15"/>
                      </a:lnTo>
                      <a:lnTo>
                        <a:pt x="92" y="25"/>
                      </a:lnTo>
                      <a:lnTo>
                        <a:pt x="104" y="39"/>
                      </a:lnTo>
                      <a:lnTo>
                        <a:pt x="104" y="40"/>
                      </a:lnTo>
                      <a:lnTo>
                        <a:pt x="105" y="40"/>
                      </a:lnTo>
                      <a:lnTo>
                        <a:pt x="105" y="41"/>
                      </a:lnTo>
                      <a:lnTo>
                        <a:pt x="107" y="41"/>
                      </a:lnTo>
                      <a:lnTo>
                        <a:pt x="119" y="43"/>
                      </a:lnTo>
                      <a:lnTo>
                        <a:pt x="128" y="45"/>
                      </a:lnTo>
                      <a:lnTo>
                        <a:pt x="137" y="46"/>
                      </a:lnTo>
                      <a:lnTo>
                        <a:pt x="150" y="49"/>
                      </a:lnTo>
                      <a:lnTo>
                        <a:pt x="152" y="49"/>
                      </a:lnTo>
                      <a:lnTo>
                        <a:pt x="153" y="49"/>
                      </a:lnTo>
                      <a:lnTo>
                        <a:pt x="155" y="48"/>
                      </a:lnTo>
                      <a:lnTo>
                        <a:pt x="157" y="48"/>
                      </a:lnTo>
                      <a:lnTo>
                        <a:pt x="157" y="47"/>
                      </a:lnTo>
                      <a:lnTo>
                        <a:pt x="162" y="44"/>
                      </a:lnTo>
                      <a:lnTo>
                        <a:pt x="166" y="41"/>
                      </a:lnTo>
                      <a:lnTo>
                        <a:pt x="166" y="40"/>
                      </a:lnTo>
                      <a:lnTo>
                        <a:pt x="173" y="39"/>
                      </a:lnTo>
                      <a:lnTo>
                        <a:pt x="184" y="35"/>
                      </a:lnTo>
                      <a:lnTo>
                        <a:pt x="196" y="31"/>
                      </a:lnTo>
                      <a:lnTo>
                        <a:pt x="212" y="26"/>
                      </a:lnTo>
                      <a:lnTo>
                        <a:pt x="225" y="22"/>
                      </a:lnTo>
                      <a:lnTo>
                        <a:pt x="235" y="33"/>
                      </a:lnTo>
                      <a:lnTo>
                        <a:pt x="246" y="47"/>
                      </a:lnTo>
                      <a:lnTo>
                        <a:pt x="254" y="57"/>
                      </a:lnTo>
                      <a:lnTo>
                        <a:pt x="260" y="64"/>
                      </a:lnTo>
                      <a:lnTo>
                        <a:pt x="261" y="65"/>
                      </a:lnTo>
                      <a:lnTo>
                        <a:pt x="261" y="66"/>
                      </a:lnTo>
                      <a:lnTo>
                        <a:pt x="262" y="67"/>
                      </a:lnTo>
                      <a:lnTo>
                        <a:pt x="263" y="68"/>
                      </a:lnTo>
                      <a:lnTo>
                        <a:pt x="264" y="69"/>
                      </a:lnTo>
                      <a:lnTo>
                        <a:pt x="265" y="69"/>
                      </a:lnTo>
                      <a:lnTo>
                        <a:pt x="266" y="69"/>
                      </a:lnTo>
                      <a:lnTo>
                        <a:pt x="267" y="70"/>
                      </a:lnTo>
                      <a:lnTo>
                        <a:pt x="270" y="71"/>
                      </a:lnTo>
                      <a:lnTo>
                        <a:pt x="271" y="71"/>
                      </a:lnTo>
                      <a:lnTo>
                        <a:pt x="272" y="72"/>
                      </a:lnTo>
                      <a:lnTo>
                        <a:pt x="278" y="74"/>
                      </a:lnTo>
                      <a:lnTo>
                        <a:pt x="285" y="76"/>
                      </a:lnTo>
                      <a:lnTo>
                        <a:pt x="293" y="78"/>
                      </a:lnTo>
                      <a:lnTo>
                        <a:pt x="303" y="81"/>
                      </a:lnTo>
                      <a:lnTo>
                        <a:pt x="312" y="84"/>
                      </a:lnTo>
                      <a:lnTo>
                        <a:pt x="319" y="86"/>
                      </a:lnTo>
                      <a:lnTo>
                        <a:pt x="319" y="91"/>
                      </a:lnTo>
                      <a:lnTo>
                        <a:pt x="318" y="95"/>
                      </a:lnTo>
                      <a:lnTo>
                        <a:pt x="318" y="97"/>
                      </a:lnTo>
                    </a:path>
                  </a:pathLst>
                </a:custGeom>
                <a:solidFill>
                  <a:srgbClr val="FFA153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" name="Freeform 34">
                  <a:extLst>
                    <a:ext uri="{FF2B5EF4-FFF2-40B4-BE49-F238E27FC236}">
                      <a16:creationId xmlns:a16="http://schemas.microsoft.com/office/drawing/2014/main" id="{334899B5-4A99-41CA-99CA-3E5B4D5D39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029200" y="3675063"/>
                  <a:ext cx="436563" cy="476250"/>
                </a:xfrm>
                <a:custGeom>
                  <a:avLst/>
                  <a:gdLst>
                    <a:gd name="T0" fmla="*/ 1 w 275"/>
                    <a:gd name="T1" fmla="*/ 138 h 300"/>
                    <a:gd name="T2" fmla="*/ 14 w 275"/>
                    <a:gd name="T3" fmla="*/ 116 h 300"/>
                    <a:gd name="T4" fmla="*/ 52 w 275"/>
                    <a:gd name="T5" fmla="*/ 74 h 300"/>
                    <a:gd name="T6" fmla="*/ 72 w 275"/>
                    <a:gd name="T7" fmla="*/ 52 h 300"/>
                    <a:gd name="T8" fmla="*/ 86 w 275"/>
                    <a:gd name="T9" fmla="*/ 39 h 300"/>
                    <a:gd name="T10" fmla="*/ 96 w 275"/>
                    <a:gd name="T11" fmla="*/ 34 h 300"/>
                    <a:gd name="T12" fmla="*/ 102 w 275"/>
                    <a:gd name="T13" fmla="*/ 28 h 300"/>
                    <a:gd name="T14" fmla="*/ 110 w 275"/>
                    <a:gd name="T15" fmla="*/ 21 h 300"/>
                    <a:gd name="T16" fmla="*/ 116 w 275"/>
                    <a:gd name="T17" fmla="*/ 16 h 300"/>
                    <a:gd name="T18" fmla="*/ 125 w 275"/>
                    <a:gd name="T19" fmla="*/ 12 h 300"/>
                    <a:gd name="T20" fmla="*/ 135 w 275"/>
                    <a:gd name="T21" fmla="*/ 6 h 300"/>
                    <a:gd name="T22" fmla="*/ 141 w 275"/>
                    <a:gd name="T23" fmla="*/ 4 h 300"/>
                    <a:gd name="T24" fmla="*/ 150 w 275"/>
                    <a:gd name="T25" fmla="*/ 6 h 300"/>
                    <a:gd name="T26" fmla="*/ 157 w 275"/>
                    <a:gd name="T27" fmla="*/ 13 h 300"/>
                    <a:gd name="T28" fmla="*/ 165 w 275"/>
                    <a:gd name="T29" fmla="*/ 17 h 300"/>
                    <a:gd name="T30" fmla="*/ 171 w 275"/>
                    <a:gd name="T31" fmla="*/ 16 h 300"/>
                    <a:gd name="T32" fmla="*/ 178 w 275"/>
                    <a:gd name="T33" fmla="*/ 18 h 300"/>
                    <a:gd name="T34" fmla="*/ 185 w 275"/>
                    <a:gd name="T35" fmla="*/ 22 h 300"/>
                    <a:gd name="T36" fmla="*/ 193 w 275"/>
                    <a:gd name="T37" fmla="*/ 28 h 300"/>
                    <a:gd name="T38" fmla="*/ 197 w 275"/>
                    <a:gd name="T39" fmla="*/ 29 h 300"/>
                    <a:gd name="T40" fmla="*/ 203 w 275"/>
                    <a:gd name="T41" fmla="*/ 35 h 300"/>
                    <a:gd name="T42" fmla="*/ 212 w 275"/>
                    <a:gd name="T43" fmla="*/ 29 h 300"/>
                    <a:gd name="T44" fmla="*/ 217 w 275"/>
                    <a:gd name="T45" fmla="*/ 37 h 300"/>
                    <a:gd name="T46" fmla="*/ 233 w 275"/>
                    <a:gd name="T47" fmla="*/ 33 h 300"/>
                    <a:gd name="T48" fmla="*/ 229 w 275"/>
                    <a:gd name="T49" fmla="*/ 74 h 300"/>
                    <a:gd name="T50" fmla="*/ 232 w 275"/>
                    <a:gd name="T51" fmla="*/ 85 h 300"/>
                    <a:gd name="T52" fmla="*/ 236 w 275"/>
                    <a:gd name="T53" fmla="*/ 97 h 300"/>
                    <a:gd name="T54" fmla="*/ 238 w 275"/>
                    <a:gd name="T55" fmla="*/ 108 h 300"/>
                    <a:gd name="T56" fmla="*/ 238 w 275"/>
                    <a:gd name="T57" fmla="*/ 120 h 300"/>
                    <a:gd name="T58" fmla="*/ 240 w 275"/>
                    <a:gd name="T59" fmla="*/ 130 h 300"/>
                    <a:gd name="T60" fmla="*/ 242 w 275"/>
                    <a:gd name="T61" fmla="*/ 141 h 300"/>
                    <a:gd name="T62" fmla="*/ 256 w 275"/>
                    <a:gd name="T63" fmla="*/ 162 h 300"/>
                    <a:gd name="T64" fmla="*/ 263 w 275"/>
                    <a:gd name="T65" fmla="*/ 173 h 300"/>
                    <a:gd name="T66" fmla="*/ 266 w 275"/>
                    <a:gd name="T67" fmla="*/ 185 h 300"/>
                    <a:gd name="T68" fmla="*/ 270 w 275"/>
                    <a:gd name="T69" fmla="*/ 193 h 300"/>
                    <a:gd name="T70" fmla="*/ 273 w 275"/>
                    <a:gd name="T71" fmla="*/ 202 h 300"/>
                    <a:gd name="T72" fmla="*/ 71 w 275"/>
                    <a:gd name="T73" fmla="*/ 292 h 300"/>
                    <a:gd name="T74" fmla="*/ 75 w 275"/>
                    <a:gd name="T75" fmla="*/ 288 h 300"/>
                    <a:gd name="T76" fmla="*/ 77 w 275"/>
                    <a:gd name="T77" fmla="*/ 282 h 300"/>
                    <a:gd name="T78" fmla="*/ 75 w 275"/>
                    <a:gd name="T79" fmla="*/ 275 h 300"/>
                    <a:gd name="T80" fmla="*/ 74 w 275"/>
                    <a:gd name="T81" fmla="*/ 268 h 300"/>
                    <a:gd name="T82" fmla="*/ 72 w 275"/>
                    <a:gd name="T83" fmla="*/ 262 h 300"/>
                    <a:gd name="T84" fmla="*/ 71 w 275"/>
                    <a:gd name="T85" fmla="*/ 252 h 300"/>
                    <a:gd name="T86" fmla="*/ 70 w 275"/>
                    <a:gd name="T87" fmla="*/ 245 h 300"/>
                    <a:gd name="T88" fmla="*/ 69 w 275"/>
                    <a:gd name="T89" fmla="*/ 238 h 300"/>
                    <a:gd name="T90" fmla="*/ 70 w 275"/>
                    <a:gd name="T91" fmla="*/ 230 h 300"/>
                    <a:gd name="T92" fmla="*/ 66 w 275"/>
                    <a:gd name="T93" fmla="*/ 224 h 300"/>
                    <a:gd name="T94" fmla="*/ 67 w 275"/>
                    <a:gd name="T95" fmla="*/ 216 h 300"/>
                    <a:gd name="T96" fmla="*/ 65 w 275"/>
                    <a:gd name="T97" fmla="*/ 209 h 300"/>
                    <a:gd name="T98" fmla="*/ 63 w 275"/>
                    <a:gd name="T99" fmla="*/ 202 h 300"/>
                    <a:gd name="T100" fmla="*/ 57 w 275"/>
                    <a:gd name="T101" fmla="*/ 198 h 300"/>
                    <a:gd name="T102" fmla="*/ 54 w 275"/>
                    <a:gd name="T103" fmla="*/ 191 h 300"/>
                    <a:gd name="T104" fmla="*/ 47 w 275"/>
                    <a:gd name="T105" fmla="*/ 185 h 300"/>
                    <a:gd name="T106" fmla="*/ 42 w 275"/>
                    <a:gd name="T107" fmla="*/ 177 h 300"/>
                    <a:gd name="T108" fmla="*/ 37 w 275"/>
                    <a:gd name="T109" fmla="*/ 172 h 300"/>
                    <a:gd name="T110" fmla="*/ 29 w 275"/>
                    <a:gd name="T111" fmla="*/ 167 h 300"/>
                    <a:gd name="T112" fmla="*/ 21 w 275"/>
                    <a:gd name="T113" fmla="*/ 161 h 300"/>
                    <a:gd name="T114" fmla="*/ 17 w 275"/>
                    <a:gd name="T115" fmla="*/ 153 h 300"/>
                    <a:gd name="T116" fmla="*/ 9 w 275"/>
                    <a:gd name="T117" fmla="*/ 150 h 300"/>
                    <a:gd name="T118" fmla="*/ 5 w 275"/>
                    <a:gd name="T119" fmla="*/ 145 h 300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275"/>
                    <a:gd name="T181" fmla="*/ 0 h 300"/>
                    <a:gd name="T182" fmla="*/ 275 w 275"/>
                    <a:gd name="T183" fmla="*/ 300 h 300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275" h="300">
                      <a:moveTo>
                        <a:pt x="4" y="144"/>
                      </a:moveTo>
                      <a:lnTo>
                        <a:pt x="4" y="143"/>
                      </a:lnTo>
                      <a:lnTo>
                        <a:pt x="3" y="143"/>
                      </a:lnTo>
                      <a:lnTo>
                        <a:pt x="3" y="142"/>
                      </a:lnTo>
                      <a:lnTo>
                        <a:pt x="3" y="141"/>
                      </a:lnTo>
                      <a:lnTo>
                        <a:pt x="3" y="142"/>
                      </a:lnTo>
                      <a:lnTo>
                        <a:pt x="3" y="141"/>
                      </a:lnTo>
                      <a:lnTo>
                        <a:pt x="3" y="140"/>
                      </a:lnTo>
                      <a:lnTo>
                        <a:pt x="2" y="140"/>
                      </a:lnTo>
                      <a:lnTo>
                        <a:pt x="2" y="139"/>
                      </a:lnTo>
                      <a:lnTo>
                        <a:pt x="1" y="139"/>
                      </a:lnTo>
                      <a:lnTo>
                        <a:pt x="2" y="138"/>
                      </a:lnTo>
                      <a:lnTo>
                        <a:pt x="1" y="138"/>
                      </a:lnTo>
                      <a:lnTo>
                        <a:pt x="1" y="137"/>
                      </a:lnTo>
                      <a:lnTo>
                        <a:pt x="0" y="136"/>
                      </a:lnTo>
                      <a:lnTo>
                        <a:pt x="1" y="136"/>
                      </a:lnTo>
                      <a:lnTo>
                        <a:pt x="1" y="135"/>
                      </a:lnTo>
                      <a:lnTo>
                        <a:pt x="0" y="135"/>
                      </a:lnTo>
                      <a:lnTo>
                        <a:pt x="0" y="134"/>
                      </a:lnTo>
                      <a:lnTo>
                        <a:pt x="1" y="134"/>
                      </a:lnTo>
                      <a:lnTo>
                        <a:pt x="1" y="133"/>
                      </a:lnTo>
                      <a:lnTo>
                        <a:pt x="3" y="129"/>
                      </a:lnTo>
                      <a:lnTo>
                        <a:pt x="4" y="129"/>
                      </a:lnTo>
                      <a:lnTo>
                        <a:pt x="4" y="128"/>
                      </a:lnTo>
                      <a:lnTo>
                        <a:pt x="7" y="126"/>
                      </a:lnTo>
                      <a:lnTo>
                        <a:pt x="10" y="122"/>
                      </a:lnTo>
                      <a:lnTo>
                        <a:pt x="14" y="117"/>
                      </a:lnTo>
                      <a:lnTo>
                        <a:pt x="14" y="116"/>
                      </a:lnTo>
                      <a:lnTo>
                        <a:pt x="15" y="116"/>
                      </a:lnTo>
                      <a:lnTo>
                        <a:pt x="16" y="115"/>
                      </a:lnTo>
                      <a:lnTo>
                        <a:pt x="35" y="93"/>
                      </a:lnTo>
                      <a:lnTo>
                        <a:pt x="36" y="93"/>
                      </a:lnTo>
                      <a:lnTo>
                        <a:pt x="37" y="92"/>
                      </a:lnTo>
                      <a:lnTo>
                        <a:pt x="37" y="91"/>
                      </a:lnTo>
                      <a:lnTo>
                        <a:pt x="39" y="89"/>
                      </a:lnTo>
                      <a:lnTo>
                        <a:pt x="41" y="87"/>
                      </a:lnTo>
                      <a:lnTo>
                        <a:pt x="48" y="80"/>
                      </a:lnTo>
                      <a:lnTo>
                        <a:pt x="50" y="75"/>
                      </a:lnTo>
                      <a:lnTo>
                        <a:pt x="51" y="75"/>
                      </a:lnTo>
                      <a:lnTo>
                        <a:pt x="52" y="74"/>
                      </a:lnTo>
                      <a:lnTo>
                        <a:pt x="53" y="74"/>
                      </a:lnTo>
                      <a:lnTo>
                        <a:pt x="55" y="71"/>
                      </a:lnTo>
                      <a:lnTo>
                        <a:pt x="55" y="70"/>
                      </a:lnTo>
                      <a:lnTo>
                        <a:pt x="57" y="69"/>
                      </a:lnTo>
                      <a:lnTo>
                        <a:pt x="57" y="68"/>
                      </a:lnTo>
                      <a:lnTo>
                        <a:pt x="59" y="67"/>
                      </a:lnTo>
                      <a:lnTo>
                        <a:pt x="59" y="66"/>
                      </a:lnTo>
                      <a:lnTo>
                        <a:pt x="64" y="61"/>
                      </a:lnTo>
                      <a:lnTo>
                        <a:pt x="66" y="59"/>
                      </a:lnTo>
                      <a:lnTo>
                        <a:pt x="66" y="58"/>
                      </a:lnTo>
                      <a:lnTo>
                        <a:pt x="70" y="54"/>
                      </a:lnTo>
                      <a:lnTo>
                        <a:pt x="70" y="53"/>
                      </a:lnTo>
                      <a:lnTo>
                        <a:pt x="72" y="52"/>
                      </a:lnTo>
                      <a:lnTo>
                        <a:pt x="72" y="51"/>
                      </a:lnTo>
                      <a:lnTo>
                        <a:pt x="74" y="49"/>
                      </a:lnTo>
                      <a:lnTo>
                        <a:pt x="76" y="46"/>
                      </a:lnTo>
                      <a:lnTo>
                        <a:pt x="80" y="41"/>
                      </a:lnTo>
                      <a:lnTo>
                        <a:pt x="81" y="42"/>
                      </a:lnTo>
                      <a:lnTo>
                        <a:pt x="82" y="41"/>
                      </a:lnTo>
                      <a:lnTo>
                        <a:pt x="83" y="41"/>
                      </a:lnTo>
                      <a:lnTo>
                        <a:pt x="84" y="41"/>
                      </a:lnTo>
                      <a:lnTo>
                        <a:pt x="84" y="40"/>
                      </a:lnTo>
                      <a:lnTo>
                        <a:pt x="84" y="39"/>
                      </a:lnTo>
                      <a:lnTo>
                        <a:pt x="85" y="39"/>
                      </a:lnTo>
                      <a:lnTo>
                        <a:pt x="86" y="39"/>
                      </a:lnTo>
                      <a:lnTo>
                        <a:pt x="86" y="38"/>
                      </a:lnTo>
                      <a:lnTo>
                        <a:pt x="87" y="38"/>
                      </a:lnTo>
                      <a:lnTo>
                        <a:pt x="87" y="37"/>
                      </a:lnTo>
                      <a:lnTo>
                        <a:pt x="88" y="37"/>
                      </a:lnTo>
                      <a:lnTo>
                        <a:pt x="90" y="36"/>
                      </a:lnTo>
                      <a:lnTo>
                        <a:pt x="90" y="37"/>
                      </a:lnTo>
                      <a:lnTo>
                        <a:pt x="91" y="37"/>
                      </a:lnTo>
                      <a:lnTo>
                        <a:pt x="92" y="36"/>
                      </a:lnTo>
                      <a:lnTo>
                        <a:pt x="93" y="36"/>
                      </a:lnTo>
                      <a:lnTo>
                        <a:pt x="94" y="36"/>
                      </a:lnTo>
                      <a:lnTo>
                        <a:pt x="95" y="36"/>
                      </a:lnTo>
                      <a:lnTo>
                        <a:pt x="95" y="35"/>
                      </a:lnTo>
                      <a:lnTo>
                        <a:pt x="96" y="35"/>
                      </a:lnTo>
                      <a:lnTo>
                        <a:pt x="96" y="34"/>
                      </a:lnTo>
                      <a:lnTo>
                        <a:pt x="96" y="33"/>
                      </a:lnTo>
                      <a:lnTo>
                        <a:pt x="97" y="32"/>
                      </a:lnTo>
                      <a:lnTo>
                        <a:pt x="98" y="32"/>
                      </a:lnTo>
                      <a:lnTo>
                        <a:pt x="98" y="31"/>
                      </a:lnTo>
                      <a:lnTo>
                        <a:pt x="99" y="30"/>
                      </a:lnTo>
                      <a:lnTo>
                        <a:pt x="99" y="31"/>
                      </a:lnTo>
                      <a:lnTo>
                        <a:pt x="100" y="31"/>
                      </a:lnTo>
                      <a:lnTo>
                        <a:pt x="100" y="30"/>
                      </a:lnTo>
                      <a:lnTo>
                        <a:pt x="100" y="29"/>
                      </a:lnTo>
                      <a:lnTo>
                        <a:pt x="101" y="29"/>
                      </a:lnTo>
                      <a:lnTo>
                        <a:pt x="102" y="29"/>
                      </a:lnTo>
                      <a:lnTo>
                        <a:pt x="102" y="28"/>
                      </a:lnTo>
                      <a:lnTo>
                        <a:pt x="101" y="28"/>
                      </a:lnTo>
                      <a:lnTo>
                        <a:pt x="102" y="28"/>
                      </a:lnTo>
                      <a:lnTo>
                        <a:pt x="102" y="27"/>
                      </a:lnTo>
                      <a:lnTo>
                        <a:pt x="103" y="27"/>
                      </a:lnTo>
                      <a:lnTo>
                        <a:pt x="103" y="26"/>
                      </a:lnTo>
                      <a:lnTo>
                        <a:pt x="104" y="25"/>
                      </a:lnTo>
                      <a:lnTo>
                        <a:pt x="105" y="25"/>
                      </a:lnTo>
                      <a:lnTo>
                        <a:pt x="105" y="24"/>
                      </a:lnTo>
                      <a:lnTo>
                        <a:pt x="106" y="24"/>
                      </a:lnTo>
                      <a:lnTo>
                        <a:pt x="106" y="23"/>
                      </a:lnTo>
                      <a:lnTo>
                        <a:pt x="107" y="23"/>
                      </a:lnTo>
                      <a:lnTo>
                        <a:pt x="107" y="21"/>
                      </a:lnTo>
                      <a:lnTo>
                        <a:pt x="108" y="21"/>
                      </a:lnTo>
                      <a:lnTo>
                        <a:pt x="109" y="20"/>
                      </a:lnTo>
                      <a:lnTo>
                        <a:pt x="110" y="21"/>
                      </a:lnTo>
                      <a:lnTo>
                        <a:pt x="110" y="20"/>
                      </a:lnTo>
                      <a:lnTo>
                        <a:pt x="111" y="19"/>
                      </a:lnTo>
                      <a:lnTo>
                        <a:pt x="112" y="19"/>
                      </a:lnTo>
                      <a:lnTo>
                        <a:pt x="112" y="18"/>
                      </a:lnTo>
                      <a:lnTo>
                        <a:pt x="113" y="18"/>
                      </a:lnTo>
                      <a:lnTo>
                        <a:pt x="113" y="19"/>
                      </a:lnTo>
                      <a:lnTo>
                        <a:pt x="113" y="18"/>
                      </a:lnTo>
                      <a:lnTo>
                        <a:pt x="113" y="17"/>
                      </a:lnTo>
                      <a:lnTo>
                        <a:pt x="113" y="16"/>
                      </a:lnTo>
                      <a:lnTo>
                        <a:pt x="114" y="16"/>
                      </a:lnTo>
                      <a:lnTo>
                        <a:pt x="114" y="15"/>
                      </a:lnTo>
                      <a:lnTo>
                        <a:pt x="115" y="15"/>
                      </a:lnTo>
                      <a:lnTo>
                        <a:pt x="115" y="16"/>
                      </a:lnTo>
                      <a:lnTo>
                        <a:pt x="116" y="16"/>
                      </a:lnTo>
                      <a:lnTo>
                        <a:pt x="117" y="15"/>
                      </a:lnTo>
                      <a:lnTo>
                        <a:pt x="118" y="15"/>
                      </a:lnTo>
                      <a:lnTo>
                        <a:pt x="118" y="14"/>
                      </a:lnTo>
                      <a:lnTo>
                        <a:pt x="119" y="13"/>
                      </a:lnTo>
                      <a:lnTo>
                        <a:pt x="120" y="13"/>
                      </a:lnTo>
                      <a:lnTo>
                        <a:pt x="121" y="12"/>
                      </a:lnTo>
                      <a:lnTo>
                        <a:pt x="121" y="11"/>
                      </a:lnTo>
                      <a:lnTo>
                        <a:pt x="122" y="11"/>
                      </a:lnTo>
                      <a:lnTo>
                        <a:pt x="122" y="12"/>
                      </a:lnTo>
                      <a:lnTo>
                        <a:pt x="123" y="12"/>
                      </a:lnTo>
                      <a:lnTo>
                        <a:pt x="124" y="12"/>
                      </a:lnTo>
                      <a:lnTo>
                        <a:pt x="124" y="11"/>
                      </a:lnTo>
                      <a:lnTo>
                        <a:pt x="125" y="11"/>
                      </a:lnTo>
                      <a:lnTo>
                        <a:pt x="125" y="12"/>
                      </a:lnTo>
                      <a:lnTo>
                        <a:pt x="126" y="11"/>
                      </a:lnTo>
                      <a:lnTo>
                        <a:pt x="127" y="11"/>
                      </a:lnTo>
                      <a:lnTo>
                        <a:pt x="128" y="11"/>
                      </a:lnTo>
                      <a:lnTo>
                        <a:pt x="128" y="10"/>
                      </a:lnTo>
                      <a:lnTo>
                        <a:pt x="128" y="9"/>
                      </a:lnTo>
                      <a:lnTo>
                        <a:pt x="128" y="8"/>
                      </a:lnTo>
                      <a:lnTo>
                        <a:pt x="129" y="8"/>
                      </a:lnTo>
                      <a:lnTo>
                        <a:pt x="130" y="8"/>
                      </a:lnTo>
                      <a:lnTo>
                        <a:pt x="130" y="9"/>
                      </a:lnTo>
                      <a:lnTo>
                        <a:pt x="131" y="9"/>
                      </a:lnTo>
                      <a:lnTo>
                        <a:pt x="132" y="8"/>
                      </a:lnTo>
                      <a:lnTo>
                        <a:pt x="133" y="7"/>
                      </a:lnTo>
                      <a:lnTo>
                        <a:pt x="134" y="7"/>
                      </a:lnTo>
                      <a:lnTo>
                        <a:pt x="135" y="6"/>
                      </a:lnTo>
                      <a:lnTo>
                        <a:pt x="136" y="6"/>
                      </a:lnTo>
                      <a:lnTo>
                        <a:pt x="136" y="5"/>
                      </a:lnTo>
                      <a:lnTo>
                        <a:pt x="136" y="4"/>
                      </a:lnTo>
                      <a:lnTo>
                        <a:pt x="137" y="2"/>
                      </a:lnTo>
                      <a:lnTo>
                        <a:pt x="137" y="1"/>
                      </a:lnTo>
                      <a:lnTo>
                        <a:pt x="137" y="0"/>
                      </a:lnTo>
                      <a:lnTo>
                        <a:pt x="138" y="1"/>
                      </a:lnTo>
                      <a:lnTo>
                        <a:pt x="139" y="0"/>
                      </a:lnTo>
                      <a:lnTo>
                        <a:pt x="140" y="0"/>
                      </a:lnTo>
                      <a:lnTo>
                        <a:pt x="140" y="1"/>
                      </a:lnTo>
                      <a:lnTo>
                        <a:pt x="141" y="2"/>
                      </a:lnTo>
                      <a:lnTo>
                        <a:pt x="142" y="2"/>
                      </a:lnTo>
                      <a:lnTo>
                        <a:pt x="141" y="3"/>
                      </a:lnTo>
                      <a:lnTo>
                        <a:pt x="141" y="4"/>
                      </a:lnTo>
                      <a:lnTo>
                        <a:pt x="141" y="5"/>
                      </a:lnTo>
                      <a:lnTo>
                        <a:pt x="142" y="5"/>
                      </a:lnTo>
                      <a:lnTo>
                        <a:pt x="142" y="4"/>
                      </a:lnTo>
                      <a:lnTo>
                        <a:pt x="143" y="4"/>
                      </a:lnTo>
                      <a:lnTo>
                        <a:pt x="143" y="3"/>
                      </a:lnTo>
                      <a:lnTo>
                        <a:pt x="144" y="3"/>
                      </a:lnTo>
                      <a:lnTo>
                        <a:pt x="145" y="3"/>
                      </a:lnTo>
                      <a:lnTo>
                        <a:pt x="147" y="3"/>
                      </a:lnTo>
                      <a:lnTo>
                        <a:pt x="148" y="3"/>
                      </a:lnTo>
                      <a:lnTo>
                        <a:pt x="148" y="4"/>
                      </a:lnTo>
                      <a:lnTo>
                        <a:pt x="149" y="4"/>
                      </a:lnTo>
                      <a:lnTo>
                        <a:pt x="149" y="5"/>
                      </a:lnTo>
                      <a:lnTo>
                        <a:pt x="150" y="6"/>
                      </a:lnTo>
                      <a:lnTo>
                        <a:pt x="151" y="7"/>
                      </a:lnTo>
                      <a:lnTo>
                        <a:pt x="152" y="7"/>
                      </a:lnTo>
                      <a:lnTo>
                        <a:pt x="152" y="8"/>
                      </a:lnTo>
                      <a:lnTo>
                        <a:pt x="152" y="9"/>
                      </a:lnTo>
                      <a:lnTo>
                        <a:pt x="153" y="10"/>
                      </a:lnTo>
                      <a:lnTo>
                        <a:pt x="154" y="10"/>
                      </a:lnTo>
                      <a:lnTo>
                        <a:pt x="155" y="10"/>
                      </a:lnTo>
                      <a:lnTo>
                        <a:pt x="155" y="11"/>
                      </a:lnTo>
                      <a:lnTo>
                        <a:pt x="155" y="12"/>
                      </a:lnTo>
                      <a:lnTo>
                        <a:pt x="156" y="12"/>
                      </a:lnTo>
                      <a:lnTo>
                        <a:pt x="156" y="13"/>
                      </a:lnTo>
                      <a:lnTo>
                        <a:pt x="157" y="13"/>
                      </a:lnTo>
                      <a:lnTo>
                        <a:pt x="158" y="14"/>
                      </a:lnTo>
                      <a:lnTo>
                        <a:pt x="158" y="15"/>
                      </a:lnTo>
                      <a:lnTo>
                        <a:pt x="159" y="15"/>
                      </a:lnTo>
                      <a:lnTo>
                        <a:pt x="159" y="16"/>
                      </a:lnTo>
                      <a:lnTo>
                        <a:pt x="160" y="16"/>
                      </a:lnTo>
                      <a:lnTo>
                        <a:pt x="161" y="16"/>
                      </a:lnTo>
                      <a:lnTo>
                        <a:pt x="162" y="16"/>
                      </a:lnTo>
                      <a:lnTo>
                        <a:pt x="163" y="16"/>
                      </a:lnTo>
                      <a:lnTo>
                        <a:pt x="163" y="17"/>
                      </a:lnTo>
                      <a:lnTo>
                        <a:pt x="164" y="17"/>
                      </a:lnTo>
                      <a:lnTo>
                        <a:pt x="164" y="16"/>
                      </a:lnTo>
                      <a:lnTo>
                        <a:pt x="164" y="15"/>
                      </a:lnTo>
                      <a:lnTo>
                        <a:pt x="165" y="15"/>
                      </a:lnTo>
                      <a:lnTo>
                        <a:pt x="165" y="16"/>
                      </a:lnTo>
                      <a:lnTo>
                        <a:pt x="165" y="17"/>
                      </a:lnTo>
                      <a:lnTo>
                        <a:pt x="166" y="17"/>
                      </a:lnTo>
                      <a:lnTo>
                        <a:pt x="167" y="17"/>
                      </a:lnTo>
                      <a:lnTo>
                        <a:pt x="168" y="17"/>
                      </a:lnTo>
                      <a:lnTo>
                        <a:pt x="169" y="17"/>
                      </a:lnTo>
                      <a:lnTo>
                        <a:pt x="170" y="17"/>
                      </a:lnTo>
                      <a:lnTo>
                        <a:pt x="171" y="17"/>
                      </a:lnTo>
                      <a:lnTo>
                        <a:pt x="171" y="18"/>
                      </a:lnTo>
                      <a:lnTo>
                        <a:pt x="171" y="17"/>
                      </a:lnTo>
                      <a:lnTo>
                        <a:pt x="171" y="16"/>
                      </a:lnTo>
                      <a:lnTo>
                        <a:pt x="172" y="16"/>
                      </a:lnTo>
                      <a:lnTo>
                        <a:pt x="172" y="17"/>
                      </a:lnTo>
                      <a:lnTo>
                        <a:pt x="173" y="17"/>
                      </a:lnTo>
                      <a:lnTo>
                        <a:pt x="174" y="17"/>
                      </a:lnTo>
                      <a:lnTo>
                        <a:pt x="175" y="17"/>
                      </a:lnTo>
                      <a:lnTo>
                        <a:pt x="176" y="17"/>
                      </a:lnTo>
                      <a:lnTo>
                        <a:pt x="177" y="17"/>
                      </a:lnTo>
                      <a:lnTo>
                        <a:pt x="178" y="18"/>
                      </a:lnTo>
                      <a:lnTo>
                        <a:pt x="178" y="19"/>
                      </a:lnTo>
                      <a:lnTo>
                        <a:pt x="180" y="20"/>
                      </a:lnTo>
                      <a:lnTo>
                        <a:pt x="180" y="19"/>
                      </a:lnTo>
                      <a:lnTo>
                        <a:pt x="181" y="19"/>
                      </a:lnTo>
                      <a:lnTo>
                        <a:pt x="182" y="19"/>
                      </a:lnTo>
                      <a:lnTo>
                        <a:pt x="182" y="18"/>
                      </a:lnTo>
                      <a:lnTo>
                        <a:pt x="182" y="17"/>
                      </a:lnTo>
                      <a:lnTo>
                        <a:pt x="183" y="17"/>
                      </a:lnTo>
                      <a:lnTo>
                        <a:pt x="184" y="17"/>
                      </a:lnTo>
                      <a:lnTo>
                        <a:pt x="185" y="18"/>
                      </a:lnTo>
                      <a:lnTo>
                        <a:pt x="185" y="19"/>
                      </a:lnTo>
                      <a:lnTo>
                        <a:pt x="186" y="20"/>
                      </a:lnTo>
                      <a:lnTo>
                        <a:pt x="185" y="21"/>
                      </a:lnTo>
                      <a:lnTo>
                        <a:pt x="185" y="22"/>
                      </a:lnTo>
                      <a:lnTo>
                        <a:pt x="185" y="23"/>
                      </a:lnTo>
                      <a:lnTo>
                        <a:pt x="186" y="23"/>
                      </a:lnTo>
                      <a:lnTo>
                        <a:pt x="187" y="23"/>
                      </a:lnTo>
                      <a:lnTo>
                        <a:pt x="188" y="23"/>
                      </a:lnTo>
                      <a:lnTo>
                        <a:pt x="188" y="24"/>
                      </a:lnTo>
                      <a:lnTo>
                        <a:pt x="188" y="25"/>
                      </a:lnTo>
                      <a:lnTo>
                        <a:pt x="188" y="26"/>
                      </a:lnTo>
                      <a:lnTo>
                        <a:pt x="188" y="27"/>
                      </a:lnTo>
                      <a:lnTo>
                        <a:pt x="191" y="27"/>
                      </a:lnTo>
                      <a:lnTo>
                        <a:pt x="192" y="27"/>
                      </a:lnTo>
                      <a:lnTo>
                        <a:pt x="193" y="27"/>
                      </a:lnTo>
                      <a:lnTo>
                        <a:pt x="193" y="28"/>
                      </a:lnTo>
                      <a:lnTo>
                        <a:pt x="192" y="28"/>
                      </a:lnTo>
                      <a:lnTo>
                        <a:pt x="192" y="29"/>
                      </a:lnTo>
                      <a:lnTo>
                        <a:pt x="194" y="29"/>
                      </a:lnTo>
                      <a:lnTo>
                        <a:pt x="194" y="28"/>
                      </a:lnTo>
                      <a:lnTo>
                        <a:pt x="194" y="27"/>
                      </a:lnTo>
                      <a:lnTo>
                        <a:pt x="194" y="26"/>
                      </a:lnTo>
                      <a:lnTo>
                        <a:pt x="193" y="26"/>
                      </a:lnTo>
                      <a:lnTo>
                        <a:pt x="194" y="25"/>
                      </a:lnTo>
                      <a:lnTo>
                        <a:pt x="194" y="26"/>
                      </a:lnTo>
                      <a:lnTo>
                        <a:pt x="195" y="27"/>
                      </a:lnTo>
                      <a:lnTo>
                        <a:pt x="196" y="28"/>
                      </a:lnTo>
                      <a:lnTo>
                        <a:pt x="197" y="27"/>
                      </a:lnTo>
                      <a:lnTo>
                        <a:pt x="197" y="28"/>
                      </a:lnTo>
                      <a:lnTo>
                        <a:pt x="197" y="29"/>
                      </a:lnTo>
                      <a:lnTo>
                        <a:pt x="199" y="32"/>
                      </a:lnTo>
                      <a:lnTo>
                        <a:pt x="199" y="31"/>
                      </a:lnTo>
                      <a:lnTo>
                        <a:pt x="200" y="31"/>
                      </a:lnTo>
                      <a:lnTo>
                        <a:pt x="200" y="30"/>
                      </a:lnTo>
                      <a:lnTo>
                        <a:pt x="201" y="30"/>
                      </a:lnTo>
                      <a:lnTo>
                        <a:pt x="201" y="31"/>
                      </a:lnTo>
                      <a:lnTo>
                        <a:pt x="200" y="32"/>
                      </a:lnTo>
                      <a:lnTo>
                        <a:pt x="200" y="33"/>
                      </a:lnTo>
                      <a:lnTo>
                        <a:pt x="201" y="33"/>
                      </a:lnTo>
                      <a:lnTo>
                        <a:pt x="202" y="33"/>
                      </a:lnTo>
                      <a:lnTo>
                        <a:pt x="202" y="34"/>
                      </a:lnTo>
                      <a:lnTo>
                        <a:pt x="203" y="34"/>
                      </a:lnTo>
                      <a:lnTo>
                        <a:pt x="202" y="35"/>
                      </a:lnTo>
                      <a:lnTo>
                        <a:pt x="203" y="35"/>
                      </a:lnTo>
                      <a:lnTo>
                        <a:pt x="204" y="35"/>
                      </a:lnTo>
                      <a:lnTo>
                        <a:pt x="205" y="36"/>
                      </a:lnTo>
                      <a:lnTo>
                        <a:pt x="206" y="36"/>
                      </a:lnTo>
                      <a:lnTo>
                        <a:pt x="206" y="35"/>
                      </a:lnTo>
                      <a:lnTo>
                        <a:pt x="207" y="35"/>
                      </a:lnTo>
                      <a:lnTo>
                        <a:pt x="208" y="34"/>
                      </a:lnTo>
                      <a:lnTo>
                        <a:pt x="208" y="33"/>
                      </a:lnTo>
                      <a:lnTo>
                        <a:pt x="209" y="32"/>
                      </a:lnTo>
                      <a:lnTo>
                        <a:pt x="209" y="31"/>
                      </a:lnTo>
                      <a:lnTo>
                        <a:pt x="209" y="30"/>
                      </a:lnTo>
                      <a:lnTo>
                        <a:pt x="209" y="29"/>
                      </a:lnTo>
                      <a:lnTo>
                        <a:pt x="210" y="29"/>
                      </a:lnTo>
                      <a:lnTo>
                        <a:pt x="211" y="29"/>
                      </a:lnTo>
                      <a:lnTo>
                        <a:pt x="212" y="29"/>
                      </a:lnTo>
                      <a:lnTo>
                        <a:pt x="212" y="30"/>
                      </a:lnTo>
                      <a:lnTo>
                        <a:pt x="213" y="30"/>
                      </a:lnTo>
                      <a:lnTo>
                        <a:pt x="213" y="31"/>
                      </a:lnTo>
                      <a:lnTo>
                        <a:pt x="212" y="32"/>
                      </a:lnTo>
                      <a:lnTo>
                        <a:pt x="212" y="33"/>
                      </a:lnTo>
                      <a:lnTo>
                        <a:pt x="213" y="34"/>
                      </a:lnTo>
                      <a:lnTo>
                        <a:pt x="214" y="34"/>
                      </a:lnTo>
                      <a:lnTo>
                        <a:pt x="214" y="35"/>
                      </a:lnTo>
                      <a:lnTo>
                        <a:pt x="214" y="36"/>
                      </a:lnTo>
                      <a:lnTo>
                        <a:pt x="214" y="37"/>
                      </a:lnTo>
                      <a:lnTo>
                        <a:pt x="215" y="37"/>
                      </a:lnTo>
                      <a:lnTo>
                        <a:pt x="215" y="38"/>
                      </a:lnTo>
                      <a:lnTo>
                        <a:pt x="216" y="38"/>
                      </a:lnTo>
                      <a:lnTo>
                        <a:pt x="217" y="38"/>
                      </a:lnTo>
                      <a:lnTo>
                        <a:pt x="217" y="37"/>
                      </a:lnTo>
                      <a:lnTo>
                        <a:pt x="217" y="35"/>
                      </a:lnTo>
                      <a:lnTo>
                        <a:pt x="218" y="35"/>
                      </a:lnTo>
                      <a:lnTo>
                        <a:pt x="219" y="34"/>
                      </a:lnTo>
                      <a:lnTo>
                        <a:pt x="221" y="34"/>
                      </a:lnTo>
                      <a:lnTo>
                        <a:pt x="222" y="34"/>
                      </a:lnTo>
                      <a:lnTo>
                        <a:pt x="223" y="35"/>
                      </a:lnTo>
                      <a:lnTo>
                        <a:pt x="224" y="35"/>
                      </a:lnTo>
                      <a:lnTo>
                        <a:pt x="225" y="35"/>
                      </a:lnTo>
                      <a:lnTo>
                        <a:pt x="226" y="35"/>
                      </a:lnTo>
                      <a:lnTo>
                        <a:pt x="230" y="33"/>
                      </a:lnTo>
                      <a:lnTo>
                        <a:pt x="231" y="34"/>
                      </a:lnTo>
                      <a:lnTo>
                        <a:pt x="232" y="34"/>
                      </a:lnTo>
                      <a:lnTo>
                        <a:pt x="232" y="33"/>
                      </a:lnTo>
                      <a:lnTo>
                        <a:pt x="233" y="33"/>
                      </a:lnTo>
                      <a:lnTo>
                        <a:pt x="233" y="32"/>
                      </a:lnTo>
                      <a:lnTo>
                        <a:pt x="234" y="32"/>
                      </a:lnTo>
                      <a:lnTo>
                        <a:pt x="231" y="41"/>
                      </a:lnTo>
                      <a:lnTo>
                        <a:pt x="230" y="46"/>
                      </a:lnTo>
                      <a:lnTo>
                        <a:pt x="227" y="58"/>
                      </a:lnTo>
                      <a:lnTo>
                        <a:pt x="224" y="70"/>
                      </a:lnTo>
                      <a:lnTo>
                        <a:pt x="223" y="70"/>
                      </a:lnTo>
                      <a:lnTo>
                        <a:pt x="224" y="71"/>
                      </a:lnTo>
                      <a:lnTo>
                        <a:pt x="225" y="71"/>
                      </a:lnTo>
                      <a:lnTo>
                        <a:pt x="226" y="71"/>
                      </a:lnTo>
                      <a:lnTo>
                        <a:pt x="227" y="71"/>
                      </a:lnTo>
                      <a:lnTo>
                        <a:pt x="227" y="72"/>
                      </a:lnTo>
                      <a:lnTo>
                        <a:pt x="227" y="73"/>
                      </a:lnTo>
                      <a:lnTo>
                        <a:pt x="228" y="73"/>
                      </a:lnTo>
                      <a:lnTo>
                        <a:pt x="229" y="74"/>
                      </a:lnTo>
                      <a:lnTo>
                        <a:pt x="229" y="75"/>
                      </a:lnTo>
                      <a:lnTo>
                        <a:pt x="229" y="76"/>
                      </a:lnTo>
                      <a:lnTo>
                        <a:pt x="230" y="76"/>
                      </a:lnTo>
                      <a:lnTo>
                        <a:pt x="230" y="77"/>
                      </a:lnTo>
                      <a:lnTo>
                        <a:pt x="230" y="78"/>
                      </a:lnTo>
                      <a:lnTo>
                        <a:pt x="231" y="78"/>
                      </a:lnTo>
                      <a:lnTo>
                        <a:pt x="231" y="79"/>
                      </a:lnTo>
                      <a:lnTo>
                        <a:pt x="232" y="80"/>
                      </a:lnTo>
                      <a:lnTo>
                        <a:pt x="232" y="81"/>
                      </a:lnTo>
                      <a:lnTo>
                        <a:pt x="232" y="82"/>
                      </a:lnTo>
                      <a:lnTo>
                        <a:pt x="232" y="84"/>
                      </a:lnTo>
                      <a:lnTo>
                        <a:pt x="232" y="85"/>
                      </a:lnTo>
                      <a:lnTo>
                        <a:pt x="233" y="86"/>
                      </a:lnTo>
                      <a:lnTo>
                        <a:pt x="233" y="87"/>
                      </a:lnTo>
                      <a:lnTo>
                        <a:pt x="232" y="87"/>
                      </a:lnTo>
                      <a:lnTo>
                        <a:pt x="232" y="88"/>
                      </a:lnTo>
                      <a:lnTo>
                        <a:pt x="234" y="90"/>
                      </a:lnTo>
                      <a:lnTo>
                        <a:pt x="233" y="91"/>
                      </a:lnTo>
                      <a:lnTo>
                        <a:pt x="233" y="92"/>
                      </a:lnTo>
                      <a:lnTo>
                        <a:pt x="233" y="93"/>
                      </a:lnTo>
                      <a:lnTo>
                        <a:pt x="234" y="93"/>
                      </a:lnTo>
                      <a:lnTo>
                        <a:pt x="234" y="94"/>
                      </a:lnTo>
                      <a:lnTo>
                        <a:pt x="234" y="95"/>
                      </a:lnTo>
                      <a:lnTo>
                        <a:pt x="234" y="96"/>
                      </a:lnTo>
                      <a:lnTo>
                        <a:pt x="235" y="97"/>
                      </a:lnTo>
                      <a:lnTo>
                        <a:pt x="236" y="97"/>
                      </a:lnTo>
                      <a:lnTo>
                        <a:pt x="236" y="98"/>
                      </a:lnTo>
                      <a:lnTo>
                        <a:pt x="236" y="99"/>
                      </a:lnTo>
                      <a:lnTo>
                        <a:pt x="236" y="100"/>
                      </a:lnTo>
                      <a:lnTo>
                        <a:pt x="237" y="101"/>
                      </a:lnTo>
                      <a:lnTo>
                        <a:pt x="237" y="102"/>
                      </a:lnTo>
                      <a:lnTo>
                        <a:pt x="237" y="103"/>
                      </a:lnTo>
                      <a:lnTo>
                        <a:pt x="238" y="104"/>
                      </a:lnTo>
                      <a:lnTo>
                        <a:pt x="237" y="104"/>
                      </a:lnTo>
                      <a:lnTo>
                        <a:pt x="237" y="105"/>
                      </a:lnTo>
                      <a:lnTo>
                        <a:pt x="236" y="106"/>
                      </a:lnTo>
                      <a:lnTo>
                        <a:pt x="236" y="107"/>
                      </a:lnTo>
                      <a:lnTo>
                        <a:pt x="237" y="107"/>
                      </a:lnTo>
                      <a:lnTo>
                        <a:pt x="238" y="107"/>
                      </a:lnTo>
                      <a:lnTo>
                        <a:pt x="238" y="108"/>
                      </a:lnTo>
                      <a:lnTo>
                        <a:pt x="239" y="108"/>
                      </a:lnTo>
                      <a:lnTo>
                        <a:pt x="239" y="109"/>
                      </a:lnTo>
                      <a:lnTo>
                        <a:pt x="239" y="110"/>
                      </a:lnTo>
                      <a:lnTo>
                        <a:pt x="239" y="111"/>
                      </a:lnTo>
                      <a:lnTo>
                        <a:pt x="239" y="112"/>
                      </a:lnTo>
                      <a:lnTo>
                        <a:pt x="239" y="113"/>
                      </a:lnTo>
                      <a:lnTo>
                        <a:pt x="239" y="114"/>
                      </a:lnTo>
                      <a:lnTo>
                        <a:pt x="239" y="115"/>
                      </a:lnTo>
                      <a:lnTo>
                        <a:pt x="238" y="116"/>
                      </a:lnTo>
                      <a:lnTo>
                        <a:pt x="238" y="117"/>
                      </a:lnTo>
                      <a:lnTo>
                        <a:pt x="238" y="118"/>
                      </a:lnTo>
                      <a:lnTo>
                        <a:pt x="237" y="119"/>
                      </a:lnTo>
                      <a:lnTo>
                        <a:pt x="238" y="120"/>
                      </a:lnTo>
                      <a:lnTo>
                        <a:pt x="238" y="121"/>
                      </a:lnTo>
                      <a:lnTo>
                        <a:pt x="238" y="122"/>
                      </a:lnTo>
                      <a:lnTo>
                        <a:pt x="239" y="122"/>
                      </a:lnTo>
                      <a:lnTo>
                        <a:pt x="238" y="123"/>
                      </a:lnTo>
                      <a:lnTo>
                        <a:pt x="237" y="123"/>
                      </a:lnTo>
                      <a:lnTo>
                        <a:pt x="237" y="124"/>
                      </a:lnTo>
                      <a:lnTo>
                        <a:pt x="236" y="125"/>
                      </a:lnTo>
                      <a:lnTo>
                        <a:pt x="237" y="126"/>
                      </a:lnTo>
                      <a:lnTo>
                        <a:pt x="238" y="126"/>
                      </a:lnTo>
                      <a:lnTo>
                        <a:pt x="239" y="127"/>
                      </a:lnTo>
                      <a:lnTo>
                        <a:pt x="239" y="128"/>
                      </a:lnTo>
                      <a:lnTo>
                        <a:pt x="240" y="128"/>
                      </a:lnTo>
                      <a:lnTo>
                        <a:pt x="240" y="129"/>
                      </a:lnTo>
                      <a:lnTo>
                        <a:pt x="240" y="130"/>
                      </a:lnTo>
                      <a:lnTo>
                        <a:pt x="238" y="131"/>
                      </a:lnTo>
                      <a:lnTo>
                        <a:pt x="238" y="132"/>
                      </a:lnTo>
                      <a:lnTo>
                        <a:pt x="237" y="132"/>
                      </a:lnTo>
                      <a:lnTo>
                        <a:pt x="238" y="133"/>
                      </a:lnTo>
                      <a:lnTo>
                        <a:pt x="239" y="134"/>
                      </a:lnTo>
                      <a:lnTo>
                        <a:pt x="238" y="134"/>
                      </a:lnTo>
                      <a:lnTo>
                        <a:pt x="238" y="135"/>
                      </a:lnTo>
                      <a:lnTo>
                        <a:pt x="239" y="135"/>
                      </a:lnTo>
                      <a:lnTo>
                        <a:pt x="239" y="136"/>
                      </a:lnTo>
                      <a:lnTo>
                        <a:pt x="240" y="137"/>
                      </a:lnTo>
                      <a:lnTo>
                        <a:pt x="241" y="138"/>
                      </a:lnTo>
                      <a:lnTo>
                        <a:pt x="240" y="139"/>
                      </a:lnTo>
                      <a:lnTo>
                        <a:pt x="241" y="139"/>
                      </a:lnTo>
                      <a:lnTo>
                        <a:pt x="241" y="140"/>
                      </a:lnTo>
                      <a:lnTo>
                        <a:pt x="242" y="141"/>
                      </a:lnTo>
                      <a:lnTo>
                        <a:pt x="242" y="143"/>
                      </a:lnTo>
                      <a:lnTo>
                        <a:pt x="243" y="143"/>
                      </a:lnTo>
                      <a:lnTo>
                        <a:pt x="243" y="144"/>
                      </a:lnTo>
                      <a:lnTo>
                        <a:pt x="244" y="145"/>
                      </a:lnTo>
                      <a:lnTo>
                        <a:pt x="250" y="155"/>
                      </a:lnTo>
                      <a:lnTo>
                        <a:pt x="250" y="156"/>
                      </a:lnTo>
                      <a:lnTo>
                        <a:pt x="251" y="157"/>
                      </a:lnTo>
                      <a:lnTo>
                        <a:pt x="251" y="158"/>
                      </a:lnTo>
                      <a:lnTo>
                        <a:pt x="252" y="159"/>
                      </a:lnTo>
                      <a:lnTo>
                        <a:pt x="253" y="159"/>
                      </a:lnTo>
                      <a:lnTo>
                        <a:pt x="254" y="160"/>
                      </a:lnTo>
                      <a:lnTo>
                        <a:pt x="256" y="162"/>
                      </a:lnTo>
                      <a:lnTo>
                        <a:pt x="258" y="163"/>
                      </a:lnTo>
                      <a:lnTo>
                        <a:pt x="258" y="164"/>
                      </a:lnTo>
                      <a:lnTo>
                        <a:pt x="258" y="165"/>
                      </a:lnTo>
                      <a:lnTo>
                        <a:pt x="258" y="166"/>
                      </a:lnTo>
                      <a:lnTo>
                        <a:pt x="258" y="167"/>
                      </a:lnTo>
                      <a:lnTo>
                        <a:pt x="258" y="168"/>
                      </a:lnTo>
                      <a:lnTo>
                        <a:pt x="259" y="168"/>
                      </a:lnTo>
                      <a:lnTo>
                        <a:pt x="260" y="168"/>
                      </a:lnTo>
                      <a:lnTo>
                        <a:pt x="260" y="169"/>
                      </a:lnTo>
                      <a:lnTo>
                        <a:pt x="260" y="170"/>
                      </a:lnTo>
                      <a:lnTo>
                        <a:pt x="260" y="171"/>
                      </a:lnTo>
                      <a:lnTo>
                        <a:pt x="261" y="171"/>
                      </a:lnTo>
                      <a:lnTo>
                        <a:pt x="261" y="172"/>
                      </a:lnTo>
                      <a:lnTo>
                        <a:pt x="263" y="173"/>
                      </a:lnTo>
                      <a:lnTo>
                        <a:pt x="263" y="174"/>
                      </a:lnTo>
                      <a:lnTo>
                        <a:pt x="264" y="174"/>
                      </a:lnTo>
                      <a:lnTo>
                        <a:pt x="264" y="175"/>
                      </a:lnTo>
                      <a:lnTo>
                        <a:pt x="264" y="176"/>
                      </a:lnTo>
                      <a:lnTo>
                        <a:pt x="265" y="176"/>
                      </a:lnTo>
                      <a:lnTo>
                        <a:pt x="265" y="178"/>
                      </a:lnTo>
                      <a:lnTo>
                        <a:pt x="266" y="179"/>
                      </a:lnTo>
                      <a:lnTo>
                        <a:pt x="266" y="180"/>
                      </a:lnTo>
                      <a:lnTo>
                        <a:pt x="266" y="181"/>
                      </a:lnTo>
                      <a:lnTo>
                        <a:pt x="266" y="182"/>
                      </a:lnTo>
                      <a:lnTo>
                        <a:pt x="266" y="183"/>
                      </a:lnTo>
                      <a:lnTo>
                        <a:pt x="265" y="184"/>
                      </a:lnTo>
                      <a:lnTo>
                        <a:pt x="266" y="184"/>
                      </a:lnTo>
                      <a:lnTo>
                        <a:pt x="266" y="185"/>
                      </a:lnTo>
                      <a:lnTo>
                        <a:pt x="266" y="186"/>
                      </a:lnTo>
                      <a:lnTo>
                        <a:pt x="267" y="186"/>
                      </a:lnTo>
                      <a:lnTo>
                        <a:pt x="267" y="187"/>
                      </a:lnTo>
                      <a:lnTo>
                        <a:pt x="268" y="187"/>
                      </a:lnTo>
                      <a:lnTo>
                        <a:pt x="268" y="188"/>
                      </a:lnTo>
                      <a:lnTo>
                        <a:pt x="269" y="188"/>
                      </a:lnTo>
                      <a:lnTo>
                        <a:pt x="269" y="189"/>
                      </a:lnTo>
                      <a:lnTo>
                        <a:pt x="269" y="190"/>
                      </a:lnTo>
                      <a:lnTo>
                        <a:pt x="270" y="190"/>
                      </a:lnTo>
                      <a:lnTo>
                        <a:pt x="270" y="191"/>
                      </a:lnTo>
                      <a:lnTo>
                        <a:pt x="269" y="191"/>
                      </a:lnTo>
                      <a:lnTo>
                        <a:pt x="270" y="192"/>
                      </a:lnTo>
                      <a:lnTo>
                        <a:pt x="270" y="193"/>
                      </a:lnTo>
                      <a:lnTo>
                        <a:pt x="270" y="194"/>
                      </a:lnTo>
                      <a:lnTo>
                        <a:pt x="270" y="195"/>
                      </a:lnTo>
                      <a:lnTo>
                        <a:pt x="271" y="195"/>
                      </a:lnTo>
                      <a:lnTo>
                        <a:pt x="271" y="196"/>
                      </a:lnTo>
                      <a:lnTo>
                        <a:pt x="272" y="195"/>
                      </a:lnTo>
                      <a:lnTo>
                        <a:pt x="273" y="195"/>
                      </a:lnTo>
                      <a:lnTo>
                        <a:pt x="273" y="196"/>
                      </a:lnTo>
                      <a:lnTo>
                        <a:pt x="274" y="196"/>
                      </a:lnTo>
                      <a:lnTo>
                        <a:pt x="274" y="197"/>
                      </a:lnTo>
                      <a:lnTo>
                        <a:pt x="274" y="198"/>
                      </a:lnTo>
                      <a:lnTo>
                        <a:pt x="275" y="198"/>
                      </a:lnTo>
                      <a:lnTo>
                        <a:pt x="275" y="199"/>
                      </a:lnTo>
                      <a:lnTo>
                        <a:pt x="274" y="200"/>
                      </a:lnTo>
                      <a:lnTo>
                        <a:pt x="273" y="201"/>
                      </a:lnTo>
                      <a:lnTo>
                        <a:pt x="273" y="202"/>
                      </a:lnTo>
                      <a:lnTo>
                        <a:pt x="273" y="203"/>
                      </a:lnTo>
                      <a:lnTo>
                        <a:pt x="273" y="204"/>
                      </a:lnTo>
                      <a:lnTo>
                        <a:pt x="274" y="204"/>
                      </a:lnTo>
                      <a:lnTo>
                        <a:pt x="275" y="206"/>
                      </a:lnTo>
                      <a:lnTo>
                        <a:pt x="172" y="300"/>
                      </a:lnTo>
                      <a:lnTo>
                        <a:pt x="71" y="296"/>
                      </a:lnTo>
                      <a:lnTo>
                        <a:pt x="71" y="295"/>
                      </a:lnTo>
                      <a:lnTo>
                        <a:pt x="71" y="294"/>
                      </a:lnTo>
                      <a:lnTo>
                        <a:pt x="72" y="295"/>
                      </a:lnTo>
                      <a:lnTo>
                        <a:pt x="72" y="294"/>
                      </a:lnTo>
                      <a:lnTo>
                        <a:pt x="71" y="294"/>
                      </a:lnTo>
                      <a:lnTo>
                        <a:pt x="71" y="293"/>
                      </a:lnTo>
                      <a:lnTo>
                        <a:pt x="71" y="292"/>
                      </a:lnTo>
                      <a:lnTo>
                        <a:pt x="72" y="293"/>
                      </a:lnTo>
                      <a:lnTo>
                        <a:pt x="72" y="292"/>
                      </a:lnTo>
                      <a:lnTo>
                        <a:pt x="72" y="291"/>
                      </a:lnTo>
                      <a:lnTo>
                        <a:pt x="73" y="291"/>
                      </a:lnTo>
                      <a:lnTo>
                        <a:pt x="72" y="291"/>
                      </a:lnTo>
                      <a:lnTo>
                        <a:pt x="73" y="290"/>
                      </a:lnTo>
                      <a:lnTo>
                        <a:pt x="73" y="291"/>
                      </a:lnTo>
                      <a:lnTo>
                        <a:pt x="74" y="291"/>
                      </a:lnTo>
                      <a:lnTo>
                        <a:pt x="74" y="290"/>
                      </a:lnTo>
                      <a:lnTo>
                        <a:pt x="74" y="289"/>
                      </a:lnTo>
                      <a:lnTo>
                        <a:pt x="75" y="290"/>
                      </a:lnTo>
                      <a:lnTo>
                        <a:pt x="75" y="289"/>
                      </a:lnTo>
                      <a:lnTo>
                        <a:pt x="74" y="288"/>
                      </a:lnTo>
                      <a:lnTo>
                        <a:pt x="75" y="288"/>
                      </a:lnTo>
                      <a:lnTo>
                        <a:pt x="75" y="287"/>
                      </a:lnTo>
                      <a:lnTo>
                        <a:pt x="76" y="287"/>
                      </a:lnTo>
                      <a:lnTo>
                        <a:pt x="77" y="287"/>
                      </a:lnTo>
                      <a:lnTo>
                        <a:pt x="77" y="286"/>
                      </a:lnTo>
                      <a:lnTo>
                        <a:pt x="76" y="286"/>
                      </a:lnTo>
                      <a:lnTo>
                        <a:pt x="76" y="285"/>
                      </a:lnTo>
                      <a:lnTo>
                        <a:pt x="77" y="285"/>
                      </a:lnTo>
                      <a:lnTo>
                        <a:pt x="78" y="285"/>
                      </a:lnTo>
                      <a:lnTo>
                        <a:pt x="78" y="284"/>
                      </a:lnTo>
                      <a:lnTo>
                        <a:pt x="78" y="283"/>
                      </a:lnTo>
                      <a:lnTo>
                        <a:pt x="78" y="282"/>
                      </a:lnTo>
                      <a:lnTo>
                        <a:pt x="77" y="282"/>
                      </a:lnTo>
                      <a:lnTo>
                        <a:pt x="77" y="281"/>
                      </a:lnTo>
                      <a:lnTo>
                        <a:pt x="78" y="281"/>
                      </a:lnTo>
                      <a:lnTo>
                        <a:pt x="77" y="281"/>
                      </a:lnTo>
                      <a:lnTo>
                        <a:pt x="77" y="280"/>
                      </a:lnTo>
                      <a:lnTo>
                        <a:pt x="78" y="280"/>
                      </a:lnTo>
                      <a:lnTo>
                        <a:pt x="77" y="279"/>
                      </a:lnTo>
                      <a:lnTo>
                        <a:pt x="76" y="279"/>
                      </a:lnTo>
                      <a:lnTo>
                        <a:pt x="76" y="278"/>
                      </a:lnTo>
                      <a:lnTo>
                        <a:pt x="75" y="278"/>
                      </a:lnTo>
                      <a:lnTo>
                        <a:pt x="75" y="277"/>
                      </a:lnTo>
                      <a:lnTo>
                        <a:pt x="76" y="277"/>
                      </a:lnTo>
                      <a:lnTo>
                        <a:pt x="75" y="277"/>
                      </a:lnTo>
                      <a:lnTo>
                        <a:pt x="75" y="276"/>
                      </a:lnTo>
                      <a:lnTo>
                        <a:pt x="75" y="275"/>
                      </a:lnTo>
                      <a:lnTo>
                        <a:pt x="75" y="274"/>
                      </a:lnTo>
                      <a:lnTo>
                        <a:pt x="75" y="273"/>
                      </a:lnTo>
                      <a:lnTo>
                        <a:pt x="74" y="273"/>
                      </a:lnTo>
                      <a:lnTo>
                        <a:pt x="75" y="273"/>
                      </a:lnTo>
                      <a:lnTo>
                        <a:pt x="74" y="273"/>
                      </a:lnTo>
                      <a:lnTo>
                        <a:pt x="74" y="272"/>
                      </a:lnTo>
                      <a:lnTo>
                        <a:pt x="74" y="271"/>
                      </a:lnTo>
                      <a:lnTo>
                        <a:pt x="74" y="272"/>
                      </a:lnTo>
                      <a:lnTo>
                        <a:pt x="75" y="272"/>
                      </a:lnTo>
                      <a:lnTo>
                        <a:pt x="75" y="271"/>
                      </a:lnTo>
                      <a:lnTo>
                        <a:pt x="75" y="270"/>
                      </a:lnTo>
                      <a:lnTo>
                        <a:pt x="74" y="270"/>
                      </a:lnTo>
                      <a:lnTo>
                        <a:pt x="74" y="269"/>
                      </a:lnTo>
                      <a:lnTo>
                        <a:pt x="74" y="268"/>
                      </a:lnTo>
                      <a:lnTo>
                        <a:pt x="73" y="267"/>
                      </a:lnTo>
                      <a:lnTo>
                        <a:pt x="73" y="268"/>
                      </a:lnTo>
                      <a:lnTo>
                        <a:pt x="73" y="267"/>
                      </a:lnTo>
                      <a:lnTo>
                        <a:pt x="72" y="267"/>
                      </a:lnTo>
                      <a:lnTo>
                        <a:pt x="72" y="266"/>
                      </a:lnTo>
                      <a:lnTo>
                        <a:pt x="73" y="267"/>
                      </a:lnTo>
                      <a:lnTo>
                        <a:pt x="73" y="266"/>
                      </a:lnTo>
                      <a:lnTo>
                        <a:pt x="73" y="265"/>
                      </a:lnTo>
                      <a:lnTo>
                        <a:pt x="72" y="265"/>
                      </a:lnTo>
                      <a:lnTo>
                        <a:pt x="72" y="264"/>
                      </a:lnTo>
                      <a:lnTo>
                        <a:pt x="72" y="263"/>
                      </a:lnTo>
                      <a:lnTo>
                        <a:pt x="72" y="262"/>
                      </a:lnTo>
                      <a:lnTo>
                        <a:pt x="72" y="261"/>
                      </a:lnTo>
                      <a:lnTo>
                        <a:pt x="72" y="260"/>
                      </a:lnTo>
                      <a:lnTo>
                        <a:pt x="71" y="259"/>
                      </a:lnTo>
                      <a:lnTo>
                        <a:pt x="71" y="258"/>
                      </a:lnTo>
                      <a:lnTo>
                        <a:pt x="71" y="257"/>
                      </a:lnTo>
                      <a:lnTo>
                        <a:pt x="71" y="256"/>
                      </a:lnTo>
                      <a:lnTo>
                        <a:pt x="71" y="255"/>
                      </a:lnTo>
                      <a:lnTo>
                        <a:pt x="70" y="255"/>
                      </a:lnTo>
                      <a:lnTo>
                        <a:pt x="71" y="254"/>
                      </a:lnTo>
                      <a:lnTo>
                        <a:pt x="70" y="253"/>
                      </a:lnTo>
                      <a:lnTo>
                        <a:pt x="71" y="253"/>
                      </a:lnTo>
                      <a:lnTo>
                        <a:pt x="70" y="252"/>
                      </a:lnTo>
                      <a:lnTo>
                        <a:pt x="71" y="252"/>
                      </a:lnTo>
                      <a:lnTo>
                        <a:pt x="70" y="251"/>
                      </a:lnTo>
                      <a:lnTo>
                        <a:pt x="71" y="251"/>
                      </a:lnTo>
                      <a:lnTo>
                        <a:pt x="71" y="250"/>
                      </a:lnTo>
                      <a:lnTo>
                        <a:pt x="70" y="250"/>
                      </a:lnTo>
                      <a:lnTo>
                        <a:pt x="71" y="250"/>
                      </a:lnTo>
                      <a:lnTo>
                        <a:pt x="71" y="249"/>
                      </a:lnTo>
                      <a:lnTo>
                        <a:pt x="70" y="249"/>
                      </a:lnTo>
                      <a:lnTo>
                        <a:pt x="70" y="248"/>
                      </a:lnTo>
                      <a:lnTo>
                        <a:pt x="71" y="248"/>
                      </a:lnTo>
                      <a:lnTo>
                        <a:pt x="70" y="247"/>
                      </a:lnTo>
                      <a:lnTo>
                        <a:pt x="71" y="247"/>
                      </a:lnTo>
                      <a:lnTo>
                        <a:pt x="71" y="246"/>
                      </a:lnTo>
                      <a:lnTo>
                        <a:pt x="71" y="245"/>
                      </a:lnTo>
                      <a:lnTo>
                        <a:pt x="70" y="245"/>
                      </a:lnTo>
                      <a:lnTo>
                        <a:pt x="70" y="244"/>
                      </a:lnTo>
                      <a:lnTo>
                        <a:pt x="69" y="244"/>
                      </a:lnTo>
                      <a:lnTo>
                        <a:pt x="69" y="243"/>
                      </a:lnTo>
                      <a:lnTo>
                        <a:pt x="70" y="243"/>
                      </a:lnTo>
                      <a:lnTo>
                        <a:pt x="69" y="242"/>
                      </a:lnTo>
                      <a:lnTo>
                        <a:pt x="69" y="241"/>
                      </a:lnTo>
                      <a:lnTo>
                        <a:pt x="69" y="240"/>
                      </a:lnTo>
                      <a:lnTo>
                        <a:pt x="69" y="241"/>
                      </a:lnTo>
                      <a:lnTo>
                        <a:pt x="69" y="240"/>
                      </a:lnTo>
                      <a:lnTo>
                        <a:pt x="68" y="239"/>
                      </a:lnTo>
                      <a:lnTo>
                        <a:pt x="69" y="239"/>
                      </a:lnTo>
                      <a:lnTo>
                        <a:pt x="68" y="239"/>
                      </a:lnTo>
                      <a:lnTo>
                        <a:pt x="68" y="238"/>
                      </a:lnTo>
                      <a:lnTo>
                        <a:pt x="69" y="238"/>
                      </a:lnTo>
                      <a:lnTo>
                        <a:pt x="68" y="238"/>
                      </a:lnTo>
                      <a:lnTo>
                        <a:pt x="68" y="237"/>
                      </a:lnTo>
                      <a:lnTo>
                        <a:pt x="69" y="237"/>
                      </a:lnTo>
                      <a:lnTo>
                        <a:pt x="68" y="237"/>
                      </a:lnTo>
                      <a:lnTo>
                        <a:pt x="69" y="237"/>
                      </a:lnTo>
                      <a:lnTo>
                        <a:pt x="69" y="236"/>
                      </a:lnTo>
                      <a:lnTo>
                        <a:pt x="69" y="235"/>
                      </a:lnTo>
                      <a:lnTo>
                        <a:pt x="69" y="234"/>
                      </a:lnTo>
                      <a:lnTo>
                        <a:pt x="69" y="233"/>
                      </a:lnTo>
                      <a:lnTo>
                        <a:pt x="69" y="232"/>
                      </a:lnTo>
                      <a:lnTo>
                        <a:pt x="69" y="231"/>
                      </a:lnTo>
                      <a:lnTo>
                        <a:pt x="70" y="231"/>
                      </a:lnTo>
                      <a:lnTo>
                        <a:pt x="70" y="230"/>
                      </a:lnTo>
                      <a:lnTo>
                        <a:pt x="69" y="230"/>
                      </a:lnTo>
                      <a:lnTo>
                        <a:pt x="69" y="229"/>
                      </a:lnTo>
                      <a:lnTo>
                        <a:pt x="69" y="228"/>
                      </a:lnTo>
                      <a:lnTo>
                        <a:pt x="68" y="228"/>
                      </a:lnTo>
                      <a:lnTo>
                        <a:pt x="68" y="227"/>
                      </a:lnTo>
                      <a:lnTo>
                        <a:pt x="67" y="227"/>
                      </a:lnTo>
                      <a:lnTo>
                        <a:pt x="66" y="227"/>
                      </a:lnTo>
                      <a:lnTo>
                        <a:pt x="67" y="227"/>
                      </a:lnTo>
                      <a:lnTo>
                        <a:pt x="66" y="226"/>
                      </a:lnTo>
                      <a:lnTo>
                        <a:pt x="67" y="226"/>
                      </a:lnTo>
                      <a:lnTo>
                        <a:pt x="67" y="225"/>
                      </a:lnTo>
                      <a:lnTo>
                        <a:pt x="66" y="225"/>
                      </a:lnTo>
                      <a:lnTo>
                        <a:pt x="67" y="225"/>
                      </a:lnTo>
                      <a:lnTo>
                        <a:pt x="66" y="224"/>
                      </a:lnTo>
                      <a:lnTo>
                        <a:pt x="66" y="223"/>
                      </a:lnTo>
                      <a:lnTo>
                        <a:pt x="66" y="222"/>
                      </a:lnTo>
                      <a:lnTo>
                        <a:pt x="66" y="221"/>
                      </a:lnTo>
                      <a:lnTo>
                        <a:pt x="67" y="221"/>
                      </a:lnTo>
                      <a:lnTo>
                        <a:pt x="66" y="221"/>
                      </a:lnTo>
                      <a:lnTo>
                        <a:pt x="66" y="220"/>
                      </a:lnTo>
                      <a:lnTo>
                        <a:pt x="66" y="218"/>
                      </a:lnTo>
                      <a:lnTo>
                        <a:pt x="67" y="218"/>
                      </a:lnTo>
                      <a:lnTo>
                        <a:pt x="67" y="219"/>
                      </a:lnTo>
                      <a:lnTo>
                        <a:pt x="67" y="218"/>
                      </a:lnTo>
                      <a:lnTo>
                        <a:pt x="67" y="217"/>
                      </a:lnTo>
                      <a:lnTo>
                        <a:pt x="68" y="216"/>
                      </a:lnTo>
                      <a:lnTo>
                        <a:pt x="67" y="216"/>
                      </a:lnTo>
                      <a:lnTo>
                        <a:pt x="67" y="215"/>
                      </a:lnTo>
                      <a:lnTo>
                        <a:pt x="68" y="215"/>
                      </a:lnTo>
                      <a:lnTo>
                        <a:pt x="67" y="215"/>
                      </a:lnTo>
                      <a:lnTo>
                        <a:pt x="68" y="214"/>
                      </a:lnTo>
                      <a:lnTo>
                        <a:pt x="67" y="214"/>
                      </a:lnTo>
                      <a:lnTo>
                        <a:pt x="68" y="213"/>
                      </a:lnTo>
                      <a:lnTo>
                        <a:pt x="67" y="213"/>
                      </a:lnTo>
                      <a:lnTo>
                        <a:pt x="67" y="212"/>
                      </a:lnTo>
                      <a:lnTo>
                        <a:pt x="66" y="212"/>
                      </a:lnTo>
                      <a:lnTo>
                        <a:pt x="66" y="213"/>
                      </a:lnTo>
                      <a:lnTo>
                        <a:pt x="66" y="212"/>
                      </a:lnTo>
                      <a:lnTo>
                        <a:pt x="66" y="211"/>
                      </a:lnTo>
                      <a:lnTo>
                        <a:pt x="66" y="210"/>
                      </a:lnTo>
                      <a:lnTo>
                        <a:pt x="66" y="209"/>
                      </a:lnTo>
                      <a:lnTo>
                        <a:pt x="65" y="209"/>
                      </a:lnTo>
                      <a:lnTo>
                        <a:pt x="64" y="209"/>
                      </a:lnTo>
                      <a:lnTo>
                        <a:pt x="63" y="209"/>
                      </a:lnTo>
                      <a:lnTo>
                        <a:pt x="63" y="208"/>
                      </a:lnTo>
                      <a:lnTo>
                        <a:pt x="62" y="209"/>
                      </a:lnTo>
                      <a:lnTo>
                        <a:pt x="62" y="208"/>
                      </a:lnTo>
                      <a:lnTo>
                        <a:pt x="62" y="207"/>
                      </a:lnTo>
                      <a:lnTo>
                        <a:pt x="62" y="206"/>
                      </a:lnTo>
                      <a:lnTo>
                        <a:pt x="61" y="206"/>
                      </a:lnTo>
                      <a:lnTo>
                        <a:pt x="61" y="205"/>
                      </a:lnTo>
                      <a:lnTo>
                        <a:pt x="61" y="204"/>
                      </a:lnTo>
                      <a:lnTo>
                        <a:pt x="61" y="203"/>
                      </a:lnTo>
                      <a:lnTo>
                        <a:pt x="62" y="203"/>
                      </a:lnTo>
                      <a:lnTo>
                        <a:pt x="63" y="202"/>
                      </a:lnTo>
                      <a:lnTo>
                        <a:pt x="62" y="202"/>
                      </a:lnTo>
                      <a:lnTo>
                        <a:pt x="62" y="203"/>
                      </a:lnTo>
                      <a:lnTo>
                        <a:pt x="62" y="202"/>
                      </a:lnTo>
                      <a:lnTo>
                        <a:pt x="62" y="201"/>
                      </a:lnTo>
                      <a:lnTo>
                        <a:pt x="61" y="201"/>
                      </a:lnTo>
                      <a:lnTo>
                        <a:pt x="61" y="202"/>
                      </a:lnTo>
                      <a:lnTo>
                        <a:pt x="61" y="201"/>
                      </a:lnTo>
                      <a:lnTo>
                        <a:pt x="61" y="200"/>
                      </a:lnTo>
                      <a:lnTo>
                        <a:pt x="60" y="200"/>
                      </a:lnTo>
                      <a:lnTo>
                        <a:pt x="60" y="199"/>
                      </a:lnTo>
                      <a:lnTo>
                        <a:pt x="59" y="199"/>
                      </a:lnTo>
                      <a:lnTo>
                        <a:pt x="59" y="198"/>
                      </a:lnTo>
                      <a:lnTo>
                        <a:pt x="58" y="198"/>
                      </a:lnTo>
                      <a:lnTo>
                        <a:pt x="57" y="198"/>
                      </a:lnTo>
                      <a:lnTo>
                        <a:pt x="57" y="197"/>
                      </a:lnTo>
                      <a:lnTo>
                        <a:pt x="57" y="196"/>
                      </a:lnTo>
                      <a:lnTo>
                        <a:pt x="56" y="195"/>
                      </a:lnTo>
                      <a:lnTo>
                        <a:pt x="56" y="194"/>
                      </a:lnTo>
                      <a:lnTo>
                        <a:pt x="55" y="194"/>
                      </a:lnTo>
                      <a:lnTo>
                        <a:pt x="55" y="193"/>
                      </a:lnTo>
                      <a:lnTo>
                        <a:pt x="55" y="194"/>
                      </a:lnTo>
                      <a:lnTo>
                        <a:pt x="55" y="193"/>
                      </a:lnTo>
                      <a:lnTo>
                        <a:pt x="55" y="192"/>
                      </a:lnTo>
                      <a:lnTo>
                        <a:pt x="54" y="192"/>
                      </a:lnTo>
                      <a:lnTo>
                        <a:pt x="54" y="191"/>
                      </a:lnTo>
                      <a:lnTo>
                        <a:pt x="53" y="191"/>
                      </a:lnTo>
                      <a:lnTo>
                        <a:pt x="53" y="190"/>
                      </a:lnTo>
                      <a:lnTo>
                        <a:pt x="51" y="189"/>
                      </a:lnTo>
                      <a:lnTo>
                        <a:pt x="52" y="189"/>
                      </a:lnTo>
                      <a:lnTo>
                        <a:pt x="52" y="188"/>
                      </a:lnTo>
                      <a:lnTo>
                        <a:pt x="51" y="188"/>
                      </a:lnTo>
                      <a:lnTo>
                        <a:pt x="50" y="188"/>
                      </a:lnTo>
                      <a:lnTo>
                        <a:pt x="50" y="187"/>
                      </a:lnTo>
                      <a:lnTo>
                        <a:pt x="49" y="187"/>
                      </a:lnTo>
                      <a:lnTo>
                        <a:pt x="49" y="186"/>
                      </a:lnTo>
                      <a:lnTo>
                        <a:pt x="48" y="186"/>
                      </a:lnTo>
                      <a:lnTo>
                        <a:pt x="47" y="186"/>
                      </a:lnTo>
                      <a:lnTo>
                        <a:pt x="47" y="185"/>
                      </a:lnTo>
                      <a:lnTo>
                        <a:pt x="46" y="185"/>
                      </a:lnTo>
                      <a:lnTo>
                        <a:pt x="46" y="184"/>
                      </a:lnTo>
                      <a:lnTo>
                        <a:pt x="45" y="183"/>
                      </a:lnTo>
                      <a:lnTo>
                        <a:pt x="45" y="184"/>
                      </a:lnTo>
                      <a:lnTo>
                        <a:pt x="45" y="183"/>
                      </a:lnTo>
                      <a:lnTo>
                        <a:pt x="45" y="182"/>
                      </a:lnTo>
                      <a:lnTo>
                        <a:pt x="44" y="182"/>
                      </a:lnTo>
                      <a:lnTo>
                        <a:pt x="44" y="181"/>
                      </a:lnTo>
                      <a:lnTo>
                        <a:pt x="43" y="181"/>
                      </a:lnTo>
                      <a:lnTo>
                        <a:pt x="43" y="180"/>
                      </a:lnTo>
                      <a:lnTo>
                        <a:pt x="43" y="179"/>
                      </a:lnTo>
                      <a:lnTo>
                        <a:pt x="42" y="178"/>
                      </a:lnTo>
                      <a:lnTo>
                        <a:pt x="41" y="178"/>
                      </a:lnTo>
                      <a:lnTo>
                        <a:pt x="42" y="177"/>
                      </a:lnTo>
                      <a:lnTo>
                        <a:pt x="41" y="176"/>
                      </a:lnTo>
                      <a:lnTo>
                        <a:pt x="40" y="176"/>
                      </a:lnTo>
                      <a:lnTo>
                        <a:pt x="40" y="175"/>
                      </a:lnTo>
                      <a:lnTo>
                        <a:pt x="40" y="174"/>
                      </a:lnTo>
                      <a:lnTo>
                        <a:pt x="39" y="174"/>
                      </a:lnTo>
                      <a:lnTo>
                        <a:pt x="40" y="174"/>
                      </a:lnTo>
                      <a:lnTo>
                        <a:pt x="39" y="174"/>
                      </a:lnTo>
                      <a:lnTo>
                        <a:pt x="38" y="174"/>
                      </a:lnTo>
                      <a:lnTo>
                        <a:pt x="38" y="173"/>
                      </a:lnTo>
                      <a:lnTo>
                        <a:pt x="38" y="172"/>
                      </a:lnTo>
                      <a:lnTo>
                        <a:pt x="37" y="172"/>
                      </a:lnTo>
                      <a:lnTo>
                        <a:pt x="37" y="171"/>
                      </a:lnTo>
                      <a:lnTo>
                        <a:pt x="36" y="171"/>
                      </a:lnTo>
                      <a:lnTo>
                        <a:pt x="36" y="170"/>
                      </a:lnTo>
                      <a:lnTo>
                        <a:pt x="35" y="170"/>
                      </a:lnTo>
                      <a:lnTo>
                        <a:pt x="34" y="170"/>
                      </a:lnTo>
                      <a:lnTo>
                        <a:pt x="34" y="169"/>
                      </a:lnTo>
                      <a:lnTo>
                        <a:pt x="32" y="169"/>
                      </a:lnTo>
                      <a:lnTo>
                        <a:pt x="32" y="168"/>
                      </a:lnTo>
                      <a:lnTo>
                        <a:pt x="31" y="168"/>
                      </a:lnTo>
                      <a:lnTo>
                        <a:pt x="30" y="167"/>
                      </a:lnTo>
                      <a:lnTo>
                        <a:pt x="29" y="167"/>
                      </a:lnTo>
                      <a:lnTo>
                        <a:pt x="29" y="166"/>
                      </a:lnTo>
                      <a:lnTo>
                        <a:pt x="29" y="167"/>
                      </a:lnTo>
                      <a:lnTo>
                        <a:pt x="28" y="167"/>
                      </a:lnTo>
                      <a:lnTo>
                        <a:pt x="28" y="166"/>
                      </a:lnTo>
                      <a:lnTo>
                        <a:pt x="28" y="167"/>
                      </a:lnTo>
                      <a:lnTo>
                        <a:pt x="27" y="167"/>
                      </a:lnTo>
                      <a:lnTo>
                        <a:pt x="27" y="166"/>
                      </a:lnTo>
                      <a:lnTo>
                        <a:pt x="26" y="165"/>
                      </a:lnTo>
                      <a:lnTo>
                        <a:pt x="26" y="164"/>
                      </a:lnTo>
                      <a:lnTo>
                        <a:pt x="25" y="163"/>
                      </a:lnTo>
                      <a:lnTo>
                        <a:pt x="24" y="163"/>
                      </a:lnTo>
                      <a:lnTo>
                        <a:pt x="24" y="162"/>
                      </a:lnTo>
                      <a:lnTo>
                        <a:pt x="23" y="161"/>
                      </a:lnTo>
                      <a:lnTo>
                        <a:pt x="22" y="161"/>
                      </a:lnTo>
                      <a:lnTo>
                        <a:pt x="21" y="161"/>
                      </a:lnTo>
                      <a:lnTo>
                        <a:pt x="21" y="160"/>
                      </a:lnTo>
                      <a:lnTo>
                        <a:pt x="21" y="159"/>
                      </a:lnTo>
                      <a:lnTo>
                        <a:pt x="20" y="158"/>
                      </a:lnTo>
                      <a:lnTo>
                        <a:pt x="20" y="157"/>
                      </a:lnTo>
                      <a:lnTo>
                        <a:pt x="19" y="157"/>
                      </a:lnTo>
                      <a:lnTo>
                        <a:pt x="20" y="157"/>
                      </a:lnTo>
                      <a:lnTo>
                        <a:pt x="20" y="156"/>
                      </a:lnTo>
                      <a:lnTo>
                        <a:pt x="19" y="156"/>
                      </a:lnTo>
                      <a:lnTo>
                        <a:pt x="18" y="156"/>
                      </a:lnTo>
                      <a:lnTo>
                        <a:pt x="18" y="155"/>
                      </a:lnTo>
                      <a:lnTo>
                        <a:pt x="18" y="154"/>
                      </a:lnTo>
                      <a:lnTo>
                        <a:pt x="18" y="153"/>
                      </a:lnTo>
                      <a:lnTo>
                        <a:pt x="17" y="153"/>
                      </a:lnTo>
                      <a:lnTo>
                        <a:pt x="16" y="152"/>
                      </a:lnTo>
                      <a:lnTo>
                        <a:pt x="15" y="152"/>
                      </a:lnTo>
                      <a:lnTo>
                        <a:pt x="14" y="152"/>
                      </a:lnTo>
                      <a:lnTo>
                        <a:pt x="14" y="151"/>
                      </a:lnTo>
                      <a:lnTo>
                        <a:pt x="14" y="152"/>
                      </a:lnTo>
                      <a:lnTo>
                        <a:pt x="14" y="151"/>
                      </a:lnTo>
                      <a:lnTo>
                        <a:pt x="13" y="151"/>
                      </a:lnTo>
                      <a:lnTo>
                        <a:pt x="12" y="151"/>
                      </a:lnTo>
                      <a:lnTo>
                        <a:pt x="11" y="151"/>
                      </a:lnTo>
                      <a:lnTo>
                        <a:pt x="10" y="151"/>
                      </a:lnTo>
                      <a:lnTo>
                        <a:pt x="10" y="150"/>
                      </a:lnTo>
                      <a:lnTo>
                        <a:pt x="9" y="150"/>
                      </a:lnTo>
                      <a:lnTo>
                        <a:pt x="8" y="150"/>
                      </a:lnTo>
                      <a:lnTo>
                        <a:pt x="8" y="149"/>
                      </a:lnTo>
                      <a:lnTo>
                        <a:pt x="8" y="148"/>
                      </a:lnTo>
                      <a:lnTo>
                        <a:pt x="8" y="149"/>
                      </a:lnTo>
                      <a:lnTo>
                        <a:pt x="8" y="148"/>
                      </a:lnTo>
                      <a:lnTo>
                        <a:pt x="7" y="148"/>
                      </a:lnTo>
                      <a:lnTo>
                        <a:pt x="6" y="148"/>
                      </a:lnTo>
                      <a:lnTo>
                        <a:pt x="6" y="147"/>
                      </a:lnTo>
                      <a:lnTo>
                        <a:pt x="6" y="146"/>
                      </a:lnTo>
                      <a:lnTo>
                        <a:pt x="5" y="146"/>
                      </a:lnTo>
                      <a:lnTo>
                        <a:pt x="6" y="146"/>
                      </a:lnTo>
                      <a:lnTo>
                        <a:pt x="5" y="145"/>
                      </a:lnTo>
                      <a:lnTo>
                        <a:pt x="4" y="145"/>
                      </a:lnTo>
                      <a:lnTo>
                        <a:pt x="4" y="144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6" name="Freeform 35">
                  <a:extLst>
                    <a:ext uri="{FF2B5EF4-FFF2-40B4-BE49-F238E27FC236}">
                      <a16:creationId xmlns:a16="http://schemas.microsoft.com/office/drawing/2014/main" id="{B97BB582-EA91-41EB-A371-2716F749A5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326188" y="3695700"/>
                  <a:ext cx="563562" cy="606425"/>
                </a:xfrm>
                <a:custGeom>
                  <a:avLst/>
                  <a:gdLst>
                    <a:gd name="T0" fmla="*/ 27 w 355"/>
                    <a:gd name="T1" fmla="*/ 123 h 382"/>
                    <a:gd name="T2" fmla="*/ 24 w 355"/>
                    <a:gd name="T3" fmla="*/ 97 h 382"/>
                    <a:gd name="T4" fmla="*/ 16 w 355"/>
                    <a:gd name="T5" fmla="*/ 63 h 382"/>
                    <a:gd name="T6" fmla="*/ 21 w 355"/>
                    <a:gd name="T7" fmla="*/ 21 h 382"/>
                    <a:gd name="T8" fmla="*/ 46 w 355"/>
                    <a:gd name="T9" fmla="*/ 10 h 382"/>
                    <a:gd name="T10" fmla="*/ 80 w 355"/>
                    <a:gd name="T11" fmla="*/ 14 h 382"/>
                    <a:gd name="T12" fmla="*/ 98 w 355"/>
                    <a:gd name="T13" fmla="*/ 1 h 382"/>
                    <a:gd name="T14" fmla="*/ 109 w 355"/>
                    <a:gd name="T15" fmla="*/ 1 h 382"/>
                    <a:gd name="T16" fmla="*/ 115 w 355"/>
                    <a:gd name="T17" fmla="*/ 2 h 382"/>
                    <a:gd name="T18" fmla="*/ 124 w 355"/>
                    <a:gd name="T19" fmla="*/ 4 h 382"/>
                    <a:gd name="T20" fmla="*/ 129 w 355"/>
                    <a:gd name="T21" fmla="*/ 8 h 382"/>
                    <a:gd name="T22" fmla="*/ 138 w 355"/>
                    <a:gd name="T23" fmla="*/ 9 h 382"/>
                    <a:gd name="T24" fmla="*/ 139 w 355"/>
                    <a:gd name="T25" fmla="*/ 16 h 382"/>
                    <a:gd name="T26" fmla="*/ 144 w 355"/>
                    <a:gd name="T27" fmla="*/ 21 h 382"/>
                    <a:gd name="T28" fmla="*/ 151 w 355"/>
                    <a:gd name="T29" fmla="*/ 22 h 382"/>
                    <a:gd name="T30" fmla="*/ 159 w 355"/>
                    <a:gd name="T31" fmla="*/ 21 h 382"/>
                    <a:gd name="T32" fmla="*/ 165 w 355"/>
                    <a:gd name="T33" fmla="*/ 17 h 382"/>
                    <a:gd name="T34" fmla="*/ 172 w 355"/>
                    <a:gd name="T35" fmla="*/ 16 h 382"/>
                    <a:gd name="T36" fmla="*/ 176 w 355"/>
                    <a:gd name="T37" fmla="*/ 18 h 382"/>
                    <a:gd name="T38" fmla="*/ 183 w 355"/>
                    <a:gd name="T39" fmla="*/ 22 h 382"/>
                    <a:gd name="T40" fmla="*/ 185 w 355"/>
                    <a:gd name="T41" fmla="*/ 27 h 382"/>
                    <a:gd name="T42" fmla="*/ 190 w 355"/>
                    <a:gd name="T43" fmla="*/ 31 h 382"/>
                    <a:gd name="T44" fmla="*/ 195 w 355"/>
                    <a:gd name="T45" fmla="*/ 35 h 382"/>
                    <a:gd name="T46" fmla="*/ 196 w 355"/>
                    <a:gd name="T47" fmla="*/ 33 h 382"/>
                    <a:gd name="T48" fmla="*/ 198 w 355"/>
                    <a:gd name="T49" fmla="*/ 28 h 382"/>
                    <a:gd name="T50" fmla="*/ 209 w 355"/>
                    <a:gd name="T51" fmla="*/ 22 h 382"/>
                    <a:gd name="T52" fmla="*/ 277 w 355"/>
                    <a:gd name="T53" fmla="*/ 37 h 382"/>
                    <a:gd name="T54" fmla="*/ 290 w 355"/>
                    <a:gd name="T55" fmla="*/ 105 h 382"/>
                    <a:gd name="T56" fmla="*/ 301 w 355"/>
                    <a:gd name="T57" fmla="*/ 143 h 382"/>
                    <a:gd name="T58" fmla="*/ 324 w 355"/>
                    <a:gd name="T59" fmla="*/ 161 h 382"/>
                    <a:gd name="T60" fmla="*/ 346 w 355"/>
                    <a:gd name="T61" fmla="*/ 280 h 382"/>
                    <a:gd name="T62" fmla="*/ 179 w 355"/>
                    <a:gd name="T63" fmla="*/ 372 h 382"/>
                    <a:gd name="T64" fmla="*/ 173 w 355"/>
                    <a:gd name="T65" fmla="*/ 371 h 382"/>
                    <a:gd name="T66" fmla="*/ 170 w 355"/>
                    <a:gd name="T67" fmla="*/ 371 h 382"/>
                    <a:gd name="T68" fmla="*/ 167 w 355"/>
                    <a:gd name="T69" fmla="*/ 374 h 382"/>
                    <a:gd name="T70" fmla="*/ 161 w 355"/>
                    <a:gd name="T71" fmla="*/ 376 h 382"/>
                    <a:gd name="T72" fmla="*/ 157 w 355"/>
                    <a:gd name="T73" fmla="*/ 376 h 382"/>
                    <a:gd name="T74" fmla="*/ 151 w 355"/>
                    <a:gd name="T75" fmla="*/ 374 h 382"/>
                    <a:gd name="T76" fmla="*/ 146 w 355"/>
                    <a:gd name="T77" fmla="*/ 375 h 382"/>
                    <a:gd name="T78" fmla="*/ 146 w 355"/>
                    <a:gd name="T79" fmla="*/ 378 h 382"/>
                    <a:gd name="T80" fmla="*/ 144 w 355"/>
                    <a:gd name="T81" fmla="*/ 377 h 382"/>
                    <a:gd name="T82" fmla="*/ 141 w 355"/>
                    <a:gd name="T83" fmla="*/ 377 h 382"/>
                    <a:gd name="T84" fmla="*/ 137 w 355"/>
                    <a:gd name="T85" fmla="*/ 376 h 382"/>
                    <a:gd name="T86" fmla="*/ 133 w 355"/>
                    <a:gd name="T87" fmla="*/ 375 h 382"/>
                    <a:gd name="T88" fmla="*/ 129 w 355"/>
                    <a:gd name="T89" fmla="*/ 371 h 382"/>
                    <a:gd name="T90" fmla="*/ 125 w 355"/>
                    <a:gd name="T91" fmla="*/ 369 h 382"/>
                    <a:gd name="T92" fmla="*/ 123 w 355"/>
                    <a:gd name="T93" fmla="*/ 365 h 382"/>
                    <a:gd name="T94" fmla="*/ 119 w 355"/>
                    <a:gd name="T95" fmla="*/ 364 h 382"/>
                    <a:gd name="T96" fmla="*/ 114 w 355"/>
                    <a:gd name="T97" fmla="*/ 366 h 382"/>
                    <a:gd name="T98" fmla="*/ 110 w 355"/>
                    <a:gd name="T99" fmla="*/ 370 h 382"/>
                    <a:gd name="T100" fmla="*/ 107 w 355"/>
                    <a:gd name="T101" fmla="*/ 368 h 382"/>
                    <a:gd name="T102" fmla="*/ 103 w 355"/>
                    <a:gd name="T103" fmla="*/ 368 h 382"/>
                    <a:gd name="T104" fmla="*/ 97 w 355"/>
                    <a:gd name="T105" fmla="*/ 371 h 382"/>
                    <a:gd name="T106" fmla="*/ 90 w 355"/>
                    <a:gd name="T107" fmla="*/ 368 h 382"/>
                    <a:gd name="T108" fmla="*/ 84 w 355"/>
                    <a:gd name="T109" fmla="*/ 371 h 382"/>
                    <a:gd name="T110" fmla="*/ 78 w 355"/>
                    <a:gd name="T111" fmla="*/ 372 h 382"/>
                    <a:gd name="T112" fmla="*/ 71 w 355"/>
                    <a:gd name="T113" fmla="*/ 371 h 382"/>
                    <a:gd name="T114" fmla="*/ 63 w 355"/>
                    <a:gd name="T115" fmla="*/ 371 h 382"/>
                    <a:gd name="T116" fmla="*/ 56 w 355"/>
                    <a:gd name="T117" fmla="*/ 373 h 382"/>
                    <a:gd name="T118" fmla="*/ 50 w 355"/>
                    <a:gd name="T119" fmla="*/ 379 h 382"/>
                    <a:gd name="T120" fmla="*/ 39 w 355"/>
                    <a:gd name="T121" fmla="*/ 379 h 382"/>
                    <a:gd name="T122" fmla="*/ 4 w 355"/>
                    <a:gd name="T123" fmla="*/ 347 h 382"/>
                    <a:gd name="T124" fmla="*/ 33 w 355"/>
                    <a:gd name="T125" fmla="*/ 217 h 382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355"/>
                    <a:gd name="T190" fmla="*/ 0 h 382"/>
                    <a:gd name="T191" fmla="*/ 355 w 355"/>
                    <a:gd name="T192" fmla="*/ 382 h 382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355" h="382">
                      <a:moveTo>
                        <a:pt x="28" y="154"/>
                      </a:moveTo>
                      <a:lnTo>
                        <a:pt x="28" y="146"/>
                      </a:lnTo>
                      <a:lnTo>
                        <a:pt x="28" y="140"/>
                      </a:lnTo>
                      <a:lnTo>
                        <a:pt x="28" y="139"/>
                      </a:lnTo>
                      <a:lnTo>
                        <a:pt x="28" y="135"/>
                      </a:lnTo>
                      <a:lnTo>
                        <a:pt x="28" y="127"/>
                      </a:lnTo>
                      <a:lnTo>
                        <a:pt x="27" y="124"/>
                      </a:lnTo>
                      <a:lnTo>
                        <a:pt x="27" y="123"/>
                      </a:lnTo>
                      <a:lnTo>
                        <a:pt x="27" y="122"/>
                      </a:lnTo>
                      <a:lnTo>
                        <a:pt x="27" y="121"/>
                      </a:lnTo>
                      <a:lnTo>
                        <a:pt x="26" y="114"/>
                      </a:lnTo>
                      <a:lnTo>
                        <a:pt x="25" y="110"/>
                      </a:lnTo>
                      <a:lnTo>
                        <a:pt x="25" y="109"/>
                      </a:lnTo>
                      <a:lnTo>
                        <a:pt x="25" y="107"/>
                      </a:lnTo>
                      <a:lnTo>
                        <a:pt x="24" y="97"/>
                      </a:lnTo>
                      <a:lnTo>
                        <a:pt x="24" y="91"/>
                      </a:lnTo>
                      <a:lnTo>
                        <a:pt x="22" y="88"/>
                      </a:lnTo>
                      <a:lnTo>
                        <a:pt x="17" y="82"/>
                      </a:lnTo>
                      <a:lnTo>
                        <a:pt x="16" y="80"/>
                      </a:lnTo>
                      <a:lnTo>
                        <a:pt x="16" y="76"/>
                      </a:lnTo>
                      <a:lnTo>
                        <a:pt x="16" y="64"/>
                      </a:lnTo>
                      <a:lnTo>
                        <a:pt x="16" y="63"/>
                      </a:lnTo>
                      <a:lnTo>
                        <a:pt x="17" y="62"/>
                      </a:lnTo>
                      <a:lnTo>
                        <a:pt x="19" y="54"/>
                      </a:lnTo>
                      <a:lnTo>
                        <a:pt x="22" y="46"/>
                      </a:lnTo>
                      <a:lnTo>
                        <a:pt x="22" y="45"/>
                      </a:lnTo>
                      <a:lnTo>
                        <a:pt x="22" y="41"/>
                      </a:lnTo>
                      <a:lnTo>
                        <a:pt x="21" y="34"/>
                      </a:lnTo>
                      <a:lnTo>
                        <a:pt x="21" y="25"/>
                      </a:lnTo>
                      <a:lnTo>
                        <a:pt x="21" y="21"/>
                      </a:lnTo>
                      <a:lnTo>
                        <a:pt x="20" y="14"/>
                      </a:lnTo>
                      <a:lnTo>
                        <a:pt x="20" y="13"/>
                      </a:lnTo>
                      <a:lnTo>
                        <a:pt x="21" y="4"/>
                      </a:lnTo>
                      <a:lnTo>
                        <a:pt x="25" y="5"/>
                      </a:lnTo>
                      <a:lnTo>
                        <a:pt x="32" y="7"/>
                      </a:lnTo>
                      <a:lnTo>
                        <a:pt x="39" y="8"/>
                      </a:lnTo>
                      <a:lnTo>
                        <a:pt x="45" y="10"/>
                      </a:lnTo>
                      <a:lnTo>
                        <a:pt x="46" y="10"/>
                      </a:lnTo>
                      <a:lnTo>
                        <a:pt x="48" y="10"/>
                      </a:lnTo>
                      <a:lnTo>
                        <a:pt x="58" y="11"/>
                      </a:lnTo>
                      <a:lnTo>
                        <a:pt x="65" y="13"/>
                      </a:lnTo>
                      <a:lnTo>
                        <a:pt x="71" y="14"/>
                      </a:lnTo>
                      <a:lnTo>
                        <a:pt x="76" y="16"/>
                      </a:lnTo>
                      <a:lnTo>
                        <a:pt x="77" y="16"/>
                      </a:lnTo>
                      <a:lnTo>
                        <a:pt x="78" y="15"/>
                      </a:lnTo>
                      <a:lnTo>
                        <a:pt x="80" y="14"/>
                      </a:lnTo>
                      <a:lnTo>
                        <a:pt x="85" y="10"/>
                      </a:lnTo>
                      <a:lnTo>
                        <a:pt x="88" y="8"/>
                      </a:lnTo>
                      <a:lnTo>
                        <a:pt x="91" y="6"/>
                      </a:lnTo>
                      <a:lnTo>
                        <a:pt x="94" y="4"/>
                      </a:lnTo>
                      <a:lnTo>
                        <a:pt x="97" y="2"/>
                      </a:lnTo>
                      <a:lnTo>
                        <a:pt x="98" y="2"/>
                      </a:lnTo>
                      <a:lnTo>
                        <a:pt x="98" y="1"/>
                      </a:lnTo>
                      <a:lnTo>
                        <a:pt x="99" y="1"/>
                      </a:lnTo>
                      <a:lnTo>
                        <a:pt x="103" y="2"/>
                      </a:lnTo>
                      <a:lnTo>
                        <a:pt x="105" y="2"/>
                      </a:lnTo>
                      <a:lnTo>
                        <a:pt x="106" y="2"/>
                      </a:lnTo>
                      <a:lnTo>
                        <a:pt x="106" y="1"/>
                      </a:lnTo>
                      <a:lnTo>
                        <a:pt x="107" y="1"/>
                      </a:lnTo>
                      <a:lnTo>
                        <a:pt x="109" y="1"/>
                      </a:lnTo>
                      <a:lnTo>
                        <a:pt x="110" y="0"/>
                      </a:lnTo>
                      <a:lnTo>
                        <a:pt x="111" y="0"/>
                      </a:lnTo>
                      <a:lnTo>
                        <a:pt x="112" y="0"/>
                      </a:lnTo>
                      <a:lnTo>
                        <a:pt x="113" y="0"/>
                      </a:lnTo>
                      <a:lnTo>
                        <a:pt x="114" y="0"/>
                      </a:lnTo>
                      <a:lnTo>
                        <a:pt x="114" y="1"/>
                      </a:lnTo>
                      <a:lnTo>
                        <a:pt x="115" y="2"/>
                      </a:lnTo>
                      <a:lnTo>
                        <a:pt x="115" y="3"/>
                      </a:lnTo>
                      <a:lnTo>
                        <a:pt x="116" y="3"/>
                      </a:lnTo>
                      <a:lnTo>
                        <a:pt x="117" y="3"/>
                      </a:lnTo>
                      <a:lnTo>
                        <a:pt x="120" y="3"/>
                      </a:lnTo>
                      <a:lnTo>
                        <a:pt x="121" y="3"/>
                      </a:lnTo>
                      <a:lnTo>
                        <a:pt x="122" y="3"/>
                      </a:lnTo>
                      <a:lnTo>
                        <a:pt x="123" y="3"/>
                      </a:lnTo>
                      <a:lnTo>
                        <a:pt x="124" y="4"/>
                      </a:lnTo>
                      <a:lnTo>
                        <a:pt x="125" y="4"/>
                      </a:lnTo>
                      <a:lnTo>
                        <a:pt x="126" y="4"/>
                      </a:lnTo>
                      <a:lnTo>
                        <a:pt x="127" y="4"/>
                      </a:lnTo>
                      <a:lnTo>
                        <a:pt x="127" y="5"/>
                      </a:lnTo>
                      <a:lnTo>
                        <a:pt x="128" y="6"/>
                      </a:lnTo>
                      <a:lnTo>
                        <a:pt x="129" y="7"/>
                      </a:lnTo>
                      <a:lnTo>
                        <a:pt x="129" y="8"/>
                      </a:lnTo>
                      <a:lnTo>
                        <a:pt x="130" y="9"/>
                      </a:lnTo>
                      <a:lnTo>
                        <a:pt x="132" y="9"/>
                      </a:lnTo>
                      <a:lnTo>
                        <a:pt x="134" y="8"/>
                      </a:lnTo>
                      <a:lnTo>
                        <a:pt x="135" y="8"/>
                      </a:lnTo>
                      <a:lnTo>
                        <a:pt x="136" y="8"/>
                      </a:lnTo>
                      <a:lnTo>
                        <a:pt x="137" y="8"/>
                      </a:lnTo>
                      <a:lnTo>
                        <a:pt x="137" y="9"/>
                      </a:lnTo>
                      <a:lnTo>
                        <a:pt x="138" y="9"/>
                      </a:lnTo>
                      <a:lnTo>
                        <a:pt x="138" y="10"/>
                      </a:lnTo>
                      <a:lnTo>
                        <a:pt x="138" y="11"/>
                      </a:lnTo>
                      <a:lnTo>
                        <a:pt x="139" y="12"/>
                      </a:lnTo>
                      <a:lnTo>
                        <a:pt x="139" y="13"/>
                      </a:lnTo>
                      <a:lnTo>
                        <a:pt x="139" y="14"/>
                      </a:lnTo>
                      <a:lnTo>
                        <a:pt x="139" y="15"/>
                      </a:lnTo>
                      <a:lnTo>
                        <a:pt x="139" y="16"/>
                      </a:lnTo>
                      <a:lnTo>
                        <a:pt x="140" y="16"/>
                      </a:lnTo>
                      <a:lnTo>
                        <a:pt x="140" y="17"/>
                      </a:lnTo>
                      <a:lnTo>
                        <a:pt x="140" y="18"/>
                      </a:lnTo>
                      <a:lnTo>
                        <a:pt x="141" y="18"/>
                      </a:lnTo>
                      <a:lnTo>
                        <a:pt x="141" y="19"/>
                      </a:lnTo>
                      <a:lnTo>
                        <a:pt x="143" y="20"/>
                      </a:lnTo>
                      <a:lnTo>
                        <a:pt x="144" y="21"/>
                      </a:lnTo>
                      <a:lnTo>
                        <a:pt x="144" y="22"/>
                      </a:lnTo>
                      <a:lnTo>
                        <a:pt x="145" y="22"/>
                      </a:lnTo>
                      <a:lnTo>
                        <a:pt x="146" y="22"/>
                      </a:lnTo>
                      <a:lnTo>
                        <a:pt x="147" y="22"/>
                      </a:lnTo>
                      <a:lnTo>
                        <a:pt x="148" y="22"/>
                      </a:lnTo>
                      <a:lnTo>
                        <a:pt x="149" y="22"/>
                      </a:lnTo>
                      <a:lnTo>
                        <a:pt x="150" y="22"/>
                      </a:lnTo>
                      <a:lnTo>
                        <a:pt x="151" y="22"/>
                      </a:lnTo>
                      <a:lnTo>
                        <a:pt x="152" y="22"/>
                      </a:lnTo>
                      <a:lnTo>
                        <a:pt x="153" y="22"/>
                      </a:lnTo>
                      <a:lnTo>
                        <a:pt x="155" y="22"/>
                      </a:lnTo>
                      <a:lnTo>
                        <a:pt x="156" y="22"/>
                      </a:lnTo>
                      <a:lnTo>
                        <a:pt x="157" y="22"/>
                      </a:lnTo>
                      <a:lnTo>
                        <a:pt x="158" y="21"/>
                      </a:lnTo>
                      <a:lnTo>
                        <a:pt x="159" y="21"/>
                      </a:lnTo>
                      <a:lnTo>
                        <a:pt x="159" y="20"/>
                      </a:lnTo>
                      <a:lnTo>
                        <a:pt x="160" y="19"/>
                      </a:lnTo>
                      <a:lnTo>
                        <a:pt x="161" y="18"/>
                      </a:lnTo>
                      <a:lnTo>
                        <a:pt x="161" y="17"/>
                      </a:lnTo>
                      <a:lnTo>
                        <a:pt x="162" y="16"/>
                      </a:lnTo>
                      <a:lnTo>
                        <a:pt x="163" y="16"/>
                      </a:lnTo>
                      <a:lnTo>
                        <a:pt x="164" y="17"/>
                      </a:lnTo>
                      <a:lnTo>
                        <a:pt x="165" y="17"/>
                      </a:lnTo>
                      <a:lnTo>
                        <a:pt x="167" y="17"/>
                      </a:lnTo>
                      <a:lnTo>
                        <a:pt x="167" y="18"/>
                      </a:lnTo>
                      <a:lnTo>
                        <a:pt x="168" y="18"/>
                      </a:lnTo>
                      <a:lnTo>
                        <a:pt x="168" y="17"/>
                      </a:lnTo>
                      <a:lnTo>
                        <a:pt x="170" y="16"/>
                      </a:lnTo>
                      <a:lnTo>
                        <a:pt x="171" y="16"/>
                      </a:lnTo>
                      <a:lnTo>
                        <a:pt x="172" y="16"/>
                      </a:lnTo>
                      <a:lnTo>
                        <a:pt x="173" y="16"/>
                      </a:lnTo>
                      <a:lnTo>
                        <a:pt x="174" y="16"/>
                      </a:lnTo>
                      <a:lnTo>
                        <a:pt x="175" y="16"/>
                      </a:lnTo>
                      <a:lnTo>
                        <a:pt x="175" y="17"/>
                      </a:lnTo>
                      <a:lnTo>
                        <a:pt x="176" y="17"/>
                      </a:lnTo>
                      <a:lnTo>
                        <a:pt x="176" y="18"/>
                      </a:lnTo>
                      <a:lnTo>
                        <a:pt x="177" y="18"/>
                      </a:lnTo>
                      <a:lnTo>
                        <a:pt x="179" y="19"/>
                      </a:lnTo>
                      <a:lnTo>
                        <a:pt x="180" y="20"/>
                      </a:lnTo>
                      <a:lnTo>
                        <a:pt x="180" y="21"/>
                      </a:lnTo>
                      <a:lnTo>
                        <a:pt x="181" y="21"/>
                      </a:lnTo>
                      <a:lnTo>
                        <a:pt x="182" y="21"/>
                      </a:lnTo>
                      <a:lnTo>
                        <a:pt x="183" y="22"/>
                      </a:lnTo>
                      <a:lnTo>
                        <a:pt x="184" y="22"/>
                      </a:lnTo>
                      <a:lnTo>
                        <a:pt x="184" y="23"/>
                      </a:lnTo>
                      <a:lnTo>
                        <a:pt x="184" y="24"/>
                      </a:lnTo>
                      <a:lnTo>
                        <a:pt x="185" y="25"/>
                      </a:lnTo>
                      <a:lnTo>
                        <a:pt x="185" y="26"/>
                      </a:lnTo>
                      <a:lnTo>
                        <a:pt x="185" y="27"/>
                      </a:lnTo>
                      <a:lnTo>
                        <a:pt x="185" y="28"/>
                      </a:lnTo>
                      <a:lnTo>
                        <a:pt x="186" y="28"/>
                      </a:lnTo>
                      <a:lnTo>
                        <a:pt x="187" y="29"/>
                      </a:lnTo>
                      <a:lnTo>
                        <a:pt x="188" y="30"/>
                      </a:lnTo>
                      <a:lnTo>
                        <a:pt x="189" y="30"/>
                      </a:lnTo>
                      <a:lnTo>
                        <a:pt x="189" y="31"/>
                      </a:lnTo>
                      <a:lnTo>
                        <a:pt x="190" y="31"/>
                      </a:lnTo>
                      <a:lnTo>
                        <a:pt x="190" y="32"/>
                      </a:lnTo>
                      <a:lnTo>
                        <a:pt x="190" y="33"/>
                      </a:lnTo>
                      <a:lnTo>
                        <a:pt x="191" y="33"/>
                      </a:lnTo>
                      <a:lnTo>
                        <a:pt x="192" y="34"/>
                      </a:lnTo>
                      <a:lnTo>
                        <a:pt x="193" y="35"/>
                      </a:lnTo>
                      <a:lnTo>
                        <a:pt x="194" y="35"/>
                      </a:lnTo>
                      <a:lnTo>
                        <a:pt x="195" y="35"/>
                      </a:lnTo>
                      <a:lnTo>
                        <a:pt x="195" y="36"/>
                      </a:lnTo>
                      <a:lnTo>
                        <a:pt x="196" y="37"/>
                      </a:lnTo>
                      <a:lnTo>
                        <a:pt x="197" y="36"/>
                      </a:lnTo>
                      <a:lnTo>
                        <a:pt x="196" y="36"/>
                      </a:lnTo>
                      <a:lnTo>
                        <a:pt x="196" y="35"/>
                      </a:lnTo>
                      <a:lnTo>
                        <a:pt x="196" y="34"/>
                      </a:lnTo>
                      <a:lnTo>
                        <a:pt x="196" y="33"/>
                      </a:lnTo>
                      <a:lnTo>
                        <a:pt x="196" y="32"/>
                      </a:lnTo>
                      <a:lnTo>
                        <a:pt x="196" y="31"/>
                      </a:lnTo>
                      <a:lnTo>
                        <a:pt x="196" y="30"/>
                      </a:lnTo>
                      <a:lnTo>
                        <a:pt x="196" y="29"/>
                      </a:lnTo>
                      <a:lnTo>
                        <a:pt x="197" y="28"/>
                      </a:lnTo>
                      <a:lnTo>
                        <a:pt x="198" y="28"/>
                      </a:lnTo>
                      <a:lnTo>
                        <a:pt x="198" y="27"/>
                      </a:lnTo>
                      <a:lnTo>
                        <a:pt x="199" y="26"/>
                      </a:lnTo>
                      <a:lnTo>
                        <a:pt x="201" y="25"/>
                      </a:lnTo>
                      <a:lnTo>
                        <a:pt x="202" y="24"/>
                      </a:lnTo>
                      <a:lnTo>
                        <a:pt x="204" y="23"/>
                      </a:lnTo>
                      <a:lnTo>
                        <a:pt x="209" y="22"/>
                      </a:lnTo>
                      <a:lnTo>
                        <a:pt x="219" y="18"/>
                      </a:lnTo>
                      <a:lnTo>
                        <a:pt x="225" y="16"/>
                      </a:lnTo>
                      <a:lnTo>
                        <a:pt x="229" y="14"/>
                      </a:lnTo>
                      <a:lnTo>
                        <a:pt x="232" y="12"/>
                      </a:lnTo>
                      <a:lnTo>
                        <a:pt x="234" y="12"/>
                      </a:lnTo>
                      <a:lnTo>
                        <a:pt x="276" y="36"/>
                      </a:lnTo>
                      <a:lnTo>
                        <a:pt x="277" y="36"/>
                      </a:lnTo>
                      <a:lnTo>
                        <a:pt x="277" y="37"/>
                      </a:lnTo>
                      <a:lnTo>
                        <a:pt x="289" y="66"/>
                      </a:lnTo>
                      <a:lnTo>
                        <a:pt x="289" y="67"/>
                      </a:lnTo>
                      <a:lnTo>
                        <a:pt x="289" y="68"/>
                      </a:lnTo>
                      <a:lnTo>
                        <a:pt x="290" y="88"/>
                      </a:lnTo>
                      <a:lnTo>
                        <a:pt x="291" y="97"/>
                      </a:lnTo>
                      <a:lnTo>
                        <a:pt x="291" y="103"/>
                      </a:lnTo>
                      <a:lnTo>
                        <a:pt x="291" y="105"/>
                      </a:lnTo>
                      <a:lnTo>
                        <a:pt x="290" y="105"/>
                      </a:lnTo>
                      <a:lnTo>
                        <a:pt x="290" y="110"/>
                      </a:lnTo>
                      <a:lnTo>
                        <a:pt x="291" y="110"/>
                      </a:lnTo>
                      <a:lnTo>
                        <a:pt x="292" y="111"/>
                      </a:lnTo>
                      <a:lnTo>
                        <a:pt x="292" y="121"/>
                      </a:lnTo>
                      <a:lnTo>
                        <a:pt x="292" y="128"/>
                      </a:lnTo>
                      <a:lnTo>
                        <a:pt x="293" y="133"/>
                      </a:lnTo>
                      <a:lnTo>
                        <a:pt x="293" y="134"/>
                      </a:lnTo>
                      <a:lnTo>
                        <a:pt x="301" y="143"/>
                      </a:lnTo>
                      <a:lnTo>
                        <a:pt x="303" y="145"/>
                      </a:lnTo>
                      <a:lnTo>
                        <a:pt x="304" y="145"/>
                      </a:lnTo>
                      <a:lnTo>
                        <a:pt x="304" y="146"/>
                      </a:lnTo>
                      <a:lnTo>
                        <a:pt x="306" y="148"/>
                      </a:lnTo>
                      <a:lnTo>
                        <a:pt x="308" y="150"/>
                      </a:lnTo>
                      <a:lnTo>
                        <a:pt x="310" y="150"/>
                      </a:lnTo>
                      <a:lnTo>
                        <a:pt x="314" y="154"/>
                      </a:lnTo>
                      <a:lnTo>
                        <a:pt x="324" y="161"/>
                      </a:lnTo>
                      <a:lnTo>
                        <a:pt x="329" y="164"/>
                      </a:lnTo>
                      <a:lnTo>
                        <a:pt x="335" y="171"/>
                      </a:lnTo>
                      <a:lnTo>
                        <a:pt x="336" y="172"/>
                      </a:lnTo>
                      <a:lnTo>
                        <a:pt x="336" y="173"/>
                      </a:lnTo>
                      <a:lnTo>
                        <a:pt x="346" y="190"/>
                      </a:lnTo>
                      <a:lnTo>
                        <a:pt x="355" y="210"/>
                      </a:lnTo>
                      <a:lnTo>
                        <a:pt x="350" y="246"/>
                      </a:lnTo>
                      <a:lnTo>
                        <a:pt x="346" y="280"/>
                      </a:lnTo>
                      <a:lnTo>
                        <a:pt x="342" y="304"/>
                      </a:lnTo>
                      <a:lnTo>
                        <a:pt x="339" y="332"/>
                      </a:lnTo>
                      <a:lnTo>
                        <a:pt x="335" y="361"/>
                      </a:lnTo>
                      <a:lnTo>
                        <a:pt x="338" y="371"/>
                      </a:lnTo>
                      <a:lnTo>
                        <a:pt x="181" y="373"/>
                      </a:lnTo>
                      <a:lnTo>
                        <a:pt x="180" y="373"/>
                      </a:lnTo>
                      <a:lnTo>
                        <a:pt x="179" y="373"/>
                      </a:lnTo>
                      <a:lnTo>
                        <a:pt x="179" y="372"/>
                      </a:lnTo>
                      <a:lnTo>
                        <a:pt x="177" y="371"/>
                      </a:lnTo>
                      <a:lnTo>
                        <a:pt x="176" y="371"/>
                      </a:lnTo>
                      <a:lnTo>
                        <a:pt x="175" y="371"/>
                      </a:lnTo>
                      <a:lnTo>
                        <a:pt x="174" y="371"/>
                      </a:lnTo>
                      <a:lnTo>
                        <a:pt x="173" y="371"/>
                      </a:lnTo>
                      <a:lnTo>
                        <a:pt x="172" y="371"/>
                      </a:lnTo>
                      <a:lnTo>
                        <a:pt x="173" y="372"/>
                      </a:lnTo>
                      <a:lnTo>
                        <a:pt x="172" y="373"/>
                      </a:lnTo>
                      <a:lnTo>
                        <a:pt x="171" y="373"/>
                      </a:lnTo>
                      <a:lnTo>
                        <a:pt x="171" y="372"/>
                      </a:lnTo>
                      <a:lnTo>
                        <a:pt x="171" y="371"/>
                      </a:lnTo>
                      <a:lnTo>
                        <a:pt x="170" y="371"/>
                      </a:lnTo>
                      <a:lnTo>
                        <a:pt x="169" y="371"/>
                      </a:lnTo>
                      <a:lnTo>
                        <a:pt x="169" y="372"/>
                      </a:lnTo>
                      <a:lnTo>
                        <a:pt x="168" y="372"/>
                      </a:lnTo>
                      <a:lnTo>
                        <a:pt x="169" y="373"/>
                      </a:lnTo>
                      <a:lnTo>
                        <a:pt x="168" y="374"/>
                      </a:lnTo>
                      <a:lnTo>
                        <a:pt x="167" y="374"/>
                      </a:lnTo>
                      <a:lnTo>
                        <a:pt x="166" y="374"/>
                      </a:lnTo>
                      <a:lnTo>
                        <a:pt x="165" y="374"/>
                      </a:lnTo>
                      <a:lnTo>
                        <a:pt x="164" y="375"/>
                      </a:lnTo>
                      <a:lnTo>
                        <a:pt x="163" y="375"/>
                      </a:lnTo>
                      <a:lnTo>
                        <a:pt x="162" y="375"/>
                      </a:lnTo>
                      <a:lnTo>
                        <a:pt x="161" y="375"/>
                      </a:lnTo>
                      <a:lnTo>
                        <a:pt x="161" y="376"/>
                      </a:lnTo>
                      <a:lnTo>
                        <a:pt x="161" y="377"/>
                      </a:lnTo>
                      <a:lnTo>
                        <a:pt x="160" y="377"/>
                      </a:lnTo>
                      <a:lnTo>
                        <a:pt x="159" y="377"/>
                      </a:lnTo>
                      <a:lnTo>
                        <a:pt x="159" y="376"/>
                      </a:lnTo>
                      <a:lnTo>
                        <a:pt x="158" y="376"/>
                      </a:lnTo>
                      <a:lnTo>
                        <a:pt x="157" y="376"/>
                      </a:lnTo>
                      <a:lnTo>
                        <a:pt x="156" y="376"/>
                      </a:lnTo>
                      <a:lnTo>
                        <a:pt x="156" y="375"/>
                      </a:lnTo>
                      <a:lnTo>
                        <a:pt x="155" y="374"/>
                      </a:lnTo>
                      <a:lnTo>
                        <a:pt x="154" y="374"/>
                      </a:lnTo>
                      <a:lnTo>
                        <a:pt x="153" y="374"/>
                      </a:lnTo>
                      <a:lnTo>
                        <a:pt x="152" y="374"/>
                      </a:lnTo>
                      <a:lnTo>
                        <a:pt x="151" y="374"/>
                      </a:lnTo>
                      <a:lnTo>
                        <a:pt x="150" y="375"/>
                      </a:lnTo>
                      <a:lnTo>
                        <a:pt x="150" y="374"/>
                      </a:lnTo>
                      <a:lnTo>
                        <a:pt x="149" y="374"/>
                      </a:lnTo>
                      <a:lnTo>
                        <a:pt x="148" y="374"/>
                      </a:lnTo>
                      <a:lnTo>
                        <a:pt x="147" y="374"/>
                      </a:lnTo>
                      <a:lnTo>
                        <a:pt x="147" y="375"/>
                      </a:lnTo>
                      <a:lnTo>
                        <a:pt x="146" y="375"/>
                      </a:lnTo>
                      <a:lnTo>
                        <a:pt x="147" y="375"/>
                      </a:lnTo>
                      <a:lnTo>
                        <a:pt x="147" y="376"/>
                      </a:lnTo>
                      <a:lnTo>
                        <a:pt x="148" y="376"/>
                      </a:lnTo>
                      <a:lnTo>
                        <a:pt x="147" y="376"/>
                      </a:lnTo>
                      <a:lnTo>
                        <a:pt x="147" y="377"/>
                      </a:lnTo>
                      <a:lnTo>
                        <a:pt x="147" y="378"/>
                      </a:lnTo>
                      <a:lnTo>
                        <a:pt x="146" y="378"/>
                      </a:lnTo>
                      <a:lnTo>
                        <a:pt x="146" y="377"/>
                      </a:lnTo>
                      <a:lnTo>
                        <a:pt x="145" y="377"/>
                      </a:lnTo>
                      <a:lnTo>
                        <a:pt x="145" y="376"/>
                      </a:lnTo>
                      <a:lnTo>
                        <a:pt x="144" y="376"/>
                      </a:lnTo>
                      <a:lnTo>
                        <a:pt x="144" y="377"/>
                      </a:lnTo>
                      <a:lnTo>
                        <a:pt x="143" y="378"/>
                      </a:lnTo>
                      <a:lnTo>
                        <a:pt x="142" y="378"/>
                      </a:lnTo>
                      <a:lnTo>
                        <a:pt x="142" y="377"/>
                      </a:lnTo>
                      <a:lnTo>
                        <a:pt x="142" y="376"/>
                      </a:lnTo>
                      <a:lnTo>
                        <a:pt x="141" y="376"/>
                      </a:lnTo>
                      <a:lnTo>
                        <a:pt x="141" y="377"/>
                      </a:lnTo>
                      <a:lnTo>
                        <a:pt x="140" y="377"/>
                      </a:lnTo>
                      <a:lnTo>
                        <a:pt x="139" y="377"/>
                      </a:lnTo>
                      <a:lnTo>
                        <a:pt x="139" y="376"/>
                      </a:lnTo>
                      <a:lnTo>
                        <a:pt x="138" y="376"/>
                      </a:lnTo>
                      <a:lnTo>
                        <a:pt x="137" y="376"/>
                      </a:lnTo>
                      <a:lnTo>
                        <a:pt x="136" y="376"/>
                      </a:lnTo>
                      <a:lnTo>
                        <a:pt x="136" y="377"/>
                      </a:lnTo>
                      <a:lnTo>
                        <a:pt x="136" y="376"/>
                      </a:lnTo>
                      <a:lnTo>
                        <a:pt x="135" y="376"/>
                      </a:lnTo>
                      <a:lnTo>
                        <a:pt x="134" y="376"/>
                      </a:lnTo>
                      <a:lnTo>
                        <a:pt x="133" y="376"/>
                      </a:lnTo>
                      <a:lnTo>
                        <a:pt x="133" y="375"/>
                      </a:lnTo>
                      <a:lnTo>
                        <a:pt x="132" y="375"/>
                      </a:lnTo>
                      <a:lnTo>
                        <a:pt x="132" y="374"/>
                      </a:lnTo>
                      <a:lnTo>
                        <a:pt x="132" y="373"/>
                      </a:lnTo>
                      <a:lnTo>
                        <a:pt x="132" y="372"/>
                      </a:lnTo>
                      <a:lnTo>
                        <a:pt x="131" y="372"/>
                      </a:lnTo>
                      <a:lnTo>
                        <a:pt x="130" y="371"/>
                      </a:lnTo>
                      <a:lnTo>
                        <a:pt x="129" y="371"/>
                      </a:lnTo>
                      <a:lnTo>
                        <a:pt x="128" y="371"/>
                      </a:lnTo>
                      <a:lnTo>
                        <a:pt x="129" y="370"/>
                      </a:lnTo>
                      <a:lnTo>
                        <a:pt x="129" y="369"/>
                      </a:lnTo>
                      <a:lnTo>
                        <a:pt x="128" y="369"/>
                      </a:lnTo>
                      <a:lnTo>
                        <a:pt x="127" y="369"/>
                      </a:lnTo>
                      <a:lnTo>
                        <a:pt x="126" y="369"/>
                      </a:lnTo>
                      <a:lnTo>
                        <a:pt x="125" y="369"/>
                      </a:lnTo>
                      <a:lnTo>
                        <a:pt x="125" y="368"/>
                      </a:lnTo>
                      <a:lnTo>
                        <a:pt x="126" y="368"/>
                      </a:lnTo>
                      <a:lnTo>
                        <a:pt x="125" y="367"/>
                      </a:lnTo>
                      <a:lnTo>
                        <a:pt x="124" y="367"/>
                      </a:lnTo>
                      <a:lnTo>
                        <a:pt x="124" y="366"/>
                      </a:lnTo>
                      <a:lnTo>
                        <a:pt x="124" y="365"/>
                      </a:lnTo>
                      <a:lnTo>
                        <a:pt x="123" y="365"/>
                      </a:lnTo>
                      <a:lnTo>
                        <a:pt x="122" y="364"/>
                      </a:lnTo>
                      <a:lnTo>
                        <a:pt x="122" y="365"/>
                      </a:lnTo>
                      <a:lnTo>
                        <a:pt x="121" y="365"/>
                      </a:lnTo>
                      <a:lnTo>
                        <a:pt x="121" y="364"/>
                      </a:lnTo>
                      <a:lnTo>
                        <a:pt x="120" y="365"/>
                      </a:lnTo>
                      <a:lnTo>
                        <a:pt x="119" y="365"/>
                      </a:lnTo>
                      <a:lnTo>
                        <a:pt x="119" y="364"/>
                      </a:lnTo>
                      <a:lnTo>
                        <a:pt x="119" y="365"/>
                      </a:lnTo>
                      <a:lnTo>
                        <a:pt x="118" y="365"/>
                      </a:lnTo>
                      <a:lnTo>
                        <a:pt x="117" y="365"/>
                      </a:lnTo>
                      <a:lnTo>
                        <a:pt x="116" y="365"/>
                      </a:lnTo>
                      <a:lnTo>
                        <a:pt x="115" y="365"/>
                      </a:lnTo>
                      <a:lnTo>
                        <a:pt x="114" y="366"/>
                      </a:lnTo>
                      <a:lnTo>
                        <a:pt x="114" y="367"/>
                      </a:lnTo>
                      <a:lnTo>
                        <a:pt x="114" y="368"/>
                      </a:lnTo>
                      <a:lnTo>
                        <a:pt x="113" y="368"/>
                      </a:lnTo>
                      <a:lnTo>
                        <a:pt x="113" y="369"/>
                      </a:lnTo>
                      <a:lnTo>
                        <a:pt x="112" y="369"/>
                      </a:lnTo>
                      <a:lnTo>
                        <a:pt x="111" y="369"/>
                      </a:lnTo>
                      <a:lnTo>
                        <a:pt x="111" y="370"/>
                      </a:lnTo>
                      <a:lnTo>
                        <a:pt x="110" y="370"/>
                      </a:lnTo>
                      <a:lnTo>
                        <a:pt x="110" y="369"/>
                      </a:lnTo>
                      <a:lnTo>
                        <a:pt x="109" y="368"/>
                      </a:lnTo>
                      <a:lnTo>
                        <a:pt x="108" y="369"/>
                      </a:lnTo>
                      <a:lnTo>
                        <a:pt x="108" y="370"/>
                      </a:lnTo>
                      <a:lnTo>
                        <a:pt x="107" y="370"/>
                      </a:lnTo>
                      <a:lnTo>
                        <a:pt x="107" y="369"/>
                      </a:lnTo>
                      <a:lnTo>
                        <a:pt x="107" y="368"/>
                      </a:lnTo>
                      <a:lnTo>
                        <a:pt x="107" y="367"/>
                      </a:lnTo>
                      <a:lnTo>
                        <a:pt x="106" y="367"/>
                      </a:lnTo>
                      <a:lnTo>
                        <a:pt x="106" y="368"/>
                      </a:lnTo>
                      <a:lnTo>
                        <a:pt x="106" y="369"/>
                      </a:lnTo>
                      <a:lnTo>
                        <a:pt x="105" y="369"/>
                      </a:lnTo>
                      <a:lnTo>
                        <a:pt x="104" y="369"/>
                      </a:lnTo>
                      <a:lnTo>
                        <a:pt x="104" y="368"/>
                      </a:lnTo>
                      <a:lnTo>
                        <a:pt x="103" y="368"/>
                      </a:lnTo>
                      <a:lnTo>
                        <a:pt x="103" y="369"/>
                      </a:lnTo>
                      <a:lnTo>
                        <a:pt x="102" y="369"/>
                      </a:lnTo>
                      <a:lnTo>
                        <a:pt x="101" y="370"/>
                      </a:lnTo>
                      <a:lnTo>
                        <a:pt x="100" y="370"/>
                      </a:lnTo>
                      <a:lnTo>
                        <a:pt x="99" y="370"/>
                      </a:lnTo>
                      <a:lnTo>
                        <a:pt x="98" y="371"/>
                      </a:lnTo>
                      <a:lnTo>
                        <a:pt x="97" y="371"/>
                      </a:lnTo>
                      <a:lnTo>
                        <a:pt x="97" y="370"/>
                      </a:lnTo>
                      <a:lnTo>
                        <a:pt x="95" y="370"/>
                      </a:lnTo>
                      <a:lnTo>
                        <a:pt x="94" y="369"/>
                      </a:lnTo>
                      <a:lnTo>
                        <a:pt x="93" y="369"/>
                      </a:lnTo>
                      <a:lnTo>
                        <a:pt x="92" y="369"/>
                      </a:lnTo>
                      <a:lnTo>
                        <a:pt x="91" y="368"/>
                      </a:lnTo>
                      <a:lnTo>
                        <a:pt x="90" y="368"/>
                      </a:lnTo>
                      <a:lnTo>
                        <a:pt x="89" y="368"/>
                      </a:lnTo>
                      <a:lnTo>
                        <a:pt x="88" y="368"/>
                      </a:lnTo>
                      <a:lnTo>
                        <a:pt x="87" y="368"/>
                      </a:lnTo>
                      <a:lnTo>
                        <a:pt x="86" y="368"/>
                      </a:lnTo>
                      <a:lnTo>
                        <a:pt x="86" y="369"/>
                      </a:lnTo>
                      <a:lnTo>
                        <a:pt x="85" y="369"/>
                      </a:lnTo>
                      <a:lnTo>
                        <a:pt x="85" y="370"/>
                      </a:lnTo>
                      <a:lnTo>
                        <a:pt x="84" y="371"/>
                      </a:lnTo>
                      <a:lnTo>
                        <a:pt x="82" y="371"/>
                      </a:lnTo>
                      <a:lnTo>
                        <a:pt x="81" y="371"/>
                      </a:lnTo>
                      <a:lnTo>
                        <a:pt x="80" y="371"/>
                      </a:lnTo>
                      <a:lnTo>
                        <a:pt x="79" y="371"/>
                      </a:lnTo>
                      <a:lnTo>
                        <a:pt x="79" y="372"/>
                      </a:lnTo>
                      <a:lnTo>
                        <a:pt x="78" y="372"/>
                      </a:lnTo>
                      <a:lnTo>
                        <a:pt x="77" y="372"/>
                      </a:lnTo>
                      <a:lnTo>
                        <a:pt x="76" y="371"/>
                      </a:lnTo>
                      <a:lnTo>
                        <a:pt x="75" y="371"/>
                      </a:lnTo>
                      <a:lnTo>
                        <a:pt x="74" y="371"/>
                      </a:lnTo>
                      <a:lnTo>
                        <a:pt x="74" y="370"/>
                      </a:lnTo>
                      <a:lnTo>
                        <a:pt x="73" y="370"/>
                      </a:lnTo>
                      <a:lnTo>
                        <a:pt x="72" y="371"/>
                      </a:lnTo>
                      <a:lnTo>
                        <a:pt x="71" y="371"/>
                      </a:lnTo>
                      <a:lnTo>
                        <a:pt x="69" y="371"/>
                      </a:lnTo>
                      <a:lnTo>
                        <a:pt x="68" y="371"/>
                      </a:lnTo>
                      <a:lnTo>
                        <a:pt x="67" y="371"/>
                      </a:lnTo>
                      <a:lnTo>
                        <a:pt x="66" y="370"/>
                      </a:lnTo>
                      <a:lnTo>
                        <a:pt x="64" y="370"/>
                      </a:lnTo>
                      <a:lnTo>
                        <a:pt x="63" y="371"/>
                      </a:lnTo>
                      <a:lnTo>
                        <a:pt x="62" y="371"/>
                      </a:lnTo>
                      <a:lnTo>
                        <a:pt x="61" y="371"/>
                      </a:lnTo>
                      <a:lnTo>
                        <a:pt x="60" y="371"/>
                      </a:lnTo>
                      <a:lnTo>
                        <a:pt x="59" y="371"/>
                      </a:lnTo>
                      <a:lnTo>
                        <a:pt x="57" y="372"/>
                      </a:lnTo>
                      <a:lnTo>
                        <a:pt x="57" y="373"/>
                      </a:lnTo>
                      <a:lnTo>
                        <a:pt x="56" y="373"/>
                      </a:lnTo>
                      <a:lnTo>
                        <a:pt x="56" y="374"/>
                      </a:lnTo>
                      <a:lnTo>
                        <a:pt x="55" y="374"/>
                      </a:lnTo>
                      <a:lnTo>
                        <a:pt x="54" y="376"/>
                      </a:lnTo>
                      <a:lnTo>
                        <a:pt x="53" y="376"/>
                      </a:lnTo>
                      <a:lnTo>
                        <a:pt x="52" y="377"/>
                      </a:lnTo>
                      <a:lnTo>
                        <a:pt x="51" y="378"/>
                      </a:lnTo>
                      <a:lnTo>
                        <a:pt x="51" y="379"/>
                      </a:lnTo>
                      <a:lnTo>
                        <a:pt x="50" y="379"/>
                      </a:lnTo>
                      <a:lnTo>
                        <a:pt x="50" y="380"/>
                      </a:lnTo>
                      <a:lnTo>
                        <a:pt x="49" y="380"/>
                      </a:lnTo>
                      <a:lnTo>
                        <a:pt x="47" y="382"/>
                      </a:lnTo>
                      <a:lnTo>
                        <a:pt x="46" y="382"/>
                      </a:lnTo>
                      <a:lnTo>
                        <a:pt x="45" y="382"/>
                      </a:lnTo>
                      <a:lnTo>
                        <a:pt x="44" y="382"/>
                      </a:lnTo>
                      <a:lnTo>
                        <a:pt x="43" y="382"/>
                      </a:lnTo>
                      <a:lnTo>
                        <a:pt x="39" y="379"/>
                      </a:lnTo>
                      <a:lnTo>
                        <a:pt x="33" y="373"/>
                      </a:lnTo>
                      <a:lnTo>
                        <a:pt x="31" y="373"/>
                      </a:lnTo>
                      <a:lnTo>
                        <a:pt x="21" y="369"/>
                      </a:lnTo>
                      <a:lnTo>
                        <a:pt x="13" y="366"/>
                      </a:lnTo>
                      <a:lnTo>
                        <a:pt x="4" y="363"/>
                      </a:lnTo>
                      <a:lnTo>
                        <a:pt x="0" y="361"/>
                      </a:lnTo>
                      <a:lnTo>
                        <a:pt x="1" y="359"/>
                      </a:lnTo>
                      <a:lnTo>
                        <a:pt x="4" y="347"/>
                      </a:lnTo>
                      <a:lnTo>
                        <a:pt x="10" y="324"/>
                      </a:lnTo>
                      <a:lnTo>
                        <a:pt x="16" y="300"/>
                      </a:lnTo>
                      <a:lnTo>
                        <a:pt x="22" y="273"/>
                      </a:lnTo>
                      <a:lnTo>
                        <a:pt x="32" y="239"/>
                      </a:lnTo>
                      <a:lnTo>
                        <a:pt x="33" y="231"/>
                      </a:lnTo>
                      <a:lnTo>
                        <a:pt x="33" y="229"/>
                      </a:lnTo>
                      <a:lnTo>
                        <a:pt x="33" y="217"/>
                      </a:lnTo>
                      <a:lnTo>
                        <a:pt x="32" y="199"/>
                      </a:lnTo>
                      <a:lnTo>
                        <a:pt x="30" y="184"/>
                      </a:lnTo>
                      <a:lnTo>
                        <a:pt x="29" y="169"/>
                      </a:lnTo>
                      <a:lnTo>
                        <a:pt x="28" y="157"/>
                      </a:lnTo>
                      <a:lnTo>
                        <a:pt x="28" y="154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" name="Freeform 36">
                  <a:extLst>
                    <a:ext uri="{FF2B5EF4-FFF2-40B4-BE49-F238E27FC236}">
                      <a16:creationId xmlns:a16="http://schemas.microsoft.com/office/drawing/2014/main" id="{6300A042-C063-48A8-88CC-CEF88AF84F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91075" y="3887788"/>
                  <a:ext cx="368300" cy="515937"/>
                </a:xfrm>
                <a:custGeom>
                  <a:avLst/>
                  <a:gdLst>
                    <a:gd name="T0" fmla="*/ 153 w 232"/>
                    <a:gd name="T1" fmla="*/ 6 h 325"/>
                    <a:gd name="T2" fmla="*/ 155 w 232"/>
                    <a:gd name="T3" fmla="*/ 11 h 325"/>
                    <a:gd name="T4" fmla="*/ 158 w 232"/>
                    <a:gd name="T5" fmla="*/ 15 h 325"/>
                    <a:gd name="T6" fmla="*/ 164 w 232"/>
                    <a:gd name="T7" fmla="*/ 17 h 325"/>
                    <a:gd name="T8" fmla="*/ 170 w 232"/>
                    <a:gd name="T9" fmla="*/ 23 h 325"/>
                    <a:gd name="T10" fmla="*/ 174 w 232"/>
                    <a:gd name="T11" fmla="*/ 29 h 325"/>
                    <a:gd name="T12" fmla="*/ 179 w 232"/>
                    <a:gd name="T13" fmla="*/ 32 h 325"/>
                    <a:gd name="T14" fmla="*/ 186 w 232"/>
                    <a:gd name="T15" fmla="*/ 37 h 325"/>
                    <a:gd name="T16" fmla="*/ 189 w 232"/>
                    <a:gd name="T17" fmla="*/ 40 h 325"/>
                    <a:gd name="T18" fmla="*/ 194 w 232"/>
                    <a:gd name="T19" fmla="*/ 47 h 325"/>
                    <a:gd name="T20" fmla="*/ 199 w 232"/>
                    <a:gd name="T21" fmla="*/ 52 h 325"/>
                    <a:gd name="T22" fmla="*/ 204 w 232"/>
                    <a:gd name="T23" fmla="*/ 58 h 325"/>
                    <a:gd name="T24" fmla="*/ 207 w 232"/>
                    <a:gd name="T25" fmla="*/ 63 h 325"/>
                    <a:gd name="T26" fmla="*/ 211 w 232"/>
                    <a:gd name="T27" fmla="*/ 67 h 325"/>
                    <a:gd name="T28" fmla="*/ 212 w 232"/>
                    <a:gd name="T29" fmla="*/ 72 h 325"/>
                    <a:gd name="T30" fmla="*/ 216 w 232"/>
                    <a:gd name="T31" fmla="*/ 78 h 325"/>
                    <a:gd name="T32" fmla="*/ 218 w 232"/>
                    <a:gd name="T33" fmla="*/ 82 h 325"/>
                    <a:gd name="T34" fmla="*/ 216 w 232"/>
                    <a:gd name="T35" fmla="*/ 88 h 325"/>
                    <a:gd name="T36" fmla="*/ 218 w 232"/>
                    <a:gd name="T37" fmla="*/ 93 h 325"/>
                    <a:gd name="T38" fmla="*/ 219 w 232"/>
                    <a:gd name="T39" fmla="*/ 101 h 325"/>
                    <a:gd name="T40" fmla="*/ 218 w 232"/>
                    <a:gd name="T41" fmla="*/ 105 h 325"/>
                    <a:gd name="T42" fmla="*/ 221 w 232"/>
                    <a:gd name="T43" fmla="*/ 111 h 325"/>
                    <a:gd name="T44" fmla="*/ 221 w 232"/>
                    <a:gd name="T45" fmla="*/ 117 h 325"/>
                    <a:gd name="T46" fmla="*/ 221 w 232"/>
                    <a:gd name="T47" fmla="*/ 124 h 325"/>
                    <a:gd name="T48" fmla="*/ 223 w 232"/>
                    <a:gd name="T49" fmla="*/ 132 h 325"/>
                    <a:gd name="T50" fmla="*/ 225 w 232"/>
                    <a:gd name="T51" fmla="*/ 137 h 325"/>
                    <a:gd name="T52" fmla="*/ 225 w 232"/>
                    <a:gd name="T53" fmla="*/ 142 h 325"/>
                    <a:gd name="T54" fmla="*/ 228 w 232"/>
                    <a:gd name="T55" fmla="*/ 147 h 325"/>
                    <a:gd name="T56" fmla="*/ 226 w 232"/>
                    <a:gd name="T57" fmla="*/ 152 h 325"/>
                    <a:gd name="T58" fmla="*/ 223 w 232"/>
                    <a:gd name="T59" fmla="*/ 157 h 325"/>
                    <a:gd name="T60" fmla="*/ 222 w 232"/>
                    <a:gd name="T61" fmla="*/ 161 h 325"/>
                    <a:gd name="T62" fmla="*/ 219 w 232"/>
                    <a:gd name="T63" fmla="*/ 165 h 325"/>
                    <a:gd name="T64" fmla="*/ 218 w 232"/>
                    <a:gd name="T65" fmla="*/ 170 h 325"/>
                    <a:gd name="T66" fmla="*/ 215 w 232"/>
                    <a:gd name="T67" fmla="*/ 178 h 325"/>
                    <a:gd name="T68" fmla="*/ 217 w 232"/>
                    <a:gd name="T69" fmla="*/ 183 h 325"/>
                    <a:gd name="T70" fmla="*/ 220 w 232"/>
                    <a:gd name="T71" fmla="*/ 186 h 325"/>
                    <a:gd name="T72" fmla="*/ 221 w 232"/>
                    <a:gd name="T73" fmla="*/ 191 h 325"/>
                    <a:gd name="T74" fmla="*/ 223 w 232"/>
                    <a:gd name="T75" fmla="*/ 197 h 325"/>
                    <a:gd name="T76" fmla="*/ 225 w 232"/>
                    <a:gd name="T77" fmla="*/ 200 h 325"/>
                    <a:gd name="T78" fmla="*/ 228 w 232"/>
                    <a:gd name="T79" fmla="*/ 203 h 325"/>
                    <a:gd name="T80" fmla="*/ 231 w 232"/>
                    <a:gd name="T81" fmla="*/ 210 h 325"/>
                    <a:gd name="T82" fmla="*/ 231 w 232"/>
                    <a:gd name="T83" fmla="*/ 215 h 325"/>
                    <a:gd name="T84" fmla="*/ 6 w 232"/>
                    <a:gd name="T85" fmla="*/ 180 h 325"/>
                    <a:gd name="T86" fmla="*/ 26 w 232"/>
                    <a:gd name="T87" fmla="*/ 177 h 325"/>
                    <a:gd name="T88" fmla="*/ 43 w 232"/>
                    <a:gd name="T89" fmla="*/ 179 h 325"/>
                    <a:gd name="T90" fmla="*/ 42 w 232"/>
                    <a:gd name="T91" fmla="*/ 177 h 325"/>
                    <a:gd name="T92" fmla="*/ 44 w 232"/>
                    <a:gd name="T93" fmla="*/ 168 h 325"/>
                    <a:gd name="T94" fmla="*/ 43 w 232"/>
                    <a:gd name="T95" fmla="*/ 159 h 325"/>
                    <a:gd name="T96" fmla="*/ 42 w 232"/>
                    <a:gd name="T97" fmla="*/ 151 h 325"/>
                    <a:gd name="T98" fmla="*/ 81 w 232"/>
                    <a:gd name="T99" fmla="*/ 104 h 325"/>
                    <a:gd name="T100" fmla="*/ 80 w 232"/>
                    <a:gd name="T101" fmla="*/ 97 h 325"/>
                    <a:gd name="T102" fmla="*/ 75 w 232"/>
                    <a:gd name="T103" fmla="*/ 89 h 325"/>
                    <a:gd name="T104" fmla="*/ 69 w 232"/>
                    <a:gd name="T105" fmla="*/ 83 h 325"/>
                    <a:gd name="T106" fmla="*/ 67 w 232"/>
                    <a:gd name="T107" fmla="*/ 70 h 325"/>
                    <a:gd name="T108" fmla="*/ 70 w 232"/>
                    <a:gd name="T109" fmla="*/ 63 h 325"/>
                    <a:gd name="T110" fmla="*/ 74 w 232"/>
                    <a:gd name="T111" fmla="*/ 55 h 325"/>
                    <a:gd name="T112" fmla="*/ 77 w 232"/>
                    <a:gd name="T113" fmla="*/ 40 h 325"/>
                    <a:gd name="T114" fmla="*/ 88 w 232"/>
                    <a:gd name="T115" fmla="*/ 31 h 325"/>
                    <a:gd name="T116" fmla="*/ 106 w 232"/>
                    <a:gd name="T117" fmla="*/ 20 h 325"/>
                    <a:gd name="T118" fmla="*/ 116 w 232"/>
                    <a:gd name="T119" fmla="*/ 14 h 325"/>
                    <a:gd name="T120" fmla="*/ 141 w 232"/>
                    <a:gd name="T121" fmla="*/ 6 h 325"/>
                    <a:gd name="T122" fmla="*/ 149 w 232"/>
                    <a:gd name="T123" fmla="*/ 2 h 325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232"/>
                    <a:gd name="T187" fmla="*/ 0 h 325"/>
                    <a:gd name="T188" fmla="*/ 232 w 232"/>
                    <a:gd name="T189" fmla="*/ 325 h 325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232" h="325">
                      <a:moveTo>
                        <a:pt x="150" y="1"/>
                      </a:moveTo>
                      <a:lnTo>
                        <a:pt x="151" y="1"/>
                      </a:lnTo>
                      <a:lnTo>
                        <a:pt x="151" y="2"/>
                      </a:lnTo>
                      <a:lnTo>
                        <a:pt x="150" y="2"/>
                      </a:lnTo>
                      <a:lnTo>
                        <a:pt x="151" y="3"/>
                      </a:lnTo>
                      <a:lnTo>
                        <a:pt x="151" y="4"/>
                      </a:lnTo>
                      <a:lnTo>
                        <a:pt x="152" y="4"/>
                      </a:lnTo>
                      <a:lnTo>
                        <a:pt x="151" y="5"/>
                      </a:lnTo>
                      <a:lnTo>
                        <a:pt x="152" y="5"/>
                      </a:lnTo>
                      <a:lnTo>
                        <a:pt x="152" y="6"/>
                      </a:lnTo>
                      <a:lnTo>
                        <a:pt x="153" y="6"/>
                      </a:lnTo>
                      <a:lnTo>
                        <a:pt x="153" y="7"/>
                      </a:lnTo>
                      <a:lnTo>
                        <a:pt x="153" y="8"/>
                      </a:lnTo>
                      <a:lnTo>
                        <a:pt x="153" y="7"/>
                      </a:lnTo>
                      <a:lnTo>
                        <a:pt x="153" y="8"/>
                      </a:lnTo>
                      <a:lnTo>
                        <a:pt x="153" y="9"/>
                      </a:lnTo>
                      <a:lnTo>
                        <a:pt x="154" y="9"/>
                      </a:lnTo>
                      <a:lnTo>
                        <a:pt x="154" y="10"/>
                      </a:lnTo>
                      <a:lnTo>
                        <a:pt x="154" y="11"/>
                      </a:lnTo>
                      <a:lnTo>
                        <a:pt x="155" y="11"/>
                      </a:lnTo>
                      <a:lnTo>
                        <a:pt x="156" y="12"/>
                      </a:lnTo>
                      <a:lnTo>
                        <a:pt x="155" y="12"/>
                      </a:lnTo>
                      <a:lnTo>
                        <a:pt x="156" y="12"/>
                      </a:lnTo>
                      <a:lnTo>
                        <a:pt x="156" y="13"/>
                      </a:lnTo>
                      <a:lnTo>
                        <a:pt x="156" y="14"/>
                      </a:lnTo>
                      <a:lnTo>
                        <a:pt x="157" y="14"/>
                      </a:lnTo>
                      <a:lnTo>
                        <a:pt x="158" y="14"/>
                      </a:lnTo>
                      <a:lnTo>
                        <a:pt x="158" y="15"/>
                      </a:lnTo>
                      <a:lnTo>
                        <a:pt x="158" y="14"/>
                      </a:lnTo>
                      <a:lnTo>
                        <a:pt x="158" y="15"/>
                      </a:lnTo>
                      <a:lnTo>
                        <a:pt x="158" y="16"/>
                      </a:lnTo>
                      <a:lnTo>
                        <a:pt x="159" y="16"/>
                      </a:lnTo>
                      <a:lnTo>
                        <a:pt x="160" y="16"/>
                      </a:lnTo>
                      <a:lnTo>
                        <a:pt x="160" y="17"/>
                      </a:lnTo>
                      <a:lnTo>
                        <a:pt x="161" y="17"/>
                      </a:lnTo>
                      <a:lnTo>
                        <a:pt x="162" y="17"/>
                      </a:lnTo>
                      <a:lnTo>
                        <a:pt x="163" y="17"/>
                      </a:lnTo>
                      <a:lnTo>
                        <a:pt x="164" y="17"/>
                      </a:lnTo>
                      <a:lnTo>
                        <a:pt x="164" y="18"/>
                      </a:lnTo>
                      <a:lnTo>
                        <a:pt x="164" y="17"/>
                      </a:lnTo>
                      <a:lnTo>
                        <a:pt x="164" y="18"/>
                      </a:lnTo>
                      <a:lnTo>
                        <a:pt x="165" y="18"/>
                      </a:lnTo>
                      <a:lnTo>
                        <a:pt x="166" y="18"/>
                      </a:lnTo>
                      <a:lnTo>
                        <a:pt x="167" y="19"/>
                      </a:lnTo>
                      <a:lnTo>
                        <a:pt x="168" y="19"/>
                      </a:lnTo>
                      <a:lnTo>
                        <a:pt x="168" y="20"/>
                      </a:lnTo>
                      <a:lnTo>
                        <a:pt x="168" y="21"/>
                      </a:lnTo>
                      <a:lnTo>
                        <a:pt x="168" y="22"/>
                      </a:lnTo>
                      <a:lnTo>
                        <a:pt x="169" y="22"/>
                      </a:lnTo>
                      <a:lnTo>
                        <a:pt x="170" y="22"/>
                      </a:lnTo>
                      <a:lnTo>
                        <a:pt x="170" y="23"/>
                      </a:lnTo>
                      <a:lnTo>
                        <a:pt x="169" y="23"/>
                      </a:lnTo>
                      <a:lnTo>
                        <a:pt x="170" y="23"/>
                      </a:lnTo>
                      <a:lnTo>
                        <a:pt x="170" y="24"/>
                      </a:lnTo>
                      <a:lnTo>
                        <a:pt x="171" y="25"/>
                      </a:lnTo>
                      <a:lnTo>
                        <a:pt x="171" y="26"/>
                      </a:lnTo>
                      <a:lnTo>
                        <a:pt x="171" y="27"/>
                      </a:lnTo>
                      <a:lnTo>
                        <a:pt x="172" y="27"/>
                      </a:lnTo>
                      <a:lnTo>
                        <a:pt x="173" y="27"/>
                      </a:lnTo>
                      <a:lnTo>
                        <a:pt x="174" y="28"/>
                      </a:lnTo>
                      <a:lnTo>
                        <a:pt x="174" y="29"/>
                      </a:lnTo>
                      <a:lnTo>
                        <a:pt x="175" y="29"/>
                      </a:lnTo>
                      <a:lnTo>
                        <a:pt x="176" y="30"/>
                      </a:lnTo>
                      <a:lnTo>
                        <a:pt x="176" y="31"/>
                      </a:lnTo>
                      <a:lnTo>
                        <a:pt x="177" y="32"/>
                      </a:lnTo>
                      <a:lnTo>
                        <a:pt x="177" y="33"/>
                      </a:lnTo>
                      <a:lnTo>
                        <a:pt x="178" y="33"/>
                      </a:lnTo>
                      <a:lnTo>
                        <a:pt x="178" y="32"/>
                      </a:lnTo>
                      <a:lnTo>
                        <a:pt x="178" y="33"/>
                      </a:lnTo>
                      <a:lnTo>
                        <a:pt x="179" y="33"/>
                      </a:lnTo>
                      <a:lnTo>
                        <a:pt x="179" y="32"/>
                      </a:lnTo>
                      <a:lnTo>
                        <a:pt x="179" y="33"/>
                      </a:lnTo>
                      <a:lnTo>
                        <a:pt x="180" y="33"/>
                      </a:lnTo>
                      <a:lnTo>
                        <a:pt x="181" y="34"/>
                      </a:lnTo>
                      <a:lnTo>
                        <a:pt x="182" y="34"/>
                      </a:lnTo>
                      <a:lnTo>
                        <a:pt x="182" y="35"/>
                      </a:lnTo>
                      <a:lnTo>
                        <a:pt x="184" y="35"/>
                      </a:lnTo>
                      <a:lnTo>
                        <a:pt x="184" y="36"/>
                      </a:lnTo>
                      <a:lnTo>
                        <a:pt x="185" y="36"/>
                      </a:lnTo>
                      <a:lnTo>
                        <a:pt x="186" y="36"/>
                      </a:lnTo>
                      <a:lnTo>
                        <a:pt x="186" y="37"/>
                      </a:lnTo>
                      <a:lnTo>
                        <a:pt x="187" y="37"/>
                      </a:lnTo>
                      <a:lnTo>
                        <a:pt x="187" y="38"/>
                      </a:lnTo>
                      <a:lnTo>
                        <a:pt x="188" y="38"/>
                      </a:lnTo>
                      <a:lnTo>
                        <a:pt x="188" y="39"/>
                      </a:lnTo>
                      <a:lnTo>
                        <a:pt x="188" y="40"/>
                      </a:lnTo>
                      <a:lnTo>
                        <a:pt x="189" y="40"/>
                      </a:lnTo>
                      <a:lnTo>
                        <a:pt x="190" y="40"/>
                      </a:lnTo>
                      <a:lnTo>
                        <a:pt x="189" y="40"/>
                      </a:lnTo>
                      <a:lnTo>
                        <a:pt x="190" y="40"/>
                      </a:lnTo>
                      <a:lnTo>
                        <a:pt x="190" y="41"/>
                      </a:lnTo>
                      <a:lnTo>
                        <a:pt x="190" y="42"/>
                      </a:lnTo>
                      <a:lnTo>
                        <a:pt x="191" y="42"/>
                      </a:lnTo>
                      <a:lnTo>
                        <a:pt x="192" y="43"/>
                      </a:lnTo>
                      <a:lnTo>
                        <a:pt x="191" y="44"/>
                      </a:lnTo>
                      <a:lnTo>
                        <a:pt x="192" y="44"/>
                      </a:lnTo>
                      <a:lnTo>
                        <a:pt x="193" y="45"/>
                      </a:lnTo>
                      <a:lnTo>
                        <a:pt x="193" y="46"/>
                      </a:lnTo>
                      <a:lnTo>
                        <a:pt x="193" y="47"/>
                      </a:lnTo>
                      <a:lnTo>
                        <a:pt x="194" y="47"/>
                      </a:lnTo>
                      <a:lnTo>
                        <a:pt x="194" y="48"/>
                      </a:lnTo>
                      <a:lnTo>
                        <a:pt x="195" y="48"/>
                      </a:lnTo>
                      <a:lnTo>
                        <a:pt x="195" y="49"/>
                      </a:lnTo>
                      <a:lnTo>
                        <a:pt x="195" y="50"/>
                      </a:lnTo>
                      <a:lnTo>
                        <a:pt x="195" y="49"/>
                      </a:lnTo>
                      <a:lnTo>
                        <a:pt x="196" y="50"/>
                      </a:lnTo>
                      <a:lnTo>
                        <a:pt x="196" y="51"/>
                      </a:lnTo>
                      <a:lnTo>
                        <a:pt x="197" y="51"/>
                      </a:lnTo>
                      <a:lnTo>
                        <a:pt x="197" y="52"/>
                      </a:lnTo>
                      <a:lnTo>
                        <a:pt x="198" y="52"/>
                      </a:lnTo>
                      <a:lnTo>
                        <a:pt x="199" y="52"/>
                      </a:lnTo>
                      <a:lnTo>
                        <a:pt x="199" y="53"/>
                      </a:lnTo>
                      <a:lnTo>
                        <a:pt x="200" y="53"/>
                      </a:lnTo>
                      <a:lnTo>
                        <a:pt x="200" y="54"/>
                      </a:lnTo>
                      <a:lnTo>
                        <a:pt x="201" y="54"/>
                      </a:lnTo>
                      <a:lnTo>
                        <a:pt x="202" y="54"/>
                      </a:lnTo>
                      <a:lnTo>
                        <a:pt x="202" y="55"/>
                      </a:lnTo>
                      <a:lnTo>
                        <a:pt x="201" y="55"/>
                      </a:lnTo>
                      <a:lnTo>
                        <a:pt x="203" y="56"/>
                      </a:lnTo>
                      <a:lnTo>
                        <a:pt x="203" y="57"/>
                      </a:lnTo>
                      <a:lnTo>
                        <a:pt x="204" y="57"/>
                      </a:lnTo>
                      <a:lnTo>
                        <a:pt x="204" y="58"/>
                      </a:lnTo>
                      <a:lnTo>
                        <a:pt x="205" y="58"/>
                      </a:lnTo>
                      <a:lnTo>
                        <a:pt x="205" y="59"/>
                      </a:lnTo>
                      <a:lnTo>
                        <a:pt x="205" y="60"/>
                      </a:lnTo>
                      <a:lnTo>
                        <a:pt x="205" y="59"/>
                      </a:lnTo>
                      <a:lnTo>
                        <a:pt x="205" y="60"/>
                      </a:lnTo>
                      <a:lnTo>
                        <a:pt x="206" y="60"/>
                      </a:lnTo>
                      <a:lnTo>
                        <a:pt x="206" y="61"/>
                      </a:lnTo>
                      <a:lnTo>
                        <a:pt x="207" y="62"/>
                      </a:lnTo>
                      <a:lnTo>
                        <a:pt x="207" y="63"/>
                      </a:lnTo>
                      <a:lnTo>
                        <a:pt x="207" y="64"/>
                      </a:lnTo>
                      <a:lnTo>
                        <a:pt x="208" y="64"/>
                      </a:lnTo>
                      <a:lnTo>
                        <a:pt x="209" y="64"/>
                      </a:lnTo>
                      <a:lnTo>
                        <a:pt x="209" y="65"/>
                      </a:lnTo>
                      <a:lnTo>
                        <a:pt x="210" y="65"/>
                      </a:lnTo>
                      <a:lnTo>
                        <a:pt x="210" y="66"/>
                      </a:lnTo>
                      <a:lnTo>
                        <a:pt x="211" y="66"/>
                      </a:lnTo>
                      <a:lnTo>
                        <a:pt x="211" y="67"/>
                      </a:lnTo>
                      <a:lnTo>
                        <a:pt x="211" y="68"/>
                      </a:lnTo>
                      <a:lnTo>
                        <a:pt x="211" y="67"/>
                      </a:lnTo>
                      <a:lnTo>
                        <a:pt x="212" y="67"/>
                      </a:lnTo>
                      <a:lnTo>
                        <a:pt x="212" y="68"/>
                      </a:lnTo>
                      <a:lnTo>
                        <a:pt x="212" y="69"/>
                      </a:lnTo>
                      <a:lnTo>
                        <a:pt x="212" y="68"/>
                      </a:lnTo>
                      <a:lnTo>
                        <a:pt x="213" y="68"/>
                      </a:lnTo>
                      <a:lnTo>
                        <a:pt x="212" y="69"/>
                      </a:lnTo>
                      <a:lnTo>
                        <a:pt x="211" y="69"/>
                      </a:lnTo>
                      <a:lnTo>
                        <a:pt x="211" y="70"/>
                      </a:lnTo>
                      <a:lnTo>
                        <a:pt x="211" y="71"/>
                      </a:lnTo>
                      <a:lnTo>
                        <a:pt x="211" y="72"/>
                      </a:lnTo>
                      <a:lnTo>
                        <a:pt x="212" y="72"/>
                      </a:lnTo>
                      <a:lnTo>
                        <a:pt x="212" y="73"/>
                      </a:lnTo>
                      <a:lnTo>
                        <a:pt x="212" y="74"/>
                      </a:lnTo>
                      <a:lnTo>
                        <a:pt x="212" y="75"/>
                      </a:lnTo>
                      <a:lnTo>
                        <a:pt x="213" y="74"/>
                      </a:lnTo>
                      <a:lnTo>
                        <a:pt x="213" y="75"/>
                      </a:lnTo>
                      <a:lnTo>
                        <a:pt x="214" y="75"/>
                      </a:lnTo>
                      <a:lnTo>
                        <a:pt x="215" y="75"/>
                      </a:lnTo>
                      <a:lnTo>
                        <a:pt x="216" y="75"/>
                      </a:lnTo>
                      <a:lnTo>
                        <a:pt x="216" y="76"/>
                      </a:lnTo>
                      <a:lnTo>
                        <a:pt x="216" y="77"/>
                      </a:lnTo>
                      <a:lnTo>
                        <a:pt x="216" y="78"/>
                      </a:lnTo>
                      <a:lnTo>
                        <a:pt x="216" y="79"/>
                      </a:lnTo>
                      <a:lnTo>
                        <a:pt x="216" y="78"/>
                      </a:lnTo>
                      <a:lnTo>
                        <a:pt x="217" y="78"/>
                      </a:lnTo>
                      <a:lnTo>
                        <a:pt x="217" y="79"/>
                      </a:lnTo>
                      <a:lnTo>
                        <a:pt x="218" y="79"/>
                      </a:lnTo>
                      <a:lnTo>
                        <a:pt x="217" y="80"/>
                      </a:lnTo>
                      <a:lnTo>
                        <a:pt x="218" y="80"/>
                      </a:lnTo>
                      <a:lnTo>
                        <a:pt x="217" y="81"/>
                      </a:lnTo>
                      <a:lnTo>
                        <a:pt x="218" y="81"/>
                      </a:lnTo>
                      <a:lnTo>
                        <a:pt x="217" y="81"/>
                      </a:lnTo>
                      <a:lnTo>
                        <a:pt x="217" y="82"/>
                      </a:lnTo>
                      <a:lnTo>
                        <a:pt x="218" y="82"/>
                      </a:lnTo>
                      <a:lnTo>
                        <a:pt x="217" y="83"/>
                      </a:lnTo>
                      <a:lnTo>
                        <a:pt x="217" y="84"/>
                      </a:lnTo>
                      <a:lnTo>
                        <a:pt x="217" y="85"/>
                      </a:lnTo>
                      <a:lnTo>
                        <a:pt x="217" y="84"/>
                      </a:lnTo>
                      <a:lnTo>
                        <a:pt x="216" y="84"/>
                      </a:lnTo>
                      <a:lnTo>
                        <a:pt x="216" y="86"/>
                      </a:lnTo>
                      <a:lnTo>
                        <a:pt x="216" y="87"/>
                      </a:lnTo>
                      <a:lnTo>
                        <a:pt x="217" y="87"/>
                      </a:lnTo>
                      <a:lnTo>
                        <a:pt x="216" y="87"/>
                      </a:lnTo>
                      <a:lnTo>
                        <a:pt x="216" y="88"/>
                      </a:lnTo>
                      <a:lnTo>
                        <a:pt x="216" y="89"/>
                      </a:lnTo>
                      <a:lnTo>
                        <a:pt x="216" y="90"/>
                      </a:lnTo>
                      <a:lnTo>
                        <a:pt x="217" y="91"/>
                      </a:lnTo>
                      <a:lnTo>
                        <a:pt x="216" y="91"/>
                      </a:lnTo>
                      <a:lnTo>
                        <a:pt x="217" y="91"/>
                      </a:lnTo>
                      <a:lnTo>
                        <a:pt x="217" y="92"/>
                      </a:lnTo>
                      <a:lnTo>
                        <a:pt x="216" y="92"/>
                      </a:lnTo>
                      <a:lnTo>
                        <a:pt x="217" y="93"/>
                      </a:lnTo>
                      <a:lnTo>
                        <a:pt x="216" y="93"/>
                      </a:lnTo>
                      <a:lnTo>
                        <a:pt x="217" y="93"/>
                      </a:lnTo>
                      <a:lnTo>
                        <a:pt x="218" y="93"/>
                      </a:lnTo>
                      <a:lnTo>
                        <a:pt x="218" y="94"/>
                      </a:lnTo>
                      <a:lnTo>
                        <a:pt x="219" y="94"/>
                      </a:lnTo>
                      <a:lnTo>
                        <a:pt x="219" y="95"/>
                      </a:lnTo>
                      <a:lnTo>
                        <a:pt x="219" y="96"/>
                      </a:lnTo>
                      <a:lnTo>
                        <a:pt x="220" y="96"/>
                      </a:lnTo>
                      <a:lnTo>
                        <a:pt x="220" y="97"/>
                      </a:lnTo>
                      <a:lnTo>
                        <a:pt x="219" y="97"/>
                      </a:lnTo>
                      <a:lnTo>
                        <a:pt x="219" y="98"/>
                      </a:lnTo>
                      <a:lnTo>
                        <a:pt x="219" y="99"/>
                      </a:lnTo>
                      <a:lnTo>
                        <a:pt x="219" y="100"/>
                      </a:lnTo>
                      <a:lnTo>
                        <a:pt x="219" y="101"/>
                      </a:lnTo>
                      <a:lnTo>
                        <a:pt x="219" y="102"/>
                      </a:lnTo>
                      <a:lnTo>
                        <a:pt x="219" y="103"/>
                      </a:lnTo>
                      <a:lnTo>
                        <a:pt x="218" y="103"/>
                      </a:lnTo>
                      <a:lnTo>
                        <a:pt x="219" y="103"/>
                      </a:lnTo>
                      <a:lnTo>
                        <a:pt x="218" y="103"/>
                      </a:lnTo>
                      <a:lnTo>
                        <a:pt x="218" y="104"/>
                      </a:lnTo>
                      <a:lnTo>
                        <a:pt x="219" y="104"/>
                      </a:lnTo>
                      <a:lnTo>
                        <a:pt x="218" y="104"/>
                      </a:lnTo>
                      <a:lnTo>
                        <a:pt x="218" y="105"/>
                      </a:lnTo>
                      <a:lnTo>
                        <a:pt x="219" y="105"/>
                      </a:lnTo>
                      <a:lnTo>
                        <a:pt x="218" y="105"/>
                      </a:lnTo>
                      <a:lnTo>
                        <a:pt x="219" y="106"/>
                      </a:lnTo>
                      <a:lnTo>
                        <a:pt x="219" y="107"/>
                      </a:lnTo>
                      <a:lnTo>
                        <a:pt x="219" y="106"/>
                      </a:lnTo>
                      <a:lnTo>
                        <a:pt x="219" y="107"/>
                      </a:lnTo>
                      <a:lnTo>
                        <a:pt x="219" y="108"/>
                      </a:lnTo>
                      <a:lnTo>
                        <a:pt x="220" y="109"/>
                      </a:lnTo>
                      <a:lnTo>
                        <a:pt x="219" y="109"/>
                      </a:lnTo>
                      <a:lnTo>
                        <a:pt x="219" y="110"/>
                      </a:lnTo>
                      <a:lnTo>
                        <a:pt x="220" y="110"/>
                      </a:lnTo>
                      <a:lnTo>
                        <a:pt x="220" y="111"/>
                      </a:lnTo>
                      <a:lnTo>
                        <a:pt x="221" y="111"/>
                      </a:lnTo>
                      <a:lnTo>
                        <a:pt x="221" y="112"/>
                      </a:lnTo>
                      <a:lnTo>
                        <a:pt x="221" y="113"/>
                      </a:lnTo>
                      <a:lnTo>
                        <a:pt x="220" y="113"/>
                      </a:lnTo>
                      <a:lnTo>
                        <a:pt x="221" y="114"/>
                      </a:lnTo>
                      <a:lnTo>
                        <a:pt x="220" y="114"/>
                      </a:lnTo>
                      <a:lnTo>
                        <a:pt x="220" y="115"/>
                      </a:lnTo>
                      <a:lnTo>
                        <a:pt x="221" y="115"/>
                      </a:lnTo>
                      <a:lnTo>
                        <a:pt x="221" y="116"/>
                      </a:lnTo>
                      <a:lnTo>
                        <a:pt x="220" y="116"/>
                      </a:lnTo>
                      <a:lnTo>
                        <a:pt x="221" y="116"/>
                      </a:lnTo>
                      <a:lnTo>
                        <a:pt x="221" y="117"/>
                      </a:lnTo>
                      <a:lnTo>
                        <a:pt x="220" y="117"/>
                      </a:lnTo>
                      <a:lnTo>
                        <a:pt x="221" y="118"/>
                      </a:lnTo>
                      <a:lnTo>
                        <a:pt x="220" y="118"/>
                      </a:lnTo>
                      <a:lnTo>
                        <a:pt x="221" y="119"/>
                      </a:lnTo>
                      <a:lnTo>
                        <a:pt x="220" y="119"/>
                      </a:lnTo>
                      <a:lnTo>
                        <a:pt x="221" y="120"/>
                      </a:lnTo>
                      <a:lnTo>
                        <a:pt x="220" y="121"/>
                      </a:lnTo>
                      <a:lnTo>
                        <a:pt x="221" y="121"/>
                      </a:lnTo>
                      <a:lnTo>
                        <a:pt x="221" y="122"/>
                      </a:lnTo>
                      <a:lnTo>
                        <a:pt x="221" y="123"/>
                      </a:lnTo>
                      <a:lnTo>
                        <a:pt x="221" y="124"/>
                      </a:lnTo>
                      <a:lnTo>
                        <a:pt x="221" y="125"/>
                      </a:lnTo>
                      <a:lnTo>
                        <a:pt x="222" y="126"/>
                      </a:lnTo>
                      <a:lnTo>
                        <a:pt x="222" y="127"/>
                      </a:lnTo>
                      <a:lnTo>
                        <a:pt x="222" y="128"/>
                      </a:lnTo>
                      <a:lnTo>
                        <a:pt x="222" y="129"/>
                      </a:lnTo>
                      <a:lnTo>
                        <a:pt x="222" y="130"/>
                      </a:lnTo>
                      <a:lnTo>
                        <a:pt x="222" y="131"/>
                      </a:lnTo>
                      <a:lnTo>
                        <a:pt x="223" y="131"/>
                      </a:lnTo>
                      <a:lnTo>
                        <a:pt x="223" y="132"/>
                      </a:lnTo>
                      <a:lnTo>
                        <a:pt x="223" y="133"/>
                      </a:lnTo>
                      <a:lnTo>
                        <a:pt x="222" y="132"/>
                      </a:lnTo>
                      <a:lnTo>
                        <a:pt x="222" y="133"/>
                      </a:lnTo>
                      <a:lnTo>
                        <a:pt x="223" y="133"/>
                      </a:lnTo>
                      <a:lnTo>
                        <a:pt x="223" y="134"/>
                      </a:lnTo>
                      <a:lnTo>
                        <a:pt x="223" y="133"/>
                      </a:lnTo>
                      <a:lnTo>
                        <a:pt x="224" y="134"/>
                      </a:lnTo>
                      <a:lnTo>
                        <a:pt x="224" y="135"/>
                      </a:lnTo>
                      <a:lnTo>
                        <a:pt x="224" y="136"/>
                      </a:lnTo>
                      <a:lnTo>
                        <a:pt x="225" y="136"/>
                      </a:lnTo>
                      <a:lnTo>
                        <a:pt x="225" y="137"/>
                      </a:lnTo>
                      <a:lnTo>
                        <a:pt x="225" y="138"/>
                      </a:lnTo>
                      <a:lnTo>
                        <a:pt x="224" y="138"/>
                      </a:lnTo>
                      <a:lnTo>
                        <a:pt x="224" y="137"/>
                      </a:lnTo>
                      <a:lnTo>
                        <a:pt x="224" y="138"/>
                      </a:lnTo>
                      <a:lnTo>
                        <a:pt x="224" y="139"/>
                      </a:lnTo>
                      <a:lnTo>
                        <a:pt x="225" y="139"/>
                      </a:lnTo>
                      <a:lnTo>
                        <a:pt x="224" y="139"/>
                      </a:lnTo>
                      <a:lnTo>
                        <a:pt x="225" y="139"/>
                      </a:lnTo>
                      <a:lnTo>
                        <a:pt x="225" y="140"/>
                      </a:lnTo>
                      <a:lnTo>
                        <a:pt x="225" y="141"/>
                      </a:lnTo>
                      <a:lnTo>
                        <a:pt x="225" y="142"/>
                      </a:lnTo>
                      <a:lnTo>
                        <a:pt x="225" y="143"/>
                      </a:lnTo>
                      <a:lnTo>
                        <a:pt x="226" y="143"/>
                      </a:lnTo>
                      <a:lnTo>
                        <a:pt x="225" y="143"/>
                      </a:lnTo>
                      <a:lnTo>
                        <a:pt x="225" y="144"/>
                      </a:lnTo>
                      <a:lnTo>
                        <a:pt x="226" y="144"/>
                      </a:lnTo>
                      <a:lnTo>
                        <a:pt x="226" y="145"/>
                      </a:lnTo>
                      <a:lnTo>
                        <a:pt x="227" y="145"/>
                      </a:lnTo>
                      <a:lnTo>
                        <a:pt x="228" y="146"/>
                      </a:lnTo>
                      <a:lnTo>
                        <a:pt x="227" y="146"/>
                      </a:lnTo>
                      <a:lnTo>
                        <a:pt x="227" y="147"/>
                      </a:lnTo>
                      <a:lnTo>
                        <a:pt x="228" y="147"/>
                      </a:lnTo>
                      <a:lnTo>
                        <a:pt x="227" y="147"/>
                      </a:lnTo>
                      <a:lnTo>
                        <a:pt x="227" y="148"/>
                      </a:lnTo>
                      <a:lnTo>
                        <a:pt x="228" y="148"/>
                      </a:lnTo>
                      <a:lnTo>
                        <a:pt x="228" y="149"/>
                      </a:lnTo>
                      <a:lnTo>
                        <a:pt x="228" y="150"/>
                      </a:lnTo>
                      <a:lnTo>
                        <a:pt x="228" y="151"/>
                      </a:lnTo>
                      <a:lnTo>
                        <a:pt x="227" y="151"/>
                      </a:lnTo>
                      <a:lnTo>
                        <a:pt x="226" y="151"/>
                      </a:lnTo>
                      <a:lnTo>
                        <a:pt x="226" y="152"/>
                      </a:lnTo>
                      <a:lnTo>
                        <a:pt x="227" y="152"/>
                      </a:lnTo>
                      <a:lnTo>
                        <a:pt x="227" y="153"/>
                      </a:lnTo>
                      <a:lnTo>
                        <a:pt x="226" y="153"/>
                      </a:lnTo>
                      <a:lnTo>
                        <a:pt x="225" y="153"/>
                      </a:lnTo>
                      <a:lnTo>
                        <a:pt x="225" y="154"/>
                      </a:lnTo>
                      <a:lnTo>
                        <a:pt x="224" y="154"/>
                      </a:lnTo>
                      <a:lnTo>
                        <a:pt x="225" y="155"/>
                      </a:lnTo>
                      <a:lnTo>
                        <a:pt x="225" y="156"/>
                      </a:lnTo>
                      <a:lnTo>
                        <a:pt x="224" y="155"/>
                      </a:lnTo>
                      <a:lnTo>
                        <a:pt x="224" y="156"/>
                      </a:lnTo>
                      <a:lnTo>
                        <a:pt x="224" y="157"/>
                      </a:lnTo>
                      <a:lnTo>
                        <a:pt x="223" y="157"/>
                      </a:lnTo>
                      <a:lnTo>
                        <a:pt x="223" y="156"/>
                      </a:lnTo>
                      <a:lnTo>
                        <a:pt x="222" y="157"/>
                      </a:lnTo>
                      <a:lnTo>
                        <a:pt x="223" y="157"/>
                      </a:lnTo>
                      <a:lnTo>
                        <a:pt x="222" y="157"/>
                      </a:lnTo>
                      <a:lnTo>
                        <a:pt x="222" y="158"/>
                      </a:lnTo>
                      <a:lnTo>
                        <a:pt x="222" y="159"/>
                      </a:lnTo>
                      <a:lnTo>
                        <a:pt x="221" y="158"/>
                      </a:lnTo>
                      <a:lnTo>
                        <a:pt x="221" y="159"/>
                      </a:lnTo>
                      <a:lnTo>
                        <a:pt x="221" y="160"/>
                      </a:lnTo>
                      <a:lnTo>
                        <a:pt x="222" y="160"/>
                      </a:lnTo>
                      <a:lnTo>
                        <a:pt x="222" y="161"/>
                      </a:lnTo>
                      <a:lnTo>
                        <a:pt x="221" y="160"/>
                      </a:lnTo>
                      <a:lnTo>
                        <a:pt x="221" y="161"/>
                      </a:lnTo>
                      <a:lnTo>
                        <a:pt x="221" y="162"/>
                      </a:lnTo>
                      <a:lnTo>
                        <a:pt x="220" y="162"/>
                      </a:lnTo>
                      <a:lnTo>
                        <a:pt x="220" y="163"/>
                      </a:lnTo>
                      <a:lnTo>
                        <a:pt x="220" y="164"/>
                      </a:lnTo>
                      <a:lnTo>
                        <a:pt x="219" y="164"/>
                      </a:lnTo>
                      <a:lnTo>
                        <a:pt x="220" y="164"/>
                      </a:lnTo>
                      <a:lnTo>
                        <a:pt x="220" y="165"/>
                      </a:lnTo>
                      <a:lnTo>
                        <a:pt x="219" y="165"/>
                      </a:lnTo>
                      <a:lnTo>
                        <a:pt x="219" y="166"/>
                      </a:lnTo>
                      <a:lnTo>
                        <a:pt x="218" y="166"/>
                      </a:lnTo>
                      <a:lnTo>
                        <a:pt x="219" y="167"/>
                      </a:lnTo>
                      <a:lnTo>
                        <a:pt x="218" y="167"/>
                      </a:lnTo>
                      <a:lnTo>
                        <a:pt x="219" y="168"/>
                      </a:lnTo>
                      <a:lnTo>
                        <a:pt x="218" y="168"/>
                      </a:lnTo>
                      <a:lnTo>
                        <a:pt x="218" y="169"/>
                      </a:lnTo>
                      <a:lnTo>
                        <a:pt x="217" y="169"/>
                      </a:lnTo>
                      <a:lnTo>
                        <a:pt x="217" y="170"/>
                      </a:lnTo>
                      <a:lnTo>
                        <a:pt x="217" y="171"/>
                      </a:lnTo>
                      <a:lnTo>
                        <a:pt x="218" y="170"/>
                      </a:lnTo>
                      <a:lnTo>
                        <a:pt x="218" y="171"/>
                      </a:lnTo>
                      <a:lnTo>
                        <a:pt x="218" y="172"/>
                      </a:lnTo>
                      <a:lnTo>
                        <a:pt x="217" y="172"/>
                      </a:lnTo>
                      <a:lnTo>
                        <a:pt x="217" y="173"/>
                      </a:lnTo>
                      <a:lnTo>
                        <a:pt x="217" y="174"/>
                      </a:lnTo>
                      <a:lnTo>
                        <a:pt x="216" y="174"/>
                      </a:lnTo>
                      <a:lnTo>
                        <a:pt x="216" y="175"/>
                      </a:lnTo>
                      <a:lnTo>
                        <a:pt x="216" y="176"/>
                      </a:lnTo>
                      <a:lnTo>
                        <a:pt x="215" y="176"/>
                      </a:lnTo>
                      <a:lnTo>
                        <a:pt x="215" y="177"/>
                      </a:lnTo>
                      <a:lnTo>
                        <a:pt x="215" y="178"/>
                      </a:lnTo>
                      <a:lnTo>
                        <a:pt x="216" y="178"/>
                      </a:lnTo>
                      <a:lnTo>
                        <a:pt x="216" y="179"/>
                      </a:lnTo>
                      <a:lnTo>
                        <a:pt x="216" y="180"/>
                      </a:lnTo>
                      <a:lnTo>
                        <a:pt x="217" y="180"/>
                      </a:lnTo>
                      <a:lnTo>
                        <a:pt x="216" y="180"/>
                      </a:lnTo>
                      <a:lnTo>
                        <a:pt x="216" y="181"/>
                      </a:lnTo>
                      <a:lnTo>
                        <a:pt x="217" y="181"/>
                      </a:lnTo>
                      <a:lnTo>
                        <a:pt x="217" y="182"/>
                      </a:lnTo>
                      <a:lnTo>
                        <a:pt x="217" y="183"/>
                      </a:lnTo>
                      <a:lnTo>
                        <a:pt x="218" y="183"/>
                      </a:lnTo>
                      <a:lnTo>
                        <a:pt x="218" y="182"/>
                      </a:lnTo>
                      <a:lnTo>
                        <a:pt x="219" y="182"/>
                      </a:lnTo>
                      <a:lnTo>
                        <a:pt x="219" y="183"/>
                      </a:lnTo>
                      <a:lnTo>
                        <a:pt x="219" y="184"/>
                      </a:lnTo>
                      <a:lnTo>
                        <a:pt x="218" y="184"/>
                      </a:lnTo>
                      <a:lnTo>
                        <a:pt x="219" y="185"/>
                      </a:lnTo>
                      <a:lnTo>
                        <a:pt x="219" y="184"/>
                      </a:lnTo>
                      <a:lnTo>
                        <a:pt x="220" y="185"/>
                      </a:lnTo>
                      <a:lnTo>
                        <a:pt x="219" y="185"/>
                      </a:lnTo>
                      <a:lnTo>
                        <a:pt x="219" y="186"/>
                      </a:lnTo>
                      <a:lnTo>
                        <a:pt x="220" y="186"/>
                      </a:lnTo>
                      <a:lnTo>
                        <a:pt x="220" y="187"/>
                      </a:lnTo>
                      <a:lnTo>
                        <a:pt x="220" y="188"/>
                      </a:lnTo>
                      <a:lnTo>
                        <a:pt x="219" y="188"/>
                      </a:lnTo>
                      <a:lnTo>
                        <a:pt x="220" y="189"/>
                      </a:lnTo>
                      <a:lnTo>
                        <a:pt x="220" y="190"/>
                      </a:lnTo>
                      <a:lnTo>
                        <a:pt x="221" y="189"/>
                      </a:lnTo>
                      <a:lnTo>
                        <a:pt x="220" y="190"/>
                      </a:lnTo>
                      <a:lnTo>
                        <a:pt x="221" y="190"/>
                      </a:lnTo>
                      <a:lnTo>
                        <a:pt x="221" y="191"/>
                      </a:lnTo>
                      <a:lnTo>
                        <a:pt x="222" y="191"/>
                      </a:lnTo>
                      <a:lnTo>
                        <a:pt x="221" y="191"/>
                      </a:lnTo>
                      <a:lnTo>
                        <a:pt x="222" y="191"/>
                      </a:lnTo>
                      <a:lnTo>
                        <a:pt x="221" y="191"/>
                      </a:lnTo>
                      <a:lnTo>
                        <a:pt x="221" y="192"/>
                      </a:lnTo>
                      <a:lnTo>
                        <a:pt x="222" y="192"/>
                      </a:lnTo>
                      <a:lnTo>
                        <a:pt x="222" y="193"/>
                      </a:lnTo>
                      <a:lnTo>
                        <a:pt x="222" y="194"/>
                      </a:lnTo>
                      <a:lnTo>
                        <a:pt x="222" y="195"/>
                      </a:lnTo>
                      <a:lnTo>
                        <a:pt x="222" y="196"/>
                      </a:lnTo>
                      <a:lnTo>
                        <a:pt x="223" y="196"/>
                      </a:lnTo>
                      <a:lnTo>
                        <a:pt x="223" y="197"/>
                      </a:lnTo>
                      <a:lnTo>
                        <a:pt x="224" y="197"/>
                      </a:lnTo>
                      <a:lnTo>
                        <a:pt x="224" y="198"/>
                      </a:lnTo>
                      <a:lnTo>
                        <a:pt x="223" y="198"/>
                      </a:lnTo>
                      <a:lnTo>
                        <a:pt x="223" y="199"/>
                      </a:lnTo>
                      <a:lnTo>
                        <a:pt x="224" y="199"/>
                      </a:lnTo>
                      <a:lnTo>
                        <a:pt x="224" y="198"/>
                      </a:lnTo>
                      <a:lnTo>
                        <a:pt x="225" y="198"/>
                      </a:lnTo>
                      <a:lnTo>
                        <a:pt x="225" y="199"/>
                      </a:lnTo>
                      <a:lnTo>
                        <a:pt x="224" y="199"/>
                      </a:lnTo>
                      <a:lnTo>
                        <a:pt x="224" y="200"/>
                      </a:lnTo>
                      <a:lnTo>
                        <a:pt x="225" y="200"/>
                      </a:lnTo>
                      <a:lnTo>
                        <a:pt x="225" y="201"/>
                      </a:lnTo>
                      <a:lnTo>
                        <a:pt x="226" y="201"/>
                      </a:lnTo>
                      <a:lnTo>
                        <a:pt x="227" y="201"/>
                      </a:lnTo>
                      <a:lnTo>
                        <a:pt x="226" y="202"/>
                      </a:lnTo>
                      <a:lnTo>
                        <a:pt x="227" y="202"/>
                      </a:lnTo>
                      <a:lnTo>
                        <a:pt x="226" y="203"/>
                      </a:lnTo>
                      <a:lnTo>
                        <a:pt x="227" y="203"/>
                      </a:lnTo>
                      <a:lnTo>
                        <a:pt x="228" y="203"/>
                      </a:lnTo>
                      <a:lnTo>
                        <a:pt x="227" y="203"/>
                      </a:lnTo>
                      <a:lnTo>
                        <a:pt x="227" y="204"/>
                      </a:lnTo>
                      <a:lnTo>
                        <a:pt x="228" y="204"/>
                      </a:lnTo>
                      <a:lnTo>
                        <a:pt x="228" y="203"/>
                      </a:lnTo>
                      <a:lnTo>
                        <a:pt x="228" y="204"/>
                      </a:lnTo>
                      <a:lnTo>
                        <a:pt x="228" y="205"/>
                      </a:lnTo>
                      <a:lnTo>
                        <a:pt x="228" y="206"/>
                      </a:lnTo>
                      <a:lnTo>
                        <a:pt x="228" y="207"/>
                      </a:lnTo>
                      <a:lnTo>
                        <a:pt x="228" y="208"/>
                      </a:lnTo>
                      <a:lnTo>
                        <a:pt x="229" y="208"/>
                      </a:lnTo>
                      <a:lnTo>
                        <a:pt x="229" y="209"/>
                      </a:lnTo>
                      <a:lnTo>
                        <a:pt x="230" y="209"/>
                      </a:lnTo>
                      <a:lnTo>
                        <a:pt x="230" y="210"/>
                      </a:lnTo>
                      <a:lnTo>
                        <a:pt x="231" y="210"/>
                      </a:lnTo>
                      <a:lnTo>
                        <a:pt x="231" y="211"/>
                      </a:lnTo>
                      <a:lnTo>
                        <a:pt x="230" y="211"/>
                      </a:lnTo>
                      <a:lnTo>
                        <a:pt x="231" y="211"/>
                      </a:lnTo>
                      <a:lnTo>
                        <a:pt x="231" y="212"/>
                      </a:lnTo>
                      <a:lnTo>
                        <a:pt x="232" y="212"/>
                      </a:lnTo>
                      <a:lnTo>
                        <a:pt x="232" y="213"/>
                      </a:lnTo>
                      <a:lnTo>
                        <a:pt x="232" y="214"/>
                      </a:lnTo>
                      <a:lnTo>
                        <a:pt x="231" y="214"/>
                      </a:lnTo>
                      <a:lnTo>
                        <a:pt x="231" y="215"/>
                      </a:lnTo>
                      <a:lnTo>
                        <a:pt x="232" y="215"/>
                      </a:lnTo>
                      <a:lnTo>
                        <a:pt x="231" y="215"/>
                      </a:lnTo>
                      <a:lnTo>
                        <a:pt x="211" y="242"/>
                      </a:lnTo>
                      <a:lnTo>
                        <a:pt x="147" y="325"/>
                      </a:lnTo>
                      <a:lnTo>
                        <a:pt x="49" y="229"/>
                      </a:lnTo>
                      <a:lnTo>
                        <a:pt x="7" y="187"/>
                      </a:lnTo>
                      <a:lnTo>
                        <a:pt x="0" y="187"/>
                      </a:lnTo>
                      <a:lnTo>
                        <a:pt x="0" y="186"/>
                      </a:lnTo>
                      <a:lnTo>
                        <a:pt x="0" y="183"/>
                      </a:lnTo>
                      <a:lnTo>
                        <a:pt x="0" y="182"/>
                      </a:lnTo>
                      <a:lnTo>
                        <a:pt x="1" y="182"/>
                      </a:lnTo>
                      <a:lnTo>
                        <a:pt x="2" y="182"/>
                      </a:lnTo>
                      <a:lnTo>
                        <a:pt x="3" y="181"/>
                      </a:lnTo>
                      <a:lnTo>
                        <a:pt x="6" y="180"/>
                      </a:lnTo>
                      <a:lnTo>
                        <a:pt x="7" y="180"/>
                      </a:lnTo>
                      <a:lnTo>
                        <a:pt x="8" y="181"/>
                      </a:lnTo>
                      <a:lnTo>
                        <a:pt x="9" y="181"/>
                      </a:lnTo>
                      <a:lnTo>
                        <a:pt x="10" y="181"/>
                      </a:lnTo>
                      <a:lnTo>
                        <a:pt x="13" y="180"/>
                      </a:lnTo>
                      <a:lnTo>
                        <a:pt x="17" y="180"/>
                      </a:lnTo>
                      <a:lnTo>
                        <a:pt x="19" y="180"/>
                      </a:lnTo>
                      <a:lnTo>
                        <a:pt x="21" y="180"/>
                      </a:lnTo>
                      <a:lnTo>
                        <a:pt x="22" y="180"/>
                      </a:lnTo>
                      <a:lnTo>
                        <a:pt x="23" y="180"/>
                      </a:lnTo>
                      <a:lnTo>
                        <a:pt x="24" y="179"/>
                      </a:lnTo>
                      <a:lnTo>
                        <a:pt x="26" y="177"/>
                      </a:lnTo>
                      <a:lnTo>
                        <a:pt x="29" y="175"/>
                      </a:lnTo>
                      <a:lnTo>
                        <a:pt x="30" y="175"/>
                      </a:lnTo>
                      <a:lnTo>
                        <a:pt x="31" y="174"/>
                      </a:lnTo>
                      <a:lnTo>
                        <a:pt x="33" y="174"/>
                      </a:lnTo>
                      <a:lnTo>
                        <a:pt x="35" y="172"/>
                      </a:lnTo>
                      <a:lnTo>
                        <a:pt x="36" y="172"/>
                      </a:lnTo>
                      <a:lnTo>
                        <a:pt x="36" y="174"/>
                      </a:lnTo>
                      <a:lnTo>
                        <a:pt x="37" y="174"/>
                      </a:lnTo>
                      <a:lnTo>
                        <a:pt x="39" y="176"/>
                      </a:lnTo>
                      <a:lnTo>
                        <a:pt x="40" y="177"/>
                      </a:lnTo>
                      <a:lnTo>
                        <a:pt x="41" y="178"/>
                      </a:lnTo>
                      <a:lnTo>
                        <a:pt x="43" y="179"/>
                      </a:lnTo>
                      <a:lnTo>
                        <a:pt x="45" y="179"/>
                      </a:lnTo>
                      <a:lnTo>
                        <a:pt x="48" y="180"/>
                      </a:lnTo>
                      <a:lnTo>
                        <a:pt x="48" y="179"/>
                      </a:lnTo>
                      <a:lnTo>
                        <a:pt x="47" y="179"/>
                      </a:lnTo>
                      <a:lnTo>
                        <a:pt x="47" y="178"/>
                      </a:lnTo>
                      <a:lnTo>
                        <a:pt x="46" y="177"/>
                      </a:lnTo>
                      <a:lnTo>
                        <a:pt x="45" y="177"/>
                      </a:lnTo>
                      <a:lnTo>
                        <a:pt x="44" y="177"/>
                      </a:lnTo>
                      <a:lnTo>
                        <a:pt x="44" y="178"/>
                      </a:lnTo>
                      <a:lnTo>
                        <a:pt x="43" y="178"/>
                      </a:lnTo>
                      <a:lnTo>
                        <a:pt x="43" y="177"/>
                      </a:lnTo>
                      <a:lnTo>
                        <a:pt x="42" y="177"/>
                      </a:lnTo>
                      <a:lnTo>
                        <a:pt x="42" y="176"/>
                      </a:lnTo>
                      <a:lnTo>
                        <a:pt x="42" y="175"/>
                      </a:lnTo>
                      <a:lnTo>
                        <a:pt x="42" y="174"/>
                      </a:lnTo>
                      <a:lnTo>
                        <a:pt x="43" y="174"/>
                      </a:lnTo>
                      <a:lnTo>
                        <a:pt x="43" y="173"/>
                      </a:lnTo>
                      <a:lnTo>
                        <a:pt x="43" y="172"/>
                      </a:lnTo>
                      <a:lnTo>
                        <a:pt x="42" y="171"/>
                      </a:lnTo>
                      <a:lnTo>
                        <a:pt x="42" y="170"/>
                      </a:lnTo>
                      <a:lnTo>
                        <a:pt x="42" y="169"/>
                      </a:lnTo>
                      <a:lnTo>
                        <a:pt x="42" y="168"/>
                      </a:lnTo>
                      <a:lnTo>
                        <a:pt x="44" y="168"/>
                      </a:lnTo>
                      <a:lnTo>
                        <a:pt x="45" y="167"/>
                      </a:lnTo>
                      <a:lnTo>
                        <a:pt x="45" y="166"/>
                      </a:lnTo>
                      <a:lnTo>
                        <a:pt x="45" y="165"/>
                      </a:lnTo>
                      <a:lnTo>
                        <a:pt x="44" y="164"/>
                      </a:lnTo>
                      <a:lnTo>
                        <a:pt x="45" y="163"/>
                      </a:lnTo>
                      <a:lnTo>
                        <a:pt x="45" y="162"/>
                      </a:lnTo>
                      <a:lnTo>
                        <a:pt x="46" y="162"/>
                      </a:lnTo>
                      <a:lnTo>
                        <a:pt x="46" y="161"/>
                      </a:lnTo>
                      <a:lnTo>
                        <a:pt x="45" y="160"/>
                      </a:lnTo>
                      <a:lnTo>
                        <a:pt x="45" y="159"/>
                      </a:lnTo>
                      <a:lnTo>
                        <a:pt x="43" y="159"/>
                      </a:lnTo>
                      <a:lnTo>
                        <a:pt x="42" y="158"/>
                      </a:lnTo>
                      <a:lnTo>
                        <a:pt x="42" y="157"/>
                      </a:lnTo>
                      <a:lnTo>
                        <a:pt x="43" y="156"/>
                      </a:lnTo>
                      <a:lnTo>
                        <a:pt x="44" y="156"/>
                      </a:lnTo>
                      <a:lnTo>
                        <a:pt x="44" y="155"/>
                      </a:lnTo>
                      <a:lnTo>
                        <a:pt x="44" y="154"/>
                      </a:lnTo>
                      <a:lnTo>
                        <a:pt x="44" y="153"/>
                      </a:lnTo>
                      <a:lnTo>
                        <a:pt x="43" y="152"/>
                      </a:lnTo>
                      <a:lnTo>
                        <a:pt x="42" y="152"/>
                      </a:lnTo>
                      <a:lnTo>
                        <a:pt x="42" y="151"/>
                      </a:lnTo>
                      <a:lnTo>
                        <a:pt x="41" y="151"/>
                      </a:lnTo>
                      <a:lnTo>
                        <a:pt x="40" y="151"/>
                      </a:lnTo>
                      <a:lnTo>
                        <a:pt x="42" y="147"/>
                      </a:lnTo>
                      <a:lnTo>
                        <a:pt x="47" y="139"/>
                      </a:lnTo>
                      <a:lnTo>
                        <a:pt x="58" y="129"/>
                      </a:lnTo>
                      <a:lnTo>
                        <a:pt x="73" y="115"/>
                      </a:lnTo>
                      <a:lnTo>
                        <a:pt x="77" y="110"/>
                      </a:lnTo>
                      <a:lnTo>
                        <a:pt x="83" y="105"/>
                      </a:lnTo>
                      <a:lnTo>
                        <a:pt x="83" y="104"/>
                      </a:lnTo>
                      <a:lnTo>
                        <a:pt x="82" y="104"/>
                      </a:lnTo>
                      <a:lnTo>
                        <a:pt x="81" y="104"/>
                      </a:lnTo>
                      <a:lnTo>
                        <a:pt x="80" y="104"/>
                      </a:lnTo>
                      <a:lnTo>
                        <a:pt x="79" y="104"/>
                      </a:lnTo>
                      <a:lnTo>
                        <a:pt x="80" y="104"/>
                      </a:lnTo>
                      <a:lnTo>
                        <a:pt x="80" y="103"/>
                      </a:lnTo>
                      <a:lnTo>
                        <a:pt x="80" y="102"/>
                      </a:lnTo>
                      <a:lnTo>
                        <a:pt x="81" y="101"/>
                      </a:lnTo>
                      <a:lnTo>
                        <a:pt x="81" y="100"/>
                      </a:lnTo>
                      <a:lnTo>
                        <a:pt x="81" y="99"/>
                      </a:lnTo>
                      <a:lnTo>
                        <a:pt x="81" y="98"/>
                      </a:lnTo>
                      <a:lnTo>
                        <a:pt x="80" y="97"/>
                      </a:lnTo>
                      <a:lnTo>
                        <a:pt x="80" y="96"/>
                      </a:lnTo>
                      <a:lnTo>
                        <a:pt x="79" y="96"/>
                      </a:lnTo>
                      <a:lnTo>
                        <a:pt x="79" y="95"/>
                      </a:lnTo>
                      <a:lnTo>
                        <a:pt x="78" y="94"/>
                      </a:lnTo>
                      <a:lnTo>
                        <a:pt x="78" y="93"/>
                      </a:lnTo>
                      <a:lnTo>
                        <a:pt x="77" y="93"/>
                      </a:lnTo>
                      <a:lnTo>
                        <a:pt x="77" y="92"/>
                      </a:lnTo>
                      <a:lnTo>
                        <a:pt x="76" y="91"/>
                      </a:lnTo>
                      <a:lnTo>
                        <a:pt x="76" y="90"/>
                      </a:lnTo>
                      <a:lnTo>
                        <a:pt x="75" y="90"/>
                      </a:lnTo>
                      <a:lnTo>
                        <a:pt x="75" y="89"/>
                      </a:lnTo>
                      <a:lnTo>
                        <a:pt x="74" y="89"/>
                      </a:lnTo>
                      <a:lnTo>
                        <a:pt x="72" y="89"/>
                      </a:lnTo>
                      <a:lnTo>
                        <a:pt x="71" y="89"/>
                      </a:lnTo>
                      <a:lnTo>
                        <a:pt x="71" y="88"/>
                      </a:lnTo>
                      <a:lnTo>
                        <a:pt x="71" y="87"/>
                      </a:lnTo>
                      <a:lnTo>
                        <a:pt x="71" y="86"/>
                      </a:lnTo>
                      <a:lnTo>
                        <a:pt x="70" y="86"/>
                      </a:lnTo>
                      <a:lnTo>
                        <a:pt x="70" y="85"/>
                      </a:lnTo>
                      <a:lnTo>
                        <a:pt x="70" y="84"/>
                      </a:lnTo>
                      <a:lnTo>
                        <a:pt x="69" y="83"/>
                      </a:lnTo>
                      <a:lnTo>
                        <a:pt x="69" y="81"/>
                      </a:lnTo>
                      <a:lnTo>
                        <a:pt x="68" y="80"/>
                      </a:lnTo>
                      <a:lnTo>
                        <a:pt x="67" y="78"/>
                      </a:lnTo>
                      <a:lnTo>
                        <a:pt x="67" y="77"/>
                      </a:lnTo>
                      <a:lnTo>
                        <a:pt x="68" y="76"/>
                      </a:lnTo>
                      <a:lnTo>
                        <a:pt x="69" y="75"/>
                      </a:lnTo>
                      <a:lnTo>
                        <a:pt x="68" y="75"/>
                      </a:lnTo>
                      <a:lnTo>
                        <a:pt x="68" y="74"/>
                      </a:lnTo>
                      <a:lnTo>
                        <a:pt x="67" y="73"/>
                      </a:lnTo>
                      <a:lnTo>
                        <a:pt x="67" y="71"/>
                      </a:lnTo>
                      <a:lnTo>
                        <a:pt x="67" y="70"/>
                      </a:lnTo>
                      <a:lnTo>
                        <a:pt x="67" y="69"/>
                      </a:lnTo>
                      <a:lnTo>
                        <a:pt x="68" y="69"/>
                      </a:lnTo>
                      <a:lnTo>
                        <a:pt x="69" y="69"/>
                      </a:lnTo>
                      <a:lnTo>
                        <a:pt x="70" y="69"/>
                      </a:lnTo>
                      <a:lnTo>
                        <a:pt x="70" y="68"/>
                      </a:lnTo>
                      <a:lnTo>
                        <a:pt x="70" y="67"/>
                      </a:lnTo>
                      <a:lnTo>
                        <a:pt x="70" y="66"/>
                      </a:lnTo>
                      <a:lnTo>
                        <a:pt x="70" y="65"/>
                      </a:lnTo>
                      <a:lnTo>
                        <a:pt x="70" y="64"/>
                      </a:lnTo>
                      <a:lnTo>
                        <a:pt x="70" y="63"/>
                      </a:lnTo>
                      <a:lnTo>
                        <a:pt x="70" y="62"/>
                      </a:lnTo>
                      <a:lnTo>
                        <a:pt x="71" y="62"/>
                      </a:lnTo>
                      <a:lnTo>
                        <a:pt x="71" y="61"/>
                      </a:lnTo>
                      <a:lnTo>
                        <a:pt x="71" y="60"/>
                      </a:lnTo>
                      <a:lnTo>
                        <a:pt x="71" y="59"/>
                      </a:lnTo>
                      <a:lnTo>
                        <a:pt x="71" y="58"/>
                      </a:lnTo>
                      <a:lnTo>
                        <a:pt x="72" y="58"/>
                      </a:lnTo>
                      <a:lnTo>
                        <a:pt x="71" y="57"/>
                      </a:lnTo>
                      <a:lnTo>
                        <a:pt x="72" y="56"/>
                      </a:lnTo>
                      <a:lnTo>
                        <a:pt x="73" y="55"/>
                      </a:lnTo>
                      <a:lnTo>
                        <a:pt x="74" y="55"/>
                      </a:lnTo>
                      <a:lnTo>
                        <a:pt x="73" y="54"/>
                      </a:lnTo>
                      <a:lnTo>
                        <a:pt x="73" y="53"/>
                      </a:lnTo>
                      <a:lnTo>
                        <a:pt x="73" y="52"/>
                      </a:lnTo>
                      <a:lnTo>
                        <a:pt x="72" y="51"/>
                      </a:lnTo>
                      <a:lnTo>
                        <a:pt x="72" y="50"/>
                      </a:lnTo>
                      <a:lnTo>
                        <a:pt x="74" y="46"/>
                      </a:lnTo>
                      <a:lnTo>
                        <a:pt x="74" y="45"/>
                      </a:lnTo>
                      <a:lnTo>
                        <a:pt x="74" y="44"/>
                      </a:lnTo>
                      <a:lnTo>
                        <a:pt x="74" y="43"/>
                      </a:lnTo>
                      <a:lnTo>
                        <a:pt x="76" y="40"/>
                      </a:lnTo>
                      <a:lnTo>
                        <a:pt x="77" y="40"/>
                      </a:lnTo>
                      <a:lnTo>
                        <a:pt x="78" y="39"/>
                      </a:lnTo>
                      <a:lnTo>
                        <a:pt x="79" y="38"/>
                      </a:lnTo>
                      <a:lnTo>
                        <a:pt x="80" y="38"/>
                      </a:lnTo>
                      <a:lnTo>
                        <a:pt x="81" y="37"/>
                      </a:lnTo>
                      <a:lnTo>
                        <a:pt x="81" y="36"/>
                      </a:lnTo>
                      <a:lnTo>
                        <a:pt x="83" y="35"/>
                      </a:lnTo>
                      <a:lnTo>
                        <a:pt x="83" y="34"/>
                      </a:lnTo>
                      <a:lnTo>
                        <a:pt x="85" y="34"/>
                      </a:lnTo>
                      <a:lnTo>
                        <a:pt x="85" y="33"/>
                      </a:lnTo>
                      <a:lnTo>
                        <a:pt x="87" y="32"/>
                      </a:lnTo>
                      <a:lnTo>
                        <a:pt x="87" y="31"/>
                      </a:lnTo>
                      <a:lnTo>
                        <a:pt x="88" y="31"/>
                      </a:lnTo>
                      <a:lnTo>
                        <a:pt x="89" y="30"/>
                      </a:lnTo>
                      <a:lnTo>
                        <a:pt x="93" y="28"/>
                      </a:lnTo>
                      <a:lnTo>
                        <a:pt x="95" y="27"/>
                      </a:lnTo>
                      <a:lnTo>
                        <a:pt x="99" y="24"/>
                      </a:lnTo>
                      <a:lnTo>
                        <a:pt x="100" y="24"/>
                      </a:lnTo>
                      <a:lnTo>
                        <a:pt x="103" y="23"/>
                      </a:lnTo>
                      <a:lnTo>
                        <a:pt x="104" y="23"/>
                      </a:lnTo>
                      <a:lnTo>
                        <a:pt x="104" y="22"/>
                      </a:lnTo>
                      <a:lnTo>
                        <a:pt x="105" y="22"/>
                      </a:lnTo>
                      <a:lnTo>
                        <a:pt x="106" y="21"/>
                      </a:lnTo>
                      <a:lnTo>
                        <a:pt x="106" y="20"/>
                      </a:lnTo>
                      <a:lnTo>
                        <a:pt x="107" y="20"/>
                      </a:lnTo>
                      <a:lnTo>
                        <a:pt x="107" y="19"/>
                      </a:lnTo>
                      <a:lnTo>
                        <a:pt x="108" y="19"/>
                      </a:lnTo>
                      <a:lnTo>
                        <a:pt x="109" y="19"/>
                      </a:lnTo>
                      <a:lnTo>
                        <a:pt x="111" y="18"/>
                      </a:lnTo>
                      <a:lnTo>
                        <a:pt x="111" y="17"/>
                      </a:lnTo>
                      <a:lnTo>
                        <a:pt x="112" y="17"/>
                      </a:lnTo>
                      <a:lnTo>
                        <a:pt x="113" y="16"/>
                      </a:lnTo>
                      <a:lnTo>
                        <a:pt x="114" y="15"/>
                      </a:lnTo>
                      <a:lnTo>
                        <a:pt x="115" y="14"/>
                      </a:lnTo>
                      <a:lnTo>
                        <a:pt x="116" y="14"/>
                      </a:lnTo>
                      <a:lnTo>
                        <a:pt x="118" y="13"/>
                      </a:lnTo>
                      <a:lnTo>
                        <a:pt x="119" y="13"/>
                      </a:lnTo>
                      <a:lnTo>
                        <a:pt x="122" y="11"/>
                      </a:lnTo>
                      <a:lnTo>
                        <a:pt x="123" y="11"/>
                      </a:lnTo>
                      <a:lnTo>
                        <a:pt x="130" y="10"/>
                      </a:lnTo>
                      <a:lnTo>
                        <a:pt x="130" y="9"/>
                      </a:lnTo>
                      <a:lnTo>
                        <a:pt x="131" y="9"/>
                      </a:lnTo>
                      <a:lnTo>
                        <a:pt x="133" y="8"/>
                      </a:lnTo>
                      <a:lnTo>
                        <a:pt x="135" y="8"/>
                      </a:lnTo>
                      <a:lnTo>
                        <a:pt x="140" y="7"/>
                      </a:lnTo>
                      <a:lnTo>
                        <a:pt x="141" y="6"/>
                      </a:lnTo>
                      <a:lnTo>
                        <a:pt x="142" y="6"/>
                      </a:lnTo>
                      <a:lnTo>
                        <a:pt x="143" y="6"/>
                      </a:lnTo>
                      <a:lnTo>
                        <a:pt x="143" y="5"/>
                      </a:lnTo>
                      <a:lnTo>
                        <a:pt x="146" y="5"/>
                      </a:lnTo>
                      <a:lnTo>
                        <a:pt x="146" y="4"/>
                      </a:lnTo>
                      <a:lnTo>
                        <a:pt x="147" y="4"/>
                      </a:lnTo>
                      <a:lnTo>
                        <a:pt x="147" y="3"/>
                      </a:lnTo>
                      <a:lnTo>
                        <a:pt x="148" y="3"/>
                      </a:lnTo>
                      <a:lnTo>
                        <a:pt x="148" y="2"/>
                      </a:lnTo>
                      <a:lnTo>
                        <a:pt x="149" y="2"/>
                      </a:lnTo>
                      <a:lnTo>
                        <a:pt x="149" y="1"/>
                      </a:lnTo>
                      <a:lnTo>
                        <a:pt x="150" y="0"/>
                      </a:lnTo>
                      <a:lnTo>
                        <a:pt x="150" y="1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" name="Freeform 37">
                  <a:extLst>
                    <a:ext uri="{FF2B5EF4-FFF2-40B4-BE49-F238E27FC236}">
                      <a16:creationId xmlns:a16="http://schemas.microsoft.com/office/drawing/2014/main" id="{9D80B66A-D14B-4E66-B81A-E94A7D04C7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635625" y="4122738"/>
                  <a:ext cx="717550" cy="611187"/>
                </a:xfrm>
                <a:custGeom>
                  <a:avLst/>
                  <a:gdLst>
                    <a:gd name="T0" fmla="*/ 244 w 452"/>
                    <a:gd name="T1" fmla="*/ 10 h 385"/>
                    <a:gd name="T2" fmla="*/ 252 w 452"/>
                    <a:gd name="T3" fmla="*/ 15 h 385"/>
                    <a:gd name="T4" fmla="*/ 260 w 452"/>
                    <a:gd name="T5" fmla="*/ 21 h 385"/>
                    <a:gd name="T6" fmla="*/ 266 w 452"/>
                    <a:gd name="T7" fmla="*/ 27 h 385"/>
                    <a:gd name="T8" fmla="*/ 272 w 452"/>
                    <a:gd name="T9" fmla="*/ 34 h 385"/>
                    <a:gd name="T10" fmla="*/ 277 w 452"/>
                    <a:gd name="T11" fmla="*/ 42 h 385"/>
                    <a:gd name="T12" fmla="*/ 280 w 452"/>
                    <a:gd name="T13" fmla="*/ 49 h 385"/>
                    <a:gd name="T14" fmla="*/ 283 w 452"/>
                    <a:gd name="T15" fmla="*/ 57 h 385"/>
                    <a:gd name="T16" fmla="*/ 289 w 452"/>
                    <a:gd name="T17" fmla="*/ 65 h 385"/>
                    <a:gd name="T18" fmla="*/ 296 w 452"/>
                    <a:gd name="T19" fmla="*/ 71 h 385"/>
                    <a:gd name="T20" fmla="*/ 303 w 452"/>
                    <a:gd name="T21" fmla="*/ 79 h 385"/>
                    <a:gd name="T22" fmla="*/ 312 w 452"/>
                    <a:gd name="T23" fmla="*/ 85 h 385"/>
                    <a:gd name="T24" fmla="*/ 311 w 452"/>
                    <a:gd name="T25" fmla="*/ 96 h 385"/>
                    <a:gd name="T26" fmla="*/ 317 w 452"/>
                    <a:gd name="T27" fmla="*/ 103 h 385"/>
                    <a:gd name="T28" fmla="*/ 321 w 452"/>
                    <a:gd name="T29" fmla="*/ 113 h 385"/>
                    <a:gd name="T30" fmla="*/ 325 w 452"/>
                    <a:gd name="T31" fmla="*/ 122 h 385"/>
                    <a:gd name="T32" fmla="*/ 330 w 452"/>
                    <a:gd name="T33" fmla="*/ 126 h 385"/>
                    <a:gd name="T34" fmla="*/ 338 w 452"/>
                    <a:gd name="T35" fmla="*/ 130 h 385"/>
                    <a:gd name="T36" fmla="*/ 340 w 452"/>
                    <a:gd name="T37" fmla="*/ 137 h 385"/>
                    <a:gd name="T38" fmla="*/ 348 w 452"/>
                    <a:gd name="T39" fmla="*/ 142 h 385"/>
                    <a:gd name="T40" fmla="*/ 354 w 452"/>
                    <a:gd name="T41" fmla="*/ 148 h 385"/>
                    <a:gd name="T42" fmla="*/ 356 w 452"/>
                    <a:gd name="T43" fmla="*/ 158 h 385"/>
                    <a:gd name="T44" fmla="*/ 358 w 452"/>
                    <a:gd name="T45" fmla="*/ 163 h 385"/>
                    <a:gd name="T46" fmla="*/ 361 w 452"/>
                    <a:gd name="T47" fmla="*/ 171 h 385"/>
                    <a:gd name="T48" fmla="*/ 356 w 452"/>
                    <a:gd name="T49" fmla="*/ 177 h 385"/>
                    <a:gd name="T50" fmla="*/ 363 w 452"/>
                    <a:gd name="T51" fmla="*/ 183 h 385"/>
                    <a:gd name="T52" fmla="*/ 365 w 452"/>
                    <a:gd name="T53" fmla="*/ 190 h 385"/>
                    <a:gd name="T54" fmla="*/ 368 w 452"/>
                    <a:gd name="T55" fmla="*/ 199 h 385"/>
                    <a:gd name="T56" fmla="*/ 376 w 452"/>
                    <a:gd name="T57" fmla="*/ 200 h 385"/>
                    <a:gd name="T58" fmla="*/ 381 w 452"/>
                    <a:gd name="T59" fmla="*/ 206 h 385"/>
                    <a:gd name="T60" fmla="*/ 386 w 452"/>
                    <a:gd name="T61" fmla="*/ 212 h 385"/>
                    <a:gd name="T62" fmla="*/ 393 w 452"/>
                    <a:gd name="T63" fmla="*/ 214 h 385"/>
                    <a:gd name="T64" fmla="*/ 397 w 452"/>
                    <a:gd name="T65" fmla="*/ 224 h 385"/>
                    <a:gd name="T66" fmla="*/ 397 w 452"/>
                    <a:gd name="T67" fmla="*/ 235 h 385"/>
                    <a:gd name="T68" fmla="*/ 389 w 452"/>
                    <a:gd name="T69" fmla="*/ 249 h 385"/>
                    <a:gd name="T70" fmla="*/ 395 w 452"/>
                    <a:gd name="T71" fmla="*/ 260 h 385"/>
                    <a:gd name="T72" fmla="*/ 400 w 452"/>
                    <a:gd name="T73" fmla="*/ 269 h 385"/>
                    <a:gd name="T74" fmla="*/ 405 w 452"/>
                    <a:gd name="T75" fmla="*/ 277 h 385"/>
                    <a:gd name="T76" fmla="*/ 414 w 452"/>
                    <a:gd name="T77" fmla="*/ 285 h 385"/>
                    <a:gd name="T78" fmla="*/ 425 w 452"/>
                    <a:gd name="T79" fmla="*/ 288 h 385"/>
                    <a:gd name="T80" fmla="*/ 432 w 452"/>
                    <a:gd name="T81" fmla="*/ 292 h 385"/>
                    <a:gd name="T82" fmla="*/ 444 w 452"/>
                    <a:gd name="T83" fmla="*/ 303 h 385"/>
                    <a:gd name="T84" fmla="*/ 330 w 452"/>
                    <a:gd name="T85" fmla="*/ 381 h 385"/>
                    <a:gd name="T86" fmla="*/ 173 w 452"/>
                    <a:gd name="T87" fmla="*/ 328 h 385"/>
                    <a:gd name="T88" fmla="*/ 155 w 452"/>
                    <a:gd name="T89" fmla="*/ 317 h 385"/>
                    <a:gd name="T90" fmla="*/ 143 w 452"/>
                    <a:gd name="T91" fmla="*/ 317 h 385"/>
                    <a:gd name="T92" fmla="*/ 134 w 452"/>
                    <a:gd name="T93" fmla="*/ 316 h 385"/>
                    <a:gd name="T94" fmla="*/ 23 w 452"/>
                    <a:gd name="T95" fmla="*/ 310 h 385"/>
                    <a:gd name="T96" fmla="*/ 6 w 452"/>
                    <a:gd name="T97" fmla="*/ 295 h 385"/>
                    <a:gd name="T98" fmla="*/ 3 w 452"/>
                    <a:gd name="T99" fmla="*/ 287 h 385"/>
                    <a:gd name="T100" fmla="*/ 13 w 452"/>
                    <a:gd name="T101" fmla="*/ 280 h 385"/>
                    <a:gd name="T102" fmla="*/ 15 w 452"/>
                    <a:gd name="T103" fmla="*/ 272 h 385"/>
                    <a:gd name="T104" fmla="*/ 12 w 452"/>
                    <a:gd name="T105" fmla="*/ 267 h 385"/>
                    <a:gd name="T106" fmla="*/ 10 w 452"/>
                    <a:gd name="T107" fmla="*/ 258 h 385"/>
                    <a:gd name="T108" fmla="*/ 8 w 452"/>
                    <a:gd name="T109" fmla="*/ 248 h 385"/>
                    <a:gd name="T110" fmla="*/ 10 w 452"/>
                    <a:gd name="T111" fmla="*/ 239 h 385"/>
                    <a:gd name="T112" fmla="*/ 7 w 452"/>
                    <a:gd name="T113" fmla="*/ 228 h 385"/>
                    <a:gd name="T114" fmla="*/ 13 w 452"/>
                    <a:gd name="T115" fmla="*/ 223 h 385"/>
                    <a:gd name="T116" fmla="*/ 17 w 452"/>
                    <a:gd name="T117" fmla="*/ 214 h 385"/>
                    <a:gd name="T118" fmla="*/ 22 w 452"/>
                    <a:gd name="T119" fmla="*/ 206 h 385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452"/>
                    <a:gd name="T181" fmla="*/ 0 h 385"/>
                    <a:gd name="T182" fmla="*/ 452 w 452"/>
                    <a:gd name="T183" fmla="*/ 385 h 385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452" h="385">
                      <a:moveTo>
                        <a:pt x="243" y="0"/>
                      </a:moveTo>
                      <a:lnTo>
                        <a:pt x="242" y="1"/>
                      </a:lnTo>
                      <a:lnTo>
                        <a:pt x="243" y="2"/>
                      </a:lnTo>
                      <a:lnTo>
                        <a:pt x="242" y="3"/>
                      </a:lnTo>
                      <a:lnTo>
                        <a:pt x="243" y="3"/>
                      </a:lnTo>
                      <a:lnTo>
                        <a:pt x="244" y="3"/>
                      </a:lnTo>
                      <a:lnTo>
                        <a:pt x="244" y="4"/>
                      </a:lnTo>
                      <a:lnTo>
                        <a:pt x="244" y="5"/>
                      </a:lnTo>
                      <a:lnTo>
                        <a:pt x="245" y="5"/>
                      </a:lnTo>
                      <a:lnTo>
                        <a:pt x="245" y="6"/>
                      </a:lnTo>
                      <a:lnTo>
                        <a:pt x="244" y="7"/>
                      </a:lnTo>
                      <a:lnTo>
                        <a:pt x="245" y="7"/>
                      </a:lnTo>
                      <a:lnTo>
                        <a:pt x="245" y="8"/>
                      </a:lnTo>
                      <a:lnTo>
                        <a:pt x="244" y="9"/>
                      </a:lnTo>
                      <a:lnTo>
                        <a:pt x="244" y="10"/>
                      </a:lnTo>
                      <a:lnTo>
                        <a:pt x="245" y="10"/>
                      </a:lnTo>
                      <a:lnTo>
                        <a:pt x="246" y="10"/>
                      </a:lnTo>
                      <a:lnTo>
                        <a:pt x="247" y="10"/>
                      </a:lnTo>
                      <a:lnTo>
                        <a:pt x="246" y="11"/>
                      </a:lnTo>
                      <a:lnTo>
                        <a:pt x="246" y="12"/>
                      </a:lnTo>
                      <a:lnTo>
                        <a:pt x="247" y="12"/>
                      </a:lnTo>
                      <a:lnTo>
                        <a:pt x="247" y="13"/>
                      </a:lnTo>
                      <a:lnTo>
                        <a:pt x="248" y="13"/>
                      </a:lnTo>
                      <a:lnTo>
                        <a:pt x="248" y="14"/>
                      </a:lnTo>
                      <a:lnTo>
                        <a:pt x="247" y="14"/>
                      </a:lnTo>
                      <a:lnTo>
                        <a:pt x="248" y="14"/>
                      </a:lnTo>
                      <a:lnTo>
                        <a:pt x="248" y="15"/>
                      </a:lnTo>
                      <a:lnTo>
                        <a:pt x="248" y="16"/>
                      </a:lnTo>
                      <a:lnTo>
                        <a:pt x="249" y="16"/>
                      </a:lnTo>
                      <a:lnTo>
                        <a:pt x="250" y="15"/>
                      </a:lnTo>
                      <a:lnTo>
                        <a:pt x="251" y="15"/>
                      </a:lnTo>
                      <a:lnTo>
                        <a:pt x="252" y="15"/>
                      </a:lnTo>
                      <a:lnTo>
                        <a:pt x="252" y="16"/>
                      </a:lnTo>
                      <a:lnTo>
                        <a:pt x="253" y="16"/>
                      </a:lnTo>
                      <a:lnTo>
                        <a:pt x="254" y="16"/>
                      </a:lnTo>
                      <a:lnTo>
                        <a:pt x="254" y="17"/>
                      </a:lnTo>
                      <a:lnTo>
                        <a:pt x="255" y="18"/>
                      </a:lnTo>
                      <a:lnTo>
                        <a:pt x="256" y="18"/>
                      </a:lnTo>
                      <a:lnTo>
                        <a:pt x="256" y="19"/>
                      </a:lnTo>
                      <a:lnTo>
                        <a:pt x="256" y="18"/>
                      </a:lnTo>
                      <a:lnTo>
                        <a:pt x="257" y="19"/>
                      </a:lnTo>
                      <a:lnTo>
                        <a:pt x="257" y="20"/>
                      </a:lnTo>
                      <a:lnTo>
                        <a:pt x="258" y="20"/>
                      </a:lnTo>
                      <a:lnTo>
                        <a:pt x="259" y="20"/>
                      </a:lnTo>
                      <a:lnTo>
                        <a:pt x="260" y="20"/>
                      </a:lnTo>
                      <a:lnTo>
                        <a:pt x="260" y="21"/>
                      </a:lnTo>
                      <a:lnTo>
                        <a:pt x="261" y="21"/>
                      </a:lnTo>
                      <a:lnTo>
                        <a:pt x="261" y="22"/>
                      </a:lnTo>
                      <a:lnTo>
                        <a:pt x="262" y="22"/>
                      </a:lnTo>
                      <a:lnTo>
                        <a:pt x="263" y="23"/>
                      </a:lnTo>
                      <a:lnTo>
                        <a:pt x="262" y="24"/>
                      </a:lnTo>
                      <a:lnTo>
                        <a:pt x="261" y="25"/>
                      </a:lnTo>
                      <a:lnTo>
                        <a:pt x="261" y="26"/>
                      </a:lnTo>
                      <a:lnTo>
                        <a:pt x="262" y="26"/>
                      </a:lnTo>
                      <a:lnTo>
                        <a:pt x="262" y="27"/>
                      </a:lnTo>
                      <a:lnTo>
                        <a:pt x="263" y="27"/>
                      </a:lnTo>
                      <a:lnTo>
                        <a:pt x="263" y="26"/>
                      </a:lnTo>
                      <a:lnTo>
                        <a:pt x="264" y="26"/>
                      </a:lnTo>
                      <a:lnTo>
                        <a:pt x="265" y="26"/>
                      </a:lnTo>
                      <a:lnTo>
                        <a:pt x="265" y="27"/>
                      </a:lnTo>
                      <a:lnTo>
                        <a:pt x="265" y="26"/>
                      </a:lnTo>
                      <a:lnTo>
                        <a:pt x="266" y="26"/>
                      </a:lnTo>
                      <a:lnTo>
                        <a:pt x="266" y="27"/>
                      </a:lnTo>
                      <a:lnTo>
                        <a:pt x="266" y="28"/>
                      </a:lnTo>
                      <a:lnTo>
                        <a:pt x="266" y="29"/>
                      </a:lnTo>
                      <a:lnTo>
                        <a:pt x="266" y="30"/>
                      </a:lnTo>
                      <a:lnTo>
                        <a:pt x="267" y="31"/>
                      </a:lnTo>
                      <a:lnTo>
                        <a:pt x="267" y="32"/>
                      </a:lnTo>
                      <a:lnTo>
                        <a:pt x="266" y="32"/>
                      </a:lnTo>
                      <a:lnTo>
                        <a:pt x="265" y="32"/>
                      </a:lnTo>
                      <a:lnTo>
                        <a:pt x="266" y="33"/>
                      </a:lnTo>
                      <a:lnTo>
                        <a:pt x="267" y="34"/>
                      </a:lnTo>
                      <a:lnTo>
                        <a:pt x="268" y="34"/>
                      </a:lnTo>
                      <a:lnTo>
                        <a:pt x="271" y="34"/>
                      </a:lnTo>
                      <a:lnTo>
                        <a:pt x="271" y="33"/>
                      </a:lnTo>
                      <a:lnTo>
                        <a:pt x="271" y="32"/>
                      </a:lnTo>
                      <a:lnTo>
                        <a:pt x="272" y="33"/>
                      </a:lnTo>
                      <a:lnTo>
                        <a:pt x="272" y="34"/>
                      </a:lnTo>
                      <a:lnTo>
                        <a:pt x="273" y="34"/>
                      </a:lnTo>
                      <a:lnTo>
                        <a:pt x="273" y="35"/>
                      </a:lnTo>
                      <a:lnTo>
                        <a:pt x="274" y="35"/>
                      </a:lnTo>
                      <a:lnTo>
                        <a:pt x="274" y="36"/>
                      </a:lnTo>
                      <a:lnTo>
                        <a:pt x="273" y="37"/>
                      </a:lnTo>
                      <a:lnTo>
                        <a:pt x="272" y="37"/>
                      </a:lnTo>
                      <a:lnTo>
                        <a:pt x="272" y="38"/>
                      </a:lnTo>
                      <a:lnTo>
                        <a:pt x="273" y="38"/>
                      </a:lnTo>
                      <a:lnTo>
                        <a:pt x="274" y="38"/>
                      </a:lnTo>
                      <a:lnTo>
                        <a:pt x="275" y="38"/>
                      </a:lnTo>
                      <a:lnTo>
                        <a:pt x="275" y="39"/>
                      </a:lnTo>
                      <a:lnTo>
                        <a:pt x="275" y="41"/>
                      </a:lnTo>
                      <a:lnTo>
                        <a:pt x="276" y="41"/>
                      </a:lnTo>
                      <a:lnTo>
                        <a:pt x="276" y="42"/>
                      </a:lnTo>
                      <a:lnTo>
                        <a:pt x="277" y="41"/>
                      </a:lnTo>
                      <a:lnTo>
                        <a:pt x="277" y="42"/>
                      </a:lnTo>
                      <a:lnTo>
                        <a:pt x="277" y="43"/>
                      </a:lnTo>
                      <a:lnTo>
                        <a:pt x="278" y="43"/>
                      </a:lnTo>
                      <a:lnTo>
                        <a:pt x="277" y="43"/>
                      </a:lnTo>
                      <a:lnTo>
                        <a:pt x="277" y="44"/>
                      </a:lnTo>
                      <a:lnTo>
                        <a:pt x="276" y="45"/>
                      </a:lnTo>
                      <a:lnTo>
                        <a:pt x="276" y="46"/>
                      </a:lnTo>
                      <a:lnTo>
                        <a:pt x="277" y="46"/>
                      </a:lnTo>
                      <a:lnTo>
                        <a:pt x="277" y="47"/>
                      </a:lnTo>
                      <a:lnTo>
                        <a:pt x="277" y="48"/>
                      </a:lnTo>
                      <a:lnTo>
                        <a:pt x="278" y="48"/>
                      </a:lnTo>
                      <a:lnTo>
                        <a:pt x="278" y="49"/>
                      </a:lnTo>
                      <a:lnTo>
                        <a:pt x="279" y="49"/>
                      </a:lnTo>
                      <a:lnTo>
                        <a:pt x="280" y="49"/>
                      </a:lnTo>
                      <a:lnTo>
                        <a:pt x="281" y="49"/>
                      </a:lnTo>
                      <a:lnTo>
                        <a:pt x="281" y="50"/>
                      </a:lnTo>
                      <a:lnTo>
                        <a:pt x="280" y="50"/>
                      </a:lnTo>
                      <a:lnTo>
                        <a:pt x="279" y="50"/>
                      </a:lnTo>
                      <a:lnTo>
                        <a:pt x="279" y="51"/>
                      </a:lnTo>
                      <a:lnTo>
                        <a:pt x="279" y="52"/>
                      </a:lnTo>
                      <a:lnTo>
                        <a:pt x="280" y="52"/>
                      </a:lnTo>
                      <a:lnTo>
                        <a:pt x="280" y="53"/>
                      </a:lnTo>
                      <a:lnTo>
                        <a:pt x="280" y="54"/>
                      </a:lnTo>
                      <a:lnTo>
                        <a:pt x="280" y="55"/>
                      </a:lnTo>
                      <a:lnTo>
                        <a:pt x="281" y="55"/>
                      </a:lnTo>
                      <a:lnTo>
                        <a:pt x="280" y="55"/>
                      </a:lnTo>
                      <a:lnTo>
                        <a:pt x="280" y="56"/>
                      </a:lnTo>
                      <a:lnTo>
                        <a:pt x="281" y="56"/>
                      </a:lnTo>
                      <a:lnTo>
                        <a:pt x="282" y="56"/>
                      </a:lnTo>
                      <a:lnTo>
                        <a:pt x="283" y="57"/>
                      </a:lnTo>
                      <a:lnTo>
                        <a:pt x="284" y="57"/>
                      </a:lnTo>
                      <a:lnTo>
                        <a:pt x="284" y="58"/>
                      </a:lnTo>
                      <a:lnTo>
                        <a:pt x="285" y="58"/>
                      </a:lnTo>
                      <a:lnTo>
                        <a:pt x="286" y="58"/>
                      </a:lnTo>
                      <a:lnTo>
                        <a:pt x="287" y="59"/>
                      </a:lnTo>
                      <a:lnTo>
                        <a:pt x="287" y="60"/>
                      </a:lnTo>
                      <a:lnTo>
                        <a:pt x="286" y="60"/>
                      </a:lnTo>
                      <a:lnTo>
                        <a:pt x="285" y="61"/>
                      </a:lnTo>
                      <a:lnTo>
                        <a:pt x="285" y="62"/>
                      </a:lnTo>
                      <a:lnTo>
                        <a:pt x="286" y="63"/>
                      </a:lnTo>
                      <a:lnTo>
                        <a:pt x="287" y="63"/>
                      </a:lnTo>
                      <a:lnTo>
                        <a:pt x="288" y="63"/>
                      </a:lnTo>
                      <a:lnTo>
                        <a:pt x="288" y="64"/>
                      </a:lnTo>
                      <a:lnTo>
                        <a:pt x="288" y="65"/>
                      </a:lnTo>
                      <a:lnTo>
                        <a:pt x="289" y="65"/>
                      </a:lnTo>
                      <a:lnTo>
                        <a:pt x="289" y="66"/>
                      </a:lnTo>
                      <a:lnTo>
                        <a:pt x="289" y="67"/>
                      </a:lnTo>
                      <a:lnTo>
                        <a:pt x="290" y="67"/>
                      </a:lnTo>
                      <a:lnTo>
                        <a:pt x="289" y="67"/>
                      </a:lnTo>
                      <a:lnTo>
                        <a:pt x="289" y="68"/>
                      </a:lnTo>
                      <a:lnTo>
                        <a:pt x="290" y="68"/>
                      </a:lnTo>
                      <a:lnTo>
                        <a:pt x="291" y="68"/>
                      </a:lnTo>
                      <a:lnTo>
                        <a:pt x="291" y="69"/>
                      </a:lnTo>
                      <a:lnTo>
                        <a:pt x="291" y="70"/>
                      </a:lnTo>
                      <a:lnTo>
                        <a:pt x="292" y="70"/>
                      </a:lnTo>
                      <a:lnTo>
                        <a:pt x="292" y="71"/>
                      </a:lnTo>
                      <a:lnTo>
                        <a:pt x="293" y="70"/>
                      </a:lnTo>
                      <a:lnTo>
                        <a:pt x="293" y="71"/>
                      </a:lnTo>
                      <a:lnTo>
                        <a:pt x="294" y="71"/>
                      </a:lnTo>
                      <a:lnTo>
                        <a:pt x="295" y="71"/>
                      </a:lnTo>
                      <a:lnTo>
                        <a:pt x="295" y="70"/>
                      </a:lnTo>
                      <a:lnTo>
                        <a:pt x="296" y="71"/>
                      </a:lnTo>
                      <a:lnTo>
                        <a:pt x="297" y="71"/>
                      </a:lnTo>
                      <a:lnTo>
                        <a:pt x="298" y="71"/>
                      </a:lnTo>
                      <a:lnTo>
                        <a:pt x="299" y="71"/>
                      </a:lnTo>
                      <a:lnTo>
                        <a:pt x="299" y="73"/>
                      </a:lnTo>
                      <a:lnTo>
                        <a:pt x="300" y="74"/>
                      </a:lnTo>
                      <a:lnTo>
                        <a:pt x="300" y="75"/>
                      </a:lnTo>
                      <a:lnTo>
                        <a:pt x="301" y="75"/>
                      </a:lnTo>
                      <a:lnTo>
                        <a:pt x="301" y="76"/>
                      </a:lnTo>
                      <a:lnTo>
                        <a:pt x="300" y="76"/>
                      </a:lnTo>
                      <a:lnTo>
                        <a:pt x="300" y="77"/>
                      </a:lnTo>
                      <a:lnTo>
                        <a:pt x="300" y="78"/>
                      </a:lnTo>
                      <a:lnTo>
                        <a:pt x="301" y="78"/>
                      </a:lnTo>
                      <a:lnTo>
                        <a:pt x="302" y="78"/>
                      </a:lnTo>
                      <a:lnTo>
                        <a:pt x="303" y="78"/>
                      </a:lnTo>
                      <a:lnTo>
                        <a:pt x="303" y="79"/>
                      </a:lnTo>
                      <a:lnTo>
                        <a:pt x="303" y="80"/>
                      </a:lnTo>
                      <a:lnTo>
                        <a:pt x="304" y="80"/>
                      </a:lnTo>
                      <a:lnTo>
                        <a:pt x="305" y="80"/>
                      </a:lnTo>
                      <a:lnTo>
                        <a:pt x="305" y="81"/>
                      </a:lnTo>
                      <a:lnTo>
                        <a:pt x="305" y="82"/>
                      </a:lnTo>
                      <a:lnTo>
                        <a:pt x="306" y="82"/>
                      </a:lnTo>
                      <a:lnTo>
                        <a:pt x="306" y="83"/>
                      </a:lnTo>
                      <a:lnTo>
                        <a:pt x="306" y="82"/>
                      </a:lnTo>
                      <a:lnTo>
                        <a:pt x="307" y="82"/>
                      </a:lnTo>
                      <a:lnTo>
                        <a:pt x="308" y="82"/>
                      </a:lnTo>
                      <a:lnTo>
                        <a:pt x="309" y="83"/>
                      </a:lnTo>
                      <a:lnTo>
                        <a:pt x="311" y="83"/>
                      </a:lnTo>
                      <a:lnTo>
                        <a:pt x="311" y="84"/>
                      </a:lnTo>
                      <a:lnTo>
                        <a:pt x="311" y="85"/>
                      </a:lnTo>
                      <a:lnTo>
                        <a:pt x="312" y="85"/>
                      </a:lnTo>
                      <a:lnTo>
                        <a:pt x="312" y="86"/>
                      </a:lnTo>
                      <a:lnTo>
                        <a:pt x="312" y="87"/>
                      </a:lnTo>
                      <a:lnTo>
                        <a:pt x="311" y="88"/>
                      </a:lnTo>
                      <a:lnTo>
                        <a:pt x="310" y="88"/>
                      </a:lnTo>
                      <a:lnTo>
                        <a:pt x="310" y="89"/>
                      </a:lnTo>
                      <a:lnTo>
                        <a:pt x="310" y="90"/>
                      </a:lnTo>
                      <a:lnTo>
                        <a:pt x="311" y="90"/>
                      </a:lnTo>
                      <a:lnTo>
                        <a:pt x="312" y="91"/>
                      </a:lnTo>
                      <a:lnTo>
                        <a:pt x="313" y="92"/>
                      </a:lnTo>
                      <a:lnTo>
                        <a:pt x="313" y="93"/>
                      </a:lnTo>
                      <a:lnTo>
                        <a:pt x="312" y="93"/>
                      </a:lnTo>
                      <a:lnTo>
                        <a:pt x="312" y="94"/>
                      </a:lnTo>
                      <a:lnTo>
                        <a:pt x="312" y="95"/>
                      </a:lnTo>
                      <a:lnTo>
                        <a:pt x="311" y="95"/>
                      </a:lnTo>
                      <a:lnTo>
                        <a:pt x="311" y="96"/>
                      </a:lnTo>
                      <a:lnTo>
                        <a:pt x="310" y="96"/>
                      </a:lnTo>
                      <a:lnTo>
                        <a:pt x="310" y="97"/>
                      </a:lnTo>
                      <a:lnTo>
                        <a:pt x="311" y="99"/>
                      </a:lnTo>
                      <a:lnTo>
                        <a:pt x="312" y="99"/>
                      </a:lnTo>
                      <a:lnTo>
                        <a:pt x="312" y="100"/>
                      </a:lnTo>
                      <a:lnTo>
                        <a:pt x="313" y="100"/>
                      </a:lnTo>
                      <a:lnTo>
                        <a:pt x="313" y="101"/>
                      </a:lnTo>
                      <a:lnTo>
                        <a:pt x="314" y="101"/>
                      </a:lnTo>
                      <a:lnTo>
                        <a:pt x="315" y="101"/>
                      </a:lnTo>
                      <a:lnTo>
                        <a:pt x="315" y="102"/>
                      </a:lnTo>
                      <a:lnTo>
                        <a:pt x="316" y="102"/>
                      </a:lnTo>
                      <a:lnTo>
                        <a:pt x="317" y="102"/>
                      </a:lnTo>
                      <a:lnTo>
                        <a:pt x="316" y="103"/>
                      </a:lnTo>
                      <a:lnTo>
                        <a:pt x="317" y="104"/>
                      </a:lnTo>
                      <a:lnTo>
                        <a:pt x="317" y="103"/>
                      </a:lnTo>
                      <a:lnTo>
                        <a:pt x="318" y="104"/>
                      </a:lnTo>
                      <a:lnTo>
                        <a:pt x="319" y="104"/>
                      </a:lnTo>
                      <a:lnTo>
                        <a:pt x="318" y="104"/>
                      </a:lnTo>
                      <a:lnTo>
                        <a:pt x="318" y="105"/>
                      </a:lnTo>
                      <a:lnTo>
                        <a:pt x="318" y="106"/>
                      </a:lnTo>
                      <a:lnTo>
                        <a:pt x="318" y="107"/>
                      </a:lnTo>
                      <a:lnTo>
                        <a:pt x="317" y="107"/>
                      </a:lnTo>
                      <a:lnTo>
                        <a:pt x="317" y="108"/>
                      </a:lnTo>
                      <a:lnTo>
                        <a:pt x="317" y="109"/>
                      </a:lnTo>
                      <a:lnTo>
                        <a:pt x="318" y="109"/>
                      </a:lnTo>
                      <a:lnTo>
                        <a:pt x="318" y="110"/>
                      </a:lnTo>
                      <a:lnTo>
                        <a:pt x="319" y="111"/>
                      </a:lnTo>
                      <a:lnTo>
                        <a:pt x="320" y="111"/>
                      </a:lnTo>
                      <a:lnTo>
                        <a:pt x="320" y="112"/>
                      </a:lnTo>
                      <a:lnTo>
                        <a:pt x="321" y="113"/>
                      </a:lnTo>
                      <a:lnTo>
                        <a:pt x="320" y="113"/>
                      </a:lnTo>
                      <a:lnTo>
                        <a:pt x="321" y="113"/>
                      </a:lnTo>
                      <a:lnTo>
                        <a:pt x="320" y="114"/>
                      </a:lnTo>
                      <a:lnTo>
                        <a:pt x="320" y="115"/>
                      </a:lnTo>
                      <a:lnTo>
                        <a:pt x="322" y="115"/>
                      </a:lnTo>
                      <a:lnTo>
                        <a:pt x="323" y="116"/>
                      </a:lnTo>
                      <a:lnTo>
                        <a:pt x="323" y="117"/>
                      </a:lnTo>
                      <a:lnTo>
                        <a:pt x="324" y="117"/>
                      </a:lnTo>
                      <a:lnTo>
                        <a:pt x="324" y="118"/>
                      </a:lnTo>
                      <a:lnTo>
                        <a:pt x="325" y="119"/>
                      </a:lnTo>
                      <a:lnTo>
                        <a:pt x="326" y="119"/>
                      </a:lnTo>
                      <a:lnTo>
                        <a:pt x="326" y="120"/>
                      </a:lnTo>
                      <a:lnTo>
                        <a:pt x="325" y="120"/>
                      </a:lnTo>
                      <a:lnTo>
                        <a:pt x="324" y="120"/>
                      </a:lnTo>
                      <a:lnTo>
                        <a:pt x="324" y="121"/>
                      </a:lnTo>
                      <a:lnTo>
                        <a:pt x="325" y="122"/>
                      </a:lnTo>
                      <a:lnTo>
                        <a:pt x="324" y="122"/>
                      </a:lnTo>
                      <a:lnTo>
                        <a:pt x="323" y="121"/>
                      </a:lnTo>
                      <a:lnTo>
                        <a:pt x="323" y="122"/>
                      </a:lnTo>
                      <a:lnTo>
                        <a:pt x="323" y="123"/>
                      </a:lnTo>
                      <a:lnTo>
                        <a:pt x="324" y="124"/>
                      </a:lnTo>
                      <a:lnTo>
                        <a:pt x="325" y="125"/>
                      </a:lnTo>
                      <a:lnTo>
                        <a:pt x="326" y="125"/>
                      </a:lnTo>
                      <a:lnTo>
                        <a:pt x="327" y="126"/>
                      </a:lnTo>
                      <a:lnTo>
                        <a:pt x="327" y="127"/>
                      </a:lnTo>
                      <a:lnTo>
                        <a:pt x="327" y="128"/>
                      </a:lnTo>
                      <a:lnTo>
                        <a:pt x="328" y="128"/>
                      </a:lnTo>
                      <a:lnTo>
                        <a:pt x="328" y="127"/>
                      </a:lnTo>
                      <a:lnTo>
                        <a:pt x="328" y="126"/>
                      </a:lnTo>
                      <a:lnTo>
                        <a:pt x="329" y="126"/>
                      </a:lnTo>
                      <a:lnTo>
                        <a:pt x="330" y="126"/>
                      </a:lnTo>
                      <a:lnTo>
                        <a:pt x="331" y="126"/>
                      </a:lnTo>
                      <a:lnTo>
                        <a:pt x="331" y="127"/>
                      </a:lnTo>
                      <a:lnTo>
                        <a:pt x="330" y="127"/>
                      </a:lnTo>
                      <a:lnTo>
                        <a:pt x="329" y="128"/>
                      </a:lnTo>
                      <a:lnTo>
                        <a:pt x="330" y="129"/>
                      </a:lnTo>
                      <a:lnTo>
                        <a:pt x="331" y="129"/>
                      </a:lnTo>
                      <a:lnTo>
                        <a:pt x="332" y="128"/>
                      </a:lnTo>
                      <a:lnTo>
                        <a:pt x="333" y="128"/>
                      </a:lnTo>
                      <a:lnTo>
                        <a:pt x="335" y="129"/>
                      </a:lnTo>
                      <a:lnTo>
                        <a:pt x="335" y="130"/>
                      </a:lnTo>
                      <a:lnTo>
                        <a:pt x="335" y="129"/>
                      </a:lnTo>
                      <a:lnTo>
                        <a:pt x="336" y="129"/>
                      </a:lnTo>
                      <a:lnTo>
                        <a:pt x="337" y="129"/>
                      </a:lnTo>
                      <a:lnTo>
                        <a:pt x="338" y="128"/>
                      </a:lnTo>
                      <a:lnTo>
                        <a:pt x="339" y="128"/>
                      </a:lnTo>
                      <a:lnTo>
                        <a:pt x="339" y="129"/>
                      </a:lnTo>
                      <a:lnTo>
                        <a:pt x="338" y="130"/>
                      </a:lnTo>
                      <a:lnTo>
                        <a:pt x="338" y="131"/>
                      </a:lnTo>
                      <a:lnTo>
                        <a:pt x="339" y="131"/>
                      </a:lnTo>
                      <a:lnTo>
                        <a:pt x="339" y="130"/>
                      </a:lnTo>
                      <a:lnTo>
                        <a:pt x="340" y="130"/>
                      </a:lnTo>
                      <a:lnTo>
                        <a:pt x="341" y="130"/>
                      </a:lnTo>
                      <a:lnTo>
                        <a:pt x="341" y="131"/>
                      </a:lnTo>
                      <a:lnTo>
                        <a:pt x="341" y="132"/>
                      </a:lnTo>
                      <a:lnTo>
                        <a:pt x="341" y="133"/>
                      </a:lnTo>
                      <a:lnTo>
                        <a:pt x="341" y="134"/>
                      </a:lnTo>
                      <a:lnTo>
                        <a:pt x="341" y="135"/>
                      </a:lnTo>
                      <a:lnTo>
                        <a:pt x="341" y="136"/>
                      </a:lnTo>
                      <a:lnTo>
                        <a:pt x="340" y="136"/>
                      </a:lnTo>
                      <a:lnTo>
                        <a:pt x="340" y="137"/>
                      </a:lnTo>
                      <a:lnTo>
                        <a:pt x="341" y="138"/>
                      </a:lnTo>
                      <a:lnTo>
                        <a:pt x="341" y="139"/>
                      </a:lnTo>
                      <a:lnTo>
                        <a:pt x="342" y="138"/>
                      </a:lnTo>
                      <a:lnTo>
                        <a:pt x="343" y="138"/>
                      </a:lnTo>
                      <a:lnTo>
                        <a:pt x="344" y="138"/>
                      </a:lnTo>
                      <a:lnTo>
                        <a:pt x="344" y="139"/>
                      </a:lnTo>
                      <a:lnTo>
                        <a:pt x="344" y="140"/>
                      </a:lnTo>
                      <a:lnTo>
                        <a:pt x="345" y="140"/>
                      </a:lnTo>
                      <a:lnTo>
                        <a:pt x="345" y="141"/>
                      </a:lnTo>
                      <a:lnTo>
                        <a:pt x="346" y="141"/>
                      </a:lnTo>
                      <a:lnTo>
                        <a:pt x="346" y="142"/>
                      </a:lnTo>
                      <a:lnTo>
                        <a:pt x="347" y="142"/>
                      </a:lnTo>
                      <a:lnTo>
                        <a:pt x="348" y="142"/>
                      </a:lnTo>
                      <a:lnTo>
                        <a:pt x="348" y="143"/>
                      </a:lnTo>
                      <a:lnTo>
                        <a:pt x="349" y="143"/>
                      </a:lnTo>
                      <a:lnTo>
                        <a:pt x="349" y="144"/>
                      </a:lnTo>
                      <a:lnTo>
                        <a:pt x="350" y="143"/>
                      </a:lnTo>
                      <a:lnTo>
                        <a:pt x="350" y="144"/>
                      </a:lnTo>
                      <a:lnTo>
                        <a:pt x="351" y="143"/>
                      </a:lnTo>
                      <a:lnTo>
                        <a:pt x="351" y="144"/>
                      </a:lnTo>
                      <a:lnTo>
                        <a:pt x="351" y="145"/>
                      </a:lnTo>
                      <a:lnTo>
                        <a:pt x="351" y="144"/>
                      </a:lnTo>
                      <a:lnTo>
                        <a:pt x="352" y="145"/>
                      </a:lnTo>
                      <a:lnTo>
                        <a:pt x="352" y="146"/>
                      </a:lnTo>
                      <a:lnTo>
                        <a:pt x="352" y="147"/>
                      </a:lnTo>
                      <a:lnTo>
                        <a:pt x="353" y="147"/>
                      </a:lnTo>
                      <a:lnTo>
                        <a:pt x="354" y="147"/>
                      </a:lnTo>
                      <a:lnTo>
                        <a:pt x="354" y="148"/>
                      </a:lnTo>
                      <a:lnTo>
                        <a:pt x="355" y="148"/>
                      </a:lnTo>
                      <a:lnTo>
                        <a:pt x="355" y="149"/>
                      </a:lnTo>
                      <a:lnTo>
                        <a:pt x="355" y="150"/>
                      </a:lnTo>
                      <a:lnTo>
                        <a:pt x="354" y="149"/>
                      </a:lnTo>
                      <a:lnTo>
                        <a:pt x="353" y="149"/>
                      </a:lnTo>
                      <a:lnTo>
                        <a:pt x="353" y="150"/>
                      </a:lnTo>
                      <a:lnTo>
                        <a:pt x="353" y="151"/>
                      </a:lnTo>
                      <a:lnTo>
                        <a:pt x="354" y="151"/>
                      </a:lnTo>
                      <a:lnTo>
                        <a:pt x="354" y="152"/>
                      </a:lnTo>
                      <a:lnTo>
                        <a:pt x="354" y="153"/>
                      </a:lnTo>
                      <a:lnTo>
                        <a:pt x="354" y="154"/>
                      </a:lnTo>
                      <a:lnTo>
                        <a:pt x="353" y="154"/>
                      </a:lnTo>
                      <a:lnTo>
                        <a:pt x="354" y="155"/>
                      </a:lnTo>
                      <a:lnTo>
                        <a:pt x="353" y="156"/>
                      </a:lnTo>
                      <a:lnTo>
                        <a:pt x="353" y="157"/>
                      </a:lnTo>
                      <a:lnTo>
                        <a:pt x="355" y="157"/>
                      </a:lnTo>
                      <a:lnTo>
                        <a:pt x="356" y="158"/>
                      </a:lnTo>
                      <a:lnTo>
                        <a:pt x="356" y="159"/>
                      </a:lnTo>
                      <a:lnTo>
                        <a:pt x="356" y="160"/>
                      </a:lnTo>
                      <a:lnTo>
                        <a:pt x="357" y="160"/>
                      </a:lnTo>
                      <a:lnTo>
                        <a:pt x="356" y="160"/>
                      </a:lnTo>
                      <a:lnTo>
                        <a:pt x="355" y="160"/>
                      </a:lnTo>
                      <a:lnTo>
                        <a:pt x="356" y="160"/>
                      </a:lnTo>
                      <a:lnTo>
                        <a:pt x="356" y="161"/>
                      </a:lnTo>
                      <a:lnTo>
                        <a:pt x="355" y="161"/>
                      </a:lnTo>
                      <a:lnTo>
                        <a:pt x="354" y="161"/>
                      </a:lnTo>
                      <a:lnTo>
                        <a:pt x="354" y="162"/>
                      </a:lnTo>
                      <a:lnTo>
                        <a:pt x="355" y="162"/>
                      </a:lnTo>
                      <a:lnTo>
                        <a:pt x="356" y="162"/>
                      </a:lnTo>
                      <a:lnTo>
                        <a:pt x="356" y="163"/>
                      </a:lnTo>
                      <a:lnTo>
                        <a:pt x="357" y="162"/>
                      </a:lnTo>
                      <a:lnTo>
                        <a:pt x="357" y="163"/>
                      </a:lnTo>
                      <a:lnTo>
                        <a:pt x="358" y="163"/>
                      </a:lnTo>
                      <a:lnTo>
                        <a:pt x="358" y="164"/>
                      </a:lnTo>
                      <a:lnTo>
                        <a:pt x="358" y="165"/>
                      </a:lnTo>
                      <a:lnTo>
                        <a:pt x="359" y="165"/>
                      </a:lnTo>
                      <a:lnTo>
                        <a:pt x="359" y="166"/>
                      </a:lnTo>
                      <a:lnTo>
                        <a:pt x="360" y="166"/>
                      </a:lnTo>
                      <a:lnTo>
                        <a:pt x="361" y="166"/>
                      </a:lnTo>
                      <a:lnTo>
                        <a:pt x="362" y="166"/>
                      </a:lnTo>
                      <a:lnTo>
                        <a:pt x="362" y="167"/>
                      </a:lnTo>
                      <a:lnTo>
                        <a:pt x="362" y="168"/>
                      </a:lnTo>
                      <a:lnTo>
                        <a:pt x="363" y="168"/>
                      </a:lnTo>
                      <a:lnTo>
                        <a:pt x="364" y="169"/>
                      </a:lnTo>
                      <a:lnTo>
                        <a:pt x="363" y="170"/>
                      </a:lnTo>
                      <a:lnTo>
                        <a:pt x="362" y="171"/>
                      </a:lnTo>
                      <a:lnTo>
                        <a:pt x="361" y="171"/>
                      </a:lnTo>
                      <a:lnTo>
                        <a:pt x="360" y="171"/>
                      </a:lnTo>
                      <a:lnTo>
                        <a:pt x="361" y="171"/>
                      </a:lnTo>
                      <a:lnTo>
                        <a:pt x="361" y="172"/>
                      </a:lnTo>
                      <a:lnTo>
                        <a:pt x="360" y="172"/>
                      </a:lnTo>
                      <a:lnTo>
                        <a:pt x="360" y="173"/>
                      </a:lnTo>
                      <a:lnTo>
                        <a:pt x="361" y="174"/>
                      </a:lnTo>
                      <a:lnTo>
                        <a:pt x="362" y="174"/>
                      </a:lnTo>
                      <a:lnTo>
                        <a:pt x="362" y="175"/>
                      </a:lnTo>
                      <a:lnTo>
                        <a:pt x="361" y="175"/>
                      </a:lnTo>
                      <a:lnTo>
                        <a:pt x="360" y="175"/>
                      </a:lnTo>
                      <a:lnTo>
                        <a:pt x="359" y="175"/>
                      </a:lnTo>
                      <a:lnTo>
                        <a:pt x="359" y="176"/>
                      </a:lnTo>
                      <a:lnTo>
                        <a:pt x="358" y="176"/>
                      </a:lnTo>
                      <a:lnTo>
                        <a:pt x="358" y="177"/>
                      </a:lnTo>
                      <a:lnTo>
                        <a:pt x="357" y="177"/>
                      </a:lnTo>
                      <a:lnTo>
                        <a:pt x="356" y="177"/>
                      </a:lnTo>
                      <a:lnTo>
                        <a:pt x="356" y="178"/>
                      </a:lnTo>
                      <a:lnTo>
                        <a:pt x="357" y="178"/>
                      </a:lnTo>
                      <a:lnTo>
                        <a:pt x="358" y="178"/>
                      </a:lnTo>
                      <a:lnTo>
                        <a:pt x="358" y="179"/>
                      </a:lnTo>
                      <a:lnTo>
                        <a:pt x="359" y="179"/>
                      </a:lnTo>
                      <a:lnTo>
                        <a:pt x="359" y="178"/>
                      </a:lnTo>
                      <a:lnTo>
                        <a:pt x="360" y="178"/>
                      </a:lnTo>
                      <a:lnTo>
                        <a:pt x="360" y="179"/>
                      </a:lnTo>
                      <a:lnTo>
                        <a:pt x="360" y="180"/>
                      </a:lnTo>
                      <a:lnTo>
                        <a:pt x="361" y="181"/>
                      </a:lnTo>
                      <a:lnTo>
                        <a:pt x="362" y="181"/>
                      </a:lnTo>
                      <a:lnTo>
                        <a:pt x="362" y="180"/>
                      </a:lnTo>
                      <a:lnTo>
                        <a:pt x="362" y="181"/>
                      </a:lnTo>
                      <a:lnTo>
                        <a:pt x="362" y="182"/>
                      </a:lnTo>
                      <a:lnTo>
                        <a:pt x="363" y="182"/>
                      </a:lnTo>
                      <a:lnTo>
                        <a:pt x="363" y="183"/>
                      </a:lnTo>
                      <a:lnTo>
                        <a:pt x="362" y="183"/>
                      </a:lnTo>
                      <a:lnTo>
                        <a:pt x="362" y="184"/>
                      </a:lnTo>
                      <a:lnTo>
                        <a:pt x="362" y="185"/>
                      </a:lnTo>
                      <a:lnTo>
                        <a:pt x="362" y="186"/>
                      </a:lnTo>
                      <a:lnTo>
                        <a:pt x="362" y="187"/>
                      </a:lnTo>
                      <a:lnTo>
                        <a:pt x="363" y="187"/>
                      </a:lnTo>
                      <a:lnTo>
                        <a:pt x="363" y="188"/>
                      </a:lnTo>
                      <a:lnTo>
                        <a:pt x="364" y="189"/>
                      </a:lnTo>
                      <a:lnTo>
                        <a:pt x="363" y="189"/>
                      </a:lnTo>
                      <a:lnTo>
                        <a:pt x="364" y="189"/>
                      </a:lnTo>
                      <a:lnTo>
                        <a:pt x="363" y="189"/>
                      </a:lnTo>
                      <a:lnTo>
                        <a:pt x="363" y="190"/>
                      </a:lnTo>
                      <a:lnTo>
                        <a:pt x="363" y="191"/>
                      </a:lnTo>
                      <a:lnTo>
                        <a:pt x="364" y="191"/>
                      </a:lnTo>
                      <a:lnTo>
                        <a:pt x="365" y="191"/>
                      </a:lnTo>
                      <a:lnTo>
                        <a:pt x="365" y="190"/>
                      </a:lnTo>
                      <a:lnTo>
                        <a:pt x="366" y="190"/>
                      </a:lnTo>
                      <a:lnTo>
                        <a:pt x="367" y="190"/>
                      </a:lnTo>
                      <a:lnTo>
                        <a:pt x="367" y="191"/>
                      </a:lnTo>
                      <a:lnTo>
                        <a:pt x="367" y="192"/>
                      </a:lnTo>
                      <a:lnTo>
                        <a:pt x="368" y="192"/>
                      </a:lnTo>
                      <a:lnTo>
                        <a:pt x="368" y="193"/>
                      </a:lnTo>
                      <a:lnTo>
                        <a:pt x="368" y="194"/>
                      </a:lnTo>
                      <a:lnTo>
                        <a:pt x="367" y="194"/>
                      </a:lnTo>
                      <a:lnTo>
                        <a:pt x="367" y="195"/>
                      </a:lnTo>
                      <a:lnTo>
                        <a:pt x="368" y="195"/>
                      </a:lnTo>
                      <a:lnTo>
                        <a:pt x="369" y="195"/>
                      </a:lnTo>
                      <a:lnTo>
                        <a:pt x="368" y="196"/>
                      </a:lnTo>
                      <a:lnTo>
                        <a:pt x="368" y="197"/>
                      </a:lnTo>
                      <a:lnTo>
                        <a:pt x="369" y="198"/>
                      </a:lnTo>
                      <a:lnTo>
                        <a:pt x="368" y="198"/>
                      </a:lnTo>
                      <a:lnTo>
                        <a:pt x="368" y="199"/>
                      </a:lnTo>
                      <a:lnTo>
                        <a:pt x="368" y="200"/>
                      </a:lnTo>
                      <a:lnTo>
                        <a:pt x="369" y="200"/>
                      </a:lnTo>
                      <a:lnTo>
                        <a:pt x="369" y="199"/>
                      </a:lnTo>
                      <a:lnTo>
                        <a:pt x="370" y="199"/>
                      </a:lnTo>
                      <a:lnTo>
                        <a:pt x="369" y="200"/>
                      </a:lnTo>
                      <a:lnTo>
                        <a:pt x="370" y="200"/>
                      </a:lnTo>
                      <a:lnTo>
                        <a:pt x="371" y="200"/>
                      </a:lnTo>
                      <a:lnTo>
                        <a:pt x="372" y="200"/>
                      </a:lnTo>
                      <a:lnTo>
                        <a:pt x="372" y="201"/>
                      </a:lnTo>
                      <a:lnTo>
                        <a:pt x="373" y="200"/>
                      </a:lnTo>
                      <a:lnTo>
                        <a:pt x="375" y="200"/>
                      </a:lnTo>
                      <a:lnTo>
                        <a:pt x="376" y="200"/>
                      </a:lnTo>
                      <a:lnTo>
                        <a:pt x="376" y="201"/>
                      </a:lnTo>
                      <a:lnTo>
                        <a:pt x="376" y="202"/>
                      </a:lnTo>
                      <a:lnTo>
                        <a:pt x="376" y="203"/>
                      </a:lnTo>
                      <a:lnTo>
                        <a:pt x="377" y="203"/>
                      </a:lnTo>
                      <a:lnTo>
                        <a:pt x="377" y="202"/>
                      </a:lnTo>
                      <a:lnTo>
                        <a:pt x="378" y="202"/>
                      </a:lnTo>
                      <a:lnTo>
                        <a:pt x="378" y="203"/>
                      </a:lnTo>
                      <a:lnTo>
                        <a:pt x="378" y="204"/>
                      </a:lnTo>
                      <a:lnTo>
                        <a:pt x="379" y="204"/>
                      </a:lnTo>
                      <a:lnTo>
                        <a:pt x="379" y="205"/>
                      </a:lnTo>
                      <a:lnTo>
                        <a:pt x="379" y="206"/>
                      </a:lnTo>
                      <a:lnTo>
                        <a:pt x="380" y="206"/>
                      </a:lnTo>
                      <a:lnTo>
                        <a:pt x="381" y="206"/>
                      </a:lnTo>
                      <a:lnTo>
                        <a:pt x="381" y="207"/>
                      </a:lnTo>
                      <a:lnTo>
                        <a:pt x="381" y="206"/>
                      </a:lnTo>
                      <a:lnTo>
                        <a:pt x="381" y="207"/>
                      </a:lnTo>
                      <a:lnTo>
                        <a:pt x="382" y="207"/>
                      </a:lnTo>
                      <a:lnTo>
                        <a:pt x="382" y="208"/>
                      </a:lnTo>
                      <a:lnTo>
                        <a:pt x="383" y="208"/>
                      </a:lnTo>
                      <a:lnTo>
                        <a:pt x="383" y="207"/>
                      </a:lnTo>
                      <a:lnTo>
                        <a:pt x="384" y="207"/>
                      </a:lnTo>
                      <a:lnTo>
                        <a:pt x="384" y="208"/>
                      </a:lnTo>
                      <a:lnTo>
                        <a:pt x="384" y="209"/>
                      </a:lnTo>
                      <a:lnTo>
                        <a:pt x="384" y="210"/>
                      </a:lnTo>
                      <a:lnTo>
                        <a:pt x="385" y="210"/>
                      </a:lnTo>
                      <a:lnTo>
                        <a:pt x="385" y="211"/>
                      </a:lnTo>
                      <a:lnTo>
                        <a:pt x="386" y="212"/>
                      </a:lnTo>
                      <a:lnTo>
                        <a:pt x="387" y="213"/>
                      </a:lnTo>
                      <a:lnTo>
                        <a:pt x="387" y="214"/>
                      </a:lnTo>
                      <a:lnTo>
                        <a:pt x="387" y="215"/>
                      </a:lnTo>
                      <a:lnTo>
                        <a:pt x="388" y="215"/>
                      </a:lnTo>
                      <a:lnTo>
                        <a:pt x="388" y="214"/>
                      </a:lnTo>
                      <a:lnTo>
                        <a:pt x="388" y="215"/>
                      </a:lnTo>
                      <a:lnTo>
                        <a:pt x="389" y="215"/>
                      </a:lnTo>
                      <a:lnTo>
                        <a:pt x="389" y="216"/>
                      </a:lnTo>
                      <a:lnTo>
                        <a:pt x="390" y="216"/>
                      </a:lnTo>
                      <a:lnTo>
                        <a:pt x="390" y="215"/>
                      </a:lnTo>
                      <a:lnTo>
                        <a:pt x="391" y="214"/>
                      </a:lnTo>
                      <a:lnTo>
                        <a:pt x="392" y="214"/>
                      </a:lnTo>
                      <a:lnTo>
                        <a:pt x="392" y="213"/>
                      </a:lnTo>
                      <a:lnTo>
                        <a:pt x="393" y="213"/>
                      </a:lnTo>
                      <a:lnTo>
                        <a:pt x="393" y="214"/>
                      </a:lnTo>
                      <a:lnTo>
                        <a:pt x="393" y="215"/>
                      </a:lnTo>
                      <a:lnTo>
                        <a:pt x="393" y="216"/>
                      </a:lnTo>
                      <a:lnTo>
                        <a:pt x="394" y="217"/>
                      </a:lnTo>
                      <a:lnTo>
                        <a:pt x="394" y="218"/>
                      </a:lnTo>
                      <a:lnTo>
                        <a:pt x="395" y="218"/>
                      </a:lnTo>
                      <a:lnTo>
                        <a:pt x="394" y="218"/>
                      </a:lnTo>
                      <a:lnTo>
                        <a:pt x="394" y="219"/>
                      </a:lnTo>
                      <a:lnTo>
                        <a:pt x="395" y="219"/>
                      </a:lnTo>
                      <a:lnTo>
                        <a:pt x="396" y="219"/>
                      </a:lnTo>
                      <a:lnTo>
                        <a:pt x="397" y="220"/>
                      </a:lnTo>
                      <a:lnTo>
                        <a:pt x="397" y="221"/>
                      </a:lnTo>
                      <a:lnTo>
                        <a:pt x="397" y="222"/>
                      </a:lnTo>
                      <a:lnTo>
                        <a:pt x="396" y="222"/>
                      </a:lnTo>
                      <a:lnTo>
                        <a:pt x="396" y="223"/>
                      </a:lnTo>
                      <a:lnTo>
                        <a:pt x="396" y="224"/>
                      </a:lnTo>
                      <a:lnTo>
                        <a:pt x="397" y="224"/>
                      </a:lnTo>
                      <a:lnTo>
                        <a:pt x="398" y="224"/>
                      </a:lnTo>
                      <a:lnTo>
                        <a:pt x="399" y="225"/>
                      </a:lnTo>
                      <a:lnTo>
                        <a:pt x="400" y="226"/>
                      </a:lnTo>
                      <a:lnTo>
                        <a:pt x="400" y="225"/>
                      </a:lnTo>
                      <a:lnTo>
                        <a:pt x="400" y="226"/>
                      </a:lnTo>
                      <a:lnTo>
                        <a:pt x="401" y="227"/>
                      </a:lnTo>
                      <a:lnTo>
                        <a:pt x="401" y="229"/>
                      </a:lnTo>
                      <a:lnTo>
                        <a:pt x="401" y="230"/>
                      </a:lnTo>
                      <a:lnTo>
                        <a:pt x="402" y="230"/>
                      </a:lnTo>
                      <a:lnTo>
                        <a:pt x="403" y="230"/>
                      </a:lnTo>
                      <a:lnTo>
                        <a:pt x="402" y="230"/>
                      </a:lnTo>
                      <a:lnTo>
                        <a:pt x="401" y="231"/>
                      </a:lnTo>
                      <a:lnTo>
                        <a:pt x="400" y="232"/>
                      </a:lnTo>
                      <a:lnTo>
                        <a:pt x="399" y="233"/>
                      </a:lnTo>
                      <a:lnTo>
                        <a:pt x="398" y="235"/>
                      </a:lnTo>
                      <a:lnTo>
                        <a:pt x="397" y="235"/>
                      </a:lnTo>
                      <a:lnTo>
                        <a:pt x="398" y="235"/>
                      </a:lnTo>
                      <a:lnTo>
                        <a:pt x="399" y="235"/>
                      </a:lnTo>
                      <a:lnTo>
                        <a:pt x="401" y="237"/>
                      </a:lnTo>
                      <a:lnTo>
                        <a:pt x="399" y="239"/>
                      </a:lnTo>
                      <a:lnTo>
                        <a:pt x="399" y="240"/>
                      </a:lnTo>
                      <a:lnTo>
                        <a:pt x="399" y="241"/>
                      </a:lnTo>
                      <a:lnTo>
                        <a:pt x="398" y="242"/>
                      </a:lnTo>
                      <a:lnTo>
                        <a:pt x="397" y="244"/>
                      </a:lnTo>
                      <a:lnTo>
                        <a:pt x="395" y="245"/>
                      </a:lnTo>
                      <a:lnTo>
                        <a:pt x="394" y="246"/>
                      </a:lnTo>
                      <a:lnTo>
                        <a:pt x="393" y="246"/>
                      </a:lnTo>
                      <a:lnTo>
                        <a:pt x="393" y="247"/>
                      </a:lnTo>
                      <a:lnTo>
                        <a:pt x="392" y="247"/>
                      </a:lnTo>
                      <a:lnTo>
                        <a:pt x="390" y="249"/>
                      </a:lnTo>
                      <a:lnTo>
                        <a:pt x="389" y="249"/>
                      </a:lnTo>
                      <a:lnTo>
                        <a:pt x="389" y="250"/>
                      </a:lnTo>
                      <a:lnTo>
                        <a:pt x="390" y="251"/>
                      </a:lnTo>
                      <a:lnTo>
                        <a:pt x="391" y="251"/>
                      </a:lnTo>
                      <a:lnTo>
                        <a:pt x="391" y="252"/>
                      </a:lnTo>
                      <a:lnTo>
                        <a:pt x="391" y="253"/>
                      </a:lnTo>
                      <a:lnTo>
                        <a:pt x="391" y="254"/>
                      </a:lnTo>
                      <a:lnTo>
                        <a:pt x="392" y="255"/>
                      </a:lnTo>
                      <a:lnTo>
                        <a:pt x="393" y="255"/>
                      </a:lnTo>
                      <a:lnTo>
                        <a:pt x="393" y="256"/>
                      </a:lnTo>
                      <a:lnTo>
                        <a:pt x="395" y="257"/>
                      </a:lnTo>
                      <a:lnTo>
                        <a:pt x="394" y="258"/>
                      </a:lnTo>
                      <a:lnTo>
                        <a:pt x="394" y="259"/>
                      </a:lnTo>
                      <a:lnTo>
                        <a:pt x="393" y="259"/>
                      </a:lnTo>
                      <a:lnTo>
                        <a:pt x="394" y="259"/>
                      </a:lnTo>
                      <a:lnTo>
                        <a:pt x="395" y="259"/>
                      </a:lnTo>
                      <a:lnTo>
                        <a:pt x="395" y="260"/>
                      </a:lnTo>
                      <a:lnTo>
                        <a:pt x="395" y="261"/>
                      </a:lnTo>
                      <a:lnTo>
                        <a:pt x="394" y="262"/>
                      </a:lnTo>
                      <a:lnTo>
                        <a:pt x="394" y="263"/>
                      </a:lnTo>
                      <a:lnTo>
                        <a:pt x="395" y="264"/>
                      </a:lnTo>
                      <a:lnTo>
                        <a:pt x="396" y="264"/>
                      </a:lnTo>
                      <a:lnTo>
                        <a:pt x="397" y="264"/>
                      </a:lnTo>
                      <a:lnTo>
                        <a:pt x="399" y="264"/>
                      </a:lnTo>
                      <a:lnTo>
                        <a:pt x="400" y="264"/>
                      </a:lnTo>
                      <a:lnTo>
                        <a:pt x="401" y="264"/>
                      </a:lnTo>
                      <a:lnTo>
                        <a:pt x="400" y="264"/>
                      </a:lnTo>
                      <a:lnTo>
                        <a:pt x="399" y="265"/>
                      </a:lnTo>
                      <a:lnTo>
                        <a:pt x="399" y="266"/>
                      </a:lnTo>
                      <a:lnTo>
                        <a:pt x="400" y="267"/>
                      </a:lnTo>
                      <a:lnTo>
                        <a:pt x="400" y="268"/>
                      </a:lnTo>
                      <a:lnTo>
                        <a:pt x="400" y="269"/>
                      </a:lnTo>
                      <a:lnTo>
                        <a:pt x="401" y="269"/>
                      </a:lnTo>
                      <a:lnTo>
                        <a:pt x="402" y="269"/>
                      </a:lnTo>
                      <a:lnTo>
                        <a:pt x="403" y="269"/>
                      </a:lnTo>
                      <a:lnTo>
                        <a:pt x="403" y="270"/>
                      </a:lnTo>
                      <a:lnTo>
                        <a:pt x="403" y="271"/>
                      </a:lnTo>
                      <a:lnTo>
                        <a:pt x="402" y="271"/>
                      </a:lnTo>
                      <a:lnTo>
                        <a:pt x="402" y="270"/>
                      </a:lnTo>
                      <a:lnTo>
                        <a:pt x="401" y="270"/>
                      </a:lnTo>
                      <a:lnTo>
                        <a:pt x="400" y="271"/>
                      </a:lnTo>
                      <a:lnTo>
                        <a:pt x="400" y="273"/>
                      </a:lnTo>
                      <a:lnTo>
                        <a:pt x="402" y="274"/>
                      </a:lnTo>
                      <a:lnTo>
                        <a:pt x="403" y="275"/>
                      </a:lnTo>
                      <a:lnTo>
                        <a:pt x="403" y="276"/>
                      </a:lnTo>
                      <a:lnTo>
                        <a:pt x="404" y="276"/>
                      </a:lnTo>
                      <a:lnTo>
                        <a:pt x="405" y="277"/>
                      </a:lnTo>
                      <a:lnTo>
                        <a:pt x="406" y="278"/>
                      </a:lnTo>
                      <a:lnTo>
                        <a:pt x="407" y="278"/>
                      </a:lnTo>
                      <a:lnTo>
                        <a:pt x="407" y="279"/>
                      </a:lnTo>
                      <a:lnTo>
                        <a:pt x="407" y="280"/>
                      </a:lnTo>
                      <a:lnTo>
                        <a:pt x="408" y="280"/>
                      </a:lnTo>
                      <a:lnTo>
                        <a:pt x="408" y="279"/>
                      </a:lnTo>
                      <a:lnTo>
                        <a:pt x="409" y="279"/>
                      </a:lnTo>
                      <a:lnTo>
                        <a:pt x="410" y="280"/>
                      </a:lnTo>
                      <a:lnTo>
                        <a:pt x="411" y="282"/>
                      </a:lnTo>
                      <a:lnTo>
                        <a:pt x="412" y="282"/>
                      </a:lnTo>
                      <a:lnTo>
                        <a:pt x="412" y="283"/>
                      </a:lnTo>
                      <a:lnTo>
                        <a:pt x="413" y="284"/>
                      </a:lnTo>
                      <a:lnTo>
                        <a:pt x="413" y="285"/>
                      </a:lnTo>
                      <a:lnTo>
                        <a:pt x="414" y="285"/>
                      </a:lnTo>
                      <a:lnTo>
                        <a:pt x="414" y="286"/>
                      </a:lnTo>
                      <a:lnTo>
                        <a:pt x="415" y="286"/>
                      </a:lnTo>
                      <a:lnTo>
                        <a:pt x="416" y="285"/>
                      </a:lnTo>
                      <a:lnTo>
                        <a:pt x="416" y="286"/>
                      </a:lnTo>
                      <a:lnTo>
                        <a:pt x="418" y="287"/>
                      </a:lnTo>
                      <a:lnTo>
                        <a:pt x="419" y="287"/>
                      </a:lnTo>
                      <a:lnTo>
                        <a:pt x="420" y="287"/>
                      </a:lnTo>
                      <a:lnTo>
                        <a:pt x="421" y="287"/>
                      </a:lnTo>
                      <a:lnTo>
                        <a:pt x="422" y="287"/>
                      </a:lnTo>
                      <a:lnTo>
                        <a:pt x="422" y="286"/>
                      </a:lnTo>
                      <a:lnTo>
                        <a:pt x="422" y="285"/>
                      </a:lnTo>
                      <a:lnTo>
                        <a:pt x="422" y="286"/>
                      </a:lnTo>
                      <a:lnTo>
                        <a:pt x="423" y="287"/>
                      </a:lnTo>
                      <a:lnTo>
                        <a:pt x="424" y="288"/>
                      </a:lnTo>
                      <a:lnTo>
                        <a:pt x="425" y="288"/>
                      </a:lnTo>
                      <a:lnTo>
                        <a:pt x="425" y="289"/>
                      </a:lnTo>
                      <a:lnTo>
                        <a:pt x="426" y="289"/>
                      </a:lnTo>
                      <a:lnTo>
                        <a:pt x="427" y="289"/>
                      </a:lnTo>
                      <a:lnTo>
                        <a:pt x="428" y="289"/>
                      </a:lnTo>
                      <a:lnTo>
                        <a:pt x="428" y="288"/>
                      </a:lnTo>
                      <a:lnTo>
                        <a:pt x="429" y="288"/>
                      </a:lnTo>
                      <a:lnTo>
                        <a:pt x="429" y="289"/>
                      </a:lnTo>
                      <a:lnTo>
                        <a:pt x="428" y="290"/>
                      </a:lnTo>
                      <a:lnTo>
                        <a:pt x="429" y="290"/>
                      </a:lnTo>
                      <a:lnTo>
                        <a:pt x="430" y="289"/>
                      </a:lnTo>
                      <a:lnTo>
                        <a:pt x="431" y="288"/>
                      </a:lnTo>
                      <a:lnTo>
                        <a:pt x="432" y="288"/>
                      </a:lnTo>
                      <a:lnTo>
                        <a:pt x="432" y="289"/>
                      </a:lnTo>
                      <a:lnTo>
                        <a:pt x="431" y="290"/>
                      </a:lnTo>
                      <a:lnTo>
                        <a:pt x="432" y="291"/>
                      </a:lnTo>
                      <a:lnTo>
                        <a:pt x="432" y="292"/>
                      </a:lnTo>
                      <a:lnTo>
                        <a:pt x="433" y="293"/>
                      </a:lnTo>
                      <a:lnTo>
                        <a:pt x="434" y="293"/>
                      </a:lnTo>
                      <a:lnTo>
                        <a:pt x="433" y="294"/>
                      </a:lnTo>
                      <a:lnTo>
                        <a:pt x="433" y="295"/>
                      </a:lnTo>
                      <a:lnTo>
                        <a:pt x="434" y="296"/>
                      </a:lnTo>
                      <a:lnTo>
                        <a:pt x="434" y="297"/>
                      </a:lnTo>
                      <a:lnTo>
                        <a:pt x="434" y="298"/>
                      </a:lnTo>
                      <a:lnTo>
                        <a:pt x="435" y="299"/>
                      </a:lnTo>
                      <a:lnTo>
                        <a:pt x="436" y="299"/>
                      </a:lnTo>
                      <a:lnTo>
                        <a:pt x="439" y="299"/>
                      </a:lnTo>
                      <a:lnTo>
                        <a:pt x="440" y="299"/>
                      </a:lnTo>
                      <a:lnTo>
                        <a:pt x="442" y="299"/>
                      </a:lnTo>
                      <a:lnTo>
                        <a:pt x="443" y="300"/>
                      </a:lnTo>
                      <a:lnTo>
                        <a:pt x="444" y="301"/>
                      </a:lnTo>
                      <a:lnTo>
                        <a:pt x="444" y="302"/>
                      </a:lnTo>
                      <a:lnTo>
                        <a:pt x="444" y="303"/>
                      </a:lnTo>
                      <a:lnTo>
                        <a:pt x="444" y="304"/>
                      </a:lnTo>
                      <a:lnTo>
                        <a:pt x="445" y="304"/>
                      </a:lnTo>
                      <a:lnTo>
                        <a:pt x="446" y="305"/>
                      </a:lnTo>
                      <a:lnTo>
                        <a:pt x="447" y="305"/>
                      </a:lnTo>
                      <a:lnTo>
                        <a:pt x="448" y="303"/>
                      </a:lnTo>
                      <a:lnTo>
                        <a:pt x="449" y="303"/>
                      </a:lnTo>
                      <a:lnTo>
                        <a:pt x="449" y="304"/>
                      </a:lnTo>
                      <a:lnTo>
                        <a:pt x="450" y="305"/>
                      </a:lnTo>
                      <a:lnTo>
                        <a:pt x="451" y="306"/>
                      </a:lnTo>
                      <a:lnTo>
                        <a:pt x="451" y="305"/>
                      </a:lnTo>
                      <a:lnTo>
                        <a:pt x="451" y="306"/>
                      </a:lnTo>
                      <a:lnTo>
                        <a:pt x="452" y="306"/>
                      </a:lnTo>
                      <a:lnTo>
                        <a:pt x="401" y="358"/>
                      </a:lnTo>
                      <a:lnTo>
                        <a:pt x="346" y="385"/>
                      </a:lnTo>
                      <a:lnTo>
                        <a:pt x="330" y="381"/>
                      </a:lnTo>
                      <a:lnTo>
                        <a:pt x="319" y="382"/>
                      </a:lnTo>
                      <a:lnTo>
                        <a:pt x="319" y="381"/>
                      </a:lnTo>
                      <a:lnTo>
                        <a:pt x="309" y="381"/>
                      </a:lnTo>
                      <a:lnTo>
                        <a:pt x="302" y="379"/>
                      </a:lnTo>
                      <a:lnTo>
                        <a:pt x="276" y="377"/>
                      </a:lnTo>
                      <a:lnTo>
                        <a:pt x="270" y="374"/>
                      </a:lnTo>
                      <a:lnTo>
                        <a:pt x="238" y="359"/>
                      </a:lnTo>
                      <a:lnTo>
                        <a:pt x="195" y="338"/>
                      </a:lnTo>
                      <a:lnTo>
                        <a:pt x="188" y="335"/>
                      </a:lnTo>
                      <a:lnTo>
                        <a:pt x="181" y="334"/>
                      </a:lnTo>
                      <a:lnTo>
                        <a:pt x="178" y="334"/>
                      </a:lnTo>
                      <a:lnTo>
                        <a:pt x="177" y="332"/>
                      </a:lnTo>
                      <a:lnTo>
                        <a:pt x="176" y="331"/>
                      </a:lnTo>
                      <a:lnTo>
                        <a:pt x="175" y="331"/>
                      </a:lnTo>
                      <a:lnTo>
                        <a:pt x="175" y="330"/>
                      </a:lnTo>
                      <a:lnTo>
                        <a:pt x="174" y="328"/>
                      </a:lnTo>
                      <a:lnTo>
                        <a:pt x="173" y="328"/>
                      </a:lnTo>
                      <a:lnTo>
                        <a:pt x="172" y="327"/>
                      </a:lnTo>
                      <a:lnTo>
                        <a:pt x="171" y="326"/>
                      </a:lnTo>
                      <a:lnTo>
                        <a:pt x="168" y="326"/>
                      </a:lnTo>
                      <a:lnTo>
                        <a:pt x="167" y="326"/>
                      </a:lnTo>
                      <a:lnTo>
                        <a:pt x="166" y="324"/>
                      </a:lnTo>
                      <a:lnTo>
                        <a:pt x="163" y="321"/>
                      </a:lnTo>
                      <a:lnTo>
                        <a:pt x="162" y="319"/>
                      </a:lnTo>
                      <a:lnTo>
                        <a:pt x="161" y="318"/>
                      </a:lnTo>
                      <a:lnTo>
                        <a:pt x="161" y="317"/>
                      </a:lnTo>
                      <a:lnTo>
                        <a:pt x="160" y="318"/>
                      </a:lnTo>
                      <a:lnTo>
                        <a:pt x="159" y="318"/>
                      </a:lnTo>
                      <a:lnTo>
                        <a:pt x="158" y="319"/>
                      </a:lnTo>
                      <a:lnTo>
                        <a:pt x="157" y="319"/>
                      </a:lnTo>
                      <a:lnTo>
                        <a:pt x="157" y="318"/>
                      </a:lnTo>
                      <a:lnTo>
                        <a:pt x="156" y="317"/>
                      </a:lnTo>
                      <a:lnTo>
                        <a:pt x="155" y="317"/>
                      </a:lnTo>
                      <a:lnTo>
                        <a:pt x="154" y="317"/>
                      </a:lnTo>
                      <a:lnTo>
                        <a:pt x="153" y="317"/>
                      </a:lnTo>
                      <a:lnTo>
                        <a:pt x="153" y="316"/>
                      </a:lnTo>
                      <a:lnTo>
                        <a:pt x="152" y="316"/>
                      </a:lnTo>
                      <a:lnTo>
                        <a:pt x="151" y="316"/>
                      </a:lnTo>
                      <a:lnTo>
                        <a:pt x="150" y="315"/>
                      </a:lnTo>
                      <a:lnTo>
                        <a:pt x="149" y="315"/>
                      </a:lnTo>
                      <a:lnTo>
                        <a:pt x="148" y="314"/>
                      </a:lnTo>
                      <a:lnTo>
                        <a:pt x="147" y="314"/>
                      </a:lnTo>
                      <a:lnTo>
                        <a:pt x="146" y="313"/>
                      </a:lnTo>
                      <a:lnTo>
                        <a:pt x="145" y="313"/>
                      </a:lnTo>
                      <a:lnTo>
                        <a:pt x="144" y="314"/>
                      </a:lnTo>
                      <a:lnTo>
                        <a:pt x="143" y="314"/>
                      </a:lnTo>
                      <a:lnTo>
                        <a:pt x="143" y="315"/>
                      </a:lnTo>
                      <a:lnTo>
                        <a:pt x="144" y="316"/>
                      </a:lnTo>
                      <a:lnTo>
                        <a:pt x="144" y="317"/>
                      </a:lnTo>
                      <a:lnTo>
                        <a:pt x="143" y="317"/>
                      </a:lnTo>
                      <a:lnTo>
                        <a:pt x="143" y="318"/>
                      </a:lnTo>
                      <a:lnTo>
                        <a:pt x="142" y="318"/>
                      </a:lnTo>
                      <a:lnTo>
                        <a:pt x="141" y="318"/>
                      </a:lnTo>
                      <a:lnTo>
                        <a:pt x="141" y="319"/>
                      </a:lnTo>
                      <a:lnTo>
                        <a:pt x="140" y="320"/>
                      </a:lnTo>
                      <a:lnTo>
                        <a:pt x="138" y="320"/>
                      </a:lnTo>
                      <a:lnTo>
                        <a:pt x="138" y="321"/>
                      </a:lnTo>
                      <a:lnTo>
                        <a:pt x="137" y="321"/>
                      </a:lnTo>
                      <a:lnTo>
                        <a:pt x="137" y="322"/>
                      </a:lnTo>
                      <a:lnTo>
                        <a:pt x="137" y="323"/>
                      </a:lnTo>
                      <a:lnTo>
                        <a:pt x="136" y="322"/>
                      </a:lnTo>
                      <a:lnTo>
                        <a:pt x="136" y="321"/>
                      </a:lnTo>
                      <a:lnTo>
                        <a:pt x="136" y="320"/>
                      </a:lnTo>
                      <a:lnTo>
                        <a:pt x="135" y="318"/>
                      </a:lnTo>
                      <a:lnTo>
                        <a:pt x="135" y="317"/>
                      </a:lnTo>
                      <a:lnTo>
                        <a:pt x="134" y="316"/>
                      </a:lnTo>
                      <a:lnTo>
                        <a:pt x="134" y="315"/>
                      </a:lnTo>
                      <a:lnTo>
                        <a:pt x="134" y="314"/>
                      </a:lnTo>
                      <a:lnTo>
                        <a:pt x="134" y="313"/>
                      </a:lnTo>
                      <a:lnTo>
                        <a:pt x="133" y="312"/>
                      </a:lnTo>
                      <a:lnTo>
                        <a:pt x="133" y="311"/>
                      </a:lnTo>
                      <a:lnTo>
                        <a:pt x="133" y="310"/>
                      </a:lnTo>
                      <a:lnTo>
                        <a:pt x="132" y="307"/>
                      </a:lnTo>
                      <a:lnTo>
                        <a:pt x="132" y="306"/>
                      </a:lnTo>
                      <a:lnTo>
                        <a:pt x="132" y="305"/>
                      </a:lnTo>
                      <a:lnTo>
                        <a:pt x="84" y="308"/>
                      </a:lnTo>
                      <a:lnTo>
                        <a:pt x="35" y="312"/>
                      </a:lnTo>
                      <a:lnTo>
                        <a:pt x="29" y="311"/>
                      </a:lnTo>
                      <a:lnTo>
                        <a:pt x="25" y="311"/>
                      </a:lnTo>
                      <a:lnTo>
                        <a:pt x="23" y="310"/>
                      </a:lnTo>
                      <a:lnTo>
                        <a:pt x="21" y="307"/>
                      </a:lnTo>
                      <a:lnTo>
                        <a:pt x="15" y="305"/>
                      </a:lnTo>
                      <a:lnTo>
                        <a:pt x="14" y="305"/>
                      </a:lnTo>
                      <a:lnTo>
                        <a:pt x="14" y="304"/>
                      </a:lnTo>
                      <a:lnTo>
                        <a:pt x="13" y="303"/>
                      </a:lnTo>
                      <a:lnTo>
                        <a:pt x="13" y="302"/>
                      </a:lnTo>
                      <a:lnTo>
                        <a:pt x="10" y="301"/>
                      </a:lnTo>
                      <a:lnTo>
                        <a:pt x="8" y="301"/>
                      </a:lnTo>
                      <a:lnTo>
                        <a:pt x="8" y="300"/>
                      </a:lnTo>
                      <a:lnTo>
                        <a:pt x="7" y="300"/>
                      </a:lnTo>
                      <a:lnTo>
                        <a:pt x="7" y="299"/>
                      </a:lnTo>
                      <a:lnTo>
                        <a:pt x="7" y="298"/>
                      </a:lnTo>
                      <a:lnTo>
                        <a:pt x="7" y="297"/>
                      </a:lnTo>
                      <a:lnTo>
                        <a:pt x="7" y="296"/>
                      </a:lnTo>
                      <a:lnTo>
                        <a:pt x="6" y="295"/>
                      </a:lnTo>
                      <a:lnTo>
                        <a:pt x="5" y="294"/>
                      </a:lnTo>
                      <a:lnTo>
                        <a:pt x="4" y="294"/>
                      </a:lnTo>
                      <a:lnTo>
                        <a:pt x="3" y="294"/>
                      </a:lnTo>
                      <a:lnTo>
                        <a:pt x="2" y="294"/>
                      </a:lnTo>
                      <a:lnTo>
                        <a:pt x="1" y="294"/>
                      </a:lnTo>
                      <a:lnTo>
                        <a:pt x="0" y="294"/>
                      </a:lnTo>
                      <a:lnTo>
                        <a:pt x="1" y="294"/>
                      </a:lnTo>
                      <a:lnTo>
                        <a:pt x="1" y="293"/>
                      </a:lnTo>
                      <a:lnTo>
                        <a:pt x="1" y="292"/>
                      </a:lnTo>
                      <a:lnTo>
                        <a:pt x="1" y="291"/>
                      </a:lnTo>
                      <a:lnTo>
                        <a:pt x="2" y="290"/>
                      </a:lnTo>
                      <a:lnTo>
                        <a:pt x="2" y="289"/>
                      </a:lnTo>
                      <a:lnTo>
                        <a:pt x="2" y="288"/>
                      </a:lnTo>
                      <a:lnTo>
                        <a:pt x="2" y="287"/>
                      </a:lnTo>
                      <a:lnTo>
                        <a:pt x="3" y="287"/>
                      </a:lnTo>
                      <a:lnTo>
                        <a:pt x="3" y="286"/>
                      </a:lnTo>
                      <a:lnTo>
                        <a:pt x="4" y="285"/>
                      </a:lnTo>
                      <a:lnTo>
                        <a:pt x="4" y="284"/>
                      </a:lnTo>
                      <a:lnTo>
                        <a:pt x="5" y="284"/>
                      </a:lnTo>
                      <a:lnTo>
                        <a:pt x="5" y="283"/>
                      </a:lnTo>
                      <a:lnTo>
                        <a:pt x="6" y="283"/>
                      </a:lnTo>
                      <a:lnTo>
                        <a:pt x="7" y="283"/>
                      </a:lnTo>
                      <a:lnTo>
                        <a:pt x="8" y="283"/>
                      </a:lnTo>
                      <a:lnTo>
                        <a:pt x="8" y="282"/>
                      </a:lnTo>
                      <a:lnTo>
                        <a:pt x="9" y="282"/>
                      </a:lnTo>
                      <a:lnTo>
                        <a:pt x="9" y="281"/>
                      </a:lnTo>
                      <a:lnTo>
                        <a:pt x="10" y="281"/>
                      </a:lnTo>
                      <a:lnTo>
                        <a:pt x="10" y="280"/>
                      </a:lnTo>
                      <a:lnTo>
                        <a:pt x="11" y="280"/>
                      </a:lnTo>
                      <a:lnTo>
                        <a:pt x="12" y="280"/>
                      </a:lnTo>
                      <a:lnTo>
                        <a:pt x="13" y="280"/>
                      </a:lnTo>
                      <a:lnTo>
                        <a:pt x="13" y="281"/>
                      </a:lnTo>
                      <a:lnTo>
                        <a:pt x="14" y="281"/>
                      </a:lnTo>
                      <a:lnTo>
                        <a:pt x="15" y="281"/>
                      </a:lnTo>
                      <a:lnTo>
                        <a:pt x="15" y="280"/>
                      </a:lnTo>
                      <a:lnTo>
                        <a:pt x="15" y="279"/>
                      </a:lnTo>
                      <a:lnTo>
                        <a:pt x="15" y="278"/>
                      </a:lnTo>
                      <a:lnTo>
                        <a:pt x="16" y="277"/>
                      </a:lnTo>
                      <a:lnTo>
                        <a:pt x="16" y="276"/>
                      </a:lnTo>
                      <a:lnTo>
                        <a:pt x="17" y="276"/>
                      </a:lnTo>
                      <a:lnTo>
                        <a:pt x="17" y="275"/>
                      </a:lnTo>
                      <a:lnTo>
                        <a:pt x="17" y="274"/>
                      </a:lnTo>
                      <a:lnTo>
                        <a:pt x="16" y="274"/>
                      </a:lnTo>
                      <a:lnTo>
                        <a:pt x="16" y="273"/>
                      </a:lnTo>
                      <a:lnTo>
                        <a:pt x="15" y="273"/>
                      </a:lnTo>
                      <a:lnTo>
                        <a:pt x="15" y="272"/>
                      </a:lnTo>
                      <a:lnTo>
                        <a:pt x="14" y="272"/>
                      </a:lnTo>
                      <a:lnTo>
                        <a:pt x="14" y="271"/>
                      </a:lnTo>
                      <a:lnTo>
                        <a:pt x="13" y="271"/>
                      </a:lnTo>
                      <a:lnTo>
                        <a:pt x="13" y="270"/>
                      </a:lnTo>
                      <a:lnTo>
                        <a:pt x="12" y="270"/>
                      </a:lnTo>
                      <a:lnTo>
                        <a:pt x="11" y="270"/>
                      </a:lnTo>
                      <a:lnTo>
                        <a:pt x="10" y="270"/>
                      </a:lnTo>
                      <a:lnTo>
                        <a:pt x="9" y="269"/>
                      </a:lnTo>
                      <a:lnTo>
                        <a:pt x="10" y="269"/>
                      </a:lnTo>
                      <a:lnTo>
                        <a:pt x="10" y="268"/>
                      </a:lnTo>
                      <a:lnTo>
                        <a:pt x="11" y="267"/>
                      </a:lnTo>
                      <a:lnTo>
                        <a:pt x="12" y="267"/>
                      </a:lnTo>
                      <a:lnTo>
                        <a:pt x="12" y="268"/>
                      </a:lnTo>
                      <a:lnTo>
                        <a:pt x="12" y="267"/>
                      </a:lnTo>
                      <a:lnTo>
                        <a:pt x="12" y="266"/>
                      </a:lnTo>
                      <a:lnTo>
                        <a:pt x="11" y="266"/>
                      </a:lnTo>
                      <a:lnTo>
                        <a:pt x="11" y="265"/>
                      </a:lnTo>
                      <a:lnTo>
                        <a:pt x="10" y="265"/>
                      </a:lnTo>
                      <a:lnTo>
                        <a:pt x="10" y="264"/>
                      </a:lnTo>
                      <a:lnTo>
                        <a:pt x="10" y="263"/>
                      </a:lnTo>
                      <a:lnTo>
                        <a:pt x="10" y="262"/>
                      </a:lnTo>
                      <a:lnTo>
                        <a:pt x="10" y="261"/>
                      </a:lnTo>
                      <a:lnTo>
                        <a:pt x="10" y="260"/>
                      </a:lnTo>
                      <a:lnTo>
                        <a:pt x="11" y="260"/>
                      </a:lnTo>
                      <a:lnTo>
                        <a:pt x="11" y="259"/>
                      </a:lnTo>
                      <a:lnTo>
                        <a:pt x="10" y="259"/>
                      </a:lnTo>
                      <a:lnTo>
                        <a:pt x="10" y="258"/>
                      </a:lnTo>
                      <a:lnTo>
                        <a:pt x="10" y="257"/>
                      </a:lnTo>
                      <a:lnTo>
                        <a:pt x="10" y="256"/>
                      </a:lnTo>
                      <a:lnTo>
                        <a:pt x="10" y="255"/>
                      </a:lnTo>
                      <a:lnTo>
                        <a:pt x="10" y="254"/>
                      </a:lnTo>
                      <a:lnTo>
                        <a:pt x="10" y="253"/>
                      </a:lnTo>
                      <a:lnTo>
                        <a:pt x="9" y="253"/>
                      </a:lnTo>
                      <a:lnTo>
                        <a:pt x="8" y="253"/>
                      </a:lnTo>
                      <a:lnTo>
                        <a:pt x="7" y="252"/>
                      </a:lnTo>
                      <a:lnTo>
                        <a:pt x="7" y="251"/>
                      </a:lnTo>
                      <a:lnTo>
                        <a:pt x="7" y="250"/>
                      </a:lnTo>
                      <a:lnTo>
                        <a:pt x="7" y="249"/>
                      </a:lnTo>
                      <a:lnTo>
                        <a:pt x="7" y="248"/>
                      </a:lnTo>
                      <a:lnTo>
                        <a:pt x="8" y="248"/>
                      </a:lnTo>
                      <a:lnTo>
                        <a:pt x="8" y="247"/>
                      </a:lnTo>
                      <a:lnTo>
                        <a:pt x="9" y="247"/>
                      </a:lnTo>
                      <a:lnTo>
                        <a:pt x="8" y="247"/>
                      </a:lnTo>
                      <a:lnTo>
                        <a:pt x="9" y="247"/>
                      </a:lnTo>
                      <a:lnTo>
                        <a:pt x="9" y="246"/>
                      </a:lnTo>
                      <a:lnTo>
                        <a:pt x="9" y="245"/>
                      </a:lnTo>
                      <a:lnTo>
                        <a:pt x="10" y="245"/>
                      </a:lnTo>
                      <a:lnTo>
                        <a:pt x="10" y="244"/>
                      </a:lnTo>
                      <a:lnTo>
                        <a:pt x="10" y="243"/>
                      </a:lnTo>
                      <a:lnTo>
                        <a:pt x="9" y="243"/>
                      </a:lnTo>
                      <a:lnTo>
                        <a:pt x="8" y="242"/>
                      </a:lnTo>
                      <a:lnTo>
                        <a:pt x="8" y="241"/>
                      </a:lnTo>
                      <a:lnTo>
                        <a:pt x="9" y="241"/>
                      </a:lnTo>
                      <a:lnTo>
                        <a:pt x="9" y="240"/>
                      </a:lnTo>
                      <a:lnTo>
                        <a:pt x="10" y="240"/>
                      </a:lnTo>
                      <a:lnTo>
                        <a:pt x="10" y="239"/>
                      </a:lnTo>
                      <a:lnTo>
                        <a:pt x="9" y="238"/>
                      </a:lnTo>
                      <a:lnTo>
                        <a:pt x="10" y="237"/>
                      </a:lnTo>
                      <a:lnTo>
                        <a:pt x="10" y="236"/>
                      </a:lnTo>
                      <a:lnTo>
                        <a:pt x="10" y="235"/>
                      </a:lnTo>
                      <a:lnTo>
                        <a:pt x="10" y="234"/>
                      </a:lnTo>
                      <a:lnTo>
                        <a:pt x="10" y="233"/>
                      </a:lnTo>
                      <a:lnTo>
                        <a:pt x="10" y="232"/>
                      </a:lnTo>
                      <a:lnTo>
                        <a:pt x="9" y="232"/>
                      </a:lnTo>
                      <a:lnTo>
                        <a:pt x="9" y="231"/>
                      </a:lnTo>
                      <a:lnTo>
                        <a:pt x="8" y="231"/>
                      </a:lnTo>
                      <a:lnTo>
                        <a:pt x="8" y="230"/>
                      </a:lnTo>
                      <a:lnTo>
                        <a:pt x="8" y="229"/>
                      </a:lnTo>
                      <a:lnTo>
                        <a:pt x="7" y="228"/>
                      </a:lnTo>
                      <a:lnTo>
                        <a:pt x="8" y="227"/>
                      </a:lnTo>
                      <a:lnTo>
                        <a:pt x="9" y="227"/>
                      </a:lnTo>
                      <a:lnTo>
                        <a:pt x="9" y="226"/>
                      </a:lnTo>
                      <a:lnTo>
                        <a:pt x="9" y="225"/>
                      </a:lnTo>
                      <a:lnTo>
                        <a:pt x="9" y="224"/>
                      </a:lnTo>
                      <a:lnTo>
                        <a:pt x="8" y="224"/>
                      </a:lnTo>
                      <a:lnTo>
                        <a:pt x="9" y="224"/>
                      </a:lnTo>
                      <a:lnTo>
                        <a:pt x="10" y="224"/>
                      </a:lnTo>
                      <a:lnTo>
                        <a:pt x="10" y="223"/>
                      </a:lnTo>
                      <a:lnTo>
                        <a:pt x="11" y="223"/>
                      </a:lnTo>
                      <a:lnTo>
                        <a:pt x="12" y="223"/>
                      </a:lnTo>
                      <a:lnTo>
                        <a:pt x="13" y="223"/>
                      </a:lnTo>
                      <a:lnTo>
                        <a:pt x="13" y="222"/>
                      </a:lnTo>
                      <a:lnTo>
                        <a:pt x="14" y="222"/>
                      </a:lnTo>
                      <a:lnTo>
                        <a:pt x="14" y="223"/>
                      </a:lnTo>
                      <a:lnTo>
                        <a:pt x="15" y="222"/>
                      </a:lnTo>
                      <a:lnTo>
                        <a:pt x="15" y="221"/>
                      </a:lnTo>
                      <a:lnTo>
                        <a:pt x="15" y="220"/>
                      </a:lnTo>
                      <a:lnTo>
                        <a:pt x="16" y="220"/>
                      </a:lnTo>
                      <a:lnTo>
                        <a:pt x="16" y="219"/>
                      </a:lnTo>
                      <a:lnTo>
                        <a:pt x="17" y="219"/>
                      </a:lnTo>
                      <a:lnTo>
                        <a:pt x="17" y="218"/>
                      </a:lnTo>
                      <a:lnTo>
                        <a:pt x="17" y="217"/>
                      </a:lnTo>
                      <a:lnTo>
                        <a:pt x="17" y="216"/>
                      </a:lnTo>
                      <a:lnTo>
                        <a:pt x="18" y="215"/>
                      </a:lnTo>
                      <a:lnTo>
                        <a:pt x="17" y="215"/>
                      </a:lnTo>
                      <a:lnTo>
                        <a:pt x="17" y="214"/>
                      </a:lnTo>
                      <a:lnTo>
                        <a:pt x="17" y="213"/>
                      </a:lnTo>
                      <a:lnTo>
                        <a:pt x="17" y="212"/>
                      </a:lnTo>
                      <a:lnTo>
                        <a:pt x="17" y="211"/>
                      </a:lnTo>
                      <a:lnTo>
                        <a:pt x="18" y="211"/>
                      </a:lnTo>
                      <a:lnTo>
                        <a:pt x="19" y="211"/>
                      </a:lnTo>
                      <a:lnTo>
                        <a:pt x="19" y="212"/>
                      </a:lnTo>
                      <a:lnTo>
                        <a:pt x="19" y="211"/>
                      </a:lnTo>
                      <a:lnTo>
                        <a:pt x="20" y="211"/>
                      </a:lnTo>
                      <a:lnTo>
                        <a:pt x="21" y="210"/>
                      </a:lnTo>
                      <a:lnTo>
                        <a:pt x="21" y="209"/>
                      </a:lnTo>
                      <a:lnTo>
                        <a:pt x="21" y="208"/>
                      </a:lnTo>
                      <a:lnTo>
                        <a:pt x="22" y="208"/>
                      </a:lnTo>
                      <a:lnTo>
                        <a:pt x="22" y="207"/>
                      </a:lnTo>
                      <a:lnTo>
                        <a:pt x="22" y="206"/>
                      </a:lnTo>
                      <a:lnTo>
                        <a:pt x="22" y="205"/>
                      </a:lnTo>
                      <a:lnTo>
                        <a:pt x="22" y="204"/>
                      </a:lnTo>
                      <a:lnTo>
                        <a:pt x="21" y="204"/>
                      </a:lnTo>
                      <a:lnTo>
                        <a:pt x="21" y="205"/>
                      </a:lnTo>
                    </a:path>
                  </a:pathLst>
                </a:custGeom>
                <a:solidFill>
                  <a:srgbClr val="CC99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9" name="Freeform 38">
                  <a:extLst>
                    <a:ext uri="{FF2B5EF4-FFF2-40B4-BE49-F238E27FC236}">
                      <a16:creationId xmlns:a16="http://schemas.microsoft.com/office/drawing/2014/main" id="{27C2A0E7-B0DF-43A4-ADE7-8657165E2D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602288" y="4121150"/>
                  <a:ext cx="419100" cy="327025"/>
                </a:xfrm>
                <a:custGeom>
                  <a:avLst/>
                  <a:gdLst>
                    <a:gd name="T0" fmla="*/ 42 w 264"/>
                    <a:gd name="T1" fmla="*/ 204 h 206"/>
                    <a:gd name="T2" fmla="*/ 45 w 264"/>
                    <a:gd name="T3" fmla="*/ 200 h 206"/>
                    <a:gd name="T4" fmla="*/ 46 w 264"/>
                    <a:gd name="T5" fmla="*/ 194 h 206"/>
                    <a:gd name="T6" fmla="*/ 44 w 264"/>
                    <a:gd name="T7" fmla="*/ 191 h 206"/>
                    <a:gd name="T8" fmla="*/ 44 w 264"/>
                    <a:gd name="T9" fmla="*/ 188 h 206"/>
                    <a:gd name="T10" fmla="*/ 48 w 264"/>
                    <a:gd name="T11" fmla="*/ 184 h 206"/>
                    <a:gd name="T12" fmla="*/ 48 w 264"/>
                    <a:gd name="T13" fmla="*/ 180 h 206"/>
                    <a:gd name="T14" fmla="*/ 48 w 264"/>
                    <a:gd name="T15" fmla="*/ 177 h 206"/>
                    <a:gd name="T16" fmla="*/ 49 w 264"/>
                    <a:gd name="T17" fmla="*/ 172 h 206"/>
                    <a:gd name="T18" fmla="*/ 53 w 264"/>
                    <a:gd name="T19" fmla="*/ 173 h 206"/>
                    <a:gd name="T20" fmla="*/ 54 w 264"/>
                    <a:gd name="T21" fmla="*/ 169 h 206"/>
                    <a:gd name="T22" fmla="*/ 55 w 264"/>
                    <a:gd name="T23" fmla="*/ 164 h 206"/>
                    <a:gd name="T24" fmla="*/ 57 w 264"/>
                    <a:gd name="T25" fmla="*/ 161 h 206"/>
                    <a:gd name="T26" fmla="*/ 54 w 264"/>
                    <a:gd name="T27" fmla="*/ 158 h 206"/>
                    <a:gd name="T28" fmla="*/ 54 w 264"/>
                    <a:gd name="T29" fmla="*/ 155 h 206"/>
                    <a:gd name="T30" fmla="*/ 58 w 264"/>
                    <a:gd name="T31" fmla="*/ 152 h 206"/>
                    <a:gd name="T32" fmla="*/ 60 w 264"/>
                    <a:gd name="T33" fmla="*/ 149 h 206"/>
                    <a:gd name="T34" fmla="*/ 62 w 264"/>
                    <a:gd name="T35" fmla="*/ 146 h 206"/>
                    <a:gd name="T36" fmla="*/ 61 w 264"/>
                    <a:gd name="T37" fmla="*/ 141 h 206"/>
                    <a:gd name="T38" fmla="*/ 62 w 264"/>
                    <a:gd name="T39" fmla="*/ 136 h 206"/>
                    <a:gd name="T40" fmla="*/ 60 w 264"/>
                    <a:gd name="T41" fmla="*/ 131 h 206"/>
                    <a:gd name="T42" fmla="*/ 58 w 264"/>
                    <a:gd name="T43" fmla="*/ 126 h 206"/>
                    <a:gd name="T44" fmla="*/ 55 w 264"/>
                    <a:gd name="T45" fmla="*/ 123 h 206"/>
                    <a:gd name="T46" fmla="*/ 53 w 264"/>
                    <a:gd name="T47" fmla="*/ 120 h 206"/>
                    <a:gd name="T48" fmla="*/ 49 w 264"/>
                    <a:gd name="T49" fmla="*/ 116 h 206"/>
                    <a:gd name="T50" fmla="*/ 46 w 264"/>
                    <a:gd name="T51" fmla="*/ 113 h 206"/>
                    <a:gd name="T52" fmla="*/ 42 w 264"/>
                    <a:gd name="T53" fmla="*/ 110 h 206"/>
                    <a:gd name="T54" fmla="*/ 42 w 264"/>
                    <a:gd name="T55" fmla="*/ 108 h 206"/>
                    <a:gd name="T56" fmla="*/ 40 w 264"/>
                    <a:gd name="T57" fmla="*/ 108 h 206"/>
                    <a:gd name="T58" fmla="*/ 37 w 264"/>
                    <a:gd name="T59" fmla="*/ 105 h 206"/>
                    <a:gd name="T60" fmla="*/ 36 w 264"/>
                    <a:gd name="T61" fmla="*/ 100 h 206"/>
                    <a:gd name="T62" fmla="*/ 32 w 264"/>
                    <a:gd name="T63" fmla="*/ 97 h 206"/>
                    <a:gd name="T64" fmla="*/ 31 w 264"/>
                    <a:gd name="T65" fmla="*/ 93 h 206"/>
                    <a:gd name="T66" fmla="*/ 30 w 264"/>
                    <a:gd name="T67" fmla="*/ 88 h 206"/>
                    <a:gd name="T68" fmla="*/ 29 w 264"/>
                    <a:gd name="T69" fmla="*/ 82 h 206"/>
                    <a:gd name="T70" fmla="*/ 25 w 264"/>
                    <a:gd name="T71" fmla="*/ 79 h 206"/>
                    <a:gd name="T72" fmla="*/ 25 w 264"/>
                    <a:gd name="T73" fmla="*/ 73 h 206"/>
                    <a:gd name="T74" fmla="*/ 24 w 264"/>
                    <a:gd name="T75" fmla="*/ 69 h 206"/>
                    <a:gd name="T76" fmla="*/ 22 w 264"/>
                    <a:gd name="T77" fmla="*/ 64 h 206"/>
                    <a:gd name="T78" fmla="*/ 19 w 264"/>
                    <a:gd name="T79" fmla="*/ 60 h 206"/>
                    <a:gd name="T80" fmla="*/ 17 w 264"/>
                    <a:gd name="T81" fmla="*/ 56 h 206"/>
                    <a:gd name="T82" fmla="*/ 15 w 264"/>
                    <a:gd name="T83" fmla="*/ 52 h 206"/>
                    <a:gd name="T84" fmla="*/ 13 w 264"/>
                    <a:gd name="T85" fmla="*/ 47 h 206"/>
                    <a:gd name="T86" fmla="*/ 12 w 264"/>
                    <a:gd name="T87" fmla="*/ 43 h 206"/>
                    <a:gd name="T88" fmla="*/ 10 w 264"/>
                    <a:gd name="T89" fmla="*/ 39 h 206"/>
                    <a:gd name="T90" fmla="*/ 10 w 264"/>
                    <a:gd name="T91" fmla="*/ 37 h 206"/>
                    <a:gd name="T92" fmla="*/ 6 w 264"/>
                    <a:gd name="T93" fmla="*/ 35 h 206"/>
                    <a:gd name="T94" fmla="*/ 4 w 264"/>
                    <a:gd name="T95" fmla="*/ 29 h 206"/>
                    <a:gd name="T96" fmla="*/ 2 w 264"/>
                    <a:gd name="T97" fmla="*/ 25 h 206"/>
                    <a:gd name="T98" fmla="*/ 2 w 264"/>
                    <a:gd name="T99" fmla="*/ 21 h 206"/>
                    <a:gd name="T100" fmla="*/ 3 w 264"/>
                    <a:gd name="T101" fmla="*/ 17 h 206"/>
                    <a:gd name="T102" fmla="*/ 42 w 264"/>
                    <a:gd name="T103" fmla="*/ 8 h 206"/>
                    <a:gd name="T104" fmla="*/ 129 w 264"/>
                    <a:gd name="T105" fmla="*/ 5 h 206"/>
                    <a:gd name="T106" fmla="*/ 252 w 264"/>
                    <a:gd name="T107" fmla="*/ 8 h 206"/>
                    <a:gd name="T108" fmla="*/ 263 w 264"/>
                    <a:gd name="T109" fmla="*/ 1 h 20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w 264"/>
                    <a:gd name="T166" fmla="*/ 0 h 206"/>
                    <a:gd name="T167" fmla="*/ 264 w 264"/>
                    <a:gd name="T168" fmla="*/ 206 h 20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T165" t="T166" r="T167" b="T168"/>
                  <a:pathLst>
                    <a:path w="264" h="206">
                      <a:moveTo>
                        <a:pt x="42" y="206"/>
                      </a:moveTo>
                      <a:lnTo>
                        <a:pt x="41" y="206"/>
                      </a:lnTo>
                      <a:lnTo>
                        <a:pt x="40" y="206"/>
                      </a:lnTo>
                      <a:lnTo>
                        <a:pt x="40" y="205"/>
                      </a:lnTo>
                      <a:lnTo>
                        <a:pt x="41" y="205"/>
                      </a:lnTo>
                      <a:lnTo>
                        <a:pt x="41" y="204"/>
                      </a:lnTo>
                      <a:lnTo>
                        <a:pt x="42" y="204"/>
                      </a:lnTo>
                      <a:lnTo>
                        <a:pt x="42" y="205"/>
                      </a:lnTo>
                      <a:lnTo>
                        <a:pt x="42" y="204"/>
                      </a:lnTo>
                      <a:lnTo>
                        <a:pt x="43" y="203"/>
                      </a:lnTo>
                      <a:lnTo>
                        <a:pt x="44" y="202"/>
                      </a:lnTo>
                      <a:lnTo>
                        <a:pt x="44" y="201"/>
                      </a:lnTo>
                      <a:lnTo>
                        <a:pt x="45" y="200"/>
                      </a:lnTo>
                      <a:lnTo>
                        <a:pt x="45" y="199"/>
                      </a:lnTo>
                      <a:lnTo>
                        <a:pt x="45" y="198"/>
                      </a:lnTo>
                      <a:lnTo>
                        <a:pt x="45" y="197"/>
                      </a:lnTo>
                      <a:lnTo>
                        <a:pt x="46" y="196"/>
                      </a:lnTo>
                      <a:lnTo>
                        <a:pt x="46" y="195"/>
                      </a:lnTo>
                      <a:lnTo>
                        <a:pt x="46" y="194"/>
                      </a:lnTo>
                      <a:lnTo>
                        <a:pt x="45" y="194"/>
                      </a:lnTo>
                      <a:lnTo>
                        <a:pt x="45" y="193"/>
                      </a:lnTo>
                      <a:lnTo>
                        <a:pt x="44" y="193"/>
                      </a:lnTo>
                      <a:lnTo>
                        <a:pt x="44" y="192"/>
                      </a:lnTo>
                      <a:lnTo>
                        <a:pt x="43" y="192"/>
                      </a:lnTo>
                      <a:lnTo>
                        <a:pt x="43" y="191"/>
                      </a:lnTo>
                      <a:lnTo>
                        <a:pt x="44" y="191"/>
                      </a:lnTo>
                      <a:lnTo>
                        <a:pt x="44" y="190"/>
                      </a:lnTo>
                      <a:lnTo>
                        <a:pt x="45" y="190"/>
                      </a:lnTo>
                      <a:lnTo>
                        <a:pt x="45" y="189"/>
                      </a:lnTo>
                      <a:lnTo>
                        <a:pt x="44" y="189"/>
                      </a:lnTo>
                      <a:lnTo>
                        <a:pt x="45" y="189"/>
                      </a:lnTo>
                      <a:lnTo>
                        <a:pt x="45" y="188"/>
                      </a:lnTo>
                      <a:lnTo>
                        <a:pt x="44" y="188"/>
                      </a:lnTo>
                      <a:lnTo>
                        <a:pt x="44" y="187"/>
                      </a:lnTo>
                      <a:lnTo>
                        <a:pt x="44" y="186"/>
                      </a:lnTo>
                      <a:lnTo>
                        <a:pt x="45" y="186"/>
                      </a:lnTo>
                      <a:lnTo>
                        <a:pt x="45" y="185"/>
                      </a:lnTo>
                      <a:lnTo>
                        <a:pt x="46" y="184"/>
                      </a:lnTo>
                      <a:lnTo>
                        <a:pt x="47" y="184"/>
                      </a:lnTo>
                      <a:lnTo>
                        <a:pt x="48" y="184"/>
                      </a:lnTo>
                      <a:lnTo>
                        <a:pt x="48" y="183"/>
                      </a:lnTo>
                      <a:lnTo>
                        <a:pt x="47" y="183"/>
                      </a:lnTo>
                      <a:lnTo>
                        <a:pt x="47" y="182"/>
                      </a:lnTo>
                      <a:lnTo>
                        <a:pt x="47" y="181"/>
                      </a:lnTo>
                      <a:lnTo>
                        <a:pt x="48" y="181"/>
                      </a:lnTo>
                      <a:lnTo>
                        <a:pt x="48" y="180"/>
                      </a:lnTo>
                      <a:lnTo>
                        <a:pt x="48" y="179"/>
                      </a:lnTo>
                      <a:lnTo>
                        <a:pt x="47" y="179"/>
                      </a:lnTo>
                      <a:lnTo>
                        <a:pt x="47" y="178"/>
                      </a:lnTo>
                      <a:lnTo>
                        <a:pt x="48" y="178"/>
                      </a:lnTo>
                      <a:lnTo>
                        <a:pt x="48" y="177"/>
                      </a:lnTo>
                      <a:lnTo>
                        <a:pt x="48" y="176"/>
                      </a:lnTo>
                      <a:lnTo>
                        <a:pt x="48" y="175"/>
                      </a:lnTo>
                      <a:lnTo>
                        <a:pt x="48" y="174"/>
                      </a:lnTo>
                      <a:lnTo>
                        <a:pt x="49" y="174"/>
                      </a:lnTo>
                      <a:lnTo>
                        <a:pt x="49" y="173"/>
                      </a:lnTo>
                      <a:lnTo>
                        <a:pt x="48" y="173"/>
                      </a:lnTo>
                      <a:lnTo>
                        <a:pt x="49" y="172"/>
                      </a:lnTo>
                      <a:lnTo>
                        <a:pt x="50" y="172"/>
                      </a:lnTo>
                      <a:lnTo>
                        <a:pt x="51" y="172"/>
                      </a:lnTo>
                      <a:lnTo>
                        <a:pt x="51" y="173"/>
                      </a:lnTo>
                      <a:lnTo>
                        <a:pt x="51" y="174"/>
                      </a:lnTo>
                      <a:lnTo>
                        <a:pt x="51" y="173"/>
                      </a:lnTo>
                      <a:lnTo>
                        <a:pt x="52" y="173"/>
                      </a:lnTo>
                      <a:lnTo>
                        <a:pt x="53" y="173"/>
                      </a:lnTo>
                      <a:lnTo>
                        <a:pt x="53" y="172"/>
                      </a:lnTo>
                      <a:lnTo>
                        <a:pt x="52" y="171"/>
                      </a:lnTo>
                      <a:lnTo>
                        <a:pt x="53" y="171"/>
                      </a:lnTo>
                      <a:lnTo>
                        <a:pt x="54" y="171"/>
                      </a:lnTo>
                      <a:lnTo>
                        <a:pt x="54" y="170"/>
                      </a:lnTo>
                      <a:lnTo>
                        <a:pt x="54" y="169"/>
                      </a:lnTo>
                      <a:lnTo>
                        <a:pt x="54" y="168"/>
                      </a:lnTo>
                      <a:lnTo>
                        <a:pt x="54" y="167"/>
                      </a:lnTo>
                      <a:lnTo>
                        <a:pt x="54" y="166"/>
                      </a:lnTo>
                      <a:lnTo>
                        <a:pt x="54" y="165"/>
                      </a:lnTo>
                      <a:lnTo>
                        <a:pt x="54" y="164"/>
                      </a:lnTo>
                      <a:lnTo>
                        <a:pt x="55" y="164"/>
                      </a:lnTo>
                      <a:lnTo>
                        <a:pt x="56" y="163"/>
                      </a:lnTo>
                      <a:lnTo>
                        <a:pt x="57" y="163"/>
                      </a:lnTo>
                      <a:lnTo>
                        <a:pt x="58" y="163"/>
                      </a:lnTo>
                      <a:lnTo>
                        <a:pt x="58" y="162"/>
                      </a:lnTo>
                      <a:lnTo>
                        <a:pt x="58" y="161"/>
                      </a:lnTo>
                      <a:lnTo>
                        <a:pt x="57" y="161"/>
                      </a:lnTo>
                      <a:lnTo>
                        <a:pt x="56" y="161"/>
                      </a:lnTo>
                      <a:lnTo>
                        <a:pt x="56" y="160"/>
                      </a:lnTo>
                      <a:lnTo>
                        <a:pt x="56" y="159"/>
                      </a:lnTo>
                      <a:lnTo>
                        <a:pt x="55" y="159"/>
                      </a:lnTo>
                      <a:lnTo>
                        <a:pt x="54" y="159"/>
                      </a:lnTo>
                      <a:lnTo>
                        <a:pt x="54" y="158"/>
                      </a:lnTo>
                      <a:lnTo>
                        <a:pt x="54" y="157"/>
                      </a:lnTo>
                      <a:lnTo>
                        <a:pt x="53" y="157"/>
                      </a:lnTo>
                      <a:lnTo>
                        <a:pt x="53" y="156"/>
                      </a:lnTo>
                      <a:lnTo>
                        <a:pt x="54" y="156"/>
                      </a:lnTo>
                      <a:lnTo>
                        <a:pt x="54" y="155"/>
                      </a:lnTo>
                      <a:lnTo>
                        <a:pt x="54" y="154"/>
                      </a:lnTo>
                      <a:lnTo>
                        <a:pt x="55" y="154"/>
                      </a:lnTo>
                      <a:lnTo>
                        <a:pt x="55" y="153"/>
                      </a:lnTo>
                      <a:lnTo>
                        <a:pt x="56" y="153"/>
                      </a:lnTo>
                      <a:lnTo>
                        <a:pt x="56" y="152"/>
                      </a:lnTo>
                      <a:lnTo>
                        <a:pt x="57" y="152"/>
                      </a:lnTo>
                      <a:lnTo>
                        <a:pt x="58" y="152"/>
                      </a:lnTo>
                      <a:lnTo>
                        <a:pt x="58" y="151"/>
                      </a:lnTo>
                      <a:lnTo>
                        <a:pt x="59" y="151"/>
                      </a:lnTo>
                      <a:lnTo>
                        <a:pt x="60" y="151"/>
                      </a:lnTo>
                      <a:lnTo>
                        <a:pt x="61" y="150"/>
                      </a:lnTo>
                      <a:lnTo>
                        <a:pt x="61" y="149"/>
                      </a:lnTo>
                      <a:lnTo>
                        <a:pt x="60" y="149"/>
                      </a:lnTo>
                      <a:lnTo>
                        <a:pt x="60" y="148"/>
                      </a:lnTo>
                      <a:lnTo>
                        <a:pt x="60" y="147"/>
                      </a:lnTo>
                      <a:lnTo>
                        <a:pt x="61" y="147"/>
                      </a:lnTo>
                      <a:lnTo>
                        <a:pt x="61" y="146"/>
                      </a:lnTo>
                      <a:lnTo>
                        <a:pt x="62" y="146"/>
                      </a:lnTo>
                      <a:lnTo>
                        <a:pt x="62" y="145"/>
                      </a:lnTo>
                      <a:lnTo>
                        <a:pt x="63" y="144"/>
                      </a:lnTo>
                      <a:lnTo>
                        <a:pt x="62" y="144"/>
                      </a:lnTo>
                      <a:lnTo>
                        <a:pt x="62" y="143"/>
                      </a:lnTo>
                      <a:lnTo>
                        <a:pt x="61" y="142"/>
                      </a:lnTo>
                      <a:lnTo>
                        <a:pt x="61" y="141"/>
                      </a:lnTo>
                      <a:lnTo>
                        <a:pt x="61" y="140"/>
                      </a:lnTo>
                      <a:lnTo>
                        <a:pt x="61" y="139"/>
                      </a:lnTo>
                      <a:lnTo>
                        <a:pt x="62" y="138"/>
                      </a:lnTo>
                      <a:lnTo>
                        <a:pt x="63" y="137"/>
                      </a:lnTo>
                      <a:lnTo>
                        <a:pt x="62" y="137"/>
                      </a:lnTo>
                      <a:lnTo>
                        <a:pt x="62" y="136"/>
                      </a:lnTo>
                      <a:lnTo>
                        <a:pt x="62" y="135"/>
                      </a:lnTo>
                      <a:lnTo>
                        <a:pt x="62" y="134"/>
                      </a:lnTo>
                      <a:lnTo>
                        <a:pt x="62" y="133"/>
                      </a:lnTo>
                      <a:lnTo>
                        <a:pt x="62" y="132"/>
                      </a:lnTo>
                      <a:lnTo>
                        <a:pt x="61" y="132"/>
                      </a:lnTo>
                      <a:lnTo>
                        <a:pt x="61" y="131"/>
                      </a:lnTo>
                      <a:lnTo>
                        <a:pt x="60" y="131"/>
                      </a:lnTo>
                      <a:lnTo>
                        <a:pt x="60" y="130"/>
                      </a:lnTo>
                      <a:lnTo>
                        <a:pt x="59" y="129"/>
                      </a:lnTo>
                      <a:lnTo>
                        <a:pt x="59" y="128"/>
                      </a:lnTo>
                      <a:lnTo>
                        <a:pt x="58" y="128"/>
                      </a:lnTo>
                      <a:lnTo>
                        <a:pt x="58" y="127"/>
                      </a:lnTo>
                      <a:lnTo>
                        <a:pt x="58" y="126"/>
                      </a:lnTo>
                      <a:lnTo>
                        <a:pt x="57" y="126"/>
                      </a:lnTo>
                      <a:lnTo>
                        <a:pt x="57" y="125"/>
                      </a:lnTo>
                      <a:lnTo>
                        <a:pt x="56" y="125"/>
                      </a:lnTo>
                      <a:lnTo>
                        <a:pt x="56" y="124"/>
                      </a:lnTo>
                      <a:lnTo>
                        <a:pt x="56" y="123"/>
                      </a:lnTo>
                      <a:lnTo>
                        <a:pt x="55" y="123"/>
                      </a:lnTo>
                      <a:lnTo>
                        <a:pt x="55" y="122"/>
                      </a:lnTo>
                      <a:lnTo>
                        <a:pt x="54" y="122"/>
                      </a:lnTo>
                      <a:lnTo>
                        <a:pt x="54" y="121"/>
                      </a:lnTo>
                      <a:lnTo>
                        <a:pt x="54" y="120"/>
                      </a:lnTo>
                      <a:lnTo>
                        <a:pt x="53" y="120"/>
                      </a:lnTo>
                      <a:lnTo>
                        <a:pt x="53" y="119"/>
                      </a:lnTo>
                      <a:lnTo>
                        <a:pt x="53" y="118"/>
                      </a:lnTo>
                      <a:lnTo>
                        <a:pt x="53" y="117"/>
                      </a:lnTo>
                      <a:lnTo>
                        <a:pt x="52" y="117"/>
                      </a:lnTo>
                      <a:lnTo>
                        <a:pt x="51" y="117"/>
                      </a:lnTo>
                      <a:lnTo>
                        <a:pt x="50" y="117"/>
                      </a:lnTo>
                      <a:lnTo>
                        <a:pt x="49" y="116"/>
                      </a:lnTo>
                      <a:lnTo>
                        <a:pt x="49" y="115"/>
                      </a:lnTo>
                      <a:lnTo>
                        <a:pt x="48" y="114"/>
                      </a:lnTo>
                      <a:lnTo>
                        <a:pt x="47" y="114"/>
                      </a:lnTo>
                      <a:lnTo>
                        <a:pt x="46" y="114"/>
                      </a:lnTo>
                      <a:lnTo>
                        <a:pt x="46" y="113"/>
                      </a:lnTo>
                      <a:lnTo>
                        <a:pt x="45" y="113"/>
                      </a:lnTo>
                      <a:lnTo>
                        <a:pt x="45" y="112"/>
                      </a:lnTo>
                      <a:lnTo>
                        <a:pt x="45" y="111"/>
                      </a:lnTo>
                      <a:lnTo>
                        <a:pt x="45" y="110"/>
                      </a:lnTo>
                      <a:lnTo>
                        <a:pt x="44" y="110"/>
                      </a:lnTo>
                      <a:lnTo>
                        <a:pt x="43" y="110"/>
                      </a:lnTo>
                      <a:lnTo>
                        <a:pt x="42" y="110"/>
                      </a:lnTo>
                      <a:lnTo>
                        <a:pt x="42" y="111"/>
                      </a:lnTo>
                      <a:lnTo>
                        <a:pt x="42" y="112"/>
                      </a:lnTo>
                      <a:lnTo>
                        <a:pt x="42" y="111"/>
                      </a:lnTo>
                      <a:lnTo>
                        <a:pt x="42" y="110"/>
                      </a:lnTo>
                      <a:lnTo>
                        <a:pt x="42" y="109"/>
                      </a:lnTo>
                      <a:lnTo>
                        <a:pt x="42" y="108"/>
                      </a:lnTo>
                      <a:lnTo>
                        <a:pt x="41" y="108"/>
                      </a:lnTo>
                      <a:lnTo>
                        <a:pt x="41" y="109"/>
                      </a:lnTo>
                      <a:lnTo>
                        <a:pt x="40" y="109"/>
                      </a:lnTo>
                      <a:lnTo>
                        <a:pt x="40" y="110"/>
                      </a:lnTo>
                      <a:lnTo>
                        <a:pt x="39" y="109"/>
                      </a:lnTo>
                      <a:lnTo>
                        <a:pt x="39" y="108"/>
                      </a:lnTo>
                      <a:lnTo>
                        <a:pt x="40" y="108"/>
                      </a:lnTo>
                      <a:lnTo>
                        <a:pt x="40" y="107"/>
                      </a:lnTo>
                      <a:lnTo>
                        <a:pt x="39" y="107"/>
                      </a:lnTo>
                      <a:lnTo>
                        <a:pt x="39" y="106"/>
                      </a:lnTo>
                      <a:lnTo>
                        <a:pt x="38" y="106"/>
                      </a:lnTo>
                      <a:lnTo>
                        <a:pt x="37" y="106"/>
                      </a:lnTo>
                      <a:lnTo>
                        <a:pt x="37" y="105"/>
                      </a:lnTo>
                      <a:lnTo>
                        <a:pt x="37" y="104"/>
                      </a:lnTo>
                      <a:lnTo>
                        <a:pt x="37" y="103"/>
                      </a:lnTo>
                      <a:lnTo>
                        <a:pt x="36" y="103"/>
                      </a:lnTo>
                      <a:lnTo>
                        <a:pt x="36" y="102"/>
                      </a:lnTo>
                      <a:lnTo>
                        <a:pt x="36" y="101"/>
                      </a:lnTo>
                      <a:lnTo>
                        <a:pt x="36" y="100"/>
                      </a:lnTo>
                      <a:lnTo>
                        <a:pt x="35" y="100"/>
                      </a:lnTo>
                      <a:lnTo>
                        <a:pt x="35" y="99"/>
                      </a:lnTo>
                      <a:lnTo>
                        <a:pt x="34" y="99"/>
                      </a:lnTo>
                      <a:lnTo>
                        <a:pt x="34" y="98"/>
                      </a:lnTo>
                      <a:lnTo>
                        <a:pt x="33" y="98"/>
                      </a:lnTo>
                      <a:lnTo>
                        <a:pt x="32" y="98"/>
                      </a:lnTo>
                      <a:lnTo>
                        <a:pt x="32" y="97"/>
                      </a:lnTo>
                      <a:lnTo>
                        <a:pt x="31" y="97"/>
                      </a:lnTo>
                      <a:lnTo>
                        <a:pt x="31" y="96"/>
                      </a:lnTo>
                      <a:lnTo>
                        <a:pt x="31" y="95"/>
                      </a:lnTo>
                      <a:lnTo>
                        <a:pt x="31" y="94"/>
                      </a:lnTo>
                      <a:lnTo>
                        <a:pt x="31" y="93"/>
                      </a:lnTo>
                      <a:lnTo>
                        <a:pt x="31" y="92"/>
                      </a:lnTo>
                      <a:lnTo>
                        <a:pt x="31" y="91"/>
                      </a:lnTo>
                      <a:lnTo>
                        <a:pt x="31" y="90"/>
                      </a:lnTo>
                      <a:lnTo>
                        <a:pt x="30" y="89"/>
                      </a:lnTo>
                      <a:lnTo>
                        <a:pt x="30" y="88"/>
                      </a:lnTo>
                      <a:lnTo>
                        <a:pt x="30" y="87"/>
                      </a:lnTo>
                      <a:lnTo>
                        <a:pt x="30" y="86"/>
                      </a:lnTo>
                      <a:lnTo>
                        <a:pt x="29" y="85"/>
                      </a:lnTo>
                      <a:lnTo>
                        <a:pt x="29" y="84"/>
                      </a:lnTo>
                      <a:lnTo>
                        <a:pt x="29" y="83"/>
                      </a:lnTo>
                      <a:lnTo>
                        <a:pt x="29" y="82"/>
                      </a:lnTo>
                      <a:lnTo>
                        <a:pt x="29" y="81"/>
                      </a:lnTo>
                      <a:lnTo>
                        <a:pt x="28" y="81"/>
                      </a:lnTo>
                      <a:lnTo>
                        <a:pt x="27" y="81"/>
                      </a:lnTo>
                      <a:lnTo>
                        <a:pt x="26" y="80"/>
                      </a:lnTo>
                      <a:lnTo>
                        <a:pt x="26" y="79"/>
                      </a:lnTo>
                      <a:lnTo>
                        <a:pt x="25" y="79"/>
                      </a:lnTo>
                      <a:lnTo>
                        <a:pt x="25" y="78"/>
                      </a:lnTo>
                      <a:lnTo>
                        <a:pt x="25" y="77"/>
                      </a:lnTo>
                      <a:lnTo>
                        <a:pt x="25" y="76"/>
                      </a:lnTo>
                      <a:lnTo>
                        <a:pt x="25" y="75"/>
                      </a:lnTo>
                      <a:lnTo>
                        <a:pt x="25" y="74"/>
                      </a:lnTo>
                      <a:lnTo>
                        <a:pt x="25" y="73"/>
                      </a:lnTo>
                      <a:lnTo>
                        <a:pt x="25" y="72"/>
                      </a:lnTo>
                      <a:lnTo>
                        <a:pt x="25" y="71"/>
                      </a:lnTo>
                      <a:lnTo>
                        <a:pt x="24" y="71"/>
                      </a:lnTo>
                      <a:lnTo>
                        <a:pt x="23" y="70"/>
                      </a:lnTo>
                      <a:lnTo>
                        <a:pt x="23" y="69"/>
                      </a:lnTo>
                      <a:lnTo>
                        <a:pt x="24" y="69"/>
                      </a:lnTo>
                      <a:lnTo>
                        <a:pt x="24" y="68"/>
                      </a:lnTo>
                      <a:lnTo>
                        <a:pt x="24" y="67"/>
                      </a:lnTo>
                      <a:lnTo>
                        <a:pt x="23" y="66"/>
                      </a:lnTo>
                      <a:lnTo>
                        <a:pt x="23" y="65"/>
                      </a:lnTo>
                      <a:lnTo>
                        <a:pt x="23" y="64"/>
                      </a:lnTo>
                      <a:lnTo>
                        <a:pt x="22" y="64"/>
                      </a:lnTo>
                      <a:lnTo>
                        <a:pt x="21" y="64"/>
                      </a:lnTo>
                      <a:lnTo>
                        <a:pt x="21" y="63"/>
                      </a:lnTo>
                      <a:lnTo>
                        <a:pt x="21" y="62"/>
                      </a:lnTo>
                      <a:lnTo>
                        <a:pt x="20" y="62"/>
                      </a:lnTo>
                      <a:lnTo>
                        <a:pt x="20" y="61"/>
                      </a:lnTo>
                      <a:lnTo>
                        <a:pt x="19" y="61"/>
                      </a:lnTo>
                      <a:lnTo>
                        <a:pt x="19" y="60"/>
                      </a:lnTo>
                      <a:lnTo>
                        <a:pt x="19" y="59"/>
                      </a:lnTo>
                      <a:lnTo>
                        <a:pt x="19" y="58"/>
                      </a:lnTo>
                      <a:lnTo>
                        <a:pt x="19" y="57"/>
                      </a:lnTo>
                      <a:lnTo>
                        <a:pt x="18" y="57"/>
                      </a:lnTo>
                      <a:lnTo>
                        <a:pt x="17" y="57"/>
                      </a:lnTo>
                      <a:lnTo>
                        <a:pt x="17" y="56"/>
                      </a:lnTo>
                      <a:lnTo>
                        <a:pt x="16" y="56"/>
                      </a:lnTo>
                      <a:lnTo>
                        <a:pt x="16" y="55"/>
                      </a:lnTo>
                      <a:lnTo>
                        <a:pt x="16" y="54"/>
                      </a:lnTo>
                      <a:lnTo>
                        <a:pt x="15" y="54"/>
                      </a:lnTo>
                      <a:lnTo>
                        <a:pt x="15" y="53"/>
                      </a:lnTo>
                      <a:lnTo>
                        <a:pt x="16" y="53"/>
                      </a:lnTo>
                      <a:lnTo>
                        <a:pt x="15" y="52"/>
                      </a:lnTo>
                      <a:lnTo>
                        <a:pt x="15" y="51"/>
                      </a:lnTo>
                      <a:lnTo>
                        <a:pt x="14" y="50"/>
                      </a:lnTo>
                      <a:lnTo>
                        <a:pt x="14" y="49"/>
                      </a:lnTo>
                      <a:lnTo>
                        <a:pt x="13" y="49"/>
                      </a:lnTo>
                      <a:lnTo>
                        <a:pt x="13" y="48"/>
                      </a:lnTo>
                      <a:lnTo>
                        <a:pt x="13" y="47"/>
                      </a:lnTo>
                      <a:lnTo>
                        <a:pt x="13" y="46"/>
                      </a:lnTo>
                      <a:lnTo>
                        <a:pt x="13" y="45"/>
                      </a:lnTo>
                      <a:lnTo>
                        <a:pt x="12" y="45"/>
                      </a:lnTo>
                      <a:lnTo>
                        <a:pt x="12" y="44"/>
                      </a:lnTo>
                      <a:lnTo>
                        <a:pt x="11" y="44"/>
                      </a:lnTo>
                      <a:lnTo>
                        <a:pt x="12" y="43"/>
                      </a:lnTo>
                      <a:lnTo>
                        <a:pt x="12" y="42"/>
                      </a:lnTo>
                      <a:lnTo>
                        <a:pt x="12" y="41"/>
                      </a:lnTo>
                      <a:lnTo>
                        <a:pt x="11" y="41"/>
                      </a:lnTo>
                      <a:lnTo>
                        <a:pt x="11" y="40"/>
                      </a:lnTo>
                      <a:lnTo>
                        <a:pt x="10" y="40"/>
                      </a:lnTo>
                      <a:lnTo>
                        <a:pt x="10" y="39"/>
                      </a:lnTo>
                      <a:lnTo>
                        <a:pt x="10" y="38"/>
                      </a:lnTo>
                      <a:lnTo>
                        <a:pt x="11" y="38"/>
                      </a:lnTo>
                      <a:lnTo>
                        <a:pt x="11" y="37"/>
                      </a:lnTo>
                      <a:lnTo>
                        <a:pt x="12" y="37"/>
                      </a:lnTo>
                      <a:lnTo>
                        <a:pt x="12" y="36"/>
                      </a:lnTo>
                      <a:lnTo>
                        <a:pt x="11" y="36"/>
                      </a:lnTo>
                      <a:lnTo>
                        <a:pt x="10" y="37"/>
                      </a:lnTo>
                      <a:lnTo>
                        <a:pt x="9" y="37"/>
                      </a:lnTo>
                      <a:lnTo>
                        <a:pt x="8" y="37"/>
                      </a:lnTo>
                      <a:lnTo>
                        <a:pt x="7" y="37"/>
                      </a:lnTo>
                      <a:lnTo>
                        <a:pt x="7" y="36"/>
                      </a:lnTo>
                      <a:lnTo>
                        <a:pt x="7" y="35"/>
                      </a:lnTo>
                      <a:lnTo>
                        <a:pt x="6" y="35"/>
                      </a:lnTo>
                      <a:lnTo>
                        <a:pt x="6" y="34"/>
                      </a:lnTo>
                      <a:lnTo>
                        <a:pt x="5" y="33"/>
                      </a:lnTo>
                      <a:lnTo>
                        <a:pt x="5" y="32"/>
                      </a:lnTo>
                      <a:lnTo>
                        <a:pt x="4" y="31"/>
                      </a:lnTo>
                      <a:lnTo>
                        <a:pt x="4" y="30"/>
                      </a:lnTo>
                      <a:lnTo>
                        <a:pt x="4" y="29"/>
                      </a:lnTo>
                      <a:lnTo>
                        <a:pt x="3" y="29"/>
                      </a:lnTo>
                      <a:lnTo>
                        <a:pt x="3" y="28"/>
                      </a:lnTo>
                      <a:lnTo>
                        <a:pt x="2" y="28"/>
                      </a:lnTo>
                      <a:lnTo>
                        <a:pt x="2" y="27"/>
                      </a:lnTo>
                      <a:lnTo>
                        <a:pt x="2" y="26"/>
                      </a:lnTo>
                      <a:lnTo>
                        <a:pt x="2" y="25"/>
                      </a:lnTo>
                      <a:lnTo>
                        <a:pt x="2" y="24"/>
                      </a:lnTo>
                      <a:lnTo>
                        <a:pt x="1" y="24"/>
                      </a:lnTo>
                      <a:lnTo>
                        <a:pt x="1" y="23"/>
                      </a:lnTo>
                      <a:lnTo>
                        <a:pt x="1" y="22"/>
                      </a:lnTo>
                      <a:lnTo>
                        <a:pt x="2" y="22"/>
                      </a:lnTo>
                      <a:lnTo>
                        <a:pt x="2" y="21"/>
                      </a:lnTo>
                      <a:lnTo>
                        <a:pt x="2" y="20"/>
                      </a:lnTo>
                      <a:lnTo>
                        <a:pt x="1" y="20"/>
                      </a:lnTo>
                      <a:lnTo>
                        <a:pt x="0" y="19"/>
                      </a:lnTo>
                      <a:lnTo>
                        <a:pt x="1" y="18"/>
                      </a:lnTo>
                      <a:lnTo>
                        <a:pt x="3" y="17"/>
                      </a:lnTo>
                      <a:lnTo>
                        <a:pt x="13" y="15"/>
                      </a:lnTo>
                      <a:lnTo>
                        <a:pt x="27" y="11"/>
                      </a:lnTo>
                      <a:lnTo>
                        <a:pt x="35" y="10"/>
                      </a:lnTo>
                      <a:lnTo>
                        <a:pt x="37" y="9"/>
                      </a:lnTo>
                      <a:lnTo>
                        <a:pt x="38" y="9"/>
                      </a:lnTo>
                      <a:lnTo>
                        <a:pt x="39" y="9"/>
                      </a:lnTo>
                      <a:lnTo>
                        <a:pt x="42" y="8"/>
                      </a:lnTo>
                      <a:lnTo>
                        <a:pt x="56" y="7"/>
                      </a:lnTo>
                      <a:lnTo>
                        <a:pt x="66" y="6"/>
                      </a:lnTo>
                      <a:lnTo>
                        <a:pt x="67" y="6"/>
                      </a:lnTo>
                      <a:lnTo>
                        <a:pt x="70" y="6"/>
                      </a:lnTo>
                      <a:lnTo>
                        <a:pt x="88" y="6"/>
                      </a:lnTo>
                      <a:lnTo>
                        <a:pt x="129" y="5"/>
                      </a:lnTo>
                      <a:lnTo>
                        <a:pt x="184" y="5"/>
                      </a:lnTo>
                      <a:lnTo>
                        <a:pt x="228" y="4"/>
                      </a:lnTo>
                      <a:lnTo>
                        <a:pt x="239" y="4"/>
                      </a:lnTo>
                      <a:lnTo>
                        <a:pt x="239" y="5"/>
                      </a:lnTo>
                      <a:lnTo>
                        <a:pt x="247" y="8"/>
                      </a:lnTo>
                      <a:lnTo>
                        <a:pt x="251" y="9"/>
                      </a:lnTo>
                      <a:lnTo>
                        <a:pt x="252" y="8"/>
                      </a:lnTo>
                      <a:lnTo>
                        <a:pt x="256" y="4"/>
                      </a:lnTo>
                      <a:lnTo>
                        <a:pt x="257" y="4"/>
                      </a:lnTo>
                      <a:lnTo>
                        <a:pt x="258" y="3"/>
                      </a:lnTo>
                      <a:lnTo>
                        <a:pt x="262" y="2"/>
                      </a:lnTo>
                      <a:lnTo>
                        <a:pt x="263" y="1"/>
                      </a:lnTo>
                      <a:lnTo>
                        <a:pt x="264" y="0"/>
                      </a:lnTo>
                      <a:lnTo>
                        <a:pt x="264" y="1"/>
                      </a:lnTo>
                    </a:path>
                  </a:pathLst>
                </a:custGeom>
                <a:solidFill>
                  <a:srgbClr val="00B05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" name="Freeform 39">
                  <a:extLst>
                    <a:ext uri="{FF2B5EF4-FFF2-40B4-BE49-F238E27FC236}">
                      <a16:creationId xmlns:a16="http://schemas.microsoft.com/office/drawing/2014/main" id="{B684E42E-44C8-408C-B543-7B7C61C8315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213725" y="1954213"/>
                  <a:ext cx="573088" cy="650875"/>
                </a:xfrm>
                <a:custGeom>
                  <a:avLst/>
                  <a:gdLst>
                    <a:gd name="T0" fmla="*/ 98 w 361"/>
                    <a:gd name="T1" fmla="*/ 6 h 410"/>
                    <a:gd name="T2" fmla="*/ 182 w 361"/>
                    <a:gd name="T3" fmla="*/ 2 h 410"/>
                    <a:gd name="T4" fmla="*/ 288 w 361"/>
                    <a:gd name="T5" fmla="*/ 28 h 410"/>
                    <a:gd name="T6" fmla="*/ 296 w 361"/>
                    <a:gd name="T7" fmla="*/ 62 h 410"/>
                    <a:gd name="T8" fmla="*/ 303 w 361"/>
                    <a:gd name="T9" fmla="*/ 89 h 410"/>
                    <a:gd name="T10" fmla="*/ 308 w 361"/>
                    <a:gd name="T11" fmla="*/ 102 h 410"/>
                    <a:gd name="T12" fmla="*/ 312 w 361"/>
                    <a:gd name="T13" fmla="*/ 123 h 410"/>
                    <a:gd name="T14" fmla="*/ 316 w 361"/>
                    <a:gd name="T15" fmla="*/ 139 h 410"/>
                    <a:gd name="T16" fmla="*/ 319 w 361"/>
                    <a:gd name="T17" fmla="*/ 153 h 410"/>
                    <a:gd name="T18" fmla="*/ 324 w 361"/>
                    <a:gd name="T19" fmla="*/ 171 h 410"/>
                    <a:gd name="T20" fmla="*/ 330 w 361"/>
                    <a:gd name="T21" fmla="*/ 188 h 410"/>
                    <a:gd name="T22" fmla="*/ 332 w 361"/>
                    <a:gd name="T23" fmla="*/ 198 h 410"/>
                    <a:gd name="T24" fmla="*/ 337 w 361"/>
                    <a:gd name="T25" fmla="*/ 212 h 410"/>
                    <a:gd name="T26" fmla="*/ 343 w 361"/>
                    <a:gd name="T27" fmla="*/ 225 h 410"/>
                    <a:gd name="T28" fmla="*/ 346 w 361"/>
                    <a:gd name="T29" fmla="*/ 238 h 410"/>
                    <a:gd name="T30" fmla="*/ 328 w 361"/>
                    <a:gd name="T31" fmla="*/ 261 h 410"/>
                    <a:gd name="T32" fmla="*/ 335 w 361"/>
                    <a:gd name="T33" fmla="*/ 276 h 410"/>
                    <a:gd name="T34" fmla="*/ 335 w 361"/>
                    <a:gd name="T35" fmla="*/ 287 h 410"/>
                    <a:gd name="T36" fmla="*/ 343 w 361"/>
                    <a:gd name="T37" fmla="*/ 296 h 410"/>
                    <a:gd name="T38" fmla="*/ 342 w 361"/>
                    <a:gd name="T39" fmla="*/ 308 h 410"/>
                    <a:gd name="T40" fmla="*/ 348 w 361"/>
                    <a:gd name="T41" fmla="*/ 317 h 410"/>
                    <a:gd name="T42" fmla="*/ 352 w 361"/>
                    <a:gd name="T43" fmla="*/ 330 h 410"/>
                    <a:gd name="T44" fmla="*/ 353 w 361"/>
                    <a:gd name="T45" fmla="*/ 344 h 410"/>
                    <a:gd name="T46" fmla="*/ 358 w 361"/>
                    <a:gd name="T47" fmla="*/ 362 h 410"/>
                    <a:gd name="T48" fmla="*/ 361 w 361"/>
                    <a:gd name="T49" fmla="*/ 380 h 410"/>
                    <a:gd name="T50" fmla="*/ 349 w 361"/>
                    <a:gd name="T51" fmla="*/ 395 h 410"/>
                    <a:gd name="T52" fmla="*/ 302 w 361"/>
                    <a:gd name="T53" fmla="*/ 407 h 410"/>
                    <a:gd name="T54" fmla="*/ 285 w 361"/>
                    <a:gd name="T55" fmla="*/ 395 h 410"/>
                    <a:gd name="T56" fmla="*/ 274 w 361"/>
                    <a:gd name="T57" fmla="*/ 365 h 410"/>
                    <a:gd name="T58" fmla="*/ 273 w 361"/>
                    <a:gd name="T59" fmla="*/ 348 h 410"/>
                    <a:gd name="T60" fmla="*/ 278 w 361"/>
                    <a:gd name="T61" fmla="*/ 325 h 410"/>
                    <a:gd name="T62" fmla="*/ 279 w 361"/>
                    <a:gd name="T63" fmla="*/ 305 h 410"/>
                    <a:gd name="T64" fmla="*/ 270 w 361"/>
                    <a:gd name="T65" fmla="*/ 291 h 410"/>
                    <a:gd name="T66" fmla="*/ 255 w 361"/>
                    <a:gd name="T67" fmla="*/ 279 h 410"/>
                    <a:gd name="T68" fmla="*/ 251 w 361"/>
                    <a:gd name="T69" fmla="*/ 261 h 410"/>
                    <a:gd name="T70" fmla="*/ 247 w 361"/>
                    <a:gd name="T71" fmla="*/ 247 h 410"/>
                    <a:gd name="T72" fmla="*/ 238 w 361"/>
                    <a:gd name="T73" fmla="*/ 239 h 410"/>
                    <a:gd name="T74" fmla="*/ 229 w 361"/>
                    <a:gd name="T75" fmla="*/ 233 h 410"/>
                    <a:gd name="T76" fmla="*/ 231 w 361"/>
                    <a:gd name="T77" fmla="*/ 223 h 410"/>
                    <a:gd name="T78" fmla="*/ 238 w 361"/>
                    <a:gd name="T79" fmla="*/ 217 h 410"/>
                    <a:gd name="T80" fmla="*/ 236 w 361"/>
                    <a:gd name="T81" fmla="*/ 209 h 410"/>
                    <a:gd name="T82" fmla="*/ 226 w 361"/>
                    <a:gd name="T83" fmla="*/ 207 h 410"/>
                    <a:gd name="T84" fmla="*/ 224 w 361"/>
                    <a:gd name="T85" fmla="*/ 196 h 410"/>
                    <a:gd name="T86" fmla="*/ 217 w 361"/>
                    <a:gd name="T87" fmla="*/ 192 h 410"/>
                    <a:gd name="T88" fmla="*/ 205 w 361"/>
                    <a:gd name="T89" fmla="*/ 192 h 410"/>
                    <a:gd name="T90" fmla="*/ 203 w 361"/>
                    <a:gd name="T91" fmla="*/ 182 h 410"/>
                    <a:gd name="T92" fmla="*/ 196 w 361"/>
                    <a:gd name="T93" fmla="*/ 179 h 410"/>
                    <a:gd name="T94" fmla="*/ 191 w 361"/>
                    <a:gd name="T95" fmla="*/ 172 h 410"/>
                    <a:gd name="T96" fmla="*/ 192 w 361"/>
                    <a:gd name="T97" fmla="*/ 165 h 410"/>
                    <a:gd name="T98" fmla="*/ 185 w 361"/>
                    <a:gd name="T99" fmla="*/ 170 h 410"/>
                    <a:gd name="T100" fmla="*/ 186 w 361"/>
                    <a:gd name="T101" fmla="*/ 165 h 410"/>
                    <a:gd name="T102" fmla="*/ 180 w 361"/>
                    <a:gd name="T103" fmla="*/ 157 h 410"/>
                    <a:gd name="T104" fmla="*/ 172 w 361"/>
                    <a:gd name="T105" fmla="*/ 156 h 410"/>
                    <a:gd name="T106" fmla="*/ 168 w 361"/>
                    <a:gd name="T107" fmla="*/ 158 h 410"/>
                    <a:gd name="T108" fmla="*/ 163 w 361"/>
                    <a:gd name="T109" fmla="*/ 163 h 410"/>
                    <a:gd name="T110" fmla="*/ 157 w 361"/>
                    <a:gd name="T111" fmla="*/ 163 h 410"/>
                    <a:gd name="T112" fmla="*/ 152 w 361"/>
                    <a:gd name="T113" fmla="*/ 164 h 410"/>
                    <a:gd name="T114" fmla="*/ 149 w 361"/>
                    <a:gd name="T115" fmla="*/ 162 h 410"/>
                    <a:gd name="T116" fmla="*/ 139 w 361"/>
                    <a:gd name="T117" fmla="*/ 159 h 410"/>
                    <a:gd name="T118" fmla="*/ 131 w 361"/>
                    <a:gd name="T119" fmla="*/ 157 h 410"/>
                    <a:gd name="T120" fmla="*/ 125 w 361"/>
                    <a:gd name="T121" fmla="*/ 146 h 410"/>
                    <a:gd name="T122" fmla="*/ 102 w 361"/>
                    <a:gd name="T123" fmla="*/ 125 h 410"/>
                    <a:gd name="T124" fmla="*/ 96 w 361"/>
                    <a:gd name="T125" fmla="*/ 99 h 410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361"/>
                    <a:gd name="T190" fmla="*/ 0 h 410"/>
                    <a:gd name="T191" fmla="*/ 361 w 361"/>
                    <a:gd name="T192" fmla="*/ 410 h 410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361" h="410">
                      <a:moveTo>
                        <a:pt x="35" y="41"/>
                      </a:moveTo>
                      <a:lnTo>
                        <a:pt x="28" y="35"/>
                      </a:lnTo>
                      <a:lnTo>
                        <a:pt x="12" y="20"/>
                      </a:lnTo>
                      <a:lnTo>
                        <a:pt x="0" y="8"/>
                      </a:lnTo>
                      <a:lnTo>
                        <a:pt x="2" y="8"/>
                      </a:lnTo>
                      <a:lnTo>
                        <a:pt x="10" y="8"/>
                      </a:lnTo>
                      <a:lnTo>
                        <a:pt x="23" y="8"/>
                      </a:lnTo>
                      <a:lnTo>
                        <a:pt x="32" y="8"/>
                      </a:lnTo>
                      <a:lnTo>
                        <a:pt x="51" y="7"/>
                      </a:lnTo>
                      <a:lnTo>
                        <a:pt x="71" y="7"/>
                      </a:lnTo>
                      <a:lnTo>
                        <a:pt x="85" y="6"/>
                      </a:lnTo>
                      <a:lnTo>
                        <a:pt x="98" y="6"/>
                      </a:lnTo>
                      <a:lnTo>
                        <a:pt x="108" y="5"/>
                      </a:lnTo>
                      <a:lnTo>
                        <a:pt x="120" y="5"/>
                      </a:lnTo>
                      <a:lnTo>
                        <a:pt x="135" y="4"/>
                      </a:lnTo>
                      <a:lnTo>
                        <a:pt x="138" y="4"/>
                      </a:lnTo>
                      <a:lnTo>
                        <a:pt x="139" y="4"/>
                      </a:lnTo>
                      <a:lnTo>
                        <a:pt x="140" y="4"/>
                      </a:lnTo>
                      <a:lnTo>
                        <a:pt x="142" y="4"/>
                      </a:lnTo>
                      <a:lnTo>
                        <a:pt x="151" y="4"/>
                      </a:lnTo>
                      <a:lnTo>
                        <a:pt x="160" y="3"/>
                      </a:lnTo>
                      <a:lnTo>
                        <a:pt x="172" y="3"/>
                      </a:lnTo>
                      <a:lnTo>
                        <a:pt x="182" y="2"/>
                      </a:lnTo>
                      <a:lnTo>
                        <a:pt x="193" y="2"/>
                      </a:lnTo>
                      <a:lnTo>
                        <a:pt x="198" y="2"/>
                      </a:lnTo>
                      <a:lnTo>
                        <a:pt x="283" y="0"/>
                      </a:lnTo>
                      <a:lnTo>
                        <a:pt x="284" y="3"/>
                      </a:lnTo>
                      <a:lnTo>
                        <a:pt x="285" y="14"/>
                      </a:lnTo>
                      <a:lnTo>
                        <a:pt x="285" y="15"/>
                      </a:lnTo>
                      <a:lnTo>
                        <a:pt x="286" y="20"/>
                      </a:lnTo>
                      <a:lnTo>
                        <a:pt x="286" y="21"/>
                      </a:lnTo>
                      <a:lnTo>
                        <a:pt x="287" y="22"/>
                      </a:lnTo>
                      <a:lnTo>
                        <a:pt x="287" y="25"/>
                      </a:lnTo>
                      <a:lnTo>
                        <a:pt x="288" y="25"/>
                      </a:lnTo>
                      <a:lnTo>
                        <a:pt x="288" y="28"/>
                      </a:lnTo>
                      <a:lnTo>
                        <a:pt x="289" y="31"/>
                      </a:lnTo>
                      <a:lnTo>
                        <a:pt x="290" y="37"/>
                      </a:lnTo>
                      <a:lnTo>
                        <a:pt x="290" y="39"/>
                      </a:lnTo>
                      <a:lnTo>
                        <a:pt x="291" y="43"/>
                      </a:lnTo>
                      <a:lnTo>
                        <a:pt x="292" y="45"/>
                      </a:lnTo>
                      <a:lnTo>
                        <a:pt x="293" y="50"/>
                      </a:lnTo>
                      <a:lnTo>
                        <a:pt x="295" y="57"/>
                      </a:lnTo>
                      <a:lnTo>
                        <a:pt x="296" y="59"/>
                      </a:lnTo>
                      <a:lnTo>
                        <a:pt x="296" y="60"/>
                      </a:lnTo>
                      <a:lnTo>
                        <a:pt x="296" y="61"/>
                      </a:lnTo>
                      <a:lnTo>
                        <a:pt x="296" y="62"/>
                      </a:lnTo>
                      <a:lnTo>
                        <a:pt x="297" y="64"/>
                      </a:lnTo>
                      <a:lnTo>
                        <a:pt x="297" y="66"/>
                      </a:lnTo>
                      <a:lnTo>
                        <a:pt x="299" y="71"/>
                      </a:lnTo>
                      <a:lnTo>
                        <a:pt x="300" y="73"/>
                      </a:lnTo>
                      <a:lnTo>
                        <a:pt x="300" y="74"/>
                      </a:lnTo>
                      <a:lnTo>
                        <a:pt x="300" y="75"/>
                      </a:lnTo>
                      <a:lnTo>
                        <a:pt x="301" y="78"/>
                      </a:lnTo>
                      <a:lnTo>
                        <a:pt x="302" y="80"/>
                      </a:lnTo>
                      <a:lnTo>
                        <a:pt x="302" y="81"/>
                      </a:lnTo>
                      <a:lnTo>
                        <a:pt x="302" y="82"/>
                      </a:lnTo>
                      <a:lnTo>
                        <a:pt x="302" y="84"/>
                      </a:lnTo>
                      <a:lnTo>
                        <a:pt x="303" y="89"/>
                      </a:lnTo>
                      <a:lnTo>
                        <a:pt x="304" y="90"/>
                      </a:lnTo>
                      <a:lnTo>
                        <a:pt x="304" y="91"/>
                      </a:lnTo>
                      <a:lnTo>
                        <a:pt x="305" y="94"/>
                      </a:lnTo>
                      <a:lnTo>
                        <a:pt x="305" y="95"/>
                      </a:lnTo>
                      <a:lnTo>
                        <a:pt x="305" y="96"/>
                      </a:lnTo>
                      <a:lnTo>
                        <a:pt x="306" y="97"/>
                      </a:lnTo>
                      <a:lnTo>
                        <a:pt x="306" y="98"/>
                      </a:lnTo>
                      <a:lnTo>
                        <a:pt x="307" y="99"/>
                      </a:lnTo>
                      <a:lnTo>
                        <a:pt x="307" y="100"/>
                      </a:lnTo>
                      <a:lnTo>
                        <a:pt x="307" y="101"/>
                      </a:lnTo>
                      <a:lnTo>
                        <a:pt x="308" y="102"/>
                      </a:lnTo>
                      <a:lnTo>
                        <a:pt x="308" y="103"/>
                      </a:lnTo>
                      <a:lnTo>
                        <a:pt x="308" y="105"/>
                      </a:lnTo>
                      <a:lnTo>
                        <a:pt x="308" y="106"/>
                      </a:lnTo>
                      <a:lnTo>
                        <a:pt x="308" y="107"/>
                      </a:lnTo>
                      <a:lnTo>
                        <a:pt x="308" y="108"/>
                      </a:lnTo>
                      <a:lnTo>
                        <a:pt x="309" y="109"/>
                      </a:lnTo>
                      <a:lnTo>
                        <a:pt x="309" y="110"/>
                      </a:lnTo>
                      <a:lnTo>
                        <a:pt x="309" y="112"/>
                      </a:lnTo>
                      <a:lnTo>
                        <a:pt x="312" y="120"/>
                      </a:lnTo>
                      <a:lnTo>
                        <a:pt x="312" y="121"/>
                      </a:lnTo>
                      <a:lnTo>
                        <a:pt x="312" y="123"/>
                      </a:lnTo>
                      <a:lnTo>
                        <a:pt x="313" y="124"/>
                      </a:lnTo>
                      <a:lnTo>
                        <a:pt x="313" y="127"/>
                      </a:lnTo>
                      <a:lnTo>
                        <a:pt x="314" y="128"/>
                      </a:lnTo>
                      <a:lnTo>
                        <a:pt x="314" y="130"/>
                      </a:lnTo>
                      <a:lnTo>
                        <a:pt x="314" y="131"/>
                      </a:lnTo>
                      <a:lnTo>
                        <a:pt x="314" y="133"/>
                      </a:lnTo>
                      <a:lnTo>
                        <a:pt x="315" y="135"/>
                      </a:lnTo>
                      <a:lnTo>
                        <a:pt x="315" y="136"/>
                      </a:lnTo>
                      <a:lnTo>
                        <a:pt x="315" y="137"/>
                      </a:lnTo>
                      <a:lnTo>
                        <a:pt x="315" y="138"/>
                      </a:lnTo>
                      <a:lnTo>
                        <a:pt x="316" y="139"/>
                      </a:lnTo>
                      <a:lnTo>
                        <a:pt x="316" y="141"/>
                      </a:lnTo>
                      <a:lnTo>
                        <a:pt x="316" y="142"/>
                      </a:lnTo>
                      <a:lnTo>
                        <a:pt x="317" y="142"/>
                      </a:lnTo>
                      <a:lnTo>
                        <a:pt x="317" y="143"/>
                      </a:lnTo>
                      <a:lnTo>
                        <a:pt x="317" y="144"/>
                      </a:lnTo>
                      <a:lnTo>
                        <a:pt x="318" y="146"/>
                      </a:lnTo>
                      <a:lnTo>
                        <a:pt x="318" y="147"/>
                      </a:lnTo>
                      <a:lnTo>
                        <a:pt x="319" y="148"/>
                      </a:lnTo>
                      <a:lnTo>
                        <a:pt x="319" y="150"/>
                      </a:lnTo>
                      <a:lnTo>
                        <a:pt x="319" y="151"/>
                      </a:lnTo>
                      <a:lnTo>
                        <a:pt x="319" y="153"/>
                      </a:lnTo>
                      <a:lnTo>
                        <a:pt x="320" y="156"/>
                      </a:lnTo>
                      <a:lnTo>
                        <a:pt x="320" y="158"/>
                      </a:lnTo>
                      <a:lnTo>
                        <a:pt x="321" y="159"/>
                      </a:lnTo>
                      <a:lnTo>
                        <a:pt x="321" y="160"/>
                      </a:lnTo>
                      <a:lnTo>
                        <a:pt x="321" y="162"/>
                      </a:lnTo>
                      <a:lnTo>
                        <a:pt x="322" y="162"/>
                      </a:lnTo>
                      <a:lnTo>
                        <a:pt x="322" y="163"/>
                      </a:lnTo>
                      <a:lnTo>
                        <a:pt x="322" y="164"/>
                      </a:lnTo>
                      <a:lnTo>
                        <a:pt x="323" y="166"/>
                      </a:lnTo>
                      <a:lnTo>
                        <a:pt x="324" y="168"/>
                      </a:lnTo>
                      <a:lnTo>
                        <a:pt x="324" y="170"/>
                      </a:lnTo>
                      <a:lnTo>
                        <a:pt x="324" y="171"/>
                      </a:lnTo>
                      <a:lnTo>
                        <a:pt x="325" y="171"/>
                      </a:lnTo>
                      <a:lnTo>
                        <a:pt x="325" y="172"/>
                      </a:lnTo>
                      <a:lnTo>
                        <a:pt x="325" y="174"/>
                      </a:lnTo>
                      <a:lnTo>
                        <a:pt x="325" y="175"/>
                      </a:lnTo>
                      <a:lnTo>
                        <a:pt x="326" y="177"/>
                      </a:lnTo>
                      <a:lnTo>
                        <a:pt x="326" y="178"/>
                      </a:lnTo>
                      <a:lnTo>
                        <a:pt x="328" y="182"/>
                      </a:lnTo>
                      <a:lnTo>
                        <a:pt x="328" y="183"/>
                      </a:lnTo>
                      <a:lnTo>
                        <a:pt x="329" y="184"/>
                      </a:lnTo>
                      <a:lnTo>
                        <a:pt x="329" y="186"/>
                      </a:lnTo>
                      <a:lnTo>
                        <a:pt x="330" y="188"/>
                      </a:lnTo>
                      <a:lnTo>
                        <a:pt x="331" y="188"/>
                      </a:lnTo>
                      <a:lnTo>
                        <a:pt x="331" y="189"/>
                      </a:lnTo>
                      <a:lnTo>
                        <a:pt x="331" y="191"/>
                      </a:lnTo>
                      <a:lnTo>
                        <a:pt x="331" y="192"/>
                      </a:lnTo>
                      <a:lnTo>
                        <a:pt x="331" y="193"/>
                      </a:lnTo>
                      <a:lnTo>
                        <a:pt x="331" y="194"/>
                      </a:lnTo>
                      <a:lnTo>
                        <a:pt x="332" y="194"/>
                      </a:lnTo>
                      <a:lnTo>
                        <a:pt x="332" y="195"/>
                      </a:lnTo>
                      <a:lnTo>
                        <a:pt x="332" y="196"/>
                      </a:lnTo>
                      <a:lnTo>
                        <a:pt x="332" y="197"/>
                      </a:lnTo>
                      <a:lnTo>
                        <a:pt x="332" y="198"/>
                      </a:lnTo>
                      <a:lnTo>
                        <a:pt x="333" y="198"/>
                      </a:lnTo>
                      <a:lnTo>
                        <a:pt x="333" y="199"/>
                      </a:lnTo>
                      <a:lnTo>
                        <a:pt x="333" y="200"/>
                      </a:lnTo>
                      <a:lnTo>
                        <a:pt x="334" y="200"/>
                      </a:lnTo>
                      <a:lnTo>
                        <a:pt x="334" y="202"/>
                      </a:lnTo>
                      <a:lnTo>
                        <a:pt x="335" y="204"/>
                      </a:lnTo>
                      <a:lnTo>
                        <a:pt x="335" y="205"/>
                      </a:lnTo>
                      <a:lnTo>
                        <a:pt x="335" y="206"/>
                      </a:lnTo>
                      <a:lnTo>
                        <a:pt x="336" y="206"/>
                      </a:lnTo>
                      <a:lnTo>
                        <a:pt x="336" y="207"/>
                      </a:lnTo>
                      <a:lnTo>
                        <a:pt x="337" y="212"/>
                      </a:lnTo>
                      <a:lnTo>
                        <a:pt x="338" y="213"/>
                      </a:lnTo>
                      <a:lnTo>
                        <a:pt x="338" y="216"/>
                      </a:lnTo>
                      <a:lnTo>
                        <a:pt x="339" y="217"/>
                      </a:lnTo>
                      <a:lnTo>
                        <a:pt x="340" y="218"/>
                      </a:lnTo>
                      <a:lnTo>
                        <a:pt x="340" y="219"/>
                      </a:lnTo>
                      <a:lnTo>
                        <a:pt x="340" y="220"/>
                      </a:lnTo>
                      <a:lnTo>
                        <a:pt x="341" y="220"/>
                      </a:lnTo>
                      <a:lnTo>
                        <a:pt x="341" y="221"/>
                      </a:lnTo>
                      <a:lnTo>
                        <a:pt x="341" y="222"/>
                      </a:lnTo>
                      <a:lnTo>
                        <a:pt x="342" y="223"/>
                      </a:lnTo>
                      <a:lnTo>
                        <a:pt x="343" y="225"/>
                      </a:lnTo>
                      <a:lnTo>
                        <a:pt x="343" y="226"/>
                      </a:lnTo>
                      <a:lnTo>
                        <a:pt x="343" y="227"/>
                      </a:lnTo>
                      <a:lnTo>
                        <a:pt x="343" y="228"/>
                      </a:lnTo>
                      <a:lnTo>
                        <a:pt x="343" y="229"/>
                      </a:lnTo>
                      <a:lnTo>
                        <a:pt x="344" y="231"/>
                      </a:lnTo>
                      <a:lnTo>
                        <a:pt x="344" y="232"/>
                      </a:lnTo>
                      <a:lnTo>
                        <a:pt x="344" y="233"/>
                      </a:lnTo>
                      <a:lnTo>
                        <a:pt x="345" y="234"/>
                      </a:lnTo>
                      <a:lnTo>
                        <a:pt x="345" y="235"/>
                      </a:lnTo>
                      <a:lnTo>
                        <a:pt x="346" y="237"/>
                      </a:lnTo>
                      <a:lnTo>
                        <a:pt x="346" y="238"/>
                      </a:lnTo>
                      <a:lnTo>
                        <a:pt x="347" y="238"/>
                      </a:lnTo>
                      <a:lnTo>
                        <a:pt x="347" y="239"/>
                      </a:lnTo>
                      <a:lnTo>
                        <a:pt x="348" y="240"/>
                      </a:lnTo>
                      <a:lnTo>
                        <a:pt x="348" y="241"/>
                      </a:lnTo>
                      <a:lnTo>
                        <a:pt x="348" y="242"/>
                      </a:lnTo>
                      <a:lnTo>
                        <a:pt x="348" y="244"/>
                      </a:lnTo>
                      <a:lnTo>
                        <a:pt x="349" y="245"/>
                      </a:lnTo>
                      <a:lnTo>
                        <a:pt x="349" y="246"/>
                      </a:lnTo>
                      <a:lnTo>
                        <a:pt x="351" y="249"/>
                      </a:lnTo>
                      <a:lnTo>
                        <a:pt x="325" y="257"/>
                      </a:lnTo>
                      <a:lnTo>
                        <a:pt x="326" y="258"/>
                      </a:lnTo>
                      <a:lnTo>
                        <a:pt x="328" y="261"/>
                      </a:lnTo>
                      <a:lnTo>
                        <a:pt x="330" y="263"/>
                      </a:lnTo>
                      <a:lnTo>
                        <a:pt x="331" y="264"/>
                      </a:lnTo>
                      <a:lnTo>
                        <a:pt x="331" y="267"/>
                      </a:lnTo>
                      <a:lnTo>
                        <a:pt x="332" y="267"/>
                      </a:lnTo>
                      <a:lnTo>
                        <a:pt x="333" y="269"/>
                      </a:lnTo>
                      <a:lnTo>
                        <a:pt x="334" y="270"/>
                      </a:lnTo>
                      <a:lnTo>
                        <a:pt x="334" y="271"/>
                      </a:lnTo>
                      <a:lnTo>
                        <a:pt x="335" y="273"/>
                      </a:lnTo>
                      <a:lnTo>
                        <a:pt x="335" y="274"/>
                      </a:lnTo>
                      <a:lnTo>
                        <a:pt x="336" y="275"/>
                      </a:lnTo>
                      <a:lnTo>
                        <a:pt x="336" y="276"/>
                      </a:lnTo>
                      <a:lnTo>
                        <a:pt x="335" y="276"/>
                      </a:lnTo>
                      <a:lnTo>
                        <a:pt x="335" y="278"/>
                      </a:lnTo>
                      <a:lnTo>
                        <a:pt x="334" y="279"/>
                      </a:lnTo>
                      <a:lnTo>
                        <a:pt x="334" y="280"/>
                      </a:lnTo>
                      <a:lnTo>
                        <a:pt x="334" y="281"/>
                      </a:lnTo>
                      <a:lnTo>
                        <a:pt x="333" y="281"/>
                      </a:lnTo>
                      <a:lnTo>
                        <a:pt x="333" y="282"/>
                      </a:lnTo>
                      <a:lnTo>
                        <a:pt x="333" y="283"/>
                      </a:lnTo>
                      <a:lnTo>
                        <a:pt x="334" y="284"/>
                      </a:lnTo>
                      <a:lnTo>
                        <a:pt x="334" y="285"/>
                      </a:lnTo>
                      <a:lnTo>
                        <a:pt x="334" y="286"/>
                      </a:lnTo>
                      <a:lnTo>
                        <a:pt x="335" y="287"/>
                      </a:lnTo>
                      <a:lnTo>
                        <a:pt x="336" y="288"/>
                      </a:lnTo>
                      <a:lnTo>
                        <a:pt x="337" y="289"/>
                      </a:lnTo>
                      <a:lnTo>
                        <a:pt x="337" y="290"/>
                      </a:lnTo>
                      <a:lnTo>
                        <a:pt x="337" y="291"/>
                      </a:lnTo>
                      <a:lnTo>
                        <a:pt x="338" y="292"/>
                      </a:lnTo>
                      <a:lnTo>
                        <a:pt x="339" y="293"/>
                      </a:lnTo>
                      <a:lnTo>
                        <a:pt x="340" y="293"/>
                      </a:lnTo>
                      <a:lnTo>
                        <a:pt x="341" y="294"/>
                      </a:lnTo>
                      <a:lnTo>
                        <a:pt x="342" y="295"/>
                      </a:lnTo>
                      <a:lnTo>
                        <a:pt x="342" y="296"/>
                      </a:lnTo>
                      <a:lnTo>
                        <a:pt x="343" y="296"/>
                      </a:lnTo>
                      <a:lnTo>
                        <a:pt x="343" y="297"/>
                      </a:lnTo>
                      <a:lnTo>
                        <a:pt x="343" y="298"/>
                      </a:lnTo>
                      <a:lnTo>
                        <a:pt x="343" y="299"/>
                      </a:lnTo>
                      <a:lnTo>
                        <a:pt x="343" y="300"/>
                      </a:lnTo>
                      <a:lnTo>
                        <a:pt x="342" y="302"/>
                      </a:lnTo>
                      <a:lnTo>
                        <a:pt x="342" y="303"/>
                      </a:lnTo>
                      <a:lnTo>
                        <a:pt x="342" y="304"/>
                      </a:lnTo>
                      <a:lnTo>
                        <a:pt x="342" y="305"/>
                      </a:lnTo>
                      <a:lnTo>
                        <a:pt x="342" y="306"/>
                      </a:lnTo>
                      <a:lnTo>
                        <a:pt x="342" y="307"/>
                      </a:lnTo>
                      <a:lnTo>
                        <a:pt x="342" y="308"/>
                      </a:lnTo>
                      <a:lnTo>
                        <a:pt x="343" y="310"/>
                      </a:lnTo>
                      <a:lnTo>
                        <a:pt x="343" y="311"/>
                      </a:lnTo>
                      <a:lnTo>
                        <a:pt x="343" y="312"/>
                      </a:lnTo>
                      <a:lnTo>
                        <a:pt x="343" y="313"/>
                      </a:lnTo>
                      <a:lnTo>
                        <a:pt x="344" y="314"/>
                      </a:lnTo>
                      <a:lnTo>
                        <a:pt x="345" y="315"/>
                      </a:lnTo>
                      <a:lnTo>
                        <a:pt x="346" y="316"/>
                      </a:lnTo>
                      <a:lnTo>
                        <a:pt x="347" y="316"/>
                      </a:lnTo>
                      <a:lnTo>
                        <a:pt x="348" y="316"/>
                      </a:lnTo>
                      <a:lnTo>
                        <a:pt x="348" y="317"/>
                      </a:lnTo>
                      <a:lnTo>
                        <a:pt x="348" y="319"/>
                      </a:lnTo>
                      <a:lnTo>
                        <a:pt x="349" y="319"/>
                      </a:lnTo>
                      <a:lnTo>
                        <a:pt x="349" y="320"/>
                      </a:lnTo>
                      <a:lnTo>
                        <a:pt x="350" y="321"/>
                      </a:lnTo>
                      <a:lnTo>
                        <a:pt x="350" y="322"/>
                      </a:lnTo>
                      <a:lnTo>
                        <a:pt x="351" y="323"/>
                      </a:lnTo>
                      <a:lnTo>
                        <a:pt x="351" y="325"/>
                      </a:lnTo>
                      <a:lnTo>
                        <a:pt x="352" y="327"/>
                      </a:lnTo>
                      <a:lnTo>
                        <a:pt x="352" y="328"/>
                      </a:lnTo>
                      <a:lnTo>
                        <a:pt x="352" y="329"/>
                      </a:lnTo>
                      <a:lnTo>
                        <a:pt x="352" y="330"/>
                      </a:lnTo>
                      <a:lnTo>
                        <a:pt x="352" y="332"/>
                      </a:lnTo>
                      <a:lnTo>
                        <a:pt x="352" y="334"/>
                      </a:lnTo>
                      <a:lnTo>
                        <a:pt x="353" y="336"/>
                      </a:lnTo>
                      <a:lnTo>
                        <a:pt x="353" y="337"/>
                      </a:lnTo>
                      <a:lnTo>
                        <a:pt x="354" y="339"/>
                      </a:lnTo>
                      <a:lnTo>
                        <a:pt x="354" y="340"/>
                      </a:lnTo>
                      <a:lnTo>
                        <a:pt x="354" y="341"/>
                      </a:lnTo>
                      <a:lnTo>
                        <a:pt x="354" y="342"/>
                      </a:lnTo>
                      <a:lnTo>
                        <a:pt x="354" y="343"/>
                      </a:lnTo>
                      <a:lnTo>
                        <a:pt x="353" y="344"/>
                      </a:lnTo>
                      <a:lnTo>
                        <a:pt x="353" y="345"/>
                      </a:lnTo>
                      <a:lnTo>
                        <a:pt x="353" y="347"/>
                      </a:lnTo>
                      <a:lnTo>
                        <a:pt x="353" y="348"/>
                      </a:lnTo>
                      <a:lnTo>
                        <a:pt x="353" y="349"/>
                      </a:lnTo>
                      <a:lnTo>
                        <a:pt x="354" y="350"/>
                      </a:lnTo>
                      <a:lnTo>
                        <a:pt x="354" y="351"/>
                      </a:lnTo>
                      <a:lnTo>
                        <a:pt x="354" y="352"/>
                      </a:lnTo>
                      <a:lnTo>
                        <a:pt x="355" y="354"/>
                      </a:lnTo>
                      <a:lnTo>
                        <a:pt x="356" y="356"/>
                      </a:lnTo>
                      <a:lnTo>
                        <a:pt x="357" y="358"/>
                      </a:lnTo>
                      <a:lnTo>
                        <a:pt x="358" y="362"/>
                      </a:lnTo>
                      <a:lnTo>
                        <a:pt x="359" y="363"/>
                      </a:lnTo>
                      <a:lnTo>
                        <a:pt x="360" y="365"/>
                      </a:lnTo>
                      <a:lnTo>
                        <a:pt x="360" y="367"/>
                      </a:lnTo>
                      <a:lnTo>
                        <a:pt x="360" y="368"/>
                      </a:lnTo>
                      <a:lnTo>
                        <a:pt x="360" y="370"/>
                      </a:lnTo>
                      <a:lnTo>
                        <a:pt x="361" y="372"/>
                      </a:lnTo>
                      <a:lnTo>
                        <a:pt x="361" y="374"/>
                      </a:lnTo>
                      <a:lnTo>
                        <a:pt x="361" y="375"/>
                      </a:lnTo>
                      <a:lnTo>
                        <a:pt x="361" y="377"/>
                      </a:lnTo>
                      <a:lnTo>
                        <a:pt x="361" y="378"/>
                      </a:lnTo>
                      <a:lnTo>
                        <a:pt x="361" y="380"/>
                      </a:lnTo>
                      <a:lnTo>
                        <a:pt x="361" y="381"/>
                      </a:lnTo>
                      <a:lnTo>
                        <a:pt x="360" y="383"/>
                      </a:lnTo>
                      <a:lnTo>
                        <a:pt x="360" y="385"/>
                      </a:lnTo>
                      <a:lnTo>
                        <a:pt x="360" y="386"/>
                      </a:lnTo>
                      <a:lnTo>
                        <a:pt x="360" y="387"/>
                      </a:lnTo>
                      <a:lnTo>
                        <a:pt x="359" y="388"/>
                      </a:lnTo>
                      <a:lnTo>
                        <a:pt x="358" y="389"/>
                      </a:lnTo>
                      <a:lnTo>
                        <a:pt x="356" y="391"/>
                      </a:lnTo>
                      <a:lnTo>
                        <a:pt x="354" y="392"/>
                      </a:lnTo>
                      <a:lnTo>
                        <a:pt x="353" y="393"/>
                      </a:lnTo>
                      <a:lnTo>
                        <a:pt x="351" y="394"/>
                      </a:lnTo>
                      <a:lnTo>
                        <a:pt x="349" y="395"/>
                      </a:lnTo>
                      <a:lnTo>
                        <a:pt x="344" y="398"/>
                      </a:lnTo>
                      <a:lnTo>
                        <a:pt x="339" y="400"/>
                      </a:lnTo>
                      <a:lnTo>
                        <a:pt x="331" y="403"/>
                      </a:lnTo>
                      <a:lnTo>
                        <a:pt x="325" y="405"/>
                      </a:lnTo>
                      <a:lnTo>
                        <a:pt x="320" y="408"/>
                      </a:lnTo>
                      <a:lnTo>
                        <a:pt x="315" y="409"/>
                      </a:lnTo>
                      <a:lnTo>
                        <a:pt x="314" y="410"/>
                      </a:lnTo>
                      <a:lnTo>
                        <a:pt x="312" y="410"/>
                      </a:lnTo>
                      <a:lnTo>
                        <a:pt x="309" y="409"/>
                      </a:lnTo>
                      <a:lnTo>
                        <a:pt x="308" y="409"/>
                      </a:lnTo>
                      <a:lnTo>
                        <a:pt x="304" y="408"/>
                      </a:lnTo>
                      <a:lnTo>
                        <a:pt x="302" y="407"/>
                      </a:lnTo>
                      <a:lnTo>
                        <a:pt x="300" y="406"/>
                      </a:lnTo>
                      <a:lnTo>
                        <a:pt x="298" y="405"/>
                      </a:lnTo>
                      <a:lnTo>
                        <a:pt x="296" y="404"/>
                      </a:lnTo>
                      <a:lnTo>
                        <a:pt x="295" y="403"/>
                      </a:lnTo>
                      <a:lnTo>
                        <a:pt x="293" y="403"/>
                      </a:lnTo>
                      <a:lnTo>
                        <a:pt x="292" y="402"/>
                      </a:lnTo>
                      <a:lnTo>
                        <a:pt x="291" y="402"/>
                      </a:lnTo>
                      <a:lnTo>
                        <a:pt x="290" y="401"/>
                      </a:lnTo>
                      <a:lnTo>
                        <a:pt x="290" y="400"/>
                      </a:lnTo>
                      <a:lnTo>
                        <a:pt x="288" y="398"/>
                      </a:lnTo>
                      <a:lnTo>
                        <a:pt x="287" y="397"/>
                      </a:lnTo>
                      <a:lnTo>
                        <a:pt x="285" y="395"/>
                      </a:lnTo>
                      <a:lnTo>
                        <a:pt x="285" y="394"/>
                      </a:lnTo>
                      <a:lnTo>
                        <a:pt x="284" y="392"/>
                      </a:lnTo>
                      <a:lnTo>
                        <a:pt x="282" y="390"/>
                      </a:lnTo>
                      <a:lnTo>
                        <a:pt x="281" y="387"/>
                      </a:lnTo>
                      <a:lnTo>
                        <a:pt x="280" y="386"/>
                      </a:lnTo>
                      <a:lnTo>
                        <a:pt x="279" y="383"/>
                      </a:lnTo>
                      <a:lnTo>
                        <a:pt x="279" y="381"/>
                      </a:lnTo>
                      <a:lnTo>
                        <a:pt x="278" y="378"/>
                      </a:lnTo>
                      <a:lnTo>
                        <a:pt x="276" y="374"/>
                      </a:lnTo>
                      <a:lnTo>
                        <a:pt x="275" y="371"/>
                      </a:lnTo>
                      <a:lnTo>
                        <a:pt x="274" y="369"/>
                      </a:lnTo>
                      <a:lnTo>
                        <a:pt x="274" y="365"/>
                      </a:lnTo>
                      <a:lnTo>
                        <a:pt x="273" y="363"/>
                      </a:lnTo>
                      <a:lnTo>
                        <a:pt x="273" y="361"/>
                      </a:lnTo>
                      <a:lnTo>
                        <a:pt x="273" y="359"/>
                      </a:lnTo>
                      <a:lnTo>
                        <a:pt x="273" y="358"/>
                      </a:lnTo>
                      <a:lnTo>
                        <a:pt x="273" y="357"/>
                      </a:lnTo>
                      <a:lnTo>
                        <a:pt x="273" y="355"/>
                      </a:lnTo>
                      <a:lnTo>
                        <a:pt x="273" y="352"/>
                      </a:lnTo>
                      <a:lnTo>
                        <a:pt x="273" y="351"/>
                      </a:lnTo>
                      <a:lnTo>
                        <a:pt x="273" y="350"/>
                      </a:lnTo>
                      <a:lnTo>
                        <a:pt x="273" y="348"/>
                      </a:lnTo>
                      <a:lnTo>
                        <a:pt x="273" y="346"/>
                      </a:lnTo>
                      <a:lnTo>
                        <a:pt x="273" y="345"/>
                      </a:lnTo>
                      <a:lnTo>
                        <a:pt x="273" y="343"/>
                      </a:lnTo>
                      <a:lnTo>
                        <a:pt x="273" y="340"/>
                      </a:lnTo>
                      <a:lnTo>
                        <a:pt x="274" y="338"/>
                      </a:lnTo>
                      <a:lnTo>
                        <a:pt x="274" y="336"/>
                      </a:lnTo>
                      <a:lnTo>
                        <a:pt x="275" y="335"/>
                      </a:lnTo>
                      <a:lnTo>
                        <a:pt x="275" y="334"/>
                      </a:lnTo>
                      <a:lnTo>
                        <a:pt x="276" y="332"/>
                      </a:lnTo>
                      <a:lnTo>
                        <a:pt x="276" y="330"/>
                      </a:lnTo>
                      <a:lnTo>
                        <a:pt x="277" y="328"/>
                      </a:lnTo>
                      <a:lnTo>
                        <a:pt x="278" y="325"/>
                      </a:lnTo>
                      <a:lnTo>
                        <a:pt x="279" y="322"/>
                      </a:lnTo>
                      <a:lnTo>
                        <a:pt x="279" y="320"/>
                      </a:lnTo>
                      <a:lnTo>
                        <a:pt x="279" y="318"/>
                      </a:lnTo>
                      <a:lnTo>
                        <a:pt x="280" y="316"/>
                      </a:lnTo>
                      <a:lnTo>
                        <a:pt x="280" y="314"/>
                      </a:lnTo>
                      <a:lnTo>
                        <a:pt x="280" y="312"/>
                      </a:lnTo>
                      <a:lnTo>
                        <a:pt x="280" y="310"/>
                      </a:lnTo>
                      <a:lnTo>
                        <a:pt x="279" y="309"/>
                      </a:lnTo>
                      <a:lnTo>
                        <a:pt x="279" y="306"/>
                      </a:lnTo>
                      <a:lnTo>
                        <a:pt x="279" y="305"/>
                      </a:lnTo>
                      <a:lnTo>
                        <a:pt x="279" y="303"/>
                      </a:lnTo>
                      <a:lnTo>
                        <a:pt x="279" y="302"/>
                      </a:lnTo>
                      <a:lnTo>
                        <a:pt x="278" y="300"/>
                      </a:lnTo>
                      <a:lnTo>
                        <a:pt x="277" y="299"/>
                      </a:lnTo>
                      <a:lnTo>
                        <a:pt x="276" y="298"/>
                      </a:lnTo>
                      <a:lnTo>
                        <a:pt x="275" y="296"/>
                      </a:lnTo>
                      <a:lnTo>
                        <a:pt x="274" y="295"/>
                      </a:lnTo>
                      <a:lnTo>
                        <a:pt x="273" y="293"/>
                      </a:lnTo>
                      <a:lnTo>
                        <a:pt x="272" y="293"/>
                      </a:lnTo>
                      <a:lnTo>
                        <a:pt x="271" y="292"/>
                      </a:lnTo>
                      <a:lnTo>
                        <a:pt x="270" y="291"/>
                      </a:lnTo>
                      <a:lnTo>
                        <a:pt x="270" y="290"/>
                      </a:lnTo>
                      <a:lnTo>
                        <a:pt x="268" y="289"/>
                      </a:lnTo>
                      <a:lnTo>
                        <a:pt x="267" y="288"/>
                      </a:lnTo>
                      <a:lnTo>
                        <a:pt x="266" y="287"/>
                      </a:lnTo>
                      <a:lnTo>
                        <a:pt x="263" y="286"/>
                      </a:lnTo>
                      <a:lnTo>
                        <a:pt x="262" y="285"/>
                      </a:lnTo>
                      <a:lnTo>
                        <a:pt x="261" y="284"/>
                      </a:lnTo>
                      <a:lnTo>
                        <a:pt x="259" y="283"/>
                      </a:lnTo>
                      <a:lnTo>
                        <a:pt x="257" y="282"/>
                      </a:lnTo>
                      <a:lnTo>
                        <a:pt x="256" y="281"/>
                      </a:lnTo>
                      <a:lnTo>
                        <a:pt x="256" y="280"/>
                      </a:lnTo>
                      <a:lnTo>
                        <a:pt x="255" y="279"/>
                      </a:lnTo>
                      <a:lnTo>
                        <a:pt x="254" y="277"/>
                      </a:lnTo>
                      <a:lnTo>
                        <a:pt x="253" y="276"/>
                      </a:lnTo>
                      <a:lnTo>
                        <a:pt x="252" y="274"/>
                      </a:lnTo>
                      <a:lnTo>
                        <a:pt x="252" y="273"/>
                      </a:lnTo>
                      <a:lnTo>
                        <a:pt x="251" y="272"/>
                      </a:lnTo>
                      <a:lnTo>
                        <a:pt x="251" y="270"/>
                      </a:lnTo>
                      <a:lnTo>
                        <a:pt x="251" y="269"/>
                      </a:lnTo>
                      <a:lnTo>
                        <a:pt x="251" y="267"/>
                      </a:lnTo>
                      <a:lnTo>
                        <a:pt x="251" y="265"/>
                      </a:lnTo>
                      <a:lnTo>
                        <a:pt x="251" y="264"/>
                      </a:lnTo>
                      <a:lnTo>
                        <a:pt x="251" y="263"/>
                      </a:lnTo>
                      <a:lnTo>
                        <a:pt x="251" y="261"/>
                      </a:lnTo>
                      <a:lnTo>
                        <a:pt x="251" y="260"/>
                      </a:lnTo>
                      <a:lnTo>
                        <a:pt x="250" y="258"/>
                      </a:lnTo>
                      <a:lnTo>
                        <a:pt x="250" y="256"/>
                      </a:lnTo>
                      <a:lnTo>
                        <a:pt x="250" y="254"/>
                      </a:lnTo>
                      <a:lnTo>
                        <a:pt x="250" y="253"/>
                      </a:lnTo>
                      <a:lnTo>
                        <a:pt x="250" y="252"/>
                      </a:lnTo>
                      <a:lnTo>
                        <a:pt x="249" y="250"/>
                      </a:lnTo>
                      <a:lnTo>
                        <a:pt x="249" y="249"/>
                      </a:lnTo>
                      <a:lnTo>
                        <a:pt x="248" y="248"/>
                      </a:lnTo>
                      <a:lnTo>
                        <a:pt x="248" y="247"/>
                      </a:lnTo>
                      <a:lnTo>
                        <a:pt x="247" y="247"/>
                      </a:lnTo>
                      <a:lnTo>
                        <a:pt x="247" y="246"/>
                      </a:lnTo>
                      <a:lnTo>
                        <a:pt x="246" y="246"/>
                      </a:lnTo>
                      <a:lnTo>
                        <a:pt x="245" y="246"/>
                      </a:lnTo>
                      <a:lnTo>
                        <a:pt x="244" y="246"/>
                      </a:lnTo>
                      <a:lnTo>
                        <a:pt x="244" y="245"/>
                      </a:lnTo>
                      <a:lnTo>
                        <a:pt x="243" y="244"/>
                      </a:lnTo>
                      <a:lnTo>
                        <a:pt x="242" y="243"/>
                      </a:lnTo>
                      <a:lnTo>
                        <a:pt x="241" y="242"/>
                      </a:lnTo>
                      <a:lnTo>
                        <a:pt x="241" y="241"/>
                      </a:lnTo>
                      <a:lnTo>
                        <a:pt x="240" y="241"/>
                      </a:lnTo>
                      <a:lnTo>
                        <a:pt x="239" y="240"/>
                      </a:lnTo>
                      <a:lnTo>
                        <a:pt x="238" y="239"/>
                      </a:lnTo>
                      <a:lnTo>
                        <a:pt x="238" y="238"/>
                      </a:lnTo>
                      <a:lnTo>
                        <a:pt x="237" y="237"/>
                      </a:lnTo>
                      <a:lnTo>
                        <a:pt x="236" y="236"/>
                      </a:lnTo>
                      <a:lnTo>
                        <a:pt x="235" y="235"/>
                      </a:lnTo>
                      <a:lnTo>
                        <a:pt x="234" y="235"/>
                      </a:lnTo>
                      <a:lnTo>
                        <a:pt x="233" y="235"/>
                      </a:lnTo>
                      <a:lnTo>
                        <a:pt x="232" y="235"/>
                      </a:lnTo>
                      <a:lnTo>
                        <a:pt x="231" y="234"/>
                      </a:lnTo>
                      <a:lnTo>
                        <a:pt x="230" y="234"/>
                      </a:lnTo>
                      <a:lnTo>
                        <a:pt x="230" y="233"/>
                      </a:lnTo>
                      <a:lnTo>
                        <a:pt x="229" y="233"/>
                      </a:lnTo>
                      <a:lnTo>
                        <a:pt x="229" y="232"/>
                      </a:lnTo>
                      <a:lnTo>
                        <a:pt x="229" y="231"/>
                      </a:lnTo>
                      <a:lnTo>
                        <a:pt x="228" y="230"/>
                      </a:lnTo>
                      <a:lnTo>
                        <a:pt x="228" y="229"/>
                      </a:lnTo>
                      <a:lnTo>
                        <a:pt x="228" y="228"/>
                      </a:lnTo>
                      <a:lnTo>
                        <a:pt x="228" y="227"/>
                      </a:lnTo>
                      <a:lnTo>
                        <a:pt x="229" y="226"/>
                      </a:lnTo>
                      <a:lnTo>
                        <a:pt x="229" y="225"/>
                      </a:lnTo>
                      <a:lnTo>
                        <a:pt x="230" y="224"/>
                      </a:lnTo>
                      <a:lnTo>
                        <a:pt x="231" y="224"/>
                      </a:lnTo>
                      <a:lnTo>
                        <a:pt x="231" y="223"/>
                      </a:lnTo>
                      <a:lnTo>
                        <a:pt x="232" y="223"/>
                      </a:lnTo>
                      <a:lnTo>
                        <a:pt x="233" y="223"/>
                      </a:lnTo>
                      <a:lnTo>
                        <a:pt x="234" y="223"/>
                      </a:lnTo>
                      <a:lnTo>
                        <a:pt x="236" y="222"/>
                      </a:lnTo>
                      <a:lnTo>
                        <a:pt x="236" y="221"/>
                      </a:lnTo>
                      <a:lnTo>
                        <a:pt x="237" y="221"/>
                      </a:lnTo>
                      <a:lnTo>
                        <a:pt x="237" y="220"/>
                      </a:lnTo>
                      <a:lnTo>
                        <a:pt x="238" y="220"/>
                      </a:lnTo>
                      <a:lnTo>
                        <a:pt x="238" y="219"/>
                      </a:lnTo>
                      <a:lnTo>
                        <a:pt x="238" y="218"/>
                      </a:lnTo>
                      <a:lnTo>
                        <a:pt x="238" y="217"/>
                      </a:lnTo>
                      <a:lnTo>
                        <a:pt x="237" y="217"/>
                      </a:lnTo>
                      <a:lnTo>
                        <a:pt x="237" y="216"/>
                      </a:lnTo>
                      <a:lnTo>
                        <a:pt x="237" y="215"/>
                      </a:lnTo>
                      <a:lnTo>
                        <a:pt x="237" y="214"/>
                      </a:lnTo>
                      <a:lnTo>
                        <a:pt x="237" y="213"/>
                      </a:lnTo>
                      <a:lnTo>
                        <a:pt x="238" y="212"/>
                      </a:lnTo>
                      <a:lnTo>
                        <a:pt x="238" y="211"/>
                      </a:lnTo>
                      <a:lnTo>
                        <a:pt x="238" y="210"/>
                      </a:lnTo>
                      <a:lnTo>
                        <a:pt x="237" y="210"/>
                      </a:lnTo>
                      <a:lnTo>
                        <a:pt x="237" y="209"/>
                      </a:lnTo>
                      <a:lnTo>
                        <a:pt x="236" y="209"/>
                      </a:lnTo>
                      <a:lnTo>
                        <a:pt x="235" y="208"/>
                      </a:lnTo>
                      <a:lnTo>
                        <a:pt x="234" y="208"/>
                      </a:lnTo>
                      <a:lnTo>
                        <a:pt x="233" y="207"/>
                      </a:lnTo>
                      <a:lnTo>
                        <a:pt x="232" y="207"/>
                      </a:lnTo>
                      <a:lnTo>
                        <a:pt x="232" y="208"/>
                      </a:lnTo>
                      <a:lnTo>
                        <a:pt x="231" y="208"/>
                      </a:lnTo>
                      <a:lnTo>
                        <a:pt x="230" y="209"/>
                      </a:lnTo>
                      <a:lnTo>
                        <a:pt x="229" y="209"/>
                      </a:lnTo>
                      <a:lnTo>
                        <a:pt x="228" y="209"/>
                      </a:lnTo>
                      <a:lnTo>
                        <a:pt x="226" y="208"/>
                      </a:lnTo>
                      <a:lnTo>
                        <a:pt x="226" y="207"/>
                      </a:lnTo>
                      <a:lnTo>
                        <a:pt x="225" y="206"/>
                      </a:lnTo>
                      <a:lnTo>
                        <a:pt x="225" y="205"/>
                      </a:lnTo>
                      <a:lnTo>
                        <a:pt x="224" y="204"/>
                      </a:lnTo>
                      <a:lnTo>
                        <a:pt x="224" y="203"/>
                      </a:lnTo>
                      <a:lnTo>
                        <a:pt x="224" y="202"/>
                      </a:lnTo>
                      <a:lnTo>
                        <a:pt x="224" y="201"/>
                      </a:lnTo>
                      <a:lnTo>
                        <a:pt x="224" y="200"/>
                      </a:lnTo>
                      <a:lnTo>
                        <a:pt x="224" y="199"/>
                      </a:lnTo>
                      <a:lnTo>
                        <a:pt x="224" y="198"/>
                      </a:lnTo>
                      <a:lnTo>
                        <a:pt x="224" y="196"/>
                      </a:lnTo>
                      <a:lnTo>
                        <a:pt x="224" y="195"/>
                      </a:lnTo>
                      <a:lnTo>
                        <a:pt x="224" y="194"/>
                      </a:lnTo>
                      <a:lnTo>
                        <a:pt x="223" y="194"/>
                      </a:lnTo>
                      <a:lnTo>
                        <a:pt x="223" y="193"/>
                      </a:lnTo>
                      <a:lnTo>
                        <a:pt x="222" y="192"/>
                      </a:lnTo>
                      <a:lnTo>
                        <a:pt x="221" y="192"/>
                      </a:lnTo>
                      <a:lnTo>
                        <a:pt x="221" y="191"/>
                      </a:lnTo>
                      <a:lnTo>
                        <a:pt x="220" y="191"/>
                      </a:lnTo>
                      <a:lnTo>
                        <a:pt x="219" y="191"/>
                      </a:lnTo>
                      <a:lnTo>
                        <a:pt x="218" y="192"/>
                      </a:lnTo>
                      <a:lnTo>
                        <a:pt x="217" y="192"/>
                      </a:lnTo>
                      <a:lnTo>
                        <a:pt x="216" y="192"/>
                      </a:lnTo>
                      <a:lnTo>
                        <a:pt x="215" y="193"/>
                      </a:lnTo>
                      <a:lnTo>
                        <a:pt x="214" y="193"/>
                      </a:lnTo>
                      <a:lnTo>
                        <a:pt x="212" y="193"/>
                      </a:lnTo>
                      <a:lnTo>
                        <a:pt x="210" y="194"/>
                      </a:lnTo>
                      <a:lnTo>
                        <a:pt x="209" y="194"/>
                      </a:lnTo>
                      <a:lnTo>
                        <a:pt x="208" y="193"/>
                      </a:lnTo>
                      <a:lnTo>
                        <a:pt x="207" y="193"/>
                      </a:lnTo>
                      <a:lnTo>
                        <a:pt x="206" y="193"/>
                      </a:lnTo>
                      <a:lnTo>
                        <a:pt x="205" y="192"/>
                      </a:lnTo>
                      <a:lnTo>
                        <a:pt x="204" y="191"/>
                      </a:lnTo>
                      <a:lnTo>
                        <a:pt x="204" y="190"/>
                      </a:lnTo>
                      <a:lnTo>
                        <a:pt x="203" y="190"/>
                      </a:lnTo>
                      <a:lnTo>
                        <a:pt x="203" y="189"/>
                      </a:lnTo>
                      <a:lnTo>
                        <a:pt x="203" y="188"/>
                      </a:lnTo>
                      <a:lnTo>
                        <a:pt x="203" y="187"/>
                      </a:lnTo>
                      <a:lnTo>
                        <a:pt x="203" y="186"/>
                      </a:lnTo>
                      <a:lnTo>
                        <a:pt x="203" y="185"/>
                      </a:lnTo>
                      <a:lnTo>
                        <a:pt x="203" y="184"/>
                      </a:lnTo>
                      <a:lnTo>
                        <a:pt x="203" y="183"/>
                      </a:lnTo>
                      <a:lnTo>
                        <a:pt x="203" y="182"/>
                      </a:lnTo>
                      <a:lnTo>
                        <a:pt x="203" y="181"/>
                      </a:lnTo>
                      <a:lnTo>
                        <a:pt x="202" y="181"/>
                      </a:lnTo>
                      <a:lnTo>
                        <a:pt x="202" y="180"/>
                      </a:lnTo>
                      <a:lnTo>
                        <a:pt x="201" y="179"/>
                      </a:lnTo>
                      <a:lnTo>
                        <a:pt x="200" y="178"/>
                      </a:lnTo>
                      <a:lnTo>
                        <a:pt x="199" y="177"/>
                      </a:lnTo>
                      <a:lnTo>
                        <a:pt x="198" y="177"/>
                      </a:lnTo>
                      <a:lnTo>
                        <a:pt x="197" y="177"/>
                      </a:lnTo>
                      <a:lnTo>
                        <a:pt x="197" y="178"/>
                      </a:lnTo>
                      <a:lnTo>
                        <a:pt x="196" y="179"/>
                      </a:lnTo>
                      <a:lnTo>
                        <a:pt x="195" y="179"/>
                      </a:lnTo>
                      <a:lnTo>
                        <a:pt x="194" y="179"/>
                      </a:lnTo>
                      <a:lnTo>
                        <a:pt x="193" y="178"/>
                      </a:lnTo>
                      <a:lnTo>
                        <a:pt x="192" y="177"/>
                      </a:lnTo>
                      <a:lnTo>
                        <a:pt x="192" y="176"/>
                      </a:lnTo>
                      <a:lnTo>
                        <a:pt x="192" y="175"/>
                      </a:lnTo>
                      <a:lnTo>
                        <a:pt x="191" y="175"/>
                      </a:lnTo>
                      <a:lnTo>
                        <a:pt x="191" y="174"/>
                      </a:lnTo>
                      <a:lnTo>
                        <a:pt x="191" y="173"/>
                      </a:lnTo>
                      <a:lnTo>
                        <a:pt x="191" y="172"/>
                      </a:lnTo>
                      <a:lnTo>
                        <a:pt x="192" y="172"/>
                      </a:lnTo>
                      <a:lnTo>
                        <a:pt x="192" y="171"/>
                      </a:lnTo>
                      <a:lnTo>
                        <a:pt x="193" y="170"/>
                      </a:lnTo>
                      <a:lnTo>
                        <a:pt x="192" y="169"/>
                      </a:lnTo>
                      <a:lnTo>
                        <a:pt x="192" y="168"/>
                      </a:lnTo>
                      <a:lnTo>
                        <a:pt x="192" y="167"/>
                      </a:lnTo>
                      <a:lnTo>
                        <a:pt x="192" y="166"/>
                      </a:lnTo>
                      <a:lnTo>
                        <a:pt x="192" y="165"/>
                      </a:lnTo>
                      <a:lnTo>
                        <a:pt x="191" y="165"/>
                      </a:lnTo>
                      <a:lnTo>
                        <a:pt x="190" y="165"/>
                      </a:lnTo>
                      <a:lnTo>
                        <a:pt x="189" y="165"/>
                      </a:lnTo>
                      <a:lnTo>
                        <a:pt x="188" y="165"/>
                      </a:lnTo>
                      <a:lnTo>
                        <a:pt x="188" y="166"/>
                      </a:lnTo>
                      <a:lnTo>
                        <a:pt x="188" y="167"/>
                      </a:lnTo>
                      <a:lnTo>
                        <a:pt x="188" y="168"/>
                      </a:lnTo>
                      <a:lnTo>
                        <a:pt x="187" y="168"/>
                      </a:lnTo>
                      <a:lnTo>
                        <a:pt x="187" y="169"/>
                      </a:lnTo>
                      <a:lnTo>
                        <a:pt x="186" y="169"/>
                      </a:lnTo>
                      <a:lnTo>
                        <a:pt x="186" y="170"/>
                      </a:lnTo>
                      <a:lnTo>
                        <a:pt x="185" y="170"/>
                      </a:lnTo>
                      <a:lnTo>
                        <a:pt x="184" y="170"/>
                      </a:lnTo>
                      <a:lnTo>
                        <a:pt x="183" y="170"/>
                      </a:lnTo>
                      <a:lnTo>
                        <a:pt x="182" y="169"/>
                      </a:lnTo>
                      <a:lnTo>
                        <a:pt x="182" y="168"/>
                      </a:lnTo>
                      <a:lnTo>
                        <a:pt x="182" y="167"/>
                      </a:lnTo>
                      <a:lnTo>
                        <a:pt x="183" y="167"/>
                      </a:lnTo>
                      <a:lnTo>
                        <a:pt x="184" y="167"/>
                      </a:lnTo>
                      <a:lnTo>
                        <a:pt x="184" y="166"/>
                      </a:lnTo>
                      <a:lnTo>
                        <a:pt x="185" y="166"/>
                      </a:lnTo>
                      <a:lnTo>
                        <a:pt x="186" y="166"/>
                      </a:lnTo>
                      <a:lnTo>
                        <a:pt x="186" y="165"/>
                      </a:lnTo>
                      <a:lnTo>
                        <a:pt x="186" y="164"/>
                      </a:lnTo>
                      <a:lnTo>
                        <a:pt x="186" y="163"/>
                      </a:lnTo>
                      <a:lnTo>
                        <a:pt x="185" y="162"/>
                      </a:lnTo>
                      <a:lnTo>
                        <a:pt x="185" y="161"/>
                      </a:lnTo>
                      <a:lnTo>
                        <a:pt x="184" y="161"/>
                      </a:lnTo>
                      <a:lnTo>
                        <a:pt x="183" y="161"/>
                      </a:lnTo>
                      <a:lnTo>
                        <a:pt x="182" y="160"/>
                      </a:lnTo>
                      <a:lnTo>
                        <a:pt x="182" y="159"/>
                      </a:lnTo>
                      <a:lnTo>
                        <a:pt x="181" y="159"/>
                      </a:lnTo>
                      <a:lnTo>
                        <a:pt x="180" y="158"/>
                      </a:lnTo>
                      <a:lnTo>
                        <a:pt x="180" y="157"/>
                      </a:lnTo>
                      <a:lnTo>
                        <a:pt x="179" y="157"/>
                      </a:lnTo>
                      <a:lnTo>
                        <a:pt x="178" y="157"/>
                      </a:lnTo>
                      <a:lnTo>
                        <a:pt x="177" y="157"/>
                      </a:lnTo>
                      <a:lnTo>
                        <a:pt x="176" y="157"/>
                      </a:lnTo>
                      <a:lnTo>
                        <a:pt x="175" y="156"/>
                      </a:lnTo>
                      <a:lnTo>
                        <a:pt x="174" y="156"/>
                      </a:lnTo>
                      <a:lnTo>
                        <a:pt x="174" y="155"/>
                      </a:lnTo>
                      <a:lnTo>
                        <a:pt x="173" y="155"/>
                      </a:lnTo>
                      <a:lnTo>
                        <a:pt x="173" y="156"/>
                      </a:lnTo>
                      <a:lnTo>
                        <a:pt x="172" y="156"/>
                      </a:lnTo>
                      <a:lnTo>
                        <a:pt x="171" y="156"/>
                      </a:lnTo>
                      <a:lnTo>
                        <a:pt x="171" y="155"/>
                      </a:lnTo>
                      <a:lnTo>
                        <a:pt x="171" y="154"/>
                      </a:lnTo>
                      <a:lnTo>
                        <a:pt x="171" y="153"/>
                      </a:lnTo>
                      <a:lnTo>
                        <a:pt x="170" y="153"/>
                      </a:lnTo>
                      <a:lnTo>
                        <a:pt x="169" y="153"/>
                      </a:lnTo>
                      <a:lnTo>
                        <a:pt x="168" y="153"/>
                      </a:lnTo>
                      <a:lnTo>
                        <a:pt x="168" y="154"/>
                      </a:lnTo>
                      <a:lnTo>
                        <a:pt x="168" y="155"/>
                      </a:lnTo>
                      <a:lnTo>
                        <a:pt x="168" y="156"/>
                      </a:lnTo>
                      <a:lnTo>
                        <a:pt x="168" y="157"/>
                      </a:lnTo>
                      <a:lnTo>
                        <a:pt x="168" y="158"/>
                      </a:lnTo>
                      <a:lnTo>
                        <a:pt x="166" y="158"/>
                      </a:lnTo>
                      <a:lnTo>
                        <a:pt x="166" y="159"/>
                      </a:lnTo>
                      <a:lnTo>
                        <a:pt x="165" y="160"/>
                      </a:lnTo>
                      <a:lnTo>
                        <a:pt x="164" y="160"/>
                      </a:lnTo>
                      <a:lnTo>
                        <a:pt x="163" y="160"/>
                      </a:lnTo>
                      <a:lnTo>
                        <a:pt x="162" y="160"/>
                      </a:lnTo>
                      <a:lnTo>
                        <a:pt x="162" y="161"/>
                      </a:lnTo>
                      <a:lnTo>
                        <a:pt x="163" y="162"/>
                      </a:lnTo>
                      <a:lnTo>
                        <a:pt x="163" y="163"/>
                      </a:lnTo>
                      <a:lnTo>
                        <a:pt x="163" y="164"/>
                      </a:lnTo>
                      <a:lnTo>
                        <a:pt x="162" y="164"/>
                      </a:lnTo>
                      <a:lnTo>
                        <a:pt x="161" y="164"/>
                      </a:lnTo>
                      <a:lnTo>
                        <a:pt x="159" y="164"/>
                      </a:lnTo>
                      <a:lnTo>
                        <a:pt x="159" y="163"/>
                      </a:lnTo>
                      <a:lnTo>
                        <a:pt x="160" y="163"/>
                      </a:lnTo>
                      <a:lnTo>
                        <a:pt x="160" y="162"/>
                      </a:lnTo>
                      <a:lnTo>
                        <a:pt x="159" y="162"/>
                      </a:lnTo>
                      <a:lnTo>
                        <a:pt x="158" y="162"/>
                      </a:lnTo>
                      <a:lnTo>
                        <a:pt x="157" y="162"/>
                      </a:lnTo>
                      <a:lnTo>
                        <a:pt x="157" y="163"/>
                      </a:lnTo>
                      <a:lnTo>
                        <a:pt x="157" y="164"/>
                      </a:lnTo>
                      <a:lnTo>
                        <a:pt x="157" y="165"/>
                      </a:lnTo>
                      <a:lnTo>
                        <a:pt x="156" y="165"/>
                      </a:lnTo>
                      <a:lnTo>
                        <a:pt x="155" y="165"/>
                      </a:lnTo>
                      <a:lnTo>
                        <a:pt x="155" y="164"/>
                      </a:lnTo>
                      <a:lnTo>
                        <a:pt x="156" y="164"/>
                      </a:lnTo>
                      <a:lnTo>
                        <a:pt x="156" y="163"/>
                      </a:lnTo>
                      <a:lnTo>
                        <a:pt x="155" y="163"/>
                      </a:lnTo>
                      <a:lnTo>
                        <a:pt x="154" y="164"/>
                      </a:lnTo>
                      <a:lnTo>
                        <a:pt x="153" y="165"/>
                      </a:lnTo>
                      <a:lnTo>
                        <a:pt x="152" y="165"/>
                      </a:lnTo>
                      <a:lnTo>
                        <a:pt x="152" y="164"/>
                      </a:lnTo>
                      <a:lnTo>
                        <a:pt x="153" y="164"/>
                      </a:lnTo>
                      <a:lnTo>
                        <a:pt x="152" y="163"/>
                      </a:lnTo>
                      <a:lnTo>
                        <a:pt x="151" y="164"/>
                      </a:lnTo>
                      <a:lnTo>
                        <a:pt x="151" y="163"/>
                      </a:lnTo>
                      <a:lnTo>
                        <a:pt x="151" y="162"/>
                      </a:lnTo>
                      <a:lnTo>
                        <a:pt x="150" y="162"/>
                      </a:lnTo>
                      <a:lnTo>
                        <a:pt x="150" y="161"/>
                      </a:lnTo>
                      <a:lnTo>
                        <a:pt x="149" y="160"/>
                      </a:lnTo>
                      <a:lnTo>
                        <a:pt x="148" y="161"/>
                      </a:lnTo>
                      <a:lnTo>
                        <a:pt x="149" y="161"/>
                      </a:lnTo>
                      <a:lnTo>
                        <a:pt x="149" y="162"/>
                      </a:lnTo>
                      <a:lnTo>
                        <a:pt x="148" y="162"/>
                      </a:lnTo>
                      <a:lnTo>
                        <a:pt x="147" y="162"/>
                      </a:lnTo>
                      <a:lnTo>
                        <a:pt x="146" y="161"/>
                      </a:lnTo>
                      <a:lnTo>
                        <a:pt x="145" y="160"/>
                      </a:lnTo>
                      <a:lnTo>
                        <a:pt x="145" y="161"/>
                      </a:lnTo>
                      <a:lnTo>
                        <a:pt x="144" y="161"/>
                      </a:lnTo>
                      <a:lnTo>
                        <a:pt x="142" y="161"/>
                      </a:lnTo>
                      <a:lnTo>
                        <a:pt x="141" y="160"/>
                      </a:lnTo>
                      <a:lnTo>
                        <a:pt x="140" y="159"/>
                      </a:lnTo>
                      <a:lnTo>
                        <a:pt x="139" y="159"/>
                      </a:lnTo>
                      <a:lnTo>
                        <a:pt x="138" y="159"/>
                      </a:lnTo>
                      <a:lnTo>
                        <a:pt x="137" y="159"/>
                      </a:lnTo>
                      <a:lnTo>
                        <a:pt x="136" y="159"/>
                      </a:lnTo>
                      <a:lnTo>
                        <a:pt x="135" y="159"/>
                      </a:lnTo>
                      <a:lnTo>
                        <a:pt x="134" y="159"/>
                      </a:lnTo>
                      <a:lnTo>
                        <a:pt x="134" y="158"/>
                      </a:lnTo>
                      <a:lnTo>
                        <a:pt x="133" y="158"/>
                      </a:lnTo>
                      <a:lnTo>
                        <a:pt x="132" y="158"/>
                      </a:lnTo>
                      <a:lnTo>
                        <a:pt x="132" y="157"/>
                      </a:lnTo>
                      <a:lnTo>
                        <a:pt x="131" y="157"/>
                      </a:lnTo>
                      <a:lnTo>
                        <a:pt x="130" y="157"/>
                      </a:lnTo>
                      <a:lnTo>
                        <a:pt x="130" y="156"/>
                      </a:lnTo>
                      <a:lnTo>
                        <a:pt x="129" y="155"/>
                      </a:lnTo>
                      <a:lnTo>
                        <a:pt x="129" y="154"/>
                      </a:lnTo>
                      <a:lnTo>
                        <a:pt x="128" y="154"/>
                      </a:lnTo>
                      <a:lnTo>
                        <a:pt x="128" y="153"/>
                      </a:lnTo>
                      <a:lnTo>
                        <a:pt x="128" y="152"/>
                      </a:lnTo>
                      <a:lnTo>
                        <a:pt x="127" y="150"/>
                      </a:lnTo>
                      <a:lnTo>
                        <a:pt x="127" y="149"/>
                      </a:lnTo>
                      <a:lnTo>
                        <a:pt x="125" y="147"/>
                      </a:lnTo>
                      <a:lnTo>
                        <a:pt x="125" y="146"/>
                      </a:lnTo>
                      <a:lnTo>
                        <a:pt x="123" y="144"/>
                      </a:lnTo>
                      <a:lnTo>
                        <a:pt x="122" y="143"/>
                      </a:lnTo>
                      <a:lnTo>
                        <a:pt x="121" y="142"/>
                      </a:lnTo>
                      <a:lnTo>
                        <a:pt x="120" y="141"/>
                      </a:lnTo>
                      <a:lnTo>
                        <a:pt x="116" y="136"/>
                      </a:lnTo>
                      <a:lnTo>
                        <a:pt x="115" y="136"/>
                      </a:lnTo>
                      <a:lnTo>
                        <a:pt x="112" y="132"/>
                      </a:lnTo>
                      <a:lnTo>
                        <a:pt x="111" y="131"/>
                      </a:lnTo>
                      <a:lnTo>
                        <a:pt x="108" y="128"/>
                      </a:lnTo>
                      <a:lnTo>
                        <a:pt x="107" y="128"/>
                      </a:lnTo>
                      <a:lnTo>
                        <a:pt x="102" y="125"/>
                      </a:lnTo>
                      <a:lnTo>
                        <a:pt x="101" y="122"/>
                      </a:lnTo>
                      <a:lnTo>
                        <a:pt x="101" y="121"/>
                      </a:lnTo>
                      <a:lnTo>
                        <a:pt x="101" y="119"/>
                      </a:lnTo>
                      <a:lnTo>
                        <a:pt x="101" y="116"/>
                      </a:lnTo>
                      <a:lnTo>
                        <a:pt x="101" y="113"/>
                      </a:lnTo>
                      <a:lnTo>
                        <a:pt x="101" y="110"/>
                      </a:lnTo>
                      <a:lnTo>
                        <a:pt x="101" y="108"/>
                      </a:lnTo>
                      <a:lnTo>
                        <a:pt x="100" y="106"/>
                      </a:lnTo>
                      <a:lnTo>
                        <a:pt x="100" y="104"/>
                      </a:lnTo>
                      <a:lnTo>
                        <a:pt x="100" y="103"/>
                      </a:lnTo>
                      <a:lnTo>
                        <a:pt x="96" y="99"/>
                      </a:lnTo>
                      <a:lnTo>
                        <a:pt x="89" y="92"/>
                      </a:lnTo>
                      <a:lnTo>
                        <a:pt x="79" y="83"/>
                      </a:lnTo>
                      <a:lnTo>
                        <a:pt x="69" y="73"/>
                      </a:lnTo>
                      <a:lnTo>
                        <a:pt x="58" y="64"/>
                      </a:lnTo>
                      <a:lnTo>
                        <a:pt x="49" y="55"/>
                      </a:lnTo>
                      <a:lnTo>
                        <a:pt x="41" y="47"/>
                      </a:lnTo>
                      <a:lnTo>
                        <a:pt x="35" y="41"/>
                      </a:lnTo>
                    </a:path>
                  </a:pathLst>
                </a:custGeom>
                <a:solidFill>
                  <a:srgbClr val="BE7F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" name="Freeform 40">
                  <a:extLst>
                    <a:ext uri="{FF2B5EF4-FFF2-40B4-BE49-F238E27FC236}">
                      <a16:creationId xmlns:a16="http://schemas.microsoft.com/office/drawing/2014/main" id="{07C2EAA5-78E6-4383-8720-D75F85E64BA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81950" y="1966913"/>
                  <a:ext cx="676275" cy="558800"/>
                </a:xfrm>
                <a:custGeom>
                  <a:avLst/>
                  <a:gdLst>
                    <a:gd name="T0" fmla="*/ 204 w 426"/>
                    <a:gd name="T1" fmla="*/ 56 h 352"/>
                    <a:gd name="T2" fmla="*/ 248 w 426"/>
                    <a:gd name="T3" fmla="*/ 117 h 352"/>
                    <a:gd name="T4" fmla="*/ 274 w 426"/>
                    <a:gd name="T5" fmla="*/ 144 h 352"/>
                    <a:gd name="T6" fmla="*/ 282 w 426"/>
                    <a:gd name="T7" fmla="*/ 151 h 352"/>
                    <a:gd name="T8" fmla="*/ 295 w 426"/>
                    <a:gd name="T9" fmla="*/ 154 h 352"/>
                    <a:gd name="T10" fmla="*/ 301 w 426"/>
                    <a:gd name="T11" fmla="*/ 155 h 352"/>
                    <a:gd name="T12" fmla="*/ 305 w 426"/>
                    <a:gd name="T13" fmla="*/ 156 h 352"/>
                    <a:gd name="T14" fmla="*/ 314 w 426"/>
                    <a:gd name="T15" fmla="*/ 150 h 352"/>
                    <a:gd name="T16" fmla="*/ 320 w 426"/>
                    <a:gd name="T17" fmla="*/ 147 h 352"/>
                    <a:gd name="T18" fmla="*/ 331 w 426"/>
                    <a:gd name="T19" fmla="*/ 153 h 352"/>
                    <a:gd name="T20" fmla="*/ 331 w 426"/>
                    <a:gd name="T21" fmla="*/ 162 h 352"/>
                    <a:gd name="T22" fmla="*/ 338 w 426"/>
                    <a:gd name="T23" fmla="*/ 159 h 352"/>
                    <a:gd name="T24" fmla="*/ 338 w 426"/>
                    <a:gd name="T25" fmla="*/ 169 h 352"/>
                    <a:gd name="T26" fmla="*/ 349 w 426"/>
                    <a:gd name="T27" fmla="*/ 174 h 352"/>
                    <a:gd name="T28" fmla="*/ 355 w 426"/>
                    <a:gd name="T29" fmla="*/ 186 h 352"/>
                    <a:gd name="T30" fmla="*/ 369 w 426"/>
                    <a:gd name="T31" fmla="*/ 185 h 352"/>
                    <a:gd name="T32" fmla="*/ 372 w 426"/>
                    <a:gd name="T33" fmla="*/ 199 h 352"/>
                    <a:gd name="T34" fmla="*/ 384 w 426"/>
                    <a:gd name="T35" fmla="*/ 203 h 352"/>
                    <a:gd name="T36" fmla="*/ 380 w 426"/>
                    <a:gd name="T37" fmla="*/ 215 h 352"/>
                    <a:gd name="T38" fmla="*/ 375 w 426"/>
                    <a:gd name="T39" fmla="*/ 225 h 352"/>
                    <a:gd name="T40" fmla="*/ 387 w 426"/>
                    <a:gd name="T41" fmla="*/ 234 h 352"/>
                    <a:gd name="T42" fmla="*/ 396 w 426"/>
                    <a:gd name="T43" fmla="*/ 246 h 352"/>
                    <a:gd name="T44" fmla="*/ 401 w 426"/>
                    <a:gd name="T45" fmla="*/ 271 h 352"/>
                    <a:gd name="T46" fmla="*/ 420 w 426"/>
                    <a:gd name="T47" fmla="*/ 287 h 352"/>
                    <a:gd name="T48" fmla="*/ 426 w 426"/>
                    <a:gd name="T49" fmla="*/ 308 h 352"/>
                    <a:gd name="T50" fmla="*/ 419 w 426"/>
                    <a:gd name="T51" fmla="*/ 340 h 352"/>
                    <a:gd name="T52" fmla="*/ 342 w 426"/>
                    <a:gd name="T53" fmla="*/ 352 h 352"/>
                    <a:gd name="T54" fmla="*/ 337 w 426"/>
                    <a:gd name="T55" fmla="*/ 310 h 352"/>
                    <a:gd name="T56" fmla="*/ 324 w 426"/>
                    <a:gd name="T57" fmla="*/ 285 h 352"/>
                    <a:gd name="T58" fmla="*/ 307 w 426"/>
                    <a:gd name="T59" fmla="*/ 257 h 352"/>
                    <a:gd name="T60" fmla="*/ 286 w 426"/>
                    <a:gd name="T61" fmla="*/ 246 h 352"/>
                    <a:gd name="T62" fmla="*/ 275 w 426"/>
                    <a:gd name="T63" fmla="*/ 227 h 352"/>
                    <a:gd name="T64" fmla="*/ 262 w 426"/>
                    <a:gd name="T65" fmla="*/ 215 h 352"/>
                    <a:gd name="T66" fmla="*/ 245 w 426"/>
                    <a:gd name="T67" fmla="*/ 212 h 352"/>
                    <a:gd name="T68" fmla="*/ 237 w 426"/>
                    <a:gd name="T69" fmla="*/ 201 h 352"/>
                    <a:gd name="T70" fmla="*/ 223 w 426"/>
                    <a:gd name="T71" fmla="*/ 201 h 352"/>
                    <a:gd name="T72" fmla="*/ 212 w 426"/>
                    <a:gd name="T73" fmla="*/ 194 h 352"/>
                    <a:gd name="T74" fmla="*/ 222 w 426"/>
                    <a:gd name="T75" fmla="*/ 189 h 352"/>
                    <a:gd name="T76" fmla="*/ 227 w 426"/>
                    <a:gd name="T77" fmla="*/ 184 h 352"/>
                    <a:gd name="T78" fmla="*/ 233 w 426"/>
                    <a:gd name="T79" fmla="*/ 176 h 352"/>
                    <a:gd name="T80" fmla="*/ 220 w 426"/>
                    <a:gd name="T81" fmla="*/ 174 h 352"/>
                    <a:gd name="T82" fmla="*/ 210 w 426"/>
                    <a:gd name="T83" fmla="*/ 169 h 352"/>
                    <a:gd name="T84" fmla="*/ 207 w 426"/>
                    <a:gd name="T85" fmla="*/ 160 h 352"/>
                    <a:gd name="T86" fmla="*/ 203 w 426"/>
                    <a:gd name="T87" fmla="*/ 149 h 352"/>
                    <a:gd name="T88" fmla="*/ 199 w 426"/>
                    <a:gd name="T89" fmla="*/ 139 h 352"/>
                    <a:gd name="T90" fmla="*/ 187 w 426"/>
                    <a:gd name="T91" fmla="*/ 147 h 352"/>
                    <a:gd name="T92" fmla="*/ 185 w 426"/>
                    <a:gd name="T93" fmla="*/ 138 h 352"/>
                    <a:gd name="T94" fmla="*/ 179 w 426"/>
                    <a:gd name="T95" fmla="*/ 128 h 352"/>
                    <a:gd name="T96" fmla="*/ 166 w 426"/>
                    <a:gd name="T97" fmla="*/ 130 h 352"/>
                    <a:gd name="T98" fmla="*/ 157 w 426"/>
                    <a:gd name="T99" fmla="*/ 122 h 352"/>
                    <a:gd name="T100" fmla="*/ 149 w 426"/>
                    <a:gd name="T101" fmla="*/ 113 h 352"/>
                    <a:gd name="T102" fmla="*/ 142 w 426"/>
                    <a:gd name="T103" fmla="*/ 105 h 352"/>
                    <a:gd name="T104" fmla="*/ 136 w 426"/>
                    <a:gd name="T105" fmla="*/ 99 h 352"/>
                    <a:gd name="T106" fmla="*/ 126 w 426"/>
                    <a:gd name="T107" fmla="*/ 100 h 352"/>
                    <a:gd name="T108" fmla="*/ 119 w 426"/>
                    <a:gd name="T109" fmla="*/ 98 h 352"/>
                    <a:gd name="T110" fmla="*/ 112 w 426"/>
                    <a:gd name="T111" fmla="*/ 88 h 352"/>
                    <a:gd name="T112" fmla="*/ 104 w 426"/>
                    <a:gd name="T113" fmla="*/ 83 h 352"/>
                    <a:gd name="T114" fmla="*/ 95 w 426"/>
                    <a:gd name="T115" fmla="*/ 77 h 352"/>
                    <a:gd name="T116" fmla="*/ 85 w 426"/>
                    <a:gd name="T117" fmla="*/ 76 h 352"/>
                    <a:gd name="T118" fmla="*/ 73 w 426"/>
                    <a:gd name="T119" fmla="*/ 69 h 352"/>
                    <a:gd name="T120" fmla="*/ 41 w 426"/>
                    <a:gd name="T121" fmla="*/ 42 h 3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426"/>
                    <a:gd name="T184" fmla="*/ 0 h 352"/>
                    <a:gd name="T185" fmla="*/ 426 w 426"/>
                    <a:gd name="T186" fmla="*/ 352 h 35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426" h="352">
                      <a:moveTo>
                        <a:pt x="33" y="35"/>
                      </a:moveTo>
                      <a:lnTo>
                        <a:pt x="0" y="4"/>
                      </a:lnTo>
                      <a:lnTo>
                        <a:pt x="12" y="4"/>
                      </a:lnTo>
                      <a:lnTo>
                        <a:pt x="21" y="4"/>
                      </a:lnTo>
                      <a:lnTo>
                        <a:pt x="32" y="3"/>
                      </a:lnTo>
                      <a:lnTo>
                        <a:pt x="52" y="3"/>
                      </a:lnTo>
                      <a:lnTo>
                        <a:pt x="74" y="2"/>
                      </a:lnTo>
                      <a:lnTo>
                        <a:pt x="95" y="1"/>
                      </a:lnTo>
                      <a:lnTo>
                        <a:pt x="123" y="1"/>
                      </a:lnTo>
                      <a:lnTo>
                        <a:pt x="139" y="0"/>
                      </a:lnTo>
                      <a:lnTo>
                        <a:pt x="146" y="0"/>
                      </a:lnTo>
                      <a:lnTo>
                        <a:pt x="158" y="12"/>
                      </a:lnTo>
                      <a:lnTo>
                        <a:pt x="174" y="27"/>
                      </a:lnTo>
                      <a:lnTo>
                        <a:pt x="187" y="39"/>
                      </a:lnTo>
                      <a:lnTo>
                        <a:pt x="195" y="47"/>
                      </a:lnTo>
                      <a:lnTo>
                        <a:pt x="204" y="56"/>
                      </a:lnTo>
                      <a:lnTo>
                        <a:pt x="215" y="65"/>
                      </a:lnTo>
                      <a:lnTo>
                        <a:pt x="225" y="75"/>
                      </a:lnTo>
                      <a:lnTo>
                        <a:pt x="235" y="84"/>
                      </a:lnTo>
                      <a:lnTo>
                        <a:pt x="242" y="91"/>
                      </a:lnTo>
                      <a:lnTo>
                        <a:pt x="246" y="95"/>
                      </a:lnTo>
                      <a:lnTo>
                        <a:pt x="246" y="96"/>
                      </a:lnTo>
                      <a:lnTo>
                        <a:pt x="246" y="98"/>
                      </a:lnTo>
                      <a:lnTo>
                        <a:pt x="247" y="100"/>
                      </a:lnTo>
                      <a:lnTo>
                        <a:pt x="247" y="102"/>
                      </a:lnTo>
                      <a:lnTo>
                        <a:pt x="247" y="105"/>
                      </a:lnTo>
                      <a:lnTo>
                        <a:pt x="247" y="108"/>
                      </a:lnTo>
                      <a:lnTo>
                        <a:pt x="247" y="111"/>
                      </a:lnTo>
                      <a:lnTo>
                        <a:pt x="247" y="113"/>
                      </a:lnTo>
                      <a:lnTo>
                        <a:pt x="247" y="114"/>
                      </a:lnTo>
                      <a:lnTo>
                        <a:pt x="248" y="117"/>
                      </a:lnTo>
                      <a:lnTo>
                        <a:pt x="253" y="120"/>
                      </a:lnTo>
                      <a:lnTo>
                        <a:pt x="254" y="120"/>
                      </a:lnTo>
                      <a:lnTo>
                        <a:pt x="257" y="123"/>
                      </a:lnTo>
                      <a:lnTo>
                        <a:pt x="258" y="124"/>
                      </a:lnTo>
                      <a:lnTo>
                        <a:pt x="261" y="128"/>
                      </a:lnTo>
                      <a:lnTo>
                        <a:pt x="262" y="128"/>
                      </a:lnTo>
                      <a:lnTo>
                        <a:pt x="266" y="133"/>
                      </a:lnTo>
                      <a:lnTo>
                        <a:pt x="267" y="134"/>
                      </a:lnTo>
                      <a:lnTo>
                        <a:pt x="268" y="135"/>
                      </a:lnTo>
                      <a:lnTo>
                        <a:pt x="269" y="136"/>
                      </a:lnTo>
                      <a:lnTo>
                        <a:pt x="271" y="138"/>
                      </a:lnTo>
                      <a:lnTo>
                        <a:pt x="271" y="139"/>
                      </a:lnTo>
                      <a:lnTo>
                        <a:pt x="273" y="141"/>
                      </a:lnTo>
                      <a:lnTo>
                        <a:pt x="273" y="142"/>
                      </a:lnTo>
                      <a:lnTo>
                        <a:pt x="274" y="144"/>
                      </a:lnTo>
                      <a:lnTo>
                        <a:pt x="274" y="145"/>
                      </a:lnTo>
                      <a:lnTo>
                        <a:pt x="274" y="146"/>
                      </a:lnTo>
                      <a:lnTo>
                        <a:pt x="275" y="146"/>
                      </a:lnTo>
                      <a:lnTo>
                        <a:pt x="275" y="147"/>
                      </a:lnTo>
                      <a:lnTo>
                        <a:pt x="276" y="148"/>
                      </a:lnTo>
                      <a:lnTo>
                        <a:pt x="276" y="149"/>
                      </a:lnTo>
                      <a:lnTo>
                        <a:pt x="277" y="149"/>
                      </a:lnTo>
                      <a:lnTo>
                        <a:pt x="278" y="149"/>
                      </a:lnTo>
                      <a:lnTo>
                        <a:pt x="278" y="150"/>
                      </a:lnTo>
                      <a:lnTo>
                        <a:pt x="279" y="150"/>
                      </a:lnTo>
                      <a:lnTo>
                        <a:pt x="280" y="150"/>
                      </a:lnTo>
                      <a:lnTo>
                        <a:pt x="280" y="151"/>
                      </a:lnTo>
                      <a:lnTo>
                        <a:pt x="281" y="151"/>
                      </a:lnTo>
                      <a:lnTo>
                        <a:pt x="282" y="151"/>
                      </a:lnTo>
                      <a:lnTo>
                        <a:pt x="283" y="151"/>
                      </a:lnTo>
                      <a:lnTo>
                        <a:pt x="284" y="151"/>
                      </a:lnTo>
                      <a:lnTo>
                        <a:pt x="285" y="151"/>
                      </a:lnTo>
                      <a:lnTo>
                        <a:pt x="286" y="151"/>
                      </a:lnTo>
                      <a:lnTo>
                        <a:pt x="287" y="152"/>
                      </a:lnTo>
                      <a:lnTo>
                        <a:pt x="288" y="153"/>
                      </a:lnTo>
                      <a:lnTo>
                        <a:pt x="290" y="153"/>
                      </a:lnTo>
                      <a:lnTo>
                        <a:pt x="291" y="153"/>
                      </a:lnTo>
                      <a:lnTo>
                        <a:pt x="291" y="152"/>
                      </a:lnTo>
                      <a:lnTo>
                        <a:pt x="292" y="153"/>
                      </a:lnTo>
                      <a:lnTo>
                        <a:pt x="293" y="154"/>
                      </a:lnTo>
                      <a:lnTo>
                        <a:pt x="294" y="154"/>
                      </a:lnTo>
                      <a:lnTo>
                        <a:pt x="295" y="154"/>
                      </a:lnTo>
                      <a:lnTo>
                        <a:pt x="295" y="153"/>
                      </a:lnTo>
                      <a:lnTo>
                        <a:pt x="294" y="153"/>
                      </a:lnTo>
                      <a:lnTo>
                        <a:pt x="295" y="152"/>
                      </a:lnTo>
                      <a:lnTo>
                        <a:pt x="296" y="153"/>
                      </a:lnTo>
                      <a:lnTo>
                        <a:pt x="296" y="154"/>
                      </a:lnTo>
                      <a:lnTo>
                        <a:pt x="297" y="154"/>
                      </a:lnTo>
                      <a:lnTo>
                        <a:pt x="297" y="155"/>
                      </a:lnTo>
                      <a:lnTo>
                        <a:pt x="297" y="156"/>
                      </a:lnTo>
                      <a:lnTo>
                        <a:pt x="298" y="155"/>
                      </a:lnTo>
                      <a:lnTo>
                        <a:pt x="299" y="156"/>
                      </a:lnTo>
                      <a:lnTo>
                        <a:pt x="298" y="156"/>
                      </a:lnTo>
                      <a:lnTo>
                        <a:pt x="298" y="157"/>
                      </a:lnTo>
                      <a:lnTo>
                        <a:pt x="299" y="157"/>
                      </a:lnTo>
                      <a:lnTo>
                        <a:pt x="300" y="156"/>
                      </a:lnTo>
                      <a:lnTo>
                        <a:pt x="301" y="155"/>
                      </a:lnTo>
                      <a:lnTo>
                        <a:pt x="302" y="155"/>
                      </a:lnTo>
                      <a:lnTo>
                        <a:pt x="302" y="156"/>
                      </a:lnTo>
                      <a:lnTo>
                        <a:pt x="301" y="156"/>
                      </a:lnTo>
                      <a:lnTo>
                        <a:pt x="301" y="157"/>
                      </a:lnTo>
                      <a:lnTo>
                        <a:pt x="302" y="157"/>
                      </a:lnTo>
                      <a:lnTo>
                        <a:pt x="303" y="157"/>
                      </a:lnTo>
                      <a:lnTo>
                        <a:pt x="303" y="156"/>
                      </a:lnTo>
                      <a:lnTo>
                        <a:pt x="303" y="155"/>
                      </a:lnTo>
                      <a:lnTo>
                        <a:pt x="303" y="154"/>
                      </a:lnTo>
                      <a:lnTo>
                        <a:pt x="304" y="154"/>
                      </a:lnTo>
                      <a:lnTo>
                        <a:pt x="305" y="154"/>
                      </a:lnTo>
                      <a:lnTo>
                        <a:pt x="306" y="154"/>
                      </a:lnTo>
                      <a:lnTo>
                        <a:pt x="306" y="155"/>
                      </a:lnTo>
                      <a:lnTo>
                        <a:pt x="305" y="155"/>
                      </a:lnTo>
                      <a:lnTo>
                        <a:pt x="305" y="156"/>
                      </a:lnTo>
                      <a:lnTo>
                        <a:pt x="307" y="156"/>
                      </a:lnTo>
                      <a:lnTo>
                        <a:pt x="308" y="156"/>
                      </a:lnTo>
                      <a:lnTo>
                        <a:pt x="309" y="156"/>
                      </a:lnTo>
                      <a:lnTo>
                        <a:pt x="309" y="155"/>
                      </a:lnTo>
                      <a:lnTo>
                        <a:pt x="309" y="154"/>
                      </a:lnTo>
                      <a:lnTo>
                        <a:pt x="308" y="153"/>
                      </a:lnTo>
                      <a:lnTo>
                        <a:pt x="308" y="152"/>
                      </a:lnTo>
                      <a:lnTo>
                        <a:pt x="309" y="152"/>
                      </a:lnTo>
                      <a:lnTo>
                        <a:pt x="310" y="152"/>
                      </a:lnTo>
                      <a:lnTo>
                        <a:pt x="311" y="152"/>
                      </a:lnTo>
                      <a:lnTo>
                        <a:pt x="312" y="151"/>
                      </a:lnTo>
                      <a:lnTo>
                        <a:pt x="312" y="150"/>
                      </a:lnTo>
                      <a:lnTo>
                        <a:pt x="314" y="150"/>
                      </a:lnTo>
                      <a:lnTo>
                        <a:pt x="314" y="149"/>
                      </a:lnTo>
                      <a:lnTo>
                        <a:pt x="314" y="148"/>
                      </a:lnTo>
                      <a:lnTo>
                        <a:pt x="314" y="147"/>
                      </a:lnTo>
                      <a:lnTo>
                        <a:pt x="314" y="146"/>
                      </a:lnTo>
                      <a:lnTo>
                        <a:pt x="314" y="145"/>
                      </a:lnTo>
                      <a:lnTo>
                        <a:pt x="315" y="145"/>
                      </a:lnTo>
                      <a:lnTo>
                        <a:pt x="316" y="145"/>
                      </a:lnTo>
                      <a:lnTo>
                        <a:pt x="317" y="145"/>
                      </a:lnTo>
                      <a:lnTo>
                        <a:pt x="317" y="146"/>
                      </a:lnTo>
                      <a:lnTo>
                        <a:pt x="317" y="147"/>
                      </a:lnTo>
                      <a:lnTo>
                        <a:pt x="317" y="148"/>
                      </a:lnTo>
                      <a:lnTo>
                        <a:pt x="318" y="148"/>
                      </a:lnTo>
                      <a:lnTo>
                        <a:pt x="319" y="148"/>
                      </a:lnTo>
                      <a:lnTo>
                        <a:pt x="319" y="147"/>
                      </a:lnTo>
                      <a:lnTo>
                        <a:pt x="320" y="147"/>
                      </a:lnTo>
                      <a:lnTo>
                        <a:pt x="320" y="148"/>
                      </a:lnTo>
                      <a:lnTo>
                        <a:pt x="321" y="148"/>
                      </a:lnTo>
                      <a:lnTo>
                        <a:pt x="322" y="149"/>
                      </a:lnTo>
                      <a:lnTo>
                        <a:pt x="323" y="149"/>
                      </a:lnTo>
                      <a:lnTo>
                        <a:pt x="324" y="149"/>
                      </a:lnTo>
                      <a:lnTo>
                        <a:pt x="325" y="149"/>
                      </a:lnTo>
                      <a:lnTo>
                        <a:pt x="326" y="149"/>
                      </a:lnTo>
                      <a:lnTo>
                        <a:pt x="326" y="150"/>
                      </a:lnTo>
                      <a:lnTo>
                        <a:pt x="327" y="151"/>
                      </a:lnTo>
                      <a:lnTo>
                        <a:pt x="328" y="151"/>
                      </a:lnTo>
                      <a:lnTo>
                        <a:pt x="328" y="152"/>
                      </a:lnTo>
                      <a:lnTo>
                        <a:pt x="329" y="153"/>
                      </a:lnTo>
                      <a:lnTo>
                        <a:pt x="330" y="153"/>
                      </a:lnTo>
                      <a:lnTo>
                        <a:pt x="331" y="153"/>
                      </a:lnTo>
                      <a:lnTo>
                        <a:pt x="331" y="154"/>
                      </a:lnTo>
                      <a:lnTo>
                        <a:pt x="332" y="155"/>
                      </a:lnTo>
                      <a:lnTo>
                        <a:pt x="332" y="156"/>
                      </a:lnTo>
                      <a:lnTo>
                        <a:pt x="332" y="157"/>
                      </a:lnTo>
                      <a:lnTo>
                        <a:pt x="332" y="158"/>
                      </a:lnTo>
                      <a:lnTo>
                        <a:pt x="331" y="158"/>
                      </a:lnTo>
                      <a:lnTo>
                        <a:pt x="330" y="158"/>
                      </a:lnTo>
                      <a:lnTo>
                        <a:pt x="330" y="159"/>
                      </a:lnTo>
                      <a:lnTo>
                        <a:pt x="329" y="159"/>
                      </a:lnTo>
                      <a:lnTo>
                        <a:pt x="328" y="159"/>
                      </a:lnTo>
                      <a:lnTo>
                        <a:pt x="328" y="160"/>
                      </a:lnTo>
                      <a:lnTo>
                        <a:pt x="328" y="161"/>
                      </a:lnTo>
                      <a:lnTo>
                        <a:pt x="329" y="162"/>
                      </a:lnTo>
                      <a:lnTo>
                        <a:pt x="330" y="162"/>
                      </a:lnTo>
                      <a:lnTo>
                        <a:pt x="331" y="162"/>
                      </a:lnTo>
                      <a:lnTo>
                        <a:pt x="332" y="162"/>
                      </a:lnTo>
                      <a:lnTo>
                        <a:pt x="332" y="161"/>
                      </a:lnTo>
                      <a:lnTo>
                        <a:pt x="333" y="161"/>
                      </a:lnTo>
                      <a:lnTo>
                        <a:pt x="333" y="160"/>
                      </a:lnTo>
                      <a:lnTo>
                        <a:pt x="334" y="160"/>
                      </a:lnTo>
                      <a:lnTo>
                        <a:pt x="334" y="159"/>
                      </a:lnTo>
                      <a:lnTo>
                        <a:pt x="334" y="158"/>
                      </a:lnTo>
                      <a:lnTo>
                        <a:pt x="334" y="157"/>
                      </a:lnTo>
                      <a:lnTo>
                        <a:pt x="335" y="157"/>
                      </a:lnTo>
                      <a:lnTo>
                        <a:pt x="336" y="157"/>
                      </a:lnTo>
                      <a:lnTo>
                        <a:pt x="337" y="157"/>
                      </a:lnTo>
                      <a:lnTo>
                        <a:pt x="338" y="157"/>
                      </a:lnTo>
                      <a:lnTo>
                        <a:pt x="338" y="158"/>
                      </a:lnTo>
                      <a:lnTo>
                        <a:pt x="338" y="159"/>
                      </a:lnTo>
                      <a:lnTo>
                        <a:pt x="338" y="160"/>
                      </a:lnTo>
                      <a:lnTo>
                        <a:pt x="338" y="161"/>
                      </a:lnTo>
                      <a:lnTo>
                        <a:pt x="339" y="162"/>
                      </a:lnTo>
                      <a:lnTo>
                        <a:pt x="338" y="163"/>
                      </a:lnTo>
                      <a:lnTo>
                        <a:pt x="338" y="164"/>
                      </a:lnTo>
                      <a:lnTo>
                        <a:pt x="337" y="164"/>
                      </a:lnTo>
                      <a:lnTo>
                        <a:pt x="337" y="165"/>
                      </a:lnTo>
                      <a:lnTo>
                        <a:pt x="337" y="166"/>
                      </a:lnTo>
                      <a:lnTo>
                        <a:pt x="337" y="167"/>
                      </a:lnTo>
                      <a:lnTo>
                        <a:pt x="338" y="167"/>
                      </a:lnTo>
                      <a:lnTo>
                        <a:pt x="338" y="168"/>
                      </a:lnTo>
                      <a:lnTo>
                        <a:pt x="338" y="169"/>
                      </a:lnTo>
                      <a:lnTo>
                        <a:pt x="339" y="170"/>
                      </a:lnTo>
                      <a:lnTo>
                        <a:pt x="340" y="171"/>
                      </a:lnTo>
                      <a:lnTo>
                        <a:pt x="341" y="171"/>
                      </a:lnTo>
                      <a:lnTo>
                        <a:pt x="342" y="171"/>
                      </a:lnTo>
                      <a:lnTo>
                        <a:pt x="343" y="170"/>
                      </a:lnTo>
                      <a:lnTo>
                        <a:pt x="343" y="169"/>
                      </a:lnTo>
                      <a:lnTo>
                        <a:pt x="344" y="169"/>
                      </a:lnTo>
                      <a:lnTo>
                        <a:pt x="345" y="169"/>
                      </a:lnTo>
                      <a:lnTo>
                        <a:pt x="346" y="170"/>
                      </a:lnTo>
                      <a:lnTo>
                        <a:pt x="347" y="171"/>
                      </a:lnTo>
                      <a:lnTo>
                        <a:pt x="348" y="172"/>
                      </a:lnTo>
                      <a:lnTo>
                        <a:pt x="348" y="173"/>
                      </a:lnTo>
                      <a:lnTo>
                        <a:pt x="349" y="173"/>
                      </a:lnTo>
                      <a:lnTo>
                        <a:pt x="349" y="174"/>
                      </a:lnTo>
                      <a:lnTo>
                        <a:pt x="349" y="175"/>
                      </a:lnTo>
                      <a:lnTo>
                        <a:pt x="349" y="176"/>
                      </a:lnTo>
                      <a:lnTo>
                        <a:pt x="349" y="177"/>
                      </a:lnTo>
                      <a:lnTo>
                        <a:pt x="349" y="178"/>
                      </a:lnTo>
                      <a:lnTo>
                        <a:pt x="349" y="179"/>
                      </a:lnTo>
                      <a:lnTo>
                        <a:pt x="349" y="180"/>
                      </a:lnTo>
                      <a:lnTo>
                        <a:pt x="349" y="181"/>
                      </a:lnTo>
                      <a:lnTo>
                        <a:pt x="349" y="182"/>
                      </a:lnTo>
                      <a:lnTo>
                        <a:pt x="350" y="182"/>
                      </a:lnTo>
                      <a:lnTo>
                        <a:pt x="350" y="183"/>
                      </a:lnTo>
                      <a:lnTo>
                        <a:pt x="351" y="184"/>
                      </a:lnTo>
                      <a:lnTo>
                        <a:pt x="352" y="185"/>
                      </a:lnTo>
                      <a:lnTo>
                        <a:pt x="353" y="185"/>
                      </a:lnTo>
                      <a:lnTo>
                        <a:pt x="354" y="185"/>
                      </a:lnTo>
                      <a:lnTo>
                        <a:pt x="355" y="186"/>
                      </a:lnTo>
                      <a:lnTo>
                        <a:pt x="356" y="186"/>
                      </a:lnTo>
                      <a:lnTo>
                        <a:pt x="358" y="185"/>
                      </a:lnTo>
                      <a:lnTo>
                        <a:pt x="360" y="185"/>
                      </a:lnTo>
                      <a:lnTo>
                        <a:pt x="361" y="185"/>
                      </a:lnTo>
                      <a:lnTo>
                        <a:pt x="362" y="184"/>
                      </a:lnTo>
                      <a:lnTo>
                        <a:pt x="363" y="184"/>
                      </a:lnTo>
                      <a:lnTo>
                        <a:pt x="364" y="184"/>
                      </a:lnTo>
                      <a:lnTo>
                        <a:pt x="365" y="183"/>
                      </a:lnTo>
                      <a:lnTo>
                        <a:pt x="366" y="183"/>
                      </a:lnTo>
                      <a:lnTo>
                        <a:pt x="367" y="183"/>
                      </a:lnTo>
                      <a:lnTo>
                        <a:pt x="367" y="184"/>
                      </a:lnTo>
                      <a:lnTo>
                        <a:pt x="368" y="184"/>
                      </a:lnTo>
                      <a:lnTo>
                        <a:pt x="369" y="185"/>
                      </a:lnTo>
                      <a:lnTo>
                        <a:pt x="369" y="186"/>
                      </a:lnTo>
                      <a:lnTo>
                        <a:pt x="370" y="186"/>
                      </a:lnTo>
                      <a:lnTo>
                        <a:pt x="370" y="187"/>
                      </a:lnTo>
                      <a:lnTo>
                        <a:pt x="370" y="188"/>
                      </a:lnTo>
                      <a:lnTo>
                        <a:pt x="370" y="190"/>
                      </a:lnTo>
                      <a:lnTo>
                        <a:pt x="370" y="191"/>
                      </a:lnTo>
                      <a:lnTo>
                        <a:pt x="370" y="192"/>
                      </a:lnTo>
                      <a:lnTo>
                        <a:pt x="370" y="193"/>
                      </a:lnTo>
                      <a:lnTo>
                        <a:pt x="370" y="194"/>
                      </a:lnTo>
                      <a:lnTo>
                        <a:pt x="370" y="195"/>
                      </a:lnTo>
                      <a:lnTo>
                        <a:pt x="370" y="196"/>
                      </a:lnTo>
                      <a:lnTo>
                        <a:pt x="371" y="197"/>
                      </a:lnTo>
                      <a:lnTo>
                        <a:pt x="371" y="198"/>
                      </a:lnTo>
                      <a:lnTo>
                        <a:pt x="372" y="199"/>
                      </a:lnTo>
                      <a:lnTo>
                        <a:pt x="372" y="200"/>
                      </a:lnTo>
                      <a:lnTo>
                        <a:pt x="374" y="201"/>
                      </a:lnTo>
                      <a:lnTo>
                        <a:pt x="375" y="201"/>
                      </a:lnTo>
                      <a:lnTo>
                        <a:pt x="376" y="201"/>
                      </a:lnTo>
                      <a:lnTo>
                        <a:pt x="377" y="200"/>
                      </a:lnTo>
                      <a:lnTo>
                        <a:pt x="378" y="200"/>
                      </a:lnTo>
                      <a:lnTo>
                        <a:pt x="378" y="199"/>
                      </a:lnTo>
                      <a:lnTo>
                        <a:pt x="379" y="199"/>
                      </a:lnTo>
                      <a:lnTo>
                        <a:pt x="380" y="200"/>
                      </a:lnTo>
                      <a:lnTo>
                        <a:pt x="381" y="200"/>
                      </a:lnTo>
                      <a:lnTo>
                        <a:pt x="382" y="201"/>
                      </a:lnTo>
                      <a:lnTo>
                        <a:pt x="383" y="201"/>
                      </a:lnTo>
                      <a:lnTo>
                        <a:pt x="383" y="202"/>
                      </a:lnTo>
                      <a:lnTo>
                        <a:pt x="384" y="202"/>
                      </a:lnTo>
                      <a:lnTo>
                        <a:pt x="384" y="203"/>
                      </a:lnTo>
                      <a:lnTo>
                        <a:pt x="384" y="204"/>
                      </a:lnTo>
                      <a:lnTo>
                        <a:pt x="383" y="205"/>
                      </a:lnTo>
                      <a:lnTo>
                        <a:pt x="383" y="206"/>
                      </a:lnTo>
                      <a:lnTo>
                        <a:pt x="383" y="207"/>
                      </a:lnTo>
                      <a:lnTo>
                        <a:pt x="383" y="208"/>
                      </a:lnTo>
                      <a:lnTo>
                        <a:pt x="383" y="209"/>
                      </a:lnTo>
                      <a:lnTo>
                        <a:pt x="384" y="209"/>
                      </a:lnTo>
                      <a:lnTo>
                        <a:pt x="384" y="210"/>
                      </a:lnTo>
                      <a:lnTo>
                        <a:pt x="384" y="211"/>
                      </a:lnTo>
                      <a:lnTo>
                        <a:pt x="384" y="212"/>
                      </a:lnTo>
                      <a:lnTo>
                        <a:pt x="383" y="212"/>
                      </a:lnTo>
                      <a:lnTo>
                        <a:pt x="383" y="213"/>
                      </a:lnTo>
                      <a:lnTo>
                        <a:pt x="382" y="213"/>
                      </a:lnTo>
                      <a:lnTo>
                        <a:pt x="382" y="214"/>
                      </a:lnTo>
                      <a:lnTo>
                        <a:pt x="380" y="215"/>
                      </a:lnTo>
                      <a:lnTo>
                        <a:pt x="379" y="215"/>
                      </a:lnTo>
                      <a:lnTo>
                        <a:pt x="378" y="215"/>
                      </a:lnTo>
                      <a:lnTo>
                        <a:pt x="377" y="215"/>
                      </a:lnTo>
                      <a:lnTo>
                        <a:pt x="377" y="216"/>
                      </a:lnTo>
                      <a:lnTo>
                        <a:pt x="376" y="216"/>
                      </a:lnTo>
                      <a:lnTo>
                        <a:pt x="375" y="217"/>
                      </a:lnTo>
                      <a:lnTo>
                        <a:pt x="375" y="218"/>
                      </a:lnTo>
                      <a:lnTo>
                        <a:pt x="374" y="219"/>
                      </a:lnTo>
                      <a:lnTo>
                        <a:pt x="374" y="220"/>
                      </a:lnTo>
                      <a:lnTo>
                        <a:pt x="374" y="221"/>
                      </a:lnTo>
                      <a:lnTo>
                        <a:pt x="374" y="222"/>
                      </a:lnTo>
                      <a:lnTo>
                        <a:pt x="375" y="223"/>
                      </a:lnTo>
                      <a:lnTo>
                        <a:pt x="375" y="224"/>
                      </a:lnTo>
                      <a:lnTo>
                        <a:pt x="375" y="225"/>
                      </a:lnTo>
                      <a:lnTo>
                        <a:pt x="376" y="225"/>
                      </a:lnTo>
                      <a:lnTo>
                        <a:pt x="376" y="226"/>
                      </a:lnTo>
                      <a:lnTo>
                        <a:pt x="377" y="226"/>
                      </a:lnTo>
                      <a:lnTo>
                        <a:pt x="378" y="227"/>
                      </a:lnTo>
                      <a:lnTo>
                        <a:pt x="379" y="227"/>
                      </a:lnTo>
                      <a:lnTo>
                        <a:pt x="380" y="227"/>
                      </a:lnTo>
                      <a:lnTo>
                        <a:pt x="381" y="227"/>
                      </a:lnTo>
                      <a:lnTo>
                        <a:pt x="382" y="228"/>
                      </a:lnTo>
                      <a:lnTo>
                        <a:pt x="383" y="229"/>
                      </a:lnTo>
                      <a:lnTo>
                        <a:pt x="384" y="230"/>
                      </a:lnTo>
                      <a:lnTo>
                        <a:pt x="384" y="231"/>
                      </a:lnTo>
                      <a:lnTo>
                        <a:pt x="385" y="232"/>
                      </a:lnTo>
                      <a:lnTo>
                        <a:pt x="386" y="233"/>
                      </a:lnTo>
                      <a:lnTo>
                        <a:pt x="387" y="233"/>
                      </a:lnTo>
                      <a:lnTo>
                        <a:pt x="387" y="234"/>
                      </a:lnTo>
                      <a:lnTo>
                        <a:pt x="388" y="235"/>
                      </a:lnTo>
                      <a:lnTo>
                        <a:pt x="389" y="236"/>
                      </a:lnTo>
                      <a:lnTo>
                        <a:pt x="390" y="237"/>
                      </a:lnTo>
                      <a:lnTo>
                        <a:pt x="390" y="238"/>
                      </a:lnTo>
                      <a:lnTo>
                        <a:pt x="391" y="238"/>
                      </a:lnTo>
                      <a:lnTo>
                        <a:pt x="392" y="238"/>
                      </a:lnTo>
                      <a:lnTo>
                        <a:pt x="393" y="238"/>
                      </a:lnTo>
                      <a:lnTo>
                        <a:pt x="393" y="239"/>
                      </a:lnTo>
                      <a:lnTo>
                        <a:pt x="394" y="239"/>
                      </a:lnTo>
                      <a:lnTo>
                        <a:pt x="394" y="240"/>
                      </a:lnTo>
                      <a:lnTo>
                        <a:pt x="395" y="241"/>
                      </a:lnTo>
                      <a:lnTo>
                        <a:pt x="395" y="242"/>
                      </a:lnTo>
                      <a:lnTo>
                        <a:pt x="396" y="244"/>
                      </a:lnTo>
                      <a:lnTo>
                        <a:pt x="396" y="245"/>
                      </a:lnTo>
                      <a:lnTo>
                        <a:pt x="396" y="246"/>
                      </a:lnTo>
                      <a:lnTo>
                        <a:pt x="396" y="248"/>
                      </a:lnTo>
                      <a:lnTo>
                        <a:pt x="396" y="250"/>
                      </a:lnTo>
                      <a:lnTo>
                        <a:pt x="397" y="252"/>
                      </a:lnTo>
                      <a:lnTo>
                        <a:pt x="397" y="253"/>
                      </a:lnTo>
                      <a:lnTo>
                        <a:pt x="397" y="255"/>
                      </a:lnTo>
                      <a:lnTo>
                        <a:pt x="397" y="256"/>
                      </a:lnTo>
                      <a:lnTo>
                        <a:pt x="397" y="257"/>
                      </a:lnTo>
                      <a:lnTo>
                        <a:pt x="397" y="259"/>
                      </a:lnTo>
                      <a:lnTo>
                        <a:pt x="397" y="261"/>
                      </a:lnTo>
                      <a:lnTo>
                        <a:pt x="397" y="262"/>
                      </a:lnTo>
                      <a:lnTo>
                        <a:pt x="397" y="264"/>
                      </a:lnTo>
                      <a:lnTo>
                        <a:pt x="398" y="265"/>
                      </a:lnTo>
                      <a:lnTo>
                        <a:pt x="398" y="266"/>
                      </a:lnTo>
                      <a:lnTo>
                        <a:pt x="399" y="268"/>
                      </a:lnTo>
                      <a:lnTo>
                        <a:pt x="400" y="269"/>
                      </a:lnTo>
                      <a:lnTo>
                        <a:pt x="401" y="271"/>
                      </a:lnTo>
                      <a:lnTo>
                        <a:pt x="402" y="272"/>
                      </a:lnTo>
                      <a:lnTo>
                        <a:pt x="402" y="273"/>
                      </a:lnTo>
                      <a:lnTo>
                        <a:pt x="403" y="274"/>
                      </a:lnTo>
                      <a:lnTo>
                        <a:pt x="405" y="275"/>
                      </a:lnTo>
                      <a:lnTo>
                        <a:pt x="407" y="276"/>
                      </a:lnTo>
                      <a:lnTo>
                        <a:pt x="408" y="277"/>
                      </a:lnTo>
                      <a:lnTo>
                        <a:pt x="409" y="278"/>
                      </a:lnTo>
                      <a:lnTo>
                        <a:pt x="412" y="279"/>
                      </a:lnTo>
                      <a:lnTo>
                        <a:pt x="413" y="280"/>
                      </a:lnTo>
                      <a:lnTo>
                        <a:pt x="414" y="281"/>
                      </a:lnTo>
                      <a:lnTo>
                        <a:pt x="416" y="282"/>
                      </a:lnTo>
                      <a:lnTo>
                        <a:pt x="416" y="283"/>
                      </a:lnTo>
                      <a:lnTo>
                        <a:pt x="417" y="284"/>
                      </a:lnTo>
                      <a:lnTo>
                        <a:pt x="418" y="285"/>
                      </a:lnTo>
                      <a:lnTo>
                        <a:pt x="419" y="285"/>
                      </a:lnTo>
                      <a:lnTo>
                        <a:pt x="420" y="287"/>
                      </a:lnTo>
                      <a:lnTo>
                        <a:pt x="421" y="288"/>
                      </a:lnTo>
                      <a:lnTo>
                        <a:pt x="422" y="290"/>
                      </a:lnTo>
                      <a:lnTo>
                        <a:pt x="423" y="291"/>
                      </a:lnTo>
                      <a:lnTo>
                        <a:pt x="424" y="292"/>
                      </a:lnTo>
                      <a:lnTo>
                        <a:pt x="425" y="294"/>
                      </a:lnTo>
                      <a:lnTo>
                        <a:pt x="425" y="295"/>
                      </a:lnTo>
                      <a:lnTo>
                        <a:pt x="425" y="297"/>
                      </a:lnTo>
                      <a:lnTo>
                        <a:pt x="425" y="298"/>
                      </a:lnTo>
                      <a:lnTo>
                        <a:pt x="425" y="301"/>
                      </a:lnTo>
                      <a:lnTo>
                        <a:pt x="426" y="302"/>
                      </a:lnTo>
                      <a:lnTo>
                        <a:pt x="426" y="304"/>
                      </a:lnTo>
                      <a:lnTo>
                        <a:pt x="426" y="306"/>
                      </a:lnTo>
                      <a:lnTo>
                        <a:pt x="426" y="308"/>
                      </a:lnTo>
                      <a:lnTo>
                        <a:pt x="425" y="310"/>
                      </a:lnTo>
                      <a:lnTo>
                        <a:pt x="425" y="312"/>
                      </a:lnTo>
                      <a:lnTo>
                        <a:pt x="425" y="314"/>
                      </a:lnTo>
                      <a:lnTo>
                        <a:pt x="424" y="317"/>
                      </a:lnTo>
                      <a:lnTo>
                        <a:pt x="423" y="320"/>
                      </a:lnTo>
                      <a:lnTo>
                        <a:pt x="422" y="322"/>
                      </a:lnTo>
                      <a:lnTo>
                        <a:pt x="422" y="324"/>
                      </a:lnTo>
                      <a:lnTo>
                        <a:pt x="421" y="326"/>
                      </a:lnTo>
                      <a:lnTo>
                        <a:pt x="421" y="327"/>
                      </a:lnTo>
                      <a:lnTo>
                        <a:pt x="420" y="328"/>
                      </a:lnTo>
                      <a:lnTo>
                        <a:pt x="420" y="330"/>
                      </a:lnTo>
                      <a:lnTo>
                        <a:pt x="419" y="332"/>
                      </a:lnTo>
                      <a:lnTo>
                        <a:pt x="419" y="335"/>
                      </a:lnTo>
                      <a:lnTo>
                        <a:pt x="419" y="337"/>
                      </a:lnTo>
                      <a:lnTo>
                        <a:pt x="419" y="338"/>
                      </a:lnTo>
                      <a:lnTo>
                        <a:pt x="419" y="340"/>
                      </a:lnTo>
                      <a:lnTo>
                        <a:pt x="419" y="342"/>
                      </a:lnTo>
                      <a:lnTo>
                        <a:pt x="419" y="343"/>
                      </a:lnTo>
                      <a:lnTo>
                        <a:pt x="419" y="344"/>
                      </a:lnTo>
                      <a:lnTo>
                        <a:pt x="419" y="347"/>
                      </a:lnTo>
                      <a:lnTo>
                        <a:pt x="419" y="349"/>
                      </a:lnTo>
                      <a:lnTo>
                        <a:pt x="419" y="350"/>
                      </a:lnTo>
                      <a:lnTo>
                        <a:pt x="355" y="350"/>
                      </a:lnTo>
                      <a:lnTo>
                        <a:pt x="353" y="350"/>
                      </a:lnTo>
                      <a:lnTo>
                        <a:pt x="350" y="351"/>
                      </a:lnTo>
                      <a:lnTo>
                        <a:pt x="349" y="351"/>
                      </a:lnTo>
                      <a:lnTo>
                        <a:pt x="348" y="351"/>
                      </a:lnTo>
                      <a:lnTo>
                        <a:pt x="346" y="351"/>
                      </a:lnTo>
                      <a:lnTo>
                        <a:pt x="344" y="352"/>
                      </a:lnTo>
                      <a:lnTo>
                        <a:pt x="343" y="352"/>
                      </a:lnTo>
                      <a:lnTo>
                        <a:pt x="342" y="352"/>
                      </a:lnTo>
                      <a:lnTo>
                        <a:pt x="341" y="352"/>
                      </a:lnTo>
                      <a:lnTo>
                        <a:pt x="341" y="351"/>
                      </a:lnTo>
                      <a:lnTo>
                        <a:pt x="341" y="349"/>
                      </a:lnTo>
                      <a:lnTo>
                        <a:pt x="341" y="348"/>
                      </a:lnTo>
                      <a:lnTo>
                        <a:pt x="340" y="344"/>
                      </a:lnTo>
                      <a:lnTo>
                        <a:pt x="340" y="339"/>
                      </a:lnTo>
                      <a:lnTo>
                        <a:pt x="340" y="336"/>
                      </a:lnTo>
                      <a:lnTo>
                        <a:pt x="340" y="332"/>
                      </a:lnTo>
                      <a:lnTo>
                        <a:pt x="339" y="328"/>
                      </a:lnTo>
                      <a:lnTo>
                        <a:pt x="339" y="326"/>
                      </a:lnTo>
                      <a:lnTo>
                        <a:pt x="338" y="323"/>
                      </a:lnTo>
                      <a:lnTo>
                        <a:pt x="338" y="320"/>
                      </a:lnTo>
                      <a:lnTo>
                        <a:pt x="338" y="318"/>
                      </a:lnTo>
                      <a:lnTo>
                        <a:pt x="338" y="314"/>
                      </a:lnTo>
                      <a:lnTo>
                        <a:pt x="338" y="312"/>
                      </a:lnTo>
                      <a:lnTo>
                        <a:pt x="337" y="310"/>
                      </a:lnTo>
                      <a:lnTo>
                        <a:pt x="337" y="308"/>
                      </a:lnTo>
                      <a:lnTo>
                        <a:pt x="336" y="307"/>
                      </a:lnTo>
                      <a:lnTo>
                        <a:pt x="336" y="305"/>
                      </a:lnTo>
                      <a:lnTo>
                        <a:pt x="335" y="302"/>
                      </a:lnTo>
                      <a:lnTo>
                        <a:pt x="334" y="301"/>
                      </a:lnTo>
                      <a:lnTo>
                        <a:pt x="332" y="299"/>
                      </a:lnTo>
                      <a:lnTo>
                        <a:pt x="332" y="297"/>
                      </a:lnTo>
                      <a:lnTo>
                        <a:pt x="331" y="296"/>
                      </a:lnTo>
                      <a:lnTo>
                        <a:pt x="330" y="295"/>
                      </a:lnTo>
                      <a:lnTo>
                        <a:pt x="329" y="293"/>
                      </a:lnTo>
                      <a:lnTo>
                        <a:pt x="327" y="291"/>
                      </a:lnTo>
                      <a:lnTo>
                        <a:pt x="326" y="290"/>
                      </a:lnTo>
                      <a:lnTo>
                        <a:pt x="326" y="289"/>
                      </a:lnTo>
                      <a:lnTo>
                        <a:pt x="325" y="288"/>
                      </a:lnTo>
                      <a:lnTo>
                        <a:pt x="324" y="286"/>
                      </a:lnTo>
                      <a:lnTo>
                        <a:pt x="324" y="285"/>
                      </a:lnTo>
                      <a:lnTo>
                        <a:pt x="323" y="285"/>
                      </a:lnTo>
                      <a:lnTo>
                        <a:pt x="322" y="283"/>
                      </a:lnTo>
                      <a:lnTo>
                        <a:pt x="321" y="281"/>
                      </a:lnTo>
                      <a:lnTo>
                        <a:pt x="320" y="279"/>
                      </a:lnTo>
                      <a:lnTo>
                        <a:pt x="320" y="278"/>
                      </a:lnTo>
                      <a:lnTo>
                        <a:pt x="319" y="276"/>
                      </a:lnTo>
                      <a:lnTo>
                        <a:pt x="317" y="273"/>
                      </a:lnTo>
                      <a:lnTo>
                        <a:pt x="316" y="272"/>
                      </a:lnTo>
                      <a:lnTo>
                        <a:pt x="314" y="269"/>
                      </a:lnTo>
                      <a:lnTo>
                        <a:pt x="313" y="266"/>
                      </a:lnTo>
                      <a:lnTo>
                        <a:pt x="310" y="262"/>
                      </a:lnTo>
                      <a:lnTo>
                        <a:pt x="309" y="260"/>
                      </a:lnTo>
                      <a:lnTo>
                        <a:pt x="309" y="259"/>
                      </a:lnTo>
                      <a:lnTo>
                        <a:pt x="308" y="258"/>
                      </a:lnTo>
                      <a:lnTo>
                        <a:pt x="308" y="257"/>
                      </a:lnTo>
                      <a:lnTo>
                        <a:pt x="307" y="257"/>
                      </a:lnTo>
                      <a:lnTo>
                        <a:pt x="305" y="256"/>
                      </a:lnTo>
                      <a:lnTo>
                        <a:pt x="304" y="256"/>
                      </a:lnTo>
                      <a:lnTo>
                        <a:pt x="303" y="256"/>
                      </a:lnTo>
                      <a:lnTo>
                        <a:pt x="300" y="256"/>
                      </a:lnTo>
                      <a:lnTo>
                        <a:pt x="298" y="256"/>
                      </a:lnTo>
                      <a:lnTo>
                        <a:pt x="297" y="255"/>
                      </a:lnTo>
                      <a:lnTo>
                        <a:pt x="296" y="255"/>
                      </a:lnTo>
                      <a:lnTo>
                        <a:pt x="294" y="253"/>
                      </a:lnTo>
                      <a:lnTo>
                        <a:pt x="291" y="252"/>
                      </a:lnTo>
                      <a:lnTo>
                        <a:pt x="290" y="250"/>
                      </a:lnTo>
                      <a:lnTo>
                        <a:pt x="288" y="250"/>
                      </a:lnTo>
                      <a:lnTo>
                        <a:pt x="287" y="249"/>
                      </a:lnTo>
                      <a:lnTo>
                        <a:pt x="287" y="248"/>
                      </a:lnTo>
                      <a:lnTo>
                        <a:pt x="286" y="247"/>
                      </a:lnTo>
                      <a:lnTo>
                        <a:pt x="286" y="246"/>
                      </a:lnTo>
                      <a:lnTo>
                        <a:pt x="286" y="245"/>
                      </a:lnTo>
                      <a:lnTo>
                        <a:pt x="285" y="244"/>
                      </a:lnTo>
                      <a:lnTo>
                        <a:pt x="285" y="243"/>
                      </a:lnTo>
                      <a:lnTo>
                        <a:pt x="285" y="242"/>
                      </a:lnTo>
                      <a:lnTo>
                        <a:pt x="285" y="241"/>
                      </a:lnTo>
                      <a:lnTo>
                        <a:pt x="284" y="240"/>
                      </a:lnTo>
                      <a:lnTo>
                        <a:pt x="284" y="239"/>
                      </a:lnTo>
                      <a:lnTo>
                        <a:pt x="283" y="238"/>
                      </a:lnTo>
                      <a:lnTo>
                        <a:pt x="282" y="237"/>
                      </a:lnTo>
                      <a:lnTo>
                        <a:pt x="281" y="236"/>
                      </a:lnTo>
                      <a:lnTo>
                        <a:pt x="280" y="235"/>
                      </a:lnTo>
                      <a:lnTo>
                        <a:pt x="280" y="233"/>
                      </a:lnTo>
                      <a:lnTo>
                        <a:pt x="278" y="230"/>
                      </a:lnTo>
                      <a:lnTo>
                        <a:pt x="277" y="229"/>
                      </a:lnTo>
                      <a:lnTo>
                        <a:pt x="276" y="228"/>
                      </a:lnTo>
                      <a:lnTo>
                        <a:pt x="275" y="227"/>
                      </a:lnTo>
                      <a:lnTo>
                        <a:pt x="274" y="227"/>
                      </a:lnTo>
                      <a:lnTo>
                        <a:pt x="274" y="226"/>
                      </a:lnTo>
                      <a:lnTo>
                        <a:pt x="273" y="225"/>
                      </a:lnTo>
                      <a:lnTo>
                        <a:pt x="272" y="223"/>
                      </a:lnTo>
                      <a:lnTo>
                        <a:pt x="271" y="222"/>
                      </a:lnTo>
                      <a:lnTo>
                        <a:pt x="270" y="221"/>
                      </a:lnTo>
                      <a:lnTo>
                        <a:pt x="269" y="221"/>
                      </a:lnTo>
                      <a:lnTo>
                        <a:pt x="268" y="220"/>
                      </a:lnTo>
                      <a:lnTo>
                        <a:pt x="268" y="219"/>
                      </a:lnTo>
                      <a:lnTo>
                        <a:pt x="267" y="218"/>
                      </a:lnTo>
                      <a:lnTo>
                        <a:pt x="266" y="217"/>
                      </a:lnTo>
                      <a:lnTo>
                        <a:pt x="265" y="216"/>
                      </a:lnTo>
                      <a:lnTo>
                        <a:pt x="264" y="215"/>
                      </a:lnTo>
                      <a:lnTo>
                        <a:pt x="263" y="215"/>
                      </a:lnTo>
                      <a:lnTo>
                        <a:pt x="262" y="215"/>
                      </a:lnTo>
                      <a:lnTo>
                        <a:pt x="260" y="214"/>
                      </a:lnTo>
                      <a:lnTo>
                        <a:pt x="259" y="213"/>
                      </a:lnTo>
                      <a:lnTo>
                        <a:pt x="258" y="213"/>
                      </a:lnTo>
                      <a:lnTo>
                        <a:pt x="257" y="213"/>
                      </a:lnTo>
                      <a:lnTo>
                        <a:pt x="256" y="213"/>
                      </a:lnTo>
                      <a:lnTo>
                        <a:pt x="254" y="213"/>
                      </a:lnTo>
                      <a:lnTo>
                        <a:pt x="253" y="213"/>
                      </a:lnTo>
                      <a:lnTo>
                        <a:pt x="252" y="213"/>
                      </a:lnTo>
                      <a:lnTo>
                        <a:pt x="251" y="213"/>
                      </a:lnTo>
                      <a:lnTo>
                        <a:pt x="250" y="213"/>
                      </a:lnTo>
                      <a:lnTo>
                        <a:pt x="248" y="213"/>
                      </a:lnTo>
                      <a:lnTo>
                        <a:pt x="247" y="213"/>
                      </a:lnTo>
                      <a:lnTo>
                        <a:pt x="246" y="213"/>
                      </a:lnTo>
                      <a:lnTo>
                        <a:pt x="245" y="213"/>
                      </a:lnTo>
                      <a:lnTo>
                        <a:pt x="245" y="212"/>
                      </a:lnTo>
                      <a:lnTo>
                        <a:pt x="244" y="211"/>
                      </a:lnTo>
                      <a:lnTo>
                        <a:pt x="243" y="210"/>
                      </a:lnTo>
                      <a:lnTo>
                        <a:pt x="242" y="209"/>
                      </a:lnTo>
                      <a:lnTo>
                        <a:pt x="241" y="209"/>
                      </a:lnTo>
                      <a:lnTo>
                        <a:pt x="240" y="209"/>
                      </a:lnTo>
                      <a:lnTo>
                        <a:pt x="240" y="208"/>
                      </a:lnTo>
                      <a:lnTo>
                        <a:pt x="240" y="207"/>
                      </a:lnTo>
                      <a:lnTo>
                        <a:pt x="239" y="207"/>
                      </a:lnTo>
                      <a:lnTo>
                        <a:pt x="239" y="206"/>
                      </a:lnTo>
                      <a:lnTo>
                        <a:pt x="239" y="205"/>
                      </a:lnTo>
                      <a:lnTo>
                        <a:pt x="239" y="204"/>
                      </a:lnTo>
                      <a:lnTo>
                        <a:pt x="239" y="203"/>
                      </a:lnTo>
                      <a:lnTo>
                        <a:pt x="238" y="203"/>
                      </a:lnTo>
                      <a:lnTo>
                        <a:pt x="238" y="202"/>
                      </a:lnTo>
                      <a:lnTo>
                        <a:pt x="237" y="201"/>
                      </a:lnTo>
                      <a:lnTo>
                        <a:pt x="236" y="201"/>
                      </a:lnTo>
                      <a:lnTo>
                        <a:pt x="235" y="200"/>
                      </a:lnTo>
                      <a:lnTo>
                        <a:pt x="234" y="201"/>
                      </a:lnTo>
                      <a:lnTo>
                        <a:pt x="233" y="201"/>
                      </a:lnTo>
                      <a:lnTo>
                        <a:pt x="232" y="201"/>
                      </a:lnTo>
                      <a:lnTo>
                        <a:pt x="231" y="201"/>
                      </a:lnTo>
                      <a:lnTo>
                        <a:pt x="230" y="202"/>
                      </a:lnTo>
                      <a:lnTo>
                        <a:pt x="229" y="202"/>
                      </a:lnTo>
                      <a:lnTo>
                        <a:pt x="227" y="202"/>
                      </a:lnTo>
                      <a:lnTo>
                        <a:pt x="227" y="203"/>
                      </a:lnTo>
                      <a:lnTo>
                        <a:pt x="226" y="203"/>
                      </a:lnTo>
                      <a:lnTo>
                        <a:pt x="225" y="203"/>
                      </a:lnTo>
                      <a:lnTo>
                        <a:pt x="224" y="203"/>
                      </a:lnTo>
                      <a:lnTo>
                        <a:pt x="224" y="202"/>
                      </a:lnTo>
                      <a:lnTo>
                        <a:pt x="223" y="202"/>
                      </a:lnTo>
                      <a:lnTo>
                        <a:pt x="223" y="201"/>
                      </a:lnTo>
                      <a:lnTo>
                        <a:pt x="222" y="200"/>
                      </a:lnTo>
                      <a:lnTo>
                        <a:pt x="221" y="199"/>
                      </a:lnTo>
                      <a:lnTo>
                        <a:pt x="220" y="198"/>
                      </a:lnTo>
                      <a:lnTo>
                        <a:pt x="219" y="198"/>
                      </a:lnTo>
                      <a:lnTo>
                        <a:pt x="218" y="198"/>
                      </a:lnTo>
                      <a:lnTo>
                        <a:pt x="217" y="198"/>
                      </a:lnTo>
                      <a:lnTo>
                        <a:pt x="216" y="198"/>
                      </a:lnTo>
                      <a:lnTo>
                        <a:pt x="215" y="198"/>
                      </a:lnTo>
                      <a:lnTo>
                        <a:pt x="214" y="198"/>
                      </a:lnTo>
                      <a:lnTo>
                        <a:pt x="213" y="198"/>
                      </a:lnTo>
                      <a:lnTo>
                        <a:pt x="212" y="198"/>
                      </a:lnTo>
                      <a:lnTo>
                        <a:pt x="212" y="197"/>
                      </a:lnTo>
                      <a:lnTo>
                        <a:pt x="212" y="196"/>
                      </a:lnTo>
                      <a:lnTo>
                        <a:pt x="212" y="195"/>
                      </a:lnTo>
                      <a:lnTo>
                        <a:pt x="212" y="194"/>
                      </a:lnTo>
                      <a:lnTo>
                        <a:pt x="213" y="194"/>
                      </a:lnTo>
                      <a:lnTo>
                        <a:pt x="213" y="193"/>
                      </a:lnTo>
                      <a:lnTo>
                        <a:pt x="214" y="193"/>
                      </a:lnTo>
                      <a:lnTo>
                        <a:pt x="215" y="192"/>
                      </a:lnTo>
                      <a:lnTo>
                        <a:pt x="216" y="192"/>
                      </a:lnTo>
                      <a:lnTo>
                        <a:pt x="217" y="192"/>
                      </a:lnTo>
                      <a:lnTo>
                        <a:pt x="218" y="192"/>
                      </a:lnTo>
                      <a:lnTo>
                        <a:pt x="219" y="192"/>
                      </a:lnTo>
                      <a:lnTo>
                        <a:pt x="220" y="192"/>
                      </a:lnTo>
                      <a:lnTo>
                        <a:pt x="221" y="192"/>
                      </a:lnTo>
                      <a:lnTo>
                        <a:pt x="222" y="191"/>
                      </a:lnTo>
                      <a:lnTo>
                        <a:pt x="222" y="190"/>
                      </a:lnTo>
                      <a:lnTo>
                        <a:pt x="222" y="189"/>
                      </a:lnTo>
                      <a:lnTo>
                        <a:pt x="222" y="188"/>
                      </a:lnTo>
                      <a:lnTo>
                        <a:pt x="222" y="187"/>
                      </a:lnTo>
                      <a:lnTo>
                        <a:pt x="221" y="186"/>
                      </a:lnTo>
                      <a:lnTo>
                        <a:pt x="221" y="185"/>
                      </a:lnTo>
                      <a:lnTo>
                        <a:pt x="222" y="184"/>
                      </a:lnTo>
                      <a:lnTo>
                        <a:pt x="222" y="183"/>
                      </a:lnTo>
                      <a:lnTo>
                        <a:pt x="222" y="182"/>
                      </a:lnTo>
                      <a:lnTo>
                        <a:pt x="222" y="181"/>
                      </a:lnTo>
                      <a:lnTo>
                        <a:pt x="223" y="181"/>
                      </a:lnTo>
                      <a:lnTo>
                        <a:pt x="224" y="181"/>
                      </a:lnTo>
                      <a:lnTo>
                        <a:pt x="225" y="181"/>
                      </a:lnTo>
                      <a:lnTo>
                        <a:pt x="225" y="182"/>
                      </a:lnTo>
                      <a:lnTo>
                        <a:pt x="226" y="182"/>
                      </a:lnTo>
                      <a:lnTo>
                        <a:pt x="226" y="183"/>
                      </a:lnTo>
                      <a:lnTo>
                        <a:pt x="227" y="184"/>
                      </a:lnTo>
                      <a:lnTo>
                        <a:pt x="228" y="185"/>
                      </a:lnTo>
                      <a:lnTo>
                        <a:pt x="229" y="184"/>
                      </a:lnTo>
                      <a:lnTo>
                        <a:pt x="230" y="184"/>
                      </a:lnTo>
                      <a:lnTo>
                        <a:pt x="231" y="184"/>
                      </a:lnTo>
                      <a:lnTo>
                        <a:pt x="232" y="183"/>
                      </a:lnTo>
                      <a:lnTo>
                        <a:pt x="233" y="183"/>
                      </a:lnTo>
                      <a:lnTo>
                        <a:pt x="233" y="182"/>
                      </a:lnTo>
                      <a:lnTo>
                        <a:pt x="233" y="181"/>
                      </a:lnTo>
                      <a:lnTo>
                        <a:pt x="234" y="180"/>
                      </a:lnTo>
                      <a:lnTo>
                        <a:pt x="234" y="179"/>
                      </a:lnTo>
                      <a:lnTo>
                        <a:pt x="234" y="178"/>
                      </a:lnTo>
                      <a:lnTo>
                        <a:pt x="234" y="177"/>
                      </a:lnTo>
                      <a:lnTo>
                        <a:pt x="233" y="177"/>
                      </a:lnTo>
                      <a:lnTo>
                        <a:pt x="233" y="176"/>
                      </a:lnTo>
                      <a:lnTo>
                        <a:pt x="232" y="175"/>
                      </a:lnTo>
                      <a:lnTo>
                        <a:pt x="231" y="174"/>
                      </a:lnTo>
                      <a:lnTo>
                        <a:pt x="230" y="174"/>
                      </a:lnTo>
                      <a:lnTo>
                        <a:pt x="229" y="174"/>
                      </a:lnTo>
                      <a:lnTo>
                        <a:pt x="228" y="174"/>
                      </a:lnTo>
                      <a:lnTo>
                        <a:pt x="227" y="174"/>
                      </a:lnTo>
                      <a:lnTo>
                        <a:pt x="226" y="174"/>
                      </a:lnTo>
                      <a:lnTo>
                        <a:pt x="225" y="174"/>
                      </a:lnTo>
                      <a:lnTo>
                        <a:pt x="224" y="174"/>
                      </a:lnTo>
                      <a:lnTo>
                        <a:pt x="223" y="174"/>
                      </a:lnTo>
                      <a:lnTo>
                        <a:pt x="222" y="174"/>
                      </a:lnTo>
                      <a:lnTo>
                        <a:pt x="221" y="174"/>
                      </a:lnTo>
                      <a:lnTo>
                        <a:pt x="220" y="174"/>
                      </a:lnTo>
                      <a:lnTo>
                        <a:pt x="219" y="174"/>
                      </a:lnTo>
                      <a:lnTo>
                        <a:pt x="218" y="174"/>
                      </a:lnTo>
                      <a:lnTo>
                        <a:pt x="217" y="174"/>
                      </a:lnTo>
                      <a:lnTo>
                        <a:pt x="216" y="174"/>
                      </a:lnTo>
                      <a:lnTo>
                        <a:pt x="215" y="174"/>
                      </a:lnTo>
                      <a:lnTo>
                        <a:pt x="214" y="174"/>
                      </a:lnTo>
                      <a:lnTo>
                        <a:pt x="213" y="174"/>
                      </a:lnTo>
                      <a:lnTo>
                        <a:pt x="212" y="174"/>
                      </a:lnTo>
                      <a:lnTo>
                        <a:pt x="211" y="174"/>
                      </a:lnTo>
                      <a:lnTo>
                        <a:pt x="211" y="173"/>
                      </a:lnTo>
                      <a:lnTo>
                        <a:pt x="210" y="172"/>
                      </a:lnTo>
                      <a:lnTo>
                        <a:pt x="210" y="171"/>
                      </a:lnTo>
                      <a:lnTo>
                        <a:pt x="210" y="170"/>
                      </a:lnTo>
                      <a:lnTo>
                        <a:pt x="210" y="169"/>
                      </a:lnTo>
                      <a:lnTo>
                        <a:pt x="210" y="168"/>
                      </a:lnTo>
                      <a:lnTo>
                        <a:pt x="211" y="168"/>
                      </a:lnTo>
                      <a:lnTo>
                        <a:pt x="211" y="167"/>
                      </a:lnTo>
                      <a:lnTo>
                        <a:pt x="211" y="166"/>
                      </a:lnTo>
                      <a:lnTo>
                        <a:pt x="212" y="165"/>
                      </a:lnTo>
                      <a:lnTo>
                        <a:pt x="213" y="165"/>
                      </a:lnTo>
                      <a:lnTo>
                        <a:pt x="213" y="164"/>
                      </a:lnTo>
                      <a:lnTo>
                        <a:pt x="213" y="163"/>
                      </a:lnTo>
                      <a:lnTo>
                        <a:pt x="212" y="162"/>
                      </a:lnTo>
                      <a:lnTo>
                        <a:pt x="211" y="162"/>
                      </a:lnTo>
                      <a:lnTo>
                        <a:pt x="210" y="161"/>
                      </a:lnTo>
                      <a:lnTo>
                        <a:pt x="210" y="160"/>
                      </a:lnTo>
                      <a:lnTo>
                        <a:pt x="208" y="160"/>
                      </a:lnTo>
                      <a:lnTo>
                        <a:pt x="207" y="160"/>
                      </a:lnTo>
                      <a:lnTo>
                        <a:pt x="206" y="159"/>
                      </a:lnTo>
                      <a:lnTo>
                        <a:pt x="205" y="159"/>
                      </a:lnTo>
                      <a:lnTo>
                        <a:pt x="204" y="159"/>
                      </a:lnTo>
                      <a:lnTo>
                        <a:pt x="204" y="158"/>
                      </a:lnTo>
                      <a:lnTo>
                        <a:pt x="204" y="157"/>
                      </a:lnTo>
                      <a:lnTo>
                        <a:pt x="204" y="156"/>
                      </a:lnTo>
                      <a:lnTo>
                        <a:pt x="204" y="155"/>
                      </a:lnTo>
                      <a:lnTo>
                        <a:pt x="205" y="155"/>
                      </a:lnTo>
                      <a:lnTo>
                        <a:pt x="205" y="154"/>
                      </a:lnTo>
                      <a:lnTo>
                        <a:pt x="205" y="153"/>
                      </a:lnTo>
                      <a:lnTo>
                        <a:pt x="205" y="152"/>
                      </a:lnTo>
                      <a:lnTo>
                        <a:pt x="204" y="151"/>
                      </a:lnTo>
                      <a:lnTo>
                        <a:pt x="204" y="150"/>
                      </a:lnTo>
                      <a:lnTo>
                        <a:pt x="203" y="149"/>
                      </a:lnTo>
                      <a:lnTo>
                        <a:pt x="202" y="149"/>
                      </a:lnTo>
                      <a:lnTo>
                        <a:pt x="202" y="148"/>
                      </a:lnTo>
                      <a:lnTo>
                        <a:pt x="202" y="147"/>
                      </a:lnTo>
                      <a:lnTo>
                        <a:pt x="201" y="147"/>
                      </a:lnTo>
                      <a:lnTo>
                        <a:pt x="201" y="146"/>
                      </a:lnTo>
                      <a:lnTo>
                        <a:pt x="202" y="146"/>
                      </a:lnTo>
                      <a:lnTo>
                        <a:pt x="202" y="145"/>
                      </a:lnTo>
                      <a:lnTo>
                        <a:pt x="202" y="144"/>
                      </a:lnTo>
                      <a:lnTo>
                        <a:pt x="202" y="142"/>
                      </a:lnTo>
                      <a:lnTo>
                        <a:pt x="202" y="141"/>
                      </a:lnTo>
                      <a:lnTo>
                        <a:pt x="202" y="140"/>
                      </a:lnTo>
                      <a:lnTo>
                        <a:pt x="201" y="140"/>
                      </a:lnTo>
                      <a:lnTo>
                        <a:pt x="200" y="139"/>
                      </a:lnTo>
                      <a:lnTo>
                        <a:pt x="199" y="139"/>
                      </a:lnTo>
                      <a:lnTo>
                        <a:pt x="198" y="140"/>
                      </a:lnTo>
                      <a:lnTo>
                        <a:pt x="197" y="140"/>
                      </a:lnTo>
                      <a:lnTo>
                        <a:pt x="196" y="141"/>
                      </a:lnTo>
                      <a:lnTo>
                        <a:pt x="195" y="142"/>
                      </a:lnTo>
                      <a:lnTo>
                        <a:pt x="194" y="144"/>
                      </a:lnTo>
                      <a:lnTo>
                        <a:pt x="194" y="145"/>
                      </a:lnTo>
                      <a:lnTo>
                        <a:pt x="193" y="145"/>
                      </a:lnTo>
                      <a:lnTo>
                        <a:pt x="192" y="145"/>
                      </a:lnTo>
                      <a:lnTo>
                        <a:pt x="191" y="145"/>
                      </a:lnTo>
                      <a:lnTo>
                        <a:pt x="190" y="146"/>
                      </a:lnTo>
                      <a:lnTo>
                        <a:pt x="189" y="146"/>
                      </a:lnTo>
                      <a:lnTo>
                        <a:pt x="188" y="146"/>
                      </a:lnTo>
                      <a:lnTo>
                        <a:pt x="187" y="146"/>
                      </a:lnTo>
                      <a:lnTo>
                        <a:pt x="187" y="147"/>
                      </a:lnTo>
                      <a:lnTo>
                        <a:pt x="186" y="147"/>
                      </a:lnTo>
                      <a:lnTo>
                        <a:pt x="185" y="146"/>
                      </a:lnTo>
                      <a:lnTo>
                        <a:pt x="184" y="145"/>
                      </a:lnTo>
                      <a:lnTo>
                        <a:pt x="183" y="145"/>
                      </a:lnTo>
                      <a:lnTo>
                        <a:pt x="183" y="144"/>
                      </a:lnTo>
                      <a:lnTo>
                        <a:pt x="183" y="143"/>
                      </a:lnTo>
                      <a:lnTo>
                        <a:pt x="184" y="143"/>
                      </a:lnTo>
                      <a:lnTo>
                        <a:pt x="184" y="142"/>
                      </a:lnTo>
                      <a:lnTo>
                        <a:pt x="185" y="142"/>
                      </a:lnTo>
                      <a:lnTo>
                        <a:pt x="185" y="141"/>
                      </a:lnTo>
                      <a:lnTo>
                        <a:pt x="185" y="140"/>
                      </a:lnTo>
                      <a:lnTo>
                        <a:pt x="185" y="139"/>
                      </a:lnTo>
                      <a:lnTo>
                        <a:pt x="185" y="138"/>
                      </a:lnTo>
                      <a:lnTo>
                        <a:pt x="183" y="136"/>
                      </a:lnTo>
                      <a:lnTo>
                        <a:pt x="184" y="136"/>
                      </a:lnTo>
                      <a:lnTo>
                        <a:pt x="184" y="135"/>
                      </a:lnTo>
                      <a:lnTo>
                        <a:pt x="185" y="135"/>
                      </a:lnTo>
                      <a:lnTo>
                        <a:pt x="184" y="134"/>
                      </a:lnTo>
                      <a:lnTo>
                        <a:pt x="185" y="133"/>
                      </a:lnTo>
                      <a:lnTo>
                        <a:pt x="185" y="132"/>
                      </a:lnTo>
                      <a:lnTo>
                        <a:pt x="184" y="131"/>
                      </a:lnTo>
                      <a:lnTo>
                        <a:pt x="184" y="130"/>
                      </a:lnTo>
                      <a:lnTo>
                        <a:pt x="183" y="130"/>
                      </a:lnTo>
                      <a:lnTo>
                        <a:pt x="182" y="130"/>
                      </a:lnTo>
                      <a:lnTo>
                        <a:pt x="182" y="129"/>
                      </a:lnTo>
                      <a:lnTo>
                        <a:pt x="181" y="129"/>
                      </a:lnTo>
                      <a:lnTo>
                        <a:pt x="180" y="129"/>
                      </a:lnTo>
                      <a:lnTo>
                        <a:pt x="179" y="128"/>
                      </a:lnTo>
                      <a:lnTo>
                        <a:pt x="177" y="128"/>
                      </a:lnTo>
                      <a:lnTo>
                        <a:pt x="176" y="128"/>
                      </a:lnTo>
                      <a:lnTo>
                        <a:pt x="175" y="128"/>
                      </a:lnTo>
                      <a:lnTo>
                        <a:pt x="174" y="128"/>
                      </a:lnTo>
                      <a:lnTo>
                        <a:pt x="172" y="128"/>
                      </a:lnTo>
                      <a:lnTo>
                        <a:pt x="171" y="128"/>
                      </a:lnTo>
                      <a:lnTo>
                        <a:pt x="171" y="129"/>
                      </a:lnTo>
                      <a:lnTo>
                        <a:pt x="170" y="129"/>
                      </a:lnTo>
                      <a:lnTo>
                        <a:pt x="169" y="128"/>
                      </a:lnTo>
                      <a:lnTo>
                        <a:pt x="168" y="128"/>
                      </a:lnTo>
                      <a:lnTo>
                        <a:pt x="167" y="127"/>
                      </a:lnTo>
                      <a:lnTo>
                        <a:pt x="166" y="128"/>
                      </a:lnTo>
                      <a:lnTo>
                        <a:pt x="166" y="129"/>
                      </a:lnTo>
                      <a:lnTo>
                        <a:pt x="166" y="130"/>
                      </a:lnTo>
                      <a:lnTo>
                        <a:pt x="165" y="130"/>
                      </a:lnTo>
                      <a:lnTo>
                        <a:pt x="164" y="130"/>
                      </a:lnTo>
                      <a:lnTo>
                        <a:pt x="163" y="129"/>
                      </a:lnTo>
                      <a:lnTo>
                        <a:pt x="163" y="128"/>
                      </a:lnTo>
                      <a:lnTo>
                        <a:pt x="163" y="129"/>
                      </a:lnTo>
                      <a:lnTo>
                        <a:pt x="163" y="128"/>
                      </a:lnTo>
                      <a:lnTo>
                        <a:pt x="162" y="128"/>
                      </a:lnTo>
                      <a:lnTo>
                        <a:pt x="161" y="127"/>
                      </a:lnTo>
                      <a:lnTo>
                        <a:pt x="160" y="126"/>
                      </a:lnTo>
                      <a:lnTo>
                        <a:pt x="159" y="125"/>
                      </a:lnTo>
                      <a:lnTo>
                        <a:pt x="159" y="124"/>
                      </a:lnTo>
                      <a:lnTo>
                        <a:pt x="158" y="123"/>
                      </a:lnTo>
                      <a:lnTo>
                        <a:pt x="158" y="122"/>
                      </a:lnTo>
                      <a:lnTo>
                        <a:pt x="157" y="122"/>
                      </a:lnTo>
                      <a:lnTo>
                        <a:pt x="157" y="121"/>
                      </a:lnTo>
                      <a:lnTo>
                        <a:pt x="156" y="119"/>
                      </a:lnTo>
                      <a:lnTo>
                        <a:pt x="156" y="118"/>
                      </a:lnTo>
                      <a:lnTo>
                        <a:pt x="155" y="118"/>
                      </a:lnTo>
                      <a:lnTo>
                        <a:pt x="154" y="118"/>
                      </a:lnTo>
                      <a:lnTo>
                        <a:pt x="153" y="118"/>
                      </a:lnTo>
                      <a:lnTo>
                        <a:pt x="152" y="118"/>
                      </a:lnTo>
                      <a:lnTo>
                        <a:pt x="152" y="117"/>
                      </a:lnTo>
                      <a:lnTo>
                        <a:pt x="151" y="117"/>
                      </a:lnTo>
                      <a:lnTo>
                        <a:pt x="150" y="117"/>
                      </a:lnTo>
                      <a:lnTo>
                        <a:pt x="150" y="116"/>
                      </a:lnTo>
                      <a:lnTo>
                        <a:pt x="151" y="115"/>
                      </a:lnTo>
                      <a:lnTo>
                        <a:pt x="151" y="114"/>
                      </a:lnTo>
                      <a:lnTo>
                        <a:pt x="150" y="114"/>
                      </a:lnTo>
                      <a:lnTo>
                        <a:pt x="150" y="113"/>
                      </a:lnTo>
                      <a:lnTo>
                        <a:pt x="149" y="113"/>
                      </a:lnTo>
                      <a:lnTo>
                        <a:pt x="149" y="112"/>
                      </a:lnTo>
                      <a:lnTo>
                        <a:pt x="148" y="112"/>
                      </a:lnTo>
                      <a:lnTo>
                        <a:pt x="147" y="112"/>
                      </a:lnTo>
                      <a:lnTo>
                        <a:pt x="148" y="112"/>
                      </a:lnTo>
                      <a:lnTo>
                        <a:pt x="148" y="111"/>
                      </a:lnTo>
                      <a:lnTo>
                        <a:pt x="147" y="111"/>
                      </a:lnTo>
                      <a:lnTo>
                        <a:pt x="146" y="111"/>
                      </a:lnTo>
                      <a:lnTo>
                        <a:pt x="146" y="110"/>
                      </a:lnTo>
                      <a:lnTo>
                        <a:pt x="146" y="109"/>
                      </a:lnTo>
                      <a:lnTo>
                        <a:pt x="144" y="108"/>
                      </a:lnTo>
                      <a:lnTo>
                        <a:pt x="144" y="107"/>
                      </a:lnTo>
                      <a:lnTo>
                        <a:pt x="143" y="107"/>
                      </a:lnTo>
                      <a:lnTo>
                        <a:pt x="143" y="106"/>
                      </a:lnTo>
                      <a:lnTo>
                        <a:pt x="142" y="105"/>
                      </a:lnTo>
                      <a:lnTo>
                        <a:pt x="142" y="103"/>
                      </a:lnTo>
                      <a:lnTo>
                        <a:pt x="142" y="102"/>
                      </a:lnTo>
                      <a:lnTo>
                        <a:pt x="143" y="102"/>
                      </a:lnTo>
                      <a:lnTo>
                        <a:pt x="144" y="102"/>
                      </a:lnTo>
                      <a:lnTo>
                        <a:pt x="144" y="101"/>
                      </a:lnTo>
                      <a:lnTo>
                        <a:pt x="144" y="100"/>
                      </a:lnTo>
                      <a:lnTo>
                        <a:pt x="143" y="100"/>
                      </a:lnTo>
                      <a:lnTo>
                        <a:pt x="143" y="99"/>
                      </a:lnTo>
                      <a:lnTo>
                        <a:pt x="142" y="99"/>
                      </a:lnTo>
                      <a:lnTo>
                        <a:pt x="140" y="100"/>
                      </a:lnTo>
                      <a:lnTo>
                        <a:pt x="139" y="100"/>
                      </a:lnTo>
                      <a:lnTo>
                        <a:pt x="138" y="100"/>
                      </a:lnTo>
                      <a:lnTo>
                        <a:pt x="137" y="100"/>
                      </a:lnTo>
                      <a:lnTo>
                        <a:pt x="136" y="100"/>
                      </a:lnTo>
                      <a:lnTo>
                        <a:pt x="136" y="99"/>
                      </a:lnTo>
                      <a:lnTo>
                        <a:pt x="135" y="99"/>
                      </a:lnTo>
                      <a:lnTo>
                        <a:pt x="134" y="99"/>
                      </a:lnTo>
                      <a:lnTo>
                        <a:pt x="133" y="100"/>
                      </a:lnTo>
                      <a:lnTo>
                        <a:pt x="133" y="99"/>
                      </a:lnTo>
                      <a:lnTo>
                        <a:pt x="132" y="99"/>
                      </a:lnTo>
                      <a:lnTo>
                        <a:pt x="132" y="100"/>
                      </a:lnTo>
                      <a:lnTo>
                        <a:pt x="131" y="100"/>
                      </a:lnTo>
                      <a:lnTo>
                        <a:pt x="131" y="101"/>
                      </a:lnTo>
                      <a:lnTo>
                        <a:pt x="130" y="102"/>
                      </a:lnTo>
                      <a:lnTo>
                        <a:pt x="129" y="102"/>
                      </a:lnTo>
                      <a:lnTo>
                        <a:pt x="128" y="103"/>
                      </a:lnTo>
                      <a:lnTo>
                        <a:pt x="127" y="102"/>
                      </a:lnTo>
                      <a:lnTo>
                        <a:pt x="126" y="102"/>
                      </a:lnTo>
                      <a:lnTo>
                        <a:pt x="126" y="101"/>
                      </a:lnTo>
                      <a:lnTo>
                        <a:pt x="126" y="100"/>
                      </a:lnTo>
                      <a:lnTo>
                        <a:pt x="126" y="99"/>
                      </a:lnTo>
                      <a:lnTo>
                        <a:pt x="126" y="98"/>
                      </a:lnTo>
                      <a:lnTo>
                        <a:pt x="125" y="98"/>
                      </a:lnTo>
                      <a:lnTo>
                        <a:pt x="125" y="97"/>
                      </a:lnTo>
                      <a:lnTo>
                        <a:pt x="124" y="98"/>
                      </a:lnTo>
                      <a:lnTo>
                        <a:pt x="123" y="98"/>
                      </a:lnTo>
                      <a:lnTo>
                        <a:pt x="123" y="99"/>
                      </a:lnTo>
                      <a:lnTo>
                        <a:pt x="122" y="99"/>
                      </a:lnTo>
                      <a:lnTo>
                        <a:pt x="122" y="98"/>
                      </a:lnTo>
                      <a:lnTo>
                        <a:pt x="121" y="98"/>
                      </a:lnTo>
                      <a:lnTo>
                        <a:pt x="121" y="99"/>
                      </a:lnTo>
                      <a:lnTo>
                        <a:pt x="120" y="99"/>
                      </a:lnTo>
                      <a:lnTo>
                        <a:pt x="119" y="99"/>
                      </a:lnTo>
                      <a:lnTo>
                        <a:pt x="119" y="98"/>
                      </a:lnTo>
                      <a:lnTo>
                        <a:pt x="118" y="98"/>
                      </a:lnTo>
                      <a:lnTo>
                        <a:pt x="117" y="98"/>
                      </a:lnTo>
                      <a:lnTo>
                        <a:pt x="117" y="97"/>
                      </a:lnTo>
                      <a:lnTo>
                        <a:pt x="116" y="96"/>
                      </a:lnTo>
                      <a:lnTo>
                        <a:pt x="115" y="96"/>
                      </a:lnTo>
                      <a:lnTo>
                        <a:pt x="114" y="95"/>
                      </a:lnTo>
                      <a:lnTo>
                        <a:pt x="113" y="95"/>
                      </a:lnTo>
                      <a:lnTo>
                        <a:pt x="113" y="94"/>
                      </a:lnTo>
                      <a:lnTo>
                        <a:pt x="113" y="93"/>
                      </a:lnTo>
                      <a:lnTo>
                        <a:pt x="112" y="92"/>
                      </a:lnTo>
                      <a:lnTo>
                        <a:pt x="112" y="91"/>
                      </a:lnTo>
                      <a:lnTo>
                        <a:pt x="113" y="90"/>
                      </a:lnTo>
                      <a:lnTo>
                        <a:pt x="113" y="89"/>
                      </a:lnTo>
                      <a:lnTo>
                        <a:pt x="113" y="88"/>
                      </a:lnTo>
                      <a:lnTo>
                        <a:pt x="112" y="88"/>
                      </a:lnTo>
                      <a:lnTo>
                        <a:pt x="111" y="88"/>
                      </a:lnTo>
                      <a:lnTo>
                        <a:pt x="110" y="88"/>
                      </a:lnTo>
                      <a:lnTo>
                        <a:pt x="110" y="87"/>
                      </a:lnTo>
                      <a:lnTo>
                        <a:pt x="111" y="87"/>
                      </a:lnTo>
                      <a:lnTo>
                        <a:pt x="110" y="87"/>
                      </a:lnTo>
                      <a:lnTo>
                        <a:pt x="109" y="87"/>
                      </a:lnTo>
                      <a:lnTo>
                        <a:pt x="108" y="87"/>
                      </a:lnTo>
                      <a:lnTo>
                        <a:pt x="107" y="86"/>
                      </a:lnTo>
                      <a:lnTo>
                        <a:pt x="107" y="84"/>
                      </a:lnTo>
                      <a:lnTo>
                        <a:pt x="106" y="84"/>
                      </a:lnTo>
                      <a:lnTo>
                        <a:pt x="105" y="84"/>
                      </a:lnTo>
                      <a:lnTo>
                        <a:pt x="105" y="83"/>
                      </a:lnTo>
                      <a:lnTo>
                        <a:pt x="104" y="83"/>
                      </a:lnTo>
                      <a:lnTo>
                        <a:pt x="104" y="82"/>
                      </a:lnTo>
                      <a:lnTo>
                        <a:pt x="102" y="82"/>
                      </a:lnTo>
                      <a:lnTo>
                        <a:pt x="102" y="83"/>
                      </a:lnTo>
                      <a:lnTo>
                        <a:pt x="101" y="83"/>
                      </a:lnTo>
                      <a:lnTo>
                        <a:pt x="100" y="83"/>
                      </a:lnTo>
                      <a:lnTo>
                        <a:pt x="100" y="82"/>
                      </a:lnTo>
                      <a:lnTo>
                        <a:pt x="100" y="81"/>
                      </a:lnTo>
                      <a:lnTo>
                        <a:pt x="99" y="81"/>
                      </a:lnTo>
                      <a:lnTo>
                        <a:pt x="99" y="80"/>
                      </a:lnTo>
                      <a:lnTo>
                        <a:pt x="98" y="80"/>
                      </a:lnTo>
                      <a:lnTo>
                        <a:pt x="97" y="79"/>
                      </a:lnTo>
                      <a:lnTo>
                        <a:pt x="97" y="78"/>
                      </a:lnTo>
                      <a:lnTo>
                        <a:pt x="96" y="78"/>
                      </a:lnTo>
                      <a:lnTo>
                        <a:pt x="96" y="77"/>
                      </a:lnTo>
                      <a:lnTo>
                        <a:pt x="95" y="77"/>
                      </a:lnTo>
                      <a:lnTo>
                        <a:pt x="94" y="77"/>
                      </a:lnTo>
                      <a:lnTo>
                        <a:pt x="94" y="76"/>
                      </a:lnTo>
                      <a:lnTo>
                        <a:pt x="93" y="76"/>
                      </a:lnTo>
                      <a:lnTo>
                        <a:pt x="93" y="77"/>
                      </a:lnTo>
                      <a:lnTo>
                        <a:pt x="92" y="77"/>
                      </a:lnTo>
                      <a:lnTo>
                        <a:pt x="91" y="77"/>
                      </a:lnTo>
                      <a:lnTo>
                        <a:pt x="90" y="77"/>
                      </a:lnTo>
                      <a:lnTo>
                        <a:pt x="89" y="77"/>
                      </a:lnTo>
                      <a:lnTo>
                        <a:pt x="88" y="77"/>
                      </a:lnTo>
                      <a:lnTo>
                        <a:pt x="88" y="78"/>
                      </a:lnTo>
                      <a:lnTo>
                        <a:pt x="88" y="77"/>
                      </a:lnTo>
                      <a:lnTo>
                        <a:pt x="87" y="77"/>
                      </a:lnTo>
                      <a:lnTo>
                        <a:pt x="87" y="76"/>
                      </a:lnTo>
                      <a:lnTo>
                        <a:pt x="86" y="76"/>
                      </a:lnTo>
                      <a:lnTo>
                        <a:pt x="85" y="76"/>
                      </a:lnTo>
                      <a:lnTo>
                        <a:pt x="85" y="75"/>
                      </a:lnTo>
                      <a:lnTo>
                        <a:pt x="84" y="74"/>
                      </a:lnTo>
                      <a:lnTo>
                        <a:pt x="82" y="73"/>
                      </a:lnTo>
                      <a:lnTo>
                        <a:pt x="81" y="73"/>
                      </a:lnTo>
                      <a:lnTo>
                        <a:pt x="80" y="72"/>
                      </a:lnTo>
                      <a:lnTo>
                        <a:pt x="78" y="72"/>
                      </a:lnTo>
                      <a:lnTo>
                        <a:pt x="78" y="71"/>
                      </a:lnTo>
                      <a:lnTo>
                        <a:pt x="78" y="70"/>
                      </a:lnTo>
                      <a:lnTo>
                        <a:pt x="77" y="70"/>
                      </a:lnTo>
                      <a:lnTo>
                        <a:pt x="76" y="70"/>
                      </a:lnTo>
                      <a:lnTo>
                        <a:pt x="76" y="69"/>
                      </a:lnTo>
                      <a:lnTo>
                        <a:pt x="75" y="69"/>
                      </a:lnTo>
                      <a:lnTo>
                        <a:pt x="74" y="69"/>
                      </a:lnTo>
                      <a:lnTo>
                        <a:pt x="73" y="69"/>
                      </a:lnTo>
                      <a:lnTo>
                        <a:pt x="72" y="68"/>
                      </a:lnTo>
                      <a:lnTo>
                        <a:pt x="71" y="68"/>
                      </a:lnTo>
                      <a:lnTo>
                        <a:pt x="70" y="68"/>
                      </a:lnTo>
                      <a:lnTo>
                        <a:pt x="69" y="67"/>
                      </a:lnTo>
                      <a:lnTo>
                        <a:pt x="68" y="67"/>
                      </a:lnTo>
                      <a:lnTo>
                        <a:pt x="67" y="66"/>
                      </a:lnTo>
                      <a:lnTo>
                        <a:pt x="65" y="65"/>
                      </a:lnTo>
                      <a:lnTo>
                        <a:pt x="65" y="64"/>
                      </a:lnTo>
                      <a:lnTo>
                        <a:pt x="62" y="62"/>
                      </a:lnTo>
                      <a:lnTo>
                        <a:pt x="59" y="58"/>
                      </a:lnTo>
                      <a:lnTo>
                        <a:pt x="54" y="54"/>
                      </a:lnTo>
                      <a:lnTo>
                        <a:pt x="49" y="50"/>
                      </a:lnTo>
                      <a:lnTo>
                        <a:pt x="45" y="46"/>
                      </a:lnTo>
                      <a:lnTo>
                        <a:pt x="42" y="43"/>
                      </a:lnTo>
                      <a:lnTo>
                        <a:pt x="41" y="42"/>
                      </a:lnTo>
                      <a:lnTo>
                        <a:pt x="33" y="35"/>
                      </a:lnTo>
                    </a:path>
                  </a:pathLst>
                </a:custGeom>
                <a:solidFill>
                  <a:srgbClr val="BE7F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" name="Freeform 41">
                  <a:extLst>
                    <a:ext uri="{FF2B5EF4-FFF2-40B4-BE49-F238E27FC236}">
                      <a16:creationId xmlns:a16="http://schemas.microsoft.com/office/drawing/2014/main" id="{32EFAA0A-4013-4B5F-888E-1A7E3305DB3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70788" y="1973263"/>
                  <a:ext cx="504825" cy="322262"/>
                </a:xfrm>
                <a:custGeom>
                  <a:avLst/>
                  <a:gdLst>
                    <a:gd name="T0" fmla="*/ 298 w 318"/>
                    <a:gd name="T1" fmla="*/ 78 h 203"/>
                    <a:gd name="T2" fmla="*/ 303 w 318"/>
                    <a:gd name="T3" fmla="*/ 140 h 203"/>
                    <a:gd name="T4" fmla="*/ 264 w 318"/>
                    <a:gd name="T5" fmla="*/ 153 h 203"/>
                    <a:gd name="T6" fmla="*/ 252 w 318"/>
                    <a:gd name="T7" fmla="*/ 157 h 203"/>
                    <a:gd name="T8" fmla="*/ 241 w 318"/>
                    <a:gd name="T9" fmla="*/ 170 h 203"/>
                    <a:gd name="T10" fmla="*/ 233 w 318"/>
                    <a:gd name="T11" fmla="*/ 173 h 203"/>
                    <a:gd name="T12" fmla="*/ 229 w 318"/>
                    <a:gd name="T13" fmla="*/ 180 h 203"/>
                    <a:gd name="T14" fmla="*/ 221 w 318"/>
                    <a:gd name="T15" fmla="*/ 180 h 203"/>
                    <a:gd name="T16" fmla="*/ 212 w 318"/>
                    <a:gd name="T17" fmla="*/ 176 h 203"/>
                    <a:gd name="T18" fmla="*/ 203 w 318"/>
                    <a:gd name="T19" fmla="*/ 176 h 203"/>
                    <a:gd name="T20" fmla="*/ 199 w 318"/>
                    <a:gd name="T21" fmla="*/ 181 h 203"/>
                    <a:gd name="T22" fmla="*/ 195 w 318"/>
                    <a:gd name="T23" fmla="*/ 187 h 203"/>
                    <a:gd name="T24" fmla="*/ 191 w 318"/>
                    <a:gd name="T25" fmla="*/ 188 h 203"/>
                    <a:gd name="T26" fmla="*/ 187 w 318"/>
                    <a:gd name="T27" fmla="*/ 188 h 203"/>
                    <a:gd name="T28" fmla="*/ 184 w 318"/>
                    <a:gd name="T29" fmla="*/ 188 h 203"/>
                    <a:gd name="T30" fmla="*/ 179 w 318"/>
                    <a:gd name="T31" fmla="*/ 193 h 203"/>
                    <a:gd name="T32" fmla="*/ 180 w 318"/>
                    <a:gd name="T33" fmla="*/ 196 h 203"/>
                    <a:gd name="T34" fmla="*/ 179 w 318"/>
                    <a:gd name="T35" fmla="*/ 199 h 203"/>
                    <a:gd name="T36" fmla="*/ 173 w 318"/>
                    <a:gd name="T37" fmla="*/ 200 h 203"/>
                    <a:gd name="T38" fmla="*/ 164 w 318"/>
                    <a:gd name="T39" fmla="*/ 200 h 203"/>
                    <a:gd name="T40" fmla="*/ 155 w 318"/>
                    <a:gd name="T41" fmla="*/ 196 h 203"/>
                    <a:gd name="T42" fmla="*/ 146 w 318"/>
                    <a:gd name="T43" fmla="*/ 185 h 203"/>
                    <a:gd name="T44" fmla="*/ 138 w 318"/>
                    <a:gd name="T45" fmla="*/ 179 h 203"/>
                    <a:gd name="T46" fmla="*/ 130 w 318"/>
                    <a:gd name="T47" fmla="*/ 169 h 203"/>
                    <a:gd name="T48" fmla="*/ 123 w 318"/>
                    <a:gd name="T49" fmla="*/ 159 h 203"/>
                    <a:gd name="T50" fmla="*/ 115 w 318"/>
                    <a:gd name="T51" fmla="*/ 155 h 203"/>
                    <a:gd name="T52" fmla="*/ 108 w 318"/>
                    <a:gd name="T53" fmla="*/ 152 h 203"/>
                    <a:gd name="T54" fmla="*/ 101 w 318"/>
                    <a:gd name="T55" fmla="*/ 153 h 203"/>
                    <a:gd name="T56" fmla="*/ 85 w 318"/>
                    <a:gd name="T57" fmla="*/ 151 h 203"/>
                    <a:gd name="T58" fmla="*/ 79 w 318"/>
                    <a:gd name="T59" fmla="*/ 146 h 203"/>
                    <a:gd name="T60" fmla="*/ 68 w 318"/>
                    <a:gd name="T61" fmla="*/ 143 h 203"/>
                    <a:gd name="T62" fmla="*/ 54 w 318"/>
                    <a:gd name="T63" fmla="*/ 138 h 203"/>
                    <a:gd name="T64" fmla="*/ 45 w 318"/>
                    <a:gd name="T65" fmla="*/ 137 h 203"/>
                    <a:gd name="T66" fmla="*/ 39 w 318"/>
                    <a:gd name="T67" fmla="*/ 132 h 203"/>
                    <a:gd name="T68" fmla="*/ 32 w 318"/>
                    <a:gd name="T69" fmla="*/ 131 h 203"/>
                    <a:gd name="T70" fmla="*/ 21 w 318"/>
                    <a:gd name="T71" fmla="*/ 127 h 203"/>
                    <a:gd name="T72" fmla="*/ 9 w 318"/>
                    <a:gd name="T73" fmla="*/ 119 h 203"/>
                    <a:gd name="T74" fmla="*/ 4 w 318"/>
                    <a:gd name="T75" fmla="*/ 111 h 203"/>
                    <a:gd name="T76" fmla="*/ 4 w 318"/>
                    <a:gd name="T77" fmla="*/ 102 h 203"/>
                    <a:gd name="T78" fmla="*/ 4 w 318"/>
                    <a:gd name="T79" fmla="*/ 94 h 203"/>
                    <a:gd name="T80" fmla="*/ 4 w 318"/>
                    <a:gd name="T81" fmla="*/ 85 h 203"/>
                    <a:gd name="T82" fmla="*/ 3 w 318"/>
                    <a:gd name="T83" fmla="*/ 77 h 203"/>
                    <a:gd name="T84" fmla="*/ 0 w 318"/>
                    <a:gd name="T85" fmla="*/ 70 h 203"/>
                    <a:gd name="T86" fmla="*/ 7 w 318"/>
                    <a:gd name="T87" fmla="*/ 68 h 203"/>
                    <a:gd name="T88" fmla="*/ 11 w 318"/>
                    <a:gd name="T89" fmla="*/ 65 h 203"/>
                    <a:gd name="T90" fmla="*/ 10 w 318"/>
                    <a:gd name="T91" fmla="*/ 57 h 203"/>
                    <a:gd name="T92" fmla="*/ 17 w 318"/>
                    <a:gd name="T93" fmla="*/ 54 h 203"/>
                    <a:gd name="T94" fmla="*/ 19 w 318"/>
                    <a:gd name="T95" fmla="*/ 42 h 203"/>
                    <a:gd name="T96" fmla="*/ 25 w 318"/>
                    <a:gd name="T97" fmla="*/ 42 h 203"/>
                    <a:gd name="T98" fmla="*/ 28 w 318"/>
                    <a:gd name="T99" fmla="*/ 36 h 203"/>
                    <a:gd name="T100" fmla="*/ 30 w 318"/>
                    <a:gd name="T101" fmla="*/ 31 h 203"/>
                    <a:gd name="T102" fmla="*/ 27 w 318"/>
                    <a:gd name="T103" fmla="*/ 25 h 203"/>
                    <a:gd name="T104" fmla="*/ 20 w 318"/>
                    <a:gd name="T105" fmla="*/ 21 h 203"/>
                    <a:gd name="T106" fmla="*/ 16 w 318"/>
                    <a:gd name="T107" fmla="*/ 20 h 203"/>
                    <a:gd name="T108" fmla="*/ 18 w 318"/>
                    <a:gd name="T109" fmla="*/ 17 h 203"/>
                    <a:gd name="T110" fmla="*/ 22 w 318"/>
                    <a:gd name="T111" fmla="*/ 13 h 203"/>
                    <a:gd name="T112" fmla="*/ 21 w 318"/>
                    <a:gd name="T113" fmla="*/ 8 h 203"/>
                    <a:gd name="T114" fmla="*/ 59 w 318"/>
                    <a:gd name="T115" fmla="*/ 4 h 203"/>
                    <a:gd name="T116" fmla="*/ 259 w 318"/>
                    <a:gd name="T117" fmla="*/ 0 h 203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318"/>
                    <a:gd name="T178" fmla="*/ 0 h 203"/>
                    <a:gd name="T179" fmla="*/ 318 w 318"/>
                    <a:gd name="T180" fmla="*/ 203 h 203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318" h="203">
                      <a:moveTo>
                        <a:pt x="259" y="0"/>
                      </a:moveTo>
                      <a:lnTo>
                        <a:pt x="292" y="31"/>
                      </a:lnTo>
                      <a:lnTo>
                        <a:pt x="292" y="39"/>
                      </a:lnTo>
                      <a:lnTo>
                        <a:pt x="292" y="44"/>
                      </a:lnTo>
                      <a:lnTo>
                        <a:pt x="293" y="53"/>
                      </a:lnTo>
                      <a:lnTo>
                        <a:pt x="293" y="59"/>
                      </a:lnTo>
                      <a:lnTo>
                        <a:pt x="293" y="64"/>
                      </a:lnTo>
                      <a:lnTo>
                        <a:pt x="295" y="72"/>
                      </a:lnTo>
                      <a:lnTo>
                        <a:pt x="298" y="78"/>
                      </a:lnTo>
                      <a:lnTo>
                        <a:pt x="300" y="85"/>
                      </a:lnTo>
                      <a:lnTo>
                        <a:pt x="303" y="91"/>
                      </a:lnTo>
                      <a:lnTo>
                        <a:pt x="306" y="100"/>
                      </a:lnTo>
                      <a:lnTo>
                        <a:pt x="307" y="104"/>
                      </a:lnTo>
                      <a:lnTo>
                        <a:pt x="310" y="111"/>
                      </a:lnTo>
                      <a:lnTo>
                        <a:pt x="312" y="118"/>
                      </a:lnTo>
                      <a:lnTo>
                        <a:pt x="317" y="130"/>
                      </a:lnTo>
                      <a:lnTo>
                        <a:pt x="318" y="135"/>
                      </a:lnTo>
                      <a:lnTo>
                        <a:pt x="303" y="140"/>
                      </a:lnTo>
                      <a:lnTo>
                        <a:pt x="290" y="144"/>
                      </a:lnTo>
                      <a:lnTo>
                        <a:pt x="283" y="146"/>
                      </a:lnTo>
                      <a:lnTo>
                        <a:pt x="279" y="147"/>
                      </a:lnTo>
                      <a:lnTo>
                        <a:pt x="276" y="149"/>
                      </a:lnTo>
                      <a:lnTo>
                        <a:pt x="271" y="150"/>
                      </a:lnTo>
                      <a:lnTo>
                        <a:pt x="268" y="151"/>
                      </a:lnTo>
                      <a:lnTo>
                        <a:pt x="266" y="152"/>
                      </a:lnTo>
                      <a:lnTo>
                        <a:pt x="265" y="152"/>
                      </a:lnTo>
                      <a:lnTo>
                        <a:pt x="264" y="153"/>
                      </a:lnTo>
                      <a:lnTo>
                        <a:pt x="263" y="153"/>
                      </a:lnTo>
                      <a:lnTo>
                        <a:pt x="261" y="153"/>
                      </a:lnTo>
                      <a:lnTo>
                        <a:pt x="260" y="153"/>
                      </a:lnTo>
                      <a:lnTo>
                        <a:pt x="258" y="153"/>
                      </a:lnTo>
                      <a:lnTo>
                        <a:pt x="255" y="153"/>
                      </a:lnTo>
                      <a:lnTo>
                        <a:pt x="254" y="154"/>
                      </a:lnTo>
                      <a:lnTo>
                        <a:pt x="253" y="156"/>
                      </a:lnTo>
                      <a:lnTo>
                        <a:pt x="252" y="157"/>
                      </a:lnTo>
                      <a:lnTo>
                        <a:pt x="251" y="159"/>
                      </a:lnTo>
                      <a:lnTo>
                        <a:pt x="249" y="161"/>
                      </a:lnTo>
                      <a:lnTo>
                        <a:pt x="248" y="165"/>
                      </a:lnTo>
                      <a:lnTo>
                        <a:pt x="246" y="168"/>
                      </a:lnTo>
                      <a:lnTo>
                        <a:pt x="245" y="170"/>
                      </a:lnTo>
                      <a:lnTo>
                        <a:pt x="244" y="170"/>
                      </a:lnTo>
                      <a:lnTo>
                        <a:pt x="243" y="170"/>
                      </a:lnTo>
                      <a:lnTo>
                        <a:pt x="242" y="170"/>
                      </a:lnTo>
                      <a:lnTo>
                        <a:pt x="241" y="170"/>
                      </a:lnTo>
                      <a:lnTo>
                        <a:pt x="240" y="170"/>
                      </a:lnTo>
                      <a:lnTo>
                        <a:pt x="239" y="170"/>
                      </a:lnTo>
                      <a:lnTo>
                        <a:pt x="238" y="171"/>
                      </a:lnTo>
                      <a:lnTo>
                        <a:pt x="237" y="171"/>
                      </a:lnTo>
                      <a:lnTo>
                        <a:pt x="236" y="171"/>
                      </a:lnTo>
                      <a:lnTo>
                        <a:pt x="235" y="171"/>
                      </a:lnTo>
                      <a:lnTo>
                        <a:pt x="235" y="172"/>
                      </a:lnTo>
                      <a:lnTo>
                        <a:pt x="234" y="172"/>
                      </a:lnTo>
                      <a:lnTo>
                        <a:pt x="233" y="173"/>
                      </a:lnTo>
                      <a:lnTo>
                        <a:pt x="232" y="174"/>
                      </a:lnTo>
                      <a:lnTo>
                        <a:pt x="231" y="174"/>
                      </a:lnTo>
                      <a:lnTo>
                        <a:pt x="231" y="175"/>
                      </a:lnTo>
                      <a:lnTo>
                        <a:pt x="231" y="176"/>
                      </a:lnTo>
                      <a:lnTo>
                        <a:pt x="231" y="178"/>
                      </a:lnTo>
                      <a:lnTo>
                        <a:pt x="230" y="179"/>
                      </a:lnTo>
                      <a:lnTo>
                        <a:pt x="230" y="180"/>
                      </a:lnTo>
                      <a:lnTo>
                        <a:pt x="229" y="180"/>
                      </a:lnTo>
                      <a:lnTo>
                        <a:pt x="228" y="180"/>
                      </a:lnTo>
                      <a:lnTo>
                        <a:pt x="227" y="181"/>
                      </a:lnTo>
                      <a:lnTo>
                        <a:pt x="226" y="181"/>
                      </a:lnTo>
                      <a:lnTo>
                        <a:pt x="225" y="181"/>
                      </a:lnTo>
                      <a:lnTo>
                        <a:pt x="225" y="180"/>
                      </a:lnTo>
                      <a:lnTo>
                        <a:pt x="224" y="180"/>
                      </a:lnTo>
                      <a:lnTo>
                        <a:pt x="223" y="180"/>
                      </a:lnTo>
                      <a:lnTo>
                        <a:pt x="222" y="180"/>
                      </a:lnTo>
                      <a:lnTo>
                        <a:pt x="221" y="180"/>
                      </a:lnTo>
                      <a:lnTo>
                        <a:pt x="220" y="180"/>
                      </a:lnTo>
                      <a:lnTo>
                        <a:pt x="219" y="180"/>
                      </a:lnTo>
                      <a:lnTo>
                        <a:pt x="218" y="180"/>
                      </a:lnTo>
                      <a:lnTo>
                        <a:pt x="217" y="179"/>
                      </a:lnTo>
                      <a:lnTo>
                        <a:pt x="216" y="178"/>
                      </a:lnTo>
                      <a:lnTo>
                        <a:pt x="214" y="177"/>
                      </a:lnTo>
                      <a:lnTo>
                        <a:pt x="213" y="177"/>
                      </a:lnTo>
                      <a:lnTo>
                        <a:pt x="213" y="176"/>
                      </a:lnTo>
                      <a:lnTo>
                        <a:pt x="212" y="176"/>
                      </a:lnTo>
                      <a:lnTo>
                        <a:pt x="211" y="176"/>
                      </a:lnTo>
                      <a:lnTo>
                        <a:pt x="210" y="176"/>
                      </a:lnTo>
                      <a:lnTo>
                        <a:pt x="208" y="176"/>
                      </a:lnTo>
                      <a:lnTo>
                        <a:pt x="207" y="176"/>
                      </a:lnTo>
                      <a:lnTo>
                        <a:pt x="206" y="175"/>
                      </a:lnTo>
                      <a:lnTo>
                        <a:pt x="205" y="175"/>
                      </a:lnTo>
                      <a:lnTo>
                        <a:pt x="203" y="176"/>
                      </a:lnTo>
                      <a:lnTo>
                        <a:pt x="202" y="176"/>
                      </a:lnTo>
                      <a:lnTo>
                        <a:pt x="201" y="176"/>
                      </a:lnTo>
                      <a:lnTo>
                        <a:pt x="201" y="177"/>
                      </a:lnTo>
                      <a:lnTo>
                        <a:pt x="201" y="178"/>
                      </a:lnTo>
                      <a:lnTo>
                        <a:pt x="201" y="180"/>
                      </a:lnTo>
                      <a:lnTo>
                        <a:pt x="200" y="180"/>
                      </a:lnTo>
                      <a:lnTo>
                        <a:pt x="200" y="181"/>
                      </a:lnTo>
                      <a:lnTo>
                        <a:pt x="199" y="181"/>
                      </a:lnTo>
                      <a:lnTo>
                        <a:pt x="200" y="182"/>
                      </a:lnTo>
                      <a:lnTo>
                        <a:pt x="200" y="183"/>
                      </a:lnTo>
                      <a:lnTo>
                        <a:pt x="199" y="183"/>
                      </a:lnTo>
                      <a:lnTo>
                        <a:pt x="198" y="183"/>
                      </a:lnTo>
                      <a:lnTo>
                        <a:pt x="197" y="183"/>
                      </a:lnTo>
                      <a:lnTo>
                        <a:pt x="196" y="183"/>
                      </a:lnTo>
                      <a:lnTo>
                        <a:pt x="196" y="184"/>
                      </a:lnTo>
                      <a:lnTo>
                        <a:pt x="195" y="185"/>
                      </a:lnTo>
                      <a:lnTo>
                        <a:pt x="195" y="187"/>
                      </a:lnTo>
                      <a:lnTo>
                        <a:pt x="195" y="190"/>
                      </a:lnTo>
                      <a:lnTo>
                        <a:pt x="194" y="191"/>
                      </a:lnTo>
                      <a:lnTo>
                        <a:pt x="193" y="190"/>
                      </a:lnTo>
                      <a:lnTo>
                        <a:pt x="193" y="191"/>
                      </a:lnTo>
                      <a:lnTo>
                        <a:pt x="192" y="191"/>
                      </a:lnTo>
                      <a:lnTo>
                        <a:pt x="192" y="190"/>
                      </a:lnTo>
                      <a:lnTo>
                        <a:pt x="192" y="189"/>
                      </a:lnTo>
                      <a:lnTo>
                        <a:pt x="192" y="188"/>
                      </a:lnTo>
                      <a:lnTo>
                        <a:pt x="191" y="188"/>
                      </a:lnTo>
                      <a:lnTo>
                        <a:pt x="190" y="188"/>
                      </a:lnTo>
                      <a:lnTo>
                        <a:pt x="189" y="188"/>
                      </a:lnTo>
                      <a:lnTo>
                        <a:pt x="189" y="189"/>
                      </a:lnTo>
                      <a:lnTo>
                        <a:pt x="189" y="188"/>
                      </a:lnTo>
                      <a:lnTo>
                        <a:pt x="188" y="188"/>
                      </a:lnTo>
                      <a:lnTo>
                        <a:pt x="187" y="188"/>
                      </a:lnTo>
                      <a:lnTo>
                        <a:pt x="186" y="188"/>
                      </a:lnTo>
                      <a:lnTo>
                        <a:pt x="185" y="188"/>
                      </a:lnTo>
                      <a:lnTo>
                        <a:pt x="185" y="187"/>
                      </a:lnTo>
                      <a:lnTo>
                        <a:pt x="184" y="188"/>
                      </a:lnTo>
                      <a:lnTo>
                        <a:pt x="183" y="188"/>
                      </a:lnTo>
                      <a:lnTo>
                        <a:pt x="182" y="188"/>
                      </a:lnTo>
                      <a:lnTo>
                        <a:pt x="181" y="188"/>
                      </a:lnTo>
                      <a:lnTo>
                        <a:pt x="181" y="189"/>
                      </a:lnTo>
                      <a:lnTo>
                        <a:pt x="181" y="190"/>
                      </a:lnTo>
                      <a:lnTo>
                        <a:pt x="181" y="191"/>
                      </a:lnTo>
                      <a:lnTo>
                        <a:pt x="180" y="191"/>
                      </a:lnTo>
                      <a:lnTo>
                        <a:pt x="179" y="191"/>
                      </a:lnTo>
                      <a:lnTo>
                        <a:pt x="179" y="193"/>
                      </a:lnTo>
                      <a:lnTo>
                        <a:pt x="180" y="193"/>
                      </a:lnTo>
                      <a:lnTo>
                        <a:pt x="181" y="194"/>
                      </a:lnTo>
                      <a:lnTo>
                        <a:pt x="180" y="194"/>
                      </a:lnTo>
                      <a:lnTo>
                        <a:pt x="179" y="194"/>
                      </a:lnTo>
                      <a:lnTo>
                        <a:pt x="179" y="195"/>
                      </a:lnTo>
                      <a:lnTo>
                        <a:pt x="179" y="196"/>
                      </a:lnTo>
                      <a:lnTo>
                        <a:pt x="180" y="196"/>
                      </a:lnTo>
                      <a:lnTo>
                        <a:pt x="181" y="196"/>
                      </a:lnTo>
                      <a:lnTo>
                        <a:pt x="181" y="197"/>
                      </a:lnTo>
                      <a:lnTo>
                        <a:pt x="180" y="197"/>
                      </a:lnTo>
                      <a:lnTo>
                        <a:pt x="179" y="197"/>
                      </a:lnTo>
                      <a:lnTo>
                        <a:pt x="179" y="198"/>
                      </a:lnTo>
                      <a:lnTo>
                        <a:pt x="179" y="199"/>
                      </a:lnTo>
                      <a:lnTo>
                        <a:pt x="178" y="199"/>
                      </a:lnTo>
                      <a:lnTo>
                        <a:pt x="177" y="199"/>
                      </a:lnTo>
                      <a:lnTo>
                        <a:pt x="176" y="199"/>
                      </a:lnTo>
                      <a:lnTo>
                        <a:pt x="176" y="200"/>
                      </a:lnTo>
                      <a:lnTo>
                        <a:pt x="175" y="200"/>
                      </a:lnTo>
                      <a:lnTo>
                        <a:pt x="175" y="199"/>
                      </a:lnTo>
                      <a:lnTo>
                        <a:pt x="174" y="199"/>
                      </a:lnTo>
                      <a:lnTo>
                        <a:pt x="173" y="199"/>
                      </a:lnTo>
                      <a:lnTo>
                        <a:pt x="173" y="200"/>
                      </a:lnTo>
                      <a:lnTo>
                        <a:pt x="172" y="200"/>
                      </a:lnTo>
                      <a:lnTo>
                        <a:pt x="170" y="201"/>
                      </a:lnTo>
                      <a:lnTo>
                        <a:pt x="168" y="202"/>
                      </a:lnTo>
                      <a:lnTo>
                        <a:pt x="167" y="202"/>
                      </a:lnTo>
                      <a:lnTo>
                        <a:pt x="166" y="203"/>
                      </a:lnTo>
                      <a:lnTo>
                        <a:pt x="165" y="202"/>
                      </a:lnTo>
                      <a:lnTo>
                        <a:pt x="165" y="201"/>
                      </a:lnTo>
                      <a:lnTo>
                        <a:pt x="164" y="200"/>
                      </a:lnTo>
                      <a:lnTo>
                        <a:pt x="163" y="200"/>
                      </a:lnTo>
                      <a:lnTo>
                        <a:pt x="162" y="200"/>
                      </a:lnTo>
                      <a:lnTo>
                        <a:pt x="161" y="200"/>
                      </a:lnTo>
                      <a:lnTo>
                        <a:pt x="160" y="199"/>
                      </a:lnTo>
                      <a:lnTo>
                        <a:pt x="158" y="199"/>
                      </a:lnTo>
                      <a:lnTo>
                        <a:pt x="157" y="198"/>
                      </a:lnTo>
                      <a:lnTo>
                        <a:pt x="156" y="197"/>
                      </a:lnTo>
                      <a:lnTo>
                        <a:pt x="155" y="197"/>
                      </a:lnTo>
                      <a:lnTo>
                        <a:pt x="155" y="196"/>
                      </a:lnTo>
                      <a:lnTo>
                        <a:pt x="154" y="194"/>
                      </a:lnTo>
                      <a:lnTo>
                        <a:pt x="153" y="194"/>
                      </a:lnTo>
                      <a:lnTo>
                        <a:pt x="151" y="193"/>
                      </a:lnTo>
                      <a:lnTo>
                        <a:pt x="150" y="192"/>
                      </a:lnTo>
                      <a:lnTo>
                        <a:pt x="150" y="191"/>
                      </a:lnTo>
                      <a:lnTo>
                        <a:pt x="149" y="189"/>
                      </a:lnTo>
                      <a:lnTo>
                        <a:pt x="149" y="188"/>
                      </a:lnTo>
                      <a:lnTo>
                        <a:pt x="147" y="187"/>
                      </a:lnTo>
                      <a:lnTo>
                        <a:pt x="146" y="185"/>
                      </a:lnTo>
                      <a:lnTo>
                        <a:pt x="144" y="184"/>
                      </a:lnTo>
                      <a:lnTo>
                        <a:pt x="144" y="183"/>
                      </a:lnTo>
                      <a:lnTo>
                        <a:pt x="143" y="183"/>
                      </a:lnTo>
                      <a:lnTo>
                        <a:pt x="142" y="182"/>
                      </a:lnTo>
                      <a:lnTo>
                        <a:pt x="141" y="182"/>
                      </a:lnTo>
                      <a:lnTo>
                        <a:pt x="140" y="182"/>
                      </a:lnTo>
                      <a:lnTo>
                        <a:pt x="139" y="181"/>
                      </a:lnTo>
                      <a:lnTo>
                        <a:pt x="138" y="180"/>
                      </a:lnTo>
                      <a:lnTo>
                        <a:pt x="138" y="179"/>
                      </a:lnTo>
                      <a:lnTo>
                        <a:pt x="138" y="178"/>
                      </a:lnTo>
                      <a:lnTo>
                        <a:pt x="137" y="176"/>
                      </a:lnTo>
                      <a:lnTo>
                        <a:pt x="136" y="176"/>
                      </a:lnTo>
                      <a:lnTo>
                        <a:pt x="135" y="174"/>
                      </a:lnTo>
                      <a:lnTo>
                        <a:pt x="133" y="172"/>
                      </a:lnTo>
                      <a:lnTo>
                        <a:pt x="132" y="171"/>
                      </a:lnTo>
                      <a:lnTo>
                        <a:pt x="132" y="170"/>
                      </a:lnTo>
                      <a:lnTo>
                        <a:pt x="131" y="169"/>
                      </a:lnTo>
                      <a:lnTo>
                        <a:pt x="130" y="169"/>
                      </a:lnTo>
                      <a:lnTo>
                        <a:pt x="130" y="168"/>
                      </a:lnTo>
                      <a:lnTo>
                        <a:pt x="129" y="168"/>
                      </a:lnTo>
                      <a:lnTo>
                        <a:pt x="128" y="166"/>
                      </a:lnTo>
                      <a:lnTo>
                        <a:pt x="127" y="165"/>
                      </a:lnTo>
                      <a:lnTo>
                        <a:pt x="126" y="164"/>
                      </a:lnTo>
                      <a:lnTo>
                        <a:pt x="126" y="162"/>
                      </a:lnTo>
                      <a:lnTo>
                        <a:pt x="125" y="161"/>
                      </a:lnTo>
                      <a:lnTo>
                        <a:pt x="124" y="160"/>
                      </a:lnTo>
                      <a:lnTo>
                        <a:pt x="123" y="159"/>
                      </a:lnTo>
                      <a:lnTo>
                        <a:pt x="122" y="159"/>
                      </a:lnTo>
                      <a:lnTo>
                        <a:pt x="121" y="159"/>
                      </a:lnTo>
                      <a:lnTo>
                        <a:pt x="120" y="159"/>
                      </a:lnTo>
                      <a:lnTo>
                        <a:pt x="119" y="159"/>
                      </a:lnTo>
                      <a:lnTo>
                        <a:pt x="118" y="158"/>
                      </a:lnTo>
                      <a:lnTo>
                        <a:pt x="117" y="157"/>
                      </a:lnTo>
                      <a:lnTo>
                        <a:pt x="116" y="156"/>
                      </a:lnTo>
                      <a:lnTo>
                        <a:pt x="115" y="155"/>
                      </a:lnTo>
                      <a:lnTo>
                        <a:pt x="115" y="154"/>
                      </a:lnTo>
                      <a:lnTo>
                        <a:pt x="114" y="153"/>
                      </a:lnTo>
                      <a:lnTo>
                        <a:pt x="113" y="153"/>
                      </a:lnTo>
                      <a:lnTo>
                        <a:pt x="112" y="152"/>
                      </a:lnTo>
                      <a:lnTo>
                        <a:pt x="111" y="152"/>
                      </a:lnTo>
                      <a:lnTo>
                        <a:pt x="110" y="152"/>
                      </a:lnTo>
                      <a:lnTo>
                        <a:pt x="109" y="152"/>
                      </a:lnTo>
                      <a:lnTo>
                        <a:pt x="108" y="152"/>
                      </a:lnTo>
                      <a:lnTo>
                        <a:pt x="107" y="152"/>
                      </a:lnTo>
                      <a:lnTo>
                        <a:pt x="106" y="153"/>
                      </a:lnTo>
                      <a:lnTo>
                        <a:pt x="105" y="153"/>
                      </a:lnTo>
                      <a:lnTo>
                        <a:pt x="104" y="153"/>
                      </a:lnTo>
                      <a:lnTo>
                        <a:pt x="104" y="154"/>
                      </a:lnTo>
                      <a:lnTo>
                        <a:pt x="103" y="154"/>
                      </a:lnTo>
                      <a:lnTo>
                        <a:pt x="103" y="153"/>
                      </a:lnTo>
                      <a:lnTo>
                        <a:pt x="101" y="153"/>
                      </a:lnTo>
                      <a:lnTo>
                        <a:pt x="99" y="153"/>
                      </a:lnTo>
                      <a:lnTo>
                        <a:pt x="96" y="153"/>
                      </a:lnTo>
                      <a:lnTo>
                        <a:pt x="93" y="152"/>
                      </a:lnTo>
                      <a:lnTo>
                        <a:pt x="91" y="152"/>
                      </a:lnTo>
                      <a:lnTo>
                        <a:pt x="88" y="152"/>
                      </a:lnTo>
                      <a:lnTo>
                        <a:pt x="87" y="152"/>
                      </a:lnTo>
                      <a:lnTo>
                        <a:pt x="86" y="152"/>
                      </a:lnTo>
                      <a:lnTo>
                        <a:pt x="85" y="151"/>
                      </a:lnTo>
                      <a:lnTo>
                        <a:pt x="84" y="151"/>
                      </a:lnTo>
                      <a:lnTo>
                        <a:pt x="83" y="151"/>
                      </a:lnTo>
                      <a:lnTo>
                        <a:pt x="82" y="150"/>
                      </a:lnTo>
                      <a:lnTo>
                        <a:pt x="82" y="149"/>
                      </a:lnTo>
                      <a:lnTo>
                        <a:pt x="81" y="148"/>
                      </a:lnTo>
                      <a:lnTo>
                        <a:pt x="81" y="147"/>
                      </a:lnTo>
                      <a:lnTo>
                        <a:pt x="80" y="147"/>
                      </a:lnTo>
                      <a:lnTo>
                        <a:pt x="79" y="147"/>
                      </a:lnTo>
                      <a:lnTo>
                        <a:pt x="79" y="146"/>
                      </a:lnTo>
                      <a:lnTo>
                        <a:pt x="77" y="145"/>
                      </a:lnTo>
                      <a:lnTo>
                        <a:pt x="75" y="144"/>
                      </a:lnTo>
                      <a:lnTo>
                        <a:pt x="74" y="144"/>
                      </a:lnTo>
                      <a:lnTo>
                        <a:pt x="74" y="143"/>
                      </a:lnTo>
                      <a:lnTo>
                        <a:pt x="73" y="143"/>
                      </a:lnTo>
                      <a:lnTo>
                        <a:pt x="72" y="143"/>
                      </a:lnTo>
                      <a:lnTo>
                        <a:pt x="71" y="143"/>
                      </a:lnTo>
                      <a:lnTo>
                        <a:pt x="70" y="143"/>
                      </a:lnTo>
                      <a:lnTo>
                        <a:pt x="68" y="143"/>
                      </a:lnTo>
                      <a:lnTo>
                        <a:pt x="67" y="143"/>
                      </a:lnTo>
                      <a:lnTo>
                        <a:pt x="66" y="143"/>
                      </a:lnTo>
                      <a:lnTo>
                        <a:pt x="66" y="142"/>
                      </a:lnTo>
                      <a:lnTo>
                        <a:pt x="65" y="142"/>
                      </a:lnTo>
                      <a:lnTo>
                        <a:pt x="62" y="141"/>
                      </a:lnTo>
                      <a:lnTo>
                        <a:pt x="60" y="140"/>
                      </a:lnTo>
                      <a:lnTo>
                        <a:pt x="57" y="139"/>
                      </a:lnTo>
                      <a:lnTo>
                        <a:pt x="54" y="138"/>
                      </a:lnTo>
                      <a:lnTo>
                        <a:pt x="52" y="137"/>
                      </a:lnTo>
                      <a:lnTo>
                        <a:pt x="51" y="136"/>
                      </a:lnTo>
                      <a:lnTo>
                        <a:pt x="50" y="136"/>
                      </a:lnTo>
                      <a:lnTo>
                        <a:pt x="48" y="137"/>
                      </a:lnTo>
                      <a:lnTo>
                        <a:pt x="47" y="137"/>
                      </a:lnTo>
                      <a:lnTo>
                        <a:pt x="46" y="137"/>
                      </a:lnTo>
                      <a:lnTo>
                        <a:pt x="45" y="137"/>
                      </a:lnTo>
                      <a:lnTo>
                        <a:pt x="45" y="136"/>
                      </a:lnTo>
                      <a:lnTo>
                        <a:pt x="44" y="136"/>
                      </a:lnTo>
                      <a:lnTo>
                        <a:pt x="43" y="136"/>
                      </a:lnTo>
                      <a:lnTo>
                        <a:pt x="42" y="135"/>
                      </a:lnTo>
                      <a:lnTo>
                        <a:pt x="41" y="134"/>
                      </a:lnTo>
                      <a:lnTo>
                        <a:pt x="40" y="133"/>
                      </a:lnTo>
                      <a:lnTo>
                        <a:pt x="39" y="132"/>
                      </a:lnTo>
                      <a:lnTo>
                        <a:pt x="39" y="131"/>
                      </a:lnTo>
                      <a:lnTo>
                        <a:pt x="38" y="131"/>
                      </a:lnTo>
                      <a:lnTo>
                        <a:pt x="37" y="131"/>
                      </a:lnTo>
                      <a:lnTo>
                        <a:pt x="36" y="131"/>
                      </a:lnTo>
                      <a:lnTo>
                        <a:pt x="35" y="131"/>
                      </a:lnTo>
                      <a:lnTo>
                        <a:pt x="34" y="131"/>
                      </a:lnTo>
                      <a:lnTo>
                        <a:pt x="33" y="131"/>
                      </a:lnTo>
                      <a:lnTo>
                        <a:pt x="32" y="131"/>
                      </a:lnTo>
                      <a:lnTo>
                        <a:pt x="31" y="131"/>
                      </a:lnTo>
                      <a:lnTo>
                        <a:pt x="30" y="131"/>
                      </a:lnTo>
                      <a:lnTo>
                        <a:pt x="29" y="131"/>
                      </a:lnTo>
                      <a:lnTo>
                        <a:pt x="28" y="130"/>
                      </a:lnTo>
                      <a:lnTo>
                        <a:pt x="27" y="130"/>
                      </a:lnTo>
                      <a:lnTo>
                        <a:pt x="26" y="130"/>
                      </a:lnTo>
                      <a:lnTo>
                        <a:pt x="25" y="129"/>
                      </a:lnTo>
                      <a:lnTo>
                        <a:pt x="22" y="128"/>
                      </a:lnTo>
                      <a:lnTo>
                        <a:pt x="21" y="127"/>
                      </a:lnTo>
                      <a:lnTo>
                        <a:pt x="18" y="126"/>
                      </a:lnTo>
                      <a:lnTo>
                        <a:pt x="16" y="125"/>
                      </a:lnTo>
                      <a:lnTo>
                        <a:pt x="16" y="124"/>
                      </a:lnTo>
                      <a:lnTo>
                        <a:pt x="15" y="124"/>
                      </a:lnTo>
                      <a:lnTo>
                        <a:pt x="14" y="124"/>
                      </a:lnTo>
                      <a:lnTo>
                        <a:pt x="12" y="123"/>
                      </a:lnTo>
                      <a:lnTo>
                        <a:pt x="11" y="122"/>
                      </a:lnTo>
                      <a:lnTo>
                        <a:pt x="10" y="120"/>
                      </a:lnTo>
                      <a:lnTo>
                        <a:pt x="9" y="119"/>
                      </a:lnTo>
                      <a:lnTo>
                        <a:pt x="7" y="118"/>
                      </a:lnTo>
                      <a:lnTo>
                        <a:pt x="6" y="117"/>
                      </a:lnTo>
                      <a:lnTo>
                        <a:pt x="5" y="116"/>
                      </a:lnTo>
                      <a:lnTo>
                        <a:pt x="4" y="115"/>
                      </a:lnTo>
                      <a:lnTo>
                        <a:pt x="4" y="114"/>
                      </a:lnTo>
                      <a:lnTo>
                        <a:pt x="4" y="113"/>
                      </a:lnTo>
                      <a:lnTo>
                        <a:pt x="4" y="112"/>
                      </a:lnTo>
                      <a:lnTo>
                        <a:pt x="4" y="111"/>
                      </a:lnTo>
                      <a:lnTo>
                        <a:pt x="4" y="110"/>
                      </a:lnTo>
                      <a:lnTo>
                        <a:pt x="4" y="109"/>
                      </a:lnTo>
                      <a:lnTo>
                        <a:pt x="4" y="108"/>
                      </a:lnTo>
                      <a:lnTo>
                        <a:pt x="4" y="107"/>
                      </a:lnTo>
                      <a:lnTo>
                        <a:pt x="4" y="106"/>
                      </a:lnTo>
                      <a:lnTo>
                        <a:pt x="4" y="105"/>
                      </a:lnTo>
                      <a:lnTo>
                        <a:pt x="4" y="103"/>
                      </a:lnTo>
                      <a:lnTo>
                        <a:pt x="4" y="102"/>
                      </a:lnTo>
                      <a:lnTo>
                        <a:pt x="4" y="101"/>
                      </a:lnTo>
                      <a:lnTo>
                        <a:pt x="4" y="100"/>
                      </a:lnTo>
                      <a:lnTo>
                        <a:pt x="4" y="99"/>
                      </a:lnTo>
                      <a:lnTo>
                        <a:pt x="4" y="98"/>
                      </a:lnTo>
                      <a:lnTo>
                        <a:pt x="4" y="97"/>
                      </a:lnTo>
                      <a:lnTo>
                        <a:pt x="4" y="96"/>
                      </a:lnTo>
                      <a:lnTo>
                        <a:pt x="4" y="95"/>
                      </a:lnTo>
                      <a:lnTo>
                        <a:pt x="4" y="94"/>
                      </a:lnTo>
                      <a:lnTo>
                        <a:pt x="4" y="93"/>
                      </a:lnTo>
                      <a:lnTo>
                        <a:pt x="4" y="92"/>
                      </a:lnTo>
                      <a:lnTo>
                        <a:pt x="4" y="91"/>
                      </a:lnTo>
                      <a:lnTo>
                        <a:pt x="4" y="90"/>
                      </a:lnTo>
                      <a:lnTo>
                        <a:pt x="4" y="89"/>
                      </a:lnTo>
                      <a:lnTo>
                        <a:pt x="4" y="88"/>
                      </a:lnTo>
                      <a:lnTo>
                        <a:pt x="4" y="86"/>
                      </a:lnTo>
                      <a:lnTo>
                        <a:pt x="4" y="85"/>
                      </a:lnTo>
                      <a:lnTo>
                        <a:pt x="4" y="84"/>
                      </a:lnTo>
                      <a:lnTo>
                        <a:pt x="3" y="83"/>
                      </a:lnTo>
                      <a:lnTo>
                        <a:pt x="2" y="82"/>
                      </a:lnTo>
                      <a:lnTo>
                        <a:pt x="2" y="81"/>
                      </a:lnTo>
                      <a:lnTo>
                        <a:pt x="2" y="80"/>
                      </a:lnTo>
                      <a:lnTo>
                        <a:pt x="2" y="79"/>
                      </a:lnTo>
                      <a:lnTo>
                        <a:pt x="2" y="78"/>
                      </a:lnTo>
                      <a:lnTo>
                        <a:pt x="2" y="77"/>
                      </a:lnTo>
                      <a:lnTo>
                        <a:pt x="3" y="77"/>
                      </a:lnTo>
                      <a:lnTo>
                        <a:pt x="3" y="75"/>
                      </a:lnTo>
                      <a:lnTo>
                        <a:pt x="3" y="74"/>
                      </a:lnTo>
                      <a:lnTo>
                        <a:pt x="3" y="73"/>
                      </a:lnTo>
                      <a:lnTo>
                        <a:pt x="3" y="72"/>
                      </a:lnTo>
                      <a:lnTo>
                        <a:pt x="2" y="71"/>
                      </a:lnTo>
                      <a:lnTo>
                        <a:pt x="1" y="71"/>
                      </a:lnTo>
                      <a:lnTo>
                        <a:pt x="1" y="70"/>
                      </a:lnTo>
                      <a:lnTo>
                        <a:pt x="0" y="70"/>
                      </a:lnTo>
                      <a:lnTo>
                        <a:pt x="0" y="68"/>
                      </a:lnTo>
                      <a:lnTo>
                        <a:pt x="1" y="68"/>
                      </a:lnTo>
                      <a:lnTo>
                        <a:pt x="2" y="67"/>
                      </a:lnTo>
                      <a:lnTo>
                        <a:pt x="3" y="67"/>
                      </a:lnTo>
                      <a:lnTo>
                        <a:pt x="4" y="67"/>
                      </a:lnTo>
                      <a:lnTo>
                        <a:pt x="4" y="68"/>
                      </a:lnTo>
                      <a:lnTo>
                        <a:pt x="5" y="68"/>
                      </a:lnTo>
                      <a:lnTo>
                        <a:pt x="6" y="68"/>
                      </a:lnTo>
                      <a:lnTo>
                        <a:pt x="7" y="68"/>
                      </a:lnTo>
                      <a:lnTo>
                        <a:pt x="8" y="68"/>
                      </a:lnTo>
                      <a:lnTo>
                        <a:pt x="9" y="68"/>
                      </a:lnTo>
                      <a:lnTo>
                        <a:pt x="10" y="68"/>
                      </a:lnTo>
                      <a:lnTo>
                        <a:pt x="11" y="68"/>
                      </a:lnTo>
                      <a:lnTo>
                        <a:pt x="11" y="67"/>
                      </a:lnTo>
                      <a:lnTo>
                        <a:pt x="11" y="66"/>
                      </a:lnTo>
                      <a:lnTo>
                        <a:pt x="11" y="65"/>
                      </a:lnTo>
                      <a:lnTo>
                        <a:pt x="10" y="64"/>
                      </a:lnTo>
                      <a:lnTo>
                        <a:pt x="10" y="63"/>
                      </a:lnTo>
                      <a:lnTo>
                        <a:pt x="10" y="62"/>
                      </a:lnTo>
                      <a:lnTo>
                        <a:pt x="10" y="61"/>
                      </a:lnTo>
                      <a:lnTo>
                        <a:pt x="10" y="60"/>
                      </a:lnTo>
                      <a:lnTo>
                        <a:pt x="10" y="59"/>
                      </a:lnTo>
                      <a:lnTo>
                        <a:pt x="10" y="58"/>
                      </a:lnTo>
                      <a:lnTo>
                        <a:pt x="10" y="57"/>
                      </a:lnTo>
                      <a:lnTo>
                        <a:pt x="11" y="57"/>
                      </a:lnTo>
                      <a:lnTo>
                        <a:pt x="12" y="57"/>
                      </a:lnTo>
                      <a:lnTo>
                        <a:pt x="13" y="57"/>
                      </a:lnTo>
                      <a:lnTo>
                        <a:pt x="14" y="57"/>
                      </a:lnTo>
                      <a:lnTo>
                        <a:pt x="15" y="56"/>
                      </a:lnTo>
                      <a:lnTo>
                        <a:pt x="16" y="55"/>
                      </a:lnTo>
                      <a:lnTo>
                        <a:pt x="16" y="54"/>
                      </a:lnTo>
                      <a:lnTo>
                        <a:pt x="17" y="54"/>
                      </a:lnTo>
                      <a:lnTo>
                        <a:pt x="17" y="53"/>
                      </a:lnTo>
                      <a:lnTo>
                        <a:pt x="17" y="51"/>
                      </a:lnTo>
                      <a:lnTo>
                        <a:pt x="18" y="48"/>
                      </a:lnTo>
                      <a:lnTo>
                        <a:pt x="18" y="47"/>
                      </a:lnTo>
                      <a:lnTo>
                        <a:pt x="19" y="45"/>
                      </a:lnTo>
                      <a:lnTo>
                        <a:pt x="19" y="44"/>
                      </a:lnTo>
                      <a:lnTo>
                        <a:pt x="19" y="43"/>
                      </a:lnTo>
                      <a:lnTo>
                        <a:pt x="19" y="42"/>
                      </a:lnTo>
                      <a:lnTo>
                        <a:pt x="20" y="42"/>
                      </a:lnTo>
                      <a:lnTo>
                        <a:pt x="20" y="41"/>
                      </a:lnTo>
                      <a:lnTo>
                        <a:pt x="21" y="41"/>
                      </a:lnTo>
                      <a:lnTo>
                        <a:pt x="22" y="41"/>
                      </a:lnTo>
                      <a:lnTo>
                        <a:pt x="22" y="42"/>
                      </a:lnTo>
                      <a:lnTo>
                        <a:pt x="23" y="42"/>
                      </a:lnTo>
                      <a:lnTo>
                        <a:pt x="24" y="42"/>
                      </a:lnTo>
                      <a:lnTo>
                        <a:pt x="25" y="42"/>
                      </a:lnTo>
                      <a:lnTo>
                        <a:pt x="25" y="41"/>
                      </a:lnTo>
                      <a:lnTo>
                        <a:pt x="26" y="41"/>
                      </a:lnTo>
                      <a:lnTo>
                        <a:pt x="27" y="40"/>
                      </a:lnTo>
                      <a:lnTo>
                        <a:pt x="27" y="39"/>
                      </a:lnTo>
                      <a:lnTo>
                        <a:pt x="28" y="38"/>
                      </a:lnTo>
                      <a:lnTo>
                        <a:pt x="28" y="37"/>
                      </a:lnTo>
                      <a:lnTo>
                        <a:pt x="28" y="36"/>
                      </a:lnTo>
                      <a:lnTo>
                        <a:pt x="28" y="35"/>
                      </a:lnTo>
                      <a:lnTo>
                        <a:pt x="28" y="34"/>
                      </a:lnTo>
                      <a:lnTo>
                        <a:pt x="28" y="33"/>
                      </a:lnTo>
                      <a:lnTo>
                        <a:pt x="28" y="32"/>
                      </a:lnTo>
                      <a:lnTo>
                        <a:pt x="28" y="31"/>
                      </a:lnTo>
                      <a:lnTo>
                        <a:pt x="29" y="31"/>
                      </a:lnTo>
                      <a:lnTo>
                        <a:pt x="30" y="31"/>
                      </a:lnTo>
                      <a:lnTo>
                        <a:pt x="30" y="30"/>
                      </a:lnTo>
                      <a:lnTo>
                        <a:pt x="30" y="29"/>
                      </a:lnTo>
                      <a:lnTo>
                        <a:pt x="29" y="29"/>
                      </a:lnTo>
                      <a:lnTo>
                        <a:pt x="29" y="28"/>
                      </a:lnTo>
                      <a:lnTo>
                        <a:pt x="29" y="27"/>
                      </a:lnTo>
                      <a:lnTo>
                        <a:pt x="28" y="27"/>
                      </a:lnTo>
                      <a:lnTo>
                        <a:pt x="28" y="26"/>
                      </a:lnTo>
                      <a:lnTo>
                        <a:pt x="27" y="25"/>
                      </a:lnTo>
                      <a:lnTo>
                        <a:pt x="26" y="25"/>
                      </a:lnTo>
                      <a:lnTo>
                        <a:pt x="25" y="24"/>
                      </a:lnTo>
                      <a:lnTo>
                        <a:pt x="24" y="24"/>
                      </a:lnTo>
                      <a:lnTo>
                        <a:pt x="23" y="23"/>
                      </a:lnTo>
                      <a:lnTo>
                        <a:pt x="22" y="23"/>
                      </a:lnTo>
                      <a:lnTo>
                        <a:pt x="22" y="22"/>
                      </a:lnTo>
                      <a:lnTo>
                        <a:pt x="22" y="21"/>
                      </a:lnTo>
                      <a:lnTo>
                        <a:pt x="21" y="21"/>
                      </a:lnTo>
                      <a:lnTo>
                        <a:pt x="20" y="21"/>
                      </a:lnTo>
                      <a:lnTo>
                        <a:pt x="20" y="22"/>
                      </a:lnTo>
                      <a:lnTo>
                        <a:pt x="19" y="22"/>
                      </a:lnTo>
                      <a:lnTo>
                        <a:pt x="18" y="22"/>
                      </a:lnTo>
                      <a:lnTo>
                        <a:pt x="18" y="23"/>
                      </a:lnTo>
                      <a:lnTo>
                        <a:pt x="17" y="23"/>
                      </a:lnTo>
                      <a:lnTo>
                        <a:pt x="17" y="22"/>
                      </a:lnTo>
                      <a:lnTo>
                        <a:pt x="16" y="22"/>
                      </a:lnTo>
                      <a:lnTo>
                        <a:pt x="16" y="21"/>
                      </a:lnTo>
                      <a:lnTo>
                        <a:pt x="16" y="20"/>
                      </a:lnTo>
                      <a:lnTo>
                        <a:pt x="16" y="19"/>
                      </a:lnTo>
                      <a:lnTo>
                        <a:pt x="17" y="19"/>
                      </a:lnTo>
                      <a:lnTo>
                        <a:pt x="18" y="19"/>
                      </a:lnTo>
                      <a:lnTo>
                        <a:pt x="18" y="20"/>
                      </a:lnTo>
                      <a:lnTo>
                        <a:pt x="19" y="19"/>
                      </a:lnTo>
                      <a:lnTo>
                        <a:pt x="19" y="18"/>
                      </a:lnTo>
                      <a:lnTo>
                        <a:pt x="18" y="17"/>
                      </a:lnTo>
                      <a:lnTo>
                        <a:pt x="18" y="16"/>
                      </a:lnTo>
                      <a:lnTo>
                        <a:pt x="18" y="15"/>
                      </a:lnTo>
                      <a:lnTo>
                        <a:pt x="19" y="15"/>
                      </a:lnTo>
                      <a:lnTo>
                        <a:pt x="19" y="14"/>
                      </a:lnTo>
                      <a:lnTo>
                        <a:pt x="20" y="15"/>
                      </a:lnTo>
                      <a:lnTo>
                        <a:pt x="21" y="15"/>
                      </a:lnTo>
                      <a:lnTo>
                        <a:pt x="21" y="14"/>
                      </a:lnTo>
                      <a:lnTo>
                        <a:pt x="22" y="14"/>
                      </a:lnTo>
                      <a:lnTo>
                        <a:pt x="22" y="13"/>
                      </a:lnTo>
                      <a:lnTo>
                        <a:pt x="22" y="12"/>
                      </a:lnTo>
                      <a:lnTo>
                        <a:pt x="22" y="11"/>
                      </a:lnTo>
                      <a:lnTo>
                        <a:pt x="21" y="11"/>
                      </a:lnTo>
                      <a:lnTo>
                        <a:pt x="21" y="10"/>
                      </a:lnTo>
                      <a:lnTo>
                        <a:pt x="21" y="9"/>
                      </a:lnTo>
                      <a:lnTo>
                        <a:pt x="21" y="8"/>
                      </a:lnTo>
                      <a:lnTo>
                        <a:pt x="21" y="7"/>
                      </a:lnTo>
                      <a:lnTo>
                        <a:pt x="21" y="6"/>
                      </a:lnTo>
                      <a:lnTo>
                        <a:pt x="21" y="5"/>
                      </a:lnTo>
                      <a:lnTo>
                        <a:pt x="21" y="4"/>
                      </a:lnTo>
                      <a:lnTo>
                        <a:pt x="22" y="4"/>
                      </a:lnTo>
                      <a:lnTo>
                        <a:pt x="25" y="4"/>
                      </a:lnTo>
                      <a:lnTo>
                        <a:pt x="42" y="4"/>
                      </a:lnTo>
                      <a:lnTo>
                        <a:pt x="59" y="4"/>
                      </a:lnTo>
                      <a:lnTo>
                        <a:pt x="80" y="4"/>
                      </a:lnTo>
                      <a:lnTo>
                        <a:pt x="102" y="3"/>
                      </a:lnTo>
                      <a:lnTo>
                        <a:pt x="128" y="3"/>
                      </a:lnTo>
                      <a:lnTo>
                        <a:pt x="155" y="2"/>
                      </a:lnTo>
                      <a:lnTo>
                        <a:pt x="176" y="2"/>
                      </a:lnTo>
                      <a:lnTo>
                        <a:pt x="214" y="1"/>
                      </a:lnTo>
                      <a:lnTo>
                        <a:pt x="246" y="0"/>
                      </a:lnTo>
                      <a:lnTo>
                        <a:pt x="248" y="0"/>
                      </a:lnTo>
                      <a:lnTo>
                        <a:pt x="259" y="0"/>
                      </a:lnTo>
                    </a:path>
                  </a:pathLst>
                </a:custGeom>
                <a:solidFill>
                  <a:srgbClr val="BE7F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" name="Freeform 42">
                  <a:extLst>
                    <a:ext uri="{FF2B5EF4-FFF2-40B4-BE49-F238E27FC236}">
                      <a16:creationId xmlns:a16="http://schemas.microsoft.com/office/drawing/2014/main" id="{9EFB9F28-3E63-41C9-B169-3AB8424EE72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16788" y="1990725"/>
                  <a:ext cx="525462" cy="382588"/>
                </a:xfrm>
                <a:custGeom>
                  <a:avLst/>
                  <a:gdLst>
                    <a:gd name="T0" fmla="*/ 179 w 331"/>
                    <a:gd name="T1" fmla="*/ 3 h 241"/>
                    <a:gd name="T2" fmla="*/ 176 w 331"/>
                    <a:gd name="T3" fmla="*/ 8 h 241"/>
                    <a:gd name="T4" fmla="*/ 180 w 331"/>
                    <a:gd name="T5" fmla="*/ 10 h 241"/>
                    <a:gd name="T6" fmla="*/ 188 w 331"/>
                    <a:gd name="T7" fmla="*/ 15 h 241"/>
                    <a:gd name="T8" fmla="*/ 188 w 331"/>
                    <a:gd name="T9" fmla="*/ 21 h 241"/>
                    <a:gd name="T10" fmla="*/ 187 w 331"/>
                    <a:gd name="T11" fmla="*/ 29 h 241"/>
                    <a:gd name="T12" fmla="*/ 180 w 331"/>
                    <a:gd name="T13" fmla="*/ 31 h 241"/>
                    <a:gd name="T14" fmla="*/ 176 w 331"/>
                    <a:gd name="T15" fmla="*/ 43 h 241"/>
                    <a:gd name="T16" fmla="*/ 170 w 331"/>
                    <a:gd name="T17" fmla="*/ 49 h 241"/>
                    <a:gd name="T18" fmla="*/ 170 w 331"/>
                    <a:gd name="T19" fmla="*/ 57 h 241"/>
                    <a:gd name="T20" fmla="*/ 161 w 331"/>
                    <a:gd name="T21" fmla="*/ 57 h 241"/>
                    <a:gd name="T22" fmla="*/ 163 w 331"/>
                    <a:gd name="T23" fmla="*/ 66 h 241"/>
                    <a:gd name="T24" fmla="*/ 164 w 331"/>
                    <a:gd name="T25" fmla="*/ 77 h 241"/>
                    <a:gd name="T26" fmla="*/ 164 w 331"/>
                    <a:gd name="T27" fmla="*/ 87 h 241"/>
                    <a:gd name="T28" fmla="*/ 164 w 331"/>
                    <a:gd name="T29" fmla="*/ 97 h 241"/>
                    <a:gd name="T30" fmla="*/ 167 w 331"/>
                    <a:gd name="T31" fmla="*/ 107 h 241"/>
                    <a:gd name="T32" fmla="*/ 182 w 331"/>
                    <a:gd name="T33" fmla="*/ 117 h 241"/>
                    <a:gd name="T34" fmla="*/ 194 w 331"/>
                    <a:gd name="T35" fmla="*/ 120 h 241"/>
                    <a:gd name="T36" fmla="*/ 203 w 331"/>
                    <a:gd name="T37" fmla="*/ 125 h 241"/>
                    <a:gd name="T38" fmla="*/ 211 w 331"/>
                    <a:gd name="T39" fmla="*/ 125 h 241"/>
                    <a:gd name="T40" fmla="*/ 228 w 331"/>
                    <a:gd name="T41" fmla="*/ 132 h 241"/>
                    <a:gd name="T42" fmla="*/ 240 w 331"/>
                    <a:gd name="T43" fmla="*/ 136 h 241"/>
                    <a:gd name="T44" fmla="*/ 251 w 331"/>
                    <a:gd name="T45" fmla="*/ 141 h 241"/>
                    <a:gd name="T46" fmla="*/ 265 w 331"/>
                    <a:gd name="T47" fmla="*/ 142 h 241"/>
                    <a:gd name="T48" fmla="*/ 275 w 331"/>
                    <a:gd name="T49" fmla="*/ 143 h 241"/>
                    <a:gd name="T50" fmla="*/ 284 w 331"/>
                    <a:gd name="T51" fmla="*/ 149 h 241"/>
                    <a:gd name="T52" fmla="*/ 292 w 331"/>
                    <a:gd name="T53" fmla="*/ 160 h 241"/>
                    <a:gd name="T54" fmla="*/ 302 w 331"/>
                    <a:gd name="T55" fmla="*/ 171 h 241"/>
                    <a:gd name="T56" fmla="*/ 313 w 331"/>
                    <a:gd name="T57" fmla="*/ 183 h 241"/>
                    <a:gd name="T58" fmla="*/ 324 w 331"/>
                    <a:gd name="T59" fmla="*/ 189 h 241"/>
                    <a:gd name="T60" fmla="*/ 327 w 331"/>
                    <a:gd name="T61" fmla="*/ 201 h 241"/>
                    <a:gd name="T62" fmla="*/ 331 w 331"/>
                    <a:gd name="T63" fmla="*/ 212 h 241"/>
                    <a:gd name="T64" fmla="*/ 321 w 331"/>
                    <a:gd name="T65" fmla="*/ 229 h 241"/>
                    <a:gd name="T66" fmla="*/ 169 w 331"/>
                    <a:gd name="T67" fmla="*/ 239 h 241"/>
                    <a:gd name="T68" fmla="*/ 116 w 331"/>
                    <a:gd name="T69" fmla="*/ 241 h 241"/>
                    <a:gd name="T70" fmla="*/ 8 w 331"/>
                    <a:gd name="T71" fmla="*/ 212 h 241"/>
                    <a:gd name="T72" fmla="*/ 42 w 331"/>
                    <a:gd name="T73" fmla="*/ 78 h 241"/>
                    <a:gd name="T74" fmla="*/ 44 w 331"/>
                    <a:gd name="T75" fmla="*/ 70 h 241"/>
                    <a:gd name="T76" fmla="*/ 49 w 331"/>
                    <a:gd name="T77" fmla="*/ 62 h 241"/>
                    <a:gd name="T78" fmla="*/ 57 w 331"/>
                    <a:gd name="T79" fmla="*/ 56 h 241"/>
                    <a:gd name="T80" fmla="*/ 64 w 331"/>
                    <a:gd name="T81" fmla="*/ 55 h 241"/>
                    <a:gd name="T82" fmla="*/ 68 w 331"/>
                    <a:gd name="T83" fmla="*/ 56 h 241"/>
                    <a:gd name="T84" fmla="*/ 75 w 331"/>
                    <a:gd name="T85" fmla="*/ 55 h 241"/>
                    <a:gd name="T86" fmla="*/ 77 w 331"/>
                    <a:gd name="T87" fmla="*/ 53 h 241"/>
                    <a:gd name="T88" fmla="*/ 82 w 331"/>
                    <a:gd name="T89" fmla="*/ 51 h 241"/>
                    <a:gd name="T90" fmla="*/ 86 w 331"/>
                    <a:gd name="T91" fmla="*/ 49 h 241"/>
                    <a:gd name="T92" fmla="*/ 85 w 331"/>
                    <a:gd name="T93" fmla="*/ 43 h 241"/>
                    <a:gd name="T94" fmla="*/ 85 w 331"/>
                    <a:gd name="T95" fmla="*/ 38 h 241"/>
                    <a:gd name="T96" fmla="*/ 82 w 331"/>
                    <a:gd name="T97" fmla="*/ 38 h 241"/>
                    <a:gd name="T98" fmla="*/ 77 w 331"/>
                    <a:gd name="T99" fmla="*/ 37 h 241"/>
                    <a:gd name="T100" fmla="*/ 75 w 331"/>
                    <a:gd name="T101" fmla="*/ 32 h 241"/>
                    <a:gd name="T102" fmla="*/ 76 w 331"/>
                    <a:gd name="T103" fmla="*/ 26 h 241"/>
                    <a:gd name="T104" fmla="*/ 69 w 331"/>
                    <a:gd name="T105" fmla="*/ 22 h 241"/>
                    <a:gd name="T106" fmla="*/ 63 w 331"/>
                    <a:gd name="T107" fmla="*/ 20 h 241"/>
                    <a:gd name="T108" fmla="*/ 55 w 331"/>
                    <a:gd name="T109" fmla="*/ 21 h 241"/>
                    <a:gd name="T110" fmla="*/ 51 w 331"/>
                    <a:gd name="T111" fmla="*/ 20 h 241"/>
                    <a:gd name="T112" fmla="*/ 43 w 331"/>
                    <a:gd name="T113" fmla="*/ 19 h 241"/>
                    <a:gd name="T114" fmla="*/ 34 w 331"/>
                    <a:gd name="T115" fmla="*/ 16 h 241"/>
                    <a:gd name="T116" fmla="*/ 33 w 331"/>
                    <a:gd name="T117" fmla="*/ 9 h 241"/>
                    <a:gd name="T118" fmla="*/ 31 w 331"/>
                    <a:gd name="T119" fmla="*/ 6 h 241"/>
                    <a:gd name="T120" fmla="*/ 27 w 331"/>
                    <a:gd name="T121" fmla="*/ 3 h 241"/>
                    <a:gd name="T122" fmla="*/ 26 w 331"/>
                    <a:gd name="T123" fmla="*/ 2 h 241"/>
                    <a:gd name="T124" fmla="*/ 108 w 331"/>
                    <a:gd name="T125" fmla="*/ 1 h 241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331"/>
                    <a:gd name="T190" fmla="*/ 0 h 241"/>
                    <a:gd name="T191" fmla="*/ 331 w 331"/>
                    <a:gd name="T192" fmla="*/ 241 h 241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331" h="241">
                      <a:moveTo>
                        <a:pt x="182" y="0"/>
                      </a:moveTo>
                      <a:lnTo>
                        <a:pt x="182" y="0"/>
                      </a:lnTo>
                      <a:lnTo>
                        <a:pt x="182" y="1"/>
                      </a:lnTo>
                      <a:lnTo>
                        <a:pt x="182" y="2"/>
                      </a:lnTo>
                      <a:lnTo>
                        <a:pt x="182" y="3"/>
                      </a:lnTo>
                      <a:lnTo>
                        <a:pt x="181" y="3"/>
                      </a:lnTo>
                      <a:lnTo>
                        <a:pt x="181" y="4"/>
                      </a:lnTo>
                      <a:lnTo>
                        <a:pt x="180" y="4"/>
                      </a:lnTo>
                      <a:lnTo>
                        <a:pt x="179" y="3"/>
                      </a:lnTo>
                      <a:lnTo>
                        <a:pt x="179" y="4"/>
                      </a:lnTo>
                      <a:lnTo>
                        <a:pt x="178" y="4"/>
                      </a:lnTo>
                      <a:lnTo>
                        <a:pt x="178" y="5"/>
                      </a:lnTo>
                      <a:lnTo>
                        <a:pt x="178" y="6"/>
                      </a:lnTo>
                      <a:lnTo>
                        <a:pt x="179" y="7"/>
                      </a:lnTo>
                      <a:lnTo>
                        <a:pt x="179" y="8"/>
                      </a:lnTo>
                      <a:lnTo>
                        <a:pt x="178" y="9"/>
                      </a:lnTo>
                      <a:lnTo>
                        <a:pt x="178" y="8"/>
                      </a:lnTo>
                      <a:lnTo>
                        <a:pt x="177" y="8"/>
                      </a:lnTo>
                      <a:lnTo>
                        <a:pt x="176" y="8"/>
                      </a:lnTo>
                      <a:lnTo>
                        <a:pt x="176" y="9"/>
                      </a:lnTo>
                      <a:lnTo>
                        <a:pt x="176" y="10"/>
                      </a:lnTo>
                      <a:lnTo>
                        <a:pt x="176" y="11"/>
                      </a:lnTo>
                      <a:lnTo>
                        <a:pt x="177" y="11"/>
                      </a:lnTo>
                      <a:lnTo>
                        <a:pt x="177" y="12"/>
                      </a:lnTo>
                      <a:lnTo>
                        <a:pt x="178" y="12"/>
                      </a:lnTo>
                      <a:lnTo>
                        <a:pt x="178" y="11"/>
                      </a:lnTo>
                      <a:lnTo>
                        <a:pt x="179" y="11"/>
                      </a:lnTo>
                      <a:lnTo>
                        <a:pt x="180" y="11"/>
                      </a:lnTo>
                      <a:lnTo>
                        <a:pt x="180" y="10"/>
                      </a:lnTo>
                      <a:lnTo>
                        <a:pt x="181" y="10"/>
                      </a:lnTo>
                      <a:lnTo>
                        <a:pt x="182" y="10"/>
                      </a:lnTo>
                      <a:lnTo>
                        <a:pt x="182" y="11"/>
                      </a:lnTo>
                      <a:lnTo>
                        <a:pt x="182" y="12"/>
                      </a:lnTo>
                      <a:lnTo>
                        <a:pt x="183" y="12"/>
                      </a:lnTo>
                      <a:lnTo>
                        <a:pt x="184" y="13"/>
                      </a:lnTo>
                      <a:lnTo>
                        <a:pt x="185" y="13"/>
                      </a:lnTo>
                      <a:lnTo>
                        <a:pt x="186" y="14"/>
                      </a:lnTo>
                      <a:lnTo>
                        <a:pt x="187" y="14"/>
                      </a:lnTo>
                      <a:lnTo>
                        <a:pt x="188" y="15"/>
                      </a:lnTo>
                      <a:lnTo>
                        <a:pt x="188" y="16"/>
                      </a:lnTo>
                      <a:lnTo>
                        <a:pt x="189" y="16"/>
                      </a:lnTo>
                      <a:lnTo>
                        <a:pt x="189" y="17"/>
                      </a:lnTo>
                      <a:lnTo>
                        <a:pt x="189" y="18"/>
                      </a:lnTo>
                      <a:lnTo>
                        <a:pt x="190" y="18"/>
                      </a:lnTo>
                      <a:lnTo>
                        <a:pt x="190" y="19"/>
                      </a:lnTo>
                      <a:lnTo>
                        <a:pt x="190" y="20"/>
                      </a:lnTo>
                      <a:lnTo>
                        <a:pt x="189" y="20"/>
                      </a:lnTo>
                      <a:lnTo>
                        <a:pt x="188" y="20"/>
                      </a:lnTo>
                      <a:lnTo>
                        <a:pt x="188" y="21"/>
                      </a:lnTo>
                      <a:lnTo>
                        <a:pt x="188" y="22"/>
                      </a:lnTo>
                      <a:lnTo>
                        <a:pt x="188" y="23"/>
                      </a:lnTo>
                      <a:lnTo>
                        <a:pt x="188" y="24"/>
                      </a:lnTo>
                      <a:lnTo>
                        <a:pt x="188" y="25"/>
                      </a:lnTo>
                      <a:lnTo>
                        <a:pt x="188" y="26"/>
                      </a:lnTo>
                      <a:lnTo>
                        <a:pt x="188" y="27"/>
                      </a:lnTo>
                      <a:lnTo>
                        <a:pt x="187" y="28"/>
                      </a:lnTo>
                      <a:lnTo>
                        <a:pt x="187" y="29"/>
                      </a:lnTo>
                      <a:lnTo>
                        <a:pt x="186" y="30"/>
                      </a:lnTo>
                      <a:lnTo>
                        <a:pt x="185" y="30"/>
                      </a:lnTo>
                      <a:lnTo>
                        <a:pt x="185" y="31"/>
                      </a:lnTo>
                      <a:lnTo>
                        <a:pt x="184" y="31"/>
                      </a:lnTo>
                      <a:lnTo>
                        <a:pt x="183" y="31"/>
                      </a:lnTo>
                      <a:lnTo>
                        <a:pt x="182" y="31"/>
                      </a:lnTo>
                      <a:lnTo>
                        <a:pt x="182" y="30"/>
                      </a:lnTo>
                      <a:lnTo>
                        <a:pt x="181" y="30"/>
                      </a:lnTo>
                      <a:lnTo>
                        <a:pt x="180" y="30"/>
                      </a:lnTo>
                      <a:lnTo>
                        <a:pt x="180" y="31"/>
                      </a:lnTo>
                      <a:lnTo>
                        <a:pt x="179" y="31"/>
                      </a:lnTo>
                      <a:lnTo>
                        <a:pt x="179" y="32"/>
                      </a:lnTo>
                      <a:lnTo>
                        <a:pt x="179" y="33"/>
                      </a:lnTo>
                      <a:lnTo>
                        <a:pt x="179" y="34"/>
                      </a:lnTo>
                      <a:lnTo>
                        <a:pt x="178" y="36"/>
                      </a:lnTo>
                      <a:lnTo>
                        <a:pt x="178" y="37"/>
                      </a:lnTo>
                      <a:lnTo>
                        <a:pt x="177" y="40"/>
                      </a:lnTo>
                      <a:lnTo>
                        <a:pt x="177" y="42"/>
                      </a:lnTo>
                      <a:lnTo>
                        <a:pt x="177" y="43"/>
                      </a:lnTo>
                      <a:lnTo>
                        <a:pt x="176" y="43"/>
                      </a:lnTo>
                      <a:lnTo>
                        <a:pt x="176" y="44"/>
                      </a:lnTo>
                      <a:lnTo>
                        <a:pt x="175" y="45"/>
                      </a:lnTo>
                      <a:lnTo>
                        <a:pt x="174" y="46"/>
                      </a:lnTo>
                      <a:lnTo>
                        <a:pt x="173" y="46"/>
                      </a:lnTo>
                      <a:lnTo>
                        <a:pt x="172" y="46"/>
                      </a:lnTo>
                      <a:lnTo>
                        <a:pt x="171" y="46"/>
                      </a:lnTo>
                      <a:lnTo>
                        <a:pt x="170" y="46"/>
                      </a:lnTo>
                      <a:lnTo>
                        <a:pt x="170" y="47"/>
                      </a:lnTo>
                      <a:lnTo>
                        <a:pt x="170" y="48"/>
                      </a:lnTo>
                      <a:lnTo>
                        <a:pt x="170" y="49"/>
                      </a:lnTo>
                      <a:lnTo>
                        <a:pt x="170" y="50"/>
                      </a:lnTo>
                      <a:lnTo>
                        <a:pt x="170" y="51"/>
                      </a:lnTo>
                      <a:lnTo>
                        <a:pt x="170" y="52"/>
                      </a:lnTo>
                      <a:lnTo>
                        <a:pt x="170" y="53"/>
                      </a:lnTo>
                      <a:lnTo>
                        <a:pt x="171" y="54"/>
                      </a:lnTo>
                      <a:lnTo>
                        <a:pt x="171" y="55"/>
                      </a:lnTo>
                      <a:lnTo>
                        <a:pt x="171" y="56"/>
                      </a:lnTo>
                      <a:lnTo>
                        <a:pt x="171" y="57"/>
                      </a:lnTo>
                      <a:lnTo>
                        <a:pt x="170" y="57"/>
                      </a:lnTo>
                      <a:lnTo>
                        <a:pt x="169" y="57"/>
                      </a:lnTo>
                      <a:lnTo>
                        <a:pt x="168" y="57"/>
                      </a:lnTo>
                      <a:lnTo>
                        <a:pt x="167" y="57"/>
                      </a:lnTo>
                      <a:lnTo>
                        <a:pt x="166" y="57"/>
                      </a:lnTo>
                      <a:lnTo>
                        <a:pt x="165" y="57"/>
                      </a:lnTo>
                      <a:lnTo>
                        <a:pt x="164" y="57"/>
                      </a:lnTo>
                      <a:lnTo>
                        <a:pt x="164" y="56"/>
                      </a:lnTo>
                      <a:lnTo>
                        <a:pt x="163" y="56"/>
                      </a:lnTo>
                      <a:lnTo>
                        <a:pt x="162" y="56"/>
                      </a:lnTo>
                      <a:lnTo>
                        <a:pt x="161" y="57"/>
                      </a:lnTo>
                      <a:lnTo>
                        <a:pt x="160" y="57"/>
                      </a:lnTo>
                      <a:lnTo>
                        <a:pt x="160" y="59"/>
                      </a:lnTo>
                      <a:lnTo>
                        <a:pt x="161" y="59"/>
                      </a:lnTo>
                      <a:lnTo>
                        <a:pt x="161" y="60"/>
                      </a:lnTo>
                      <a:lnTo>
                        <a:pt x="162" y="60"/>
                      </a:lnTo>
                      <a:lnTo>
                        <a:pt x="163" y="61"/>
                      </a:lnTo>
                      <a:lnTo>
                        <a:pt x="163" y="62"/>
                      </a:lnTo>
                      <a:lnTo>
                        <a:pt x="163" y="63"/>
                      </a:lnTo>
                      <a:lnTo>
                        <a:pt x="163" y="64"/>
                      </a:lnTo>
                      <a:lnTo>
                        <a:pt x="163" y="66"/>
                      </a:lnTo>
                      <a:lnTo>
                        <a:pt x="162" y="66"/>
                      </a:lnTo>
                      <a:lnTo>
                        <a:pt x="162" y="67"/>
                      </a:lnTo>
                      <a:lnTo>
                        <a:pt x="162" y="68"/>
                      </a:lnTo>
                      <a:lnTo>
                        <a:pt x="162" y="69"/>
                      </a:lnTo>
                      <a:lnTo>
                        <a:pt x="162" y="70"/>
                      </a:lnTo>
                      <a:lnTo>
                        <a:pt x="162" y="71"/>
                      </a:lnTo>
                      <a:lnTo>
                        <a:pt x="163" y="72"/>
                      </a:lnTo>
                      <a:lnTo>
                        <a:pt x="164" y="73"/>
                      </a:lnTo>
                      <a:lnTo>
                        <a:pt x="164" y="74"/>
                      </a:lnTo>
                      <a:lnTo>
                        <a:pt x="164" y="75"/>
                      </a:lnTo>
                      <a:lnTo>
                        <a:pt x="164" y="77"/>
                      </a:lnTo>
                      <a:lnTo>
                        <a:pt x="164" y="78"/>
                      </a:lnTo>
                      <a:lnTo>
                        <a:pt x="164" y="79"/>
                      </a:lnTo>
                      <a:lnTo>
                        <a:pt x="164" y="80"/>
                      </a:lnTo>
                      <a:lnTo>
                        <a:pt x="164" y="81"/>
                      </a:lnTo>
                      <a:lnTo>
                        <a:pt x="164" y="82"/>
                      </a:lnTo>
                      <a:lnTo>
                        <a:pt x="164" y="83"/>
                      </a:lnTo>
                      <a:lnTo>
                        <a:pt x="164" y="84"/>
                      </a:lnTo>
                      <a:lnTo>
                        <a:pt x="164" y="85"/>
                      </a:lnTo>
                      <a:lnTo>
                        <a:pt x="164" y="86"/>
                      </a:lnTo>
                      <a:lnTo>
                        <a:pt x="164" y="87"/>
                      </a:lnTo>
                      <a:lnTo>
                        <a:pt x="164" y="88"/>
                      </a:lnTo>
                      <a:lnTo>
                        <a:pt x="164" y="89"/>
                      </a:lnTo>
                      <a:lnTo>
                        <a:pt x="164" y="90"/>
                      </a:lnTo>
                      <a:lnTo>
                        <a:pt x="164" y="91"/>
                      </a:lnTo>
                      <a:lnTo>
                        <a:pt x="164" y="92"/>
                      </a:lnTo>
                      <a:lnTo>
                        <a:pt x="164" y="94"/>
                      </a:lnTo>
                      <a:lnTo>
                        <a:pt x="164" y="95"/>
                      </a:lnTo>
                      <a:lnTo>
                        <a:pt x="164" y="96"/>
                      </a:lnTo>
                      <a:lnTo>
                        <a:pt x="164" y="97"/>
                      </a:lnTo>
                      <a:lnTo>
                        <a:pt x="164" y="98"/>
                      </a:lnTo>
                      <a:lnTo>
                        <a:pt x="164" y="99"/>
                      </a:lnTo>
                      <a:lnTo>
                        <a:pt x="164" y="100"/>
                      </a:lnTo>
                      <a:lnTo>
                        <a:pt x="164" y="101"/>
                      </a:lnTo>
                      <a:lnTo>
                        <a:pt x="164" y="102"/>
                      </a:lnTo>
                      <a:lnTo>
                        <a:pt x="164" y="103"/>
                      </a:lnTo>
                      <a:lnTo>
                        <a:pt x="164" y="104"/>
                      </a:lnTo>
                      <a:lnTo>
                        <a:pt x="165" y="105"/>
                      </a:lnTo>
                      <a:lnTo>
                        <a:pt x="166" y="106"/>
                      </a:lnTo>
                      <a:lnTo>
                        <a:pt x="167" y="107"/>
                      </a:lnTo>
                      <a:lnTo>
                        <a:pt x="169" y="108"/>
                      </a:lnTo>
                      <a:lnTo>
                        <a:pt x="170" y="109"/>
                      </a:lnTo>
                      <a:lnTo>
                        <a:pt x="171" y="111"/>
                      </a:lnTo>
                      <a:lnTo>
                        <a:pt x="172" y="112"/>
                      </a:lnTo>
                      <a:lnTo>
                        <a:pt x="174" y="113"/>
                      </a:lnTo>
                      <a:lnTo>
                        <a:pt x="175" y="113"/>
                      </a:lnTo>
                      <a:lnTo>
                        <a:pt x="176" y="113"/>
                      </a:lnTo>
                      <a:lnTo>
                        <a:pt x="176" y="114"/>
                      </a:lnTo>
                      <a:lnTo>
                        <a:pt x="178" y="115"/>
                      </a:lnTo>
                      <a:lnTo>
                        <a:pt x="181" y="116"/>
                      </a:lnTo>
                      <a:lnTo>
                        <a:pt x="182" y="117"/>
                      </a:lnTo>
                      <a:lnTo>
                        <a:pt x="185" y="118"/>
                      </a:lnTo>
                      <a:lnTo>
                        <a:pt x="186" y="119"/>
                      </a:lnTo>
                      <a:lnTo>
                        <a:pt x="187" y="119"/>
                      </a:lnTo>
                      <a:lnTo>
                        <a:pt x="188" y="119"/>
                      </a:lnTo>
                      <a:lnTo>
                        <a:pt x="189" y="120"/>
                      </a:lnTo>
                      <a:lnTo>
                        <a:pt x="190" y="120"/>
                      </a:lnTo>
                      <a:lnTo>
                        <a:pt x="191" y="120"/>
                      </a:lnTo>
                      <a:lnTo>
                        <a:pt x="192" y="120"/>
                      </a:lnTo>
                      <a:lnTo>
                        <a:pt x="193" y="120"/>
                      </a:lnTo>
                      <a:lnTo>
                        <a:pt x="194" y="120"/>
                      </a:lnTo>
                      <a:lnTo>
                        <a:pt x="195" y="120"/>
                      </a:lnTo>
                      <a:lnTo>
                        <a:pt x="196" y="120"/>
                      </a:lnTo>
                      <a:lnTo>
                        <a:pt x="197" y="120"/>
                      </a:lnTo>
                      <a:lnTo>
                        <a:pt x="198" y="120"/>
                      </a:lnTo>
                      <a:lnTo>
                        <a:pt x="199" y="120"/>
                      </a:lnTo>
                      <a:lnTo>
                        <a:pt x="199" y="121"/>
                      </a:lnTo>
                      <a:lnTo>
                        <a:pt x="200" y="122"/>
                      </a:lnTo>
                      <a:lnTo>
                        <a:pt x="201" y="123"/>
                      </a:lnTo>
                      <a:lnTo>
                        <a:pt x="202" y="124"/>
                      </a:lnTo>
                      <a:lnTo>
                        <a:pt x="203" y="125"/>
                      </a:lnTo>
                      <a:lnTo>
                        <a:pt x="204" y="125"/>
                      </a:lnTo>
                      <a:lnTo>
                        <a:pt x="205" y="125"/>
                      </a:lnTo>
                      <a:lnTo>
                        <a:pt x="205" y="126"/>
                      </a:lnTo>
                      <a:lnTo>
                        <a:pt x="206" y="126"/>
                      </a:lnTo>
                      <a:lnTo>
                        <a:pt x="207" y="126"/>
                      </a:lnTo>
                      <a:lnTo>
                        <a:pt x="208" y="126"/>
                      </a:lnTo>
                      <a:lnTo>
                        <a:pt x="210" y="125"/>
                      </a:lnTo>
                      <a:lnTo>
                        <a:pt x="211" y="125"/>
                      </a:lnTo>
                      <a:lnTo>
                        <a:pt x="212" y="126"/>
                      </a:lnTo>
                      <a:lnTo>
                        <a:pt x="214" y="127"/>
                      </a:lnTo>
                      <a:lnTo>
                        <a:pt x="217" y="128"/>
                      </a:lnTo>
                      <a:lnTo>
                        <a:pt x="220" y="129"/>
                      </a:lnTo>
                      <a:lnTo>
                        <a:pt x="222" y="130"/>
                      </a:lnTo>
                      <a:lnTo>
                        <a:pt x="225" y="131"/>
                      </a:lnTo>
                      <a:lnTo>
                        <a:pt x="226" y="131"/>
                      </a:lnTo>
                      <a:lnTo>
                        <a:pt x="226" y="132"/>
                      </a:lnTo>
                      <a:lnTo>
                        <a:pt x="227" y="132"/>
                      </a:lnTo>
                      <a:lnTo>
                        <a:pt x="228" y="132"/>
                      </a:lnTo>
                      <a:lnTo>
                        <a:pt x="230" y="132"/>
                      </a:lnTo>
                      <a:lnTo>
                        <a:pt x="231" y="132"/>
                      </a:lnTo>
                      <a:lnTo>
                        <a:pt x="232" y="132"/>
                      </a:lnTo>
                      <a:lnTo>
                        <a:pt x="233" y="132"/>
                      </a:lnTo>
                      <a:lnTo>
                        <a:pt x="234" y="132"/>
                      </a:lnTo>
                      <a:lnTo>
                        <a:pt x="234" y="133"/>
                      </a:lnTo>
                      <a:lnTo>
                        <a:pt x="235" y="133"/>
                      </a:lnTo>
                      <a:lnTo>
                        <a:pt x="237" y="134"/>
                      </a:lnTo>
                      <a:lnTo>
                        <a:pt x="239" y="135"/>
                      </a:lnTo>
                      <a:lnTo>
                        <a:pt x="239" y="136"/>
                      </a:lnTo>
                      <a:lnTo>
                        <a:pt x="240" y="136"/>
                      </a:lnTo>
                      <a:lnTo>
                        <a:pt x="241" y="136"/>
                      </a:lnTo>
                      <a:lnTo>
                        <a:pt x="241" y="137"/>
                      </a:lnTo>
                      <a:lnTo>
                        <a:pt x="242" y="138"/>
                      </a:lnTo>
                      <a:lnTo>
                        <a:pt x="242" y="139"/>
                      </a:lnTo>
                      <a:lnTo>
                        <a:pt x="243" y="140"/>
                      </a:lnTo>
                      <a:lnTo>
                        <a:pt x="244" y="140"/>
                      </a:lnTo>
                      <a:lnTo>
                        <a:pt x="245" y="140"/>
                      </a:lnTo>
                      <a:lnTo>
                        <a:pt x="246" y="141"/>
                      </a:lnTo>
                      <a:lnTo>
                        <a:pt x="247" y="141"/>
                      </a:lnTo>
                      <a:lnTo>
                        <a:pt x="248" y="141"/>
                      </a:lnTo>
                      <a:lnTo>
                        <a:pt x="251" y="141"/>
                      </a:lnTo>
                      <a:lnTo>
                        <a:pt x="253" y="141"/>
                      </a:lnTo>
                      <a:lnTo>
                        <a:pt x="256" y="142"/>
                      </a:lnTo>
                      <a:lnTo>
                        <a:pt x="259" y="142"/>
                      </a:lnTo>
                      <a:lnTo>
                        <a:pt x="261" y="142"/>
                      </a:lnTo>
                      <a:lnTo>
                        <a:pt x="263" y="142"/>
                      </a:lnTo>
                      <a:lnTo>
                        <a:pt x="263" y="143"/>
                      </a:lnTo>
                      <a:lnTo>
                        <a:pt x="264" y="143"/>
                      </a:lnTo>
                      <a:lnTo>
                        <a:pt x="264" y="142"/>
                      </a:lnTo>
                      <a:lnTo>
                        <a:pt x="265" y="142"/>
                      </a:lnTo>
                      <a:lnTo>
                        <a:pt x="266" y="142"/>
                      </a:lnTo>
                      <a:lnTo>
                        <a:pt x="267" y="141"/>
                      </a:lnTo>
                      <a:lnTo>
                        <a:pt x="268" y="141"/>
                      </a:lnTo>
                      <a:lnTo>
                        <a:pt x="269" y="141"/>
                      </a:lnTo>
                      <a:lnTo>
                        <a:pt x="270" y="141"/>
                      </a:lnTo>
                      <a:lnTo>
                        <a:pt x="271" y="141"/>
                      </a:lnTo>
                      <a:lnTo>
                        <a:pt x="272" y="141"/>
                      </a:lnTo>
                      <a:lnTo>
                        <a:pt x="273" y="142"/>
                      </a:lnTo>
                      <a:lnTo>
                        <a:pt x="274" y="142"/>
                      </a:lnTo>
                      <a:lnTo>
                        <a:pt x="275" y="143"/>
                      </a:lnTo>
                      <a:lnTo>
                        <a:pt x="275" y="144"/>
                      </a:lnTo>
                      <a:lnTo>
                        <a:pt x="276" y="145"/>
                      </a:lnTo>
                      <a:lnTo>
                        <a:pt x="277" y="146"/>
                      </a:lnTo>
                      <a:lnTo>
                        <a:pt x="278" y="147"/>
                      </a:lnTo>
                      <a:lnTo>
                        <a:pt x="279" y="148"/>
                      </a:lnTo>
                      <a:lnTo>
                        <a:pt x="280" y="148"/>
                      </a:lnTo>
                      <a:lnTo>
                        <a:pt x="281" y="148"/>
                      </a:lnTo>
                      <a:lnTo>
                        <a:pt x="282" y="148"/>
                      </a:lnTo>
                      <a:lnTo>
                        <a:pt x="283" y="148"/>
                      </a:lnTo>
                      <a:lnTo>
                        <a:pt x="284" y="149"/>
                      </a:lnTo>
                      <a:lnTo>
                        <a:pt x="285" y="150"/>
                      </a:lnTo>
                      <a:lnTo>
                        <a:pt x="286" y="151"/>
                      </a:lnTo>
                      <a:lnTo>
                        <a:pt x="286" y="153"/>
                      </a:lnTo>
                      <a:lnTo>
                        <a:pt x="287" y="154"/>
                      </a:lnTo>
                      <a:lnTo>
                        <a:pt x="288" y="155"/>
                      </a:lnTo>
                      <a:lnTo>
                        <a:pt x="289" y="157"/>
                      </a:lnTo>
                      <a:lnTo>
                        <a:pt x="290" y="157"/>
                      </a:lnTo>
                      <a:lnTo>
                        <a:pt x="290" y="158"/>
                      </a:lnTo>
                      <a:lnTo>
                        <a:pt x="291" y="158"/>
                      </a:lnTo>
                      <a:lnTo>
                        <a:pt x="292" y="159"/>
                      </a:lnTo>
                      <a:lnTo>
                        <a:pt x="292" y="160"/>
                      </a:lnTo>
                      <a:lnTo>
                        <a:pt x="293" y="161"/>
                      </a:lnTo>
                      <a:lnTo>
                        <a:pt x="295" y="163"/>
                      </a:lnTo>
                      <a:lnTo>
                        <a:pt x="296" y="165"/>
                      </a:lnTo>
                      <a:lnTo>
                        <a:pt x="297" y="165"/>
                      </a:lnTo>
                      <a:lnTo>
                        <a:pt x="298" y="167"/>
                      </a:lnTo>
                      <a:lnTo>
                        <a:pt x="298" y="168"/>
                      </a:lnTo>
                      <a:lnTo>
                        <a:pt x="298" y="169"/>
                      </a:lnTo>
                      <a:lnTo>
                        <a:pt x="299" y="170"/>
                      </a:lnTo>
                      <a:lnTo>
                        <a:pt x="300" y="171"/>
                      </a:lnTo>
                      <a:lnTo>
                        <a:pt x="301" y="171"/>
                      </a:lnTo>
                      <a:lnTo>
                        <a:pt x="302" y="171"/>
                      </a:lnTo>
                      <a:lnTo>
                        <a:pt x="303" y="172"/>
                      </a:lnTo>
                      <a:lnTo>
                        <a:pt x="304" y="172"/>
                      </a:lnTo>
                      <a:lnTo>
                        <a:pt x="304" y="173"/>
                      </a:lnTo>
                      <a:lnTo>
                        <a:pt x="306" y="174"/>
                      </a:lnTo>
                      <a:lnTo>
                        <a:pt x="307" y="176"/>
                      </a:lnTo>
                      <a:lnTo>
                        <a:pt x="309" y="177"/>
                      </a:lnTo>
                      <a:lnTo>
                        <a:pt x="309" y="178"/>
                      </a:lnTo>
                      <a:lnTo>
                        <a:pt x="310" y="180"/>
                      </a:lnTo>
                      <a:lnTo>
                        <a:pt x="310" y="181"/>
                      </a:lnTo>
                      <a:lnTo>
                        <a:pt x="311" y="182"/>
                      </a:lnTo>
                      <a:lnTo>
                        <a:pt x="313" y="183"/>
                      </a:lnTo>
                      <a:lnTo>
                        <a:pt x="314" y="183"/>
                      </a:lnTo>
                      <a:lnTo>
                        <a:pt x="315" y="185"/>
                      </a:lnTo>
                      <a:lnTo>
                        <a:pt x="315" y="186"/>
                      </a:lnTo>
                      <a:lnTo>
                        <a:pt x="316" y="186"/>
                      </a:lnTo>
                      <a:lnTo>
                        <a:pt x="317" y="187"/>
                      </a:lnTo>
                      <a:lnTo>
                        <a:pt x="318" y="188"/>
                      </a:lnTo>
                      <a:lnTo>
                        <a:pt x="320" y="188"/>
                      </a:lnTo>
                      <a:lnTo>
                        <a:pt x="321" y="189"/>
                      </a:lnTo>
                      <a:lnTo>
                        <a:pt x="322" y="189"/>
                      </a:lnTo>
                      <a:lnTo>
                        <a:pt x="323" y="189"/>
                      </a:lnTo>
                      <a:lnTo>
                        <a:pt x="324" y="189"/>
                      </a:lnTo>
                      <a:lnTo>
                        <a:pt x="325" y="190"/>
                      </a:lnTo>
                      <a:lnTo>
                        <a:pt x="325" y="191"/>
                      </a:lnTo>
                      <a:lnTo>
                        <a:pt x="326" y="192"/>
                      </a:lnTo>
                      <a:lnTo>
                        <a:pt x="326" y="193"/>
                      </a:lnTo>
                      <a:lnTo>
                        <a:pt x="326" y="194"/>
                      </a:lnTo>
                      <a:lnTo>
                        <a:pt x="326" y="195"/>
                      </a:lnTo>
                      <a:lnTo>
                        <a:pt x="326" y="196"/>
                      </a:lnTo>
                      <a:lnTo>
                        <a:pt x="327" y="197"/>
                      </a:lnTo>
                      <a:lnTo>
                        <a:pt x="327" y="199"/>
                      </a:lnTo>
                      <a:lnTo>
                        <a:pt x="327" y="200"/>
                      </a:lnTo>
                      <a:lnTo>
                        <a:pt x="327" y="201"/>
                      </a:lnTo>
                      <a:lnTo>
                        <a:pt x="327" y="202"/>
                      </a:lnTo>
                      <a:lnTo>
                        <a:pt x="327" y="203"/>
                      </a:lnTo>
                      <a:lnTo>
                        <a:pt x="327" y="204"/>
                      </a:lnTo>
                      <a:lnTo>
                        <a:pt x="328" y="205"/>
                      </a:lnTo>
                      <a:lnTo>
                        <a:pt x="329" y="206"/>
                      </a:lnTo>
                      <a:lnTo>
                        <a:pt x="329" y="207"/>
                      </a:lnTo>
                      <a:lnTo>
                        <a:pt x="330" y="208"/>
                      </a:lnTo>
                      <a:lnTo>
                        <a:pt x="330" y="209"/>
                      </a:lnTo>
                      <a:lnTo>
                        <a:pt x="330" y="210"/>
                      </a:lnTo>
                      <a:lnTo>
                        <a:pt x="331" y="211"/>
                      </a:lnTo>
                      <a:lnTo>
                        <a:pt x="331" y="212"/>
                      </a:lnTo>
                      <a:lnTo>
                        <a:pt x="330" y="214"/>
                      </a:lnTo>
                      <a:lnTo>
                        <a:pt x="330" y="215"/>
                      </a:lnTo>
                      <a:lnTo>
                        <a:pt x="329" y="217"/>
                      </a:lnTo>
                      <a:lnTo>
                        <a:pt x="327" y="218"/>
                      </a:lnTo>
                      <a:lnTo>
                        <a:pt x="327" y="219"/>
                      </a:lnTo>
                      <a:lnTo>
                        <a:pt x="326" y="221"/>
                      </a:lnTo>
                      <a:lnTo>
                        <a:pt x="326" y="223"/>
                      </a:lnTo>
                      <a:lnTo>
                        <a:pt x="324" y="226"/>
                      </a:lnTo>
                      <a:lnTo>
                        <a:pt x="322" y="228"/>
                      </a:lnTo>
                      <a:lnTo>
                        <a:pt x="321" y="229"/>
                      </a:lnTo>
                      <a:lnTo>
                        <a:pt x="321" y="232"/>
                      </a:lnTo>
                      <a:lnTo>
                        <a:pt x="320" y="234"/>
                      </a:lnTo>
                      <a:lnTo>
                        <a:pt x="311" y="234"/>
                      </a:lnTo>
                      <a:lnTo>
                        <a:pt x="253" y="235"/>
                      </a:lnTo>
                      <a:lnTo>
                        <a:pt x="205" y="236"/>
                      </a:lnTo>
                      <a:lnTo>
                        <a:pt x="195" y="236"/>
                      </a:lnTo>
                      <a:lnTo>
                        <a:pt x="194" y="236"/>
                      </a:lnTo>
                      <a:lnTo>
                        <a:pt x="188" y="238"/>
                      </a:lnTo>
                      <a:lnTo>
                        <a:pt x="179" y="239"/>
                      </a:lnTo>
                      <a:lnTo>
                        <a:pt x="176" y="239"/>
                      </a:lnTo>
                      <a:lnTo>
                        <a:pt x="169" y="239"/>
                      </a:lnTo>
                      <a:lnTo>
                        <a:pt x="163" y="240"/>
                      </a:lnTo>
                      <a:lnTo>
                        <a:pt x="151" y="241"/>
                      </a:lnTo>
                      <a:lnTo>
                        <a:pt x="150" y="241"/>
                      </a:lnTo>
                      <a:lnTo>
                        <a:pt x="143" y="239"/>
                      </a:lnTo>
                      <a:lnTo>
                        <a:pt x="141" y="239"/>
                      </a:lnTo>
                      <a:lnTo>
                        <a:pt x="133" y="240"/>
                      </a:lnTo>
                      <a:lnTo>
                        <a:pt x="130" y="241"/>
                      </a:lnTo>
                      <a:lnTo>
                        <a:pt x="128" y="241"/>
                      </a:lnTo>
                      <a:lnTo>
                        <a:pt x="127" y="241"/>
                      </a:lnTo>
                      <a:lnTo>
                        <a:pt x="124" y="241"/>
                      </a:lnTo>
                      <a:lnTo>
                        <a:pt x="116" y="241"/>
                      </a:lnTo>
                      <a:lnTo>
                        <a:pt x="112" y="241"/>
                      </a:lnTo>
                      <a:lnTo>
                        <a:pt x="93" y="241"/>
                      </a:lnTo>
                      <a:lnTo>
                        <a:pt x="65" y="241"/>
                      </a:lnTo>
                      <a:lnTo>
                        <a:pt x="36" y="241"/>
                      </a:lnTo>
                      <a:lnTo>
                        <a:pt x="22" y="241"/>
                      </a:lnTo>
                      <a:lnTo>
                        <a:pt x="18" y="241"/>
                      </a:lnTo>
                      <a:lnTo>
                        <a:pt x="15" y="241"/>
                      </a:lnTo>
                      <a:lnTo>
                        <a:pt x="10" y="240"/>
                      </a:lnTo>
                      <a:lnTo>
                        <a:pt x="3" y="238"/>
                      </a:lnTo>
                      <a:lnTo>
                        <a:pt x="0" y="238"/>
                      </a:lnTo>
                      <a:lnTo>
                        <a:pt x="8" y="212"/>
                      </a:lnTo>
                      <a:lnTo>
                        <a:pt x="31" y="134"/>
                      </a:lnTo>
                      <a:lnTo>
                        <a:pt x="44" y="90"/>
                      </a:lnTo>
                      <a:lnTo>
                        <a:pt x="45" y="87"/>
                      </a:lnTo>
                      <a:lnTo>
                        <a:pt x="46" y="87"/>
                      </a:lnTo>
                      <a:lnTo>
                        <a:pt x="46" y="86"/>
                      </a:lnTo>
                      <a:lnTo>
                        <a:pt x="46" y="85"/>
                      </a:lnTo>
                      <a:lnTo>
                        <a:pt x="46" y="84"/>
                      </a:lnTo>
                      <a:lnTo>
                        <a:pt x="46" y="83"/>
                      </a:lnTo>
                      <a:lnTo>
                        <a:pt x="45" y="81"/>
                      </a:lnTo>
                      <a:lnTo>
                        <a:pt x="43" y="79"/>
                      </a:lnTo>
                      <a:lnTo>
                        <a:pt x="42" y="78"/>
                      </a:lnTo>
                      <a:lnTo>
                        <a:pt x="42" y="76"/>
                      </a:lnTo>
                      <a:lnTo>
                        <a:pt x="42" y="75"/>
                      </a:lnTo>
                      <a:lnTo>
                        <a:pt x="42" y="74"/>
                      </a:lnTo>
                      <a:lnTo>
                        <a:pt x="42" y="73"/>
                      </a:lnTo>
                      <a:lnTo>
                        <a:pt x="42" y="72"/>
                      </a:lnTo>
                      <a:lnTo>
                        <a:pt x="42" y="71"/>
                      </a:lnTo>
                      <a:lnTo>
                        <a:pt x="43" y="71"/>
                      </a:lnTo>
                      <a:lnTo>
                        <a:pt x="44" y="70"/>
                      </a:lnTo>
                      <a:lnTo>
                        <a:pt x="45" y="70"/>
                      </a:lnTo>
                      <a:lnTo>
                        <a:pt x="45" y="69"/>
                      </a:lnTo>
                      <a:lnTo>
                        <a:pt x="45" y="68"/>
                      </a:lnTo>
                      <a:lnTo>
                        <a:pt x="46" y="67"/>
                      </a:lnTo>
                      <a:lnTo>
                        <a:pt x="46" y="66"/>
                      </a:lnTo>
                      <a:lnTo>
                        <a:pt x="47" y="66"/>
                      </a:lnTo>
                      <a:lnTo>
                        <a:pt x="48" y="66"/>
                      </a:lnTo>
                      <a:lnTo>
                        <a:pt x="48" y="65"/>
                      </a:lnTo>
                      <a:lnTo>
                        <a:pt x="49" y="64"/>
                      </a:lnTo>
                      <a:lnTo>
                        <a:pt x="49" y="62"/>
                      </a:lnTo>
                      <a:lnTo>
                        <a:pt x="50" y="61"/>
                      </a:lnTo>
                      <a:lnTo>
                        <a:pt x="51" y="60"/>
                      </a:lnTo>
                      <a:lnTo>
                        <a:pt x="52" y="59"/>
                      </a:lnTo>
                      <a:lnTo>
                        <a:pt x="52" y="58"/>
                      </a:lnTo>
                      <a:lnTo>
                        <a:pt x="53" y="57"/>
                      </a:lnTo>
                      <a:lnTo>
                        <a:pt x="54" y="57"/>
                      </a:lnTo>
                      <a:lnTo>
                        <a:pt x="56" y="57"/>
                      </a:lnTo>
                      <a:lnTo>
                        <a:pt x="56" y="56"/>
                      </a:lnTo>
                      <a:lnTo>
                        <a:pt x="57" y="56"/>
                      </a:lnTo>
                      <a:lnTo>
                        <a:pt x="57" y="55"/>
                      </a:lnTo>
                      <a:lnTo>
                        <a:pt x="58" y="55"/>
                      </a:lnTo>
                      <a:lnTo>
                        <a:pt x="59" y="55"/>
                      </a:lnTo>
                      <a:lnTo>
                        <a:pt x="60" y="55"/>
                      </a:lnTo>
                      <a:lnTo>
                        <a:pt x="61" y="55"/>
                      </a:lnTo>
                      <a:lnTo>
                        <a:pt x="62" y="55"/>
                      </a:lnTo>
                      <a:lnTo>
                        <a:pt x="63" y="55"/>
                      </a:lnTo>
                      <a:lnTo>
                        <a:pt x="64" y="55"/>
                      </a:lnTo>
                      <a:lnTo>
                        <a:pt x="65" y="55"/>
                      </a:lnTo>
                      <a:lnTo>
                        <a:pt x="65" y="54"/>
                      </a:lnTo>
                      <a:lnTo>
                        <a:pt x="65" y="53"/>
                      </a:lnTo>
                      <a:lnTo>
                        <a:pt x="66" y="53"/>
                      </a:lnTo>
                      <a:lnTo>
                        <a:pt x="66" y="54"/>
                      </a:lnTo>
                      <a:lnTo>
                        <a:pt x="66" y="55"/>
                      </a:lnTo>
                      <a:lnTo>
                        <a:pt x="67" y="55"/>
                      </a:lnTo>
                      <a:lnTo>
                        <a:pt x="68" y="55"/>
                      </a:lnTo>
                      <a:lnTo>
                        <a:pt x="68" y="56"/>
                      </a:lnTo>
                      <a:lnTo>
                        <a:pt x="68" y="57"/>
                      </a:lnTo>
                      <a:lnTo>
                        <a:pt x="69" y="57"/>
                      </a:lnTo>
                      <a:lnTo>
                        <a:pt x="70" y="58"/>
                      </a:lnTo>
                      <a:lnTo>
                        <a:pt x="71" y="58"/>
                      </a:lnTo>
                      <a:lnTo>
                        <a:pt x="71" y="59"/>
                      </a:lnTo>
                      <a:lnTo>
                        <a:pt x="71" y="58"/>
                      </a:lnTo>
                      <a:lnTo>
                        <a:pt x="72" y="57"/>
                      </a:lnTo>
                      <a:lnTo>
                        <a:pt x="73" y="57"/>
                      </a:lnTo>
                      <a:lnTo>
                        <a:pt x="74" y="56"/>
                      </a:lnTo>
                      <a:lnTo>
                        <a:pt x="74" y="55"/>
                      </a:lnTo>
                      <a:lnTo>
                        <a:pt x="75" y="55"/>
                      </a:lnTo>
                      <a:lnTo>
                        <a:pt x="75" y="56"/>
                      </a:lnTo>
                      <a:lnTo>
                        <a:pt x="75" y="57"/>
                      </a:lnTo>
                      <a:lnTo>
                        <a:pt x="76" y="57"/>
                      </a:lnTo>
                      <a:lnTo>
                        <a:pt x="76" y="58"/>
                      </a:lnTo>
                      <a:lnTo>
                        <a:pt x="77" y="57"/>
                      </a:lnTo>
                      <a:lnTo>
                        <a:pt x="77" y="56"/>
                      </a:lnTo>
                      <a:lnTo>
                        <a:pt x="77" y="55"/>
                      </a:lnTo>
                      <a:lnTo>
                        <a:pt x="77" y="53"/>
                      </a:lnTo>
                      <a:lnTo>
                        <a:pt x="78" y="53"/>
                      </a:lnTo>
                      <a:lnTo>
                        <a:pt x="79" y="53"/>
                      </a:lnTo>
                      <a:lnTo>
                        <a:pt x="80" y="52"/>
                      </a:lnTo>
                      <a:lnTo>
                        <a:pt x="80" y="51"/>
                      </a:lnTo>
                      <a:lnTo>
                        <a:pt x="80" y="52"/>
                      </a:lnTo>
                      <a:lnTo>
                        <a:pt x="81" y="53"/>
                      </a:lnTo>
                      <a:lnTo>
                        <a:pt x="82" y="54"/>
                      </a:lnTo>
                      <a:lnTo>
                        <a:pt x="82" y="53"/>
                      </a:lnTo>
                      <a:lnTo>
                        <a:pt x="81" y="52"/>
                      </a:lnTo>
                      <a:lnTo>
                        <a:pt x="81" y="51"/>
                      </a:lnTo>
                      <a:lnTo>
                        <a:pt x="82" y="51"/>
                      </a:lnTo>
                      <a:lnTo>
                        <a:pt x="83" y="52"/>
                      </a:lnTo>
                      <a:lnTo>
                        <a:pt x="84" y="52"/>
                      </a:lnTo>
                      <a:lnTo>
                        <a:pt x="84" y="51"/>
                      </a:lnTo>
                      <a:lnTo>
                        <a:pt x="84" y="50"/>
                      </a:lnTo>
                      <a:lnTo>
                        <a:pt x="83" y="50"/>
                      </a:lnTo>
                      <a:lnTo>
                        <a:pt x="83" y="49"/>
                      </a:lnTo>
                      <a:lnTo>
                        <a:pt x="84" y="49"/>
                      </a:lnTo>
                      <a:lnTo>
                        <a:pt x="85" y="49"/>
                      </a:lnTo>
                      <a:lnTo>
                        <a:pt x="86" y="49"/>
                      </a:lnTo>
                      <a:lnTo>
                        <a:pt x="87" y="49"/>
                      </a:lnTo>
                      <a:lnTo>
                        <a:pt x="86" y="49"/>
                      </a:lnTo>
                      <a:lnTo>
                        <a:pt x="86" y="48"/>
                      </a:lnTo>
                      <a:lnTo>
                        <a:pt x="87" y="47"/>
                      </a:lnTo>
                      <a:lnTo>
                        <a:pt x="87" y="46"/>
                      </a:lnTo>
                      <a:lnTo>
                        <a:pt x="86" y="46"/>
                      </a:lnTo>
                      <a:lnTo>
                        <a:pt x="85" y="46"/>
                      </a:lnTo>
                      <a:lnTo>
                        <a:pt x="85" y="45"/>
                      </a:lnTo>
                      <a:lnTo>
                        <a:pt x="85" y="44"/>
                      </a:lnTo>
                      <a:lnTo>
                        <a:pt x="85" y="43"/>
                      </a:lnTo>
                      <a:lnTo>
                        <a:pt x="86" y="43"/>
                      </a:lnTo>
                      <a:lnTo>
                        <a:pt x="86" y="42"/>
                      </a:lnTo>
                      <a:lnTo>
                        <a:pt x="85" y="41"/>
                      </a:lnTo>
                      <a:lnTo>
                        <a:pt x="84" y="41"/>
                      </a:lnTo>
                      <a:lnTo>
                        <a:pt x="84" y="40"/>
                      </a:lnTo>
                      <a:lnTo>
                        <a:pt x="85" y="40"/>
                      </a:lnTo>
                      <a:lnTo>
                        <a:pt x="86" y="40"/>
                      </a:lnTo>
                      <a:lnTo>
                        <a:pt x="86" y="39"/>
                      </a:lnTo>
                      <a:lnTo>
                        <a:pt x="87" y="38"/>
                      </a:lnTo>
                      <a:lnTo>
                        <a:pt x="86" y="38"/>
                      </a:lnTo>
                      <a:lnTo>
                        <a:pt x="85" y="38"/>
                      </a:lnTo>
                      <a:lnTo>
                        <a:pt x="84" y="37"/>
                      </a:lnTo>
                      <a:lnTo>
                        <a:pt x="83" y="37"/>
                      </a:lnTo>
                      <a:lnTo>
                        <a:pt x="83" y="38"/>
                      </a:lnTo>
                      <a:lnTo>
                        <a:pt x="83" y="37"/>
                      </a:lnTo>
                      <a:lnTo>
                        <a:pt x="82" y="37"/>
                      </a:lnTo>
                      <a:lnTo>
                        <a:pt x="81" y="37"/>
                      </a:lnTo>
                      <a:lnTo>
                        <a:pt x="81" y="38"/>
                      </a:lnTo>
                      <a:lnTo>
                        <a:pt x="82" y="38"/>
                      </a:lnTo>
                      <a:lnTo>
                        <a:pt x="82" y="39"/>
                      </a:lnTo>
                      <a:lnTo>
                        <a:pt x="81" y="39"/>
                      </a:lnTo>
                      <a:lnTo>
                        <a:pt x="80" y="39"/>
                      </a:lnTo>
                      <a:lnTo>
                        <a:pt x="79" y="39"/>
                      </a:lnTo>
                      <a:lnTo>
                        <a:pt x="79" y="38"/>
                      </a:lnTo>
                      <a:lnTo>
                        <a:pt x="78" y="38"/>
                      </a:lnTo>
                      <a:lnTo>
                        <a:pt x="78" y="39"/>
                      </a:lnTo>
                      <a:lnTo>
                        <a:pt x="77" y="39"/>
                      </a:lnTo>
                      <a:lnTo>
                        <a:pt x="77" y="38"/>
                      </a:lnTo>
                      <a:lnTo>
                        <a:pt x="77" y="37"/>
                      </a:lnTo>
                      <a:lnTo>
                        <a:pt x="75" y="37"/>
                      </a:lnTo>
                      <a:lnTo>
                        <a:pt x="74" y="37"/>
                      </a:lnTo>
                      <a:lnTo>
                        <a:pt x="74" y="36"/>
                      </a:lnTo>
                      <a:lnTo>
                        <a:pt x="75" y="36"/>
                      </a:lnTo>
                      <a:lnTo>
                        <a:pt x="75" y="35"/>
                      </a:lnTo>
                      <a:lnTo>
                        <a:pt x="75" y="34"/>
                      </a:lnTo>
                      <a:lnTo>
                        <a:pt x="74" y="33"/>
                      </a:lnTo>
                      <a:lnTo>
                        <a:pt x="74" y="32"/>
                      </a:lnTo>
                      <a:lnTo>
                        <a:pt x="75" y="32"/>
                      </a:lnTo>
                      <a:lnTo>
                        <a:pt x="76" y="32"/>
                      </a:lnTo>
                      <a:lnTo>
                        <a:pt x="77" y="32"/>
                      </a:lnTo>
                      <a:lnTo>
                        <a:pt x="77" y="31"/>
                      </a:lnTo>
                      <a:lnTo>
                        <a:pt x="77" y="30"/>
                      </a:lnTo>
                      <a:lnTo>
                        <a:pt x="76" y="30"/>
                      </a:lnTo>
                      <a:lnTo>
                        <a:pt x="76" y="31"/>
                      </a:lnTo>
                      <a:lnTo>
                        <a:pt x="76" y="30"/>
                      </a:lnTo>
                      <a:lnTo>
                        <a:pt x="76" y="28"/>
                      </a:lnTo>
                      <a:lnTo>
                        <a:pt x="76" y="27"/>
                      </a:lnTo>
                      <a:lnTo>
                        <a:pt x="76" y="26"/>
                      </a:lnTo>
                      <a:lnTo>
                        <a:pt x="75" y="26"/>
                      </a:lnTo>
                      <a:lnTo>
                        <a:pt x="74" y="26"/>
                      </a:lnTo>
                      <a:lnTo>
                        <a:pt x="73" y="26"/>
                      </a:lnTo>
                      <a:lnTo>
                        <a:pt x="72" y="26"/>
                      </a:lnTo>
                      <a:lnTo>
                        <a:pt x="72" y="25"/>
                      </a:lnTo>
                      <a:lnTo>
                        <a:pt x="72" y="24"/>
                      </a:lnTo>
                      <a:lnTo>
                        <a:pt x="71" y="23"/>
                      </a:lnTo>
                      <a:lnTo>
                        <a:pt x="70" y="22"/>
                      </a:lnTo>
                      <a:lnTo>
                        <a:pt x="69" y="22"/>
                      </a:lnTo>
                      <a:lnTo>
                        <a:pt x="68" y="22"/>
                      </a:lnTo>
                      <a:lnTo>
                        <a:pt x="67" y="23"/>
                      </a:lnTo>
                      <a:lnTo>
                        <a:pt x="67" y="24"/>
                      </a:lnTo>
                      <a:lnTo>
                        <a:pt x="67" y="23"/>
                      </a:lnTo>
                      <a:lnTo>
                        <a:pt x="66" y="23"/>
                      </a:lnTo>
                      <a:lnTo>
                        <a:pt x="65" y="23"/>
                      </a:lnTo>
                      <a:lnTo>
                        <a:pt x="65" y="22"/>
                      </a:lnTo>
                      <a:lnTo>
                        <a:pt x="64" y="21"/>
                      </a:lnTo>
                      <a:lnTo>
                        <a:pt x="64" y="20"/>
                      </a:lnTo>
                      <a:lnTo>
                        <a:pt x="63" y="20"/>
                      </a:lnTo>
                      <a:lnTo>
                        <a:pt x="62" y="20"/>
                      </a:lnTo>
                      <a:lnTo>
                        <a:pt x="63" y="22"/>
                      </a:lnTo>
                      <a:lnTo>
                        <a:pt x="63" y="23"/>
                      </a:lnTo>
                      <a:lnTo>
                        <a:pt x="61" y="23"/>
                      </a:lnTo>
                      <a:lnTo>
                        <a:pt x="60" y="24"/>
                      </a:lnTo>
                      <a:lnTo>
                        <a:pt x="59" y="23"/>
                      </a:lnTo>
                      <a:lnTo>
                        <a:pt x="56" y="22"/>
                      </a:lnTo>
                      <a:lnTo>
                        <a:pt x="55" y="22"/>
                      </a:lnTo>
                      <a:lnTo>
                        <a:pt x="55" y="21"/>
                      </a:lnTo>
                      <a:lnTo>
                        <a:pt x="55" y="20"/>
                      </a:lnTo>
                      <a:lnTo>
                        <a:pt x="56" y="20"/>
                      </a:lnTo>
                      <a:lnTo>
                        <a:pt x="55" y="20"/>
                      </a:lnTo>
                      <a:lnTo>
                        <a:pt x="54" y="20"/>
                      </a:lnTo>
                      <a:lnTo>
                        <a:pt x="53" y="19"/>
                      </a:lnTo>
                      <a:lnTo>
                        <a:pt x="52" y="19"/>
                      </a:lnTo>
                      <a:lnTo>
                        <a:pt x="51" y="19"/>
                      </a:lnTo>
                      <a:lnTo>
                        <a:pt x="51" y="20"/>
                      </a:lnTo>
                      <a:lnTo>
                        <a:pt x="51" y="21"/>
                      </a:lnTo>
                      <a:lnTo>
                        <a:pt x="50" y="20"/>
                      </a:lnTo>
                      <a:lnTo>
                        <a:pt x="49" y="21"/>
                      </a:lnTo>
                      <a:lnTo>
                        <a:pt x="48" y="21"/>
                      </a:lnTo>
                      <a:lnTo>
                        <a:pt x="48" y="22"/>
                      </a:lnTo>
                      <a:lnTo>
                        <a:pt x="47" y="22"/>
                      </a:lnTo>
                      <a:lnTo>
                        <a:pt x="47" y="21"/>
                      </a:lnTo>
                      <a:lnTo>
                        <a:pt x="46" y="20"/>
                      </a:lnTo>
                      <a:lnTo>
                        <a:pt x="45" y="20"/>
                      </a:lnTo>
                      <a:lnTo>
                        <a:pt x="44" y="20"/>
                      </a:lnTo>
                      <a:lnTo>
                        <a:pt x="43" y="19"/>
                      </a:lnTo>
                      <a:lnTo>
                        <a:pt x="42" y="19"/>
                      </a:lnTo>
                      <a:lnTo>
                        <a:pt x="41" y="18"/>
                      </a:lnTo>
                      <a:lnTo>
                        <a:pt x="40" y="18"/>
                      </a:lnTo>
                      <a:lnTo>
                        <a:pt x="38" y="18"/>
                      </a:lnTo>
                      <a:lnTo>
                        <a:pt x="37" y="18"/>
                      </a:lnTo>
                      <a:lnTo>
                        <a:pt x="36" y="17"/>
                      </a:lnTo>
                      <a:lnTo>
                        <a:pt x="35" y="17"/>
                      </a:lnTo>
                      <a:lnTo>
                        <a:pt x="34" y="17"/>
                      </a:lnTo>
                      <a:lnTo>
                        <a:pt x="33" y="17"/>
                      </a:lnTo>
                      <a:lnTo>
                        <a:pt x="34" y="17"/>
                      </a:lnTo>
                      <a:lnTo>
                        <a:pt x="34" y="16"/>
                      </a:lnTo>
                      <a:lnTo>
                        <a:pt x="33" y="16"/>
                      </a:lnTo>
                      <a:lnTo>
                        <a:pt x="33" y="15"/>
                      </a:lnTo>
                      <a:lnTo>
                        <a:pt x="32" y="15"/>
                      </a:lnTo>
                      <a:lnTo>
                        <a:pt x="31" y="14"/>
                      </a:lnTo>
                      <a:lnTo>
                        <a:pt x="32" y="14"/>
                      </a:lnTo>
                      <a:lnTo>
                        <a:pt x="32" y="13"/>
                      </a:lnTo>
                      <a:lnTo>
                        <a:pt x="32" y="12"/>
                      </a:lnTo>
                      <a:lnTo>
                        <a:pt x="32" y="11"/>
                      </a:lnTo>
                      <a:lnTo>
                        <a:pt x="33" y="10"/>
                      </a:lnTo>
                      <a:lnTo>
                        <a:pt x="33" y="9"/>
                      </a:lnTo>
                      <a:lnTo>
                        <a:pt x="33" y="8"/>
                      </a:lnTo>
                      <a:lnTo>
                        <a:pt x="32" y="8"/>
                      </a:lnTo>
                      <a:lnTo>
                        <a:pt x="31" y="8"/>
                      </a:lnTo>
                      <a:lnTo>
                        <a:pt x="31" y="7"/>
                      </a:lnTo>
                      <a:lnTo>
                        <a:pt x="32" y="7"/>
                      </a:lnTo>
                      <a:lnTo>
                        <a:pt x="32" y="6"/>
                      </a:lnTo>
                      <a:lnTo>
                        <a:pt x="32" y="5"/>
                      </a:lnTo>
                      <a:lnTo>
                        <a:pt x="31" y="5"/>
                      </a:lnTo>
                      <a:lnTo>
                        <a:pt x="31" y="6"/>
                      </a:lnTo>
                      <a:lnTo>
                        <a:pt x="31" y="5"/>
                      </a:lnTo>
                      <a:lnTo>
                        <a:pt x="30" y="5"/>
                      </a:lnTo>
                      <a:lnTo>
                        <a:pt x="30" y="4"/>
                      </a:lnTo>
                      <a:lnTo>
                        <a:pt x="29" y="5"/>
                      </a:lnTo>
                      <a:lnTo>
                        <a:pt x="28" y="6"/>
                      </a:lnTo>
                      <a:lnTo>
                        <a:pt x="27" y="5"/>
                      </a:lnTo>
                      <a:lnTo>
                        <a:pt x="27" y="4"/>
                      </a:lnTo>
                      <a:lnTo>
                        <a:pt x="28" y="4"/>
                      </a:lnTo>
                      <a:lnTo>
                        <a:pt x="28" y="3"/>
                      </a:lnTo>
                      <a:lnTo>
                        <a:pt x="27" y="3"/>
                      </a:lnTo>
                      <a:lnTo>
                        <a:pt x="26" y="3"/>
                      </a:lnTo>
                      <a:lnTo>
                        <a:pt x="26" y="4"/>
                      </a:lnTo>
                      <a:lnTo>
                        <a:pt x="25" y="4"/>
                      </a:lnTo>
                      <a:lnTo>
                        <a:pt x="25" y="3"/>
                      </a:lnTo>
                      <a:lnTo>
                        <a:pt x="24" y="2"/>
                      </a:lnTo>
                      <a:lnTo>
                        <a:pt x="24" y="1"/>
                      </a:lnTo>
                      <a:lnTo>
                        <a:pt x="23" y="1"/>
                      </a:lnTo>
                      <a:lnTo>
                        <a:pt x="25" y="1"/>
                      </a:lnTo>
                      <a:lnTo>
                        <a:pt x="26" y="2"/>
                      </a:lnTo>
                      <a:lnTo>
                        <a:pt x="30" y="2"/>
                      </a:lnTo>
                      <a:lnTo>
                        <a:pt x="31" y="2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3" y="2"/>
                      </a:lnTo>
                      <a:lnTo>
                        <a:pt x="62" y="2"/>
                      </a:lnTo>
                      <a:lnTo>
                        <a:pt x="64" y="2"/>
                      </a:lnTo>
                      <a:lnTo>
                        <a:pt x="66" y="2"/>
                      </a:lnTo>
                      <a:lnTo>
                        <a:pt x="83" y="1"/>
                      </a:lnTo>
                      <a:lnTo>
                        <a:pt x="108" y="1"/>
                      </a:lnTo>
                      <a:lnTo>
                        <a:pt x="128" y="1"/>
                      </a:lnTo>
                      <a:lnTo>
                        <a:pt x="182" y="0"/>
                      </a:lnTo>
                    </a:path>
                  </a:pathLst>
                </a:custGeom>
                <a:solidFill>
                  <a:srgbClr val="BE7F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" name="Freeform 43">
                  <a:extLst>
                    <a:ext uri="{FF2B5EF4-FFF2-40B4-BE49-F238E27FC236}">
                      <a16:creationId xmlns:a16="http://schemas.microsoft.com/office/drawing/2014/main" id="{540FF7D0-9097-411F-A398-D4AFBB7826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034338" y="2022475"/>
                  <a:ext cx="488950" cy="554038"/>
                </a:xfrm>
                <a:custGeom>
                  <a:avLst/>
                  <a:gdLst>
                    <a:gd name="T0" fmla="*/ 38 w 308"/>
                    <a:gd name="T1" fmla="*/ 33 h 349"/>
                    <a:gd name="T2" fmla="*/ 49 w 308"/>
                    <a:gd name="T3" fmla="*/ 38 h 349"/>
                    <a:gd name="T4" fmla="*/ 59 w 308"/>
                    <a:gd name="T5" fmla="*/ 42 h 349"/>
                    <a:gd name="T6" fmla="*/ 67 w 308"/>
                    <a:gd name="T7" fmla="*/ 47 h 349"/>
                    <a:gd name="T8" fmla="*/ 77 w 308"/>
                    <a:gd name="T9" fmla="*/ 52 h 349"/>
                    <a:gd name="T10" fmla="*/ 80 w 308"/>
                    <a:gd name="T11" fmla="*/ 59 h 349"/>
                    <a:gd name="T12" fmla="*/ 90 w 308"/>
                    <a:gd name="T13" fmla="*/ 64 h 349"/>
                    <a:gd name="T14" fmla="*/ 97 w 308"/>
                    <a:gd name="T15" fmla="*/ 67 h 349"/>
                    <a:gd name="T16" fmla="*/ 107 w 308"/>
                    <a:gd name="T17" fmla="*/ 65 h 349"/>
                    <a:gd name="T18" fmla="*/ 111 w 308"/>
                    <a:gd name="T19" fmla="*/ 72 h 349"/>
                    <a:gd name="T20" fmla="*/ 118 w 308"/>
                    <a:gd name="T21" fmla="*/ 79 h 349"/>
                    <a:gd name="T22" fmla="*/ 125 w 308"/>
                    <a:gd name="T23" fmla="*/ 88 h 349"/>
                    <a:gd name="T24" fmla="*/ 133 w 308"/>
                    <a:gd name="T25" fmla="*/ 94 h 349"/>
                    <a:gd name="T26" fmla="*/ 146 w 308"/>
                    <a:gd name="T27" fmla="*/ 93 h 349"/>
                    <a:gd name="T28" fmla="*/ 150 w 308"/>
                    <a:gd name="T29" fmla="*/ 101 h 349"/>
                    <a:gd name="T30" fmla="*/ 153 w 308"/>
                    <a:gd name="T31" fmla="*/ 112 h 349"/>
                    <a:gd name="T32" fmla="*/ 164 w 308"/>
                    <a:gd name="T33" fmla="*/ 105 h 349"/>
                    <a:gd name="T34" fmla="*/ 168 w 308"/>
                    <a:gd name="T35" fmla="*/ 112 h 349"/>
                    <a:gd name="T36" fmla="*/ 171 w 308"/>
                    <a:gd name="T37" fmla="*/ 122 h 349"/>
                    <a:gd name="T38" fmla="*/ 180 w 308"/>
                    <a:gd name="T39" fmla="*/ 130 h 349"/>
                    <a:gd name="T40" fmla="*/ 181 w 308"/>
                    <a:gd name="T41" fmla="*/ 139 h 349"/>
                    <a:gd name="T42" fmla="*/ 194 w 308"/>
                    <a:gd name="T43" fmla="*/ 139 h 349"/>
                    <a:gd name="T44" fmla="*/ 200 w 308"/>
                    <a:gd name="T45" fmla="*/ 146 h 349"/>
                    <a:gd name="T46" fmla="*/ 191 w 308"/>
                    <a:gd name="T47" fmla="*/ 146 h 349"/>
                    <a:gd name="T48" fmla="*/ 188 w 308"/>
                    <a:gd name="T49" fmla="*/ 157 h 349"/>
                    <a:gd name="T50" fmla="*/ 179 w 308"/>
                    <a:gd name="T51" fmla="*/ 163 h 349"/>
                    <a:gd name="T52" fmla="*/ 191 w 308"/>
                    <a:gd name="T53" fmla="*/ 168 h 349"/>
                    <a:gd name="T54" fmla="*/ 205 w 308"/>
                    <a:gd name="T55" fmla="*/ 168 h 349"/>
                    <a:gd name="T56" fmla="*/ 212 w 308"/>
                    <a:gd name="T57" fmla="*/ 178 h 349"/>
                    <a:gd name="T58" fmla="*/ 229 w 308"/>
                    <a:gd name="T59" fmla="*/ 180 h 349"/>
                    <a:gd name="T60" fmla="*/ 241 w 308"/>
                    <a:gd name="T61" fmla="*/ 192 h 349"/>
                    <a:gd name="T62" fmla="*/ 252 w 308"/>
                    <a:gd name="T63" fmla="*/ 209 h 349"/>
                    <a:gd name="T64" fmla="*/ 270 w 308"/>
                    <a:gd name="T65" fmla="*/ 221 h 349"/>
                    <a:gd name="T66" fmla="*/ 287 w 308"/>
                    <a:gd name="T67" fmla="*/ 244 h 349"/>
                    <a:gd name="T68" fmla="*/ 301 w 308"/>
                    <a:gd name="T69" fmla="*/ 266 h 349"/>
                    <a:gd name="T70" fmla="*/ 307 w 308"/>
                    <a:gd name="T71" fmla="*/ 304 h 349"/>
                    <a:gd name="T72" fmla="*/ 295 w 308"/>
                    <a:gd name="T73" fmla="*/ 326 h 349"/>
                    <a:gd name="T74" fmla="*/ 252 w 308"/>
                    <a:gd name="T75" fmla="*/ 342 h 349"/>
                    <a:gd name="T76" fmla="*/ 229 w 308"/>
                    <a:gd name="T77" fmla="*/ 347 h 349"/>
                    <a:gd name="T78" fmla="*/ 214 w 308"/>
                    <a:gd name="T79" fmla="*/ 327 h 349"/>
                    <a:gd name="T80" fmla="*/ 206 w 308"/>
                    <a:gd name="T81" fmla="*/ 308 h 349"/>
                    <a:gd name="T82" fmla="*/ 196 w 308"/>
                    <a:gd name="T83" fmla="*/ 302 h 349"/>
                    <a:gd name="T84" fmla="*/ 183 w 308"/>
                    <a:gd name="T85" fmla="*/ 293 h 349"/>
                    <a:gd name="T86" fmla="*/ 176 w 308"/>
                    <a:gd name="T87" fmla="*/ 282 h 349"/>
                    <a:gd name="T88" fmla="*/ 169 w 308"/>
                    <a:gd name="T89" fmla="*/ 273 h 349"/>
                    <a:gd name="T90" fmla="*/ 160 w 308"/>
                    <a:gd name="T91" fmla="*/ 264 h 349"/>
                    <a:gd name="T92" fmla="*/ 149 w 308"/>
                    <a:gd name="T93" fmla="*/ 254 h 349"/>
                    <a:gd name="T94" fmla="*/ 144 w 308"/>
                    <a:gd name="T95" fmla="*/ 244 h 349"/>
                    <a:gd name="T96" fmla="*/ 138 w 308"/>
                    <a:gd name="T97" fmla="*/ 234 h 349"/>
                    <a:gd name="T98" fmla="*/ 136 w 308"/>
                    <a:gd name="T99" fmla="*/ 227 h 349"/>
                    <a:gd name="T100" fmla="*/ 128 w 308"/>
                    <a:gd name="T101" fmla="*/ 223 h 349"/>
                    <a:gd name="T102" fmla="*/ 121 w 308"/>
                    <a:gd name="T103" fmla="*/ 216 h 349"/>
                    <a:gd name="T104" fmla="*/ 116 w 308"/>
                    <a:gd name="T105" fmla="*/ 209 h 349"/>
                    <a:gd name="T106" fmla="*/ 104 w 308"/>
                    <a:gd name="T107" fmla="*/ 209 h 349"/>
                    <a:gd name="T108" fmla="*/ 94 w 308"/>
                    <a:gd name="T109" fmla="*/ 202 h 349"/>
                    <a:gd name="T110" fmla="*/ 79 w 308"/>
                    <a:gd name="T111" fmla="*/ 197 h 349"/>
                    <a:gd name="T112" fmla="*/ 78 w 308"/>
                    <a:gd name="T113" fmla="*/ 183 h 349"/>
                    <a:gd name="T114" fmla="*/ 67 w 308"/>
                    <a:gd name="T115" fmla="*/ 171 h 349"/>
                    <a:gd name="T116" fmla="*/ 62 w 308"/>
                    <a:gd name="T117" fmla="*/ 163 h 349"/>
                    <a:gd name="T118" fmla="*/ 31 w 308"/>
                    <a:gd name="T119" fmla="*/ 114 h 349"/>
                    <a:gd name="T120" fmla="*/ 1 w 308"/>
                    <a:gd name="T121" fmla="*/ 22 h 349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308"/>
                    <a:gd name="T184" fmla="*/ 0 h 349"/>
                    <a:gd name="T185" fmla="*/ 308 w 308"/>
                    <a:gd name="T186" fmla="*/ 349 h 349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308" h="349">
                      <a:moveTo>
                        <a:pt x="4" y="4"/>
                      </a:moveTo>
                      <a:lnTo>
                        <a:pt x="8" y="7"/>
                      </a:lnTo>
                      <a:lnTo>
                        <a:pt x="9" y="8"/>
                      </a:lnTo>
                      <a:lnTo>
                        <a:pt x="12" y="11"/>
                      </a:lnTo>
                      <a:lnTo>
                        <a:pt x="16" y="15"/>
                      </a:lnTo>
                      <a:lnTo>
                        <a:pt x="21" y="19"/>
                      </a:lnTo>
                      <a:lnTo>
                        <a:pt x="26" y="23"/>
                      </a:lnTo>
                      <a:lnTo>
                        <a:pt x="29" y="27"/>
                      </a:lnTo>
                      <a:lnTo>
                        <a:pt x="32" y="29"/>
                      </a:lnTo>
                      <a:lnTo>
                        <a:pt x="32" y="30"/>
                      </a:lnTo>
                      <a:lnTo>
                        <a:pt x="34" y="31"/>
                      </a:lnTo>
                      <a:lnTo>
                        <a:pt x="35" y="32"/>
                      </a:lnTo>
                      <a:lnTo>
                        <a:pt x="36" y="32"/>
                      </a:lnTo>
                      <a:lnTo>
                        <a:pt x="37" y="33"/>
                      </a:lnTo>
                      <a:lnTo>
                        <a:pt x="38" y="33"/>
                      </a:lnTo>
                      <a:lnTo>
                        <a:pt x="39" y="33"/>
                      </a:lnTo>
                      <a:lnTo>
                        <a:pt x="40" y="34"/>
                      </a:lnTo>
                      <a:lnTo>
                        <a:pt x="41" y="34"/>
                      </a:lnTo>
                      <a:lnTo>
                        <a:pt x="42" y="34"/>
                      </a:lnTo>
                      <a:lnTo>
                        <a:pt x="43" y="34"/>
                      </a:lnTo>
                      <a:lnTo>
                        <a:pt x="43" y="35"/>
                      </a:lnTo>
                      <a:lnTo>
                        <a:pt x="44" y="35"/>
                      </a:lnTo>
                      <a:lnTo>
                        <a:pt x="45" y="35"/>
                      </a:lnTo>
                      <a:lnTo>
                        <a:pt x="45" y="36"/>
                      </a:lnTo>
                      <a:lnTo>
                        <a:pt x="45" y="37"/>
                      </a:lnTo>
                      <a:lnTo>
                        <a:pt x="47" y="37"/>
                      </a:lnTo>
                      <a:lnTo>
                        <a:pt x="48" y="38"/>
                      </a:lnTo>
                      <a:lnTo>
                        <a:pt x="49" y="38"/>
                      </a:lnTo>
                      <a:lnTo>
                        <a:pt x="51" y="39"/>
                      </a:lnTo>
                      <a:lnTo>
                        <a:pt x="52" y="40"/>
                      </a:lnTo>
                      <a:lnTo>
                        <a:pt x="52" y="41"/>
                      </a:lnTo>
                      <a:lnTo>
                        <a:pt x="53" y="41"/>
                      </a:lnTo>
                      <a:lnTo>
                        <a:pt x="54" y="41"/>
                      </a:lnTo>
                      <a:lnTo>
                        <a:pt x="54" y="42"/>
                      </a:lnTo>
                      <a:lnTo>
                        <a:pt x="55" y="42"/>
                      </a:lnTo>
                      <a:lnTo>
                        <a:pt x="55" y="43"/>
                      </a:lnTo>
                      <a:lnTo>
                        <a:pt x="55" y="42"/>
                      </a:lnTo>
                      <a:lnTo>
                        <a:pt x="56" y="42"/>
                      </a:lnTo>
                      <a:lnTo>
                        <a:pt x="57" y="42"/>
                      </a:lnTo>
                      <a:lnTo>
                        <a:pt x="58" y="42"/>
                      </a:lnTo>
                      <a:lnTo>
                        <a:pt x="59" y="42"/>
                      </a:lnTo>
                      <a:lnTo>
                        <a:pt x="60" y="42"/>
                      </a:lnTo>
                      <a:lnTo>
                        <a:pt x="60" y="41"/>
                      </a:lnTo>
                      <a:lnTo>
                        <a:pt x="61" y="41"/>
                      </a:lnTo>
                      <a:lnTo>
                        <a:pt x="61" y="42"/>
                      </a:lnTo>
                      <a:lnTo>
                        <a:pt x="62" y="42"/>
                      </a:lnTo>
                      <a:lnTo>
                        <a:pt x="63" y="42"/>
                      </a:lnTo>
                      <a:lnTo>
                        <a:pt x="63" y="43"/>
                      </a:lnTo>
                      <a:lnTo>
                        <a:pt x="64" y="43"/>
                      </a:lnTo>
                      <a:lnTo>
                        <a:pt x="64" y="44"/>
                      </a:lnTo>
                      <a:lnTo>
                        <a:pt x="65" y="45"/>
                      </a:lnTo>
                      <a:lnTo>
                        <a:pt x="66" y="45"/>
                      </a:lnTo>
                      <a:lnTo>
                        <a:pt x="66" y="46"/>
                      </a:lnTo>
                      <a:lnTo>
                        <a:pt x="67" y="46"/>
                      </a:lnTo>
                      <a:lnTo>
                        <a:pt x="67" y="47"/>
                      </a:lnTo>
                      <a:lnTo>
                        <a:pt x="67" y="48"/>
                      </a:lnTo>
                      <a:lnTo>
                        <a:pt x="68" y="48"/>
                      </a:lnTo>
                      <a:lnTo>
                        <a:pt x="69" y="48"/>
                      </a:lnTo>
                      <a:lnTo>
                        <a:pt x="69" y="47"/>
                      </a:lnTo>
                      <a:lnTo>
                        <a:pt x="71" y="47"/>
                      </a:lnTo>
                      <a:lnTo>
                        <a:pt x="71" y="48"/>
                      </a:lnTo>
                      <a:lnTo>
                        <a:pt x="72" y="48"/>
                      </a:lnTo>
                      <a:lnTo>
                        <a:pt x="72" y="49"/>
                      </a:lnTo>
                      <a:lnTo>
                        <a:pt x="73" y="49"/>
                      </a:lnTo>
                      <a:lnTo>
                        <a:pt x="74" y="49"/>
                      </a:lnTo>
                      <a:lnTo>
                        <a:pt x="74" y="51"/>
                      </a:lnTo>
                      <a:lnTo>
                        <a:pt x="75" y="52"/>
                      </a:lnTo>
                      <a:lnTo>
                        <a:pt x="76" y="52"/>
                      </a:lnTo>
                      <a:lnTo>
                        <a:pt x="77" y="52"/>
                      </a:lnTo>
                      <a:lnTo>
                        <a:pt x="78" y="52"/>
                      </a:lnTo>
                      <a:lnTo>
                        <a:pt x="77" y="52"/>
                      </a:lnTo>
                      <a:lnTo>
                        <a:pt x="77" y="53"/>
                      </a:lnTo>
                      <a:lnTo>
                        <a:pt x="78" y="53"/>
                      </a:lnTo>
                      <a:lnTo>
                        <a:pt x="79" y="53"/>
                      </a:lnTo>
                      <a:lnTo>
                        <a:pt x="80" y="53"/>
                      </a:lnTo>
                      <a:lnTo>
                        <a:pt x="80" y="54"/>
                      </a:lnTo>
                      <a:lnTo>
                        <a:pt x="80" y="55"/>
                      </a:lnTo>
                      <a:lnTo>
                        <a:pt x="79" y="56"/>
                      </a:lnTo>
                      <a:lnTo>
                        <a:pt x="79" y="57"/>
                      </a:lnTo>
                      <a:lnTo>
                        <a:pt x="80" y="58"/>
                      </a:lnTo>
                      <a:lnTo>
                        <a:pt x="80" y="59"/>
                      </a:lnTo>
                      <a:lnTo>
                        <a:pt x="80" y="60"/>
                      </a:lnTo>
                      <a:lnTo>
                        <a:pt x="81" y="60"/>
                      </a:lnTo>
                      <a:lnTo>
                        <a:pt x="82" y="61"/>
                      </a:lnTo>
                      <a:lnTo>
                        <a:pt x="83" y="61"/>
                      </a:lnTo>
                      <a:lnTo>
                        <a:pt x="84" y="62"/>
                      </a:lnTo>
                      <a:lnTo>
                        <a:pt x="84" y="63"/>
                      </a:lnTo>
                      <a:lnTo>
                        <a:pt x="85" y="63"/>
                      </a:lnTo>
                      <a:lnTo>
                        <a:pt x="86" y="63"/>
                      </a:lnTo>
                      <a:lnTo>
                        <a:pt x="86" y="64"/>
                      </a:lnTo>
                      <a:lnTo>
                        <a:pt x="87" y="64"/>
                      </a:lnTo>
                      <a:lnTo>
                        <a:pt x="88" y="64"/>
                      </a:lnTo>
                      <a:lnTo>
                        <a:pt x="88" y="63"/>
                      </a:lnTo>
                      <a:lnTo>
                        <a:pt x="89" y="63"/>
                      </a:lnTo>
                      <a:lnTo>
                        <a:pt x="89" y="64"/>
                      </a:lnTo>
                      <a:lnTo>
                        <a:pt x="90" y="64"/>
                      </a:lnTo>
                      <a:lnTo>
                        <a:pt x="90" y="63"/>
                      </a:lnTo>
                      <a:lnTo>
                        <a:pt x="91" y="63"/>
                      </a:lnTo>
                      <a:lnTo>
                        <a:pt x="92" y="62"/>
                      </a:lnTo>
                      <a:lnTo>
                        <a:pt x="92" y="63"/>
                      </a:lnTo>
                      <a:lnTo>
                        <a:pt x="93" y="63"/>
                      </a:lnTo>
                      <a:lnTo>
                        <a:pt x="93" y="64"/>
                      </a:lnTo>
                      <a:lnTo>
                        <a:pt x="93" y="65"/>
                      </a:lnTo>
                      <a:lnTo>
                        <a:pt x="93" y="66"/>
                      </a:lnTo>
                      <a:lnTo>
                        <a:pt x="93" y="67"/>
                      </a:lnTo>
                      <a:lnTo>
                        <a:pt x="94" y="67"/>
                      </a:lnTo>
                      <a:lnTo>
                        <a:pt x="95" y="68"/>
                      </a:lnTo>
                      <a:lnTo>
                        <a:pt x="96" y="67"/>
                      </a:lnTo>
                      <a:lnTo>
                        <a:pt x="97" y="67"/>
                      </a:lnTo>
                      <a:lnTo>
                        <a:pt x="98" y="66"/>
                      </a:lnTo>
                      <a:lnTo>
                        <a:pt x="98" y="65"/>
                      </a:lnTo>
                      <a:lnTo>
                        <a:pt x="99" y="65"/>
                      </a:lnTo>
                      <a:lnTo>
                        <a:pt x="99" y="64"/>
                      </a:lnTo>
                      <a:lnTo>
                        <a:pt x="100" y="64"/>
                      </a:lnTo>
                      <a:lnTo>
                        <a:pt x="100" y="65"/>
                      </a:lnTo>
                      <a:lnTo>
                        <a:pt x="101" y="64"/>
                      </a:lnTo>
                      <a:lnTo>
                        <a:pt x="102" y="64"/>
                      </a:lnTo>
                      <a:lnTo>
                        <a:pt x="103" y="64"/>
                      </a:lnTo>
                      <a:lnTo>
                        <a:pt x="103" y="65"/>
                      </a:lnTo>
                      <a:lnTo>
                        <a:pt x="104" y="65"/>
                      </a:lnTo>
                      <a:lnTo>
                        <a:pt x="105" y="65"/>
                      </a:lnTo>
                      <a:lnTo>
                        <a:pt x="106" y="65"/>
                      </a:lnTo>
                      <a:lnTo>
                        <a:pt x="107" y="65"/>
                      </a:lnTo>
                      <a:lnTo>
                        <a:pt x="109" y="64"/>
                      </a:lnTo>
                      <a:lnTo>
                        <a:pt x="110" y="64"/>
                      </a:lnTo>
                      <a:lnTo>
                        <a:pt x="110" y="65"/>
                      </a:lnTo>
                      <a:lnTo>
                        <a:pt x="111" y="65"/>
                      </a:lnTo>
                      <a:lnTo>
                        <a:pt x="111" y="66"/>
                      </a:lnTo>
                      <a:lnTo>
                        <a:pt x="111" y="67"/>
                      </a:lnTo>
                      <a:lnTo>
                        <a:pt x="110" y="67"/>
                      </a:lnTo>
                      <a:lnTo>
                        <a:pt x="109" y="67"/>
                      </a:lnTo>
                      <a:lnTo>
                        <a:pt x="109" y="68"/>
                      </a:lnTo>
                      <a:lnTo>
                        <a:pt x="109" y="70"/>
                      </a:lnTo>
                      <a:lnTo>
                        <a:pt x="110" y="71"/>
                      </a:lnTo>
                      <a:lnTo>
                        <a:pt x="110" y="72"/>
                      </a:lnTo>
                      <a:lnTo>
                        <a:pt x="111" y="72"/>
                      </a:lnTo>
                      <a:lnTo>
                        <a:pt x="111" y="73"/>
                      </a:lnTo>
                      <a:lnTo>
                        <a:pt x="113" y="74"/>
                      </a:lnTo>
                      <a:lnTo>
                        <a:pt x="113" y="75"/>
                      </a:lnTo>
                      <a:lnTo>
                        <a:pt x="113" y="76"/>
                      </a:lnTo>
                      <a:lnTo>
                        <a:pt x="114" y="76"/>
                      </a:lnTo>
                      <a:lnTo>
                        <a:pt x="115" y="76"/>
                      </a:lnTo>
                      <a:lnTo>
                        <a:pt x="115" y="77"/>
                      </a:lnTo>
                      <a:lnTo>
                        <a:pt x="114" y="77"/>
                      </a:lnTo>
                      <a:lnTo>
                        <a:pt x="115" y="77"/>
                      </a:lnTo>
                      <a:lnTo>
                        <a:pt x="116" y="77"/>
                      </a:lnTo>
                      <a:lnTo>
                        <a:pt x="116" y="78"/>
                      </a:lnTo>
                      <a:lnTo>
                        <a:pt x="117" y="78"/>
                      </a:lnTo>
                      <a:lnTo>
                        <a:pt x="117" y="79"/>
                      </a:lnTo>
                      <a:lnTo>
                        <a:pt x="118" y="79"/>
                      </a:lnTo>
                      <a:lnTo>
                        <a:pt x="118" y="80"/>
                      </a:lnTo>
                      <a:lnTo>
                        <a:pt x="117" y="81"/>
                      </a:lnTo>
                      <a:lnTo>
                        <a:pt x="117" y="82"/>
                      </a:lnTo>
                      <a:lnTo>
                        <a:pt x="118" y="82"/>
                      </a:lnTo>
                      <a:lnTo>
                        <a:pt x="119" y="82"/>
                      </a:lnTo>
                      <a:lnTo>
                        <a:pt x="119" y="83"/>
                      </a:lnTo>
                      <a:lnTo>
                        <a:pt x="120" y="83"/>
                      </a:lnTo>
                      <a:lnTo>
                        <a:pt x="121" y="83"/>
                      </a:lnTo>
                      <a:lnTo>
                        <a:pt x="122" y="83"/>
                      </a:lnTo>
                      <a:lnTo>
                        <a:pt x="123" y="83"/>
                      </a:lnTo>
                      <a:lnTo>
                        <a:pt x="123" y="84"/>
                      </a:lnTo>
                      <a:lnTo>
                        <a:pt x="124" y="86"/>
                      </a:lnTo>
                      <a:lnTo>
                        <a:pt x="124" y="87"/>
                      </a:lnTo>
                      <a:lnTo>
                        <a:pt x="125" y="87"/>
                      </a:lnTo>
                      <a:lnTo>
                        <a:pt x="125" y="88"/>
                      </a:lnTo>
                      <a:lnTo>
                        <a:pt x="126" y="89"/>
                      </a:lnTo>
                      <a:lnTo>
                        <a:pt x="126" y="90"/>
                      </a:lnTo>
                      <a:lnTo>
                        <a:pt x="127" y="91"/>
                      </a:lnTo>
                      <a:lnTo>
                        <a:pt x="128" y="92"/>
                      </a:lnTo>
                      <a:lnTo>
                        <a:pt x="129" y="93"/>
                      </a:lnTo>
                      <a:lnTo>
                        <a:pt x="130" y="93"/>
                      </a:lnTo>
                      <a:lnTo>
                        <a:pt x="130" y="94"/>
                      </a:lnTo>
                      <a:lnTo>
                        <a:pt x="130" y="93"/>
                      </a:lnTo>
                      <a:lnTo>
                        <a:pt x="130" y="94"/>
                      </a:lnTo>
                      <a:lnTo>
                        <a:pt x="131" y="95"/>
                      </a:lnTo>
                      <a:lnTo>
                        <a:pt x="132" y="95"/>
                      </a:lnTo>
                      <a:lnTo>
                        <a:pt x="133" y="95"/>
                      </a:lnTo>
                      <a:lnTo>
                        <a:pt x="133" y="94"/>
                      </a:lnTo>
                      <a:lnTo>
                        <a:pt x="133" y="93"/>
                      </a:lnTo>
                      <a:lnTo>
                        <a:pt x="134" y="92"/>
                      </a:lnTo>
                      <a:lnTo>
                        <a:pt x="135" y="93"/>
                      </a:lnTo>
                      <a:lnTo>
                        <a:pt x="136" y="93"/>
                      </a:lnTo>
                      <a:lnTo>
                        <a:pt x="137" y="94"/>
                      </a:lnTo>
                      <a:lnTo>
                        <a:pt x="138" y="94"/>
                      </a:lnTo>
                      <a:lnTo>
                        <a:pt x="138" y="93"/>
                      </a:lnTo>
                      <a:lnTo>
                        <a:pt x="139" y="93"/>
                      </a:lnTo>
                      <a:lnTo>
                        <a:pt x="141" y="93"/>
                      </a:lnTo>
                      <a:lnTo>
                        <a:pt x="142" y="93"/>
                      </a:lnTo>
                      <a:lnTo>
                        <a:pt x="143" y="93"/>
                      </a:lnTo>
                      <a:lnTo>
                        <a:pt x="144" y="93"/>
                      </a:lnTo>
                      <a:lnTo>
                        <a:pt x="146" y="93"/>
                      </a:lnTo>
                      <a:lnTo>
                        <a:pt x="147" y="94"/>
                      </a:lnTo>
                      <a:lnTo>
                        <a:pt x="148" y="94"/>
                      </a:lnTo>
                      <a:lnTo>
                        <a:pt x="149" y="94"/>
                      </a:lnTo>
                      <a:lnTo>
                        <a:pt x="149" y="95"/>
                      </a:lnTo>
                      <a:lnTo>
                        <a:pt x="150" y="95"/>
                      </a:lnTo>
                      <a:lnTo>
                        <a:pt x="151" y="95"/>
                      </a:lnTo>
                      <a:lnTo>
                        <a:pt x="151" y="96"/>
                      </a:lnTo>
                      <a:lnTo>
                        <a:pt x="152" y="97"/>
                      </a:lnTo>
                      <a:lnTo>
                        <a:pt x="152" y="98"/>
                      </a:lnTo>
                      <a:lnTo>
                        <a:pt x="151" y="99"/>
                      </a:lnTo>
                      <a:lnTo>
                        <a:pt x="152" y="100"/>
                      </a:lnTo>
                      <a:lnTo>
                        <a:pt x="151" y="100"/>
                      </a:lnTo>
                      <a:lnTo>
                        <a:pt x="151" y="101"/>
                      </a:lnTo>
                      <a:lnTo>
                        <a:pt x="150" y="101"/>
                      </a:lnTo>
                      <a:lnTo>
                        <a:pt x="152" y="103"/>
                      </a:lnTo>
                      <a:lnTo>
                        <a:pt x="152" y="104"/>
                      </a:lnTo>
                      <a:lnTo>
                        <a:pt x="152" y="105"/>
                      </a:lnTo>
                      <a:lnTo>
                        <a:pt x="152" y="106"/>
                      </a:lnTo>
                      <a:lnTo>
                        <a:pt x="152" y="107"/>
                      </a:lnTo>
                      <a:lnTo>
                        <a:pt x="151" y="107"/>
                      </a:lnTo>
                      <a:lnTo>
                        <a:pt x="151" y="108"/>
                      </a:lnTo>
                      <a:lnTo>
                        <a:pt x="150" y="108"/>
                      </a:lnTo>
                      <a:lnTo>
                        <a:pt x="150" y="109"/>
                      </a:lnTo>
                      <a:lnTo>
                        <a:pt x="150" y="110"/>
                      </a:lnTo>
                      <a:lnTo>
                        <a:pt x="151" y="110"/>
                      </a:lnTo>
                      <a:lnTo>
                        <a:pt x="152" y="111"/>
                      </a:lnTo>
                      <a:lnTo>
                        <a:pt x="153" y="112"/>
                      </a:lnTo>
                      <a:lnTo>
                        <a:pt x="154" y="112"/>
                      </a:lnTo>
                      <a:lnTo>
                        <a:pt x="154" y="111"/>
                      </a:lnTo>
                      <a:lnTo>
                        <a:pt x="155" y="111"/>
                      </a:lnTo>
                      <a:lnTo>
                        <a:pt x="156" y="111"/>
                      </a:lnTo>
                      <a:lnTo>
                        <a:pt x="157" y="111"/>
                      </a:lnTo>
                      <a:lnTo>
                        <a:pt x="158" y="110"/>
                      </a:lnTo>
                      <a:lnTo>
                        <a:pt x="159" y="110"/>
                      </a:lnTo>
                      <a:lnTo>
                        <a:pt x="160" y="110"/>
                      </a:lnTo>
                      <a:lnTo>
                        <a:pt x="161" y="110"/>
                      </a:lnTo>
                      <a:lnTo>
                        <a:pt x="161" y="109"/>
                      </a:lnTo>
                      <a:lnTo>
                        <a:pt x="162" y="107"/>
                      </a:lnTo>
                      <a:lnTo>
                        <a:pt x="163" y="106"/>
                      </a:lnTo>
                      <a:lnTo>
                        <a:pt x="164" y="105"/>
                      </a:lnTo>
                      <a:lnTo>
                        <a:pt x="165" y="105"/>
                      </a:lnTo>
                      <a:lnTo>
                        <a:pt x="166" y="104"/>
                      </a:lnTo>
                      <a:lnTo>
                        <a:pt x="167" y="104"/>
                      </a:lnTo>
                      <a:lnTo>
                        <a:pt x="168" y="105"/>
                      </a:lnTo>
                      <a:lnTo>
                        <a:pt x="169" y="105"/>
                      </a:lnTo>
                      <a:lnTo>
                        <a:pt x="169" y="106"/>
                      </a:lnTo>
                      <a:lnTo>
                        <a:pt x="169" y="107"/>
                      </a:lnTo>
                      <a:lnTo>
                        <a:pt x="169" y="109"/>
                      </a:lnTo>
                      <a:lnTo>
                        <a:pt x="169" y="110"/>
                      </a:lnTo>
                      <a:lnTo>
                        <a:pt x="169" y="111"/>
                      </a:lnTo>
                      <a:lnTo>
                        <a:pt x="168" y="111"/>
                      </a:lnTo>
                      <a:lnTo>
                        <a:pt x="168" y="112"/>
                      </a:lnTo>
                      <a:lnTo>
                        <a:pt x="169" y="112"/>
                      </a:lnTo>
                      <a:lnTo>
                        <a:pt x="169" y="113"/>
                      </a:lnTo>
                      <a:lnTo>
                        <a:pt x="169" y="114"/>
                      </a:lnTo>
                      <a:lnTo>
                        <a:pt x="170" y="114"/>
                      </a:lnTo>
                      <a:lnTo>
                        <a:pt x="171" y="115"/>
                      </a:lnTo>
                      <a:lnTo>
                        <a:pt x="171" y="116"/>
                      </a:lnTo>
                      <a:lnTo>
                        <a:pt x="172" y="117"/>
                      </a:lnTo>
                      <a:lnTo>
                        <a:pt x="172" y="118"/>
                      </a:lnTo>
                      <a:lnTo>
                        <a:pt x="172" y="119"/>
                      </a:lnTo>
                      <a:lnTo>
                        <a:pt x="172" y="120"/>
                      </a:lnTo>
                      <a:lnTo>
                        <a:pt x="171" y="120"/>
                      </a:lnTo>
                      <a:lnTo>
                        <a:pt x="171" y="121"/>
                      </a:lnTo>
                      <a:lnTo>
                        <a:pt x="171" y="122"/>
                      </a:lnTo>
                      <a:lnTo>
                        <a:pt x="171" y="123"/>
                      </a:lnTo>
                      <a:lnTo>
                        <a:pt x="171" y="124"/>
                      </a:lnTo>
                      <a:lnTo>
                        <a:pt x="172" y="124"/>
                      </a:lnTo>
                      <a:lnTo>
                        <a:pt x="173" y="124"/>
                      </a:lnTo>
                      <a:lnTo>
                        <a:pt x="174" y="125"/>
                      </a:lnTo>
                      <a:lnTo>
                        <a:pt x="175" y="125"/>
                      </a:lnTo>
                      <a:lnTo>
                        <a:pt x="177" y="125"/>
                      </a:lnTo>
                      <a:lnTo>
                        <a:pt x="177" y="126"/>
                      </a:lnTo>
                      <a:lnTo>
                        <a:pt x="178" y="127"/>
                      </a:lnTo>
                      <a:lnTo>
                        <a:pt x="179" y="127"/>
                      </a:lnTo>
                      <a:lnTo>
                        <a:pt x="180" y="128"/>
                      </a:lnTo>
                      <a:lnTo>
                        <a:pt x="180" y="129"/>
                      </a:lnTo>
                      <a:lnTo>
                        <a:pt x="180" y="130"/>
                      </a:lnTo>
                      <a:lnTo>
                        <a:pt x="179" y="130"/>
                      </a:lnTo>
                      <a:lnTo>
                        <a:pt x="178" y="131"/>
                      </a:lnTo>
                      <a:lnTo>
                        <a:pt x="178" y="132"/>
                      </a:lnTo>
                      <a:lnTo>
                        <a:pt x="178" y="133"/>
                      </a:lnTo>
                      <a:lnTo>
                        <a:pt x="177" y="133"/>
                      </a:lnTo>
                      <a:lnTo>
                        <a:pt x="177" y="134"/>
                      </a:lnTo>
                      <a:lnTo>
                        <a:pt x="177" y="135"/>
                      </a:lnTo>
                      <a:lnTo>
                        <a:pt x="177" y="136"/>
                      </a:lnTo>
                      <a:lnTo>
                        <a:pt x="177" y="137"/>
                      </a:lnTo>
                      <a:lnTo>
                        <a:pt x="178" y="138"/>
                      </a:lnTo>
                      <a:lnTo>
                        <a:pt x="178" y="139"/>
                      </a:lnTo>
                      <a:lnTo>
                        <a:pt x="179" y="139"/>
                      </a:lnTo>
                      <a:lnTo>
                        <a:pt x="180" y="139"/>
                      </a:lnTo>
                      <a:lnTo>
                        <a:pt x="181" y="139"/>
                      </a:lnTo>
                      <a:lnTo>
                        <a:pt x="182" y="139"/>
                      </a:lnTo>
                      <a:lnTo>
                        <a:pt x="183" y="139"/>
                      </a:lnTo>
                      <a:lnTo>
                        <a:pt x="184" y="139"/>
                      </a:lnTo>
                      <a:lnTo>
                        <a:pt x="185" y="139"/>
                      </a:lnTo>
                      <a:lnTo>
                        <a:pt x="186" y="139"/>
                      </a:lnTo>
                      <a:lnTo>
                        <a:pt x="187" y="139"/>
                      </a:lnTo>
                      <a:lnTo>
                        <a:pt x="188" y="139"/>
                      </a:lnTo>
                      <a:lnTo>
                        <a:pt x="189" y="139"/>
                      </a:lnTo>
                      <a:lnTo>
                        <a:pt x="190" y="139"/>
                      </a:lnTo>
                      <a:lnTo>
                        <a:pt x="191" y="139"/>
                      </a:lnTo>
                      <a:lnTo>
                        <a:pt x="192" y="139"/>
                      </a:lnTo>
                      <a:lnTo>
                        <a:pt x="193" y="139"/>
                      </a:lnTo>
                      <a:lnTo>
                        <a:pt x="194" y="139"/>
                      </a:lnTo>
                      <a:lnTo>
                        <a:pt x="195" y="139"/>
                      </a:lnTo>
                      <a:lnTo>
                        <a:pt x="196" y="139"/>
                      </a:lnTo>
                      <a:lnTo>
                        <a:pt x="197" y="139"/>
                      </a:lnTo>
                      <a:lnTo>
                        <a:pt x="198" y="139"/>
                      </a:lnTo>
                      <a:lnTo>
                        <a:pt x="199" y="140"/>
                      </a:lnTo>
                      <a:lnTo>
                        <a:pt x="200" y="141"/>
                      </a:lnTo>
                      <a:lnTo>
                        <a:pt x="200" y="142"/>
                      </a:lnTo>
                      <a:lnTo>
                        <a:pt x="201" y="142"/>
                      </a:lnTo>
                      <a:lnTo>
                        <a:pt x="201" y="143"/>
                      </a:lnTo>
                      <a:lnTo>
                        <a:pt x="201" y="144"/>
                      </a:lnTo>
                      <a:lnTo>
                        <a:pt x="201" y="145"/>
                      </a:lnTo>
                      <a:lnTo>
                        <a:pt x="200" y="146"/>
                      </a:lnTo>
                      <a:lnTo>
                        <a:pt x="200" y="147"/>
                      </a:lnTo>
                      <a:lnTo>
                        <a:pt x="200" y="148"/>
                      </a:lnTo>
                      <a:lnTo>
                        <a:pt x="199" y="148"/>
                      </a:lnTo>
                      <a:lnTo>
                        <a:pt x="198" y="149"/>
                      </a:lnTo>
                      <a:lnTo>
                        <a:pt x="197" y="149"/>
                      </a:lnTo>
                      <a:lnTo>
                        <a:pt x="196" y="149"/>
                      </a:lnTo>
                      <a:lnTo>
                        <a:pt x="195" y="150"/>
                      </a:lnTo>
                      <a:lnTo>
                        <a:pt x="194" y="149"/>
                      </a:lnTo>
                      <a:lnTo>
                        <a:pt x="193" y="148"/>
                      </a:lnTo>
                      <a:lnTo>
                        <a:pt x="193" y="147"/>
                      </a:lnTo>
                      <a:lnTo>
                        <a:pt x="192" y="147"/>
                      </a:lnTo>
                      <a:lnTo>
                        <a:pt x="192" y="146"/>
                      </a:lnTo>
                      <a:lnTo>
                        <a:pt x="191" y="146"/>
                      </a:lnTo>
                      <a:lnTo>
                        <a:pt x="190" y="146"/>
                      </a:lnTo>
                      <a:lnTo>
                        <a:pt x="189" y="146"/>
                      </a:lnTo>
                      <a:lnTo>
                        <a:pt x="189" y="147"/>
                      </a:lnTo>
                      <a:lnTo>
                        <a:pt x="189" y="148"/>
                      </a:lnTo>
                      <a:lnTo>
                        <a:pt x="189" y="149"/>
                      </a:lnTo>
                      <a:lnTo>
                        <a:pt x="188" y="150"/>
                      </a:lnTo>
                      <a:lnTo>
                        <a:pt x="188" y="151"/>
                      </a:lnTo>
                      <a:lnTo>
                        <a:pt x="189" y="152"/>
                      </a:lnTo>
                      <a:lnTo>
                        <a:pt x="189" y="153"/>
                      </a:lnTo>
                      <a:lnTo>
                        <a:pt x="189" y="154"/>
                      </a:lnTo>
                      <a:lnTo>
                        <a:pt x="189" y="155"/>
                      </a:lnTo>
                      <a:lnTo>
                        <a:pt x="189" y="156"/>
                      </a:lnTo>
                      <a:lnTo>
                        <a:pt x="188" y="157"/>
                      </a:lnTo>
                      <a:lnTo>
                        <a:pt x="187" y="157"/>
                      </a:lnTo>
                      <a:lnTo>
                        <a:pt x="186" y="157"/>
                      </a:lnTo>
                      <a:lnTo>
                        <a:pt x="185" y="157"/>
                      </a:lnTo>
                      <a:lnTo>
                        <a:pt x="184" y="157"/>
                      </a:lnTo>
                      <a:lnTo>
                        <a:pt x="183" y="157"/>
                      </a:lnTo>
                      <a:lnTo>
                        <a:pt x="182" y="157"/>
                      </a:lnTo>
                      <a:lnTo>
                        <a:pt x="181" y="158"/>
                      </a:lnTo>
                      <a:lnTo>
                        <a:pt x="180" y="158"/>
                      </a:lnTo>
                      <a:lnTo>
                        <a:pt x="180" y="159"/>
                      </a:lnTo>
                      <a:lnTo>
                        <a:pt x="179" y="159"/>
                      </a:lnTo>
                      <a:lnTo>
                        <a:pt x="179" y="160"/>
                      </a:lnTo>
                      <a:lnTo>
                        <a:pt x="179" y="161"/>
                      </a:lnTo>
                      <a:lnTo>
                        <a:pt x="179" y="162"/>
                      </a:lnTo>
                      <a:lnTo>
                        <a:pt x="179" y="163"/>
                      </a:lnTo>
                      <a:lnTo>
                        <a:pt x="180" y="163"/>
                      </a:lnTo>
                      <a:lnTo>
                        <a:pt x="181" y="163"/>
                      </a:lnTo>
                      <a:lnTo>
                        <a:pt x="182" y="163"/>
                      </a:lnTo>
                      <a:lnTo>
                        <a:pt x="183" y="163"/>
                      </a:lnTo>
                      <a:lnTo>
                        <a:pt x="184" y="163"/>
                      </a:lnTo>
                      <a:lnTo>
                        <a:pt x="185" y="163"/>
                      </a:lnTo>
                      <a:lnTo>
                        <a:pt x="186" y="163"/>
                      </a:lnTo>
                      <a:lnTo>
                        <a:pt x="187" y="163"/>
                      </a:lnTo>
                      <a:lnTo>
                        <a:pt x="188" y="164"/>
                      </a:lnTo>
                      <a:lnTo>
                        <a:pt x="189" y="165"/>
                      </a:lnTo>
                      <a:lnTo>
                        <a:pt x="190" y="166"/>
                      </a:lnTo>
                      <a:lnTo>
                        <a:pt x="190" y="167"/>
                      </a:lnTo>
                      <a:lnTo>
                        <a:pt x="191" y="167"/>
                      </a:lnTo>
                      <a:lnTo>
                        <a:pt x="191" y="168"/>
                      </a:lnTo>
                      <a:lnTo>
                        <a:pt x="192" y="168"/>
                      </a:lnTo>
                      <a:lnTo>
                        <a:pt x="193" y="168"/>
                      </a:lnTo>
                      <a:lnTo>
                        <a:pt x="194" y="168"/>
                      </a:lnTo>
                      <a:lnTo>
                        <a:pt x="194" y="167"/>
                      </a:lnTo>
                      <a:lnTo>
                        <a:pt x="196" y="167"/>
                      </a:lnTo>
                      <a:lnTo>
                        <a:pt x="197" y="167"/>
                      </a:lnTo>
                      <a:lnTo>
                        <a:pt x="198" y="166"/>
                      </a:lnTo>
                      <a:lnTo>
                        <a:pt x="199" y="166"/>
                      </a:lnTo>
                      <a:lnTo>
                        <a:pt x="200" y="166"/>
                      </a:lnTo>
                      <a:lnTo>
                        <a:pt x="201" y="166"/>
                      </a:lnTo>
                      <a:lnTo>
                        <a:pt x="202" y="165"/>
                      </a:lnTo>
                      <a:lnTo>
                        <a:pt x="203" y="166"/>
                      </a:lnTo>
                      <a:lnTo>
                        <a:pt x="204" y="166"/>
                      </a:lnTo>
                      <a:lnTo>
                        <a:pt x="205" y="167"/>
                      </a:lnTo>
                      <a:lnTo>
                        <a:pt x="205" y="168"/>
                      </a:lnTo>
                      <a:lnTo>
                        <a:pt x="206" y="168"/>
                      </a:lnTo>
                      <a:lnTo>
                        <a:pt x="206" y="169"/>
                      </a:lnTo>
                      <a:lnTo>
                        <a:pt x="206" y="170"/>
                      </a:lnTo>
                      <a:lnTo>
                        <a:pt x="206" y="171"/>
                      </a:lnTo>
                      <a:lnTo>
                        <a:pt x="206" y="172"/>
                      </a:lnTo>
                      <a:lnTo>
                        <a:pt x="207" y="172"/>
                      </a:lnTo>
                      <a:lnTo>
                        <a:pt x="207" y="173"/>
                      </a:lnTo>
                      <a:lnTo>
                        <a:pt x="207" y="174"/>
                      </a:lnTo>
                      <a:lnTo>
                        <a:pt x="208" y="174"/>
                      </a:lnTo>
                      <a:lnTo>
                        <a:pt x="209" y="174"/>
                      </a:lnTo>
                      <a:lnTo>
                        <a:pt x="210" y="175"/>
                      </a:lnTo>
                      <a:lnTo>
                        <a:pt x="211" y="176"/>
                      </a:lnTo>
                      <a:lnTo>
                        <a:pt x="212" y="177"/>
                      </a:lnTo>
                      <a:lnTo>
                        <a:pt x="212" y="178"/>
                      </a:lnTo>
                      <a:lnTo>
                        <a:pt x="213" y="178"/>
                      </a:lnTo>
                      <a:lnTo>
                        <a:pt x="214" y="178"/>
                      </a:lnTo>
                      <a:lnTo>
                        <a:pt x="215" y="178"/>
                      </a:lnTo>
                      <a:lnTo>
                        <a:pt x="217" y="178"/>
                      </a:lnTo>
                      <a:lnTo>
                        <a:pt x="218" y="178"/>
                      </a:lnTo>
                      <a:lnTo>
                        <a:pt x="219" y="178"/>
                      </a:lnTo>
                      <a:lnTo>
                        <a:pt x="220" y="178"/>
                      </a:lnTo>
                      <a:lnTo>
                        <a:pt x="221" y="178"/>
                      </a:lnTo>
                      <a:lnTo>
                        <a:pt x="223" y="178"/>
                      </a:lnTo>
                      <a:lnTo>
                        <a:pt x="224" y="178"/>
                      </a:lnTo>
                      <a:lnTo>
                        <a:pt x="225" y="178"/>
                      </a:lnTo>
                      <a:lnTo>
                        <a:pt x="226" y="178"/>
                      </a:lnTo>
                      <a:lnTo>
                        <a:pt x="227" y="179"/>
                      </a:lnTo>
                      <a:lnTo>
                        <a:pt x="229" y="180"/>
                      </a:lnTo>
                      <a:lnTo>
                        <a:pt x="230" y="180"/>
                      </a:lnTo>
                      <a:lnTo>
                        <a:pt x="231" y="180"/>
                      </a:lnTo>
                      <a:lnTo>
                        <a:pt x="232" y="181"/>
                      </a:lnTo>
                      <a:lnTo>
                        <a:pt x="233" y="182"/>
                      </a:lnTo>
                      <a:lnTo>
                        <a:pt x="234" y="183"/>
                      </a:lnTo>
                      <a:lnTo>
                        <a:pt x="235" y="184"/>
                      </a:lnTo>
                      <a:lnTo>
                        <a:pt x="235" y="185"/>
                      </a:lnTo>
                      <a:lnTo>
                        <a:pt x="236" y="186"/>
                      </a:lnTo>
                      <a:lnTo>
                        <a:pt x="237" y="186"/>
                      </a:lnTo>
                      <a:lnTo>
                        <a:pt x="238" y="187"/>
                      </a:lnTo>
                      <a:lnTo>
                        <a:pt x="239" y="188"/>
                      </a:lnTo>
                      <a:lnTo>
                        <a:pt x="240" y="190"/>
                      </a:lnTo>
                      <a:lnTo>
                        <a:pt x="241" y="191"/>
                      </a:lnTo>
                      <a:lnTo>
                        <a:pt x="241" y="192"/>
                      </a:lnTo>
                      <a:lnTo>
                        <a:pt x="242" y="192"/>
                      </a:lnTo>
                      <a:lnTo>
                        <a:pt x="243" y="193"/>
                      </a:lnTo>
                      <a:lnTo>
                        <a:pt x="244" y="194"/>
                      </a:lnTo>
                      <a:lnTo>
                        <a:pt x="245" y="195"/>
                      </a:lnTo>
                      <a:lnTo>
                        <a:pt x="247" y="198"/>
                      </a:lnTo>
                      <a:lnTo>
                        <a:pt x="247" y="200"/>
                      </a:lnTo>
                      <a:lnTo>
                        <a:pt x="248" y="201"/>
                      </a:lnTo>
                      <a:lnTo>
                        <a:pt x="249" y="202"/>
                      </a:lnTo>
                      <a:lnTo>
                        <a:pt x="250" y="203"/>
                      </a:lnTo>
                      <a:lnTo>
                        <a:pt x="251" y="204"/>
                      </a:lnTo>
                      <a:lnTo>
                        <a:pt x="251" y="205"/>
                      </a:lnTo>
                      <a:lnTo>
                        <a:pt x="252" y="206"/>
                      </a:lnTo>
                      <a:lnTo>
                        <a:pt x="252" y="207"/>
                      </a:lnTo>
                      <a:lnTo>
                        <a:pt x="252" y="208"/>
                      </a:lnTo>
                      <a:lnTo>
                        <a:pt x="252" y="209"/>
                      </a:lnTo>
                      <a:lnTo>
                        <a:pt x="253" y="210"/>
                      </a:lnTo>
                      <a:lnTo>
                        <a:pt x="253" y="211"/>
                      </a:lnTo>
                      <a:lnTo>
                        <a:pt x="253" y="212"/>
                      </a:lnTo>
                      <a:lnTo>
                        <a:pt x="254" y="213"/>
                      </a:lnTo>
                      <a:lnTo>
                        <a:pt x="254" y="214"/>
                      </a:lnTo>
                      <a:lnTo>
                        <a:pt x="255" y="215"/>
                      </a:lnTo>
                      <a:lnTo>
                        <a:pt x="257" y="215"/>
                      </a:lnTo>
                      <a:lnTo>
                        <a:pt x="258" y="217"/>
                      </a:lnTo>
                      <a:lnTo>
                        <a:pt x="261" y="218"/>
                      </a:lnTo>
                      <a:lnTo>
                        <a:pt x="263" y="220"/>
                      </a:lnTo>
                      <a:lnTo>
                        <a:pt x="264" y="220"/>
                      </a:lnTo>
                      <a:lnTo>
                        <a:pt x="265" y="221"/>
                      </a:lnTo>
                      <a:lnTo>
                        <a:pt x="267" y="221"/>
                      </a:lnTo>
                      <a:lnTo>
                        <a:pt x="270" y="221"/>
                      </a:lnTo>
                      <a:lnTo>
                        <a:pt x="271" y="221"/>
                      </a:lnTo>
                      <a:lnTo>
                        <a:pt x="272" y="221"/>
                      </a:lnTo>
                      <a:lnTo>
                        <a:pt x="274" y="222"/>
                      </a:lnTo>
                      <a:lnTo>
                        <a:pt x="275" y="222"/>
                      </a:lnTo>
                      <a:lnTo>
                        <a:pt x="275" y="223"/>
                      </a:lnTo>
                      <a:lnTo>
                        <a:pt x="276" y="224"/>
                      </a:lnTo>
                      <a:lnTo>
                        <a:pt x="276" y="225"/>
                      </a:lnTo>
                      <a:lnTo>
                        <a:pt x="277" y="227"/>
                      </a:lnTo>
                      <a:lnTo>
                        <a:pt x="280" y="231"/>
                      </a:lnTo>
                      <a:lnTo>
                        <a:pt x="281" y="234"/>
                      </a:lnTo>
                      <a:lnTo>
                        <a:pt x="283" y="237"/>
                      </a:lnTo>
                      <a:lnTo>
                        <a:pt x="284" y="238"/>
                      </a:lnTo>
                      <a:lnTo>
                        <a:pt x="286" y="241"/>
                      </a:lnTo>
                      <a:lnTo>
                        <a:pt x="287" y="243"/>
                      </a:lnTo>
                      <a:lnTo>
                        <a:pt x="287" y="244"/>
                      </a:lnTo>
                      <a:lnTo>
                        <a:pt x="288" y="246"/>
                      </a:lnTo>
                      <a:lnTo>
                        <a:pt x="289" y="248"/>
                      </a:lnTo>
                      <a:lnTo>
                        <a:pt x="290" y="250"/>
                      </a:lnTo>
                      <a:lnTo>
                        <a:pt x="291" y="250"/>
                      </a:lnTo>
                      <a:lnTo>
                        <a:pt x="291" y="251"/>
                      </a:lnTo>
                      <a:lnTo>
                        <a:pt x="292" y="253"/>
                      </a:lnTo>
                      <a:lnTo>
                        <a:pt x="293" y="254"/>
                      </a:lnTo>
                      <a:lnTo>
                        <a:pt x="293" y="255"/>
                      </a:lnTo>
                      <a:lnTo>
                        <a:pt x="294" y="256"/>
                      </a:lnTo>
                      <a:lnTo>
                        <a:pt x="296" y="258"/>
                      </a:lnTo>
                      <a:lnTo>
                        <a:pt x="297" y="260"/>
                      </a:lnTo>
                      <a:lnTo>
                        <a:pt x="298" y="261"/>
                      </a:lnTo>
                      <a:lnTo>
                        <a:pt x="299" y="262"/>
                      </a:lnTo>
                      <a:lnTo>
                        <a:pt x="299" y="264"/>
                      </a:lnTo>
                      <a:lnTo>
                        <a:pt x="301" y="266"/>
                      </a:lnTo>
                      <a:lnTo>
                        <a:pt x="302" y="267"/>
                      </a:lnTo>
                      <a:lnTo>
                        <a:pt x="303" y="270"/>
                      </a:lnTo>
                      <a:lnTo>
                        <a:pt x="303" y="272"/>
                      </a:lnTo>
                      <a:lnTo>
                        <a:pt x="304" y="273"/>
                      </a:lnTo>
                      <a:lnTo>
                        <a:pt x="304" y="275"/>
                      </a:lnTo>
                      <a:lnTo>
                        <a:pt x="305" y="277"/>
                      </a:lnTo>
                      <a:lnTo>
                        <a:pt x="305" y="279"/>
                      </a:lnTo>
                      <a:lnTo>
                        <a:pt x="305" y="283"/>
                      </a:lnTo>
                      <a:lnTo>
                        <a:pt x="305" y="285"/>
                      </a:lnTo>
                      <a:lnTo>
                        <a:pt x="305" y="288"/>
                      </a:lnTo>
                      <a:lnTo>
                        <a:pt x="306" y="291"/>
                      </a:lnTo>
                      <a:lnTo>
                        <a:pt x="306" y="293"/>
                      </a:lnTo>
                      <a:lnTo>
                        <a:pt x="307" y="297"/>
                      </a:lnTo>
                      <a:lnTo>
                        <a:pt x="307" y="301"/>
                      </a:lnTo>
                      <a:lnTo>
                        <a:pt x="307" y="304"/>
                      </a:lnTo>
                      <a:lnTo>
                        <a:pt x="307" y="309"/>
                      </a:lnTo>
                      <a:lnTo>
                        <a:pt x="308" y="313"/>
                      </a:lnTo>
                      <a:lnTo>
                        <a:pt x="308" y="314"/>
                      </a:lnTo>
                      <a:lnTo>
                        <a:pt x="308" y="316"/>
                      </a:lnTo>
                      <a:lnTo>
                        <a:pt x="308" y="317"/>
                      </a:lnTo>
                      <a:lnTo>
                        <a:pt x="307" y="318"/>
                      </a:lnTo>
                      <a:lnTo>
                        <a:pt x="306" y="318"/>
                      </a:lnTo>
                      <a:lnTo>
                        <a:pt x="305" y="320"/>
                      </a:lnTo>
                      <a:lnTo>
                        <a:pt x="303" y="320"/>
                      </a:lnTo>
                      <a:lnTo>
                        <a:pt x="300" y="322"/>
                      </a:lnTo>
                      <a:lnTo>
                        <a:pt x="299" y="323"/>
                      </a:lnTo>
                      <a:lnTo>
                        <a:pt x="298" y="324"/>
                      </a:lnTo>
                      <a:lnTo>
                        <a:pt x="297" y="324"/>
                      </a:lnTo>
                      <a:lnTo>
                        <a:pt x="296" y="325"/>
                      </a:lnTo>
                      <a:lnTo>
                        <a:pt x="295" y="326"/>
                      </a:lnTo>
                      <a:lnTo>
                        <a:pt x="294" y="326"/>
                      </a:lnTo>
                      <a:lnTo>
                        <a:pt x="293" y="326"/>
                      </a:lnTo>
                      <a:lnTo>
                        <a:pt x="293" y="327"/>
                      </a:lnTo>
                      <a:lnTo>
                        <a:pt x="292" y="327"/>
                      </a:lnTo>
                      <a:lnTo>
                        <a:pt x="287" y="330"/>
                      </a:lnTo>
                      <a:lnTo>
                        <a:pt x="283" y="331"/>
                      </a:lnTo>
                      <a:lnTo>
                        <a:pt x="278" y="334"/>
                      </a:lnTo>
                      <a:lnTo>
                        <a:pt x="273" y="336"/>
                      </a:lnTo>
                      <a:lnTo>
                        <a:pt x="266" y="338"/>
                      </a:lnTo>
                      <a:lnTo>
                        <a:pt x="261" y="339"/>
                      </a:lnTo>
                      <a:lnTo>
                        <a:pt x="258" y="341"/>
                      </a:lnTo>
                      <a:lnTo>
                        <a:pt x="256" y="341"/>
                      </a:lnTo>
                      <a:lnTo>
                        <a:pt x="254" y="342"/>
                      </a:lnTo>
                      <a:lnTo>
                        <a:pt x="253" y="342"/>
                      </a:lnTo>
                      <a:lnTo>
                        <a:pt x="252" y="342"/>
                      </a:lnTo>
                      <a:lnTo>
                        <a:pt x="249" y="343"/>
                      </a:lnTo>
                      <a:lnTo>
                        <a:pt x="247" y="343"/>
                      </a:lnTo>
                      <a:lnTo>
                        <a:pt x="246" y="343"/>
                      </a:lnTo>
                      <a:lnTo>
                        <a:pt x="244" y="344"/>
                      </a:lnTo>
                      <a:lnTo>
                        <a:pt x="241" y="344"/>
                      </a:lnTo>
                      <a:lnTo>
                        <a:pt x="240" y="344"/>
                      </a:lnTo>
                      <a:lnTo>
                        <a:pt x="239" y="344"/>
                      </a:lnTo>
                      <a:lnTo>
                        <a:pt x="238" y="345"/>
                      </a:lnTo>
                      <a:lnTo>
                        <a:pt x="236" y="346"/>
                      </a:lnTo>
                      <a:lnTo>
                        <a:pt x="235" y="346"/>
                      </a:lnTo>
                      <a:lnTo>
                        <a:pt x="234" y="346"/>
                      </a:lnTo>
                      <a:lnTo>
                        <a:pt x="233" y="346"/>
                      </a:lnTo>
                      <a:lnTo>
                        <a:pt x="231" y="346"/>
                      </a:lnTo>
                      <a:lnTo>
                        <a:pt x="229" y="347"/>
                      </a:lnTo>
                      <a:lnTo>
                        <a:pt x="228" y="348"/>
                      </a:lnTo>
                      <a:lnTo>
                        <a:pt x="226" y="349"/>
                      </a:lnTo>
                      <a:lnTo>
                        <a:pt x="225" y="349"/>
                      </a:lnTo>
                      <a:lnTo>
                        <a:pt x="224" y="349"/>
                      </a:lnTo>
                      <a:lnTo>
                        <a:pt x="223" y="349"/>
                      </a:lnTo>
                      <a:lnTo>
                        <a:pt x="222" y="349"/>
                      </a:lnTo>
                      <a:lnTo>
                        <a:pt x="222" y="348"/>
                      </a:lnTo>
                      <a:lnTo>
                        <a:pt x="221" y="346"/>
                      </a:lnTo>
                      <a:lnTo>
                        <a:pt x="220" y="343"/>
                      </a:lnTo>
                      <a:lnTo>
                        <a:pt x="219" y="340"/>
                      </a:lnTo>
                      <a:lnTo>
                        <a:pt x="218" y="337"/>
                      </a:lnTo>
                      <a:lnTo>
                        <a:pt x="217" y="334"/>
                      </a:lnTo>
                      <a:lnTo>
                        <a:pt x="216" y="331"/>
                      </a:lnTo>
                      <a:lnTo>
                        <a:pt x="215" y="328"/>
                      </a:lnTo>
                      <a:lnTo>
                        <a:pt x="214" y="327"/>
                      </a:lnTo>
                      <a:lnTo>
                        <a:pt x="213" y="324"/>
                      </a:lnTo>
                      <a:lnTo>
                        <a:pt x="212" y="322"/>
                      </a:lnTo>
                      <a:lnTo>
                        <a:pt x="212" y="320"/>
                      </a:lnTo>
                      <a:lnTo>
                        <a:pt x="211" y="316"/>
                      </a:lnTo>
                      <a:lnTo>
                        <a:pt x="211" y="315"/>
                      </a:lnTo>
                      <a:lnTo>
                        <a:pt x="210" y="314"/>
                      </a:lnTo>
                      <a:lnTo>
                        <a:pt x="209" y="313"/>
                      </a:lnTo>
                      <a:lnTo>
                        <a:pt x="209" y="311"/>
                      </a:lnTo>
                      <a:lnTo>
                        <a:pt x="208" y="310"/>
                      </a:lnTo>
                      <a:lnTo>
                        <a:pt x="208" y="309"/>
                      </a:lnTo>
                      <a:lnTo>
                        <a:pt x="207" y="309"/>
                      </a:lnTo>
                      <a:lnTo>
                        <a:pt x="207" y="308"/>
                      </a:lnTo>
                      <a:lnTo>
                        <a:pt x="206" y="308"/>
                      </a:lnTo>
                      <a:lnTo>
                        <a:pt x="206" y="307"/>
                      </a:lnTo>
                      <a:lnTo>
                        <a:pt x="205" y="307"/>
                      </a:lnTo>
                      <a:lnTo>
                        <a:pt x="204" y="306"/>
                      </a:lnTo>
                      <a:lnTo>
                        <a:pt x="203" y="306"/>
                      </a:lnTo>
                      <a:lnTo>
                        <a:pt x="202" y="306"/>
                      </a:lnTo>
                      <a:lnTo>
                        <a:pt x="201" y="305"/>
                      </a:lnTo>
                      <a:lnTo>
                        <a:pt x="200" y="305"/>
                      </a:lnTo>
                      <a:lnTo>
                        <a:pt x="199" y="305"/>
                      </a:lnTo>
                      <a:lnTo>
                        <a:pt x="198" y="305"/>
                      </a:lnTo>
                      <a:lnTo>
                        <a:pt x="198" y="304"/>
                      </a:lnTo>
                      <a:lnTo>
                        <a:pt x="197" y="304"/>
                      </a:lnTo>
                      <a:lnTo>
                        <a:pt x="196" y="303"/>
                      </a:lnTo>
                      <a:lnTo>
                        <a:pt x="196" y="302"/>
                      </a:lnTo>
                      <a:lnTo>
                        <a:pt x="195" y="302"/>
                      </a:lnTo>
                      <a:lnTo>
                        <a:pt x="194" y="302"/>
                      </a:lnTo>
                      <a:lnTo>
                        <a:pt x="194" y="301"/>
                      </a:lnTo>
                      <a:lnTo>
                        <a:pt x="192" y="300"/>
                      </a:lnTo>
                      <a:lnTo>
                        <a:pt x="191" y="299"/>
                      </a:lnTo>
                      <a:lnTo>
                        <a:pt x="190" y="298"/>
                      </a:lnTo>
                      <a:lnTo>
                        <a:pt x="189" y="298"/>
                      </a:lnTo>
                      <a:lnTo>
                        <a:pt x="188" y="297"/>
                      </a:lnTo>
                      <a:lnTo>
                        <a:pt x="188" y="296"/>
                      </a:lnTo>
                      <a:lnTo>
                        <a:pt x="186" y="296"/>
                      </a:lnTo>
                      <a:lnTo>
                        <a:pt x="185" y="296"/>
                      </a:lnTo>
                      <a:lnTo>
                        <a:pt x="184" y="295"/>
                      </a:lnTo>
                      <a:lnTo>
                        <a:pt x="183" y="294"/>
                      </a:lnTo>
                      <a:lnTo>
                        <a:pt x="183" y="293"/>
                      </a:lnTo>
                      <a:lnTo>
                        <a:pt x="183" y="292"/>
                      </a:lnTo>
                      <a:lnTo>
                        <a:pt x="182" y="291"/>
                      </a:lnTo>
                      <a:lnTo>
                        <a:pt x="181" y="291"/>
                      </a:lnTo>
                      <a:lnTo>
                        <a:pt x="180" y="290"/>
                      </a:lnTo>
                      <a:lnTo>
                        <a:pt x="180" y="289"/>
                      </a:lnTo>
                      <a:lnTo>
                        <a:pt x="179" y="289"/>
                      </a:lnTo>
                      <a:lnTo>
                        <a:pt x="179" y="288"/>
                      </a:lnTo>
                      <a:lnTo>
                        <a:pt x="178" y="287"/>
                      </a:lnTo>
                      <a:lnTo>
                        <a:pt x="177" y="286"/>
                      </a:lnTo>
                      <a:lnTo>
                        <a:pt x="177" y="285"/>
                      </a:lnTo>
                      <a:lnTo>
                        <a:pt x="177" y="284"/>
                      </a:lnTo>
                      <a:lnTo>
                        <a:pt x="177" y="283"/>
                      </a:lnTo>
                      <a:lnTo>
                        <a:pt x="176" y="282"/>
                      </a:lnTo>
                      <a:lnTo>
                        <a:pt x="176" y="281"/>
                      </a:lnTo>
                      <a:lnTo>
                        <a:pt x="175" y="280"/>
                      </a:lnTo>
                      <a:lnTo>
                        <a:pt x="175" y="279"/>
                      </a:lnTo>
                      <a:lnTo>
                        <a:pt x="174" y="279"/>
                      </a:lnTo>
                      <a:lnTo>
                        <a:pt x="173" y="278"/>
                      </a:lnTo>
                      <a:lnTo>
                        <a:pt x="173" y="277"/>
                      </a:lnTo>
                      <a:lnTo>
                        <a:pt x="172" y="277"/>
                      </a:lnTo>
                      <a:lnTo>
                        <a:pt x="172" y="276"/>
                      </a:lnTo>
                      <a:lnTo>
                        <a:pt x="171" y="276"/>
                      </a:lnTo>
                      <a:lnTo>
                        <a:pt x="171" y="275"/>
                      </a:lnTo>
                      <a:lnTo>
                        <a:pt x="171" y="274"/>
                      </a:lnTo>
                      <a:lnTo>
                        <a:pt x="170" y="274"/>
                      </a:lnTo>
                      <a:lnTo>
                        <a:pt x="170" y="273"/>
                      </a:lnTo>
                      <a:lnTo>
                        <a:pt x="169" y="273"/>
                      </a:lnTo>
                      <a:lnTo>
                        <a:pt x="169" y="272"/>
                      </a:lnTo>
                      <a:lnTo>
                        <a:pt x="169" y="271"/>
                      </a:lnTo>
                      <a:lnTo>
                        <a:pt x="168" y="270"/>
                      </a:lnTo>
                      <a:lnTo>
                        <a:pt x="168" y="269"/>
                      </a:lnTo>
                      <a:lnTo>
                        <a:pt x="167" y="269"/>
                      </a:lnTo>
                      <a:lnTo>
                        <a:pt x="167" y="268"/>
                      </a:lnTo>
                      <a:lnTo>
                        <a:pt x="166" y="268"/>
                      </a:lnTo>
                      <a:lnTo>
                        <a:pt x="165" y="267"/>
                      </a:lnTo>
                      <a:lnTo>
                        <a:pt x="164" y="267"/>
                      </a:lnTo>
                      <a:lnTo>
                        <a:pt x="163" y="266"/>
                      </a:lnTo>
                      <a:lnTo>
                        <a:pt x="162" y="266"/>
                      </a:lnTo>
                      <a:lnTo>
                        <a:pt x="161" y="265"/>
                      </a:lnTo>
                      <a:lnTo>
                        <a:pt x="160" y="264"/>
                      </a:lnTo>
                      <a:lnTo>
                        <a:pt x="159" y="264"/>
                      </a:lnTo>
                      <a:lnTo>
                        <a:pt x="159" y="262"/>
                      </a:lnTo>
                      <a:lnTo>
                        <a:pt x="158" y="261"/>
                      </a:lnTo>
                      <a:lnTo>
                        <a:pt x="157" y="260"/>
                      </a:lnTo>
                      <a:lnTo>
                        <a:pt x="156" y="259"/>
                      </a:lnTo>
                      <a:lnTo>
                        <a:pt x="156" y="258"/>
                      </a:lnTo>
                      <a:lnTo>
                        <a:pt x="155" y="257"/>
                      </a:lnTo>
                      <a:lnTo>
                        <a:pt x="154" y="256"/>
                      </a:lnTo>
                      <a:lnTo>
                        <a:pt x="153" y="256"/>
                      </a:lnTo>
                      <a:lnTo>
                        <a:pt x="152" y="256"/>
                      </a:lnTo>
                      <a:lnTo>
                        <a:pt x="151" y="255"/>
                      </a:lnTo>
                      <a:lnTo>
                        <a:pt x="150" y="255"/>
                      </a:lnTo>
                      <a:lnTo>
                        <a:pt x="149" y="254"/>
                      </a:lnTo>
                      <a:lnTo>
                        <a:pt x="148" y="254"/>
                      </a:lnTo>
                      <a:lnTo>
                        <a:pt x="148" y="253"/>
                      </a:lnTo>
                      <a:lnTo>
                        <a:pt x="147" y="252"/>
                      </a:lnTo>
                      <a:lnTo>
                        <a:pt x="146" y="252"/>
                      </a:lnTo>
                      <a:lnTo>
                        <a:pt x="146" y="251"/>
                      </a:lnTo>
                      <a:lnTo>
                        <a:pt x="146" y="250"/>
                      </a:lnTo>
                      <a:lnTo>
                        <a:pt x="146" y="249"/>
                      </a:lnTo>
                      <a:lnTo>
                        <a:pt x="146" y="247"/>
                      </a:lnTo>
                      <a:lnTo>
                        <a:pt x="146" y="246"/>
                      </a:lnTo>
                      <a:lnTo>
                        <a:pt x="146" y="245"/>
                      </a:lnTo>
                      <a:lnTo>
                        <a:pt x="146" y="244"/>
                      </a:lnTo>
                      <a:lnTo>
                        <a:pt x="145" y="244"/>
                      </a:lnTo>
                      <a:lnTo>
                        <a:pt x="144" y="244"/>
                      </a:lnTo>
                      <a:lnTo>
                        <a:pt x="143" y="244"/>
                      </a:lnTo>
                      <a:lnTo>
                        <a:pt x="142" y="243"/>
                      </a:lnTo>
                      <a:lnTo>
                        <a:pt x="142" y="242"/>
                      </a:lnTo>
                      <a:lnTo>
                        <a:pt x="142" y="241"/>
                      </a:lnTo>
                      <a:lnTo>
                        <a:pt x="141" y="241"/>
                      </a:lnTo>
                      <a:lnTo>
                        <a:pt x="142" y="240"/>
                      </a:lnTo>
                      <a:lnTo>
                        <a:pt x="142" y="239"/>
                      </a:lnTo>
                      <a:lnTo>
                        <a:pt x="141" y="238"/>
                      </a:lnTo>
                      <a:lnTo>
                        <a:pt x="140" y="238"/>
                      </a:lnTo>
                      <a:lnTo>
                        <a:pt x="140" y="237"/>
                      </a:lnTo>
                      <a:lnTo>
                        <a:pt x="139" y="237"/>
                      </a:lnTo>
                      <a:lnTo>
                        <a:pt x="139" y="236"/>
                      </a:lnTo>
                      <a:lnTo>
                        <a:pt x="138" y="235"/>
                      </a:lnTo>
                      <a:lnTo>
                        <a:pt x="138" y="234"/>
                      </a:lnTo>
                      <a:lnTo>
                        <a:pt x="137" y="234"/>
                      </a:lnTo>
                      <a:lnTo>
                        <a:pt x="137" y="233"/>
                      </a:lnTo>
                      <a:lnTo>
                        <a:pt x="136" y="233"/>
                      </a:lnTo>
                      <a:lnTo>
                        <a:pt x="136" y="232"/>
                      </a:lnTo>
                      <a:lnTo>
                        <a:pt x="136" y="231"/>
                      </a:lnTo>
                      <a:lnTo>
                        <a:pt x="136" y="230"/>
                      </a:lnTo>
                      <a:lnTo>
                        <a:pt x="137" y="230"/>
                      </a:lnTo>
                      <a:lnTo>
                        <a:pt x="137" y="229"/>
                      </a:lnTo>
                      <a:lnTo>
                        <a:pt x="137" y="228"/>
                      </a:lnTo>
                      <a:lnTo>
                        <a:pt x="136" y="227"/>
                      </a:lnTo>
                      <a:lnTo>
                        <a:pt x="135" y="227"/>
                      </a:lnTo>
                      <a:lnTo>
                        <a:pt x="135" y="226"/>
                      </a:lnTo>
                      <a:lnTo>
                        <a:pt x="134" y="225"/>
                      </a:lnTo>
                      <a:lnTo>
                        <a:pt x="135" y="225"/>
                      </a:lnTo>
                      <a:lnTo>
                        <a:pt x="135" y="224"/>
                      </a:lnTo>
                      <a:lnTo>
                        <a:pt x="135" y="223"/>
                      </a:lnTo>
                      <a:lnTo>
                        <a:pt x="134" y="222"/>
                      </a:lnTo>
                      <a:lnTo>
                        <a:pt x="133" y="222"/>
                      </a:lnTo>
                      <a:lnTo>
                        <a:pt x="132" y="223"/>
                      </a:lnTo>
                      <a:lnTo>
                        <a:pt x="131" y="223"/>
                      </a:lnTo>
                      <a:lnTo>
                        <a:pt x="130" y="223"/>
                      </a:lnTo>
                      <a:lnTo>
                        <a:pt x="129" y="224"/>
                      </a:lnTo>
                      <a:lnTo>
                        <a:pt x="128" y="224"/>
                      </a:lnTo>
                      <a:lnTo>
                        <a:pt x="128" y="223"/>
                      </a:lnTo>
                      <a:lnTo>
                        <a:pt x="127" y="223"/>
                      </a:lnTo>
                      <a:lnTo>
                        <a:pt x="127" y="224"/>
                      </a:lnTo>
                      <a:lnTo>
                        <a:pt x="126" y="224"/>
                      </a:lnTo>
                      <a:lnTo>
                        <a:pt x="125" y="224"/>
                      </a:lnTo>
                      <a:lnTo>
                        <a:pt x="125" y="223"/>
                      </a:lnTo>
                      <a:lnTo>
                        <a:pt x="125" y="222"/>
                      </a:lnTo>
                      <a:lnTo>
                        <a:pt x="125" y="221"/>
                      </a:lnTo>
                      <a:lnTo>
                        <a:pt x="124" y="220"/>
                      </a:lnTo>
                      <a:lnTo>
                        <a:pt x="123" y="219"/>
                      </a:lnTo>
                      <a:lnTo>
                        <a:pt x="123" y="218"/>
                      </a:lnTo>
                      <a:lnTo>
                        <a:pt x="123" y="217"/>
                      </a:lnTo>
                      <a:lnTo>
                        <a:pt x="122" y="217"/>
                      </a:lnTo>
                      <a:lnTo>
                        <a:pt x="121" y="216"/>
                      </a:lnTo>
                      <a:lnTo>
                        <a:pt x="120" y="216"/>
                      </a:lnTo>
                      <a:lnTo>
                        <a:pt x="120" y="215"/>
                      </a:lnTo>
                      <a:lnTo>
                        <a:pt x="119" y="216"/>
                      </a:lnTo>
                      <a:lnTo>
                        <a:pt x="119" y="215"/>
                      </a:lnTo>
                      <a:lnTo>
                        <a:pt x="118" y="215"/>
                      </a:lnTo>
                      <a:lnTo>
                        <a:pt x="118" y="214"/>
                      </a:lnTo>
                      <a:lnTo>
                        <a:pt x="118" y="213"/>
                      </a:lnTo>
                      <a:lnTo>
                        <a:pt x="117" y="213"/>
                      </a:lnTo>
                      <a:lnTo>
                        <a:pt x="117" y="212"/>
                      </a:lnTo>
                      <a:lnTo>
                        <a:pt x="118" y="212"/>
                      </a:lnTo>
                      <a:lnTo>
                        <a:pt x="118" y="211"/>
                      </a:lnTo>
                      <a:lnTo>
                        <a:pt x="117" y="211"/>
                      </a:lnTo>
                      <a:lnTo>
                        <a:pt x="117" y="210"/>
                      </a:lnTo>
                      <a:lnTo>
                        <a:pt x="116" y="209"/>
                      </a:lnTo>
                      <a:lnTo>
                        <a:pt x="115" y="209"/>
                      </a:lnTo>
                      <a:lnTo>
                        <a:pt x="114" y="210"/>
                      </a:lnTo>
                      <a:lnTo>
                        <a:pt x="113" y="209"/>
                      </a:lnTo>
                      <a:lnTo>
                        <a:pt x="112" y="210"/>
                      </a:lnTo>
                      <a:lnTo>
                        <a:pt x="112" y="209"/>
                      </a:lnTo>
                      <a:lnTo>
                        <a:pt x="111" y="209"/>
                      </a:lnTo>
                      <a:lnTo>
                        <a:pt x="110" y="209"/>
                      </a:lnTo>
                      <a:lnTo>
                        <a:pt x="109" y="209"/>
                      </a:lnTo>
                      <a:lnTo>
                        <a:pt x="108" y="208"/>
                      </a:lnTo>
                      <a:lnTo>
                        <a:pt x="107" y="207"/>
                      </a:lnTo>
                      <a:lnTo>
                        <a:pt x="106" y="208"/>
                      </a:lnTo>
                      <a:lnTo>
                        <a:pt x="106" y="209"/>
                      </a:lnTo>
                      <a:lnTo>
                        <a:pt x="104" y="209"/>
                      </a:lnTo>
                      <a:lnTo>
                        <a:pt x="103" y="209"/>
                      </a:lnTo>
                      <a:lnTo>
                        <a:pt x="102" y="209"/>
                      </a:lnTo>
                      <a:lnTo>
                        <a:pt x="101" y="209"/>
                      </a:lnTo>
                      <a:lnTo>
                        <a:pt x="100" y="208"/>
                      </a:lnTo>
                      <a:lnTo>
                        <a:pt x="100" y="207"/>
                      </a:lnTo>
                      <a:lnTo>
                        <a:pt x="100" y="206"/>
                      </a:lnTo>
                      <a:lnTo>
                        <a:pt x="100" y="205"/>
                      </a:lnTo>
                      <a:lnTo>
                        <a:pt x="99" y="204"/>
                      </a:lnTo>
                      <a:lnTo>
                        <a:pt x="98" y="203"/>
                      </a:lnTo>
                      <a:lnTo>
                        <a:pt x="97" y="203"/>
                      </a:lnTo>
                      <a:lnTo>
                        <a:pt x="96" y="203"/>
                      </a:lnTo>
                      <a:lnTo>
                        <a:pt x="95" y="203"/>
                      </a:lnTo>
                      <a:lnTo>
                        <a:pt x="94" y="202"/>
                      </a:lnTo>
                      <a:lnTo>
                        <a:pt x="93" y="202"/>
                      </a:lnTo>
                      <a:lnTo>
                        <a:pt x="91" y="202"/>
                      </a:lnTo>
                      <a:lnTo>
                        <a:pt x="90" y="201"/>
                      </a:lnTo>
                      <a:lnTo>
                        <a:pt x="88" y="201"/>
                      </a:lnTo>
                      <a:lnTo>
                        <a:pt x="88" y="200"/>
                      </a:lnTo>
                      <a:lnTo>
                        <a:pt x="87" y="200"/>
                      </a:lnTo>
                      <a:lnTo>
                        <a:pt x="86" y="200"/>
                      </a:lnTo>
                      <a:lnTo>
                        <a:pt x="85" y="199"/>
                      </a:lnTo>
                      <a:lnTo>
                        <a:pt x="84" y="199"/>
                      </a:lnTo>
                      <a:lnTo>
                        <a:pt x="83" y="198"/>
                      </a:lnTo>
                      <a:lnTo>
                        <a:pt x="82" y="198"/>
                      </a:lnTo>
                      <a:lnTo>
                        <a:pt x="81" y="198"/>
                      </a:lnTo>
                      <a:lnTo>
                        <a:pt x="79" y="197"/>
                      </a:lnTo>
                      <a:lnTo>
                        <a:pt x="79" y="196"/>
                      </a:lnTo>
                      <a:lnTo>
                        <a:pt x="79" y="195"/>
                      </a:lnTo>
                      <a:lnTo>
                        <a:pt x="78" y="195"/>
                      </a:lnTo>
                      <a:lnTo>
                        <a:pt x="78" y="193"/>
                      </a:lnTo>
                      <a:lnTo>
                        <a:pt x="78" y="192"/>
                      </a:lnTo>
                      <a:lnTo>
                        <a:pt x="78" y="190"/>
                      </a:lnTo>
                      <a:lnTo>
                        <a:pt x="78" y="189"/>
                      </a:lnTo>
                      <a:lnTo>
                        <a:pt x="78" y="188"/>
                      </a:lnTo>
                      <a:lnTo>
                        <a:pt x="78" y="187"/>
                      </a:lnTo>
                      <a:lnTo>
                        <a:pt x="78" y="186"/>
                      </a:lnTo>
                      <a:lnTo>
                        <a:pt x="78" y="185"/>
                      </a:lnTo>
                      <a:lnTo>
                        <a:pt x="78" y="184"/>
                      </a:lnTo>
                      <a:lnTo>
                        <a:pt x="78" y="183"/>
                      </a:lnTo>
                      <a:lnTo>
                        <a:pt x="77" y="183"/>
                      </a:lnTo>
                      <a:lnTo>
                        <a:pt x="76" y="183"/>
                      </a:lnTo>
                      <a:lnTo>
                        <a:pt x="75" y="183"/>
                      </a:lnTo>
                      <a:lnTo>
                        <a:pt x="74" y="181"/>
                      </a:lnTo>
                      <a:lnTo>
                        <a:pt x="72" y="180"/>
                      </a:lnTo>
                      <a:lnTo>
                        <a:pt x="72" y="179"/>
                      </a:lnTo>
                      <a:lnTo>
                        <a:pt x="72" y="177"/>
                      </a:lnTo>
                      <a:lnTo>
                        <a:pt x="71" y="176"/>
                      </a:lnTo>
                      <a:lnTo>
                        <a:pt x="70" y="176"/>
                      </a:lnTo>
                      <a:lnTo>
                        <a:pt x="69" y="175"/>
                      </a:lnTo>
                      <a:lnTo>
                        <a:pt x="68" y="174"/>
                      </a:lnTo>
                      <a:lnTo>
                        <a:pt x="67" y="173"/>
                      </a:lnTo>
                      <a:lnTo>
                        <a:pt x="67" y="172"/>
                      </a:lnTo>
                      <a:lnTo>
                        <a:pt x="67" y="171"/>
                      </a:lnTo>
                      <a:lnTo>
                        <a:pt x="67" y="170"/>
                      </a:lnTo>
                      <a:lnTo>
                        <a:pt x="66" y="170"/>
                      </a:lnTo>
                      <a:lnTo>
                        <a:pt x="66" y="169"/>
                      </a:lnTo>
                      <a:lnTo>
                        <a:pt x="66" y="168"/>
                      </a:lnTo>
                      <a:lnTo>
                        <a:pt x="67" y="168"/>
                      </a:lnTo>
                      <a:lnTo>
                        <a:pt x="66" y="167"/>
                      </a:lnTo>
                      <a:lnTo>
                        <a:pt x="66" y="166"/>
                      </a:lnTo>
                      <a:lnTo>
                        <a:pt x="65" y="166"/>
                      </a:lnTo>
                      <a:lnTo>
                        <a:pt x="65" y="165"/>
                      </a:lnTo>
                      <a:lnTo>
                        <a:pt x="64" y="165"/>
                      </a:lnTo>
                      <a:lnTo>
                        <a:pt x="64" y="164"/>
                      </a:lnTo>
                      <a:lnTo>
                        <a:pt x="64" y="163"/>
                      </a:lnTo>
                      <a:lnTo>
                        <a:pt x="63" y="163"/>
                      </a:lnTo>
                      <a:lnTo>
                        <a:pt x="62" y="163"/>
                      </a:lnTo>
                      <a:lnTo>
                        <a:pt x="61" y="163"/>
                      </a:lnTo>
                      <a:lnTo>
                        <a:pt x="60" y="161"/>
                      </a:lnTo>
                      <a:lnTo>
                        <a:pt x="60" y="160"/>
                      </a:lnTo>
                      <a:lnTo>
                        <a:pt x="59" y="158"/>
                      </a:lnTo>
                      <a:lnTo>
                        <a:pt x="55" y="153"/>
                      </a:lnTo>
                      <a:lnTo>
                        <a:pt x="51" y="147"/>
                      </a:lnTo>
                      <a:lnTo>
                        <a:pt x="48" y="141"/>
                      </a:lnTo>
                      <a:lnTo>
                        <a:pt x="40" y="129"/>
                      </a:lnTo>
                      <a:lnTo>
                        <a:pt x="37" y="123"/>
                      </a:lnTo>
                      <a:lnTo>
                        <a:pt x="32" y="118"/>
                      </a:lnTo>
                      <a:lnTo>
                        <a:pt x="32" y="116"/>
                      </a:lnTo>
                      <a:lnTo>
                        <a:pt x="31" y="115"/>
                      </a:lnTo>
                      <a:lnTo>
                        <a:pt x="31" y="114"/>
                      </a:lnTo>
                      <a:lnTo>
                        <a:pt x="30" y="112"/>
                      </a:lnTo>
                      <a:lnTo>
                        <a:pt x="28" y="107"/>
                      </a:lnTo>
                      <a:lnTo>
                        <a:pt x="26" y="104"/>
                      </a:lnTo>
                      <a:lnTo>
                        <a:pt x="25" y="99"/>
                      </a:lnTo>
                      <a:lnTo>
                        <a:pt x="20" y="87"/>
                      </a:lnTo>
                      <a:lnTo>
                        <a:pt x="18" y="80"/>
                      </a:lnTo>
                      <a:lnTo>
                        <a:pt x="15" y="73"/>
                      </a:lnTo>
                      <a:lnTo>
                        <a:pt x="14" y="69"/>
                      </a:lnTo>
                      <a:lnTo>
                        <a:pt x="11" y="60"/>
                      </a:lnTo>
                      <a:lnTo>
                        <a:pt x="8" y="54"/>
                      </a:lnTo>
                      <a:lnTo>
                        <a:pt x="6" y="47"/>
                      </a:lnTo>
                      <a:lnTo>
                        <a:pt x="3" y="41"/>
                      </a:lnTo>
                      <a:lnTo>
                        <a:pt x="1" y="33"/>
                      </a:lnTo>
                      <a:lnTo>
                        <a:pt x="1" y="28"/>
                      </a:lnTo>
                      <a:lnTo>
                        <a:pt x="1" y="22"/>
                      </a:lnTo>
                      <a:lnTo>
                        <a:pt x="0" y="13"/>
                      </a:lnTo>
                      <a:lnTo>
                        <a:pt x="0" y="8"/>
                      </a:lnTo>
                      <a:lnTo>
                        <a:pt x="0" y="0"/>
                      </a:lnTo>
                      <a:lnTo>
                        <a:pt x="4" y="4"/>
                      </a:lnTo>
                    </a:path>
                  </a:pathLst>
                </a:custGeom>
                <a:solidFill>
                  <a:srgbClr val="BE7F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" name="Freeform 44">
                  <a:extLst>
                    <a:ext uri="{FF2B5EF4-FFF2-40B4-BE49-F238E27FC236}">
                      <a16:creationId xmlns:a16="http://schemas.microsoft.com/office/drawing/2014/main" id="{B7663997-A121-465C-88A0-B7400FE470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43850" y="2187575"/>
                  <a:ext cx="442913" cy="444500"/>
                </a:xfrm>
                <a:custGeom>
                  <a:avLst/>
                  <a:gdLst>
                    <a:gd name="T0" fmla="*/ 29 w 279"/>
                    <a:gd name="T1" fmla="*/ 18 h 280"/>
                    <a:gd name="T2" fmla="*/ 83 w 279"/>
                    <a:gd name="T3" fmla="*/ 0 h 280"/>
                    <a:gd name="T4" fmla="*/ 108 w 279"/>
                    <a:gd name="T5" fmla="*/ 43 h 280"/>
                    <a:gd name="T6" fmla="*/ 121 w 279"/>
                    <a:gd name="T7" fmla="*/ 59 h 280"/>
                    <a:gd name="T8" fmla="*/ 123 w 279"/>
                    <a:gd name="T9" fmla="*/ 65 h 280"/>
                    <a:gd name="T10" fmla="*/ 128 w 279"/>
                    <a:gd name="T11" fmla="*/ 72 h 280"/>
                    <a:gd name="T12" fmla="*/ 135 w 279"/>
                    <a:gd name="T13" fmla="*/ 81 h 280"/>
                    <a:gd name="T14" fmla="*/ 135 w 279"/>
                    <a:gd name="T15" fmla="*/ 91 h 280"/>
                    <a:gd name="T16" fmla="*/ 143 w 279"/>
                    <a:gd name="T17" fmla="*/ 96 h 280"/>
                    <a:gd name="T18" fmla="*/ 153 w 279"/>
                    <a:gd name="T19" fmla="*/ 99 h 280"/>
                    <a:gd name="T20" fmla="*/ 158 w 279"/>
                    <a:gd name="T21" fmla="*/ 105 h 280"/>
                    <a:gd name="T22" fmla="*/ 167 w 279"/>
                    <a:gd name="T23" fmla="*/ 105 h 280"/>
                    <a:gd name="T24" fmla="*/ 174 w 279"/>
                    <a:gd name="T25" fmla="*/ 107 h 280"/>
                    <a:gd name="T26" fmla="*/ 176 w 279"/>
                    <a:gd name="T27" fmla="*/ 112 h 280"/>
                    <a:gd name="T28" fmla="*/ 182 w 279"/>
                    <a:gd name="T29" fmla="*/ 117 h 280"/>
                    <a:gd name="T30" fmla="*/ 186 w 279"/>
                    <a:gd name="T31" fmla="*/ 120 h 280"/>
                    <a:gd name="T32" fmla="*/ 191 w 279"/>
                    <a:gd name="T33" fmla="*/ 121 h 280"/>
                    <a:gd name="T34" fmla="*/ 193 w 279"/>
                    <a:gd name="T35" fmla="*/ 126 h 280"/>
                    <a:gd name="T36" fmla="*/ 196 w 279"/>
                    <a:gd name="T37" fmla="*/ 132 h 280"/>
                    <a:gd name="T38" fmla="*/ 199 w 279"/>
                    <a:gd name="T39" fmla="*/ 138 h 280"/>
                    <a:gd name="T40" fmla="*/ 203 w 279"/>
                    <a:gd name="T41" fmla="*/ 145 h 280"/>
                    <a:gd name="T42" fmla="*/ 208 w 279"/>
                    <a:gd name="T43" fmla="*/ 151 h 280"/>
                    <a:gd name="T44" fmla="*/ 216 w 279"/>
                    <a:gd name="T45" fmla="*/ 158 h 280"/>
                    <a:gd name="T46" fmla="*/ 222 w 279"/>
                    <a:gd name="T47" fmla="*/ 163 h 280"/>
                    <a:gd name="T48" fmla="*/ 227 w 279"/>
                    <a:gd name="T49" fmla="*/ 170 h 280"/>
                    <a:gd name="T50" fmla="*/ 232 w 279"/>
                    <a:gd name="T51" fmla="*/ 175 h 280"/>
                    <a:gd name="T52" fmla="*/ 235 w 279"/>
                    <a:gd name="T53" fmla="*/ 183 h 280"/>
                    <a:gd name="T54" fmla="*/ 241 w 279"/>
                    <a:gd name="T55" fmla="*/ 191 h 280"/>
                    <a:gd name="T56" fmla="*/ 251 w 279"/>
                    <a:gd name="T57" fmla="*/ 198 h 280"/>
                    <a:gd name="T58" fmla="*/ 257 w 279"/>
                    <a:gd name="T59" fmla="*/ 201 h 280"/>
                    <a:gd name="T60" fmla="*/ 264 w 279"/>
                    <a:gd name="T61" fmla="*/ 204 h 280"/>
                    <a:gd name="T62" fmla="*/ 269 w 279"/>
                    <a:gd name="T63" fmla="*/ 216 h 280"/>
                    <a:gd name="T64" fmla="*/ 278 w 279"/>
                    <a:gd name="T65" fmla="*/ 242 h 280"/>
                    <a:gd name="T66" fmla="*/ 266 w 279"/>
                    <a:gd name="T67" fmla="*/ 253 h 280"/>
                    <a:gd name="T68" fmla="*/ 244 w 279"/>
                    <a:gd name="T69" fmla="*/ 261 h 280"/>
                    <a:gd name="T70" fmla="*/ 220 w 279"/>
                    <a:gd name="T71" fmla="*/ 265 h 280"/>
                    <a:gd name="T72" fmla="*/ 184 w 279"/>
                    <a:gd name="T73" fmla="*/ 274 h 280"/>
                    <a:gd name="T74" fmla="*/ 161 w 279"/>
                    <a:gd name="T75" fmla="*/ 280 h 280"/>
                    <a:gd name="T76" fmla="*/ 147 w 279"/>
                    <a:gd name="T77" fmla="*/ 279 h 280"/>
                    <a:gd name="T78" fmla="*/ 134 w 279"/>
                    <a:gd name="T79" fmla="*/ 275 h 280"/>
                    <a:gd name="T80" fmla="*/ 125 w 279"/>
                    <a:gd name="T81" fmla="*/ 262 h 280"/>
                    <a:gd name="T82" fmla="*/ 122 w 279"/>
                    <a:gd name="T83" fmla="*/ 239 h 280"/>
                    <a:gd name="T84" fmla="*/ 112 w 279"/>
                    <a:gd name="T85" fmla="*/ 238 h 280"/>
                    <a:gd name="T86" fmla="*/ 103 w 279"/>
                    <a:gd name="T87" fmla="*/ 237 h 280"/>
                    <a:gd name="T88" fmla="*/ 95 w 279"/>
                    <a:gd name="T89" fmla="*/ 238 h 280"/>
                    <a:gd name="T90" fmla="*/ 90 w 279"/>
                    <a:gd name="T91" fmla="*/ 235 h 280"/>
                    <a:gd name="T92" fmla="*/ 85 w 279"/>
                    <a:gd name="T93" fmla="*/ 228 h 280"/>
                    <a:gd name="T94" fmla="*/ 77 w 279"/>
                    <a:gd name="T95" fmla="*/ 227 h 280"/>
                    <a:gd name="T96" fmla="*/ 71 w 279"/>
                    <a:gd name="T97" fmla="*/ 225 h 280"/>
                    <a:gd name="T98" fmla="*/ 65 w 279"/>
                    <a:gd name="T99" fmla="*/ 230 h 280"/>
                    <a:gd name="T100" fmla="*/ 59 w 279"/>
                    <a:gd name="T101" fmla="*/ 229 h 280"/>
                    <a:gd name="T102" fmla="*/ 48 w 279"/>
                    <a:gd name="T103" fmla="*/ 222 h 280"/>
                    <a:gd name="T104" fmla="*/ 34 w 279"/>
                    <a:gd name="T105" fmla="*/ 224 h 280"/>
                    <a:gd name="T106" fmla="*/ 13 w 279"/>
                    <a:gd name="T107" fmla="*/ 213 h 280"/>
                    <a:gd name="T108" fmla="*/ 5 w 279"/>
                    <a:gd name="T109" fmla="*/ 152 h 280"/>
                    <a:gd name="T110" fmla="*/ 1 w 279"/>
                    <a:gd name="T111" fmla="*/ 105 h 280"/>
                    <a:gd name="T112" fmla="*/ 10 w 279"/>
                    <a:gd name="T113" fmla="*/ 96 h 280"/>
                    <a:gd name="T114" fmla="*/ 13 w 279"/>
                    <a:gd name="T115" fmla="*/ 82 h 280"/>
                    <a:gd name="T116" fmla="*/ 13 w 279"/>
                    <a:gd name="T117" fmla="*/ 67 h 280"/>
                    <a:gd name="T118" fmla="*/ 13 w 279"/>
                    <a:gd name="T119" fmla="*/ 48 h 280"/>
                    <a:gd name="T120" fmla="*/ 17 w 279"/>
                    <a:gd name="T121" fmla="*/ 35 h 280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79"/>
                    <a:gd name="T184" fmla="*/ 0 h 280"/>
                    <a:gd name="T185" fmla="*/ 279 w 279"/>
                    <a:gd name="T186" fmla="*/ 280 h 280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79" h="280">
                      <a:moveTo>
                        <a:pt x="17" y="22"/>
                      </a:moveTo>
                      <a:lnTo>
                        <a:pt x="18" y="21"/>
                      </a:lnTo>
                      <a:lnTo>
                        <a:pt x="19" y="19"/>
                      </a:lnTo>
                      <a:lnTo>
                        <a:pt x="20" y="18"/>
                      </a:lnTo>
                      <a:lnTo>
                        <a:pt x="23" y="18"/>
                      </a:lnTo>
                      <a:lnTo>
                        <a:pt x="25" y="18"/>
                      </a:lnTo>
                      <a:lnTo>
                        <a:pt x="26" y="18"/>
                      </a:lnTo>
                      <a:lnTo>
                        <a:pt x="28" y="18"/>
                      </a:lnTo>
                      <a:lnTo>
                        <a:pt x="29" y="18"/>
                      </a:lnTo>
                      <a:lnTo>
                        <a:pt x="30" y="17"/>
                      </a:lnTo>
                      <a:lnTo>
                        <a:pt x="31" y="17"/>
                      </a:lnTo>
                      <a:lnTo>
                        <a:pt x="33" y="16"/>
                      </a:lnTo>
                      <a:lnTo>
                        <a:pt x="36" y="15"/>
                      </a:lnTo>
                      <a:lnTo>
                        <a:pt x="41" y="14"/>
                      </a:lnTo>
                      <a:lnTo>
                        <a:pt x="44" y="12"/>
                      </a:lnTo>
                      <a:lnTo>
                        <a:pt x="48" y="11"/>
                      </a:lnTo>
                      <a:lnTo>
                        <a:pt x="55" y="9"/>
                      </a:lnTo>
                      <a:lnTo>
                        <a:pt x="68" y="5"/>
                      </a:lnTo>
                      <a:lnTo>
                        <a:pt x="83" y="0"/>
                      </a:lnTo>
                      <a:lnTo>
                        <a:pt x="85" y="3"/>
                      </a:lnTo>
                      <a:lnTo>
                        <a:pt x="87" y="8"/>
                      </a:lnTo>
                      <a:lnTo>
                        <a:pt x="88" y="10"/>
                      </a:lnTo>
                      <a:lnTo>
                        <a:pt x="88" y="11"/>
                      </a:lnTo>
                      <a:lnTo>
                        <a:pt x="89" y="12"/>
                      </a:lnTo>
                      <a:lnTo>
                        <a:pt x="89" y="14"/>
                      </a:lnTo>
                      <a:lnTo>
                        <a:pt x="94" y="19"/>
                      </a:lnTo>
                      <a:lnTo>
                        <a:pt x="97" y="25"/>
                      </a:lnTo>
                      <a:lnTo>
                        <a:pt x="105" y="37"/>
                      </a:lnTo>
                      <a:lnTo>
                        <a:pt x="108" y="43"/>
                      </a:lnTo>
                      <a:lnTo>
                        <a:pt x="112" y="49"/>
                      </a:lnTo>
                      <a:lnTo>
                        <a:pt x="116" y="54"/>
                      </a:lnTo>
                      <a:lnTo>
                        <a:pt x="117" y="56"/>
                      </a:lnTo>
                      <a:lnTo>
                        <a:pt x="117" y="57"/>
                      </a:lnTo>
                      <a:lnTo>
                        <a:pt x="118" y="59"/>
                      </a:lnTo>
                      <a:lnTo>
                        <a:pt x="119" y="59"/>
                      </a:lnTo>
                      <a:lnTo>
                        <a:pt x="120" y="59"/>
                      </a:lnTo>
                      <a:lnTo>
                        <a:pt x="121" y="59"/>
                      </a:lnTo>
                      <a:lnTo>
                        <a:pt x="121" y="60"/>
                      </a:lnTo>
                      <a:lnTo>
                        <a:pt x="121" y="61"/>
                      </a:lnTo>
                      <a:lnTo>
                        <a:pt x="122" y="61"/>
                      </a:lnTo>
                      <a:lnTo>
                        <a:pt x="122" y="62"/>
                      </a:lnTo>
                      <a:lnTo>
                        <a:pt x="123" y="62"/>
                      </a:lnTo>
                      <a:lnTo>
                        <a:pt x="123" y="63"/>
                      </a:lnTo>
                      <a:lnTo>
                        <a:pt x="124" y="64"/>
                      </a:lnTo>
                      <a:lnTo>
                        <a:pt x="123" y="64"/>
                      </a:lnTo>
                      <a:lnTo>
                        <a:pt x="123" y="65"/>
                      </a:lnTo>
                      <a:lnTo>
                        <a:pt x="123" y="66"/>
                      </a:lnTo>
                      <a:lnTo>
                        <a:pt x="124" y="66"/>
                      </a:lnTo>
                      <a:lnTo>
                        <a:pt x="124" y="67"/>
                      </a:lnTo>
                      <a:lnTo>
                        <a:pt x="124" y="68"/>
                      </a:lnTo>
                      <a:lnTo>
                        <a:pt x="124" y="69"/>
                      </a:lnTo>
                      <a:lnTo>
                        <a:pt x="125" y="70"/>
                      </a:lnTo>
                      <a:lnTo>
                        <a:pt x="126" y="71"/>
                      </a:lnTo>
                      <a:lnTo>
                        <a:pt x="127" y="72"/>
                      </a:lnTo>
                      <a:lnTo>
                        <a:pt x="128" y="72"/>
                      </a:lnTo>
                      <a:lnTo>
                        <a:pt x="129" y="73"/>
                      </a:lnTo>
                      <a:lnTo>
                        <a:pt x="129" y="75"/>
                      </a:lnTo>
                      <a:lnTo>
                        <a:pt x="129" y="76"/>
                      </a:lnTo>
                      <a:lnTo>
                        <a:pt x="131" y="77"/>
                      </a:lnTo>
                      <a:lnTo>
                        <a:pt x="132" y="79"/>
                      </a:lnTo>
                      <a:lnTo>
                        <a:pt x="133" y="79"/>
                      </a:lnTo>
                      <a:lnTo>
                        <a:pt x="134" y="79"/>
                      </a:lnTo>
                      <a:lnTo>
                        <a:pt x="135" y="79"/>
                      </a:lnTo>
                      <a:lnTo>
                        <a:pt x="135" y="80"/>
                      </a:lnTo>
                      <a:lnTo>
                        <a:pt x="135" y="81"/>
                      </a:lnTo>
                      <a:lnTo>
                        <a:pt x="135" y="82"/>
                      </a:lnTo>
                      <a:lnTo>
                        <a:pt x="135" y="83"/>
                      </a:lnTo>
                      <a:lnTo>
                        <a:pt x="135" y="84"/>
                      </a:lnTo>
                      <a:lnTo>
                        <a:pt x="135" y="85"/>
                      </a:lnTo>
                      <a:lnTo>
                        <a:pt x="135" y="86"/>
                      </a:lnTo>
                      <a:lnTo>
                        <a:pt x="135" y="88"/>
                      </a:lnTo>
                      <a:lnTo>
                        <a:pt x="135" y="89"/>
                      </a:lnTo>
                      <a:lnTo>
                        <a:pt x="135" y="91"/>
                      </a:lnTo>
                      <a:lnTo>
                        <a:pt x="136" y="91"/>
                      </a:lnTo>
                      <a:lnTo>
                        <a:pt x="136" y="92"/>
                      </a:lnTo>
                      <a:lnTo>
                        <a:pt x="136" y="93"/>
                      </a:lnTo>
                      <a:lnTo>
                        <a:pt x="138" y="94"/>
                      </a:lnTo>
                      <a:lnTo>
                        <a:pt x="139" y="94"/>
                      </a:lnTo>
                      <a:lnTo>
                        <a:pt x="140" y="94"/>
                      </a:lnTo>
                      <a:lnTo>
                        <a:pt x="141" y="95"/>
                      </a:lnTo>
                      <a:lnTo>
                        <a:pt x="142" y="95"/>
                      </a:lnTo>
                      <a:lnTo>
                        <a:pt x="143" y="96"/>
                      </a:lnTo>
                      <a:lnTo>
                        <a:pt x="144" y="96"/>
                      </a:lnTo>
                      <a:lnTo>
                        <a:pt x="145" y="96"/>
                      </a:lnTo>
                      <a:lnTo>
                        <a:pt x="145" y="97"/>
                      </a:lnTo>
                      <a:lnTo>
                        <a:pt x="147" y="97"/>
                      </a:lnTo>
                      <a:lnTo>
                        <a:pt x="148" y="98"/>
                      </a:lnTo>
                      <a:lnTo>
                        <a:pt x="150" y="98"/>
                      </a:lnTo>
                      <a:lnTo>
                        <a:pt x="151" y="98"/>
                      </a:lnTo>
                      <a:lnTo>
                        <a:pt x="152" y="99"/>
                      </a:lnTo>
                      <a:lnTo>
                        <a:pt x="153" y="99"/>
                      </a:lnTo>
                      <a:lnTo>
                        <a:pt x="154" y="99"/>
                      </a:lnTo>
                      <a:lnTo>
                        <a:pt x="155" y="99"/>
                      </a:lnTo>
                      <a:lnTo>
                        <a:pt x="156" y="100"/>
                      </a:lnTo>
                      <a:lnTo>
                        <a:pt x="157" y="101"/>
                      </a:lnTo>
                      <a:lnTo>
                        <a:pt x="157" y="102"/>
                      </a:lnTo>
                      <a:lnTo>
                        <a:pt x="157" y="103"/>
                      </a:lnTo>
                      <a:lnTo>
                        <a:pt x="157" y="104"/>
                      </a:lnTo>
                      <a:lnTo>
                        <a:pt x="158" y="105"/>
                      </a:lnTo>
                      <a:lnTo>
                        <a:pt x="159" y="105"/>
                      </a:lnTo>
                      <a:lnTo>
                        <a:pt x="160" y="105"/>
                      </a:lnTo>
                      <a:lnTo>
                        <a:pt x="161" y="105"/>
                      </a:lnTo>
                      <a:lnTo>
                        <a:pt x="163" y="105"/>
                      </a:lnTo>
                      <a:lnTo>
                        <a:pt x="163" y="104"/>
                      </a:lnTo>
                      <a:lnTo>
                        <a:pt x="164" y="103"/>
                      </a:lnTo>
                      <a:lnTo>
                        <a:pt x="165" y="104"/>
                      </a:lnTo>
                      <a:lnTo>
                        <a:pt x="166" y="105"/>
                      </a:lnTo>
                      <a:lnTo>
                        <a:pt x="167" y="105"/>
                      </a:lnTo>
                      <a:lnTo>
                        <a:pt x="168" y="105"/>
                      </a:lnTo>
                      <a:lnTo>
                        <a:pt x="169" y="105"/>
                      </a:lnTo>
                      <a:lnTo>
                        <a:pt x="169" y="106"/>
                      </a:lnTo>
                      <a:lnTo>
                        <a:pt x="170" y="105"/>
                      </a:lnTo>
                      <a:lnTo>
                        <a:pt x="171" y="106"/>
                      </a:lnTo>
                      <a:lnTo>
                        <a:pt x="172" y="105"/>
                      </a:lnTo>
                      <a:lnTo>
                        <a:pt x="173" y="105"/>
                      </a:lnTo>
                      <a:lnTo>
                        <a:pt x="174" y="106"/>
                      </a:lnTo>
                      <a:lnTo>
                        <a:pt x="174" y="107"/>
                      </a:lnTo>
                      <a:lnTo>
                        <a:pt x="175" y="107"/>
                      </a:lnTo>
                      <a:lnTo>
                        <a:pt x="175" y="108"/>
                      </a:lnTo>
                      <a:lnTo>
                        <a:pt x="174" y="108"/>
                      </a:lnTo>
                      <a:lnTo>
                        <a:pt x="174" y="109"/>
                      </a:lnTo>
                      <a:lnTo>
                        <a:pt x="175" y="109"/>
                      </a:lnTo>
                      <a:lnTo>
                        <a:pt x="175" y="110"/>
                      </a:lnTo>
                      <a:lnTo>
                        <a:pt x="175" y="111"/>
                      </a:lnTo>
                      <a:lnTo>
                        <a:pt x="176" y="111"/>
                      </a:lnTo>
                      <a:lnTo>
                        <a:pt x="176" y="112"/>
                      </a:lnTo>
                      <a:lnTo>
                        <a:pt x="177" y="111"/>
                      </a:lnTo>
                      <a:lnTo>
                        <a:pt x="177" y="112"/>
                      </a:lnTo>
                      <a:lnTo>
                        <a:pt x="178" y="112"/>
                      </a:lnTo>
                      <a:lnTo>
                        <a:pt x="179" y="113"/>
                      </a:lnTo>
                      <a:lnTo>
                        <a:pt x="180" y="113"/>
                      </a:lnTo>
                      <a:lnTo>
                        <a:pt x="180" y="114"/>
                      </a:lnTo>
                      <a:lnTo>
                        <a:pt x="180" y="115"/>
                      </a:lnTo>
                      <a:lnTo>
                        <a:pt x="181" y="116"/>
                      </a:lnTo>
                      <a:lnTo>
                        <a:pt x="182" y="117"/>
                      </a:lnTo>
                      <a:lnTo>
                        <a:pt x="182" y="118"/>
                      </a:lnTo>
                      <a:lnTo>
                        <a:pt x="182" y="119"/>
                      </a:lnTo>
                      <a:lnTo>
                        <a:pt x="182" y="120"/>
                      </a:lnTo>
                      <a:lnTo>
                        <a:pt x="183" y="120"/>
                      </a:lnTo>
                      <a:lnTo>
                        <a:pt x="184" y="120"/>
                      </a:lnTo>
                      <a:lnTo>
                        <a:pt x="184" y="119"/>
                      </a:lnTo>
                      <a:lnTo>
                        <a:pt x="185" y="119"/>
                      </a:lnTo>
                      <a:lnTo>
                        <a:pt x="185" y="120"/>
                      </a:lnTo>
                      <a:lnTo>
                        <a:pt x="186" y="120"/>
                      </a:lnTo>
                      <a:lnTo>
                        <a:pt x="187" y="119"/>
                      </a:lnTo>
                      <a:lnTo>
                        <a:pt x="188" y="119"/>
                      </a:lnTo>
                      <a:lnTo>
                        <a:pt x="189" y="119"/>
                      </a:lnTo>
                      <a:lnTo>
                        <a:pt x="190" y="118"/>
                      </a:lnTo>
                      <a:lnTo>
                        <a:pt x="191" y="118"/>
                      </a:lnTo>
                      <a:lnTo>
                        <a:pt x="192" y="119"/>
                      </a:lnTo>
                      <a:lnTo>
                        <a:pt x="192" y="120"/>
                      </a:lnTo>
                      <a:lnTo>
                        <a:pt x="192" y="121"/>
                      </a:lnTo>
                      <a:lnTo>
                        <a:pt x="191" y="121"/>
                      </a:lnTo>
                      <a:lnTo>
                        <a:pt x="192" y="122"/>
                      </a:lnTo>
                      <a:lnTo>
                        <a:pt x="192" y="123"/>
                      </a:lnTo>
                      <a:lnTo>
                        <a:pt x="193" y="123"/>
                      </a:lnTo>
                      <a:lnTo>
                        <a:pt x="194" y="124"/>
                      </a:lnTo>
                      <a:lnTo>
                        <a:pt x="194" y="125"/>
                      </a:lnTo>
                      <a:lnTo>
                        <a:pt x="194" y="126"/>
                      </a:lnTo>
                      <a:lnTo>
                        <a:pt x="193" y="126"/>
                      </a:lnTo>
                      <a:lnTo>
                        <a:pt x="193" y="127"/>
                      </a:lnTo>
                      <a:lnTo>
                        <a:pt x="193" y="128"/>
                      </a:lnTo>
                      <a:lnTo>
                        <a:pt x="193" y="129"/>
                      </a:lnTo>
                      <a:lnTo>
                        <a:pt x="194" y="129"/>
                      </a:lnTo>
                      <a:lnTo>
                        <a:pt x="194" y="130"/>
                      </a:lnTo>
                      <a:lnTo>
                        <a:pt x="195" y="130"/>
                      </a:lnTo>
                      <a:lnTo>
                        <a:pt x="195" y="131"/>
                      </a:lnTo>
                      <a:lnTo>
                        <a:pt x="196" y="132"/>
                      </a:lnTo>
                      <a:lnTo>
                        <a:pt x="196" y="133"/>
                      </a:lnTo>
                      <a:lnTo>
                        <a:pt x="197" y="133"/>
                      </a:lnTo>
                      <a:lnTo>
                        <a:pt x="197" y="134"/>
                      </a:lnTo>
                      <a:lnTo>
                        <a:pt x="198" y="134"/>
                      </a:lnTo>
                      <a:lnTo>
                        <a:pt x="199" y="135"/>
                      </a:lnTo>
                      <a:lnTo>
                        <a:pt x="199" y="136"/>
                      </a:lnTo>
                      <a:lnTo>
                        <a:pt x="198" y="137"/>
                      </a:lnTo>
                      <a:lnTo>
                        <a:pt x="199" y="137"/>
                      </a:lnTo>
                      <a:lnTo>
                        <a:pt x="199" y="138"/>
                      </a:lnTo>
                      <a:lnTo>
                        <a:pt x="199" y="139"/>
                      </a:lnTo>
                      <a:lnTo>
                        <a:pt x="200" y="140"/>
                      </a:lnTo>
                      <a:lnTo>
                        <a:pt x="201" y="140"/>
                      </a:lnTo>
                      <a:lnTo>
                        <a:pt x="202" y="140"/>
                      </a:lnTo>
                      <a:lnTo>
                        <a:pt x="203" y="140"/>
                      </a:lnTo>
                      <a:lnTo>
                        <a:pt x="203" y="141"/>
                      </a:lnTo>
                      <a:lnTo>
                        <a:pt x="203" y="142"/>
                      </a:lnTo>
                      <a:lnTo>
                        <a:pt x="203" y="143"/>
                      </a:lnTo>
                      <a:lnTo>
                        <a:pt x="203" y="145"/>
                      </a:lnTo>
                      <a:lnTo>
                        <a:pt x="203" y="146"/>
                      </a:lnTo>
                      <a:lnTo>
                        <a:pt x="203" y="147"/>
                      </a:lnTo>
                      <a:lnTo>
                        <a:pt x="203" y="148"/>
                      </a:lnTo>
                      <a:lnTo>
                        <a:pt x="204" y="148"/>
                      </a:lnTo>
                      <a:lnTo>
                        <a:pt x="205" y="149"/>
                      </a:lnTo>
                      <a:lnTo>
                        <a:pt x="205" y="150"/>
                      </a:lnTo>
                      <a:lnTo>
                        <a:pt x="206" y="150"/>
                      </a:lnTo>
                      <a:lnTo>
                        <a:pt x="207" y="151"/>
                      </a:lnTo>
                      <a:lnTo>
                        <a:pt x="208" y="151"/>
                      </a:lnTo>
                      <a:lnTo>
                        <a:pt x="209" y="152"/>
                      </a:lnTo>
                      <a:lnTo>
                        <a:pt x="210" y="152"/>
                      </a:lnTo>
                      <a:lnTo>
                        <a:pt x="211" y="152"/>
                      </a:lnTo>
                      <a:lnTo>
                        <a:pt x="212" y="153"/>
                      </a:lnTo>
                      <a:lnTo>
                        <a:pt x="213" y="154"/>
                      </a:lnTo>
                      <a:lnTo>
                        <a:pt x="213" y="155"/>
                      </a:lnTo>
                      <a:lnTo>
                        <a:pt x="214" y="156"/>
                      </a:lnTo>
                      <a:lnTo>
                        <a:pt x="215" y="157"/>
                      </a:lnTo>
                      <a:lnTo>
                        <a:pt x="216" y="158"/>
                      </a:lnTo>
                      <a:lnTo>
                        <a:pt x="216" y="160"/>
                      </a:lnTo>
                      <a:lnTo>
                        <a:pt x="217" y="160"/>
                      </a:lnTo>
                      <a:lnTo>
                        <a:pt x="218" y="161"/>
                      </a:lnTo>
                      <a:lnTo>
                        <a:pt x="219" y="162"/>
                      </a:lnTo>
                      <a:lnTo>
                        <a:pt x="220" y="162"/>
                      </a:lnTo>
                      <a:lnTo>
                        <a:pt x="221" y="163"/>
                      </a:lnTo>
                      <a:lnTo>
                        <a:pt x="222" y="163"/>
                      </a:lnTo>
                      <a:lnTo>
                        <a:pt x="223" y="164"/>
                      </a:lnTo>
                      <a:lnTo>
                        <a:pt x="224" y="164"/>
                      </a:lnTo>
                      <a:lnTo>
                        <a:pt x="224" y="165"/>
                      </a:lnTo>
                      <a:lnTo>
                        <a:pt x="225" y="165"/>
                      </a:lnTo>
                      <a:lnTo>
                        <a:pt x="225" y="166"/>
                      </a:lnTo>
                      <a:lnTo>
                        <a:pt x="226" y="167"/>
                      </a:lnTo>
                      <a:lnTo>
                        <a:pt x="226" y="168"/>
                      </a:lnTo>
                      <a:lnTo>
                        <a:pt x="226" y="169"/>
                      </a:lnTo>
                      <a:lnTo>
                        <a:pt x="227" y="169"/>
                      </a:lnTo>
                      <a:lnTo>
                        <a:pt x="227" y="170"/>
                      </a:lnTo>
                      <a:lnTo>
                        <a:pt x="228" y="170"/>
                      </a:lnTo>
                      <a:lnTo>
                        <a:pt x="228" y="171"/>
                      </a:lnTo>
                      <a:lnTo>
                        <a:pt x="228" y="172"/>
                      </a:lnTo>
                      <a:lnTo>
                        <a:pt x="229" y="172"/>
                      </a:lnTo>
                      <a:lnTo>
                        <a:pt x="229" y="173"/>
                      </a:lnTo>
                      <a:lnTo>
                        <a:pt x="230" y="173"/>
                      </a:lnTo>
                      <a:lnTo>
                        <a:pt x="230" y="174"/>
                      </a:lnTo>
                      <a:lnTo>
                        <a:pt x="231" y="175"/>
                      </a:lnTo>
                      <a:lnTo>
                        <a:pt x="232" y="175"/>
                      </a:lnTo>
                      <a:lnTo>
                        <a:pt x="232" y="176"/>
                      </a:lnTo>
                      <a:lnTo>
                        <a:pt x="233" y="177"/>
                      </a:lnTo>
                      <a:lnTo>
                        <a:pt x="233" y="178"/>
                      </a:lnTo>
                      <a:lnTo>
                        <a:pt x="234" y="179"/>
                      </a:lnTo>
                      <a:lnTo>
                        <a:pt x="234" y="180"/>
                      </a:lnTo>
                      <a:lnTo>
                        <a:pt x="234" y="181"/>
                      </a:lnTo>
                      <a:lnTo>
                        <a:pt x="234" y="182"/>
                      </a:lnTo>
                      <a:lnTo>
                        <a:pt x="235" y="183"/>
                      </a:lnTo>
                      <a:lnTo>
                        <a:pt x="236" y="184"/>
                      </a:lnTo>
                      <a:lnTo>
                        <a:pt x="236" y="185"/>
                      </a:lnTo>
                      <a:lnTo>
                        <a:pt x="237" y="185"/>
                      </a:lnTo>
                      <a:lnTo>
                        <a:pt x="237" y="186"/>
                      </a:lnTo>
                      <a:lnTo>
                        <a:pt x="238" y="187"/>
                      </a:lnTo>
                      <a:lnTo>
                        <a:pt x="239" y="187"/>
                      </a:lnTo>
                      <a:lnTo>
                        <a:pt x="240" y="188"/>
                      </a:lnTo>
                      <a:lnTo>
                        <a:pt x="240" y="189"/>
                      </a:lnTo>
                      <a:lnTo>
                        <a:pt x="240" y="190"/>
                      </a:lnTo>
                      <a:lnTo>
                        <a:pt x="241" y="191"/>
                      </a:lnTo>
                      <a:lnTo>
                        <a:pt x="242" y="192"/>
                      </a:lnTo>
                      <a:lnTo>
                        <a:pt x="243" y="192"/>
                      </a:lnTo>
                      <a:lnTo>
                        <a:pt x="245" y="192"/>
                      </a:lnTo>
                      <a:lnTo>
                        <a:pt x="245" y="193"/>
                      </a:lnTo>
                      <a:lnTo>
                        <a:pt x="246" y="194"/>
                      </a:lnTo>
                      <a:lnTo>
                        <a:pt x="247" y="194"/>
                      </a:lnTo>
                      <a:lnTo>
                        <a:pt x="248" y="195"/>
                      </a:lnTo>
                      <a:lnTo>
                        <a:pt x="249" y="196"/>
                      </a:lnTo>
                      <a:lnTo>
                        <a:pt x="251" y="197"/>
                      </a:lnTo>
                      <a:lnTo>
                        <a:pt x="251" y="198"/>
                      </a:lnTo>
                      <a:lnTo>
                        <a:pt x="252" y="198"/>
                      </a:lnTo>
                      <a:lnTo>
                        <a:pt x="253" y="198"/>
                      </a:lnTo>
                      <a:lnTo>
                        <a:pt x="253" y="199"/>
                      </a:lnTo>
                      <a:lnTo>
                        <a:pt x="254" y="200"/>
                      </a:lnTo>
                      <a:lnTo>
                        <a:pt x="255" y="200"/>
                      </a:lnTo>
                      <a:lnTo>
                        <a:pt x="255" y="201"/>
                      </a:lnTo>
                      <a:lnTo>
                        <a:pt x="256" y="201"/>
                      </a:lnTo>
                      <a:lnTo>
                        <a:pt x="257" y="201"/>
                      </a:lnTo>
                      <a:lnTo>
                        <a:pt x="258" y="201"/>
                      </a:lnTo>
                      <a:lnTo>
                        <a:pt x="259" y="202"/>
                      </a:lnTo>
                      <a:lnTo>
                        <a:pt x="260" y="202"/>
                      </a:lnTo>
                      <a:lnTo>
                        <a:pt x="261" y="202"/>
                      </a:lnTo>
                      <a:lnTo>
                        <a:pt x="262" y="203"/>
                      </a:lnTo>
                      <a:lnTo>
                        <a:pt x="263" y="203"/>
                      </a:lnTo>
                      <a:lnTo>
                        <a:pt x="263" y="204"/>
                      </a:lnTo>
                      <a:lnTo>
                        <a:pt x="264" y="204"/>
                      </a:lnTo>
                      <a:lnTo>
                        <a:pt x="264" y="205"/>
                      </a:lnTo>
                      <a:lnTo>
                        <a:pt x="265" y="205"/>
                      </a:lnTo>
                      <a:lnTo>
                        <a:pt x="265" y="206"/>
                      </a:lnTo>
                      <a:lnTo>
                        <a:pt x="266" y="207"/>
                      </a:lnTo>
                      <a:lnTo>
                        <a:pt x="266" y="209"/>
                      </a:lnTo>
                      <a:lnTo>
                        <a:pt x="267" y="210"/>
                      </a:lnTo>
                      <a:lnTo>
                        <a:pt x="268" y="211"/>
                      </a:lnTo>
                      <a:lnTo>
                        <a:pt x="268" y="212"/>
                      </a:lnTo>
                      <a:lnTo>
                        <a:pt x="269" y="216"/>
                      </a:lnTo>
                      <a:lnTo>
                        <a:pt x="269" y="218"/>
                      </a:lnTo>
                      <a:lnTo>
                        <a:pt x="270" y="220"/>
                      </a:lnTo>
                      <a:lnTo>
                        <a:pt x="271" y="223"/>
                      </a:lnTo>
                      <a:lnTo>
                        <a:pt x="272" y="224"/>
                      </a:lnTo>
                      <a:lnTo>
                        <a:pt x="273" y="227"/>
                      </a:lnTo>
                      <a:lnTo>
                        <a:pt x="274" y="230"/>
                      </a:lnTo>
                      <a:lnTo>
                        <a:pt x="275" y="233"/>
                      </a:lnTo>
                      <a:lnTo>
                        <a:pt x="276" y="236"/>
                      </a:lnTo>
                      <a:lnTo>
                        <a:pt x="277" y="239"/>
                      </a:lnTo>
                      <a:lnTo>
                        <a:pt x="278" y="242"/>
                      </a:lnTo>
                      <a:lnTo>
                        <a:pt x="279" y="244"/>
                      </a:lnTo>
                      <a:lnTo>
                        <a:pt x="279" y="245"/>
                      </a:lnTo>
                      <a:lnTo>
                        <a:pt x="278" y="245"/>
                      </a:lnTo>
                      <a:lnTo>
                        <a:pt x="277" y="246"/>
                      </a:lnTo>
                      <a:lnTo>
                        <a:pt x="276" y="246"/>
                      </a:lnTo>
                      <a:lnTo>
                        <a:pt x="275" y="248"/>
                      </a:lnTo>
                      <a:lnTo>
                        <a:pt x="272" y="249"/>
                      </a:lnTo>
                      <a:lnTo>
                        <a:pt x="269" y="251"/>
                      </a:lnTo>
                      <a:lnTo>
                        <a:pt x="266" y="253"/>
                      </a:lnTo>
                      <a:lnTo>
                        <a:pt x="265" y="254"/>
                      </a:lnTo>
                      <a:lnTo>
                        <a:pt x="264" y="254"/>
                      </a:lnTo>
                      <a:lnTo>
                        <a:pt x="262" y="255"/>
                      </a:lnTo>
                      <a:lnTo>
                        <a:pt x="258" y="256"/>
                      </a:lnTo>
                      <a:lnTo>
                        <a:pt x="256" y="257"/>
                      </a:lnTo>
                      <a:lnTo>
                        <a:pt x="253" y="258"/>
                      </a:lnTo>
                      <a:lnTo>
                        <a:pt x="251" y="259"/>
                      </a:lnTo>
                      <a:lnTo>
                        <a:pt x="248" y="260"/>
                      </a:lnTo>
                      <a:lnTo>
                        <a:pt x="246" y="260"/>
                      </a:lnTo>
                      <a:lnTo>
                        <a:pt x="244" y="261"/>
                      </a:lnTo>
                      <a:lnTo>
                        <a:pt x="240" y="261"/>
                      </a:lnTo>
                      <a:lnTo>
                        <a:pt x="238" y="261"/>
                      </a:lnTo>
                      <a:lnTo>
                        <a:pt x="237" y="262"/>
                      </a:lnTo>
                      <a:lnTo>
                        <a:pt x="235" y="262"/>
                      </a:lnTo>
                      <a:lnTo>
                        <a:pt x="234" y="262"/>
                      </a:lnTo>
                      <a:lnTo>
                        <a:pt x="232" y="262"/>
                      </a:lnTo>
                      <a:lnTo>
                        <a:pt x="231" y="262"/>
                      </a:lnTo>
                      <a:lnTo>
                        <a:pt x="228" y="263"/>
                      </a:lnTo>
                      <a:lnTo>
                        <a:pt x="224" y="264"/>
                      </a:lnTo>
                      <a:lnTo>
                        <a:pt x="220" y="265"/>
                      </a:lnTo>
                      <a:lnTo>
                        <a:pt x="216" y="266"/>
                      </a:lnTo>
                      <a:lnTo>
                        <a:pt x="213" y="267"/>
                      </a:lnTo>
                      <a:lnTo>
                        <a:pt x="210" y="268"/>
                      </a:lnTo>
                      <a:lnTo>
                        <a:pt x="205" y="268"/>
                      </a:lnTo>
                      <a:lnTo>
                        <a:pt x="202" y="269"/>
                      </a:lnTo>
                      <a:lnTo>
                        <a:pt x="199" y="270"/>
                      </a:lnTo>
                      <a:lnTo>
                        <a:pt x="195" y="271"/>
                      </a:lnTo>
                      <a:lnTo>
                        <a:pt x="192" y="272"/>
                      </a:lnTo>
                      <a:lnTo>
                        <a:pt x="189" y="273"/>
                      </a:lnTo>
                      <a:lnTo>
                        <a:pt x="184" y="274"/>
                      </a:lnTo>
                      <a:lnTo>
                        <a:pt x="181" y="275"/>
                      </a:lnTo>
                      <a:lnTo>
                        <a:pt x="178" y="276"/>
                      </a:lnTo>
                      <a:lnTo>
                        <a:pt x="176" y="277"/>
                      </a:lnTo>
                      <a:lnTo>
                        <a:pt x="173" y="279"/>
                      </a:lnTo>
                      <a:lnTo>
                        <a:pt x="170" y="279"/>
                      </a:lnTo>
                      <a:lnTo>
                        <a:pt x="168" y="280"/>
                      </a:lnTo>
                      <a:lnTo>
                        <a:pt x="165" y="280"/>
                      </a:lnTo>
                      <a:lnTo>
                        <a:pt x="164" y="280"/>
                      </a:lnTo>
                      <a:lnTo>
                        <a:pt x="163" y="280"/>
                      </a:lnTo>
                      <a:lnTo>
                        <a:pt x="161" y="280"/>
                      </a:lnTo>
                      <a:lnTo>
                        <a:pt x="159" y="280"/>
                      </a:lnTo>
                      <a:lnTo>
                        <a:pt x="158" y="280"/>
                      </a:lnTo>
                      <a:lnTo>
                        <a:pt x="156" y="280"/>
                      </a:lnTo>
                      <a:lnTo>
                        <a:pt x="155" y="280"/>
                      </a:lnTo>
                      <a:lnTo>
                        <a:pt x="154" y="280"/>
                      </a:lnTo>
                      <a:lnTo>
                        <a:pt x="153" y="280"/>
                      </a:lnTo>
                      <a:lnTo>
                        <a:pt x="151" y="280"/>
                      </a:lnTo>
                      <a:lnTo>
                        <a:pt x="149" y="280"/>
                      </a:lnTo>
                      <a:lnTo>
                        <a:pt x="147" y="280"/>
                      </a:lnTo>
                      <a:lnTo>
                        <a:pt x="147" y="279"/>
                      </a:lnTo>
                      <a:lnTo>
                        <a:pt x="145" y="279"/>
                      </a:lnTo>
                      <a:lnTo>
                        <a:pt x="144" y="278"/>
                      </a:lnTo>
                      <a:lnTo>
                        <a:pt x="143" y="278"/>
                      </a:lnTo>
                      <a:lnTo>
                        <a:pt x="142" y="277"/>
                      </a:lnTo>
                      <a:lnTo>
                        <a:pt x="141" y="277"/>
                      </a:lnTo>
                      <a:lnTo>
                        <a:pt x="140" y="276"/>
                      </a:lnTo>
                      <a:lnTo>
                        <a:pt x="138" y="276"/>
                      </a:lnTo>
                      <a:lnTo>
                        <a:pt x="137" y="275"/>
                      </a:lnTo>
                      <a:lnTo>
                        <a:pt x="135" y="275"/>
                      </a:lnTo>
                      <a:lnTo>
                        <a:pt x="134" y="275"/>
                      </a:lnTo>
                      <a:lnTo>
                        <a:pt x="133" y="275"/>
                      </a:lnTo>
                      <a:lnTo>
                        <a:pt x="131" y="275"/>
                      </a:lnTo>
                      <a:lnTo>
                        <a:pt x="129" y="275"/>
                      </a:lnTo>
                      <a:lnTo>
                        <a:pt x="128" y="275"/>
                      </a:lnTo>
                      <a:lnTo>
                        <a:pt x="127" y="275"/>
                      </a:lnTo>
                      <a:lnTo>
                        <a:pt x="127" y="274"/>
                      </a:lnTo>
                      <a:lnTo>
                        <a:pt x="127" y="272"/>
                      </a:lnTo>
                      <a:lnTo>
                        <a:pt x="126" y="268"/>
                      </a:lnTo>
                      <a:lnTo>
                        <a:pt x="126" y="265"/>
                      </a:lnTo>
                      <a:lnTo>
                        <a:pt x="125" y="262"/>
                      </a:lnTo>
                      <a:lnTo>
                        <a:pt x="125" y="259"/>
                      </a:lnTo>
                      <a:lnTo>
                        <a:pt x="124" y="255"/>
                      </a:lnTo>
                      <a:lnTo>
                        <a:pt x="124" y="252"/>
                      </a:lnTo>
                      <a:lnTo>
                        <a:pt x="124" y="249"/>
                      </a:lnTo>
                      <a:lnTo>
                        <a:pt x="124" y="247"/>
                      </a:lnTo>
                      <a:lnTo>
                        <a:pt x="123" y="245"/>
                      </a:lnTo>
                      <a:lnTo>
                        <a:pt x="123" y="242"/>
                      </a:lnTo>
                      <a:lnTo>
                        <a:pt x="123" y="240"/>
                      </a:lnTo>
                      <a:lnTo>
                        <a:pt x="122" y="239"/>
                      </a:lnTo>
                      <a:lnTo>
                        <a:pt x="121" y="239"/>
                      </a:lnTo>
                      <a:lnTo>
                        <a:pt x="120" y="238"/>
                      </a:lnTo>
                      <a:lnTo>
                        <a:pt x="119" y="238"/>
                      </a:lnTo>
                      <a:lnTo>
                        <a:pt x="118" y="238"/>
                      </a:lnTo>
                      <a:lnTo>
                        <a:pt x="117" y="238"/>
                      </a:lnTo>
                      <a:lnTo>
                        <a:pt x="116" y="238"/>
                      </a:lnTo>
                      <a:lnTo>
                        <a:pt x="115" y="238"/>
                      </a:lnTo>
                      <a:lnTo>
                        <a:pt x="114" y="238"/>
                      </a:lnTo>
                      <a:lnTo>
                        <a:pt x="113" y="238"/>
                      </a:lnTo>
                      <a:lnTo>
                        <a:pt x="112" y="238"/>
                      </a:lnTo>
                      <a:lnTo>
                        <a:pt x="111" y="238"/>
                      </a:lnTo>
                      <a:lnTo>
                        <a:pt x="110" y="238"/>
                      </a:lnTo>
                      <a:lnTo>
                        <a:pt x="108" y="238"/>
                      </a:lnTo>
                      <a:lnTo>
                        <a:pt x="106" y="238"/>
                      </a:lnTo>
                      <a:lnTo>
                        <a:pt x="105" y="238"/>
                      </a:lnTo>
                      <a:lnTo>
                        <a:pt x="104" y="238"/>
                      </a:lnTo>
                      <a:lnTo>
                        <a:pt x="103" y="238"/>
                      </a:lnTo>
                      <a:lnTo>
                        <a:pt x="103" y="237"/>
                      </a:lnTo>
                      <a:lnTo>
                        <a:pt x="102" y="237"/>
                      </a:lnTo>
                      <a:lnTo>
                        <a:pt x="101" y="237"/>
                      </a:lnTo>
                      <a:lnTo>
                        <a:pt x="100" y="237"/>
                      </a:lnTo>
                      <a:lnTo>
                        <a:pt x="99" y="237"/>
                      </a:lnTo>
                      <a:lnTo>
                        <a:pt x="98" y="237"/>
                      </a:lnTo>
                      <a:lnTo>
                        <a:pt x="97" y="237"/>
                      </a:lnTo>
                      <a:lnTo>
                        <a:pt x="96" y="238"/>
                      </a:lnTo>
                      <a:lnTo>
                        <a:pt x="95" y="238"/>
                      </a:lnTo>
                      <a:lnTo>
                        <a:pt x="95" y="237"/>
                      </a:lnTo>
                      <a:lnTo>
                        <a:pt x="94" y="237"/>
                      </a:lnTo>
                      <a:lnTo>
                        <a:pt x="94" y="236"/>
                      </a:lnTo>
                      <a:lnTo>
                        <a:pt x="94" y="235"/>
                      </a:lnTo>
                      <a:lnTo>
                        <a:pt x="94" y="234"/>
                      </a:lnTo>
                      <a:lnTo>
                        <a:pt x="93" y="234"/>
                      </a:lnTo>
                      <a:lnTo>
                        <a:pt x="92" y="234"/>
                      </a:lnTo>
                      <a:lnTo>
                        <a:pt x="91" y="234"/>
                      </a:lnTo>
                      <a:lnTo>
                        <a:pt x="91" y="235"/>
                      </a:lnTo>
                      <a:lnTo>
                        <a:pt x="90" y="235"/>
                      </a:lnTo>
                      <a:lnTo>
                        <a:pt x="89" y="235"/>
                      </a:lnTo>
                      <a:lnTo>
                        <a:pt x="89" y="234"/>
                      </a:lnTo>
                      <a:lnTo>
                        <a:pt x="89" y="233"/>
                      </a:lnTo>
                      <a:lnTo>
                        <a:pt x="88" y="233"/>
                      </a:lnTo>
                      <a:lnTo>
                        <a:pt x="87" y="233"/>
                      </a:lnTo>
                      <a:lnTo>
                        <a:pt x="87" y="232"/>
                      </a:lnTo>
                      <a:lnTo>
                        <a:pt x="86" y="231"/>
                      </a:lnTo>
                      <a:lnTo>
                        <a:pt x="85" y="229"/>
                      </a:lnTo>
                      <a:lnTo>
                        <a:pt x="85" y="228"/>
                      </a:lnTo>
                      <a:lnTo>
                        <a:pt x="84" y="228"/>
                      </a:lnTo>
                      <a:lnTo>
                        <a:pt x="84" y="227"/>
                      </a:lnTo>
                      <a:lnTo>
                        <a:pt x="83" y="227"/>
                      </a:lnTo>
                      <a:lnTo>
                        <a:pt x="82" y="227"/>
                      </a:lnTo>
                      <a:lnTo>
                        <a:pt x="81" y="227"/>
                      </a:lnTo>
                      <a:lnTo>
                        <a:pt x="80" y="227"/>
                      </a:lnTo>
                      <a:lnTo>
                        <a:pt x="79" y="227"/>
                      </a:lnTo>
                      <a:lnTo>
                        <a:pt x="78" y="227"/>
                      </a:lnTo>
                      <a:lnTo>
                        <a:pt x="77" y="227"/>
                      </a:lnTo>
                      <a:lnTo>
                        <a:pt x="76" y="227"/>
                      </a:lnTo>
                      <a:lnTo>
                        <a:pt x="75" y="226"/>
                      </a:lnTo>
                      <a:lnTo>
                        <a:pt x="75" y="225"/>
                      </a:lnTo>
                      <a:lnTo>
                        <a:pt x="74" y="225"/>
                      </a:lnTo>
                      <a:lnTo>
                        <a:pt x="74" y="224"/>
                      </a:lnTo>
                      <a:lnTo>
                        <a:pt x="73" y="224"/>
                      </a:lnTo>
                      <a:lnTo>
                        <a:pt x="72" y="224"/>
                      </a:lnTo>
                      <a:lnTo>
                        <a:pt x="72" y="225"/>
                      </a:lnTo>
                      <a:lnTo>
                        <a:pt x="71" y="225"/>
                      </a:lnTo>
                      <a:lnTo>
                        <a:pt x="71" y="226"/>
                      </a:lnTo>
                      <a:lnTo>
                        <a:pt x="71" y="227"/>
                      </a:lnTo>
                      <a:lnTo>
                        <a:pt x="70" y="227"/>
                      </a:lnTo>
                      <a:lnTo>
                        <a:pt x="69" y="228"/>
                      </a:lnTo>
                      <a:lnTo>
                        <a:pt x="68" y="229"/>
                      </a:lnTo>
                      <a:lnTo>
                        <a:pt x="67" y="230"/>
                      </a:lnTo>
                      <a:lnTo>
                        <a:pt x="66" y="231"/>
                      </a:lnTo>
                      <a:lnTo>
                        <a:pt x="65" y="231"/>
                      </a:lnTo>
                      <a:lnTo>
                        <a:pt x="65" y="230"/>
                      </a:lnTo>
                      <a:lnTo>
                        <a:pt x="65" y="231"/>
                      </a:lnTo>
                      <a:lnTo>
                        <a:pt x="64" y="231"/>
                      </a:lnTo>
                      <a:lnTo>
                        <a:pt x="63" y="231"/>
                      </a:lnTo>
                      <a:lnTo>
                        <a:pt x="62" y="231"/>
                      </a:lnTo>
                      <a:lnTo>
                        <a:pt x="61" y="231"/>
                      </a:lnTo>
                      <a:lnTo>
                        <a:pt x="60" y="231"/>
                      </a:lnTo>
                      <a:lnTo>
                        <a:pt x="60" y="230"/>
                      </a:lnTo>
                      <a:lnTo>
                        <a:pt x="59" y="230"/>
                      </a:lnTo>
                      <a:lnTo>
                        <a:pt x="59" y="229"/>
                      </a:lnTo>
                      <a:lnTo>
                        <a:pt x="58" y="229"/>
                      </a:lnTo>
                      <a:lnTo>
                        <a:pt x="56" y="229"/>
                      </a:lnTo>
                      <a:lnTo>
                        <a:pt x="56" y="228"/>
                      </a:lnTo>
                      <a:lnTo>
                        <a:pt x="55" y="228"/>
                      </a:lnTo>
                      <a:lnTo>
                        <a:pt x="54" y="227"/>
                      </a:lnTo>
                      <a:lnTo>
                        <a:pt x="54" y="225"/>
                      </a:lnTo>
                      <a:lnTo>
                        <a:pt x="53" y="224"/>
                      </a:lnTo>
                      <a:lnTo>
                        <a:pt x="49" y="222"/>
                      </a:lnTo>
                      <a:lnTo>
                        <a:pt x="48" y="222"/>
                      </a:lnTo>
                      <a:lnTo>
                        <a:pt x="46" y="222"/>
                      </a:lnTo>
                      <a:lnTo>
                        <a:pt x="44" y="222"/>
                      </a:lnTo>
                      <a:lnTo>
                        <a:pt x="42" y="223"/>
                      </a:lnTo>
                      <a:lnTo>
                        <a:pt x="39" y="223"/>
                      </a:lnTo>
                      <a:lnTo>
                        <a:pt x="38" y="222"/>
                      </a:lnTo>
                      <a:lnTo>
                        <a:pt x="37" y="222"/>
                      </a:lnTo>
                      <a:lnTo>
                        <a:pt x="36" y="223"/>
                      </a:lnTo>
                      <a:lnTo>
                        <a:pt x="36" y="224"/>
                      </a:lnTo>
                      <a:lnTo>
                        <a:pt x="35" y="224"/>
                      </a:lnTo>
                      <a:lnTo>
                        <a:pt x="34" y="224"/>
                      </a:lnTo>
                      <a:lnTo>
                        <a:pt x="31" y="223"/>
                      </a:lnTo>
                      <a:lnTo>
                        <a:pt x="29" y="221"/>
                      </a:lnTo>
                      <a:lnTo>
                        <a:pt x="26" y="220"/>
                      </a:lnTo>
                      <a:lnTo>
                        <a:pt x="25" y="220"/>
                      </a:lnTo>
                      <a:lnTo>
                        <a:pt x="21" y="220"/>
                      </a:lnTo>
                      <a:lnTo>
                        <a:pt x="19" y="218"/>
                      </a:lnTo>
                      <a:lnTo>
                        <a:pt x="17" y="217"/>
                      </a:lnTo>
                      <a:lnTo>
                        <a:pt x="14" y="215"/>
                      </a:lnTo>
                      <a:lnTo>
                        <a:pt x="14" y="214"/>
                      </a:lnTo>
                      <a:lnTo>
                        <a:pt x="13" y="213"/>
                      </a:lnTo>
                      <a:lnTo>
                        <a:pt x="13" y="212"/>
                      </a:lnTo>
                      <a:lnTo>
                        <a:pt x="13" y="211"/>
                      </a:lnTo>
                      <a:lnTo>
                        <a:pt x="13" y="210"/>
                      </a:lnTo>
                      <a:lnTo>
                        <a:pt x="13" y="207"/>
                      </a:lnTo>
                      <a:lnTo>
                        <a:pt x="12" y="203"/>
                      </a:lnTo>
                      <a:lnTo>
                        <a:pt x="10" y="193"/>
                      </a:lnTo>
                      <a:lnTo>
                        <a:pt x="8" y="181"/>
                      </a:lnTo>
                      <a:lnTo>
                        <a:pt x="7" y="166"/>
                      </a:lnTo>
                      <a:lnTo>
                        <a:pt x="5" y="152"/>
                      </a:lnTo>
                      <a:lnTo>
                        <a:pt x="3" y="139"/>
                      </a:lnTo>
                      <a:lnTo>
                        <a:pt x="2" y="128"/>
                      </a:lnTo>
                      <a:lnTo>
                        <a:pt x="1" y="118"/>
                      </a:lnTo>
                      <a:lnTo>
                        <a:pt x="0" y="111"/>
                      </a:lnTo>
                      <a:lnTo>
                        <a:pt x="1" y="110"/>
                      </a:lnTo>
                      <a:lnTo>
                        <a:pt x="1" y="109"/>
                      </a:lnTo>
                      <a:lnTo>
                        <a:pt x="1" y="108"/>
                      </a:lnTo>
                      <a:lnTo>
                        <a:pt x="1" y="106"/>
                      </a:lnTo>
                      <a:lnTo>
                        <a:pt x="1" y="105"/>
                      </a:lnTo>
                      <a:lnTo>
                        <a:pt x="1" y="104"/>
                      </a:lnTo>
                      <a:lnTo>
                        <a:pt x="2" y="103"/>
                      </a:lnTo>
                      <a:lnTo>
                        <a:pt x="3" y="102"/>
                      </a:lnTo>
                      <a:lnTo>
                        <a:pt x="4" y="102"/>
                      </a:lnTo>
                      <a:lnTo>
                        <a:pt x="4" y="101"/>
                      </a:lnTo>
                      <a:lnTo>
                        <a:pt x="6" y="99"/>
                      </a:lnTo>
                      <a:lnTo>
                        <a:pt x="7" y="99"/>
                      </a:lnTo>
                      <a:lnTo>
                        <a:pt x="10" y="97"/>
                      </a:lnTo>
                      <a:lnTo>
                        <a:pt x="10" y="96"/>
                      </a:lnTo>
                      <a:lnTo>
                        <a:pt x="10" y="94"/>
                      </a:lnTo>
                      <a:lnTo>
                        <a:pt x="11" y="91"/>
                      </a:lnTo>
                      <a:lnTo>
                        <a:pt x="11" y="90"/>
                      </a:lnTo>
                      <a:lnTo>
                        <a:pt x="11" y="89"/>
                      </a:lnTo>
                      <a:lnTo>
                        <a:pt x="11" y="88"/>
                      </a:lnTo>
                      <a:lnTo>
                        <a:pt x="12" y="87"/>
                      </a:lnTo>
                      <a:lnTo>
                        <a:pt x="12" y="86"/>
                      </a:lnTo>
                      <a:lnTo>
                        <a:pt x="13" y="84"/>
                      </a:lnTo>
                      <a:lnTo>
                        <a:pt x="13" y="82"/>
                      </a:lnTo>
                      <a:lnTo>
                        <a:pt x="13" y="81"/>
                      </a:lnTo>
                      <a:lnTo>
                        <a:pt x="13" y="80"/>
                      </a:lnTo>
                      <a:lnTo>
                        <a:pt x="13" y="76"/>
                      </a:lnTo>
                      <a:lnTo>
                        <a:pt x="13" y="74"/>
                      </a:lnTo>
                      <a:lnTo>
                        <a:pt x="13" y="73"/>
                      </a:lnTo>
                      <a:lnTo>
                        <a:pt x="13" y="70"/>
                      </a:lnTo>
                      <a:lnTo>
                        <a:pt x="14" y="69"/>
                      </a:lnTo>
                      <a:lnTo>
                        <a:pt x="14" y="68"/>
                      </a:lnTo>
                      <a:lnTo>
                        <a:pt x="13" y="67"/>
                      </a:lnTo>
                      <a:lnTo>
                        <a:pt x="13" y="65"/>
                      </a:lnTo>
                      <a:lnTo>
                        <a:pt x="13" y="64"/>
                      </a:lnTo>
                      <a:lnTo>
                        <a:pt x="13" y="59"/>
                      </a:lnTo>
                      <a:lnTo>
                        <a:pt x="12" y="58"/>
                      </a:lnTo>
                      <a:lnTo>
                        <a:pt x="12" y="56"/>
                      </a:lnTo>
                      <a:lnTo>
                        <a:pt x="12" y="54"/>
                      </a:lnTo>
                      <a:lnTo>
                        <a:pt x="12" y="52"/>
                      </a:lnTo>
                      <a:lnTo>
                        <a:pt x="13" y="51"/>
                      </a:lnTo>
                      <a:lnTo>
                        <a:pt x="13" y="49"/>
                      </a:lnTo>
                      <a:lnTo>
                        <a:pt x="13" y="48"/>
                      </a:lnTo>
                      <a:lnTo>
                        <a:pt x="16" y="46"/>
                      </a:lnTo>
                      <a:lnTo>
                        <a:pt x="16" y="45"/>
                      </a:lnTo>
                      <a:lnTo>
                        <a:pt x="16" y="44"/>
                      </a:lnTo>
                      <a:lnTo>
                        <a:pt x="15" y="44"/>
                      </a:lnTo>
                      <a:lnTo>
                        <a:pt x="15" y="43"/>
                      </a:lnTo>
                      <a:lnTo>
                        <a:pt x="14" y="43"/>
                      </a:lnTo>
                      <a:lnTo>
                        <a:pt x="14" y="41"/>
                      </a:lnTo>
                      <a:lnTo>
                        <a:pt x="15" y="41"/>
                      </a:lnTo>
                      <a:lnTo>
                        <a:pt x="16" y="35"/>
                      </a:lnTo>
                      <a:lnTo>
                        <a:pt x="17" y="35"/>
                      </a:lnTo>
                      <a:lnTo>
                        <a:pt x="17" y="34"/>
                      </a:lnTo>
                      <a:lnTo>
                        <a:pt x="16" y="32"/>
                      </a:lnTo>
                      <a:lnTo>
                        <a:pt x="16" y="30"/>
                      </a:lnTo>
                      <a:lnTo>
                        <a:pt x="16" y="28"/>
                      </a:lnTo>
                      <a:lnTo>
                        <a:pt x="16" y="27"/>
                      </a:lnTo>
                      <a:lnTo>
                        <a:pt x="16" y="26"/>
                      </a:lnTo>
                      <a:lnTo>
                        <a:pt x="17" y="24"/>
                      </a:lnTo>
                      <a:lnTo>
                        <a:pt x="17" y="22"/>
                      </a:lnTo>
                    </a:path>
                  </a:pathLst>
                </a:custGeom>
                <a:solidFill>
                  <a:srgbClr val="BE7F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" name="Freeform 45">
                  <a:extLst>
                    <a:ext uri="{FF2B5EF4-FFF2-40B4-BE49-F238E27FC236}">
                      <a16:creationId xmlns:a16="http://schemas.microsoft.com/office/drawing/2014/main" id="{3536A9E1-54D2-4BF8-9D9D-D1562EDB2D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96213" y="2222500"/>
                  <a:ext cx="349250" cy="473075"/>
                </a:xfrm>
                <a:custGeom>
                  <a:avLst/>
                  <a:gdLst>
                    <a:gd name="T0" fmla="*/ 110 w 220"/>
                    <a:gd name="T1" fmla="*/ 13 h 298"/>
                    <a:gd name="T2" fmla="*/ 109 w 220"/>
                    <a:gd name="T3" fmla="*/ 23 h 298"/>
                    <a:gd name="T4" fmla="*/ 106 w 220"/>
                    <a:gd name="T5" fmla="*/ 37 h 298"/>
                    <a:gd name="T6" fmla="*/ 106 w 220"/>
                    <a:gd name="T7" fmla="*/ 54 h 298"/>
                    <a:gd name="T8" fmla="*/ 104 w 220"/>
                    <a:gd name="T9" fmla="*/ 67 h 298"/>
                    <a:gd name="T10" fmla="*/ 97 w 220"/>
                    <a:gd name="T11" fmla="*/ 79 h 298"/>
                    <a:gd name="T12" fmla="*/ 94 w 220"/>
                    <a:gd name="T13" fmla="*/ 87 h 298"/>
                    <a:gd name="T14" fmla="*/ 101 w 220"/>
                    <a:gd name="T15" fmla="*/ 159 h 298"/>
                    <a:gd name="T16" fmla="*/ 107 w 220"/>
                    <a:gd name="T17" fmla="*/ 192 h 298"/>
                    <a:gd name="T18" fmla="*/ 127 w 220"/>
                    <a:gd name="T19" fmla="*/ 202 h 298"/>
                    <a:gd name="T20" fmla="*/ 139 w 220"/>
                    <a:gd name="T21" fmla="*/ 200 h 298"/>
                    <a:gd name="T22" fmla="*/ 149 w 220"/>
                    <a:gd name="T23" fmla="*/ 207 h 298"/>
                    <a:gd name="T24" fmla="*/ 156 w 220"/>
                    <a:gd name="T25" fmla="*/ 209 h 298"/>
                    <a:gd name="T26" fmla="*/ 162 w 220"/>
                    <a:gd name="T27" fmla="*/ 206 h 298"/>
                    <a:gd name="T28" fmla="*/ 167 w 220"/>
                    <a:gd name="T29" fmla="*/ 203 h 298"/>
                    <a:gd name="T30" fmla="*/ 174 w 220"/>
                    <a:gd name="T31" fmla="*/ 205 h 298"/>
                    <a:gd name="T32" fmla="*/ 180 w 220"/>
                    <a:gd name="T33" fmla="*/ 210 h 298"/>
                    <a:gd name="T34" fmla="*/ 184 w 220"/>
                    <a:gd name="T35" fmla="*/ 212 h 298"/>
                    <a:gd name="T36" fmla="*/ 188 w 220"/>
                    <a:gd name="T37" fmla="*/ 216 h 298"/>
                    <a:gd name="T38" fmla="*/ 196 w 220"/>
                    <a:gd name="T39" fmla="*/ 215 h 298"/>
                    <a:gd name="T40" fmla="*/ 205 w 220"/>
                    <a:gd name="T41" fmla="*/ 216 h 298"/>
                    <a:gd name="T42" fmla="*/ 213 w 220"/>
                    <a:gd name="T43" fmla="*/ 216 h 298"/>
                    <a:gd name="T44" fmla="*/ 217 w 220"/>
                    <a:gd name="T45" fmla="*/ 230 h 298"/>
                    <a:gd name="T46" fmla="*/ 219 w 220"/>
                    <a:gd name="T47" fmla="*/ 254 h 298"/>
                    <a:gd name="T48" fmla="*/ 204 w 220"/>
                    <a:gd name="T49" fmla="*/ 263 h 298"/>
                    <a:gd name="T50" fmla="*/ 176 w 220"/>
                    <a:gd name="T51" fmla="*/ 281 h 298"/>
                    <a:gd name="T52" fmla="*/ 135 w 220"/>
                    <a:gd name="T53" fmla="*/ 294 h 298"/>
                    <a:gd name="T54" fmla="*/ 103 w 220"/>
                    <a:gd name="T55" fmla="*/ 298 h 298"/>
                    <a:gd name="T56" fmla="*/ 90 w 220"/>
                    <a:gd name="T57" fmla="*/ 296 h 298"/>
                    <a:gd name="T58" fmla="*/ 81 w 220"/>
                    <a:gd name="T59" fmla="*/ 291 h 298"/>
                    <a:gd name="T60" fmla="*/ 67 w 220"/>
                    <a:gd name="T61" fmla="*/ 279 h 298"/>
                    <a:gd name="T62" fmla="*/ 42 w 220"/>
                    <a:gd name="T63" fmla="*/ 259 h 298"/>
                    <a:gd name="T64" fmla="*/ 31 w 220"/>
                    <a:gd name="T65" fmla="*/ 246 h 298"/>
                    <a:gd name="T66" fmla="*/ 19 w 220"/>
                    <a:gd name="T67" fmla="*/ 225 h 298"/>
                    <a:gd name="T68" fmla="*/ 19 w 220"/>
                    <a:gd name="T69" fmla="*/ 206 h 298"/>
                    <a:gd name="T70" fmla="*/ 15 w 220"/>
                    <a:gd name="T71" fmla="*/ 196 h 298"/>
                    <a:gd name="T72" fmla="*/ 4 w 220"/>
                    <a:gd name="T73" fmla="*/ 176 h 298"/>
                    <a:gd name="T74" fmla="*/ 0 w 220"/>
                    <a:gd name="T75" fmla="*/ 160 h 298"/>
                    <a:gd name="T76" fmla="*/ 0 w 220"/>
                    <a:gd name="T77" fmla="*/ 139 h 298"/>
                    <a:gd name="T78" fmla="*/ 2 w 220"/>
                    <a:gd name="T79" fmla="*/ 126 h 298"/>
                    <a:gd name="T80" fmla="*/ 2 w 220"/>
                    <a:gd name="T81" fmla="*/ 118 h 298"/>
                    <a:gd name="T82" fmla="*/ 2 w 220"/>
                    <a:gd name="T83" fmla="*/ 109 h 298"/>
                    <a:gd name="T84" fmla="*/ 10 w 220"/>
                    <a:gd name="T85" fmla="*/ 101 h 298"/>
                    <a:gd name="T86" fmla="*/ 16 w 220"/>
                    <a:gd name="T87" fmla="*/ 90 h 298"/>
                    <a:gd name="T88" fmla="*/ 24 w 220"/>
                    <a:gd name="T89" fmla="*/ 75 h 298"/>
                    <a:gd name="T90" fmla="*/ 28 w 220"/>
                    <a:gd name="T91" fmla="*/ 64 h 298"/>
                    <a:gd name="T92" fmla="*/ 25 w 220"/>
                    <a:gd name="T93" fmla="*/ 55 h 298"/>
                    <a:gd name="T94" fmla="*/ 25 w 220"/>
                    <a:gd name="T95" fmla="*/ 45 h 298"/>
                    <a:gd name="T96" fmla="*/ 33 w 220"/>
                    <a:gd name="T97" fmla="*/ 43 h 298"/>
                    <a:gd name="T98" fmla="*/ 37 w 220"/>
                    <a:gd name="T99" fmla="*/ 40 h 298"/>
                    <a:gd name="T100" fmla="*/ 37 w 220"/>
                    <a:gd name="T101" fmla="*/ 37 h 298"/>
                    <a:gd name="T102" fmla="*/ 39 w 220"/>
                    <a:gd name="T103" fmla="*/ 33 h 298"/>
                    <a:gd name="T104" fmla="*/ 43 w 220"/>
                    <a:gd name="T105" fmla="*/ 30 h 298"/>
                    <a:gd name="T106" fmla="*/ 47 w 220"/>
                    <a:gd name="T107" fmla="*/ 32 h 298"/>
                    <a:gd name="T108" fmla="*/ 50 w 220"/>
                    <a:gd name="T109" fmla="*/ 34 h 298"/>
                    <a:gd name="T110" fmla="*/ 55 w 220"/>
                    <a:gd name="T111" fmla="*/ 26 h 298"/>
                    <a:gd name="T112" fmla="*/ 59 w 220"/>
                    <a:gd name="T113" fmla="*/ 21 h 298"/>
                    <a:gd name="T114" fmla="*/ 66 w 220"/>
                    <a:gd name="T115" fmla="*/ 19 h 298"/>
                    <a:gd name="T116" fmla="*/ 74 w 220"/>
                    <a:gd name="T117" fmla="*/ 21 h 298"/>
                    <a:gd name="T118" fmla="*/ 83 w 220"/>
                    <a:gd name="T119" fmla="*/ 23 h 298"/>
                    <a:gd name="T120" fmla="*/ 89 w 220"/>
                    <a:gd name="T121" fmla="*/ 19 h 298"/>
                    <a:gd name="T122" fmla="*/ 94 w 220"/>
                    <a:gd name="T123" fmla="*/ 14 h 298"/>
                    <a:gd name="T124" fmla="*/ 103 w 220"/>
                    <a:gd name="T125" fmla="*/ 13 h 298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220"/>
                    <a:gd name="T190" fmla="*/ 0 h 298"/>
                    <a:gd name="T191" fmla="*/ 220 w 220"/>
                    <a:gd name="T192" fmla="*/ 298 h 298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220" h="298">
                      <a:moveTo>
                        <a:pt x="110" y="2"/>
                      </a:moveTo>
                      <a:lnTo>
                        <a:pt x="110" y="2"/>
                      </a:lnTo>
                      <a:lnTo>
                        <a:pt x="109" y="4"/>
                      </a:lnTo>
                      <a:lnTo>
                        <a:pt x="109" y="5"/>
                      </a:lnTo>
                      <a:lnTo>
                        <a:pt x="109" y="6"/>
                      </a:lnTo>
                      <a:lnTo>
                        <a:pt x="109" y="8"/>
                      </a:lnTo>
                      <a:lnTo>
                        <a:pt x="109" y="10"/>
                      </a:lnTo>
                      <a:lnTo>
                        <a:pt x="110" y="12"/>
                      </a:lnTo>
                      <a:lnTo>
                        <a:pt x="110" y="13"/>
                      </a:lnTo>
                      <a:lnTo>
                        <a:pt x="109" y="13"/>
                      </a:lnTo>
                      <a:lnTo>
                        <a:pt x="108" y="19"/>
                      </a:lnTo>
                      <a:lnTo>
                        <a:pt x="107" y="19"/>
                      </a:lnTo>
                      <a:lnTo>
                        <a:pt x="107" y="21"/>
                      </a:lnTo>
                      <a:lnTo>
                        <a:pt x="108" y="21"/>
                      </a:lnTo>
                      <a:lnTo>
                        <a:pt x="108" y="22"/>
                      </a:lnTo>
                      <a:lnTo>
                        <a:pt x="109" y="22"/>
                      </a:lnTo>
                      <a:lnTo>
                        <a:pt x="109" y="23"/>
                      </a:lnTo>
                      <a:lnTo>
                        <a:pt x="109" y="24"/>
                      </a:lnTo>
                      <a:lnTo>
                        <a:pt x="106" y="26"/>
                      </a:lnTo>
                      <a:lnTo>
                        <a:pt x="106" y="27"/>
                      </a:lnTo>
                      <a:lnTo>
                        <a:pt x="106" y="29"/>
                      </a:lnTo>
                      <a:lnTo>
                        <a:pt x="105" y="30"/>
                      </a:lnTo>
                      <a:lnTo>
                        <a:pt x="105" y="32"/>
                      </a:lnTo>
                      <a:lnTo>
                        <a:pt x="105" y="34"/>
                      </a:lnTo>
                      <a:lnTo>
                        <a:pt x="105" y="36"/>
                      </a:lnTo>
                      <a:lnTo>
                        <a:pt x="106" y="37"/>
                      </a:lnTo>
                      <a:lnTo>
                        <a:pt x="106" y="42"/>
                      </a:lnTo>
                      <a:lnTo>
                        <a:pt x="106" y="43"/>
                      </a:lnTo>
                      <a:lnTo>
                        <a:pt x="106" y="45"/>
                      </a:lnTo>
                      <a:lnTo>
                        <a:pt x="107" y="46"/>
                      </a:lnTo>
                      <a:lnTo>
                        <a:pt x="107" y="47"/>
                      </a:lnTo>
                      <a:lnTo>
                        <a:pt x="106" y="48"/>
                      </a:lnTo>
                      <a:lnTo>
                        <a:pt x="106" y="51"/>
                      </a:lnTo>
                      <a:lnTo>
                        <a:pt x="106" y="52"/>
                      </a:lnTo>
                      <a:lnTo>
                        <a:pt x="106" y="54"/>
                      </a:lnTo>
                      <a:lnTo>
                        <a:pt x="106" y="58"/>
                      </a:lnTo>
                      <a:lnTo>
                        <a:pt x="106" y="59"/>
                      </a:lnTo>
                      <a:lnTo>
                        <a:pt x="106" y="60"/>
                      </a:lnTo>
                      <a:lnTo>
                        <a:pt x="106" y="62"/>
                      </a:lnTo>
                      <a:lnTo>
                        <a:pt x="105" y="64"/>
                      </a:lnTo>
                      <a:lnTo>
                        <a:pt x="105" y="65"/>
                      </a:lnTo>
                      <a:lnTo>
                        <a:pt x="104" y="66"/>
                      </a:lnTo>
                      <a:lnTo>
                        <a:pt x="104" y="67"/>
                      </a:lnTo>
                      <a:lnTo>
                        <a:pt x="104" y="68"/>
                      </a:lnTo>
                      <a:lnTo>
                        <a:pt x="104" y="69"/>
                      </a:lnTo>
                      <a:lnTo>
                        <a:pt x="103" y="72"/>
                      </a:lnTo>
                      <a:lnTo>
                        <a:pt x="103" y="74"/>
                      </a:lnTo>
                      <a:lnTo>
                        <a:pt x="103" y="75"/>
                      </a:lnTo>
                      <a:lnTo>
                        <a:pt x="100" y="77"/>
                      </a:lnTo>
                      <a:lnTo>
                        <a:pt x="99" y="77"/>
                      </a:lnTo>
                      <a:lnTo>
                        <a:pt x="97" y="79"/>
                      </a:lnTo>
                      <a:lnTo>
                        <a:pt x="97" y="80"/>
                      </a:lnTo>
                      <a:lnTo>
                        <a:pt x="96" y="80"/>
                      </a:lnTo>
                      <a:lnTo>
                        <a:pt x="95" y="81"/>
                      </a:lnTo>
                      <a:lnTo>
                        <a:pt x="94" y="82"/>
                      </a:lnTo>
                      <a:lnTo>
                        <a:pt x="94" y="83"/>
                      </a:lnTo>
                      <a:lnTo>
                        <a:pt x="94" y="84"/>
                      </a:lnTo>
                      <a:lnTo>
                        <a:pt x="94" y="86"/>
                      </a:lnTo>
                      <a:lnTo>
                        <a:pt x="94" y="87"/>
                      </a:lnTo>
                      <a:lnTo>
                        <a:pt x="94" y="88"/>
                      </a:lnTo>
                      <a:lnTo>
                        <a:pt x="93" y="89"/>
                      </a:lnTo>
                      <a:lnTo>
                        <a:pt x="94" y="96"/>
                      </a:lnTo>
                      <a:lnTo>
                        <a:pt x="95" y="106"/>
                      </a:lnTo>
                      <a:lnTo>
                        <a:pt x="96" y="117"/>
                      </a:lnTo>
                      <a:lnTo>
                        <a:pt x="98" y="130"/>
                      </a:lnTo>
                      <a:lnTo>
                        <a:pt x="100" y="144"/>
                      </a:lnTo>
                      <a:lnTo>
                        <a:pt x="101" y="159"/>
                      </a:lnTo>
                      <a:lnTo>
                        <a:pt x="103" y="171"/>
                      </a:lnTo>
                      <a:lnTo>
                        <a:pt x="105" y="181"/>
                      </a:lnTo>
                      <a:lnTo>
                        <a:pt x="106" y="185"/>
                      </a:lnTo>
                      <a:lnTo>
                        <a:pt x="106" y="188"/>
                      </a:lnTo>
                      <a:lnTo>
                        <a:pt x="106" y="189"/>
                      </a:lnTo>
                      <a:lnTo>
                        <a:pt x="106" y="190"/>
                      </a:lnTo>
                      <a:lnTo>
                        <a:pt x="106" y="191"/>
                      </a:lnTo>
                      <a:lnTo>
                        <a:pt x="107" y="192"/>
                      </a:lnTo>
                      <a:lnTo>
                        <a:pt x="107" y="193"/>
                      </a:lnTo>
                      <a:lnTo>
                        <a:pt x="110" y="195"/>
                      </a:lnTo>
                      <a:lnTo>
                        <a:pt x="112" y="196"/>
                      </a:lnTo>
                      <a:lnTo>
                        <a:pt x="114" y="198"/>
                      </a:lnTo>
                      <a:lnTo>
                        <a:pt x="118" y="198"/>
                      </a:lnTo>
                      <a:lnTo>
                        <a:pt x="119" y="198"/>
                      </a:lnTo>
                      <a:lnTo>
                        <a:pt x="122" y="199"/>
                      </a:lnTo>
                      <a:lnTo>
                        <a:pt x="124" y="201"/>
                      </a:lnTo>
                      <a:lnTo>
                        <a:pt x="127" y="202"/>
                      </a:lnTo>
                      <a:lnTo>
                        <a:pt x="128" y="202"/>
                      </a:lnTo>
                      <a:lnTo>
                        <a:pt x="129" y="202"/>
                      </a:lnTo>
                      <a:lnTo>
                        <a:pt x="129" y="201"/>
                      </a:lnTo>
                      <a:lnTo>
                        <a:pt x="130" y="200"/>
                      </a:lnTo>
                      <a:lnTo>
                        <a:pt x="131" y="200"/>
                      </a:lnTo>
                      <a:lnTo>
                        <a:pt x="132" y="201"/>
                      </a:lnTo>
                      <a:lnTo>
                        <a:pt x="135" y="201"/>
                      </a:lnTo>
                      <a:lnTo>
                        <a:pt x="137" y="200"/>
                      </a:lnTo>
                      <a:lnTo>
                        <a:pt x="139" y="200"/>
                      </a:lnTo>
                      <a:lnTo>
                        <a:pt x="141" y="200"/>
                      </a:lnTo>
                      <a:lnTo>
                        <a:pt x="142" y="200"/>
                      </a:lnTo>
                      <a:lnTo>
                        <a:pt x="146" y="202"/>
                      </a:lnTo>
                      <a:lnTo>
                        <a:pt x="147" y="203"/>
                      </a:lnTo>
                      <a:lnTo>
                        <a:pt x="147" y="205"/>
                      </a:lnTo>
                      <a:lnTo>
                        <a:pt x="148" y="206"/>
                      </a:lnTo>
                      <a:lnTo>
                        <a:pt x="149" y="206"/>
                      </a:lnTo>
                      <a:lnTo>
                        <a:pt x="149" y="207"/>
                      </a:lnTo>
                      <a:lnTo>
                        <a:pt x="151" y="207"/>
                      </a:lnTo>
                      <a:lnTo>
                        <a:pt x="152" y="207"/>
                      </a:lnTo>
                      <a:lnTo>
                        <a:pt x="152" y="208"/>
                      </a:lnTo>
                      <a:lnTo>
                        <a:pt x="153" y="208"/>
                      </a:lnTo>
                      <a:lnTo>
                        <a:pt x="153" y="209"/>
                      </a:lnTo>
                      <a:lnTo>
                        <a:pt x="154" y="209"/>
                      </a:lnTo>
                      <a:lnTo>
                        <a:pt x="155" y="209"/>
                      </a:lnTo>
                      <a:lnTo>
                        <a:pt x="156" y="209"/>
                      </a:lnTo>
                      <a:lnTo>
                        <a:pt x="157" y="209"/>
                      </a:lnTo>
                      <a:lnTo>
                        <a:pt x="158" y="209"/>
                      </a:lnTo>
                      <a:lnTo>
                        <a:pt x="158" y="208"/>
                      </a:lnTo>
                      <a:lnTo>
                        <a:pt x="158" y="209"/>
                      </a:lnTo>
                      <a:lnTo>
                        <a:pt x="159" y="209"/>
                      </a:lnTo>
                      <a:lnTo>
                        <a:pt x="160" y="208"/>
                      </a:lnTo>
                      <a:lnTo>
                        <a:pt x="161" y="207"/>
                      </a:lnTo>
                      <a:lnTo>
                        <a:pt x="162" y="206"/>
                      </a:lnTo>
                      <a:lnTo>
                        <a:pt x="163" y="205"/>
                      </a:lnTo>
                      <a:lnTo>
                        <a:pt x="164" y="205"/>
                      </a:lnTo>
                      <a:lnTo>
                        <a:pt x="164" y="204"/>
                      </a:lnTo>
                      <a:lnTo>
                        <a:pt x="164" y="203"/>
                      </a:lnTo>
                      <a:lnTo>
                        <a:pt x="165" y="203"/>
                      </a:lnTo>
                      <a:lnTo>
                        <a:pt x="165" y="202"/>
                      </a:lnTo>
                      <a:lnTo>
                        <a:pt x="166" y="202"/>
                      </a:lnTo>
                      <a:lnTo>
                        <a:pt x="167" y="202"/>
                      </a:lnTo>
                      <a:lnTo>
                        <a:pt x="167" y="203"/>
                      </a:lnTo>
                      <a:lnTo>
                        <a:pt x="168" y="203"/>
                      </a:lnTo>
                      <a:lnTo>
                        <a:pt x="168" y="204"/>
                      </a:lnTo>
                      <a:lnTo>
                        <a:pt x="169" y="205"/>
                      </a:lnTo>
                      <a:lnTo>
                        <a:pt x="170" y="205"/>
                      </a:lnTo>
                      <a:lnTo>
                        <a:pt x="171" y="205"/>
                      </a:lnTo>
                      <a:lnTo>
                        <a:pt x="172" y="205"/>
                      </a:lnTo>
                      <a:lnTo>
                        <a:pt x="173" y="205"/>
                      </a:lnTo>
                      <a:lnTo>
                        <a:pt x="174" y="205"/>
                      </a:lnTo>
                      <a:lnTo>
                        <a:pt x="175" y="205"/>
                      </a:lnTo>
                      <a:lnTo>
                        <a:pt x="176" y="205"/>
                      </a:lnTo>
                      <a:lnTo>
                        <a:pt x="177" y="205"/>
                      </a:lnTo>
                      <a:lnTo>
                        <a:pt x="177" y="206"/>
                      </a:lnTo>
                      <a:lnTo>
                        <a:pt x="178" y="206"/>
                      </a:lnTo>
                      <a:lnTo>
                        <a:pt x="178" y="207"/>
                      </a:lnTo>
                      <a:lnTo>
                        <a:pt x="179" y="209"/>
                      </a:lnTo>
                      <a:lnTo>
                        <a:pt x="180" y="210"/>
                      </a:lnTo>
                      <a:lnTo>
                        <a:pt x="180" y="211"/>
                      </a:lnTo>
                      <a:lnTo>
                        <a:pt x="181" y="211"/>
                      </a:lnTo>
                      <a:lnTo>
                        <a:pt x="182" y="211"/>
                      </a:lnTo>
                      <a:lnTo>
                        <a:pt x="182" y="212"/>
                      </a:lnTo>
                      <a:lnTo>
                        <a:pt x="182" y="213"/>
                      </a:lnTo>
                      <a:lnTo>
                        <a:pt x="183" y="213"/>
                      </a:lnTo>
                      <a:lnTo>
                        <a:pt x="184" y="213"/>
                      </a:lnTo>
                      <a:lnTo>
                        <a:pt x="184" y="212"/>
                      </a:lnTo>
                      <a:lnTo>
                        <a:pt x="185" y="212"/>
                      </a:lnTo>
                      <a:lnTo>
                        <a:pt x="186" y="212"/>
                      </a:lnTo>
                      <a:lnTo>
                        <a:pt x="187" y="212"/>
                      </a:lnTo>
                      <a:lnTo>
                        <a:pt x="187" y="213"/>
                      </a:lnTo>
                      <a:lnTo>
                        <a:pt x="187" y="214"/>
                      </a:lnTo>
                      <a:lnTo>
                        <a:pt x="187" y="215"/>
                      </a:lnTo>
                      <a:lnTo>
                        <a:pt x="188" y="215"/>
                      </a:lnTo>
                      <a:lnTo>
                        <a:pt x="188" y="216"/>
                      </a:lnTo>
                      <a:lnTo>
                        <a:pt x="189" y="216"/>
                      </a:lnTo>
                      <a:lnTo>
                        <a:pt x="190" y="215"/>
                      </a:lnTo>
                      <a:lnTo>
                        <a:pt x="191" y="215"/>
                      </a:lnTo>
                      <a:lnTo>
                        <a:pt x="192" y="215"/>
                      </a:lnTo>
                      <a:lnTo>
                        <a:pt x="193" y="215"/>
                      </a:lnTo>
                      <a:lnTo>
                        <a:pt x="194" y="215"/>
                      </a:lnTo>
                      <a:lnTo>
                        <a:pt x="195" y="215"/>
                      </a:lnTo>
                      <a:lnTo>
                        <a:pt x="196" y="215"/>
                      </a:lnTo>
                      <a:lnTo>
                        <a:pt x="196" y="216"/>
                      </a:lnTo>
                      <a:lnTo>
                        <a:pt x="197" y="216"/>
                      </a:lnTo>
                      <a:lnTo>
                        <a:pt x="198" y="216"/>
                      </a:lnTo>
                      <a:lnTo>
                        <a:pt x="199" y="216"/>
                      </a:lnTo>
                      <a:lnTo>
                        <a:pt x="201" y="216"/>
                      </a:lnTo>
                      <a:lnTo>
                        <a:pt x="203" y="216"/>
                      </a:lnTo>
                      <a:lnTo>
                        <a:pt x="204" y="216"/>
                      </a:lnTo>
                      <a:lnTo>
                        <a:pt x="205" y="216"/>
                      </a:lnTo>
                      <a:lnTo>
                        <a:pt x="206" y="216"/>
                      </a:lnTo>
                      <a:lnTo>
                        <a:pt x="207" y="216"/>
                      </a:lnTo>
                      <a:lnTo>
                        <a:pt x="208" y="216"/>
                      </a:lnTo>
                      <a:lnTo>
                        <a:pt x="209" y="216"/>
                      </a:lnTo>
                      <a:lnTo>
                        <a:pt x="210" y="216"/>
                      </a:lnTo>
                      <a:lnTo>
                        <a:pt x="211" y="216"/>
                      </a:lnTo>
                      <a:lnTo>
                        <a:pt x="212" y="216"/>
                      </a:lnTo>
                      <a:lnTo>
                        <a:pt x="213" y="216"/>
                      </a:lnTo>
                      <a:lnTo>
                        <a:pt x="214" y="217"/>
                      </a:lnTo>
                      <a:lnTo>
                        <a:pt x="215" y="217"/>
                      </a:lnTo>
                      <a:lnTo>
                        <a:pt x="216" y="218"/>
                      </a:lnTo>
                      <a:lnTo>
                        <a:pt x="216" y="220"/>
                      </a:lnTo>
                      <a:lnTo>
                        <a:pt x="216" y="223"/>
                      </a:lnTo>
                      <a:lnTo>
                        <a:pt x="217" y="225"/>
                      </a:lnTo>
                      <a:lnTo>
                        <a:pt x="217" y="227"/>
                      </a:lnTo>
                      <a:lnTo>
                        <a:pt x="217" y="230"/>
                      </a:lnTo>
                      <a:lnTo>
                        <a:pt x="217" y="233"/>
                      </a:lnTo>
                      <a:lnTo>
                        <a:pt x="218" y="237"/>
                      </a:lnTo>
                      <a:lnTo>
                        <a:pt x="218" y="240"/>
                      </a:lnTo>
                      <a:lnTo>
                        <a:pt x="219" y="243"/>
                      </a:lnTo>
                      <a:lnTo>
                        <a:pt x="219" y="246"/>
                      </a:lnTo>
                      <a:lnTo>
                        <a:pt x="220" y="250"/>
                      </a:lnTo>
                      <a:lnTo>
                        <a:pt x="220" y="252"/>
                      </a:lnTo>
                      <a:lnTo>
                        <a:pt x="220" y="253"/>
                      </a:lnTo>
                      <a:lnTo>
                        <a:pt x="219" y="254"/>
                      </a:lnTo>
                      <a:lnTo>
                        <a:pt x="218" y="254"/>
                      </a:lnTo>
                      <a:lnTo>
                        <a:pt x="217" y="254"/>
                      </a:lnTo>
                      <a:lnTo>
                        <a:pt x="216" y="255"/>
                      </a:lnTo>
                      <a:lnTo>
                        <a:pt x="213" y="256"/>
                      </a:lnTo>
                      <a:lnTo>
                        <a:pt x="211" y="258"/>
                      </a:lnTo>
                      <a:lnTo>
                        <a:pt x="210" y="258"/>
                      </a:lnTo>
                      <a:lnTo>
                        <a:pt x="207" y="259"/>
                      </a:lnTo>
                      <a:lnTo>
                        <a:pt x="205" y="261"/>
                      </a:lnTo>
                      <a:lnTo>
                        <a:pt x="204" y="263"/>
                      </a:lnTo>
                      <a:lnTo>
                        <a:pt x="203" y="264"/>
                      </a:lnTo>
                      <a:lnTo>
                        <a:pt x="202" y="264"/>
                      </a:lnTo>
                      <a:lnTo>
                        <a:pt x="199" y="267"/>
                      </a:lnTo>
                      <a:lnTo>
                        <a:pt x="198" y="269"/>
                      </a:lnTo>
                      <a:lnTo>
                        <a:pt x="194" y="273"/>
                      </a:lnTo>
                      <a:lnTo>
                        <a:pt x="191" y="275"/>
                      </a:lnTo>
                      <a:lnTo>
                        <a:pt x="185" y="277"/>
                      </a:lnTo>
                      <a:lnTo>
                        <a:pt x="181" y="280"/>
                      </a:lnTo>
                      <a:lnTo>
                        <a:pt x="176" y="281"/>
                      </a:lnTo>
                      <a:lnTo>
                        <a:pt x="174" y="282"/>
                      </a:lnTo>
                      <a:lnTo>
                        <a:pt x="170" y="284"/>
                      </a:lnTo>
                      <a:lnTo>
                        <a:pt x="165" y="286"/>
                      </a:lnTo>
                      <a:lnTo>
                        <a:pt x="159" y="287"/>
                      </a:lnTo>
                      <a:lnTo>
                        <a:pt x="156" y="289"/>
                      </a:lnTo>
                      <a:lnTo>
                        <a:pt x="151" y="290"/>
                      </a:lnTo>
                      <a:lnTo>
                        <a:pt x="146" y="292"/>
                      </a:lnTo>
                      <a:lnTo>
                        <a:pt x="142" y="293"/>
                      </a:lnTo>
                      <a:lnTo>
                        <a:pt x="135" y="294"/>
                      </a:lnTo>
                      <a:lnTo>
                        <a:pt x="130" y="295"/>
                      </a:lnTo>
                      <a:lnTo>
                        <a:pt x="125" y="296"/>
                      </a:lnTo>
                      <a:lnTo>
                        <a:pt x="121" y="296"/>
                      </a:lnTo>
                      <a:lnTo>
                        <a:pt x="117" y="297"/>
                      </a:lnTo>
                      <a:lnTo>
                        <a:pt x="113" y="297"/>
                      </a:lnTo>
                      <a:lnTo>
                        <a:pt x="111" y="298"/>
                      </a:lnTo>
                      <a:lnTo>
                        <a:pt x="108" y="298"/>
                      </a:lnTo>
                      <a:lnTo>
                        <a:pt x="106" y="298"/>
                      </a:lnTo>
                      <a:lnTo>
                        <a:pt x="103" y="298"/>
                      </a:lnTo>
                      <a:lnTo>
                        <a:pt x="102" y="298"/>
                      </a:lnTo>
                      <a:lnTo>
                        <a:pt x="100" y="298"/>
                      </a:lnTo>
                      <a:lnTo>
                        <a:pt x="99" y="298"/>
                      </a:lnTo>
                      <a:lnTo>
                        <a:pt x="97" y="298"/>
                      </a:lnTo>
                      <a:lnTo>
                        <a:pt x="96" y="298"/>
                      </a:lnTo>
                      <a:lnTo>
                        <a:pt x="95" y="297"/>
                      </a:lnTo>
                      <a:lnTo>
                        <a:pt x="93" y="297"/>
                      </a:lnTo>
                      <a:lnTo>
                        <a:pt x="92" y="297"/>
                      </a:lnTo>
                      <a:lnTo>
                        <a:pt x="90" y="296"/>
                      </a:lnTo>
                      <a:lnTo>
                        <a:pt x="89" y="296"/>
                      </a:lnTo>
                      <a:lnTo>
                        <a:pt x="88" y="295"/>
                      </a:lnTo>
                      <a:lnTo>
                        <a:pt x="87" y="295"/>
                      </a:lnTo>
                      <a:lnTo>
                        <a:pt x="86" y="294"/>
                      </a:lnTo>
                      <a:lnTo>
                        <a:pt x="85" y="294"/>
                      </a:lnTo>
                      <a:lnTo>
                        <a:pt x="83" y="293"/>
                      </a:lnTo>
                      <a:lnTo>
                        <a:pt x="81" y="291"/>
                      </a:lnTo>
                      <a:lnTo>
                        <a:pt x="79" y="290"/>
                      </a:lnTo>
                      <a:lnTo>
                        <a:pt x="77" y="288"/>
                      </a:lnTo>
                      <a:lnTo>
                        <a:pt x="76" y="287"/>
                      </a:lnTo>
                      <a:lnTo>
                        <a:pt x="74" y="286"/>
                      </a:lnTo>
                      <a:lnTo>
                        <a:pt x="72" y="284"/>
                      </a:lnTo>
                      <a:lnTo>
                        <a:pt x="71" y="283"/>
                      </a:lnTo>
                      <a:lnTo>
                        <a:pt x="70" y="281"/>
                      </a:lnTo>
                      <a:lnTo>
                        <a:pt x="68" y="281"/>
                      </a:lnTo>
                      <a:lnTo>
                        <a:pt x="67" y="279"/>
                      </a:lnTo>
                      <a:lnTo>
                        <a:pt x="66" y="278"/>
                      </a:lnTo>
                      <a:lnTo>
                        <a:pt x="65" y="277"/>
                      </a:lnTo>
                      <a:lnTo>
                        <a:pt x="63" y="275"/>
                      </a:lnTo>
                      <a:lnTo>
                        <a:pt x="59" y="272"/>
                      </a:lnTo>
                      <a:lnTo>
                        <a:pt x="55" y="269"/>
                      </a:lnTo>
                      <a:lnTo>
                        <a:pt x="51" y="266"/>
                      </a:lnTo>
                      <a:lnTo>
                        <a:pt x="47" y="263"/>
                      </a:lnTo>
                      <a:lnTo>
                        <a:pt x="44" y="261"/>
                      </a:lnTo>
                      <a:lnTo>
                        <a:pt x="42" y="259"/>
                      </a:lnTo>
                      <a:lnTo>
                        <a:pt x="40" y="258"/>
                      </a:lnTo>
                      <a:lnTo>
                        <a:pt x="38" y="256"/>
                      </a:lnTo>
                      <a:lnTo>
                        <a:pt x="37" y="254"/>
                      </a:lnTo>
                      <a:lnTo>
                        <a:pt x="36" y="253"/>
                      </a:lnTo>
                      <a:lnTo>
                        <a:pt x="35" y="252"/>
                      </a:lnTo>
                      <a:lnTo>
                        <a:pt x="34" y="251"/>
                      </a:lnTo>
                      <a:lnTo>
                        <a:pt x="33" y="249"/>
                      </a:lnTo>
                      <a:lnTo>
                        <a:pt x="31" y="247"/>
                      </a:lnTo>
                      <a:lnTo>
                        <a:pt x="31" y="246"/>
                      </a:lnTo>
                      <a:lnTo>
                        <a:pt x="29" y="243"/>
                      </a:lnTo>
                      <a:lnTo>
                        <a:pt x="27" y="240"/>
                      </a:lnTo>
                      <a:lnTo>
                        <a:pt x="25" y="236"/>
                      </a:lnTo>
                      <a:lnTo>
                        <a:pt x="24" y="234"/>
                      </a:lnTo>
                      <a:lnTo>
                        <a:pt x="23" y="232"/>
                      </a:lnTo>
                      <a:lnTo>
                        <a:pt x="22" y="230"/>
                      </a:lnTo>
                      <a:lnTo>
                        <a:pt x="20" y="229"/>
                      </a:lnTo>
                      <a:lnTo>
                        <a:pt x="20" y="227"/>
                      </a:lnTo>
                      <a:lnTo>
                        <a:pt x="19" y="225"/>
                      </a:lnTo>
                      <a:lnTo>
                        <a:pt x="19" y="223"/>
                      </a:lnTo>
                      <a:lnTo>
                        <a:pt x="19" y="221"/>
                      </a:lnTo>
                      <a:lnTo>
                        <a:pt x="19" y="218"/>
                      </a:lnTo>
                      <a:lnTo>
                        <a:pt x="19" y="216"/>
                      </a:lnTo>
                      <a:lnTo>
                        <a:pt x="19" y="213"/>
                      </a:lnTo>
                      <a:lnTo>
                        <a:pt x="19" y="211"/>
                      </a:lnTo>
                      <a:lnTo>
                        <a:pt x="19" y="208"/>
                      </a:lnTo>
                      <a:lnTo>
                        <a:pt x="19" y="206"/>
                      </a:lnTo>
                      <a:lnTo>
                        <a:pt x="19" y="205"/>
                      </a:lnTo>
                      <a:lnTo>
                        <a:pt x="19" y="204"/>
                      </a:lnTo>
                      <a:lnTo>
                        <a:pt x="19" y="203"/>
                      </a:lnTo>
                      <a:lnTo>
                        <a:pt x="18" y="201"/>
                      </a:lnTo>
                      <a:lnTo>
                        <a:pt x="18" y="200"/>
                      </a:lnTo>
                      <a:lnTo>
                        <a:pt x="17" y="200"/>
                      </a:lnTo>
                      <a:lnTo>
                        <a:pt x="17" y="199"/>
                      </a:lnTo>
                      <a:lnTo>
                        <a:pt x="15" y="196"/>
                      </a:lnTo>
                      <a:lnTo>
                        <a:pt x="14" y="194"/>
                      </a:lnTo>
                      <a:lnTo>
                        <a:pt x="13" y="191"/>
                      </a:lnTo>
                      <a:lnTo>
                        <a:pt x="11" y="188"/>
                      </a:lnTo>
                      <a:lnTo>
                        <a:pt x="9" y="185"/>
                      </a:lnTo>
                      <a:lnTo>
                        <a:pt x="8" y="183"/>
                      </a:lnTo>
                      <a:lnTo>
                        <a:pt x="7" y="182"/>
                      </a:lnTo>
                      <a:lnTo>
                        <a:pt x="7" y="180"/>
                      </a:lnTo>
                      <a:lnTo>
                        <a:pt x="5" y="177"/>
                      </a:lnTo>
                      <a:lnTo>
                        <a:pt x="4" y="176"/>
                      </a:lnTo>
                      <a:lnTo>
                        <a:pt x="4" y="173"/>
                      </a:lnTo>
                      <a:lnTo>
                        <a:pt x="3" y="171"/>
                      </a:lnTo>
                      <a:lnTo>
                        <a:pt x="2" y="170"/>
                      </a:lnTo>
                      <a:lnTo>
                        <a:pt x="2" y="167"/>
                      </a:lnTo>
                      <a:lnTo>
                        <a:pt x="2" y="165"/>
                      </a:lnTo>
                      <a:lnTo>
                        <a:pt x="1" y="165"/>
                      </a:lnTo>
                      <a:lnTo>
                        <a:pt x="1" y="163"/>
                      </a:lnTo>
                      <a:lnTo>
                        <a:pt x="1" y="162"/>
                      </a:lnTo>
                      <a:lnTo>
                        <a:pt x="0" y="160"/>
                      </a:lnTo>
                      <a:lnTo>
                        <a:pt x="0" y="158"/>
                      </a:lnTo>
                      <a:lnTo>
                        <a:pt x="0" y="155"/>
                      </a:lnTo>
                      <a:lnTo>
                        <a:pt x="0" y="153"/>
                      </a:lnTo>
                      <a:lnTo>
                        <a:pt x="0" y="151"/>
                      </a:lnTo>
                      <a:lnTo>
                        <a:pt x="0" y="148"/>
                      </a:lnTo>
                      <a:lnTo>
                        <a:pt x="0" y="146"/>
                      </a:lnTo>
                      <a:lnTo>
                        <a:pt x="0" y="143"/>
                      </a:lnTo>
                      <a:lnTo>
                        <a:pt x="0" y="141"/>
                      </a:lnTo>
                      <a:lnTo>
                        <a:pt x="0" y="139"/>
                      </a:lnTo>
                      <a:lnTo>
                        <a:pt x="0" y="137"/>
                      </a:lnTo>
                      <a:lnTo>
                        <a:pt x="0" y="135"/>
                      </a:lnTo>
                      <a:lnTo>
                        <a:pt x="0" y="134"/>
                      </a:lnTo>
                      <a:lnTo>
                        <a:pt x="0" y="133"/>
                      </a:lnTo>
                      <a:lnTo>
                        <a:pt x="1" y="132"/>
                      </a:lnTo>
                      <a:lnTo>
                        <a:pt x="1" y="130"/>
                      </a:lnTo>
                      <a:lnTo>
                        <a:pt x="2" y="128"/>
                      </a:lnTo>
                      <a:lnTo>
                        <a:pt x="2" y="126"/>
                      </a:lnTo>
                      <a:lnTo>
                        <a:pt x="2" y="125"/>
                      </a:lnTo>
                      <a:lnTo>
                        <a:pt x="2" y="124"/>
                      </a:lnTo>
                      <a:lnTo>
                        <a:pt x="2" y="123"/>
                      </a:lnTo>
                      <a:lnTo>
                        <a:pt x="2" y="122"/>
                      </a:lnTo>
                      <a:lnTo>
                        <a:pt x="2" y="121"/>
                      </a:lnTo>
                      <a:lnTo>
                        <a:pt x="2" y="120"/>
                      </a:lnTo>
                      <a:lnTo>
                        <a:pt x="2" y="119"/>
                      </a:lnTo>
                      <a:lnTo>
                        <a:pt x="2" y="118"/>
                      </a:lnTo>
                      <a:lnTo>
                        <a:pt x="2" y="116"/>
                      </a:lnTo>
                      <a:lnTo>
                        <a:pt x="2" y="115"/>
                      </a:lnTo>
                      <a:lnTo>
                        <a:pt x="2" y="114"/>
                      </a:lnTo>
                      <a:lnTo>
                        <a:pt x="2" y="113"/>
                      </a:lnTo>
                      <a:lnTo>
                        <a:pt x="2" y="112"/>
                      </a:lnTo>
                      <a:lnTo>
                        <a:pt x="2" y="111"/>
                      </a:lnTo>
                      <a:lnTo>
                        <a:pt x="2" y="110"/>
                      </a:lnTo>
                      <a:lnTo>
                        <a:pt x="2" y="109"/>
                      </a:lnTo>
                      <a:lnTo>
                        <a:pt x="3" y="108"/>
                      </a:lnTo>
                      <a:lnTo>
                        <a:pt x="3" y="107"/>
                      </a:lnTo>
                      <a:lnTo>
                        <a:pt x="4" y="107"/>
                      </a:lnTo>
                      <a:lnTo>
                        <a:pt x="5" y="106"/>
                      </a:lnTo>
                      <a:lnTo>
                        <a:pt x="6" y="105"/>
                      </a:lnTo>
                      <a:lnTo>
                        <a:pt x="7" y="104"/>
                      </a:lnTo>
                      <a:lnTo>
                        <a:pt x="7" y="103"/>
                      </a:lnTo>
                      <a:lnTo>
                        <a:pt x="8" y="102"/>
                      </a:lnTo>
                      <a:lnTo>
                        <a:pt x="10" y="101"/>
                      </a:lnTo>
                      <a:lnTo>
                        <a:pt x="11" y="101"/>
                      </a:lnTo>
                      <a:lnTo>
                        <a:pt x="12" y="100"/>
                      </a:lnTo>
                      <a:lnTo>
                        <a:pt x="13" y="98"/>
                      </a:lnTo>
                      <a:lnTo>
                        <a:pt x="13" y="96"/>
                      </a:lnTo>
                      <a:lnTo>
                        <a:pt x="13" y="95"/>
                      </a:lnTo>
                      <a:lnTo>
                        <a:pt x="14" y="94"/>
                      </a:lnTo>
                      <a:lnTo>
                        <a:pt x="14" y="93"/>
                      </a:lnTo>
                      <a:lnTo>
                        <a:pt x="15" y="91"/>
                      </a:lnTo>
                      <a:lnTo>
                        <a:pt x="16" y="90"/>
                      </a:lnTo>
                      <a:lnTo>
                        <a:pt x="16" y="89"/>
                      </a:lnTo>
                      <a:lnTo>
                        <a:pt x="17" y="89"/>
                      </a:lnTo>
                      <a:lnTo>
                        <a:pt x="18" y="88"/>
                      </a:lnTo>
                      <a:lnTo>
                        <a:pt x="19" y="86"/>
                      </a:lnTo>
                      <a:lnTo>
                        <a:pt x="19" y="83"/>
                      </a:lnTo>
                      <a:lnTo>
                        <a:pt x="20" y="82"/>
                      </a:lnTo>
                      <a:lnTo>
                        <a:pt x="22" y="80"/>
                      </a:lnTo>
                      <a:lnTo>
                        <a:pt x="24" y="77"/>
                      </a:lnTo>
                      <a:lnTo>
                        <a:pt x="24" y="75"/>
                      </a:lnTo>
                      <a:lnTo>
                        <a:pt x="25" y="73"/>
                      </a:lnTo>
                      <a:lnTo>
                        <a:pt x="25" y="72"/>
                      </a:lnTo>
                      <a:lnTo>
                        <a:pt x="27" y="71"/>
                      </a:lnTo>
                      <a:lnTo>
                        <a:pt x="28" y="69"/>
                      </a:lnTo>
                      <a:lnTo>
                        <a:pt x="28" y="68"/>
                      </a:lnTo>
                      <a:lnTo>
                        <a:pt x="29" y="66"/>
                      </a:lnTo>
                      <a:lnTo>
                        <a:pt x="29" y="65"/>
                      </a:lnTo>
                      <a:lnTo>
                        <a:pt x="28" y="64"/>
                      </a:lnTo>
                      <a:lnTo>
                        <a:pt x="28" y="63"/>
                      </a:lnTo>
                      <a:lnTo>
                        <a:pt x="28" y="62"/>
                      </a:lnTo>
                      <a:lnTo>
                        <a:pt x="27" y="61"/>
                      </a:lnTo>
                      <a:lnTo>
                        <a:pt x="27" y="60"/>
                      </a:lnTo>
                      <a:lnTo>
                        <a:pt x="26" y="59"/>
                      </a:lnTo>
                      <a:lnTo>
                        <a:pt x="25" y="58"/>
                      </a:lnTo>
                      <a:lnTo>
                        <a:pt x="25" y="57"/>
                      </a:lnTo>
                      <a:lnTo>
                        <a:pt x="25" y="56"/>
                      </a:lnTo>
                      <a:lnTo>
                        <a:pt x="25" y="55"/>
                      </a:lnTo>
                      <a:lnTo>
                        <a:pt x="25" y="54"/>
                      </a:lnTo>
                      <a:lnTo>
                        <a:pt x="25" y="53"/>
                      </a:lnTo>
                      <a:lnTo>
                        <a:pt x="25" y="51"/>
                      </a:lnTo>
                      <a:lnTo>
                        <a:pt x="24" y="50"/>
                      </a:lnTo>
                      <a:lnTo>
                        <a:pt x="24" y="49"/>
                      </a:lnTo>
                      <a:lnTo>
                        <a:pt x="24" y="48"/>
                      </a:lnTo>
                      <a:lnTo>
                        <a:pt x="24" y="47"/>
                      </a:lnTo>
                      <a:lnTo>
                        <a:pt x="24" y="46"/>
                      </a:lnTo>
                      <a:lnTo>
                        <a:pt x="25" y="45"/>
                      </a:lnTo>
                      <a:lnTo>
                        <a:pt x="26" y="45"/>
                      </a:lnTo>
                      <a:lnTo>
                        <a:pt x="28" y="44"/>
                      </a:lnTo>
                      <a:lnTo>
                        <a:pt x="30" y="43"/>
                      </a:lnTo>
                      <a:lnTo>
                        <a:pt x="31" y="43"/>
                      </a:lnTo>
                      <a:lnTo>
                        <a:pt x="31" y="42"/>
                      </a:lnTo>
                      <a:lnTo>
                        <a:pt x="32" y="42"/>
                      </a:lnTo>
                      <a:lnTo>
                        <a:pt x="33" y="42"/>
                      </a:lnTo>
                      <a:lnTo>
                        <a:pt x="33" y="43"/>
                      </a:lnTo>
                      <a:lnTo>
                        <a:pt x="34" y="43"/>
                      </a:lnTo>
                      <a:lnTo>
                        <a:pt x="34" y="42"/>
                      </a:lnTo>
                      <a:lnTo>
                        <a:pt x="35" y="42"/>
                      </a:lnTo>
                      <a:lnTo>
                        <a:pt x="36" y="42"/>
                      </a:lnTo>
                      <a:lnTo>
                        <a:pt x="37" y="42"/>
                      </a:lnTo>
                      <a:lnTo>
                        <a:pt x="37" y="41"/>
                      </a:lnTo>
                      <a:lnTo>
                        <a:pt x="37" y="40"/>
                      </a:lnTo>
                      <a:lnTo>
                        <a:pt x="38" y="40"/>
                      </a:lnTo>
                      <a:lnTo>
                        <a:pt x="39" y="40"/>
                      </a:lnTo>
                      <a:lnTo>
                        <a:pt x="39" y="39"/>
                      </a:lnTo>
                      <a:lnTo>
                        <a:pt x="38" y="39"/>
                      </a:lnTo>
                      <a:lnTo>
                        <a:pt x="37" y="39"/>
                      </a:lnTo>
                      <a:lnTo>
                        <a:pt x="37" y="38"/>
                      </a:lnTo>
                      <a:lnTo>
                        <a:pt x="37" y="37"/>
                      </a:lnTo>
                      <a:lnTo>
                        <a:pt x="38" y="37"/>
                      </a:lnTo>
                      <a:lnTo>
                        <a:pt x="39" y="37"/>
                      </a:lnTo>
                      <a:lnTo>
                        <a:pt x="38" y="36"/>
                      </a:lnTo>
                      <a:lnTo>
                        <a:pt x="37" y="36"/>
                      </a:lnTo>
                      <a:lnTo>
                        <a:pt x="37" y="34"/>
                      </a:lnTo>
                      <a:lnTo>
                        <a:pt x="38" y="34"/>
                      </a:lnTo>
                      <a:lnTo>
                        <a:pt x="39" y="34"/>
                      </a:lnTo>
                      <a:lnTo>
                        <a:pt x="39" y="33"/>
                      </a:lnTo>
                      <a:lnTo>
                        <a:pt x="39" y="32"/>
                      </a:lnTo>
                      <a:lnTo>
                        <a:pt x="39" y="31"/>
                      </a:lnTo>
                      <a:lnTo>
                        <a:pt x="40" y="31"/>
                      </a:lnTo>
                      <a:lnTo>
                        <a:pt x="41" y="31"/>
                      </a:lnTo>
                      <a:lnTo>
                        <a:pt x="42" y="31"/>
                      </a:lnTo>
                      <a:lnTo>
                        <a:pt x="43" y="30"/>
                      </a:lnTo>
                      <a:lnTo>
                        <a:pt x="43" y="31"/>
                      </a:lnTo>
                      <a:lnTo>
                        <a:pt x="44" y="31"/>
                      </a:lnTo>
                      <a:lnTo>
                        <a:pt x="45" y="31"/>
                      </a:lnTo>
                      <a:lnTo>
                        <a:pt x="46" y="31"/>
                      </a:lnTo>
                      <a:lnTo>
                        <a:pt x="47" y="31"/>
                      </a:lnTo>
                      <a:lnTo>
                        <a:pt x="47" y="32"/>
                      </a:lnTo>
                      <a:lnTo>
                        <a:pt x="47" y="31"/>
                      </a:lnTo>
                      <a:lnTo>
                        <a:pt x="48" y="31"/>
                      </a:lnTo>
                      <a:lnTo>
                        <a:pt x="49" y="31"/>
                      </a:lnTo>
                      <a:lnTo>
                        <a:pt x="50" y="31"/>
                      </a:lnTo>
                      <a:lnTo>
                        <a:pt x="50" y="32"/>
                      </a:lnTo>
                      <a:lnTo>
                        <a:pt x="50" y="33"/>
                      </a:lnTo>
                      <a:lnTo>
                        <a:pt x="50" y="34"/>
                      </a:lnTo>
                      <a:lnTo>
                        <a:pt x="51" y="34"/>
                      </a:lnTo>
                      <a:lnTo>
                        <a:pt x="51" y="33"/>
                      </a:lnTo>
                      <a:lnTo>
                        <a:pt x="52" y="34"/>
                      </a:lnTo>
                      <a:lnTo>
                        <a:pt x="53" y="33"/>
                      </a:lnTo>
                      <a:lnTo>
                        <a:pt x="53" y="30"/>
                      </a:lnTo>
                      <a:lnTo>
                        <a:pt x="53" y="28"/>
                      </a:lnTo>
                      <a:lnTo>
                        <a:pt x="54" y="27"/>
                      </a:lnTo>
                      <a:lnTo>
                        <a:pt x="54" y="26"/>
                      </a:lnTo>
                      <a:lnTo>
                        <a:pt x="55" y="26"/>
                      </a:lnTo>
                      <a:lnTo>
                        <a:pt x="56" y="26"/>
                      </a:lnTo>
                      <a:lnTo>
                        <a:pt x="57" y="26"/>
                      </a:lnTo>
                      <a:lnTo>
                        <a:pt x="58" y="26"/>
                      </a:lnTo>
                      <a:lnTo>
                        <a:pt x="58" y="25"/>
                      </a:lnTo>
                      <a:lnTo>
                        <a:pt x="57" y="24"/>
                      </a:lnTo>
                      <a:lnTo>
                        <a:pt x="58" y="24"/>
                      </a:lnTo>
                      <a:lnTo>
                        <a:pt x="58" y="23"/>
                      </a:lnTo>
                      <a:lnTo>
                        <a:pt x="59" y="23"/>
                      </a:lnTo>
                      <a:lnTo>
                        <a:pt x="59" y="21"/>
                      </a:lnTo>
                      <a:lnTo>
                        <a:pt x="59" y="20"/>
                      </a:lnTo>
                      <a:lnTo>
                        <a:pt x="59" y="19"/>
                      </a:lnTo>
                      <a:lnTo>
                        <a:pt x="60" y="19"/>
                      </a:lnTo>
                      <a:lnTo>
                        <a:pt x="61" y="19"/>
                      </a:lnTo>
                      <a:lnTo>
                        <a:pt x="63" y="18"/>
                      </a:lnTo>
                      <a:lnTo>
                        <a:pt x="64" y="18"/>
                      </a:lnTo>
                      <a:lnTo>
                        <a:pt x="65" y="19"/>
                      </a:lnTo>
                      <a:lnTo>
                        <a:pt x="66" y="19"/>
                      </a:lnTo>
                      <a:lnTo>
                        <a:pt x="68" y="19"/>
                      </a:lnTo>
                      <a:lnTo>
                        <a:pt x="69" y="19"/>
                      </a:lnTo>
                      <a:lnTo>
                        <a:pt x="70" y="19"/>
                      </a:lnTo>
                      <a:lnTo>
                        <a:pt x="71" y="19"/>
                      </a:lnTo>
                      <a:lnTo>
                        <a:pt x="71" y="20"/>
                      </a:lnTo>
                      <a:lnTo>
                        <a:pt x="72" y="20"/>
                      </a:lnTo>
                      <a:lnTo>
                        <a:pt x="74" y="21"/>
                      </a:lnTo>
                      <a:lnTo>
                        <a:pt x="75" y="22"/>
                      </a:lnTo>
                      <a:lnTo>
                        <a:pt x="76" y="23"/>
                      </a:lnTo>
                      <a:lnTo>
                        <a:pt x="77" y="23"/>
                      </a:lnTo>
                      <a:lnTo>
                        <a:pt x="78" y="23"/>
                      </a:lnTo>
                      <a:lnTo>
                        <a:pt x="79" y="23"/>
                      </a:lnTo>
                      <a:lnTo>
                        <a:pt x="80" y="23"/>
                      </a:lnTo>
                      <a:lnTo>
                        <a:pt x="81" y="23"/>
                      </a:lnTo>
                      <a:lnTo>
                        <a:pt x="82" y="23"/>
                      </a:lnTo>
                      <a:lnTo>
                        <a:pt x="83" y="23"/>
                      </a:lnTo>
                      <a:lnTo>
                        <a:pt x="83" y="24"/>
                      </a:lnTo>
                      <a:lnTo>
                        <a:pt x="84" y="24"/>
                      </a:lnTo>
                      <a:lnTo>
                        <a:pt x="85" y="24"/>
                      </a:lnTo>
                      <a:lnTo>
                        <a:pt x="86" y="23"/>
                      </a:lnTo>
                      <a:lnTo>
                        <a:pt x="87" y="23"/>
                      </a:lnTo>
                      <a:lnTo>
                        <a:pt x="88" y="23"/>
                      </a:lnTo>
                      <a:lnTo>
                        <a:pt x="88" y="22"/>
                      </a:lnTo>
                      <a:lnTo>
                        <a:pt x="89" y="21"/>
                      </a:lnTo>
                      <a:lnTo>
                        <a:pt x="89" y="19"/>
                      </a:lnTo>
                      <a:lnTo>
                        <a:pt x="89" y="18"/>
                      </a:lnTo>
                      <a:lnTo>
                        <a:pt x="89" y="17"/>
                      </a:lnTo>
                      <a:lnTo>
                        <a:pt x="90" y="17"/>
                      </a:lnTo>
                      <a:lnTo>
                        <a:pt x="91" y="16"/>
                      </a:lnTo>
                      <a:lnTo>
                        <a:pt x="92" y="15"/>
                      </a:lnTo>
                      <a:lnTo>
                        <a:pt x="93" y="15"/>
                      </a:lnTo>
                      <a:lnTo>
                        <a:pt x="93" y="14"/>
                      </a:lnTo>
                      <a:lnTo>
                        <a:pt x="94" y="14"/>
                      </a:lnTo>
                      <a:lnTo>
                        <a:pt x="95" y="14"/>
                      </a:lnTo>
                      <a:lnTo>
                        <a:pt x="96" y="14"/>
                      </a:lnTo>
                      <a:lnTo>
                        <a:pt x="97" y="13"/>
                      </a:lnTo>
                      <a:lnTo>
                        <a:pt x="98" y="13"/>
                      </a:lnTo>
                      <a:lnTo>
                        <a:pt x="99" y="13"/>
                      </a:lnTo>
                      <a:lnTo>
                        <a:pt x="100" y="13"/>
                      </a:lnTo>
                      <a:lnTo>
                        <a:pt x="101" y="13"/>
                      </a:lnTo>
                      <a:lnTo>
                        <a:pt x="102" y="13"/>
                      </a:lnTo>
                      <a:lnTo>
                        <a:pt x="103" y="13"/>
                      </a:lnTo>
                      <a:lnTo>
                        <a:pt x="104" y="11"/>
                      </a:lnTo>
                      <a:lnTo>
                        <a:pt x="106" y="8"/>
                      </a:lnTo>
                      <a:lnTo>
                        <a:pt x="107" y="4"/>
                      </a:lnTo>
                      <a:lnTo>
                        <a:pt x="109" y="2"/>
                      </a:lnTo>
                      <a:lnTo>
                        <a:pt x="110" y="0"/>
                      </a:lnTo>
                      <a:lnTo>
                        <a:pt x="110" y="2"/>
                      </a:lnTo>
                    </a:path>
                  </a:pathLst>
                </a:custGeom>
                <a:solidFill>
                  <a:srgbClr val="BE7F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" name="Freeform 46">
                  <a:extLst>
                    <a:ext uri="{FF2B5EF4-FFF2-40B4-BE49-F238E27FC236}">
                      <a16:creationId xmlns:a16="http://schemas.microsoft.com/office/drawing/2014/main" id="{4CAB3247-1BCF-4F9E-A2AE-9AC74F833C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199313" y="2362200"/>
                  <a:ext cx="735012" cy="542925"/>
                </a:xfrm>
                <a:custGeom>
                  <a:avLst/>
                  <a:gdLst>
                    <a:gd name="T0" fmla="*/ 215 w 463"/>
                    <a:gd name="T1" fmla="*/ 5 h 342"/>
                    <a:gd name="T2" fmla="*/ 392 w 463"/>
                    <a:gd name="T3" fmla="*/ 2 h 342"/>
                    <a:gd name="T4" fmla="*/ 379 w 463"/>
                    <a:gd name="T5" fmla="*/ 20 h 342"/>
                    <a:gd name="T6" fmla="*/ 378 w 463"/>
                    <a:gd name="T7" fmla="*/ 36 h 342"/>
                    <a:gd name="T8" fmla="*/ 376 w 463"/>
                    <a:gd name="T9" fmla="*/ 65 h 342"/>
                    <a:gd name="T10" fmla="*/ 385 w 463"/>
                    <a:gd name="T11" fmla="*/ 97 h 342"/>
                    <a:gd name="T12" fmla="*/ 395 w 463"/>
                    <a:gd name="T13" fmla="*/ 128 h 342"/>
                    <a:gd name="T14" fmla="*/ 410 w 463"/>
                    <a:gd name="T15" fmla="*/ 163 h 342"/>
                    <a:gd name="T16" fmla="*/ 446 w 463"/>
                    <a:gd name="T17" fmla="*/ 193 h 342"/>
                    <a:gd name="T18" fmla="*/ 457 w 463"/>
                    <a:gd name="T19" fmla="*/ 208 h 342"/>
                    <a:gd name="T20" fmla="*/ 423 w 463"/>
                    <a:gd name="T21" fmla="*/ 222 h 342"/>
                    <a:gd name="T22" fmla="*/ 407 w 463"/>
                    <a:gd name="T23" fmla="*/ 235 h 342"/>
                    <a:gd name="T24" fmla="*/ 404 w 463"/>
                    <a:gd name="T25" fmla="*/ 251 h 342"/>
                    <a:gd name="T26" fmla="*/ 390 w 463"/>
                    <a:gd name="T27" fmla="*/ 258 h 342"/>
                    <a:gd name="T28" fmla="*/ 385 w 463"/>
                    <a:gd name="T29" fmla="*/ 276 h 342"/>
                    <a:gd name="T30" fmla="*/ 378 w 463"/>
                    <a:gd name="T31" fmla="*/ 292 h 342"/>
                    <a:gd name="T32" fmla="*/ 360 w 463"/>
                    <a:gd name="T33" fmla="*/ 300 h 342"/>
                    <a:gd name="T34" fmla="*/ 343 w 463"/>
                    <a:gd name="T35" fmla="*/ 292 h 342"/>
                    <a:gd name="T36" fmla="*/ 324 w 463"/>
                    <a:gd name="T37" fmla="*/ 282 h 342"/>
                    <a:gd name="T38" fmla="*/ 319 w 463"/>
                    <a:gd name="T39" fmla="*/ 298 h 342"/>
                    <a:gd name="T40" fmla="*/ 316 w 463"/>
                    <a:gd name="T41" fmla="*/ 315 h 342"/>
                    <a:gd name="T42" fmla="*/ 303 w 463"/>
                    <a:gd name="T43" fmla="*/ 331 h 342"/>
                    <a:gd name="T44" fmla="*/ 288 w 463"/>
                    <a:gd name="T45" fmla="*/ 342 h 342"/>
                    <a:gd name="T46" fmla="*/ 275 w 463"/>
                    <a:gd name="T47" fmla="*/ 333 h 342"/>
                    <a:gd name="T48" fmla="*/ 276 w 463"/>
                    <a:gd name="T49" fmla="*/ 324 h 342"/>
                    <a:gd name="T50" fmla="*/ 277 w 463"/>
                    <a:gd name="T51" fmla="*/ 308 h 342"/>
                    <a:gd name="T52" fmla="*/ 274 w 463"/>
                    <a:gd name="T53" fmla="*/ 298 h 342"/>
                    <a:gd name="T54" fmla="*/ 267 w 463"/>
                    <a:gd name="T55" fmla="*/ 285 h 342"/>
                    <a:gd name="T56" fmla="*/ 250 w 463"/>
                    <a:gd name="T57" fmla="*/ 272 h 342"/>
                    <a:gd name="T58" fmla="*/ 243 w 463"/>
                    <a:gd name="T59" fmla="*/ 281 h 342"/>
                    <a:gd name="T60" fmla="*/ 231 w 463"/>
                    <a:gd name="T61" fmla="*/ 288 h 342"/>
                    <a:gd name="T62" fmla="*/ 223 w 463"/>
                    <a:gd name="T63" fmla="*/ 292 h 342"/>
                    <a:gd name="T64" fmla="*/ 214 w 463"/>
                    <a:gd name="T65" fmla="*/ 303 h 342"/>
                    <a:gd name="T66" fmla="*/ 195 w 463"/>
                    <a:gd name="T67" fmla="*/ 308 h 342"/>
                    <a:gd name="T68" fmla="*/ 186 w 463"/>
                    <a:gd name="T69" fmla="*/ 298 h 342"/>
                    <a:gd name="T70" fmla="*/ 192 w 463"/>
                    <a:gd name="T71" fmla="*/ 289 h 342"/>
                    <a:gd name="T72" fmla="*/ 196 w 463"/>
                    <a:gd name="T73" fmla="*/ 281 h 342"/>
                    <a:gd name="T74" fmla="*/ 195 w 463"/>
                    <a:gd name="T75" fmla="*/ 271 h 342"/>
                    <a:gd name="T76" fmla="*/ 192 w 463"/>
                    <a:gd name="T77" fmla="*/ 261 h 342"/>
                    <a:gd name="T78" fmla="*/ 186 w 463"/>
                    <a:gd name="T79" fmla="*/ 247 h 342"/>
                    <a:gd name="T80" fmla="*/ 172 w 463"/>
                    <a:gd name="T81" fmla="*/ 245 h 342"/>
                    <a:gd name="T82" fmla="*/ 165 w 463"/>
                    <a:gd name="T83" fmla="*/ 248 h 342"/>
                    <a:gd name="T84" fmla="*/ 156 w 463"/>
                    <a:gd name="T85" fmla="*/ 251 h 342"/>
                    <a:gd name="T86" fmla="*/ 144 w 463"/>
                    <a:gd name="T87" fmla="*/ 250 h 342"/>
                    <a:gd name="T88" fmla="*/ 130 w 463"/>
                    <a:gd name="T89" fmla="*/ 251 h 342"/>
                    <a:gd name="T90" fmla="*/ 115 w 463"/>
                    <a:gd name="T91" fmla="*/ 247 h 342"/>
                    <a:gd name="T92" fmla="*/ 98 w 463"/>
                    <a:gd name="T93" fmla="*/ 253 h 342"/>
                    <a:gd name="T94" fmla="*/ 82 w 463"/>
                    <a:gd name="T95" fmla="*/ 240 h 342"/>
                    <a:gd name="T96" fmla="*/ 85 w 463"/>
                    <a:gd name="T97" fmla="*/ 231 h 342"/>
                    <a:gd name="T98" fmla="*/ 86 w 463"/>
                    <a:gd name="T99" fmla="*/ 222 h 342"/>
                    <a:gd name="T100" fmla="*/ 86 w 463"/>
                    <a:gd name="T101" fmla="*/ 207 h 342"/>
                    <a:gd name="T102" fmla="*/ 75 w 463"/>
                    <a:gd name="T103" fmla="*/ 201 h 342"/>
                    <a:gd name="T104" fmla="*/ 66 w 463"/>
                    <a:gd name="T105" fmla="*/ 187 h 342"/>
                    <a:gd name="T106" fmla="*/ 43 w 463"/>
                    <a:gd name="T107" fmla="*/ 176 h 342"/>
                    <a:gd name="T108" fmla="*/ 17 w 463"/>
                    <a:gd name="T109" fmla="*/ 161 h 342"/>
                    <a:gd name="T110" fmla="*/ 0 w 463"/>
                    <a:gd name="T111" fmla="*/ 146 h 342"/>
                    <a:gd name="T112" fmla="*/ 7 w 463"/>
                    <a:gd name="T113" fmla="*/ 130 h 342"/>
                    <a:gd name="T114" fmla="*/ 28 w 463"/>
                    <a:gd name="T115" fmla="*/ 123 h 342"/>
                    <a:gd name="T116" fmla="*/ 54 w 463"/>
                    <a:gd name="T117" fmla="*/ 122 h 342"/>
                    <a:gd name="T118" fmla="*/ 51 w 463"/>
                    <a:gd name="T119" fmla="*/ 110 h 342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463"/>
                    <a:gd name="T181" fmla="*/ 0 h 342"/>
                    <a:gd name="T182" fmla="*/ 463 w 463"/>
                    <a:gd name="T183" fmla="*/ 342 h 342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463" h="342">
                      <a:moveTo>
                        <a:pt x="76" y="4"/>
                      </a:moveTo>
                      <a:lnTo>
                        <a:pt x="77" y="4"/>
                      </a:lnTo>
                      <a:lnTo>
                        <a:pt x="84" y="6"/>
                      </a:lnTo>
                      <a:lnTo>
                        <a:pt x="89" y="7"/>
                      </a:lnTo>
                      <a:lnTo>
                        <a:pt x="92" y="7"/>
                      </a:lnTo>
                      <a:lnTo>
                        <a:pt x="96" y="7"/>
                      </a:lnTo>
                      <a:lnTo>
                        <a:pt x="110" y="7"/>
                      </a:lnTo>
                      <a:lnTo>
                        <a:pt x="139" y="7"/>
                      </a:lnTo>
                      <a:lnTo>
                        <a:pt x="167" y="7"/>
                      </a:lnTo>
                      <a:lnTo>
                        <a:pt x="186" y="7"/>
                      </a:lnTo>
                      <a:lnTo>
                        <a:pt x="190" y="7"/>
                      </a:lnTo>
                      <a:lnTo>
                        <a:pt x="198" y="7"/>
                      </a:lnTo>
                      <a:lnTo>
                        <a:pt x="201" y="7"/>
                      </a:lnTo>
                      <a:lnTo>
                        <a:pt x="202" y="7"/>
                      </a:lnTo>
                      <a:lnTo>
                        <a:pt x="204" y="7"/>
                      </a:lnTo>
                      <a:lnTo>
                        <a:pt x="207" y="6"/>
                      </a:lnTo>
                      <a:lnTo>
                        <a:pt x="215" y="5"/>
                      </a:lnTo>
                      <a:lnTo>
                        <a:pt x="217" y="5"/>
                      </a:lnTo>
                      <a:lnTo>
                        <a:pt x="224" y="7"/>
                      </a:lnTo>
                      <a:lnTo>
                        <a:pt x="225" y="7"/>
                      </a:lnTo>
                      <a:lnTo>
                        <a:pt x="237" y="6"/>
                      </a:lnTo>
                      <a:lnTo>
                        <a:pt x="243" y="5"/>
                      </a:lnTo>
                      <a:lnTo>
                        <a:pt x="250" y="5"/>
                      </a:lnTo>
                      <a:lnTo>
                        <a:pt x="253" y="5"/>
                      </a:lnTo>
                      <a:lnTo>
                        <a:pt x="262" y="4"/>
                      </a:lnTo>
                      <a:lnTo>
                        <a:pt x="268" y="2"/>
                      </a:lnTo>
                      <a:lnTo>
                        <a:pt x="269" y="2"/>
                      </a:lnTo>
                      <a:lnTo>
                        <a:pt x="279" y="2"/>
                      </a:lnTo>
                      <a:lnTo>
                        <a:pt x="327" y="1"/>
                      </a:lnTo>
                      <a:lnTo>
                        <a:pt x="385" y="0"/>
                      </a:lnTo>
                      <a:lnTo>
                        <a:pt x="394" y="0"/>
                      </a:lnTo>
                      <a:lnTo>
                        <a:pt x="393" y="1"/>
                      </a:lnTo>
                      <a:lnTo>
                        <a:pt x="392" y="1"/>
                      </a:lnTo>
                      <a:lnTo>
                        <a:pt x="392" y="2"/>
                      </a:lnTo>
                      <a:lnTo>
                        <a:pt x="391" y="3"/>
                      </a:lnTo>
                      <a:lnTo>
                        <a:pt x="390" y="5"/>
                      </a:lnTo>
                      <a:lnTo>
                        <a:pt x="390" y="6"/>
                      </a:lnTo>
                      <a:lnTo>
                        <a:pt x="389" y="7"/>
                      </a:lnTo>
                      <a:lnTo>
                        <a:pt x="389" y="8"/>
                      </a:lnTo>
                      <a:lnTo>
                        <a:pt x="389" y="10"/>
                      </a:lnTo>
                      <a:lnTo>
                        <a:pt x="388" y="12"/>
                      </a:lnTo>
                      <a:lnTo>
                        <a:pt x="387" y="13"/>
                      </a:lnTo>
                      <a:lnTo>
                        <a:pt x="386" y="13"/>
                      </a:lnTo>
                      <a:lnTo>
                        <a:pt x="384" y="14"/>
                      </a:lnTo>
                      <a:lnTo>
                        <a:pt x="383" y="15"/>
                      </a:lnTo>
                      <a:lnTo>
                        <a:pt x="383" y="16"/>
                      </a:lnTo>
                      <a:lnTo>
                        <a:pt x="382" y="17"/>
                      </a:lnTo>
                      <a:lnTo>
                        <a:pt x="381" y="18"/>
                      </a:lnTo>
                      <a:lnTo>
                        <a:pt x="380" y="19"/>
                      </a:lnTo>
                      <a:lnTo>
                        <a:pt x="379" y="19"/>
                      </a:lnTo>
                      <a:lnTo>
                        <a:pt x="379" y="20"/>
                      </a:lnTo>
                      <a:lnTo>
                        <a:pt x="378" y="21"/>
                      </a:lnTo>
                      <a:lnTo>
                        <a:pt x="378" y="22"/>
                      </a:lnTo>
                      <a:lnTo>
                        <a:pt x="378" y="23"/>
                      </a:lnTo>
                      <a:lnTo>
                        <a:pt x="378" y="24"/>
                      </a:lnTo>
                      <a:lnTo>
                        <a:pt x="378" y="25"/>
                      </a:lnTo>
                      <a:lnTo>
                        <a:pt x="378" y="26"/>
                      </a:lnTo>
                      <a:lnTo>
                        <a:pt x="378" y="27"/>
                      </a:lnTo>
                      <a:lnTo>
                        <a:pt x="378" y="28"/>
                      </a:lnTo>
                      <a:lnTo>
                        <a:pt x="378" y="30"/>
                      </a:lnTo>
                      <a:lnTo>
                        <a:pt x="378" y="31"/>
                      </a:lnTo>
                      <a:lnTo>
                        <a:pt x="378" y="32"/>
                      </a:lnTo>
                      <a:lnTo>
                        <a:pt x="378" y="33"/>
                      </a:lnTo>
                      <a:lnTo>
                        <a:pt x="378" y="34"/>
                      </a:lnTo>
                      <a:lnTo>
                        <a:pt x="378" y="35"/>
                      </a:lnTo>
                      <a:lnTo>
                        <a:pt x="378" y="36"/>
                      </a:lnTo>
                      <a:lnTo>
                        <a:pt x="378" y="37"/>
                      </a:lnTo>
                      <a:lnTo>
                        <a:pt x="378" y="38"/>
                      </a:lnTo>
                      <a:lnTo>
                        <a:pt x="378" y="40"/>
                      </a:lnTo>
                      <a:lnTo>
                        <a:pt x="377" y="42"/>
                      </a:lnTo>
                      <a:lnTo>
                        <a:pt x="377" y="44"/>
                      </a:lnTo>
                      <a:lnTo>
                        <a:pt x="376" y="45"/>
                      </a:lnTo>
                      <a:lnTo>
                        <a:pt x="376" y="46"/>
                      </a:lnTo>
                      <a:lnTo>
                        <a:pt x="376" y="47"/>
                      </a:lnTo>
                      <a:lnTo>
                        <a:pt x="376" y="49"/>
                      </a:lnTo>
                      <a:lnTo>
                        <a:pt x="376" y="51"/>
                      </a:lnTo>
                      <a:lnTo>
                        <a:pt x="376" y="53"/>
                      </a:lnTo>
                      <a:lnTo>
                        <a:pt x="376" y="55"/>
                      </a:lnTo>
                      <a:lnTo>
                        <a:pt x="376" y="58"/>
                      </a:lnTo>
                      <a:lnTo>
                        <a:pt x="376" y="60"/>
                      </a:lnTo>
                      <a:lnTo>
                        <a:pt x="376" y="63"/>
                      </a:lnTo>
                      <a:lnTo>
                        <a:pt x="376" y="65"/>
                      </a:lnTo>
                      <a:lnTo>
                        <a:pt x="376" y="67"/>
                      </a:lnTo>
                      <a:lnTo>
                        <a:pt x="376" y="70"/>
                      </a:lnTo>
                      <a:lnTo>
                        <a:pt x="376" y="72"/>
                      </a:lnTo>
                      <a:lnTo>
                        <a:pt x="377" y="74"/>
                      </a:lnTo>
                      <a:lnTo>
                        <a:pt x="377" y="75"/>
                      </a:lnTo>
                      <a:lnTo>
                        <a:pt x="377" y="77"/>
                      </a:lnTo>
                      <a:lnTo>
                        <a:pt x="378" y="77"/>
                      </a:lnTo>
                      <a:lnTo>
                        <a:pt x="378" y="79"/>
                      </a:lnTo>
                      <a:lnTo>
                        <a:pt x="378" y="82"/>
                      </a:lnTo>
                      <a:lnTo>
                        <a:pt x="379" y="83"/>
                      </a:lnTo>
                      <a:lnTo>
                        <a:pt x="380" y="85"/>
                      </a:lnTo>
                      <a:lnTo>
                        <a:pt x="380" y="88"/>
                      </a:lnTo>
                      <a:lnTo>
                        <a:pt x="381" y="89"/>
                      </a:lnTo>
                      <a:lnTo>
                        <a:pt x="383" y="92"/>
                      </a:lnTo>
                      <a:lnTo>
                        <a:pt x="383" y="94"/>
                      </a:lnTo>
                      <a:lnTo>
                        <a:pt x="384" y="95"/>
                      </a:lnTo>
                      <a:lnTo>
                        <a:pt x="385" y="97"/>
                      </a:lnTo>
                      <a:lnTo>
                        <a:pt x="387" y="100"/>
                      </a:lnTo>
                      <a:lnTo>
                        <a:pt x="389" y="103"/>
                      </a:lnTo>
                      <a:lnTo>
                        <a:pt x="390" y="106"/>
                      </a:lnTo>
                      <a:lnTo>
                        <a:pt x="391" y="108"/>
                      </a:lnTo>
                      <a:lnTo>
                        <a:pt x="393" y="111"/>
                      </a:lnTo>
                      <a:lnTo>
                        <a:pt x="393" y="112"/>
                      </a:lnTo>
                      <a:lnTo>
                        <a:pt x="394" y="112"/>
                      </a:lnTo>
                      <a:lnTo>
                        <a:pt x="394" y="113"/>
                      </a:lnTo>
                      <a:lnTo>
                        <a:pt x="395" y="115"/>
                      </a:lnTo>
                      <a:lnTo>
                        <a:pt x="395" y="116"/>
                      </a:lnTo>
                      <a:lnTo>
                        <a:pt x="395" y="117"/>
                      </a:lnTo>
                      <a:lnTo>
                        <a:pt x="395" y="118"/>
                      </a:lnTo>
                      <a:lnTo>
                        <a:pt x="395" y="120"/>
                      </a:lnTo>
                      <a:lnTo>
                        <a:pt x="395" y="123"/>
                      </a:lnTo>
                      <a:lnTo>
                        <a:pt x="395" y="125"/>
                      </a:lnTo>
                      <a:lnTo>
                        <a:pt x="395" y="128"/>
                      </a:lnTo>
                      <a:lnTo>
                        <a:pt x="395" y="130"/>
                      </a:lnTo>
                      <a:lnTo>
                        <a:pt x="395" y="133"/>
                      </a:lnTo>
                      <a:lnTo>
                        <a:pt x="395" y="135"/>
                      </a:lnTo>
                      <a:lnTo>
                        <a:pt x="395" y="137"/>
                      </a:lnTo>
                      <a:lnTo>
                        <a:pt x="396" y="139"/>
                      </a:lnTo>
                      <a:lnTo>
                        <a:pt x="396" y="141"/>
                      </a:lnTo>
                      <a:lnTo>
                        <a:pt x="398" y="142"/>
                      </a:lnTo>
                      <a:lnTo>
                        <a:pt x="399" y="144"/>
                      </a:lnTo>
                      <a:lnTo>
                        <a:pt x="400" y="146"/>
                      </a:lnTo>
                      <a:lnTo>
                        <a:pt x="401" y="148"/>
                      </a:lnTo>
                      <a:lnTo>
                        <a:pt x="403" y="152"/>
                      </a:lnTo>
                      <a:lnTo>
                        <a:pt x="405" y="155"/>
                      </a:lnTo>
                      <a:lnTo>
                        <a:pt x="407" y="158"/>
                      </a:lnTo>
                      <a:lnTo>
                        <a:pt x="407" y="159"/>
                      </a:lnTo>
                      <a:lnTo>
                        <a:pt x="409" y="161"/>
                      </a:lnTo>
                      <a:lnTo>
                        <a:pt x="410" y="163"/>
                      </a:lnTo>
                      <a:lnTo>
                        <a:pt x="411" y="164"/>
                      </a:lnTo>
                      <a:lnTo>
                        <a:pt x="412" y="165"/>
                      </a:lnTo>
                      <a:lnTo>
                        <a:pt x="413" y="166"/>
                      </a:lnTo>
                      <a:lnTo>
                        <a:pt x="414" y="168"/>
                      </a:lnTo>
                      <a:lnTo>
                        <a:pt x="416" y="170"/>
                      </a:lnTo>
                      <a:lnTo>
                        <a:pt x="418" y="171"/>
                      </a:lnTo>
                      <a:lnTo>
                        <a:pt x="420" y="173"/>
                      </a:lnTo>
                      <a:lnTo>
                        <a:pt x="423" y="175"/>
                      </a:lnTo>
                      <a:lnTo>
                        <a:pt x="427" y="178"/>
                      </a:lnTo>
                      <a:lnTo>
                        <a:pt x="431" y="181"/>
                      </a:lnTo>
                      <a:lnTo>
                        <a:pt x="435" y="184"/>
                      </a:lnTo>
                      <a:lnTo>
                        <a:pt x="439" y="187"/>
                      </a:lnTo>
                      <a:lnTo>
                        <a:pt x="441" y="189"/>
                      </a:lnTo>
                      <a:lnTo>
                        <a:pt x="442" y="190"/>
                      </a:lnTo>
                      <a:lnTo>
                        <a:pt x="443" y="191"/>
                      </a:lnTo>
                      <a:lnTo>
                        <a:pt x="444" y="193"/>
                      </a:lnTo>
                      <a:lnTo>
                        <a:pt x="446" y="193"/>
                      </a:lnTo>
                      <a:lnTo>
                        <a:pt x="447" y="195"/>
                      </a:lnTo>
                      <a:lnTo>
                        <a:pt x="448" y="196"/>
                      </a:lnTo>
                      <a:lnTo>
                        <a:pt x="450" y="198"/>
                      </a:lnTo>
                      <a:lnTo>
                        <a:pt x="452" y="199"/>
                      </a:lnTo>
                      <a:lnTo>
                        <a:pt x="453" y="200"/>
                      </a:lnTo>
                      <a:lnTo>
                        <a:pt x="455" y="202"/>
                      </a:lnTo>
                      <a:lnTo>
                        <a:pt x="457" y="203"/>
                      </a:lnTo>
                      <a:lnTo>
                        <a:pt x="459" y="205"/>
                      </a:lnTo>
                      <a:lnTo>
                        <a:pt x="461" y="206"/>
                      </a:lnTo>
                      <a:lnTo>
                        <a:pt x="462" y="206"/>
                      </a:lnTo>
                      <a:lnTo>
                        <a:pt x="463" y="207"/>
                      </a:lnTo>
                      <a:lnTo>
                        <a:pt x="462" y="207"/>
                      </a:lnTo>
                      <a:lnTo>
                        <a:pt x="461" y="207"/>
                      </a:lnTo>
                      <a:lnTo>
                        <a:pt x="459" y="207"/>
                      </a:lnTo>
                      <a:lnTo>
                        <a:pt x="457" y="208"/>
                      </a:lnTo>
                      <a:lnTo>
                        <a:pt x="455" y="208"/>
                      </a:lnTo>
                      <a:lnTo>
                        <a:pt x="453" y="209"/>
                      </a:lnTo>
                      <a:lnTo>
                        <a:pt x="451" y="210"/>
                      </a:lnTo>
                      <a:lnTo>
                        <a:pt x="448" y="210"/>
                      </a:lnTo>
                      <a:lnTo>
                        <a:pt x="447" y="211"/>
                      </a:lnTo>
                      <a:lnTo>
                        <a:pt x="444" y="211"/>
                      </a:lnTo>
                      <a:lnTo>
                        <a:pt x="442" y="212"/>
                      </a:lnTo>
                      <a:lnTo>
                        <a:pt x="440" y="214"/>
                      </a:lnTo>
                      <a:lnTo>
                        <a:pt x="438" y="214"/>
                      </a:lnTo>
                      <a:lnTo>
                        <a:pt x="436" y="215"/>
                      </a:lnTo>
                      <a:lnTo>
                        <a:pt x="433" y="216"/>
                      </a:lnTo>
                      <a:lnTo>
                        <a:pt x="431" y="217"/>
                      </a:lnTo>
                      <a:lnTo>
                        <a:pt x="429" y="218"/>
                      </a:lnTo>
                      <a:lnTo>
                        <a:pt x="427" y="219"/>
                      </a:lnTo>
                      <a:lnTo>
                        <a:pt x="426" y="220"/>
                      </a:lnTo>
                      <a:lnTo>
                        <a:pt x="424" y="221"/>
                      </a:lnTo>
                      <a:lnTo>
                        <a:pt x="423" y="222"/>
                      </a:lnTo>
                      <a:lnTo>
                        <a:pt x="421" y="222"/>
                      </a:lnTo>
                      <a:lnTo>
                        <a:pt x="419" y="224"/>
                      </a:lnTo>
                      <a:lnTo>
                        <a:pt x="418" y="225"/>
                      </a:lnTo>
                      <a:lnTo>
                        <a:pt x="417" y="226"/>
                      </a:lnTo>
                      <a:lnTo>
                        <a:pt x="415" y="227"/>
                      </a:lnTo>
                      <a:lnTo>
                        <a:pt x="414" y="228"/>
                      </a:lnTo>
                      <a:lnTo>
                        <a:pt x="413" y="229"/>
                      </a:lnTo>
                      <a:lnTo>
                        <a:pt x="411" y="230"/>
                      </a:lnTo>
                      <a:lnTo>
                        <a:pt x="411" y="231"/>
                      </a:lnTo>
                      <a:lnTo>
                        <a:pt x="410" y="232"/>
                      </a:lnTo>
                      <a:lnTo>
                        <a:pt x="409" y="232"/>
                      </a:lnTo>
                      <a:lnTo>
                        <a:pt x="409" y="233"/>
                      </a:lnTo>
                      <a:lnTo>
                        <a:pt x="408" y="233"/>
                      </a:lnTo>
                      <a:lnTo>
                        <a:pt x="408" y="234"/>
                      </a:lnTo>
                      <a:lnTo>
                        <a:pt x="408" y="235"/>
                      </a:lnTo>
                      <a:lnTo>
                        <a:pt x="407" y="235"/>
                      </a:lnTo>
                      <a:lnTo>
                        <a:pt x="407" y="237"/>
                      </a:lnTo>
                      <a:lnTo>
                        <a:pt x="407" y="238"/>
                      </a:lnTo>
                      <a:lnTo>
                        <a:pt x="408" y="239"/>
                      </a:lnTo>
                      <a:lnTo>
                        <a:pt x="408" y="240"/>
                      </a:lnTo>
                      <a:lnTo>
                        <a:pt x="407" y="241"/>
                      </a:lnTo>
                      <a:lnTo>
                        <a:pt x="407" y="242"/>
                      </a:lnTo>
                      <a:lnTo>
                        <a:pt x="407" y="243"/>
                      </a:lnTo>
                      <a:lnTo>
                        <a:pt x="407" y="244"/>
                      </a:lnTo>
                      <a:lnTo>
                        <a:pt x="407" y="245"/>
                      </a:lnTo>
                      <a:lnTo>
                        <a:pt x="406" y="245"/>
                      </a:lnTo>
                      <a:lnTo>
                        <a:pt x="406" y="246"/>
                      </a:lnTo>
                      <a:lnTo>
                        <a:pt x="405" y="247"/>
                      </a:lnTo>
                      <a:lnTo>
                        <a:pt x="404" y="248"/>
                      </a:lnTo>
                      <a:lnTo>
                        <a:pt x="404" y="249"/>
                      </a:lnTo>
                      <a:lnTo>
                        <a:pt x="404" y="250"/>
                      </a:lnTo>
                      <a:lnTo>
                        <a:pt x="404" y="251"/>
                      </a:lnTo>
                      <a:lnTo>
                        <a:pt x="403" y="251"/>
                      </a:lnTo>
                      <a:lnTo>
                        <a:pt x="403" y="252"/>
                      </a:lnTo>
                      <a:lnTo>
                        <a:pt x="402" y="252"/>
                      </a:lnTo>
                      <a:lnTo>
                        <a:pt x="401" y="252"/>
                      </a:lnTo>
                      <a:lnTo>
                        <a:pt x="400" y="252"/>
                      </a:lnTo>
                      <a:lnTo>
                        <a:pt x="399" y="251"/>
                      </a:lnTo>
                      <a:lnTo>
                        <a:pt x="398" y="251"/>
                      </a:lnTo>
                      <a:lnTo>
                        <a:pt x="397" y="252"/>
                      </a:lnTo>
                      <a:lnTo>
                        <a:pt x="395" y="253"/>
                      </a:lnTo>
                      <a:lnTo>
                        <a:pt x="395" y="254"/>
                      </a:lnTo>
                      <a:lnTo>
                        <a:pt x="394" y="255"/>
                      </a:lnTo>
                      <a:lnTo>
                        <a:pt x="393" y="255"/>
                      </a:lnTo>
                      <a:lnTo>
                        <a:pt x="392" y="256"/>
                      </a:lnTo>
                      <a:lnTo>
                        <a:pt x="391" y="256"/>
                      </a:lnTo>
                      <a:lnTo>
                        <a:pt x="391" y="257"/>
                      </a:lnTo>
                      <a:lnTo>
                        <a:pt x="390" y="258"/>
                      </a:lnTo>
                      <a:lnTo>
                        <a:pt x="390" y="259"/>
                      </a:lnTo>
                      <a:lnTo>
                        <a:pt x="389" y="261"/>
                      </a:lnTo>
                      <a:lnTo>
                        <a:pt x="389" y="263"/>
                      </a:lnTo>
                      <a:lnTo>
                        <a:pt x="389" y="264"/>
                      </a:lnTo>
                      <a:lnTo>
                        <a:pt x="389" y="265"/>
                      </a:lnTo>
                      <a:lnTo>
                        <a:pt x="389" y="267"/>
                      </a:lnTo>
                      <a:lnTo>
                        <a:pt x="388" y="269"/>
                      </a:lnTo>
                      <a:lnTo>
                        <a:pt x="387" y="270"/>
                      </a:lnTo>
                      <a:lnTo>
                        <a:pt x="387" y="271"/>
                      </a:lnTo>
                      <a:lnTo>
                        <a:pt x="386" y="272"/>
                      </a:lnTo>
                      <a:lnTo>
                        <a:pt x="386" y="273"/>
                      </a:lnTo>
                      <a:lnTo>
                        <a:pt x="386" y="274"/>
                      </a:lnTo>
                      <a:lnTo>
                        <a:pt x="385" y="275"/>
                      </a:lnTo>
                      <a:lnTo>
                        <a:pt x="385" y="276"/>
                      </a:lnTo>
                      <a:lnTo>
                        <a:pt x="385" y="277"/>
                      </a:lnTo>
                      <a:lnTo>
                        <a:pt x="385" y="278"/>
                      </a:lnTo>
                      <a:lnTo>
                        <a:pt x="384" y="279"/>
                      </a:lnTo>
                      <a:lnTo>
                        <a:pt x="384" y="280"/>
                      </a:lnTo>
                      <a:lnTo>
                        <a:pt x="383" y="281"/>
                      </a:lnTo>
                      <a:lnTo>
                        <a:pt x="383" y="282"/>
                      </a:lnTo>
                      <a:lnTo>
                        <a:pt x="383" y="283"/>
                      </a:lnTo>
                      <a:lnTo>
                        <a:pt x="382" y="284"/>
                      </a:lnTo>
                      <a:lnTo>
                        <a:pt x="382" y="285"/>
                      </a:lnTo>
                      <a:lnTo>
                        <a:pt x="381" y="286"/>
                      </a:lnTo>
                      <a:lnTo>
                        <a:pt x="380" y="287"/>
                      </a:lnTo>
                      <a:lnTo>
                        <a:pt x="380" y="288"/>
                      </a:lnTo>
                      <a:lnTo>
                        <a:pt x="379" y="290"/>
                      </a:lnTo>
                      <a:lnTo>
                        <a:pt x="378" y="290"/>
                      </a:lnTo>
                      <a:lnTo>
                        <a:pt x="378" y="292"/>
                      </a:lnTo>
                      <a:lnTo>
                        <a:pt x="377" y="293"/>
                      </a:lnTo>
                      <a:lnTo>
                        <a:pt x="375" y="294"/>
                      </a:lnTo>
                      <a:lnTo>
                        <a:pt x="373" y="296"/>
                      </a:lnTo>
                      <a:lnTo>
                        <a:pt x="372" y="296"/>
                      </a:lnTo>
                      <a:lnTo>
                        <a:pt x="372" y="297"/>
                      </a:lnTo>
                      <a:lnTo>
                        <a:pt x="370" y="298"/>
                      </a:lnTo>
                      <a:lnTo>
                        <a:pt x="369" y="298"/>
                      </a:lnTo>
                      <a:lnTo>
                        <a:pt x="368" y="298"/>
                      </a:lnTo>
                      <a:lnTo>
                        <a:pt x="367" y="298"/>
                      </a:lnTo>
                      <a:lnTo>
                        <a:pt x="366" y="298"/>
                      </a:lnTo>
                      <a:lnTo>
                        <a:pt x="365" y="299"/>
                      </a:lnTo>
                      <a:lnTo>
                        <a:pt x="364" y="299"/>
                      </a:lnTo>
                      <a:lnTo>
                        <a:pt x="363" y="299"/>
                      </a:lnTo>
                      <a:lnTo>
                        <a:pt x="362" y="299"/>
                      </a:lnTo>
                      <a:lnTo>
                        <a:pt x="361" y="299"/>
                      </a:lnTo>
                      <a:lnTo>
                        <a:pt x="360" y="300"/>
                      </a:lnTo>
                      <a:lnTo>
                        <a:pt x="359" y="300"/>
                      </a:lnTo>
                      <a:lnTo>
                        <a:pt x="358" y="301"/>
                      </a:lnTo>
                      <a:lnTo>
                        <a:pt x="357" y="301"/>
                      </a:lnTo>
                      <a:lnTo>
                        <a:pt x="356" y="300"/>
                      </a:lnTo>
                      <a:lnTo>
                        <a:pt x="354" y="300"/>
                      </a:lnTo>
                      <a:lnTo>
                        <a:pt x="353" y="299"/>
                      </a:lnTo>
                      <a:lnTo>
                        <a:pt x="352" y="298"/>
                      </a:lnTo>
                      <a:lnTo>
                        <a:pt x="351" y="298"/>
                      </a:lnTo>
                      <a:lnTo>
                        <a:pt x="350" y="298"/>
                      </a:lnTo>
                      <a:lnTo>
                        <a:pt x="349" y="298"/>
                      </a:lnTo>
                      <a:lnTo>
                        <a:pt x="349" y="297"/>
                      </a:lnTo>
                      <a:lnTo>
                        <a:pt x="348" y="296"/>
                      </a:lnTo>
                      <a:lnTo>
                        <a:pt x="347" y="296"/>
                      </a:lnTo>
                      <a:lnTo>
                        <a:pt x="346" y="295"/>
                      </a:lnTo>
                      <a:lnTo>
                        <a:pt x="345" y="294"/>
                      </a:lnTo>
                      <a:lnTo>
                        <a:pt x="343" y="292"/>
                      </a:lnTo>
                      <a:lnTo>
                        <a:pt x="343" y="291"/>
                      </a:lnTo>
                      <a:lnTo>
                        <a:pt x="342" y="291"/>
                      </a:lnTo>
                      <a:lnTo>
                        <a:pt x="342" y="290"/>
                      </a:lnTo>
                      <a:lnTo>
                        <a:pt x="341" y="288"/>
                      </a:lnTo>
                      <a:lnTo>
                        <a:pt x="340" y="288"/>
                      </a:lnTo>
                      <a:lnTo>
                        <a:pt x="340" y="287"/>
                      </a:lnTo>
                      <a:lnTo>
                        <a:pt x="339" y="286"/>
                      </a:lnTo>
                      <a:lnTo>
                        <a:pt x="338" y="286"/>
                      </a:lnTo>
                      <a:lnTo>
                        <a:pt x="337" y="285"/>
                      </a:lnTo>
                      <a:lnTo>
                        <a:pt x="337" y="284"/>
                      </a:lnTo>
                      <a:lnTo>
                        <a:pt x="336" y="284"/>
                      </a:lnTo>
                      <a:lnTo>
                        <a:pt x="334" y="283"/>
                      </a:lnTo>
                      <a:lnTo>
                        <a:pt x="332" y="283"/>
                      </a:lnTo>
                      <a:lnTo>
                        <a:pt x="331" y="282"/>
                      </a:lnTo>
                      <a:lnTo>
                        <a:pt x="326" y="282"/>
                      </a:lnTo>
                      <a:lnTo>
                        <a:pt x="325" y="282"/>
                      </a:lnTo>
                      <a:lnTo>
                        <a:pt x="324" y="282"/>
                      </a:lnTo>
                      <a:lnTo>
                        <a:pt x="322" y="283"/>
                      </a:lnTo>
                      <a:lnTo>
                        <a:pt x="321" y="283"/>
                      </a:lnTo>
                      <a:lnTo>
                        <a:pt x="320" y="284"/>
                      </a:lnTo>
                      <a:lnTo>
                        <a:pt x="319" y="285"/>
                      </a:lnTo>
                      <a:lnTo>
                        <a:pt x="318" y="286"/>
                      </a:lnTo>
                      <a:lnTo>
                        <a:pt x="317" y="288"/>
                      </a:lnTo>
                      <a:lnTo>
                        <a:pt x="317" y="289"/>
                      </a:lnTo>
                      <a:lnTo>
                        <a:pt x="317" y="291"/>
                      </a:lnTo>
                      <a:lnTo>
                        <a:pt x="317" y="292"/>
                      </a:lnTo>
                      <a:lnTo>
                        <a:pt x="318" y="293"/>
                      </a:lnTo>
                      <a:lnTo>
                        <a:pt x="318" y="294"/>
                      </a:lnTo>
                      <a:lnTo>
                        <a:pt x="318" y="295"/>
                      </a:lnTo>
                      <a:lnTo>
                        <a:pt x="319" y="296"/>
                      </a:lnTo>
                      <a:lnTo>
                        <a:pt x="319" y="297"/>
                      </a:lnTo>
                      <a:lnTo>
                        <a:pt x="319" y="298"/>
                      </a:lnTo>
                      <a:lnTo>
                        <a:pt x="320" y="298"/>
                      </a:lnTo>
                      <a:lnTo>
                        <a:pt x="320" y="299"/>
                      </a:lnTo>
                      <a:lnTo>
                        <a:pt x="320" y="300"/>
                      </a:lnTo>
                      <a:lnTo>
                        <a:pt x="320" y="301"/>
                      </a:lnTo>
                      <a:lnTo>
                        <a:pt x="320" y="303"/>
                      </a:lnTo>
                      <a:lnTo>
                        <a:pt x="320" y="305"/>
                      </a:lnTo>
                      <a:lnTo>
                        <a:pt x="320" y="306"/>
                      </a:lnTo>
                      <a:lnTo>
                        <a:pt x="320" y="307"/>
                      </a:lnTo>
                      <a:lnTo>
                        <a:pt x="320" y="308"/>
                      </a:lnTo>
                      <a:lnTo>
                        <a:pt x="320" y="309"/>
                      </a:lnTo>
                      <a:lnTo>
                        <a:pt x="320" y="310"/>
                      </a:lnTo>
                      <a:lnTo>
                        <a:pt x="319" y="312"/>
                      </a:lnTo>
                      <a:lnTo>
                        <a:pt x="318" y="313"/>
                      </a:lnTo>
                      <a:lnTo>
                        <a:pt x="317" y="314"/>
                      </a:lnTo>
                      <a:lnTo>
                        <a:pt x="316" y="315"/>
                      </a:lnTo>
                      <a:lnTo>
                        <a:pt x="315" y="316"/>
                      </a:lnTo>
                      <a:lnTo>
                        <a:pt x="314" y="318"/>
                      </a:lnTo>
                      <a:lnTo>
                        <a:pt x="313" y="319"/>
                      </a:lnTo>
                      <a:lnTo>
                        <a:pt x="312" y="320"/>
                      </a:lnTo>
                      <a:lnTo>
                        <a:pt x="311" y="321"/>
                      </a:lnTo>
                      <a:lnTo>
                        <a:pt x="310" y="321"/>
                      </a:lnTo>
                      <a:lnTo>
                        <a:pt x="310" y="322"/>
                      </a:lnTo>
                      <a:lnTo>
                        <a:pt x="309" y="322"/>
                      </a:lnTo>
                      <a:lnTo>
                        <a:pt x="309" y="323"/>
                      </a:lnTo>
                      <a:lnTo>
                        <a:pt x="308" y="326"/>
                      </a:lnTo>
                      <a:lnTo>
                        <a:pt x="307" y="327"/>
                      </a:lnTo>
                      <a:lnTo>
                        <a:pt x="306" y="327"/>
                      </a:lnTo>
                      <a:lnTo>
                        <a:pt x="305" y="328"/>
                      </a:lnTo>
                      <a:lnTo>
                        <a:pt x="305" y="329"/>
                      </a:lnTo>
                      <a:lnTo>
                        <a:pt x="303" y="331"/>
                      </a:lnTo>
                      <a:lnTo>
                        <a:pt x="302" y="333"/>
                      </a:lnTo>
                      <a:lnTo>
                        <a:pt x="301" y="333"/>
                      </a:lnTo>
                      <a:lnTo>
                        <a:pt x="300" y="334"/>
                      </a:lnTo>
                      <a:lnTo>
                        <a:pt x="299" y="335"/>
                      </a:lnTo>
                      <a:lnTo>
                        <a:pt x="298" y="335"/>
                      </a:lnTo>
                      <a:lnTo>
                        <a:pt x="297" y="337"/>
                      </a:lnTo>
                      <a:lnTo>
                        <a:pt x="296" y="338"/>
                      </a:lnTo>
                      <a:lnTo>
                        <a:pt x="295" y="339"/>
                      </a:lnTo>
                      <a:lnTo>
                        <a:pt x="294" y="340"/>
                      </a:lnTo>
                      <a:lnTo>
                        <a:pt x="293" y="340"/>
                      </a:lnTo>
                      <a:lnTo>
                        <a:pt x="292" y="341"/>
                      </a:lnTo>
                      <a:lnTo>
                        <a:pt x="291" y="342"/>
                      </a:lnTo>
                      <a:lnTo>
                        <a:pt x="290" y="342"/>
                      </a:lnTo>
                      <a:lnTo>
                        <a:pt x="288" y="342"/>
                      </a:lnTo>
                      <a:lnTo>
                        <a:pt x="286" y="342"/>
                      </a:lnTo>
                      <a:lnTo>
                        <a:pt x="284" y="342"/>
                      </a:lnTo>
                      <a:lnTo>
                        <a:pt x="279" y="341"/>
                      </a:lnTo>
                      <a:lnTo>
                        <a:pt x="279" y="340"/>
                      </a:lnTo>
                      <a:lnTo>
                        <a:pt x="279" y="339"/>
                      </a:lnTo>
                      <a:lnTo>
                        <a:pt x="279" y="338"/>
                      </a:lnTo>
                      <a:lnTo>
                        <a:pt x="280" y="338"/>
                      </a:lnTo>
                      <a:lnTo>
                        <a:pt x="282" y="338"/>
                      </a:lnTo>
                      <a:lnTo>
                        <a:pt x="282" y="337"/>
                      </a:lnTo>
                      <a:lnTo>
                        <a:pt x="281" y="337"/>
                      </a:lnTo>
                      <a:lnTo>
                        <a:pt x="280" y="336"/>
                      </a:lnTo>
                      <a:lnTo>
                        <a:pt x="279" y="336"/>
                      </a:lnTo>
                      <a:lnTo>
                        <a:pt x="278" y="336"/>
                      </a:lnTo>
                      <a:lnTo>
                        <a:pt x="277" y="335"/>
                      </a:lnTo>
                      <a:lnTo>
                        <a:pt x="276" y="335"/>
                      </a:lnTo>
                      <a:lnTo>
                        <a:pt x="275" y="333"/>
                      </a:lnTo>
                      <a:lnTo>
                        <a:pt x="274" y="333"/>
                      </a:lnTo>
                      <a:lnTo>
                        <a:pt x="274" y="332"/>
                      </a:lnTo>
                      <a:lnTo>
                        <a:pt x="275" y="332"/>
                      </a:lnTo>
                      <a:lnTo>
                        <a:pt x="276" y="332"/>
                      </a:lnTo>
                      <a:lnTo>
                        <a:pt x="278" y="331"/>
                      </a:lnTo>
                      <a:lnTo>
                        <a:pt x="279" y="331"/>
                      </a:lnTo>
                      <a:lnTo>
                        <a:pt x="279" y="330"/>
                      </a:lnTo>
                      <a:lnTo>
                        <a:pt x="280" y="329"/>
                      </a:lnTo>
                      <a:lnTo>
                        <a:pt x="281" y="328"/>
                      </a:lnTo>
                      <a:lnTo>
                        <a:pt x="281" y="327"/>
                      </a:lnTo>
                      <a:lnTo>
                        <a:pt x="280" y="326"/>
                      </a:lnTo>
                      <a:lnTo>
                        <a:pt x="280" y="325"/>
                      </a:lnTo>
                      <a:lnTo>
                        <a:pt x="279" y="325"/>
                      </a:lnTo>
                      <a:lnTo>
                        <a:pt x="277" y="324"/>
                      </a:lnTo>
                      <a:lnTo>
                        <a:pt x="276" y="324"/>
                      </a:lnTo>
                      <a:lnTo>
                        <a:pt x="275" y="323"/>
                      </a:lnTo>
                      <a:lnTo>
                        <a:pt x="275" y="322"/>
                      </a:lnTo>
                      <a:lnTo>
                        <a:pt x="275" y="321"/>
                      </a:lnTo>
                      <a:lnTo>
                        <a:pt x="275" y="320"/>
                      </a:lnTo>
                      <a:lnTo>
                        <a:pt x="275" y="319"/>
                      </a:lnTo>
                      <a:lnTo>
                        <a:pt x="276" y="317"/>
                      </a:lnTo>
                      <a:lnTo>
                        <a:pt x="276" y="316"/>
                      </a:lnTo>
                      <a:lnTo>
                        <a:pt x="278" y="315"/>
                      </a:lnTo>
                      <a:lnTo>
                        <a:pt x="279" y="314"/>
                      </a:lnTo>
                      <a:lnTo>
                        <a:pt x="279" y="313"/>
                      </a:lnTo>
                      <a:lnTo>
                        <a:pt x="279" y="312"/>
                      </a:lnTo>
                      <a:lnTo>
                        <a:pt x="279" y="311"/>
                      </a:lnTo>
                      <a:lnTo>
                        <a:pt x="278" y="310"/>
                      </a:lnTo>
                      <a:lnTo>
                        <a:pt x="278" y="309"/>
                      </a:lnTo>
                      <a:lnTo>
                        <a:pt x="277" y="309"/>
                      </a:lnTo>
                      <a:lnTo>
                        <a:pt x="277" y="308"/>
                      </a:lnTo>
                      <a:lnTo>
                        <a:pt x="277" y="307"/>
                      </a:lnTo>
                      <a:lnTo>
                        <a:pt x="277" y="306"/>
                      </a:lnTo>
                      <a:lnTo>
                        <a:pt x="277" y="305"/>
                      </a:lnTo>
                      <a:lnTo>
                        <a:pt x="278" y="305"/>
                      </a:lnTo>
                      <a:lnTo>
                        <a:pt x="278" y="304"/>
                      </a:lnTo>
                      <a:lnTo>
                        <a:pt x="279" y="303"/>
                      </a:lnTo>
                      <a:lnTo>
                        <a:pt x="280" y="303"/>
                      </a:lnTo>
                      <a:lnTo>
                        <a:pt x="281" y="303"/>
                      </a:lnTo>
                      <a:lnTo>
                        <a:pt x="281" y="302"/>
                      </a:lnTo>
                      <a:lnTo>
                        <a:pt x="281" y="301"/>
                      </a:lnTo>
                      <a:lnTo>
                        <a:pt x="280" y="300"/>
                      </a:lnTo>
                      <a:lnTo>
                        <a:pt x="279" y="299"/>
                      </a:lnTo>
                      <a:lnTo>
                        <a:pt x="278" y="299"/>
                      </a:lnTo>
                      <a:lnTo>
                        <a:pt x="276" y="298"/>
                      </a:lnTo>
                      <a:lnTo>
                        <a:pt x="275" y="298"/>
                      </a:lnTo>
                      <a:lnTo>
                        <a:pt x="274" y="298"/>
                      </a:lnTo>
                      <a:lnTo>
                        <a:pt x="274" y="297"/>
                      </a:lnTo>
                      <a:lnTo>
                        <a:pt x="274" y="296"/>
                      </a:lnTo>
                      <a:lnTo>
                        <a:pt x="274" y="295"/>
                      </a:lnTo>
                      <a:lnTo>
                        <a:pt x="274" y="294"/>
                      </a:lnTo>
                      <a:lnTo>
                        <a:pt x="274" y="292"/>
                      </a:lnTo>
                      <a:lnTo>
                        <a:pt x="273" y="292"/>
                      </a:lnTo>
                      <a:lnTo>
                        <a:pt x="273" y="291"/>
                      </a:lnTo>
                      <a:lnTo>
                        <a:pt x="272" y="290"/>
                      </a:lnTo>
                      <a:lnTo>
                        <a:pt x="271" y="289"/>
                      </a:lnTo>
                      <a:lnTo>
                        <a:pt x="270" y="288"/>
                      </a:lnTo>
                      <a:lnTo>
                        <a:pt x="269" y="287"/>
                      </a:lnTo>
                      <a:lnTo>
                        <a:pt x="269" y="286"/>
                      </a:lnTo>
                      <a:lnTo>
                        <a:pt x="268" y="286"/>
                      </a:lnTo>
                      <a:lnTo>
                        <a:pt x="268" y="285"/>
                      </a:lnTo>
                      <a:lnTo>
                        <a:pt x="267" y="285"/>
                      </a:lnTo>
                      <a:lnTo>
                        <a:pt x="267" y="284"/>
                      </a:lnTo>
                      <a:lnTo>
                        <a:pt x="267" y="283"/>
                      </a:lnTo>
                      <a:lnTo>
                        <a:pt x="267" y="282"/>
                      </a:lnTo>
                      <a:lnTo>
                        <a:pt x="267" y="281"/>
                      </a:lnTo>
                      <a:lnTo>
                        <a:pt x="266" y="279"/>
                      </a:lnTo>
                      <a:lnTo>
                        <a:pt x="266" y="278"/>
                      </a:lnTo>
                      <a:lnTo>
                        <a:pt x="265" y="277"/>
                      </a:lnTo>
                      <a:lnTo>
                        <a:pt x="264" y="276"/>
                      </a:lnTo>
                      <a:lnTo>
                        <a:pt x="262" y="274"/>
                      </a:lnTo>
                      <a:lnTo>
                        <a:pt x="260" y="274"/>
                      </a:lnTo>
                      <a:lnTo>
                        <a:pt x="259" y="274"/>
                      </a:lnTo>
                      <a:lnTo>
                        <a:pt x="257" y="273"/>
                      </a:lnTo>
                      <a:lnTo>
                        <a:pt x="256" y="273"/>
                      </a:lnTo>
                      <a:lnTo>
                        <a:pt x="253" y="273"/>
                      </a:lnTo>
                      <a:lnTo>
                        <a:pt x="251" y="272"/>
                      </a:lnTo>
                      <a:lnTo>
                        <a:pt x="250" y="272"/>
                      </a:lnTo>
                      <a:lnTo>
                        <a:pt x="249" y="273"/>
                      </a:lnTo>
                      <a:lnTo>
                        <a:pt x="248" y="274"/>
                      </a:lnTo>
                      <a:lnTo>
                        <a:pt x="247" y="274"/>
                      </a:lnTo>
                      <a:lnTo>
                        <a:pt x="246" y="275"/>
                      </a:lnTo>
                      <a:lnTo>
                        <a:pt x="245" y="276"/>
                      </a:lnTo>
                      <a:lnTo>
                        <a:pt x="246" y="276"/>
                      </a:lnTo>
                      <a:lnTo>
                        <a:pt x="246" y="277"/>
                      </a:lnTo>
                      <a:lnTo>
                        <a:pt x="246" y="278"/>
                      </a:lnTo>
                      <a:lnTo>
                        <a:pt x="246" y="279"/>
                      </a:lnTo>
                      <a:lnTo>
                        <a:pt x="245" y="279"/>
                      </a:lnTo>
                      <a:lnTo>
                        <a:pt x="244" y="280"/>
                      </a:lnTo>
                      <a:lnTo>
                        <a:pt x="244" y="281"/>
                      </a:lnTo>
                      <a:lnTo>
                        <a:pt x="243" y="281"/>
                      </a:lnTo>
                      <a:lnTo>
                        <a:pt x="242" y="281"/>
                      </a:lnTo>
                      <a:lnTo>
                        <a:pt x="241" y="282"/>
                      </a:lnTo>
                      <a:lnTo>
                        <a:pt x="241" y="283"/>
                      </a:lnTo>
                      <a:lnTo>
                        <a:pt x="240" y="283"/>
                      </a:lnTo>
                      <a:lnTo>
                        <a:pt x="239" y="284"/>
                      </a:lnTo>
                      <a:lnTo>
                        <a:pt x="239" y="285"/>
                      </a:lnTo>
                      <a:lnTo>
                        <a:pt x="239" y="286"/>
                      </a:lnTo>
                      <a:lnTo>
                        <a:pt x="238" y="287"/>
                      </a:lnTo>
                      <a:lnTo>
                        <a:pt x="237" y="287"/>
                      </a:lnTo>
                      <a:lnTo>
                        <a:pt x="236" y="287"/>
                      </a:lnTo>
                      <a:lnTo>
                        <a:pt x="235" y="287"/>
                      </a:lnTo>
                      <a:lnTo>
                        <a:pt x="234" y="287"/>
                      </a:lnTo>
                      <a:lnTo>
                        <a:pt x="233" y="287"/>
                      </a:lnTo>
                      <a:lnTo>
                        <a:pt x="232" y="288"/>
                      </a:lnTo>
                      <a:lnTo>
                        <a:pt x="231" y="288"/>
                      </a:lnTo>
                      <a:lnTo>
                        <a:pt x="231" y="289"/>
                      </a:lnTo>
                      <a:lnTo>
                        <a:pt x="230" y="289"/>
                      </a:lnTo>
                      <a:lnTo>
                        <a:pt x="230" y="290"/>
                      </a:lnTo>
                      <a:lnTo>
                        <a:pt x="229" y="290"/>
                      </a:lnTo>
                      <a:lnTo>
                        <a:pt x="228" y="291"/>
                      </a:lnTo>
                      <a:lnTo>
                        <a:pt x="227" y="292"/>
                      </a:lnTo>
                      <a:lnTo>
                        <a:pt x="226" y="292"/>
                      </a:lnTo>
                      <a:lnTo>
                        <a:pt x="226" y="293"/>
                      </a:lnTo>
                      <a:lnTo>
                        <a:pt x="226" y="294"/>
                      </a:lnTo>
                      <a:lnTo>
                        <a:pt x="226" y="295"/>
                      </a:lnTo>
                      <a:lnTo>
                        <a:pt x="225" y="296"/>
                      </a:lnTo>
                      <a:lnTo>
                        <a:pt x="224" y="295"/>
                      </a:lnTo>
                      <a:lnTo>
                        <a:pt x="224" y="294"/>
                      </a:lnTo>
                      <a:lnTo>
                        <a:pt x="223" y="294"/>
                      </a:lnTo>
                      <a:lnTo>
                        <a:pt x="223" y="293"/>
                      </a:lnTo>
                      <a:lnTo>
                        <a:pt x="223" y="292"/>
                      </a:lnTo>
                      <a:lnTo>
                        <a:pt x="222" y="292"/>
                      </a:lnTo>
                      <a:lnTo>
                        <a:pt x="221" y="292"/>
                      </a:lnTo>
                      <a:lnTo>
                        <a:pt x="220" y="293"/>
                      </a:lnTo>
                      <a:lnTo>
                        <a:pt x="220" y="294"/>
                      </a:lnTo>
                      <a:lnTo>
                        <a:pt x="221" y="294"/>
                      </a:lnTo>
                      <a:lnTo>
                        <a:pt x="221" y="297"/>
                      </a:lnTo>
                      <a:lnTo>
                        <a:pt x="220" y="298"/>
                      </a:lnTo>
                      <a:lnTo>
                        <a:pt x="220" y="299"/>
                      </a:lnTo>
                      <a:lnTo>
                        <a:pt x="219" y="300"/>
                      </a:lnTo>
                      <a:lnTo>
                        <a:pt x="218" y="302"/>
                      </a:lnTo>
                      <a:lnTo>
                        <a:pt x="217" y="303"/>
                      </a:lnTo>
                      <a:lnTo>
                        <a:pt x="216" y="303"/>
                      </a:lnTo>
                      <a:lnTo>
                        <a:pt x="215" y="303"/>
                      </a:lnTo>
                      <a:lnTo>
                        <a:pt x="214" y="303"/>
                      </a:lnTo>
                      <a:lnTo>
                        <a:pt x="213" y="303"/>
                      </a:lnTo>
                      <a:lnTo>
                        <a:pt x="212" y="304"/>
                      </a:lnTo>
                      <a:lnTo>
                        <a:pt x="211" y="305"/>
                      </a:lnTo>
                      <a:lnTo>
                        <a:pt x="210" y="307"/>
                      </a:lnTo>
                      <a:lnTo>
                        <a:pt x="209" y="307"/>
                      </a:lnTo>
                      <a:lnTo>
                        <a:pt x="208" y="306"/>
                      </a:lnTo>
                      <a:lnTo>
                        <a:pt x="207" y="305"/>
                      </a:lnTo>
                      <a:lnTo>
                        <a:pt x="207" y="304"/>
                      </a:lnTo>
                      <a:lnTo>
                        <a:pt x="206" y="304"/>
                      </a:lnTo>
                      <a:lnTo>
                        <a:pt x="205" y="304"/>
                      </a:lnTo>
                      <a:lnTo>
                        <a:pt x="203" y="304"/>
                      </a:lnTo>
                      <a:lnTo>
                        <a:pt x="201" y="304"/>
                      </a:lnTo>
                      <a:lnTo>
                        <a:pt x="199" y="306"/>
                      </a:lnTo>
                      <a:lnTo>
                        <a:pt x="196" y="307"/>
                      </a:lnTo>
                      <a:lnTo>
                        <a:pt x="195" y="308"/>
                      </a:lnTo>
                      <a:lnTo>
                        <a:pt x="194" y="308"/>
                      </a:lnTo>
                      <a:lnTo>
                        <a:pt x="193" y="309"/>
                      </a:lnTo>
                      <a:lnTo>
                        <a:pt x="191" y="309"/>
                      </a:lnTo>
                      <a:lnTo>
                        <a:pt x="190" y="308"/>
                      </a:lnTo>
                      <a:lnTo>
                        <a:pt x="189" y="308"/>
                      </a:lnTo>
                      <a:lnTo>
                        <a:pt x="187" y="306"/>
                      </a:lnTo>
                      <a:lnTo>
                        <a:pt x="186" y="305"/>
                      </a:lnTo>
                      <a:lnTo>
                        <a:pt x="185" y="305"/>
                      </a:lnTo>
                      <a:lnTo>
                        <a:pt x="184" y="304"/>
                      </a:lnTo>
                      <a:lnTo>
                        <a:pt x="184" y="303"/>
                      </a:lnTo>
                      <a:lnTo>
                        <a:pt x="185" y="303"/>
                      </a:lnTo>
                      <a:lnTo>
                        <a:pt x="186" y="303"/>
                      </a:lnTo>
                      <a:lnTo>
                        <a:pt x="186" y="302"/>
                      </a:lnTo>
                      <a:lnTo>
                        <a:pt x="186" y="301"/>
                      </a:lnTo>
                      <a:lnTo>
                        <a:pt x="186" y="300"/>
                      </a:lnTo>
                      <a:lnTo>
                        <a:pt x="186" y="299"/>
                      </a:lnTo>
                      <a:lnTo>
                        <a:pt x="186" y="298"/>
                      </a:lnTo>
                      <a:lnTo>
                        <a:pt x="184" y="296"/>
                      </a:lnTo>
                      <a:lnTo>
                        <a:pt x="183" y="295"/>
                      </a:lnTo>
                      <a:lnTo>
                        <a:pt x="183" y="294"/>
                      </a:lnTo>
                      <a:lnTo>
                        <a:pt x="184" y="294"/>
                      </a:lnTo>
                      <a:lnTo>
                        <a:pt x="185" y="294"/>
                      </a:lnTo>
                      <a:lnTo>
                        <a:pt x="186" y="294"/>
                      </a:lnTo>
                      <a:lnTo>
                        <a:pt x="186" y="295"/>
                      </a:lnTo>
                      <a:lnTo>
                        <a:pt x="187" y="294"/>
                      </a:lnTo>
                      <a:lnTo>
                        <a:pt x="188" y="293"/>
                      </a:lnTo>
                      <a:lnTo>
                        <a:pt x="189" y="292"/>
                      </a:lnTo>
                      <a:lnTo>
                        <a:pt x="190" y="291"/>
                      </a:lnTo>
                      <a:lnTo>
                        <a:pt x="192" y="291"/>
                      </a:lnTo>
                      <a:lnTo>
                        <a:pt x="192" y="290"/>
                      </a:lnTo>
                      <a:lnTo>
                        <a:pt x="192" y="289"/>
                      </a:lnTo>
                      <a:lnTo>
                        <a:pt x="192" y="288"/>
                      </a:lnTo>
                      <a:lnTo>
                        <a:pt x="191" y="287"/>
                      </a:lnTo>
                      <a:lnTo>
                        <a:pt x="190" y="286"/>
                      </a:lnTo>
                      <a:lnTo>
                        <a:pt x="189" y="286"/>
                      </a:lnTo>
                      <a:lnTo>
                        <a:pt x="189" y="285"/>
                      </a:lnTo>
                      <a:lnTo>
                        <a:pt x="188" y="284"/>
                      </a:lnTo>
                      <a:lnTo>
                        <a:pt x="188" y="283"/>
                      </a:lnTo>
                      <a:lnTo>
                        <a:pt x="188" y="282"/>
                      </a:lnTo>
                      <a:lnTo>
                        <a:pt x="188" y="281"/>
                      </a:lnTo>
                      <a:lnTo>
                        <a:pt x="190" y="281"/>
                      </a:lnTo>
                      <a:lnTo>
                        <a:pt x="192" y="280"/>
                      </a:lnTo>
                      <a:lnTo>
                        <a:pt x="193" y="280"/>
                      </a:lnTo>
                      <a:lnTo>
                        <a:pt x="194" y="280"/>
                      </a:lnTo>
                      <a:lnTo>
                        <a:pt x="195" y="280"/>
                      </a:lnTo>
                      <a:lnTo>
                        <a:pt x="196" y="281"/>
                      </a:lnTo>
                      <a:lnTo>
                        <a:pt x="196" y="282"/>
                      </a:lnTo>
                      <a:lnTo>
                        <a:pt x="197" y="282"/>
                      </a:lnTo>
                      <a:lnTo>
                        <a:pt x="198" y="282"/>
                      </a:lnTo>
                      <a:lnTo>
                        <a:pt x="198" y="281"/>
                      </a:lnTo>
                      <a:lnTo>
                        <a:pt x="198" y="280"/>
                      </a:lnTo>
                      <a:lnTo>
                        <a:pt x="197" y="280"/>
                      </a:lnTo>
                      <a:lnTo>
                        <a:pt x="196" y="279"/>
                      </a:lnTo>
                      <a:lnTo>
                        <a:pt x="196" y="278"/>
                      </a:lnTo>
                      <a:lnTo>
                        <a:pt x="196" y="277"/>
                      </a:lnTo>
                      <a:lnTo>
                        <a:pt x="196" y="276"/>
                      </a:lnTo>
                      <a:lnTo>
                        <a:pt x="197" y="275"/>
                      </a:lnTo>
                      <a:lnTo>
                        <a:pt x="197" y="274"/>
                      </a:lnTo>
                      <a:lnTo>
                        <a:pt x="196" y="274"/>
                      </a:lnTo>
                      <a:lnTo>
                        <a:pt x="196" y="272"/>
                      </a:lnTo>
                      <a:lnTo>
                        <a:pt x="195" y="271"/>
                      </a:lnTo>
                      <a:lnTo>
                        <a:pt x="194" y="271"/>
                      </a:lnTo>
                      <a:lnTo>
                        <a:pt x="193" y="271"/>
                      </a:lnTo>
                      <a:lnTo>
                        <a:pt x="192" y="271"/>
                      </a:lnTo>
                      <a:lnTo>
                        <a:pt x="192" y="270"/>
                      </a:lnTo>
                      <a:lnTo>
                        <a:pt x="192" y="269"/>
                      </a:lnTo>
                      <a:lnTo>
                        <a:pt x="194" y="268"/>
                      </a:lnTo>
                      <a:lnTo>
                        <a:pt x="195" y="267"/>
                      </a:lnTo>
                      <a:lnTo>
                        <a:pt x="195" y="266"/>
                      </a:lnTo>
                      <a:lnTo>
                        <a:pt x="194" y="264"/>
                      </a:lnTo>
                      <a:lnTo>
                        <a:pt x="194" y="263"/>
                      </a:lnTo>
                      <a:lnTo>
                        <a:pt x="194" y="262"/>
                      </a:lnTo>
                      <a:lnTo>
                        <a:pt x="194" y="261"/>
                      </a:lnTo>
                      <a:lnTo>
                        <a:pt x="194" y="260"/>
                      </a:lnTo>
                      <a:lnTo>
                        <a:pt x="193" y="260"/>
                      </a:lnTo>
                      <a:lnTo>
                        <a:pt x="193" y="261"/>
                      </a:lnTo>
                      <a:lnTo>
                        <a:pt x="192" y="261"/>
                      </a:lnTo>
                      <a:lnTo>
                        <a:pt x="192" y="260"/>
                      </a:lnTo>
                      <a:lnTo>
                        <a:pt x="192" y="258"/>
                      </a:lnTo>
                      <a:lnTo>
                        <a:pt x="192" y="257"/>
                      </a:lnTo>
                      <a:lnTo>
                        <a:pt x="193" y="255"/>
                      </a:lnTo>
                      <a:lnTo>
                        <a:pt x="193" y="254"/>
                      </a:lnTo>
                      <a:lnTo>
                        <a:pt x="194" y="253"/>
                      </a:lnTo>
                      <a:lnTo>
                        <a:pt x="194" y="251"/>
                      </a:lnTo>
                      <a:lnTo>
                        <a:pt x="193" y="251"/>
                      </a:lnTo>
                      <a:lnTo>
                        <a:pt x="191" y="251"/>
                      </a:lnTo>
                      <a:lnTo>
                        <a:pt x="189" y="251"/>
                      </a:lnTo>
                      <a:lnTo>
                        <a:pt x="188" y="251"/>
                      </a:lnTo>
                      <a:lnTo>
                        <a:pt x="187" y="251"/>
                      </a:lnTo>
                      <a:lnTo>
                        <a:pt x="186" y="251"/>
                      </a:lnTo>
                      <a:lnTo>
                        <a:pt x="186" y="249"/>
                      </a:lnTo>
                      <a:lnTo>
                        <a:pt x="186" y="248"/>
                      </a:lnTo>
                      <a:lnTo>
                        <a:pt x="186" y="247"/>
                      </a:lnTo>
                      <a:lnTo>
                        <a:pt x="185" y="245"/>
                      </a:lnTo>
                      <a:lnTo>
                        <a:pt x="184" y="244"/>
                      </a:lnTo>
                      <a:lnTo>
                        <a:pt x="184" y="241"/>
                      </a:lnTo>
                      <a:lnTo>
                        <a:pt x="183" y="240"/>
                      </a:lnTo>
                      <a:lnTo>
                        <a:pt x="182" y="240"/>
                      </a:lnTo>
                      <a:lnTo>
                        <a:pt x="181" y="239"/>
                      </a:lnTo>
                      <a:lnTo>
                        <a:pt x="179" y="240"/>
                      </a:lnTo>
                      <a:lnTo>
                        <a:pt x="178" y="240"/>
                      </a:lnTo>
                      <a:lnTo>
                        <a:pt x="177" y="239"/>
                      </a:lnTo>
                      <a:lnTo>
                        <a:pt x="176" y="239"/>
                      </a:lnTo>
                      <a:lnTo>
                        <a:pt x="175" y="239"/>
                      </a:lnTo>
                      <a:lnTo>
                        <a:pt x="175" y="240"/>
                      </a:lnTo>
                      <a:lnTo>
                        <a:pt x="175" y="242"/>
                      </a:lnTo>
                      <a:lnTo>
                        <a:pt x="175" y="243"/>
                      </a:lnTo>
                      <a:lnTo>
                        <a:pt x="174" y="244"/>
                      </a:lnTo>
                      <a:lnTo>
                        <a:pt x="174" y="245"/>
                      </a:lnTo>
                      <a:lnTo>
                        <a:pt x="172" y="245"/>
                      </a:lnTo>
                      <a:lnTo>
                        <a:pt x="171" y="244"/>
                      </a:lnTo>
                      <a:lnTo>
                        <a:pt x="170" y="244"/>
                      </a:lnTo>
                      <a:lnTo>
                        <a:pt x="169" y="243"/>
                      </a:lnTo>
                      <a:lnTo>
                        <a:pt x="168" y="241"/>
                      </a:lnTo>
                      <a:lnTo>
                        <a:pt x="167" y="240"/>
                      </a:lnTo>
                      <a:lnTo>
                        <a:pt x="166" y="240"/>
                      </a:lnTo>
                      <a:lnTo>
                        <a:pt x="166" y="241"/>
                      </a:lnTo>
                      <a:lnTo>
                        <a:pt x="166" y="242"/>
                      </a:lnTo>
                      <a:lnTo>
                        <a:pt x="167" y="243"/>
                      </a:lnTo>
                      <a:lnTo>
                        <a:pt x="168" y="243"/>
                      </a:lnTo>
                      <a:lnTo>
                        <a:pt x="169" y="244"/>
                      </a:lnTo>
                      <a:lnTo>
                        <a:pt x="169" y="245"/>
                      </a:lnTo>
                      <a:lnTo>
                        <a:pt x="169" y="246"/>
                      </a:lnTo>
                      <a:lnTo>
                        <a:pt x="168" y="247"/>
                      </a:lnTo>
                      <a:lnTo>
                        <a:pt x="165" y="248"/>
                      </a:lnTo>
                      <a:lnTo>
                        <a:pt x="164" y="248"/>
                      </a:lnTo>
                      <a:lnTo>
                        <a:pt x="163" y="248"/>
                      </a:lnTo>
                      <a:lnTo>
                        <a:pt x="162" y="247"/>
                      </a:lnTo>
                      <a:lnTo>
                        <a:pt x="160" y="245"/>
                      </a:lnTo>
                      <a:lnTo>
                        <a:pt x="159" y="245"/>
                      </a:lnTo>
                      <a:lnTo>
                        <a:pt x="159" y="246"/>
                      </a:lnTo>
                      <a:lnTo>
                        <a:pt x="160" y="247"/>
                      </a:lnTo>
                      <a:lnTo>
                        <a:pt x="160" y="248"/>
                      </a:lnTo>
                      <a:lnTo>
                        <a:pt x="160" y="249"/>
                      </a:lnTo>
                      <a:lnTo>
                        <a:pt x="159" y="250"/>
                      </a:lnTo>
                      <a:lnTo>
                        <a:pt x="158" y="251"/>
                      </a:lnTo>
                      <a:lnTo>
                        <a:pt x="157" y="251"/>
                      </a:lnTo>
                      <a:lnTo>
                        <a:pt x="157" y="250"/>
                      </a:lnTo>
                      <a:lnTo>
                        <a:pt x="156" y="250"/>
                      </a:lnTo>
                      <a:lnTo>
                        <a:pt x="156" y="251"/>
                      </a:lnTo>
                      <a:lnTo>
                        <a:pt x="155" y="252"/>
                      </a:lnTo>
                      <a:lnTo>
                        <a:pt x="154" y="252"/>
                      </a:lnTo>
                      <a:lnTo>
                        <a:pt x="153" y="253"/>
                      </a:lnTo>
                      <a:lnTo>
                        <a:pt x="152" y="253"/>
                      </a:lnTo>
                      <a:lnTo>
                        <a:pt x="153" y="254"/>
                      </a:lnTo>
                      <a:lnTo>
                        <a:pt x="153" y="255"/>
                      </a:lnTo>
                      <a:lnTo>
                        <a:pt x="152" y="255"/>
                      </a:lnTo>
                      <a:lnTo>
                        <a:pt x="152" y="256"/>
                      </a:lnTo>
                      <a:lnTo>
                        <a:pt x="151" y="256"/>
                      </a:lnTo>
                      <a:lnTo>
                        <a:pt x="151" y="255"/>
                      </a:lnTo>
                      <a:lnTo>
                        <a:pt x="150" y="254"/>
                      </a:lnTo>
                      <a:lnTo>
                        <a:pt x="148" y="252"/>
                      </a:lnTo>
                      <a:lnTo>
                        <a:pt x="147" y="251"/>
                      </a:lnTo>
                      <a:lnTo>
                        <a:pt x="146" y="250"/>
                      </a:lnTo>
                      <a:lnTo>
                        <a:pt x="145" y="249"/>
                      </a:lnTo>
                      <a:lnTo>
                        <a:pt x="145" y="250"/>
                      </a:lnTo>
                      <a:lnTo>
                        <a:pt x="144" y="250"/>
                      </a:lnTo>
                      <a:lnTo>
                        <a:pt x="143" y="250"/>
                      </a:lnTo>
                      <a:lnTo>
                        <a:pt x="143" y="251"/>
                      </a:lnTo>
                      <a:lnTo>
                        <a:pt x="142" y="252"/>
                      </a:lnTo>
                      <a:lnTo>
                        <a:pt x="141" y="253"/>
                      </a:lnTo>
                      <a:lnTo>
                        <a:pt x="140" y="254"/>
                      </a:lnTo>
                      <a:lnTo>
                        <a:pt x="140" y="253"/>
                      </a:lnTo>
                      <a:lnTo>
                        <a:pt x="139" y="253"/>
                      </a:lnTo>
                      <a:lnTo>
                        <a:pt x="138" y="252"/>
                      </a:lnTo>
                      <a:lnTo>
                        <a:pt x="137" y="253"/>
                      </a:lnTo>
                      <a:lnTo>
                        <a:pt x="136" y="254"/>
                      </a:lnTo>
                      <a:lnTo>
                        <a:pt x="135" y="255"/>
                      </a:lnTo>
                      <a:lnTo>
                        <a:pt x="134" y="256"/>
                      </a:lnTo>
                      <a:lnTo>
                        <a:pt x="133" y="256"/>
                      </a:lnTo>
                      <a:lnTo>
                        <a:pt x="132" y="255"/>
                      </a:lnTo>
                      <a:lnTo>
                        <a:pt x="131" y="254"/>
                      </a:lnTo>
                      <a:lnTo>
                        <a:pt x="130" y="252"/>
                      </a:lnTo>
                      <a:lnTo>
                        <a:pt x="130" y="251"/>
                      </a:lnTo>
                      <a:lnTo>
                        <a:pt x="130" y="249"/>
                      </a:lnTo>
                      <a:lnTo>
                        <a:pt x="129" y="246"/>
                      </a:lnTo>
                      <a:lnTo>
                        <a:pt x="128" y="245"/>
                      </a:lnTo>
                      <a:lnTo>
                        <a:pt x="128" y="244"/>
                      </a:lnTo>
                      <a:lnTo>
                        <a:pt x="127" y="244"/>
                      </a:lnTo>
                      <a:lnTo>
                        <a:pt x="126" y="245"/>
                      </a:lnTo>
                      <a:lnTo>
                        <a:pt x="125" y="245"/>
                      </a:lnTo>
                      <a:lnTo>
                        <a:pt x="124" y="247"/>
                      </a:lnTo>
                      <a:lnTo>
                        <a:pt x="123" y="248"/>
                      </a:lnTo>
                      <a:lnTo>
                        <a:pt x="122" y="249"/>
                      </a:lnTo>
                      <a:lnTo>
                        <a:pt x="121" y="249"/>
                      </a:lnTo>
                      <a:lnTo>
                        <a:pt x="120" y="249"/>
                      </a:lnTo>
                      <a:lnTo>
                        <a:pt x="119" y="248"/>
                      </a:lnTo>
                      <a:lnTo>
                        <a:pt x="118" y="248"/>
                      </a:lnTo>
                      <a:lnTo>
                        <a:pt x="117" y="247"/>
                      </a:lnTo>
                      <a:lnTo>
                        <a:pt x="116" y="247"/>
                      </a:lnTo>
                      <a:lnTo>
                        <a:pt x="115" y="247"/>
                      </a:lnTo>
                      <a:lnTo>
                        <a:pt x="113" y="247"/>
                      </a:lnTo>
                      <a:lnTo>
                        <a:pt x="111" y="247"/>
                      </a:lnTo>
                      <a:lnTo>
                        <a:pt x="109" y="246"/>
                      </a:lnTo>
                      <a:lnTo>
                        <a:pt x="108" y="246"/>
                      </a:lnTo>
                      <a:lnTo>
                        <a:pt x="107" y="246"/>
                      </a:lnTo>
                      <a:lnTo>
                        <a:pt x="106" y="246"/>
                      </a:lnTo>
                      <a:lnTo>
                        <a:pt x="105" y="247"/>
                      </a:lnTo>
                      <a:lnTo>
                        <a:pt x="105" y="248"/>
                      </a:lnTo>
                      <a:lnTo>
                        <a:pt x="105" y="249"/>
                      </a:lnTo>
                      <a:lnTo>
                        <a:pt x="104" y="250"/>
                      </a:lnTo>
                      <a:lnTo>
                        <a:pt x="103" y="251"/>
                      </a:lnTo>
                      <a:lnTo>
                        <a:pt x="103" y="252"/>
                      </a:lnTo>
                      <a:lnTo>
                        <a:pt x="102" y="253"/>
                      </a:lnTo>
                      <a:lnTo>
                        <a:pt x="101" y="253"/>
                      </a:lnTo>
                      <a:lnTo>
                        <a:pt x="99" y="253"/>
                      </a:lnTo>
                      <a:lnTo>
                        <a:pt x="98" y="253"/>
                      </a:lnTo>
                      <a:lnTo>
                        <a:pt x="96" y="253"/>
                      </a:lnTo>
                      <a:lnTo>
                        <a:pt x="95" y="253"/>
                      </a:lnTo>
                      <a:lnTo>
                        <a:pt x="93" y="252"/>
                      </a:lnTo>
                      <a:lnTo>
                        <a:pt x="92" y="251"/>
                      </a:lnTo>
                      <a:lnTo>
                        <a:pt x="91" y="251"/>
                      </a:lnTo>
                      <a:lnTo>
                        <a:pt x="90" y="251"/>
                      </a:lnTo>
                      <a:lnTo>
                        <a:pt x="89" y="250"/>
                      </a:lnTo>
                      <a:lnTo>
                        <a:pt x="87" y="249"/>
                      </a:lnTo>
                      <a:lnTo>
                        <a:pt x="87" y="248"/>
                      </a:lnTo>
                      <a:lnTo>
                        <a:pt x="86" y="247"/>
                      </a:lnTo>
                      <a:lnTo>
                        <a:pt x="85" y="246"/>
                      </a:lnTo>
                      <a:lnTo>
                        <a:pt x="84" y="245"/>
                      </a:lnTo>
                      <a:lnTo>
                        <a:pt x="83" y="244"/>
                      </a:lnTo>
                      <a:lnTo>
                        <a:pt x="83" y="243"/>
                      </a:lnTo>
                      <a:lnTo>
                        <a:pt x="82" y="241"/>
                      </a:lnTo>
                      <a:lnTo>
                        <a:pt x="82" y="240"/>
                      </a:lnTo>
                      <a:lnTo>
                        <a:pt x="82" y="239"/>
                      </a:lnTo>
                      <a:lnTo>
                        <a:pt x="82" y="237"/>
                      </a:lnTo>
                      <a:lnTo>
                        <a:pt x="82" y="236"/>
                      </a:lnTo>
                      <a:lnTo>
                        <a:pt x="83" y="236"/>
                      </a:lnTo>
                      <a:lnTo>
                        <a:pt x="84" y="237"/>
                      </a:lnTo>
                      <a:lnTo>
                        <a:pt x="85" y="237"/>
                      </a:lnTo>
                      <a:lnTo>
                        <a:pt x="86" y="238"/>
                      </a:lnTo>
                      <a:lnTo>
                        <a:pt x="87" y="238"/>
                      </a:lnTo>
                      <a:lnTo>
                        <a:pt x="87" y="237"/>
                      </a:lnTo>
                      <a:lnTo>
                        <a:pt x="86" y="236"/>
                      </a:lnTo>
                      <a:lnTo>
                        <a:pt x="84" y="234"/>
                      </a:lnTo>
                      <a:lnTo>
                        <a:pt x="83" y="234"/>
                      </a:lnTo>
                      <a:lnTo>
                        <a:pt x="83" y="233"/>
                      </a:lnTo>
                      <a:lnTo>
                        <a:pt x="83" y="232"/>
                      </a:lnTo>
                      <a:lnTo>
                        <a:pt x="84" y="231"/>
                      </a:lnTo>
                      <a:lnTo>
                        <a:pt x="85" y="231"/>
                      </a:lnTo>
                      <a:lnTo>
                        <a:pt x="87" y="231"/>
                      </a:lnTo>
                      <a:lnTo>
                        <a:pt x="88" y="232"/>
                      </a:lnTo>
                      <a:lnTo>
                        <a:pt x="89" y="232"/>
                      </a:lnTo>
                      <a:lnTo>
                        <a:pt x="90" y="232"/>
                      </a:lnTo>
                      <a:lnTo>
                        <a:pt x="90" y="231"/>
                      </a:lnTo>
                      <a:lnTo>
                        <a:pt x="90" y="230"/>
                      </a:lnTo>
                      <a:lnTo>
                        <a:pt x="89" y="229"/>
                      </a:lnTo>
                      <a:lnTo>
                        <a:pt x="89" y="228"/>
                      </a:lnTo>
                      <a:lnTo>
                        <a:pt x="88" y="228"/>
                      </a:lnTo>
                      <a:lnTo>
                        <a:pt x="87" y="227"/>
                      </a:lnTo>
                      <a:lnTo>
                        <a:pt x="86" y="226"/>
                      </a:lnTo>
                      <a:lnTo>
                        <a:pt x="86" y="225"/>
                      </a:lnTo>
                      <a:lnTo>
                        <a:pt x="85" y="224"/>
                      </a:lnTo>
                      <a:lnTo>
                        <a:pt x="85" y="223"/>
                      </a:lnTo>
                      <a:lnTo>
                        <a:pt x="86" y="222"/>
                      </a:lnTo>
                      <a:lnTo>
                        <a:pt x="87" y="222"/>
                      </a:lnTo>
                      <a:lnTo>
                        <a:pt x="87" y="221"/>
                      </a:lnTo>
                      <a:lnTo>
                        <a:pt x="88" y="220"/>
                      </a:lnTo>
                      <a:lnTo>
                        <a:pt x="88" y="219"/>
                      </a:lnTo>
                      <a:lnTo>
                        <a:pt x="88" y="218"/>
                      </a:lnTo>
                      <a:lnTo>
                        <a:pt x="87" y="217"/>
                      </a:lnTo>
                      <a:lnTo>
                        <a:pt x="87" y="216"/>
                      </a:lnTo>
                      <a:lnTo>
                        <a:pt x="86" y="216"/>
                      </a:lnTo>
                      <a:lnTo>
                        <a:pt x="86" y="214"/>
                      </a:lnTo>
                      <a:lnTo>
                        <a:pt x="85" y="212"/>
                      </a:lnTo>
                      <a:lnTo>
                        <a:pt x="85" y="211"/>
                      </a:lnTo>
                      <a:lnTo>
                        <a:pt x="86" y="210"/>
                      </a:lnTo>
                      <a:lnTo>
                        <a:pt x="87" y="210"/>
                      </a:lnTo>
                      <a:lnTo>
                        <a:pt x="87" y="209"/>
                      </a:lnTo>
                      <a:lnTo>
                        <a:pt x="86" y="207"/>
                      </a:lnTo>
                      <a:lnTo>
                        <a:pt x="86" y="206"/>
                      </a:lnTo>
                      <a:lnTo>
                        <a:pt x="85" y="204"/>
                      </a:lnTo>
                      <a:lnTo>
                        <a:pt x="84" y="204"/>
                      </a:lnTo>
                      <a:lnTo>
                        <a:pt x="82" y="204"/>
                      </a:lnTo>
                      <a:lnTo>
                        <a:pt x="81" y="203"/>
                      </a:lnTo>
                      <a:lnTo>
                        <a:pt x="80" y="203"/>
                      </a:lnTo>
                      <a:lnTo>
                        <a:pt x="79" y="204"/>
                      </a:lnTo>
                      <a:lnTo>
                        <a:pt x="78" y="204"/>
                      </a:lnTo>
                      <a:lnTo>
                        <a:pt x="77" y="205"/>
                      </a:lnTo>
                      <a:lnTo>
                        <a:pt x="76" y="205"/>
                      </a:lnTo>
                      <a:lnTo>
                        <a:pt x="75" y="205"/>
                      </a:lnTo>
                      <a:lnTo>
                        <a:pt x="74" y="204"/>
                      </a:lnTo>
                      <a:lnTo>
                        <a:pt x="75" y="202"/>
                      </a:lnTo>
                      <a:lnTo>
                        <a:pt x="75" y="201"/>
                      </a:lnTo>
                      <a:lnTo>
                        <a:pt x="76" y="200"/>
                      </a:lnTo>
                      <a:lnTo>
                        <a:pt x="76" y="199"/>
                      </a:lnTo>
                      <a:lnTo>
                        <a:pt x="77" y="198"/>
                      </a:lnTo>
                      <a:lnTo>
                        <a:pt x="78" y="195"/>
                      </a:lnTo>
                      <a:lnTo>
                        <a:pt x="78" y="194"/>
                      </a:lnTo>
                      <a:lnTo>
                        <a:pt x="78" y="193"/>
                      </a:lnTo>
                      <a:lnTo>
                        <a:pt x="77" y="192"/>
                      </a:lnTo>
                      <a:lnTo>
                        <a:pt x="76" y="191"/>
                      </a:lnTo>
                      <a:lnTo>
                        <a:pt x="76" y="190"/>
                      </a:lnTo>
                      <a:lnTo>
                        <a:pt x="75" y="189"/>
                      </a:lnTo>
                      <a:lnTo>
                        <a:pt x="73" y="188"/>
                      </a:lnTo>
                      <a:lnTo>
                        <a:pt x="72" y="187"/>
                      </a:lnTo>
                      <a:lnTo>
                        <a:pt x="70" y="186"/>
                      </a:lnTo>
                      <a:lnTo>
                        <a:pt x="69" y="186"/>
                      </a:lnTo>
                      <a:lnTo>
                        <a:pt x="67" y="187"/>
                      </a:lnTo>
                      <a:lnTo>
                        <a:pt x="66" y="187"/>
                      </a:lnTo>
                      <a:lnTo>
                        <a:pt x="65" y="187"/>
                      </a:lnTo>
                      <a:lnTo>
                        <a:pt x="63" y="186"/>
                      </a:lnTo>
                      <a:lnTo>
                        <a:pt x="62" y="186"/>
                      </a:lnTo>
                      <a:lnTo>
                        <a:pt x="61" y="185"/>
                      </a:lnTo>
                      <a:lnTo>
                        <a:pt x="60" y="184"/>
                      </a:lnTo>
                      <a:lnTo>
                        <a:pt x="59" y="183"/>
                      </a:lnTo>
                      <a:lnTo>
                        <a:pt x="58" y="183"/>
                      </a:lnTo>
                      <a:lnTo>
                        <a:pt x="57" y="182"/>
                      </a:lnTo>
                      <a:lnTo>
                        <a:pt x="54" y="181"/>
                      </a:lnTo>
                      <a:lnTo>
                        <a:pt x="52" y="180"/>
                      </a:lnTo>
                      <a:lnTo>
                        <a:pt x="51" y="180"/>
                      </a:lnTo>
                      <a:lnTo>
                        <a:pt x="50" y="180"/>
                      </a:lnTo>
                      <a:lnTo>
                        <a:pt x="49" y="179"/>
                      </a:lnTo>
                      <a:lnTo>
                        <a:pt x="48" y="179"/>
                      </a:lnTo>
                      <a:lnTo>
                        <a:pt x="45" y="177"/>
                      </a:lnTo>
                      <a:lnTo>
                        <a:pt x="43" y="176"/>
                      </a:lnTo>
                      <a:lnTo>
                        <a:pt x="41" y="176"/>
                      </a:lnTo>
                      <a:lnTo>
                        <a:pt x="41" y="175"/>
                      </a:lnTo>
                      <a:lnTo>
                        <a:pt x="39" y="174"/>
                      </a:lnTo>
                      <a:lnTo>
                        <a:pt x="36" y="173"/>
                      </a:lnTo>
                      <a:lnTo>
                        <a:pt x="35" y="173"/>
                      </a:lnTo>
                      <a:lnTo>
                        <a:pt x="34" y="172"/>
                      </a:lnTo>
                      <a:lnTo>
                        <a:pt x="33" y="171"/>
                      </a:lnTo>
                      <a:lnTo>
                        <a:pt x="31" y="170"/>
                      </a:lnTo>
                      <a:lnTo>
                        <a:pt x="29" y="168"/>
                      </a:lnTo>
                      <a:lnTo>
                        <a:pt x="27" y="166"/>
                      </a:lnTo>
                      <a:lnTo>
                        <a:pt x="25" y="165"/>
                      </a:lnTo>
                      <a:lnTo>
                        <a:pt x="24" y="165"/>
                      </a:lnTo>
                      <a:lnTo>
                        <a:pt x="23" y="164"/>
                      </a:lnTo>
                      <a:lnTo>
                        <a:pt x="22" y="164"/>
                      </a:lnTo>
                      <a:lnTo>
                        <a:pt x="18" y="161"/>
                      </a:lnTo>
                      <a:lnTo>
                        <a:pt x="17" y="161"/>
                      </a:lnTo>
                      <a:lnTo>
                        <a:pt x="14" y="159"/>
                      </a:lnTo>
                      <a:lnTo>
                        <a:pt x="12" y="158"/>
                      </a:lnTo>
                      <a:lnTo>
                        <a:pt x="10" y="158"/>
                      </a:lnTo>
                      <a:lnTo>
                        <a:pt x="9" y="158"/>
                      </a:lnTo>
                      <a:lnTo>
                        <a:pt x="8" y="157"/>
                      </a:lnTo>
                      <a:lnTo>
                        <a:pt x="6" y="156"/>
                      </a:lnTo>
                      <a:lnTo>
                        <a:pt x="6" y="155"/>
                      </a:lnTo>
                      <a:lnTo>
                        <a:pt x="5" y="155"/>
                      </a:lnTo>
                      <a:lnTo>
                        <a:pt x="4" y="154"/>
                      </a:lnTo>
                      <a:lnTo>
                        <a:pt x="3" y="153"/>
                      </a:lnTo>
                      <a:lnTo>
                        <a:pt x="3" y="152"/>
                      </a:lnTo>
                      <a:lnTo>
                        <a:pt x="2" y="151"/>
                      </a:lnTo>
                      <a:lnTo>
                        <a:pt x="2" y="150"/>
                      </a:lnTo>
                      <a:lnTo>
                        <a:pt x="1" y="148"/>
                      </a:lnTo>
                      <a:lnTo>
                        <a:pt x="1" y="147"/>
                      </a:lnTo>
                      <a:lnTo>
                        <a:pt x="0" y="147"/>
                      </a:lnTo>
                      <a:lnTo>
                        <a:pt x="0" y="146"/>
                      </a:lnTo>
                      <a:lnTo>
                        <a:pt x="0" y="145"/>
                      </a:lnTo>
                      <a:lnTo>
                        <a:pt x="0" y="143"/>
                      </a:lnTo>
                      <a:lnTo>
                        <a:pt x="0" y="142"/>
                      </a:lnTo>
                      <a:lnTo>
                        <a:pt x="0" y="141"/>
                      </a:lnTo>
                      <a:lnTo>
                        <a:pt x="0" y="140"/>
                      </a:lnTo>
                      <a:lnTo>
                        <a:pt x="0" y="139"/>
                      </a:lnTo>
                      <a:lnTo>
                        <a:pt x="2" y="138"/>
                      </a:lnTo>
                      <a:lnTo>
                        <a:pt x="3" y="138"/>
                      </a:lnTo>
                      <a:lnTo>
                        <a:pt x="4" y="138"/>
                      </a:lnTo>
                      <a:lnTo>
                        <a:pt x="5" y="137"/>
                      </a:lnTo>
                      <a:lnTo>
                        <a:pt x="6" y="136"/>
                      </a:lnTo>
                      <a:lnTo>
                        <a:pt x="6" y="135"/>
                      </a:lnTo>
                      <a:lnTo>
                        <a:pt x="6" y="134"/>
                      </a:lnTo>
                      <a:lnTo>
                        <a:pt x="7" y="131"/>
                      </a:lnTo>
                      <a:lnTo>
                        <a:pt x="7" y="130"/>
                      </a:lnTo>
                      <a:lnTo>
                        <a:pt x="8" y="129"/>
                      </a:lnTo>
                      <a:lnTo>
                        <a:pt x="9" y="129"/>
                      </a:lnTo>
                      <a:lnTo>
                        <a:pt x="10" y="129"/>
                      </a:lnTo>
                      <a:lnTo>
                        <a:pt x="12" y="129"/>
                      </a:lnTo>
                      <a:lnTo>
                        <a:pt x="14" y="129"/>
                      </a:lnTo>
                      <a:lnTo>
                        <a:pt x="15" y="129"/>
                      </a:lnTo>
                      <a:lnTo>
                        <a:pt x="16" y="128"/>
                      </a:lnTo>
                      <a:lnTo>
                        <a:pt x="17" y="128"/>
                      </a:lnTo>
                      <a:lnTo>
                        <a:pt x="19" y="128"/>
                      </a:lnTo>
                      <a:lnTo>
                        <a:pt x="20" y="128"/>
                      </a:lnTo>
                      <a:lnTo>
                        <a:pt x="22" y="127"/>
                      </a:lnTo>
                      <a:lnTo>
                        <a:pt x="23" y="127"/>
                      </a:lnTo>
                      <a:lnTo>
                        <a:pt x="23" y="126"/>
                      </a:lnTo>
                      <a:lnTo>
                        <a:pt x="24" y="126"/>
                      </a:lnTo>
                      <a:lnTo>
                        <a:pt x="27" y="123"/>
                      </a:lnTo>
                      <a:lnTo>
                        <a:pt x="28" y="123"/>
                      </a:lnTo>
                      <a:lnTo>
                        <a:pt x="29" y="122"/>
                      </a:lnTo>
                      <a:lnTo>
                        <a:pt x="31" y="121"/>
                      </a:lnTo>
                      <a:lnTo>
                        <a:pt x="35" y="120"/>
                      </a:lnTo>
                      <a:lnTo>
                        <a:pt x="36" y="120"/>
                      </a:lnTo>
                      <a:lnTo>
                        <a:pt x="38" y="120"/>
                      </a:lnTo>
                      <a:lnTo>
                        <a:pt x="41" y="120"/>
                      </a:lnTo>
                      <a:lnTo>
                        <a:pt x="45" y="120"/>
                      </a:lnTo>
                      <a:lnTo>
                        <a:pt x="46" y="120"/>
                      </a:lnTo>
                      <a:lnTo>
                        <a:pt x="48" y="120"/>
                      </a:lnTo>
                      <a:lnTo>
                        <a:pt x="49" y="121"/>
                      </a:lnTo>
                      <a:lnTo>
                        <a:pt x="50" y="121"/>
                      </a:lnTo>
                      <a:lnTo>
                        <a:pt x="51" y="122"/>
                      </a:lnTo>
                      <a:lnTo>
                        <a:pt x="52" y="122"/>
                      </a:lnTo>
                      <a:lnTo>
                        <a:pt x="53" y="122"/>
                      </a:lnTo>
                      <a:lnTo>
                        <a:pt x="54" y="122"/>
                      </a:lnTo>
                      <a:lnTo>
                        <a:pt x="56" y="120"/>
                      </a:lnTo>
                      <a:lnTo>
                        <a:pt x="58" y="118"/>
                      </a:lnTo>
                      <a:lnTo>
                        <a:pt x="61" y="117"/>
                      </a:lnTo>
                      <a:lnTo>
                        <a:pt x="61" y="116"/>
                      </a:lnTo>
                      <a:lnTo>
                        <a:pt x="62" y="115"/>
                      </a:lnTo>
                      <a:lnTo>
                        <a:pt x="62" y="114"/>
                      </a:lnTo>
                      <a:lnTo>
                        <a:pt x="61" y="113"/>
                      </a:lnTo>
                      <a:lnTo>
                        <a:pt x="61" y="112"/>
                      </a:lnTo>
                      <a:lnTo>
                        <a:pt x="60" y="112"/>
                      </a:lnTo>
                      <a:lnTo>
                        <a:pt x="59" y="111"/>
                      </a:lnTo>
                      <a:lnTo>
                        <a:pt x="58" y="111"/>
                      </a:lnTo>
                      <a:lnTo>
                        <a:pt x="57" y="111"/>
                      </a:lnTo>
                      <a:lnTo>
                        <a:pt x="56" y="111"/>
                      </a:lnTo>
                      <a:lnTo>
                        <a:pt x="54" y="111"/>
                      </a:lnTo>
                      <a:lnTo>
                        <a:pt x="52" y="110"/>
                      </a:lnTo>
                      <a:lnTo>
                        <a:pt x="51" y="110"/>
                      </a:lnTo>
                      <a:lnTo>
                        <a:pt x="49" y="109"/>
                      </a:lnTo>
                      <a:lnTo>
                        <a:pt x="48" y="108"/>
                      </a:lnTo>
                      <a:lnTo>
                        <a:pt x="47" y="108"/>
                      </a:lnTo>
                      <a:lnTo>
                        <a:pt x="47" y="107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" name="Freeform 47">
                  <a:extLst>
                    <a:ext uri="{FF2B5EF4-FFF2-40B4-BE49-F238E27FC236}">
                      <a16:creationId xmlns:a16="http://schemas.microsoft.com/office/drawing/2014/main" id="{F9E9CF20-E908-4094-8327-DD3F0A7072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24713" y="2368550"/>
                  <a:ext cx="95250" cy="163513"/>
                </a:xfrm>
                <a:custGeom>
                  <a:avLst/>
                  <a:gdLst>
                    <a:gd name="T0" fmla="*/ 32 w 60"/>
                    <a:gd name="T1" fmla="*/ 102 h 103"/>
                    <a:gd name="T2" fmla="*/ 36 w 60"/>
                    <a:gd name="T3" fmla="*/ 102 h 103"/>
                    <a:gd name="T4" fmla="*/ 39 w 60"/>
                    <a:gd name="T5" fmla="*/ 101 h 103"/>
                    <a:gd name="T6" fmla="*/ 37 w 60"/>
                    <a:gd name="T7" fmla="*/ 99 h 103"/>
                    <a:gd name="T8" fmla="*/ 33 w 60"/>
                    <a:gd name="T9" fmla="*/ 99 h 103"/>
                    <a:gd name="T10" fmla="*/ 30 w 60"/>
                    <a:gd name="T11" fmla="*/ 96 h 103"/>
                    <a:gd name="T12" fmla="*/ 31 w 60"/>
                    <a:gd name="T13" fmla="*/ 93 h 103"/>
                    <a:gd name="T14" fmla="*/ 32 w 60"/>
                    <a:gd name="T15" fmla="*/ 90 h 103"/>
                    <a:gd name="T16" fmla="*/ 31 w 60"/>
                    <a:gd name="T17" fmla="*/ 87 h 103"/>
                    <a:gd name="T18" fmla="*/ 29 w 60"/>
                    <a:gd name="T19" fmla="*/ 86 h 103"/>
                    <a:gd name="T20" fmla="*/ 24 w 60"/>
                    <a:gd name="T21" fmla="*/ 85 h 103"/>
                    <a:gd name="T22" fmla="*/ 22 w 60"/>
                    <a:gd name="T23" fmla="*/ 83 h 103"/>
                    <a:gd name="T24" fmla="*/ 22 w 60"/>
                    <a:gd name="T25" fmla="*/ 78 h 103"/>
                    <a:gd name="T26" fmla="*/ 21 w 60"/>
                    <a:gd name="T27" fmla="*/ 76 h 103"/>
                    <a:gd name="T28" fmla="*/ 22 w 60"/>
                    <a:gd name="T29" fmla="*/ 73 h 103"/>
                    <a:gd name="T30" fmla="*/ 24 w 60"/>
                    <a:gd name="T31" fmla="*/ 70 h 103"/>
                    <a:gd name="T32" fmla="*/ 18 w 60"/>
                    <a:gd name="T33" fmla="*/ 71 h 103"/>
                    <a:gd name="T34" fmla="*/ 15 w 60"/>
                    <a:gd name="T35" fmla="*/ 71 h 103"/>
                    <a:gd name="T36" fmla="*/ 13 w 60"/>
                    <a:gd name="T37" fmla="*/ 67 h 103"/>
                    <a:gd name="T38" fmla="*/ 13 w 60"/>
                    <a:gd name="T39" fmla="*/ 66 h 103"/>
                    <a:gd name="T40" fmla="*/ 10 w 60"/>
                    <a:gd name="T41" fmla="*/ 62 h 103"/>
                    <a:gd name="T42" fmla="*/ 7 w 60"/>
                    <a:gd name="T43" fmla="*/ 61 h 103"/>
                    <a:gd name="T44" fmla="*/ 5 w 60"/>
                    <a:gd name="T45" fmla="*/ 62 h 103"/>
                    <a:gd name="T46" fmla="*/ 4 w 60"/>
                    <a:gd name="T47" fmla="*/ 61 h 103"/>
                    <a:gd name="T48" fmla="*/ 2 w 60"/>
                    <a:gd name="T49" fmla="*/ 60 h 103"/>
                    <a:gd name="T50" fmla="*/ 2 w 60"/>
                    <a:gd name="T51" fmla="*/ 58 h 103"/>
                    <a:gd name="T52" fmla="*/ 3 w 60"/>
                    <a:gd name="T53" fmla="*/ 57 h 103"/>
                    <a:gd name="T54" fmla="*/ 2 w 60"/>
                    <a:gd name="T55" fmla="*/ 55 h 103"/>
                    <a:gd name="T56" fmla="*/ 2 w 60"/>
                    <a:gd name="T57" fmla="*/ 53 h 103"/>
                    <a:gd name="T58" fmla="*/ 0 w 60"/>
                    <a:gd name="T59" fmla="*/ 52 h 103"/>
                    <a:gd name="T60" fmla="*/ 1 w 60"/>
                    <a:gd name="T61" fmla="*/ 49 h 103"/>
                    <a:gd name="T62" fmla="*/ 2 w 60"/>
                    <a:gd name="T63" fmla="*/ 48 h 103"/>
                    <a:gd name="T64" fmla="*/ 3 w 60"/>
                    <a:gd name="T65" fmla="*/ 46 h 103"/>
                    <a:gd name="T66" fmla="*/ 2 w 60"/>
                    <a:gd name="T67" fmla="*/ 44 h 103"/>
                    <a:gd name="T68" fmla="*/ 4 w 60"/>
                    <a:gd name="T69" fmla="*/ 40 h 103"/>
                    <a:gd name="T70" fmla="*/ 3 w 60"/>
                    <a:gd name="T71" fmla="*/ 38 h 103"/>
                    <a:gd name="T72" fmla="*/ 2 w 60"/>
                    <a:gd name="T73" fmla="*/ 35 h 103"/>
                    <a:gd name="T74" fmla="*/ 1 w 60"/>
                    <a:gd name="T75" fmla="*/ 32 h 103"/>
                    <a:gd name="T76" fmla="*/ 2 w 60"/>
                    <a:gd name="T77" fmla="*/ 30 h 103"/>
                    <a:gd name="T78" fmla="*/ 5 w 60"/>
                    <a:gd name="T79" fmla="*/ 28 h 103"/>
                    <a:gd name="T80" fmla="*/ 7 w 60"/>
                    <a:gd name="T81" fmla="*/ 27 h 103"/>
                    <a:gd name="T82" fmla="*/ 9 w 60"/>
                    <a:gd name="T83" fmla="*/ 27 h 103"/>
                    <a:gd name="T84" fmla="*/ 13 w 60"/>
                    <a:gd name="T85" fmla="*/ 26 h 103"/>
                    <a:gd name="T86" fmla="*/ 15 w 60"/>
                    <a:gd name="T87" fmla="*/ 26 h 103"/>
                    <a:gd name="T88" fmla="*/ 18 w 60"/>
                    <a:gd name="T89" fmla="*/ 26 h 103"/>
                    <a:gd name="T90" fmla="*/ 20 w 60"/>
                    <a:gd name="T91" fmla="*/ 25 h 103"/>
                    <a:gd name="T92" fmla="*/ 25 w 60"/>
                    <a:gd name="T93" fmla="*/ 23 h 103"/>
                    <a:gd name="T94" fmla="*/ 27 w 60"/>
                    <a:gd name="T95" fmla="*/ 23 h 103"/>
                    <a:gd name="T96" fmla="*/ 31 w 60"/>
                    <a:gd name="T97" fmla="*/ 21 h 103"/>
                    <a:gd name="T98" fmla="*/ 34 w 60"/>
                    <a:gd name="T99" fmla="*/ 24 h 103"/>
                    <a:gd name="T100" fmla="*/ 37 w 60"/>
                    <a:gd name="T101" fmla="*/ 25 h 103"/>
                    <a:gd name="T102" fmla="*/ 41 w 60"/>
                    <a:gd name="T103" fmla="*/ 26 h 103"/>
                    <a:gd name="T104" fmla="*/ 43 w 60"/>
                    <a:gd name="T105" fmla="*/ 25 h 103"/>
                    <a:gd name="T106" fmla="*/ 45 w 60"/>
                    <a:gd name="T107" fmla="*/ 26 h 103"/>
                    <a:gd name="T108" fmla="*/ 45 w 60"/>
                    <a:gd name="T109" fmla="*/ 22 h 103"/>
                    <a:gd name="T110" fmla="*/ 48 w 60"/>
                    <a:gd name="T111" fmla="*/ 15 h 103"/>
                    <a:gd name="T112" fmla="*/ 54 w 60"/>
                    <a:gd name="T113" fmla="*/ 7 h 103"/>
                    <a:gd name="T114" fmla="*/ 58 w 60"/>
                    <a:gd name="T115" fmla="*/ 0 h 103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60"/>
                    <a:gd name="T175" fmla="*/ 0 h 103"/>
                    <a:gd name="T176" fmla="*/ 60 w 60"/>
                    <a:gd name="T177" fmla="*/ 103 h 103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60" h="103">
                      <a:moveTo>
                        <a:pt x="31" y="103"/>
                      </a:moveTo>
                      <a:lnTo>
                        <a:pt x="31" y="102"/>
                      </a:lnTo>
                      <a:lnTo>
                        <a:pt x="32" y="102"/>
                      </a:lnTo>
                      <a:lnTo>
                        <a:pt x="33" y="102"/>
                      </a:lnTo>
                      <a:lnTo>
                        <a:pt x="35" y="102"/>
                      </a:lnTo>
                      <a:lnTo>
                        <a:pt x="36" y="102"/>
                      </a:lnTo>
                      <a:lnTo>
                        <a:pt x="36" y="101"/>
                      </a:lnTo>
                      <a:lnTo>
                        <a:pt x="38" y="101"/>
                      </a:lnTo>
                      <a:lnTo>
                        <a:pt x="39" y="101"/>
                      </a:lnTo>
                      <a:lnTo>
                        <a:pt x="39" y="100"/>
                      </a:lnTo>
                      <a:lnTo>
                        <a:pt x="39" y="99"/>
                      </a:lnTo>
                      <a:lnTo>
                        <a:pt x="37" y="99"/>
                      </a:lnTo>
                      <a:lnTo>
                        <a:pt x="36" y="99"/>
                      </a:lnTo>
                      <a:lnTo>
                        <a:pt x="33" y="99"/>
                      </a:lnTo>
                      <a:lnTo>
                        <a:pt x="31" y="98"/>
                      </a:lnTo>
                      <a:lnTo>
                        <a:pt x="30" y="98"/>
                      </a:lnTo>
                      <a:lnTo>
                        <a:pt x="30" y="96"/>
                      </a:lnTo>
                      <a:lnTo>
                        <a:pt x="30" y="95"/>
                      </a:lnTo>
                      <a:lnTo>
                        <a:pt x="31" y="93"/>
                      </a:lnTo>
                      <a:lnTo>
                        <a:pt x="31" y="92"/>
                      </a:lnTo>
                      <a:lnTo>
                        <a:pt x="32" y="90"/>
                      </a:lnTo>
                      <a:lnTo>
                        <a:pt x="32" y="89"/>
                      </a:lnTo>
                      <a:lnTo>
                        <a:pt x="31" y="88"/>
                      </a:lnTo>
                      <a:lnTo>
                        <a:pt x="31" y="87"/>
                      </a:lnTo>
                      <a:lnTo>
                        <a:pt x="30" y="86"/>
                      </a:lnTo>
                      <a:lnTo>
                        <a:pt x="29" y="86"/>
                      </a:lnTo>
                      <a:lnTo>
                        <a:pt x="26" y="86"/>
                      </a:lnTo>
                      <a:lnTo>
                        <a:pt x="25" y="85"/>
                      </a:lnTo>
                      <a:lnTo>
                        <a:pt x="24" y="85"/>
                      </a:lnTo>
                      <a:lnTo>
                        <a:pt x="23" y="84"/>
                      </a:lnTo>
                      <a:lnTo>
                        <a:pt x="22" y="84"/>
                      </a:lnTo>
                      <a:lnTo>
                        <a:pt x="22" y="83"/>
                      </a:lnTo>
                      <a:lnTo>
                        <a:pt x="22" y="81"/>
                      </a:lnTo>
                      <a:lnTo>
                        <a:pt x="22" y="79"/>
                      </a:lnTo>
                      <a:lnTo>
                        <a:pt x="22" y="78"/>
                      </a:lnTo>
                      <a:lnTo>
                        <a:pt x="21" y="78"/>
                      </a:lnTo>
                      <a:lnTo>
                        <a:pt x="21" y="77"/>
                      </a:lnTo>
                      <a:lnTo>
                        <a:pt x="21" y="76"/>
                      </a:lnTo>
                      <a:lnTo>
                        <a:pt x="21" y="75"/>
                      </a:lnTo>
                      <a:lnTo>
                        <a:pt x="22" y="74"/>
                      </a:lnTo>
                      <a:lnTo>
                        <a:pt x="22" y="73"/>
                      </a:lnTo>
                      <a:lnTo>
                        <a:pt x="24" y="72"/>
                      </a:lnTo>
                      <a:lnTo>
                        <a:pt x="24" y="71"/>
                      </a:lnTo>
                      <a:lnTo>
                        <a:pt x="24" y="70"/>
                      </a:lnTo>
                      <a:lnTo>
                        <a:pt x="24" y="69"/>
                      </a:lnTo>
                      <a:lnTo>
                        <a:pt x="23" y="69"/>
                      </a:lnTo>
                      <a:lnTo>
                        <a:pt x="18" y="71"/>
                      </a:lnTo>
                      <a:lnTo>
                        <a:pt x="17" y="71"/>
                      </a:lnTo>
                      <a:lnTo>
                        <a:pt x="16" y="71"/>
                      </a:lnTo>
                      <a:lnTo>
                        <a:pt x="15" y="71"/>
                      </a:lnTo>
                      <a:lnTo>
                        <a:pt x="14" y="70"/>
                      </a:lnTo>
                      <a:lnTo>
                        <a:pt x="14" y="69"/>
                      </a:lnTo>
                      <a:lnTo>
                        <a:pt x="13" y="67"/>
                      </a:lnTo>
                      <a:lnTo>
                        <a:pt x="13" y="66"/>
                      </a:lnTo>
                      <a:lnTo>
                        <a:pt x="12" y="64"/>
                      </a:lnTo>
                      <a:lnTo>
                        <a:pt x="11" y="63"/>
                      </a:lnTo>
                      <a:lnTo>
                        <a:pt x="10" y="62"/>
                      </a:lnTo>
                      <a:lnTo>
                        <a:pt x="9" y="62"/>
                      </a:lnTo>
                      <a:lnTo>
                        <a:pt x="8" y="61"/>
                      </a:lnTo>
                      <a:lnTo>
                        <a:pt x="7" y="61"/>
                      </a:lnTo>
                      <a:lnTo>
                        <a:pt x="6" y="62"/>
                      </a:lnTo>
                      <a:lnTo>
                        <a:pt x="5" y="62"/>
                      </a:lnTo>
                      <a:lnTo>
                        <a:pt x="5" y="61"/>
                      </a:lnTo>
                      <a:lnTo>
                        <a:pt x="4" y="61"/>
                      </a:lnTo>
                      <a:lnTo>
                        <a:pt x="3" y="60"/>
                      </a:lnTo>
                      <a:lnTo>
                        <a:pt x="2" y="59"/>
                      </a:lnTo>
                      <a:lnTo>
                        <a:pt x="2" y="60"/>
                      </a:lnTo>
                      <a:lnTo>
                        <a:pt x="2" y="59"/>
                      </a:lnTo>
                      <a:lnTo>
                        <a:pt x="2" y="58"/>
                      </a:lnTo>
                      <a:lnTo>
                        <a:pt x="3" y="58"/>
                      </a:lnTo>
                      <a:lnTo>
                        <a:pt x="3" y="57"/>
                      </a:lnTo>
                      <a:lnTo>
                        <a:pt x="2" y="57"/>
                      </a:lnTo>
                      <a:lnTo>
                        <a:pt x="2" y="56"/>
                      </a:lnTo>
                      <a:lnTo>
                        <a:pt x="2" y="55"/>
                      </a:lnTo>
                      <a:lnTo>
                        <a:pt x="2" y="54"/>
                      </a:lnTo>
                      <a:lnTo>
                        <a:pt x="2" y="53"/>
                      </a:lnTo>
                      <a:lnTo>
                        <a:pt x="1" y="53"/>
                      </a:lnTo>
                      <a:lnTo>
                        <a:pt x="1" y="52"/>
                      </a:lnTo>
                      <a:lnTo>
                        <a:pt x="0" y="52"/>
                      </a:lnTo>
                      <a:lnTo>
                        <a:pt x="1" y="51"/>
                      </a:lnTo>
                      <a:lnTo>
                        <a:pt x="1" y="50"/>
                      </a:lnTo>
                      <a:lnTo>
                        <a:pt x="1" y="49"/>
                      </a:lnTo>
                      <a:lnTo>
                        <a:pt x="1" y="48"/>
                      </a:lnTo>
                      <a:lnTo>
                        <a:pt x="2" y="48"/>
                      </a:lnTo>
                      <a:lnTo>
                        <a:pt x="2" y="47"/>
                      </a:lnTo>
                      <a:lnTo>
                        <a:pt x="3" y="47"/>
                      </a:lnTo>
                      <a:lnTo>
                        <a:pt x="3" y="46"/>
                      </a:lnTo>
                      <a:lnTo>
                        <a:pt x="3" y="45"/>
                      </a:lnTo>
                      <a:lnTo>
                        <a:pt x="3" y="44"/>
                      </a:lnTo>
                      <a:lnTo>
                        <a:pt x="2" y="44"/>
                      </a:lnTo>
                      <a:lnTo>
                        <a:pt x="2" y="43"/>
                      </a:lnTo>
                      <a:lnTo>
                        <a:pt x="3" y="42"/>
                      </a:lnTo>
                      <a:lnTo>
                        <a:pt x="4" y="40"/>
                      </a:lnTo>
                      <a:lnTo>
                        <a:pt x="4" y="39"/>
                      </a:lnTo>
                      <a:lnTo>
                        <a:pt x="4" y="38"/>
                      </a:lnTo>
                      <a:lnTo>
                        <a:pt x="3" y="38"/>
                      </a:lnTo>
                      <a:lnTo>
                        <a:pt x="2" y="37"/>
                      </a:lnTo>
                      <a:lnTo>
                        <a:pt x="2" y="36"/>
                      </a:lnTo>
                      <a:lnTo>
                        <a:pt x="2" y="35"/>
                      </a:lnTo>
                      <a:lnTo>
                        <a:pt x="1" y="34"/>
                      </a:lnTo>
                      <a:lnTo>
                        <a:pt x="1" y="32"/>
                      </a:lnTo>
                      <a:lnTo>
                        <a:pt x="1" y="31"/>
                      </a:lnTo>
                      <a:lnTo>
                        <a:pt x="2" y="31"/>
                      </a:lnTo>
                      <a:lnTo>
                        <a:pt x="2" y="30"/>
                      </a:lnTo>
                      <a:lnTo>
                        <a:pt x="3" y="29"/>
                      </a:lnTo>
                      <a:lnTo>
                        <a:pt x="4" y="29"/>
                      </a:lnTo>
                      <a:lnTo>
                        <a:pt x="5" y="28"/>
                      </a:lnTo>
                      <a:lnTo>
                        <a:pt x="5" y="27"/>
                      </a:lnTo>
                      <a:lnTo>
                        <a:pt x="6" y="27"/>
                      </a:lnTo>
                      <a:lnTo>
                        <a:pt x="7" y="27"/>
                      </a:lnTo>
                      <a:lnTo>
                        <a:pt x="7" y="28"/>
                      </a:lnTo>
                      <a:lnTo>
                        <a:pt x="8" y="27"/>
                      </a:lnTo>
                      <a:lnTo>
                        <a:pt x="9" y="27"/>
                      </a:lnTo>
                      <a:lnTo>
                        <a:pt x="11" y="27"/>
                      </a:lnTo>
                      <a:lnTo>
                        <a:pt x="13" y="27"/>
                      </a:lnTo>
                      <a:lnTo>
                        <a:pt x="13" y="26"/>
                      </a:lnTo>
                      <a:lnTo>
                        <a:pt x="14" y="26"/>
                      </a:lnTo>
                      <a:lnTo>
                        <a:pt x="15" y="26"/>
                      </a:lnTo>
                      <a:lnTo>
                        <a:pt x="16" y="26"/>
                      </a:lnTo>
                      <a:lnTo>
                        <a:pt x="17" y="26"/>
                      </a:lnTo>
                      <a:lnTo>
                        <a:pt x="18" y="26"/>
                      </a:lnTo>
                      <a:lnTo>
                        <a:pt x="19" y="26"/>
                      </a:lnTo>
                      <a:lnTo>
                        <a:pt x="20" y="26"/>
                      </a:lnTo>
                      <a:lnTo>
                        <a:pt x="20" y="25"/>
                      </a:lnTo>
                      <a:lnTo>
                        <a:pt x="22" y="24"/>
                      </a:lnTo>
                      <a:lnTo>
                        <a:pt x="23" y="23"/>
                      </a:lnTo>
                      <a:lnTo>
                        <a:pt x="25" y="23"/>
                      </a:lnTo>
                      <a:lnTo>
                        <a:pt x="26" y="23"/>
                      </a:lnTo>
                      <a:lnTo>
                        <a:pt x="27" y="23"/>
                      </a:lnTo>
                      <a:lnTo>
                        <a:pt x="28" y="22"/>
                      </a:lnTo>
                      <a:lnTo>
                        <a:pt x="30" y="21"/>
                      </a:lnTo>
                      <a:lnTo>
                        <a:pt x="31" y="21"/>
                      </a:lnTo>
                      <a:lnTo>
                        <a:pt x="33" y="22"/>
                      </a:lnTo>
                      <a:lnTo>
                        <a:pt x="33" y="23"/>
                      </a:lnTo>
                      <a:lnTo>
                        <a:pt x="34" y="24"/>
                      </a:lnTo>
                      <a:lnTo>
                        <a:pt x="35" y="25"/>
                      </a:lnTo>
                      <a:lnTo>
                        <a:pt x="36" y="25"/>
                      </a:lnTo>
                      <a:lnTo>
                        <a:pt x="37" y="25"/>
                      </a:lnTo>
                      <a:lnTo>
                        <a:pt x="39" y="25"/>
                      </a:lnTo>
                      <a:lnTo>
                        <a:pt x="40" y="26"/>
                      </a:lnTo>
                      <a:lnTo>
                        <a:pt x="41" y="26"/>
                      </a:lnTo>
                      <a:lnTo>
                        <a:pt x="42" y="26"/>
                      </a:lnTo>
                      <a:lnTo>
                        <a:pt x="43" y="25"/>
                      </a:lnTo>
                      <a:lnTo>
                        <a:pt x="44" y="25"/>
                      </a:lnTo>
                      <a:lnTo>
                        <a:pt x="44" y="26"/>
                      </a:lnTo>
                      <a:lnTo>
                        <a:pt x="45" y="26"/>
                      </a:lnTo>
                      <a:lnTo>
                        <a:pt x="45" y="25"/>
                      </a:lnTo>
                      <a:lnTo>
                        <a:pt x="45" y="23"/>
                      </a:lnTo>
                      <a:lnTo>
                        <a:pt x="45" y="22"/>
                      </a:lnTo>
                      <a:lnTo>
                        <a:pt x="47" y="20"/>
                      </a:lnTo>
                      <a:lnTo>
                        <a:pt x="48" y="18"/>
                      </a:lnTo>
                      <a:lnTo>
                        <a:pt x="48" y="15"/>
                      </a:lnTo>
                      <a:lnTo>
                        <a:pt x="50" y="13"/>
                      </a:lnTo>
                      <a:lnTo>
                        <a:pt x="52" y="9"/>
                      </a:lnTo>
                      <a:lnTo>
                        <a:pt x="54" y="7"/>
                      </a:lnTo>
                      <a:lnTo>
                        <a:pt x="55" y="3"/>
                      </a:lnTo>
                      <a:lnTo>
                        <a:pt x="57" y="1"/>
                      </a:lnTo>
                      <a:lnTo>
                        <a:pt x="58" y="0"/>
                      </a:lnTo>
                      <a:lnTo>
                        <a:pt x="60" y="0"/>
                      </a:lnTo>
                    </a:path>
                  </a:pathLst>
                </a:custGeom>
                <a:solidFill>
                  <a:srgbClr val="BE7F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" name="Freeform 48">
                  <a:extLst>
                    <a:ext uri="{FF2B5EF4-FFF2-40B4-BE49-F238E27FC236}">
                      <a16:creationId xmlns:a16="http://schemas.microsoft.com/office/drawing/2014/main" id="{1BA158D7-AEEB-480E-A782-17E9D6971C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484813" y="2392363"/>
                  <a:ext cx="322262" cy="471487"/>
                </a:xfrm>
                <a:custGeom>
                  <a:avLst/>
                  <a:gdLst>
                    <a:gd name="T0" fmla="*/ 135 w 203"/>
                    <a:gd name="T1" fmla="*/ 93 h 297"/>
                    <a:gd name="T2" fmla="*/ 135 w 203"/>
                    <a:gd name="T3" fmla="*/ 112 h 297"/>
                    <a:gd name="T4" fmla="*/ 134 w 203"/>
                    <a:gd name="T5" fmla="*/ 115 h 297"/>
                    <a:gd name="T6" fmla="*/ 136 w 203"/>
                    <a:gd name="T7" fmla="*/ 119 h 297"/>
                    <a:gd name="T8" fmla="*/ 133 w 203"/>
                    <a:gd name="T9" fmla="*/ 120 h 297"/>
                    <a:gd name="T10" fmla="*/ 138 w 203"/>
                    <a:gd name="T11" fmla="*/ 122 h 297"/>
                    <a:gd name="T12" fmla="*/ 140 w 203"/>
                    <a:gd name="T13" fmla="*/ 122 h 297"/>
                    <a:gd name="T14" fmla="*/ 143 w 203"/>
                    <a:gd name="T15" fmla="*/ 122 h 297"/>
                    <a:gd name="T16" fmla="*/ 142 w 203"/>
                    <a:gd name="T17" fmla="*/ 127 h 297"/>
                    <a:gd name="T18" fmla="*/ 144 w 203"/>
                    <a:gd name="T19" fmla="*/ 127 h 297"/>
                    <a:gd name="T20" fmla="*/ 146 w 203"/>
                    <a:gd name="T21" fmla="*/ 128 h 297"/>
                    <a:gd name="T22" fmla="*/ 145 w 203"/>
                    <a:gd name="T23" fmla="*/ 130 h 297"/>
                    <a:gd name="T24" fmla="*/ 146 w 203"/>
                    <a:gd name="T25" fmla="*/ 133 h 297"/>
                    <a:gd name="T26" fmla="*/ 148 w 203"/>
                    <a:gd name="T27" fmla="*/ 133 h 297"/>
                    <a:gd name="T28" fmla="*/ 151 w 203"/>
                    <a:gd name="T29" fmla="*/ 132 h 297"/>
                    <a:gd name="T30" fmla="*/ 168 w 203"/>
                    <a:gd name="T31" fmla="*/ 144 h 297"/>
                    <a:gd name="T32" fmla="*/ 168 w 203"/>
                    <a:gd name="T33" fmla="*/ 147 h 297"/>
                    <a:gd name="T34" fmla="*/ 170 w 203"/>
                    <a:gd name="T35" fmla="*/ 151 h 297"/>
                    <a:gd name="T36" fmla="*/ 170 w 203"/>
                    <a:gd name="T37" fmla="*/ 153 h 297"/>
                    <a:gd name="T38" fmla="*/ 169 w 203"/>
                    <a:gd name="T39" fmla="*/ 157 h 297"/>
                    <a:gd name="T40" fmla="*/ 171 w 203"/>
                    <a:gd name="T41" fmla="*/ 156 h 297"/>
                    <a:gd name="T42" fmla="*/ 171 w 203"/>
                    <a:gd name="T43" fmla="*/ 158 h 297"/>
                    <a:gd name="T44" fmla="*/ 169 w 203"/>
                    <a:gd name="T45" fmla="*/ 162 h 297"/>
                    <a:gd name="T46" fmla="*/ 167 w 203"/>
                    <a:gd name="T47" fmla="*/ 165 h 297"/>
                    <a:gd name="T48" fmla="*/ 166 w 203"/>
                    <a:gd name="T49" fmla="*/ 166 h 297"/>
                    <a:gd name="T50" fmla="*/ 170 w 203"/>
                    <a:gd name="T51" fmla="*/ 169 h 297"/>
                    <a:gd name="T52" fmla="*/ 178 w 203"/>
                    <a:gd name="T53" fmla="*/ 174 h 297"/>
                    <a:gd name="T54" fmla="*/ 180 w 203"/>
                    <a:gd name="T55" fmla="*/ 174 h 297"/>
                    <a:gd name="T56" fmla="*/ 180 w 203"/>
                    <a:gd name="T57" fmla="*/ 168 h 297"/>
                    <a:gd name="T58" fmla="*/ 186 w 203"/>
                    <a:gd name="T59" fmla="*/ 164 h 297"/>
                    <a:gd name="T60" fmla="*/ 186 w 203"/>
                    <a:gd name="T61" fmla="*/ 162 h 297"/>
                    <a:gd name="T62" fmla="*/ 189 w 203"/>
                    <a:gd name="T63" fmla="*/ 165 h 297"/>
                    <a:gd name="T64" fmla="*/ 192 w 203"/>
                    <a:gd name="T65" fmla="*/ 167 h 297"/>
                    <a:gd name="T66" fmla="*/ 196 w 203"/>
                    <a:gd name="T67" fmla="*/ 167 h 297"/>
                    <a:gd name="T68" fmla="*/ 197 w 203"/>
                    <a:gd name="T69" fmla="*/ 168 h 297"/>
                    <a:gd name="T70" fmla="*/ 198 w 203"/>
                    <a:gd name="T71" fmla="*/ 170 h 297"/>
                    <a:gd name="T72" fmla="*/ 198 w 203"/>
                    <a:gd name="T73" fmla="*/ 176 h 297"/>
                    <a:gd name="T74" fmla="*/ 198 w 203"/>
                    <a:gd name="T75" fmla="*/ 182 h 297"/>
                    <a:gd name="T76" fmla="*/ 202 w 203"/>
                    <a:gd name="T77" fmla="*/ 180 h 297"/>
                    <a:gd name="T78" fmla="*/ 203 w 203"/>
                    <a:gd name="T79" fmla="*/ 179 h 297"/>
                    <a:gd name="T80" fmla="*/ 196 w 203"/>
                    <a:gd name="T81" fmla="*/ 205 h 297"/>
                    <a:gd name="T82" fmla="*/ 184 w 203"/>
                    <a:gd name="T83" fmla="*/ 229 h 297"/>
                    <a:gd name="T84" fmla="*/ 177 w 203"/>
                    <a:gd name="T85" fmla="*/ 239 h 297"/>
                    <a:gd name="T86" fmla="*/ 169 w 203"/>
                    <a:gd name="T87" fmla="*/ 244 h 297"/>
                    <a:gd name="T88" fmla="*/ 168 w 203"/>
                    <a:gd name="T89" fmla="*/ 246 h 297"/>
                    <a:gd name="T90" fmla="*/ 166 w 203"/>
                    <a:gd name="T91" fmla="*/ 249 h 297"/>
                    <a:gd name="T92" fmla="*/ 164 w 203"/>
                    <a:gd name="T93" fmla="*/ 251 h 297"/>
                    <a:gd name="T94" fmla="*/ 164 w 203"/>
                    <a:gd name="T95" fmla="*/ 253 h 297"/>
                    <a:gd name="T96" fmla="*/ 134 w 203"/>
                    <a:gd name="T97" fmla="*/ 247 h 297"/>
                    <a:gd name="T98" fmla="*/ 119 w 203"/>
                    <a:gd name="T99" fmla="*/ 294 h 297"/>
                    <a:gd name="T100" fmla="*/ 105 w 203"/>
                    <a:gd name="T101" fmla="*/ 295 h 297"/>
                    <a:gd name="T102" fmla="*/ 42 w 203"/>
                    <a:gd name="T103" fmla="*/ 295 h 297"/>
                    <a:gd name="T104" fmla="*/ 1 w 203"/>
                    <a:gd name="T105" fmla="*/ 281 h 297"/>
                    <a:gd name="T106" fmla="*/ 12 w 203"/>
                    <a:gd name="T107" fmla="*/ 203 h 297"/>
                    <a:gd name="T108" fmla="*/ 41 w 203"/>
                    <a:gd name="T109" fmla="*/ 0 h 297"/>
                    <a:gd name="T110" fmla="*/ 136 w 203"/>
                    <a:gd name="T111" fmla="*/ 6 h 297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203"/>
                    <a:gd name="T169" fmla="*/ 0 h 297"/>
                    <a:gd name="T170" fmla="*/ 203 w 203"/>
                    <a:gd name="T171" fmla="*/ 297 h 297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203" h="297">
                      <a:moveTo>
                        <a:pt x="136" y="6"/>
                      </a:moveTo>
                      <a:lnTo>
                        <a:pt x="136" y="11"/>
                      </a:lnTo>
                      <a:lnTo>
                        <a:pt x="136" y="32"/>
                      </a:lnTo>
                      <a:lnTo>
                        <a:pt x="136" y="53"/>
                      </a:lnTo>
                      <a:lnTo>
                        <a:pt x="135" y="75"/>
                      </a:lnTo>
                      <a:lnTo>
                        <a:pt x="135" y="93"/>
                      </a:lnTo>
                      <a:lnTo>
                        <a:pt x="135" y="108"/>
                      </a:lnTo>
                      <a:lnTo>
                        <a:pt x="135" y="109"/>
                      </a:lnTo>
                      <a:lnTo>
                        <a:pt x="135" y="110"/>
                      </a:lnTo>
                      <a:lnTo>
                        <a:pt x="135" y="111"/>
                      </a:lnTo>
                      <a:lnTo>
                        <a:pt x="135" y="112"/>
                      </a:lnTo>
                      <a:lnTo>
                        <a:pt x="135" y="114"/>
                      </a:lnTo>
                      <a:lnTo>
                        <a:pt x="135" y="115"/>
                      </a:lnTo>
                      <a:lnTo>
                        <a:pt x="134" y="115"/>
                      </a:lnTo>
                      <a:lnTo>
                        <a:pt x="134" y="116"/>
                      </a:lnTo>
                      <a:lnTo>
                        <a:pt x="135" y="117"/>
                      </a:lnTo>
                      <a:lnTo>
                        <a:pt x="136" y="118"/>
                      </a:lnTo>
                      <a:lnTo>
                        <a:pt x="136" y="119"/>
                      </a:lnTo>
                      <a:lnTo>
                        <a:pt x="135" y="119"/>
                      </a:lnTo>
                      <a:lnTo>
                        <a:pt x="134" y="119"/>
                      </a:lnTo>
                      <a:lnTo>
                        <a:pt x="134" y="120"/>
                      </a:lnTo>
                      <a:lnTo>
                        <a:pt x="134" y="119"/>
                      </a:lnTo>
                      <a:lnTo>
                        <a:pt x="134" y="120"/>
                      </a:lnTo>
                      <a:lnTo>
                        <a:pt x="133" y="120"/>
                      </a:lnTo>
                      <a:lnTo>
                        <a:pt x="133" y="121"/>
                      </a:lnTo>
                      <a:lnTo>
                        <a:pt x="134" y="121"/>
                      </a:lnTo>
                      <a:lnTo>
                        <a:pt x="135" y="122"/>
                      </a:lnTo>
                      <a:lnTo>
                        <a:pt x="136" y="122"/>
                      </a:lnTo>
                      <a:lnTo>
                        <a:pt x="138" y="122"/>
                      </a:lnTo>
                      <a:lnTo>
                        <a:pt x="139" y="122"/>
                      </a:lnTo>
                      <a:lnTo>
                        <a:pt x="140" y="122"/>
                      </a:lnTo>
                      <a:lnTo>
                        <a:pt x="141" y="122"/>
                      </a:lnTo>
                      <a:lnTo>
                        <a:pt x="142" y="122"/>
                      </a:lnTo>
                      <a:lnTo>
                        <a:pt x="143" y="122"/>
                      </a:lnTo>
                      <a:lnTo>
                        <a:pt x="143" y="123"/>
                      </a:lnTo>
                      <a:lnTo>
                        <a:pt x="144" y="124"/>
                      </a:lnTo>
                      <a:lnTo>
                        <a:pt x="144" y="125"/>
                      </a:lnTo>
                      <a:lnTo>
                        <a:pt x="144" y="126"/>
                      </a:lnTo>
                      <a:lnTo>
                        <a:pt x="142" y="127"/>
                      </a:lnTo>
                      <a:lnTo>
                        <a:pt x="143" y="128"/>
                      </a:lnTo>
                      <a:lnTo>
                        <a:pt x="144" y="128"/>
                      </a:lnTo>
                      <a:lnTo>
                        <a:pt x="144" y="127"/>
                      </a:lnTo>
                      <a:lnTo>
                        <a:pt x="145" y="127"/>
                      </a:lnTo>
                      <a:lnTo>
                        <a:pt x="146" y="128"/>
                      </a:lnTo>
                      <a:lnTo>
                        <a:pt x="147" y="128"/>
                      </a:lnTo>
                      <a:lnTo>
                        <a:pt x="148" y="128"/>
                      </a:lnTo>
                      <a:lnTo>
                        <a:pt x="148" y="129"/>
                      </a:lnTo>
                      <a:lnTo>
                        <a:pt x="147" y="129"/>
                      </a:lnTo>
                      <a:lnTo>
                        <a:pt x="146" y="130"/>
                      </a:lnTo>
                      <a:lnTo>
                        <a:pt x="145" y="130"/>
                      </a:lnTo>
                      <a:lnTo>
                        <a:pt x="145" y="131"/>
                      </a:lnTo>
                      <a:lnTo>
                        <a:pt x="145" y="132"/>
                      </a:lnTo>
                      <a:lnTo>
                        <a:pt x="146" y="133"/>
                      </a:lnTo>
                      <a:lnTo>
                        <a:pt x="147" y="133"/>
                      </a:lnTo>
                      <a:lnTo>
                        <a:pt x="148" y="133"/>
                      </a:lnTo>
                      <a:lnTo>
                        <a:pt x="148" y="134"/>
                      </a:lnTo>
                      <a:lnTo>
                        <a:pt x="149" y="133"/>
                      </a:lnTo>
                      <a:lnTo>
                        <a:pt x="150" y="133"/>
                      </a:lnTo>
                      <a:lnTo>
                        <a:pt x="151" y="132"/>
                      </a:lnTo>
                      <a:lnTo>
                        <a:pt x="154" y="132"/>
                      </a:lnTo>
                      <a:lnTo>
                        <a:pt x="161" y="133"/>
                      </a:lnTo>
                      <a:lnTo>
                        <a:pt x="170" y="133"/>
                      </a:lnTo>
                      <a:lnTo>
                        <a:pt x="169" y="138"/>
                      </a:lnTo>
                      <a:lnTo>
                        <a:pt x="168" y="144"/>
                      </a:lnTo>
                      <a:lnTo>
                        <a:pt x="167" y="146"/>
                      </a:lnTo>
                      <a:lnTo>
                        <a:pt x="167" y="147"/>
                      </a:lnTo>
                      <a:lnTo>
                        <a:pt x="168" y="147"/>
                      </a:lnTo>
                      <a:lnTo>
                        <a:pt x="168" y="148"/>
                      </a:lnTo>
                      <a:lnTo>
                        <a:pt x="168" y="149"/>
                      </a:lnTo>
                      <a:lnTo>
                        <a:pt x="169" y="150"/>
                      </a:lnTo>
                      <a:lnTo>
                        <a:pt x="170" y="151"/>
                      </a:lnTo>
                      <a:lnTo>
                        <a:pt x="171" y="151"/>
                      </a:lnTo>
                      <a:lnTo>
                        <a:pt x="170" y="152"/>
                      </a:lnTo>
                      <a:lnTo>
                        <a:pt x="170" y="153"/>
                      </a:lnTo>
                      <a:lnTo>
                        <a:pt x="170" y="154"/>
                      </a:lnTo>
                      <a:lnTo>
                        <a:pt x="169" y="155"/>
                      </a:lnTo>
                      <a:lnTo>
                        <a:pt x="169" y="156"/>
                      </a:lnTo>
                      <a:lnTo>
                        <a:pt x="169" y="157"/>
                      </a:lnTo>
                      <a:lnTo>
                        <a:pt x="170" y="157"/>
                      </a:lnTo>
                      <a:lnTo>
                        <a:pt x="171" y="157"/>
                      </a:lnTo>
                      <a:lnTo>
                        <a:pt x="171" y="156"/>
                      </a:lnTo>
                      <a:lnTo>
                        <a:pt x="172" y="157"/>
                      </a:lnTo>
                      <a:lnTo>
                        <a:pt x="172" y="158"/>
                      </a:lnTo>
                      <a:lnTo>
                        <a:pt x="171" y="158"/>
                      </a:lnTo>
                      <a:lnTo>
                        <a:pt x="170" y="159"/>
                      </a:lnTo>
                      <a:lnTo>
                        <a:pt x="169" y="160"/>
                      </a:lnTo>
                      <a:lnTo>
                        <a:pt x="169" y="161"/>
                      </a:lnTo>
                      <a:lnTo>
                        <a:pt x="169" y="162"/>
                      </a:lnTo>
                      <a:lnTo>
                        <a:pt x="169" y="163"/>
                      </a:lnTo>
                      <a:lnTo>
                        <a:pt x="168" y="164"/>
                      </a:lnTo>
                      <a:lnTo>
                        <a:pt x="167" y="165"/>
                      </a:lnTo>
                      <a:lnTo>
                        <a:pt x="165" y="165"/>
                      </a:lnTo>
                      <a:lnTo>
                        <a:pt x="165" y="166"/>
                      </a:lnTo>
                      <a:lnTo>
                        <a:pt x="166" y="166"/>
                      </a:lnTo>
                      <a:lnTo>
                        <a:pt x="167" y="167"/>
                      </a:lnTo>
                      <a:lnTo>
                        <a:pt x="168" y="168"/>
                      </a:lnTo>
                      <a:lnTo>
                        <a:pt x="169" y="168"/>
                      </a:lnTo>
                      <a:lnTo>
                        <a:pt x="170" y="169"/>
                      </a:lnTo>
                      <a:lnTo>
                        <a:pt x="172" y="170"/>
                      </a:lnTo>
                      <a:lnTo>
                        <a:pt x="175" y="173"/>
                      </a:lnTo>
                      <a:lnTo>
                        <a:pt x="176" y="173"/>
                      </a:lnTo>
                      <a:lnTo>
                        <a:pt x="176" y="174"/>
                      </a:lnTo>
                      <a:lnTo>
                        <a:pt x="178" y="174"/>
                      </a:lnTo>
                      <a:lnTo>
                        <a:pt x="179" y="175"/>
                      </a:lnTo>
                      <a:lnTo>
                        <a:pt x="180" y="175"/>
                      </a:lnTo>
                      <a:lnTo>
                        <a:pt x="180" y="174"/>
                      </a:lnTo>
                      <a:lnTo>
                        <a:pt x="180" y="173"/>
                      </a:lnTo>
                      <a:lnTo>
                        <a:pt x="180" y="172"/>
                      </a:lnTo>
                      <a:lnTo>
                        <a:pt x="180" y="171"/>
                      </a:lnTo>
                      <a:lnTo>
                        <a:pt x="180" y="169"/>
                      </a:lnTo>
                      <a:lnTo>
                        <a:pt x="180" y="168"/>
                      </a:lnTo>
                      <a:lnTo>
                        <a:pt x="181" y="168"/>
                      </a:lnTo>
                      <a:lnTo>
                        <a:pt x="184" y="166"/>
                      </a:lnTo>
                      <a:lnTo>
                        <a:pt x="185" y="165"/>
                      </a:lnTo>
                      <a:lnTo>
                        <a:pt x="186" y="164"/>
                      </a:lnTo>
                      <a:lnTo>
                        <a:pt x="186" y="163"/>
                      </a:lnTo>
                      <a:lnTo>
                        <a:pt x="185" y="163"/>
                      </a:lnTo>
                      <a:lnTo>
                        <a:pt x="185" y="162"/>
                      </a:lnTo>
                      <a:lnTo>
                        <a:pt x="186" y="162"/>
                      </a:lnTo>
                      <a:lnTo>
                        <a:pt x="186" y="161"/>
                      </a:lnTo>
                      <a:lnTo>
                        <a:pt x="186" y="162"/>
                      </a:lnTo>
                      <a:lnTo>
                        <a:pt x="187" y="162"/>
                      </a:lnTo>
                      <a:lnTo>
                        <a:pt x="188" y="163"/>
                      </a:lnTo>
                      <a:lnTo>
                        <a:pt x="189" y="165"/>
                      </a:lnTo>
                      <a:lnTo>
                        <a:pt x="189" y="166"/>
                      </a:lnTo>
                      <a:lnTo>
                        <a:pt x="190" y="166"/>
                      </a:lnTo>
                      <a:lnTo>
                        <a:pt x="191" y="166"/>
                      </a:lnTo>
                      <a:lnTo>
                        <a:pt x="192" y="166"/>
                      </a:lnTo>
                      <a:lnTo>
                        <a:pt x="192" y="167"/>
                      </a:lnTo>
                      <a:lnTo>
                        <a:pt x="193" y="168"/>
                      </a:lnTo>
                      <a:lnTo>
                        <a:pt x="194" y="168"/>
                      </a:lnTo>
                      <a:lnTo>
                        <a:pt x="195" y="168"/>
                      </a:lnTo>
                      <a:lnTo>
                        <a:pt x="195" y="167"/>
                      </a:lnTo>
                      <a:lnTo>
                        <a:pt x="196" y="167"/>
                      </a:lnTo>
                      <a:lnTo>
                        <a:pt x="196" y="166"/>
                      </a:lnTo>
                      <a:lnTo>
                        <a:pt x="197" y="166"/>
                      </a:lnTo>
                      <a:lnTo>
                        <a:pt x="197" y="167"/>
                      </a:lnTo>
                      <a:lnTo>
                        <a:pt x="197" y="168"/>
                      </a:lnTo>
                      <a:lnTo>
                        <a:pt x="197" y="169"/>
                      </a:lnTo>
                      <a:lnTo>
                        <a:pt x="198" y="170"/>
                      </a:lnTo>
                      <a:lnTo>
                        <a:pt x="198" y="172"/>
                      </a:lnTo>
                      <a:lnTo>
                        <a:pt x="198" y="173"/>
                      </a:lnTo>
                      <a:lnTo>
                        <a:pt x="198" y="174"/>
                      </a:lnTo>
                      <a:lnTo>
                        <a:pt x="198" y="175"/>
                      </a:lnTo>
                      <a:lnTo>
                        <a:pt x="198" y="176"/>
                      </a:lnTo>
                      <a:lnTo>
                        <a:pt x="198" y="177"/>
                      </a:lnTo>
                      <a:lnTo>
                        <a:pt x="198" y="178"/>
                      </a:lnTo>
                      <a:lnTo>
                        <a:pt x="198" y="179"/>
                      </a:lnTo>
                      <a:lnTo>
                        <a:pt x="198" y="180"/>
                      </a:lnTo>
                      <a:lnTo>
                        <a:pt x="198" y="182"/>
                      </a:lnTo>
                      <a:lnTo>
                        <a:pt x="199" y="182"/>
                      </a:lnTo>
                      <a:lnTo>
                        <a:pt x="200" y="182"/>
                      </a:lnTo>
                      <a:lnTo>
                        <a:pt x="202" y="180"/>
                      </a:lnTo>
                      <a:lnTo>
                        <a:pt x="202" y="179"/>
                      </a:lnTo>
                      <a:lnTo>
                        <a:pt x="203" y="179"/>
                      </a:lnTo>
                      <a:lnTo>
                        <a:pt x="202" y="183"/>
                      </a:lnTo>
                      <a:lnTo>
                        <a:pt x="200" y="189"/>
                      </a:lnTo>
                      <a:lnTo>
                        <a:pt x="199" y="190"/>
                      </a:lnTo>
                      <a:lnTo>
                        <a:pt x="198" y="198"/>
                      </a:lnTo>
                      <a:lnTo>
                        <a:pt x="196" y="205"/>
                      </a:lnTo>
                      <a:lnTo>
                        <a:pt x="193" y="212"/>
                      </a:lnTo>
                      <a:lnTo>
                        <a:pt x="193" y="214"/>
                      </a:lnTo>
                      <a:lnTo>
                        <a:pt x="193" y="215"/>
                      </a:lnTo>
                      <a:lnTo>
                        <a:pt x="192" y="216"/>
                      </a:lnTo>
                      <a:lnTo>
                        <a:pt x="188" y="223"/>
                      </a:lnTo>
                      <a:lnTo>
                        <a:pt x="184" y="229"/>
                      </a:lnTo>
                      <a:lnTo>
                        <a:pt x="183" y="232"/>
                      </a:lnTo>
                      <a:lnTo>
                        <a:pt x="182" y="232"/>
                      </a:lnTo>
                      <a:lnTo>
                        <a:pt x="182" y="233"/>
                      </a:lnTo>
                      <a:lnTo>
                        <a:pt x="180" y="235"/>
                      </a:lnTo>
                      <a:lnTo>
                        <a:pt x="177" y="238"/>
                      </a:lnTo>
                      <a:lnTo>
                        <a:pt x="177" y="239"/>
                      </a:lnTo>
                      <a:lnTo>
                        <a:pt x="175" y="240"/>
                      </a:lnTo>
                      <a:lnTo>
                        <a:pt x="175" y="241"/>
                      </a:lnTo>
                      <a:lnTo>
                        <a:pt x="172" y="243"/>
                      </a:lnTo>
                      <a:lnTo>
                        <a:pt x="169" y="244"/>
                      </a:lnTo>
                      <a:lnTo>
                        <a:pt x="169" y="245"/>
                      </a:lnTo>
                      <a:lnTo>
                        <a:pt x="168" y="246"/>
                      </a:lnTo>
                      <a:lnTo>
                        <a:pt x="168" y="247"/>
                      </a:lnTo>
                      <a:lnTo>
                        <a:pt x="167" y="247"/>
                      </a:lnTo>
                      <a:lnTo>
                        <a:pt x="167" y="248"/>
                      </a:lnTo>
                      <a:lnTo>
                        <a:pt x="166" y="249"/>
                      </a:lnTo>
                      <a:lnTo>
                        <a:pt x="166" y="250"/>
                      </a:lnTo>
                      <a:lnTo>
                        <a:pt x="165" y="250"/>
                      </a:lnTo>
                      <a:lnTo>
                        <a:pt x="165" y="251"/>
                      </a:lnTo>
                      <a:lnTo>
                        <a:pt x="164" y="251"/>
                      </a:lnTo>
                      <a:lnTo>
                        <a:pt x="164" y="252"/>
                      </a:lnTo>
                      <a:lnTo>
                        <a:pt x="164" y="253"/>
                      </a:lnTo>
                      <a:lnTo>
                        <a:pt x="164" y="254"/>
                      </a:lnTo>
                      <a:lnTo>
                        <a:pt x="153" y="251"/>
                      </a:lnTo>
                      <a:lnTo>
                        <a:pt x="136" y="247"/>
                      </a:lnTo>
                      <a:lnTo>
                        <a:pt x="134" y="247"/>
                      </a:lnTo>
                      <a:lnTo>
                        <a:pt x="131" y="257"/>
                      </a:lnTo>
                      <a:lnTo>
                        <a:pt x="124" y="277"/>
                      </a:lnTo>
                      <a:lnTo>
                        <a:pt x="120" y="290"/>
                      </a:lnTo>
                      <a:lnTo>
                        <a:pt x="119" y="294"/>
                      </a:lnTo>
                      <a:lnTo>
                        <a:pt x="116" y="294"/>
                      </a:lnTo>
                      <a:lnTo>
                        <a:pt x="109" y="295"/>
                      </a:lnTo>
                      <a:lnTo>
                        <a:pt x="105" y="295"/>
                      </a:lnTo>
                      <a:lnTo>
                        <a:pt x="91" y="295"/>
                      </a:lnTo>
                      <a:lnTo>
                        <a:pt x="71" y="294"/>
                      </a:lnTo>
                      <a:lnTo>
                        <a:pt x="70" y="294"/>
                      </a:lnTo>
                      <a:lnTo>
                        <a:pt x="69" y="294"/>
                      </a:lnTo>
                      <a:lnTo>
                        <a:pt x="58" y="294"/>
                      </a:lnTo>
                      <a:lnTo>
                        <a:pt x="42" y="295"/>
                      </a:lnTo>
                      <a:lnTo>
                        <a:pt x="29" y="296"/>
                      </a:lnTo>
                      <a:lnTo>
                        <a:pt x="16" y="296"/>
                      </a:lnTo>
                      <a:lnTo>
                        <a:pt x="10" y="296"/>
                      </a:lnTo>
                      <a:lnTo>
                        <a:pt x="0" y="297"/>
                      </a:lnTo>
                      <a:lnTo>
                        <a:pt x="0" y="293"/>
                      </a:lnTo>
                      <a:lnTo>
                        <a:pt x="1" y="281"/>
                      </a:lnTo>
                      <a:lnTo>
                        <a:pt x="3" y="272"/>
                      </a:lnTo>
                      <a:lnTo>
                        <a:pt x="5" y="258"/>
                      </a:lnTo>
                      <a:lnTo>
                        <a:pt x="8" y="238"/>
                      </a:lnTo>
                      <a:lnTo>
                        <a:pt x="10" y="220"/>
                      </a:lnTo>
                      <a:lnTo>
                        <a:pt x="11" y="216"/>
                      </a:lnTo>
                      <a:lnTo>
                        <a:pt x="12" y="203"/>
                      </a:lnTo>
                      <a:lnTo>
                        <a:pt x="15" y="189"/>
                      </a:lnTo>
                      <a:lnTo>
                        <a:pt x="18" y="173"/>
                      </a:lnTo>
                      <a:lnTo>
                        <a:pt x="27" y="104"/>
                      </a:lnTo>
                      <a:lnTo>
                        <a:pt x="33" y="62"/>
                      </a:lnTo>
                      <a:lnTo>
                        <a:pt x="38" y="26"/>
                      </a:lnTo>
                      <a:lnTo>
                        <a:pt x="41" y="0"/>
                      </a:lnTo>
                      <a:lnTo>
                        <a:pt x="44" y="1"/>
                      </a:lnTo>
                      <a:lnTo>
                        <a:pt x="52" y="1"/>
                      </a:lnTo>
                      <a:lnTo>
                        <a:pt x="86" y="2"/>
                      </a:lnTo>
                      <a:lnTo>
                        <a:pt x="136" y="3"/>
                      </a:lnTo>
                      <a:lnTo>
                        <a:pt x="136" y="6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" name="Freeform 49">
                  <a:extLst>
                    <a:ext uri="{FF2B5EF4-FFF2-40B4-BE49-F238E27FC236}">
                      <a16:creationId xmlns:a16="http://schemas.microsoft.com/office/drawing/2014/main" id="{9BDA1010-810F-4CCC-AE8C-248583B19E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257925" y="2433638"/>
                  <a:ext cx="563563" cy="595312"/>
                </a:xfrm>
                <a:custGeom>
                  <a:avLst/>
                  <a:gdLst>
                    <a:gd name="T0" fmla="*/ 351 w 355"/>
                    <a:gd name="T1" fmla="*/ 45 h 375"/>
                    <a:gd name="T2" fmla="*/ 350 w 355"/>
                    <a:gd name="T3" fmla="*/ 59 h 375"/>
                    <a:gd name="T4" fmla="*/ 349 w 355"/>
                    <a:gd name="T5" fmla="*/ 70 h 375"/>
                    <a:gd name="T6" fmla="*/ 332 w 355"/>
                    <a:gd name="T7" fmla="*/ 103 h 375"/>
                    <a:gd name="T8" fmla="*/ 311 w 355"/>
                    <a:gd name="T9" fmla="*/ 148 h 375"/>
                    <a:gd name="T10" fmla="*/ 307 w 355"/>
                    <a:gd name="T11" fmla="*/ 166 h 375"/>
                    <a:gd name="T12" fmla="*/ 279 w 355"/>
                    <a:gd name="T13" fmla="*/ 253 h 375"/>
                    <a:gd name="T14" fmla="*/ 252 w 355"/>
                    <a:gd name="T15" fmla="*/ 280 h 375"/>
                    <a:gd name="T16" fmla="*/ 187 w 355"/>
                    <a:gd name="T17" fmla="*/ 305 h 375"/>
                    <a:gd name="T18" fmla="*/ 87 w 355"/>
                    <a:gd name="T19" fmla="*/ 353 h 375"/>
                    <a:gd name="T20" fmla="*/ 52 w 355"/>
                    <a:gd name="T21" fmla="*/ 367 h 375"/>
                    <a:gd name="T22" fmla="*/ 44 w 355"/>
                    <a:gd name="T23" fmla="*/ 370 h 375"/>
                    <a:gd name="T24" fmla="*/ 39 w 355"/>
                    <a:gd name="T25" fmla="*/ 375 h 375"/>
                    <a:gd name="T26" fmla="*/ 33 w 355"/>
                    <a:gd name="T27" fmla="*/ 373 h 375"/>
                    <a:gd name="T28" fmla="*/ 27 w 355"/>
                    <a:gd name="T29" fmla="*/ 368 h 375"/>
                    <a:gd name="T30" fmla="*/ 26 w 355"/>
                    <a:gd name="T31" fmla="*/ 359 h 375"/>
                    <a:gd name="T32" fmla="*/ 23 w 355"/>
                    <a:gd name="T33" fmla="*/ 355 h 375"/>
                    <a:gd name="T34" fmla="*/ 15 w 355"/>
                    <a:gd name="T35" fmla="*/ 357 h 375"/>
                    <a:gd name="T36" fmla="*/ 14 w 355"/>
                    <a:gd name="T37" fmla="*/ 350 h 375"/>
                    <a:gd name="T38" fmla="*/ 9 w 355"/>
                    <a:gd name="T39" fmla="*/ 344 h 375"/>
                    <a:gd name="T40" fmla="*/ 5 w 355"/>
                    <a:gd name="T41" fmla="*/ 339 h 375"/>
                    <a:gd name="T42" fmla="*/ 7 w 355"/>
                    <a:gd name="T43" fmla="*/ 331 h 375"/>
                    <a:gd name="T44" fmla="*/ 7 w 355"/>
                    <a:gd name="T45" fmla="*/ 325 h 375"/>
                    <a:gd name="T46" fmla="*/ 5 w 355"/>
                    <a:gd name="T47" fmla="*/ 317 h 375"/>
                    <a:gd name="T48" fmla="*/ 2 w 355"/>
                    <a:gd name="T49" fmla="*/ 310 h 375"/>
                    <a:gd name="T50" fmla="*/ 19 w 355"/>
                    <a:gd name="T51" fmla="*/ 265 h 375"/>
                    <a:gd name="T52" fmla="*/ 53 w 355"/>
                    <a:gd name="T53" fmla="*/ 194 h 375"/>
                    <a:gd name="T54" fmla="*/ 114 w 355"/>
                    <a:gd name="T55" fmla="*/ 83 h 375"/>
                    <a:gd name="T56" fmla="*/ 161 w 355"/>
                    <a:gd name="T57" fmla="*/ 3 h 375"/>
                    <a:gd name="T58" fmla="*/ 165 w 355"/>
                    <a:gd name="T59" fmla="*/ 9 h 375"/>
                    <a:gd name="T60" fmla="*/ 167 w 355"/>
                    <a:gd name="T61" fmla="*/ 13 h 375"/>
                    <a:gd name="T62" fmla="*/ 171 w 355"/>
                    <a:gd name="T63" fmla="*/ 15 h 375"/>
                    <a:gd name="T64" fmla="*/ 177 w 355"/>
                    <a:gd name="T65" fmla="*/ 20 h 375"/>
                    <a:gd name="T66" fmla="*/ 181 w 355"/>
                    <a:gd name="T67" fmla="*/ 14 h 375"/>
                    <a:gd name="T68" fmla="*/ 182 w 355"/>
                    <a:gd name="T69" fmla="*/ 7 h 375"/>
                    <a:gd name="T70" fmla="*/ 192 w 355"/>
                    <a:gd name="T71" fmla="*/ 16 h 375"/>
                    <a:gd name="T72" fmla="*/ 197 w 355"/>
                    <a:gd name="T73" fmla="*/ 11 h 375"/>
                    <a:gd name="T74" fmla="*/ 200 w 355"/>
                    <a:gd name="T75" fmla="*/ 9 h 375"/>
                    <a:gd name="T76" fmla="*/ 209 w 355"/>
                    <a:gd name="T77" fmla="*/ 14 h 375"/>
                    <a:gd name="T78" fmla="*/ 212 w 355"/>
                    <a:gd name="T79" fmla="*/ 14 h 375"/>
                    <a:gd name="T80" fmla="*/ 210 w 355"/>
                    <a:gd name="T81" fmla="*/ 26 h 375"/>
                    <a:gd name="T82" fmla="*/ 217 w 355"/>
                    <a:gd name="T83" fmla="*/ 30 h 375"/>
                    <a:gd name="T84" fmla="*/ 226 w 355"/>
                    <a:gd name="T85" fmla="*/ 37 h 375"/>
                    <a:gd name="T86" fmla="*/ 234 w 355"/>
                    <a:gd name="T87" fmla="*/ 46 h 375"/>
                    <a:gd name="T88" fmla="*/ 239 w 355"/>
                    <a:gd name="T89" fmla="*/ 45 h 375"/>
                    <a:gd name="T90" fmla="*/ 247 w 355"/>
                    <a:gd name="T91" fmla="*/ 42 h 375"/>
                    <a:gd name="T92" fmla="*/ 256 w 355"/>
                    <a:gd name="T93" fmla="*/ 43 h 375"/>
                    <a:gd name="T94" fmla="*/ 271 w 355"/>
                    <a:gd name="T95" fmla="*/ 44 h 375"/>
                    <a:gd name="T96" fmla="*/ 279 w 355"/>
                    <a:gd name="T97" fmla="*/ 47 h 375"/>
                    <a:gd name="T98" fmla="*/ 286 w 355"/>
                    <a:gd name="T99" fmla="*/ 47 h 375"/>
                    <a:gd name="T100" fmla="*/ 288 w 355"/>
                    <a:gd name="T101" fmla="*/ 43 h 375"/>
                    <a:gd name="T102" fmla="*/ 297 w 355"/>
                    <a:gd name="T103" fmla="*/ 45 h 375"/>
                    <a:gd name="T104" fmla="*/ 307 w 355"/>
                    <a:gd name="T105" fmla="*/ 46 h 375"/>
                    <a:gd name="T106" fmla="*/ 315 w 355"/>
                    <a:gd name="T107" fmla="*/ 41 h 375"/>
                    <a:gd name="T108" fmla="*/ 322 w 355"/>
                    <a:gd name="T109" fmla="*/ 35 h 375"/>
                    <a:gd name="T110" fmla="*/ 330 w 355"/>
                    <a:gd name="T111" fmla="*/ 37 h 375"/>
                    <a:gd name="T112" fmla="*/ 334 w 355"/>
                    <a:gd name="T113" fmla="*/ 45 h 375"/>
                    <a:gd name="T114" fmla="*/ 341 w 355"/>
                    <a:gd name="T115" fmla="*/ 52 h 375"/>
                    <a:gd name="T116" fmla="*/ 341 w 355"/>
                    <a:gd name="T117" fmla="*/ 45 h 375"/>
                    <a:gd name="T118" fmla="*/ 349 w 355"/>
                    <a:gd name="T119" fmla="*/ 41 h 375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355"/>
                    <a:gd name="T181" fmla="*/ 0 h 375"/>
                    <a:gd name="T182" fmla="*/ 355 w 355"/>
                    <a:gd name="T183" fmla="*/ 375 h 375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355" h="375">
                      <a:moveTo>
                        <a:pt x="355" y="37"/>
                      </a:moveTo>
                      <a:lnTo>
                        <a:pt x="355" y="37"/>
                      </a:lnTo>
                      <a:lnTo>
                        <a:pt x="354" y="38"/>
                      </a:lnTo>
                      <a:lnTo>
                        <a:pt x="353" y="39"/>
                      </a:lnTo>
                      <a:lnTo>
                        <a:pt x="353" y="40"/>
                      </a:lnTo>
                      <a:lnTo>
                        <a:pt x="352" y="41"/>
                      </a:lnTo>
                      <a:lnTo>
                        <a:pt x="352" y="42"/>
                      </a:lnTo>
                      <a:lnTo>
                        <a:pt x="352" y="43"/>
                      </a:lnTo>
                      <a:lnTo>
                        <a:pt x="351" y="43"/>
                      </a:lnTo>
                      <a:lnTo>
                        <a:pt x="351" y="44"/>
                      </a:lnTo>
                      <a:lnTo>
                        <a:pt x="351" y="45"/>
                      </a:lnTo>
                      <a:lnTo>
                        <a:pt x="351" y="46"/>
                      </a:lnTo>
                      <a:lnTo>
                        <a:pt x="351" y="47"/>
                      </a:lnTo>
                      <a:lnTo>
                        <a:pt x="351" y="49"/>
                      </a:lnTo>
                      <a:lnTo>
                        <a:pt x="351" y="50"/>
                      </a:lnTo>
                      <a:lnTo>
                        <a:pt x="351" y="52"/>
                      </a:lnTo>
                      <a:lnTo>
                        <a:pt x="351" y="53"/>
                      </a:lnTo>
                      <a:lnTo>
                        <a:pt x="351" y="55"/>
                      </a:lnTo>
                      <a:lnTo>
                        <a:pt x="351" y="56"/>
                      </a:lnTo>
                      <a:lnTo>
                        <a:pt x="351" y="57"/>
                      </a:lnTo>
                      <a:lnTo>
                        <a:pt x="350" y="59"/>
                      </a:lnTo>
                      <a:lnTo>
                        <a:pt x="350" y="60"/>
                      </a:lnTo>
                      <a:lnTo>
                        <a:pt x="350" y="61"/>
                      </a:lnTo>
                      <a:lnTo>
                        <a:pt x="350" y="62"/>
                      </a:lnTo>
                      <a:lnTo>
                        <a:pt x="350" y="63"/>
                      </a:lnTo>
                      <a:lnTo>
                        <a:pt x="350" y="65"/>
                      </a:lnTo>
                      <a:lnTo>
                        <a:pt x="350" y="66"/>
                      </a:lnTo>
                      <a:lnTo>
                        <a:pt x="349" y="67"/>
                      </a:lnTo>
                      <a:lnTo>
                        <a:pt x="349" y="68"/>
                      </a:lnTo>
                      <a:lnTo>
                        <a:pt x="349" y="70"/>
                      </a:lnTo>
                      <a:lnTo>
                        <a:pt x="349" y="71"/>
                      </a:lnTo>
                      <a:lnTo>
                        <a:pt x="348" y="72"/>
                      </a:lnTo>
                      <a:lnTo>
                        <a:pt x="347" y="73"/>
                      </a:lnTo>
                      <a:lnTo>
                        <a:pt x="345" y="77"/>
                      </a:lnTo>
                      <a:lnTo>
                        <a:pt x="344" y="80"/>
                      </a:lnTo>
                      <a:lnTo>
                        <a:pt x="343" y="82"/>
                      </a:lnTo>
                      <a:lnTo>
                        <a:pt x="341" y="85"/>
                      </a:lnTo>
                      <a:lnTo>
                        <a:pt x="338" y="90"/>
                      </a:lnTo>
                      <a:lnTo>
                        <a:pt x="335" y="97"/>
                      </a:lnTo>
                      <a:lnTo>
                        <a:pt x="332" y="103"/>
                      </a:lnTo>
                      <a:lnTo>
                        <a:pt x="329" y="108"/>
                      </a:lnTo>
                      <a:lnTo>
                        <a:pt x="328" y="109"/>
                      </a:lnTo>
                      <a:lnTo>
                        <a:pt x="327" y="112"/>
                      </a:lnTo>
                      <a:lnTo>
                        <a:pt x="326" y="116"/>
                      </a:lnTo>
                      <a:lnTo>
                        <a:pt x="323" y="122"/>
                      </a:lnTo>
                      <a:lnTo>
                        <a:pt x="321" y="125"/>
                      </a:lnTo>
                      <a:lnTo>
                        <a:pt x="320" y="130"/>
                      </a:lnTo>
                      <a:lnTo>
                        <a:pt x="317" y="135"/>
                      </a:lnTo>
                      <a:lnTo>
                        <a:pt x="315" y="141"/>
                      </a:lnTo>
                      <a:lnTo>
                        <a:pt x="312" y="147"/>
                      </a:lnTo>
                      <a:lnTo>
                        <a:pt x="311" y="148"/>
                      </a:lnTo>
                      <a:lnTo>
                        <a:pt x="311" y="149"/>
                      </a:lnTo>
                      <a:lnTo>
                        <a:pt x="310" y="151"/>
                      </a:lnTo>
                      <a:lnTo>
                        <a:pt x="309" y="152"/>
                      </a:lnTo>
                      <a:lnTo>
                        <a:pt x="309" y="153"/>
                      </a:lnTo>
                      <a:lnTo>
                        <a:pt x="309" y="154"/>
                      </a:lnTo>
                      <a:lnTo>
                        <a:pt x="309" y="155"/>
                      </a:lnTo>
                      <a:lnTo>
                        <a:pt x="309" y="156"/>
                      </a:lnTo>
                      <a:lnTo>
                        <a:pt x="309" y="158"/>
                      </a:lnTo>
                      <a:lnTo>
                        <a:pt x="308" y="159"/>
                      </a:lnTo>
                      <a:lnTo>
                        <a:pt x="308" y="162"/>
                      </a:lnTo>
                      <a:lnTo>
                        <a:pt x="307" y="166"/>
                      </a:lnTo>
                      <a:lnTo>
                        <a:pt x="306" y="168"/>
                      </a:lnTo>
                      <a:lnTo>
                        <a:pt x="306" y="169"/>
                      </a:lnTo>
                      <a:lnTo>
                        <a:pt x="305" y="171"/>
                      </a:lnTo>
                      <a:lnTo>
                        <a:pt x="304" y="175"/>
                      </a:lnTo>
                      <a:lnTo>
                        <a:pt x="303" y="179"/>
                      </a:lnTo>
                      <a:lnTo>
                        <a:pt x="300" y="189"/>
                      </a:lnTo>
                      <a:lnTo>
                        <a:pt x="298" y="194"/>
                      </a:lnTo>
                      <a:lnTo>
                        <a:pt x="288" y="225"/>
                      </a:lnTo>
                      <a:lnTo>
                        <a:pt x="282" y="241"/>
                      </a:lnTo>
                      <a:lnTo>
                        <a:pt x="280" y="250"/>
                      </a:lnTo>
                      <a:lnTo>
                        <a:pt x="279" y="253"/>
                      </a:lnTo>
                      <a:lnTo>
                        <a:pt x="277" y="258"/>
                      </a:lnTo>
                      <a:lnTo>
                        <a:pt x="275" y="262"/>
                      </a:lnTo>
                      <a:lnTo>
                        <a:pt x="274" y="264"/>
                      </a:lnTo>
                      <a:lnTo>
                        <a:pt x="271" y="271"/>
                      </a:lnTo>
                      <a:lnTo>
                        <a:pt x="268" y="279"/>
                      </a:lnTo>
                      <a:lnTo>
                        <a:pt x="265" y="284"/>
                      </a:lnTo>
                      <a:lnTo>
                        <a:pt x="264" y="287"/>
                      </a:lnTo>
                      <a:lnTo>
                        <a:pt x="259" y="282"/>
                      </a:lnTo>
                      <a:lnTo>
                        <a:pt x="258" y="282"/>
                      </a:lnTo>
                      <a:lnTo>
                        <a:pt x="252" y="280"/>
                      </a:lnTo>
                      <a:lnTo>
                        <a:pt x="245" y="277"/>
                      </a:lnTo>
                      <a:lnTo>
                        <a:pt x="245" y="278"/>
                      </a:lnTo>
                      <a:lnTo>
                        <a:pt x="241" y="280"/>
                      </a:lnTo>
                      <a:lnTo>
                        <a:pt x="239" y="281"/>
                      </a:lnTo>
                      <a:lnTo>
                        <a:pt x="236" y="281"/>
                      </a:lnTo>
                      <a:lnTo>
                        <a:pt x="231" y="282"/>
                      </a:lnTo>
                      <a:lnTo>
                        <a:pt x="230" y="282"/>
                      </a:lnTo>
                      <a:lnTo>
                        <a:pt x="220" y="288"/>
                      </a:lnTo>
                      <a:lnTo>
                        <a:pt x="210" y="293"/>
                      </a:lnTo>
                      <a:lnTo>
                        <a:pt x="199" y="298"/>
                      </a:lnTo>
                      <a:lnTo>
                        <a:pt x="187" y="305"/>
                      </a:lnTo>
                      <a:lnTo>
                        <a:pt x="175" y="311"/>
                      </a:lnTo>
                      <a:lnTo>
                        <a:pt x="169" y="314"/>
                      </a:lnTo>
                      <a:lnTo>
                        <a:pt x="165" y="316"/>
                      </a:lnTo>
                      <a:lnTo>
                        <a:pt x="164" y="317"/>
                      </a:lnTo>
                      <a:lnTo>
                        <a:pt x="162" y="317"/>
                      </a:lnTo>
                      <a:lnTo>
                        <a:pt x="161" y="318"/>
                      </a:lnTo>
                      <a:lnTo>
                        <a:pt x="158" y="319"/>
                      </a:lnTo>
                      <a:lnTo>
                        <a:pt x="144" y="326"/>
                      </a:lnTo>
                      <a:lnTo>
                        <a:pt x="128" y="334"/>
                      </a:lnTo>
                      <a:lnTo>
                        <a:pt x="105" y="345"/>
                      </a:lnTo>
                      <a:lnTo>
                        <a:pt x="87" y="353"/>
                      </a:lnTo>
                      <a:lnTo>
                        <a:pt x="75" y="359"/>
                      </a:lnTo>
                      <a:lnTo>
                        <a:pt x="72" y="361"/>
                      </a:lnTo>
                      <a:lnTo>
                        <a:pt x="71" y="361"/>
                      </a:lnTo>
                      <a:lnTo>
                        <a:pt x="70" y="362"/>
                      </a:lnTo>
                      <a:lnTo>
                        <a:pt x="69" y="362"/>
                      </a:lnTo>
                      <a:lnTo>
                        <a:pt x="68" y="362"/>
                      </a:lnTo>
                      <a:lnTo>
                        <a:pt x="64" y="363"/>
                      </a:lnTo>
                      <a:lnTo>
                        <a:pt x="58" y="365"/>
                      </a:lnTo>
                      <a:lnTo>
                        <a:pt x="54" y="366"/>
                      </a:lnTo>
                      <a:lnTo>
                        <a:pt x="52" y="367"/>
                      </a:lnTo>
                      <a:lnTo>
                        <a:pt x="50" y="367"/>
                      </a:lnTo>
                      <a:lnTo>
                        <a:pt x="49" y="367"/>
                      </a:lnTo>
                      <a:lnTo>
                        <a:pt x="48" y="368"/>
                      </a:lnTo>
                      <a:lnTo>
                        <a:pt x="47" y="368"/>
                      </a:lnTo>
                      <a:lnTo>
                        <a:pt x="47" y="369"/>
                      </a:lnTo>
                      <a:lnTo>
                        <a:pt x="46" y="369"/>
                      </a:lnTo>
                      <a:lnTo>
                        <a:pt x="46" y="370"/>
                      </a:lnTo>
                      <a:lnTo>
                        <a:pt x="45" y="370"/>
                      </a:lnTo>
                      <a:lnTo>
                        <a:pt x="44" y="370"/>
                      </a:lnTo>
                      <a:lnTo>
                        <a:pt x="44" y="371"/>
                      </a:lnTo>
                      <a:lnTo>
                        <a:pt x="43" y="371"/>
                      </a:lnTo>
                      <a:lnTo>
                        <a:pt x="42" y="373"/>
                      </a:lnTo>
                      <a:lnTo>
                        <a:pt x="42" y="374"/>
                      </a:lnTo>
                      <a:lnTo>
                        <a:pt x="41" y="375"/>
                      </a:lnTo>
                      <a:lnTo>
                        <a:pt x="42" y="375"/>
                      </a:lnTo>
                      <a:lnTo>
                        <a:pt x="41" y="375"/>
                      </a:lnTo>
                      <a:lnTo>
                        <a:pt x="40" y="375"/>
                      </a:lnTo>
                      <a:lnTo>
                        <a:pt x="39" y="375"/>
                      </a:lnTo>
                      <a:lnTo>
                        <a:pt x="38" y="375"/>
                      </a:lnTo>
                      <a:lnTo>
                        <a:pt x="37" y="375"/>
                      </a:lnTo>
                      <a:lnTo>
                        <a:pt x="35" y="375"/>
                      </a:lnTo>
                      <a:lnTo>
                        <a:pt x="34" y="375"/>
                      </a:lnTo>
                      <a:lnTo>
                        <a:pt x="33" y="375"/>
                      </a:lnTo>
                      <a:lnTo>
                        <a:pt x="32" y="375"/>
                      </a:lnTo>
                      <a:lnTo>
                        <a:pt x="32" y="374"/>
                      </a:lnTo>
                      <a:lnTo>
                        <a:pt x="33" y="375"/>
                      </a:lnTo>
                      <a:lnTo>
                        <a:pt x="33" y="374"/>
                      </a:lnTo>
                      <a:lnTo>
                        <a:pt x="33" y="373"/>
                      </a:lnTo>
                      <a:lnTo>
                        <a:pt x="32" y="373"/>
                      </a:lnTo>
                      <a:lnTo>
                        <a:pt x="31" y="374"/>
                      </a:lnTo>
                      <a:lnTo>
                        <a:pt x="30" y="373"/>
                      </a:lnTo>
                      <a:lnTo>
                        <a:pt x="30" y="372"/>
                      </a:lnTo>
                      <a:lnTo>
                        <a:pt x="30" y="371"/>
                      </a:lnTo>
                      <a:lnTo>
                        <a:pt x="29" y="371"/>
                      </a:lnTo>
                      <a:lnTo>
                        <a:pt x="29" y="370"/>
                      </a:lnTo>
                      <a:lnTo>
                        <a:pt x="28" y="369"/>
                      </a:lnTo>
                      <a:lnTo>
                        <a:pt x="27" y="369"/>
                      </a:lnTo>
                      <a:lnTo>
                        <a:pt x="27" y="368"/>
                      </a:lnTo>
                      <a:lnTo>
                        <a:pt x="27" y="367"/>
                      </a:lnTo>
                      <a:lnTo>
                        <a:pt x="27" y="366"/>
                      </a:lnTo>
                      <a:lnTo>
                        <a:pt x="26" y="366"/>
                      </a:lnTo>
                      <a:lnTo>
                        <a:pt x="26" y="365"/>
                      </a:lnTo>
                      <a:lnTo>
                        <a:pt x="26" y="363"/>
                      </a:lnTo>
                      <a:lnTo>
                        <a:pt x="27" y="362"/>
                      </a:lnTo>
                      <a:lnTo>
                        <a:pt x="26" y="361"/>
                      </a:lnTo>
                      <a:lnTo>
                        <a:pt x="27" y="360"/>
                      </a:lnTo>
                      <a:lnTo>
                        <a:pt x="27" y="359"/>
                      </a:lnTo>
                      <a:lnTo>
                        <a:pt x="26" y="359"/>
                      </a:lnTo>
                      <a:lnTo>
                        <a:pt x="26" y="358"/>
                      </a:lnTo>
                      <a:lnTo>
                        <a:pt x="25" y="358"/>
                      </a:lnTo>
                      <a:lnTo>
                        <a:pt x="25" y="357"/>
                      </a:lnTo>
                      <a:lnTo>
                        <a:pt x="26" y="357"/>
                      </a:lnTo>
                      <a:lnTo>
                        <a:pt x="25" y="356"/>
                      </a:lnTo>
                      <a:lnTo>
                        <a:pt x="25" y="355"/>
                      </a:lnTo>
                      <a:lnTo>
                        <a:pt x="24" y="354"/>
                      </a:lnTo>
                      <a:lnTo>
                        <a:pt x="24" y="355"/>
                      </a:lnTo>
                      <a:lnTo>
                        <a:pt x="23" y="355"/>
                      </a:lnTo>
                      <a:lnTo>
                        <a:pt x="23" y="356"/>
                      </a:lnTo>
                      <a:lnTo>
                        <a:pt x="22" y="356"/>
                      </a:lnTo>
                      <a:lnTo>
                        <a:pt x="21" y="357"/>
                      </a:lnTo>
                      <a:lnTo>
                        <a:pt x="20" y="357"/>
                      </a:lnTo>
                      <a:lnTo>
                        <a:pt x="20" y="358"/>
                      </a:lnTo>
                      <a:lnTo>
                        <a:pt x="19" y="357"/>
                      </a:lnTo>
                      <a:lnTo>
                        <a:pt x="18" y="357"/>
                      </a:lnTo>
                      <a:lnTo>
                        <a:pt x="17" y="357"/>
                      </a:lnTo>
                      <a:lnTo>
                        <a:pt x="16" y="357"/>
                      </a:lnTo>
                      <a:lnTo>
                        <a:pt x="15" y="357"/>
                      </a:lnTo>
                      <a:lnTo>
                        <a:pt x="15" y="356"/>
                      </a:lnTo>
                      <a:lnTo>
                        <a:pt x="14" y="354"/>
                      </a:lnTo>
                      <a:lnTo>
                        <a:pt x="14" y="353"/>
                      </a:lnTo>
                      <a:lnTo>
                        <a:pt x="13" y="353"/>
                      </a:lnTo>
                      <a:lnTo>
                        <a:pt x="13" y="352"/>
                      </a:lnTo>
                      <a:lnTo>
                        <a:pt x="14" y="352"/>
                      </a:lnTo>
                      <a:lnTo>
                        <a:pt x="13" y="352"/>
                      </a:lnTo>
                      <a:lnTo>
                        <a:pt x="14" y="352"/>
                      </a:lnTo>
                      <a:lnTo>
                        <a:pt x="15" y="352"/>
                      </a:lnTo>
                      <a:lnTo>
                        <a:pt x="14" y="351"/>
                      </a:lnTo>
                      <a:lnTo>
                        <a:pt x="14" y="350"/>
                      </a:lnTo>
                      <a:lnTo>
                        <a:pt x="13" y="350"/>
                      </a:lnTo>
                      <a:lnTo>
                        <a:pt x="13" y="349"/>
                      </a:lnTo>
                      <a:lnTo>
                        <a:pt x="13" y="348"/>
                      </a:lnTo>
                      <a:lnTo>
                        <a:pt x="12" y="348"/>
                      </a:lnTo>
                      <a:lnTo>
                        <a:pt x="12" y="347"/>
                      </a:lnTo>
                      <a:lnTo>
                        <a:pt x="12" y="345"/>
                      </a:lnTo>
                      <a:lnTo>
                        <a:pt x="12" y="344"/>
                      </a:lnTo>
                      <a:lnTo>
                        <a:pt x="11" y="344"/>
                      </a:lnTo>
                      <a:lnTo>
                        <a:pt x="10" y="344"/>
                      </a:lnTo>
                      <a:lnTo>
                        <a:pt x="9" y="344"/>
                      </a:lnTo>
                      <a:lnTo>
                        <a:pt x="8" y="343"/>
                      </a:lnTo>
                      <a:lnTo>
                        <a:pt x="7" y="342"/>
                      </a:lnTo>
                      <a:lnTo>
                        <a:pt x="7" y="341"/>
                      </a:lnTo>
                      <a:lnTo>
                        <a:pt x="6" y="341"/>
                      </a:lnTo>
                      <a:lnTo>
                        <a:pt x="6" y="340"/>
                      </a:lnTo>
                      <a:lnTo>
                        <a:pt x="5" y="340"/>
                      </a:lnTo>
                      <a:lnTo>
                        <a:pt x="4" y="340"/>
                      </a:lnTo>
                      <a:lnTo>
                        <a:pt x="4" y="339"/>
                      </a:lnTo>
                      <a:lnTo>
                        <a:pt x="5" y="339"/>
                      </a:lnTo>
                      <a:lnTo>
                        <a:pt x="6" y="339"/>
                      </a:lnTo>
                      <a:lnTo>
                        <a:pt x="6" y="338"/>
                      </a:lnTo>
                      <a:lnTo>
                        <a:pt x="6" y="337"/>
                      </a:lnTo>
                      <a:lnTo>
                        <a:pt x="6" y="336"/>
                      </a:lnTo>
                      <a:lnTo>
                        <a:pt x="6" y="335"/>
                      </a:lnTo>
                      <a:lnTo>
                        <a:pt x="6" y="334"/>
                      </a:lnTo>
                      <a:lnTo>
                        <a:pt x="7" y="333"/>
                      </a:lnTo>
                      <a:lnTo>
                        <a:pt x="7" y="332"/>
                      </a:lnTo>
                      <a:lnTo>
                        <a:pt x="7" y="331"/>
                      </a:lnTo>
                      <a:lnTo>
                        <a:pt x="7" y="330"/>
                      </a:lnTo>
                      <a:lnTo>
                        <a:pt x="7" y="328"/>
                      </a:lnTo>
                      <a:lnTo>
                        <a:pt x="7" y="327"/>
                      </a:lnTo>
                      <a:lnTo>
                        <a:pt x="8" y="327"/>
                      </a:lnTo>
                      <a:lnTo>
                        <a:pt x="8" y="326"/>
                      </a:lnTo>
                      <a:lnTo>
                        <a:pt x="8" y="325"/>
                      </a:lnTo>
                      <a:lnTo>
                        <a:pt x="7" y="325"/>
                      </a:lnTo>
                      <a:lnTo>
                        <a:pt x="7" y="324"/>
                      </a:lnTo>
                      <a:lnTo>
                        <a:pt x="7" y="325"/>
                      </a:lnTo>
                      <a:lnTo>
                        <a:pt x="7" y="324"/>
                      </a:lnTo>
                      <a:lnTo>
                        <a:pt x="7" y="325"/>
                      </a:lnTo>
                      <a:lnTo>
                        <a:pt x="6" y="325"/>
                      </a:lnTo>
                      <a:lnTo>
                        <a:pt x="6" y="324"/>
                      </a:lnTo>
                      <a:lnTo>
                        <a:pt x="5" y="323"/>
                      </a:lnTo>
                      <a:lnTo>
                        <a:pt x="5" y="322"/>
                      </a:lnTo>
                      <a:lnTo>
                        <a:pt x="5" y="321"/>
                      </a:lnTo>
                      <a:lnTo>
                        <a:pt x="5" y="320"/>
                      </a:lnTo>
                      <a:lnTo>
                        <a:pt x="5" y="318"/>
                      </a:lnTo>
                      <a:lnTo>
                        <a:pt x="5" y="317"/>
                      </a:lnTo>
                      <a:lnTo>
                        <a:pt x="5" y="316"/>
                      </a:lnTo>
                      <a:lnTo>
                        <a:pt x="5" y="315"/>
                      </a:lnTo>
                      <a:lnTo>
                        <a:pt x="4" y="315"/>
                      </a:lnTo>
                      <a:lnTo>
                        <a:pt x="4" y="314"/>
                      </a:lnTo>
                      <a:lnTo>
                        <a:pt x="4" y="313"/>
                      </a:lnTo>
                      <a:lnTo>
                        <a:pt x="4" y="314"/>
                      </a:lnTo>
                      <a:lnTo>
                        <a:pt x="4" y="313"/>
                      </a:lnTo>
                      <a:lnTo>
                        <a:pt x="3" y="311"/>
                      </a:lnTo>
                      <a:lnTo>
                        <a:pt x="2" y="310"/>
                      </a:lnTo>
                      <a:lnTo>
                        <a:pt x="0" y="309"/>
                      </a:lnTo>
                      <a:lnTo>
                        <a:pt x="0" y="308"/>
                      </a:lnTo>
                      <a:lnTo>
                        <a:pt x="1" y="308"/>
                      </a:lnTo>
                      <a:lnTo>
                        <a:pt x="1" y="306"/>
                      </a:lnTo>
                      <a:lnTo>
                        <a:pt x="1" y="305"/>
                      </a:lnTo>
                      <a:lnTo>
                        <a:pt x="7" y="292"/>
                      </a:lnTo>
                      <a:lnTo>
                        <a:pt x="10" y="284"/>
                      </a:lnTo>
                      <a:lnTo>
                        <a:pt x="11" y="282"/>
                      </a:lnTo>
                      <a:lnTo>
                        <a:pt x="14" y="276"/>
                      </a:lnTo>
                      <a:lnTo>
                        <a:pt x="19" y="265"/>
                      </a:lnTo>
                      <a:lnTo>
                        <a:pt x="26" y="252"/>
                      </a:lnTo>
                      <a:lnTo>
                        <a:pt x="33" y="238"/>
                      </a:lnTo>
                      <a:lnTo>
                        <a:pt x="40" y="224"/>
                      </a:lnTo>
                      <a:lnTo>
                        <a:pt x="43" y="217"/>
                      </a:lnTo>
                      <a:lnTo>
                        <a:pt x="45" y="214"/>
                      </a:lnTo>
                      <a:lnTo>
                        <a:pt x="45" y="213"/>
                      </a:lnTo>
                      <a:lnTo>
                        <a:pt x="46" y="212"/>
                      </a:lnTo>
                      <a:lnTo>
                        <a:pt x="47" y="208"/>
                      </a:lnTo>
                      <a:lnTo>
                        <a:pt x="52" y="200"/>
                      </a:lnTo>
                      <a:lnTo>
                        <a:pt x="53" y="195"/>
                      </a:lnTo>
                      <a:lnTo>
                        <a:pt x="53" y="194"/>
                      </a:lnTo>
                      <a:lnTo>
                        <a:pt x="54" y="194"/>
                      </a:lnTo>
                      <a:lnTo>
                        <a:pt x="57" y="188"/>
                      </a:lnTo>
                      <a:lnTo>
                        <a:pt x="59" y="185"/>
                      </a:lnTo>
                      <a:lnTo>
                        <a:pt x="64" y="176"/>
                      </a:lnTo>
                      <a:lnTo>
                        <a:pt x="68" y="168"/>
                      </a:lnTo>
                      <a:lnTo>
                        <a:pt x="71" y="162"/>
                      </a:lnTo>
                      <a:lnTo>
                        <a:pt x="72" y="160"/>
                      </a:lnTo>
                      <a:lnTo>
                        <a:pt x="83" y="140"/>
                      </a:lnTo>
                      <a:lnTo>
                        <a:pt x="100" y="107"/>
                      </a:lnTo>
                      <a:lnTo>
                        <a:pt x="111" y="90"/>
                      </a:lnTo>
                      <a:lnTo>
                        <a:pt x="114" y="83"/>
                      </a:lnTo>
                      <a:lnTo>
                        <a:pt x="118" y="75"/>
                      </a:lnTo>
                      <a:lnTo>
                        <a:pt x="127" y="59"/>
                      </a:lnTo>
                      <a:lnTo>
                        <a:pt x="140" y="34"/>
                      </a:lnTo>
                      <a:lnTo>
                        <a:pt x="155" y="4"/>
                      </a:lnTo>
                      <a:lnTo>
                        <a:pt x="158" y="0"/>
                      </a:lnTo>
                      <a:lnTo>
                        <a:pt x="158" y="1"/>
                      </a:lnTo>
                      <a:lnTo>
                        <a:pt x="158" y="2"/>
                      </a:lnTo>
                      <a:lnTo>
                        <a:pt x="159" y="3"/>
                      </a:lnTo>
                      <a:lnTo>
                        <a:pt x="160" y="3"/>
                      </a:lnTo>
                      <a:lnTo>
                        <a:pt x="161" y="3"/>
                      </a:lnTo>
                      <a:lnTo>
                        <a:pt x="162" y="3"/>
                      </a:lnTo>
                      <a:lnTo>
                        <a:pt x="163" y="3"/>
                      </a:lnTo>
                      <a:lnTo>
                        <a:pt x="164" y="3"/>
                      </a:lnTo>
                      <a:lnTo>
                        <a:pt x="164" y="4"/>
                      </a:lnTo>
                      <a:lnTo>
                        <a:pt x="163" y="4"/>
                      </a:lnTo>
                      <a:lnTo>
                        <a:pt x="163" y="5"/>
                      </a:lnTo>
                      <a:lnTo>
                        <a:pt x="164" y="6"/>
                      </a:lnTo>
                      <a:lnTo>
                        <a:pt x="164" y="8"/>
                      </a:lnTo>
                      <a:lnTo>
                        <a:pt x="165" y="9"/>
                      </a:lnTo>
                      <a:lnTo>
                        <a:pt x="166" y="9"/>
                      </a:lnTo>
                      <a:lnTo>
                        <a:pt x="166" y="10"/>
                      </a:lnTo>
                      <a:lnTo>
                        <a:pt x="166" y="11"/>
                      </a:lnTo>
                      <a:lnTo>
                        <a:pt x="166" y="12"/>
                      </a:lnTo>
                      <a:lnTo>
                        <a:pt x="166" y="13"/>
                      </a:lnTo>
                      <a:lnTo>
                        <a:pt x="166" y="14"/>
                      </a:lnTo>
                      <a:lnTo>
                        <a:pt x="167" y="14"/>
                      </a:lnTo>
                      <a:lnTo>
                        <a:pt x="168" y="14"/>
                      </a:lnTo>
                      <a:lnTo>
                        <a:pt x="167" y="13"/>
                      </a:lnTo>
                      <a:lnTo>
                        <a:pt x="168" y="13"/>
                      </a:lnTo>
                      <a:lnTo>
                        <a:pt x="169" y="11"/>
                      </a:lnTo>
                      <a:lnTo>
                        <a:pt x="169" y="10"/>
                      </a:lnTo>
                      <a:lnTo>
                        <a:pt x="170" y="11"/>
                      </a:lnTo>
                      <a:lnTo>
                        <a:pt x="171" y="12"/>
                      </a:lnTo>
                      <a:lnTo>
                        <a:pt x="172" y="13"/>
                      </a:lnTo>
                      <a:lnTo>
                        <a:pt x="173" y="13"/>
                      </a:lnTo>
                      <a:lnTo>
                        <a:pt x="173" y="14"/>
                      </a:lnTo>
                      <a:lnTo>
                        <a:pt x="172" y="14"/>
                      </a:lnTo>
                      <a:lnTo>
                        <a:pt x="171" y="15"/>
                      </a:lnTo>
                      <a:lnTo>
                        <a:pt x="171" y="16"/>
                      </a:lnTo>
                      <a:lnTo>
                        <a:pt x="172" y="17"/>
                      </a:lnTo>
                      <a:lnTo>
                        <a:pt x="172" y="18"/>
                      </a:lnTo>
                      <a:lnTo>
                        <a:pt x="174" y="19"/>
                      </a:lnTo>
                      <a:lnTo>
                        <a:pt x="175" y="19"/>
                      </a:lnTo>
                      <a:lnTo>
                        <a:pt x="175" y="20"/>
                      </a:lnTo>
                      <a:lnTo>
                        <a:pt x="175" y="21"/>
                      </a:lnTo>
                      <a:lnTo>
                        <a:pt x="175" y="22"/>
                      </a:lnTo>
                      <a:lnTo>
                        <a:pt x="176" y="21"/>
                      </a:lnTo>
                      <a:lnTo>
                        <a:pt x="177" y="20"/>
                      </a:lnTo>
                      <a:lnTo>
                        <a:pt x="178" y="20"/>
                      </a:lnTo>
                      <a:lnTo>
                        <a:pt x="179" y="20"/>
                      </a:lnTo>
                      <a:lnTo>
                        <a:pt x="180" y="20"/>
                      </a:lnTo>
                      <a:lnTo>
                        <a:pt x="180" y="19"/>
                      </a:lnTo>
                      <a:lnTo>
                        <a:pt x="181" y="18"/>
                      </a:lnTo>
                      <a:lnTo>
                        <a:pt x="181" y="17"/>
                      </a:lnTo>
                      <a:lnTo>
                        <a:pt x="181" y="16"/>
                      </a:lnTo>
                      <a:lnTo>
                        <a:pt x="181" y="15"/>
                      </a:lnTo>
                      <a:lnTo>
                        <a:pt x="181" y="14"/>
                      </a:lnTo>
                      <a:lnTo>
                        <a:pt x="181" y="13"/>
                      </a:lnTo>
                      <a:lnTo>
                        <a:pt x="180" y="12"/>
                      </a:lnTo>
                      <a:lnTo>
                        <a:pt x="179" y="11"/>
                      </a:lnTo>
                      <a:lnTo>
                        <a:pt x="179" y="10"/>
                      </a:lnTo>
                      <a:lnTo>
                        <a:pt x="179" y="8"/>
                      </a:lnTo>
                      <a:lnTo>
                        <a:pt x="178" y="8"/>
                      </a:lnTo>
                      <a:lnTo>
                        <a:pt x="178" y="7"/>
                      </a:lnTo>
                      <a:lnTo>
                        <a:pt x="179" y="7"/>
                      </a:lnTo>
                      <a:lnTo>
                        <a:pt x="180" y="7"/>
                      </a:lnTo>
                      <a:lnTo>
                        <a:pt x="181" y="7"/>
                      </a:lnTo>
                      <a:lnTo>
                        <a:pt x="182" y="7"/>
                      </a:lnTo>
                      <a:lnTo>
                        <a:pt x="184" y="8"/>
                      </a:lnTo>
                      <a:lnTo>
                        <a:pt x="185" y="9"/>
                      </a:lnTo>
                      <a:lnTo>
                        <a:pt x="185" y="10"/>
                      </a:lnTo>
                      <a:lnTo>
                        <a:pt x="186" y="10"/>
                      </a:lnTo>
                      <a:lnTo>
                        <a:pt x="186" y="11"/>
                      </a:lnTo>
                      <a:lnTo>
                        <a:pt x="188" y="12"/>
                      </a:lnTo>
                      <a:lnTo>
                        <a:pt x="188" y="13"/>
                      </a:lnTo>
                      <a:lnTo>
                        <a:pt x="189" y="14"/>
                      </a:lnTo>
                      <a:lnTo>
                        <a:pt x="190" y="14"/>
                      </a:lnTo>
                      <a:lnTo>
                        <a:pt x="191" y="15"/>
                      </a:lnTo>
                      <a:lnTo>
                        <a:pt x="192" y="16"/>
                      </a:lnTo>
                      <a:lnTo>
                        <a:pt x="192" y="17"/>
                      </a:lnTo>
                      <a:lnTo>
                        <a:pt x="193" y="17"/>
                      </a:lnTo>
                      <a:lnTo>
                        <a:pt x="194" y="16"/>
                      </a:lnTo>
                      <a:lnTo>
                        <a:pt x="195" y="16"/>
                      </a:lnTo>
                      <a:lnTo>
                        <a:pt x="197" y="16"/>
                      </a:lnTo>
                      <a:lnTo>
                        <a:pt x="198" y="15"/>
                      </a:lnTo>
                      <a:lnTo>
                        <a:pt x="198" y="13"/>
                      </a:lnTo>
                      <a:lnTo>
                        <a:pt x="198" y="12"/>
                      </a:lnTo>
                      <a:lnTo>
                        <a:pt x="197" y="12"/>
                      </a:lnTo>
                      <a:lnTo>
                        <a:pt x="197" y="11"/>
                      </a:lnTo>
                      <a:lnTo>
                        <a:pt x="198" y="10"/>
                      </a:lnTo>
                      <a:lnTo>
                        <a:pt x="197" y="10"/>
                      </a:lnTo>
                      <a:lnTo>
                        <a:pt x="197" y="9"/>
                      </a:lnTo>
                      <a:lnTo>
                        <a:pt x="198" y="9"/>
                      </a:lnTo>
                      <a:lnTo>
                        <a:pt x="198" y="8"/>
                      </a:lnTo>
                      <a:lnTo>
                        <a:pt x="197" y="8"/>
                      </a:lnTo>
                      <a:lnTo>
                        <a:pt x="198" y="8"/>
                      </a:lnTo>
                      <a:lnTo>
                        <a:pt x="199" y="8"/>
                      </a:lnTo>
                      <a:lnTo>
                        <a:pt x="200" y="9"/>
                      </a:lnTo>
                      <a:lnTo>
                        <a:pt x="200" y="10"/>
                      </a:lnTo>
                      <a:lnTo>
                        <a:pt x="202" y="11"/>
                      </a:lnTo>
                      <a:lnTo>
                        <a:pt x="204" y="13"/>
                      </a:lnTo>
                      <a:lnTo>
                        <a:pt x="204" y="14"/>
                      </a:lnTo>
                      <a:lnTo>
                        <a:pt x="204" y="15"/>
                      </a:lnTo>
                      <a:lnTo>
                        <a:pt x="205" y="15"/>
                      </a:lnTo>
                      <a:lnTo>
                        <a:pt x="206" y="16"/>
                      </a:lnTo>
                      <a:lnTo>
                        <a:pt x="207" y="16"/>
                      </a:lnTo>
                      <a:lnTo>
                        <a:pt x="208" y="16"/>
                      </a:lnTo>
                      <a:lnTo>
                        <a:pt x="209" y="15"/>
                      </a:lnTo>
                      <a:lnTo>
                        <a:pt x="209" y="14"/>
                      </a:lnTo>
                      <a:lnTo>
                        <a:pt x="209" y="13"/>
                      </a:lnTo>
                      <a:lnTo>
                        <a:pt x="209" y="12"/>
                      </a:lnTo>
                      <a:lnTo>
                        <a:pt x="210" y="12"/>
                      </a:lnTo>
                      <a:lnTo>
                        <a:pt x="210" y="11"/>
                      </a:lnTo>
                      <a:lnTo>
                        <a:pt x="210" y="10"/>
                      </a:lnTo>
                      <a:lnTo>
                        <a:pt x="210" y="11"/>
                      </a:lnTo>
                      <a:lnTo>
                        <a:pt x="211" y="11"/>
                      </a:lnTo>
                      <a:lnTo>
                        <a:pt x="211" y="12"/>
                      </a:lnTo>
                      <a:lnTo>
                        <a:pt x="211" y="13"/>
                      </a:lnTo>
                      <a:lnTo>
                        <a:pt x="212" y="14"/>
                      </a:lnTo>
                      <a:lnTo>
                        <a:pt x="213" y="15"/>
                      </a:lnTo>
                      <a:lnTo>
                        <a:pt x="214" y="16"/>
                      </a:lnTo>
                      <a:lnTo>
                        <a:pt x="214" y="17"/>
                      </a:lnTo>
                      <a:lnTo>
                        <a:pt x="214" y="18"/>
                      </a:lnTo>
                      <a:lnTo>
                        <a:pt x="213" y="21"/>
                      </a:lnTo>
                      <a:lnTo>
                        <a:pt x="212" y="22"/>
                      </a:lnTo>
                      <a:lnTo>
                        <a:pt x="212" y="23"/>
                      </a:lnTo>
                      <a:lnTo>
                        <a:pt x="212" y="25"/>
                      </a:lnTo>
                      <a:lnTo>
                        <a:pt x="211" y="25"/>
                      </a:lnTo>
                      <a:lnTo>
                        <a:pt x="211" y="26"/>
                      </a:lnTo>
                      <a:lnTo>
                        <a:pt x="210" y="26"/>
                      </a:lnTo>
                      <a:lnTo>
                        <a:pt x="210" y="27"/>
                      </a:lnTo>
                      <a:lnTo>
                        <a:pt x="211" y="28"/>
                      </a:lnTo>
                      <a:lnTo>
                        <a:pt x="211" y="29"/>
                      </a:lnTo>
                      <a:lnTo>
                        <a:pt x="212" y="29"/>
                      </a:lnTo>
                      <a:lnTo>
                        <a:pt x="213" y="30"/>
                      </a:lnTo>
                      <a:lnTo>
                        <a:pt x="214" y="30"/>
                      </a:lnTo>
                      <a:lnTo>
                        <a:pt x="215" y="30"/>
                      </a:lnTo>
                      <a:lnTo>
                        <a:pt x="215" y="31"/>
                      </a:lnTo>
                      <a:lnTo>
                        <a:pt x="216" y="31"/>
                      </a:lnTo>
                      <a:lnTo>
                        <a:pt x="217" y="30"/>
                      </a:lnTo>
                      <a:lnTo>
                        <a:pt x="218" y="29"/>
                      </a:lnTo>
                      <a:lnTo>
                        <a:pt x="219" y="29"/>
                      </a:lnTo>
                      <a:lnTo>
                        <a:pt x="220" y="29"/>
                      </a:lnTo>
                      <a:lnTo>
                        <a:pt x="221" y="29"/>
                      </a:lnTo>
                      <a:lnTo>
                        <a:pt x="222" y="30"/>
                      </a:lnTo>
                      <a:lnTo>
                        <a:pt x="224" y="31"/>
                      </a:lnTo>
                      <a:lnTo>
                        <a:pt x="225" y="31"/>
                      </a:lnTo>
                      <a:lnTo>
                        <a:pt x="225" y="32"/>
                      </a:lnTo>
                      <a:lnTo>
                        <a:pt x="225" y="33"/>
                      </a:lnTo>
                      <a:lnTo>
                        <a:pt x="225" y="36"/>
                      </a:lnTo>
                      <a:lnTo>
                        <a:pt x="226" y="37"/>
                      </a:lnTo>
                      <a:lnTo>
                        <a:pt x="228" y="38"/>
                      </a:lnTo>
                      <a:lnTo>
                        <a:pt x="229" y="39"/>
                      </a:lnTo>
                      <a:lnTo>
                        <a:pt x="231" y="40"/>
                      </a:lnTo>
                      <a:lnTo>
                        <a:pt x="231" y="41"/>
                      </a:lnTo>
                      <a:lnTo>
                        <a:pt x="231" y="42"/>
                      </a:lnTo>
                      <a:lnTo>
                        <a:pt x="232" y="43"/>
                      </a:lnTo>
                      <a:lnTo>
                        <a:pt x="233" y="43"/>
                      </a:lnTo>
                      <a:lnTo>
                        <a:pt x="233" y="44"/>
                      </a:lnTo>
                      <a:lnTo>
                        <a:pt x="233" y="45"/>
                      </a:lnTo>
                      <a:lnTo>
                        <a:pt x="233" y="46"/>
                      </a:lnTo>
                      <a:lnTo>
                        <a:pt x="234" y="46"/>
                      </a:lnTo>
                      <a:lnTo>
                        <a:pt x="234" y="45"/>
                      </a:lnTo>
                      <a:lnTo>
                        <a:pt x="235" y="45"/>
                      </a:lnTo>
                      <a:lnTo>
                        <a:pt x="235" y="43"/>
                      </a:lnTo>
                      <a:lnTo>
                        <a:pt x="237" y="43"/>
                      </a:lnTo>
                      <a:lnTo>
                        <a:pt x="238" y="43"/>
                      </a:lnTo>
                      <a:lnTo>
                        <a:pt x="238" y="44"/>
                      </a:lnTo>
                      <a:lnTo>
                        <a:pt x="239" y="45"/>
                      </a:lnTo>
                      <a:lnTo>
                        <a:pt x="239" y="46"/>
                      </a:lnTo>
                      <a:lnTo>
                        <a:pt x="239" y="45"/>
                      </a:lnTo>
                      <a:lnTo>
                        <a:pt x="240" y="45"/>
                      </a:lnTo>
                      <a:lnTo>
                        <a:pt x="241" y="44"/>
                      </a:lnTo>
                      <a:lnTo>
                        <a:pt x="242" y="44"/>
                      </a:lnTo>
                      <a:lnTo>
                        <a:pt x="243" y="45"/>
                      </a:lnTo>
                      <a:lnTo>
                        <a:pt x="244" y="44"/>
                      </a:lnTo>
                      <a:lnTo>
                        <a:pt x="245" y="44"/>
                      </a:lnTo>
                      <a:lnTo>
                        <a:pt x="245" y="43"/>
                      </a:lnTo>
                      <a:lnTo>
                        <a:pt x="246" y="43"/>
                      </a:lnTo>
                      <a:lnTo>
                        <a:pt x="247" y="43"/>
                      </a:lnTo>
                      <a:lnTo>
                        <a:pt x="247" y="42"/>
                      </a:lnTo>
                      <a:lnTo>
                        <a:pt x="248" y="42"/>
                      </a:lnTo>
                      <a:lnTo>
                        <a:pt x="250" y="42"/>
                      </a:lnTo>
                      <a:lnTo>
                        <a:pt x="251" y="42"/>
                      </a:lnTo>
                      <a:lnTo>
                        <a:pt x="252" y="43"/>
                      </a:lnTo>
                      <a:lnTo>
                        <a:pt x="253" y="43"/>
                      </a:lnTo>
                      <a:lnTo>
                        <a:pt x="254" y="43"/>
                      </a:lnTo>
                      <a:lnTo>
                        <a:pt x="255" y="44"/>
                      </a:lnTo>
                      <a:lnTo>
                        <a:pt x="255" y="43"/>
                      </a:lnTo>
                      <a:lnTo>
                        <a:pt x="256" y="43"/>
                      </a:lnTo>
                      <a:lnTo>
                        <a:pt x="257" y="43"/>
                      </a:lnTo>
                      <a:lnTo>
                        <a:pt x="258" y="44"/>
                      </a:lnTo>
                      <a:lnTo>
                        <a:pt x="259" y="44"/>
                      </a:lnTo>
                      <a:lnTo>
                        <a:pt x="260" y="44"/>
                      </a:lnTo>
                      <a:lnTo>
                        <a:pt x="262" y="44"/>
                      </a:lnTo>
                      <a:lnTo>
                        <a:pt x="263" y="44"/>
                      </a:lnTo>
                      <a:lnTo>
                        <a:pt x="264" y="44"/>
                      </a:lnTo>
                      <a:lnTo>
                        <a:pt x="267" y="45"/>
                      </a:lnTo>
                      <a:lnTo>
                        <a:pt x="269" y="45"/>
                      </a:lnTo>
                      <a:lnTo>
                        <a:pt x="270" y="44"/>
                      </a:lnTo>
                      <a:lnTo>
                        <a:pt x="271" y="44"/>
                      </a:lnTo>
                      <a:lnTo>
                        <a:pt x="272" y="44"/>
                      </a:lnTo>
                      <a:lnTo>
                        <a:pt x="274" y="45"/>
                      </a:lnTo>
                      <a:lnTo>
                        <a:pt x="275" y="45"/>
                      </a:lnTo>
                      <a:lnTo>
                        <a:pt x="275" y="44"/>
                      </a:lnTo>
                      <a:lnTo>
                        <a:pt x="276" y="44"/>
                      </a:lnTo>
                      <a:lnTo>
                        <a:pt x="276" y="45"/>
                      </a:lnTo>
                      <a:lnTo>
                        <a:pt x="277" y="45"/>
                      </a:lnTo>
                      <a:lnTo>
                        <a:pt x="278" y="46"/>
                      </a:lnTo>
                      <a:lnTo>
                        <a:pt x="278" y="47"/>
                      </a:lnTo>
                      <a:lnTo>
                        <a:pt x="279" y="47"/>
                      </a:lnTo>
                      <a:lnTo>
                        <a:pt x="279" y="48"/>
                      </a:lnTo>
                      <a:lnTo>
                        <a:pt x="280" y="48"/>
                      </a:lnTo>
                      <a:lnTo>
                        <a:pt x="280" y="49"/>
                      </a:lnTo>
                      <a:lnTo>
                        <a:pt x="281" y="49"/>
                      </a:lnTo>
                      <a:lnTo>
                        <a:pt x="283" y="49"/>
                      </a:lnTo>
                      <a:lnTo>
                        <a:pt x="284" y="49"/>
                      </a:lnTo>
                      <a:lnTo>
                        <a:pt x="285" y="49"/>
                      </a:lnTo>
                      <a:lnTo>
                        <a:pt x="286" y="48"/>
                      </a:lnTo>
                      <a:lnTo>
                        <a:pt x="286" y="47"/>
                      </a:lnTo>
                      <a:lnTo>
                        <a:pt x="286" y="46"/>
                      </a:lnTo>
                      <a:lnTo>
                        <a:pt x="286" y="45"/>
                      </a:lnTo>
                      <a:lnTo>
                        <a:pt x="286" y="44"/>
                      </a:lnTo>
                      <a:lnTo>
                        <a:pt x="286" y="43"/>
                      </a:lnTo>
                      <a:lnTo>
                        <a:pt x="286" y="42"/>
                      </a:lnTo>
                      <a:lnTo>
                        <a:pt x="286" y="41"/>
                      </a:lnTo>
                      <a:lnTo>
                        <a:pt x="287" y="41"/>
                      </a:lnTo>
                      <a:lnTo>
                        <a:pt x="288" y="41"/>
                      </a:lnTo>
                      <a:lnTo>
                        <a:pt x="289" y="42"/>
                      </a:lnTo>
                      <a:lnTo>
                        <a:pt x="288" y="43"/>
                      </a:lnTo>
                      <a:lnTo>
                        <a:pt x="289" y="43"/>
                      </a:lnTo>
                      <a:lnTo>
                        <a:pt x="289" y="44"/>
                      </a:lnTo>
                      <a:lnTo>
                        <a:pt x="290" y="44"/>
                      </a:lnTo>
                      <a:lnTo>
                        <a:pt x="291" y="44"/>
                      </a:lnTo>
                      <a:lnTo>
                        <a:pt x="292" y="44"/>
                      </a:lnTo>
                      <a:lnTo>
                        <a:pt x="294" y="44"/>
                      </a:lnTo>
                      <a:lnTo>
                        <a:pt x="295" y="44"/>
                      </a:lnTo>
                      <a:lnTo>
                        <a:pt x="296" y="44"/>
                      </a:lnTo>
                      <a:lnTo>
                        <a:pt x="297" y="45"/>
                      </a:lnTo>
                      <a:lnTo>
                        <a:pt x="298" y="46"/>
                      </a:lnTo>
                      <a:lnTo>
                        <a:pt x="299" y="46"/>
                      </a:lnTo>
                      <a:lnTo>
                        <a:pt x="300" y="47"/>
                      </a:lnTo>
                      <a:lnTo>
                        <a:pt x="301" y="47"/>
                      </a:lnTo>
                      <a:lnTo>
                        <a:pt x="302" y="47"/>
                      </a:lnTo>
                      <a:lnTo>
                        <a:pt x="302" y="46"/>
                      </a:lnTo>
                      <a:lnTo>
                        <a:pt x="303" y="45"/>
                      </a:lnTo>
                      <a:lnTo>
                        <a:pt x="304" y="45"/>
                      </a:lnTo>
                      <a:lnTo>
                        <a:pt x="305" y="46"/>
                      </a:lnTo>
                      <a:lnTo>
                        <a:pt x="307" y="46"/>
                      </a:lnTo>
                      <a:lnTo>
                        <a:pt x="307" y="43"/>
                      </a:lnTo>
                      <a:lnTo>
                        <a:pt x="308" y="43"/>
                      </a:lnTo>
                      <a:lnTo>
                        <a:pt x="309" y="43"/>
                      </a:lnTo>
                      <a:lnTo>
                        <a:pt x="310" y="43"/>
                      </a:lnTo>
                      <a:lnTo>
                        <a:pt x="311" y="43"/>
                      </a:lnTo>
                      <a:lnTo>
                        <a:pt x="312" y="42"/>
                      </a:lnTo>
                      <a:lnTo>
                        <a:pt x="313" y="42"/>
                      </a:lnTo>
                      <a:lnTo>
                        <a:pt x="315" y="41"/>
                      </a:lnTo>
                      <a:lnTo>
                        <a:pt x="317" y="41"/>
                      </a:lnTo>
                      <a:lnTo>
                        <a:pt x="318" y="40"/>
                      </a:lnTo>
                      <a:lnTo>
                        <a:pt x="319" y="39"/>
                      </a:lnTo>
                      <a:lnTo>
                        <a:pt x="320" y="38"/>
                      </a:lnTo>
                      <a:lnTo>
                        <a:pt x="320" y="37"/>
                      </a:lnTo>
                      <a:lnTo>
                        <a:pt x="320" y="35"/>
                      </a:lnTo>
                      <a:lnTo>
                        <a:pt x="320" y="34"/>
                      </a:lnTo>
                      <a:lnTo>
                        <a:pt x="321" y="34"/>
                      </a:lnTo>
                      <a:lnTo>
                        <a:pt x="322" y="34"/>
                      </a:lnTo>
                      <a:lnTo>
                        <a:pt x="322" y="35"/>
                      </a:lnTo>
                      <a:lnTo>
                        <a:pt x="323" y="36"/>
                      </a:lnTo>
                      <a:lnTo>
                        <a:pt x="323" y="37"/>
                      </a:lnTo>
                      <a:lnTo>
                        <a:pt x="324" y="37"/>
                      </a:lnTo>
                      <a:lnTo>
                        <a:pt x="325" y="37"/>
                      </a:lnTo>
                      <a:lnTo>
                        <a:pt x="326" y="37"/>
                      </a:lnTo>
                      <a:lnTo>
                        <a:pt x="327" y="36"/>
                      </a:lnTo>
                      <a:lnTo>
                        <a:pt x="328" y="36"/>
                      </a:lnTo>
                      <a:lnTo>
                        <a:pt x="329" y="37"/>
                      </a:lnTo>
                      <a:lnTo>
                        <a:pt x="330" y="37"/>
                      </a:lnTo>
                      <a:lnTo>
                        <a:pt x="331" y="39"/>
                      </a:lnTo>
                      <a:lnTo>
                        <a:pt x="332" y="40"/>
                      </a:lnTo>
                      <a:lnTo>
                        <a:pt x="332" y="41"/>
                      </a:lnTo>
                      <a:lnTo>
                        <a:pt x="333" y="42"/>
                      </a:lnTo>
                      <a:lnTo>
                        <a:pt x="334" y="41"/>
                      </a:lnTo>
                      <a:lnTo>
                        <a:pt x="335" y="41"/>
                      </a:lnTo>
                      <a:lnTo>
                        <a:pt x="334" y="42"/>
                      </a:lnTo>
                      <a:lnTo>
                        <a:pt x="334" y="43"/>
                      </a:lnTo>
                      <a:lnTo>
                        <a:pt x="334" y="44"/>
                      </a:lnTo>
                      <a:lnTo>
                        <a:pt x="334" y="45"/>
                      </a:lnTo>
                      <a:lnTo>
                        <a:pt x="334" y="46"/>
                      </a:lnTo>
                      <a:lnTo>
                        <a:pt x="334" y="47"/>
                      </a:lnTo>
                      <a:lnTo>
                        <a:pt x="334" y="49"/>
                      </a:lnTo>
                      <a:lnTo>
                        <a:pt x="335" y="49"/>
                      </a:lnTo>
                      <a:lnTo>
                        <a:pt x="337" y="49"/>
                      </a:lnTo>
                      <a:lnTo>
                        <a:pt x="338" y="49"/>
                      </a:lnTo>
                      <a:lnTo>
                        <a:pt x="338" y="50"/>
                      </a:lnTo>
                      <a:lnTo>
                        <a:pt x="338" y="51"/>
                      </a:lnTo>
                      <a:lnTo>
                        <a:pt x="339" y="52"/>
                      </a:lnTo>
                      <a:lnTo>
                        <a:pt x="340" y="52"/>
                      </a:lnTo>
                      <a:lnTo>
                        <a:pt x="341" y="52"/>
                      </a:lnTo>
                      <a:lnTo>
                        <a:pt x="342" y="52"/>
                      </a:lnTo>
                      <a:lnTo>
                        <a:pt x="343" y="51"/>
                      </a:lnTo>
                      <a:lnTo>
                        <a:pt x="344" y="51"/>
                      </a:lnTo>
                      <a:lnTo>
                        <a:pt x="344" y="50"/>
                      </a:lnTo>
                      <a:lnTo>
                        <a:pt x="343" y="49"/>
                      </a:lnTo>
                      <a:lnTo>
                        <a:pt x="341" y="49"/>
                      </a:lnTo>
                      <a:lnTo>
                        <a:pt x="341" y="48"/>
                      </a:lnTo>
                      <a:lnTo>
                        <a:pt x="341" y="47"/>
                      </a:lnTo>
                      <a:lnTo>
                        <a:pt x="340" y="47"/>
                      </a:lnTo>
                      <a:lnTo>
                        <a:pt x="340" y="46"/>
                      </a:lnTo>
                      <a:lnTo>
                        <a:pt x="341" y="45"/>
                      </a:lnTo>
                      <a:lnTo>
                        <a:pt x="342" y="45"/>
                      </a:lnTo>
                      <a:lnTo>
                        <a:pt x="343" y="44"/>
                      </a:lnTo>
                      <a:lnTo>
                        <a:pt x="344" y="43"/>
                      </a:lnTo>
                      <a:lnTo>
                        <a:pt x="345" y="43"/>
                      </a:lnTo>
                      <a:lnTo>
                        <a:pt x="346" y="43"/>
                      </a:lnTo>
                      <a:lnTo>
                        <a:pt x="347" y="43"/>
                      </a:lnTo>
                      <a:lnTo>
                        <a:pt x="348" y="43"/>
                      </a:lnTo>
                      <a:lnTo>
                        <a:pt x="349" y="43"/>
                      </a:lnTo>
                      <a:lnTo>
                        <a:pt x="349" y="42"/>
                      </a:lnTo>
                      <a:lnTo>
                        <a:pt x="349" y="41"/>
                      </a:lnTo>
                      <a:lnTo>
                        <a:pt x="349" y="40"/>
                      </a:lnTo>
                      <a:lnTo>
                        <a:pt x="350" y="39"/>
                      </a:lnTo>
                      <a:lnTo>
                        <a:pt x="351" y="38"/>
                      </a:lnTo>
                      <a:lnTo>
                        <a:pt x="352" y="39"/>
                      </a:lnTo>
                      <a:lnTo>
                        <a:pt x="353" y="38"/>
                      </a:lnTo>
                      <a:lnTo>
                        <a:pt x="353" y="37"/>
                      </a:lnTo>
                      <a:lnTo>
                        <a:pt x="354" y="37"/>
                      </a:lnTo>
                      <a:lnTo>
                        <a:pt x="355" y="37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" name="Freeform 50">
                  <a:extLst>
                    <a:ext uri="{FF2B5EF4-FFF2-40B4-BE49-F238E27FC236}">
                      <a16:creationId xmlns:a16="http://schemas.microsoft.com/office/drawing/2014/main" id="{597963BF-5A07-4EF4-A4D7-D664B255F3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0788" y="2603500"/>
                  <a:ext cx="350837" cy="398463"/>
                </a:xfrm>
                <a:custGeom>
                  <a:avLst/>
                  <a:gdLst>
                    <a:gd name="T0" fmla="*/ 143 w 221"/>
                    <a:gd name="T1" fmla="*/ 15 h 251"/>
                    <a:gd name="T2" fmla="*/ 152 w 221"/>
                    <a:gd name="T3" fmla="*/ 8 h 251"/>
                    <a:gd name="T4" fmla="*/ 157 w 221"/>
                    <a:gd name="T5" fmla="*/ 0 h 251"/>
                    <a:gd name="T6" fmla="*/ 163 w 221"/>
                    <a:gd name="T7" fmla="*/ 7 h 251"/>
                    <a:gd name="T8" fmla="*/ 169 w 221"/>
                    <a:gd name="T9" fmla="*/ 18 h 251"/>
                    <a:gd name="T10" fmla="*/ 176 w 221"/>
                    <a:gd name="T11" fmla="*/ 28 h 251"/>
                    <a:gd name="T12" fmla="*/ 185 w 221"/>
                    <a:gd name="T13" fmla="*/ 35 h 251"/>
                    <a:gd name="T14" fmla="*/ 191 w 221"/>
                    <a:gd name="T15" fmla="*/ 45 h 251"/>
                    <a:gd name="T16" fmla="*/ 186 w 221"/>
                    <a:gd name="T17" fmla="*/ 53 h 251"/>
                    <a:gd name="T18" fmla="*/ 192 w 221"/>
                    <a:gd name="T19" fmla="*/ 64 h 251"/>
                    <a:gd name="T20" fmla="*/ 202 w 221"/>
                    <a:gd name="T21" fmla="*/ 70 h 251"/>
                    <a:gd name="T22" fmla="*/ 210 w 221"/>
                    <a:gd name="T23" fmla="*/ 77 h 251"/>
                    <a:gd name="T24" fmla="*/ 215 w 221"/>
                    <a:gd name="T25" fmla="*/ 87 h 251"/>
                    <a:gd name="T26" fmla="*/ 215 w 221"/>
                    <a:gd name="T27" fmla="*/ 99 h 251"/>
                    <a:gd name="T28" fmla="*/ 219 w 221"/>
                    <a:gd name="T29" fmla="*/ 109 h 251"/>
                    <a:gd name="T30" fmla="*/ 215 w 221"/>
                    <a:gd name="T31" fmla="*/ 118 h 251"/>
                    <a:gd name="T32" fmla="*/ 218 w 221"/>
                    <a:gd name="T33" fmla="*/ 129 h 251"/>
                    <a:gd name="T34" fmla="*/ 217 w 221"/>
                    <a:gd name="T35" fmla="*/ 140 h 251"/>
                    <a:gd name="T36" fmla="*/ 208 w 221"/>
                    <a:gd name="T37" fmla="*/ 138 h 251"/>
                    <a:gd name="T38" fmla="*/ 198 w 221"/>
                    <a:gd name="T39" fmla="*/ 134 h 251"/>
                    <a:gd name="T40" fmla="*/ 189 w 221"/>
                    <a:gd name="T41" fmla="*/ 140 h 251"/>
                    <a:gd name="T42" fmla="*/ 192 w 221"/>
                    <a:gd name="T43" fmla="*/ 148 h 251"/>
                    <a:gd name="T44" fmla="*/ 204 w 221"/>
                    <a:gd name="T45" fmla="*/ 153 h 251"/>
                    <a:gd name="T46" fmla="*/ 207 w 221"/>
                    <a:gd name="T47" fmla="*/ 165 h 251"/>
                    <a:gd name="T48" fmla="*/ 201 w 221"/>
                    <a:gd name="T49" fmla="*/ 175 h 251"/>
                    <a:gd name="T50" fmla="*/ 190 w 221"/>
                    <a:gd name="T51" fmla="*/ 169 h 251"/>
                    <a:gd name="T52" fmla="*/ 182 w 221"/>
                    <a:gd name="T53" fmla="*/ 169 h 251"/>
                    <a:gd name="T54" fmla="*/ 180 w 221"/>
                    <a:gd name="T55" fmla="*/ 181 h 251"/>
                    <a:gd name="T56" fmla="*/ 173 w 221"/>
                    <a:gd name="T57" fmla="*/ 182 h 251"/>
                    <a:gd name="T58" fmla="*/ 166 w 221"/>
                    <a:gd name="T59" fmla="*/ 181 h 251"/>
                    <a:gd name="T60" fmla="*/ 157 w 221"/>
                    <a:gd name="T61" fmla="*/ 186 h 251"/>
                    <a:gd name="T62" fmla="*/ 151 w 221"/>
                    <a:gd name="T63" fmla="*/ 175 h 251"/>
                    <a:gd name="T64" fmla="*/ 143 w 221"/>
                    <a:gd name="T65" fmla="*/ 178 h 251"/>
                    <a:gd name="T66" fmla="*/ 148 w 221"/>
                    <a:gd name="T67" fmla="*/ 183 h 251"/>
                    <a:gd name="T68" fmla="*/ 153 w 221"/>
                    <a:gd name="T69" fmla="*/ 193 h 251"/>
                    <a:gd name="T70" fmla="*/ 156 w 221"/>
                    <a:gd name="T71" fmla="*/ 205 h 251"/>
                    <a:gd name="T72" fmla="*/ 148 w 221"/>
                    <a:gd name="T73" fmla="*/ 212 h 251"/>
                    <a:gd name="T74" fmla="*/ 154 w 221"/>
                    <a:gd name="T75" fmla="*/ 222 h 251"/>
                    <a:gd name="T76" fmla="*/ 163 w 221"/>
                    <a:gd name="T77" fmla="*/ 232 h 251"/>
                    <a:gd name="T78" fmla="*/ 160 w 221"/>
                    <a:gd name="T79" fmla="*/ 243 h 251"/>
                    <a:gd name="T80" fmla="*/ 157 w 221"/>
                    <a:gd name="T81" fmla="*/ 248 h 251"/>
                    <a:gd name="T82" fmla="*/ 151 w 221"/>
                    <a:gd name="T83" fmla="*/ 233 h 251"/>
                    <a:gd name="T84" fmla="*/ 141 w 221"/>
                    <a:gd name="T85" fmla="*/ 228 h 251"/>
                    <a:gd name="T86" fmla="*/ 137 w 221"/>
                    <a:gd name="T87" fmla="*/ 222 h 251"/>
                    <a:gd name="T88" fmla="*/ 127 w 221"/>
                    <a:gd name="T89" fmla="*/ 226 h 251"/>
                    <a:gd name="T90" fmla="*/ 116 w 221"/>
                    <a:gd name="T91" fmla="*/ 219 h 251"/>
                    <a:gd name="T92" fmla="*/ 107 w 221"/>
                    <a:gd name="T93" fmla="*/ 213 h 251"/>
                    <a:gd name="T94" fmla="*/ 97 w 221"/>
                    <a:gd name="T95" fmla="*/ 204 h 251"/>
                    <a:gd name="T96" fmla="*/ 90 w 221"/>
                    <a:gd name="T97" fmla="*/ 196 h 251"/>
                    <a:gd name="T98" fmla="*/ 78 w 221"/>
                    <a:gd name="T99" fmla="*/ 187 h 251"/>
                    <a:gd name="T100" fmla="*/ 73 w 221"/>
                    <a:gd name="T101" fmla="*/ 188 h 251"/>
                    <a:gd name="T102" fmla="*/ 67 w 221"/>
                    <a:gd name="T103" fmla="*/ 185 h 251"/>
                    <a:gd name="T104" fmla="*/ 63 w 221"/>
                    <a:gd name="T105" fmla="*/ 181 h 251"/>
                    <a:gd name="T106" fmla="*/ 50 w 221"/>
                    <a:gd name="T107" fmla="*/ 175 h 251"/>
                    <a:gd name="T108" fmla="*/ 41 w 221"/>
                    <a:gd name="T109" fmla="*/ 170 h 251"/>
                    <a:gd name="T110" fmla="*/ 26 w 221"/>
                    <a:gd name="T111" fmla="*/ 169 h 251"/>
                    <a:gd name="T112" fmla="*/ 24 w 221"/>
                    <a:gd name="T113" fmla="*/ 160 h 251"/>
                    <a:gd name="T114" fmla="*/ 17 w 221"/>
                    <a:gd name="T115" fmla="*/ 158 h 251"/>
                    <a:gd name="T116" fmla="*/ 10 w 221"/>
                    <a:gd name="T117" fmla="*/ 160 h 251"/>
                    <a:gd name="T118" fmla="*/ 0 w 221"/>
                    <a:gd name="T119" fmla="*/ 163 h 251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221"/>
                    <a:gd name="T181" fmla="*/ 0 h 251"/>
                    <a:gd name="T182" fmla="*/ 221 w 221"/>
                    <a:gd name="T183" fmla="*/ 251 h 251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221" h="251">
                      <a:moveTo>
                        <a:pt x="13" y="6"/>
                      </a:moveTo>
                      <a:lnTo>
                        <a:pt x="44" y="9"/>
                      </a:lnTo>
                      <a:lnTo>
                        <a:pt x="45" y="9"/>
                      </a:lnTo>
                      <a:lnTo>
                        <a:pt x="74" y="11"/>
                      </a:lnTo>
                      <a:lnTo>
                        <a:pt x="85" y="11"/>
                      </a:lnTo>
                      <a:lnTo>
                        <a:pt x="138" y="12"/>
                      </a:lnTo>
                      <a:lnTo>
                        <a:pt x="139" y="12"/>
                      </a:lnTo>
                      <a:lnTo>
                        <a:pt x="139" y="13"/>
                      </a:lnTo>
                      <a:lnTo>
                        <a:pt x="140" y="13"/>
                      </a:lnTo>
                      <a:lnTo>
                        <a:pt x="140" y="14"/>
                      </a:lnTo>
                      <a:lnTo>
                        <a:pt x="141" y="15"/>
                      </a:lnTo>
                      <a:lnTo>
                        <a:pt x="142" y="15"/>
                      </a:lnTo>
                      <a:lnTo>
                        <a:pt x="143" y="15"/>
                      </a:lnTo>
                      <a:lnTo>
                        <a:pt x="144" y="15"/>
                      </a:lnTo>
                      <a:lnTo>
                        <a:pt x="145" y="15"/>
                      </a:lnTo>
                      <a:lnTo>
                        <a:pt x="145" y="14"/>
                      </a:lnTo>
                      <a:lnTo>
                        <a:pt x="146" y="13"/>
                      </a:lnTo>
                      <a:lnTo>
                        <a:pt x="147" y="12"/>
                      </a:lnTo>
                      <a:lnTo>
                        <a:pt x="148" y="12"/>
                      </a:lnTo>
                      <a:lnTo>
                        <a:pt x="149" y="12"/>
                      </a:lnTo>
                      <a:lnTo>
                        <a:pt x="150" y="11"/>
                      </a:lnTo>
                      <a:lnTo>
                        <a:pt x="151" y="11"/>
                      </a:lnTo>
                      <a:lnTo>
                        <a:pt x="151" y="10"/>
                      </a:lnTo>
                      <a:lnTo>
                        <a:pt x="152" y="10"/>
                      </a:lnTo>
                      <a:lnTo>
                        <a:pt x="152" y="9"/>
                      </a:lnTo>
                      <a:lnTo>
                        <a:pt x="152" y="8"/>
                      </a:lnTo>
                      <a:lnTo>
                        <a:pt x="152" y="7"/>
                      </a:lnTo>
                      <a:lnTo>
                        <a:pt x="152" y="6"/>
                      </a:lnTo>
                      <a:lnTo>
                        <a:pt x="152" y="5"/>
                      </a:lnTo>
                      <a:lnTo>
                        <a:pt x="152" y="4"/>
                      </a:lnTo>
                      <a:lnTo>
                        <a:pt x="152" y="3"/>
                      </a:lnTo>
                      <a:lnTo>
                        <a:pt x="153" y="3"/>
                      </a:lnTo>
                      <a:lnTo>
                        <a:pt x="153" y="2"/>
                      </a:lnTo>
                      <a:lnTo>
                        <a:pt x="153" y="1"/>
                      </a:lnTo>
                      <a:lnTo>
                        <a:pt x="154" y="1"/>
                      </a:lnTo>
                      <a:lnTo>
                        <a:pt x="155" y="0"/>
                      </a:lnTo>
                      <a:lnTo>
                        <a:pt x="156" y="0"/>
                      </a:lnTo>
                      <a:lnTo>
                        <a:pt x="157" y="0"/>
                      </a:lnTo>
                      <a:lnTo>
                        <a:pt x="158" y="0"/>
                      </a:lnTo>
                      <a:lnTo>
                        <a:pt x="159" y="0"/>
                      </a:lnTo>
                      <a:lnTo>
                        <a:pt x="160" y="0"/>
                      </a:lnTo>
                      <a:lnTo>
                        <a:pt x="161" y="1"/>
                      </a:lnTo>
                      <a:lnTo>
                        <a:pt x="161" y="2"/>
                      </a:lnTo>
                      <a:lnTo>
                        <a:pt x="162" y="2"/>
                      </a:lnTo>
                      <a:lnTo>
                        <a:pt x="162" y="3"/>
                      </a:lnTo>
                      <a:lnTo>
                        <a:pt x="163" y="3"/>
                      </a:lnTo>
                      <a:lnTo>
                        <a:pt x="163" y="4"/>
                      </a:lnTo>
                      <a:lnTo>
                        <a:pt x="163" y="5"/>
                      </a:lnTo>
                      <a:lnTo>
                        <a:pt x="163" y="6"/>
                      </a:lnTo>
                      <a:lnTo>
                        <a:pt x="163" y="7"/>
                      </a:lnTo>
                      <a:lnTo>
                        <a:pt x="163" y="8"/>
                      </a:lnTo>
                      <a:lnTo>
                        <a:pt x="163" y="9"/>
                      </a:lnTo>
                      <a:lnTo>
                        <a:pt x="163" y="10"/>
                      </a:lnTo>
                      <a:lnTo>
                        <a:pt x="163" y="11"/>
                      </a:lnTo>
                      <a:lnTo>
                        <a:pt x="164" y="12"/>
                      </a:lnTo>
                      <a:lnTo>
                        <a:pt x="165" y="12"/>
                      </a:lnTo>
                      <a:lnTo>
                        <a:pt x="165" y="13"/>
                      </a:lnTo>
                      <a:lnTo>
                        <a:pt x="165" y="14"/>
                      </a:lnTo>
                      <a:lnTo>
                        <a:pt x="166" y="14"/>
                      </a:lnTo>
                      <a:lnTo>
                        <a:pt x="166" y="15"/>
                      </a:lnTo>
                      <a:lnTo>
                        <a:pt x="167" y="16"/>
                      </a:lnTo>
                      <a:lnTo>
                        <a:pt x="168" y="17"/>
                      </a:lnTo>
                      <a:lnTo>
                        <a:pt x="169" y="18"/>
                      </a:lnTo>
                      <a:lnTo>
                        <a:pt x="169" y="19"/>
                      </a:lnTo>
                      <a:lnTo>
                        <a:pt x="170" y="19"/>
                      </a:lnTo>
                      <a:lnTo>
                        <a:pt x="170" y="20"/>
                      </a:lnTo>
                      <a:lnTo>
                        <a:pt x="170" y="21"/>
                      </a:lnTo>
                      <a:lnTo>
                        <a:pt x="171" y="22"/>
                      </a:lnTo>
                      <a:lnTo>
                        <a:pt x="171" y="23"/>
                      </a:lnTo>
                      <a:lnTo>
                        <a:pt x="172" y="24"/>
                      </a:lnTo>
                      <a:lnTo>
                        <a:pt x="173" y="25"/>
                      </a:lnTo>
                      <a:lnTo>
                        <a:pt x="174" y="26"/>
                      </a:lnTo>
                      <a:lnTo>
                        <a:pt x="175" y="27"/>
                      </a:lnTo>
                      <a:lnTo>
                        <a:pt x="176" y="28"/>
                      </a:lnTo>
                      <a:lnTo>
                        <a:pt x="177" y="29"/>
                      </a:lnTo>
                      <a:lnTo>
                        <a:pt x="178" y="29"/>
                      </a:lnTo>
                      <a:lnTo>
                        <a:pt x="179" y="30"/>
                      </a:lnTo>
                      <a:lnTo>
                        <a:pt x="180" y="31"/>
                      </a:lnTo>
                      <a:lnTo>
                        <a:pt x="181" y="32"/>
                      </a:lnTo>
                      <a:lnTo>
                        <a:pt x="182" y="32"/>
                      </a:lnTo>
                      <a:lnTo>
                        <a:pt x="182" y="33"/>
                      </a:lnTo>
                      <a:lnTo>
                        <a:pt x="183" y="33"/>
                      </a:lnTo>
                      <a:lnTo>
                        <a:pt x="184" y="33"/>
                      </a:lnTo>
                      <a:lnTo>
                        <a:pt x="184" y="34"/>
                      </a:lnTo>
                      <a:lnTo>
                        <a:pt x="185" y="34"/>
                      </a:lnTo>
                      <a:lnTo>
                        <a:pt x="185" y="35"/>
                      </a:lnTo>
                      <a:lnTo>
                        <a:pt x="186" y="35"/>
                      </a:lnTo>
                      <a:lnTo>
                        <a:pt x="187" y="36"/>
                      </a:lnTo>
                      <a:lnTo>
                        <a:pt x="188" y="37"/>
                      </a:lnTo>
                      <a:lnTo>
                        <a:pt x="188" y="38"/>
                      </a:lnTo>
                      <a:lnTo>
                        <a:pt x="188" y="39"/>
                      </a:lnTo>
                      <a:lnTo>
                        <a:pt x="188" y="40"/>
                      </a:lnTo>
                      <a:lnTo>
                        <a:pt x="189" y="40"/>
                      </a:lnTo>
                      <a:lnTo>
                        <a:pt x="189" y="41"/>
                      </a:lnTo>
                      <a:lnTo>
                        <a:pt x="189" y="42"/>
                      </a:lnTo>
                      <a:lnTo>
                        <a:pt x="190" y="43"/>
                      </a:lnTo>
                      <a:lnTo>
                        <a:pt x="190" y="44"/>
                      </a:lnTo>
                      <a:lnTo>
                        <a:pt x="191" y="45"/>
                      </a:lnTo>
                      <a:lnTo>
                        <a:pt x="191" y="46"/>
                      </a:lnTo>
                      <a:lnTo>
                        <a:pt x="191" y="47"/>
                      </a:lnTo>
                      <a:lnTo>
                        <a:pt x="192" y="47"/>
                      </a:lnTo>
                      <a:lnTo>
                        <a:pt x="191" y="48"/>
                      </a:lnTo>
                      <a:lnTo>
                        <a:pt x="191" y="49"/>
                      </a:lnTo>
                      <a:lnTo>
                        <a:pt x="191" y="50"/>
                      </a:lnTo>
                      <a:lnTo>
                        <a:pt x="190" y="50"/>
                      </a:lnTo>
                      <a:lnTo>
                        <a:pt x="189" y="51"/>
                      </a:lnTo>
                      <a:lnTo>
                        <a:pt x="188" y="52"/>
                      </a:lnTo>
                      <a:lnTo>
                        <a:pt x="187" y="52"/>
                      </a:lnTo>
                      <a:lnTo>
                        <a:pt x="187" y="53"/>
                      </a:lnTo>
                      <a:lnTo>
                        <a:pt x="186" y="53"/>
                      </a:lnTo>
                      <a:lnTo>
                        <a:pt x="186" y="54"/>
                      </a:lnTo>
                      <a:lnTo>
                        <a:pt x="186" y="55"/>
                      </a:lnTo>
                      <a:lnTo>
                        <a:pt x="185" y="56"/>
                      </a:lnTo>
                      <a:lnTo>
                        <a:pt x="185" y="57"/>
                      </a:lnTo>
                      <a:lnTo>
                        <a:pt x="185" y="58"/>
                      </a:lnTo>
                      <a:lnTo>
                        <a:pt x="186" y="58"/>
                      </a:lnTo>
                      <a:lnTo>
                        <a:pt x="186" y="59"/>
                      </a:lnTo>
                      <a:lnTo>
                        <a:pt x="186" y="60"/>
                      </a:lnTo>
                      <a:lnTo>
                        <a:pt x="187" y="61"/>
                      </a:lnTo>
                      <a:lnTo>
                        <a:pt x="188" y="62"/>
                      </a:lnTo>
                      <a:lnTo>
                        <a:pt x="189" y="63"/>
                      </a:lnTo>
                      <a:lnTo>
                        <a:pt x="190" y="64"/>
                      </a:lnTo>
                      <a:lnTo>
                        <a:pt x="191" y="64"/>
                      </a:lnTo>
                      <a:lnTo>
                        <a:pt x="192" y="64"/>
                      </a:lnTo>
                      <a:lnTo>
                        <a:pt x="192" y="65"/>
                      </a:lnTo>
                      <a:lnTo>
                        <a:pt x="192" y="66"/>
                      </a:lnTo>
                      <a:lnTo>
                        <a:pt x="194" y="66"/>
                      </a:lnTo>
                      <a:lnTo>
                        <a:pt x="194" y="67"/>
                      </a:lnTo>
                      <a:lnTo>
                        <a:pt x="195" y="67"/>
                      </a:lnTo>
                      <a:lnTo>
                        <a:pt x="196" y="68"/>
                      </a:lnTo>
                      <a:lnTo>
                        <a:pt x="197" y="68"/>
                      </a:lnTo>
                      <a:lnTo>
                        <a:pt x="197" y="69"/>
                      </a:lnTo>
                      <a:lnTo>
                        <a:pt x="198" y="69"/>
                      </a:lnTo>
                      <a:lnTo>
                        <a:pt x="198" y="70"/>
                      </a:lnTo>
                      <a:lnTo>
                        <a:pt x="199" y="70"/>
                      </a:lnTo>
                      <a:lnTo>
                        <a:pt x="200" y="70"/>
                      </a:lnTo>
                      <a:lnTo>
                        <a:pt x="201" y="70"/>
                      </a:lnTo>
                      <a:lnTo>
                        <a:pt x="202" y="70"/>
                      </a:lnTo>
                      <a:lnTo>
                        <a:pt x="202" y="71"/>
                      </a:lnTo>
                      <a:lnTo>
                        <a:pt x="203" y="71"/>
                      </a:lnTo>
                      <a:lnTo>
                        <a:pt x="203" y="72"/>
                      </a:lnTo>
                      <a:lnTo>
                        <a:pt x="204" y="72"/>
                      </a:lnTo>
                      <a:lnTo>
                        <a:pt x="204" y="73"/>
                      </a:lnTo>
                      <a:lnTo>
                        <a:pt x="204" y="74"/>
                      </a:lnTo>
                      <a:lnTo>
                        <a:pt x="204" y="75"/>
                      </a:lnTo>
                      <a:lnTo>
                        <a:pt x="205" y="76"/>
                      </a:lnTo>
                      <a:lnTo>
                        <a:pt x="206" y="76"/>
                      </a:lnTo>
                      <a:lnTo>
                        <a:pt x="207" y="76"/>
                      </a:lnTo>
                      <a:lnTo>
                        <a:pt x="208" y="76"/>
                      </a:lnTo>
                      <a:lnTo>
                        <a:pt x="209" y="77"/>
                      </a:lnTo>
                      <a:lnTo>
                        <a:pt x="210" y="77"/>
                      </a:lnTo>
                      <a:lnTo>
                        <a:pt x="211" y="78"/>
                      </a:lnTo>
                      <a:lnTo>
                        <a:pt x="212" y="78"/>
                      </a:lnTo>
                      <a:lnTo>
                        <a:pt x="212" y="79"/>
                      </a:lnTo>
                      <a:lnTo>
                        <a:pt x="213" y="79"/>
                      </a:lnTo>
                      <a:lnTo>
                        <a:pt x="213" y="80"/>
                      </a:lnTo>
                      <a:lnTo>
                        <a:pt x="214" y="81"/>
                      </a:lnTo>
                      <a:lnTo>
                        <a:pt x="214" y="82"/>
                      </a:lnTo>
                      <a:lnTo>
                        <a:pt x="215" y="83"/>
                      </a:lnTo>
                      <a:lnTo>
                        <a:pt x="215" y="84"/>
                      </a:lnTo>
                      <a:lnTo>
                        <a:pt x="215" y="85"/>
                      </a:lnTo>
                      <a:lnTo>
                        <a:pt x="215" y="86"/>
                      </a:lnTo>
                      <a:lnTo>
                        <a:pt x="215" y="87"/>
                      </a:lnTo>
                      <a:lnTo>
                        <a:pt x="215" y="88"/>
                      </a:lnTo>
                      <a:lnTo>
                        <a:pt x="215" y="89"/>
                      </a:lnTo>
                      <a:lnTo>
                        <a:pt x="215" y="90"/>
                      </a:lnTo>
                      <a:lnTo>
                        <a:pt x="215" y="91"/>
                      </a:lnTo>
                      <a:lnTo>
                        <a:pt x="215" y="92"/>
                      </a:lnTo>
                      <a:lnTo>
                        <a:pt x="215" y="93"/>
                      </a:lnTo>
                      <a:lnTo>
                        <a:pt x="215" y="94"/>
                      </a:lnTo>
                      <a:lnTo>
                        <a:pt x="215" y="95"/>
                      </a:lnTo>
                      <a:lnTo>
                        <a:pt x="215" y="96"/>
                      </a:lnTo>
                      <a:lnTo>
                        <a:pt x="215" y="97"/>
                      </a:lnTo>
                      <a:lnTo>
                        <a:pt x="215" y="98"/>
                      </a:lnTo>
                      <a:lnTo>
                        <a:pt x="215" y="99"/>
                      </a:lnTo>
                      <a:lnTo>
                        <a:pt x="215" y="100"/>
                      </a:lnTo>
                      <a:lnTo>
                        <a:pt x="216" y="100"/>
                      </a:lnTo>
                      <a:lnTo>
                        <a:pt x="216" y="101"/>
                      </a:lnTo>
                      <a:lnTo>
                        <a:pt x="216" y="102"/>
                      </a:lnTo>
                      <a:lnTo>
                        <a:pt x="217" y="103"/>
                      </a:lnTo>
                      <a:lnTo>
                        <a:pt x="218" y="104"/>
                      </a:lnTo>
                      <a:lnTo>
                        <a:pt x="218" y="105"/>
                      </a:lnTo>
                      <a:lnTo>
                        <a:pt x="219" y="105"/>
                      </a:lnTo>
                      <a:lnTo>
                        <a:pt x="219" y="106"/>
                      </a:lnTo>
                      <a:lnTo>
                        <a:pt x="219" y="107"/>
                      </a:lnTo>
                      <a:lnTo>
                        <a:pt x="219" y="108"/>
                      </a:lnTo>
                      <a:lnTo>
                        <a:pt x="219" y="109"/>
                      </a:lnTo>
                      <a:lnTo>
                        <a:pt x="219" y="110"/>
                      </a:lnTo>
                      <a:lnTo>
                        <a:pt x="218" y="111"/>
                      </a:lnTo>
                      <a:lnTo>
                        <a:pt x="217" y="111"/>
                      </a:lnTo>
                      <a:lnTo>
                        <a:pt x="217" y="112"/>
                      </a:lnTo>
                      <a:lnTo>
                        <a:pt x="216" y="113"/>
                      </a:lnTo>
                      <a:lnTo>
                        <a:pt x="216" y="114"/>
                      </a:lnTo>
                      <a:lnTo>
                        <a:pt x="215" y="114"/>
                      </a:lnTo>
                      <a:lnTo>
                        <a:pt x="215" y="115"/>
                      </a:lnTo>
                      <a:lnTo>
                        <a:pt x="215" y="116"/>
                      </a:lnTo>
                      <a:lnTo>
                        <a:pt x="215" y="117"/>
                      </a:lnTo>
                      <a:lnTo>
                        <a:pt x="215" y="118"/>
                      </a:lnTo>
                      <a:lnTo>
                        <a:pt x="215" y="119"/>
                      </a:lnTo>
                      <a:lnTo>
                        <a:pt x="215" y="120"/>
                      </a:lnTo>
                      <a:lnTo>
                        <a:pt x="215" y="121"/>
                      </a:lnTo>
                      <a:lnTo>
                        <a:pt x="215" y="122"/>
                      </a:lnTo>
                      <a:lnTo>
                        <a:pt x="216" y="123"/>
                      </a:lnTo>
                      <a:lnTo>
                        <a:pt x="216" y="124"/>
                      </a:lnTo>
                      <a:lnTo>
                        <a:pt x="216" y="125"/>
                      </a:lnTo>
                      <a:lnTo>
                        <a:pt x="217" y="126"/>
                      </a:lnTo>
                      <a:lnTo>
                        <a:pt x="217" y="127"/>
                      </a:lnTo>
                      <a:lnTo>
                        <a:pt x="218" y="128"/>
                      </a:lnTo>
                      <a:lnTo>
                        <a:pt x="218" y="129"/>
                      </a:lnTo>
                      <a:lnTo>
                        <a:pt x="219" y="129"/>
                      </a:lnTo>
                      <a:lnTo>
                        <a:pt x="219" y="130"/>
                      </a:lnTo>
                      <a:lnTo>
                        <a:pt x="220" y="131"/>
                      </a:lnTo>
                      <a:lnTo>
                        <a:pt x="221" y="132"/>
                      </a:lnTo>
                      <a:lnTo>
                        <a:pt x="221" y="133"/>
                      </a:lnTo>
                      <a:lnTo>
                        <a:pt x="221" y="134"/>
                      </a:lnTo>
                      <a:lnTo>
                        <a:pt x="220" y="135"/>
                      </a:lnTo>
                      <a:lnTo>
                        <a:pt x="220" y="136"/>
                      </a:lnTo>
                      <a:lnTo>
                        <a:pt x="219" y="137"/>
                      </a:lnTo>
                      <a:lnTo>
                        <a:pt x="219" y="138"/>
                      </a:lnTo>
                      <a:lnTo>
                        <a:pt x="218" y="139"/>
                      </a:lnTo>
                      <a:lnTo>
                        <a:pt x="218" y="140"/>
                      </a:lnTo>
                      <a:lnTo>
                        <a:pt x="217" y="140"/>
                      </a:lnTo>
                      <a:lnTo>
                        <a:pt x="216" y="141"/>
                      </a:lnTo>
                      <a:lnTo>
                        <a:pt x="215" y="141"/>
                      </a:lnTo>
                      <a:lnTo>
                        <a:pt x="214" y="141"/>
                      </a:lnTo>
                      <a:lnTo>
                        <a:pt x="213" y="141"/>
                      </a:lnTo>
                      <a:lnTo>
                        <a:pt x="213" y="140"/>
                      </a:lnTo>
                      <a:lnTo>
                        <a:pt x="212" y="140"/>
                      </a:lnTo>
                      <a:lnTo>
                        <a:pt x="211" y="140"/>
                      </a:lnTo>
                      <a:lnTo>
                        <a:pt x="211" y="139"/>
                      </a:lnTo>
                      <a:lnTo>
                        <a:pt x="210" y="139"/>
                      </a:lnTo>
                      <a:lnTo>
                        <a:pt x="209" y="139"/>
                      </a:lnTo>
                      <a:lnTo>
                        <a:pt x="209" y="138"/>
                      </a:lnTo>
                      <a:lnTo>
                        <a:pt x="208" y="138"/>
                      </a:lnTo>
                      <a:lnTo>
                        <a:pt x="208" y="137"/>
                      </a:lnTo>
                      <a:lnTo>
                        <a:pt x="207" y="137"/>
                      </a:lnTo>
                      <a:lnTo>
                        <a:pt x="207" y="136"/>
                      </a:lnTo>
                      <a:lnTo>
                        <a:pt x="206" y="136"/>
                      </a:lnTo>
                      <a:lnTo>
                        <a:pt x="205" y="135"/>
                      </a:lnTo>
                      <a:lnTo>
                        <a:pt x="204" y="135"/>
                      </a:lnTo>
                      <a:lnTo>
                        <a:pt x="203" y="134"/>
                      </a:lnTo>
                      <a:lnTo>
                        <a:pt x="202" y="134"/>
                      </a:lnTo>
                      <a:lnTo>
                        <a:pt x="201" y="134"/>
                      </a:lnTo>
                      <a:lnTo>
                        <a:pt x="200" y="134"/>
                      </a:lnTo>
                      <a:lnTo>
                        <a:pt x="199" y="134"/>
                      </a:lnTo>
                      <a:lnTo>
                        <a:pt x="198" y="134"/>
                      </a:lnTo>
                      <a:lnTo>
                        <a:pt x="197" y="134"/>
                      </a:lnTo>
                      <a:lnTo>
                        <a:pt x="196" y="135"/>
                      </a:lnTo>
                      <a:lnTo>
                        <a:pt x="195" y="135"/>
                      </a:lnTo>
                      <a:lnTo>
                        <a:pt x="194" y="135"/>
                      </a:lnTo>
                      <a:lnTo>
                        <a:pt x="193" y="135"/>
                      </a:lnTo>
                      <a:lnTo>
                        <a:pt x="192" y="135"/>
                      </a:lnTo>
                      <a:lnTo>
                        <a:pt x="192" y="136"/>
                      </a:lnTo>
                      <a:lnTo>
                        <a:pt x="192" y="137"/>
                      </a:lnTo>
                      <a:lnTo>
                        <a:pt x="191" y="137"/>
                      </a:lnTo>
                      <a:lnTo>
                        <a:pt x="191" y="138"/>
                      </a:lnTo>
                      <a:lnTo>
                        <a:pt x="190" y="139"/>
                      </a:lnTo>
                      <a:lnTo>
                        <a:pt x="190" y="140"/>
                      </a:lnTo>
                      <a:lnTo>
                        <a:pt x="189" y="140"/>
                      </a:lnTo>
                      <a:lnTo>
                        <a:pt x="188" y="141"/>
                      </a:lnTo>
                      <a:lnTo>
                        <a:pt x="188" y="142"/>
                      </a:lnTo>
                      <a:lnTo>
                        <a:pt x="188" y="143"/>
                      </a:lnTo>
                      <a:lnTo>
                        <a:pt x="187" y="143"/>
                      </a:lnTo>
                      <a:lnTo>
                        <a:pt x="187" y="144"/>
                      </a:lnTo>
                      <a:lnTo>
                        <a:pt x="188" y="145"/>
                      </a:lnTo>
                      <a:lnTo>
                        <a:pt x="189" y="145"/>
                      </a:lnTo>
                      <a:lnTo>
                        <a:pt x="189" y="146"/>
                      </a:lnTo>
                      <a:lnTo>
                        <a:pt x="190" y="146"/>
                      </a:lnTo>
                      <a:lnTo>
                        <a:pt x="191" y="146"/>
                      </a:lnTo>
                      <a:lnTo>
                        <a:pt x="191" y="147"/>
                      </a:lnTo>
                      <a:lnTo>
                        <a:pt x="192" y="147"/>
                      </a:lnTo>
                      <a:lnTo>
                        <a:pt x="192" y="148"/>
                      </a:lnTo>
                      <a:lnTo>
                        <a:pt x="193" y="148"/>
                      </a:lnTo>
                      <a:lnTo>
                        <a:pt x="194" y="149"/>
                      </a:lnTo>
                      <a:lnTo>
                        <a:pt x="195" y="149"/>
                      </a:lnTo>
                      <a:lnTo>
                        <a:pt x="196" y="149"/>
                      </a:lnTo>
                      <a:lnTo>
                        <a:pt x="197" y="150"/>
                      </a:lnTo>
                      <a:lnTo>
                        <a:pt x="198" y="150"/>
                      </a:lnTo>
                      <a:lnTo>
                        <a:pt x="199" y="151"/>
                      </a:lnTo>
                      <a:lnTo>
                        <a:pt x="200" y="151"/>
                      </a:lnTo>
                      <a:lnTo>
                        <a:pt x="201" y="151"/>
                      </a:lnTo>
                      <a:lnTo>
                        <a:pt x="202" y="151"/>
                      </a:lnTo>
                      <a:lnTo>
                        <a:pt x="203" y="151"/>
                      </a:lnTo>
                      <a:lnTo>
                        <a:pt x="203" y="152"/>
                      </a:lnTo>
                      <a:lnTo>
                        <a:pt x="204" y="153"/>
                      </a:lnTo>
                      <a:lnTo>
                        <a:pt x="204" y="154"/>
                      </a:lnTo>
                      <a:lnTo>
                        <a:pt x="205" y="155"/>
                      </a:lnTo>
                      <a:lnTo>
                        <a:pt x="205" y="156"/>
                      </a:lnTo>
                      <a:lnTo>
                        <a:pt x="205" y="157"/>
                      </a:lnTo>
                      <a:lnTo>
                        <a:pt x="206" y="158"/>
                      </a:lnTo>
                      <a:lnTo>
                        <a:pt x="206" y="159"/>
                      </a:lnTo>
                      <a:lnTo>
                        <a:pt x="206" y="160"/>
                      </a:lnTo>
                      <a:lnTo>
                        <a:pt x="206" y="161"/>
                      </a:lnTo>
                      <a:lnTo>
                        <a:pt x="206" y="162"/>
                      </a:lnTo>
                      <a:lnTo>
                        <a:pt x="207" y="163"/>
                      </a:lnTo>
                      <a:lnTo>
                        <a:pt x="207" y="164"/>
                      </a:lnTo>
                      <a:lnTo>
                        <a:pt x="207" y="165"/>
                      </a:lnTo>
                      <a:lnTo>
                        <a:pt x="207" y="166"/>
                      </a:lnTo>
                      <a:lnTo>
                        <a:pt x="207" y="167"/>
                      </a:lnTo>
                      <a:lnTo>
                        <a:pt x="207" y="168"/>
                      </a:lnTo>
                      <a:lnTo>
                        <a:pt x="206" y="169"/>
                      </a:lnTo>
                      <a:lnTo>
                        <a:pt x="206" y="170"/>
                      </a:lnTo>
                      <a:lnTo>
                        <a:pt x="205" y="171"/>
                      </a:lnTo>
                      <a:lnTo>
                        <a:pt x="205" y="172"/>
                      </a:lnTo>
                      <a:lnTo>
                        <a:pt x="204" y="173"/>
                      </a:lnTo>
                      <a:lnTo>
                        <a:pt x="204" y="174"/>
                      </a:lnTo>
                      <a:lnTo>
                        <a:pt x="203" y="174"/>
                      </a:lnTo>
                      <a:lnTo>
                        <a:pt x="203" y="175"/>
                      </a:lnTo>
                      <a:lnTo>
                        <a:pt x="202" y="175"/>
                      </a:lnTo>
                      <a:lnTo>
                        <a:pt x="201" y="175"/>
                      </a:lnTo>
                      <a:lnTo>
                        <a:pt x="200" y="175"/>
                      </a:lnTo>
                      <a:lnTo>
                        <a:pt x="199" y="175"/>
                      </a:lnTo>
                      <a:lnTo>
                        <a:pt x="198" y="175"/>
                      </a:lnTo>
                      <a:lnTo>
                        <a:pt x="197" y="174"/>
                      </a:lnTo>
                      <a:lnTo>
                        <a:pt x="196" y="174"/>
                      </a:lnTo>
                      <a:lnTo>
                        <a:pt x="195" y="173"/>
                      </a:lnTo>
                      <a:lnTo>
                        <a:pt x="194" y="173"/>
                      </a:lnTo>
                      <a:lnTo>
                        <a:pt x="193" y="172"/>
                      </a:lnTo>
                      <a:lnTo>
                        <a:pt x="192" y="171"/>
                      </a:lnTo>
                      <a:lnTo>
                        <a:pt x="192" y="170"/>
                      </a:lnTo>
                      <a:lnTo>
                        <a:pt x="192" y="169"/>
                      </a:lnTo>
                      <a:lnTo>
                        <a:pt x="191" y="169"/>
                      </a:lnTo>
                      <a:lnTo>
                        <a:pt x="190" y="169"/>
                      </a:lnTo>
                      <a:lnTo>
                        <a:pt x="190" y="168"/>
                      </a:lnTo>
                      <a:lnTo>
                        <a:pt x="189" y="168"/>
                      </a:lnTo>
                      <a:lnTo>
                        <a:pt x="189" y="167"/>
                      </a:lnTo>
                      <a:lnTo>
                        <a:pt x="188" y="167"/>
                      </a:lnTo>
                      <a:lnTo>
                        <a:pt x="187" y="166"/>
                      </a:lnTo>
                      <a:lnTo>
                        <a:pt x="186" y="166"/>
                      </a:lnTo>
                      <a:lnTo>
                        <a:pt x="185" y="166"/>
                      </a:lnTo>
                      <a:lnTo>
                        <a:pt x="184" y="166"/>
                      </a:lnTo>
                      <a:lnTo>
                        <a:pt x="183" y="166"/>
                      </a:lnTo>
                      <a:lnTo>
                        <a:pt x="183" y="167"/>
                      </a:lnTo>
                      <a:lnTo>
                        <a:pt x="182" y="167"/>
                      </a:lnTo>
                      <a:lnTo>
                        <a:pt x="182" y="168"/>
                      </a:lnTo>
                      <a:lnTo>
                        <a:pt x="182" y="169"/>
                      </a:lnTo>
                      <a:lnTo>
                        <a:pt x="181" y="169"/>
                      </a:lnTo>
                      <a:lnTo>
                        <a:pt x="181" y="170"/>
                      </a:lnTo>
                      <a:lnTo>
                        <a:pt x="181" y="171"/>
                      </a:lnTo>
                      <a:lnTo>
                        <a:pt x="181" y="172"/>
                      </a:lnTo>
                      <a:lnTo>
                        <a:pt x="180" y="173"/>
                      </a:lnTo>
                      <a:lnTo>
                        <a:pt x="180" y="175"/>
                      </a:lnTo>
                      <a:lnTo>
                        <a:pt x="180" y="176"/>
                      </a:lnTo>
                      <a:lnTo>
                        <a:pt x="180" y="177"/>
                      </a:lnTo>
                      <a:lnTo>
                        <a:pt x="180" y="178"/>
                      </a:lnTo>
                      <a:lnTo>
                        <a:pt x="180" y="179"/>
                      </a:lnTo>
                      <a:lnTo>
                        <a:pt x="180" y="180"/>
                      </a:lnTo>
                      <a:lnTo>
                        <a:pt x="180" y="181"/>
                      </a:lnTo>
                      <a:lnTo>
                        <a:pt x="180" y="182"/>
                      </a:lnTo>
                      <a:lnTo>
                        <a:pt x="179" y="183"/>
                      </a:lnTo>
                      <a:lnTo>
                        <a:pt x="179" y="184"/>
                      </a:lnTo>
                      <a:lnTo>
                        <a:pt x="178" y="185"/>
                      </a:lnTo>
                      <a:lnTo>
                        <a:pt x="177" y="185"/>
                      </a:lnTo>
                      <a:lnTo>
                        <a:pt x="176" y="186"/>
                      </a:lnTo>
                      <a:lnTo>
                        <a:pt x="175" y="186"/>
                      </a:lnTo>
                      <a:lnTo>
                        <a:pt x="175" y="185"/>
                      </a:lnTo>
                      <a:lnTo>
                        <a:pt x="174" y="185"/>
                      </a:lnTo>
                      <a:lnTo>
                        <a:pt x="174" y="184"/>
                      </a:lnTo>
                      <a:lnTo>
                        <a:pt x="174" y="183"/>
                      </a:lnTo>
                      <a:lnTo>
                        <a:pt x="174" y="182"/>
                      </a:lnTo>
                      <a:lnTo>
                        <a:pt x="173" y="182"/>
                      </a:lnTo>
                      <a:lnTo>
                        <a:pt x="173" y="181"/>
                      </a:lnTo>
                      <a:lnTo>
                        <a:pt x="172" y="181"/>
                      </a:lnTo>
                      <a:lnTo>
                        <a:pt x="171" y="181"/>
                      </a:lnTo>
                      <a:lnTo>
                        <a:pt x="170" y="181"/>
                      </a:lnTo>
                      <a:lnTo>
                        <a:pt x="170" y="180"/>
                      </a:lnTo>
                      <a:lnTo>
                        <a:pt x="169" y="180"/>
                      </a:lnTo>
                      <a:lnTo>
                        <a:pt x="169" y="179"/>
                      </a:lnTo>
                      <a:lnTo>
                        <a:pt x="169" y="178"/>
                      </a:lnTo>
                      <a:lnTo>
                        <a:pt x="168" y="178"/>
                      </a:lnTo>
                      <a:lnTo>
                        <a:pt x="167" y="179"/>
                      </a:lnTo>
                      <a:lnTo>
                        <a:pt x="167" y="180"/>
                      </a:lnTo>
                      <a:lnTo>
                        <a:pt x="166" y="181"/>
                      </a:lnTo>
                      <a:lnTo>
                        <a:pt x="166" y="182"/>
                      </a:lnTo>
                      <a:lnTo>
                        <a:pt x="165" y="182"/>
                      </a:lnTo>
                      <a:lnTo>
                        <a:pt x="165" y="183"/>
                      </a:lnTo>
                      <a:lnTo>
                        <a:pt x="164" y="183"/>
                      </a:lnTo>
                      <a:lnTo>
                        <a:pt x="164" y="184"/>
                      </a:lnTo>
                      <a:lnTo>
                        <a:pt x="163" y="185"/>
                      </a:lnTo>
                      <a:lnTo>
                        <a:pt x="163" y="186"/>
                      </a:lnTo>
                      <a:lnTo>
                        <a:pt x="162" y="186"/>
                      </a:lnTo>
                      <a:lnTo>
                        <a:pt x="161" y="186"/>
                      </a:lnTo>
                      <a:lnTo>
                        <a:pt x="160" y="186"/>
                      </a:lnTo>
                      <a:lnTo>
                        <a:pt x="159" y="186"/>
                      </a:lnTo>
                      <a:lnTo>
                        <a:pt x="158" y="186"/>
                      </a:lnTo>
                      <a:lnTo>
                        <a:pt x="157" y="186"/>
                      </a:lnTo>
                      <a:lnTo>
                        <a:pt x="157" y="185"/>
                      </a:lnTo>
                      <a:lnTo>
                        <a:pt x="156" y="185"/>
                      </a:lnTo>
                      <a:lnTo>
                        <a:pt x="156" y="184"/>
                      </a:lnTo>
                      <a:lnTo>
                        <a:pt x="156" y="183"/>
                      </a:lnTo>
                      <a:lnTo>
                        <a:pt x="156" y="182"/>
                      </a:lnTo>
                      <a:lnTo>
                        <a:pt x="155" y="181"/>
                      </a:lnTo>
                      <a:lnTo>
                        <a:pt x="154" y="181"/>
                      </a:lnTo>
                      <a:lnTo>
                        <a:pt x="154" y="180"/>
                      </a:lnTo>
                      <a:lnTo>
                        <a:pt x="153" y="179"/>
                      </a:lnTo>
                      <a:lnTo>
                        <a:pt x="153" y="178"/>
                      </a:lnTo>
                      <a:lnTo>
                        <a:pt x="152" y="177"/>
                      </a:lnTo>
                      <a:lnTo>
                        <a:pt x="152" y="176"/>
                      </a:lnTo>
                      <a:lnTo>
                        <a:pt x="151" y="175"/>
                      </a:lnTo>
                      <a:lnTo>
                        <a:pt x="151" y="174"/>
                      </a:lnTo>
                      <a:lnTo>
                        <a:pt x="150" y="173"/>
                      </a:lnTo>
                      <a:lnTo>
                        <a:pt x="149" y="173"/>
                      </a:lnTo>
                      <a:lnTo>
                        <a:pt x="148" y="173"/>
                      </a:lnTo>
                      <a:lnTo>
                        <a:pt x="147" y="173"/>
                      </a:lnTo>
                      <a:lnTo>
                        <a:pt x="146" y="174"/>
                      </a:lnTo>
                      <a:lnTo>
                        <a:pt x="145" y="175"/>
                      </a:lnTo>
                      <a:lnTo>
                        <a:pt x="144" y="176"/>
                      </a:lnTo>
                      <a:lnTo>
                        <a:pt x="144" y="177"/>
                      </a:lnTo>
                      <a:lnTo>
                        <a:pt x="143" y="177"/>
                      </a:lnTo>
                      <a:lnTo>
                        <a:pt x="143" y="178"/>
                      </a:lnTo>
                      <a:lnTo>
                        <a:pt x="142" y="179"/>
                      </a:lnTo>
                      <a:lnTo>
                        <a:pt x="142" y="180"/>
                      </a:lnTo>
                      <a:lnTo>
                        <a:pt x="141" y="180"/>
                      </a:lnTo>
                      <a:lnTo>
                        <a:pt x="141" y="181"/>
                      </a:lnTo>
                      <a:lnTo>
                        <a:pt x="142" y="182"/>
                      </a:lnTo>
                      <a:lnTo>
                        <a:pt x="143" y="182"/>
                      </a:lnTo>
                      <a:lnTo>
                        <a:pt x="143" y="183"/>
                      </a:lnTo>
                      <a:lnTo>
                        <a:pt x="144" y="182"/>
                      </a:lnTo>
                      <a:lnTo>
                        <a:pt x="145" y="182"/>
                      </a:lnTo>
                      <a:lnTo>
                        <a:pt x="146" y="182"/>
                      </a:lnTo>
                      <a:lnTo>
                        <a:pt x="147" y="182"/>
                      </a:lnTo>
                      <a:lnTo>
                        <a:pt x="148" y="183"/>
                      </a:lnTo>
                      <a:lnTo>
                        <a:pt x="148" y="184"/>
                      </a:lnTo>
                      <a:lnTo>
                        <a:pt x="149" y="184"/>
                      </a:lnTo>
                      <a:lnTo>
                        <a:pt x="150" y="185"/>
                      </a:lnTo>
                      <a:lnTo>
                        <a:pt x="151" y="186"/>
                      </a:lnTo>
                      <a:lnTo>
                        <a:pt x="151" y="187"/>
                      </a:lnTo>
                      <a:lnTo>
                        <a:pt x="151" y="188"/>
                      </a:lnTo>
                      <a:lnTo>
                        <a:pt x="151" y="189"/>
                      </a:lnTo>
                      <a:lnTo>
                        <a:pt x="152" y="190"/>
                      </a:lnTo>
                      <a:lnTo>
                        <a:pt x="152" y="191"/>
                      </a:lnTo>
                      <a:lnTo>
                        <a:pt x="152" y="192"/>
                      </a:lnTo>
                      <a:lnTo>
                        <a:pt x="153" y="192"/>
                      </a:lnTo>
                      <a:lnTo>
                        <a:pt x="153" y="193"/>
                      </a:lnTo>
                      <a:lnTo>
                        <a:pt x="154" y="194"/>
                      </a:lnTo>
                      <a:lnTo>
                        <a:pt x="154" y="195"/>
                      </a:lnTo>
                      <a:lnTo>
                        <a:pt x="154" y="196"/>
                      </a:lnTo>
                      <a:lnTo>
                        <a:pt x="155" y="197"/>
                      </a:lnTo>
                      <a:lnTo>
                        <a:pt x="155" y="198"/>
                      </a:lnTo>
                      <a:lnTo>
                        <a:pt x="155" y="199"/>
                      </a:lnTo>
                      <a:lnTo>
                        <a:pt x="156" y="200"/>
                      </a:lnTo>
                      <a:lnTo>
                        <a:pt x="156" y="201"/>
                      </a:lnTo>
                      <a:lnTo>
                        <a:pt x="156" y="202"/>
                      </a:lnTo>
                      <a:lnTo>
                        <a:pt x="156" y="203"/>
                      </a:lnTo>
                      <a:lnTo>
                        <a:pt x="156" y="204"/>
                      </a:lnTo>
                      <a:lnTo>
                        <a:pt x="156" y="205"/>
                      </a:lnTo>
                      <a:lnTo>
                        <a:pt x="155" y="205"/>
                      </a:lnTo>
                      <a:lnTo>
                        <a:pt x="155" y="206"/>
                      </a:lnTo>
                      <a:lnTo>
                        <a:pt x="154" y="206"/>
                      </a:lnTo>
                      <a:lnTo>
                        <a:pt x="153" y="207"/>
                      </a:lnTo>
                      <a:lnTo>
                        <a:pt x="152" y="207"/>
                      </a:lnTo>
                      <a:lnTo>
                        <a:pt x="151" y="207"/>
                      </a:lnTo>
                      <a:lnTo>
                        <a:pt x="151" y="208"/>
                      </a:lnTo>
                      <a:lnTo>
                        <a:pt x="150" y="209"/>
                      </a:lnTo>
                      <a:lnTo>
                        <a:pt x="149" y="210"/>
                      </a:lnTo>
                      <a:lnTo>
                        <a:pt x="148" y="210"/>
                      </a:lnTo>
                      <a:lnTo>
                        <a:pt x="148" y="211"/>
                      </a:lnTo>
                      <a:lnTo>
                        <a:pt x="148" y="212"/>
                      </a:lnTo>
                      <a:lnTo>
                        <a:pt x="148" y="213"/>
                      </a:lnTo>
                      <a:lnTo>
                        <a:pt x="148" y="214"/>
                      </a:lnTo>
                      <a:lnTo>
                        <a:pt x="148" y="215"/>
                      </a:lnTo>
                      <a:lnTo>
                        <a:pt x="148" y="216"/>
                      </a:lnTo>
                      <a:lnTo>
                        <a:pt x="149" y="216"/>
                      </a:lnTo>
                      <a:lnTo>
                        <a:pt x="149" y="217"/>
                      </a:lnTo>
                      <a:lnTo>
                        <a:pt x="150" y="218"/>
                      </a:lnTo>
                      <a:lnTo>
                        <a:pt x="150" y="219"/>
                      </a:lnTo>
                      <a:lnTo>
                        <a:pt x="151" y="220"/>
                      </a:lnTo>
                      <a:lnTo>
                        <a:pt x="151" y="221"/>
                      </a:lnTo>
                      <a:lnTo>
                        <a:pt x="152" y="221"/>
                      </a:lnTo>
                      <a:lnTo>
                        <a:pt x="153" y="221"/>
                      </a:lnTo>
                      <a:lnTo>
                        <a:pt x="154" y="222"/>
                      </a:lnTo>
                      <a:lnTo>
                        <a:pt x="155" y="223"/>
                      </a:lnTo>
                      <a:lnTo>
                        <a:pt x="156" y="224"/>
                      </a:lnTo>
                      <a:lnTo>
                        <a:pt x="157" y="225"/>
                      </a:lnTo>
                      <a:lnTo>
                        <a:pt x="157" y="226"/>
                      </a:lnTo>
                      <a:lnTo>
                        <a:pt x="158" y="227"/>
                      </a:lnTo>
                      <a:lnTo>
                        <a:pt x="159" y="227"/>
                      </a:lnTo>
                      <a:lnTo>
                        <a:pt x="160" y="227"/>
                      </a:lnTo>
                      <a:lnTo>
                        <a:pt x="161" y="227"/>
                      </a:lnTo>
                      <a:lnTo>
                        <a:pt x="161" y="228"/>
                      </a:lnTo>
                      <a:lnTo>
                        <a:pt x="162" y="228"/>
                      </a:lnTo>
                      <a:lnTo>
                        <a:pt x="163" y="229"/>
                      </a:lnTo>
                      <a:lnTo>
                        <a:pt x="163" y="230"/>
                      </a:lnTo>
                      <a:lnTo>
                        <a:pt x="163" y="231"/>
                      </a:lnTo>
                      <a:lnTo>
                        <a:pt x="163" y="232"/>
                      </a:lnTo>
                      <a:lnTo>
                        <a:pt x="164" y="233"/>
                      </a:lnTo>
                      <a:lnTo>
                        <a:pt x="164" y="234"/>
                      </a:lnTo>
                      <a:lnTo>
                        <a:pt x="164" y="235"/>
                      </a:lnTo>
                      <a:lnTo>
                        <a:pt x="163" y="236"/>
                      </a:lnTo>
                      <a:lnTo>
                        <a:pt x="163" y="237"/>
                      </a:lnTo>
                      <a:lnTo>
                        <a:pt x="163" y="238"/>
                      </a:lnTo>
                      <a:lnTo>
                        <a:pt x="163" y="239"/>
                      </a:lnTo>
                      <a:lnTo>
                        <a:pt x="163" y="240"/>
                      </a:lnTo>
                      <a:lnTo>
                        <a:pt x="162" y="241"/>
                      </a:lnTo>
                      <a:lnTo>
                        <a:pt x="161" y="241"/>
                      </a:lnTo>
                      <a:lnTo>
                        <a:pt x="161" y="242"/>
                      </a:lnTo>
                      <a:lnTo>
                        <a:pt x="160" y="243"/>
                      </a:lnTo>
                      <a:lnTo>
                        <a:pt x="160" y="244"/>
                      </a:lnTo>
                      <a:lnTo>
                        <a:pt x="159" y="245"/>
                      </a:lnTo>
                      <a:lnTo>
                        <a:pt x="159" y="246"/>
                      </a:lnTo>
                      <a:lnTo>
                        <a:pt x="159" y="247"/>
                      </a:lnTo>
                      <a:lnTo>
                        <a:pt x="158" y="248"/>
                      </a:lnTo>
                      <a:lnTo>
                        <a:pt x="158" y="249"/>
                      </a:lnTo>
                      <a:lnTo>
                        <a:pt x="158" y="250"/>
                      </a:lnTo>
                      <a:lnTo>
                        <a:pt x="158" y="251"/>
                      </a:lnTo>
                      <a:lnTo>
                        <a:pt x="158" y="250"/>
                      </a:lnTo>
                      <a:lnTo>
                        <a:pt x="157" y="249"/>
                      </a:lnTo>
                      <a:lnTo>
                        <a:pt x="157" y="248"/>
                      </a:lnTo>
                      <a:lnTo>
                        <a:pt x="157" y="247"/>
                      </a:lnTo>
                      <a:lnTo>
                        <a:pt x="157" y="246"/>
                      </a:lnTo>
                      <a:lnTo>
                        <a:pt x="157" y="245"/>
                      </a:lnTo>
                      <a:lnTo>
                        <a:pt x="154" y="243"/>
                      </a:lnTo>
                      <a:lnTo>
                        <a:pt x="154" y="242"/>
                      </a:lnTo>
                      <a:lnTo>
                        <a:pt x="153" y="241"/>
                      </a:lnTo>
                      <a:lnTo>
                        <a:pt x="152" y="240"/>
                      </a:lnTo>
                      <a:lnTo>
                        <a:pt x="152" y="239"/>
                      </a:lnTo>
                      <a:lnTo>
                        <a:pt x="152" y="238"/>
                      </a:lnTo>
                      <a:lnTo>
                        <a:pt x="152" y="237"/>
                      </a:lnTo>
                      <a:lnTo>
                        <a:pt x="152" y="235"/>
                      </a:lnTo>
                      <a:lnTo>
                        <a:pt x="151" y="234"/>
                      </a:lnTo>
                      <a:lnTo>
                        <a:pt x="151" y="233"/>
                      </a:lnTo>
                      <a:lnTo>
                        <a:pt x="151" y="232"/>
                      </a:lnTo>
                      <a:lnTo>
                        <a:pt x="150" y="230"/>
                      </a:lnTo>
                      <a:lnTo>
                        <a:pt x="149" y="229"/>
                      </a:lnTo>
                      <a:lnTo>
                        <a:pt x="149" y="228"/>
                      </a:lnTo>
                      <a:lnTo>
                        <a:pt x="148" y="227"/>
                      </a:lnTo>
                      <a:lnTo>
                        <a:pt x="146" y="227"/>
                      </a:lnTo>
                      <a:lnTo>
                        <a:pt x="145" y="227"/>
                      </a:lnTo>
                      <a:lnTo>
                        <a:pt x="145" y="226"/>
                      </a:lnTo>
                      <a:lnTo>
                        <a:pt x="144" y="226"/>
                      </a:lnTo>
                      <a:lnTo>
                        <a:pt x="143" y="226"/>
                      </a:lnTo>
                      <a:lnTo>
                        <a:pt x="142" y="227"/>
                      </a:lnTo>
                      <a:lnTo>
                        <a:pt x="141" y="227"/>
                      </a:lnTo>
                      <a:lnTo>
                        <a:pt x="141" y="228"/>
                      </a:lnTo>
                      <a:lnTo>
                        <a:pt x="141" y="230"/>
                      </a:lnTo>
                      <a:lnTo>
                        <a:pt x="141" y="232"/>
                      </a:lnTo>
                      <a:lnTo>
                        <a:pt x="141" y="233"/>
                      </a:lnTo>
                      <a:lnTo>
                        <a:pt x="140" y="233"/>
                      </a:lnTo>
                      <a:lnTo>
                        <a:pt x="140" y="232"/>
                      </a:lnTo>
                      <a:lnTo>
                        <a:pt x="140" y="231"/>
                      </a:lnTo>
                      <a:lnTo>
                        <a:pt x="140" y="230"/>
                      </a:lnTo>
                      <a:lnTo>
                        <a:pt x="139" y="227"/>
                      </a:lnTo>
                      <a:lnTo>
                        <a:pt x="138" y="226"/>
                      </a:lnTo>
                      <a:lnTo>
                        <a:pt x="138" y="225"/>
                      </a:lnTo>
                      <a:lnTo>
                        <a:pt x="138" y="224"/>
                      </a:lnTo>
                      <a:lnTo>
                        <a:pt x="138" y="223"/>
                      </a:lnTo>
                      <a:lnTo>
                        <a:pt x="137" y="222"/>
                      </a:lnTo>
                      <a:lnTo>
                        <a:pt x="137" y="221"/>
                      </a:lnTo>
                      <a:lnTo>
                        <a:pt x="135" y="221"/>
                      </a:lnTo>
                      <a:lnTo>
                        <a:pt x="134" y="220"/>
                      </a:lnTo>
                      <a:lnTo>
                        <a:pt x="133" y="220"/>
                      </a:lnTo>
                      <a:lnTo>
                        <a:pt x="132" y="220"/>
                      </a:lnTo>
                      <a:lnTo>
                        <a:pt x="131" y="221"/>
                      </a:lnTo>
                      <a:lnTo>
                        <a:pt x="130" y="221"/>
                      </a:lnTo>
                      <a:lnTo>
                        <a:pt x="129" y="223"/>
                      </a:lnTo>
                      <a:lnTo>
                        <a:pt x="128" y="223"/>
                      </a:lnTo>
                      <a:lnTo>
                        <a:pt x="128" y="224"/>
                      </a:lnTo>
                      <a:lnTo>
                        <a:pt x="128" y="225"/>
                      </a:lnTo>
                      <a:lnTo>
                        <a:pt x="128" y="226"/>
                      </a:lnTo>
                      <a:lnTo>
                        <a:pt x="128" y="227"/>
                      </a:lnTo>
                      <a:lnTo>
                        <a:pt x="127" y="226"/>
                      </a:lnTo>
                      <a:lnTo>
                        <a:pt x="125" y="225"/>
                      </a:lnTo>
                      <a:lnTo>
                        <a:pt x="124" y="224"/>
                      </a:lnTo>
                      <a:lnTo>
                        <a:pt x="123" y="223"/>
                      </a:lnTo>
                      <a:lnTo>
                        <a:pt x="122" y="223"/>
                      </a:lnTo>
                      <a:lnTo>
                        <a:pt x="122" y="222"/>
                      </a:lnTo>
                      <a:lnTo>
                        <a:pt x="122" y="221"/>
                      </a:lnTo>
                      <a:lnTo>
                        <a:pt x="121" y="221"/>
                      </a:lnTo>
                      <a:lnTo>
                        <a:pt x="121" y="220"/>
                      </a:lnTo>
                      <a:lnTo>
                        <a:pt x="120" y="219"/>
                      </a:lnTo>
                      <a:lnTo>
                        <a:pt x="119" y="218"/>
                      </a:lnTo>
                      <a:lnTo>
                        <a:pt x="118" y="218"/>
                      </a:lnTo>
                      <a:lnTo>
                        <a:pt x="116" y="219"/>
                      </a:lnTo>
                      <a:lnTo>
                        <a:pt x="115" y="219"/>
                      </a:lnTo>
                      <a:lnTo>
                        <a:pt x="113" y="218"/>
                      </a:lnTo>
                      <a:lnTo>
                        <a:pt x="112" y="218"/>
                      </a:lnTo>
                      <a:lnTo>
                        <a:pt x="111" y="217"/>
                      </a:lnTo>
                      <a:lnTo>
                        <a:pt x="111" y="216"/>
                      </a:lnTo>
                      <a:lnTo>
                        <a:pt x="111" y="215"/>
                      </a:lnTo>
                      <a:lnTo>
                        <a:pt x="111" y="214"/>
                      </a:lnTo>
                      <a:lnTo>
                        <a:pt x="111" y="213"/>
                      </a:lnTo>
                      <a:lnTo>
                        <a:pt x="110" y="213"/>
                      </a:lnTo>
                      <a:lnTo>
                        <a:pt x="110" y="214"/>
                      </a:lnTo>
                      <a:lnTo>
                        <a:pt x="109" y="214"/>
                      </a:lnTo>
                      <a:lnTo>
                        <a:pt x="108" y="214"/>
                      </a:lnTo>
                      <a:lnTo>
                        <a:pt x="107" y="213"/>
                      </a:lnTo>
                      <a:lnTo>
                        <a:pt x="105" y="212"/>
                      </a:lnTo>
                      <a:lnTo>
                        <a:pt x="105" y="211"/>
                      </a:lnTo>
                      <a:lnTo>
                        <a:pt x="104" y="209"/>
                      </a:lnTo>
                      <a:lnTo>
                        <a:pt x="104" y="208"/>
                      </a:lnTo>
                      <a:lnTo>
                        <a:pt x="103" y="208"/>
                      </a:lnTo>
                      <a:lnTo>
                        <a:pt x="103" y="207"/>
                      </a:lnTo>
                      <a:lnTo>
                        <a:pt x="102" y="207"/>
                      </a:lnTo>
                      <a:lnTo>
                        <a:pt x="101" y="207"/>
                      </a:lnTo>
                      <a:lnTo>
                        <a:pt x="99" y="206"/>
                      </a:lnTo>
                      <a:lnTo>
                        <a:pt x="99" y="205"/>
                      </a:lnTo>
                      <a:lnTo>
                        <a:pt x="98" y="205"/>
                      </a:lnTo>
                      <a:lnTo>
                        <a:pt x="98" y="204"/>
                      </a:lnTo>
                      <a:lnTo>
                        <a:pt x="97" y="204"/>
                      </a:lnTo>
                      <a:lnTo>
                        <a:pt x="97" y="203"/>
                      </a:lnTo>
                      <a:lnTo>
                        <a:pt x="96" y="203"/>
                      </a:lnTo>
                      <a:lnTo>
                        <a:pt x="96" y="202"/>
                      </a:lnTo>
                      <a:lnTo>
                        <a:pt x="95" y="202"/>
                      </a:lnTo>
                      <a:lnTo>
                        <a:pt x="95" y="201"/>
                      </a:lnTo>
                      <a:lnTo>
                        <a:pt x="95" y="200"/>
                      </a:lnTo>
                      <a:lnTo>
                        <a:pt x="94" y="199"/>
                      </a:lnTo>
                      <a:lnTo>
                        <a:pt x="93" y="198"/>
                      </a:lnTo>
                      <a:lnTo>
                        <a:pt x="92" y="198"/>
                      </a:lnTo>
                      <a:lnTo>
                        <a:pt x="91" y="197"/>
                      </a:lnTo>
                      <a:lnTo>
                        <a:pt x="90" y="197"/>
                      </a:lnTo>
                      <a:lnTo>
                        <a:pt x="90" y="196"/>
                      </a:lnTo>
                      <a:lnTo>
                        <a:pt x="89" y="196"/>
                      </a:lnTo>
                      <a:lnTo>
                        <a:pt x="89" y="195"/>
                      </a:lnTo>
                      <a:lnTo>
                        <a:pt x="88" y="194"/>
                      </a:lnTo>
                      <a:lnTo>
                        <a:pt x="88" y="193"/>
                      </a:lnTo>
                      <a:lnTo>
                        <a:pt x="87" y="192"/>
                      </a:lnTo>
                      <a:lnTo>
                        <a:pt x="86" y="192"/>
                      </a:lnTo>
                      <a:lnTo>
                        <a:pt x="85" y="192"/>
                      </a:lnTo>
                      <a:lnTo>
                        <a:pt x="84" y="192"/>
                      </a:lnTo>
                      <a:lnTo>
                        <a:pt x="83" y="192"/>
                      </a:lnTo>
                      <a:lnTo>
                        <a:pt x="82" y="191"/>
                      </a:lnTo>
                      <a:lnTo>
                        <a:pt x="81" y="189"/>
                      </a:lnTo>
                      <a:lnTo>
                        <a:pt x="80" y="188"/>
                      </a:lnTo>
                      <a:lnTo>
                        <a:pt x="79" y="188"/>
                      </a:lnTo>
                      <a:lnTo>
                        <a:pt x="78" y="187"/>
                      </a:lnTo>
                      <a:lnTo>
                        <a:pt x="77" y="187"/>
                      </a:lnTo>
                      <a:lnTo>
                        <a:pt x="76" y="188"/>
                      </a:lnTo>
                      <a:lnTo>
                        <a:pt x="76" y="189"/>
                      </a:lnTo>
                      <a:lnTo>
                        <a:pt x="77" y="190"/>
                      </a:lnTo>
                      <a:lnTo>
                        <a:pt x="77" y="191"/>
                      </a:lnTo>
                      <a:lnTo>
                        <a:pt x="76" y="191"/>
                      </a:lnTo>
                      <a:lnTo>
                        <a:pt x="76" y="192"/>
                      </a:lnTo>
                      <a:lnTo>
                        <a:pt x="75" y="192"/>
                      </a:lnTo>
                      <a:lnTo>
                        <a:pt x="74" y="192"/>
                      </a:lnTo>
                      <a:lnTo>
                        <a:pt x="74" y="190"/>
                      </a:lnTo>
                      <a:lnTo>
                        <a:pt x="74" y="189"/>
                      </a:lnTo>
                      <a:lnTo>
                        <a:pt x="73" y="188"/>
                      </a:lnTo>
                      <a:lnTo>
                        <a:pt x="73" y="187"/>
                      </a:lnTo>
                      <a:lnTo>
                        <a:pt x="73" y="186"/>
                      </a:lnTo>
                      <a:lnTo>
                        <a:pt x="73" y="185"/>
                      </a:lnTo>
                      <a:lnTo>
                        <a:pt x="73" y="184"/>
                      </a:lnTo>
                      <a:lnTo>
                        <a:pt x="71" y="184"/>
                      </a:lnTo>
                      <a:lnTo>
                        <a:pt x="70" y="184"/>
                      </a:lnTo>
                      <a:lnTo>
                        <a:pt x="70" y="186"/>
                      </a:lnTo>
                      <a:lnTo>
                        <a:pt x="69" y="186"/>
                      </a:lnTo>
                      <a:lnTo>
                        <a:pt x="68" y="187"/>
                      </a:lnTo>
                      <a:lnTo>
                        <a:pt x="68" y="186"/>
                      </a:lnTo>
                      <a:lnTo>
                        <a:pt x="68" y="185"/>
                      </a:lnTo>
                      <a:lnTo>
                        <a:pt x="67" y="185"/>
                      </a:lnTo>
                      <a:lnTo>
                        <a:pt x="67" y="186"/>
                      </a:lnTo>
                      <a:lnTo>
                        <a:pt x="66" y="187"/>
                      </a:lnTo>
                      <a:lnTo>
                        <a:pt x="65" y="186"/>
                      </a:lnTo>
                      <a:lnTo>
                        <a:pt x="64" y="186"/>
                      </a:lnTo>
                      <a:lnTo>
                        <a:pt x="64" y="187"/>
                      </a:lnTo>
                      <a:lnTo>
                        <a:pt x="63" y="186"/>
                      </a:lnTo>
                      <a:lnTo>
                        <a:pt x="62" y="186"/>
                      </a:lnTo>
                      <a:lnTo>
                        <a:pt x="61" y="185"/>
                      </a:lnTo>
                      <a:lnTo>
                        <a:pt x="63" y="184"/>
                      </a:lnTo>
                      <a:lnTo>
                        <a:pt x="63" y="183"/>
                      </a:lnTo>
                      <a:lnTo>
                        <a:pt x="63" y="182"/>
                      </a:lnTo>
                      <a:lnTo>
                        <a:pt x="63" y="181"/>
                      </a:lnTo>
                      <a:lnTo>
                        <a:pt x="62" y="181"/>
                      </a:lnTo>
                      <a:lnTo>
                        <a:pt x="61" y="181"/>
                      </a:lnTo>
                      <a:lnTo>
                        <a:pt x="60" y="180"/>
                      </a:lnTo>
                      <a:lnTo>
                        <a:pt x="58" y="178"/>
                      </a:lnTo>
                      <a:lnTo>
                        <a:pt x="56" y="176"/>
                      </a:lnTo>
                      <a:lnTo>
                        <a:pt x="56" y="175"/>
                      </a:lnTo>
                      <a:lnTo>
                        <a:pt x="55" y="175"/>
                      </a:lnTo>
                      <a:lnTo>
                        <a:pt x="54" y="175"/>
                      </a:lnTo>
                      <a:lnTo>
                        <a:pt x="53" y="175"/>
                      </a:lnTo>
                      <a:lnTo>
                        <a:pt x="52" y="175"/>
                      </a:lnTo>
                      <a:lnTo>
                        <a:pt x="50" y="175"/>
                      </a:lnTo>
                      <a:lnTo>
                        <a:pt x="49" y="175"/>
                      </a:lnTo>
                      <a:lnTo>
                        <a:pt x="49" y="173"/>
                      </a:lnTo>
                      <a:lnTo>
                        <a:pt x="49" y="171"/>
                      </a:lnTo>
                      <a:lnTo>
                        <a:pt x="50" y="171"/>
                      </a:lnTo>
                      <a:lnTo>
                        <a:pt x="50" y="170"/>
                      </a:lnTo>
                      <a:lnTo>
                        <a:pt x="50" y="169"/>
                      </a:lnTo>
                      <a:lnTo>
                        <a:pt x="49" y="169"/>
                      </a:lnTo>
                      <a:lnTo>
                        <a:pt x="48" y="169"/>
                      </a:lnTo>
                      <a:lnTo>
                        <a:pt x="47" y="169"/>
                      </a:lnTo>
                      <a:lnTo>
                        <a:pt x="46" y="169"/>
                      </a:lnTo>
                      <a:lnTo>
                        <a:pt x="45" y="169"/>
                      </a:lnTo>
                      <a:lnTo>
                        <a:pt x="43" y="170"/>
                      </a:lnTo>
                      <a:lnTo>
                        <a:pt x="42" y="170"/>
                      </a:lnTo>
                      <a:lnTo>
                        <a:pt x="41" y="170"/>
                      </a:lnTo>
                      <a:lnTo>
                        <a:pt x="40" y="169"/>
                      </a:lnTo>
                      <a:lnTo>
                        <a:pt x="39" y="169"/>
                      </a:lnTo>
                      <a:lnTo>
                        <a:pt x="38" y="169"/>
                      </a:lnTo>
                      <a:lnTo>
                        <a:pt x="37" y="169"/>
                      </a:lnTo>
                      <a:lnTo>
                        <a:pt x="36" y="169"/>
                      </a:lnTo>
                      <a:lnTo>
                        <a:pt x="35" y="169"/>
                      </a:lnTo>
                      <a:lnTo>
                        <a:pt x="34" y="169"/>
                      </a:lnTo>
                      <a:lnTo>
                        <a:pt x="32" y="169"/>
                      </a:lnTo>
                      <a:lnTo>
                        <a:pt x="31" y="169"/>
                      </a:lnTo>
                      <a:lnTo>
                        <a:pt x="30" y="169"/>
                      </a:lnTo>
                      <a:lnTo>
                        <a:pt x="29" y="169"/>
                      </a:lnTo>
                      <a:lnTo>
                        <a:pt x="28" y="169"/>
                      </a:lnTo>
                      <a:lnTo>
                        <a:pt x="26" y="169"/>
                      </a:lnTo>
                      <a:lnTo>
                        <a:pt x="25" y="169"/>
                      </a:lnTo>
                      <a:lnTo>
                        <a:pt x="23" y="168"/>
                      </a:lnTo>
                      <a:lnTo>
                        <a:pt x="23" y="167"/>
                      </a:lnTo>
                      <a:lnTo>
                        <a:pt x="23" y="166"/>
                      </a:lnTo>
                      <a:lnTo>
                        <a:pt x="23" y="165"/>
                      </a:lnTo>
                      <a:lnTo>
                        <a:pt x="23" y="164"/>
                      </a:lnTo>
                      <a:lnTo>
                        <a:pt x="24" y="164"/>
                      </a:lnTo>
                      <a:lnTo>
                        <a:pt x="25" y="163"/>
                      </a:lnTo>
                      <a:lnTo>
                        <a:pt x="26" y="162"/>
                      </a:lnTo>
                      <a:lnTo>
                        <a:pt x="25" y="161"/>
                      </a:lnTo>
                      <a:lnTo>
                        <a:pt x="25" y="160"/>
                      </a:lnTo>
                      <a:lnTo>
                        <a:pt x="24" y="160"/>
                      </a:lnTo>
                      <a:lnTo>
                        <a:pt x="24" y="161"/>
                      </a:lnTo>
                      <a:lnTo>
                        <a:pt x="23" y="161"/>
                      </a:lnTo>
                      <a:lnTo>
                        <a:pt x="23" y="160"/>
                      </a:lnTo>
                      <a:lnTo>
                        <a:pt x="23" y="159"/>
                      </a:lnTo>
                      <a:lnTo>
                        <a:pt x="22" y="159"/>
                      </a:lnTo>
                      <a:lnTo>
                        <a:pt x="22" y="160"/>
                      </a:lnTo>
                      <a:lnTo>
                        <a:pt x="21" y="160"/>
                      </a:lnTo>
                      <a:lnTo>
                        <a:pt x="21" y="161"/>
                      </a:lnTo>
                      <a:lnTo>
                        <a:pt x="20" y="161"/>
                      </a:lnTo>
                      <a:lnTo>
                        <a:pt x="20" y="160"/>
                      </a:lnTo>
                      <a:lnTo>
                        <a:pt x="19" y="160"/>
                      </a:lnTo>
                      <a:lnTo>
                        <a:pt x="17" y="159"/>
                      </a:lnTo>
                      <a:lnTo>
                        <a:pt x="17" y="158"/>
                      </a:lnTo>
                      <a:lnTo>
                        <a:pt x="15" y="158"/>
                      </a:lnTo>
                      <a:lnTo>
                        <a:pt x="14" y="157"/>
                      </a:lnTo>
                      <a:lnTo>
                        <a:pt x="13" y="157"/>
                      </a:lnTo>
                      <a:lnTo>
                        <a:pt x="12" y="157"/>
                      </a:lnTo>
                      <a:lnTo>
                        <a:pt x="12" y="156"/>
                      </a:lnTo>
                      <a:lnTo>
                        <a:pt x="12" y="155"/>
                      </a:lnTo>
                      <a:lnTo>
                        <a:pt x="11" y="155"/>
                      </a:lnTo>
                      <a:lnTo>
                        <a:pt x="11" y="156"/>
                      </a:lnTo>
                      <a:lnTo>
                        <a:pt x="11" y="157"/>
                      </a:lnTo>
                      <a:lnTo>
                        <a:pt x="10" y="157"/>
                      </a:lnTo>
                      <a:lnTo>
                        <a:pt x="10" y="158"/>
                      </a:lnTo>
                      <a:lnTo>
                        <a:pt x="10" y="160"/>
                      </a:lnTo>
                      <a:lnTo>
                        <a:pt x="10" y="162"/>
                      </a:lnTo>
                      <a:lnTo>
                        <a:pt x="10" y="163"/>
                      </a:lnTo>
                      <a:lnTo>
                        <a:pt x="9" y="162"/>
                      </a:lnTo>
                      <a:lnTo>
                        <a:pt x="8" y="162"/>
                      </a:lnTo>
                      <a:lnTo>
                        <a:pt x="7" y="162"/>
                      </a:lnTo>
                      <a:lnTo>
                        <a:pt x="6" y="163"/>
                      </a:lnTo>
                      <a:lnTo>
                        <a:pt x="6" y="164"/>
                      </a:lnTo>
                      <a:lnTo>
                        <a:pt x="5" y="164"/>
                      </a:lnTo>
                      <a:lnTo>
                        <a:pt x="4" y="164"/>
                      </a:lnTo>
                      <a:lnTo>
                        <a:pt x="3" y="163"/>
                      </a:lnTo>
                      <a:lnTo>
                        <a:pt x="2" y="163"/>
                      </a:lnTo>
                      <a:lnTo>
                        <a:pt x="0" y="163"/>
                      </a:lnTo>
                      <a:lnTo>
                        <a:pt x="1" y="139"/>
                      </a:lnTo>
                      <a:lnTo>
                        <a:pt x="9" y="47"/>
                      </a:lnTo>
                      <a:lnTo>
                        <a:pt x="13" y="6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" name="Freeform 51">
                  <a:extLst>
                    <a:ext uri="{FF2B5EF4-FFF2-40B4-BE49-F238E27FC236}">
                      <a16:creationId xmlns:a16="http://schemas.microsoft.com/office/drawing/2014/main" id="{AE57BB1D-1E5B-42C3-9E0A-DF2A8A4D563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84625" y="2651125"/>
                  <a:ext cx="455613" cy="654050"/>
                </a:xfrm>
                <a:custGeom>
                  <a:avLst/>
                  <a:gdLst>
                    <a:gd name="T0" fmla="*/ 49 w 287"/>
                    <a:gd name="T1" fmla="*/ 139 h 412"/>
                    <a:gd name="T2" fmla="*/ 59 w 287"/>
                    <a:gd name="T3" fmla="*/ 145 h 412"/>
                    <a:gd name="T4" fmla="*/ 66 w 287"/>
                    <a:gd name="T5" fmla="*/ 137 h 412"/>
                    <a:gd name="T6" fmla="*/ 64 w 287"/>
                    <a:gd name="T7" fmla="*/ 126 h 412"/>
                    <a:gd name="T8" fmla="*/ 55 w 287"/>
                    <a:gd name="T9" fmla="*/ 119 h 412"/>
                    <a:gd name="T10" fmla="*/ 46 w 287"/>
                    <a:gd name="T11" fmla="*/ 114 h 412"/>
                    <a:gd name="T12" fmla="*/ 51 w 287"/>
                    <a:gd name="T13" fmla="*/ 105 h 412"/>
                    <a:gd name="T14" fmla="*/ 62 w 287"/>
                    <a:gd name="T15" fmla="*/ 104 h 412"/>
                    <a:gd name="T16" fmla="*/ 70 w 287"/>
                    <a:gd name="T17" fmla="*/ 110 h 412"/>
                    <a:gd name="T18" fmla="*/ 79 w 287"/>
                    <a:gd name="T19" fmla="*/ 106 h 412"/>
                    <a:gd name="T20" fmla="*/ 76 w 287"/>
                    <a:gd name="T21" fmla="*/ 96 h 412"/>
                    <a:gd name="T22" fmla="*/ 74 w 287"/>
                    <a:gd name="T23" fmla="*/ 87 h 412"/>
                    <a:gd name="T24" fmla="*/ 78 w 287"/>
                    <a:gd name="T25" fmla="*/ 77 h 412"/>
                    <a:gd name="T26" fmla="*/ 74 w 287"/>
                    <a:gd name="T27" fmla="*/ 68 h 412"/>
                    <a:gd name="T28" fmla="*/ 74 w 287"/>
                    <a:gd name="T29" fmla="*/ 57 h 412"/>
                    <a:gd name="T30" fmla="*/ 70 w 287"/>
                    <a:gd name="T31" fmla="*/ 48 h 412"/>
                    <a:gd name="T32" fmla="*/ 62 w 287"/>
                    <a:gd name="T33" fmla="*/ 41 h 412"/>
                    <a:gd name="T34" fmla="*/ 284 w 287"/>
                    <a:gd name="T35" fmla="*/ 84 h 412"/>
                    <a:gd name="T36" fmla="*/ 270 w 287"/>
                    <a:gd name="T37" fmla="*/ 362 h 412"/>
                    <a:gd name="T38" fmla="*/ 192 w 287"/>
                    <a:gd name="T39" fmla="*/ 403 h 412"/>
                    <a:gd name="T40" fmla="*/ 184 w 287"/>
                    <a:gd name="T41" fmla="*/ 394 h 412"/>
                    <a:gd name="T42" fmla="*/ 184 w 287"/>
                    <a:gd name="T43" fmla="*/ 382 h 412"/>
                    <a:gd name="T44" fmla="*/ 176 w 287"/>
                    <a:gd name="T45" fmla="*/ 374 h 412"/>
                    <a:gd name="T46" fmla="*/ 178 w 287"/>
                    <a:gd name="T47" fmla="*/ 360 h 412"/>
                    <a:gd name="T48" fmla="*/ 174 w 287"/>
                    <a:gd name="T49" fmla="*/ 348 h 412"/>
                    <a:gd name="T50" fmla="*/ 163 w 287"/>
                    <a:gd name="T51" fmla="*/ 341 h 412"/>
                    <a:gd name="T52" fmla="*/ 159 w 287"/>
                    <a:gd name="T53" fmla="*/ 331 h 412"/>
                    <a:gd name="T54" fmla="*/ 151 w 287"/>
                    <a:gd name="T55" fmla="*/ 322 h 412"/>
                    <a:gd name="T56" fmla="*/ 143 w 287"/>
                    <a:gd name="T57" fmla="*/ 314 h 412"/>
                    <a:gd name="T58" fmla="*/ 129 w 287"/>
                    <a:gd name="T59" fmla="*/ 310 h 412"/>
                    <a:gd name="T60" fmla="*/ 123 w 287"/>
                    <a:gd name="T61" fmla="*/ 302 h 412"/>
                    <a:gd name="T62" fmla="*/ 115 w 287"/>
                    <a:gd name="T63" fmla="*/ 290 h 412"/>
                    <a:gd name="T64" fmla="*/ 111 w 287"/>
                    <a:gd name="T65" fmla="*/ 281 h 412"/>
                    <a:gd name="T66" fmla="*/ 101 w 287"/>
                    <a:gd name="T67" fmla="*/ 275 h 412"/>
                    <a:gd name="T68" fmla="*/ 97 w 287"/>
                    <a:gd name="T69" fmla="*/ 263 h 412"/>
                    <a:gd name="T70" fmla="*/ 103 w 287"/>
                    <a:gd name="T71" fmla="*/ 254 h 412"/>
                    <a:gd name="T72" fmla="*/ 100 w 287"/>
                    <a:gd name="T73" fmla="*/ 244 h 412"/>
                    <a:gd name="T74" fmla="*/ 89 w 287"/>
                    <a:gd name="T75" fmla="*/ 241 h 412"/>
                    <a:gd name="T76" fmla="*/ 77 w 287"/>
                    <a:gd name="T77" fmla="*/ 244 h 412"/>
                    <a:gd name="T78" fmla="*/ 65 w 287"/>
                    <a:gd name="T79" fmla="*/ 241 h 412"/>
                    <a:gd name="T80" fmla="*/ 57 w 287"/>
                    <a:gd name="T81" fmla="*/ 237 h 412"/>
                    <a:gd name="T82" fmla="*/ 48 w 287"/>
                    <a:gd name="T83" fmla="*/ 238 h 412"/>
                    <a:gd name="T84" fmla="*/ 37 w 287"/>
                    <a:gd name="T85" fmla="*/ 233 h 412"/>
                    <a:gd name="T86" fmla="*/ 28 w 287"/>
                    <a:gd name="T87" fmla="*/ 228 h 412"/>
                    <a:gd name="T88" fmla="*/ 19 w 287"/>
                    <a:gd name="T89" fmla="*/ 225 h 412"/>
                    <a:gd name="T90" fmla="*/ 19 w 287"/>
                    <a:gd name="T91" fmla="*/ 214 h 412"/>
                    <a:gd name="T92" fmla="*/ 23 w 287"/>
                    <a:gd name="T93" fmla="*/ 203 h 412"/>
                    <a:gd name="T94" fmla="*/ 16 w 287"/>
                    <a:gd name="T95" fmla="*/ 195 h 412"/>
                    <a:gd name="T96" fmla="*/ 7 w 287"/>
                    <a:gd name="T97" fmla="*/ 185 h 412"/>
                    <a:gd name="T98" fmla="*/ 11 w 287"/>
                    <a:gd name="T99" fmla="*/ 177 h 412"/>
                    <a:gd name="T100" fmla="*/ 14 w 287"/>
                    <a:gd name="T101" fmla="*/ 168 h 412"/>
                    <a:gd name="T102" fmla="*/ 10 w 287"/>
                    <a:gd name="T103" fmla="*/ 157 h 412"/>
                    <a:gd name="T104" fmla="*/ 2 w 287"/>
                    <a:gd name="T105" fmla="*/ 153 h 412"/>
                    <a:gd name="T106" fmla="*/ 4 w 287"/>
                    <a:gd name="T107" fmla="*/ 145 h 412"/>
                    <a:gd name="T108" fmla="*/ 12 w 287"/>
                    <a:gd name="T109" fmla="*/ 149 h 412"/>
                    <a:gd name="T110" fmla="*/ 19 w 287"/>
                    <a:gd name="T111" fmla="*/ 156 h 412"/>
                    <a:gd name="T112" fmla="*/ 26 w 287"/>
                    <a:gd name="T113" fmla="*/ 150 h 412"/>
                    <a:gd name="T114" fmla="*/ 33 w 287"/>
                    <a:gd name="T115" fmla="*/ 152 h 412"/>
                    <a:gd name="T116" fmla="*/ 39 w 287"/>
                    <a:gd name="T117" fmla="*/ 151 h 412"/>
                    <a:gd name="T118" fmla="*/ 40 w 287"/>
                    <a:gd name="T119" fmla="*/ 139 h 412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287"/>
                    <a:gd name="T181" fmla="*/ 0 h 412"/>
                    <a:gd name="T182" fmla="*/ 287 w 287"/>
                    <a:gd name="T183" fmla="*/ 412 h 412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287" h="412">
                      <a:moveTo>
                        <a:pt x="41" y="137"/>
                      </a:moveTo>
                      <a:lnTo>
                        <a:pt x="42" y="137"/>
                      </a:lnTo>
                      <a:lnTo>
                        <a:pt x="42" y="136"/>
                      </a:lnTo>
                      <a:lnTo>
                        <a:pt x="43" y="136"/>
                      </a:lnTo>
                      <a:lnTo>
                        <a:pt x="44" y="136"/>
                      </a:lnTo>
                      <a:lnTo>
                        <a:pt x="45" y="136"/>
                      </a:lnTo>
                      <a:lnTo>
                        <a:pt x="46" y="136"/>
                      </a:lnTo>
                      <a:lnTo>
                        <a:pt x="47" y="137"/>
                      </a:lnTo>
                      <a:lnTo>
                        <a:pt x="48" y="137"/>
                      </a:lnTo>
                      <a:lnTo>
                        <a:pt x="48" y="138"/>
                      </a:lnTo>
                      <a:lnTo>
                        <a:pt x="49" y="138"/>
                      </a:lnTo>
                      <a:lnTo>
                        <a:pt x="49" y="139"/>
                      </a:lnTo>
                      <a:lnTo>
                        <a:pt x="50" y="139"/>
                      </a:lnTo>
                      <a:lnTo>
                        <a:pt x="51" y="139"/>
                      </a:lnTo>
                      <a:lnTo>
                        <a:pt x="51" y="140"/>
                      </a:lnTo>
                      <a:lnTo>
                        <a:pt x="51" y="141"/>
                      </a:lnTo>
                      <a:lnTo>
                        <a:pt x="52" y="142"/>
                      </a:lnTo>
                      <a:lnTo>
                        <a:pt x="53" y="143"/>
                      </a:lnTo>
                      <a:lnTo>
                        <a:pt x="54" y="143"/>
                      </a:lnTo>
                      <a:lnTo>
                        <a:pt x="55" y="144"/>
                      </a:lnTo>
                      <a:lnTo>
                        <a:pt x="56" y="144"/>
                      </a:lnTo>
                      <a:lnTo>
                        <a:pt x="57" y="145"/>
                      </a:lnTo>
                      <a:lnTo>
                        <a:pt x="58" y="145"/>
                      </a:lnTo>
                      <a:lnTo>
                        <a:pt x="59" y="145"/>
                      </a:lnTo>
                      <a:lnTo>
                        <a:pt x="60" y="145"/>
                      </a:lnTo>
                      <a:lnTo>
                        <a:pt x="61" y="145"/>
                      </a:lnTo>
                      <a:lnTo>
                        <a:pt x="62" y="145"/>
                      </a:lnTo>
                      <a:lnTo>
                        <a:pt x="62" y="144"/>
                      </a:lnTo>
                      <a:lnTo>
                        <a:pt x="63" y="144"/>
                      </a:lnTo>
                      <a:lnTo>
                        <a:pt x="63" y="143"/>
                      </a:lnTo>
                      <a:lnTo>
                        <a:pt x="64" y="142"/>
                      </a:lnTo>
                      <a:lnTo>
                        <a:pt x="64" y="141"/>
                      </a:lnTo>
                      <a:lnTo>
                        <a:pt x="65" y="140"/>
                      </a:lnTo>
                      <a:lnTo>
                        <a:pt x="65" y="139"/>
                      </a:lnTo>
                      <a:lnTo>
                        <a:pt x="66" y="138"/>
                      </a:lnTo>
                      <a:lnTo>
                        <a:pt x="66" y="137"/>
                      </a:lnTo>
                      <a:lnTo>
                        <a:pt x="66" y="136"/>
                      </a:lnTo>
                      <a:lnTo>
                        <a:pt x="66" y="135"/>
                      </a:lnTo>
                      <a:lnTo>
                        <a:pt x="66" y="134"/>
                      </a:lnTo>
                      <a:lnTo>
                        <a:pt x="66" y="133"/>
                      </a:lnTo>
                      <a:lnTo>
                        <a:pt x="65" y="132"/>
                      </a:lnTo>
                      <a:lnTo>
                        <a:pt x="65" y="131"/>
                      </a:lnTo>
                      <a:lnTo>
                        <a:pt x="65" y="130"/>
                      </a:lnTo>
                      <a:lnTo>
                        <a:pt x="65" y="129"/>
                      </a:lnTo>
                      <a:lnTo>
                        <a:pt x="65" y="128"/>
                      </a:lnTo>
                      <a:lnTo>
                        <a:pt x="64" y="127"/>
                      </a:lnTo>
                      <a:lnTo>
                        <a:pt x="64" y="126"/>
                      </a:lnTo>
                      <a:lnTo>
                        <a:pt x="64" y="125"/>
                      </a:lnTo>
                      <a:lnTo>
                        <a:pt x="63" y="124"/>
                      </a:lnTo>
                      <a:lnTo>
                        <a:pt x="63" y="123"/>
                      </a:lnTo>
                      <a:lnTo>
                        <a:pt x="62" y="122"/>
                      </a:lnTo>
                      <a:lnTo>
                        <a:pt x="62" y="121"/>
                      </a:lnTo>
                      <a:lnTo>
                        <a:pt x="61" y="121"/>
                      </a:lnTo>
                      <a:lnTo>
                        <a:pt x="60" y="121"/>
                      </a:lnTo>
                      <a:lnTo>
                        <a:pt x="59" y="121"/>
                      </a:lnTo>
                      <a:lnTo>
                        <a:pt x="58" y="121"/>
                      </a:lnTo>
                      <a:lnTo>
                        <a:pt x="57" y="120"/>
                      </a:lnTo>
                      <a:lnTo>
                        <a:pt x="56" y="120"/>
                      </a:lnTo>
                      <a:lnTo>
                        <a:pt x="55" y="119"/>
                      </a:lnTo>
                      <a:lnTo>
                        <a:pt x="54" y="119"/>
                      </a:lnTo>
                      <a:lnTo>
                        <a:pt x="53" y="119"/>
                      </a:lnTo>
                      <a:lnTo>
                        <a:pt x="52" y="118"/>
                      </a:lnTo>
                      <a:lnTo>
                        <a:pt x="51" y="118"/>
                      </a:lnTo>
                      <a:lnTo>
                        <a:pt x="51" y="117"/>
                      </a:lnTo>
                      <a:lnTo>
                        <a:pt x="50" y="117"/>
                      </a:lnTo>
                      <a:lnTo>
                        <a:pt x="50" y="116"/>
                      </a:lnTo>
                      <a:lnTo>
                        <a:pt x="49" y="116"/>
                      </a:lnTo>
                      <a:lnTo>
                        <a:pt x="48" y="116"/>
                      </a:lnTo>
                      <a:lnTo>
                        <a:pt x="48" y="115"/>
                      </a:lnTo>
                      <a:lnTo>
                        <a:pt x="47" y="115"/>
                      </a:lnTo>
                      <a:lnTo>
                        <a:pt x="46" y="114"/>
                      </a:lnTo>
                      <a:lnTo>
                        <a:pt x="46" y="113"/>
                      </a:lnTo>
                      <a:lnTo>
                        <a:pt x="47" y="113"/>
                      </a:lnTo>
                      <a:lnTo>
                        <a:pt x="47" y="112"/>
                      </a:lnTo>
                      <a:lnTo>
                        <a:pt x="47" y="111"/>
                      </a:lnTo>
                      <a:lnTo>
                        <a:pt x="48" y="110"/>
                      </a:lnTo>
                      <a:lnTo>
                        <a:pt x="49" y="110"/>
                      </a:lnTo>
                      <a:lnTo>
                        <a:pt x="49" y="109"/>
                      </a:lnTo>
                      <a:lnTo>
                        <a:pt x="50" y="108"/>
                      </a:lnTo>
                      <a:lnTo>
                        <a:pt x="50" y="107"/>
                      </a:lnTo>
                      <a:lnTo>
                        <a:pt x="51" y="107"/>
                      </a:lnTo>
                      <a:lnTo>
                        <a:pt x="51" y="106"/>
                      </a:lnTo>
                      <a:lnTo>
                        <a:pt x="51" y="105"/>
                      </a:lnTo>
                      <a:lnTo>
                        <a:pt x="52" y="105"/>
                      </a:lnTo>
                      <a:lnTo>
                        <a:pt x="53" y="105"/>
                      </a:lnTo>
                      <a:lnTo>
                        <a:pt x="54" y="105"/>
                      </a:lnTo>
                      <a:lnTo>
                        <a:pt x="55" y="105"/>
                      </a:lnTo>
                      <a:lnTo>
                        <a:pt x="56" y="104"/>
                      </a:lnTo>
                      <a:lnTo>
                        <a:pt x="57" y="104"/>
                      </a:lnTo>
                      <a:lnTo>
                        <a:pt x="58" y="104"/>
                      </a:lnTo>
                      <a:lnTo>
                        <a:pt x="59" y="104"/>
                      </a:lnTo>
                      <a:lnTo>
                        <a:pt x="60" y="104"/>
                      </a:lnTo>
                      <a:lnTo>
                        <a:pt x="61" y="104"/>
                      </a:lnTo>
                      <a:lnTo>
                        <a:pt x="62" y="104"/>
                      </a:lnTo>
                      <a:lnTo>
                        <a:pt x="63" y="105"/>
                      </a:lnTo>
                      <a:lnTo>
                        <a:pt x="64" y="105"/>
                      </a:lnTo>
                      <a:lnTo>
                        <a:pt x="65" y="106"/>
                      </a:lnTo>
                      <a:lnTo>
                        <a:pt x="66" y="106"/>
                      </a:lnTo>
                      <a:lnTo>
                        <a:pt x="66" y="107"/>
                      </a:lnTo>
                      <a:lnTo>
                        <a:pt x="67" y="107"/>
                      </a:lnTo>
                      <a:lnTo>
                        <a:pt x="67" y="108"/>
                      </a:lnTo>
                      <a:lnTo>
                        <a:pt x="68" y="108"/>
                      </a:lnTo>
                      <a:lnTo>
                        <a:pt x="68" y="109"/>
                      </a:lnTo>
                      <a:lnTo>
                        <a:pt x="69" y="109"/>
                      </a:lnTo>
                      <a:lnTo>
                        <a:pt x="70" y="109"/>
                      </a:lnTo>
                      <a:lnTo>
                        <a:pt x="70" y="110"/>
                      </a:lnTo>
                      <a:lnTo>
                        <a:pt x="71" y="110"/>
                      </a:lnTo>
                      <a:lnTo>
                        <a:pt x="72" y="110"/>
                      </a:lnTo>
                      <a:lnTo>
                        <a:pt x="72" y="111"/>
                      </a:lnTo>
                      <a:lnTo>
                        <a:pt x="73" y="111"/>
                      </a:lnTo>
                      <a:lnTo>
                        <a:pt x="74" y="111"/>
                      </a:lnTo>
                      <a:lnTo>
                        <a:pt x="75" y="111"/>
                      </a:lnTo>
                      <a:lnTo>
                        <a:pt x="76" y="110"/>
                      </a:lnTo>
                      <a:lnTo>
                        <a:pt x="77" y="110"/>
                      </a:lnTo>
                      <a:lnTo>
                        <a:pt x="77" y="109"/>
                      </a:lnTo>
                      <a:lnTo>
                        <a:pt x="78" y="108"/>
                      </a:lnTo>
                      <a:lnTo>
                        <a:pt x="78" y="107"/>
                      </a:lnTo>
                      <a:lnTo>
                        <a:pt x="79" y="106"/>
                      </a:lnTo>
                      <a:lnTo>
                        <a:pt x="79" y="105"/>
                      </a:lnTo>
                      <a:lnTo>
                        <a:pt x="80" y="104"/>
                      </a:lnTo>
                      <a:lnTo>
                        <a:pt x="80" y="103"/>
                      </a:lnTo>
                      <a:lnTo>
                        <a:pt x="80" y="102"/>
                      </a:lnTo>
                      <a:lnTo>
                        <a:pt x="79" y="101"/>
                      </a:lnTo>
                      <a:lnTo>
                        <a:pt x="78" y="100"/>
                      </a:lnTo>
                      <a:lnTo>
                        <a:pt x="78" y="99"/>
                      </a:lnTo>
                      <a:lnTo>
                        <a:pt x="77" y="99"/>
                      </a:lnTo>
                      <a:lnTo>
                        <a:pt x="77" y="98"/>
                      </a:lnTo>
                      <a:lnTo>
                        <a:pt x="76" y="97"/>
                      </a:lnTo>
                      <a:lnTo>
                        <a:pt x="76" y="96"/>
                      </a:lnTo>
                      <a:lnTo>
                        <a:pt x="75" y="95"/>
                      </a:lnTo>
                      <a:lnTo>
                        <a:pt x="75" y="94"/>
                      </a:lnTo>
                      <a:lnTo>
                        <a:pt x="75" y="93"/>
                      </a:lnTo>
                      <a:lnTo>
                        <a:pt x="74" y="92"/>
                      </a:lnTo>
                      <a:lnTo>
                        <a:pt x="74" y="91"/>
                      </a:lnTo>
                      <a:lnTo>
                        <a:pt x="74" y="90"/>
                      </a:lnTo>
                      <a:lnTo>
                        <a:pt x="74" y="89"/>
                      </a:lnTo>
                      <a:lnTo>
                        <a:pt x="74" y="88"/>
                      </a:lnTo>
                      <a:lnTo>
                        <a:pt x="74" y="87"/>
                      </a:lnTo>
                      <a:lnTo>
                        <a:pt x="74" y="86"/>
                      </a:lnTo>
                      <a:lnTo>
                        <a:pt x="74" y="85"/>
                      </a:lnTo>
                      <a:lnTo>
                        <a:pt x="74" y="84"/>
                      </a:lnTo>
                      <a:lnTo>
                        <a:pt x="75" y="84"/>
                      </a:lnTo>
                      <a:lnTo>
                        <a:pt x="75" y="83"/>
                      </a:lnTo>
                      <a:lnTo>
                        <a:pt x="76" y="82"/>
                      </a:lnTo>
                      <a:lnTo>
                        <a:pt x="76" y="81"/>
                      </a:lnTo>
                      <a:lnTo>
                        <a:pt x="77" y="81"/>
                      </a:lnTo>
                      <a:lnTo>
                        <a:pt x="78" y="80"/>
                      </a:lnTo>
                      <a:lnTo>
                        <a:pt x="78" y="79"/>
                      </a:lnTo>
                      <a:lnTo>
                        <a:pt x="78" y="78"/>
                      </a:lnTo>
                      <a:lnTo>
                        <a:pt x="78" y="77"/>
                      </a:lnTo>
                      <a:lnTo>
                        <a:pt x="78" y="76"/>
                      </a:lnTo>
                      <a:lnTo>
                        <a:pt x="78" y="75"/>
                      </a:lnTo>
                      <a:lnTo>
                        <a:pt x="77" y="75"/>
                      </a:lnTo>
                      <a:lnTo>
                        <a:pt x="77" y="74"/>
                      </a:lnTo>
                      <a:lnTo>
                        <a:pt x="76" y="73"/>
                      </a:lnTo>
                      <a:lnTo>
                        <a:pt x="75" y="72"/>
                      </a:lnTo>
                      <a:lnTo>
                        <a:pt x="75" y="71"/>
                      </a:lnTo>
                      <a:lnTo>
                        <a:pt x="75" y="70"/>
                      </a:lnTo>
                      <a:lnTo>
                        <a:pt x="74" y="70"/>
                      </a:lnTo>
                      <a:lnTo>
                        <a:pt x="74" y="69"/>
                      </a:lnTo>
                      <a:lnTo>
                        <a:pt x="74" y="68"/>
                      </a:lnTo>
                      <a:lnTo>
                        <a:pt x="74" y="67"/>
                      </a:lnTo>
                      <a:lnTo>
                        <a:pt x="74" y="66"/>
                      </a:lnTo>
                      <a:lnTo>
                        <a:pt x="74" y="65"/>
                      </a:lnTo>
                      <a:lnTo>
                        <a:pt x="74" y="64"/>
                      </a:lnTo>
                      <a:lnTo>
                        <a:pt x="74" y="63"/>
                      </a:lnTo>
                      <a:lnTo>
                        <a:pt x="74" y="62"/>
                      </a:lnTo>
                      <a:lnTo>
                        <a:pt x="74" y="61"/>
                      </a:lnTo>
                      <a:lnTo>
                        <a:pt x="74" y="60"/>
                      </a:lnTo>
                      <a:lnTo>
                        <a:pt x="74" y="59"/>
                      </a:lnTo>
                      <a:lnTo>
                        <a:pt x="74" y="58"/>
                      </a:lnTo>
                      <a:lnTo>
                        <a:pt x="74" y="57"/>
                      </a:lnTo>
                      <a:lnTo>
                        <a:pt x="74" y="56"/>
                      </a:lnTo>
                      <a:lnTo>
                        <a:pt x="74" y="55"/>
                      </a:lnTo>
                      <a:lnTo>
                        <a:pt x="74" y="54"/>
                      </a:lnTo>
                      <a:lnTo>
                        <a:pt x="74" y="53"/>
                      </a:lnTo>
                      <a:lnTo>
                        <a:pt x="73" y="52"/>
                      </a:lnTo>
                      <a:lnTo>
                        <a:pt x="73" y="51"/>
                      </a:lnTo>
                      <a:lnTo>
                        <a:pt x="72" y="50"/>
                      </a:lnTo>
                      <a:lnTo>
                        <a:pt x="72" y="49"/>
                      </a:lnTo>
                      <a:lnTo>
                        <a:pt x="71" y="49"/>
                      </a:lnTo>
                      <a:lnTo>
                        <a:pt x="71" y="48"/>
                      </a:lnTo>
                      <a:lnTo>
                        <a:pt x="70" y="48"/>
                      </a:lnTo>
                      <a:lnTo>
                        <a:pt x="69" y="47"/>
                      </a:lnTo>
                      <a:lnTo>
                        <a:pt x="68" y="47"/>
                      </a:lnTo>
                      <a:lnTo>
                        <a:pt x="67" y="46"/>
                      </a:lnTo>
                      <a:lnTo>
                        <a:pt x="66" y="46"/>
                      </a:lnTo>
                      <a:lnTo>
                        <a:pt x="65" y="46"/>
                      </a:lnTo>
                      <a:lnTo>
                        <a:pt x="64" y="46"/>
                      </a:lnTo>
                      <a:lnTo>
                        <a:pt x="63" y="45"/>
                      </a:lnTo>
                      <a:lnTo>
                        <a:pt x="63" y="44"/>
                      </a:lnTo>
                      <a:lnTo>
                        <a:pt x="63" y="43"/>
                      </a:lnTo>
                      <a:lnTo>
                        <a:pt x="63" y="42"/>
                      </a:lnTo>
                      <a:lnTo>
                        <a:pt x="62" y="42"/>
                      </a:lnTo>
                      <a:lnTo>
                        <a:pt x="62" y="41"/>
                      </a:lnTo>
                      <a:lnTo>
                        <a:pt x="103" y="23"/>
                      </a:lnTo>
                      <a:lnTo>
                        <a:pt x="178" y="24"/>
                      </a:lnTo>
                      <a:lnTo>
                        <a:pt x="178" y="22"/>
                      </a:lnTo>
                      <a:lnTo>
                        <a:pt x="178" y="0"/>
                      </a:lnTo>
                      <a:lnTo>
                        <a:pt x="219" y="1"/>
                      </a:lnTo>
                      <a:lnTo>
                        <a:pt x="287" y="14"/>
                      </a:lnTo>
                      <a:lnTo>
                        <a:pt x="287" y="23"/>
                      </a:lnTo>
                      <a:lnTo>
                        <a:pt x="287" y="26"/>
                      </a:lnTo>
                      <a:lnTo>
                        <a:pt x="284" y="77"/>
                      </a:lnTo>
                      <a:lnTo>
                        <a:pt x="284" y="78"/>
                      </a:lnTo>
                      <a:lnTo>
                        <a:pt x="284" y="80"/>
                      </a:lnTo>
                      <a:lnTo>
                        <a:pt x="284" y="82"/>
                      </a:lnTo>
                      <a:lnTo>
                        <a:pt x="284" y="84"/>
                      </a:lnTo>
                      <a:lnTo>
                        <a:pt x="283" y="85"/>
                      </a:lnTo>
                      <a:lnTo>
                        <a:pt x="283" y="116"/>
                      </a:lnTo>
                      <a:lnTo>
                        <a:pt x="283" y="119"/>
                      </a:lnTo>
                      <a:lnTo>
                        <a:pt x="282" y="121"/>
                      </a:lnTo>
                      <a:lnTo>
                        <a:pt x="282" y="123"/>
                      </a:lnTo>
                      <a:lnTo>
                        <a:pt x="282" y="125"/>
                      </a:lnTo>
                      <a:lnTo>
                        <a:pt x="282" y="127"/>
                      </a:lnTo>
                      <a:lnTo>
                        <a:pt x="276" y="237"/>
                      </a:lnTo>
                      <a:lnTo>
                        <a:pt x="271" y="332"/>
                      </a:lnTo>
                      <a:lnTo>
                        <a:pt x="270" y="359"/>
                      </a:lnTo>
                      <a:lnTo>
                        <a:pt x="270" y="362"/>
                      </a:lnTo>
                      <a:lnTo>
                        <a:pt x="270" y="364"/>
                      </a:lnTo>
                      <a:lnTo>
                        <a:pt x="267" y="412"/>
                      </a:lnTo>
                      <a:lnTo>
                        <a:pt x="193" y="412"/>
                      </a:lnTo>
                      <a:lnTo>
                        <a:pt x="192" y="411"/>
                      </a:lnTo>
                      <a:lnTo>
                        <a:pt x="191" y="410"/>
                      </a:lnTo>
                      <a:lnTo>
                        <a:pt x="191" y="409"/>
                      </a:lnTo>
                      <a:lnTo>
                        <a:pt x="191" y="408"/>
                      </a:lnTo>
                      <a:lnTo>
                        <a:pt x="191" y="407"/>
                      </a:lnTo>
                      <a:lnTo>
                        <a:pt x="191" y="406"/>
                      </a:lnTo>
                      <a:lnTo>
                        <a:pt x="192" y="406"/>
                      </a:lnTo>
                      <a:lnTo>
                        <a:pt x="192" y="405"/>
                      </a:lnTo>
                      <a:lnTo>
                        <a:pt x="192" y="404"/>
                      </a:lnTo>
                      <a:lnTo>
                        <a:pt x="192" y="403"/>
                      </a:lnTo>
                      <a:lnTo>
                        <a:pt x="192" y="402"/>
                      </a:lnTo>
                      <a:lnTo>
                        <a:pt x="191" y="401"/>
                      </a:lnTo>
                      <a:lnTo>
                        <a:pt x="190" y="401"/>
                      </a:lnTo>
                      <a:lnTo>
                        <a:pt x="190" y="399"/>
                      </a:lnTo>
                      <a:lnTo>
                        <a:pt x="190" y="398"/>
                      </a:lnTo>
                      <a:lnTo>
                        <a:pt x="189" y="397"/>
                      </a:lnTo>
                      <a:lnTo>
                        <a:pt x="189" y="396"/>
                      </a:lnTo>
                      <a:lnTo>
                        <a:pt x="188" y="395"/>
                      </a:lnTo>
                      <a:lnTo>
                        <a:pt x="187" y="395"/>
                      </a:lnTo>
                      <a:lnTo>
                        <a:pt x="186" y="395"/>
                      </a:lnTo>
                      <a:lnTo>
                        <a:pt x="185" y="394"/>
                      </a:lnTo>
                      <a:lnTo>
                        <a:pt x="184" y="394"/>
                      </a:lnTo>
                      <a:lnTo>
                        <a:pt x="184" y="393"/>
                      </a:lnTo>
                      <a:lnTo>
                        <a:pt x="184" y="392"/>
                      </a:lnTo>
                      <a:lnTo>
                        <a:pt x="184" y="391"/>
                      </a:lnTo>
                      <a:lnTo>
                        <a:pt x="184" y="390"/>
                      </a:lnTo>
                      <a:lnTo>
                        <a:pt x="184" y="389"/>
                      </a:lnTo>
                      <a:lnTo>
                        <a:pt x="184" y="388"/>
                      </a:lnTo>
                      <a:lnTo>
                        <a:pt x="185" y="387"/>
                      </a:lnTo>
                      <a:lnTo>
                        <a:pt x="184" y="386"/>
                      </a:lnTo>
                      <a:lnTo>
                        <a:pt x="184" y="385"/>
                      </a:lnTo>
                      <a:lnTo>
                        <a:pt x="184" y="384"/>
                      </a:lnTo>
                      <a:lnTo>
                        <a:pt x="184" y="383"/>
                      </a:lnTo>
                      <a:lnTo>
                        <a:pt x="184" y="382"/>
                      </a:lnTo>
                      <a:lnTo>
                        <a:pt x="183" y="381"/>
                      </a:lnTo>
                      <a:lnTo>
                        <a:pt x="183" y="380"/>
                      </a:lnTo>
                      <a:lnTo>
                        <a:pt x="182" y="379"/>
                      </a:lnTo>
                      <a:lnTo>
                        <a:pt x="182" y="378"/>
                      </a:lnTo>
                      <a:lnTo>
                        <a:pt x="181" y="378"/>
                      </a:lnTo>
                      <a:lnTo>
                        <a:pt x="180" y="378"/>
                      </a:lnTo>
                      <a:lnTo>
                        <a:pt x="179" y="377"/>
                      </a:lnTo>
                      <a:lnTo>
                        <a:pt x="178" y="377"/>
                      </a:lnTo>
                      <a:lnTo>
                        <a:pt x="177" y="377"/>
                      </a:lnTo>
                      <a:lnTo>
                        <a:pt x="177" y="376"/>
                      </a:lnTo>
                      <a:lnTo>
                        <a:pt x="176" y="375"/>
                      </a:lnTo>
                      <a:lnTo>
                        <a:pt x="176" y="374"/>
                      </a:lnTo>
                      <a:lnTo>
                        <a:pt x="176" y="373"/>
                      </a:lnTo>
                      <a:lnTo>
                        <a:pt x="175" y="372"/>
                      </a:lnTo>
                      <a:lnTo>
                        <a:pt x="176" y="370"/>
                      </a:lnTo>
                      <a:lnTo>
                        <a:pt x="176" y="369"/>
                      </a:lnTo>
                      <a:lnTo>
                        <a:pt x="176" y="368"/>
                      </a:lnTo>
                      <a:lnTo>
                        <a:pt x="176" y="367"/>
                      </a:lnTo>
                      <a:lnTo>
                        <a:pt x="177" y="366"/>
                      </a:lnTo>
                      <a:lnTo>
                        <a:pt x="177" y="365"/>
                      </a:lnTo>
                      <a:lnTo>
                        <a:pt x="178" y="363"/>
                      </a:lnTo>
                      <a:lnTo>
                        <a:pt x="178" y="361"/>
                      </a:lnTo>
                      <a:lnTo>
                        <a:pt x="178" y="360"/>
                      </a:lnTo>
                      <a:lnTo>
                        <a:pt x="178" y="358"/>
                      </a:lnTo>
                      <a:lnTo>
                        <a:pt x="178" y="357"/>
                      </a:lnTo>
                      <a:lnTo>
                        <a:pt x="178" y="355"/>
                      </a:lnTo>
                      <a:lnTo>
                        <a:pt x="178" y="354"/>
                      </a:lnTo>
                      <a:lnTo>
                        <a:pt x="178" y="353"/>
                      </a:lnTo>
                      <a:lnTo>
                        <a:pt x="177" y="352"/>
                      </a:lnTo>
                      <a:lnTo>
                        <a:pt x="177" y="351"/>
                      </a:lnTo>
                      <a:lnTo>
                        <a:pt x="176" y="351"/>
                      </a:lnTo>
                      <a:lnTo>
                        <a:pt x="176" y="350"/>
                      </a:lnTo>
                      <a:lnTo>
                        <a:pt x="175" y="349"/>
                      </a:lnTo>
                      <a:lnTo>
                        <a:pt x="174" y="348"/>
                      </a:lnTo>
                      <a:lnTo>
                        <a:pt x="173" y="348"/>
                      </a:lnTo>
                      <a:lnTo>
                        <a:pt x="172" y="348"/>
                      </a:lnTo>
                      <a:lnTo>
                        <a:pt x="171" y="347"/>
                      </a:lnTo>
                      <a:lnTo>
                        <a:pt x="170" y="346"/>
                      </a:lnTo>
                      <a:lnTo>
                        <a:pt x="169" y="346"/>
                      </a:lnTo>
                      <a:lnTo>
                        <a:pt x="168" y="344"/>
                      </a:lnTo>
                      <a:lnTo>
                        <a:pt x="167" y="343"/>
                      </a:lnTo>
                      <a:lnTo>
                        <a:pt x="166" y="342"/>
                      </a:lnTo>
                      <a:lnTo>
                        <a:pt x="165" y="342"/>
                      </a:lnTo>
                      <a:lnTo>
                        <a:pt x="164" y="341"/>
                      </a:lnTo>
                      <a:lnTo>
                        <a:pt x="163" y="341"/>
                      </a:lnTo>
                      <a:lnTo>
                        <a:pt x="163" y="340"/>
                      </a:lnTo>
                      <a:lnTo>
                        <a:pt x="162" y="339"/>
                      </a:lnTo>
                      <a:lnTo>
                        <a:pt x="161" y="339"/>
                      </a:lnTo>
                      <a:lnTo>
                        <a:pt x="161" y="338"/>
                      </a:lnTo>
                      <a:lnTo>
                        <a:pt x="161" y="337"/>
                      </a:lnTo>
                      <a:lnTo>
                        <a:pt x="161" y="336"/>
                      </a:lnTo>
                      <a:lnTo>
                        <a:pt x="161" y="335"/>
                      </a:lnTo>
                      <a:lnTo>
                        <a:pt x="161" y="334"/>
                      </a:lnTo>
                      <a:lnTo>
                        <a:pt x="160" y="334"/>
                      </a:lnTo>
                      <a:lnTo>
                        <a:pt x="160" y="333"/>
                      </a:lnTo>
                      <a:lnTo>
                        <a:pt x="160" y="332"/>
                      </a:lnTo>
                      <a:lnTo>
                        <a:pt x="159" y="331"/>
                      </a:lnTo>
                      <a:lnTo>
                        <a:pt x="158" y="330"/>
                      </a:lnTo>
                      <a:lnTo>
                        <a:pt x="157" y="329"/>
                      </a:lnTo>
                      <a:lnTo>
                        <a:pt x="157" y="328"/>
                      </a:lnTo>
                      <a:lnTo>
                        <a:pt x="156" y="327"/>
                      </a:lnTo>
                      <a:lnTo>
                        <a:pt x="155" y="326"/>
                      </a:lnTo>
                      <a:lnTo>
                        <a:pt x="155" y="325"/>
                      </a:lnTo>
                      <a:lnTo>
                        <a:pt x="154" y="324"/>
                      </a:lnTo>
                      <a:lnTo>
                        <a:pt x="153" y="324"/>
                      </a:lnTo>
                      <a:lnTo>
                        <a:pt x="153" y="323"/>
                      </a:lnTo>
                      <a:lnTo>
                        <a:pt x="152" y="322"/>
                      </a:lnTo>
                      <a:lnTo>
                        <a:pt x="151" y="322"/>
                      </a:lnTo>
                      <a:lnTo>
                        <a:pt x="151" y="321"/>
                      </a:lnTo>
                      <a:lnTo>
                        <a:pt x="150" y="320"/>
                      </a:lnTo>
                      <a:lnTo>
                        <a:pt x="149" y="319"/>
                      </a:lnTo>
                      <a:lnTo>
                        <a:pt x="148" y="319"/>
                      </a:lnTo>
                      <a:lnTo>
                        <a:pt x="147" y="319"/>
                      </a:lnTo>
                      <a:lnTo>
                        <a:pt x="146" y="319"/>
                      </a:lnTo>
                      <a:lnTo>
                        <a:pt x="146" y="318"/>
                      </a:lnTo>
                      <a:lnTo>
                        <a:pt x="145" y="317"/>
                      </a:lnTo>
                      <a:lnTo>
                        <a:pt x="145" y="316"/>
                      </a:lnTo>
                      <a:lnTo>
                        <a:pt x="144" y="315"/>
                      </a:lnTo>
                      <a:lnTo>
                        <a:pt x="143" y="314"/>
                      </a:lnTo>
                      <a:lnTo>
                        <a:pt x="141" y="313"/>
                      </a:lnTo>
                      <a:lnTo>
                        <a:pt x="139" y="312"/>
                      </a:lnTo>
                      <a:lnTo>
                        <a:pt x="138" y="312"/>
                      </a:lnTo>
                      <a:lnTo>
                        <a:pt x="138" y="311"/>
                      </a:lnTo>
                      <a:lnTo>
                        <a:pt x="137" y="311"/>
                      </a:lnTo>
                      <a:lnTo>
                        <a:pt x="136" y="311"/>
                      </a:lnTo>
                      <a:lnTo>
                        <a:pt x="135" y="311"/>
                      </a:lnTo>
                      <a:lnTo>
                        <a:pt x="134" y="311"/>
                      </a:lnTo>
                      <a:lnTo>
                        <a:pt x="133" y="311"/>
                      </a:lnTo>
                      <a:lnTo>
                        <a:pt x="132" y="311"/>
                      </a:lnTo>
                      <a:lnTo>
                        <a:pt x="131" y="310"/>
                      </a:lnTo>
                      <a:lnTo>
                        <a:pt x="130" y="310"/>
                      </a:lnTo>
                      <a:lnTo>
                        <a:pt x="129" y="310"/>
                      </a:lnTo>
                      <a:lnTo>
                        <a:pt x="128" y="309"/>
                      </a:lnTo>
                      <a:lnTo>
                        <a:pt x="127" y="309"/>
                      </a:lnTo>
                      <a:lnTo>
                        <a:pt x="127" y="308"/>
                      </a:lnTo>
                      <a:lnTo>
                        <a:pt x="126" y="308"/>
                      </a:lnTo>
                      <a:lnTo>
                        <a:pt x="125" y="307"/>
                      </a:lnTo>
                      <a:lnTo>
                        <a:pt x="125" y="306"/>
                      </a:lnTo>
                      <a:lnTo>
                        <a:pt x="124" y="306"/>
                      </a:lnTo>
                      <a:lnTo>
                        <a:pt x="124" y="305"/>
                      </a:lnTo>
                      <a:lnTo>
                        <a:pt x="124" y="304"/>
                      </a:lnTo>
                      <a:lnTo>
                        <a:pt x="124" y="303"/>
                      </a:lnTo>
                      <a:lnTo>
                        <a:pt x="123" y="302"/>
                      </a:lnTo>
                      <a:lnTo>
                        <a:pt x="121" y="301"/>
                      </a:lnTo>
                      <a:lnTo>
                        <a:pt x="121" y="300"/>
                      </a:lnTo>
                      <a:lnTo>
                        <a:pt x="121" y="299"/>
                      </a:lnTo>
                      <a:lnTo>
                        <a:pt x="120" y="298"/>
                      </a:lnTo>
                      <a:lnTo>
                        <a:pt x="119" y="297"/>
                      </a:lnTo>
                      <a:lnTo>
                        <a:pt x="118" y="296"/>
                      </a:lnTo>
                      <a:lnTo>
                        <a:pt x="117" y="296"/>
                      </a:lnTo>
                      <a:lnTo>
                        <a:pt x="116" y="295"/>
                      </a:lnTo>
                      <a:lnTo>
                        <a:pt x="116" y="293"/>
                      </a:lnTo>
                      <a:lnTo>
                        <a:pt x="115" y="292"/>
                      </a:lnTo>
                      <a:lnTo>
                        <a:pt x="115" y="291"/>
                      </a:lnTo>
                      <a:lnTo>
                        <a:pt x="115" y="290"/>
                      </a:lnTo>
                      <a:lnTo>
                        <a:pt x="115" y="289"/>
                      </a:lnTo>
                      <a:lnTo>
                        <a:pt x="115" y="288"/>
                      </a:lnTo>
                      <a:lnTo>
                        <a:pt x="115" y="287"/>
                      </a:lnTo>
                      <a:lnTo>
                        <a:pt x="115" y="286"/>
                      </a:lnTo>
                      <a:lnTo>
                        <a:pt x="115" y="285"/>
                      </a:lnTo>
                      <a:lnTo>
                        <a:pt x="115" y="284"/>
                      </a:lnTo>
                      <a:lnTo>
                        <a:pt x="114" y="284"/>
                      </a:lnTo>
                      <a:lnTo>
                        <a:pt x="114" y="283"/>
                      </a:lnTo>
                      <a:lnTo>
                        <a:pt x="113" y="283"/>
                      </a:lnTo>
                      <a:lnTo>
                        <a:pt x="113" y="282"/>
                      </a:lnTo>
                      <a:lnTo>
                        <a:pt x="112" y="281"/>
                      </a:lnTo>
                      <a:lnTo>
                        <a:pt x="111" y="281"/>
                      </a:lnTo>
                      <a:lnTo>
                        <a:pt x="111" y="280"/>
                      </a:lnTo>
                      <a:lnTo>
                        <a:pt x="110" y="279"/>
                      </a:lnTo>
                      <a:lnTo>
                        <a:pt x="109" y="279"/>
                      </a:lnTo>
                      <a:lnTo>
                        <a:pt x="109" y="278"/>
                      </a:lnTo>
                      <a:lnTo>
                        <a:pt x="108" y="278"/>
                      </a:lnTo>
                      <a:lnTo>
                        <a:pt x="107" y="278"/>
                      </a:lnTo>
                      <a:lnTo>
                        <a:pt x="106" y="278"/>
                      </a:lnTo>
                      <a:lnTo>
                        <a:pt x="105" y="278"/>
                      </a:lnTo>
                      <a:lnTo>
                        <a:pt x="104" y="278"/>
                      </a:lnTo>
                      <a:lnTo>
                        <a:pt x="103" y="277"/>
                      </a:lnTo>
                      <a:lnTo>
                        <a:pt x="103" y="276"/>
                      </a:lnTo>
                      <a:lnTo>
                        <a:pt x="102" y="276"/>
                      </a:lnTo>
                      <a:lnTo>
                        <a:pt x="101" y="275"/>
                      </a:lnTo>
                      <a:lnTo>
                        <a:pt x="100" y="274"/>
                      </a:lnTo>
                      <a:lnTo>
                        <a:pt x="100" y="273"/>
                      </a:lnTo>
                      <a:lnTo>
                        <a:pt x="99" y="273"/>
                      </a:lnTo>
                      <a:lnTo>
                        <a:pt x="99" y="272"/>
                      </a:lnTo>
                      <a:lnTo>
                        <a:pt x="98" y="271"/>
                      </a:lnTo>
                      <a:lnTo>
                        <a:pt x="98" y="269"/>
                      </a:lnTo>
                      <a:lnTo>
                        <a:pt x="98" y="268"/>
                      </a:lnTo>
                      <a:lnTo>
                        <a:pt x="97" y="267"/>
                      </a:lnTo>
                      <a:lnTo>
                        <a:pt x="97" y="266"/>
                      </a:lnTo>
                      <a:lnTo>
                        <a:pt x="97" y="265"/>
                      </a:lnTo>
                      <a:lnTo>
                        <a:pt x="97" y="264"/>
                      </a:lnTo>
                      <a:lnTo>
                        <a:pt x="97" y="263"/>
                      </a:lnTo>
                      <a:lnTo>
                        <a:pt x="97" y="262"/>
                      </a:lnTo>
                      <a:lnTo>
                        <a:pt x="97" y="261"/>
                      </a:lnTo>
                      <a:lnTo>
                        <a:pt x="98" y="261"/>
                      </a:lnTo>
                      <a:lnTo>
                        <a:pt x="98" y="260"/>
                      </a:lnTo>
                      <a:lnTo>
                        <a:pt x="99" y="259"/>
                      </a:lnTo>
                      <a:lnTo>
                        <a:pt x="99" y="258"/>
                      </a:lnTo>
                      <a:lnTo>
                        <a:pt x="100" y="258"/>
                      </a:lnTo>
                      <a:lnTo>
                        <a:pt x="101" y="257"/>
                      </a:lnTo>
                      <a:lnTo>
                        <a:pt x="101" y="256"/>
                      </a:lnTo>
                      <a:lnTo>
                        <a:pt x="102" y="256"/>
                      </a:lnTo>
                      <a:lnTo>
                        <a:pt x="103" y="255"/>
                      </a:lnTo>
                      <a:lnTo>
                        <a:pt x="103" y="254"/>
                      </a:lnTo>
                      <a:lnTo>
                        <a:pt x="104" y="253"/>
                      </a:lnTo>
                      <a:lnTo>
                        <a:pt x="104" y="252"/>
                      </a:lnTo>
                      <a:lnTo>
                        <a:pt x="104" y="251"/>
                      </a:lnTo>
                      <a:lnTo>
                        <a:pt x="103" y="250"/>
                      </a:lnTo>
                      <a:lnTo>
                        <a:pt x="103" y="249"/>
                      </a:lnTo>
                      <a:lnTo>
                        <a:pt x="103" y="248"/>
                      </a:lnTo>
                      <a:lnTo>
                        <a:pt x="103" y="247"/>
                      </a:lnTo>
                      <a:lnTo>
                        <a:pt x="102" y="247"/>
                      </a:lnTo>
                      <a:lnTo>
                        <a:pt x="102" y="246"/>
                      </a:lnTo>
                      <a:lnTo>
                        <a:pt x="101" y="245"/>
                      </a:lnTo>
                      <a:lnTo>
                        <a:pt x="100" y="244"/>
                      </a:lnTo>
                      <a:lnTo>
                        <a:pt x="99" y="244"/>
                      </a:lnTo>
                      <a:lnTo>
                        <a:pt x="99" y="243"/>
                      </a:lnTo>
                      <a:lnTo>
                        <a:pt x="98" y="242"/>
                      </a:lnTo>
                      <a:lnTo>
                        <a:pt x="97" y="241"/>
                      </a:lnTo>
                      <a:lnTo>
                        <a:pt x="97" y="240"/>
                      </a:lnTo>
                      <a:lnTo>
                        <a:pt x="96" y="240"/>
                      </a:lnTo>
                      <a:lnTo>
                        <a:pt x="95" y="240"/>
                      </a:lnTo>
                      <a:lnTo>
                        <a:pt x="94" y="240"/>
                      </a:lnTo>
                      <a:lnTo>
                        <a:pt x="93" y="240"/>
                      </a:lnTo>
                      <a:lnTo>
                        <a:pt x="92" y="240"/>
                      </a:lnTo>
                      <a:lnTo>
                        <a:pt x="91" y="241"/>
                      </a:lnTo>
                      <a:lnTo>
                        <a:pt x="89" y="241"/>
                      </a:lnTo>
                      <a:lnTo>
                        <a:pt x="88" y="241"/>
                      </a:lnTo>
                      <a:lnTo>
                        <a:pt x="87" y="242"/>
                      </a:lnTo>
                      <a:lnTo>
                        <a:pt x="86" y="242"/>
                      </a:lnTo>
                      <a:lnTo>
                        <a:pt x="85" y="242"/>
                      </a:lnTo>
                      <a:lnTo>
                        <a:pt x="84" y="243"/>
                      </a:lnTo>
                      <a:lnTo>
                        <a:pt x="83" y="243"/>
                      </a:lnTo>
                      <a:lnTo>
                        <a:pt x="81" y="243"/>
                      </a:lnTo>
                      <a:lnTo>
                        <a:pt x="80" y="243"/>
                      </a:lnTo>
                      <a:lnTo>
                        <a:pt x="79" y="243"/>
                      </a:lnTo>
                      <a:lnTo>
                        <a:pt x="78" y="244"/>
                      </a:lnTo>
                      <a:lnTo>
                        <a:pt x="77" y="244"/>
                      </a:lnTo>
                      <a:lnTo>
                        <a:pt x="76" y="244"/>
                      </a:lnTo>
                      <a:lnTo>
                        <a:pt x="75" y="244"/>
                      </a:lnTo>
                      <a:lnTo>
                        <a:pt x="74" y="244"/>
                      </a:lnTo>
                      <a:lnTo>
                        <a:pt x="73" y="244"/>
                      </a:lnTo>
                      <a:lnTo>
                        <a:pt x="72" y="244"/>
                      </a:lnTo>
                      <a:lnTo>
                        <a:pt x="71" y="243"/>
                      </a:lnTo>
                      <a:lnTo>
                        <a:pt x="70" y="243"/>
                      </a:lnTo>
                      <a:lnTo>
                        <a:pt x="69" y="242"/>
                      </a:lnTo>
                      <a:lnTo>
                        <a:pt x="68" y="242"/>
                      </a:lnTo>
                      <a:lnTo>
                        <a:pt x="67" y="241"/>
                      </a:lnTo>
                      <a:lnTo>
                        <a:pt x="66" y="241"/>
                      </a:lnTo>
                      <a:lnTo>
                        <a:pt x="65" y="241"/>
                      </a:lnTo>
                      <a:lnTo>
                        <a:pt x="64" y="241"/>
                      </a:lnTo>
                      <a:lnTo>
                        <a:pt x="64" y="242"/>
                      </a:lnTo>
                      <a:lnTo>
                        <a:pt x="63" y="242"/>
                      </a:lnTo>
                      <a:lnTo>
                        <a:pt x="63" y="241"/>
                      </a:lnTo>
                      <a:lnTo>
                        <a:pt x="62" y="241"/>
                      </a:lnTo>
                      <a:lnTo>
                        <a:pt x="62" y="240"/>
                      </a:lnTo>
                      <a:lnTo>
                        <a:pt x="61" y="239"/>
                      </a:lnTo>
                      <a:lnTo>
                        <a:pt x="61" y="238"/>
                      </a:lnTo>
                      <a:lnTo>
                        <a:pt x="60" y="238"/>
                      </a:lnTo>
                      <a:lnTo>
                        <a:pt x="59" y="237"/>
                      </a:lnTo>
                      <a:lnTo>
                        <a:pt x="58" y="237"/>
                      </a:lnTo>
                      <a:lnTo>
                        <a:pt x="57" y="237"/>
                      </a:lnTo>
                      <a:lnTo>
                        <a:pt x="56" y="237"/>
                      </a:lnTo>
                      <a:lnTo>
                        <a:pt x="56" y="238"/>
                      </a:lnTo>
                      <a:lnTo>
                        <a:pt x="55" y="238"/>
                      </a:lnTo>
                      <a:lnTo>
                        <a:pt x="54" y="238"/>
                      </a:lnTo>
                      <a:lnTo>
                        <a:pt x="53" y="238"/>
                      </a:lnTo>
                      <a:lnTo>
                        <a:pt x="52" y="238"/>
                      </a:lnTo>
                      <a:lnTo>
                        <a:pt x="51" y="238"/>
                      </a:lnTo>
                      <a:lnTo>
                        <a:pt x="51" y="239"/>
                      </a:lnTo>
                      <a:lnTo>
                        <a:pt x="51" y="238"/>
                      </a:lnTo>
                      <a:lnTo>
                        <a:pt x="50" y="238"/>
                      </a:lnTo>
                      <a:lnTo>
                        <a:pt x="49" y="238"/>
                      </a:lnTo>
                      <a:lnTo>
                        <a:pt x="48" y="238"/>
                      </a:lnTo>
                      <a:lnTo>
                        <a:pt x="47" y="238"/>
                      </a:lnTo>
                      <a:lnTo>
                        <a:pt x="45" y="238"/>
                      </a:lnTo>
                      <a:lnTo>
                        <a:pt x="44" y="238"/>
                      </a:lnTo>
                      <a:lnTo>
                        <a:pt x="43" y="237"/>
                      </a:lnTo>
                      <a:lnTo>
                        <a:pt x="42" y="237"/>
                      </a:lnTo>
                      <a:lnTo>
                        <a:pt x="41" y="236"/>
                      </a:lnTo>
                      <a:lnTo>
                        <a:pt x="40" y="236"/>
                      </a:lnTo>
                      <a:lnTo>
                        <a:pt x="39" y="235"/>
                      </a:lnTo>
                      <a:lnTo>
                        <a:pt x="39" y="234"/>
                      </a:lnTo>
                      <a:lnTo>
                        <a:pt x="38" y="234"/>
                      </a:lnTo>
                      <a:lnTo>
                        <a:pt x="37" y="233"/>
                      </a:lnTo>
                      <a:lnTo>
                        <a:pt x="36" y="232"/>
                      </a:lnTo>
                      <a:lnTo>
                        <a:pt x="35" y="232"/>
                      </a:lnTo>
                      <a:lnTo>
                        <a:pt x="34" y="232"/>
                      </a:lnTo>
                      <a:lnTo>
                        <a:pt x="33" y="232"/>
                      </a:lnTo>
                      <a:lnTo>
                        <a:pt x="33" y="231"/>
                      </a:lnTo>
                      <a:lnTo>
                        <a:pt x="32" y="231"/>
                      </a:lnTo>
                      <a:lnTo>
                        <a:pt x="31" y="230"/>
                      </a:lnTo>
                      <a:lnTo>
                        <a:pt x="30" y="230"/>
                      </a:lnTo>
                      <a:lnTo>
                        <a:pt x="29" y="229"/>
                      </a:lnTo>
                      <a:lnTo>
                        <a:pt x="28" y="229"/>
                      </a:lnTo>
                      <a:lnTo>
                        <a:pt x="28" y="228"/>
                      </a:lnTo>
                      <a:lnTo>
                        <a:pt x="27" y="228"/>
                      </a:lnTo>
                      <a:lnTo>
                        <a:pt x="26" y="228"/>
                      </a:lnTo>
                      <a:lnTo>
                        <a:pt x="25" y="228"/>
                      </a:lnTo>
                      <a:lnTo>
                        <a:pt x="24" y="228"/>
                      </a:lnTo>
                      <a:lnTo>
                        <a:pt x="23" y="228"/>
                      </a:lnTo>
                      <a:lnTo>
                        <a:pt x="22" y="229"/>
                      </a:lnTo>
                      <a:lnTo>
                        <a:pt x="22" y="228"/>
                      </a:lnTo>
                      <a:lnTo>
                        <a:pt x="21" y="228"/>
                      </a:lnTo>
                      <a:lnTo>
                        <a:pt x="21" y="227"/>
                      </a:lnTo>
                      <a:lnTo>
                        <a:pt x="20" y="227"/>
                      </a:lnTo>
                      <a:lnTo>
                        <a:pt x="20" y="226"/>
                      </a:lnTo>
                      <a:lnTo>
                        <a:pt x="19" y="226"/>
                      </a:lnTo>
                      <a:lnTo>
                        <a:pt x="19" y="225"/>
                      </a:lnTo>
                      <a:lnTo>
                        <a:pt x="18" y="224"/>
                      </a:lnTo>
                      <a:lnTo>
                        <a:pt x="18" y="223"/>
                      </a:lnTo>
                      <a:lnTo>
                        <a:pt x="18" y="222"/>
                      </a:lnTo>
                      <a:lnTo>
                        <a:pt x="17" y="221"/>
                      </a:lnTo>
                      <a:lnTo>
                        <a:pt x="17" y="220"/>
                      </a:lnTo>
                      <a:lnTo>
                        <a:pt x="17" y="219"/>
                      </a:lnTo>
                      <a:lnTo>
                        <a:pt x="17" y="218"/>
                      </a:lnTo>
                      <a:lnTo>
                        <a:pt x="18" y="217"/>
                      </a:lnTo>
                      <a:lnTo>
                        <a:pt x="18" y="216"/>
                      </a:lnTo>
                      <a:lnTo>
                        <a:pt x="18" y="215"/>
                      </a:lnTo>
                      <a:lnTo>
                        <a:pt x="19" y="214"/>
                      </a:lnTo>
                      <a:lnTo>
                        <a:pt x="19" y="213"/>
                      </a:lnTo>
                      <a:lnTo>
                        <a:pt x="20" y="212"/>
                      </a:lnTo>
                      <a:lnTo>
                        <a:pt x="20" y="211"/>
                      </a:lnTo>
                      <a:lnTo>
                        <a:pt x="21" y="211"/>
                      </a:lnTo>
                      <a:lnTo>
                        <a:pt x="22" y="210"/>
                      </a:lnTo>
                      <a:lnTo>
                        <a:pt x="22" y="209"/>
                      </a:lnTo>
                      <a:lnTo>
                        <a:pt x="22" y="208"/>
                      </a:lnTo>
                      <a:lnTo>
                        <a:pt x="22" y="207"/>
                      </a:lnTo>
                      <a:lnTo>
                        <a:pt x="22" y="206"/>
                      </a:lnTo>
                      <a:lnTo>
                        <a:pt x="23" y="205"/>
                      </a:lnTo>
                      <a:lnTo>
                        <a:pt x="23" y="204"/>
                      </a:lnTo>
                      <a:lnTo>
                        <a:pt x="23" y="203"/>
                      </a:lnTo>
                      <a:lnTo>
                        <a:pt x="22" y="202"/>
                      </a:lnTo>
                      <a:lnTo>
                        <a:pt x="22" y="201"/>
                      </a:lnTo>
                      <a:lnTo>
                        <a:pt x="22" y="200"/>
                      </a:lnTo>
                      <a:lnTo>
                        <a:pt x="22" y="199"/>
                      </a:lnTo>
                      <a:lnTo>
                        <a:pt x="21" y="198"/>
                      </a:lnTo>
                      <a:lnTo>
                        <a:pt x="20" y="198"/>
                      </a:lnTo>
                      <a:lnTo>
                        <a:pt x="20" y="197"/>
                      </a:lnTo>
                      <a:lnTo>
                        <a:pt x="19" y="197"/>
                      </a:lnTo>
                      <a:lnTo>
                        <a:pt x="18" y="197"/>
                      </a:lnTo>
                      <a:lnTo>
                        <a:pt x="17" y="197"/>
                      </a:lnTo>
                      <a:lnTo>
                        <a:pt x="16" y="196"/>
                      </a:lnTo>
                      <a:lnTo>
                        <a:pt x="16" y="195"/>
                      </a:lnTo>
                      <a:lnTo>
                        <a:pt x="15" y="194"/>
                      </a:lnTo>
                      <a:lnTo>
                        <a:pt x="14" y="193"/>
                      </a:lnTo>
                      <a:lnTo>
                        <a:pt x="13" y="192"/>
                      </a:lnTo>
                      <a:lnTo>
                        <a:pt x="12" y="191"/>
                      </a:lnTo>
                      <a:lnTo>
                        <a:pt x="11" y="191"/>
                      </a:lnTo>
                      <a:lnTo>
                        <a:pt x="10" y="191"/>
                      </a:lnTo>
                      <a:lnTo>
                        <a:pt x="10" y="190"/>
                      </a:lnTo>
                      <a:lnTo>
                        <a:pt x="9" y="189"/>
                      </a:lnTo>
                      <a:lnTo>
                        <a:pt x="9" y="188"/>
                      </a:lnTo>
                      <a:lnTo>
                        <a:pt x="8" y="187"/>
                      </a:lnTo>
                      <a:lnTo>
                        <a:pt x="8" y="186"/>
                      </a:lnTo>
                      <a:lnTo>
                        <a:pt x="7" y="186"/>
                      </a:lnTo>
                      <a:lnTo>
                        <a:pt x="7" y="185"/>
                      </a:lnTo>
                      <a:lnTo>
                        <a:pt x="7" y="184"/>
                      </a:lnTo>
                      <a:lnTo>
                        <a:pt x="7" y="183"/>
                      </a:lnTo>
                      <a:lnTo>
                        <a:pt x="7" y="182"/>
                      </a:lnTo>
                      <a:lnTo>
                        <a:pt x="7" y="181"/>
                      </a:lnTo>
                      <a:lnTo>
                        <a:pt x="7" y="180"/>
                      </a:lnTo>
                      <a:lnTo>
                        <a:pt x="8" y="180"/>
                      </a:lnTo>
                      <a:lnTo>
                        <a:pt x="9" y="179"/>
                      </a:lnTo>
                      <a:lnTo>
                        <a:pt x="10" y="178"/>
                      </a:lnTo>
                      <a:lnTo>
                        <a:pt x="10" y="177"/>
                      </a:lnTo>
                      <a:lnTo>
                        <a:pt x="11" y="177"/>
                      </a:lnTo>
                      <a:lnTo>
                        <a:pt x="12" y="177"/>
                      </a:lnTo>
                      <a:lnTo>
                        <a:pt x="13" y="176"/>
                      </a:lnTo>
                      <a:lnTo>
                        <a:pt x="14" y="176"/>
                      </a:lnTo>
                      <a:lnTo>
                        <a:pt x="14" y="175"/>
                      </a:lnTo>
                      <a:lnTo>
                        <a:pt x="15" y="175"/>
                      </a:lnTo>
                      <a:lnTo>
                        <a:pt x="15" y="174"/>
                      </a:lnTo>
                      <a:lnTo>
                        <a:pt x="15" y="173"/>
                      </a:lnTo>
                      <a:lnTo>
                        <a:pt x="15" y="172"/>
                      </a:lnTo>
                      <a:lnTo>
                        <a:pt x="15" y="171"/>
                      </a:lnTo>
                      <a:lnTo>
                        <a:pt x="15" y="170"/>
                      </a:lnTo>
                      <a:lnTo>
                        <a:pt x="14" y="169"/>
                      </a:lnTo>
                      <a:lnTo>
                        <a:pt x="14" y="168"/>
                      </a:lnTo>
                      <a:lnTo>
                        <a:pt x="14" y="167"/>
                      </a:lnTo>
                      <a:lnTo>
                        <a:pt x="13" y="166"/>
                      </a:lnTo>
                      <a:lnTo>
                        <a:pt x="13" y="165"/>
                      </a:lnTo>
                      <a:lnTo>
                        <a:pt x="13" y="164"/>
                      </a:lnTo>
                      <a:lnTo>
                        <a:pt x="12" y="163"/>
                      </a:lnTo>
                      <a:lnTo>
                        <a:pt x="12" y="162"/>
                      </a:lnTo>
                      <a:lnTo>
                        <a:pt x="11" y="162"/>
                      </a:lnTo>
                      <a:lnTo>
                        <a:pt x="11" y="161"/>
                      </a:lnTo>
                      <a:lnTo>
                        <a:pt x="11" y="160"/>
                      </a:lnTo>
                      <a:lnTo>
                        <a:pt x="10" y="159"/>
                      </a:lnTo>
                      <a:lnTo>
                        <a:pt x="10" y="158"/>
                      </a:lnTo>
                      <a:lnTo>
                        <a:pt x="10" y="157"/>
                      </a:lnTo>
                      <a:lnTo>
                        <a:pt x="10" y="156"/>
                      </a:lnTo>
                      <a:lnTo>
                        <a:pt x="9" y="155"/>
                      </a:lnTo>
                      <a:lnTo>
                        <a:pt x="8" y="154"/>
                      </a:lnTo>
                      <a:lnTo>
                        <a:pt x="7" y="154"/>
                      </a:lnTo>
                      <a:lnTo>
                        <a:pt x="7" y="153"/>
                      </a:lnTo>
                      <a:lnTo>
                        <a:pt x="6" y="152"/>
                      </a:lnTo>
                      <a:lnTo>
                        <a:pt x="5" y="152"/>
                      </a:lnTo>
                      <a:lnTo>
                        <a:pt x="4" y="152"/>
                      </a:lnTo>
                      <a:lnTo>
                        <a:pt x="3" y="152"/>
                      </a:lnTo>
                      <a:lnTo>
                        <a:pt x="2" y="153"/>
                      </a:lnTo>
                      <a:lnTo>
                        <a:pt x="2" y="152"/>
                      </a:lnTo>
                      <a:lnTo>
                        <a:pt x="1" y="152"/>
                      </a:lnTo>
                      <a:lnTo>
                        <a:pt x="0" y="151"/>
                      </a:lnTo>
                      <a:lnTo>
                        <a:pt x="0" y="150"/>
                      </a:lnTo>
                      <a:lnTo>
                        <a:pt x="1" y="150"/>
                      </a:lnTo>
                      <a:lnTo>
                        <a:pt x="1" y="149"/>
                      </a:lnTo>
                      <a:lnTo>
                        <a:pt x="2" y="148"/>
                      </a:lnTo>
                      <a:lnTo>
                        <a:pt x="2" y="147"/>
                      </a:lnTo>
                      <a:lnTo>
                        <a:pt x="3" y="147"/>
                      </a:lnTo>
                      <a:lnTo>
                        <a:pt x="3" y="146"/>
                      </a:lnTo>
                      <a:lnTo>
                        <a:pt x="4" y="145"/>
                      </a:lnTo>
                      <a:lnTo>
                        <a:pt x="5" y="144"/>
                      </a:lnTo>
                      <a:lnTo>
                        <a:pt x="6" y="143"/>
                      </a:lnTo>
                      <a:lnTo>
                        <a:pt x="7" y="143"/>
                      </a:lnTo>
                      <a:lnTo>
                        <a:pt x="8" y="143"/>
                      </a:lnTo>
                      <a:lnTo>
                        <a:pt x="9" y="143"/>
                      </a:lnTo>
                      <a:lnTo>
                        <a:pt x="10" y="144"/>
                      </a:lnTo>
                      <a:lnTo>
                        <a:pt x="10" y="145"/>
                      </a:lnTo>
                      <a:lnTo>
                        <a:pt x="11" y="146"/>
                      </a:lnTo>
                      <a:lnTo>
                        <a:pt x="11" y="147"/>
                      </a:lnTo>
                      <a:lnTo>
                        <a:pt x="12" y="148"/>
                      </a:lnTo>
                      <a:lnTo>
                        <a:pt x="12" y="149"/>
                      </a:lnTo>
                      <a:lnTo>
                        <a:pt x="13" y="150"/>
                      </a:lnTo>
                      <a:lnTo>
                        <a:pt x="13" y="151"/>
                      </a:lnTo>
                      <a:lnTo>
                        <a:pt x="14" y="151"/>
                      </a:lnTo>
                      <a:lnTo>
                        <a:pt x="15" y="152"/>
                      </a:lnTo>
                      <a:lnTo>
                        <a:pt x="15" y="153"/>
                      </a:lnTo>
                      <a:lnTo>
                        <a:pt x="15" y="154"/>
                      </a:lnTo>
                      <a:lnTo>
                        <a:pt x="15" y="155"/>
                      </a:lnTo>
                      <a:lnTo>
                        <a:pt x="16" y="155"/>
                      </a:lnTo>
                      <a:lnTo>
                        <a:pt x="16" y="156"/>
                      </a:lnTo>
                      <a:lnTo>
                        <a:pt x="17" y="156"/>
                      </a:lnTo>
                      <a:lnTo>
                        <a:pt x="18" y="156"/>
                      </a:lnTo>
                      <a:lnTo>
                        <a:pt x="19" y="156"/>
                      </a:lnTo>
                      <a:lnTo>
                        <a:pt x="20" y="156"/>
                      </a:lnTo>
                      <a:lnTo>
                        <a:pt x="21" y="156"/>
                      </a:lnTo>
                      <a:lnTo>
                        <a:pt x="22" y="156"/>
                      </a:lnTo>
                      <a:lnTo>
                        <a:pt x="22" y="155"/>
                      </a:lnTo>
                      <a:lnTo>
                        <a:pt x="23" y="154"/>
                      </a:lnTo>
                      <a:lnTo>
                        <a:pt x="23" y="153"/>
                      </a:lnTo>
                      <a:lnTo>
                        <a:pt x="24" y="153"/>
                      </a:lnTo>
                      <a:lnTo>
                        <a:pt x="24" y="152"/>
                      </a:lnTo>
                      <a:lnTo>
                        <a:pt x="25" y="152"/>
                      </a:lnTo>
                      <a:lnTo>
                        <a:pt x="25" y="151"/>
                      </a:lnTo>
                      <a:lnTo>
                        <a:pt x="26" y="150"/>
                      </a:lnTo>
                      <a:lnTo>
                        <a:pt x="26" y="149"/>
                      </a:lnTo>
                      <a:lnTo>
                        <a:pt x="27" y="148"/>
                      </a:lnTo>
                      <a:lnTo>
                        <a:pt x="28" y="148"/>
                      </a:lnTo>
                      <a:lnTo>
                        <a:pt x="28" y="149"/>
                      </a:lnTo>
                      <a:lnTo>
                        <a:pt x="28" y="150"/>
                      </a:lnTo>
                      <a:lnTo>
                        <a:pt x="29" y="150"/>
                      </a:lnTo>
                      <a:lnTo>
                        <a:pt x="29" y="151"/>
                      </a:lnTo>
                      <a:lnTo>
                        <a:pt x="30" y="151"/>
                      </a:lnTo>
                      <a:lnTo>
                        <a:pt x="31" y="151"/>
                      </a:lnTo>
                      <a:lnTo>
                        <a:pt x="32" y="151"/>
                      </a:lnTo>
                      <a:lnTo>
                        <a:pt x="32" y="152"/>
                      </a:lnTo>
                      <a:lnTo>
                        <a:pt x="33" y="152"/>
                      </a:lnTo>
                      <a:lnTo>
                        <a:pt x="33" y="153"/>
                      </a:lnTo>
                      <a:lnTo>
                        <a:pt x="33" y="154"/>
                      </a:lnTo>
                      <a:lnTo>
                        <a:pt x="33" y="155"/>
                      </a:lnTo>
                      <a:lnTo>
                        <a:pt x="34" y="155"/>
                      </a:lnTo>
                      <a:lnTo>
                        <a:pt x="34" y="156"/>
                      </a:lnTo>
                      <a:lnTo>
                        <a:pt x="35" y="156"/>
                      </a:lnTo>
                      <a:lnTo>
                        <a:pt x="36" y="155"/>
                      </a:lnTo>
                      <a:lnTo>
                        <a:pt x="37" y="155"/>
                      </a:lnTo>
                      <a:lnTo>
                        <a:pt x="38" y="154"/>
                      </a:lnTo>
                      <a:lnTo>
                        <a:pt x="38" y="153"/>
                      </a:lnTo>
                      <a:lnTo>
                        <a:pt x="39" y="152"/>
                      </a:lnTo>
                      <a:lnTo>
                        <a:pt x="39" y="151"/>
                      </a:lnTo>
                      <a:lnTo>
                        <a:pt x="39" y="150"/>
                      </a:lnTo>
                      <a:lnTo>
                        <a:pt x="39" y="149"/>
                      </a:lnTo>
                      <a:lnTo>
                        <a:pt x="39" y="148"/>
                      </a:lnTo>
                      <a:lnTo>
                        <a:pt x="39" y="147"/>
                      </a:lnTo>
                      <a:lnTo>
                        <a:pt x="39" y="146"/>
                      </a:lnTo>
                      <a:lnTo>
                        <a:pt x="39" y="145"/>
                      </a:lnTo>
                      <a:lnTo>
                        <a:pt x="39" y="143"/>
                      </a:lnTo>
                      <a:lnTo>
                        <a:pt x="40" y="142"/>
                      </a:lnTo>
                      <a:lnTo>
                        <a:pt x="40" y="141"/>
                      </a:lnTo>
                      <a:lnTo>
                        <a:pt x="40" y="140"/>
                      </a:lnTo>
                      <a:lnTo>
                        <a:pt x="40" y="139"/>
                      </a:lnTo>
                      <a:lnTo>
                        <a:pt x="41" y="139"/>
                      </a:lnTo>
                      <a:lnTo>
                        <a:pt x="41" y="138"/>
                      </a:lnTo>
                      <a:lnTo>
                        <a:pt x="41" y="137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Freeform 52">
                  <a:extLst>
                    <a:ext uri="{FF2B5EF4-FFF2-40B4-BE49-F238E27FC236}">
                      <a16:creationId xmlns:a16="http://schemas.microsoft.com/office/drawing/2014/main" id="{CBCDB9A4-8A4F-4EDA-9FC6-4CAF04BF1F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92525" y="2849563"/>
                  <a:ext cx="598488" cy="455612"/>
                </a:xfrm>
                <a:custGeom>
                  <a:avLst/>
                  <a:gdLst>
                    <a:gd name="T0" fmla="*/ 60 w 377"/>
                    <a:gd name="T1" fmla="*/ 4 h 287"/>
                    <a:gd name="T2" fmla="*/ 66 w 377"/>
                    <a:gd name="T3" fmla="*/ 6 h 287"/>
                    <a:gd name="T4" fmla="*/ 66 w 377"/>
                    <a:gd name="T5" fmla="*/ 10 h 287"/>
                    <a:gd name="T6" fmla="*/ 77 w 377"/>
                    <a:gd name="T7" fmla="*/ 14 h 287"/>
                    <a:gd name="T8" fmla="*/ 88 w 377"/>
                    <a:gd name="T9" fmla="*/ 14 h 287"/>
                    <a:gd name="T10" fmla="*/ 93 w 377"/>
                    <a:gd name="T11" fmla="*/ 20 h 287"/>
                    <a:gd name="T12" fmla="*/ 103 w 377"/>
                    <a:gd name="T13" fmla="*/ 25 h 287"/>
                    <a:gd name="T14" fmla="*/ 107 w 377"/>
                    <a:gd name="T15" fmla="*/ 31 h 287"/>
                    <a:gd name="T16" fmla="*/ 112 w 377"/>
                    <a:gd name="T17" fmla="*/ 31 h 287"/>
                    <a:gd name="T18" fmla="*/ 117 w 377"/>
                    <a:gd name="T19" fmla="*/ 35 h 287"/>
                    <a:gd name="T20" fmla="*/ 120 w 377"/>
                    <a:gd name="T21" fmla="*/ 32 h 287"/>
                    <a:gd name="T22" fmla="*/ 131 w 377"/>
                    <a:gd name="T23" fmla="*/ 38 h 287"/>
                    <a:gd name="T24" fmla="*/ 137 w 377"/>
                    <a:gd name="T25" fmla="*/ 44 h 287"/>
                    <a:gd name="T26" fmla="*/ 142 w 377"/>
                    <a:gd name="T27" fmla="*/ 51 h 287"/>
                    <a:gd name="T28" fmla="*/ 151 w 377"/>
                    <a:gd name="T29" fmla="*/ 59 h 287"/>
                    <a:gd name="T30" fmla="*/ 156 w 377"/>
                    <a:gd name="T31" fmla="*/ 63 h 287"/>
                    <a:gd name="T32" fmla="*/ 165 w 377"/>
                    <a:gd name="T33" fmla="*/ 67 h 287"/>
                    <a:gd name="T34" fmla="*/ 172 w 377"/>
                    <a:gd name="T35" fmla="*/ 68 h 287"/>
                    <a:gd name="T36" fmla="*/ 181 w 377"/>
                    <a:gd name="T37" fmla="*/ 70 h 287"/>
                    <a:gd name="T38" fmla="*/ 184 w 377"/>
                    <a:gd name="T39" fmla="*/ 73 h 287"/>
                    <a:gd name="T40" fmla="*/ 193 w 377"/>
                    <a:gd name="T41" fmla="*/ 75 h 287"/>
                    <a:gd name="T42" fmla="*/ 197 w 377"/>
                    <a:gd name="T43" fmla="*/ 87 h 287"/>
                    <a:gd name="T44" fmla="*/ 202 w 377"/>
                    <a:gd name="T45" fmla="*/ 97 h 287"/>
                    <a:gd name="T46" fmla="*/ 207 w 377"/>
                    <a:gd name="T47" fmla="*/ 103 h 287"/>
                    <a:gd name="T48" fmla="*/ 217 w 377"/>
                    <a:gd name="T49" fmla="*/ 106 h 287"/>
                    <a:gd name="T50" fmla="*/ 224 w 377"/>
                    <a:gd name="T51" fmla="*/ 111 h 287"/>
                    <a:gd name="T52" fmla="*/ 234 w 377"/>
                    <a:gd name="T53" fmla="*/ 113 h 287"/>
                    <a:gd name="T54" fmla="*/ 241 w 377"/>
                    <a:gd name="T55" fmla="*/ 112 h 287"/>
                    <a:gd name="T56" fmla="*/ 248 w 377"/>
                    <a:gd name="T57" fmla="*/ 117 h 287"/>
                    <a:gd name="T58" fmla="*/ 258 w 377"/>
                    <a:gd name="T59" fmla="*/ 119 h 287"/>
                    <a:gd name="T60" fmla="*/ 268 w 377"/>
                    <a:gd name="T61" fmla="*/ 118 h 287"/>
                    <a:gd name="T62" fmla="*/ 278 w 377"/>
                    <a:gd name="T63" fmla="*/ 115 h 287"/>
                    <a:gd name="T64" fmla="*/ 286 w 377"/>
                    <a:gd name="T65" fmla="*/ 121 h 287"/>
                    <a:gd name="T66" fmla="*/ 287 w 377"/>
                    <a:gd name="T67" fmla="*/ 130 h 287"/>
                    <a:gd name="T68" fmla="*/ 281 w 377"/>
                    <a:gd name="T69" fmla="*/ 137 h 287"/>
                    <a:gd name="T70" fmla="*/ 283 w 377"/>
                    <a:gd name="T71" fmla="*/ 148 h 287"/>
                    <a:gd name="T72" fmla="*/ 292 w 377"/>
                    <a:gd name="T73" fmla="*/ 153 h 287"/>
                    <a:gd name="T74" fmla="*/ 299 w 377"/>
                    <a:gd name="T75" fmla="*/ 159 h 287"/>
                    <a:gd name="T76" fmla="*/ 300 w 377"/>
                    <a:gd name="T77" fmla="*/ 168 h 287"/>
                    <a:gd name="T78" fmla="*/ 308 w 377"/>
                    <a:gd name="T79" fmla="*/ 178 h 287"/>
                    <a:gd name="T80" fmla="*/ 313 w 377"/>
                    <a:gd name="T81" fmla="*/ 185 h 287"/>
                    <a:gd name="T82" fmla="*/ 323 w 377"/>
                    <a:gd name="T83" fmla="*/ 187 h 287"/>
                    <a:gd name="T84" fmla="*/ 333 w 377"/>
                    <a:gd name="T85" fmla="*/ 194 h 287"/>
                    <a:gd name="T86" fmla="*/ 339 w 377"/>
                    <a:gd name="T87" fmla="*/ 201 h 287"/>
                    <a:gd name="T88" fmla="*/ 345 w 377"/>
                    <a:gd name="T89" fmla="*/ 210 h 287"/>
                    <a:gd name="T90" fmla="*/ 350 w 377"/>
                    <a:gd name="T91" fmla="*/ 217 h 287"/>
                    <a:gd name="T92" fmla="*/ 359 w 377"/>
                    <a:gd name="T93" fmla="*/ 224 h 287"/>
                    <a:gd name="T94" fmla="*/ 362 w 377"/>
                    <a:gd name="T95" fmla="*/ 235 h 287"/>
                    <a:gd name="T96" fmla="*/ 359 w 377"/>
                    <a:gd name="T97" fmla="*/ 247 h 287"/>
                    <a:gd name="T98" fmla="*/ 365 w 377"/>
                    <a:gd name="T99" fmla="*/ 253 h 287"/>
                    <a:gd name="T100" fmla="*/ 368 w 377"/>
                    <a:gd name="T101" fmla="*/ 263 h 287"/>
                    <a:gd name="T102" fmla="*/ 372 w 377"/>
                    <a:gd name="T103" fmla="*/ 270 h 287"/>
                    <a:gd name="T104" fmla="*/ 376 w 377"/>
                    <a:gd name="T105" fmla="*/ 280 h 287"/>
                    <a:gd name="T106" fmla="*/ 315 w 377"/>
                    <a:gd name="T107" fmla="*/ 287 h 287"/>
                    <a:gd name="T108" fmla="*/ 139 w 377"/>
                    <a:gd name="T109" fmla="*/ 285 h 287"/>
                    <a:gd name="T110" fmla="*/ 20 w 377"/>
                    <a:gd name="T111" fmla="*/ 274 h 287"/>
                    <a:gd name="T112" fmla="*/ 19 w 377"/>
                    <a:gd name="T113" fmla="*/ 260 h 287"/>
                    <a:gd name="T114" fmla="*/ 46 w 377"/>
                    <a:gd name="T115" fmla="*/ 8 h 287"/>
                    <a:gd name="T116" fmla="*/ 53 w 377"/>
                    <a:gd name="T117" fmla="*/ 5 h 287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377"/>
                    <a:gd name="T178" fmla="*/ 0 h 287"/>
                    <a:gd name="T179" fmla="*/ 377 w 377"/>
                    <a:gd name="T180" fmla="*/ 287 h 287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377" h="287">
                      <a:moveTo>
                        <a:pt x="54" y="0"/>
                      </a:moveTo>
                      <a:lnTo>
                        <a:pt x="55" y="0"/>
                      </a:lnTo>
                      <a:lnTo>
                        <a:pt x="55" y="1"/>
                      </a:lnTo>
                      <a:lnTo>
                        <a:pt x="55" y="2"/>
                      </a:lnTo>
                      <a:lnTo>
                        <a:pt x="56" y="2"/>
                      </a:lnTo>
                      <a:lnTo>
                        <a:pt x="57" y="2"/>
                      </a:lnTo>
                      <a:lnTo>
                        <a:pt x="58" y="3"/>
                      </a:lnTo>
                      <a:lnTo>
                        <a:pt x="60" y="3"/>
                      </a:lnTo>
                      <a:lnTo>
                        <a:pt x="60" y="4"/>
                      </a:lnTo>
                      <a:lnTo>
                        <a:pt x="62" y="5"/>
                      </a:lnTo>
                      <a:lnTo>
                        <a:pt x="63" y="5"/>
                      </a:lnTo>
                      <a:lnTo>
                        <a:pt x="63" y="6"/>
                      </a:lnTo>
                      <a:lnTo>
                        <a:pt x="64" y="6"/>
                      </a:lnTo>
                      <a:lnTo>
                        <a:pt x="64" y="5"/>
                      </a:lnTo>
                      <a:lnTo>
                        <a:pt x="65" y="5"/>
                      </a:lnTo>
                      <a:lnTo>
                        <a:pt x="65" y="4"/>
                      </a:lnTo>
                      <a:lnTo>
                        <a:pt x="66" y="4"/>
                      </a:lnTo>
                      <a:lnTo>
                        <a:pt x="66" y="5"/>
                      </a:lnTo>
                      <a:lnTo>
                        <a:pt x="66" y="6"/>
                      </a:lnTo>
                      <a:lnTo>
                        <a:pt x="67" y="6"/>
                      </a:lnTo>
                      <a:lnTo>
                        <a:pt x="67" y="5"/>
                      </a:lnTo>
                      <a:lnTo>
                        <a:pt x="68" y="5"/>
                      </a:lnTo>
                      <a:lnTo>
                        <a:pt x="68" y="6"/>
                      </a:lnTo>
                      <a:lnTo>
                        <a:pt x="69" y="7"/>
                      </a:lnTo>
                      <a:lnTo>
                        <a:pt x="68" y="8"/>
                      </a:lnTo>
                      <a:lnTo>
                        <a:pt x="67" y="9"/>
                      </a:lnTo>
                      <a:lnTo>
                        <a:pt x="66" y="9"/>
                      </a:lnTo>
                      <a:lnTo>
                        <a:pt x="66" y="10"/>
                      </a:lnTo>
                      <a:lnTo>
                        <a:pt x="66" y="11"/>
                      </a:lnTo>
                      <a:lnTo>
                        <a:pt x="66" y="12"/>
                      </a:lnTo>
                      <a:lnTo>
                        <a:pt x="66" y="13"/>
                      </a:lnTo>
                      <a:lnTo>
                        <a:pt x="68" y="14"/>
                      </a:lnTo>
                      <a:lnTo>
                        <a:pt x="69" y="14"/>
                      </a:lnTo>
                      <a:lnTo>
                        <a:pt x="71" y="14"/>
                      </a:lnTo>
                      <a:lnTo>
                        <a:pt x="72" y="14"/>
                      </a:lnTo>
                      <a:lnTo>
                        <a:pt x="73" y="14"/>
                      </a:lnTo>
                      <a:lnTo>
                        <a:pt x="74" y="14"/>
                      </a:lnTo>
                      <a:lnTo>
                        <a:pt x="75" y="14"/>
                      </a:lnTo>
                      <a:lnTo>
                        <a:pt x="77" y="14"/>
                      </a:lnTo>
                      <a:lnTo>
                        <a:pt x="78" y="14"/>
                      </a:lnTo>
                      <a:lnTo>
                        <a:pt x="79" y="14"/>
                      </a:lnTo>
                      <a:lnTo>
                        <a:pt x="80" y="14"/>
                      </a:lnTo>
                      <a:lnTo>
                        <a:pt x="81" y="14"/>
                      </a:lnTo>
                      <a:lnTo>
                        <a:pt x="82" y="14"/>
                      </a:lnTo>
                      <a:lnTo>
                        <a:pt x="83" y="14"/>
                      </a:lnTo>
                      <a:lnTo>
                        <a:pt x="84" y="15"/>
                      </a:lnTo>
                      <a:lnTo>
                        <a:pt x="85" y="15"/>
                      </a:lnTo>
                      <a:lnTo>
                        <a:pt x="86" y="15"/>
                      </a:lnTo>
                      <a:lnTo>
                        <a:pt x="88" y="14"/>
                      </a:lnTo>
                      <a:lnTo>
                        <a:pt x="89" y="14"/>
                      </a:lnTo>
                      <a:lnTo>
                        <a:pt x="90" y="14"/>
                      </a:lnTo>
                      <a:lnTo>
                        <a:pt x="91" y="14"/>
                      </a:lnTo>
                      <a:lnTo>
                        <a:pt x="92" y="14"/>
                      </a:lnTo>
                      <a:lnTo>
                        <a:pt x="93" y="14"/>
                      </a:lnTo>
                      <a:lnTo>
                        <a:pt x="93" y="15"/>
                      </a:lnTo>
                      <a:lnTo>
                        <a:pt x="93" y="16"/>
                      </a:lnTo>
                      <a:lnTo>
                        <a:pt x="92" y="16"/>
                      </a:lnTo>
                      <a:lnTo>
                        <a:pt x="92" y="18"/>
                      </a:lnTo>
                      <a:lnTo>
                        <a:pt x="92" y="20"/>
                      </a:lnTo>
                      <a:lnTo>
                        <a:pt x="93" y="20"/>
                      </a:lnTo>
                      <a:lnTo>
                        <a:pt x="95" y="20"/>
                      </a:lnTo>
                      <a:lnTo>
                        <a:pt x="96" y="20"/>
                      </a:lnTo>
                      <a:lnTo>
                        <a:pt x="97" y="20"/>
                      </a:lnTo>
                      <a:lnTo>
                        <a:pt x="98" y="20"/>
                      </a:lnTo>
                      <a:lnTo>
                        <a:pt x="99" y="20"/>
                      </a:lnTo>
                      <a:lnTo>
                        <a:pt x="99" y="21"/>
                      </a:lnTo>
                      <a:lnTo>
                        <a:pt x="101" y="23"/>
                      </a:lnTo>
                      <a:lnTo>
                        <a:pt x="103" y="25"/>
                      </a:lnTo>
                      <a:lnTo>
                        <a:pt x="104" y="26"/>
                      </a:lnTo>
                      <a:lnTo>
                        <a:pt x="105" y="26"/>
                      </a:lnTo>
                      <a:lnTo>
                        <a:pt x="106" y="26"/>
                      </a:lnTo>
                      <a:lnTo>
                        <a:pt x="106" y="27"/>
                      </a:lnTo>
                      <a:lnTo>
                        <a:pt x="106" y="28"/>
                      </a:lnTo>
                      <a:lnTo>
                        <a:pt x="106" y="29"/>
                      </a:lnTo>
                      <a:lnTo>
                        <a:pt x="104" y="30"/>
                      </a:lnTo>
                      <a:lnTo>
                        <a:pt x="105" y="31"/>
                      </a:lnTo>
                      <a:lnTo>
                        <a:pt x="106" y="31"/>
                      </a:lnTo>
                      <a:lnTo>
                        <a:pt x="107" y="32"/>
                      </a:lnTo>
                      <a:lnTo>
                        <a:pt x="107" y="31"/>
                      </a:lnTo>
                      <a:lnTo>
                        <a:pt x="108" y="31"/>
                      </a:lnTo>
                      <a:lnTo>
                        <a:pt x="109" y="32"/>
                      </a:lnTo>
                      <a:lnTo>
                        <a:pt x="110" y="31"/>
                      </a:lnTo>
                      <a:lnTo>
                        <a:pt x="110" y="30"/>
                      </a:lnTo>
                      <a:lnTo>
                        <a:pt x="111" y="30"/>
                      </a:lnTo>
                      <a:lnTo>
                        <a:pt x="111" y="31"/>
                      </a:lnTo>
                      <a:lnTo>
                        <a:pt x="111" y="32"/>
                      </a:lnTo>
                      <a:lnTo>
                        <a:pt x="112" y="31"/>
                      </a:lnTo>
                      <a:lnTo>
                        <a:pt x="113" y="31"/>
                      </a:lnTo>
                      <a:lnTo>
                        <a:pt x="113" y="29"/>
                      </a:lnTo>
                      <a:lnTo>
                        <a:pt x="114" y="29"/>
                      </a:lnTo>
                      <a:lnTo>
                        <a:pt x="116" y="29"/>
                      </a:lnTo>
                      <a:lnTo>
                        <a:pt x="116" y="30"/>
                      </a:lnTo>
                      <a:lnTo>
                        <a:pt x="116" y="31"/>
                      </a:lnTo>
                      <a:lnTo>
                        <a:pt x="116" y="32"/>
                      </a:lnTo>
                      <a:lnTo>
                        <a:pt x="116" y="33"/>
                      </a:lnTo>
                      <a:lnTo>
                        <a:pt x="117" y="34"/>
                      </a:lnTo>
                      <a:lnTo>
                        <a:pt x="117" y="35"/>
                      </a:lnTo>
                      <a:lnTo>
                        <a:pt x="117" y="37"/>
                      </a:lnTo>
                      <a:lnTo>
                        <a:pt x="118" y="37"/>
                      </a:lnTo>
                      <a:lnTo>
                        <a:pt x="119" y="37"/>
                      </a:lnTo>
                      <a:lnTo>
                        <a:pt x="119" y="36"/>
                      </a:lnTo>
                      <a:lnTo>
                        <a:pt x="120" y="36"/>
                      </a:lnTo>
                      <a:lnTo>
                        <a:pt x="120" y="35"/>
                      </a:lnTo>
                      <a:lnTo>
                        <a:pt x="119" y="34"/>
                      </a:lnTo>
                      <a:lnTo>
                        <a:pt x="119" y="33"/>
                      </a:lnTo>
                      <a:lnTo>
                        <a:pt x="120" y="32"/>
                      </a:lnTo>
                      <a:lnTo>
                        <a:pt x="121" y="32"/>
                      </a:lnTo>
                      <a:lnTo>
                        <a:pt x="122" y="33"/>
                      </a:lnTo>
                      <a:lnTo>
                        <a:pt x="123" y="33"/>
                      </a:lnTo>
                      <a:lnTo>
                        <a:pt x="124" y="34"/>
                      </a:lnTo>
                      <a:lnTo>
                        <a:pt x="125" y="36"/>
                      </a:lnTo>
                      <a:lnTo>
                        <a:pt x="126" y="37"/>
                      </a:lnTo>
                      <a:lnTo>
                        <a:pt x="127" y="37"/>
                      </a:lnTo>
                      <a:lnTo>
                        <a:pt x="128" y="37"/>
                      </a:lnTo>
                      <a:lnTo>
                        <a:pt x="129" y="37"/>
                      </a:lnTo>
                      <a:lnTo>
                        <a:pt x="130" y="37"/>
                      </a:lnTo>
                      <a:lnTo>
                        <a:pt x="131" y="38"/>
                      </a:lnTo>
                      <a:lnTo>
                        <a:pt x="131" y="39"/>
                      </a:lnTo>
                      <a:lnTo>
                        <a:pt x="132" y="40"/>
                      </a:lnTo>
                      <a:lnTo>
                        <a:pt x="132" y="41"/>
                      </a:lnTo>
                      <a:lnTo>
                        <a:pt x="133" y="41"/>
                      </a:lnTo>
                      <a:lnTo>
                        <a:pt x="133" y="42"/>
                      </a:lnTo>
                      <a:lnTo>
                        <a:pt x="134" y="42"/>
                      </a:lnTo>
                      <a:lnTo>
                        <a:pt x="135" y="43"/>
                      </a:lnTo>
                      <a:lnTo>
                        <a:pt x="136" y="43"/>
                      </a:lnTo>
                      <a:lnTo>
                        <a:pt x="137" y="44"/>
                      </a:lnTo>
                      <a:lnTo>
                        <a:pt x="138" y="45"/>
                      </a:lnTo>
                      <a:lnTo>
                        <a:pt x="138" y="46"/>
                      </a:lnTo>
                      <a:lnTo>
                        <a:pt x="138" y="47"/>
                      </a:lnTo>
                      <a:lnTo>
                        <a:pt x="139" y="47"/>
                      </a:lnTo>
                      <a:lnTo>
                        <a:pt x="139" y="48"/>
                      </a:lnTo>
                      <a:lnTo>
                        <a:pt x="140" y="48"/>
                      </a:lnTo>
                      <a:lnTo>
                        <a:pt x="140" y="49"/>
                      </a:lnTo>
                      <a:lnTo>
                        <a:pt x="141" y="49"/>
                      </a:lnTo>
                      <a:lnTo>
                        <a:pt x="141" y="50"/>
                      </a:lnTo>
                      <a:lnTo>
                        <a:pt x="142" y="50"/>
                      </a:lnTo>
                      <a:lnTo>
                        <a:pt x="142" y="51"/>
                      </a:lnTo>
                      <a:lnTo>
                        <a:pt x="144" y="52"/>
                      </a:lnTo>
                      <a:lnTo>
                        <a:pt x="145" y="52"/>
                      </a:lnTo>
                      <a:lnTo>
                        <a:pt x="146" y="52"/>
                      </a:lnTo>
                      <a:lnTo>
                        <a:pt x="146" y="53"/>
                      </a:lnTo>
                      <a:lnTo>
                        <a:pt x="147" y="53"/>
                      </a:lnTo>
                      <a:lnTo>
                        <a:pt x="147" y="54"/>
                      </a:lnTo>
                      <a:lnTo>
                        <a:pt x="148" y="56"/>
                      </a:lnTo>
                      <a:lnTo>
                        <a:pt x="148" y="57"/>
                      </a:lnTo>
                      <a:lnTo>
                        <a:pt x="150" y="58"/>
                      </a:lnTo>
                      <a:lnTo>
                        <a:pt x="151" y="59"/>
                      </a:lnTo>
                      <a:lnTo>
                        <a:pt x="152" y="59"/>
                      </a:lnTo>
                      <a:lnTo>
                        <a:pt x="153" y="59"/>
                      </a:lnTo>
                      <a:lnTo>
                        <a:pt x="153" y="58"/>
                      </a:lnTo>
                      <a:lnTo>
                        <a:pt x="154" y="58"/>
                      </a:lnTo>
                      <a:lnTo>
                        <a:pt x="154" y="59"/>
                      </a:lnTo>
                      <a:lnTo>
                        <a:pt x="154" y="60"/>
                      </a:lnTo>
                      <a:lnTo>
                        <a:pt x="154" y="61"/>
                      </a:lnTo>
                      <a:lnTo>
                        <a:pt x="154" y="62"/>
                      </a:lnTo>
                      <a:lnTo>
                        <a:pt x="155" y="63"/>
                      </a:lnTo>
                      <a:lnTo>
                        <a:pt x="156" y="63"/>
                      </a:lnTo>
                      <a:lnTo>
                        <a:pt x="158" y="64"/>
                      </a:lnTo>
                      <a:lnTo>
                        <a:pt x="159" y="64"/>
                      </a:lnTo>
                      <a:lnTo>
                        <a:pt x="161" y="63"/>
                      </a:lnTo>
                      <a:lnTo>
                        <a:pt x="162" y="63"/>
                      </a:lnTo>
                      <a:lnTo>
                        <a:pt x="163" y="64"/>
                      </a:lnTo>
                      <a:lnTo>
                        <a:pt x="164" y="65"/>
                      </a:lnTo>
                      <a:lnTo>
                        <a:pt x="164" y="66"/>
                      </a:lnTo>
                      <a:lnTo>
                        <a:pt x="165" y="66"/>
                      </a:lnTo>
                      <a:lnTo>
                        <a:pt x="165" y="67"/>
                      </a:lnTo>
                      <a:lnTo>
                        <a:pt x="165" y="68"/>
                      </a:lnTo>
                      <a:lnTo>
                        <a:pt x="166" y="68"/>
                      </a:lnTo>
                      <a:lnTo>
                        <a:pt x="167" y="69"/>
                      </a:lnTo>
                      <a:lnTo>
                        <a:pt x="168" y="70"/>
                      </a:lnTo>
                      <a:lnTo>
                        <a:pt x="170" y="71"/>
                      </a:lnTo>
                      <a:lnTo>
                        <a:pt x="171" y="72"/>
                      </a:lnTo>
                      <a:lnTo>
                        <a:pt x="171" y="71"/>
                      </a:lnTo>
                      <a:lnTo>
                        <a:pt x="171" y="70"/>
                      </a:lnTo>
                      <a:lnTo>
                        <a:pt x="171" y="69"/>
                      </a:lnTo>
                      <a:lnTo>
                        <a:pt x="171" y="68"/>
                      </a:lnTo>
                      <a:lnTo>
                        <a:pt x="172" y="68"/>
                      </a:lnTo>
                      <a:lnTo>
                        <a:pt x="173" y="66"/>
                      </a:lnTo>
                      <a:lnTo>
                        <a:pt x="174" y="66"/>
                      </a:lnTo>
                      <a:lnTo>
                        <a:pt x="175" y="65"/>
                      </a:lnTo>
                      <a:lnTo>
                        <a:pt x="176" y="65"/>
                      </a:lnTo>
                      <a:lnTo>
                        <a:pt x="177" y="65"/>
                      </a:lnTo>
                      <a:lnTo>
                        <a:pt x="178" y="66"/>
                      </a:lnTo>
                      <a:lnTo>
                        <a:pt x="180" y="66"/>
                      </a:lnTo>
                      <a:lnTo>
                        <a:pt x="180" y="67"/>
                      </a:lnTo>
                      <a:lnTo>
                        <a:pt x="181" y="68"/>
                      </a:lnTo>
                      <a:lnTo>
                        <a:pt x="181" y="69"/>
                      </a:lnTo>
                      <a:lnTo>
                        <a:pt x="181" y="70"/>
                      </a:lnTo>
                      <a:lnTo>
                        <a:pt x="181" y="71"/>
                      </a:lnTo>
                      <a:lnTo>
                        <a:pt x="182" y="72"/>
                      </a:lnTo>
                      <a:lnTo>
                        <a:pt x="183" y="75"/>
                      </a:lnTo>
                      <a:lnTo>
                        <a:pt x="183" y="76"/>
                      </a:lnTo>
                      <a:lnTo>
                        <a:pt x="183" y="77"/>
                      </a:lnTo>
                      <a:lnTo>
                        <a:pt x="183" y="78"/>
                      </a:lnTo>
                      <a:lnTo>
                        <a:pt x="184" y="78"/>
                      </a:lnTo>
                      <a:lnTo>
                        <a:pt x="184" y="77"/>
                      </a:lnTo>
                      <a:lnTo>
                        <a:pt x="184" y="75"/>
                      </a:lnTo>
                      <a:lnTo>
                        <a:pt x="184" y="73"/>
                      </a:lnTo>
                      <a:lnTo>
                        <a:pt x="184" y="72"/>
                      </a:lnTo>
                      <a:lnTo>
                        <a:pt x="185" y="72"/>
                      </a:lnTo>
                      <a:lnTo>
                        <a:pt x="186" y="71"/>
                      </a:lnTo>
                      <a:lnTo>
                        <a:pt x="187" y="71"/>
                      </a:lnTo>
                      <a:lnTo>
                        <a:pt x="188" y="71"/>
                      </a:lnTo>
                      <a:lnTo>
                        <a:pt x="188" y="72"/>
                      </a:lnTo>
                      <a:lnTo>
                        <a:pt x="189" y="72"/>
                      </a:lnTo>
                      <a:lnTo>
                        <a:pt x="191" y="72"/>
                      </a:lnTo>
                      <a:lnTo>
                        <a:pt x="192" y="73"/>
                      </a:lnTo>
                      <a:lnTo>
                        <a:pt x="192" y="74"/>
                      </a:lnTo>
                      <a:lnTo>
                        <a:pt x="193" y="75"/>
                      </a:lnTo>
                      <a:lnTo>
                        <a:pt x="194" y="77"/>
                      </a:lnTo>
                      <a:lnTo>
                        <a:pt x="194" y="78"/>
                      </a:lnTo>
                      <a:lnTo>
                        <a:pt x="194" y="79"/>
                      </a:lnTo>
                      <a:lnTo>
                        <a:pt x="195" y="80"/>
                      </a:lnTo>
                      <a:lnTo>
                        <a:pt x="195" y="82"/>
                      </a:lnTo>
                      <a:lnTo>
                        <a:pt x="195" y="83"/>
                      </a:lnTo>
                      <a:lnTo>
                        <a:pt x="195" y="84"/>
                      </a:lnTo>
                      <a:lnTo>
                        <a:pt x="195" y="85"/>
                      </a:lnTo>
                      <a:lnTo>
                        <a:pt x="196" y="86"/>
                      </a:lnTo>
                      <a:lnTo>
                        <a:pt x="197" y="87"/>
                      </a:lnTo>
                      <a:lnTo>
                        <a:pt x="197" y="88"/>
                      </a:lnTo>
                      <a:lnTo>
                        <a:pt x="200" y="90"/>
                      </a:lnTo>
                      <a:lnTo>
                        <a:pt x="200" y="91"/>
                      </a:lnTo>
                      <a:lnTo>
                        <a:pt x="200" y="92"/>
                      </a:lnTo>
                      <a:lnTo>
                        <a:pt x="200" y="93"/>
                      </a:lnTo>
                      <a:lnTo>
                        <a:pt x="200" y="94"/>
                      </a:lnTo>
                      <a:lnTo>
                        <a:pt x="201" y="95"/>
                      </a:lnTo>
                      <a:lnTo>
                        <a:pt x="201" y="96"/>
                      </a:lnTo>
                      <a:lnTo>
                        <a:pt x="202" y="97"/>
                      </a:lnTo>
                      <a:lnTo>
                        <a:pt x="202" y="98"/>
                      </a:lnTo>
                      <a:lnTo>
                        <a:pt x="202" y="99"/>
                      </a:lnTo>
                      <a:lnTo>
                        <a:pt x="203" y="100"/>
                      </a:lnTo>
                      <a:lnTo>
                        <a:pt x="203" y="101"/>
                      </a:lnTo>
                      <a:lnTo>
                        <a:pt x="204" y="101"/>
                      </a:lnTo>
                      <a:lnTo>
                        <a:pt x="204" y="102"/>
                      </a:lnTo>
                      <a:lnTo>
                        <a:pt x="205" y="102"/>
                      </a:lnTo>
                      <a:lnTo>
                        <a:pt x="205" y="103"/>
                      </a:lnTo>
                      <a:lnTo>
                        <a:pt x="206" y="103"/>
                      </a:lnTo>
                      <a:lnTo>
                        <a:pt x="206" y="104"/>
                      </a:lnTo>
                      <a:lnTo>
                        <a:pt x="207" y="103"/>
                      </a:lnTo>
                      <a:lnTo>
                        <a:pt x="208" y="103"/>
                      </a:lnTo>
                      <a:lnTo>
                        <a:pt x="209" y="103"/>
                      </a:lnTo>
                      <a:lnTo>
                        <a:pt x="210" y="103"/>
                      </a:lnTo>
                      <a:lnTo>
                        <a:pt x="211" y="103"/>
                      </a:lnTo>
                      <a:lnTo>
                        <a:pt x="212" y="103"/>
                      </a:lnTo>
                      <a:lnTo>
                        <a:pt x="212" y="104"/>
                      </a:lnTo>
                      <a:lnTo>
                        <a:pt x="213" y="104"/>
                      </a:lnTo>
                      <a:lnTo>
                        <a:pt x="214" y="105"/>
                      </a:lnTo>
                      <a:lnTo>
                        <a:pt x="215" y="105"/>
                      </a:lnTo>
                      <a:lnTo>
                        <a:pt x="216" y="106"/>
                      </a:lnTo>
                      <a:lnTo>
                        <a:pt x="217" y="106"/>
                      </a:lnTo>
                      <a:lnTo>
                        <a:pt x="217" y="107"/>
                      </a:lnTo>
                      <a:lnTo>
                        <a:pt x="218" y="107"/>
                      </a:lnTo>
                      <a:lnTo>
                        <a:pt x="219" y="107"/>
                      </a:lnTo>
                      <a:lnTo>
                        <a:pt x="220" y="107"/>
                      </a:lnTo>
                      <a:lnTo>
                        <a:pt x="221" y="108"/>
                      </a:lnTo>
                      <a:lnTo>
                        <a:pt x="222" y="109"/>
                      </a:lnTo>
                      <a:lnTo>
                        <a:pt x="223" y="109"/>
                      </a:lnTo>
                      <a:lnTo>
                        <a:pt x="223" y="110"/>
                      </a:lnTo>
                      <a:lnTo>
                        <a:pt x="224" y="111"/>
                      </a:lnTo>
                      <a:lnTo>
                        <a:pt x="225" y="111"/>
                      </a:lnTo>
                      <a:lnTo>
                        <a:pt x="226" y="112"/>
                      </a:lnTo>
                      <a:lnTo>
                        <a:pt x="227" y="112"/>
                      </a:lnTo>
                      <a:lnTo>
                        <a:pt x="228" y="113"/>
                      </a:lnTo>
                      <a:lnTo>
                        <a:pt x="229" y="113"/>
                      </a:lnTo>
                      <a:lnTo>
                        <a:pt x="231" y="113"/>
                      </a:lnTo>
                      <a:lnTo>
                        <a:pt x="232" y="113"/>
                      </a:lnTo>
                      <a:lnTo>
                        <a:pt x="233" y="113"/>
                      </a:lnTo>
                      <a:lnTo>
                        <a:pt x="234" y="113"/>
                      </a:lnTo>
                      <a:lnTo>
                        <a:pt x="235" y="113"/>
                      </a:lnTo>
                      <a:lnTo>
                        <a:pt x="235" y="114"/>
                      </a:lnTo>
                      <a:lnTo>
                        <a:pt x="235" y="113"/>
                      </a:lnTo>
                      <a:lnTo>
                        <a:pt x="236" y="113"/>
                      </a:lnTo>
                      <a:lnTo>
                        <a:pt x="237" y="113"/>
                      </a:lnTo>
                      <a:lnTo>
                        <a:pt x="238" y="113"/>
                      </a:lnTo>
                      <a:lnTo>
                        <a:pt x="239" y="113"/>
                      </a:lnTo>
                      <a:lnTo>
                        <a:pt x="240" y="113"/>
                      </a:lnTo>
                      <a:lnTo>
                        <a:pt x="240" y="112"/>
                      </a:lnTo>
                      <a:lnTo>
                        <a:pt x="241" y="112"/>
                      </a:lnTo>
                      <a:lnTo>
                        <a:pt x="242" y="112"/>
                      </a:lnTo>
                      <a:lnTo>
                        <a:pt x="243" y="112"/>
                      </a:lnTo>
                      <a:lnTo>
                        <a:pt x="244" y="113"/>
                      </a:lnTo>
                      <a:lnTo>
                        <a:pt x="245" y="113"/>
                      </a:lnTo>
                      <a:lnTo>
                        <a:pt x="245" y="114"/>
                      </a:lnTo>
                      <a:lnTo>
                        <a:pt x="246" y="115"/>
                      </a:lnTo>
                      <a:lnTo>
                        <a:pt x="246" y="116"/>
                      </a:lnTo>
                      <a:lnTo>
                        <a:pt x="247" y="116"/>
                      </a:lnTo>
                      <a:lnTo>
                        <a:pt x="247" y="117"/>
                      </a:lnTo>
                      <a:lnTo>
                        <a:pt x="248" y="117"/>
                      </a:lnTo>
                      <a:lnTo>
                        <a:pt x="248" y="116"/>
                      </a:lnTo>
                      <a:lnTo>
                        <a:pt x="249" y="116"/>
                      </a:lnTo>
                      <a:lnTo>
                        <a:pt x="250" y="116"/>
                      </a:lnTo>
                      <a:lnTo>
                        <a:pt x="251" y="116"/>
                      </a:lnTo>
                      <a:lnTo>
                        <a:pt x="252" y="117"/>
                      </a:lnTo>
                      <a:lnTo>
                        <a:pt x="253" y="117"/>
                      </a:lnTo>
                      <a:lnTo>
                        <a:pt x="254" y="118"/>
                      </a:lnTo>
                      <a:lnTo>
                        <a:pt x="255" y="118"/>
                      </a:lnTo>
                      <a:lnTo>
                        <a:pt x="256" y="119"/>
                      </a:lnTo>
                      <a:lnTo>
                        <a:pt x="257" y="119"/>
                      </a:lnTo>
                      <a:lnTo>
                        <a:pt x="258" y="119"/>
                      </a:lnTo>
                      <a:lnTo>
                        <a:pt x="259" y="119"/>
                      </a:lnTo>
                      <a:lnTo>
                        <a:pt x="260" y="119"/>
                      </a:lnTo>
                      <a:lnTo>
                        <a:pt x="261" y="119"/>
                      </a:lnTo>
                      <a:lnTo>
                        <a:pt x="262" y="119"/>
                      </a:lnTo>
                      <a:lnTo>
                        <a:pt x="263" y="118"/>
                      </a:lnTo>
                      <a:lnTo>
                        <a:pt x="264" y="118"/>
                      </a:lnTo>
                      <a:lnTo>
                        <a:pt x="265" y="118"/>
                      </a:lnTo>
                      <a:lnTo>
                        <a:pt x="267" y="118"/>
                      </a:lnTo>
                      <a:lnTo>
                        <a:pt x="268" y="118"/>
                      </a:lnTo>
                      <a:lnTo>
                        <a:pt x="269" y="117"/>
                      </a:lnTo>
                      <a:lnTo>
                        <a:pt x="270" y="117"/>
                      </a:lnTo>
                      <a:lnTo>
                        <a:pt x="271" y="117"/>
                      </a:lnTo>
                      <a:lnTo>
                        <a:pt x="272" y="116"/>
                      </a:lnTo>
                      <a:lnTo>
                        <a:pt x="273" y="116"/>
                      </a:lnTo>
                      <a:lnTo>
                        <a:pt x="275" y="116"/>
                      </a:lnTo>
                      <a:lnTo>
                        <a:pt x="276" y="115"/>
                      </a:lnTo>
                      <a:lnTo>
                        <a:pt x="277" y="115"/>
                      </a:lnTo>
                      <a:lnTo>
                        <a:pt x="278" y="115"/>
                      </a:lnTo>
                      <a:lnTo>
                        <a:pt x="279" y="115"/>
                      </a:lnTo>
                      <a:lnTo>
                        <a:pt x="280" y="115"/>
                      </a:lnTo>
                      <a:lnTo>
                        <a:pt x="281" y="115"/>
                      </a:lnTo>
                      <a:lnTo>
                        <a:pt x="281" y="116"/>
                      </a:lnTo>
                      <a:lnTo>
                        <a:pt x="282" y="117"/>
                      </a:lnTo>
                      <a:lnTo>
                        <a:pt x="283" y="118"/>
                      </a:lnTo>
                      <a:lnTo>
                        <a:pt x="283" y="119"/>
                      </a:lnTo>
                      <a:lnTo>
                        <a:pt x="284" y="119"/>
                      </a:lnTo>
                      <a:lnTo>
                        <a:pt x="285" y="120"/>
                      </a:lnTo>
                      <a:lnTo>
                        <a:pt x="286" y="121"/>
                      </a:lnTo>
                      <a:lnTo>
                        <a:pt x="286" y="122"/>
                      </a:lnTo>
                      <a:lnTo>
                        <a:pt x="287" y="122"/>
                      </a:lnTo>
                      <a:lnTo>
                        <a:pt x="287" y="123"/>
                      </a:lnTo>
                      <a:lnTo>
                        <a:pt x="287" y="124"/>
                      </a:lnTo>
                      <a:lnTo>
                        <a:pt x="287" y="125"/>
                      </a:lnTo>
                      <a:lnTo>
                        <a:pt x="288" y="126"/>
                      </a:lnTo>
                      <a:lnTo>
                        <a:pt x="288" y="127"/>
                      </a:lnTo>
                      <a:lnTo>
                        <a:pt x="288" y="128"/>
                      </a:lnTo>
                      <a:lnTo>
                        <a:pt x="287" y="129"/>
                      </a:lnTo>
                      <a:lnTo>
                        <a:pt x="287" y="130"/>
                      </a:lnTo>
                      <a:lnTo>
                        <a:pt x="286" y="131"/>
                      </a:lnTo>
                      <a:lnTo>
                        <a:pt x="285" y="131"/>
                      </a:lnTo>
                      <a:lnTo>
                        <a:pt x="285" y="132"/>
                      </a:lnTo>
                      <a:lnTo>
                        <a:pt x="284" y="133"/>
                      </a:lnTo>
                      <a:lnTo>
                        <a:pt x="283" y="133"/>
                      </a:lnTo>
                      <a:lnTo>
                        <a:pt x="283" y="134"/>
                      </a:lnTo>
                      <a:lnTo>
                        <a:pt x="282" y="135"/>
                      </a:lnTo>
                      <a:lnTo>
                        <a:pt x="282" y="136"/>
                      </a:lnTo>
                      <a:lnTo>
                        <a:pt x="281" y="136"/>
                      </a:lnTo>
                      <a:lnTo>
                        <a:pt x="281" y="137"/>
                      </a:lnTo>
                      <a:lnTo>
                        <a:pt x="281" y="138"/>
                      </a:lnTo>
                      <a:lnTo>
                        <a:pt x="281" y="139"/>
                      </a:lnTo>
                      <a:lnTo>
                        <a:pt x="281" y="140"/>
                      </a:lnTo>
                      <a:lnTo>
                        <a:pt x="281" y="141"/>
                      </a:lnTo>
                      <a:lnTo>
                        <a:pt x="281" y="142"/>
                      </a:lnTo>
                      <a:lnTo>
                        <a:pt x="282" y="143"/>
                      </a:lnTo>
                      <a:lnTo>
                        <a:pt x="282" y="144"/>
                      </a:lnTo>
                      <a:lnTo>
                        <a:pt x="282" y="146"/>
                      </a:lnTo>
                      <a:lnTo>
                        <a:pt x="283" y="147"/>
                      </a:lnTo>
                      <a:lnTo>
                        <a:pt x="283" y="148"/>
                      </a:lnTo>
                      <a:lnTo>
                        <a:pt x="284" y="148"/>
                      </a:lnTo>
                      <a:lnTo>
                        <a:pt x="284" y="149"/>
                      </a:lnTo>
                      <a:lnTo>
                        <a:pt x="285" y="150"/>
                      </a:lnTo>
                      <a:lnTo>
                        <a:pt x="286" y="151"/>
                      </a:lnTo>
                      <a:lnTo>
                        <a:pt x="287" y="151"/>
                      </a:lnTo>
                      <a:lnTo>
                        <a:pt x="287" y="152"/>
                      </a:lnTo>
                      <a:lnTo>
                        <a:pt x="288" y="153"/>
                      </a:lnTo>
                      <a:lnTo>
                        <a:pt x="289" y="153"/>
                      </a:lnTo>
                      <a:lnTo>
                        <a:pt x="290" y="153"/>
                      </a:lnTo>
                      <a:lnTo>
                        <a:pt x="291" y="153"/>
                      </a:lnTo>
                      <a:lnTo>
                        <a:pt x="292" y="153"/>
                      </a:lnTo>
                      <a:lnTo>
                        <a:pt x="293" y="153"/>
                      </a:lnTo>
                      <a:lnTo>
                        <a:pt x="293" y="154"/>
                      </a:lnTo>
                      <a:lnTo>
                        <a:pt x="294" y="154"/>
                      </a:lnTo>
                      <a:lnTo>
                        <a:pt x="295" y="155"/>
                      </a:lnTo>
                      <a:lnTo>
                        <a:pt x="295" y="156"/>
                      </a:lnTo>
                      <a:lnTo>
                        <a:pt x="296" y="156"/>
                      </a:lnTo>
                      <a:lnTo>
                        <a:pt x="297" y="157"/>
                      </a:lnTo>
                      <a:lnTo>
                        <a:pt x="297" y="158"/>
                      </a:lnTo>
                      <a:lnTo>
                        <a:pt x="298" y="158"/>
                      </a:lnTo>
                      <a:lnTo>
                        <a:pt x="298" y="159"/>
                      </a:lnTo>
                      <a:lnTo>
                        <a:pt x="299" y="159"/>
                      </a:lnTo>
                      <a:lnTo>
                        <a:pt x="299" y="160"/>
                      </a:lnTo>
                      <a:lnTo>
                        <a:pt x="299" y="161"/>
                      </a:lnTo>
                      <a:lnTo>
                        <a:pt x="299" y="162"/>
                      </a:lnTo>
                      <a:lnTo>
                        <a:pt x="299" y="163"/>
                      </a:lnTo>
                      <a:lnTo>
                        <a:pt x="299" y="164"/>
                      </a:lnTo>
                      <a:lnTo>
                        <a:pt x="299" y="165"/>
                      </a:lnTo>
                      <a:lnTo>
                        <a:pt x="299" y="166"/>
                      </a:lnTo>
                      <a:lnTo>
                        <a:pt x="299" y="167"/>
                      </a:lnTo>
                      <a:lnTo>
                        <a:pt x="300" y="168"/>
                      </a:lnTo>
                      <a:lnTo>
                        <a:pt x="300" y="170"/>
                      </a:lnTo>
                      <a:lnTo>
                        <a:pt x="301" y="171"/>
                      </a:lnTo>
                      <a:lnTo>
                        <a:pt x="302" y="171"/>
                      </a:lnTo>
                      <a:lnTo>
                        <a:pt x="303" y="172"/>
                      </a:lnTo>
                      <a:lnTo>
                        <a:pt x="304" y="173"/>
                      </a:lnTo>
                      <a:lnTo>
                        <a:pt x="305" y="174"/>
                      </a:lnTo>
                      <a:lnTo>
                        <a:pt x="305" y="175"/>
                      </a:lnTo>
                      <a:lnTo>
                        <a:pt x="305" y="176"/>
                      </a:lnTo>
                      <a:lnTo>
                        <a:pt x="307" y="177"/>
                      </a:lnTo>
                      <a:lnTo>
                        <a:pt x="308" y="178"/>
                      </a:lnTo>
                      <a:lnTo>
                        <a:pt x="308" y="179"/>
                      </a:lnTo>
                      <a:lnTo>
                        <a:pt x="308" y="180"/>
                      </a:lnTo>
                      <a:lnTo>
                        <a:pt x="308" y="181"/>
                      </a:lnTo>
                      <a:lnTo>
                        <a:pt x="309" y="181"/>
                      </a:lnTo>
                      <a:lnTo>
                        <a:pt x="309" y="182"/>
                      </a:lnTo>
                      <a:lnTo>
                        <a:pt x="310" y="183"/>
                      </a:lnTo>
                      <a:lnTo>
                        <a:pt x="311" y="183"/>
                      </a:lnTo>
                      <a:lnTo>
                        <a:pt x="311" y="184"/>
                      </a:lnTo>
                      <a:lnTo>
                        <a:pt x="312" y="184"/>
                      </a:lnTo>
                      <a:lnTo>
                        <a:pt x="313" y="185"/>
                      </a:lnTo>
                      <a:lnTo>
                        <a:pt x="314" y="185"/>
                      </a:lnTo>
                      <a:lnTo>
                        <a:pt x="315" y="185"/>
                      </a:lnTo>
                      <a:lnTo>
                        <a:pt x="316" y="186"/>
                      </a:lnTo>
                      <a:lnTo>
                        <a:pt x="317" y="186"/>
                      </a:lnTo>
                      <a:lnTo>
                        <a:pt x="318" y="186"/>
                      </a:lnTo>
                      <a:lnTo>
                        <a:pt x="319" y="186"/>
                      </a:lnTo>
                      <a:lnTo>
                        <a:pt x="320" y="186"/>
                      </a:lnTo>
                      <a:lnTo>
                        <a:pt x="321" y="186"/>
                      </a:lnTo>
                      <a:lnTo>
                        <a:pt x="322" y="186"/>
                      </a:lnTo>
                      <a:lnTo>
                        <a:pt x="322" y="187"/>
                      </a:lnTo>
                      <a:lnTo>
                        <a:pt x="323" y="187"/>
                      </a:lnTo>
                      <a:lnTo>
                        <a:pt x="325" y="188"/>
                      </a:lnTo>
                      <a:lnTo>
                        <a:pt x="327" y="189"/>
                      </a:lnTo>
                      <a:lnTo>
                        <a:pt x="328" y="190"/>
                      </a:lnTo>
                      <a:lnTo>
                        <a:pt x="329" y="191"/>
                      </a:lnTo>
                      <a:lnTo>
                        <a:pt x="329" y="192"/>
                      </a:lnTo>
                      <a:lnTo>
                        <a:pt x="330" y="193"/>
                      </a:lnTo>
                      <a:lnTo>
                        <a:pt x="330" y="194"/>
                      </a:lnTo>
                      <a:lnTo>
                        <a:pt x="331" y="194"/>
                      </a:lnTo>
                      <a:lnTo>
                        <a:pt x="332" y="194"/>
                      </a:lnTo>
                      <a:lnTo>
                        <a:pt x="333" y="194"/>
                      </a:lnTo>
                      <a:lnTo>
                        <a:pt x="334" y="195"/>
                      </a:lnTo>
                      <a:lnTo>
                        <a:pt x="335" y="196"/>
                      </a:lnTo>
                      <a:lnTo>
                        <a:pt x="335" y="197"/>
                      </a:lnTo>
                      <a:lnTo>
                        <a:pt x="336" y="197"/>
                      </a:lnTo>
                      <a:lnTo>
                        <a:pt x="337" y="198"/>
                      </a:lnTo>
                      <a:lnTo>
                        <a:pt x="337" y="199"/>
                      </a:lnTo>
                      <a:lnTo>
                        <a:pt x="338" y="199"/>
                      </a:lnTo>
                      <a:lnTo>
                        <a:pt x="339" y="200"/>
                      </a:lnTo>
                      <a:lnTo>
                        <a:pt x="339" y="201"/>
                      </a:lnTo>
                      <a:lnTo>
                        <a:pt x="340" y="202"/>
                      </a:lnTo>
                      <a:lnTo>
                        <a:pt x="341" y="203"/>
                      </a:lnTo>
                      <a:lnTo>
                        <a:pt x="341" y="204"/>
                      </a:lnTo>
                      <a:lnTo>
                        <a:pt x="342" y="205"/>
                      </a:lnTo>
                      <a:lnTo>
                        <a:pt x="343" y="206"/>
                      </a:lnTo>
                      <a:lnTo>
                        <a:pt x="344" y="207"/>
                      </a:lnTo>
                      <a:lnTo>
                        <a:pt x="344" y="208"/>
                      </a:lnTo>
                      <a:lnTo>
                        <a:pt x="344" y="209"/>
                      </a:lnTo>
                      <a:lnTo>
                        <a:pt x="345" y="209"/>
                      </a:lnTo>
                      <a:lnTo>
                        <a:pt x="345" y="210"/>
                      </a:lnTo>
                      <a:lnTo>
                        <a:pt x="345" y="211"/>
                      </a:lnTo>
                      <a:lnTo>
                        <a:pt x="345" y="212"/>
                      </a:lnTo>
                      <a:lnTo>
                        <a:pt x="345" y="213"/>
                      </a:lnTo>
                      <a:lnTo>
                        <a:pt x="345" y="214"/>
                      </a:lnTo>
                      <a:lnTo>
                        <a:pt x="346" y="214"/>
                      </a:lnTo>
                      <a:lnTo>
                        <a:pt x="347" y="215"/>
                      </a:lnTo>
                      <a:lnTo>
                        <a:pt x="347" y="216"/>
                      </a:lnTo>
                      <a:lnTo>
                        <a:pt x="348" y="216"/>
                      </a:lnTo>
                      <a:lnTo>
                        <a:pt x="349" y="217"/>
                      </a:lnTo>
                      <a:lnTo>
                        <a:pt x="350" y="217"/>
                      </a:lnTo>
                      <a:lnTo>
                        <a:pt x="351" y="218"/>
                      </a:lnTo>
                      <a:lnTo>
                        <a:pt x="352" y="219"/>
                      </a:lnTo>
                      <a:lnTo>
                        <a:pt x="353" y="221"/>
                      </a:lnTo>
                      <a:lnTo>
                        <a:pt x="354" y="221"/>
                      </a:lnTo>
                      <a:lnTo>
                        <a:pt x="355" y="222"/>
                      </a:lnTo>
                      <a:lnTo>
                        <a:pt x="356" y="223"/>
                      </a:lnTo>
                      <a:lnTo>
                        <a:pt x="357" y="223"/>
                      </a:lnTo>
                      <a:lnTo>
                        <a:pt x="358" y="223"/>
                      </a:lnTo>
                      <a:lnTo>
                        <a:pt x="359" y="224"/>
                      </a:lnTo>
                      <a:lnTo>
                        <a:pt x="360" y="225"/>
                      </a:lnTo>
                      <a:lnTo>
                        <a:pt x="360" y="226"/>
                      </a:lnTo>
                      <a:lnTo>
                        <a:pt x="361" y="226"/>
                      </a:lnTo>
                      <a:lnTo>
                        <a:pt x="361" y="227"/>
                      </a:lnTo>
                      <a:lnTo>
                        <a:pt x="362" y="228"/>
                      </a:lnTo>
                      <a:lnTo>
                        <a:pt x="362" y="229"/>
                      </a:lnTo>
                      <a:lnTo>
                        <a:pt x="362" y="230"/>
                      </a:lnTo>
                      <a:lnTo>
                        <a:pt x="362" y="232"/>
                      </a:lnTo>
                      <a:lnTo>
                        <a:pt x="362" y="233"/>
                      </a:lnTo>
                      <a:lnTo>
                        <a:pt x="362" y="235"/>
                      </a:lnTo>
                      <a:lnTo>
                        <a:pt x="362" y="236"/>
                      </a:lnTo>
                      <a:lnTo>
                        <a:pt x="362" y="238"/>
                      </a:lnTo>
                      <a:lnTo>
                        <a:pt x="361" y="240"/>
                      </a:lnTo>
                      <a:lnTo>
                        <a:pt x="361" y="241"/>
                      </a:lnTo>
                      <a:lnTo>
                        <a:pt x="360" y="242"/>
                      </a:lnTo>
                      <a:lnTo>
                        <a:pt x="360" y="243"/>
                      </a:lnTo>
                      <a:lnTo>
                        <a:pt x="360" y="244"/>
                      </a:lnTo>
                      <a:lnTo>
                        <a:pt x="360" y="245"/>
                      </a:lnTo>
                      <a:lnTo>
                        <a:pt x="359" y="247"/>
                      </a:lnTo>
                      <a:lnTo>
                        <a:pt x="360" y="248"/>
                      </a:lnTo>
                      <a:lnTo>
                        <a:pt x="360" y="249"/>
                      </a:lnTo>
                      <a:lnTo>
                        <a:pt x="360" y="250"/>
                      </a:lnTo>
                      <a:lnTo>
                        <a:pt x="361" y="251"/>
                      </a:lnTo>
                      <a:lnTo>
                        <a:pt x="361" y="252"/>
                      </a:lnTo>
                      <a:lnTo>
                        <a:pt x="362" y="252"/>
                      </a:lnTo>
                      <a:lnTo>
                        <a:pt x="363" y="252"/>
                      </a:lnTo>
                      <a:lnTo>
                        <a:pt x="364" y="253"/>
                      </a:lnTo>
                      <a:lnTo>
                        <a:pt x="365" y="253"/>
                      </a:lnTo>
                      <a:lnTo>
                        <a:pt x="366" y="253"/>
                      </a:lnTo>
                      <a:lnTo>
                        <a:pt x="366" y="254"/>
                      </a:lnTo>
                      <a:lnTo>
                        <a:pt x="367" y="255"/>
                      </a:lnTo>
                      <a:lnTo>
                        <a:pt x="367" y="256"/>
                      </a:lnTo>
                      <a:lnTo>
                        <a:pt x="368" y="257"/>
                      </a:lnTo>
                      <a:lnTo>
                        <a:pt x="368" y="258"/>
                      </a:lnTo>
                      <a:lnTo>
                        <a:pt x="368" y="259"/>
                      </a:lnTo>
                      <a:lnTo>
                        <a:pt x="368" y="260"/>
                      </a:lnTo>
                      <a:lnTo>
                        <a:pt x="368" y="261"/>
                      </a:lnTo>
                      <a:lnTo>
                        <a:pt x="369" y="262"/>
                      </a:lnTo>
                      <a:lnTo>
                        <a:pt x="368" y="263"/>
                      </a:lnTo>
                      <a:lnTo>
                        <a:pt x="368" y="264"/>
                      </a:lnTo>
                      <a:lnTo>
                        <a:pt x="368" y="265"/>
                      </a:lnTo>
                      <a:lnTo>
                        <a:pt x="368" y="266"/>
                      </a:lnTo>
                      <a:lnTo>
                        <a:pt x="368" y="267"/>
                      </a:lnTo>
                      <a:lnTo>
                        <a:pt x="368" y="268"/>
                      </a:lnTo>
                      <a:lnTo>
                        <a:pt x="368" y="269"/>
                      </a:lnTo>
                      <a:lnTo>
                        <a:pt x="369" y="269"/>
                      </a:lnTo>
                      <a:lnTo>
                        <a:pt x="370" y="270"/>
                      </a:lnTo>
                      <a:lnTo>
                        <a:pt x="371" y="270"/>
                      </a:lnTo>
                      <a:lnTo>
                        <a:pt x="372" y="270"/>
                      </a:lnTo>
                      <a:lnTo>
                        <a:pt x="373" y="271"/>
                      </a:lnTo>
                      <a:lnTo>
                        <a:pt x="373" y="272"/>
                      </a:lnTo>
                      <a:lnTo>
                        <a:pt x="374" y="273"/>
                      </a:lnTo>
                      <a:lnTo>
                        <a:pt x="374" y="274"/>
                      </a:lnTo>
                      <a:lnTo>
                        <a:pt x="374" y="276"/>
                      </a:lnTo>
                      <a:lnTo>
                        <a:pt x="375" y="276"/>
                      </a:lnTo>
                      <a:lnTo>
                        <a:pt x="376" y="277"/>
                      </a:lnTo>
                      <a:lnTo>
                        <a:pt x="376" y="278"/>
                      </a:lnTo>
                      <a:lnTo>
                        <a:pt x="376" y="279"/>
                      </a:lnTo>
                      <a:lnTo>
                        <a:pt x="376" y="280"/>
                      </a:lnTo>
                      <a:lnTo>
                        <a:pt x="376" y="281"/>
                      </a:lnTo>
                      <a:lnTo>
                        <a:pt x="375" y="281"/>
                      </a:lnTo>
                      <a:lnTo>
                        <a:pt x="375" y="282"/>
                      </a:lnTo>
                      <a:lnTo>
                        <a:pt x="375" y="283"/>
                      </a:lnTo>
                      <a:lnTo>
                        <a:pt x="375" y="284"/>
                      </a:lnTo>
                      <a:lnTo>
                        <a:pt x="375" y="285"/>
                      </a:lnTo>
                      <a:lnTo>
                        <a:pt x="376" y="286"/>
                      </a:lnTo>
                      <a:lnTo>
                        <a:pt x="377" y="287"/>
                      </a:lnTo>
                      <a:lnTo>
                        <a:pt x="346" y="287"/>
                      </a:lnTo>
                      <a:lnTo>
                        <a:pt x="342" y="287"/>
                      </a:lnTo>
                      <a:lnTo>
                        <a:pt x="315" y="287"/>
                      </a:lnTo>
                      <a:lnTo>
                        <a:pt x="305" y="287"/>
                      </a:lnTo>
                      <a:lnTo>
                        <a:pt x="274" y="287"/>
                      </a:lnTo>
                      <a:lnTo>
                        <a:pt x="255" y="287"/>
                      </a:lnTo>
                      <a:lnTo>
                        <a:pt x="253" y="287"/>
                      </a:lnTo>
                      <a:lnTo>
                        <a:pt x="250" y="287"/>
                      </a:lnTo>
                      <a:lnTo>
                        <a:pt x="223" y="287"/>
                      </a:lnTo>
                      <a:lnTo>
                        <a:pt x="219" y="287"/>
                      </a:lnTo>
                      <a:lnTo>
                        <a:pt x="217" y="287"/>
                      </a:lnTo>
                      <a:lnTo>
                        <a:pt x="213" y="287"/>
                      </a:lnTo>
                      <a:lnTo>
                        <a:pt x="154" y="286"/>
                      </a:lnTo>
                      <a:lnTo>
                        <a:pt x="139" y="285"/>
                      </a:lnTo>
                      <a:lnTo>
                        <a:pt x="119" y="284"/>
                      </a:lnTo>
                      <a:lnTo>
                        <a:pt x="87" y="282"/>
                      </a:lnTo>
                      <a:lnTo>
                        <a:pt x="73" y="281"/>
                      </a:lnTo>
                      <a:lnTo>
                        <a:pt x="72" y="281"/>
                      </a:lnTo>
                      <a:lnTo>
                        <a:pt x="71" y="281"/>
                      </a:lnTo>
                      <a:lnTo>
                        <a:pt x="30" y="280"/>
                      </a:lnTo>
                      <a:lnTo>
                        <a:pt x="20" y="280"/>
                      </a:lnTo>
                      <a:lnTo>
                        <a:pt x="20" y="279"/>
                      </a:lnTo>
                      <a:lnTo>
                        <a:pt x="20" y="276"/>
                      </a:lnTo>
                      <a:lnTo>
                        <a:pt x="20" y="274"/>
                      </a:lnTo>
                      <a:lnTo>
                        <a:pt x="20" y="272"/>
                      </a:lnTo>
                      <a:lnTo>
                        <a:pt x="20" y="270"/>
                      </a:lnTo>
                      <a:lnTo>
                        <a:pt x="20" y="268"/>
                      </a:lnTo>
                      <a:lnTo>
                        <a:pt x="20" y="266"/>
                      </a:lnTo>
                      <a:lnTo>
                        <a:pt x="20" y="265"/>
                      </a:lnTo>
                      <a:lnTo>
                        <a:pt x="20" y="264"/>
                      </a:lnTo>
                      <a:lnTo>
                        <a:pt x="20" y="262"/>
                      </a:lnTo>
                      <a:lnTo>
                        <a:pt x="19" y="261"/>
                      </a:lnTo>
                      <a:lnTo>
                        <a:pt x="19" y="260"/>
                      </a:lnTo>
                      <a:lnTo>
                        <a:pt x="18" y="258"/>
                      </a:lnTo>
                      <a:lnTo>
                        <a:pt x="18" y="257"/>
                      </a:lnTo>
                      <a:lnTo>
                        <a:pt x="18" y="255"/>
                      </a:lnTo>
                      <a:lnTo>
                        <a:pt x="18" y="254"/>
                      </a:lnTo>
                      <a:lnTo>
                        <a:pt x="18" y="252"/>
                      </a:lnTo>
                      <a:lnTo>
                        <a:pt x="19" y="251"/>
                      </a:lnTo>
                      <a:lnTo>
                        <a:pt x="0" y="148"/>
                      </a:lnTo>
                      <a:lnTo>
                        <a:pt x="43" y="8"/>
                      </a:lnTo>
                      <a:lnTo>
                        <a:pt x="45" y="8"/>
                      </a:lnTo>
                      <a:lnTo>
                        <a:pt x="46" y="8"/>
                      </a:lnTo>
                      <a:lnTo>
                        <a:pt x="47" y="9"/>
                      </a:lnTo>
                      <a:lnTo>
                        <a:pt x="48" y="9"/>
                      </a:lnTo>
                      <a:lnTo>
                        <a:pt x="49" y="9"/>
                      </a:lnTo>
                      <a:lnTo>
                        <a:pt x="49" y="8"/>
                      </a:lnTo>
                      <a:lnTo>
                        <a:pt x="50" y="7"/>
                      </a:lnTo>
                      <a:lnTo>
                        <a:pt x="51" y="7"/>
                      </a:lnTo>
                      <a:lnTo>
                        <a:pt x="52" y="7"/>
                      </a:lnTo>
                      <a:lnTo>
                        <a:pt x="53" y="8"/>
                      </a:lnTo>
                      <a:lnTo>
                        <a:pt x="53" y="7"/>
                      </a:lnTo>
                      <a:lnTo>
                        <a:pt x="53" y="5"/>
                      </a:lnTo>
                      <a:lnTo>
                        <a:pt x="53" y="3"/>
                      </a:lnTo>
                      <a:lnTo>
                        <a:pt x="53" y="2"/>
                      </a:lnTo>
                      <a:lnTo>
                        <a:pt x="54" y="2"/>
                      </a:lnTo>
                      <a:lnTo>
                        <a:pt x="54" y="1"/>
                      </a:lnTo>
                      <a:lnTo>
                        <a:pt x="54" y="0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" name="Freeform 53">
                  <a:extLst>
                    <a:ext uri="{FF2B5EF4-FFF2-40B4-BE49-F238E27FC236}">
                      <a16:creationId xmlns:a16="http://schemas.microsoft.com/office/drawing/2014/main" id="{ED6842D6-18F2-4608-95DD-5A7B500E57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324600" y="2852738"/>
                  <a:ext cx="542925" cy="368300"/>
                </a:xfrm>
                <a:custGeom>
                  <a:avLst/>
                  <a:gdLst>
                    <a:gd name="T0" fmla="*/ 236 w 342"/>
                    <a:gd name="T1" fmla="*/ 4 h 232"/>
                    <a:gd name="T2" fmla="*/ 246 w 342"/>
                    <a:gd name="T3" fmla="*/ 7 h 232"/>
                    <a:gd name="T4" fmla="*/ 280 w 342"/>
                    <a:gd name="T5" fmla="*/ 29 h 232"/>
                    <a:gd name="T6" fmla="*/ 282 w 342"/>
                    <a:gd name="T7" fmla="*/ 30 h 232"/>
                    <a:gd name="T8" fmla="*/ 283 w 342"/>
                    <a:gd name="T9" fmla="*/ 33 h 232"/>
                    <a:gd name="T10" fmla="*/ 284 w 342"/>
                    <a:gd name="T11" fmla="*/ 35 h 232"/>
                    <a:gd name="T12" fmla="*/ 284 w 342"/>
                    <a:gd name="T13" fmla="*/ 36 h 232"/>
                    <a:gd name="T14" fmla="*/ 283 w 342"/>
                    <a:gd name="T15" fmla="*/ 37 h 232"/>
                    <a:gd name="T16" fmla="*/ 284 w 342"/>
                    <a:gd name="T17" fmla="*/ 40 h 232"/>
                    <a:gd name="T18" fmla="*/ 305 w 342"/>
                    <a:gd name="T19" fmla="*/ 109 h 232"/>
                    <a:gd name="T20" fmla="*/ 336 w 342"/>
                    <a:gd name="T21" fmla="*/ 152 h 232"/>
                    <a:gd name="T22" fmla="*/ 326 w 342"/>
                    <a:gd name="T23" fmla="*/ 160 h 232"/>
                    <a:gd name="T24" fmla="*/ 296 w 342"/>
                    <a:gd name="T25" fmla="*/ 186 h 232"/>
                    <a:gd name="T26" fmla="*/ 284 w 342"/>
                    <a:gd name="T27" fmla="*/ 197 h 232"/>
                    <a:gd name="T28" fmla="*/ 254 w 342"/>
                    <a:gd name="T29" fmla="*/ 220 h 232"/>
                    <a:gd name="T30" fmla="*/ 238 w 342"/>
                    <a:gd name="T31" fmla="*/ 221 h 232"/>
                    <a:gd name="T32" fmla="*/ 146 w 342"/>
                    <a:gd name="T33" fmla="*/ 222 h 232"/>
                    <a:gd name="T34" fmla="*/ 87 w 342"/>
                    <a:gd name="T35" fmla="*/ 214 h 232"/>
                    <a:gd name="T36" fmla="*/ 44 w 342"/>
                    <a:gd name="T37" fmla="*/ 210 h 232"/>
                    <a:gd name="T38" fmla="*/ 36 w 342"/>
                    <a:gd name="T39" fmla="*/ 186 h 232"/>
                    <a:gd name="T40" fmla="*/ 19 w 342"/>
                    <a:gd name="T41" fmla="*/ 136 h 232"/>
                    <a:gd name="T42" fmla="*/ 19 w 342"/>
                    <a:gd name="T43" fmla="*/ 129 h 232"/>
                    <a:gd name="T44" fmla="*/ 19 w 342"/>
                    <a:gd name="T45" fmla="*/ 122 h 232"/>
                    <a:gd name="T46" fmla="*/ 18 w 342"/>
                    <a:gd name="T47" fmla="*/ 122 h 232"/>
                    <a:gd name="T48" fmla="*/ 18 w 342"/>
                    <a:gd name="T49" fmla="*/ 123 h 232"/>
                    <a:gd name="T50" fmla="*/ 17 w 342"/>
                    <a:gd name="T51" fmla="*/ 122 h 232"/>
                    <a:gd name="T52" fmla="*/ 16 w 342"/>
                    <a:gd name="T53" fmla="*/ 122 h 232"/>
                    <a:gd name="T54" fmla="*/ 16 w 342"/>
                    <a:gd name="T55" fmla="*/ 122 h 232"/>
                    <a:gd name="T56" fmla="*/ 15 w 342"/>
                    <a:gd name="T57" fmla="*/ 122 h 232"/>
                    <a:gd name="T58" fmla="*/ 13 w 342"/>
                    <a:gd name="T59" fmla="*/ 122 h 232"/>
                    <a:gd name="T60" fmla="*/ 13 w 342"/>
                    <a:gd name="T61" fmla="*/ 120 h 232"/>
                    <a:gd name="T62" fmla="*/ 12 w 342"/>
                    <a:gd name="T63" fmla="*/ 119 h 232"/>
                    <a:gd name="T64" fmla="*/ 11 w 342"/>
                    <a:gd name="T65" fmla="*/ 120 h 232"/>
                    <a:gd name="T66" fmla="*/ 10 w 342"/>
                    <a:gd name="T67" fmla="*/ 119 h 232"/>
                    <a:gd name="T68" fmla="*/ 11 w 342"/>
                    <a:gd name="T69" fmla="*/ 118 h 232"/>
                    <a:gd name="T70" fmla="*/ 10 w 342"/>
                    <a:gd name="T71" fmla="*/ 117 h 232"/>
                    <a:gd name="T72" fmla="*/ 11 w 342"/>
                    <a:gd name="T73" fmla="*/ 117 h 232"/>
                    <a:gd name="T74" fmla="*/ 8 w 342"/>
                    <a:gd name="T75" fmla="*/ 116 h 232"/>
                    <a:gd name="T76" fmla="*/ 9 w 342"/>
                    <a:gd name="T77" fmla="*/ 115 h 232"/>
                    <a:gd name="T78" fmla="*/ 8 w 342"/>
                    <a:gd name="T79" fmla="*/ 113 h 232"/>
                    <a:gd name="T80" fmla="*/ 7 w 342"/>
                    <a:gd name="T81" fmla="*/ 113 h 232"/>
                    <a:gd name="T82" fmla="*/ 6 w 342"/>
                    <a:gd name="T83" fmla="*/ 111 h 232"/>
                    <a:gd name="T84" fmla="*/ 5 w 342"/>
                    <a:gd name="T85" fmla="*/ 111 h 232"/>
                    <a:gd name="T86" fmla="*/ 3 w 342"/>
                    <a:gd name="T87" fmla="*/ 111 h 232"/>
                    <a:gd name="T88" fmla="*/ 2 w 342"/>
                    <a:gd name="T89" fmla="*/ 110 h 232"/>
                    <a:gd name="T90" fmla="*/ 0 w 342"/>
                    <a:gd name="T91" fmla="*/ 110 h 232"/>
                    <a:gd name="T92" fmla="*/ 2 w 342"/>
                    <a:gd name="T93" fmla="*/ 106 h 232"/>
                    <a:gd name="T94" fmla="*/ 4 w 342"/>
                    <a:gd name="T95" fmla="*/ 105 h 232"/>
                    <a:gd name="T96" fmla="*/ 5 w 342"/>
                    <a:gd name="T97" fmla="*/ 104 h 232"/>
                    <a:gd name="T98" fmla="*/ 12 w 342"/>
                    <a:gd name="T99" fmla="*/ 102 h 232"/>
                    <a:gd name="T100" fmla="*/ 28 w 342"/>
                    <a:gd name="T101" fmla="*/ 98 h 232"/>
                    <a:gd name="T102" fmla="*/ 45 w 342"/>
                    <a:gd name="T103" fmla="*/ 89 h 232"/>
                    <a:gd name="T104" fmla="*/ 119 w 342"/>
                    <a:gd name="T105" fmla="*/ 54 h 232"/>
                    <a:gd name="T106" fmla="*/ 133 w 342"/>
                    <a:gd name="T107" fmla="*/ 47 h 232"/>
                    <a:gd name="T108" fmla="*/ 188 w 342"/>
                    <a:gd name="T109" fmla="*/ 18 h 232"/>
                    <a:gd name="T110" fmla="*/ 197 w 342"/>
                    <a:gd name="T111" fmla="*/ 17 h 232"/>
                    <a:gd name="T112" fmla="*/ 210 w 342"/>
                    <a:gd name="T113" fmla="*/ 16 h 232"/>
                    <a:gd name="T114" fmla="*/ 222 w 342"/>
                    <a:gd name="T115" fmla="*/ 23 h 232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342"/>
                    <a:gd name="T175" fmla="*/ 0 h 232"/>
                    <a:gd name="T176" fmla="*/ 342 w 342"/>
                    <a:gd name="T177" fmla="*/ 232 h 232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342" h="232">
                      <a:moveTo>
                        <a:pt x="232" y="0"/>
                      </a:moveTo>
                      <a:lnTo>
                        <a:pt x="232" y="0"/>
                      </a:lnTo>
                      <a:lnTo>
                        <a:pt x="234" y="1"/>
                      </a:lnTo>
                      <a:lnTo>
                        <a:pt x="236" y="3"/>
                      </a:lnTo>
                      <a:lnTo>
                        <a:pt x="236" y="4"/>
                      </a:lnTo>
                      <a:lnTo>
                        <a:pt x="237" y="4"/>
                      </a:lnTo>
                      <a:lnTo>
                        <a:pt x="242" y="6"/>
                      </a:lnTo>
                      <a:lnTo>
                        <a:pt x="246" y="6"/>
                      </a:lnTo>
                      <a:lnTo>
                        <a:pt x="246" y="7"/>
                      </a:lnTo>
                      <a:lnTo>
                        <a:pt x="248" y="8"/>
                      </a:lnTo>
                      <a:lnTo>
                        <a:pt x="253" y="11"/>
                      </a:lnTo>
                      <a:lnTo>
                        <a:pt x="261" y="17"/>
                      </a:lnTo>
                      <a:lnTo>
                        <a:pt x="271" y="23"/>
                      </a:lnTo>
                      <a:lnTo>
                        <a:pt x="280" y="29"/>
                      </a:lnTo>
                      <a:lnTo>
                        <a:pt x="282" y="29"/>
                      </a:lnTo>
                      <a:lnTo>
                        <a:pt x="282" y="30"/>
                      </a:lnTo>
                      <a:lnTo>
                        <a:pt x="283" y="31"/>
                      </a:lnTo>
                      <a:lnTo>
                        <a:pt x="283" y="32"/>
                      </a:lnTo>
                      <a:lnTo>
                        <a:pt x="283" y="33"/>
                      </a:lnTo>
                      <a:lnTo>
                        <a:pt x="283" y="34"/>
                      </a:lnTo>
                      <a:lnTo>
                        <a:pt x="284" y="34"/>
                      </a:lnTo>
                      <a:lnTo>
                        <a:pt x="284" y="35"/>
                      </a:lnTo>
                      <a:lnTo>
                        <a:pt x="284" y="36"/>
                      </a:lnTo>
                      <a:lnTo>
                        <a:pt x="283" y="37"/>
                      </a:lnTo>
                      <a:lnTo>
                        <a:pt x="284" y="38"/>
                      </a:lnTo>
                      <a:lnTo>
                        <a:pt x="284" y="39"/>
                      </a:lnTo>
                      <a:lnTo>
                        <a:pt x="284" y="40"/>
                      </a:lnTo>
                      <a:lnTo>
                        <a:pt x="292" y="68"/>
                      </a:lnTo>
                      <a:lnTo>
                        <a:pt x="303" y="106"/>
                      </a:lnTo>
                      <a:lnTo>
                        <a:pt x="303" y="107"/>
                      </a:lnTo>
                      <a:lnTo>
                        <a:pt x="305" y="109"/>
                      </a:lnTo>
                      <a:lnTo>
                        <a:pt x="342" y="148"/>
                      </a:lnTo>
                      <a:lnTo>
                        <a:pt x="340" y="149"/>
                      </a:lnTo>
                      <a:lnTo>
                        <a:pt x="338" y="150"/>
                      </a:lnTo>
                      <a:lnTo>
                        <a:pt x="336" y="151"/>
                      </a:lnTo>
                      <a:lnTo>
                        <a:pt x="336" y="152"/>
                      </a:lnTo>
                      <a:lnTo>
                        <a:pt x="333" y="154"/>
                      </a:lnTo>
                      <a:lnTo>
                        <a:pt x="331" y="157"/>
                      </a:lnTo>
                      <a:lnTo>
                        <a:pt x="328" y="158"/>
                      </a:lnTo>
                      <a:lnTo>
                        <a:pt x="327" y="159"/>
                      </a:lnTo>
                      <a:lnTo>
                        <a:pt x="326" y="160"/>
                      </a:lnTo>
                      <a:lnTo>
                        <a:pt x="317" y="168"/>
                      </a:lnTo>
                      <a:lnTo>
                        <a:pt x="301" y="181"/>
                      </a:lnTo>
                      <a:lnTo>
                        <a:pt x="297" y="185"/>
                      </a:lnTo>
                      <a:lnTo>
                        <a:pt x="296" y="186"/>
                      </a:lnTo>
                      <a:lnTo>
                        <a:pt x="294" y="187"/>
                      </a:lnTo>
                      <a:lnTo>
                        <a:pt x="290" y="190"/>
                      </a:lnTo>
                      <a:lnTo>
                        <a:pt x="288" y="192"/>
                      </a:lnTo>
                      <a:lnTo>
                        <a:pt x="285" y="195"/>
                      </a:lnTo>
                      <a:lnTo>
                        <a:pt x="284" y="197"/>
                      </a:lnTo>
                      <a:lnTo>
                        <a:pt x="283" y="197"/>
                      </a:lnTo>
                      <a:lnTo>
                        <a:pt x="281" y="198"/>
                      </a:lnTo>
                      <a:lnTo>
                        <a:pt x="274" y="204"/>
                      </a:lnTo>
                      <a:lnTo>
                        <a:pt x="265" y="211"/>
                      </a:lnTo>
                      <a:lnTo>
                        <a:pt x="254" y="220"/>
                      </a:lnTo>
                      <a:lnTo>
                        <a:pt x="245" y="226"/>
                      </a:lnTo>
                      <a:lnTo>
                        <a:pt x="238" y="232"/>
                      </a:lnTo>
                      <a:lnTo>
                        <a:pt x="238" y="227"/>
                      </a:lnTo>
                      <a:lnTo>
                        <a:pt x="238" y="221"/>
                      </a:lnTo>
                      <a:lnTo>
                        <a:pt x="236" y="221"/>
                      </a:lnTo>
                      <a:lnTo>
                        <a:pt x="215" y="221"/>
                      </a:lnTo>
                      <a:lnTo>
                        <a:pt x="191" y="222"/>
                      </a:lnTo>
                      <a:lnTo>
                        <a:pt x="167" y="222"/>
                      </a:lnTo>
                      <a:lnTo>
                        <a:pt x="146" y="222"/>
                      </a:lnTo>
                      <a:lnTo>
                        <a:pt x="125" y="222"/>
                      </a:lnTo>
                      <a:lnTo>
                        <a:pt x="120" y="221"/>
                      </a:lnTo>
                      <a:lnTo>
                        <a:pt x="98" y="216"/>
                      </a:lnTo>
                      <a:lnTo>
                        <a:pt x="87" y="214"/>
                      </a:lnTo>
                      <a:lnTo>
                        <a:pt x="85" y="218"/>
                      </a:lnTo>
                      <a:lnTo>
                        <a:pt x="83" y="223"/>
                      </a:lnTo>
                      <a:lnTo>
                        <a:pt x="81" y="222"/>
                      </a:lnTo>
                      <a:lnTo>
                        <a:pt x="61" y="215"/>
                      </a:lnTo>
                      <a:lnTo>
                        <a:pt x="44" y="210"/>
                      </a:lnTo>
                      <a:lnTo>
                        <a:pt x="42" y="206"/>
                      </a:lnTo>
                      <a:lnTo>
                        <a:pt x="41" y="204"/>
                      </a:lnTo>
                      <a:lnTo>
                        <a:pt x="40" y="200"/>
                      </a:lnTo>
                      <a:lnTo>
                        <a:pt x="39" y="195"/>
                      </a:lnTo>
                      <a:lnTo>
                        <a:pt x="36" y="186"/>
                      </a:lnTo>
                      <a:lnTo>
                        <a:pt x="31" y="173"/>
                      </a:lnTo>
                      <a:lnTo>
                        <a:pt x="28" y="162"/>
                      </a:lnTo>
                      <a:lnTo>
                        <a:pt x="25" y="153"/>
                      </a:lnTo>
                      <a:lnTo>
                        <a:pt x="21" y="140"/>
                      </a:lnTo>
                      <a:lnTo>
                        <a:pt x="19" y="136"/>
                      </a:lnTo>
                      <a:lnTo>
                        <a:pt x="19" y="135"/>
                      </a:lnTo>
                      <a:lnTo>
                        <a:pt x="19" y="134"/>
                      </a:lnTo>
                      <a:lnTo>
                        <a:pt x="19" y="129"/>
                      </a:lnTo>
                      <a:lnTo>
                        <a:pt x="19" y="126"/>
                      </a:lnTo>
                      <a:lnTo>
                        <a:pt x="19" y="123"/>
                      </a:lnTo>
                      <a:lnTo>
                        <a:pt x="19" y="122"/>
                      </a:lnTo>
                      <a:lnTo>
                        <a:pt x="18" y="122"/>
                      </a:lnTo>
                      <a:lnTo>
                        <a:pt x="18" y="123"/>
                      </a:lnTo>
                      <a:lnTo>
                        <a:pt x="17" y="123"/>
                      </a:lnTo>
                      <a:lnTo>
                        <a:pt x="17" y="122"/>
                      </a:lnTo>
                      <a:lnTo>
                        <a:pt x="16" y="122"/>
                      </a:lnTo>
                      <a:lnTo>
                        <a:pt x="15" y="122"/>
                      </a:lnTo>
                      <a:lnTo>
                        <a:pt x="14" y="122"/>
                      </a:lnTo>
                      <a:lnTo>
                        <a:pt x="13" y="122"/>
                      </a:lnTo>
                      <a:lnTo>
                        <a:pt x="13" y="121"/>
                      </a:lnTo>
                      <a:lnTo>
                        <a:pt x="13" y="120"/>
                      </a:lnTo>
                      <a:lnTo>
                        <a:pt x="12" y="120"/>
                      </a:lnTo>
                      <a:lnTo>
                        <a:pt x="12" y="119"/>
                      </a:lnTo>
                      <a:lnTo>
                        <a:pt x="11" y="119"/>
                      </a:lnTo>
                      <a:lnTo>
                        <a:pt x="11" y="120"/>
                      </a:lnTo>
                      <a:lnTo>
                        <a:pt x="11" y="119"/>
                      </a:lnTo>
                      <a:lnTo>
                        <a:pt x="10" y="119"/>
                      </a:lnTo>
                      <a:lnTo>
                        <a:pt x="10" y="118"/>
                      </a:lnTo>
                      <a:lnTo>
                        <a:pt x="11" y="118"/>
                      </a:lnTo>
                      <a:lnTo>
                        <a:pt x="10" y="118"/>
                      </a:lnTo>
                      <a:lnTo>
                        <a:pt x="10" y="117"/>
                      </a:lnTo>
                      <a:lnTo>
                        <a:pt x="9" y="117"/>
                      </a:lnTo>
                      <a:lnTo>
                        <a:pt x="10" y="117"/>
                      </a:lnTo>
                      <a:lnTo>
                        <a:pt x="11" y="117"/>
                      </a:lnTo>
                      <a:lnTo>
                        <a:pt x="11" y="116"/>
                      </a:lnTo>
                      <a:lnTo>
                        <a:pt x="10" y="116"/>
                      </a:lnTo>
                      <a:lnTo>
                        <a:pt x="9" y="116"/>
                      </a:lnTo>
                      <a:lnTo>
                        <a:pt x="8" y="116"/>
                      </a:lnTo>
                      <a:lnTo>
                        <a:pt x="8" y="115"/>
                      </a:lnTo>
                      <a:lnTo>
                        <a:pt x="9" y="115"/>
                      </a:lnTo>
                      <a:lnTo>
                        <a:pt x="8" y="114"/>
                      </a:lnTo>
                      <a:lnTo>
                        <a:pt x="8" y="113"/>
                      </a:lnTo>
                      <a:lnTo>
                        <a:pt x="8" y="112"/>
                      </a:lnTo>
                      <a:lnTo>
                        <a:pt x="7" y="112"/>
                      </a:lnTo>
                      <a:lnTo>
                        <a:pt x="7" y="113"/>
                      </a:lnTo>
                      <a:lnTo>
                        <a:pt x="7" y="112"/>
                      </a:lnTo>
                      <a:lnTo>
                        <a:pt x="7" y="111"/>
                      </a:lnTo>
                      <a:lnTo>
                        <a:pt x="6" y="111"/>
                      </a:lnTo>
                      <a:lnTo>
                        <a:pt x="5" y="111"/>
                      </a:lnTo>
                      <a:lnTo>
                        <a:pt x="3" y="111"/>
                      </a:lnTo>
                      <a:lnTo>
                        <a:pt x="3" y="110"/>
                      </a:lnTo>
                      <a:lnTo>
                        <a:pt x="2" y="110"/>
                      </a:lnTo>
                      <a:lnTo>
                        <a:pt x="1" y="110"/>
                      </a:lnTo>
                      <a:lnTo>
                        <a:pt x="0" y="110"/>
                      </a:lnTo>
                      <a:lnTo>
                        <a:pt x="0" y="109"/>
                      </a:lnTo>
                      <a:lnTo>
                        <a:pt x="1" y="107"/>
                      </a:lnTo>
                      <a:lnTo>
                        <a:pt x="2" y="107"/>
                      </a:lnTo>
                      <a:lnTo>
                        <a:pt x="2" y="106"/>
                      </a:lnTo>
                      <a:lnTo>
                        <a:pt x="3" y="106"/>
                      </a:lnTo>
                      <a:lnTo>
                        <a:pt x="4" y="106"/>
                      </a:lnTo>
                      <a:lnTo>
                        <a:pt x="4" y="105"/>
                      </a:lnTo>
                      <a:lnTo>
                        <a:pt x="5" y="105"/>
                      </a:lnTo>
                      <a:lnTo>
                        <a:pt x="5" y="104"/>
                      </a:lnTo>
                      <a:lnTo>
                        <a:pt x="6" y="104"/>
                      </a:lnTo>
                      <a:lnTo>
                        <a:pt x="7" y="103"/>
                      </a:lnTo>
                      <a:lnTo>
                        <a:pt x="8" y="103"/>
                      </a:lnTo>
                      <a:lnTo>
                        <a:pt x="10" y="103"/>
                      </a:lnTo>
                      <a:lnTo>
                        <a:pt x="12" y="102"/>
                      </a:lnTo>
                      <a:lnTo>
                        <a:pt x="16" y="101"/>
                      </a:lnTo>
                      <a:lnTo>
                        <a:pt x="22" y="99"/>
                      </a:lnTo>
                      <a:lnTo>
                        <a:pt x="26" y="98"/>
                      </a:lnTo>
                      <a:lnTo>
                        <a:pt x="27" y="98"/>
                      </a:lnTo>
                      <a:lnTo>
                        <a:pt x="28" y="98"/>
                      </a:lnTo>
                      <a:lnTo>
                        <a:pt x="29" y="97"/>
                      </a:lnTo>
                      <a:lnTo>
                        <a:pt x="30" y="97"/>
                      </a:lnTo>
                      <a:lnTo>
                        <a:pt x="33" y="95"/>
                      </a:lnTo>
                      <a:lnTo>
                        <a:pt x="45" y="89"/>
                      </a:lnTo>
                      <a:lnTo>
                        <a:pt x="63" y="81"/>
                      </a:lnTo>
                      <a:lnTo>
                        <a:pt x="86" y="70"/>
                      </a:lnTo>
                      <a:lnTo>
                        <a:pt x="102" y="62"/>
                      </a:lnTo>
                      <a:lnTo>
                        <a:pt x="116" y="55"/>
                      </a:lnTo>
                      <a:lnTo>
                        <a:pt x="119" y="54"/>
                      </a:lnTo>
                      <a:lnTo>
                        <a:pt x="120" y="53"/>
                      </a:lnTo>
                      <a:lnTo>
                        <a:pt x="122" y="53"/>
                      </a:lnTo>
                      <a:lnTo>
                        <a:pt x="123" y="52"/>
                      </a:lnTo>
                      <a:lnTo>
                        <a:pt x="127" y="50"/>
                      </a:lnTo>
                      <a:lnTo>
                        <a:pt x="133" y="47"/>
                      </a:lnTo>
                      <a:lnTo>
                        <a:pt x="145" y="41"/>
                      </a:lnTo>
                      <a:lnTo>
                        <a:pt x="157" y="34"/>
                      </a:lnTo>
                      <a:lnTo>
                        <a:pt x="168" y="29"/>
                      </a:lnTo>
                      <a:lnTo>
                        <a:pt x="178" y="24"/>
                      </a:lnTo>
                      <a:lnTo>
                        <a:pt x="188" y="18"/>
                      </a:lnTo>
                      <a:lnTo>
                        <a:pt x="189" y="18"/>
                      </a:lnTo>
                      <a:lnTo>
                        <a:pt x="194" y="17"/>
                      </a:lnTo>
                      <a:lnTo>
                        <a:pt x="197" y="17"/>
                      </a:lnTo>
                      <a:lnTo>
                        <a:pt x="199" y="16"/>
                      </a:lnTo>
                      <a:lnTo>
                        <a:pt x="203" y="14"/>
                      </a:lnTo>
                      <a:lnTo>
                        <a:pt x="203" y="13"/>
                      </a:lnTo>
                      <a:lnTo>
                        <a:pt x="210" y="16"/>
                      </a:lnTo>
                      <a:lnTo>
                        <a:pt x="216" y="18"/>
                      </a:lnTo>
                      <a:lnTo>
                        <a:pt x="217" y="18"/>
                      </a:lnTo>
                      <a:lnTo>
                        <a:pt x="222" y="23"/>
                      </a:lnTo>
                      <a:lnTo>
                        <a:pt x="223" y="20"/>
                      </a:lnTo>
                      <a:lnTo>
                        <a:pt x="226" y="15"/>
                      </a:lnTo>
                      <a:lnTo>
                        <a:pt x="229" y="7"/>
                      </a:lnTo>
                      <a:lnTo>
                        <a:pt x="232" y="0"/>
                      </a:lnTo>
                    </a:path>
                  </a:pathLst>
                </a:custGeom>
                <a:noFill/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" name="Freeform 54">
                  <a:extLst>
                    <a:ext uri="{FF2B5EF4-FFF2-40B4-BE49-F238E27FC236}">
                      <a16:creationId xmlns:a16="http://schemas.microsoft.com/office/drawing/2014/main" id="{2DCB335C-722A-4371-9E80-6D2E06CDE6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23100" y="2889250"/>
                  <a:ext cx="434975" cy="630238"/>
                </a:xfrm>
                <a:custGeom>
                  <a:avLst/>
                  <a:gdLst>
                    <a:gd name="T0" fmla="*/ 155 w 274"/>
                    <a:gd name="T1" fmla="*/ 47 h 397"/>
                    <a:gd name="T2" fmla="*/ 167 w 274"/>
                    <a:gd name="T3" fmla="*/ 55 h 397"/>
                    <a:gd name="T4" fmla="*/ 190 w 274"/>
                    <a:gd name="T5" fmla="*/ 57 h 397"/>
                    <a:gd name="T6" fmla="*/ 195 w 274"/>
                    <a:gd name="T7" fmla="*/ 65 h 397"/>
                    <a:gd name="T8" fmla="*/ 207 w 274"/>
                    <a:gd name="T9" fmla="*/ 70 h 397"/>
                    <a:gd name="T10" fmla="*/ 215 w 274"/>
                    <a:gd name="T11" fmla="*/ 78 h 397"/>
                    <a:gd name="T12" fmla="*/ 211 w 274"/>
                    <a:gd name="T13" fmla="*/ 88 h 397"/>
                    <a:gd name="T14" fmla="*/ 204 w 274"/>
                    <a:gd name="T15" fmla="*/ 94 h 397"/>
                    <a:gd name="T16" fmla="*/ 202 w 274"/>
                    <a:gd name="T17" fmla="*/ 105 h 397"/>
                    <a:gd name="T18" fmla="*/ 211 w 274"/>
                    <a:gd name="T19" fmla="*/ 112 h 397"/>
                    <a:gd name="T20" fmla="*/ 218 w 274"/>
                    <a:gd name="T21" fmla="*/ 118 h 397"/>
                    <a:gd name="T22" fmla="*/ 216 w 274"/>
                    <a:gd name="T23" fmla="*/ 126 h 397"/>
                    <a:gd name="T24" fmla="*/ 214 w 274"/>
                    <a:gd name="T25" fmla="*/ 134 h 397"/>
                    <a:gd name="T26" fmla="*/ 216 w 274"/>
                    <a:gd name="T27" fmla="*/ 151 h 397"/>
                    <a:gd name="T28" fmla="*/ 223 w 274"/>
                    <a:gd name="T29" fmla="*/ 158 h 397"/>
                    <a:gd name="T30" fmla="*/ 233 w 274"/>
                    <a:gd name="T31" fmla="*/ 164 h 397"/>
                    <a:gd name="T32" fmla="*/ 236 w 274"/>
                    <a:gd name="T33" fmla="*/ 175 h 397"/>
                    <a:gd name="T34" fmla="*/ 232 w 274"/>
                    <a:gd name="T35" fmla="*/ 179 h 397"/>
                    <a:gd name="T36" fmla="*/ 240 w 274"/>
                    <a:gd name="T37" fmla="*/ 181 h 397"/>
                    <a:gd name="T38" fmla="*/ 246 w 274"/>
                    <a:gd name="T39" fmla="*/ 185 h 397"/>
                    <a:gd name="T40" fmla="*/ 248 w 274"/>
                    <a:gd name="T41" fmla="*/ 192 h 397"/>
                    <a:gd name="T42" fmla="*/ 255 w 274"/>
                    <a:gd name="T43" fmla="*/ 191 h 397"/>
                    <a:gd name="T44" fmla="*/ 260 w 274"/>
                    <a:gd name="T45" fmla="*/ 195 h 397"/>
                    <a:gd name="T46" fmla="*/ 261 w 274"/>
                    <a:gd name="T47" fmla="*/ 204 h 397"/>
                    <a:gd name="T48" fmla="*/ 268 w 274"/>
                    <a:gd name="T49" fmla="*/ 205 h 397"/>
                    <a:gd name="T50" fmla="*/ 272 w 274"/>
                    <a:gd name="T51" fmla="*/ 212 h 397"/>
                    <a:gd name="T52" fmla="*/ 268 w 274"/>
                    <a:gd name="T53" fmla="*/ 218 h 397"/>
                    <a:gd name="T54" fmla="*/ 255 w 274"/>
                    <a:gd name="T55" fmla="*/ 220 h 397"/>
                    <a:gd name="T56" fmla="*/ 219 w 274"/>
                    <a:gd name="T57" fmla="*/ 242 h 397"/>
                    <a:gd name="T58" fmla="*/ 220 w 274"/>
                    <a:gd name="T59" fmla="*/ 260 h 397"/>
                    <a:gd name="T60" fmla="*/ 214 w 274"/>
                    <a:gd name="T61" fmla="*/ 294 h 397"/>
                    <a:gd name="T62" fmla="*/ 210 w 274"/>
                    <a:gd name="T63" fmla="*/ 309 h 397"/>
                    <a:gd name="T64" fmla="*/ 208 w 274"/>
                    <a:gd name="T65" fmla="*/ 321 h 397"/>
                    <a:gd name="T66" fmla="*/ 203 w 274"/>
                    <a:gd name="T67" fmla="*/ 337 h 397"/>
                    <a:gd name="T68" fmla="*/ 187 w 274"/>
                    <a:gd name="T69" fmla="*/ 338 h 397"/>
                    <a:gd name="T70" fmla="*/ 179 w 274"/>
                    <a:gd name="T71" fmla="*/ 347 h 397"/>
                    <a:gd name="T72" fmla="*/ 179 w 274"/>
                    <a:gd name="T73" fmla="*/ 361 h 397"/>
                    <a:gd name="T74" fmla="*/ 171 w 274"/>
                    <a:gd name="T75" fmla="*/ 375 h 397"/>
                    <a:gd name="T76" fmla="*/ 157 w 274"/>
                    <a:gd name="T77" fmla="*/ 369 h 397"/>
                    <a:gd name="T78" fmla="*/ 141 w 274"/>
                    <a:gd name="T79" fmla="*/ 356 h 397"/>
                    <a:gd name="T80" fmla="*/ 101 w 274"/>
                    <a:gd name="T81" fmla="*/ 396 h 397"/>
                    <a:gd name="T82" fmla="*/ 88 w 274"/>
                    <a:gd name="T83" fmla="*/ 392 h 397"/>
                    <a:gd name="T84" fmla="*/ 79 w 274"/>
                    <a:gd name="T85" fmla="*/ 384 h 397"/>
                    <a:gd name="T86" fmla="*/ 69 w 274"/>
                    <a:gd name="T87" fmla="*/ 378 h 397"/>
                    <a:gd name="T88" fmla="*/ 58 w 274"/>
                    <a:gd name="T89" fmla="*/ 381 h 397"/>
                    <a:gd name="T90" fmla="*/ 54 w 274"/>
                    <a:gd name="T91" fmla="*/ 369 h 397"/>
                    <a:gd name="T92" fmla="*/ 42 w 274"/>
                    <a:gd name="T93" fmla="*/ 360 h 397"/>
                    <a:gd name="T94" fmla="*/ 41 w 274"/>
                    <a:gd name="T95" fmla="*/ 348 h 397"/>
                    <a:gd name="T96" fmla="*/ 34 w 274"/>
                    <a:gd name="T97" fmla="*/ 344 h 397"/>
                    <a:gd name="T98" fmla="*/ 29 w 274"/>
                    <a:gd name="T99" fmla="*/ 336 h 397"/>
                    <a:gd name="T100" fmla="*/ 25 w 274"/>
                    <a:gd name="T101" fmla="*/ 321 h 397"/>
                    <a:gd name="T102" fmla="*/ 24 w 274"/>
                    <a:gd name="T103" fmla="*/ 309 h 397"/>
                    <a:gd name="T104" fmla="*/ 21 w 274"/>
                    <a:gd name="T105" fmla="*/ 305 h 397"/>
                    <a:gd name="T106" fmla="*/ 20 w 274"/>
                    <a:gd name="T107" fmla="*/ 302 h 397"/>
                    <a:gd name="T108" fmla="*/ 13 w 274"/>
                    <a:gd name="T109" fmla="*/ 292 h 397"/>
                    <a:gd name="T110" fmla="*/ 11 w 274"/>
                    <a:gd name="T111" fmla="*/ 280 h 397"/>
                    <a:gd name="T112" fmla="*/ 6 w 274"/>
                    <a:gd name="T113" fmla="*/ 274 h 397"/>
                    <a:gd name="T114" fmla="*/ 2 w 274"/>
                    <a:gd name="T115" fmla="*/ 267 h 397"/>
                    <a:gd name="T116" fmla="*/ 2 w 274"/>
                    <a:gd name="T117" fmla="*/ 258 h 397"/>
                    <a:gd name="T118" fmla="*/ 4 w 274"/>
                    <a:gd name="T119" fmla="*/ 249 h 397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274"/>
                    <a:gd name="T181" fmla="*/ 0 h 397"/>
                    <a:gd name="T182" fmla="*/ 274 w 274"/>
                    <a:gd name="T183" fmla="*/ 397 h 397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274" h="397">
                      <a:moveTo>
                        <a:pt x="73" y="1"/>
                      </a:moveTo>
                      <a:lnTo>
                        <a:pt x="74" y="1"/>
                      </a:lnTo>
                      <a:lnTo>
                        <a:pt x="74" y="0"/>
                      </a:lnTo>
                      <a:lnTo>
                        <a:pt x="88" y="5"/>
                      </a:lnTo>
                      <a:lnTo>
                        <a:pt x="100" y="10"/>
                      </a:lnTo>
                      <a:lnTo>
                        <a:pt x="126" y="21"/>
                      </a:lnTo>
                      <a:lnTo>
                        <a:pt x="161" y="35"/>
                      </a:lnTo>
                      <a:lnTo>
                        <a:pt x="161" y="37"/>
                      </a:lnTo>
                      <a:lnTo>
                        <a:pt x="160" y="38"/>
                      </a:lnTo>
                      <a:lnTo>
                        <a:pt x="160" y="39"/>
                      </a:lnTo>
                      <a:lnTo>
                        <a:pt x="159" y="40"/>
                      </a:lnTo>
                      <a:lnTo>
                        <a:pt x="158" y="40"/>
                      </a:lnTo>
                      <a:lnTo>
                        <a:pt x="158" y="41"/>
                      </a:lnTo>
                      <a:lnTo>
                        <a:pt x="155" y="44"/>
                      </a:lnTo>
                      <a:lnTo>
                        <a:pt x="155" y="46"/>
                      </a:lnTo>
                      <a:lnTo>
                        <a:pt x="155" y="47"/>
                      </a:lnTo>
                      <a:lnTo>
                        <a:pt x="157" y="48"/>
                      </a:lnTo>
                      <a:lnTo>
                        <a:pt x="157" y="49"/>
                      </a:lnTo>
                      <a:lnTo>
                        <a:pt x="158" y="49"/>
                      </a:lnTo>
                      <a:lnTo>
                        <a:pt x="158" y="50"/>
                      </a:lnTo>
                      <a:lnTo>
                        <a:pt x="158" y="51"/>
                      </a:lnTo>
                      <a:lnTo>
                        <a:pt x="158" y="52"/>
                      </a:lnTo>
                      <a:lnTo>
                        <a:pt x="159" y="52"/>
                      </a:lnTo>
                      <a:lnTo>
                        <a:pt x="160" y="51"/>
                      </a:lnTo>
                      <a:lnTo>
                        <a:pt x="161" y="51"/>
                      </a:lnTo>
                      <a:lnTo>
                        <a:pt x="161" y="52"/>
                      </a:lnTo>
                      <a:lnTo>
                        <a:pt x="162" y="52"/>
                      </a:lnTo>
                      <a:lnTo>
                        <a:pt x="162" y="53"/>
                      </a:lnTo>
                      <a:lnTo>
                        <a:pt x="163" y="53"/>
                      </a:lnTo>
                      <a:lnTo>
                        <a:pt x="164" y="54"/>
                      </a:lnTo>
                      <a:lnTo>
                        <a:pt x="165" y="54"/>
                      </a:lnTo>
                      <a:lnTo>
                        <a:pt x="166" y="54"/>
                      </a:lnTo>
                      <a:lnTo>
                        <a:pt x="167" y="55"/>
                      </a:lnTo>
                      <a:lnTo>
                        <a:pt x="168" y="55"/>
                      </a:lnTo>
                      <a:lnTo>
                        <a:pt x="169" y="55"/>
                      </a:lnTo>
                      <a:lnTo>
                        <a:pt x="169" y="54"/>
                      </a:lnTo>
                      <a:lnTo>
                        <a:pt x="171" y="54"/>
                      </a:lnTo>
                      <a:lnTo>
                        <a:pt x="172" y="53"/>
                      </a:lnTo>
                      <a:lnTo>
                        <a:pt x="173" y="54"/>
                      </a:lnTo>
                      <a:lnTo>
                        <a:pt x="175" y="54"/>
                      </a:lnTo>
                      <a:lnTo>
                        <a:pt x="178" y="54"/>
                      </a:lnTo>
                      <a:lnTo>
                        <a:pt x="179" y="55"/>
                      </a:lnTo>
                      <a:lnTo>
                        <a:pt x="182" y="56"/>
                      </a:lnTo>
                      <a:lnTo>
                        <a:pt x="184" y="55"/>
                      </a:lnTo>
                      <a:lnTo>
                        <a:pt x="185" y="55"/>
                      </a:lnTo>
                      <a:lnTo>
                        <a:pt x="187" y="55"/>
                      </a:lnTo>
                      <a:lnTo>
                        <a:pt x="187" y="56"/>
                      </a:lnTo>
                      <a:lnTo>
                        <a:pt x="188" y="57"/>
                      </a:lnTo>
                      <a:lnTo>
                        <a:pt x="190" y="57"/>
                      </a:lnTo>
                      <a:lnTo>
                        <a:pt x="190" y="58"/>
                      </a:lnTo>
                      <a:lnTo>
                        <a:pt x="191" y="58"/>
                      </a:lnTo>
                      <a:lnTo>
                        <a:pt x="193" y="59"/>
                      </a:lnTo>
                      <a:lnTo>
                        <a:pt x="194" y="59"/>
                      </a:lnTo>
                      <a:lnTo>
                        <a:pt x="193" y="59"/>
                      </a:lnTo>
                      <a:lnTo>
                        <a:pt x="193" y="60"/>
                      </a:lnTo>
                      <a:lnTo>
                        <a:pt x="194" y="60"/>
                      </a:lnTo>
                      <a:lnTo>
                        <a:pt x="195" y="60"/>
                      </a:lnTo>
                      <a:lnTo>
                        <a:pt x="196" y="61"/>
                      </a:lnTo>
                      <a:lnTo>
                        <a:pt x="196" y="62"/>
                      </a:lnTo>
                      <a:lnTo>
                        <a:pt x="197" y="62"/>
                      </a:lnTo>
                      <a:lnTo>
                        <a:pt x="196" y="62"/>
                      </a:lnTo>
                      <a:lnTo>
                        <a:pt x="196" y="63"/>
                      </a:lnTo>
                      <a:lnTo>
                        <a:pt x="195" y="63"/>
                      </a:lnTo>
                      <a:lnTo>
                        <a:pt x="195" y="64"/>
                      </a:lnTo>
                      <a:lnTo>
                        <a:pt x="195" y="65"/>
                      </a:lnTo>
                      <a:lnTo>
                        <a:pt x="196" y="65"/>
                      </a:lnTo>
                      <a:lnTo>
                        <a:pt x="197" y="65"/>
                      </a:lnTo>
                      <a:lnTo>
                        <a:pt x="198" y="65"/>
                      </a:lnTo>
                      <a:lnTo>
                        <a:pt x="199" y="65"/>
                      </a:lnTo>
                      <a:lnTo>
                        <a:pt x="200" y="65"/>
                      </a:lnTo>
                      <a:lnTo>
                        <a:pt x="201" y="65"/>
                      </a:lnTo>
                      <a:lnTo>
                        <a:pt x="202" y="65"/>
                      </a:lnTo>
                      <a:lnTo>
                        <a:pt x="202" y="66"/>
                      </a:lnTo>
                      <a:lnTo>
                        <a:pt x="202" y="67"/>
                      </a:lnTo>
                      <a:lnTo>
                        <a:pt x="203" y="67"/>
                      </a:lnTo>
                      <a:lnTo>
                        <a:pt x="204" y="68"/>
                      </a:lnTo>
                      <a:lnTo>
                        <a:pt x="204" y="69"/>
                      </a:lnTo>
                      <a:lnTo>
                        <a:pt x="205" y="69"/>
                      </a:lnTo>
                      <a:lnTo>
                        <a:pt x="206" y="69"/>
                      </a:lnTo>
                      <a:lnTo>
                        <a:pt x="207" y="70"/>
                      </a:lnTo>
                      <a:lnTo>
                        <a:pt x="208" y="70"/>
                      </a:lnTo>
                      <a:lnTo>
                        <a:pt x="208" y="69"/>
                      </a:lnTo>
                      <a:lnTo>
                        <a:pt x="209" y="69"/>
                      </a:lnTo>
                      <a:lnTo>
                        <a:pt x="209" y="70"/>
                      </a:lnTo>
                      <a:lnTo>
                        <a:pt x="210" y="70"/>
                      </a:lnTo>
                      <a:lnTo>
                        <a:pt x="211" y="70"/>
                      </a:lnTo>
                      <a:lnTo>
                        <a:pt x="211" y="71"/>
                      </a:lnTo>
                      <a:lnTo>
                        <a:pt x="211" y="72"/>
                      </a:lnTo>
                      <a:lnTo>
                        <a:pt x="212" y="73"/>
                      </a:lnTo>
                      <a:lnTo>
                        <a:pt x="212" y="74"/>
                      </a:lnTo>
                      <a:lnTo>
                        <a:pt x="213" y="74"/>
                      </a:lnTo>
                      <a:lnTo>
                        <a:pt x="214" y="75"/>
                      </a:lnTo>
                      <a:lnTo>
                        <a:pt x="214" y="76"/>
                      </a:lnTo>
                      <a:lnTo>
                        <a:pt x="215" y="76"/>
                      </a:lnTo>
                      <a:lnTo>
                        <a:pt x="215" y="77"/>
                      </a:lnTo>
                      <a:lnTo>
                        <a:pt x="215" y="78"/>
                      </a:lnTo>
                      <a:lnTo>
                        <a:pt x="214" y="78"/>
                      </a:lnTo>
                      <a:lnTo>
                        <a:pt x="214" y="79"/>
                      </a:lnTo>
                      <a:lnTo>
                        <a:pt x="214" y="80"/>
                      </a:lnTo>
                      <a:lnTo>
                        <a:pt x="214" y="81"/>
                      </a:lnTo>
                      <a:lnTo>
                        <a:pt x="214" y="82"/>
                      </a:lnTo>
                      <a:lnTo>
                        <a:pt x="216" y="82"/>
                      </a:lnTo>
                      <a:lnTo>
                        <a:pt x="216" y="84"/>
                      </a:lnTo>
                      <a:lnTo>
                        <a:pt x="216" y="85"/>
                      </a:lnTo>
                      <a:lnTo>
                        <a:pt x="216" y="86"/>
                      </a:lnTo>
                      <a:lnTo>
                        <a:pt x="216" y="87"/>
                      </a:lnTo>
                      <a:lnTo>
                        <a:pt x="216" y="88"/>
                      </a:lnTo>
                      <a:lnTo>
                        <a:pt x="216" y="89"/>
                      </a:lnTo>
                      <a:lnTo>
                        <a:pt x="215" y="89"/>
                      </a:lnTo>
                      <a:lnTo>
                        <a:pt x="213" y="88"/>
                      </a:lnTo>
                      <a:lnTo>
                        <a:pt x="212" y="88"/>
                      </a:lnTo>
                      <a:lnTo>
                        <a:pt x="211" y="88"/>
                      </a:lnTo>
                      <a:lnTo>
                        <a:pt x="210" y="88"/>
                      </a:lnTo>
                      <a:lnTo>
                        <a:pt x="210" y="87"/>
                      </a:lnTo>
                      <a:lnTo>
                        <a:pt x="210" y="88"/>
                      </a:lnTo>
                      <a:lnTo>
                        <a:pt x="209" y="88"/>
                      </a:lnTo>
                      <a:lnTo>
                        <a:pt x="209" y="87"/>
                      </a:lnTo>
                      <a:lnTo>
                        <a:pt x="208" y="86"/>
                      </a:lnTo>
                      <a:lnTo>
                        <a:pt x="207" y="86"/>
                      </a:lnTo>
                      <a:lnTo>
                        <a:pt x="207" y="87"/>
                      </a:lnTo>
                      <a:lnTo>
                        <a:pt x="207" y="88"/>
                      </a:lnTo>
                      <a:lnTo>
                        <a:pt x="206" y="89"/>
                      </a:lnTo>
                      <a:lnTo>
                        <a:pt x="206" y="90"/>
                      </a:lnTo>
                      <a:lnTo>
                        <a:pt x="205" y="90"/>
                      </a:lnTo>
                      <a:lnTo>
                        <a:pt x="205" y="91"/>
                      </a:lnTo>
                      <a:lnTo>
                        <a:pt x="206" y="92"/>
                      </a:lnTo>
                      <a:lnTo>
                        <a:pt x="205" y="93"/>
                      </a:lnTo>
                      <a:lnTo>
                        <a:pt x="204" y="94"/>
                      </a:lnTo>
                      <a:lnTo>
                        <a:pt x="203" y="94"/>
                      </a:lnTo>
                      <a:lnTo>
                        <a:pt x="202" y="94"/>
                      </a:lnTo>
                      <a:lnTo>
                        <a:pt x="202" y="96"/>
                      </a:lnTo>
                      <a:lnTo>
                        <a:pt x="201" y="97"/>
                      </a:lnTo>
                      <a:lnTo>
                        <a:pt x="201" y="98"/>
                      </a:lnTo>
                      <a:lnTo>
                        <a:pt x="201" y="99"/>
                      </a:lnTo>
                      <a:lnTo>
                        <a:pt x="202" y="99"/>
                      </a:lnTo>
                      <a:lnTo>
                        <a:pt x="202" y="100"/>
                      </a:lnTo>
                      <a:lnTo>
                        <a:pt x="202" y="101"/>
                      </a:lnTo>
                      <a:lnTo>
                        <a:pt x="201" y="101"/>
                      </a:lnTo>
                      <a:lnTo>
                        <a:pt x="201" y="102"/>
                      </a:lnTo>
                      <a:lnTo>
                        <a:pt x="201" y="104"/>
                      </a:lnTo>
                      <a:lnTo>
                        <a:pt x="201" y="105"/>
                      </a:lnTo>
                      <a:lnTo>
                        <a:pt x="202" y="105"/>
                      </a:lnTo>
                      <a:lnTo>
                        <a:pt x="202" y="106"/>
                      </a:lnTo>
                      <a:lnTo>
                        <a:pt x="203" y="106"/>
                      </a:lnTo>
                      <a:lnTo>
                        <a:pt x="204" y="107"/>
                      </a:lnTo>
                      <a:lnTo>
                        <a:pt x="205" y="106"/>
                      </a:lnTo>
                      <a:lnTo>
                        <a:pt x="205" y="105"/>
                      </a:lnTo>
                      <a:lnTo>
                        <a:pt x="206" y="105"/>
                      </a:lnTo>
                      <a:lnTo>
                        <a:pt x="207" y="106"/>
                      </a:lnTo>
                      <a:lnTo>
                        <a:pt x="208" y="107"/>
                      </a:lnTo>
                      <a:lnTo>
                        <a:pt x="209" y="107"/>
                      </a:lnTo>
                      <a:lnTo>
                        <a:pt x="210" y="107"/>
                      </a:lnTo>
                      <a:lnTo>
                        <a:pt x="210" y="108"/>
                      </a:lnTo>
                      <a:lnTo>
                        <a:pt x="210" y="109"/>
                      </a:lnTo>
                      <a:lnTo>
                        <a:pt x="210" y="110"/>
                      </a:lnTo>
                      <a:lnTo>
                        <a:pt x="210" y="111"/>
                      </a:lnTo>
                      <a:lnTo>
                        <a:pt x="211" y="112"/>
                      </a:lnTo>
                      <a:lnTo>
                        <a:pt x="211" y="113"/>
                      </a:lnTo>
                      <a:lnTo>
                        <a:pt x="211" y="114"/>
                      </a:lnTo>
                      <a:lnTo>
                        <a:pt x="212" y="115"/>
                      </a:lnTo>
                      <a:lnTo>
                        <a:pt x="213" y="115"/>
                      </a:lnTo>
                      <a:lnTo>
                        <a:pt x="213" y="114"/>
                      </a:lnTo>
                      <a:lnTo>
                        <a:pt x="214" y="113"/>
                      </a:lnTo>
                      <a:lnTo>
                        <a:pt x="214" y="112"/>
                      </a:lnTo>
                      <a:lnTo>
                        <a:pt x="215" y="112"/>
                      </a:lnTo>
                      <a:lnTo>
                        <a:pt x="216" y="112"/>
                      </a:lnTo>
                      <a:lnTo>
                        <a:pt x="216" y="113"/>
                      </a:lnTo>
                      <a:lnTo>
                        <a:pt x="217" y="114"/>
                      </a:lnTo>
                      <a:lnTo>
                        <a:pt x="217" y="115"/>
                      </a:lnTo>
                      <a:lnTo>
                        <a:pt x="217" y="116"/>
                      </a:lnTo>
                      <a:lnTo>
                        <a:pt x="217" y="117"/>
                      </a:lnTo>
                      <a:lnTo>
                        <a:pt x="218" y="118"/>
                      </a:lnTo>
                      <a:lnTo>
                        <a:pt x="217" y="119"/>
                      </a:lnTo>
                      <a:lnTo>
                        <a:pt x="216" y="119"/>
                      </a:lnTo>
                      <a:lnTo>
                        <a:pt x="216" y="120"/>
                      </a:lnTo>
                      <a:lnTo>
                        <a:pt x="217" y="121"/>
                      </a:lnTo>
                      <a:lnTo>
                        <a:pt x="218" y="122"/>
                      </a:lnTo>
                      <a:lnTo>
                        <a:pt x="218" y="123"/>
                      </a:lnTo>
                      <a:lnTo>
                        <a:pt x="219" y="123"/>
                      </a:lnTo>
                      <a:lnTo>
                        <a:pt x="219" y="124"/>
                      </a:lnTo>
                      <a:lnTo>
                        <a:pt x="218" y="124"/>
                      </a:lnTo>
                      <a:lnTo>
                        <a:pt x="219" y="124"/>
                      </a:lnTo>
                      <a:lnTo>
                        <a:pt x="219" y="125"/>
                      </a:lnTo>
                      <a:lnTo>
                        <a:pt x="218" y="125"/>
                      </a:lnTo>
                      <a:lnTo>
                        <a:pt x="217" y="126"/>
                      </a:lnTo>
                      <a:lnTo>
                        <a:pt x="216" y="126"/>
                      </a:lnTo>
                      <a:lnTo>
                        <a:pt x="215" y="126"/>
                      </a:lnTo>
                      <a:lnTo>
                        <a:pt x="214" y="126"/>
                      </a:lnTo>
                      <a:lnTo>
                        <a:pt x="213" y="126"/>
                      </a:lnTo>
                      <a:lnTo>
                        <a:pt x="212" y="127"/>
                      </a:lnTo>
                      <a:lnTo>
                        <a:pt x="212" y="128"/>
                      </a:lnTo>
                      <a:lnTo>
                        <a:pt x="211" y="128"/>
                      </a:lnTo>
                      <a:lnTo>
                        <a:pt x="210" y="128"/>
                      </a:lnTo>
                      <a:lnTo>
                        <a:pt x="210" y="129"/>
                      </a:lnTo>
                      <a:lnTo>
                        <a:pt x="210" y="130"/>
                      </a:lnTo>
                      <a:lnTo>
                        <a:pt x="211" y="130"/>
                      </a:lnTo>
                      <a:lnTo>
                        <a:pt x="211" y="131"/>
                      </a:lnTo>
                      <a:lnTo>
                        <a:pt x="212" y="131"/>
                      </a:lnTo>
                      <a:lnTo>
                        <a:pt x="213" y="132"/>
                      </a:lnTo>
                      <a:lnTo>
                        <a:pt x="213" y="133"/>
                      </a:lnTo>
                      <a:lnTo>
                        <a:pt x="214" y="134"/>
                      </a:lnTo>
                      <a:lnTo>
                        <a:pt x="215" y="134"/>
                      </a:lnTo>
                      <a:lnTo>
                        <a:pt x="215" y="135"/>
                      </a:lnTo>
                      <a:lnTo>
                        <a:pt x="215" y="136"/>
                      </a:lnTo>
                      <a:lnTo>
                        <a:pt x="215" y="137"/>
                      </a:lnTo>
                      <a:lnTo>
                        <a:pt x="216" y="138"/>
                      </a:lnTo>
                      <a:lnTo>
                        <a:pt x="216" y="139"/>
                      </a:lnTo>
                      <a:lnTo>
                        <a:pt x="216" y="140"/>
                      </a:lnTo>
                      <a:lnTo>
                        <a:pt x="216" y="141"/>
                      </a:lnTo>
                      <a:lnTo>
                        <a:pt x="216" y="142"/>
                      </a:lnTo>
                      <a:lnTo>
                        <a:pt x="216" y="144"/>
                      </a:lnTo>
                      <a:lnTo>
                        <a:pt x="216" y="145"/>
                      </a:lnTo>
                      <a:lnTo>
                        <a:pt x="216" y="146"/>
                      </a:lnTo>
                      <a:lnTo>
                        <a:pt x="216" y="147"/>
                      </a:lnTo>
                      <a:lnTo>
                        <a:pt x="216" y="149"/>
                      </a:lnTo>
                      <a:lnTo>
                        <a:pt x="216" y="150"/>
                      </a:lnTo>
                      <a:lnTo>
                        <a:pt x="216" y="151"/>
                      </a:lnTo>
                      <a:lnTo>
                        <a:pt x="216" y="152"/>
                      </a:lnTo>
                      <a:lnTo>
                        <a:pt x="216" y="153"/>
                      </a:lnTo>
                      <a:lnTo>
                        <a:pt x="217" y="153"/>
                      </a:lnTo>
                      <a:lnTo>
                        <a:pt x="217" y="154"/>
                      </a:lnTo>
                      <a:lnTo>
                        <a:pt x="218" y="155"/>
                      </a:lnTo>
                      <a:lnTo>
                        <a:pt x="219" y="156"/>
                      </a:lnTo>
                      <a:lnTo>
                        <a:pt x="220" y="156"/>
                      </a:lnTo>
                      <a:lnTo>
                        <a:pt x="221" y="156"/>
                      </a:lnTo>
                      <a:lnTo>
                        <a:pt x="222" y="156"/>
                      </a:lnTo>
                      <a:lnTo>
                        <a:pt x="222" y="155"/>
                      </a:lnTo>
                      <a:lnTo>
                        <a:pt x="222" y="154"/>
                      </a:lnTo>
                      <a:lnTo>
                        <a:pt x="223" y="154"/>
                      </a:lnTo>
                      <a:lnTo>
                        <a:pt x="223" y="155"/>
                      </a:lnTo>
                      <a:lnTo>
                        <a:pt x="223" y="156"/>
                      </a:lnTo>
                      <a:lnTo>
                        <a:pt x="223" y="157"/>
                      </a:lnTo>
                      <a:lnTo>
                        <a:pt x="223" y="158"/>
                      </a:lnTo>
                      <a:lnTo>
                        <a:pt x="224" y="158"/>
                      </a:lnTo>
                      <a:lnTo>
                        <a:pt x="225" y="158"/>
                      </a:lnTo>
                      <a:lnTo>
                        <a:pt x="226" y="158"/>
                      </a:lnTo>
                      <a:lnTo>
                        <a:pt x="226" y="159"/>
                      </a:lnTo>
                      <a:lnTo>
                        <a:pt x="227" y="159"/>
                      </a:lnTo>
                      <a:lnTo>
                        <a:pt x="227" y="158"/>
                      </a:lnTo>
                      <a:lnTo>
                        <a:pt x="228" y="159"/>
                      </a:lnTo>
                      <a:lnTo>
                        <a:pt x="229" y="159"/>
                      </a:lnTo>
                      <a:lnTo>
                        <a:pt x="231" y="161"/>
                      </a:lnTo>
                      <a:lnTo>
                        <a:pt x="231" y="162"/>
                      </a:lnTo>
                      <a:lnTo>
                        <a:pt x="231" y="163"/>
                      </a:lnTo>
                      <a:lnTo>
                        <a:pt x="232" y="163"/>
                      </a:lnTo>
                      <a:lnTo>
                        <a:pt x="232" y="164"/>
                      </a:lnTo>
                      <a:lnTo>
                        <a:pt x="233" y="164"/>
                      </a:lnTo>
                      <a:lnTo>
                        <a:pt x="234" y="164"/>
                      </a:lnTo>
                      <a:lnTo>
                        <a:pt x="235" y="164"/>
                      </a:lnTo>
                      <a:lnTo>
                        <a:pt x="235" y="165"/>
                      </a:lnTo>
                      <a:lnTo>
                        <a:pt x="236" y="165"/>
                      </a:lnTo>
                      <a:lnTo>
                        <a:pt x="236" y="166"/>
                      </a:lnTo>
                      <a:lnTo>
                        <a:pt x="236" y="167"/>
                      </a:lnTo>
                      <a:lnTo>
                        <a:pt x="235" y="167"/>
                      </a:lnTo>
                      <a:lnTo>
                        <a:pt x="235" y="168"/>
                      </a:lnTo>
                      <a:lnTo>
                        <a:pt x="235" y="169"/>
                      </a:lnTo>
                      <a:lnTo>
                        <a:pt x="235" y="170"/>
                      </a:lnTo>
                      <a:lnTo>
                        <a:pt x="235" y="171"/>
                      </a:lnTo>
                      <a:lnTo>
                        <a:pt x="234" y="172"/>
                      </a:lnTo>
                      <a:lnTo>
                        <a:pt x="234" y="173"/>
                      </a:lnTo>
                      <a:lnTo>
                        <a:pt x="234" y="174"/>
                      </a:lnTo>
                      <a:lnTo>
                        <a:pt x="235" y="174"/>
                      </a:lnTo>
                      <a:lnTo>
                        <a:pt x="236" y="175"/>
                      </a:lnTo>
                      <a:lnTo>
                        <a:pt x="237" y="175"/>
                      </a:lnTo>
                      <a:lnTo>
                        <a:pt x="238" y="175"/>
                      </a:lnTo>
                      <a:lnTo>
                        <a:pt x="237" y="176"/>
                      </a:lnTo>
                      <a:lnTo>
                        <a:pt x="237" y="177"/>
                      </a:lnTo>
                      <a:lnTo>
                        <a:pt x="236" y="177"/>
                      </a:lnTo>
                      <a:lnTo>
                        <a:pt x="235" y="177"/>
                      </a:lnTo>
                      <a:lnTo>
                        <a:pt x="235" y="176"/>
                      </a:lnTo>
                      <a:lnTo>
                        <a:pt x="234" y="176"/>
                      </a:lnTo>
                      <a:lnTo>
                        <a:pt x="233" y="176"/>
                      </a:lnTo>
                      <a:lnTo>
                        <a:pt x="233" y="177"/>
                      </a:lnTo>
                      <a:lnTo>
                        <a:pt x="232" y="177"/>
                      </a:lnTo>
                      <a:lnTo>
                        <a:pt x="232" y="178"/>
                      </a:lnTo>
                      <a:lnTo>
                        <a:pt x="231" y="178"/>
                      </a:lnTo>
                      <a:lnTo>
                        <a:pt x="231" y="179"/>
                      </a:lnTo>
                      <a:lnTo>
                        <a:pt x="232" y="179"/>
                      </a:lnTo>
                      <a:lnTo>
                        <a:pt x="233" y="179"/>
                      </a:lnTo>
                      <a:lnTo>
                        <a:pt x="234" y="179"/>
                      </a:lnTo>
                      <a:lnTo>
                        <a:pt x="235" y="179"/>
                      </a:lnTo>
                      <a:lnTo>
                        <a:pt x="235" y="180"/>
                      </a:lnTo>
                      <a:lnTo>
                        <a:pt x="235" y="181"/>
                      </a:lnTo>
                      <a:lnTo>
                        <a:pt x="236" y="181"/>
                      </a:lnTo>
                      <a:lnTo>
                        <a:pt x="237" y="181"/>
                      </a:lnTo>
                      <a:lnTo>
                        <a:pt x="237" y="180"/>
                      </a:lnTo>
                      <a:lnTo>
                        <a:pt x="239" y="179"/>
                      </a:lnTo>
                      <a:lnTo>
                        <a:pt x="239" y="180"/>
                      </a:lnTo>
                      <a:lnTo>
                        <a:pt x="239" y="179"/>
                      </a:lnTo>
                      <a:lnTo>
                        <a:pt x="239" y="180"/>
                      </a:lnTo>
                      <a:lnTo>
                        <a:pt x="239" y="181"/>
                      </a:lnTo>
                      <a:lnTo>
                        <a:pt x="240" y="181"/>
                      </a:lnTo>
                      <a:lnTo>
                        <a:pt x="239" y="181"/>
                      </a:lnTo>
                      <a:lnTo>
                        <a:pt x="241" y="183"/>
                      </a:lnTo>
                      <a:lnTo>
                        <a:pt x="242" y="183"/>
                      </a:lnTo>
                      <a:lnTo>
                        <a:pt x="242" y="184"/>
                      </a:lnTo>
                      <a:lnTo>
                        <a:pt x="243" y="184"/>
                      </a:lnTo>
                      <a:lnTo>
                        <a:pt x="243" y="183"/>
                      </a:lnTo>
                      <a:lnTo>
                        <a:pt x="244" y="183"/>
                      </a:lnTo>
                      <a:lnTo>
                        <a:pt x="244" y="184"/>
                      </a:lnTo>
                      <a:lnTo>
                        <a:pt x="245" y="184"/>
                      </a:lnTo>
                      <a:lnTo>
                        <a:pt x="245" y="185"/>
                      </a:lnTo>
                      <a:lnTo>
                        <a:pt x="245" y="184"/>
                      </a:lnTo>
                      <a:lnTo>
                        <a:pt x="245" y="183"/>
                      </a:lnTo>
                      <a:lnTo>
                        <a:pt x="245" y="184"/>
                      </a:lnTo>
                      <a:lnTo>
                        <a:pt x="246" y="184"/>
                      </a:lnTo>
                      <a:lnTo>
                        <a:pt x="246" y="185"/>
                      </a:lnTo>
                      <a:lnTo>
                        <a:pt x="245" y="185"/>
                      </a:lnTo>
                      <a:lnTo>
                        <a:pt x="246" y="185"/>
                      </a:lnTo>
                      <a:lnTo>
                        <a:pt x="246" y="183"/>
                      </a:lnTo>
                      <a:lnTo>
                        <a:pt x="246" y="182"/>
                      </a:lnTo>
                      <a:lnTo>
                        <a:pt x="247" y="183"/>
                      </a:lnTo>
                      <a:lnTo>
                        <a:pt x="248" y="183"/>
                      </a:lnTo>
                      <a:lnTo>
                        <a:pt x="248" y="185"/>
                      </a:lnTo>
                      <a:lnTo>
                        <a:pt x="248" y="186"/>
                      </a:lnTo>
                      <a:lnTo>
                        <a:pt x="250" y="187"/>
                      </a:lnTo>
                      <a:lnTo>
                        <a:pt x="249" y="187"/>
                      </a:lnTo>
                      <a:lnTo>
                        <a:pt x="248" y="187"/>
                      </a:lnTo>
                      <a:lnTo>
                        <a:pt x="249" y="187"/>
                      </a:lnTo>
                      <a:lnTo>
                        <a:pt x="249" y="188"/>
                      </a:lnTo>
                      <a:lnTo>
                        <a:pt x="248" y="188"/>
                      </a:lnTo>
                      <a:lnTo>
                        <a:pt x="248" y="189"/>
                      </a:lnTo>
                      <a:lnTo>
                        <a:pt x="249" y="190"/>
                      </a:lnTo>
                      <a:lnTo>
                        <a:pt x="249" y="191"/>
                      </a:lnTo>
                      <a:lnTo>
                        <a:pt x="249" y="192"/>
                      </a:lnTo>
                      <a:lnTo>
                        <a:pt x="248" y="192"/>
                      </a:lnTo>
                      <a:lnTo>
                        <a:pt x="248" y="191"/>
                      </a:lnTo>
                      <a:lnTo>
                        <a:pt x="247" y="191"/>
                      </a:lnTo>
                      <a:lnTo>
                        <a:pt x="247" y="192"/>
                      </a:lnTo>
                      <a:lnTo>
                        <a:pt x="248" y="192"/>
                      </a:lnTo>
                      <a:lnTo>
                        <a:pt x="250" y="192"/>
                      </a:lnTo>
                      <a:lnTo>
                        <a:pt x="251" y="192"/>
                      </a:lnTo>
                      <a:lnTo>
                        <a:pt x="252" y="193"/>
                      </a:lnTo>
                      <a:lnTo>
                        <a:pt x="252" y="192"/>
                      </a:lnTo>
                      <a:lnTo>
                        <a:pt x="252" y="191"/>
                      </a:lnTo>
                      <a:lnTo>
                        <a:pt x="253" y="190"/>
                      </a:lnTo>
                      <a:lnTo>
                        <a:pt x="253" y="189"/>
                      </a:lnTo>
                      <a:lnTo>
                        <a:pt x="254" y="189"/>
                      </a:lnTo>
                      <a:lnTo>
                        <a:pt x="255" y="189"/>
                      </a:lnTo>
                      <a:lnTo>
                        <a:pt x="255" y="190"/>
                      </a:lnTo>
                      <a:lnTo>
                        <a:pt x="255" y="191"/>
                      </a:lnTo>
                      <a:lnTo>
                        <a:pt x="254" y="192"/>
                      </a:lnTo>
                      <a:lnTo>
                        <a:pt x="253" y="193"/>
                      </a:lnTo>
                      <a:lnTo>
                        <a:pt x="253" y="194"/>
                      </a:lnTo>
                      <a:lnTo>
                        <a:pt x="253" y="195"/>
                      </a:lnTo>
                      <a:lnTo>
                        <a:pt x="254" y="195"/>
                      </a:lnTo>
                      <a:lnTo>
                        <a:pt x="254" y="196"/>
                      </a:lnTo>
                      <a:lnTo>
                        <a:pt x="255" y="196"/>
                      </a:lnTo>
                      <a:lnTo>
                        <a:pt x="255" y="195"/>
                      </a:lnTo>
                      <a:lnTo>
                        <a:pt x="256" y="195"/>
                      </a:lnTo>
                      <a:lnTo>
                        <a:pt x="256" y="194"/>
                      </a:lnTo>
                      <a:lnTo>
                        <a:pt x="256" y="193"/>
                      </a:lnTo>
                      <a:lnTo>
                        <a:pt x="257" y="193"/>
                      </a:lnTo>
                      <a:lnTo>
                        <a:pt x="258" y="193"/>
                      </a:lnTo>
                      <a:lnTo>
                        <a:pt x="259" y="194"/>
                      </a:lnTo>
                      <a:lnTo>
                        <a:pt x="260" y="195"/>
                      </a:lnTo>
                      <a:lnTo>
                        <a:pt x="260" y="196"/>
                      </a:lnTo>
                      <a:lnTo>
                        <a:pt x="259" y="197"/>
                      </a:lnTo>
                      <a:lnTo>
                        <a:pt x="258" y="198"/>
                      </a:lnTo>
                      <a:lnTo>
                        <a:pt x="257" y="199"/>
                      </a:lnTo>
                      <a:lnTo>
                        <a:pt x="256" y="199"/>
                      </a:lnTo>
                      <a:lnTo>
                        <a:pt x="256" y="200"/>
                      </a:lnTo>
                      <a:lnTo>
                        <a:pt x="256" y="201"/>
                      </a:lnTo>
                      <a:lnTo>
                        <a:pt x="256" y="202"/>
                      </a:lnTo>
                      <a:lnTo>
                        <a:pt x="257" y="203"/>
                      </a:lnTo>
                      <a:lnTo>
                        <a:pt x="257" y="204"/>
                      </a:lnTo>
                      <a:lnTo>
                        <a:pt x="258" y="204"/>
                      </a:lnTo>
                      <a:lnTo>
                        <a:pt x="259" y="204"/>
                      </a:lnTo>
                      <a:lnTo>
                        <a:pt x="259" y="203"/>
                      </a:lnTo>
                      <a:lnTo>
                        <a:pt x="260" y="203"/>
                      </a:lnTo>
                      <a:lnTo>
                        <a:pt x="261" y="204"/>
                      </a:lnTo>
                      <a:lnTo>
                        <a:pt x="262" y="204"/>
                      </a:lnTo>
                      <a:lnTo>
                        <a:pt x="263" y="204"/>
                      </a:lnTo>
                      <a:lnTo>
                        <a:pt x="262" y="204"/>
                      </a:lnTo>
                      <a:lnTo>
                        <a:pt x="263" y="204"/>
                      </a:lnTo>
                      <a:lnTo>
                        <a:pt x="263" y="205"/>
                      </a:lnTo>
                      <a:lnTo>
                        <a:pt x="263" y="206"/>
                      </a:lnTo>
                      <a:lnTo>
                        <a:pt x="263" y="207"/>
                      </a:lnTo>
                      <a:lnTo>
                        <a:pt x="264" y="207"/>
                      </a:lnTo>
                      <a:lnTo>
                        <a:pt x="265" y="208"/>
                      </a:lnTo>
                      <a:lnTo>
                        <a:pt x="266" y="208"/>
                      </a:lnTo>
                      <a:lnTo>
                        <a:pt x="267" y="208"/>
                      </a:lnTo>
                      <a:lnTo>
                        <a:pt x="268" y="207"/>
                      </a:lnTo>
                      <a:lnTo>
                        <a:pt x="268" y="206"/>
                      </a:lnTo>
                      <a:lnTo>
                        <a:pt x="268" y="205"/>
                      </a:lnTo>
                      <a:lnTo>
                        <a:pt x="269" y="204"/>
                      </a:lnTo>
                      <a:lnTo>
                        <a:pt x="270" y="204"/>
                      </a:lnTo>
                      <a:lnTo>
                        <a:pt x="270" y="205"/>
                      </a:lnTo>
                      <a:lnTo>
                        <a:pt x="271" y="206"/>
                      </a:lnTo>
                      <a:lnTo>
                        <a:pt x="271" y="207"/>
                      </a:lnTo>
                      <a:lnTo>
                        <a:pt x="272" y="208"/>
                      </a:lnTo>
                      <a:lnTo>
                        <a:pt x="273" y="208"/>
                      </a:lnTo>
                      <a:lnTo>
                        <a:pt x="273" y="209"/>
                      </a:lnTo>
                      <a:lnTo>
                        <a:pt x="273" y="210"/>
                      </a:lnTo>
                      <a:lnTo>
                        <a:pt x="272" y="210"/>
                      </a:lnTo>
                      <a:lnTo>
                        <a:pt x="271" y="210"/>
                      </a:lnTo>
                      <a:lnTo>
                        <a:pt x="271" y="211"/>
                      </a:lnTo>
                      <a:lnTo>
                        <a:pt x="271" y="212"/>
                      </a:lnTo>
                      <a:lnTo>
                        <a:pt x="272" y="212"/>
                      </a:lnTo>
                      <a:lnTo>
                        <a:pt x="272" y="213"/>
                      </a:lnTo>
                      <a:lnTo>
                        <a:pt x="272" y="214"/>
                      </a:lnTo>
                      <a:lnTo>
                        <a:pt x="271" y="214"/>
                      </a:lnTo>
                      <a:lnTo>
                        <a:pt x="271" y="215"/>
                      </a:lnTo>
                      <a:lnTo>
                        <a:pt x="271" y="216"/>
                      </a:lnTo>
                      <a:lnTo>
                        <a:pt x="272" y="216"/>
                      </a:lnTo>
                      <a:lnTo>
                        <a:pt x="273" y="216"/>
                      </a:lnTo>
                      <a:lnTo>
                        <a:pt x="274" y="216"/>
                      </a:lnTo>
                      <a:lnTo>
                        <a:pt x="274" y="217"/>
                      </a:lnTo>
                      <a:lnTo>
                        <a:pt x="273" y="218"/>
                      </a:lnTo>
                      <a:lnTo>
                        <a:pt x="272" y="218"/>
                      </a:lnTo>
                      <a:lnTo>
                        <a:pt x="271" y="218"/>
                      </a:lnTo>
                      <a:lnTo>
                        <a:pt x="270" y="218"/>
                      </a:lnTo>
                      <a:lnTo>
                        <a:pt x="269" y="218"/>
                      </a:lnTo>
                      <a:lnTo>
                        <a:pt x="268" y="218"/>
                      </a:lnTo>
                      <a:lnTo>
                        <a:pt x="267" y="218"/>
                      </a:lnTo>
                      <a:lnTo>
                        <a:pt x="266" y="218"/>
                      </a:lnTo>
                      <a:lnTo>
                        <a:pt x="265" y="218"/>
                      </a:lnTo>
                      <a:lnTo>
                        <a:pt x="264" y="218"/>
                      </a:lnTo>
                      <a:lnTo>
                        <a:pt x="263" y="218"/>
                      </a:lnTo>
                      <a:lnTo>
                        <a:pt x="262" y="218"/>
                      </a:lnTo>
                      <a:lnTo>
                        <a:pt x="262" y="219"/>
                      </a:lnTo>
                      <a:lnTo>
                        <a:pt x="261" y="219"/>
                      </a:lnTo>
                      <a:lnTo>
                        <a:pt x="260" y="219"/>
                      </a:lnTo>
                      <a:lnTo>
                        <a:pt x="259" y="219"/>
                      </a:lnTo>
                      <a:lnTo>
                        <a:pt x="258" y="219"/>
                      </a:lnTo>
                      <a:lnTo>
                        <a:pt x="257" y="219"/>
                      </a:lnTo>
                      <a:lnTo>
                        <a:pt x="256" y="220"/>
                      </a:lnTo>
                      <a:lnTo>
                        <a:pt x="255" y="220"/>
                      </a:lnTo>
                      <a:lnTo>
                        <a:pt x="255" y="219"/>
                      </a:lnTo>
                      <a:lnTo>
                        <a:pt x="254" y="219"/>
                      </a:lnTo>
                      <a:lnTo>
                        <a:pt x="253" y="219"/>
                      </a:lnTo>
                      <a:lnTo>
                        <a:pt x="252" y="219"/>
                      </a:lnTo>
                      <a:lnTo>
                        <a:pt x="252" y="218"/>
                      </a:lnTo>
                      <a:lnTo>
                        <a:pt x="251" y="218"/>
                      </a:lnTo>
                      <a:lnTo>
                        <a:pt x="250" y="217"/>
                      </a:lnTo>
                      <a:lnTo>
                        <a:pt x="248" y="216"/>
                      </a:lnTo>
                      <a:lnTo>
                        <a:pt x="247" y="216"/>
                      </a:lnTo>
                      <a:lnTo>
                        <a:pt x="246" y="216"/>
                      </a:lnTo>
                      <a:lnTo>
                        <a:pt x="245" y="219"/>
                      </a:lnTo>
                      <a:lnTo>
                        <a:pt x="238" y="224"/>
                      </a:lnTo>
                      <a:lnTo>
                        <a:pt x="234" y="227"/>
                      </a:lnTo>
                      <a:lnTo>
                        <a:pt x="229" y="232"/>
                      </a:lnTo>
                      <a:lnTo>
                        <a:pt x="224" y="237"/>
                      </a:lnTo>
                      <a:lnTo>
                        <a:pt x="219" y="242"/>
                      </a:lnTo>
                      <a:lnTo>
                        <a:pt x="216" y="245"/>
                      </a:lnTo>
                      <a:lnTo>
                        <a:pt x="215" y="248"/>
                      </a:lnTo>
                      <a:lnTo>
                        <a:pt x="215" y="250"/>
                      </a:lnTo>
                      <a:lnTo>
                        <a:pt x="215" y="251"/>
                      </a:lnTo>
                      <a:lnTo>
                        <a:pt x="215" y="253"/>
                      </a:lnTo>
                      <a:lnTo>
                        <a:pt x="215" y="254"/>
                      </a:lnTo>
                      <a:lnTo>
                        <a:pt x="215" y="255"/>
                      </a:lnTo>
                      <a:lnTo>
                        <a:pt x="216" y="256"/>
                      </a:lnTo>
                      <a:lnTo>
                        <a:pt x="216" y="257"/>
                      </a:lnTo>
                      <a:lnTo>
                        <a:pt x="216" y="258"/>
                      </a:lnTo>
                      <a:lnTo>
                        <a:pt x="216" y="259"/>
                      </a:lnTo>
                      <a:lnTo>
                        <a:pt x="217" y="259"/>
                      </a:lnTo>
                      <a:lnTo>
                        <a:pt x="219" y="260"/>
                      </a:lnTo>
                      <a:lnTo>
                        <a:pt x="220" y="260"/>
                      </a:lnTo>
                      <a:lnTo>
                        <a:pt x="221" y="261"/>
                      </a:lnTo>
                      <a:lnTo>
                        <a:pt x="222" y="261"/>
                      </a:lnTo>
                      <a:lnTo>
                        <a:pt x="222" y="262"/>
                      </a:lnTo>
                      <a:lnTo>
                        <a:pt x="220" y="265"/>
                      </a:lnTo>
                      <a:lnTo>
                        <a:pt x="217" y="269"/>
                      </a:lnTo>
                      <a:lnTo>
                        <a:pt x="216" y="271"/>
                      </a:lnTo>
                      <a:lnTo>
                        <a:pt x="216" y="272"/>
                      </a:lnTo>
                      <a:lnTo>
                        <a:pt x="216" y="274"/>
                      </a:lnTo>
                      <a:lnTo>
                        <a:pt x="216" y="278"/>
                      </a:lnTo>
                      <a:lnTo>
                        <a:pt x="217" y="280"/>
                      </a:lnTo>
                      <a:lnTo>
                        <a:pt x="217" y="285"/>
                      </a:lnTo>
                      <a:lnTo>
                        <a:pt x="218" y="291"/>
                      </a:lnTo>
                      <a:lnTo>
                        <a:pt x="218" y="293"/>
                      </a:lnTo>
                      <a:lnTo>
                        <a:pt x="217" y="293"/>
                      </a:lnTo>
                      <a:lnTo>
                        <a:pt x="216" y="293"/>
                      </a:lnTo>
                      <a:lnTo>
                        <a:pt x="216" y="294"/>
                      </a:lnTo>
                      <a:lnTo>
                        <a:pt x="214" y="294"/>
                      </a:lnTo>
                      <a:lnTo>
                        <a:pt x="214" y="295"/>
                      </a:lnTo>
                      <a:lnTo>
                        <a:pt x="213" y="296"/>
                      </a:lnTo>
                      <a:lnTo>
                        <a:pt x="213" y="297"/>
                      </a:lnTo>
                      <a:lnTo>
                        <a:pt x="213" y="298"/>
                      </a:lnTo>
                      <a:lnTo>
                        <a:pt x="213" y="299"/>
                      </a:lnTo>
                      <a:lnTo>
                        <a:pt x="213" y="301"/>
                      </a:lnTo>
                      <a:lnTo>
                        <a:pt x="213" y="302"/>
                      </a:lnTo>
                      <a:lnTo>
                        <a:pt x="214" y="302"/>
                      </a:lnTo>
                      <a:lnTo>
                        <a:pt x="214" y="303"/>
                      </a:lnTo>
                      <a:lnTo>
                        <a:pt x="215" y="303"/>
                      </a:lnTo>
                      <a:lnTo>
                        <a:pt x="214" y="304"/>
                      </a:lnTo>
                      <a:lnTo>
                        <a:pt x="214" y="305"/>
                      </a:lnTo>
                      <a:lnTo>
                        <a:pt x="214" y="306"/>
                      </a:lnTo>
                      <a:lnTo>
                        <a:pt x="213" y="307"/>
                      </a:lnTo>
                      <a:lnTo>
                        <a:pt x="211" y="308"/>
                      </a:lnTo>
                      <a:lnTo>
                        <a:pt x="210" y="308"/>
                      </a:lnTo>
                      <a:lnTo>
                        <a:pt x="210" y="309"/>
                      </a:lnTo>
                      <a:lnTo>
                        <a:pt x="209" y="309"/>
                      </a:lnTo>
                      <a:lnTo>
                        <a:pt x="208" y="309"/>
                      </a:lnTo>
                      <a:lnTo>
                        <a:pt x="207" y="310"/>
                      </a:lnTo>
                      <a:lnTo>
                        <a:pt x="207" y="311"/>
                      </a:lnTo>
                      <a:lnTo>
                        <a:pt x="207" y="312"/>
                      </a:lnTo>
                      <a:lnTo>
                        <a:pt x="207" y="313"/>
                      </a:lnTo>
                      <a:lnTo>
                        <a:pt x="208" y="314"/>
                      </a:lnTo>
                      <a:lnTo>
                        <a:pt x="208" y="315"/>
                      </a:lnTo>
                      <a:lnTo>
                        <a:pt x="209" y="315"/>
                      </a:lnTo>
                      <a:lnTo>
                        <a:pt x="209" y="316"/>
                      </a:lnTo>
                      <a:lnTo>
                        <a:pt x="209" y="317"/>
                      </a:lnTo>
                      <a:lnTo>
                        <a:pt x="209" y="318"/>
                      </a:lnTo>
                      <a:lnTo>
                        <a:pt x="209" y="320"/>
                      </a:lnTo>
                      <a:lnTo>
                        <a:pt x="208" y="321"/>
                      </a:lnTo>
                      <a:lnTo>
                        <a:pt x="208" y="323"/>
                      </a:lnTo>
                      <a:lnTo>
                        <a:pt x="208" y="324"/>
                      </a:lnTo>
                      <a:lnTo>
                        <a:pt x="208" y="325"/>
                      </a:lnTo>
                      <a:lnTo>
                        <a:pt x="207" y="326"/>
                      </a:lnTo>
                      <a:lnTo>
                        <a:pt x="207" y="327"/>
                      </a:lnTo>
                      <a:lnTo>
                        <a:pt x="207" y="328"/>
                      </a:lnTo>
                      <a:lnTo>
                        <a:pt x="206" y="329"/>
                      </a:lnTo>
                      <a:lnTo>
                        <a:pt x="206" y="330"/>
                      </a:lnTo>
                      <a:lnTo>
                        <a:pt x="206" y="331"/>
                      </a:lnTo>
                      <a:lnTo>
                        <a:pt x="205" y="332"/>
                      </a:lnTo>
                      <a:lnTo>
                        <a:pt x="205" y="333"/>
                      </a:lnTo>
                      <a:lnTo>
                        <a:pt x="204" y="333"/>
                      </a:lnTo>
                      <a:lnTo>
                        <a:pt x="204" y="335"/>
                      </a:lnTo>
                      <a:lnTo>
                        <a:pt x="204" y="336"/>
                      </a:lnTo>
                      <a:lnTo>
                        <a:pt x="204" y="337"/>
                      </a:lnTo>
                      <a:lnTo>
                        <a:pt x="203" y="337"/>
                      </a:lnTo>
                      <a:lnTo>
                        <a:pt x="202" y="338"/>
                      </a:lnTo>
                      <a:lnTo>
                        <a:pt x="201" y="338"/>
                      </a:lnTo>
                      <a:lnTo>
                        <a:pt x="200" y="338"/>
                      </a:lnTo>
                      <a:lnTo>
                        <a:pt x="199" y="339"/>
                      </a:lnTo>
                      <a:lnTo>
                        <a:pt x="198" y="340"/>
                      </a:lnTo>
                      <a:lnTo>
                        <a:pt x="198" y="339"/>
                      </a:lnTo>
                      <a:lnTo>
                        <a:pt x="197" y="339"/>
                      </a:lnTo>
                      <a:lnTo>
                        <a:pt x="196" y="339"/>
                      </a:lnTo>
                      <a:lnTo>
                        <a:pt x="195" y="339"/>
                      </a:lnTo>
                      <a:lnTo>
                        <a:pt x="194" y="338"/>
                      </a:lnTo>
                      <a:lnTo>
                        <a:pt x="193" y="339"/>
                      </a:lnTo>
                      <a:lnTo>
                        <a:pt x="193" y="338"/>
                      </a:lnTo>
                      <a:lnTo>
                        <a:pt x="192" y="338"/>
                      </a:lnTo>
                      <a:lnTo>
                        <a:pt x="191" y="338"/>
                      </a:lnTo>
                      <a:lnTo>
                        <a:pt x="189" y="338"/>
                      </a:lnTo>
                      <a:lnTo>
                        <a:pt x="187" y="338"/>
                      </a:lnTo>
                      <a:lnTo>
                        <a:pt x="186" y="338"/>
                      </a:lnTo>
                      <a:lnTo>
                        <a:pt x="185" y="339"/>
                      </a:lnTo>
                      <a:lnTo>
                        <a:pt x="184" y="339"/>
                      </a:lnTo>
                      <a:lnTo>
                        <a:pt x="184" y="340"/>
                      </a:lnTo>
                      <a:lnTo>
                        <a:pt x="184" y="341"/>
                      </a:lnTo>
                      <a:lnTo>
                        <a:pt x="184" y="343"/>
                      </a:lnTo>
                      <a:lnTo>
                        <a:pt x="184" y="344"/>
                      </a:lnTo>
                      <a:lnTo>
                        <a:pt x="183" y="344"/>
                      </a:lnTo>
                      <a:lnTo>
                        <a:pt x="183" y="345"/>
                      </a:lnTo>
                      <a:lnTo>
                        <a:pt x="182" y="345"/>
                      </a:lnTo>
                      <a:lnTo>
                        <a:pt x="181" y="346"/>
                      </a:lnTo>
                      <a:lnTo>
                        <a:pt x="181" y="345"/>
                      </a:lnTo>
                      <a:lnTo>
                        <a:pt x="181" y="346"/>
                      </a:lnTo>
                      <a:lnTo>
                        <a:pt x="180" y="346"/>
                      </a:lnTo>
                      <a:lnTo>
                        <a:pt x="179" y="346"/>
                      </a:lnTo>
                      <a:lnTo>
                        <a:pt x="179" y="347"/>
                      </a:lnTo>
                      <a:lnTo>
                        <a:pt x="179" y="348"/>
                      </a:lnTo>
                      <a:lnTo>
                        <a:pt x="179" y="349"/>
                      </a:lnTo>
                      <a:lnTo>
                        <a:pt x="180" y="349"/>
                      </a:lnTo>
                      <a:lnTo>
                        <a:pt x="180" y="350"/>
                      </a:lnTo>
                      <a:lnTo>
                        <a:pt x="180" y="351"/>
                      </a:lnTo>
                      <a:lnTo>
                        <a:pt x="178" y="353"/>
                      </a:lnTo>
                      <a:lnTo>
                        <a:pt x="177" y="354"/>
                      </a:lnTo>
                      <a:lnTo>
                        <a:pt x="178" y="355"/>
                      </a:lnTo>
                      <a:lnTo>
                        <a:pt x="178" y="356"/>
                      </a:lnTo>
                      <a:lnTo>
                        <a:pt x="178" y="357"/>
                      </a:lnTo>
                      <a:lnTo>
                        <a:pt x="178" y="358"/>
                      </a:lnTo>
                      <a:lnTo>
                        <a:pt x="178" y="359"/>
                      </a:lnTo>
                      <a:lnTo>
                        <a:pt x="178" y="360"/>
                      </a:lnTo>
                      <a:lnTo>
                        <a:pt x="178" y="361"/>
                      </a:lnTo>
                      <a:lnTo>
                        <a:pt x="179" y="361"/>
                      </a:lnTo>
                      <a:lnTo>
                        <a:pt x="178" y="362"/>
                      </a:lnTo>
                      <a:lnTo>
                        <a:pt x="178" y="363"/>
                      </a:lnTo>
                      <a:lnTo>
                        <a:pt x="178" y="364"/>
                      </a:lnTo>
                      <a:lnTo>
                        <a:pt x="177" y="365"/>
                      </a:lnTo>
                      <a:lnTo>
                        <a:pt x="177" y="366"/>
                      </a:lnTo>
                      <a:lnTo>
                        <a:pt x="178" y="366"/>
                      </a:lnTo>
                      <a:lnTo>
                        <a:pt x="178" y="367"/>
                      </a:lnTo>
                      <a:lnTo>
                        <a:pt x="178" y="368"/>
                      </a:lnTo>
                      <a:lnTo>
                        <a:pt x="178" y="369"/>
                      </a:lnTo>
                      <a:lnTo>
                        <a:pt x="175" y="372"/>
                      </a:lnTo>
                      <a:lnTo>
                        <a:pt x="175" y="373"/>
                      </a:lnTo>
                      <a:lnTo>
                        <a:pt x="173" y="374"/>
                      </a:lnTo>
                      <a:lnTo>
                        <a:pt x="173" y="375"/>
                      </a:lnTo>
                      <a:lnTo>
                        <a:pt x="172" y="375"/>
                      </a:lnTo>
                      <a:lnTo>
                        <a:pt x="171" y="375"/>
                      </a:lnTo>
                      <a:lnTo>
                        <a:pt x="170" y="375"/>
                      </a:lnTo>
                      <a:lnTo>
                        <a:pt x="169" y="375"/>
                      </a:lnTo>
                      <a:lnTo>
                        <a:pt x="168" y="376"/>
                      </a:lnTo>
                      <a:lnTo>
                        <a:pt x="167" y="376"/>
                      </a:lnTo>
                      <a:lnTo>
                        <a:pt x="165" y="377"/>
                      </a:lnTo>
                      <a:lnTo>
                        <a:pt x="164" y="378"/>
                      </a:lnTo>
                      <a:lnTo>
                        <a:pt x="163" y="378"/>
                      </a:lnTo>
                      <a:lnTo>
                        <a:pt x="163" y="377"/>
                      </a:lnTo>
                      <a:lnTo>
                        <a:pt x="160" y="376"/>
                      </a:lnTo>
                      <a:lnTo>
                        <a:pt x="159" y="375"/>
                      </a:lnTo>
                      <a:lnTo>
                        <a:pt x="158" y="374"/>
                      </a:lnTo>
                      <a:lnTo>
                        <a:pt x="158" y="373"/>
                      </a:lnTo>
                      <a:lnTo>
                        <a:pt x="158" y="372"/>
                      </a:lnTo>
                      <a:lnTo>
                        <a:pt x="157" y="371"/>
                      </a:lnTo>
                      <a:lnTo>
                        <a:pt x="157" y="370"/>
                      </a:lnTo>
                      <a:lnTo>
                        <a:pt x="157" y="369"/>
                      </a:lnTo>
                      <a:lnTo>
                        <a:pt x="158" y="369"/>
                      </a:lnTo>
                      <a:lnTo>
                        <a:pt x="158" y="367"/>
                      </a:lnTo>
                      <a:lnTo>
                        <a:pt x="158" y="366"/>
                      </a:lnTo>
                      <a:lnTo>
                        <a:pt x="158" y="365"/>
                      </a:lnTo>
                      <a:lnTo>
                        <a:pt x="158" y="364"/>
                      </a:lnTo>
                      <a:lnTo>
                        <a:pt x="157" y="363"/>
                      </a:lnTo>
                      <a:lnTo>
                        <a:pt x="155" y="361"/>
                      </a:lnTo>
                      <a:lnTo>
                        <a:pt x="152" y="360"/>
                      </a:lnTo>
                      <a:lnTo>
                        <a:pt x="152" y="359"/>
                      </a:lnTo>
                      <a:lnTo>
                        <a:pt x="151" y="359"/>
                      </a:lnTo>
                      <a:lnTo>
                        <a:pt x="149" y="358"/>
                      </a:lnTo>
                      <a:lnTo>
                        <a:pt x="146" y="358"/>
                      </a:lnTo>
                      <a:lnTo>
                        <a:pt x="144" y="357"/>
                      </a:lnTo>
                      <a:lnTo>
                        <a:pt x="143" y="356"/>
                      </a:lnTo>
                      <a:lnTo>
                        <a:pt x="141" y="356"/>
                      </a:lnTo>
                      <a:lnTo>
                        <a:pt x="140" y="356"/>
                      </a:lnTo>
                      <a:lnTo>
                        <a:pt x="140" y="357"/>
                      </a:lnTo>
                      <a:lnTo>
                        <a:pt x="137" y="361"/>
                      </a:lnTo>
                      <a:lnTo>
                        <a:pt x="135" y="362"/>
                      </a:lnTo>
                      <a:lnTo>
                        <a:pt x="130" y="367"/>
                      </a:lnTo>
                      <a:lnTo>
                        <a:pt x="126" y="373"/>
                      </a:lnTo>
                      <a:lnTo>
                        <a:pt x="122" y="378"/>
                      </a:lnTo>
                      <a:lnTo>
                        <a:pt x="117" y="383"/>
                      </a:lnTo>
                      <a:lnTo>
                        <a:pt x="112" y="388"/>
                      </a:lnTo>
                      <a:lnTo>
                        <a:pt x="109" y="391"/>
                      </a:lnTo>
                      <a:lnTo>
                        <a:pt x="105" y="395"/>
                      </a:lnTo>
                      <a:lnTo>
                        <a:pt x="104" y="396"/>
                      </a:lnTo>
                      <a:lnTo>
                        <a:pt x="104" y="397"/>
                      </a:lnTo>
                      <a:lnTo>
                        <a:pt x="103" y="397"/>
                      </a:lnTo>
                      <a:lnTo>
                        <a:pt x="103" y="396"/>
                      </a:lnTo>
                      <a:lnTo>
                        <a:pt x="102" y="396"/>
                      </a:lnTo>
                      <a:lnTo>
                        <a:pt x="101" y="396"/>
                      </a:lnTo>
                      <a:lnTo>
                        <a:pt x="100" y="396"/>
                      </a:lnTo>
                      <a:lnTo>
                        <a:pt x="100" y="395"/>
                      </a:lnTo>
                      <a:lnTo>
                        <a:pt x="99" y="394"/>
                      </a:lnTo>
                      <a:lnTo>
                        <a:pt x="98" y="394"/>
                      </a:lnTo>
                      <a:lnTo>
                        <a:pt x="98" y="393"/>
                      </a:lnTo>
                      <a:lnTo>
                        <a:pt x="97" y="393"/>
                      </a:lnTo>
                      <a:lnTo>
                        <a:pt x="96" y="393"/>
                      </a:lnTo>
                      <a:lnTo>
                        <a:pt x="95" y="393"/>
                      </a:lnTo>
                      <a:lnTo>
                        <a:pt x="94" y="393"/>
                      </a:lnTo>
                      <a:lnTo>
                        <a:pt x="93" y="393"/>
                      </a:lnTo>
                      <a:lnTo>
                        <a:pt x="92" y="393"/>
                      </a:lnTo>
                      <a:lnTo>
                        <a:pt x="91" y="393"/>
                      </a:lnTo>
                      <a:lnTo>
                        <a:pt x="90" y="393"/>
                      </a:lnTo>
                      <a:lnTo>
                        <a:pt x="89" y="392"/>
                      </a:lnTo>
                      <a:lnTo>
                        <a:pt x="88" y="392"/>
                      </a:lnTo>
                      <a:lnTo>
                        <a:pt x="87" y="392"/>
                      </a:lnTo>
                      <a:lnTo>
                        <a:pt x="86" y="392"/>
                      </a:lnTo>
                      <a:lnTo>
                        <a:pt x="85" y="392"/>
                      </a:lnTo>
                      <a:lnTo>
                        <a:pt x="84" y="391"/>
                      </a:lnTo>
                      <a:lnTo>
                        <a:pt x="83" y="391"/>
                      </a:lnTo>
                      <a:lnTo>
                        <a:pt x="83" y="390"/>
                      </a:lnTo>
                      <a:lnTo>
                        <a:pt x="82" y="390"/>
                      </a:lnTo>
                      <a:lnTo>
                        <a:pt x="81" y="390"/>
                      </a:lnTo>
                      <a:lnTo>
                        <a:pt x="81" y="389"/>
                      </a:lnTo>
                      <a:lnTo>
                        <a:pt x="80" y="389"/>
                      </a:lnTo>
                      <a:lnTo>
                        <a:pt x="80" y="388"/>
                      </a:lnTo>
                      <a:lnTo>
                        <a:pt x="80" y="387"/>
                      </a:lnTo>
                      <a:lnTo>
                        <a:pt x="80" y="386"/>
                      </a:lnTo>
                      <a:lnTo>
                        <a:pt x="79" y="385"/>
                      </a:lnTo>
                      <a:lnTo>
                        <a:pt x="79" y="384"/>
                      </a:lnTo>
                      <a:lnTo>
                        <a:pt x="78" y="383"/>
                      </a:lnTo>
                      <a:lnTo>
                        <a:pt x="77" y="383"/>
                      </a:lnTo>
                      <a:lnTo>
                        <a:pt x="76" y="383"/>
                      </a:lnTo>
                      <a:lnTo>
                        <a:pt x="75" y="383"/>
                      </a:lnTo>
                      <a:lnTo>
                        <a:pt x="75" y="382"/>
                      </a:lnTo>
                      <a:lnTo>
                        <a:pt x="74" y="382"/>
                      </a:lnTo>
                      <a:lnTo>
                        <a:pt x="73" y="382"/>
                      </a:lnTo>
                      <a:lnTo>
                        <a:pt x="72" y="382"/>
                      </a:lnTo>
                      <a:lnTo>
                        <a:pt x="72" y="381"/>
                      </a:lnTo>
                      <a:lnTo>
                        <a:pt x="71" y="380"/>
                      </a:lnTo>
                      <a:lnTo>
                        <a:pt x="71" y="379"/>
                      </a:lnTo>
                      <a:lnTo>
                        <a:pt x="70" y="379"/>
                      </a:lnTo>
                      <a:lnTo>
                        <a:pt x="69" y="378"/>
                      </a:lnTo>
                      <a:lnTo>
                        <a:pt x="68" y="378"/>
                      </a:lnTo>
                      <a:lnTo>
                        <a:pt x="67" y="378"/>
                      </a:lnTo>
                      <a:lnTo>
                        <a:pt x="66" y="378"/>
                      </a:lnTo>
                      <a:lnTo>
                        <a:pt x="66" y="379"/>
                      </a:lnTo>
                      <a:lnTo>
                        <a:pt x="65" y="379"/>
                      </a:lnTo>
                      <a:lnTo>
                        <a:pt x="64" y="379"/>
                      </a:lnTo>
                      <a:lnTo>
                        <a:pt x="63" y="379"/>
                      </a:lnTo>
                      <a:lnTo>
                        <a:pt x="62" y="379"/>
                      </a:lnTo>
                      <a:lnTo>
                        <a:pt x="61" y="379"/>
                      </a:lnTo>
                      <a:lnTo>
                        <a:pt x="60" y="379"/>
                      </a:lnTo>
                      <a:lnTo>
                        <a:pt x="60" y="380"/>
                      </a:lnTo>
                      <a:lnTo>
                        <a:pt x="60" y="381"/>
                      </a:lnTo>
                      <a:lnTo>
                        <a:pt x="59" y="381"/>
                      </a:lnTo>
                      <a:lnTo>
                        <a:pt x="58" y="381"/>
                      </a:lnTo>
                      <a:lnTo>
                        <a:pt x="57" y="381"/>
                      </a:lnTo>
                      <a:lnTo>
                        <a:pt x="57" y="380"/>
                      </a:lnTo>
                      <a:lnTo>
                        <a:pt x="56" y="380"/>
                      </a:lnTo>
                      <a:lnTo>
                        <a:pt x="56" y="379"/>
                      </a:lnTo>
                      <a:lnTo>
                        <a:pt x="56" y="378"/>
                      </a:lnTo>
                      <a:lnTo>
                        <a:pt x="56" y="377"/>
                      </a:lnTo>
                      <a:lnTo>
                        <a:pt x="56" y="376"/>
                      </a:lnTo>
                      <a:lnTo>
                        <a:pt x="56" y="375"/>
                      </a:lnTo>
                      <a:lnTo>
                        <a:pt x="56" y="374"/>
                      </a:lnTo>
                      <a:lnTo>
                        <a:pt x="56" y="373"/>
                      </a:lnTo>
                      <a:lnTo>
                        <a:pt x="56" y="372"/>
                      </a:lnTo>
                      <a:lnTo>
                        <a:pt x="55" y="372"/>
                      </a:lnTo>
                      <a:lnTo>
                        <a:pt x="55" y="371"/>
                      </a:lnTo>
                      <a:lnTo>
                        <a:pt x="54" y="370"/>
                      </a:lnTo>
                      <a:lnTo>
                        <a:pt x="54" y="369"/>
                      </a:lnTo>
                      <a:lnTo>
                        <a:pt x="53" y="367"/>
                      </a:lnTo>
                      <a:lnTo>
                        <a:pt x="52" y="367"/>
                      </a:lnTo>
                      <a:lnTo>
                        <a:pt x="50" y="367"/>
                      </a:lnTo>
                      <a:lnTo>
                        <a:pt x="49" y="367"/>
                      </a:lnTo>
                      <a:lnTo>
                        <a:pt x="47" y="367"/>
                      </a:lnTo>
                      <a:lnTo>
                        <a:pt x="46" y="366"/>
                      </a:lnTo>
                      <a:lnTo>
                        <a:pt x="44" y="366"/>
                      </a:lnTo>
                      <a:lnTo>
                        <a:pt x="43" y="365"/>
                      </a:lnTo>
                      <a:lnTo>
                        <a:pt x="42" y="364"/>
                      </a:lnTo>
                      <a:lnTo>
                        <a:pt x="42" y="363"/>
                      </a:lnTo>
                      <a:lnTo>
                        <a:pt x="42" y="362"/>
                      </a:lnTo>
                      <a:lnTo>
                        <a:pt x="42" y="361"/>
                      </a:lnTo>
                      <a:lnTo>
                        <a:pt x="42" y="360"/>
                      </a:lnTo>
                      <a:lnTo>
                        <a:pt x="42" y="359"/>
                      </a:lnTo>
                      <a:lnTo>
                        <a:pt x="43" y="358"/>
                      </a:lnTo>
                      <a:lnTo>
                        <a:pt x="44" y="356"/>
                      </a:lnTo>
                      <a:lnTo>
                        <a:pt x="43" y="356"/>
                      </a:lnTo>
                      <a:lnTo>
                        <a:pt x="42" y="356"/>
                      </a:lnTo>
                      <a:lnTo>
                        <a:pt x="41" y="355"/>
                      </a:lnTo>
                      <a:lnTo>
                        <a:pt x="40" y="355"/>
                      </a:lnTo>
                      <a:lnTo>
                        <a:pt x="39" y="355"/>
                      </a:lnTo>
                      <a:lnTo>
                        <a:pt x="38" y="354"/>
                      </a:lnTo>
                      <a:lnTo>
                        <a:pt x="38" y="353"/>
                      </a:lnTo>
                      <a:lnTo>
                        <a:pt x="38" y="352"/>
                      </a:lnTo>
                      <a:lnTo>
                        <a:pt x="39" y="351"/>
                      </a:lnTo>
                      <a:lnTo>
                        <a:pt x="40" y="350"/>
                      </a:lnTo>
                      <a:lnTo>
                        <a:pt x="42" y="349"/>
                      </a:lnTo>
                      <a:lnTo>
                        <a:pt x="41" y="348"/>
                      </a:lnTo>
                      <a:lnTo>
                        <a:pt x="42" y="348"/>
                      </a:lnTo>
                      <a:lnTo>
                        <a:pt x="42" y="347"/>
                      </a:lnTo>
                      <a:lnTo>
                        <a:pt x="41" y="347"/>
                      </a:lnTo>
                      <a:lnTo>
                        <a:pt x="40" y="347"/>
                      </a:lnTo>
                      <a:lnTo>
                        <a:pt x="40" y="348"/>
                      </a:lnTo>
                      <a:lnTo>
                        <a:pt x="40" y="347"/>
                      </a:lnTo>
                      <a:lnTo>
                        <a:pt x="40" y="346"/>
                      </a:lnTo>
                      <a:lnTo>
                        <a:pt x="40" y="345"/>
                      </a:lnTo>
                      <a:lnTo>
                        <a:pt x="38" y="346"/>
                      </a:lnTo>
                      <a:lnTo>
                        <a:pt x="37" y="347"/>
                      </a:lnTo>
                      <a:lnTo>
                        <a:pt x="36" y="346"/>
                      </a:lnTo>
                      <a:lnTo>
                        <a:pt x="36" y="345"/>
                      </a:lnTo>
                      <a:lnTo>
                        <a:pt x="36" y="344"/>
                      </a:lnTo>
                      <a:lnTo>
                        <a:pt x="34" y="344"/>
                      </a:lnTo>
                      <a:lnTo>
                        <a:pt x="33" y="343"/>
                      </a:lnTo>
                      <a:lnTo>
                        <a:pt x="32" y="342"/>
                      </a:lnTo>
                      <a:lnTo>
                        <a:pt x="32" y="341"/>
                      </a:lnTo>
                      <a:lnTo>
                        <a:pt x="33" y="342"/>
                      </a:lnTo>
                      <a:lnTo>
                        <a:pt x="34" y="341"/>
                      </a:lnTo>
                      <a:lnTo>
                        <a:pt x="33" y="340"/>
                      </a:lnTo>
                      <a:lnTo>
                        <a:pt x="32" y="340"/>
                      </a:lnTo>
                      <a:lnTo>
                        <a:pt x="32" y="339"/>
                      </a:lnTo>
                      <a:lnTo>
                        <a:pt x="31" y="339"/>
                      </a:lnTo>
                      <a:lnTo>
                        <a:pt x="31" y="338"/>
                      </a:lnTo>
                      <a:lnTo>
                        <a:pt x="32" y="338"/>
                      </a:lnTo>
                      <a:lnTo>
                        <a:pt x="31" y="338"/>
                      </a:lnTo>
                      <a:lnTo>
                        <a:pt x="30" y="337"/>
                      </a:lnTo>
                      <a:lnTo>
                        <a:pt x="30" y="336"/>
                      </a:lnTo>
                      <a:lnTo>
                        <a:pt x="29" y="336"/>
                      </a:lnTo>
                      <a:lnTo>
                        <a:pt x="29" y="335"/>
                      </a:lnTo>
                      <a:lnTo>
                        <a:pt x="28" y="335"/>
                      </a:lnTo>
                      <a:lnTo>
                        <a:pt x="28" y="334"/>
                      </a:lnTo>
                      <a:lnTo>
                        <a:pt x="27" y="334"/>
                      </a:lnTo>
                      <a:lnTo>
                        <a:pt x="27" y="333"/>
                      </a:lnTo>
                      <a:lnTo>
                        <a:pt x="27" y="332"/>
                      </a:lnTo>
                      <a:lnTo>
                        <a:pt x="27" y="330"/>
                      </a:lnTo>
                      <a:lnTo>
                        <a:pt x="27" y="329"/>
                      </a:lnTo>
                      <a:lnTo>
                        <a:pt x="27" y="328"/>
                      </a:lnTo>
                      <a:lnTo>
                        <a:pt x="28" y="326"/>
                      </a:lnTo>
                      <a:lnTo>
                        <a:pt x="28" y="325"/>
                      </a:lnTo>
                      <a:lnTo>
                        <a:pt x="27" y="325"/>
                      </a:lnTo>
                      <a:lnTo>
                        <a:pt x="26" y="323"/>
                      </a:lnTo>
                      <a:lnTo>
                        <a:pt x="26" y="322"/>
                      </a:lnTo>
                      <a:lnTo>
                        <a:pt x="26" y="321"/>
                      </a:lnTo>
                      <a:lnTo>
                        <a:pt x="25" y="321"/>
                      </a:lnTo>
                      <a:lnTo>
                        <a:pt x="25" y="320"/>
                      </a:lnTo>
                      <a:lnTo>
                        <a:pt x="24" y="320"/>
                      </a:lnTo>
                      <a:lnTo>
                        <a:pt x="24" y="319"/>
                      </a:lnTo>
                      <a:lnTo>
                        <a:pt x="24" y="318"/>
                      </a:lnTo>
                      <a:lnTo>
                        <a:pt x="23" y="318"/>
                      </a:lnTo>
                      <a:lnTo>
                        <a:pt x="23" y="317"/>
                      </a:lnTo>
                      <a:lnTo>
                        <a:pt x="23" y="316"/>
                      </a:lnTo>
                      <a:lnTo>
                        <a:pt x="23" y="315"/>
                      </a:lnTo>
                      <a:lnTo>
                        <a:pt x="24" y="314"/>
                      </a:lnTo>
                      <a:lnTo>
                        <a:pt x="24" y="313"/>
                      </a:lnTo>
                      <a:lnTo>
                        <a:pt x="24" y="312"/>
                      </a:lnTo>
                      <a:lnTo>
                        <a:pt x="24" y="311"/>
                      </a:lnTo>
                      <a:lnTo>
                        <a:pt x="24" y="310"/>
                      </a:lnTo>
                      <a:lnTo>
                        <a:pt x="24" y="309"/>
                      </a:lnTo>
                      <a:lnTo>
                        <a:pt x="24" y="310"/>
                      </a:lnTo>
                      <a:lnTo>
                        <a:pt x="23" y="310"/>
                      </a:lnTo>
                      <a:lnTo>
                        <a:pt x="22" y="310"/>
                      </a:lnTo>
                      <a:lnTo>
                        <a:pt x="21" y="310"/>
                      </a:lnTo>
                      <a:lnTo>
                        <a:pt x="22" y="309"/>
                      </a:lnTo>
                      <a:lnTo>
                        <a:pt x="22" y="308"/>
                      </a:lnTo>
                      <a:lnTo>
                        <a:pt x="23" y="308"/>
                      </a:lnTo>
                      <a:lnTo>
                        <a:pt x="23" y="307"/>
                      </a:lnTo>
                      <a:lnTo>
                        <a:pt x="23" y="306"/>
                      </a:lnTo>
                      <a:lnTo>
                        <a:pt x="23" y="305"/>
                      </a:lnTo>
                      <a:lnTo>
                        <a:pt x="22" y="305"/>
                      </a:lnTo>
                      <a:lnTo>
                        <a:pt x="21" y="305"/>
                      </a:lnTo>
                      <a:lnTo>
                        <a:pt x="21" y="304"/>
                      </a:lnTo>
                      <a:lnTo>
                        <a:pt x="21" y="305"/>
                      </a:lnTo>
                      <a:lnTo>
                        <a:pt x="20" y="305"/>
                      </a:lnTo>
                      <a:lnTo>
                        <a:pt x="21" y="305"/>
                      </a:lnTo>
                      <a:lnTo>
                        <a:pt x="21" y="306"/>
                      </a:lnTo>
                      <a:lnTo>
                        <a:pt x="21" y="307"/>
                      </a:lnTo>
                      <a:lnTo>
                        <a:pt x="20" y="307"/>
                      </a:lnTo>
                      <a:lnTo>
                        <a:pt x="19" y="307"/>
                      </a:lnTo>
                      <a:lnTo>
                        <a:pt x="20" y="307"/>
                      </a:lnTo>
                      <a:lnTo>
                        <a:pt x="20" y="306"/>
                      </a:lnTo>
                      <a:lnTo>
                        <a:pt x="19" y="306"/>
                      </a:lnTo>
                      <a:lnTo>
                        <a:pt x="18" y="306"/>
                      </a:lnTo>
                      <a:lnTo>
                        <a:pt x="18" y="305"/>
                      </a:lnTo>
                      <a:lnTo>
                        <a:pt x="18" y="304"/>
                      </a:lnTo>
                      <a:lnTo>
                        <a:pt x="19" y="304"/>
                      </a:lnTo>
                      <a:lnTo>
                        <a:pt x="19" y="303"/>
                      </a:lnTo>
                      <a:lnTo>
                        <a:pt x="19" y="302"/>
                      </a:lnTo>
                      <a:lnTo>
                        <a:pt x="20" y="302"/>
                      </a:lnTo>
                      <a:lnTo>
                        <a:pt x="20" y="301"/>
                      </a:lnTo>
                      <a:lnTo>
                        <a:pt x="19" y="301"/>
                      </a:lnTo>
                      <a:lnTo>
                        <a:pt x="18" y="301"/>
                      </a:lnTo>
                      <a:lnTo>
                        <a:pt x="18" y="300"/>
                      </a:lnTo>
                      <a:lnTo>
                        <a:pt x="18" y="299"/>
                      </a:lnTo>
                      <a:lnTo>
                        <a:pt x="17" y="298"/>
                      </a:lnTo>
                      <a:lnTo>
                        <a:pt x="17" y="297"/>
                      </a:lnTo>
                      <a:lnTo>
                        <a:pt x="18" y="297"/>
                      </a:lnTo>
                      <a:lnTo>
                        <a:pt x="18" y="296"/>
                      </a:lnTo>
                      <a:lnTo>
                        <a:pt x="17" y="296"/>
                      </a:lnTo>
                      <a:lnTo>
                        <a:pt x="16" y="296"/>
                      </a:lnTo>
                      <a:lnTo>
                        <a:pt x="16" y="295"/>
                      </a:lnTo>
                      <a:lnTo>
                        <a:pt x="15" y="294"/>
                      </a:lnTo>
                      <a:lnTo>
                        <a:pt x="14" y="294"/>
                      </a:lnTo>
                      <a:lnTo>
                        <a:pt x="13" y="293"/>
                      </a:lnTo>
                      <a:lnTo>
                        <a:pt x="13" y="292"/>
                      </a:lnTo>
                      <a:lnTo>
                        <a:pt x="13" y="291"/>
                      </a:lnTo>
                      <a:lnTo>
                        <a:pt x="13" y="290"/>
                      </a:lnTo>
                      <a:lnTo>
                        <a:pt x="13" y="289"/>
                      </a:lnTo>
                      <a:lnTo>
                        <a:pt x="13" y="287"/>
                      </a:lnTo>
                      <a:lnTo>
                        <a:pt x="13" y="286"/>
                      </a:lnTo>
                      <a:lnTo>
                        <a:pt x="13" y="285"/>
                      </a:lnTo>
                      <a:lnTo>
                        <a:pt x="13" y="284"/>
                      </a:lnTo>
                      <a:lnTo>
                        <a:pt x="12" y="284"/>
                      </a:lnTo>
                      <a:lnTo>
                        <a:pt x="12" y="283"/>
                      </a:lnTo>
                      <a:lnTo>
                        <a:pt x="11" y="283"/>
                      </a:lnTo>
                      <a:lnTo>
                        <a:pt x="12" y="282"/>
                      </a:lnTo>
                      <a:lnTo>
                        <a:pt x="12" y="281"/>
                      </a:lnTo>
                      <a:lnTo>
                        <a:pt x="12" y="280"/>
                      </a:lnTo>
                      <a:lnTo>
                        <a:pt x="11" y="280"/>
                      </a:lnTo>
                      <a:lnTo>
                        <a:pt x="10" y="280"/>
                      </a:lnTo>
                      <a:lnTo>
                        <a:pt x="9" y="280"/>
                      </a:lnTo>
                      <a:lnTo>
                        <a:pt x="9" y="279"/>
                      </a:lnTo>
                      <a:lnTo>
                        <a:pt x="8" y="279"/>
                      </a:lnTo>
                      <a:lnTo>
                        <a:pt x="9" y="279"/>
                      </a:lnTo>
                      <a:lnTo>
                        <a:pt x="9" y="278"/>
                      </a:lnTo>
                      <a:lnTo>
                        <a:pt x="8" y="278"/>
                      </a:lnTo>
                      <a:lnTo>
                        <a:pt x="8" y="277"/>
                      </a:lnTo>
                      <a:lnTo>
                        <a:pt x="7" y="277"/>
                      </a:lnTo>
                      <a:lnTo>
                        <a:pt x="7" y="276"/>
                      </a:lnTo>
                      <a:lnTo>
                        <a:pt x="7" y="275"/>
                      </a:lnTo>
                      <a:lnTo>
                        <a:pt x="7" y="274"/>
                      </a:lnTo>
                      <a:lnTo>
                        <a:pt x="6" y="274"/>
                      </a:lnTo>
                      <a:lnTo>
                        <a:pt x="7" y="274"/>
                      </a:lnTo>
                      <a:lnTo>
                        <a:pt x="7" y="273"/>
                      </a:lnTo>
                      <a:lnTo>
                        <a:pt x="7" y="272"/>
                      </a:lnTo>
                      <a:lnTo>
                        <a:pt x="7" y="271"/>
                      </a:lnTo>
                      <a:lnTo>
                        <a:pt x="6" y="271"/>
                      </a:lnTo>
                      <a:lnTo>
                        <a:pt x="7" y="270"/>
                      </a:lnTo>
                      <a:lnTo>
                        <a:pt x="6" y="270"/>
                      </a:lnTo>
                      <a:lnTo>
                        <a:pt x="6" y="269"/>
                      </a:lnTo>
                      <a:lnTo>
                        <a:pt x="6" y="270"/>
                      </a:lnTo>
                      <a:lnTo>
                        <a:pt x="5" y="269"/>
                      </a:lnTo>
                      <a:lnTo>
                        <a:pt x="5" y="268"/>
                      </a:lnTo>
                      <a:lnTo>
                        <a:pt x="4" y="268"/>
                      </a:lnTo>
                      <a:lnTo>
                        <a:pt x="3" y="268"/>
                      </a:lnTo>
                      <a:lnTo>
                        <a:pt x="3" y="267"/>
                      </a:lnTo>
                      <a:lnTo>
                        <a:pt x="2" y="267"/>
                      </a:lnTo>
                      <a:lnTo>
                        <a:pt x="3" y="266"/>
                      </a:lnTo>
                      <a:lnTo>
                        <a:pt x="2" y="266"/>
                      </a:lnTo>
                      <a:lnTo>
                        <a:pt x="1" y="266"/>
                      </a:lnTo>
                      <a:lnTo>
                        <a:pt x="0" y="266"/>
                      </a:lnTo>
                      <a:lnTo>
                        <a:pt x="0" y="265"/>
                      </a:lnTo>
                      <a:lnTo>
                        <a:pt x="0" y="264"/>
                      </a:lnTo>
                      <a:lnTo>
                        <a:pt x="0" y="263"/>
                      </a:lnTo>
                      <a:lnTo>
                        <a:pt x="1" y="263"/>
                      </a:lnTo>
                      <a:lnTo>
                        <a:pt x="1" y="262"/>
                      </a:lnTo>
                      <a:lnTo>
                        <a:pt x="2" y="262"/>
                      </a:lnTo>
                      <a:lnTo>
                        <a:pt x="3" y="262"/>
                      </a:lnTo>
                      <a:lnTo>
                        <a:pt x="3" y="261"/>
                      </a:lnTo>
                      <a:lnTo>
                        <a:pt x="3" y="260"/>
                      </a:lnTo>
                      <a:lnTo>
                        <a:pt x="3" y="259"/>
                      </a:lnTo>
                      <a:lnTo>
                        <a:pt x="2" y="258"/>
                      </a:lnTo>
                      <a:lnTo>
                        <a:pt x="1" y="258"/>
                      </a:lnTo>
                      <a:lnTo>
                        <a:pt x="1" y="257"/>
                      </a:lnTo>
                      <a:lnTo>
                        <a:pt x="0" y="256"/>
                      </a:lnTo>
                      <a:lnTo>
                        <a:pt x="1" y="256"/>
                      </a:lnTo>
                      <a:lnTo>
                        <a:pt x="2" y="256"/>
                      </a:lnTo>
                      <a:lnTo>
                        <a:pt x="4" y="255"/>
                      </a:lnTo>
                      <a:lnTo>
                        <a:pt x="3" y="255"/>
                      </a:lnTo>
                      <a:lnTo>
                        <a:pt x="3" y="254"/>
                      </a:lnTo>
                      <a:lnTo>
                        <a:pt x="4" y="254"/>
                      </a:lnTo>
                      <a:lnTo>
                        <a:pt x="4" y="253"/>
                      </a:lnTo>
                      <a:lnTo>
                        <a:pt x="4" y="251"/>
                      </a:lnTo>
                      <a:lnTo>
                        <a:pt x="5" y="250"/>
                      </a:lnTo>
                      <a:lnTo>
                        <a:pt x="5" y="249"/>
                      </a:lnTo>
                      <a:lnTo>
                        <a:pt x="4" y="249"/>
                      </a:lnTo>
                      <a:lnTo>
                        <a:pt x="3" y="249"/>
                      </a:lnTo>
                      <a:lnTo>
                        <a:pt x="3" y="250"/>
                      </a:lnTo>
                      <a:lnTo>
                        <a:pt x="2" y="250"/>
                      </a:lnTo>
                      <a:lnTo>
                        <a:pt x="2" y="249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" name="Freeform 55">
                  <a:extLst>
                    <a:ext uri="{FF2B5EF4-FFF2-40B4-BE49-F238E27FC236}">
                      <a16:creationId xmlns:a16="http://schemas.microsoft.com/office/drawing/2014/main" id="{98E9C81B-660B-4ADF-9C76-2B122F6236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27838" y="2890838"/>
                  <a:ext cx="311150" cy="395287"/>
                </a:xfrm>
                <a:custGeom>
                  <a:avLst/>
                  <a:gdLst>
                    <a:gd name="T0" fmla="*/ 124 w 196"/>
                    <a:gd name="T1" fmla="*/ 247 h 249"/>
                    <a:gd name="T2" fmla="*/ 122 w 196"/>
                    <a:gd name="T3" fmla="*/ 248 h 249"/>
                    <a:gd name="T4" fmla="*/ 118 w 196"/>
                    <a:gd name="T5" fmla="*/ 247 h 249"/>
                    <a:gd name="T6" fmla="*/ 117 w 196"/>
                    <a:gd name="T7" fmla="*/ 248 h 249"/>
                    <a:gd name="T8" fmla="*/ 114 w 196"/>
                    <a:gd name="T9" fmla="*/ 247 h 249"/>
                    <a:gd name="T10" fmla="*/ 115 w 196"/>
                    <a:gd name="T11" fmla="*/ 244 h 249"/>
                    <a:gd name="T12" fmla="*/ 115 w 196"/>
                    <a:gd name="T13" fmla="*/ 242 h 249"/>
                    <a:gd name="T14" fmla="*/ 113 w 196"/>
                    <a:gd name="T15" fmla="*/ 241 h 249"/>
                    <a:gd name="T16" fmla="*/ 112 w 196"/>
                    <a:gd name="T17" fmla="*/ 239 h 249"/>
                    <a:gd name="T18" fmla="*/ 110 w 196"/>
                    <a:gd name="T19" fmla="*/ 238 h 249"/>
                    <a:gd name="T20" fmla="*/ 107 w 196"/>
                    <a:gd name="T21" fmla="*/ 239 h 249"/>
                    <a:gd name="T22" fmla="*/ 106 w 196"/>
                    <a:gd name="T23" fmla="*/ 238 h 249"/>
                    <a:gd name="T24" fmla="*/ 102 w 196"/>
                    <a:gd name="T25" fmla="*/ 237 h 249"/>
                    <a:gd name="T26" fmla="*/ 99 w 196"/>
                    <a:gd name="T27" fmla="*/ 237 h 249"/>
                    <a:gd name="T28" fmla="*/ 93 w 196"/>
                    <a:gd name="T29" fmla="*/ 238 h 249"/>
                    <a:gd name="T30" fmla="*/ 89 w 196"/>
                    <a:gd name="T31" fmla="*/ 233 h 249"/>
                    <a:gd name="T32" fmla="*/ 87 w 196"/>
                    <a:gd name="T33" fmla="*/ 230 h 249"/>
                    <a:gd name="T34" fmla="*/ 85 w 196"/>
                    <a:gd name="T35" fmla="*/ 227 h 249"/>
                    <a:gd name="T36" fmla="*/ 84 w 196"/>
                    <a:gd name="T37" fmla="*/ 224 h 249"/>
                    <a:gd name="T38" fmla="*/ 81 w 196"/>
                    <a:gd name="T39" fmla="*/ 222 h 249"/>
                    <a:gd name="T40" fmla="*/ 78 w 196"/>
                    <a:gd name="T41" fmla="*/ 221 h 249"/>
                    <a:gd name="T42" fmla="*/ 75 w 196"/>
                    <a:gd name="T43" fmla="*/ 218 h 249"/>
                    <a:gd name="T44" fmla="*/ 72 w 196"/>
                    <a:gd name="T45" fmla="*/ 215 h 249"/>
                    <a:gd name="T46" fmla="*/ 68 w 196"/>
                    <a:gd name="T47" fmla="*/ 212 h 249"/>
                    <a:gd name="T48" fmla="*/ 63 w 196"/>
                    <a:gd name="T49" fmla="*/ 210 h 249"/>
                    <a:gd name="T50" fmla="*/ 59 w 196"/>
                    <a:gd name="T51" fmla="*/ 209 h 249"/>
                    <a:gd name="T52" fmla="*/ 55 w 196"/>
                    <a:gd name="T53" fmla="*/ 205 h 249"/>
                    <a:gd name="T54" fmla="*/ 54 w 196"/>
                    <a:gd name="T55" fmla="*/ 203 h 249"/>
                    <a:gd name="T56" fmla="*/ 51 w 196"/>
                    <a:gd name="T57" fmla="*/ 198 h 249"/>
                    <a:gd name="T58" fmla="*/ 48 w 196"/>
                    <a:gd name="T59" fmla="*/ 197 h 249"/>
                    <a:gd name="T60" fmla="*/ 45 w 196"/>
                    <a:gd name="T61" fmla="*/ 194 h 249"/>
                    <a:gd name="T62" fmla="*/ 43 w 196"/>
                    <a:gd name="T63" fmla="*/ 191 h 249"/>
                    <a:gd name="T64" fmla="*/ 36 w 196"/>
                    <a:gd name="T65" fmla="*/ 183 h 249"/>
                    <a:gd name="T66" fmla="*/ 25 w 196"/>
                    <a:gd name="T67" fmla="*/ 169 h 249"/>
                    <a:gd name="T68" fmla="*/ 14 w 196"/>
                    <a:gd name="T69" fmla="*/ 163 h 249"/>
                    <a:gd name="T70" fmla="*/ 13 w 196"/>
                    <a:gd name="T71" fmla="*/ 161 h 249"/>
                    <a:gd name="T72" fmla="*/ 11 w 196"/>
                    <a:gd name="T73" fmla="*/ 158 h 249"/>
                    <a:gd name="T74" fmla="*/ 13 w 196"/>
                    <a:gd name="T75" fmla="*/ 155 h 249"/>
                    <a:gd name="T76" fmla="*/ 11 w 196"/>
                    <a:gd name="T77" fmla="*/ 151 h 249"/>
                    <a:gd name="T78" fmla="*/ 8 w 196"/>
                    <a:gd name="T79" fmla="*/ 149 h 249"/>
                    <a:gd name="T80" fmla="*/ 8 w 196"/>
                    <a:gd name="T81" fmla="*/ 146 h 249"/>
                    <a:gd name="T82" fmla="*/ 4 w 196"/>
                    <a:gd name="T83" fmla="*/ 145 h 249"/>
                    <a:gd name="T84" fmla="*/ 1 w 196"/>
                    <a:gd name="T85" fmla="*/ 145 h 249"/>
                    <a:gd name="T86" fmla="*/ 11 w 196"/>
                    <a:gd name="T87" fmla="*/ 134 h 249"/>
                    <a:gd name="T88" fmla="*/ 19 w 196"/>
                    <a:gd name="T89" fmla="*/ 127 h 249"/>
                    <a:gd name="T90" fmla="*/ 25 w 196"/>
                    <a:gd name="T91" fmla="*/ 123 h 249"/>
                    <a:gd name="T92" fmla="*/ 83 w 196"/>
                    <a:gd name="T93" fmla="*/ 80 h 249"/>
                    <a:gd name="T94" fmla="*/ 111 w 196"/>
                    <a:gd name="T95" fmla="*/ 60 h 249"/>
                    <a:gd name="T96" fmla="*/ 120 w 196"/>
                    <a:gd name="T97" fmla="*/ 52 h 249"/>
                    <a:gd name="T98" fmla="*/ 145 w 196"/>
                    <a:gd name="T99" fmla="*/ 24 h 249"/>
                    <a:gd name="T100" fmla="*/ 159 w 196"/>
                    <a:gd name="T101" fmla="*/ 19 h 249"/>
                    <a:gd name="T102" fmla="*/ 164 w 196"/>
                    <a:gd name="T103" fmla="*/ 19 h 249"/>
                    <a:gd name="T104" fmla="*/ 170 w 196"/>
                    <a:gd name="T105" fmla="*/ 20 h 249"/>
                    <a:gd name="T106" fmla="*/ 176 w 196"/>
                    <a:gd name="T107" fmla="*/ 20 h 249"/>
                    <a:gd name="T108" fmla="*/ 181 w 196"/>
                    <a:gd name="T109" fmla="*/ 13 h 249"/>
                    <a:gd name="T110" fmla="*/ 182 w 196"/>
                    <a:gd name="T111" fmla="*/ 6 h 249"/>
                    <a:gd name="T112" fmla="*/ 185 w 196"/>
                    <a:gd name="T113" fmla="*/ 4 h 249"/>
                    <a:gd name="T114" fmla="*/ 193 w 196"/>
                    <a:gd name="T115" fmla="*/ 5 h 249"/>
                    <a:gd name="T116" fmla="*/ 195 w 196"/>
                    <a:gd name="T117" fmla="*/ 2 h 249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196"/>
                    <a:gd name="T178" fmla="*/ 0 h 249"/>
                    <a:gd name="T179" fmla="*/ 196 w 196"/>
                    <a:gd name="T180" fmla="*/ 249 h 249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196" h="249">
                      <a:moveTo>
                        <a:pt x="125" y="248"/>
                      </a:moveTo>
                      <a:lnTo>
                        <a:pt x="124" y="249"/>
                      </a:lnTo>
                      <a:lnTo>
                        <a:pt x="124" y="248"/>
                      </a:lnTo>
                      <a:lnTo>
                        <a:pt x="124" y="247"/>
                      </a:lnTo>
                      <a:lnTo>
                        <a:pt x="123" y="247"/>
                      </a:lnTo>
                      <a:lnTo>
                        <a:pt x="123" y="248"/>
                      </a:lnTo>
                      <a:lnTo>
                        <a:pt x="122" y="248"/>
                      </a:lnTo>
                      <a:lnTo>
                        <a:pt x="121" y="248"/>
                      </a:lnTo>
                      <a:lnTo>
                        <a:pt x="120" y="248"/>
                      </a:lnTo>
                      <a:lnTo>
                        <a:pt x="119" y="248"/>
                      </a:lnTo>
                      <a:lnTo>
                        <a:pt x="118" y="247"/>
                      </a:lnTo>
                      <a:lnTo>
                        <a:pt x="118" y="248"/>
                      </a:lnTo>
                      <a:lnTo>
                        <a:pt x="118" y="249"/>
                      </a:lnTo>
                      <a:lnTo>
                        <a:pt x="117" y="249"/>
                      </a:lnTo>
                      <a:lnTo>
                        <a:pt x="117" y="248"/>
                      </a:lnTo>
                      <a:lnTo>
                        <a:pt x="116" y="249"/>
                      </a:lnTo>
                      <a:lnTo>
                        <a:pt x="116" y="248"/>
                      </a:lnTo>
                      <a:lnTo>
                        <a:pt x="115" y="248"/>
                      </a:lnTo>
                      <a:lnTo>
                        <a:pt x="114" y="247"/>
                      </a:lnTo>
                      <a:lnTo>
                        <a:pt x="114" y="246"/>
                      </a:lnTo>
                      <a:lnTo>
                        <a:pt x="114" y="245"/>
                      </a:lnTo>
                      <a:lnTo>
                        <a:pt x="115" y="245"/>
                      </a:lnTo>
                      <a:lnTo>
                        <a:pt x="115" y="244"/>
                      </a:lnTo>
                      <a:lnTo>
                        <a:pt x="116" y="244"/>
                      </a:lnTo>
                      <a:lnTo>
                        <a:pt x="116" y="243"/>
                      </a:lnTo>
                      <a:lnTo>
                        <a:pt x="115" y="243"/>
                      </a:lnTo>
                      <a:lnTo>
                        <a:pt x="115" y="242"/>
                      </a:lnTo>
                      <a:lnTo>
                        <a:pt x="114" y="242"/>
                      </a:lnTo>
                      <a:lnTo>
                        <a:pt x="114" y="243"/>
                      </a:lnTo>
                      <a:lnTo>
                        <a:pt x="113" y="242"/>
                      </a:lnTo>
                      <a:lnTo>
                        <a:pt x="113" y="241"/>
                      </a:lnTo>
                      <a:lnTo>
                        <a:pt x="114" y="240"/>
                      </a:lnTo>
                      <a:lnTo>
                        <a:pt x="113" y="240"/>
                      </a:lnTo>
                      <a:lnTo>
                        <a:pt x="112" y="240"/>
                      </a:lnTo>
                      <a:lnTo>
                        <a:pt x="112" y="239"/>
                      </a:lnTo>
                      <a:lnTo>
                        <a:pt x="112" y="240"/>
                      </a:lnTo>
                      <a:lnTo>
                        <a:pt x="111" y="240"/>
                      </a:lnTo>
                      <a:lnTo>
                        <a:pt x="110" y="238"/>
                      </a:lnTo>
                      <a:lnTo>
                        <a:pt x="109" y="238"/>
                      </a:lnTo>
                      <a:lnTo>
                        <a:pt x="108" y="238"/>
                      </a:lnTo>
                      <a:lnTo>
                        <a:pt x="108" y="239"/>
                      </a:lnTo>
                      <a:lnTo>
                        <a:pt x="107" y="239"/>
                      </a:lnTo>
                      <a:lnTo>
                        <a:pt x="107" y="238"/>
                      </a:lnTo>
                      <a:lnTo>
                        <a:pt x="106" y="238"/>
                      </a:lnTo>
                      <a:lnTo>
                        <a:pt x="105" y="238"/>
                      </a:lnTo>
                      <a:lnTo>
                        <a:pt x="104" y="237"/>
                      </a:lnTo>
                      <a:lnTo>
                        <a:pt x="103" y="237"/>
                      </a:lnTo>
                      <a:lnTo>
                        <a:pt x="102" y="237"/>
                      </a:lnTo>
                      <a:lnTo>
                        <a:pt x="102" y="236"/>
                      </a:lnTo>
                      <a:lnTo>
                        <a:pt x="101" y="237"/>
                      </a:lnTo>
                      <a:lnTo>
                        <a:pt x="100" y="237"/>
                      </a:lnTo>
                      <a:lnTo>
                        <a:pt x="99" y="237"/>
                      </a:lnTo>
                      <a:lnTo>
                        <a:pt x="97" y="237"/>
                      </a:lnTo>
                      <a:lnTo>
                        <a:pt x="95" y="238"/>
                      </a:lnTo>
                      <a:lnTo>
                        <a:pt x="94" y="238"/>
                      </a:lnTo>
                      <a:lnTo>
                        <a:pt x="93" y="238"/>
                      </a:lnTo>
                      <a:lnTo>
                        <a:pt x="92" y="237"/>
                      </a:lnTo>
                      <a:lnTo>
                        <a:pt x="90" y="235"/>
                      </a:lnTo>
                      <a:lnTo>
                        <a:pt x="90" y="234"/>
                      </a:lnTo>
                      <a:lnTo>
                        <a:pt x="89" y="233"/>
                      </a:lnTo>
                      <a:lnTo>
                        <a:pt x="89" y="232"/>
                      </a:lnTo>
                      <a:lnTo>
                        <a:pt x="88" y="232"/>
                      </a:lnTo>
                      <a:lnTo>
                        <a:pt x="87" y="231"/>
                      </a:lnTo>
                      <a:lnTo>
                        <a:pt x="87" y="230"/>
                      </a:lnTo>
                      <a:lnTo>
                        <a:pt x="86" y="230"/>
                      </a:lnTo>
                      <a:lnTo>
                        <a:pt x="86" y="229"/>
                      </a:lnTo>
                      <a:lnTo>
                        <a:pt x="85" y="228"/>
                      </a:lnTo>
                      <a:lnTo>
                        <a:pt x="85" y="227"/>
                      </a:lnTo>
                      <a:lnTo>
                        <a:pt x="84" y="226"/>
                      </a:lnTo>
                      <a:lnTo>
                        <a:pt x="84" y="225"/>
                      </a:lnTo>
                      <a:lnTo>
                        <a:pt x="84" y="224"/>
                      </a:lnTo>
                      <a:lnTo>
                        <a:pt x="83" y="224"/>
                      </a:lnTo>
                      <a:lnTo>
                        <a:pt x="82" y="223"/>
                      </a:lnTo>
                      <a:lnTo>
                        <a:pt x="81" y="222"/>
                      </a:lnTo>
                      <a:lnTo>
                        <a:pt x="80" y="222"/>
                      </a:lnTo>
                      <a:lnTo>
                        <a:pt x="79" y="221"/>
                      </a:lnTo>
                      <a:lnTo>
                        <a:pt x="78" y="221"/>
                      </a:lnTo>
                      <a:lnTo>
                        <a:pt x="77" y="221"/>
                      </a:lnTo>
                      <a:lnTo>
                        <a:pt x="77" y="220"/>
                      </a:lnTo>
                      <a:lnTo>
                        <a:pt x="76" y="219"/>
                      </a:lnTo>
                      <a:lnTo>
                        <a:pt x="75" y="218"/>
                      </a:lnTo>
                      <a:lnTo>
                        <a:pt x="75" y="217"/>
                      </a:lnTo>
                      <a:lnTo>
                        <a:pt x="74" y="216"/>
                      </a:lnTo>
                      <a:lnTo>
                        <a:pt x="72" y="215"/>
                      </a:lnTo>
                      <a:lnTo>
                        <a:pt x="72" y="214"/>
                      </a:lnTo>
                      <a:lnTo>
                        <a:pt x="71" y="213"/>
                      </a:lnTo>
                      <a:lnTo>
                        <a:pt x="70" y="212"/>
                      </a:lnTo>
                      <a:lnTo>
                        <a:pt x="68" y="212"/>
                      </a:lnTo>
                      <a:lnTo>
                        <a:pt x="67" y="211"/>
                      </a:lnTo>
                      <a:lnTo>
                        <a:pt x="66" y="211"/>
                      </a:lnTo>
                      <a:lnTo>
                        <a:pt x="66" y="210"/>
                      </a:lnTo>
                      <a:lnTo>
                        <a:pt x="63" y="210"/>
                      </a:lnTo>
                      <a:lnTo>
                        <a:pt x="62" y="209"/>
                      </a:lnTo>
                      <a:lnTo>
                        <a:pt x="60" y="210"/>
                      </a:lnTo>
                      <a:lnTo>
                        <a:pt x="59" y="210"/>
                      </a:lnTo>
                      <a:lnTo>
                        <a:pt x="59" y="209"/>
                      </a:lnTo>
                      <a:lnTo>
                        <a:pt x="57" y="208"/>
                      </a:lnTo>
                      <a:lnTo>
                        <a:pt x="56" y="206"/>
                      </a:lnTo>
                      <a:lnTo>
                        <a:pt x="56" y="205"/>
                      </a:lnTo>
                      <a:lnTo>
                        <a:pt x="55" y="205"/>
                      </a:lnTo>
                      <a:lnTo>
                        <a:pt x="55" y="204"/>
                      </a:lnTo>
                      <a:lnTo>
                        <a:pt x="55" y="203"/>
                      </a:lnTo>
                      <a:lnTo>
                        <a:pt x="54" y="203"/>
                      </a:lnTo>
                      <a:lnTo>
                        <a:pt x="54" y="202"/>
                      </a:lnTo>
                      <a:lnTo>
                        <a:pt x="53" y="201"/>
                      </a:lnTo>
                      <a:lnTo>
                        <a:pt x="52" y="199"/>
                      </a:lnTo>
                      <a:lnTo>
                        <a:pt x="51" y="198"/>
                      </a:lnTo>
                      <a:lnTo>
                        <a:pt x="50" y="198"/>
                      </a:lnTo>
                      <a:lnTo>
                        <a:pt x="49" y="197"/>
                      </a:lnTo>
                      <a:lnTo>
                        <a:pt x="48" y="197"/>
                      </a:lnTo>
                      <a:lnTo>
                        <a:pt x="47" y="196"/>
                      </a:lnTo>
                      <a:lnTo>
                        <a:pt x="46" y="195"/>
                      </a:lnTo>
                      <a:lnTo>
                        <a:pt x="46" y="194"/>
                      </a:lnTo>
                      <a:lnTo>
                        <a:pt x="45" y="194"/>
                      </a:lnTo>
                      <a:lnTo>
                        <a:pt x="45" y="193"/>
                      </a:lnTo>
                      <a:lnTo>
                        <a:pt x="44" y="193"/>
                      </a:lnTo>
                      <a:lnTo>
                        <a:pt x="43" y="192"/>
                      </a:lnTo>
                      <a:lnTo>
                        <a:pt x="43" y="191"/>
                      </a:lnTo>
                      <a:lnTo>
                        <a:pt x="41" y="189"/>
                      </a:lnTo>
                      <a:lnTo>
                        <a:pt x="37" y="186"/>
                      </a:lnTo>
                      <a:lnTo>
                        <a:pt x="36" y="183"/>
                      </a:lnTo>
                      <a:lnTo>
                        <a:pt x="33" y="180"/>
                      </a:lnTo>
                      <a:lnTo>
                        <a:pt x="27" y="173"/>
                      </a:lnTo>
                      <a:lnTo>
                        <a:pt x="25" y="169"/>
                      </a:lnTo>
                      <a:lnTo>
                        <a:pt x="17" y="167"/>
                      </a:lnTo>
                      <a:lnTo>
                        <a:pt x="15" y="165"/>
                      </a:lnTo>
                      <a:lnTo>
                        <a:pt x="14" y="164"/>
                      </a:lnTo>
                      <a:lnTo>
                        <a:pt x="14" y="163"/>
                      </a:lnTo>
                      <a:lnTo>
                        <a:pt x="14" y="162"/>
                      </a:lnTo>
                      <a:lnTo>
                        <a:pt x="14" y="161"/>
                      </a:lnTo>
                      <a:lnTo>
                        <a:pt x="13" y="161"/>
                      </a:lnTo>
                      <a:lnTo>
                        <a:pt x="12" y="161"/>
                      </a:lnTo>
                      <a:lnTo>
                        <a:pt x="12" y="160"/>
                      </a:lnTo>
                      <a:lnTo>
                        <a:pt x="12" y="159"/>
                      </a:lnTo>
                      <a:lnTo>
                        <a:pt x="11" y="158"/>
                      </a:lnTo>
                      <a:lnTo>
                        <a:pt x="12" y="158"/>
                      </a:lnTo>
                      <a:lnTo>
                        <a:pt x="12" y="157"/>
                      </a:lnTo>
                      <a:lnTo>
                        <a:pt x="13" y="155"/>
                      </a:lnTo>
                      <a:lnTo>
                        <a:pt x="13" y="154"/>
                      </a:lnTo>
                      <a:lnTo>
                        <a:pt x="12" y="153"/>
                      </a:lnTo>
                      <a:lnTo>
                        <a:pt x="11" y="152"/>
                      </a:lnTo>
                      <a:lnTo>
                        <a:pt x="11" y="151"/>
                      </a:lnTo>
                      <a:lnTo>
                        <a:pt x="11" y="150"/>
                      </a:lnTo>
                      <a:lnTo>
                        <a:pt x="9" y="150"/>
                      </a:lnTo>
                      <a:lnTo>
                        <a:pt x="9" y="149"/>
                      </a:lnTo>
                      <a:lnTo>
                        <a:pt x="8" y="149"/>
                      </a:lnTo>
                      <a:lnTo>
                        <a:pt x="8" y="148"/>
                      </a:lnTo>
                      <a:lnTo>
                        <a:pt x="8" y="147"/>
                      </a:lnTo>
                      <a:lnTo>
                        <a:pt x="8" y="146"/>
                      </a:lnTo>
                      <a:lnTo>
                        <a:pt x="7" y="145"/>
                      </a:lnTo>
                      <a:lnTo>
                        <a:pt x="6" y="145"/>
                      </a:lnTo>
                      <a:lnTo>
                        <a:pt x="5" y="145"/>
                      </a:lnTo>
                      <a:lnTo>
                        <a:pt x="4" y="145"/>
                      </a:lnTo>
                      <a:lnTo>
                        <a:pt x="3" y="145"/>
                      </a:lnTo>
                      <a:lnTo>
                        <a:pt x="2" y="145"/>
                      </a:lnTo>
                      <a:lnTo>
                        <a:pt x="1" y="145"/>
                      </a:lnTo>
                      <a:lnTo>
                        <a:pt x="0" y="144"/>
                      </a:lnTo>
                      <a:lnTo>
                        <a:pt x="9" y="136"/>
                      </a:lnTo>
                      <a:lnTo>
                        <a:pt x="10" y="135"/>
                      </a:lnTo>
                      <a:lnTo>
                        <a:pt x="11" y="134"/>
                      </a:lnTo>
                      <a:lnTo>
                        <a:pt x="14" y="133"/>
                      </a:lnTo>
                      <a:lnTo>
                        <a:pt x="16" y="130"/>
                      </a:lnTo>
                      <a:lnTo>
                        <a:pt x="19" y="128"/>
                      </a:lnTo>
                      <a:lnTo>
                        <a:pt x="19" y="127"/>
                      </a:lnTo>
                      <a:lnTo>
                        <a:pt x="21" y="126"/>
                      </a:lnTo>
                      <a:lnTo>
                        <a:pt x="23" y="125"/>
                      </a:lnTo>
                      <a:lnTo>
                        <a:pt x="25" y="124"/>
                      </a:lnTo>
                      <a:lnTo>
                        <a:pt x="25" y="123"/>
                      </a:lnTo>
                      <a:lnTo>
                        <a:pt x="31" y="120"/>
                      </a:lnTo>
                      <a:lnTo>
                        <a:pt x="41" y="112"/>
                      </a:lnTo>
                      <a:lnTo>
                        <a:pt x="64" y="94"/>
                      </a:lnTo>
                      <a:lnTo>
                        <a:pt x="83" y="80"/>
                      </a:lnTo>
                      <a:lnTo>
                        <a:pt x="94" y="72"/>
                      </a:lnTo>
                      <a:lnTo>
                        <a:pt x="100" y="68"/>
                      </a:lnTo>
                      <a:lnTo>
                        <a:pt x="101" y="67"/>
                      </a:lnTo>
                      <a:lnTo>
                        <a:pt x="111" y="60"/>
                      </a:lnTo>
                      <a:lnTo>
                        <a:pt x="117" y="57"/>
                      </a:lnTo>
                      <a:lnTo>
                        <a:pt x="117" y="56"/>
                      </a:lnTo>
                      <a:lnTo>
                        <a:pt x="119" y="53"/>
                      </a:lnTo>
                      <a:lnTo>
                        <a:pt x="120" y="52"/>
                      </a:lnTo>
                      <a:lnTo>
                        <a:pt x="124" y="48"/>
                      </a:lnTo>
                      <a:lnTo>
                        <a:pt x="130" y="41"/>
                      </a:lnTo>
                      <a:lnTo>
                        <a:pt x="139" y="30"/>
                      </a:lnTo>
                      <a:lnTo>
                        <a:pt x="145" y="24"/>
                      </a:lnTo>
                      <a:lnTo>
                        <a:pt x="150" y="25"/>
                      </a:lnTo>
                      <a:lnTo>
                        <a:pt x="158" y="25"/>
                      </a:lnTo>
                      <a:lnTo>
                        <a:pt x="159" y="23"/>
                      </a:lnTo>
                      <a:lnTo>
                        <a:pt x="159" y="19"/>
                      </a:lnTo>
                      <a:lnTo>
                        <a:pt x="160" y="19"/>
                      </a:lnTo>
                      <a:lnTo>
                        <a:pt x="161" y="18"/>
                      </a:lnTo>
                      <a:lnTo>
                        <a:pt x="162" y="18"/>
                      </a:lnTo>
                      <a:lnTo>
                        <a:pt x="164" y="19"/>
                      </a:lnTo>
                      <a:lnTo>
                        <a:pt x="165" y="19"/>
                      </a:lnTo>
                      <a:lnTo>
                        <a:pt x="169" y="19"/>
                      </a:lnTo>
                      <a:lnTo>
                        <a:pt x="170" y="20"/>
                      </a:lnTo>
                      <a:lnTo>
                        <a:pt x="172" y="21"/>
                      </a:lnTo>
                      <a:lnTo>
                        <a:pt x="173" y="21"/>
                      </a:lnTo>
                      <a:lnTo>
                        <a:pt x="175" y="21"/>
                      </a:lnTo>
                      <a:lnTo>
                        <a:pt x="176" y="20"/>
                      </a:lnTo>
                      <a:lnTo>
                        <a:pt x="176" y="19"/>
                      </a:lnTo>
                      <a:lnTo>
                        <a:pt x="176" y="18"/>
                      </a:lnTo>
                      <a:lnTo>
                        <a:pt x="180" y="16"/>
                      </a:lnTo>
                      <a:lnTo>
                        <a:pt x="181" y="13"/>
                      </a:lnTo>
                      <a:lnTo>
                        <a:pt x="182" y="11"/>
                      </a:lnTo>
                      <a:lnTo>
                        <a:pt x="182" y="9"/>
                      </a:lnTo>
                      <a:lnTo>
                        <a:pt x="182" y="8"/>
                      </a:lnTo>
                      <a:lnTo>
                        <a:pt x="182" y="6"/>
                      </a:lnTo>
                      <a:lnTo>
                        <a:pt x="182" y="5"/>
                      </a:lnTo>
                      <a:lnTo>
                        <a:pt x="183" y="5"/>
                      </a:lnTo>
                      <a:lnTo>
                        <a:pt x="184" y="4"/>
                      </a:lnTo>
                      <a:lnTo>
                        <a:pt x="185" y="4"/>
                      </a:lnTo>
                      <a:lnTo>
                        <a:pt x="188" y="4"/>
                      </a:lnTo>
                      <a:lnTo>
                        <a:pt x="189" y="4"/>
                      </a:lnTo>
                      <a:lnTo>
                        <a:pt x="191" y="5"/>
                      </a:lnTo>
                      <a:lnTo>
                        <a:pt x="193" y="5"/>
                      </a:lnTo>
                      <a:lnTo>
                        <a:pt x="194" y="5"/>
                      </a:lnTo>
                      <a:lnTo>
                        <a:pt x="194" y="4"/>
                      </a:lnTo>
                      <a:lnTo>
                        <a:pt x="194" y="3"/>
                      </a:lnTo>
                      <a:lnTo>
                        <a:pt x="195" y="2"/>
                      </a:lnTo>
                      <a:lnTo>
                        <a:pt x="196" y="2"/>
                      </a:lnTo>
                      <a:lnTo>
                        <a:pt x="196" y="1"/>
                      </a:lnTo>
                      <a:lnTo>
                        <a:pt x="196" y="0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" name="Freeform 56">
                  <a:extLst>
                    <a:ext uri="{FF2B5EF4-FFF2-40B4-BE49-F238E27FC236}">
                      <a16:creationId xmlns:a16="http://schemas.microsoft.com/office/drawing/2014/main" id="{7401B413-25D5-400C-BEF2-6812A1BA14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700838" y="3119438"/>
                  <a:ext cx="360362" cy="379412"/>
                </a:xfrm>
                <a:custGeom>
                  <a:avLst/>
                  <a:gdLst>
                    <a:gd name="T0" fmla="*/ 88 w 227"/>
                    <a:gd name="T1" fmla="*/ 3 h 239"/>
                    <a:gd name="T2" fmla="*/ 93 w 227"/>
                    <a:gd name="T3" fmla="*/ 11 h 239"/>
                    <a:gd name="T4" fmla="*/ 94 w 227"/>
                    <a:gd name="T5" fmla="*/ 18 h 239"/>
                    <a:gd name="T6" fmla="*/ 121 w 227"/>
                    <a:gd name="T7" fmla="*/ 45 h 239"/>
                    <a:gd name="T8" fmla="*/ 128 w 227"/>
                    <a:gd name="T9" fmla="*/ 53 h 239"/>
                    <a:gd name="T10" fmla="*/ 135 w 227"/>
                    <a:gd name="T11" fmla="*/ 61 h 239"/>
                    <a:gd name="T12" fmla="*/ 147 w 227"/>
                    <a:gd name="T13" fmla="*/ 67 h 239"/>
                    <a:gd name="T14" fmla="*/ 157 w 227"/>
                    <a:gd name="T15" fmla="*/ 76 h 239"/>
                    <a:gd name="T16" fmla="*/ 164 w 227"/>
                    <a:gd name="T17" fmla="*/ 81 h 239"/>
                    <a:gd name="T18" fmla="*/ 169 w 227"/>
                    <a:gd name="T19" fmla="*/ 89 h 239"/>
                    <a:gd name="T20" fmla="*/ 182 w 227"/>
                    <a:gd name="T21" fmla="*/ 92 h 239"/>
                    <a:gd name="T22" fmla="*/ 188 w 227"/>
                    <a:gd name="T23" fmla="*/ 94 h 239"/>
                    <a:gd name="T24" fmla="*/ 193 w 227"/>
                    <a:gd name="T25" fmla="*/ 98 h 239"/>
                    <a:gd name="T26" fmla="*/ 194 w 227"/>
                    <a:gd name="T27" fmla="*/ 103 h 239"/>
                    <a:gd name="T28" fmla="*/ 201 w 227"/>
                    <a:gd name="T29" fmla="*/ 104 h 239"/>
                    <a:gd name="T30" fmla="*/ 206 w 227"/>
                    <a:gd name="T31" fmla="*/ 104 h 239"/>
                    <a:gd name="T32" fmla="*/ 205 w 227"/>
                    <a:gd name="T33" fmla="*/ 111 h 239"/>
                    <a:gd name="T34" fmla="*/ 206 w 227"/>
                    <a:gd name="T35" fmla="*/ 117 h 239"/>
                    <a:gd name="T36" fmla="*/ 205 w 227"/>
                    <a:gd name="T37" fmla="*/ 121 h 239"/>
                    <a:gd name="T38" fmla="*/ 209 w 227"/>
                    <a:gd name="T39" fmla="*/ 125 h 239"/>
                    <a:gd name="T40" fmla="*/ 210 w 227"/>
                    <a:gd name="T41" fmla="*/ 129 h 239"/>
                    <a:gd name="T42" fmla="*/ 212 w 227"/>
                    <a:gd name="T43" fmla="*/ 135 h 239"/>
                    <a:gd name="T44" fmla="*/ 216 w 227"/>
                    <a:gd name="T45" fmla="*/ 140 h 239"/>
                    <a:gd name="T46" fmla="*/ 216 w 227"/>
                    <a:gd name="T47" fmla="*/ 148 h 239"/>
                    <a:gd name="T48" fmla="*/ 221 w 227"/>
                    <a:gd name="T49" fmla="*/ 155 h 239"/>
                    <a:gd name="T50" fmla="*/ 221 w 227"/>
                    <a:gd name="T51" fmla="*/ 160 h 239"/>
                    <a:gd name="T52" fmla="*/ 223 w 227"/>
                    <a:gd name="T53" fmla="*/ 160 h 239"/>
                    <a:gd name="T54" fmla="*/ 225 w 227"/>
                    <a:gd name="T55" fmla="*/ 164 h 239"/>
                    <a:gd name="T56" fmla="*/ 227 w 227"/>
                    <a:gd name="T57" fmla="*/ 169 h 239"/>
                    <a:gd name="T58" fmla="*/ 224 w 227"/>
                    <a:gd name="T59" fmla="*/ 177 h 239"/>
                    <a:gd name="T60" fmla="*/ 223 w 227"/>
                    <a:gd name="T61" fmla="*/ 185 h 239"/>
                    <a:gd name="T62" fmla="*/ 213 w 227"/>
                    <a:gd name="T63" fmla="*/ 187 h 239"/>
                    <a:gd name="T64" fmla="*/ 208 w 227"/>
                    <a:gd name="T65" fmla="*/ 181 h 239"/>
                    <a:gd name="T66" fmla="*/ 200 w 227"/>
                    <a:gd name="T67" fmla="*/ 182 h 239"/>
                    <a:gd name="T68" fmla="*/ 195 w 227"/>
                    <a:gd name="T69" fmla="*/ 185 h 239"/>
                    <a:gd name="T70" fmla="*/ 190 w 227"/>
                    <a:gd name="T71" fmla="*/ 193 h 239"/>
                    <a:gd name="T72" fmla="*/ 171 w 227"/>
                    <a:gd name="T73" fmla="*/ 207 h 239"/>
                    <a:gd name="T74" fmla="*/ 165 w 227"/>
                    <a:gd name="T75" fmla="*/ 211 h 239"/>
                    <a:gd name="T76" fmla="*/ 157 w 227"/>
                    <a:gd name="T77" fmla="*/ 214 h 239"/>
                    <a:gd name="T78" fmla="*/ 151 w 227"/>
                    <a:gd name="T79" fmla="*/ 218 h 239"/>
                    <a:gd name="T80" fmla="*/ 143 w 227"/>
                    <a:gd name="T81" fmla="*/ 214 h 239"/>
                    <a:gd name="T82" fmla="*/ 134 w 227"/>
                    <a:gd name="T83" fmla="*/ 222 h 239"/>
                    <a:gd name="T84" fmla="*/ 126 w 227"/>
                    <a:gd name="T85" fmla="*/ 230 h 239"/>
                    <a:gd name="T86" fmla="*/ 119 w 227"/>
                    <a:gd name="T87" fmla="*/ 234 h 239"/>
                    <a:gd name="T88" fmla="*/ 110 w 227"/>
                    <a:gd name="T89" fmla="*/ 234 h 239"/>
                    <a:gd name="T90" fmla="*/ 102 w 227"/>
                    <a:gd name="T91" fmla="*/ 239 h 239"/>
                    <a:gd name="T92" fmla="*/ 94 w 227"/>
                    <a:gd name="T93" fmla="*/ 237 h 239"/>
                    <a:gd name="T94" fmla="*/ 89 w 227"/>
                    <a:gd name="T95" fmla="*/ 228 h 239"/>
                    <a:gd name="T96" fmla="*/ 85 w 227"/>
                    <a:gd name="T97" fmla="*/ 220 h 239"/>
                    <a:gd name="T98" fmla="*/ 79 w 227"/>
                    <a:gd name="T99" fmla="*/ 216 h 239"/>
                    <a:gd name="T100" fmla="*/ 50 w 227"/>
                    <a:gd name="T101" fmla="*/ 221 h 239"/>
                    <a:gd name="T102" fmla="*/ 22 w 227"/>
                    <a:gd name="T103" fmla="*/ 224 h 239"/>
                    <a:gd name="T104" fmla="*/ 17 w 227"/>
                    <a:gd name="T105" fmla="*/ 217 h 239"/>
                    <a:gd name="T106" fmla="*/ 17 w 227"/>
                    <a:gd name="T107" fmla="*/ 207 h 239"/>
                    <a:gd name="T108" fmla="*/ 15 w 227"/>
                    <a:gd name="T109" fmla="*/ 196 h 239"/>
                    <a:gd name="T110" fmla="*/ 9 w 227"/>
                    <a:gd name="T111" fmla="*/ 188 h 239"/>
                    <a:gd name="T112" fmla="*/ 2 w 227"/>
                    <a:gd name="T113" fmla="*/ 181 h 239"/>
                    <a:gd name="T114" fmla="*/ 1 w 227"/>
                    <a:gd name="T115" fmla="*/ 175 h 239"/>
                    <a:gd name="T116" fmla="*/ 1 w 227"/>
                    <a:gd name="T117" fmla="*/ 137 h 239"/>
                    <a:gd name="T118" fmla="*/ 47 w 227"/>
                    <a:gd name="T119" fmla="*/ 29 h 239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227"/>
                    <a:gd name="T181" fmla="*/ 0 h 239"/>
                    <a:gd name="T182" fmla="*/ 227 w 227"/>
                    <a:gd name="T183" fmla="*/ 239 h 239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227" h="239">
                      <a:moveTo>
                        <a:pt x="80" y="0"/>
                      </a:moveTo>
                      <a:lnTo>
                        <a:pt x="81" y="1"/>
                      </a:lnTo>
                      <a:lnTo>
                        <a:pt x="82" y="1"/>
                      </a:lnTo>
                      <a:lnTo>
                        <a:pt x="83" y="1"/>
                      </a:lnTo>
                      <a:lnTo>
                        <a:pt x="84" y="1"/>
                      </a:lnTo>
                      <a:lnTo>
                        <a:pt x="85" y="1"/>
                      </a:lnTo>
                      <a:lnTo>
                        <a:pt x="86" y="1"/>
                      </a:lnTo>
                      <a:lnTo>
                        <a:pt x="87" y="1"/>
                      </a:lnTo>
                      <a:lnTo>
                        <a:pt x="88" y="2"/>
                      </a:lnTo>
                      <a:lnTo>
                        <a:pt x="88" y="3"/>
                      </a:lnTo>
                      <a:lnTo>
                        <a:pt x="88" y="4"/>
                      </a:lnTo>
                      <a:lnTo>
                        <a:pt x="88" y="5"/>
                      </a:lnTo>
                      <a:lnTo>
                        <a:pt x="89" y="5"/>
                      </a:lnTo>
                      <a:lnTo>
                        <a:pt x="89" y="6"/>
                      </a:lnTo>
                      <a:lnTo>
                        <a:pt x="91" y="6"/>
                      </a:lnTo>
                      <a:lnTo>
                        <a:pt x="91" y="7"/>
                      </a:lnTo>
                      <a:lnTo>
                        <a:pt x="91" y="8"/>
                      </a:lnTo>
                      <a:lnTo>
                        <a:pt x="92" y="9"/>
                      </a:lnTo>
                      <a:lnTo>
                        <a:pt x="93" y="10"/>
                      </a:lnTo>
                      <a:lnTo>
                        <a:pt x="93" y="11"/>
                      </a:lnTo>
                      <a:lnTo>
                        <a:pt x="92" y="13"/>
                      </a:lnTo>
                      <a:lnTo>
                        <a:pt x="92" y="14"/>
                      </a:lnTo>
                      <a:lnTo>
                        <a:pt x="91" y="14"/>
                      </a:lnTo>
                      <a:lnTo>
                        <a:pt x="92" y="15"/>
                      </a:lnTo>
                      <a:lnTo>
                        <a:pt x="92" y="16"/>
                      </a:lnTo>
                      <a:lnTo>
                        <a:pt x="92" y="17"/>
                      </a:lnTo>
                      <a:lnTo>
                        <a:pt x="93" y="17"/>
                      </a:lnTo>
                      <a:lnTo>
                        <a:pt x="94" y="17"/>
                      </a:lnTo>
                      <a:lnTo>
                        <a:pt x="94" y="18"/>
                      </a:lnTo>
                      <a:lnTo>
                        <a:pt x="94" y="19"/>
                      </a:lnTo>
                      <a:lnTo>
                        <a:pt x="94" y="20"/>
                      </a:lnTo>
                      <a:lnTo>
                        <a:pt x="95" y="21"/>
                      </a:lnTo>
                      <a:lnTo>
                        <a:pt x="97" y="23"/>
                      </a:lnTo>
                      <a:lnTo>
                        <a:pt x="105" y="25"/>
                      </a:lnTo>
                      <a:lnTo>
                        <a:pt x="107" y="29"/>
                      </a:lnTo>
                      <a:lnTo>
                        <a:pt x="113" y="36"/>
                      </a:lnTo>
                      <a:lnTo>
                        <a:pt x="116" y="39"/>
                      </a:lnTo>
                      <a:lnTo>
                        <a:pt x="117" y="42"/>
                      </a:lnTo>
                      <a:lnTo>
                        <a:pt x="121" y="45"/>
                      </a:lnTo>
                      <a:lnTo>
                        <a:pt x="123" y="47"/>
                      </a:lnTo>
                      <a:lnTo>
                        <a:pt x="123" y="48"/>
                      </a:lnTo>
                      <a:lnTo>
                        <a:pt x="124" y="49"/>
                      </a:lnTo>
                      <a:lnTo>
                        <a:pt x="125" y="49"/>
                      </a:lnTo>
                      <a:lnTo>
                        <a:pt x="125" y="50"/>
                      </a:lnTo>
                      <a:lnTo>
                        <a:pt x="126" y="50"/>
                      </a:lnTo>
                      <a:lnTo>
                        <a:pt x="126" y="51"/>
                      </a:lnTo>
                      <a:lnTo>
                        <a:pt x="127" y="52"/>
                      </a:lnTo>
                      <a:lnTo>
                        <a:pt x="128" y="53"/>
                      </a:lnTo>
                      <a:lnTo>
                        <a:pt x="129" y="53"/>
                      </a:lnTo>
                      <a:lnTo>
                        <a:pt x="130" y="54"/>
                      </a:lnTo>
                      <a:lnTo>
                        <a:pt x="131" y="54"/>
                      </a:lnTo>
                      <a:lnTo>
                        <a:pt x="132" y="55"/>
                      </a:lnTo>
                      <a:lnTo>
                        <a:pt x="133" y="57"/>
                      </a:lnTo>
                      <a:lnTo>
                        <a:pt x="134" y="58"/>
                      </a:lnTo>
                      <a:lnTo>
                        <a:pt x="134" y="59"/>
                      </a:lnTo>
                      <a:lnTo>
                        <a:pt x="135" y="59"/>
                      </a:lnTo>
                      <a:lnTo>
                        <a:pt x="135" y="60"/>
                      </a:lnTo>
                      <a:lnTo>
                        <a:pt x="135" y="61"/>
                      </a:lnTo>
                      <a:lnTo>
                        <a:pt x="136" y="61"/>
                      </a:lnTo>
                      <a:lnTo>
                        <a:pt x="136" y="62"/>
                      </a:lnTo>
                      <a:lnTo>
                        <a:pt x="137" y="64"/>
                      </a:lnTo>
                      <a:lnTo>
                        <a:pt x="139" y="65"/>
                      </a:lnTo>
                      <a:lnTo>
                        <a:pt x="139" y="66"/>
                      </a:lnTo>
                      <a:lnTo>
                        <a:pt x="140" y="66"/>
                      </a:lnTo>
                      <a:lnTo>
                        <a:pt x="142" y="65"/>
                      </a:lnTo>
                      <a:lnTo>
                        <a:pt x="143" y="66"/>
                      </a:lnTo>
                      <a:lnTo>
                        <a:pt x="146" y="66"/>
                      </a:lnTo>
                      <a:lnTo>
                        <a:pt x="146" y="67"/>
                      </a:lnTo>
                      <a:lnTo>
                        <a:pt x="147" y="67"/>
                      </a:lnTo>
                      <a:lnTo>
                        <a:pt x="148" y="68"/>
                      </a:lnTo>
                      <a:lnTo>
                        <a:pt x="150" y="68"/>
                      </a:lnTo>
                      <a:lnTo>
                        <a:pt x="151" y="69"/>
                      </a:lnTo>
                      <a:lnTo>
                        <a:pt x="152" y="70"/>
                      </a:lnTo>
                      <a:lnTo>
                        <a:pt x="152" y="71"/>
                      </a:lnTo>
                      <a:lnTo>
                        <a:pt x="154" y="72"/>
                      </a:lnTo>
                      <a:lnTo>
                        <a:pt x="155" y="73"/>
                      </a:lnTo>
                      <a:lnTo>
                        <a:pt x="155" y="74"/>
                      </a:lnTo>
                      <a:lnTo>
                        <a:pt x="156" y="75"/>
                      </a:lnTo>
                      <a:lnTo>
                        <a:pt x="157" y="76"/>
                      </a:lnTo>
                      <a:lnTo>
                        <a:pt x="157" y="77"/>
                      </a:lnTo>
                      <a:lnTo>
                        <a:pt x="158" y="77"/>
                      </a:lnTo>
                      <a:lnTo>
                        <a:pt x="159" y="77"/>
                      </a:lnTo>
                      <a:lnTo>
                        <a:pt x="160" y="78"/>
                      </a:lnTo>
                      <a:lnTo>
                        <a:pt x="161" y="78"/>
                      </a:lnTo>
                      <a:lnTo>
                        <a:pt x="162" y="79"/>
                      </a:lnTo>
                      <a:lnTo>
                        <a:pt x="163" y="80"/>
                      </a:lnTo>
                      <a:lnTo>
                        <a:pt x="164" y="80"/>
                      </a:lnTo>
                      <a:lnTo>
                        <a:pt x="164" y="81"/>
                      </a:lnTo>
                      <a:lnTo>
                        <a:pt x="164" y="82"/>
                      </a:lnTo>
                      <a:lnTo>
                        <a:pt x="165" y="83"/>
                      </a:lnTo>
                      <a:lnTo>
                        <a:pt x="165" y="84"/>
                      </a:lnTo>
                      <a:lnTo>
                        <a:pt x="166" y="85"/>
                      </a:lnTo>
                      <a:lnTo>
                        <a:pt x="166" y="86"/>
                      </a:lnTo>
                      <a:lnTo>
                        <a:pt x="167" y="86"/>
                      </a:lnTo>
                      <a:lnTo>
                        <a:pt x="167" y="87"/>
                      </a:lnTo>
                      <a:lnTo>
                        <a:pt x="168" y="88"/>
                      </a:lnTo>
                      <a:lnTo>
                        <a:pt x="169" y="88"/>
                      </a:lnTo>
                      <a:lnTo>
                        <a:pt x="169" y="89"/>
                      </a:lnTo>
                      <a:lnTo>
                        <a:pt x="170" y="90"/>
                      </a:lnTo>
                      <a:lnTo>
                        <a:pt x="170" y="91"/>
                      </a:lnTo>
                      <a:lnTo>
                        <a:pt x="172" y="93"/>
                      </a:lnTo>
                      <a:lnTo>
                        <a:pt x="173" y="94"/>
                      </a:lnTo>
                      <a:lnTo>
                        <a:pt x="174" y="94"/>
                      </a:lnTo>
                      <a:lnTo>
                        <a:pt x="175" y="94"/>
                      </a:lnTo>
                      <a:lnTo>
                        <a:pt x="177" y="93"/>
                      </a:lnTo>
                      <a:lnTo>
                        <a:pt x="179" y="93"/>
                      </a:lnTo>
                      <a:lnTo>
                        <a:pt x="180" y="93"/>
                      </a:lnTo>
                      <a:lnTo>
                        <a:pt x="181" y="93"/>
                      </a:lnTo>
                      <a:lnTo>
                        <a:pt x="182" y="92"/>
                      </a:lnTo>
                      <a:lnTo>
                        <a:pt x="182" y="93"/>
                      </a:lnTo>
                      <a:lnTo>
                        <a:pt x="183" y="93"/>
                      </a:lnTo>
                      <a:lnTo>
                        <a:pt x="184" y="93"/>
                      </a:lnTo>
                      <a:lnTo>
                        <a:pt x="185" y="94"/>
                      </a:lnTo>
                      <a:lnTo>
                        <a:pt x="186" y="94"/>
                      </a:lnTo>
                      <a:lnTo>
                        <a:pt x="187" y="94"/>
                      </a:lnTo>
                      <a:lnTo>
                        <a:pt x="187" y="95"/>
                      </a:lnTo>
                      <a:lnTo>
                        <a:pt x="188" y="95"/>
                      </a:lnTo>
                      <a:lnTo>
                        <a:pt x="188" y="94"/>
                      </a:lnTo>
                      <a:lnTo>
                        <a:pt x="189" y="94"/>
                      </a:lnTo>
                      <a:lnTo>
                        <a:pt x="190" y="94"/>
                      </a:lnTo>
                      <a:lnTo>
                        <a:pt x="191" y="96"/>
                      </a:lnTo>
                      <a:lnTo>
                        <a:pt x="192" y="96"/>
                      </a:lnTo>
                      <a:lnTo>
                        <a:pt x="192" y="95"/>
                      </a:lnTo>
                      <a:lnTo>
                        <a:pt x="192" y="96"/>
                      </a:lnTo>
                      <a:lnTo>
                        <a:pt x="193" y="96"/>
                      </a:lnTo>
                      <a:lnTo>
                        <a:pt x="194" y="96"/>
                      </a:lnTo>
                      <a:lnTo>
                        <a:pt x="193" y="97"/>
                      </a:lnTo>
                      <a:lnTo>
                        <a:pt x="193" y="98"/>
                      </a:lnTo>
                      <a:lnTo>
                        <a:pt x="194" y="99"/>
                      </a:lnTo>
                      <a:lnTo>
                        <a:pt x="194" y="98"/>
                      </a:lnTo>
                      <a:lnTo>
                        <a:pt x="195" y="98"/>
                      </a:lnTo>
                      <a:lnTo>
                        <a:pt x="195" y="99"/>
                      </a:lnTo>
                      <a:lnTo>
                        <a:pt x="196" y="99"/>
                      </a:lnTo>
                      <a:lnTo>
                        <a:pt x="196" y="100"/>
                      </a:lnTo>
                      <a:lnTo>
                        <a:pt x="195" y="100"/>
                      </a:lnTo>
                      <a:lnTo>
                        <a:pt x="195" y="101"/>
                      </a:lnTo>
                      <a:lnTo>
                        <a:pt x="194" y="101"/>
                      </a:lnTo>
                      <a:lnTo>
                        <a:pt x="194" y="102"/>
                      </a:lnTo>
                      <a:lnTo>
                        <a:pt x="194" y="103"/>
                      </a:lnTo>
                      <a:lnTo>
                        <a:pt x="195" y="104"/>
                      </a:lnTo>
                      <a:lnTo>
                        <a:pt x="196" y="104"/>
                      </a:lnTo>
                      <a:lnTo>
                        <a:pt x="196" y="105"/>
                      </a:lnTo>
                      <a:lnTo>
                        <a:pt x="197" y="104"/>
                      </a:lnTo>
                      <a:lnTo>
                        <a:pt x="197" y="105"/>
                      </a:lnTo>
                      <a:lnTo>
                        <a:pt x="198" y="105"/>
                      </a:lnTo>
                      <a:lnTo>
                        <a:pt x="198" y="104"/>
                      </a:lnTo>
                      <a:lnTo>
                        <a:pt x="198" y="103"/>
                      </a:lnTo>
                      <a:lnTo>
                        <a:pt x="199" y="104"/>
                      </a:lnTo>
                      <a:lnTo>
                        <a:pt x="200" y="104"/>
                      </a:lnTo>
                      <a:lnTo>
                        <a:pt x="201" y="104"/>
                      </a:lnTo>
                      <a:lnTo>
                        <a:pt x="202" y="104"/>
                      </a:lnTo>
                      <a:lnTo>
                        <a:pt x="203" y="104"/>
                      </a:lnTo>
                      <a:lnTo>
                        <a:pt x="203" y="103"/>
                      </a:lnTo>
                      <a:lnTo>
                        <a:pt x="204" y="103"/>
                      </a:lnTo>
                      <a:lnTo>
                        <a:pt x="204" y="104"/>
                      </a:lnTo>
                      <a:lnTo>
                        <a:pt x="204" y="105"/>
                      </a:lnTo>
                      <a:lnTo>
                        <a:pt x="205" y="104"/>
                      </a:lnTo>
                      <a:lnTo>
                        <a:pt x="205" y="105"/>
                      </a:lnTo>
                      <a:lnTo>
                        <a:pt x="206" y="105"/>
                      </a:lnTo>
                      <a:lnTo>
                        <a:pt x="206" y="104"/>
                      </a:lnTo>
                      <a:lnTo>
                        <a:pt x="207" y="104"/>
                      </a:lnTo>
                      <a:lnTo>
                        <a:pt x="208" y="104"/>
                      </a:lnTo>
                      <a:lnTo>
                        <a:pt x="208" y="105"/>
                      </a:lnTo>
                      <a:lnTo>
                        <a:pt x="207" y="106"/>
                      </a:lnTo>
                      <a:lnTo>
                        <a:pt x="207" y="108"/>
                      </a:lnTo>
                      <a:lnTo>
                        <a:pt x="207" y="109"/>
                      </a:lnTo>
                      <a:lnTo>
                        <a:pt x="206" y="109"/>
                      </a:lnTo>
                      <a:lnTo>
                        <a:pt x="206" y="110"/>
                      </a:lnTo>
                      <a:lnTo>
                        <a:pt x="207" y="110"/>
                      </a:lnTo>
                      <a:lnTo>
                        <a:pt x="205" y="111"/>
                      </a:lnTo>
                      <a:lnTo>
                        <a:pt x="204" y="111"/>
                      </a:lnTo>
                      <a:lnTo>
                        <a:pt x="203" y="111"/>
                      </a:lnTo>
                      <a:lnTo>
                        <a:pt x="204" y="112"/>
                      </a:lnTo>
                      <a:lnTo>
                        <a:pt x="204" y="113"/>
                      </a:lnTo>
                      <a:lnTo>
                        <a:pt x="205" y="113"/>
                      </a:lnTo>
                      <a:lnTo>
                        <a:pt x="206" y="114"/>
                      </a:lnTo>
                      <a:lnTo>
                        <a:pt x="206" y="115"/>
                      </a:lnTo>
                      <a:lnTo>
                        <a:pt x="206" y="116"/>
                      </a:lnTo>
                      <a:lnTo>
                        <a:pt x="206" y="117"/>
                      </a:lnTo>
                      <a:lnTo>
                        <a:pt x="205" y="117"/>
                      </a:lnTo>
                      <a:lnTo>
                        <a:pt x="204" y="117"/>
                      </a:lnTo>
                      <a:lnTo>
                        <a:pt x="204" y="118"/>
                      </a:lnTo>
                      <a:lnTo>
                        <a:pt x="203" y="118"/>
                      </a:lnTo>
                      <a:lnTo>
                        <a:pt x="203" y="119"/>
                      </a:lnTo>
                      <a:lnTo>
                        <a:pt x="203" y="120"/>
                      </a:lnTo>
                      <a:lnTo>
                        <a:pt x="203" y="121"/>
                      </a:lnTo>
                      <a:lnTo>
                        <a:pt x="204" y="121"/>
                      </a:lnTo>
                      <a:lnTo>
                        <a:pt x="205" y="121"/>
                      </a:lnTo>
                      <a:lnTo>
                        <a:pt x="206" y="121"/>
                      </a:lnTo>
                      <a:lnTo>
                        <a:pt x="205" y="122"/>
                      </a:lnTo>
                      <a:lnTo>
                        <a:pt x="206" y="122"/>
                      </a:lnTo>
                      <a:lnTo>
                        <a:pt x="206" y="123"/>
                      </a:lnTo>
                      <a:lnTo>
                        <a:pt x="207" y="123"/>
                      </a:lnTo>
                      <a:lnTo>
                        <a:pt x="208" y="123"/>
                      </a:lnTo>
                      <a:lnTo>
                        <a:pt x="208" y="124"/>
                      </a:lnTo>
                      <a:lnTo>
                        <a:pt x="209" y="125"/>
                      </a:lnTo>
                      <a:lnTo>
                        <a:pt x="209" y="124"/>
                      </a:lnTo>
                      <a:lnTo>
                        <a:pt x="209" y="125"/>
                      </a:lnTo>
                      <a:lnTo>
                        <a:pt x="210" y="125"/>
                      </a:lnTo>
                      <a:lnTo>
                        <a:pt x="209" y="126"/>
                      </a:lnTo>
                      <a:lnTo>
                        <a:pt x="210" y="126"/>
                      </a:lnTo>
                      <a:lnTo>
                        <a:pt x="210" y="127"/>
                      </a:lnTo>
                      <a:lnTo>
                        <a:pt x="210" y="128"/>
                      </a:lnTo>
                      <a:lnTo>
                        <a:pt x="210" y="129"/>
                      </a:lnTo>
                      <a:lnTo>
                        <a:pt x="209" y="129"/>
                      </a:lnTo>
                      <a:lnTo>
                        <a:pt x="210" y="129"/>
                      </a:lnTo>
                      <a:lnTo>
                        <a:pt x="210" y="130"/>
                      </a:lnTo>
                      <a:lnTo>
                        <a:pt x="210" y="131"/>
                      </a:lnTo>
                      <a:lnTo>
                        <a:pt x="210" y="132"/>
                      </a:lnTo>
                      <a:lnTo>
                        <a:pt x="211" y="132"/>
                      </a:lnTo>
                      <a:lnTo>
                        <a:pt x="211" y="133"/>
                      </a:lnTo>
                      <a:lnTo>
                        <a:pt x="212" y="133"/>
                      </a:lnTo>
                      <a:lnTo>
                        <a:pt x="212" y="134"/>
                      </a:lnTo>
                      <a:lnTo>
                        <a:pt x="211" y="134"/>
                      </a:lnTo>
                      <a:lnTo>
                        <a:pt x="212" y="134"/>
                      </a:lnTo>
                      <a:lnTo>
                        <a:pt x="212" y="135"/>
                      </a:lnTo>
                      <a:lnTo>
                        <a:pt x="213" y="135"/>
                      </a:lnTo>
                      <a:lnTo>
                        <a:pt x="214" y="135"/>
                      </a:lnTo>
                      <a:lnTo>
                        <a:pt x="215" y="135"/>
                      </a:lnTo>
                      <a:lnTo>
                        <a:pt x="215" y="136"/>
                      </a:lnTo>
                      <a:lnTo>
                        <a:pt x="215" y="137"/>
                      </a:lnTo>
                      <a:lnTo>
                        <a:pt x="214" y="138"/>
                      </a:lnTo>
                      <a:lnTo>
                        <a:pt x="215" y="138"/>
                      </a:lnTo>
                      <a:lnTo>
                        <a:pt x="215" y="139"/>
                      </a:lnTo>
                      <a:lnTo>
                        <a:pt x="216" y="139"/>
                      </a:lnTo>
                      <a:lnTo>
                        <a:pt x="216" y="140"/>
                      </a:lnTo>
                      <a:lnTo>
                        <a:pt x="216" y="141"/>
                      </a:lnTo>
                      <a:lnTo>
                        <a:pt x="216" y="142"/>
                      </a:lnTo>
                      <a:lnTo>
                        <a:pt x="216" y="144"/>
                      </a:lnTo>
                      <a:lnTo>
                        <a:pt x="216" y="145"/>
                      </a:lnTo>
                      <a:lnTo>
                        <a:pt x="216" y="146"/>
                      </a:lnTo>
                      <a:lnTo>
                        <a:pt x="216" y="147"/>
                      </a:lnTo>
                      <a:lnTo>
                        <a:pt x="216" y="148"/>
                      </a:lnTo>
                      <a:lnTo>
                        <a:pt x="217" y="149"/>
                      </a:lnTo>
                      <a:lnTo>
                        <a:pt x="218" y="149"/>
                      </a:lnTo>
                      <a:lnTo>
                        <a:pt x="219" y="150"/>
                      </a:lnTo>
                      <a:lnTo>
                        <a:pt x="219" y="151"/>
                      </a:lnTo>
                      <a:lnTo>
                        <a:pt x="220" y="151"/>
                      </a:lnTo>
                      <a:lnTo>
                        <a:pt x="221" y="151"/>
                      </a:lnTo>
                      <a:lnTo>
                        <a:pt x="221" y="152"/>
                      </a:lnTo>
                      <a:lnTo>
                        <a:pt x="220" y="152"/>
                      </a:lnTo>
                      <a:lnTo>
                        <a:pt x="220" y="153"/>
                      </a:lnTo>
                      <a:lnTo>
                        <a:pt x="221" y="154"/>
                      </a:lnTo>
                      <a:lnTo>
                        <a:pt x="221" y="155"/>
                      </a:lnTo>
                      <a:lnTo>
                        <a:pt x="221" y="156"/>
                      </a:lnTo>
                      <a:lnTo>
                        <a:pt x="222" y="156"/>
                      </a:lnTo>
                      <a:lnTo>
                        <a:pt x="223" y="156"/>
                      </a:lnTo>
                      <a:lnTo>
                        <a:pt x="223" y="157"/>
                      </a:lnTo>
                      <a:lnTo>
                        <a:pt x="222" y="157"/>
                      </a:lnTo>
                      <a:lnTo>
                        <a:pt x="222" y="158"/>
                      </a:lnTo>
                      <a:lnTo>
                        <a:pt x="222" y="159"/>
                      </a:lnTo>
                      <a:lnTo>
                        <a:pt x="221" y="159"/>
                      </a:lnTo>
                      <a:lnTo>
                        <a:pt x="221" y="160"/>
                      </a:lnTo>
                      <a:lnTo>
                        <a:pt x="221" y="161"/>
                      </a:lnTo>
                      <a:lnTo>
                        <a:pt x="222" y="161"/>
                      </a:lnTo>
                      <a:lnTo>
                        <a:pt x="223" y="161"/>
                      </a:lnTo>
                      <a:lnTo>
                        <a:pt x="223" y="162"/>
                      </a:lnTo>
                      <a:lnTo>
                        <a:pt x="222" y="162"/>
                      </a:lnTo>
                      <a:lnTo>
                        <a:pt x="223" y="162"/>
                      </a:lnTo>
                      <a:lnTo>
                        <a:pt x="224" y="162"/>
                      </a:lnTo>
                      <a:lnTo>
                        <a:pt x="224" y="161"/>
                      </a:lnTo>
                      <a:lnTo>
                        <a:pt x="224" y="160"/>
                      </a:lnTo>
                      <a:lnTo>
                        <a:pt x="223" y="160"/>
                      </a:lnTo>
                      <a:lnTo>
                        <a:pt x="224" y="160"/>
                      </a:lnTo>
                      <a:lnTo>
                        <a:pt x="224" y="159"/>
                      </a:lnTo>
                      <a:lnTo>
                        <a:pt x="224" y="160"/>
                      </a:lnTo>
                      <a:lnTo>
                        <a:pt x="225" y="160"/>
                      </a:lnTo>
                      <a:lnTo>
                        <a:pt x="226" y="160"/>
                      </a:lnTo>
                      <a:lnTo>
                        <a:pt x="226" y="161"/>
                      </a:lnTo>
                      <a:lnTo>
                        <a:pt x="226" y="162"/>
                      </a:lnTo>
                      <a:lnTo>
                        <a:pt x="226" y="163"/>
                      </a:lnTo>
                      <a:lnTo>
                        <a:pt x="225" y="163"/>
                      </a:lnTo>
                      <a:lnTo>
                        <a:pt x="225" y="164"/>
                      </a:lnTo>
                      <a:lnTo>
                        <a:pt x="224" y="165"/>
                      </a:lnTo>
                      <a:lnTo>
                        <a:pt x="225" y="165"/>
                      </a:lnTo>
                      <a:lnTo>
                        <a:pt x="226" y="165"/>
                      </a:lnTo>
                      <a:lnTo>
                        <a:pt x="227" y="165"/>
                      </a:lnTo>
                      <a:lnTo>
                        <a:pt x="227" y="164"/>
                      </a:lnTo>
                      <a:lnTo>
                        <a:pt x="227" y="165"/>
                      </a:lnTo>
                      <a:lnTo>
                        <a:pt x="227" y="166"/>
                      </a:lnTo>
                      <a:lnTo>
                        <a:pt x="227" y="167"/>
                      </a:lnTo>
                      <a:lnTo>
                        <a:pt x="227" y="168"/>
                      </a:lnTo>
                      <a:lnTo>
                        <a:pt x="227" y="169"/>
                      </a:lnTo>
                      <a:lnTo>
                        <a:pt x="226" y="170"/>
                      </a:lnTo>
                      <a:lnTo>
                        <a:pt x="226" y="171"/>
                      </a:lnTo>
                      <a:lnTo>
                        <a:pt x="226" y="172"/>
                      </a:lnTo>
                      <a:lnTo>
                        <a:pt x="226" y="173"/>
                      </a:lnTo>
                      <a:lnTo>
                        <a:pt x="227" y="173"/>
                      </a:lnTo>
                      <a:lnTo>
                        <a:pt x="227" y="174"/>
                      </a:lnTo>
                      <a:lnTo>
                        <a:pt x="227" y="175"/>
                      </a:lnTo>
                      <a:lnTo>
                        <a:pt x="226" y="176"/>
                      </a:lnTo>
                      <a:lnTo>
                        <a:pt x="224" y="176"/>
                      </a:lnTo>
                      <a:lnTo>
                        <a:pt x="224" y="177"/>
                      </a:lnTo>
                      <a:lnTo>
                        <a:pt x="223" y="177"/>
                      </a:lnTo>
                      <a:lnTo>
                        <a:pt x="222" y="178"/>
                      </a:lnTo>
                      <a:lnTo>
                        <a:pt x="222" y="179"/>
                      </a:lnTo>
                      <a:lnTo>
                        <a:pt x="222" y="180"/>
                      </a:lnTo>
                      <a:lnTo>
                        <a:pt x="222" y="181"/>
                      </a:lnTo>
                      <a:lnTo>
                        <a:pt x="223" y="181"/>
                      </a:lnTo>
                      <a:lnTo>
                        <a:pt x="222" y="182"/>
                      </a:lnTo>
                      <a:lnTo>
                        <a:pt x="223" y="183"/>
                      </a:lnTo>
                      <a:lnTo>
                        <a:pt x="223" y="184"/>
                      </a:lnTo>
                      <a:lnTo>
                        <a:pt x="223" y="185"/>
                      </a:lnTo>
                      <a:lnTo>
                        <a:pt x="222" y="185"/>
                      </a:lnTo>
                      <a:lnTo>
                        <a:pt x="222" y="186"/>
                      </a:lnTo>
                      <a:lnTo>
                        <a:pt x="221" y="186"/>
                      </a:lnTo>
                      <a:lnTo>
                        <a:pt x="219" y="186"/>
                      </a:lnTo>
                      <a:lnTo>
                        <a:pt x="217" y="187"/>
                      </a:lnTo>
                      <a:lnTo>
                        <a:pt x="216" y="187"/>
                      </a:lnTo>
                      <a:lnTo>
                        <a:pt x="215" y="187"/>
                      </a:lnTo>
                      <a:lnTo>
                        <a:pt x="214" y="187"/>
                      </a:lnTo>
                      <a:lnTo>
                        <a:pt x="213" y="187"/>
                      </a:lnTo>
                      <a:lnTo>
                        <a:pt x="212" y="186"/>
                      </a:lnTo>
                      <a:lnTo>
                        <a:pt x="212" y="185"/>
                      </a:lnTo>
                      <a:lnTo>
                        <a:pt x="212" y="184"/>
                      </a:lnTo>
                      <a:lnTo>
                        <a:pt x="212" y="183"/>
                      </a:lnTo>
                      <a:lnTo>
                        <a:pt x="211" y="183"/>
                      </a:lnTo>
                      <a:lnTo>
                        <a:pt x="211" y="182"/>
                      </a:lnTo>
                      <a:lnTo>
                        <a:pt x="210" y="182"/>
                      </a:lnTo>
                      <a:lnTo>
                        <a:pt x="210" y="181"/>
                      </a:lnTo>
                      <a:lnTo>
                        <a:pt x="209" y="181"/>
                      </a:lnTo>
                      <a:lnTo>
                        <a:pt x="208" y="181"/>
                      </a:lnTo>
                      <a:lnTo>
                        <a:pt x="207" y="181"/>
                      </a:lnTo>
                      <a:lnTo>
                        <a:pt x="206" y="181"/>
                      </a:lnTo>
                      <a:lnTo>
                        <a:pt x="207" y="180"/>
                      </a:lnTo>
                      <a:lnTo>
                        <a:pt x="206" y="180"/>
                      </a:lnTo>
                      <a:lnTo>
                        <a:pt x="205" y="180"/>
                      </a:lnTo>
                      <a:lnTo>
                        <a:pt x="204" y="180"/>
                      </a:lnTo>
                      <a:lnTo>
                        <a:pt x="204" y="181"/>
                      </a:lnTo>
                      <a:lnTo>
                        <a:pt x="203" y="181"/>
                      </a:lnTo>
                      <a:lnTo>
                        <a:pt x="201" y="182"/>
                      </a:lnTo>
                      <a:lnTo>
                        <a:pt x="200" y="182"/>
                      </a:lnTo>
                      <a:lnTo>
                        <a:pt x="199" y="182"/>
                      </a:lnTo>
                      <a:lnTo>
                        <a:pt x="199" y="183"/>
                      </a:lnTo>
                      <a:lnTo>
                        <a:pt x="198" y="183"/>
                      </a:lnTo>
                      <a:lnTo>
                        <a:pt x="198" y="184"/>
                      </a:lnTo>
                      <a:lnTo>
                        <a:pt x="198" y="185"/>
                      </a:lnTo>
                      <a:lnTo>
                        <a:pt x="196" y="186"/>
                      </a:lnTo>
                      <a:lnTo>
                        <a:pt x="196" y="185"/>
                      </a:lnTo>
                      <a:lnTo>
                        <a:pt x="195" y="185"/>
                      </a:lnTo>
                      <a:lnTo>
                        <a:pt x="194" y="185"/>
                      </a:lnTo>
                      <a:lnTo>
                        <a:pt x="193" y="186"/>
                      </a:lnTo>
                      <a:lnTo>
                        <a:pt x="193" y="187"/>
                      </a:lnTo>
                      <a:lnTo>
                        <a:pt x="193" y="188"/>
                      </a:lnTo>
                      <a:lnTo>
                        <a:pt x="192" y="189"/>
                      </a:lnTo>
                      <a:lnTo>
                        <a:pt x="192" y="190"/>
                      </a:lnTo>
                      <a:lnTo>
                        <a:pt x="192" y="191"/>
                      </a:lnTo>
                      <a:lnTo>
                        <a:pt x="191" y="192"/>
                      </a:lnTo>
                      <a:lnTo>
                        <a:pt x="191" y="193"/>
                      </a:lnTo>
                      <a:lnTo>
                        <a:pt x="190" y="193"/>
                      </a:lnTo>
                      <a:lnTo>
                        <a:pt x="191" y="193"/>
                      </a:lnTo>
                      <a:lnTo>
                        <a:pt x="191" y="194"/>
                      </a:lnTo>
                      <a:lnTo>
                        <a:pt x="191" y="195"/>
                      </a:lnTo>
                      <a:lnTo>
                        <a:pt x="192" y="195"/>
                      </a:lnTo>
                      <a:lnTo>
                        <a:pt x="191" y="196"/>
                      </a:lnTo>
                      <a:lnTo>
                        <a:pt x="190" y="197"/>
                      </a:lnTo>
                      <a:lnTo>
                        <a:pt x="190" y="198"/>
                      </a:lnTo>
                      <a:lnTo>
                        <a:pt x="189" y="199"/>
                      </a:lnTo>
                      <a:lnTo>
                        <a:pt x="185" y="201"/>
                      </a:lnTo>
                      <a:lnTo>
                        <a:pt x="177" y="204"/>
                      </a:lnTo>
                      <a:lnTo>
                        <a:pt x="171" y="207"/>
                      </a:lnTo>
                      <a:lnTo>
                        <a:pt x="170" y="207"/>
                      </a:lnTo>
                      <a:lnTo>
                        <a:pt x="169" y="207"/>
                      </a:lnTo>
                      <a:lnTo>
                        <a:pt x="169" y="208"/>
                      </a:lnTo>
                      <a:lnTo>
                        <a:pt x="169" y="209"/>
                      </a:lnTo>
                      <a:lnTo>
                        <a:pt x="169" y="210"/>
                      </a:lnTo>
                      <a:lnTo>
                        <a:pt x="167" y="210"/>
                      </a:lnTo>
                      <a:lnTo>
                        <a:pt x="167" y="211"/>
                      </a:lnTo>
                      <a:lnTo>
                        <a:pt x="166" y="211"/>
                      </a:lnTo>
                      <a:lnTo>
                        <a:pt x="165" y="211"/>
                      </a:lnTo>
                      <a:lnTo>
                        <a:pt x="164" y="212"/>
                      </a:lnTo>
                      <a:lnTo>
                        <a:pt x="163" y="212"/>
                      </a:lnTo>
                      <a:lnTo>
                        <a:pt x="163" y="213"/>
                      </a:lnTo>
                      <a:lnTo>
                        <a:pt x="162" y="213"/>
                      </a:lnTo>
                      <a:lnTo>
                        <a:pt x="161" y="213"/>
                      </a:lnTo>
                      <a:lnTo>
                        <a:pt x="160" y="213"/>
                      </a:lnTo>
                      <a:lnTo>
                        <a:pt x="160" y="214"/>
                      </a:lnTo>
                      <a:lnTo>
                        <a:pt x="159" y="215"/>
                      </a:lnTo>
                      <a:lnTo>
                        <a:pt x="158" y="215"/>
                      </a:lnTo>
                      <a:lnTo>
                        <a:pt x="158" y="214"/>
                      </a:lnTo>
                      <a:lnTo>
                        <a:pt x="157" y="214"/>
                      </a:lnTo>
                      <a:lnTo>
                        <a:pt x="156" y="215"/>
                      </a:lnTo>
                      <a:lnTo>
                        <a:pt x="156" y="216"/>
                      </a:lnTo>
                      <a:lnTo>
                        <a:pt x="155" y="216"/>
                      </a:lnTo>
                      <a:lnTo>
                        <a:pt x="155" y="217"/>
                      </a:lnTo>
                      <a:lnTo>
                        <a:pt x="155" y="218"/>
                      </a:lnTo>
                      <a:lnTo>
                        <a:pt x="154" y="218"/>
                      </a:lnTo>
                      <a:lnTo>
                        <a:pt x="153" y="218"/>
                      </a:lnTo>
                      <a:lnTo>
                        <a:pt x="152" y="218"/>
                      </a:lnTo>
                      <a:lnTo>
                        <a:pt x="151" y="218"/>
                      </a:lnTo>
                      <a:lnTo>
                        <a:pt x="151" y="217"/>
                      </a:lnTo>
                      <a:lnTo>
                        <a:pt x="150" y="216"/>
                      </a:lnTo>
                      <a:lnTo>
                        <a:pt x="149" y="216"/>
                      </a:lnTo>
                      <a:lnTo>
                        <a:pt x="147" y="217"/>
                      </a:lnTo>
                      <a:lnTo>
                        <a:pt x="146" y="217"/>
                      </a:lnTo>
                      <a:lnTo>
                        <a:pt x="145" y="217"/>
                      </a:lnTo>
                      <a:lnTo>
                        <a:pt x="145" y="216"/>
                      </a:lnTo>
                      <a:lnTo>
                        <a:pt x="144" y="216"/>
                      </a:lnTo>
                      <a:lnTo>
                        <a:pt x="143" y="215"/>
                      </a:lnTo>
                      <a:lnTo>
                        <a:pt x="143" y="214"/>
                      </a:lnTo>
                      <a:lnTo>
                        <a:pt x="142" y="214"/>
                      </a:lnTo>
                      <a:lnTo>
                        <a:pt x="141" y="214"/>
                      </a:lnTo>
                      <a:lnTo>
                        <a:pt x="138" y="216"/>
                      </a:lnTo>
                      <a:lnTo>
                        <a:pt x="138" y="217"/>
                      </a:lnTo>
                      <a:lnTo>
                        <a:pt x="137" y="217"/>
                      </a:lnTo>
                      <a:lnTo>
                        <a:pt x="137" y="218"/>
                      </a:lnTo>
                      <a:lnTo>
                        <a:pt x="136" y="219"/>
                      </a:lnTo>
                      <a:lnTo>
                        <a:pt x="135" y="220"/>
                      </a:lnTo>
                      <a:lnTo>
                        <a:pt x="134" y="221"/>
                      </a:lnTo>
                      <a:lnTo>
                        <a:pt x="134" y="222"/>
                      </a:lnTo>
                      <a:lnTo>
                        <a:pt x="132" y="222"/>
                      </a:lnTo>
                      <a:lnTo>
                        <a:pt x="131" y="223"/>
                      </a:lnTo>
                      <a:lnTo>
                        <a:pt x="130" y="224"/>
                      </a:lnTo>
                      <a:lnTo>
                        <a:pt x="129" y="224"/>
                      </a:lnTo>
                      <a:lnTo>
                        <a:pt x="129" y="225"/>
                      </a:lnTo>
                      <a:lnTo>
                        <a:pt x="128" y="227"/>
                      </a:lnTo>
                      <a:lnTo>
                        <a:pt x="128" y="228"/>
                      </a:lnTo>
                      <a:lnTo>
                        <a:pt x="127" y="228"/>
                      </a:lnTo>
                      <a:lnTo>
                        <a:pt x="126" y="228"/>
                      </a:lnTo>
                      <a:lnTo>
                        <a:pt x="126" y="229"/>
                      </a:lnTo>
                      <a:lnTo>
                        <a:pt x="126" y="230"/>
                      </a:lnTo>
                      <a:lnTo>
                        <a:pt x="125" y="231"/>
                      </a:lnTo>
                      <a:lnTo>
                        <a:pt x="125" y="232"/>
                      </a:lnTo>
                      <a:lnTo>
                        <a:pt x="125" y="233"/>
                      </a:lnTo>
                      <a:lnTo>
                        <a:pt x="124" y="233"/>
                      </a:lnTo>
                      <a:lnTo>
                        <a:pt x="124" y="234"/>
                      </a:lnTo>
                      <a:lnTo>
                        <a:pt x="123" y="234"/>
                      </a:lnTo>
                      <a:lnTo>
                        <a:pt x="122" y="234"/>
                      </a:lnTo>
                      <a:lnTo>
                        <a:pt x="121" y="234"/>
                      </a:lnTo>
                      <a:lnTo>
                        <a:pt x="120" y="234"/>
                      </a:lnTo>
                      <a:lnTo>
                        <a:pt x="119" y="234"/>
                      </a:lnTo>
                      <a:lnTo>
                        <a:pt x="118" y="234"/>
                      </a:lnTo>
                      <a:lnTo>
                        <a:pt x="117" y="234"/>
                      </a:lnTo>
                      <a:lnTo>
                        <a:pt x="116" y="234"/>
                      </a:lnTo>
                      <a:lnTo>
                        <a:pt x="115" y="235"/>
                      </a:lnTo>
                      <a:lnTo>
                        <a:pt x="113" y="235"/>
                      </a:lnTo>
                      <a:lnTo>
                        <a:pt x="112" y="235"/>
                      </a:lnTo>
                      <a:lnTo>
                        <a:pt x="111" y="235"/>
                      </a:lnTo>
                      <a:lnTo>
                        <a:pt x="111" y="234"/>
                      </a:lnTo>
                      <a:lnTo>
                        <a:pt x="110" y="234"/>
                      </a:lnTo>
                      <a:lnTo>
                        <a:pt x="109" y="235"/>
                      </a:lnTo>
                      <a:lnTo>
                        <a:pt x="108" y="236"/>
                      </a:lnTo>
                      <a:lnTo>
                        <a:pt x="107" y="236"/>
                      </a:lnTo>
                      <a:lnTo>
                        <a:pt x="106" y="236"/>
                      </a:lnTo>
                      <a:lnTo>
                        <a:pt x="105" y="236"/>
                      </a:lnTo>
                      <a:lnTo>
                        <a:pt x="105" y="237"/>
                      </a:lnTo>
                      <a:lnTo>
                        <a:pt x="105" y="238"/>
                      </a:lnTo>
                      <a:lnTo>
                        <a:pt x="104" y="238"/>
                      </a:lnTo>
                      <a:lnTo>
                        <a:pt x="104" y="239"/>
                      </a:lnTo>
                      <a:lnTo>
                        <a:pt x="103" y="239"/>
                      </a:lnTo>
                      <a:lnTo>
                        <a:pt x="102" y="239"/>
                      </a:lnTo>
                      <a:lnTo>
                        <a:pt x="101" y="239"/>
                      </a:lnTo>
                      <a:lnTo>
                        <a:pt x="100" y="239"/>
                      </a:lnTo>
                      <a:lnTo>
                        <a:pt x="99" y="239"/>
                      </a:lnTo>
                      <a:lnTo>
                        <a:pt x="98" y="239"/>
                      </a:lnTo>
                      <a:lnTo>
                        <a:pt x="97" y="239"/>
                      </a:lnTo>
                      <a:lnTo>
                        <a:pt x="96" y="239"/>
                      </a:lnTo>
                      <a:lnTo>
                        <a:pt x="95" y="239"/>
                      </a:lnTo>
                      <a:lnTo>
                        <a:pt x="94" y="239"/>
                      </a:lnTo>
                      <a:lnTo>
                        <a:pt x="94" y="238"/>
                      </a:lnTo>
                      <a:lnTo>
                        <a:pt x="94" y="237"/>
                      </a:lnTo>
                      <a:lnTo>
                        <a:pt x="94" y="236"/>
                      </a:lnTo>
                      <a:lnTo>
                        <a:pt x="93" y="235"/>
                      </a:lnTo>
                      <a:lnTo>
                        <a:pt x="93" y="234"/>
                      </a:lnTo>
                      <a:lnTo>
                        <a:pt x="92" y="234"/>
                      </a:lnTo>
                      <a:lnTo>
                        <a:pt x="92" y="233"/>
                      </a:lnTo>
                      <a:lnTo>
                        <a:pt x="91" y="232"/>
                      </a:lnTo>
                      <a:lnTo>
                        <a:pt x="91" y="231"/>
                      </a:lnTo>
                      <a:lnTo>
                        <a:pt x="90" y="230"/>
                      </a:lnTo>
                      <a:lnTo>
                        <a:pt x="89" y="230"/>
                      </a:lnTo>
                      <a:lnTo>
                        <a:pt x="88" y="229"/>
                      </a:lnTo>
                      <a:lnTo>
                        <a:pt x="89" y="228"/>
                      </a:lnTo>
                      <a:lnTo>
                        <a:pt x="89" y="227"/>
                      </a:lnTo>
                      <a:lnTo>
                        <a:pt x="88" y="226"/>
                      </a:lnTo>
                      <a:lnTo>
                        <a:pt x="87" y="226"/>
                      </a:lnTo>
                      <a:lnTo>
                        <a:pt x="87" y="225"/>
                      </a:lnTo>
                      <a:lnTo>
                        <a:pt x="86" y="224"/>
                      </a:lnTo>
                      <a:lnTo>
                        <a:pt x="86" y="223"/>
                      </a:lnTo>
                      <a:lnTo>
                        <a:pt x="85" y="222"/>
                      </a:lnTo>
                      <a:lnTo>
                        <a:pt x="85" y="220"/>
                      </a:lnTo>
                      <a:lnTo>
                        <a:pt x="85" y="219"/>
                      </a:lnTo>
                      <a:lnTo>
                        <a:pt x="85" y="218"/>
                      </a:lnTo>
                      <a:lnTo>
                        <a:pt x="85" y="217"/>
                      </a:lnTo>
                      <a:lnTo>
                        <a:pt x="85" y="216"/>
                      </a:lnTo>
                      <a:lnTo>
                        <a:pt x="84" y="216"/>
                      </a:lnTo>
                      <a:lnTo>
                        <a:pt x="83" y="216"/>
                      </a:lnTo>
                      <a:lnTo>
                        <a:pt x="82" y="215"/>
                      </a:lnTo>
                      <a:lnTo>
                        <a:pt x="81" y="216"/>
                      </a:lnTo>
                      <a:lnTo>
                        <a:pt x="79" y="216"/>
                      </a:lnTo>
                      <a:lnTo>
                        <a:pt x="76" y="217"/>
                      </a:lnTo>
                      <a:lnTo>
                        <a:pt x="73" y="218"/>
                      </a:lnTo>
                      <a:lnTo>
                        <a:pt x="72" y="219"/>
                      </a:lnTo>
                      <a:lnTo>
                        <a:pt x="71" y="219"/>
                      </a:lnTo>
                      <a:lnTo>
                        <a:pt x="70" y="219"/>
                      </a:lnTo>
                      <a:lnTo>
                        <a:pt x="63" y="219"/>
                      </a:lnTo>
                      <a:lnTo>
                        <a:pt x="57" y="220"/>
                      </a:lnTo>
                      <a:lnTo>
                        <a:pt x="54" y="220"/>
                      </a:lnTo>
                      <a:lnTo>
                        <a:pt x="52" y="220"/>
                      </a:lnTo>
                      <a:lnTo>
                        <a:pt x="51" y="221"/>
                      </a:lnTo>
                      <a:lnTo>
                        <a:pt x="50" y="221"/>
                      </a:lnTo>
                      <a:lnTo>
                        <a:pt x="47" y="221"/>
                      </a:lnTo>
                      <a:lnTo>
                        <a:pt x="45" y="222"/>
                      </a:lnTo>
                      <a:lnTo>
                        <a:pt x="42" y="222"/>
                      </a:lnTo>
                      <a:lnTo>
                        <a:pt x="38" y="223"/>
                      </a:lnTo>
                      <a:lnTo>
                        <a:pt x="36" y="224"/>
                      </a:lnTo>
                      <a:lnTo>
                        <a:pt x="34" y="225"/>
                      </a:lnTo>
                      <a:lnTo>
                        <a:pt x="33" y="225"/>
                      </a:lnTo>
                      <a:lnTo>
                        <a:pt x="31" y="225"/>
                      </a:lnTo>
                      <a:lnTo>
                        <a:pt x="30" y="225"/>
                      </a:lnTo>
                      <a:lnTo>
                        <a:pt x="27" y="224"/>
                      </a:lnTo>
                      <a:lnTo>
                        <a:pt x="22" y="224"/>
                      </a:lnTo>
                      <a:lnTo>
                        <a:pt x="19" y="224"/>
                      </a:lnTo>
                      <a:lnTo>
                        <a:pt x="15" y="223"/>
                      </a:lnTo>
                      <a:lnTo>
                        <a:pt x="15" y="222"/>
                      </a:lnTo>
                      <a:lnTo>
                        <a:pt x="16" y="222"/>
                      </a:lnTo>
                      <a:lnTo>
                        <a:pt x="16" y="221"/>
                      </a:lnTo>
                      <a:lnTo>
                        <a:pt x="17" y="221"/>
                      </a:lnTo>
                      <a:lnTo>
                        <a:pt x="17" y="220"/>
                      </a:lnTo>
                      <a:lnTo>
                        <a:pt x="16" y="219"/>
                      </a:lnTo>
                      <a:lnTo>
                        <a:pt x="17" y="219"/>
                      </a:lnTo>
                      <a:lnTo>
                        <a:pt x="17" y="218"/>
                      </a:lnTo>
                      <a:lnTo>
                        <a:pt x="17" y="217"/>
                      </a:lnTo>
                      <a:lnTo>
                        <a:pt x="18" y="216"/>
                      </a:lnTo>
                      <a:lnTo>
                        <a:pt x="18" y="214"/>
                      </a:lnTo>
                      <a:lnTo>
                        <a:pt x="18" y="213"/>
                      </a:lnTo>
                      <a:lnTo>
                        <a:pt x="18" y="212"/>
                      </a:lnTo>
                      <a:lnTo>
                        <a:pt x="18" y="211"/>
                      </a:lnTo>
                      <a:lnTo>
                        <a:pt x="18" y="210"/>
                      </a:lnTo>
                      <a:lnTo>
                        <a:pt x="18" y="209"/>
                      </a:lnTo>
                      <a:lnTo>
                        <a:pt x="17" y="209"/>
                      </a:lnTo>
                      <a:lnTo>
                        <a:pt x="17" y="208"/>
                      </a:lnTo>
                      <a:lnTo>
                        <a:pt x="17" y="207"/>
                      </a:lnTo>
                      <a:lnTo>
                        <a:pt x="16" y="207"/>
                      </a:lnTo>
                      <a:lnTo>
                        <a:pt x="16" y="206"/>
                      </a:lnTo>
                      <a:lnTo>
                        <a:pt x="16" y="205"/>
                      </a:lnTo>
                      <a:lnTo>
                        <a:pt x="16" y="204"/>
                      </a:lnTo>
                      <a:lnTo>
                        <a:pt x="16" y="203"/>
                      </a:lnTo>
                      <a:lnTo>
                        <a:pt x="15" y="199"/>
                      </a:lnTo>
                      <a:lnTo>
                        <a:pt x="15" y="198"/>
                      </a:lnTo>
                      <a:lnTo>
                        <a:pt x="15" y="197"/>
                      </a:lnTo>
                      <a:lnTo>
                        <a:pt x="15" y="196"/>
                      </a:lnTo>
                      <a:lnTo>
                        <a:pt x="15" y="195"/>
                      </a:lnTo>
                      <a:lnTo>
                        <a:pt x="15" y="194"/>
                      </a:lnTo>
                      <a:lnTo>
                        <a:pt x="14" y="193"/>
                      </a:lnTo>
                      <a:lnTo>
                        <a:pt x="13" y="193"/>
                      </a:lnTo>
                      <a:lnTo>
                        <a:pt x="12" y="192"/>
                      </a:lnTo>
                      <a:lnTo>
                        <a:pt x="12" y="191"/>
                      </a:lnTo>
                      <a:lnTo>
                        <a:pt x="11" y="191"/>
                      </a:lnTo>
                      <a:lnTo>
                        <a:pt x="11" y="190"/>
                      </a:lnTo>
                      <a:lnTo>
                        <a:pt x="10" y="189"/>
                      </a:lnTo>
                      <a:lnTo>
                        <a:pt x="9" y="189"/>
                      </a:lnTo>
                      <a:lnTo>
                        <a:pt x="9" y="188"/>
                      </a:lnTo>
                      <a:lnTo>
                        <a:pt x="8" y="188"/>
                      </a:lnTo>
                      <a:lnTo>
                        <a:pt x="7" y="188"/>
                      </a:lnTo>
                      <a:lnTo>
                        <a:pt x="6" y="187"/>
                      </a:lnTo>
                      <a:lnTo>
                        <a:pt x="6" y="186"/>
                      </a:lnTo>
                      <a:lnTo>
                        <a:pt x="5" y="185"/>
                      </a:lnTo>
                      <a:lnTo>
                        <a:pt x="5" y="184"/>
                      </a:lnTo>
                      <a:lnTo>
                        <a:pt x="4" y="184"/>
                      </a:lnTo>
                      <a:lnTo>
                        <a:pt x="4" y="183"/>
                      </a:lnTo>
                      <a:lnTo>
                        <a:pt x="3" y="182"/>
                      </a:lnTo>
                      <a:lnTo>
                        <a:pt x="2" y="181"/>
                      </a:lnTo>
                      <a:lnTo>
                        <a:pt x="1" y="181"/>
                      </a:lnTo>
                      <a:lnTo>
                        <a:pt x="2" y="181"/>
                      </a:lnTo>
                      <a:lnTo>
                        <a:pt x="2" y="180"/>
                      </a:lnTo>
                      <a:lnTo>
                        <a:pt x="1" y="180"/>
                      </a:lnTo>
                      <a:lnTo>
                        <a:pt x="1" y="179"/>
                      </a:lnTo>
                      <a:lnTo>
                        <a:pt x="1" y="178"/>
                      </a:lnTo>
                      <a:lnTo>
                        <a:pt x="1" y="177"/>
                      </a:lnTo>
                      <a:lnTo>
                        <a:pt x="1" y="176"/>
                      </a:lnTo>
                      <a:lnTo>
                        <a:pt x="1" y="175"/>
                      </a:lnTo>
                      <a:lnTo>
                        <a:pt x="1" y="174"/>
                      </a:lnTo>
                      <a:lnTo>
                        <a:pt x="1" y="170"/>
                      </a:lnTo>
                      <a:lnTo>
                        <a:pt x="1" y="165"/>
                      </a:lnTo>
                      <a:lnTo>
                        <a:pt x="1" y="159"/>
                      </a:lnTo>
                      <a:lnTo>
                        <a:pt x="1" y="155"/>
                      </a:lnTo>
                      <a:lnTo>
                        <a:pt x="1" y="152"/>
                      </a:lnTo>
                      <a:lnTo>
                        <a:pt x="1" y="148"/>
                      </a:lnTo>
                      <a:lnTo>
                        <a:pt x="0" y="145"/>
                      </a:lnTo>
                      <a:lnTo>
                        <a:pt x="1" y="141"/>
                      </a:lnTo>
                      <a:lnTo>
                        <a:pt x="1" y="137"/>
                      </a:lnTo>
                      <a:lnTo>
                        <a:pt x="1" y="132"/>
                      </a:lnTo>
                      <a:lnTo>
                        <a:pt x="1" y="125"/>
                      </a:lnTo>
                      <a:lnTo>
                        <a:pt x="1" y="121"/>
                      </a:lnTo>
                      <a:lnTo>
                        <a:pt x="1" y="64"/>
                      </a:lnTo>
                      <a:lnTo>
                        <a:pt x="8" y="58"/>
                      </a:lnTo>
                      <a:lnTo>
                        <a:pt x="17" y="52"/>
                      </a:lnTo>
                      <a:lnTo>
                        <a:pt x="28" y="43"/>
                      </a:lnTo>
                      <a:lnTo>
                        <a:pt x="37" y="36"/>
                      </a:lnTo>
                      <a:lnTo>
                        <a:pt x="44" y="30"/>
                      </a:lnTo>
                      <a:lnTo>
                        <a:pt x="46" y="29"/>
                      </a:lnTo>
                      <a:lnTo>
                        <a:pt x="47" y="29"/>
                      </a:lnTo>
                      <a:lnTo>
                        <a:pt x="48" y="27"/>
                      </a:lnTo>
                      <a:lnTo>
                        <a:pt x="51" y="24"/>
                      </a:lnTo>
                      <a:lnTo>
                        <a:pt x="53" y="22"/>
                      </a:lnTo>
                      <a:lnTo>
                        <a:pt x="57" y="19"/>
                      </a:lnTo>
                      <a:lnTo>
                        <a:pt x="59" y="18"/>
                      </a:lnTo>
                      <a:lnTo>
                        <a:pt x="60" y="17"/>
                      </a:lnTo>
                      <a:lnTo>
                        <a:pt x="64" y="13"/>
                      </a:lnTo>
                      <a:lnTo>
                        <a:pt x="80" y="0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" name="Freeform 57">
                  <a:extLst>
                    <a:ext uri="{FF2B5EF4-FFF2-40B4-BE49-F238E27FC236}">
                      <a16:creationId xmlns:a16="http://schemas.microsoft.com/office/drawing/2014/main" id="{F94960FF-4184-482C-8579-6F90727A38D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43125" y="3140075"/>
                  <a:ext cx="606425" cy="538163"/>
                </a:xfrm>
                <a:custGeom>
                  <a:avLst/>
                  <a:gdLst>
                    <a:gd name="T0" fmla="*/ 363 w 382"/>
                    <a:gd name="T1" fmla="*/ 5 h 339"/>
                    <a:gd name="T2" fmla="*/ 368 w 382"/>
                    <a:gd name="T3" fmla="*/ 9 h 339"/>
                    <a:gd name="T4" fmla="*/ 367 w 382"/>
                    <a:gd name="T5" fmla="*/ 14 h 339"/>
                    <a:gd name="T6" fmla="*/ 373 w 382"/>
                    <a:gd name="T7" fmla="*/ 20 h 339"/>
                    <a:gd name="T8" fmla="*/ 376 w 382"/>
                    <a:gd name="T9" fmla="*/ 23 h 339"/>
                    <a:gd name="T10" fmla="*/ 381 w 382"/>
                    <a:gd name="T11" fmla="*/ 56 h 339"/>
                    <a:gd name="T12" fmla="*/ 195 w 382"/>
                    <a:gd name="T13" fmla="*/ 330 h 339"/>
                    <a:gd name="T14" fmla="*/ 196 w 382"/>
                    <a:gd name="T15" fmla="*/ 305 h 339"/>
                    <a:gd name="T16" fmla="*/ 199 w 382"/>
                    <a:gd name="T17" fmla="*/ 284 h 339"/>
                    <a:gd name="T18" fmla="*/ 197 w 382"/>
                    <a:gd name="T19" fmla="*/ 274 h 339"/>
                    <a:gd name="T20" fmla="*/ 189 w 382"/>
                    <a:gd name="T21" fmla="*/ 267 h 339"/>
                    <a:gd name="T22" fmla="*/ 179 w 382"/>
                    <a:gd name="T23" fmla="*/ 263 h 339"/>
                    <a:gd name="T24" fmla="*/ 174 w 382"/>
                    <a:gd name="T25" fmla="*/ 253 h 339"/>
                    <a:gd name="T26" fmla="*/ 167 w 382"/>
                    <a:gd name="T27" fmla="*/ 244 h 339"/>
                    <a:gd name="T28" fmla="*/ 160 w 382"/>
                    <a:gd name="T29" fmla="*/ 240 h 339"/>
                    <a:gd name="T30" fmla="*/ 155 w 382"/>
                    <a:gd name="T31" fmla="*/ 230 h 339"/>
                    <a:gd name="T32" fmla="*/ 149 w 382"/>
                    <a:gd name="T33" fmla="*/ 224 h 339"/>
                    <a:gd name="T34" fmla="*/ 145 w 382"/>
                    <a:gd name="T35" fmla="*/ 215 h 339"/>
                    <a:gd name="T36" fmla="*/ 138 w 382"/>
                    <a:gd name="T37" fmla="*/ 212 h 339"/>
                    <a:gd name="T38" fmla="*/ 133 w 382"/>
                    <a:gd name="T39" fmla="*/ 209 h 339"/>
                    <a:gd name="T40" fmla="*/ 127 w 382"/>
                    <a:gd name="T41" fmla="*/ 203 h 339"/>
                    <a:gd name="T42" fmla="*/ 125 w 382"/>
                    <a:gd name="T43" fmla="*/ 197 h 339"/>
                    <a:gd name="T44" fmla="*/ 119 w 382"/>
                    <a:gd name="T45" fmla="*/ 190 h 339"/>
                    <a:gd name="T46" fmla="*/ 115 w 382"/>
                    <a:gd name="T47" fmla="*/ 184 h 339"/>
                    <a:gd name="T48" fmla="*/ 112 w 382"/>
                    <a:gd name="T49" fmla="*/ 182 h 339"/>
                    <a:gd name="T50" fmla="*/ 108 w 382"/>
                    <a:gd name="T51" fmla="*/ 173 h 339"/>
                    <a:gd name="T52" fmla="*/ 102 w 382"/>
                    <a:gd name="T53" fmla="*/ 165 h 339"/>
                    <a:gd name="T54" fmla="*/ 94 w 382"/>
                    <a:gd name="T55" fmla="*/ 162 h 339"/>
                    <a:gd name="T56" fmla="*/ 86 w 382"/>
                    <a:gd name="T57" fmla="*/ 157 h 339"/>
                    <a:gd name="T58" fmla="*/ 79 w 382"/>
                    <a:gd name="T59" fmla="*/ 151 h 339"/>
                    <a:gd name="T60" fmla="*/ 69 w 382"/>
                    <a:gd name="T61" fmla="*/ 153 h 339"/>
                    <a:gd name="T62" fmla="*/ 61 w 382"/>
                    <a:gd name="T63" fmla="*/ 158 h 339"/>
                    <a:gd name="T64" fmla="*/ 55 w 382"/>
                    <a:gd name="T65" fmla="*/ 160 h 339"/>
                    <a:gd name="T66" fmla="*/ 47 w 382"/>
                    <a:gd name="T67" fmla="*/ 156 h 339"/>
                    <a:gd name="T68" fmla="*/ 38 w 382"/>
                    <a:gd name="T69" fmla="*/ 161 h 339"/>
                    <a:gd name="T70" fmla="*/ 27 w 382"/>
                    <a:gd name="T71" fmla="*/ 157 h 339"/>
                    <a:gd name="T72" fmla="*/ 17 w 382"/>
                    <a:gd name="T73" fmla="*/ 158 h 339"/>
                    <a:gd name="T74" fmla="*/ 9 w 382"/>
                    <a:gd name="T75" fmla="*/ 159 h 339"/>
                    <a:gd name="T76" fmla="*/ 5 w 382"/>
                    <a:gd name="T77" fmla="*/ 150 h 339"/>
                    <a:gd name="T78" fmla="*/ 3 w 382"/>
                    <a:gd name="T79" fmla="*/ 139 h 339"/>
                    <a:gd name="T80" fmla="*/ 4 w 382"/>
                    <a:gd name="T81" fmla="*/ 129 h 339"/>
                    <a:gd name="T82" fmla="*/ 1 w 382"/>
                    <a:gd name="T83" fmla="*/ 121 h 339"/>
                    <a:gd name="T84" fmla="*/ 38 w 382"/>
                    <a:gd name="T85" fmla="*/ 79 h 339"/>
                    <a:gd name="T86" fmla="*/ 34 w 382"/>
                    <a:gd name="T87" fmla="*/ 63 h 339"/>
                    <a:gd name="T88" fmla="*/ 156 w 382"/>
                    <a:gd name="T89" fmla="*/ 57 h 339"/>
                    <a:gd name="T90" fmla="*/ 166 w 382"/>
                    <a:gd name="T91" fmla="*/ 53 h 339"/>
                    <a:gd name="T92" fmla="*/ 173 w 382"/>
                    <a:gd name="T93" fmla="*/ 48 h 339"/>
                    <a:gd name="T94" fmla="*/ 181 w 382"/>
                    <a:gd name="T95" fmla="*/ 43 h 339"/>
                    <a:gd name="T96" fmla="*/ 187 w 382"/>
                    <a:gd name="T97" fmla="*/ 50 h 339"/>
                    <a:gd name="T98" fmla="*/ 192 w 382"/>
                    <a:gd name="T99" fmla="*/ 53 h 339"/>
                    <a:gd name="T100" fmla="*/ 199 w 382"/>
                    <a:gd name="T101" fmla="*/ 63 h 339"/>
                    <a:gd name="T102" fmla="*/ 285 w 382"/>
                    <a:gd name="T103" fmla="*/ 47 h 339"/>
                    <a:gd name="T104" fmla="*/ 291 w 382"/>
                    <a:gd name="T105" fmla="*/ 40 h 339"/>
                    <a:gd name="T106" fmla="*/ 294 w 382"/>
                    <a:gd name="T107" fmla="*/ 31 h 339"/>
                    <a:gd name="T108" fmla="*/ 299 w 382"/>
                    <a:gd name="T109" fmla="*/ 24 h 339"/>
                    <a:gd name="T110" fmla="*/ 308 w 382"/>
                    <a:gd name="T111" fmla="*/ 23 h 339"/>
                    <a:gd name="T112" fmla="*/ 316 w 382"/>
                    <a:gd name="T113" fmla="*/ 20 h 339"/>
                    <a:gd name="T114" fmla="*/ 320 w 382"/>
                    <a:gd name="T115" fmla="*/ 13 h 339"/>
                    <a:gd name="T116" fmla="*/ 327 w 382"/>
                    <a:gd name="T117" fmla="*/ 11 h 339"/>
                    <a:gd name="T118" fmla="*/ 334 w 382"/>
                    <a:gd name="T119" fmla="*/ 4 h 339"/>
                    <a:gd name="T120" fmla="*/ 344 w 382"/>
                    <a:gd name="T121" fmla="*/ 0 h 339"/>
                    <a:gd name="T122" fmla="*/ 351 w 382"/>
                    <a:gd name="T123" fmla="*/ 5 h 339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382"/>
                    <a:gd name="T187" fmla="*/ 0 h 339"/>
                    <a:gd name="T188" fmla="*/ 382 w 382"/>
                    <a:gd name="T189" fmla="*/ 339 h 339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382" h="339">
                      <a:moveTo>
                        <a:pt x="351" y="6"/>
                      </a:moveTo>
                      <a:lnTo>
                        <a:pt x="352" y="6"/>
                      </a:lnTo>
                      <a:lnTo>
                        <a:pt x="353" y="7"/>
                      </a:lnTo>
                      <a:lnTo>
                        <a:pt x="355" y="8"/>
                      </a:lnTo>
                      <a:lnTo>
                        <a:pt x="356" y="7"/>
                      </a:lnTo>
                      <a:lnTo>
                        <a:pt x="356" y="8"/>
                      </a:lnTo>
                      <a:lnTo>
                        <a:pt x="357" y="8"/>
                      </a:lnTo>
                      <a:lnTo>
                        <a:pt x="359" y="7"/>
                      </a:lnTo>
                      <a:lnTo>
                        <a:pt x="360" y="6"/>
                      </a:lnTo>
                      <a:lnTo>
                        <a:pt x="361" y="6"/>
                      </a:lnTo>
                      <a:lnTo>
                        <a:pt x="361" y="5"/>
                      </a:lnTo>
                      <a:lnTo>
                        <a:pt x="362" y="5"/>
                      </a:lnTo>
                      <a:lnTo>
                        <a:pt x="363" y="5"/>
                      </a:lnTo>
                      <a:lnTo>
                        <a:pt x="363" y="4"/>
                      </a:lnTo>
                      <a:lnTo>
                        <a:pt x="364" y="4"/>
                      </a:lnTo>
                      <a:lnTo>
                        <a:pt x="365" y="4"/>
                      </a:lnTo>
                      <a:lnTo>
                        <a:pt x="365" y="5"/>
                      </a:lnTo>
                      <a:lnTo>
                        <a:pt x="366" y="5"/>
                      </a:lnTo>
                      <a:lnTo>
                        <a:pt x="367" y="5"/>
                      </a:lnTo>
                      <a:lnTo>
                        <a:pt x="367" y="6"/>
                      </a:lnTo>
                      <a:lnTo>
                        <a:pt x="367" y="7"/>
                      </a:lnTo>
                      <a:lnTo>
                        <a:pt x="368" y="7"/>
                      </a:lnTo>
                      <a:lnTo>
                        <a:pt x="367" y="9"/>
                      </a:lnTo>
                      <a:lnTo>
                        <a:pt x="368" y="9"/>
                      </a:lnTo>
                      <a:lnTo>
                        <a:pt x="368" y="8"/>
                      </a:lnTo>
                      <a:lnTo>
                        <a:pt x="368" y="9"/>
                      </a:lnTo>
                      <a:lnTo>
                        <a:pt x="367" y="11"/>
                      </a:lnTo>
                      <a:lnTo>
                        <a:pt x="366" y="11"/>
                      </a:lnTo>
                      <a:lnTo>
                        <a:pt x="367" y="11"/>
                      </a:lnTo>
                      <a:lnTo>
                        <a:pt x="368" y="11"/>
                      </a:lnTo>
                      <a:lnTo>
                        <a:pt x="367" y="12"/>
                      </a:lnTo>
                      <a:lnTo>
                        <a:pt x="367" y="13"/>
                      </a:lnTo>
                      <a:lnTo>
                        <a:pt x="367" y="12"/>
                      </a:lnTo>
                      <a:lnTo>
                        <a:pt x="368" y="12"/>
                      </a:lnTo>
                      <a:lnTo>
                        <a:pt x="368" y="13"/>
                      </a:lnTo>
                      <a:lnTo>
                        <a:pt x="367" y="13"/>
                      </a:lnTo>
                      <a:lnTo>
                        <a:pt x="367" y="14"/>
                      </a:lnTo>
                      <a:lnTo>
                        <a:pt x="369" y="15"/>
                      </a:lnTo>
                      <a:lnTo>
                        <a:pt x="369" y="16"/>
                      </a:lnTo>
                      <a:lnTo>
                        <a:pt x="369" y="17"/>
                      </a:lnTo>
                      <a:lnTo>
                        <a:pt x="369" y="18"/>
                      </a:lnTo>
                      <a:lnTo>
                        <a:pt x="370" y="18"/>
                      </a:lnTo>
                      <a:lnTo>
                        <a:pt x="371" y="18"/>
                      </a:lnTo>
                      <a:lnTo>
                        <a:pt x="371" y="17"/>
                      </a:lnTo>
                      <a:lnTo>
                        <a:pt x="371" y="18"/>
                      </a:lnTo>
                      <a:lnTo>
                        <a:pt x="372" y="19"/>
                      </a:lnTo>
                      <a:lnTo>
                        <a:pt x="372" y="20"/>
                      </a:lnTo>
                      <a:lnTo>
                        <a:pt x="373" y="20"/>
                      </a:lnTo>
                      <a:lnTo>
                        <a:pt x="373" y="21"/>
                      </a:lnTo>
                      <a:lnTo>
                        <a:pt x="373" y="23"/>
                      </a:lnTo>
                      <a:lnTo>
                        <a:pt x="374" y="24"/>
                      </a:lnTo>
                      <a:lnTo>
                        <a:pt x="374" y="25"/>
                      </a:lnTo>
                      <a:lnTo>
                        <a:pt x="375" y="25"/>
                      </a:lnTo>
                      <a:lnTo>
                        <a:pt x="375" y="24"/>
                      </a:lnTo>
                      <a:lnTo>
                        <a:pt x="375" y="23"/>
                      </a:lnTo>
                      <a:lnTo>
                        <a:pt x="375" y="24"/>
                      </a:lnTo>
                      <a:lnTo>
                        <a:pt x="375" y="23"/>
                      </a:lnTo>
                      <a:lnTo>
                        <a:pt x="376" y="23"/>
                      </a:lnTo>
                      <a:lnTo>
                        <a:pt x="376" y="24"/>
                      </a:lnTo>
                      <a:lnTo>
                        <a:pt x="377" y="24"/>
                      </a:lnTo>
                      <a:lnTo>
                        <a:pt x="377" y="25"/>
                      </a:lnTo>
                      <a:lnTo>
                        <a:pt x="378" y="26"/>
                      </a:lnTo>
                      <a:lnTo>
                        <a:pt x="379" y="27"/>
                      </a:lnTo>
                      <a:lnTo>
                        <a:pt x="380" y="26"/>
                      </a:lnTo>
                      <a:lnTo>
                        <a:pt x="381" y="27"/>
                      </a:lnTo>
                      <a:lnTo>
                        <a:pt x="382" y="27"/>
                      </a:lnTo>
                      <a:lnTo>
                        <a:pt x="382" y="26"/>
                      </a:lnTo>
                      <a:lnTo>
                        <a:pt x="382" y="25"/>
                      </a:lnTo>
                      <a:lnTo>
                        <a:pt x="382" y="44"/>
                      </a:lnTo>
                      <a:lnTo>
                        <a:pt x="381" y="56"/>
                      </a:lnTo>
                      <a:lnTo>
                        <a:pt x="379" y="88"/>
                      </a:lnTo>
                      <a:lnTo>
                        <a:pt x="379" y="98"/>
                      </a:lnTo>
                      <a:lnTo>
                        <a:pt x="375" y="133"/>
                      </a:lnTo>
                      <a:lnTo>
                        <a:pt x="371" y="201"/>
                      </a:lnTo>
                      <a:lnTo>
                        <a:pt x="356" y="241"/>
                      </a:lnTo>
                      <a:lnTo>
                        <a:pt x="331" y="307"/>
                      </a:lnTo>
                      <a:lnTo>
                        <a:pt x="325" y="339"/>
                      </a:lnTo>
                      <a:lnTo>
                        <a:pt x="307" y="338"/>
                      </a:lnTo>
                      <a:lnTo>
                        <a:pt x="278" y="336"/>
                      </a:lnTo>
                      <a:lnTo>
                        <a:pt x="256" y="334"/>
                      </a:lnTo>
                      <a:lnTo>
                        <a:pt x="229" y="332"/>
                      </a:lnTo>
                      <a:lnTo>
                        <a:pt x="210" y="331"/>
                      </a:lnTo>
                      <a:lnTo>
                        <a:pt x="195" y="330"/>
                      </a:lnTo>
                      <a:lnTo>
                        <a:pt x="195" y="329"/>
                      </a:lnTo>
                      <a:lnTo>
                        <a:pt x="195" y="327"/>
                      </a:lnTo>
                      <a:lnTo>
                        <a:pt x="195" y="325"/>
                      </a:lnTo>
                      <a:lnTo>
                        <a:pt x="195" y="322"/>
                      </a:lnTo>
                      <a:lnTo>
                        <a:pt x="195" y="320"/>
                      </a:lnTo>
                      <a:lnTo>
                        <a:pt x="195" y="318"/>
                      </a:lnTo>
                      <a:lnTo>
                        <a:pt x="195" y="315"/>
                      </a:lnTo>
                      <a:lnTo>
                        <a:pt x="195" y="314"/>
                      </a:lnTo>
                      <a:lnTo>
                        <a:pt x="195" y="313"/>
                      </a:lnTo>
                      <a:lnTo>
                        <a:pt x="195" y="312"/>
                      </a:lnTo>
                      <a:lnTo>
                        <a:pt x="195" y="311"/>
                      </a:lnTo>
                      <a:lnTo>
                        <a:pt x="195" y="307"/>
                      </a:lnTo>
                      <a:lnTo>
                        <a:pt x="196" y="305"/>
                      </a:lnTo>
                      <a:lnTo>
                        <a:pt x="197" y="303"/>
                      </a:lnTo>
                      <a:lnTo>
                        <a:pt x="199" y="302"/>
                      </a:lnTo>
                      <a:lnTo>
                        <a:pt x="200" y="301"/>
                      </a:lnTo>
                      <a:lnTo>
                        <a:pt x="200" y="299"/>
                      </a:lnTo>
                      <a:lnTo>
                        <a:pt x="200" y="298"/>
                      </a:lnTo>
                      <a:lnTo>
                        <a:pt x="200" y="297"/>
                      </a:lnTo>
                      <a:lnTo>
                        <a:pt x="199" y="296"/>
                      </a:lnTo>
                      <a:lnTo>
                        <a:pt x="198" y="296"/>
                      </a:lnTo>
                      <a:lnTo>
                        <a:pt x="198" y="286"/>
                      </a:lnTo>
                      <a:lnTo>
                        <a:pt x="198" y="285"/>
                      </a:lnTo>
                      <a:lnTo>
                        <a:pt x="199" y="285"/>
                      </a:lnTo>
                      <a:lnTo>
                        <a:pt x="199" y="284"/>
                      </a:lnTo>
                      <a:lnTo>
                        <a:pt x="200" y="281"/>
                      </a:lnTo>
                      <a:lnTo>
                        <a:pt x="199" y="281"/>
                      </a:lnTo>
                      <a:lnTo>
                        <a:pt x="198" y="281"/>
                      </a:lnTo>
                      <a:lnTo>
                        <a:pt x="197" y="280"/>
                      </a:lnTo>
                      <a:lnTo>
                        <a:pt x="197" y="279"/>
                      </a:lnTo>
                      <a:lnTo>
                        <a:pt x="196" y="279"/>
                      </a:lnTo>
                      <a:lnTo>
                        <a:pt x="196" y="278"/>
                      </a:lnTo>
                      <a:lnTo>
                        <a:pt x="196" y="277"/>
                      </a:lnTo>
                      <a:lnTo>
                        <a:pt x="197" y="277"/>
                      </a:lnTo>
                      <a:lnTo>
                        <a:pt x="197" y="276"/>
                      </a:lnTo>
                      <a:lnTo>
                        <a:pt x="197" y="275"/>
                      </a:lnTo>
                      <a:lnTo>
                        <a:pt x="197" y="274"/>
                      </a:lnTo>
                      <a:lnTo>
                        <a:pt x="196" y="274"/>
                      </a:lnTo>
                      <a:lnTo>
                        <a:pt x="195" y="273"/>
                      </a:lnTo>
                      <a:lnTo>
                        <a:pt x="194" y="273"/>
                      </a:lnTo>
                      <a:lnTo>
                        <a:pt x="193" y="272"/>
                      </a:lnTo>
                      <a:lnTo>
                        <a:pt x="192" y="271"/>
                      </a:lnTo>
                      <a:lnTo>
                        <a:pt x="191" y="270"/>
                      </a:lnTo>
                      <a:lnTo>
                        <a:pt x="191" y="269"/>
                      </a:lnTo>
                      <a:lnTo>
                        <a:pt x="191" y="268"/>
                      </a:lnTo>
                      <a:lnTo>
                        <a:pt x="191" y="267"/>
                      </a:lnTo>
                      <a:lnTo>
                        <a:pt x="190" y="267"/>
                      </a:lnTo>
                      <a:lnTo>
                        <a:pt x="189" y="267"/>
                      </a:lnTo>
                      <a:lnTo>
                        <a:pt x="188" y="267"/>
                      </a:lnTo>
                      <a:lnTo>
                        <a:pt x="187" y="267"/>
                      </a:lnTo>
                      <a:lnTo>
                        <a:pt x="186" y="267"/>
                      </a:lnTo>
                      <a:lnTo>
                        <a:pt x="185" y="267"/>
                      </a:lnTo>
                      <a:lnTo>
                        <a:pt x="184" y="267"/>
                      </a:lnTo>
                      <a:lnTo>
                        <a:pt x="183" y="267"/>
                      </a:lnTo>
                      <a:lnTo>
                        <a:pt x="183" y="266"/>
                      </a:lnTo>
                      <a:lnTo>
                        <a:pt x="182" y="266"/>
                      </a:lnTo>
                      <a:lnTo>
                        <a:pt x="181" y="265"/>
                      </a:lnTo>
                      <a:lnTo>
                        <a:pt x="180" y="264"/>
                      </a:lnTo>
                      <a:lnTo>
                        <a:pt x="179" y="263"/>
                      </a:lnTo>
                      <a:lnTo>
                        <a:pt x="179" y="262"/>
                      </a:lnTo>
                      <a:lnTo>
                        <a:pt x="179" y="261"/>
                      </a:lnTo>
                      <a:lnTo>
                        <a:pt x="178" y="261"/>
                      </a:lnTo>
                      <a:lnTo>
                        <a:pt x="178" y="260"/>
                      </a:lnTo>
                      <a:lnTo>
                        <a:pt x="177" y="260"/>
                      </a:lnTo>
                      <a:lnTo>
                        <a:pt x="177" y="259"/>
                      </a:lnTo>
                      <a:lnTo>
                        <a:pt x="177" y="255"/>
                      </a:lnTo>
                      <a:lnTo>
                        <a:pt x="177" y="254"/>
                      </a:lnTo>
                      <a:lnTo>
                        <a:pt x="176" y="254"/>
                      </a:lnTo>
                      <a:lnTo>
                        <a:pt x="175" y="254"/>
                      </a:lnTo>
                      <a:lnTo>
                        <a:pt x="174" y="253"/>
                      </a:lnTo>
                      <a:lnTo>
                        <a:pt x="173" y="253"/>
                      </a:lnTo>
                      <a:lnTo>
                        <a:pt x="172" y="252"/>
                      </a:lnTo>
                      <a:lnTo>
                        <a:pt x="172" y="251"/>
                      </a:lnTo>
                      <a:lnTo>
                        <a:pt x="171" y="250"/>
                      </a:lnTo>
                      <a:lnTo>
                        <a:pt x="171" y="249"/>
                      </a:lnTo>
                      <a:lnTo>
                        <a:pt x="170" y="248"/>
                      </a:lnTo>
                      <a:lnTo>
                        <a:pt x="169" y="248"/>
                      </a:lnTo>
                      <a:lnTo>
                        <a:pt x="168" y="247"/>
                      </a:lnTo>
                      <a:lnTo>
                        <a:pt x="168" y="246"/>
                      </a:lnTo>
                      <a:lnTo>
                        <a:pt x="167" y="245"/>
                      </a:lnTo>
                      <a:lnTo>
                        <a:pt x="167" y="244"/>
                      </a:lnTo>
                      <a:lnTo>
                        <a:pt x="167" y="243"/>
                      </a:lnTo>
                      <a:lnTo>
                        <a:pt x="167" y="242"/>
                      </a:lnTo>
                      <a:lnTo>
                        <a:pt x="167" y="241"/>
                      </a:lnTo>
                      <a:lnTo>
                        <a:pt x="166" y="241"/>
                      </a:lnTo>
                      <a:lnTo>
                        <a:pt x="165" y="241"/>
                      </a:lnTo>
                      <a:lnTo>
                        <a:pt x="165" y="242"/>
                      </a:lnTo>
                      <a:lnTo>
                        <a:pt x="164" y="242"/>
                      </a:lnTo>
                      <a:lnTo>
                        <a:pt x="163" y="242"/>
                      </a:lnTo>
                      <a:lnTo>
                        <a:pt x="162" y="242"/>
                      </a:lnTo>
                      <a:lnTo>
                        <a:pt x="162" y="241"/>
                      </a:lnTo>
                      <a:lnTo>
                        <a:pt x="161" y="240"/>
                      </a:lnTo>
                      <a:lnTo>
                        <a:pt x="160" y="240"/>
                      </a:lnTo>
                      <a:lnTo>
                        <a:pt x="160" y="239"/>
                      </a:lnTo>
                      <a:lnTo>
                        <a:pt x="159" y="238"/>
                      </a:lnTo>
                      <a:lnTo>
                        <a:pt x="159" y="237"/>
                      </a:lnTo>
                      <a:lnTo>
                        <a:pt x="159" y="236"/>
                      </a:lnTo>
                      <a:lnTo>
                        <a:pt x="159" y="234"/>
                      </a:lnTo>
                      <a:lnTo>
                        <a:pt x="159" y="233"/>
                      </a:lnTo>
                      <a:lnTo>
                        <a:pt x="158" y="233"/>
                      </a:lnTo>
                      <a:lnTo>
                        <a:pt x="158" y="232"/>
                      </a:lnTo>
                      <a:lnTo>
                        <a:pt x="157" y="232"/>
                      </a:lnTo>
                      <a:lnTo>
                        <a:pt x="156" y="232"/>
                      </a:lnTo>
                      <a:lnTo>
                        <a:pt x="155" y="231"/>
                      </a:lnTo>
                      <a:lnTo>
                        <a:pt x="155" y="230"/>
                      </a:lnTo>
                      <a:lnTo>
                        <a:pt x="154" y="230"/>
                      </a:lnTo>
                      <a:lnTo>
                        <a:pt x="154" y="229"/>
                      </a:lnTo>
                      <a:lnTo>
                        <a:pt x="154" y="228"/>
                      </a:lnTo>
                      <a:lnTo>
                        <a:pt x="153" y="228"/>
                      </a:lnTo>
                      <a:lnTo>
                        <a:pt x="153" y="227"/>
                      </a:lnTo>
                      <a:lnTo>
                        <a:pt x="152" y="226"/>
                      </a:lnTo>
                      <a:lnTo>
                        <a:pt x="151" y="225"/>
                      </a:lnTo>
                      <a:lnTo>
                        <a:pt x="151" y="224"/>
                      </a:lnTo>
                      <a:lnTo>
                        <a:pt x="150" y="224"/>
                      </a:lnTo>
                      <a:lnTo>
                        <a:pt x="150" y="223"/>
                      </a:lnTo>
                      <a:lnTo>
                        <a:pt x="149" y="223"/>
                      </a:lnTo>
                      <a:lnTo>
                        <a:pt x="149" y="224"/>
                      </a:lnTo>
                      <a:lnTo>
                        <a:pt x="148" y="223"/>
                      </a:lnTo>
                      <a:lnTo>
                        <a:pt x="148" y="222"/>
                      </a:lnTo>
                      <a:lnTo>
                        <a:pt x="148" y="221"/>
                      </a:lnTo>
                      <a:lnTo>
                        <a:pt x="148" y="220"/>
                      </a:lnTo>
                      <a:lnTo>
                        <a:pt x="148" y="219"/>
                      </a:lnTo>
                      <a:lnTo>
                        <a:pt x="148" y="218"/>
                      </a:lnTo>
                      <a:lnTo>
                        <a:pt x="147" y="218"/>
                      </a:lnTo>
                      <a:lnTo>
                        <a:pt x="147" y="217"/>
                      </a:lnTo>
                      <a:lnTo>
                        <a:pt x="146" y="217"/>
                      </a:lnTo>
                      <a:lnTo>
                        <a:pt x="145" y="217"/>
                      </a:lnTo>
                      <a:lnTo>
                        <a:pt x="145" y="216"/>
                      </a:lnTo>
                      <a:lnTo>
                        <a:pt x="145" y="215"/>
                      </a:lnTo>
                      <a:lnTo>
                        <a:pt x="145" y="214"/>
                      </a:lnTo>
                      <a:lnTo>
                        <a:pt x="144" y="213"/>
                      </a:lnTo>
                      <a:lnTo>
                        <a:pt x="144" y="212"/>
                      </a:lnTo>
                      <a:lnTo>
                        <a:pt x="143" y="212"/>
                      </a:lnTo>
                      <a:lnTo>
                        <a:pt x="143" y="211"/>
                      </a:lnTo>
                      <a:lnTo>
                        <a:pt x="142" y="211"/>
                      </a:lnTo>
                      <a:lnTo>
                        <a:pt x="141" y="211"/>
                      </a:lnTo>
                      <a:lnTo>
                        <a:pt x="140" y="211"/>
                      </a:lnTo>
                      <a:lnTo>
                        <a:pt x="139" y="211"/>
                      </a:lnTo>
                      <a:lnTo>
                        <a:pt x="139" y="212"/>
                      </a:lnTo>
                      <a:lnTo>
                        <a:pt x="138" y="212"/>
                      </a:lnTo>
                      <a:lnTo>
                        <a:pt x="138" y="213"/>
                      </a:lnTo>
                      <a:lnTo>
                        <a:pt x="137" y="213"/>
                      </a:lnTo>
                      <a:lnTo>
                        <a:pt x="137" y="212"/>
                      </a:lnTo>
                      <a:lnTo>
                        <a:pt x="137" y="213"/>
                      </a:lnTo>
                      <a:lnTo>
                        <a:pt x="137" y="212"/>
                      </a:lnTo>
                      <a:lnTo>
                        <a:pt x="137" y="211"/>
                      </a:lnTo>
                      <a:lnTo>
                        <a:pt x="136" y="211"/>
                      </a:lnTo>
                      <a:lnTo>
                        <a:pt x="136" y="210"/>
                      </a:lnTo>
                      <a:lnTo>
                        <a:pt x="136" y="209"/>
                      </a:lnTo>
                      <a:lnTo>
                        <a:pt x="135" y="209"/>
                      </a:lnTo>
                      <a:lnTo>
                        <a:pt x="134" y="209"/>
                      </a:lnTo>
                      <a:lnTo>
                        <a:pt x="133" y="209"/>
                      </a:lnTo>
                      <a:lnTo>
                        <a:pt x="132" y="209"/>
                      </a:lnTo>
                      <a:lnTo>
                        <a:pt x="131" y="209"/>
                      </a:lnTo>
                      <a:lnTo>
                        <a:pt x="131" y="208"/>
                      </a:lnTo>
                      <a:lnTo>
                        <a:pt x="130" y="208"/>
                      </a:lnTo>
                      <a:lnTo>
                        <a:pt x="130" y="207"/>
                      </a:lnTo>
                      <a:lnTo>
                        <a:pt x="129" y="207"/>
                      </a:lnTo>
                      <a:lnTo>
                        <a:pt x="129" y="206"/>
                      </a:lnTo>
                      <a:lnTo>
                        <a:pt x="128" y="206"/>
                      </a:lnTo>
                      <a:lnTo>
                        <a:pt x="128" y="205"/>
                      </a:lnTo>
                      <a:lnTo>
                        <a:pt x="127" y="205"/>
                      </a:lnTo>
                      <a:lnTo>
                        <a:pt x="127" y="204"/>
                      </a:lnTo>
                      <a:lnTo>
                        <a:pt x="127" y="203"/>
                      </a:lnTo>
                      <a:lnTo>
                        <a:pt x="127" y="202"/>
                      </a:lnTo>
                      <a:lnTo>
                        <a:pt x="127" y="201"/>
                      </a:lnTo>
                      <a:lnTo>
                        <a:pt x="127" y="200"/>
                      </a:lnTo>
                      <a:lnTo>
                        <a:pt x="127" y="199"/>
                      </a:lnTo>
                      <a:lnTo>
                        <a:pt x="128" y="199"/>
                      </a:lnTo>
                      <a:lnTo>
                        <a:pt x="127" y="198"/>
                      </a:lnTo>
                      <a:lnTo>
                        <a:pt x="127" y="197"/>
                      </a:lnTo>
                      <a:lnTo>
                        <a:pt x="126" y="197"/>
                      </a:lnTo>
                      <a:lnTo>
                        <a:pt x="125" y="197"/>
                      </a:lnTo>
                      <a:lnTo>
                        <a:pt x="124" y="197"/>
                      </a:lnTo>
                      <a:lnTo>
                        <a:pt x="124" y="196"/>
                      </a:lnTo>
                      <a:lnTo>
                        <a:pt x="123" y="196"/>
                      </a:lnTo>
                      <a:lnTo>
                        <a:pt x="122" y="196"/>
                      </a:lnTo>
                      <a:lnTo>
                        <a:pt x="122" y="195"/>
                      </a:lnTo>
                      <a:lnTo>
                        <a:pt x="122" y="194"/>
                      </a:lnTo>
                      <a:lnTo>
                        <a:pt x="122" y="193"/>
                      </a:lnTo>
                      <a:lnTo>
                        <a:pt x="122" y="192"/>
                      </a:lnTo>
                      <a:lnTo>
                        <a:pt x="121" y="192"/>
                      </a:lnTo>
                      <a:lnTo>
                        <a:pt x="121" y="191"/>
                      </a:lnTo>
                      <a:lnTo>
                        <a:pt x="120" y="191"/>
                      </a:lnTo>
                      <a:lnTo>
                        <a:pt x="119" y="190"/>
                      </a:lnTo>
                      <a:lnTo>
                        <a:pt x="119" y="189"/>
                      </a:lnTo>
                      <a:lnTo>
                        <a:pt x="119" y="188"/>
                      </a:lnTo>
                      <a:lnTo>
                        <a:pt x="119" y="187"/>
                      </a:lnTo>
                      <a:lnTo>
                        <a:pt x="119" y="186"/>
                      </a:lnTo>
                      <a:lnTo>
                        <a:pt x="118" y="186"/>
                      </a:lnTo>
                      <a:lnTo>
                        <a:pt x="117" y="185"/>
                      </a:lnTo>
                      <a:lnTo>
                        <a:pt x="117" y="184"/>
                      </a:lnTo>
                      <a:lnTo>
                        <a:pt x="116" y="184"/>
                      </a:lnTo>
                      <a:lnTo>
                        <a:pt x="116" y="183"/>
                      </a:lnTo>
                      <a:lnTo>
                        <a:pt x="115" y="183"/>
                      </a:lnTo>
                      <a:lnTo>
                        <a:pt x="115" y="184"/>
                      </a:lnTo>
                      <a:lnTo>
                        <a:pt x="114" y="184"/>
                      </a:lnTo>
                      <a:lnTo>
                        <a:pt x="114" y="185"/>
                      </a:lnTo>
                      <a:lnTo>
                        <a:pt x="114" y="186"/>
                      </a:lnTo>
                      <a:lnTo>
                        <a:pt x="113" y="186"/>
                      </a:lnTo>
                      <a:lnTo>
                        <a:pt x="112" y="186"/>
                      </a:lnTo>
                      <a:lnTo>
                        <a:pt x="112" y="185"/>
                      </a:lnTo>
                      <a:lnTo>
                        <a:pt x="112" y="184"/>
                      </a:lnTo>
                      <a:lnTo>
                        <a:pt x="111" y="184"/>
                      </a:lnTo>
                      <a:lnTo>
                        <a:pt x="111" y="183"/>
                      </a:lnTo>
                      <a:lnTo>
                        <a:pt x="112" y="183"/>
                      </a:lnTo>
                      <a:lnTo>
                        <a:pt x="112" y="182"/>
                      </a:lnTo>
                      <a:lnTo>
                        <a:pt x="112" y="181"/>
                      </a:lnTo>
                      <a:lnTo>
                        <a:pt x="111" y="180"/>
                      </a:lnTo>
                      <a:lnTo>
                        <a:pt x="112" y="180"/>
                      </a:lnTo>
                      <a:lnTo>
                        <a:pt x="111" y="180"/>
                      </a:lnTo>
                      <a:lnTo>
                        <a:pt x="111" y="179"/>
                      </a:lnTo>
                      <a:lnTo>
                        <a:pt x="110" y="178"/>
                      </a:lnTo>
                      <a:lnTo>
                        <a:pt x="110" y="177"/>
                      </a:lnTo>
                      <a:lnTo>
                        <a:pt x="110" y="176"/>
                      </a:lnTo>
                      <a:lnTo>
                        <a:pt x="110" y="175"/>
                      </a:lnTo>
                      <a:lnTo>
                        <a:pt x="110" y="174"/>
                      </a:lnTo>
                      <a:lnTo>
                        <a:pt x="109" y="174"/>
                      </a:lnTo>
                      <a:lnTo>
                        <a:pt x="109" y="173"/>
                      </a:lnTo>
                      <a:lnTo>
                        <a:pt x="108" y="173"/>
                      </a:lnTo>
                      <a:lnTo>
                        <a:pt x="108" y="172"/>
                      </a:lnTo>
                      <a:lnTo>
                        <a:pt x="107" y="171"/>
                      </a:lnTo>
                      <a:lnTo>
                        <a:pt x="106" y="170"/>
                      </a:lnTo>
                      <a:lnTo>
                        <a:pt x="106" y="169"/>
                      </a:lnTo>
                      <a:lnTo>
                        <a:pt x="105" y="169"/>
                      </a:lnTo>
                      <a:lnTo>
                        <a:pt x="104" y="169"/>
                      </a:lnTo>
                      <a:lnTo>
                        <a:pt x="103" y="169"/>
                      </a:lnTo>
                      <a:lnTo>
                        <a:pt x="102" y="169"/>
                      </a:lnTo>
                      <a:lnTo>
                        <a:pt x="102" y="168"/>
                      </a:lnTo>
                      <a:lnTo>
                        <a:pt x="102" y="167"/>
                      </a:lnTo>
                      <a:lnTo>
                        <a:pt x="102" y="166"/>
                      </a:lnTo>
                      <a:lnTo>
                        <a:pt x="102" y="165"/>
                      </a:lnTo>
                      <a:lnTo>
                        <a:pt x="101" y="165"/>
                      </a:lnTo>
                      <a:lnTo>
                        <a:pt x="101" y="164"/>
                      </a:lnTo>
                      <a:lnTo>
                        <a:pt x="100" y="164"/>
                      </a:lnTo>
                      <a:lnTo>
                        <a:pt x="99" y="164"/>
                      </a:lnTo>
                      <a:lnTo>
                        <a:pt x="98" y="163"/>
                      </a:lnTo>
                      <a:lnTo>
                        <a:pt x="98" y="162"/>
                      </a:lnTo>
                      <a:lnTo>
                        <a:pt x="97" y="162"/>
                      </a:lnTo>
                      <a:lnTo>
                        <a:pt x="96" y="162"/>
                      </a:lnTo>
                      <a:lnTo>
                        <a:pt x="95" y="162"/>
                      </a:lnTo>
                      <a:lnTo>
                        <a:pt x="94" y="162"/>
                      </a:lnTo>
                      <a:lnTo>
                        <a:pt x="93" y="162"/>
                      </a:lnTo>
                      <a:lnTo>
                        <a:pt x="92" y="161"/>
                      </a:lnTo>
                      <a:lnTo>
                        <a:pt x="91" y="160"/>
                      </a:lnTo>
                      <a:lnTo>
                        <a:pt x="90" y="160"/>
                      </a:lnTo>
                      <a:lnTo>
                        <a:pt x="90" y="159"/>
                      </a:lnTo>
                      <a:lnTo>
                        <a:pt x="89" y="160"/>
                      </a:lnTo>
                      <a:lnTo>
                        <a:pt x="89" y="159"/>
                      </a:lnTo>
                      <a:lnTo>
                        <a:pt x="88" y="159"/>
                      </a:lnTo>
                      <a:lnTo>
                        <a:pt x="88" y="158"/>
                      </a:lnTo>
                      <a:lnTo>
                        <a:pt x="87" y="158"/>
                      </a:lnTo>
                      <a:lnTo>
                        <a:pt x="87" y="157"/>
                      </a:lnTo>
                      <a:lnTo>
                        <a:pt x="86" y="157"/>
                      </a:lnTo>
                      <a:lnTo>
                        <a:pt x="85" y="156"/>
                      </a:lnTo>
                      <a:lnTo>
                        <a:pt x="84" y="156"/>
                      </a:lnTo>
                      <a:lnTo>
                        <a:pt x="84" y="155"/>
                      </a:lnTo>
                      <a:lnTo>
                        <a:pt x="84" y="154"/>
                      </a:lnTo>
                      <a:lnTo>
                        <a:pt x="83" y="154"/>
                      </a:lnTo>
                      <a:lnTo>
                        <a:pt x="83" y="153"/>
                      </a:lnTo>
                      <a:lnTo>
                        <a:pt x="82" y="153"/>
                      </a:lnTo>
                      <a:lnTo>
                        <a:pt x="81" y="153"/>
                      </a:lnTo>
                      <a:lnTo>
                        <a:pt x="81" y="152"/>
                      </a:lnTo>
                      <a:lnTo>
                        <a:pt x="80" y="152"/>
                      </a:lnTo>
                      <a:lnTo>
                        <a:pt x="79" y="152"/>
                      </a:lnTo>
                      <a:lnTo>
                        <a:pt x="79" y="151"/>
                      </a:lnTo>
                      <a:lnTo>
                        <a:pt x="78" y="151"/>
                      </a:lnTo>
                      <a:lnTo>
                        <a:pt x="77" y="151"/>
                      </a:lnTo>
                      <a:lnTo>
                        <a:pt x="76" y="151"/>
                      </a:lnTo>
                      <a:lnTo>
                        <a:pt x="75" y="151"/>
                      </a:lnTo>
                      <a:lnTo>
                        <a:pt x="74" y="152"/>
                      </a:lnTo>
                      <a:lnTo>
                        <a:pt x="73" y="152"/>
                      </a:lnTo>
                      <a:lnTo>
                        <a:pt x="72" y="152"/>
                      </a:lnTo>
                      <a:lnTo>
                        <a:pt x="71" y="151"/>
                      </a:lnTo>
                      <a:lnTo>
                        <a:pt x="70" y="151"/>
                      </a:lnTo>
                      <a:lnTo>
                        <a:pt x="69" y="151"/>
                      </a:lnTo>
                      <a:lnTo>
                        <a:pt x="69" y="152"/>
                      </a:lnTo>
                      <a:lnTo>
                        <a:pt x="69" y="153"/>
                      </a:lnTo>
                      <a:lnTo>
                        <a:pt x="68" y="154"/>
                      </a:lnTo>
                      <a:lnTo>
                        <a:pt x="67" y="154"/>
                      </a:lnTo>
                      <a:lnTo>
                        <a:pt x="67" y="155"/>
                      </a:lnTo>
                      <a:lnTo>
                        <a:pt x="66" y="155"/>
                      </a:lnTo>
                      <a:lnTo>
                        <a:pt x="66" y="156"/>
                      </a:lnTo>
                      <a:lnTo>
                        <a:pt x="65" y="156"/>
                      </a:lnTo>
                      <a:lnTo>
                        <a:pt x="64" y="156"/>
                      </a:lnTo>
                      <a:lnTo>
                        <a:pt x="63" y="156"/>
                      </a:lnTo>
                      <a:lnTo>
                        <a:pt x="63" y="157"/>
                      </a:lnTo>
                      <a:lnTo>
                        <a:pt x="62" y="157"/>
                      </a:lnTo>
                      <a:lnTo>
                        <a:pt x="61" y="157"/>
                      </a:lnTo>
                      <a:lnTo>
                        <a:pt x="61" y="158"/>
                      </a:lnTo>
                      <a:lnTo>
                        <a:pt x="61" y="159"/>
                      </a:lnTo>
                      <a:lnTo>
                        <a:pt x="61" y="160"/>
                      </a:lnTo>
                      <a:lnTo>
                        <a:pt x="61" y="161"/>
                      </a:lnTo>
                      <a:lnTo>
                        <a:pt x="60" y="161"/>
                      </a:lnTo>
                      <a:lnTo>
                        <a:pt x="59" y="161"/>
                      </a:lnTo>
                      <a:lnTo>
                        <a:pt x="59" y="160"/>
                      </a:lnTo>
                      <a:lnTo>
                        <a:pt x="58" y="159"/>
                      </a:lnTo>
                      <a:lnTo>
                        <a:pt x="58" y="158"/>
                      </a:lnTo>
                      <a:lnTo>
                        <a:pt x="57" y="158"/>
                      </a:lnTo>
                      <a:lnTo>
                        <a:pt x="57" y="159"/>
                      </a:lnTo>
                      <a:lnTo>
                        <a:pt x="56" y="160"/>
                      </a:lnTo>
                      <a:lnTo>
                        <a:pt x="55" y="160"/>
                      </a:lnTo>
                      <a:lnTo>
                        <a:pt x="54" y="159"/>
                      </a:lnTo>
                      <a:lnTo>
                        <a:pt x="53" y="158"/>
                      </a:lnTo>
                      <a:lnTo>
                        <a:pt x="53" y="157"/>
                      </a:lnTo>
                      <a:lnTo>
                        <a:pt x="53" y="156"/>
                      </a:lnTo>
                      <a:lnTo>
                        <a:pt x="52" y="156"/>
                      </a:lnTo>
                      <a:lnTo>
                        <a:pt x="51" y="155"/>
                      </a:lnTo>
                      <a:lnTo>
                        <a:pt x="50" y="155"/>
                      </a:lnTo>
                      <a:lnTo>
                        <a:pt x="49" y="155"/>
                      </a:lnTo>
                      <a:lnTo>
                        <a:pt x="48" y="155"/>
                      </a:lnTo>
                      <a:lnTo>
                        <a:pt x="48" y="156"/>
                      </a:lnTo>
                      <a:lnTo>
                        <a:pt x="47" y="156"/>
                      </a:lnTo>
                      <a:lnTo>
                        <a:pt x="48" y="157"/>
                      </a:lnTo>
                      <a:lnTo>
                        <a:pt x="47" y="157"/>
                      </a:lnTo>
                      <a:lnTo>
                        <a:pt x="46" y="157"/>
                      </a:lnTo>
                      <a:lnTo>
                        <a:pt x="46" y="158"/>
                      </a:lnTo>
                      <a:lnTo>
                        <a:pt x="45" y="159"/>
                      </a:lnTo>
                      <a:lnTo>
                        <a:pt x="44" y="159"/>
                      </a:lnTo>
                      <a:lnTo>
                        <a:pt x="43" y="159"/>
                      </a:lnTo>
                      <a:lnTo>
                        <a:pt x="42" y="159"/>
                      </a:lnTo>
                      <a:lnTo>
                        <a:pt x="41" y="159"/>
                      </a:lnTo>
                      <a:lnTo>
                        <a:pt x="40" y="160"/>
                      </a:lnTo>
                      <a:lnTo>
                        <a:pt x="39" y="161"/>
                      </a:lnTo>
                      <a:lnTo>
                        <a:pt x="38" y="161"/>
                      </a:lnTo>
                      <a:lnTo>
                        <a:pt x="38" y="162"/>
                      </a:lnTo>
                      <a:lnTo>
                        <a:pt x="37" y="161"/>
                      </a:lnTo>
                      <a:lnTo>
                        <a:pt x="36" y="161"/>
                      </a:lnTo>
                      <a:lnTo>
                        <a:pt x="35" y="161"/>
                      </a:lnTo>
                      <a:lnTo>
                        <a:pt x="33" y="161"/>
                      </a:lnTo>
                      <a:lnTo>
                        <a:pt x="32" y="161"/>
                      </a:lnTo>
                      <a:lnTo>
                        <a:pt x="32" y="160"/>
                      </a:lnTo>
                      <a:lnTo>
                        <a:pt x="32" y="159"/>
                      </a:lnTo>
                      <a:lnTo>
                        <a:pt x="31" y="158"/>
                      </a:lnTo>
                      <a:lnTo>
                        <a:pt x="30" y="158"/>
                      </a:lnTo>
                      <a:lnTo>
                        <a:pt x="28" y="157"/>
                      </a:lnTo>
                      <a:lnTo>
                        <a:pt x="27" y="157"/>
                      </a:lnTo>
                      <a:lnTo>
                        <a:pt x="26" y="156"/>
                      </a:lnTo>
                      <a:lnTo>
                        <a:pt x="26" y="155"/>
                      </a:lnTo>
                      <a:lnTo>
                        <a:pt x="25" y="156"/>
                      </a:lnTo>
                      <a:lnTo>
                        <a:pt x="24" y="156"/>
                      </a:lnTo>
                      <a:lnTo>
                        <a:pt x="23" y="156"/>
                      </a:lnTo>
                      <a:lnTo>
                        <a:pt x="22" y="157"/>
                      </a:lnTo>
                      <a:lnTo>
                        <a:pt x="21" y="157"/>
                      </a:lnTo>
                      <a:lnTo>
                        <a:pt x="20" y="157"/>
                      </a:lnTo>
                      <a:lnTo>
                        <a:pt x="19" y="157"/>
                      </a:lnTo>
                      <a:lnTo>
                        <a:pt x="18" y="157"/>
                      </a:lnTo>
                      <a:lnTo>
                        <a:pt x="18" y="158"/>
                      </a:lnTo>
                      <a:lnTo>
                        <a:pt x="17" y="158"/>
                      </a:lnTo>
                      <a:lnTo>
                        <a:pt x="16" y="158"/>
                      </a:lnTo>
                      <a:lnTo>
                        <a:pt x="15" y="159"/>
                      </a:lnTo>
                      <a:lnTo>
                        <a:pt x="14" y="160"/>
                      </a:lnTo>
                      <a:lnTo>
                        <a:pt x="14" y="161"/>
                      </a:lnTo>
                      <a:lnTo>
                        <a:pt x="13" y="161"/>
                      </a:lnTo>
                      <a:lnTo>
                        <a:pt x="13" y="162"/>
                      </a:lnTo>
                      <a:lnTo>
                        <a:pt x="12" y="162"/>
                      </a:lnTo>
                      <a:lnTo>
                        <a:pt x="11" y="162"/>
                      </a:lnTo>
                      <a:lnTo>
                        <a:pt x="11" y="161"/>
                      </a:lnTo>
                      <a:lnTo>
                        <a:pt x="10" y="160"/>
                      </a:lnTo>
                      <a:lnTo>
                        <a:pt x="10" y="159"/>
                      </a:lnTo>
                      <a:lnTo>
                        <a:pt x="9" y="159"/>
                      </a:lnTo>
                      <a:lnTo>
                        <a:pt x="9" y="158"/>
                      </a:lnTo>
                      <a:lnTo>
                        <a:pt x="9" y="157"/>
                      </a:lnTo>
                      <a:lnTo>
                        <a:pt x="8" y="157"/>
                      </a:lnTo>
                      <a:lnTo>
                        <a:pt x="6" y="157"/>
                      </a:lnTo>
                      <a:lnTo>
                        <a:pt x="6" y="156"/>
                      </a:lnTo>
                      <a:lnTo>
                        <a:pt x="6" y="155"/>
                      </a:lnTo>
                      <a:lnTo>
                        <a:pt x="6" y="154"/>
                      </a:lnTo>
                      <a:lnTo>
                        <a:pt x="7" y="153"/>
                      </a:lnTo>
                      <a:lnTo>
                        <a:pt x="7" y="152"/>
                      </a:lnTo>
                      <a:lnTo>
                        <a:pt x="7" y="151"/>
                      </a:lnTo>
                      <a:lnTo>
                        <a:pt x="6" y="151"/>
                      </a:lnTo>
                      <a:lnTo>
                        <a:pt x="5" y="150"/>
                      </a:lnTo>
                      <a:lnTo>
                        <a:pt x="4" y="149"/>
                      </a:lnTo>
                      <a:lnTo>
                        <a:pt x="4" y="148"/>
                      </a:lnTo>
                      <a:lnTo>
                        <a:pt x="4" y="147"/>
                      </a:lnTo>
                      <a:lnTo>
                        <a:pt x="4" y="146"/>
                      </a:lnTo>
                      <a:lnTo>
                        <a:pt x="4" y="145"/>
                      </a:lnTo>
                      <a:lnTo>
                        <a:pt x="4" y="144"/>
                      </a:lnTo>
                      <a:lnTo>
                        <a:pt x="4" y="143"/>
                      </a:lnTo>
                      <a:lnTo>
                        <a:pt x="4" y="142"/>
                      </a:lnTo>
                      <a:lnTo>
                        <a:pt x="4" y="141"/>
                      </a:lnTo>
                      <a:lnTo>
                        <a:pt x="4" y="140"/>
                      </a:lnTo>
                      <a:lnTo>
                        <a:pt x="4" y="139"/>
                      </a:lnTo>
                      <a:lnTo>
                        <a:pt x="3" y="139"/>
                      </a:lnTo>
                      <a:lnTo>
                        <a:pt x="3" y="138"/>
                      </a:lnTo>
                      <a:lnTo>
                        <a:pt x="3" y="137"/>
                      </a:lnTo>
                      <a:lnTo>
                        <a:pt x="3" y="136"/>
                      </a:lnTo>
                      <a:lnTo>
                        <a:pt x="3" y="135"/>
                      </a:lnTo>
                      <a:lnTo>
                        <a:pt x="3" y="134"/>
                      </a:lnTo>
                      <a:lnTo>
                        <a:pt x="4" y="133"/>
                      </a:lnTo>
                      <a:lnTo>
                        <a:pt x="4" y="132"/>
                      </a:lnTo>
                      <a:lnTo>
                        <a:pt x="4" y="131"/>
                      </a:lnTo>
                      <a:lnTo>
                        <a:pt x="4" y="130"/>
                      </a:lnTo>
                      <a:lnTo>
                        <a:pt x="4" y="129"/>
                      </a:lnTo>
                      <a:lnTo>
                        <a:pt x="3" y="129"/>
                      </a:lnTo>
                      <a:lnTo>
                        <a:pt x="3" y="128"/>
                      </a:lnTo>
                      <a:lnTo>
                        <a:pt x="3" y="127"/>
                      </a:lnTo>
                      <a:lnTo>
                        <a:pt x="2" y="126"/>
                      </a:lnTo>
                      <a:lnTo>
                        <a:pt x="1" y="126"/>
                      </a:lnTo>
                      <a:lnTo>
                        <a:pt x="1" y="125"/>
                      </a:lnTo>
                      <a:lnTo>
                        <a:pt x="1" y="124"/>
                      </a:lnTo>
                      <a:lnTo>
                        <a:pt x="1" y="123"/>
                      </a:lnTo>
                      <a:lnTo>
                        <a:pt x="0" y="123"/>
                      </a:lnTo>
                      <a:lnTo>
                        <a:pt x="0" y="122"/>
                      </a:lnTo>
                      <a:lnTo>
                        <a:pt x="1" y="121"/>
                      </a:lnTo>
                      <a:lnTo>
                        <a:pt x="1" y="120"/>
                      </a:lnTo>
                      <a:lnTo>
                        <a:pt x="2" y="119"/>
                      </a:lnTo>
                      <a:lnTo>
                        <a:pt x="3" y="118"/>
                      </a:lnTo>
                      <a:lnTo>
                        <a:pt x="3" y="117"/>
                      </a:lnTo>
                      <a:lnTo>
                        <a:pt x="10" y="103"/>
                      </a:lnTo>
                      <a:lnTo>
                        <a:pt x="20" y="109"/>
                      </a:lnTo>
                      <a:lnTo>
                        <a:pt x="22" y="107"/>
                      </a:lnTo>
                      <a:lnTo>
                        <a:pt x="26" y="103"/>
                      </a:lnTo>
                      <a:lnTo>
                        <a:pt x="38" y="81"/>
                      </a:lnTo>
                      <a:lnTo>
                        <a:pt x="38" y="80"/>
                      </a:lnTo>
                      <a:lnTo>
                        <a:pt x="38" y="79"/>
                      </a:lnTo>
                      <a:lnTo>
                        <a:pt x="38" y="78"/>
                      </a:lnTo>
                      <a:lnTo>
                        <a:pt x="38" y="77"/>
                      </a:lnTo>
                      <a:lnTo>
                        <a:pt x="37" y="76"/>
                      </a:lnTo>
                      <a:lnTo>
                        <a:pt x="35" y="74"/>
                      </a:lnTo>
                      <a:lnTo>
                        <a:pt x="33" y="71"/>
                      </a:lnTo>
                      <a:lnTo>
                        <a:pt x="32" y="70"/>
                      </a:lnTo>
                      <a:lnTo>
                        <a:pt x="32" y="69"/>
                      </a:lnTo>
                      <a:lnTo>
                        <a:pt x="32" y="68"/>
                      </a:lnTo>
                      <a:lnTo>
                        <a:pt x="32" y="67"/>
                      </a:lnTo>
                      <a:lnTo>
                        <a:pt x="32" y="66"/>
                      </a:lnTo>
                      <a:lnTo>
                        <a:pt x="32" y="65"/>
                      </a:lnTo>
                      <a:lnTo>
                        <a:pt x="32" y="64"/>
                      </a:lnTo>
                      <a:lnTo>
                        <a:pt x="34" y="63"/>
                      </a:lnTo>
                      <a:lnTo>
                        <a:pt x="35" y="63"/>
                      </a:lnTo>
                      <a:lnTo>
                        <a:pt x="38" y="62"/>
                      </a:lnTo>
                      <a:lnTo>
                        <a:pt x="48" y="61"/>
                      </a:lnTo>
                      <a:lnTo>
                        <a:pt x="51" y="60"/>
                      </a:lnTo>
                      <a:lnTo>
                        <a:pt x="54" y="60"/>
                      </a:lnTo>
                      <a:lnTo>
                        <a:pt x="55" y="60"/>
                      </a:lnTo>
                      <a:lnTo>
                        <a:pt x="60" y="59"/>
                      </a:lnTo>
                      <a:lnTo>
                        <a:pt x="62" y="59"/>
                      </a:lnTo>
                      <a:lnTo>
                        <a:pt x="67" y="58"/>
                      </a:lnTo>
                      <a:lnTo>
                        <a:pt x="74" y="58"/>
                      </a:lnTo>
                      <a:lnTo>
                        <a:pt x="86" y="66"/>
                      </a:lnTo>
                      <a:lnTo>
                        <a:pt x="121" y="57"/>
                      </a:lnTo>
                      <a:lnTo>
                        <a:pt x="156" y="57"/>
                      </a:lnTo>
                      <a:lnTo>
                        <a:pt x="157" y="57"/>
                      </a:lnTo>
                      <a:lnTo>
                        <a:pt x="160" y="57"/>
                      </a:lnTo>
                      <a:lnTo>
                        <a:pt x="160" y="56"/>
                      </a:lnTo>
                      <a:lnTo>
                        <a:pt x="161" y="56"/>
                      </a:lnTo>
                      <a:lnTo>
                        <a:pt x="162" y="56"/>
                      </a:lnTo>
                      <a:lnTo>
                        <a:pt x="162" y="55"/>
                      </a:lnTo>
                      <a:lnTo>
                        <a:pt x="163" y="55"/>
                      </a:lnTo>
                      <a:lnTo>
                        <a:pt x="164" y="55"/>
                      </a:lnTo>
                      <a:lnTo>
                        <a:pt x="165" y="55"/>
                      </a:lnTo>
                      <a:lnTo>
                        <a:pt x="165" y="54"/>
                      </a:lnTo>
                      <a:lnTo>
                        <a:pt x="166" y="54"/>
                      </a:lnTo>
                      <a:lnTo>
                        <a:pt x="166" y="53"/>
                      </a:lnTo>
                      <a:lnTo>
                        <a:pt x="166" y="52"/>
                      </a:lnTo>
                      <a:lnTo>
                        <a:pt x="167" y="53"/>
                      </a:lnTo>
                      <a:lnTo>
                        <a:pt x="168" y="53"/>
                      </a:lnTo>
                      <a:lnTo>
                        <a:pt x="169" y="53"/>
                      </a:lnTo>
                      <a:lnTo>
                        <a:pt x="170" y="52"/>
                      </a:lnTo>
                      <a:lnTo>
                        <a:pt x="171" y="52"/>
                      </a:lnTo>
                      <a:lnTo>
                        <a:pt x="171" y="51"/>
                      </a:lnTo>
                      <a:lnTo>
                        <a:pt x="171" y="50"/>
                      </a:lnTo>
                      <a:lnTo>
                        <a:pt x="172" y="49"/>
                      </a:lnTo>
                      <a:lnTo>
                        <a:pt x="173" y="49"/>
                      </a:lnTo>
                      <a:lnTo>
                        <a:pt x="173" y="48"/>
                      </a:lnTo>
                      <a:lnTo>
                        <a:pt x="174" y="47"/>
                      </a:lnTo>
                      <a:lnTo>
                        <a:pt x="174" y="46"/>
                      </a:lnTo>
                      <a:lnTo>
                        <a:pt x="175" y="46"/>
                      </a:lnTo>
                      <a:lnTo>
                        <a:pt x="176" y="46"/>
                      </a:lnTo>
                      <a:lnTo>
                        <a:pt x="177" y="45"/>
                      </a:lnTo>
                      <a:lnTo>
                        <a:pt x="178" y="45"/>
                      </a:lnTo>
                      <a:lnTo>
                        <a:pt x="178" y="44"/>
                      </a:lnTo>
                      <a:lnTo>
                        <a:pt x="179" y="44"/>
                      </a:lnTo>
                      <a:lnTo>
                        <a:pt x="180" y="44"/>
                      </a:lnTo>
                      <a:lnTo>
                        <a:pt x="180" y="43"/>
                      </a:lnTo>
                      <a:lnTo>
                        <a:pt x="181" y="43"/>
                      </a:lnTo>
                      <a:lnTo>
                        <a:pt x="181" y="42"/>
                      </a:lnTo>
                      <a:lnTo>
                        <a:pt x="182" y="42"/>
                      </a:lnTo>
                      <a:lnTo>
                        <a:pt x="182" y="43"/>
                      </a:lnTo>
                      <a:lnTo>
                        <a:pt x="183" y="43"/>
                      </a:lnTo>
                      <a:lnTo>
                        <a:pt x="183" y="44"/>
                      </a:lnTo>
                      <a:lnTo>
                        <a:pt x="184" y="45"/>
                      </a:lnTo>
                      <a:lnTo>
                        <a:pt x="184" y="46"/>
                      </a:lnTo>
                      <a:lnTo>
                        <a:pt x="185" y="47"/>
                      </a:lnTo>
                      <a:lnTo>
                        <a:pt x="186" y="47"/>
                      </a:lnTo>
                      <a:lnTo>
                        <a:pt x="187" y="48"/>
                      </a:lnTo>
                      <a:lnTo>
                        <a:pt x="187" y="49"/>
                      </a:lnTo>
                      <a:lnTo>
                        <a:pt x="187" y="50"/>
                      </a:lnTo>
                      <a:lnTo>
                        <a:pt x="187" y="51"/>
                      </a:lnTo>
                      <a:lnTo>
                        <a:pt x="188" y="52"/>
                      </a:lnTo>
                      <a:lnTo>
                        <a:pt x="189" y="52"/>
                      </a:lnTo>
                      <a:lnTo>
                        <a:pt x="190" y="52"/>
                      </a:lnTo>
                      <a:lnTo>
                        <a:pt x="190" y="51"/>
                      </a:lnTo>
                      <a:lnTo>
                        <a:pt x="191" y="51"/>
                      </a:lnTo>
                      <a:lnTo>
                        <a:pt x="192" y="52"/>
                      </a:lnTo>
                      <a:lnTo>
                        <a:pt x="193" y="52"/>
                      </a:lnTo>
                      <a:lnTo>
                        <a:pt x="192" y="52"/>
                      </a:lnTo>
                      <a:lnTo>
                        <a:pt x="192" y="53"/>
                      </a:lnTo>
                      <a:lnTo>
                        <a:pt x="193" y="54"/>
                      </a:lnTo>
                      <a:lnTo>
                        <a:pt x="194" y="54"/>
                      </a:lnTo>
                      <a:lnTo>
                        <a:pt x="194" y="55"/>
                      </a:lnTo>
                      <a:lnTo>
                        <a:pt x="194" y="56"/>
                      </a:lnTo>
                      <a:lnTo>
                        <a:pt x="195" y="56"/>
                      </a:lnTo>
                      <a:lnTo>
                        <a:pt x="195" y="57"/>
                      </a:lnTo>
                      <a:lnTo>
                        <a:pt x="196" y="58"/>
                      </a:lnTo>
                      <a:lnTo>
                        <a:pt x="197" y="58"/>
                      </a:lnTo>
                      <a:lnTo>
                        <a:pt x="198" y="59"/>
                      </a:lnTo>
                      <a:lnTo>
                        <a:pt x="198" y="60"/>
                      </a:lnTo>
                      <a:lnTo>
                        <a:pt x="198" y="61"/>
                      </a:lnTo>
                      <a:lnTo>
                        <a:pt x="199" y="62"/>
                      </a:lnTo>
                      <a:lnTo>
                        <a:pt x="199" y="63"/>
                      </a:lnTo>
                      <a:lnTo>
                        <a:pt x="199" y="64"/>
                      </a:lnTo>
                      <a:lnTo>
                        <a:pt x="200" y="64"/>
                      </a:lnTo>
                      <a:lnTo>
                        <a:pt x="285" y="52"/>
                      </a:lnTo>
                      <a:lnTo>
                        <a:pt x="284" y="52"/>
                      </a:lnTo>
                      <a:lnTo>
                        <a:pt x="284" y="51"/>
                      </a:lnTo>
                      <a:lnTo>
                        <a:pt x="284" y="50"/>
                      </a:lnTo>
                      <a:lnTo>
                        <a:pt x="284" y="49"/>
                      </a:lnTo>
                      <a:lnTo>
                        <a:pt x="284" y="48"/>
                      </a:lnTo>
                      <a:lnTo>
                        <a:pt x="285" y="48"/>
                      </a:lnTo>
                      <a:lnTo>
                        <a:pt x="285" y="47"/>
                      </a:lnTo>
                      <a:lnTo>
                        <a:pt x="286" y="46"/>
                      </a:lnTo>
                      <a:lnTo>
                        <a:pt x="286" y="45"/>
                      </a:lnTo>
                      <a:lnTo>
                        <a:pt x="286" y="44"/>
                      </a:lnTo>
                      <a:lnTo>
                        <a:pt x="286" y="43"/>
                      </a:lnTo>
                      <a:lnTo>
                        <a:pt x="287" y="43"/>
                      </a:lnTo>
                      <a:lnTo>
                        <a:pt x="287" y="42"/>
                      </a:lnTo>
                      <a:lnTo>
                        <a:pt x="288" y="42"/>
                      </a:lnTo>
                      <a:lnTo>
                        <a:pt x="288" y="41"/>
                      </a:lnTo>
                      <a:lnTo>
                        <a:pt x="289" y="40"/>
                      </a:lnTo>
                      <a:lnTo>
                        <a:pt x="290" y="40"/>
                      </a:lnTo>
                      <a:lnTo>
                        <a:pt x="291" y="40"/>
                      </a:lnTo>
                      <a:lnTo>
                        <a:pt x="291" y="39"/>
                      </a:lnTo>
                      <a:lnTo>
                        <a:pt x="291" y="38"/>
                      </a:lnTo>
                      <a:lnTo>
                        <a:pt x="291" y="37"/>
                      </a:lnTo>
                      <a:lnTo>
                        <a:pt x="291" y="36"/>
                      </a:lnTo>
                      <a:lnTo>
                        <a:pt x="292" y="36"/>
                      </a:lnTo>
                      <a:lnTo>
                        <a:pt x="292" y="35"/>
                      </a:lnTo>
                      <a:lnTo>
                        <a:pt x="293" y="34"/>
                      </a:lnTo>
                      <a:lnTo>
                        <a:pt x="293" y="33"/>
                      </a:lnTo>
                      <a:lnTo>
                        <a:pt x="294" y="33"/>
                      </a:lnTo>
                      <a:lnTo>
                        <a:pt x="294" y="32"/>
                      </a:lnTo>
                      <a:lnTo>
                        <a:pt x="294" y="31"/>
                      </a:lnTo>
                      <a:lnTo>
                        <a:pt x="294" y="30"/>
                      </a:lnTo>
                      <a:lnTo>
                        <a:pt x="293" y="30"/>
                      </a:lnTo>
                      <a:lnTo>
                        <a:pt x="293" y="29"/>
                      </a:lnTo>
                      <a:lnTo>
                        <a:pt x="294" y="29"/>
                      </a:lnTo>
                      <a:lnTo>
                        <a:pt x="295" y="28"/>
                      </a:lnTo>
                      <a:lnTo>
                        <a:pt x="296" y="28"/>
                      </a:lnTo>
                      <a:lnTo>
                        <a:pt x="297" y="28"/>
                      </a:lnTo>
                      <a:lnTo>
                        <a:pt x="298" y="27"/>
                      </a:lnTo>
                      <a:lnTo>
                        <a:pt x="298" y="26"/>
                      </a:lnTo>
                      <a:lnTo>
                        <a:pt x="298" y="25"/>
                      </a:lnTo>
                      <a:lnTo>
                        <a:pt x="299" y="25"/>
                      </a:lnTo>
                      <a:lnTo>
                        <a:pt x="299" y="24"/>
                      </a:lnTo>
                      <a:lnTo>
                        <a:pt x="299" y="23"/>
                      </a:lnTo>
                      <a:lnTo>
                        <a:pt x="300" y="23"/>
                      </a:lnTo>
                      <a:lnTo>
                        <a:pt x="301" y="24"/>
                      </a:lnTo>
                      <a:lnTo>
                        <a:pt x="302" y="24"/>
                      </a:lnTo>
                      <a:lnTo>
                        <a:pt x="303" y="24"/>
                      </a:lnTo>
                      <a:lnTo>
                        <a:pt x="304" y="23"/>
                      </a:lnTo>
                      <a:lnTo>
                        <a:pt x="305" y="23"/>
                      </a:lnTo>
                      <a:lnTo>
                        <a:pt x="306" y="23"/>
                      </a:lnTo>
                      <a:lnTo>
                        <a:pt x="307" y="23"/>
                      </a:lnTo>
                      <a:lnTo>
                        <a:pt x="308" y="23"/>
                      </a:lnTo>
                      <a:lnTo>
                        <a:pt x="309" y="23"/>
                      </a:lnTo>
                      <a:lnTo>
                        <a:pt x="310" y="23"/>
                      </a:lnTo>
                      <a:lnTo>
                        <a:pt x="311" y="23"/>
                      </a:lnTo>
                      <a:lnTo>
                        <a:pt x="312" y="23"/>
                      </a:lnTo>
                      <a:lnTo>
                        <a:pt x="313" y="23"/>
                      </a:lnTo>
                      <a:lnTo>
                        <a:pt x="314" y="23"/>
                      </a:lnTo>
                      <a:lnTo>
                        <a:pt x="314" y="22"/>
                      </a:lnTo>
                      <a:lnTo>
                        <a:pt x="315" y="22"/>
                      </a:lnTo>
                      <a:lnTo>
                        <a:pt x="315" y="21"/>
                      </a:lnTo>
                      <a:lnTo>
                        <a:pt x="316" y="21"/>
                      </a:lnTo>
                      <a:lnTo>
                        <a:pt x="316" y="20"/>
                      </a:lnTo>
                      <a:lnTo>
                        <a:pt x="316" y="19"/>
                      </a:lnTo>
                      <a:lnTo>
                        <a:pt x="316" y="18"/>
                      </a:lnTo>
                      <a:lnTo>
                        <a:pt x="316" y="17"/>
                      </a:lnTo>
                      <a:lnTo>
                        <a:pt x="316" y="16"/>
                      </a:lnTo>
                      <a:lnTo>
                        <a:pt x="316" y="15"/>
                      </a:lnTo>
                      <a:lnTo>
                        <a:pt x="317" y="15"/>
                      </a:lnTo>
                      <a:lnTo>
                        <a:pt x="317" y="14"/>
                      </a:lnTo>
                      <a:lnTo>
                        <a:pt x="317" y="13"/>
                      </a:lnTo>
                      <a:lnTo>
                        <a:pt x="318" y="13"/>
                      </a:lnTo>
                      <a:lnTo>
                        <a:pt x="319" y="13"/>
                      </a:lnTo>
                      <a:lnTo>
                        <a:pt x="320" y="13"/>
                      </a:lnTo>
                      <a:lnTo>
                        <a:pt x="321" y="13"/>
                      </a:lnTo>
                      <a:lnTo>
                        <a:pt x="322" y="14"/>
                      </a:lnTo>
                      <a:lnTo>
                        <a:pt x="322" y="15"/>
                      </a:lnTo>
                      <a:lnTo>
                        <a:pt x="322" y="14"/>
                      </a:lnTo>
                      <a:lnTo>
                        <a:pt x="323" y="14"/>
                      </a:lnTo>
                      <a:lnTo>
                        <a:pt x="323" y="13"/>
                      </a:lnTo>
                      <a:lnTo>
                        <a:pt x="323" y="12"/>
                      </a:lnTo>
                      <a:lnTo>
                        <a:pt x="324" y="12"/>
                      </a:lnTo>
                      <a:lnTo>
                        <a:pt x="324" y="11"/>
                      </a:lnTo>
                      <a:lnTo>
                        <a:pt x="325" y="11"/>
                      </a:lnTo>
                      <a:lnTo>
                        <a:pt x="326" y="11"/>
                      </a:lnTo>
                      <a:lnTo>
                        <a:pt x="327" y="11"/>
                      </a:lnTo>
                      <a:lnTo>
                        <a:pt x="328" y="11"/>
                      </a:lnTo>
                      <a:lnTo>
                        <a:pt x="328" y="10"/>
                      </a:lnTo>
                      <a:lnTo>
                        <a:pt x="329" y="9"/>
                      </a:lnTo>
                      <a:lnTo>
                        <a:pt x="329" y="8"/>
                      </a:lnTo>
                      <a:lnTo>
                        <a:pt x="330" y="8"/>
                      </a:lnTo>
                      <a:lnTo>
                        <a:pt x="330" y="7"/>
                      </a:lnTo>
                      <a:lnTo>
                        <a:pt x="331" y="6"/>
                      </a:lnTo>
                      <a:lnTo>
                        <a:pt x="332" y="5"/>
                      </a:lnTo>
                      <a:lnTo>
                        <a:pt x="333" y="5"/>
                      </a:lnTo>
                      <a:lnTo>
                        <a:pt x="333" y="4"/>
                      </a:lnTo>
                      <a:lnTo>
                        <a:pt x="334" y="4"/>
                      </a:lnTo>
                      <a:lnTo>
                        <a:pt x="334" y="3"/>
                      </a:lnTo>
                      <a:lnTo>
                        <a:pt x="335" y="2"/>
                      </a:lnTo>
                      <a:lnTo>
                        <a:pt x="336" y="2"/>
                      </a:lnTo>
                      <a:lnTo>
                        <a:pt x="337" y="2"/>
                      </a:lnTo>
                      <a:lnTo>
                        <a:pt x="338" y="2"/>
                      </a:lnTo>
                      <a:lnTo>
                        <a:pt x="339" y="1"/>
                      </a:lnTo>
                      <a:lnTo>
                        <a:pt x="340" y="1"/>
                      </a:lnTo>
                      <a:lnTo>
                        <a:pt x="340" y="0"/>
                      </a:lnTo>
                      <a:lnTo>
                        <a:pt x="341" y="0"/>
                      </a:lnTo>
                      <a:lnTo>
                        <a:pt x="342" y="0"/>
                      </a:lnTo>
                      <a:lnTo>
                        <a:pt x="343" y="0"/>
                      </a:lnTo>
                      <a:lnTo>
                        <a:pt x="344" y="0"/>
                      </a:lnTo>
                      <a:lnTo>
                        <a:pt x="345" y="0"/>
                      </a:lnTo>
                      <a:lnTo>
                        <a:pt x="346" y="1"/>
                      </a:lnTo>
                      <a:lnTo>
                        <a:pt x="346" y="2"/>
                      </a:lnTo>
                      <a:lnTo>
                        <a:pt x="346" y="3"/>
                      </a:lnTo>
                      <a:lnTo>
                        <a:pt x="346" y="4"/>
                      </a:lnTo>
                      <a:lnTo>
                        <a:pt x="346" y="5"/>
                      </a:lnTo>
                      <a:lnTo>
                        <a:pt x="347" y="5"/>
                      </a:lnTo>
                      <a:lnTo>
                        <a:pt x="348" y="5"/>
                      </a:lnTo>
                      <a:lnTo>
                        <a:pt x="349" y="5"/>
                      </a:lnTo>
                      <a:lnTo>
                        <a:pt x="350" y="5"/>
                      </a:lnTo>
                      <a:lnTo>
                        <a:pt x="351" y="5"/>
                      </a:lnTo>
                      <a:lnTo>
                        <a:pt x="351" y="6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" name="Freeform 58">
                  <a:extLst>
                    <a:ext uri="{FF2B5EF4-FFF2-40B4-BE49-F238E27FC236}">
                      <a16:creationId xmlns:a16="http://schemas.microsoft.com/office/drawing/2014/main" id="{7CB047FC-84C6-4269-ACB1-D0AEEC1A7D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272088" y="3213100"/>
                  <a:ext cx="711200" cy="490538"/>
                </a:xfrm>
                <a:custGeom>
                  <a:avLst/>
                  <a:gdLst>
                    <a:gd name="T0" fmla="*/ 321 w 448"/>
                    <a:gd name="T1" fmla="*/ 47 h 309"/>
                    <a:gd name="T2" fmla="*/ 344 w 448"/>
                    <a:gd name="T3" fmla="*/ 54 h 309"/>
                    <a:gd name="T4" fmla="*/ 349 w 448"/>
                    <a:gd name="T5" fmla="*/ 66 h 309"/>
                    <a:gd name="T6" fmla="*/ 360 w 448"/>
                    <a:gd name="T7" fmla="*/ 69 h 309"/>
                    <a:gd name="T8" fmla="*/ 367 w 448"/>
                    <a:gd name="T9" fmla="*/ 78 h 309"/>
                    <a:gd name="T10" fmla="*/ 369 w 448"/>
                    <a:gd name="T11" fmla="*/ 86 h 309"/>
                    <a:gd name="T12" fmla="*/ 373 w 448"/>
                    <a:gd name="T13" fmla="*/ 93 h 309"/>
                    <a:gd name="T14" fmla="*/ 384 w 448"/>
                    <a:gd name="T15" fmla="*/ 100 h 309"/>
                    <a:gd name="T16" fmla="*/ 389 w 448"/>
                    <a:gd name="T17" fmla="*/ 108 h 309"/>
                    <a:gd name="T18" fmla="*/ 393 w 448"/>
                    <a:gd name="T19" fmla="*/ 116 h 309"/>
                    <a:gd name="T20" fmla="*/ 397 w 448"/>
                    <a:gd name="T21" fmla="*/ 125 h 309"/>
                    <a:gd name="T22" fmla="*/ 402 w 448"/>
                    <a:gd name="T23" fmla="*/ 131 h 309"/>
                    <a:gd name="T24" fmla="*/ 404 w 448"/>
                    <a:gd name="T25" fmla="*/ 140 h 309"/>
                    <a:gd name="T26" fmla="*/ 413 w 448"/>
                    <a:gd name="T27" fmla="*/ 148 h 309"/>
                    <a:gd name="T28" fmla="*/ 420 w 448"/>
                    <a:gd name="T29" fmla="*/ 159 h 309"/>
                    <a:gd name="T30" fmla="*/ 424 w 448"/>
                    <a:gd name="T31" fmla="*/ 170 h 309"/>
                    <a:gd name="T32" fmla="*/ 430 w 448"/>
                    <a:gd name="T33" fmla="*/ 177 h 309"/>
                    <a:gd name="T34" fmla="*/ 440 w 448"/>
                    <a:gd name="T35" fmla="*/ 183 h 309"/>
                    <a:gd name="T36" fmla="*/ 445 w 448"/>
                    <a:gd name="T37" fmla="*/ 192 h 309"/>
                    <a:gd name="T38" fmla="*/ 445 w 448"/>
                    <a:gd name="T39" fmla="*/ 201 h 309"/>
                    <a:gd name="T40" fmla="*/ 442 w 448"/>
                    <a:gd name="T41" fmla="*/ 209 h 309"/>
                    <a:gd name="T42" fmla="*/ 434 w 448"/>
                    <a:gd name="T43" fmla="*/ 215 h 309"/>
                    <a:gd name="T44" fmla="*/ 429 w 448"/>
                    <a:gd name="T45" fmla="*/ 220 h 309"/>
                    <a:gd name="T46" fmla="*/ 419 w 448"/>
                    <a:gd name="T47" fmla="*/ 226 h 309"/>
                    <a:gd name="T48" fmla="*/ 412 w 448"/>
                    <a:gd name="T49" fmla="*/ 228 h 309"/>
                    <a:gd name="T50" fmla="*/ 413 w 448"/>
                    <a:gd name="T51" fmla="*/ 238 h 309"/>
                    <a:gd name="T52" fmla="*/ 407 w 448"/>
                    <a:gd name="T53" fmla="*/ 250 h 309"/>
                    <a:gd name="T54" fmla="*/ 402 w 448"/>
                    <a:gd name="T55" fmla="*/ 255 h 309"/>
                    <a:gd name="T56" fmla="*/ 396 w 448"/>
                    <a:gd name="T57" fmla="*/ 260 h 309"/>
                    <a:gd name="T58" fmla="*/ 337 w 448"/>
                    <a:gd name="T59" fmla="*/ 258 h 309"/>
                    <a:gd name="T60" fmla="*/ 328 w 448"/>
                    <a:gd name="T61" fmla="*/ 255 h 309"/>
                    <a:gd name="T62" fmla="*/ 321 w 448"/>
                    <a:gd name="T63" fmla="*/ 250 h 309"/>
                    <a:gd name="T64" fmla="*/ 314 w 448"/>
                    <a:gd name="T65" fmla="*/ 253 h 309"/>
                    <a:gd name="T66" fmla="*/ 303 w 448"/>
                    <a:gd name="T67" fmla="*/ 256 h 309"/>
                    <a:gd name="T68" fmla="*/ 298 w 448"/>
                    <a:gd name="T69" fmla="*/ 254 h 309"/>
                    <a:gd name="T70" fmla="*/ 297 w 448"/>
                    <a:gd name="T71" fmla="*/ 255 h 309"/>
                    <a:gd name="T72" fmla="*/ 290 w 448"/>
                    <a:gd name="T73" fmla="*/ 253 h 309"/>
                    <a:gd name="T74" fmla="*/ 284 w 448"/>
                    <a:gd name="T75" fmla="*/ 252 h 309"/>
                    <a:gd name="T76" fmla="*/ 274 w 448"/>
                    <a:gd name="T77" fmla="*/ 254 h 309"/>
                    <a:gd name="T78" fmla="*/ 268 w 448"/>
                    <a:gd name="T79" fmla="*/ 257 h 309"/>
                    <a:gd name="T80" fmla="*/ 262 w 448"/>
                    <a:gd name="T81" fmla="*/ 255 h 309"/>
                    <a:gd name="T82" fmla="*/ 251 w 448"/>
                    <a:gd name="T83" fmla="*/ 259 h 309"/>
                    <a:gd name="T84" fmla="*/ 244 w 448"/>
                    <a:gd name="T85" fmla="*/ 262 h 309"/>
                    <a:gd name="T86" fmla="*/ 234 w 448"/>
                    <a:gd name="T87" fmla="*/ 269 h 309"/>
                    <a:gd name="T88" fmla="*/ 225 w 448"/>
                    <a:gd name="T89" fmla="*/ 269 h 309"/>
                    <a:gd name="T90" fmla="*/ 224 w 448"/>
                    <a:gd name="T91" fmla="*/ 277 h 309"/>
                    <a:gd name="T92" fmla="*/ 211 w 448"/>
                    <a:gd name="T93" fmla="*/ 279 h 309"/>
                    <a:gd name="T94" fmla="*/ 201 w 448"/>
                    <a:gd name="T95" fmla="*/ 282 h 309"/>
                    <a:gd name="T96" fmla="*/ 195 w 448"/>
                    <a:gd name="T97" fmla="*/ 285 h 309"/>
                    <a:gd name="T98" fmla="*/ 188 w 448"/>
                    <a:gd name="T99" fmla="*/ 286 h 309"/>
                    <a:gd name="T100" fmla="*/ 146 w 448"/>
                    <a:gd name="T101" fmla="*/ 291 h 309"/>
                    <a:gd name="T102" fmla="*/ 82 w 448"/>
                    <a:gd name="T103" fmla="*/ 309 h 309"/>
                    <a:gd name="T104" fmla="*/ 66 w 448"/>
                    <a:gd name="T105" fmla="*/ 299 h 309"/>
                    <a:gd name="T106" fmla="*/ 53 w 448"/>
                    <a:gd name="T107" fmla="*/ 294 h 309"/>
                    <a:gd name="T108" fmla="*/ 45 w 448"/>
                    <a:gd name="T109" fmla="*/ 289 h 309"/>
                    <a:gd name="T110" fmla="*/ 41 w 448"/>
                    <a:gd name="T111" fmla="*/ 276 h 309"/>
                    <a:gd name="T112" fmla="*/ 31 w 448"/>
                    <a:gd name="T113" fmla="*/ 268 h 309"/>
                    <a:gd name="T114" fmla="*/ 14 w 448"/>
                    <a:gd name="T115" fmla="*/ 257 h 309"/>
                    <a:gd name="T116" fmla="*/ 70 w 448"/>
                    <a:gd name="T117" fmla="*/ 164 h 309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448"/>
                    <a:gd name="T178" fmla="*/ 0 h 309"/>
                    <a:gd name="T179" fmla="*/ 448 w 448"/>
                    <a:gd name="T180" fmla="*/ 309 h 309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448" h="309">
                      <a:moveTo>
                        <a:pt x="163" y="49"/>
                      </a:moveTo>
                      <a:lnTo>
                        <a:pt x="169" y="40"/>
                      </a:lnTo>
                      <a:lnTo>
                        <a:pt x="183" y="22"/>
                      </a:lnTo>
                      <a:lnTo>
                        <a:pt x="198" y="0"/>
                      </a:lnTo>
                      <a:lnTo>
                        <a:pt x="220" y="9"/>
                      </a:lnTo>
                      <a:lnTo>
                        <a:pt x="243" y="18"/>
                      </a:lnTo>
                      <a:lnTo>
                        <a:pt x="262" y="24"/>
                      </a:lnTo>
                      <a:lnTo>
                        <a:pt x="279" y="31"/>
                      </a:lnTo>
                      <a:lnTo>
                        <a:pt x="296" y="37"/>
                      </a:lnTo>
                      <a:lnTo>
                        <a:pt x="310" y="43"/>
                      </a:lnTo>
                      <a:lnTo>
                        <a:pt x="321" y="47"/>
                      </a:lnTo>
                      <a:lnTo>
                        <a:pt x="329" y="50"/>
                      </a:lnTo>
                      <a:lnTo>
                        <a:pt x="332" y="51"/>
                      </a:lnTo>
                      <a:lnTo>
                        <a:pt x="333" y="52"/>
                      </a:lnTo>
                      <a:lnTo>
                        <a:pt x="334" y="52"/>
                      </a:lnTo>
                      <a:lnTo>
                        <a:pt x="337" y="52"/>
                      </a:lnTo>
                      <a:lnTo>
                        <a:pt x="341" y="53"/>
                      </a:lnTo>
                      <a:lnTo>
                        <a:pt x="343" y="53"/>
                      </a:lnTo>
                      <a:lnTo>
                        <a:pt x="344" y="53"/>
                      </a:lnTo>
                      <a:lnTo>
                        <a:pt x="344" y="54"/>
                      </a:lnTo>
                      <a:lnTo>
                        <a:pt x="345" y="55"/>
                      </a:lnTo>
                      <a:lnTo>
                        <a:pt x="345" y="57"/>
                      </a:lnTo>
                      <a:lnTo>
                        <a:pt x="345" y="58"/>
                      </a:lnTo>
                      <a:lnTo>
                        <a:pt x="345" y="59"/>
                      </a:lnTo>
                      <a:lnTo>
                        <a:pt x="345" y="62"/>
                      </a:lnTo>
                      <a:lnTo>
                        <a:pt x="345" y="63"/>
                      </a:lnTo>
                      <a:lnTo>
                        <a:pt x="345" y="64"/>
                      </a:lnTo>
                      <a:lnTo>
                        <a:pt x="346" y="64"/>
                      </a:lnTo>
                      <a:lnTo>
                        <a:pt x="347" y="64"/>
                      </a:lnTo>
                      <a:lnTo>
                        <a:pt x="348" y="65"/>
                      </a:lnTo>
                      <a:lnTo>
                        <a:pt x="349" y="66"/>
                      </a:lnTo>
                      <a:lnTo>
                        <a:pt x="350" y="67"/>
                      </a:lnTo>
                      <a:lnTo>
                        <a:pt x="352" y="69"/>
                      </a:lnTo>
                      <a:lnTo>
                        <a:pt x="353" y="69"/>
                      </a:lnTo>
                      <a:lnTo>
                        <a:pt x="354" y="69"/>
                      </a:lnTo>
                      <a:lnTo>
                        <a:pt x="354" y="70"/>
                      </a:lnTo>
                      <a:lnTo>
                        <a:pt x="355" y="70"/>
                      </a:lnTo>
                      <a:lnTo>
                        <a:pt x="357" y="69"/>
                      </a:lnTo>
                      <a:lnTo>
                        <a:pt x="358" y="69"/>
                      </a:lnTo>
                      <a:lnTo>
                        <a:pt x="360" y="69"/>
                      </a:lnTo>
                      <a:lnTo>
                        <a:pt x="362" y="69"/>
                      </a:lnTo>
                      <a:lnTo>
                        <a:pt x="363" y="69"/>
                      </a:lnTo>
                      <a:lnTo>
                        <a:pt x="363" y="70"/>
                      </a:lnTo>
                      <a:lnTo>
                        <a:pt x="364" y="71"/>
                      </a:lnTo>
                      <a:lnTo>
                        <a:pt x="366" y="73"/>
                      </a:lnTo>
                      <a:lnTo>
                        <a:pt x="366" y="74"/>
                      </a:lnTo>
                      <a:lnTo>
                        <a:pt x="366" y="76"/>
                      </a:lnTo>
                      <a:lnTo>
                        <a:pt x="366" y="77"/>
                      </a:lnTo>
                      <a:lnTo>
                        <a:pt x="367" y="78"/>
                      </a:lnTo>
                      <a:lnTo>
                        <a:pt x="367" y="79"/>
                      </a:lnTo>
                      <a:lnTo>
                        <a:pt x="369" y="79"/>
                      </a:lnTo>
                      <a:lnTo>
                        <a:pt x="369" y="80"/>
                      </a:lnTo>
                      <a:lnTo>
                        <a:pt x="369" y="81"/>
                      </a:lnTo>
                      <a:lnTo>
                        <a:pt x="370" y="81"/>
                      </a:lnTo>
                      <a:lnTo>
                        <a:pt x="369" y="82"/>
                      </a:lnTo>
                      <a:lnTo>
                        <a:pt x="369" y="83"/>
                      </a:lnTo>
                      <a:lnTo>
                        <a:pt x="369" y="84"/>
                      </a:lnTo>
                      <a:lnTo>
                        <a:pt x="369" y="85"/>
                      </a:lnTo>
                      <a:lnTo>
                        <a:pt x="369" y="86"/>
                      </a:lnTo>
                      <a:lnTo>
                        <a:pt x="369" y="87"/>
                      </a:lnTo>
                      <a:lnTo>
                        <a:pt x="369" y="88"/>
                      </a:lnTo>
                      <a:lnTo>
                        <a:pt x="370" y="88"/>
                      </a:lnTo>
                      <a:lnTo>
                        <a:pt x="370" y="89"/>
                      </a:lnTo>
                      <a:lnTo>
                        <a:pt x="371" y="89"/>
                      </a:lnTo>
                      <a:lnTo>
                        <a:pt x="371" y="90"/>
                      </a:lnTo>
                      <a:lnTo>
                        <a:pt x="372" y="90"/>
                      </a:lnTo>
                      <a:lnTo>
                        <a:pt x="372" y="91"/>
                      </a:lnTo>
                      <a:lnTo>
                        <a:pt x="372" y="92"/>
                      </a:lnTo>
                      <a:lnTo>
                        <a:pt x="372" y="93"/>
                      </a:lnTo>
                      <a:lnTo>
                        <a:pt x="373" y="93"/>
                      </a:lnTo>
                      <a:lnTo>
                        <a:pt x="374" y="93"/>
                      </a:lnTo>
                      <a:lnTo>
                        <a:pt x="375" y="94"/>
                      </a:lnTo>
                      <a:lnTo>
                        <a:pt x="377" y="96"/>
                      </a:lnTo>
                      <a:lnTo>
                        <a:pt x="378" y="96"/>
                      </a:lnTo>
                      <a:lnTo>
                        <a:pt x="378" y="97"/>
                      </a:lnTo>
                      <a:lnTo>
                        <a:pt x="380" y="97"/>
                      </a:lnTo>
                      <a:lnTo>
                        <a:pt x="382" y="98"/>
                      </a:lnTo>
                      <a:lnTo>
                        <a:pt x="384" y="99"/>
                      </a:lnTo>
                      <a:lnTo>
                        <a:pt x="384" y="100"/>
                      </a:lnTo>
                      <a:lnTo>
                        <a:pt x="385" y="101"/>
                      </a:lnTo>
                      <a:lnTo>
                        <a:pt x="386" y="102"/>
                      </a:lnTo>
                      <a:lnTo>
                        <a:pt x="387" y="103"/>
                      </a:lnTo>
                      <a:lnTo>
                        <a:pt x="387" y="104"/>
                      </a:lnTo>
                      <a:lnTo>
                        <a:pt x="388" y="104"/>
                      </a:lnTo>
                      <a:lnTo>
                        <a:pt x="388" y="105"/>
                      </a:lnTo>
                      <a:lnTo>
                        <a:pt x="389" y="105"/>
                      </a:lnTo>
                      <a:lnTo>
                        <a:pt x="389" y="106"/>
                      </a:lnTo>
                      <a:lnTo>
                        <a:pt x="389" y="107"/>
                      </a:lnTo>
                      <a:lnTo>
                        <a:pt x="389" y="108"/>
                      </a:lnTo>
                      <a:lnTo>
                        <a:pt x="389" y="109"/>
                      </a:lnTo>
                      <a:lnTo>
                        <a:pt x="390" y="109"/>
                      </a:lnTo>
                      <a:lnTo>
                        <a:pt x="390" y="110"/>
                      </a:lnTo>
                      <a:lnTo>
                        <a:pt x="391" y="111"/>
                      </a:lnTo>
                      <a:lnTo>
                        <a:pt x="392" y="111"/>
                      </a:lnTo>
                      <a:lnTo>
                        <a:pt x="392" y="112"/>
                      </a:lnTo>
                      <a:lnTo>
                        <a:pt x="392" y="113"/>
                      </a:lnTo>
                      <a:lnTo>
                        <a:pt x="392" y="114"/>
                      </a:lnTo>
                      <a:lnTo>
                        <a:pt x="393" y="115"/>
                      </a:lnTo>
                      <a:lnTo>
                        <a:pt x="393" y="116"/>
                      </a:lnTo>
                      <a:lnTo>
                        <a:pt x="397" y="119"/>
                      </a:lnTo>
                      <a:lnTo>
                        <a:pt x="397" y="120"/>
                      </a:lnTo>
                      <a:lnTo>
                        <a:pt x="396" y="121"/>
                      </a:lnTo>
                      <a:lnTo>
                        <a:pt x="396" y="122"/>
                      </a:lnTo>
                      <a:lnTo>
                        <a:pt x="395" y="122"/>
                      </a:lnTo>
                      <a:lnTo>
                        <a:pt x="395" y="123"/>
                      </a:lnTo>
                      <a:lnTo>
                        <a:pt x="396" y="123"/>
                      </a:lnTo>
                      <a:lnTo>
                        <a:pt x="396" y="124"/>
                      </a:lnTo>
                      <a:lnTo>
                        <a:pt x="396" y="125"/>
                      </a:lnTo>
                      <a:lnTo>
                        <a:pt x="397" y="125"/>
                      </a:lnTo>
                      <a:lnTo>
                        <a:pt x="397" y="126"/>
                      </a:lnTo>
                      <a:lnTo>
                        <a:pt x="398" y="126"/>
                      </a:lnTo>
                      <a:lnTo>
                        <a:pt x="398" y="127"/>
                      </a:lnTo>
                      <a:lnTo>
                        <a:pt x="399" y="127"/>
                      </a:lnTo>
                      <a:lnTo>
                        <a:pt x="400" y="127"/>
                      </a:lnTo>
                      <a:lnTo>
                        <a:pt x="400" y="128"/>
                      </a:lnTo>
                      <a:lnTo>
                        <a:pt x="401" y="128"/>
                      </a:lnTo>
                      <a:lnTo>
                        <a:pt x="401" y="129"/>
                      </a:lnTo>
                      <a:lnTo>
                        <a:pt x="402" y="130"/>
                      </a:lnTo>
                      <a:lnTo>
                        <a:pt x="402" y="131"/>
                      </a:lnTo>
                      <a:lnTo>
                        <a:pt x="402" y="132"/>
                      </a:lnTo>
                      <a:lnTo>
                        <a:pt x="403" y="132"/>
                      </a:lnTo>
                      <a:lnTo>
                        <a:pt x="403" y="133"/>
                      </a:lnTo>
                      <a:lnTo>
                        <a:pt x="403" y="134"/>
                      </a:lnTo>
                      <a:lnTo>
                        <a:pt x="403" y="135"/>
                      </a:lnTo>
                      <a:lnTo>
                        <a:pt x="404" y="136"/>
                      </a:lnTo>
                      <a:lnTo>
                        <a:pt x="404" y="137"/>
                      </a:lnTo>
                      <a:lnTo>
                        <a:pt x="404" y="139"/>
                      </a:lnTo>
                      <a:lnTo>
                        <a:pt x="404" y="140"/>
                      </a:lnTo>
                      <a:lnTo>
                        <a:pt x="405" y="142"/>
                      </a:lnTo>
                      <a:lnTo>
                        <a:pt x="406" y="144"/>
                      </a:lnTo>
                      <a:lnTo>
                        <a:pt x="407" y="145"/>
                      </a:lnTo>
                      <a:lnTo>
                        <a:pt x="407" y="146"/>
                      </a:lnTo>
                      <a:lnTo>
                        <a:pt x="408" y="147"/>
                      </a:lnTo>
                      <a:lnTo>
                        <a:pt x="409" y="147"/>
                      </a:lnTo>
                      <a:lnTo>
                        <a:pt x="410" y="147"/>
                      </a:lnTo>
                      <a:lnTo>
                        <a:pt x="411" y="147"/>
                      </a:lnTo>
                      <a:lnTo>
                        <a:pt x="412" y="147"/>
                      </a:lnTo>
                      <a:lnTo>
                        <a:pt x="412" y="148"/>
                      </a:lnTo>
                      <a:lnTo>
                        <a:pt x="413" y="148"/>
                      </a:lnTo>
                      <a:lnTo>
                        <a:pt x="413" y="149"/>
                      </a:lnTo>
                      <a:lnTo>
                        <a:pt x="416" y="151"/>
                      </a:lnTo>
                      <a:lnTo>
                        <a:pt x="418" y="152"/>
                      </a:lnTo>
                      <a:lnTo>
                        <a:pt x="418" y="153"/>
                      </a:lnTo>
                      <a:lnTo>
                        <a:pt x="419" y="155"/>
                      </a:lnTo>
                      <a:lnTo>
                        <a:pt x="419" y="156"/>
                      </a:lnTo>
                      <a:lnTo>
                        <a:pt x="420" y="156"/>
                      </a:lnTo>
                      <a:lnTo>
                        <a:pt x="420" y="157"/>
                      </a:lnTo>
                      <a:lnTo>
                        <a:pt x="420" y="158"/>
                      </a:lnTo>
                      <a:lnTo>
                        <a:pt x="420" y="159"/>
                      </a:lnTo>
                      <a:lnTo>
                        <a:pt x="421" y="160"/>
                      </a:lnTo>
                      <a:lnTo>
                        <a:pt x="421" y="162"/>
                      </a:lnTo>
                      <a:lnTo>
                        <a:pt x="421" y="163"/>
                      </a:lnTo>
                      <a:lnTo>
                        <a:pt x="422" y="163"/>
                      </a:lnTo>
                      <a:lnTo>
                        <a:pt x="422" y="164"/>
                      </a:lnTo>
                      <a:lnTo>
                        <a:pt x="422" y="165"/>
                      </a:lnTo>
                      <a:lnTo>
                        <a:pt x="422" y="167"/>
                      </a:lnTo>
                      <a:lnTo>
                        <a:pt x="422" y="168"/>
                      </a:lnTo>
                      <a:lnTo>
                        <a:pt x="423" y="169"/>
                      </a:lnTo>
                      <a:lnTo>
                        <a:pt x="424" y="170"/>
                      </a:lnTo>
                      <a:lnTo>
                        <a:pt x="424" y="171"/>
                      </a:lnTo>
                      <a:lnTo>
                        <a:pt x="425" y="171"/>
                      </a:lnTo>
                      <a:lnTo>
                        <a:pt x="426" y="170"/>
                      </a:lnTo>
                      <a:lnTo>
                        <a:pt x="426" y="171"/>
                      </a:lnTo>
                      <a:lnTo>
                        <a:pt x="426" y="173"/>
                      </a:lnTo>
                      <a:lnTo>
                        <a:pt x="426" y="174"/>
                      </a:lnTo>
                      <a:lnTo>
                        <a:pt x="426" y="175"/>
                      </a:lnTo>
                      <a:lnTo>
                        <a:pt x="427" y="175"/>
                      </a:lnTo>
                      <a:lnTo>
                        <a:pt x="429" y="176"/>
                      </a:lnTo>
                      <a:lnTo>
                        <a:pt x="430" y="177"/>
                      </a:lnTo>
                      <a:lnTo>
                        <a:pt x="432" y="178"/>
                      </a:lnTo>
                      <a:lnTo>
                        <a:pt x="433" y="179"/>
                      </a:lnTo>
                      <a:lnTo>
                        <a:pt x="434" y="179"/>
                      </a:lnTo>
                      <a:lnTo>
                        <a:pt x="434" y="180"/>
                      </a:lnTo>
                      <a:lnTo>
                        <a:pt x="435" y="181"/>
                      </a:lnTo>
                      <a:lnTo>
                        <a:pt x="436" y="181"/>
                      </a:lnTo>
                      <a:lnTo>
                        <a:pt x="437" y="181"/>
                      </a:lnTo>
                      <a:lnTo>
                        <a:pt x="439" y="182"/>
                      </a:lnTo>
                      <a:lnTo>
                        <a:pt x="440" y="183"/>
                      </a:lnTo>
                      <a:lnTo>
                        <a:pt x="442" y="185"/>
                      </a:lnTo>
                      <a:lnTo>
                        <a:pt x="442" y="186"/>
                      </a:lnTo>
                      <a:lnTo>
                        <a:pt x="442" y="187"/>
                      </a:lnTo>
                      <a:lnTo>
                        <a:pt x="443" y="187"/>
                      </a:lnTo>
                      <a:lnTo>
                        <a:pt x="444" y="187"/>
                      </a:lnTo>
                      <a:lnTo>
                        <a:pt x="444" y="188"/>
                      </a:lnTo>
                      <a:lnTo>
                        <a:pt x="445" y="189"/>
                      </a:lnTo>
                      <a:lnTo>
                        <a:pt x="445" y="190"/>
                      </a:lnTo>
                      <a:lnTo>
                        <a:pt x="446" y="190"/>
                      </a:lnTo>
                      <a:lnTo>
                        <a:pt x="445" y="191"/>
                      </a:lnTo>
                      <a:lnTo>
                        <a:pt x="445" y="192"/>
                      </a:lnTo>
                      <a:lnTo>
                        <a:pt x="446" y="192"/>
                      </a:lnTo>
                      <a:lnTo>
                        <a:pt x="447" y="194"/>
                      </a:lnTo>
                      <a:lnTo>
                        <a:pt x="448" y="195"/>
                      </a:lnTo>
                      <a:lnTo>
                        <a:pt x="448" y="196"/>
                      </a:lnTo>
                      <a:lnTo>
                        <a:pt x="447" y="197"/>
                      </a:lnTo>
                      <a:lnTo>
                        <a:pt x="446" y="198"/>
                      </a:lnTo>
                      <a:lnTo>
                        <a:pt x="446" y="199"/>
                      </a:lnTo>
                      <a:lnTo>
                        <a:pt x="446" y="200"/>
                      </a:lnTo>
                      <a:lnTo>
                        <a:pt x="446" y="201"/>
                      </a:lnTo>
                      <a:lnTo>
                        <a:pt x="445" y="201"/>
                      </a:lnTo>
                      <a:lnTo>
                        <a:pt x="445" y="202"/>
                      </a:lnTo>
                      <a:lnTo>
                        <a:pt x="444" y="202"/>
                      </a:lnTo>
                      <a:lnTo>
                        <a:pt x="443" y="202"/>
                      </a:lnTo>
                      <a:lnTo>
                        <a:pt x="443" y="203"/>
                      </a:lnTo>
                      <a:lnTo>
                        <a:pt x="443" y="204"/>
                      </a:lnTo>
                      <a:lnTo>
                        <a:pt x="442" y="206"/>
                      </a:lnTo>
                      <a:lnTo>
                        <a:pt x="442" y="207"/>
                      </a:lnTo>
                      <a:lnTo>
                        <a:pt x="443" y="208"/>
                      </a:lnTo>
                      <a:lnTo>
                        <a:pt x="443" y="209"/>
                      </a:lnTo>
                      <a:lnTo>
                        <a:pt x="442" y="209"/>
                      </a:lnTo>
                      <a:lnTo>
                        <a:pt x="442" y="210"/>
                      </a:lnTo>
                      <a:lnTo>
                        <a:pt x="442" y="211"/>
                      </a:lnTo>
                      <a:lnTo>
                        <a:pt x="440" y="211"/>
                      </a:lnTo>
                      <a:lnTo>
                        <a:pt x="439" y="212"/>
                      </a:lnTo>
                      <a:lnTo>
                        <a:pt x="437" y="214"/>
                      </a:lnTo>
                      <a:lnTo>
                        <a:pt x="436" y="214"/>
                      </a:lnTo>
                      <a:lnTo>
                        <a:pt x="436" y="215"/>
                      </a:lnTo>
                      <a:lnTo>
                        <a:pt x="435" y="215"/>
                      </a:lnTo>
                      <a:lnTo>
                        <a:pt x="434" y="215"/>
                      </a:lnTo>
                      <a:lnTo>
                        <a:pt x="432" y="215"/>
                      </a:lnTo>
                      <a:lnTo>
                        <a:pt x="431" y="215"/>
                      </a:lnTo>
                      <a:lnTo>
                        <a:pt x="430" y="217"/>
                      </a:lnTo>
                      <a:lnTo>
                        <a:pt x="430" y="218"/>
                      </a:lnTo>
                      <a:lnTo>
                        <a:pt x="429" y="218"/>
                      </a:lnTo>
                      <a:lnTo>
                        <a:pt x="428" y="218"/>
                      </a:lnTo>
                      <a:lnTo>
                        <a:pt x="428" y="219"/>
                      </a:lnTo>
                      <a:lnTo>
                        <a:pt x="429" y="219"/>
                      </a:lnTo>
                      <a:lnTo>
                        <a:pt x="430" y="219"/>
                      </a:lnTo>
                      <a:lnTo>
                        <a:pt x="430" y="220"/>
                      </a:lnTo>
                      <a:lnTo>
                        <a:pt x="429" y="220"/>
                      </a:lnTo>
                      <a:lnTo>
                        <a:pt x="427" y="220"/>
                      </a:lnTo>
                      <a:lnTo>
                        <a:pt x="425" y="220"/>
                      </a:lnTo>
                      <a:lnTo>
                        <a:pt x="424" y="221"/>
                      </a:lnTo>
                      <a:lnTo>
                        <a:pt x="421" y="221"/>
                      </a:lnTo>
                      <a:lnTo>
                        <a:pt x="421" y="222"/>
                      </a:lnTo>
                      <a:lnTo>
                        <a:pt x="421" y="223"/>
                      </a:lnTo>
                      <a:lnTo>
                        <a:pt x="420" y="224"/>
                      </a:lnTo>
                      <a:lnTo>
                        <a:pt x="420" y="225"/>
                      </a:lnTo>
                      <a:lnTo>
                        <a:pt x="419" y="225"/>
                      </a:lnTo>
                      <a:lnTo>
                        <a:pt x="419" y="226"/>
                      </a:lnTo>
                      <a:lnTo>
                        <a:pt x="418" y="227"/>
                      </a:lnTo>
                      <a:lnTo>
                        <a:pt x="417" y="226"/>
                      </a:lnTo>
                      <a:lnTo>
                        <a:pt x="416" y="225"/>
                      </a:lnTo>
                      <a:lnTo>
                        <a:pt x="415" y="225"/>
                      </a:lnTo>
                      <a:lnTo>
                        <a:pt x="414" y="225"/>
                      </a:lnTo>
                      <a:lnTo>
                        <a:pt x="413" y="225"/>
                      </a:lnTo>
                      <a:lnTo>
                        <a:pt x="413" y="226"/>
                      </a:lnTo>
                      <a:lnTo>
                        <a:pt x="413" y="227"/>
                      </a:lnTo>
                      <a:lnTo>
                        <a:pt x="413" y="228"/>
                      </a:lnTo>
                      <a:lnTo>
                        <a:pt x="412" y="228"/>
                      </a:lnTo>
                      <a:lnTo>
                        <a:pt x="413" y="230"/>
                      </a:lnTo>
                      <a:lnTo>
                        <a:pt x="413" y="231"/>
                      </a:lnTo>
                      <a:lnTo>
                        <a:pt x="413" y="232"/>
                      </a:lnTo>
                      <a:lnTo>
                        <a:pt x="413" y="233"/>
                      </a:lnTo>
                      <a:lnTo>
                        <a:pt x="413" y="234"/>
                      </a:lnTo>
                      <a:lnTo>
                        <a:pt x="412" y="234"/>
                      </a:lnTo>
                      <a:lnTo>
                        <a:pt x="412" y="235"/>
                      </a:lnTo>
                      <a:lnTo>
                        <a:pt x="412" y="236"/>
                      </a:lnTo>
                      <a:lnTo>
                        <a:pt x="413" y="237"/>
                      </a:lnTo>
                      <a:lnTo>
                        <a:pt x="413" y="238"/>
                      </a:lnTo>
                      <a:lnTo>
                        <a:pt x="413" y="239"/>
                      </a:lnTo>
                      <a:lnTo>
                        <a:pt x="413" y="240"/>
                      </a:lnTo>
                      <a:lnTo>
                        <a:pt x="413" y="241"/>
                      </a:lnTo>
                      <a:lnTo>
                        <a:pt x="413" y="242"/>
                      </a:lnTo>
                      <a:lnTo>
                        <a:pt x="413" y="243"/>
                      </a:lnTo>
                      <a:lnTo>
                        <a:pt x="413" y="244"/>
                      </a:lnTo>
                      <a:lnTo>
                        <a:pt x="412" y="245"/>
                      </a:lnTo>
                      <a:lnTo>
                        <a:pt x="410" y="246"/>
                      </a:lnTo>
                      <a:lnTo>
                        <a:pt x="409" y="247"/>
                      </a:lnTo>
                      <a:lnTo>
                        <a:pt x="407" y="250"/>
                      </a:lnTo>
                      <a:lnTo>
                        <a:pt x="406" y="250"/>
                      </a:lnTo>
                      <a:lnTo>
                        <a:pt x="405" y="250"/>
                      </a:lnTo>
                      <a:lnTo>
                        <a:pt x="404" y="250"/>
                      </a:lnTo>
                      <a:lnTo>
                        <a:pt x="403" y="251"/>
                      </a:lnTo>
                      <a:lnTo>
                        <a:pt x="402" y="252"/>
                      </a:lnTo>
                      <a:lnTo>
                        <a:pt x="402" y="253"/>
                      </a:lnTo>
                      <a:lnTo>
                        <a:pt x="403" y="253"/>
                      </a:lnTo>
                      <a:lnTo>
                        <a:pt x="403" y="254"/>
                      </a:lnTo>
                      <a:lnTo>
                        <a:pt x="403" y="255"/>
                      </a:lnTo>
                      <a:lnTo>
                        <a:pt x="402" y="255"/>
                      </a:lnTo>
                      <a:lnTo>
                        <a:pt x="402" y="256"/>
                      </a:lnTo>
                      <a:lnTo>
                        <a:pt x="401" y="256"/>
                      </a:lnTo>
                      <a:lnTo>
                        <a:pt x="400" y="256"/>
                      </a:lnTo>
                      <a:lnTo>
                        <a:pt x="400" y="257"/>
                      </a:lnTo>
                      <a:lnTo>
                        <a:pt x="399" y="258"/>
                      </a:lnTo>
                      <a:lnTo>
                        <a:pt x="398" y="258"/>
                      </a:lnTo>
                      <a:lnTo>
                        <a:pt x="398" y="259"/>
                      </a:lnTo>
                      <a:lnTo>
                        <a:pt x="397" y="259"/>
                      </a:lnTo>
                      <a:lnTo>
                        <a:pt x="396" y="260"/>
                      </a:lnTo>
                      <a:lnTo>
                        <a:pt x="396" y="261"/>
                      </a:lnTo>
                      <a:lnTo>
                        <a:pt x="395" y="261"/>
                      </a:lnTo>
                      <a:lnTo>
                        <a:pt x="395" y="262"/>
                      </a:lnTo>
                      <a:lnTo>
                        <a:pt x="394" y="263"/>
                      </a:lnTo>
                      <a:lnTo>
                        <a:pt x="394" y="264"/>
                      </a:lnTo>
                      <a:lnTo>
                        <a:pt x="392" y="265"/>
                      </a:lnTo>
                      <a:lnTo>
                        <a:pt x="392" y="266"/>
                      </a:lnTo>
                      <a:lnTo>
                        <a:pt x="391" y="266"/>
                      </a:lnTo>
                      <a:lnTo>
                        <a:pt x="391" y="267"/>
                      </a:lnTo>
                      <a:lnTo>
                        <a:pt x="337" y="258"/>
                      </a:lnTo>
                      <a:lnTo>
                        <a:pt x="336" y="257"/>
                      </a:lnTo>
                      <a:lnTo>
                        <a:pt x="335" y="257"/>
                      </a:lnTo>
                      <a:lnTo>
                        <a:pt x="334" y="257"/>
                      </a:lnTo>
                      <a:lnTo>
                        <a:pt x="334" y="256"/>
                      </a:lnTo>
                      <a:lnTo>
                        <a:pt x="333" y="256"/>
                      </a:lnTo>
                      <a:lnTo>
                        <a:pt x="332" y="256"/>
                      </a:lnTo>
                      <a:lnTo>
                        <a:pt x="331" y="257"/>
                      </a:lnTo>
                      <a:lnTo>
                        <a:pt x="330" y="257"/>
                      </a:lnTo>
                      <a:lnTo>
                        <a:pt x="330" y="256"/>
                      </a:lnTo>
                      <a:lnTo>
                        <a:pt x="328" y="255"/>
                      </a:lnTo>
                      <a:lnTo>
                        <a:pt x="326" y="256"/>
                      </a:lnTo>
                      <a:lnTo>
                        <a:pt x="326" y="255"/>
                      </a:lnTo>
                      <a:lnTo>
                        <a:pt x="325" y="254"/>
                      </a:lnTo>
                      <a:lnTo>
                        <a:pt x="325" y="253"/>
                      </a:lnTo>
                      <a:lnTo>
                        <a:pt x="325" y="252"/>
                      </a:lnTo>
                      <a:lnTo>
                        <a:pt x="325" y="251"/>
                      </a:lnTo>
                      <a:lnTo>
                        <a:pt x="324" y="250"/>
                      </a:lnTo>
                      <a:lnTo>
                        <a:pt x="323" y="250"/>
                      </a:lnTo>
                      <a:lnTo>
                        <a:pt x="322" y="250"/>
                      </a:lnTo>
                      <a:lnTo>
                        <a:pt x="321" y="250"/>
                      </a:lnTo>
                      <a:lnTo>
                        <a:pt x="320" y="250"/>
                      </a:lnTo>
                      <a:lnTo>
                        <a:pt x="319" y="251"/>
                      </a:lnTo>
                      <a:lnTo>
                        <a:pt x="319" y="252"/>
                      </a:lnTo>
                      <a:lnTo>
                        <a:pt x="318" y="252"/>
                      </a:lnTo>
                      <a:lnTo>
                        <a:pt x="317" y="253"/>
                      </a:lnTo>
                      <a:lnTo>
                        <a:pt x="316" y="253"/>
                      </a:lnTo>
                      <a:lnTo>
                        <a:pt x="315" y="253"/>
                      </a:lnTo>
                      <a:lnTo>
                        <a:pt x="314" y="254"/>
                      </a:lnTo>
                      <a:lnTo>
                        <a:pt x="314" y="253"/>
                      </a:lnTo>
                      <a:lnTo>
                        <a:pt x="312" y="252"/>
                      </a:lnTo>
                      <a:lnTo>
                        <a:pt x="311" y="252"/>
                      </a:lnTo>
                      <a:lnTo>
                        <a:pt x="310" y="252"/>
                      </a:lnTo>
                      <a:lnTo>
                        <a:pt x="308" y="252"/>
                      </a:lnTo>
                      <a:lnTo>
                        <a:pt x="307" y="253"/>
                      </a:lnTo>
                      <a:lnTo>
                        <a:pt x="306" y="252"/>
                      </a:lnTo>
                      <a:lnTo>
                        <a:pt x="305" y="252"/>
                      </a:lnTo>
                      <a:lnTo>
                        <a:pt x="305" y="253"/>
                      </a:lnTo>
                      <a:lnTo>
                        <a:pt x="305" y="254"/>
                      </a:lnTo>
                      <a:lnTo>
                        <a:pt x="304" y="255"/>
                      </a:lnTo>
                      <a:lnTo>
                        <a:pt x="303" y="256"/>
                      </a:lnTo>
                      <a:lnTo>
                        <a:pt x="303" y="255"/>
                      </a:lnTo>
                      <a:lnTo>
                        <a:pt x="303" y="254"/>
                      </a:lnTo>
                      <a:lnTo>
                        <a:pt x="303" y="253"/>
                      </a:lnTo>
                      <a:lnTo>
                        <a:pt x="303" y="252"/>
                      </a:lnTo>
                      <a:lnTo>
                        <a:pt x="302" y="252"/>
                      </a:lnTo>
                      <a:lnTo>
                        <a:pt x="301" y="252"/>
                      </a:lnTo>
                      <a:lnTo>
                        <a:pt x="300" y="253"/>
                      </a:lnTo>
                      <a:lnTo>
                        <a:pt x="300" y="254"/>
                      </a:lnTo>
                      <a:lnTo>
                        <a:pt x="299" y="254"/>
                      </a:lnTo>
                      <a:lnTo>
                        <a:pt x="298" y="254"/>
                      </a:lnTo>
                      <a:lnTo>
                        <a:pt x="298" y="253"/>
                      </a:lnTo>
                      <a:lnTo>
                        <a:pt x="299" y="252"/>
                      </a:lnTo>
                      <a:lnTo>
                        <a:pt x="298" y="252"/>
                      </a:lnTo>
                      <a:lnTo>
                        <a:pt x="297" y="253"/>
                      </a:lnTo>
                      <a:lnTo>
                        <a:pt x="298" y="253"/>
                      </a:lnTo>
                      <a:lnTo>
                        <a:pt x="298" y="254"/>
                      </a:lnTo>
                      <a:lnTo>
                        <a:pt x="298" y="255"/>
                      </a:lnTo>
                      <a:lnTo>
                        <a:pt x="298" y="254"/>
                      </a:lnTo>
                      <a:lnTo>
                        <a:pt x="297" y="254"/>
                      </a:lnTo>
                      <a:lnTo>
                        <a:pt x="297" y="255"/>
                      </a:lnTo>
                      <a:lnTo>
                        <a:pt x="297" y="256"/>
                      </a:lnTo>
                      <a:lnTo>
                        <a:pt x="296" y="256"/>
                      </a:lnTo>
                      <a:lnTo>
                        <a:pt x="295" y="256"/>
                      </a:lnTo>
                      <a:lnTo>
                        <a:pt x="293" y="256"/>
                      </a:lnTo>
                      <a:lnTo>
                        <a:pt x="292" y="256"/>
                      </a:lnTo>
                      <a:lnTo>
                        <a:pt x="292" y="255"/>
                      </a:lnTo>
                      <a:lnTo>
                        <a:pt x="292" y="254"/>
                      </a:lnTo>
                      <a:lnTo>
                        <a:pt x="291" y="254"/>
                      </a:lnTo>
                      <a:lnTo>
                        <a:pt x="290" y="253"/>
                      </a:lnTo>
                      <a:lnTo>
                        <a:pt x="288" y="253"/>
                      </a:lnTo>
                      <a:lnTo>
                        <a:pt x="287" y="252"/>
                      </a:lnTo>
                      <a:lnTo>
                        <a:pt x="286" y="253"/>
                      </a:lnTo>
                      <a:lnTo>
                        <a:pt x="285" y="254"/>
                      </a:lnTo>
                      <a:lnTo>
                        <a:pt x="285" y="255"/>
                      </a:lnTo>
                      <a:lnTo>
                        <a:pt x="285" y="254"/>
                      </a:lnTo>
                      <a:lnTo>
                        <a:pt x="284" y="253"/>
                      </a:lnTo>
                      <a:lnTo>
                        <a:pt x="285" y="253"/>
                      </a:lnTo>
                      <a:lnTo>
                        <a:pt x="285" y="252"/>
                      </a:lnTo>
                      <a:lnTo>
                        <a:pt x="284" y="252"/>
                      </a:lnTo>
                      <a:lnTo>
                        <a:pt x="282" y="252"/>
                      </a:lnTo>
                      <a:lnTo>
                        <a:pt x="281" y="252"/>
                      </a:lnTo>
                      <a:lnTo>
                        <a:pt x="280" y="252"/>
                      </a:lnTo>
                      <a:lnTo>
                        <a:pt x="278" y="250"/>
                      </a:lnTo>
                      <a:lnTo>
                        <a:pt x="277" y="250"/>
                      </a:lnTo>
                      <a:lnTo>
                        <a:pt x="276" y="250"/>
                      </a:lnTo>
                      <a:lnTo>
                        <a:pt x="275" y="251"/>
                      </a:lnTo>
                      <a:lnTo>
                        <a:pt x="274" y="251"/>
                      </a:lnTo>
                      <a:lnTo>
                        <a:pt x="274" y="252"/>
                      </a:lnTo>
                      <a:lnTo>
                        <a:pt x="274" y="253"/>
                      </a:lnTo>
                      <a:lnTo>
                        <a:pt x="274" y="254"/>
                      </a:lnTo>
                      <a:lnTo>
                        <a:pt x="273" y="253"/>
                      </a:lnTo>
                      <a:lnTo>
                        <a:pt x="272" y="253"/>
                      </a:lnTo>
                      <a:lnTo>
                        <a:pt x="272" y="254"/>
                      </a:lnTo>
                      <a:lnTo>
                        <a:pt x="271" y="255"/>
                      </a:lnTo>
                      <a:lnTo>
                        <a:pt x="271" y="256"/>
                      </a:lnTo>
                      <a:lnTo>
                        <a:pt x="270" y="256"/>
                      </a:lnTo>
                      <a:lnTo>
                        <a:pt x="270" y="257"/>
                      </a:lnTo>
                      <a:lnTo>
                        <a:pt x="269" y="258"/>
                      </a:lnTo>
                      <a:lnTo>
                        <a:pt x="268" y="257"/>
                      </a:lnTo>
                      <a:lnTo>
                        <a:pt x="268" y="256"/>
                      </a:lnTo>
                      <a:lnTo>
                        <a:pt x="267" y="257"/>
                      </a:lnTo>
                      <a:lnTo>
                        <a:pt x="266" y="257"/>
                      </a:lnTo>
                      <a:lnTo>
                        <a:pt x="265" y="257"/>
                      </a:lnTo>
                      <a:lnTo>
                        <a:pt x="265" y="256"/>
                      </a:lnTo>
                      <a:lnTo>
                        <a:pt x="264" y="256"/>
                      </a:lnTo>
                      <a:lnTo>
                        <a:pt x="263" y="256"/>
                      </a:lnTo>
                      <a:lnTo>
                        <a:pt x="262" y="255"/>
                      </a:lnTo>
                      <a:lnTo>
                        <a:pt x="261" y="255"/>
                      </a:lnTo>
                      <a:lnTo>
                        <a:pt x="257" y="256"/>
                      </a:lnTo>
                      <a:lnTo>
                        <a:pt x="256" y="256"/>
                      </a:lnTo>
                      <a:lnTo>
                        <a:pt x="256" y="258"/>
                      </a:lnTo>
                      <a:lnTo>
                        <a:pt x="255" y="259"/>
                      </a:lnTo>
                      <a:lnTo>
                        <a:pt x="254" y="259"/>
                      </a:lnTo>
                      <a:lnTo>
                        <a:pt x="253" y="259"/>
                      </a:lnTo>
                      <a:lnTo>
                        <a:pt x="252" y="259"/>
                      </a:lnTo>
                      <a:lnTo>
                        <a:pt x="251" y="259"/>
                      </a:lnTo>
                      <a:lnTo>
                        <a:pt x="251" y="260"/>
                      </a:lnTo>
                      <a:lnTo>
                        <a:pt x="251" y="261"/>
                      </a:lnTo>
                      <a:lnTo>
                        <a:pt x="250" y="262"/>
                      </a:lnTo>
                      <a:lnTo>
                        <a:pt x="250" y="261"/>
                      </a:lnTo>
                      <a:lnTo>
                        <a:pt x="249" y="261"/>
                      </a:lnTo>
                      <a:lnTo>
                        <a:pt x="248" y="260"/>
                      </a:lnTo>
                      <a:lnTo>
                        <a:pt x="247" y="261"/>
                      </a:lnTo>
                      <a:lnTo>
                        <a:pt x="246" y="261"/>
                      </a:lnTo>
                      <a:lnTo>
                        <a:pt x="246" y="262"/>
                      </a:lnTo>
                      <a:lnTo>
                        <a:pt x="245" y="262"/>
                      </a:lnTo>
                      <a:lnTo>
                        <a:pt x="244" y="262"/>
                      </a:lnTo>
                      <a:lnTo>
                        <a:pt x="244" y="261"/>
                      </a:lnTo>
                      <a:lnTo>
                        <a:pt x="243" y="261"/>
                      </a:lnTo>
                      <a:lnTo>
                        <a:pt x="242" y="262"/>
                      </a:lnTo>
                      <a:lnTo>
                        <a:pt x="242" y="263"/>
                      </a:lnTo>
                      <a:lnTo>
                        <a:pt x="239" y="264"/>
                      </a:lnTo>
                      <a:lnTo>
                        <a:pt x="238" y="265"/>
                      </a:lnTo>
                      <a:lnTo>
                        <a:pt x="236" y="267"/>
                      </a:lnTo>
                      <a:lnTo>
                        <a:pt x="235" y="268"/>
                      </a:lnTo>
                      <a:lnTo>
                        <a:pt x="235" y="269"/>
                      </a:lnTo>
                      <a:lnTo>
                        <a:pt x="234" y="269"/>
                      </a:lnTo>
                      <a:lnTo>
                        <a:pt x="233" y="269"/>
                      </a:lnTo>
                      <a:lnTo>
                        <a:pt x="233" y="268"/>
                      </a:lnTo>
                      <a:lnTo>
                        <a:pt x="232" y="268"/>
                      </a:lnTo>
                      <a:lnTo>
                        <a:pt x="231" y="268"/>
                      </a:lnTo>
                      <a:lnTo>
                        <a:pt x="230" y="268"/>
                      </a:lnTo>
                      <a:lnTo>
                        <a:pt x="229" y="268"/>
                      </a:lnTo>
                      <a:lnTo>
                        <a:pt x="228" y="268"/>
                      </a:lnTo>
                      <a:lnTo>
                        <a:pt x="227" y="268"/>
                      </a:lnTo>
                      <a:lnTo>
                        <a:pt x="225" y="269"/>
                      </a:lnTo>
                      <a:lnTo>
                        <a:pt x="224" y="270"/>
                      </a:lnTo>
                      <a:lnTo>
                        <a:pt x="224" y="272"/>
                      </a:lnTo>
                      <a:lnTo>
                        <a:pt x="224" y="273"/>
                      </a:lnTo>
                      <a:lnTo>
                        <a:pt x="225" y="273"/>
                      </a:lnTo>
                      <a:lnTo>
                        <a:pt x="226" y="273"/>
                      </a:lnTo>
                      <a:lnTo>
                        <a:pt x="226" y="274"/>
                      </a:lnTo>
                      <a:lnTo>
                        <a:pt x="225" y="274"/>
                      </a:lnTo>
                      <a:lnTo>
                        <a:pt x="225" y="275"/>
                      </a:lnTo>
                      <a:lnTo>
                        <a:pt x="224" y="276"/>
                      </a:lnTo>
                      <a:lnTo>
                        <a:pt x="224" y="277"/>
                      </a:lnTo>
                      <a:lnTo>
                        <a:pt x="221" y="279"/>
                      </a:lnTo>
                      <a:lnTo>
                        <a:pt x="220" y="279"/>
                      </a:lnTo>
                      <a:lnTo>
                        <a:pt x="218" y="279"/>
                      </a:lnTo>
                      <a:lnTo>
                        <a:pt x="216" y="279"/>
                      </a:lnTo>
                      <a:lnTo>
                        <a:pt x="215" y="279"/>
                      </a:lnTo>
                      <a:lnTo>
                        <a:pt x="214" y="280"/>
                      </a:lnTo>
                      <a:lnTo>
                        <a:pt x="213" y="280"/>
                      </a:lnTo>
                      <a:lnTo>
                        <a:pt x="212" y="279"/>
                      </a:lnTo>
                      <a:lnTo>
                        <a:pt x="211" y="279"/>
                      </a:lnTo>
                      <a:lnTo>
                        <a:pt x="210" y="279"/>
                      </a:lnTo>
                      <a:lnTo>
                        <a:pt x="209" y="279"/>
                      </a:lnTo>
                      <a:lnTo>
                        <a:pt x="207" y="280"/>
                      </a:lnTo>
                      <a:lnTo>
                        <a:pt x="206" y="281"/>
                      </a:lnTo>
                      <a:lnTo>
                        <a:pt x="205" y="281"/>
                      </a:lnTo>
                      <a:lnTo>
                        <a:pt x="204" y="282"/>
                      </a:lnTo>
                      <a:lnTo>
                        <a:pt x="202" y="282"/>
                      </a:lnTo>
                      <a:lnTo>
                        <a:pt x="201" y="282"/>
                      </a:lnTo>
                      <a:lnTo>
                        <a:pt x="200" y="283"/>
                      </a:lnTo>
                      <a:lnTo>
                        <a:pt x="200" y="284"/>
                      </a:lnTo>
                      <a:lnTo>
                        <a:pt x="199" y="284"/>
                      </a:lnTo>
                      <a:lnTo>
                        <a:pt x="198" y="284"/>
                      </a:lnTo>
                      <a:lnTo>
                        <a:pt x="198" y="285"/>
                      </a:lnTo>
                      <a:lnTo>
                        <a:pt x="197" y="286"/>
                      </a:lnTo>
                      <a:lnTo>
                        <a:pt x="196" y="286"/>
                      </a:lnTo>
                      <a:lnTo>
                        <a:pt x="195" y="286"/>
                      </a:lnTo>
                      <a:lnTo>
                        <a:pt x="195" y="285"/>
                      </a:lnTo>
                      <a:lnTo>
                        <a:pt x="194" y="285"/>
                      </a:lnTo>
                      <a:lnTo>
                        <a:pt x="193" y="285"/>
                      </a:lnTo>
                      <a:lnTo>
                        <a:pt x="193" y="284"/>
                      </a:lnTo>
                      <a:lnTo>
                        <a:pt x="192" y="284"/>
                      </a:lnTo>
                      <a:lnTo>
                        <a:pt x="192" y="285"/>
                      </a:lnTo>
                      <a:lnTo>
                        <a:pt x="191" y="285"/>
                      </a:lnTo>
                      <a:lnTo>
                        <a:pt x="190" y="285"/>
                      </a:lnTo>
                      <a:lnTo>
                        <a:pt x="189" y="285"/>
                      </a:lnTo>
                      <a:lnTo>
                        <a:pt x="188" y="286"/>
                      </a:lnTo>
                      <a:lnTo>
                        <a:pt x="186" y="287"/>
                      </a:lnTo>
                      <a:lnTo>
                        <a:pt x="186" y="288"/>
                      </a:lnTo>
                      <a:lnTo>
                        <a:pt x="182" y="288"/>
                      </a:lnTo>
                      <a:lnTo>
                        <a:pt x="181" y="288"/>
                      </a:lnTo>
                      <a:lnTo>
                        <a:pt x="178" y="289"/>
                      </a:lnTo>
                      <a:lnTo>
                        <a:pt x="169" y="291"/>
                      </a:lnTo>
                      <a:lnTo>
                        <a:pt x="161" y="293"/>
                      </a:lnTo>
                      <a:lnTo>
                        <a:pt x="158" y="293"/>
                      </a:lnTo>
                      <a:lnTo>
                        <a:pt x="157" y="293"/>
                      </a:lnTo>
                      <a:lnTo>
                        <a:pt x="149" y="292"/>
                      </a:lnTo>
                      <a:lnTo>
                        <a:pt x="146" y="291"/>
                      </a:lnTo>
                      <a:lnTo>
                        <a:pt x="145" y="291"/>
                      </a:lnTo>
                      <a:lnTo>
                        <a:pt x="144" y="292"/>
                      </a:lnTo>
                      <a:lnTo>
                        <a:pt x="137" y="295"/>
                      </a:lnTo>
                      <a:lnTo>
                        <a:pt x="129" y="296"/>
                      </a:lnTo>
                      <a:lnTo>
                        <a:pt x="128" y="296"/>
                      </a:lnTo>
                      <a:lnTo>
                        <a:pt x="127" y="297"/>
                      </a:lnTo>
                      <a:lnTo>
                        <a:pt x="113" y="300"/>
                      </a:lnTo>
                      <a:lnTo>
                        <a:pt x="107" y="302"/>
                      </a:lnTo>
                      <a:lnTo>
                        <a:pt x="101" y="304"/>
                      </a:lnTo>
                      <a:lnTo>
                        <a:pt x="100" y="304"/>
                      </a:lnTo>
                      <a:lnTo>
                        <a:pt x="82" y="309"/>
                      </a:lnTo>
                      <a:lnTo>
                        <a:pt x="82" y="308"/>
                      </a:lnTo>
                      <a:lnTo>
                        <a:pt x="80" y="306"/>
                      </a:lnTo>
                      <a:lnTo>
                        <a:pt x="79" y="306"/>
                      </a:lnTo>
                      <a:lnTo>
                        <a:pt x="78" y="305"/>
                      </a:lnTo>
                      <a:lnTo>
                        <a:pt x="76" y="303"/>
                      </a:lnTo>
                      <a:lnTo>
                        <a:pt x="75" y="303"/>
                      </a:lnTo>
                      <a:lnTo>
                        <a:pt x="71" y="302"/>
                      </a:lnTo>
                      <a:lnTo>
                        <a:pt x="70" y="302"/>
                      </a:lnTo>
                      <a:lnTo>
                        <a:pt x="70" y="301"/>
                      </a:lnTo>
                      <a:lnTo>
                        <a:pt x="67" y="299"/>
                      </a:lnTo>
                      <a:lnTo>
                        <a:pt x="66" y="299"/>
                      </a:lnTo>
                      <a:lnTo>
                        <a:pt x="66" y="298"/>
                      </a:lnTo>
                      <a:lnTo>
                        <a:pt x="64" y="298"/>
                      </a:lnTo>
                      <a:lnTo>
                        <a:pt x="64" y="297"/>
                      </a:lnTo>
                      <a:lnTo>
                        <a:pt x="63" y="297"/>
                      </a:lnTo>
                      <a:lnTo>
                        <a:pt x="59" y="297"/>
                      </a:lnTo>
                      <a:lnTo>
                        <a:pt x="57" y="297"/>
                      </a:lnTo>
                      <a:lnTo>
                        <a:pt x="56" y="297"/>
                      </a:lnTo>
                      <a:lnTo>
                        <a:pt x="56" y="295"/>
                      </a:lnTo>
                      <a:lnTo>
                        <a:pt x="55" y="295"/>
                      </a:lnTo>
                      <a:lnTo>
                        <a:pt x="54" y="294"/>
                      </a:lnTo>
                      <a:lnTo>
                        <a:pt x="53" y="294"/>
                      </a:lnTo>
                      <a:lnTo>
                        <a:pt x="53" y="293"/>
                      </a:lnTo>
                      <a:lnTo>
                        <a:pt x="52" y="293"/>
                      </a:lnTo>
                      <a:lnTo>
                        <a:pt x="51" y="293"/>
                      </a:lnTo>
                      <a:lnTo>
                        <a:pt x="50" y="292"/>
                      </a:lnTo>
                      <a:lnTo>
                        <a:pt x="49" y="292"/>
                      </a:lnTo>
                      <a:lnTo>
                        <a:pt x="47" y="292"/>
                      </a:lnTo>
                      <a:lnTo>
                        <a:pt x="46" y="291"/>
                      </a:lnTo>
                      <a:lnTo>
                        <a:pt x="45" y="290"/>
                      </a:lnTo>
                      <a:lnTo>
                        <a:pt x="45" y="289"/>
                      </a:lnTo>
                      <a:lnTo>
                        <a:pt x="45" y="288"/>
                      </a:lnTo>
                      <a:lnTo>
                        <a:pt x="44" y="287"/>
                      </a:lnTo>
                      <a:lnTo>
                        <a:pt x="44" y="286"/>
                      </a:lnTo>
                      <a:lnTo>
                        <a:pt x="44" y="285"/>
                      </a:lnTo>
                      <a:lnTo>
                        <a:pt x="45" y="280"/>
                      </a:lnTo>
                      <a:lnTo>
                        <a:pt x="45" y="279"/>
                      </a:lnTo>
                      <a:lnTo>
                        <a:pt x="44" y="279"/>
                      </a:lnTo>
                      <a:lnTo>
                        <a:pt x="43" y="279"/>
                      </a:lnTo>
                      <a:lnTo>
                        <a:pt x="43" y="278"/>
                      </a:lnTo>
                      <a:lnTo>
                        <a:pt x="41" y="277"/>
                      </a:lnTo>
                      <a:lnTo>
                        <a:pt x="41" y="276"/>
                      </a:lnTo>
                      <a:lnTo>
                        <a:pt x="41" y="275"/>
                      </a:lnTo>
                      <a:lnTo>
                        <a:pt x="40" y="274"/>
                      </a:lnTo>
                      <a:lnTo>
                        <a:pt x="40" y="273"/>
                      </a:lnTo>
                      <a:lnTo>
                        <a:pt x="39" y="273"/>
                      </a:lnTo>
                      <a:lnTo>
                        <a:pt x="38" y="272"/>
                      </a:lnTo>
                      <a:lnTo>
                        <a:pt x="37" y="271"/>
                      </a:lnTo>
                      <a:lnTo>
                        <a:pt x="35" y="270"/>
                      </a:lnTo>
                      <a:lnTo>
                        <a:pt x="35" y="269"/>
                      </a:lnTo>
                      <a:lnTo>
                        <a:pt x="33" y="268"/>
                      </a:lnTo>
                      <a:lnTo>
                        <a:pt x="31" y="268"/>
                      </a:lnTo>
                      <a:lnTo>
                        <a:pt x="30" y="266"/>
                      </a:lnTo>
                      <a:lnTo>
                        <a:pt x="29" y="265"/>
                      </a:lnTo>
                      <a:lnTo>
                        <a:pt x="28" y="265"/>
                      </a:lnTo>
                      <a:lnTo>
                        <a:pt x="27" y="265"/>
                      </a:lnTo>
                      <a:lnTo>
                        <a:pt x="24" y="265"/>
                      </a:lnTo>
                      <a:lnTo>
                        <a:pt x="23" y="265"/>
                      </a:lnTo>
                      <a:lnTo>
                        <a:pt x="19" y="263"/>
                      </a:lnTo>
                      <a:lnTo>
                        <a:pt x="18" y="262"/>
                      </a:lnTo>
                      <a:lnTo>
                        <a:pt x="15" y="259"/>
                      </a:lnTo>
                      <a:lnTo>
                        <a:pt x="14" y="257"/>
                      </a:lnTo>
                      <a:lnTo>
                        <a:pt x="13" y="257"/>
                      </a:lnTo>
                      <a:lnTo>
                        <a:pt x="13" y="256"/>
                      </a:lnTo>
                      <a:lnTo>
                        <a:pt x="12" y="256"/>
                      </a:lnTo>
                      <a:lnTo>
                        <a:pt x="8" y="254"/>
                      </a:lnTo>
                      <a:lnTo>
                        <a:pt x="6" y="253"/>
                      </a:lnTo>
                      <a:lnTo>
                        <a:pt x="4" y="251"/>
                      </a:lnTo>
                      <a:lnTo>
                        <a:pt x="4" y="250"/>
                      </a:lnTo>
                      <a:lnTo>
                        <a:pt x="0" y="249"/>
                      </a:lnTo>
                      <a:lnTo>
                        <a:pt x="25" y="218"/>
                      </a:lnTo>
                      <a:lnTo>
                        <a:pt x="57" y="181"/>
                      </a:lnTo>
                      <a:lnTo>
                        <a:pt x="70" y="164"/>
                      </a:lnTo>
                      <a:lnTo>
                        <a:pt x="144" y="73"/>
                      </a:lnTo>
                      <a:lnTo>
                        <a:pt x="147" y="70"/>
                      </a:lnTo>
                      <a:lnTo>
                        <a:pt x="150" y="66"/>
                      </a:lnTo>
                      <a:lnTo>
                        <a:pt x="151" y="64"/>
                      </a:lnTo>
                      <a:lnTo>
                        <a:pt x="152" y="63"/>
                      </a:lnTo>
                      <a:lnTo>
                        <a:pt x="153" y="61"/>
                      </a:lnTo>
                      <a:lnTo>
                        <a:pt x="158" y="55"/>
                      </a:lnTo>
                      <a:lnTo>
                        <a:pt x="163" y="49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" name="Freeform 59">
                  <a:extLst>
                    <a:ext uri="{FF2B5EF4-FFF2-40B4-BE49-F238E27FC236}">
                      <a16:creationId xmlns:a16="http://schemas.microsoft.com/office/drawing/2014/main" id="{10770023-0D2E-45D7-BB9C-F8A4FB15BA6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291013" y="3300413"/>
                  <a:ext cx="577850" cy="466725"/>
                </a:xfrm>
                <a:custGeom>
                  <a:avLst/>
                  <a:gdLst>
                    <a:gd name="T0" fmla="*/ 244 w 364"/>
                    <a:gd name="T1" fmla="*/ 0 h 294"/>
                    <a:gd name="T2" fmla="*/ 303 w 364"/>
                    <a:gd name="T3" fmla="*/ 166 h 294"/>
                    <a:gd name="T4" fmla="*/ 302 w 364"/>
                    <a:gd name="T5" fmla="*/ 177 h 294"/>
                    <a:gd name="T6" fmla="*/ 303 w 364"/>
                    <a:gd name="T7" fmla="*/ 188 h 294"/>
                    <a:gd name="T8" fmla="*/ 308 w 364"/>
                    <a:gd name="T9" fmla="*/ 200 h 294"/>
                    <a:gd name="T10" fmla="*/ 316 w 364"/>
                    <a:gd name="T11" fmla="*/ 207 h 294"/>
                    <a:gd name="T12" fmla="*/ 328 w 364"/>
                    <a:gd name="T13" fmla="*/ 211 h 294"/>
                    <a:gd name="T14" fmla="*/ 332 w 364"/>
                    <a:gd name="T15" fmla="*/ 224 h 294"/>
                    <a:gd name="T16" fmla="*/ 334 w 364"/>
                    <a:gd name="T17" fmla="*/ 235 h 294"/>
                    <a:gd name="T18" fmla="*/ 334 w 364"/>
                    <a:gd name="T19" fmla="*/ 243 h 294"/>
                    <a:gd name="T20" fmla="*/ 339 w 364"/>
                    <a:gd name="T21" fmla="*/ 253 h 294"/>
                    <a:gd name="T22" fmla="*/ 346 w 364"/>
                    <a:gd name="T23" fmla="*/ 260 h 294"/>
                    <a:gd name="T24" fmla="*/ 356 w 364"/>
                    <a:gd name="T25" fmla="*/ 266 h 294"/>
                    <a:gd name="T26" fmla="*/ 362 w 364"/>
                    <a:gd name="T27" fmla="*/ 271 h 294"/>
                    <a:gd name="T28" fmla="*/ 354 w 364"/>
                    <a:gd name="T29" fmla="*/ 277 h 294"/>
                    <a:gd name="T30" fmla="*/ 334 w 364"/>
                    <a:gd name="T31" fmla="*/ 271 h 294"/>
                    <a:gd name="T32" fmla="*/ 322 w 364"/>
                    <a:gd name="T33" fmla="*/ 264 h 294"/>
                    <a:gd name="T34" fmla="*/ 313 w 364"/>
                    <a:gd name="T35" fmla="*/ 264 h 294"/>
                    <a:gd name="T36" fmla="*/ 301 w 364"/>
                    <a:gd name="T37" fmla="*/ 267 h 294"/>
                    <a:gd name="T38" fmla="*/ 279 w 364"/>
                    <a:gd name="T39" fmla="*/ 267 h 294"/>
                    <a:gd name="T40" fmla="*/ 259 w 364"/>
                    <a:gd name="T41" fmla="*/ 264 h 294"/>
                    <a:gd name="T42" fmla="*/ 240 w 364"/>
                    <a:gd name="T43" fmla="*/ 262 h 294"/>
                    <a:gd name="T44" fmla="*/ 221 w 364"/>
                    <a:gd name="T45" fmla="*/ 264 h 294"/>
                    <a:gd name="T46" fmla="*/ 148 w 364"/>
                    <a:gd name="T47" fmla="*/ 278 h 294"/>
                    <a:gd name="T48" fmla="*/ 137 w 364"/>
                    <a:gd name="T49" fmla="*/ 278 h 294"/>
                    <a:gd name="T50" fmla="*/ 126 w 364"/>
                    <a:gd name="T51" fmla="*/ 277 h 294"/>
                    <a:gd name="T52" fmla="*/ 116 w 364"/>
                    <a:gd name="T53" fmla="*/ 283 h 294"/>
                    <a:gd name="T54" fmla="*/ 106 w 364"/>
                    <a:gd name="T55" fmla="*/ 290 h 294"/>
                    <a:gd name="T56" fmla="*/ 97 w 364"/>
                    <a:gd name="T57" fmla="*/ 294 h 294"/>
                    <a:gd name="T58" fmla="*/ 89 w 364"/>
                    <a:gd name="T59" fmla="*/ 292 h 294"/>
                    <a:gd name="T60" fmla="*/ 72 w 364"/>
                    <a:gd name="T61" fmla="*/ 278 h 294"/>
                    <a:gd name="T62" fmla="*/ 80 w 364"/>
                    <a:gd name="T63" fmla="*/ 267 h 294"/>
                    <a:gd name="T64" fmla="*/ 78 w 364"/>
                    <a:gd name="T65" fmla="*/ 256 h 294"/>
                    <a:gd name="T66" fmla="*/ 76 w 364"/>
                    <a:gd name="T67" fmla="*/ 246 h 294"/>
                    <a:gd name="T68" fmla="*/ 73 w 364"/>
                    <a:gd name="T69" fmla="*/ 235 h 294"/>
                    <a:gd name="T70" fmla="*/ 62 w 364"/>
                    <a:gd name="T71" fmla="*/ 219 h 294"/>
                    <a:gd name="T72" fmla="*/ 55 w 364"/>
                    <a:gd name="T73" fmla="*/ 210 h 294"/>
                    <a:gd name="T74" fmla="*/ 53 w 364"/>
                    <a:gd name="T75" fmla="*/ 195 h 294"/>
                    <a:gd name="T76" fmla="*/ 56 w 364"/>
                    <a:gd name="T77" fmla="*/ 183 h 294"/>
                    <a:gd name="T78" fmla="*/ 58 w 364"/>
                    <a:gd name="T79" fmla="*/ 170 h 294"/>
                    <a:gd name="T80" fmla="*/ 65 w 364"/>
                    <a:gd name="T81" fmla="*/ 158 h 294"/>
                    <a:gd name="T82" fmla="*/ 63 w 364"/>
                    <a:gd name="T83" fmla="*/ 147 h 294"/>
                    <a:gd name="T84" fmla="*/ 72 w 364"/>
                    <a:gd name="T85" fmla="*/ 136 h 294"/>
                    <a:gd name="T86" fmla="*/ 73 w 364"/>
                    <a:gd name="T87" fmla="*/ 123 h 294"/>
                    <a:gd name="T88" fmla="*/ 81 w 364"/>
                    <a:gd name="T89" fmla="*/ 114 h 294"/>
                    <a:gd name="T90" fmla="*/ 80 w 364"/>
                    <a:gd name="T91" fmla="*/ 105 h 294"/>
                    <a:gd name="T92" fmla="*/ 74 w 364"/>
                    <a:gd name="T93" fmla="*/ 95 h 294"/>
                    <a:gd name="T94" fmla="*/ 63 w 364"/>
                    <a:gd name="T95" fmla="*/ 90 h 294"/>
                    <a:gd name="T96" fmla="*/ 56 w 364"/>
                    <a:gd name="T97" fmla="*/ 85 h 294"/>
                    <a:gd name="T98" fmla="*/ 59 w 364"/>
                    <a:gd name="T99" fmla="*/ 73 h 294"/>
                    <a:gd name="T100" fmla="*/ 53 w 364"/>
                    <a:gd name="T101" fmla="*/ 63 h 294"/>
                    <a:gd name="T102" fmla="*/ 53 w 364"/>
                    <a:gd name="T103" fmla="*/ 55 h 294"/>
                    <a:gd name="T104" fmla="*/ 47 w 364"/>
                    <a:gd name="T105" fmla="*/ 49 h 294"/>
                    <a:gd name="T106" fmla="*/ 45 w 364"/>
                    <a:gd name="T107" fmla="*/ 37 h 294"/>
                    <a:gd name="T108" fmla="*/ 33 w 364"/>
                    <a:gd name="T109" fmla="*/ 32 h 294"/>
                    <a:gd name="T110" fmla="*/ 24 w 364"/>
                    <a:gd name="T111" fmla="*/ 28 h 294"/>
                    <a:gd name="T112" fmla="*/ 13 w 364"/>
                    <a:gd name="T113" fmla="*/ 26 h 294"/>
                    <a:gd name="T114" fmla="*/ 3 w 364"/>
                    <a:gd name="T115" fmla="*/ 18 h 294"/>
                    <a:gd name="T116" fmla="*/ 2 w 364"/>
                    <a:gd name="T117" fmla="*/ 8 h 294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364"/>
                    <a:gd name="T178" fmla="*/ 0 h 294"/>
                    <a:gd name="T179" fmla="*/ 364 w 364"/>
                    <a:gd name="T180" fmla="*/ 294 h 294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364" h="294">
                      <a:moveTo>
                        <a:pt x="37" y="3"/>
                      </a:moveTo>
                      <a:lnTo>
                        <a:pt x="74" y="3"/>
                      </a:lnTo>
                      <a:lnTo>
                        <a:pt x="118" y="3"/>
                      </a:lnTo>
                      <a:lnTo>
                        <a:pt x="132" y="3"/>
                      </a:lnTo>
                      <a:lnTo>
                        <a:pt x="135" y="3"/>
                      </a:lnTo>
                      <a:lnTo>
                        <a:pt x="153" y="2"/>
                      </a:lnTo>
                      <a:lnTo>
                        <a:pt x="173" y="2"/>
                      </a:lnTo>
                      <a:lnTo>
                        <a:pt x="189" y="1"/>
                      </a:lnTo>
                      <a:lnTo>
                        <a:pt x="194" y="1"/>
                      </a:lnTo>
                      <a:lnTo>
                        <a:pt x="196" y="1"/>
                      </a:lnTo>
                      <a:lnTo>
                        <a:pt x="208" y="1"/>
                      </a:lnTo>
                      <a:lnTo>
                        <a:pt x="224" y="1"/>
                      </a:lnTo>
                      <a:lnTo>
                        <a:pt x="244" y="0"/>
                      </a:lnTo>
                      <a:lnTo>
                        <a:pt x="262" y="0"/>
                      </a:lnTo>
                      <a:lnTo>
                        <a:pt x="267" y="0"/>
                      </a:lnTo>
                      <a:lnTo>
                        <a:pt x="267" y="4"/>
                      </a:lnTo>
                      <a:lnTo>
                        <a:pt x="268" y="7"/>
                      </a:lnTo>
                      <a:lnTo>
                        <a:pt x="268" y="9"/>
                      </a:lnTo>
                      <a:lnTo>
                        <a:pt x="269" y="16"/>
                      </a:lnTo>
                      <a:lnTo>
                        <a:pt x="270" y="28"/>
                      </a:lnTo>
                      <a:lnTo>
                        <a:pt x="270" y="32"/>
                      </a:lnTo>
                      <a:lnTo>
                        <a:pt x="274" y="42"/>
                      </a:lnTo>
                      <a:lnTo>
                        <a:pt x="276" y="46"/>
                      </a:lnTo>
                      <a:lnTo>
                        <a:pt x="290" y="110"/>
                      </a:lnTo>
                      <a:lnTo>
                        <a:pt x="304" y="166"/>
                      </a:lnTo>
                      <a:lnTo>
                        <a:pt x="303" y="166"/>
                      </a:lnTo>
                      <a:lnTo>
                        <a:pt x="303" y="167"/>
                      </a:lnTo>
                      <a:lnTo>
                        <a:pt x="302" y="167"/>
                      </a:lnTo>
                      <a:lnTo>
                        <a:pt x="303" y="168"/>
                      </a:lnTo>
                      <a:lnTo>
                        <a:pt x="303" y="169"/>
                      </a:lnTo>
                      <a:lnTo>
                        <a:pt x="302" y="170"/>
                      </a:lnTo>
                      <a:lnTo>
                        <a:pt x="302" y="171"/>
                      </a:lnTo>
                      <a:lnTo>
                        <a:pt x="303" y="171"/>
                      </a:lnTo>
                      <a:lnTo>
                        <a:pt x="303" y="172"/>
                      </a:lnTo>
                      <a:lnTo>
                        <a:pt x="303" y="173"/>
                      </a:lnTo>
                      <a:lnTo>
                        <a:pt x="303" y="174"/>
                      </a:lnTo>
                      <a:lnTo>
                        <a:pt x="302" y="175"/>
                      </a:lnTo>
                      <a:lnTo>
                        <a:pt x="302" y="176"/>
                      </a:lnTo>
                      <a:lnTo>
                        <a:pt x="302" y="177"/>
                      </a:lnTo>
                      <a:lnTo>
                        <a:pt x="302" y="178"/>
                      </a:lnTo>
                      <a:lnTo>
                        <a:pt x="302" y="179"/>
                      </a:lnTo>
                      <a:lnTo>
                        <a:pt x="301" y="180"/>
                      </a:lnTo>
                      <a:lnTo>
                        <a:pt x="302" y="181"/>
                      </a:lnTo>
                      <a:lnTo>
                        <a:pt x="302" y="182"/>
                      </a:lnTo>
                      <a:lnTo>
                        <a:pt x="302" y="183"/>
                      </a:lnTo>
                      <a:lnTo>
                        <a:pt x="302" y="184"/>
                      </a:lnTo>
                      <a:lnTo>
                        <a:pt x="302" y="185"/>
                      </a:lnTo>
                      <a:lnTo>
                        <a:pt x="302" y="186"/>
                      </a:lnTo>
                      <a:lnTo>
                        <a:pt x="302" y="187"/>
                      </a:lnTo>
                      <a:lnTo>
                        <a:pt x="303" y="188"/>
                      </a:lnTo>
                      <a:lnTo>
                        <a:pt x="304" y="189"/>
                      </a:lnTo>
                      <a:lnTo>
                        <a:pt x="305" y="189"/>
                      </a:lnTo>
                      <a:lnTo>
                        <a:pt x="305" y="190"/>
                      </a:lnTo>
                      <a:lnTo>
                        <a:pt x="305" y="191"/>
                      </a:lnTo>
                      <a:lnTo>
                        <a:pt x="306" y="192"/>
                      </a:lnTo>
                      <a:lnTo>
                        <a:pt x="306" y="194"/>
                      </a:lnTo>
                      <a:lnTo>
                        <a:pt x="306" y="195"/>
                      </a:lnTo>
                      <a:lnTo>
                        <a:pt x="306" y="196"/>
                      </a:lnTo>
                      <a:lnTo>
                        <a:pt x="306" y="197"/>
                      </a:lnTo>
                      <a:lnTo>
                        <a:pt x="307" y="199"/>
                      </a:lnTo>
                      <a:lnTo>
                        <a:pt x="308" y="200"/>
                      </a:lnTo>
                      <a:lnTo>
                        <a:pt x="309" y="201"/>
                      </a:lnTo>
                      <a:lnTo>
                        <a:pt x="309" y="202"/>
                      </a:lnTo>
                      <a:lnTo>
                        <a:pt x="309" y="203"/>
                      </a:lnTo>
                      <a:lnTo>
                        <a:pt x="310" y="204"/>
                      </a:lnTo>
                      <a:lnTo>
                        <a:pt x="310" y="205"/>
                      </a:lnTo>
                      <a:lnTo>
                        <a:pt x="311" y="205"/>
                      </a:lnTo>
                      <a:lnTo>
                        <a:pt x="311" y="206"/>
                      </a:lnTo>
                      <a:lnTo>
                        <a:pt x="313" y="206"/>
                      </a:lnTo>
                      <a:lnTo>
                        <a:pt x="314" y="206"/>
                      </a:lnTo>
                      <a:lnTo>
                        <a:pt x="314" y="207"/>
                      </a:lnTo>
                      <a:lnTo>
                        <a:pt x="315" y="207"/>
                      </a:lnTo>
                      <a:lnTo>
                        <a:pt x="316" y="207"/>
                      </a:lnTo>
                      <a:lnTo>
                        <a:pt x="317" y="207"/>
                      </a:lnTo>
                      <a:lnTo>
                        <a:pt x="318" y="207"/>
                      </a:lnTo>
                      <a:lnTo>
                        <a:pt x="318" y="208"/>
                      </a:lnTo>
                      <a:lnTo>
                        <a:pt x="319" y="209"/>
                      </a:lnTo>
                      <a:lnTo>
                        <a:pt x="320" y="209"/>
                      </a:lnTo>
                      <a:lnTo>
                        <a:pt x="321" y="208"/>
                      </a:lnTo>
                      <a:lnTo>
                        <a:pt x="322" y="208"/>
                      </a:lnTo>
                      <a:lnTo>
                        <a:pt x="322" y="209"/>
                      </a:lnTo>
                      <a:lnTo>
                        <a:pt x="323" y="210"/>
                      </a:lnTo>
                      <a:lnTo>
                        <a:pt x="324" y="210"/>
                      </a:lnTo>
                      <a:lnTo>
                        <a:pt x="326" y="210"/>
                      </a:lnTo>
                      <a:lnTo>
                        <a:pt x="327" y="211"/>
                      </a:lnTo>
                      <a:lnTo>
                        <a:pt x="328" y="211"/>
                      </a:lnTo>
                      <a:lnTo>
                        <a:pt x="328" y="212"/>
                      </a:lnTo>
                      <a:lnTo>
                        <a:pt x="328" y="213"/>
                      </a:lnTo>
                      <a:lnTo>
                        <a:pt x="328" y="214"/>
                      </a:lnTo>
                      <a:lnTo>
                        <a:pt x="329" y="215"/>
                      </a:lnTo>
                      <a:lnTo>
                        <a:pt x="329" y="218"/>
                      </a:lnTo>
                      <a:lnTo>
                        <a:pt x="330" y="220"/>
                      </a:lnTo>
                      <a:lnTo>
                        <a:pt x="330" y="221"/>
                      </a:lnTo>
                      <a:lnTo>
                        <a:pt x="330" y="222"/>
                      </a:lnTo>
                      <a:lnTo>
                        <a:pt x="330" y="223"/>
                      </a:lnTo>
                      <a:lnTo>
                        <a:pt x="332" y="224"/>
                      </a:lnTo>
                      <a:lnTo>
                        <a:pt x="333" y="225"/>
                      </a:lnTo>
                      <a:lnTo>
                        <a:pt x="333" y="226"/>
                      </a:lnTo>
                      <a:lnTo>
                        <a:pt x="333" y="227"/>
                      </a:lnTo>
                      <a:lnTo>
                        <a:pt x="332" y="228"/>
                      </a:lnTo>
                      <a:lnTo>
                        <a:pt x="333" y="229"/>
                      </a:lnTo>
                      <a:lnTo>
                        <a:pt x="332" y="230"/>
                      </a:lnTo>
                      <a:lnTo>
                        <a:pt x="333" y="230"/>
                      </a:lnTo>
                      <a:lnTo>
                        <a:pt x="333" y="231"/>
                      </a:lnTo>
                      <a:lnTo>
                        <a:pt x="333" y="232"/>
                      </a:lnTo>
                      <a:lnTo>
                        <a:pt x="333" y="233"/>
                      </a:lnTo>
                      <a:lnTo>
                        <a:pt x="333" y="234"/>
                      </a:lnTo>
                      <a:lnTo>
                        <a:pt x="334" y="235"/>
                      </a:lnTo>
                      <a:lnTo>
                        <a:pt x="334" y="236"/>
                      </a:lnTo>
                      <a:lnTo>
                        <a:pt x="335" y="236"/>
                      </a:lnTo>
                      <a:lnTo>
                        <a:pt x="334" y="237"/>
                      </a:lnTo>
                      <a:lnTo>
                        <a:pt x="334" y="238"/>
                      </a:lnTo>
                      <a:lnTo>
                        <a:pt x="335" y="238"/>
                      </a:lnTo>
                      <a:lnTo>
                        <a:pt x="335" y="239"/>
                      </a:lnTo>
                      <a:lnTo>
                        <a:pt x="335" y="240"/>
                      </a:lnTo>
                      <a:lnTo>
                        <a:pt x="334" y="241"/>
                      </a:lnTo>
                      <a:lnTo>
                        <a:pt x="334" y="242"/>
                      </a:lnTo>
                      <a:lnTo>
                        <a:pt x="334" y="243"/>
                      </a:lnTo>
                      <a:lnTo>
                        <a:pt x="334" y="244"/>
                      </a:lnTo>
                      <a:lnTo>
                        <a:pt x="334" y="246"/>
                      </a:lnTo>
                      <a:lnTo>
                        <a:pt x="334" y="247"/>
                      </a:lnTo>
                      <a:lnTo>
                        <a:pt x="335" y="247"/>
                      </a:lnTo>
                      <a:lnTo>
                        <a:pt x="336" y="248"/>
                      </a:lnTo>
                      <a:lnTo>
                        <a:pt x="336" y="249"/>
                      </a:lnTo>
                      <a:lnTo>
                        <a:pt x="337" y="250"/>
                      </a:lnTo>
                      <a:lnTo>
                        <a:pt x="337" y="251"/>
                      </a:lnTo>
                      <a:lnTo>
                        <a:pt x="337" y="252"/>
                      </a:lnTo>
                      <a:lnTo>
                        <a:pt x="338" y="252"/>
                      </a:lnTo>
                      <a:lnTo>
                        <a:pt x="338" y="253"/>
                      </a:lnTo>
                      <a:lnTo>
                        <a:pt x="339" y="253"/>
                      </a:lnTo>
                      <a:lnTo>
                        <a:pt x="340" y="253"/>
                      </a:lnTo>
                      <a:lnTo>
                        <a:pt x="340" y="254"/>
                      </a:lnTo>
                      <a:lnTo>
                        <a:pt x="341" y="254"/>
                      </a:lnTo>
                      <a:lnTo>
                        <a:pt x="341" y="255"/>
                      </a:lnTo>
                      <a:lnTo>
                        <a:pt x="342" y="256"/>
                      </a:lnTo>
                      <a:lnTo>
                        <a:pt x="343" y="256"/>
                      </a:lnTo>
                      <a:lnTo>
                        <a:pt x="343" y="257"/>
                      </a:lnTo>
                      <a:lnTo>
                        <a:pt x="343" y="258"/>
                      </a:lnTo>
                      <a:lnTo>
                        <a:pt x="344" y="258"/>
                      </a:lnTo>
                      <a:lnTo>
                        <a:pt x="345" y="259"/>
                      </a:lnTo>
                      <a:lnTo>
                        <a:pt x="346" y="259"/>
                      </a:lnTo>
                      <a:lnTo>
                        <a:pt x="346" y="260"/>
                      </a:lnTo>
                      <a:lnTo>
                        <a:pt x="346" y="261"/>
                      </a:lnTo>
                      <a:lnTo>
                        <a:pt x="347" y="261"/>
                      </a:lnTo>
                      <a:lnTo>
                        <a:pt x="347" y="262"/>
                      </a:lnTo>
                      <a:lnTo>
                        <a:pt x="347" y="263"/>
                      </a:lnTo>
                      <a:lnTo>
                        <a:pt x="349" y="264"/>
                      </a:lnTo>
                      <a:lnTo>
                        <a:pt x="349" y="265"/>
                      </a:lnTo>
                      <a:lnTo>
                        <a:pt x="350" y="265"/>
                      </a:lnTo>
                      <a:lnTo>
                        <a:pt x="351" y="265"/>
                      </a:lnTo>
                      <a:lnTo>
                        <a:pt x="351" y="266"/>
                      </a:lnTo>
                      <a:lnTo>
                        <a:pt x="353" y="266"/>
                      </a:lnTo>
                      <a:lnTo>
                        <a:pt x="355" y="266"/>
                      </a:lnTo>
                      <a:lnTo>
                        <a:pt x="356" y="266"/>
                      </a:lnTo>
                      <a:lnTo>
                        <a:pt x="356" y="267"/>
                      </a:lnTo>
                      <a:lnTo>
                        <a:pt x="356" y="268"/>
                      </a:lnTo>
                      <a:lnTo>
                        <a:pt x="356" y="269"/>
                      </a:lnTo>
                      <a:lnTo>
                        <a:pt x="357" y="269"/>
                      </a:lnTo>
                      <a:lnTo>
                        <a:pt x="357" y="270"/>
                      </a:lnTo>
                      <a:lnTo>
                        <a:pt x="358" y="270"/>
                      </a:lnTo>
                      <a:lnTo>
                        <a:pt x="359" y="270"/>
                      </a:lnTo>
                      <a:lnTo>
                        <a:pt x="359" y="269"/>
                      </a:lnTo>
                      <a:lnTo>
                        <a:pt x="360" y="269"/>
                      </a:lnTo>
                      <a:lnTo>
                        <a:pt x="361" y="269"/>
                      </a:lnTo>
                      <a:lnTo>
                        <a:pt x="361" y="270"/>
                      </a:lnTo>
                      <a:lnTo>
                        <a:pt x="362" y="271"/>
                      </a:lnTo>
                      <a:lnTo>
                        <a:pt x="363" y="271"/>
                      </a:lnTo>
                      <a:lnTo>
                        <a:pt x="363" y="272"/>
                      </a:lnTo>
                      <a:lnTo>
                        <a:pt x="363" y="273"/>
                      </a:lnTo>
                      <a:lnTo>
                        <a:pt x="364" y="274"/>
                      </a:lnTo>
                      <a:lnTo>
                        <a:pt x="364" y="275"/>
                      </a:lnTo>
                      <a:lnTo>
                        <a:pt x="363" y="275"/>
                      </a:lnTo>
                      <a:lnTo>
                        <a:pt x="362" y="276"/>
                      </a:lnTo>
                      <a:lnTo>
                        <a:pt x="361" y="276"/>
                      </a:lnTo>
                      <a:lnTo>
                        <a:pt x="359" y="276"/>
                      </a:lnTo>
                      <a:lnTo>
                        <a:pt x="357" y="276"/>
                      </a:lnTo>
                      <a:lnTo>
                        <a:pt x="357" y="277"/>
                      </a:lnTo>
                      <a:lnTo>
                        <a:pt x="354" y="277"/>
                      </a:lnTo>
                      <a:lnTo>
                        <a:pt x="353" y="277"/>
                      </a:lnTo>
                      <a:lnTo>
                        <a:pt x="351" y="278"/>
                      </a:lnTo>
                      <a:lnTo>
                        <a:pt x="350" y="279"/>
                      </a:lnTo>
                      <a:lnTo>
                        <a:pt x="346" y="280"/>
                      </a:lnTo>
                      <a:lnTo>
                        <a:pt x="346" y="279"/>
                      </a:lnTo>
                      <a:lnTo>
                        <a:pt x="345" y="279"/>
                      </a:lnTo>
                      <a:lnTo>
                        <a:pt x="340" y="276"/>
                      </a:lnTo>
                      <a:lnTo>
                        <a:pt x="339" y="275"/>
                      </a:lnTo>
                      <a:lnTo>
                        <a:pt x="338" y="275"/>
                      </a:lnTo>
                      <a:lnTo>
                        <a:pt x="336" y="274"/>
                      </a:lnTo>
                      <a:lnTo>
                        <a:pt x="334" y="271"/>
                      </a:lnTo>
                      <a:lnTo>
                        <a:pt x="334" y="270"/>
                      </a:lnTo>
                      <a:lnTo>
                        <a:pt x="333" y="270"/>
                      </a:lnTo>
                      <a:lnTo>
                        <a:pt x="332" y="269"/>
                      </a:lnTo>
                      <a:lnTo>
                        <a:pt x="330" y="269"/>
                      </a:lnTo>
                      <a:lnTo>
                        <a:pt x="328" y="268"/>
                      </a:lnTo>
                      <a:lnTo>
                        <a:pt x="328" y="267"/>
                      </a:lnTo>
                      <a:lnTo>
                        <a:pt x="327" y="267"/>
                      </a:lnTo>
                      <a:lnTo>
                        <a:pt x="327" y="266"/>
                      </a:lnTo>
                      <a:lnTo>
                        <a:pt x="326" y="265"/>
                      </a:lnTo>
                      <a:lnTo>
                        <a:pt x="325" y="265"/>
                      </a:lnTo>
                      <a:lnTo>
                        <a:pt x="324" y="265"/>
                      </a:lnTo>
                      <a:lnTo>
                        <a:pt x="322" y="264"/>
                      </a:lnTo>
                      <a:lnTo>
                        <a:pt x="321" y="265"/>
                      </a:lnTo>
                      <a:lnTo>
                        <a:pt x="320" y="265"/>
                      </a:lnTo>
                      <a:lnTo>
                        <a:pt x="319" y="265"/>
                      </a:lnTo>
                      <a:lnTo>
                        <a:pt x="318" y="264"/>
                      </a:lnTo>
                      <a:lnTo>
                        <a:pt x="317" y="264"/>
                      </a:lnTo>
                      <a:lnTo>
                        <a:pt x="316" y="264"/>
                      </a:lnTo>
                      <a:lnTo>
                        <a:pt x="316" y="263"/>
                      </a:lnTo>
                      <a:lnTo>
                        <a:pt x="315" y="263"/>
                      </a:lnTo>
                      <a:lnTo>
                        <a:pt x="314" y="263"/>
                      </a:lnTo>
                      <a:lnTo>
                        <a:pt x="314" y="264"/>
                      </a:lnTo>
                      <a:lnTo>
                        <a:pt x="313" y="264"/>
                      </a:lnTo>
                      <a:lnTo>
                        <a:pt x="313" y="263"/>
                      </a:lnTo>
                      <a:lnTo>
                        <a:pt x="313" y="262"/>
                      </a:lnTo>
                      <a:lnTo>
                        <a:pt x="313" y="263"/>
                      </a:lnTo>
                      <a:lnTo>
                        <a:pt x="312" y="263"/>
                      </a:lnTo>
                      <a:lnTo>
                        <a:pt x="311" y="263"/>
                      </a:lnTo>
                      <a:lnTo>
                        <a:pt x="309" y="265"/>
                      </a:lnTo>
                      <a:lnTo>
                        <a:pt x="307" y="265"/>
                      </a:lnTo>
                      <a:lnTo>
                        <a:pt x="306" y="265"/>
                      </a:lnTo>
                      <a:lnTo>
                        <a:pt x="304" y="266"/>
                      </a:lnTo>
                      <a:lnTo>
                        <a:pt x="303" y="266"/>
                      </a:lnTo>
                      <a:lnTo>
                        <a:pt x="303" y="267"/>
                      </a:lnTo>
                      <a:lnTo>
                        <a:pt x="301" y="267"/>
                      </a:lnTo>
                      <a:lnTo>
                        <a:pt x="300" y="267"/>
                      </a:lnTo>
                      <a:lnTo>
                        <a:pt x="299" y="267"/>
                      </a:lnTo>
                      <a:lnTo>
                        <a:pt x="298" y="267"/>
                      </a:lnTo>
                      <a:lnTo>
                        <a:pt x="297" y="266"/>
                      </a:lnTo>
                      <a:lnTo>
                        <a:pt x="291" y="265"/>
                      </a:lnTo>
                      <a:lnTo>
                        <a:pt x="288" y="263"/>
                      </a:lnTo>
                      <a:lnTo>
                        <a:pt x="287" y="263"/>
                      </a:lnTo>
                      <a:lnTo>
                        <a:pt x="285" y="264"/>
                      </a:lnTo>
                      <a:lnTo>
                        <a:pt x="284" y="264"/>
                      </a:lnTo>
                      <a:lnTo>
                        <a:pt x="284" y="265"/>
                      </a:lnTo>
                      <a:lnTo>
                        <a:pt x="283" y="265"/>
                      </a:lnTo>
                      <a:lnTo>
                        <a:pt x="282" y="266"/>
                      </a:lnTo>
                      <a:lnTo>
                        <a:pt x="279" y="267"/>
                      </a:lnTo>
                      <a:lnTo>
                        <a:pt x="278" y="267"/>
                      </a:lnTo>
                      <a:lnTo>
                        <a:pt x="277" y="267"/>
                      </a:lnTo>
                      <a:lnTo>
                        <a:pt x="276" y="267"/>
                      </a:lnTo>
                      <a:lnTo>
                        <a:pt x="275" y="267"/>
                      </a:lnTo>
                      <a:lnTo>
                        <a:pt x="274" y="267"/>
                      </a:lnTo>
                      <a:lnTo>
                        <a:pt x="273" y="267"/>
                      </a:lnTo>
                      <a:lnTo>
                        <a:pt x="272" y="267"/>
                      </a:lnTo>
                      <a:lnTo>
                        <a:pt x="265" y="264"/>
                      </a:lnTo>
                      <a:lnTo>
                        <a:pt x="261" y="264"/>
                      </a:lnTo>
                      <a:lnTo>
                        <a:pt x="260" y="264"/>
                      </a:lnTo>
                      <a:lnTo>
                        <a:pt x="259" y="265"/>
                      </a:lnTo>
                      <a:lnTo>
                        <a:pt x="259" y="264"/>
                      </a:lnTo>
                      <a:lnTo>
                        <a:pt x="258" y="265"/>
                      </a:lnTo>
                      <a:lnTo>
                        <a:pt x="255" y="265"/>
                      </a:lnTo>
                      <a:lnTo>
                        <a:pt x="254" y="265"/>
                      </a:lnTo>
                      <a:lnTo>
                        <a:pt x="251" y="265"/>
                      </a:lnTo>
                      <a:lnTo>
                        <a:pt x="249" y="265"/>
                      </a:lnTo>
                      <a:lnTo>
                        <a:pt x="248" y="265"/>
                      </a:lnTo>
                      <a:lnTo>
                        <a:pt x="247" y="264"/>
                      </a:lnTo>
                      <a:lnTo>
                        <a:pt x="245" y="264"/>
                      </a:lnTo>
                      <a:lnTo>
                        <a:pt x="243" y="263"/>
                      </a:lnTo>
                      <a:lnTo>
                        <a:pt x="242" y="262"/>
                      </a:lnTo>
                      <a:lnTo>
                        <a:pt x="241" y="262"/>
                      </a:lnTo>
                      <a:lnTo>
                        <a:pt x="240" y="262"/>
                      </a:lnTo>
                      <a:lnTo>
                        <a:pt x="239" y="262"/>
                      </a:lnTo>
                      <a:lnTo>
                        <a:pt x="238" y="261"/>
                      </a:lnTo>
                      <a:lnTo>
                        <a:pt x="236" y="261"/>
                      </a:lnTo>
                      <a:lnTo>
                        <a:pt x="235" y="261"/>
                      </a:lnTo>
                      <a:lnTo>
                        <a:pt x="235" y="262"/>
                      </a:lnTo>
                      <a:lnTo>
                        <a:pt x="234" y="263"/>
                      </a:lnTo>
                      <a:lnTo>
                        <a:pt x="233" y="263"/>
                      </a:lnTo>
                      <a:lnTo>
                        <a:pt x="232" y="263"/>
                      </a:lnTo>
                      <a:lnTo>
                        <a:pt x="230" y="262"/>
                      </a:lnTo>
                      <a:lnTo>
                        <a:pt x="229" y="262"/>
                      </a:lnTo>
                      <a:lnTo>
                        <a:pt x="227" y="263"/>
                      </a:lnTo>
                      <a:lnTo>
                        <a:pt x="225" y="264"/>
                      </a:lnTo>
                      <a:lnTo>
                        <a:pt x="221" y="264"/>
                      </a:lnTo>
                      <a:lnTo>
                        <a:pt x="221" y="263"/>
                      </a:lnTo>
                      <a:lnTo>
                        <a:pt x="220" y="263"/>
                      </a:lnTo>
                      <a:lnTo>
                        <a:pt x="218" y="261"/>
                      </a:lnTo>
                      <a:lnTo>
                        <a:pt x="218" y="260"/>
                      </a:lnTo>
                      <a:lnTo>
                        <a:pt x="217" y="260"/>
                      </a:lnTo>
                      <a:lnTo>
                        <a:pt x="216" y="259"/>
                      </a:lnTo>
                      <a:lnTo>
                        <a:pt x="214" y="259"/>
                      </a:lnTo>
                      <a:lnTo>
                        <a:pt x="212" y="259"/>
                      </a:lnTo>
                      <a:lnTo>
                        <a:pt x="212" y="258"/>
                      </a:lnTo>
                      <a:lnTo>
                        <a:pt x="199" y="265"/>
                      </a:lnTo>
                      <a:lnTo>
                        <a:pt x="181" y="276"/>
                      </a:lnTo>
                      <a:lnTo>
                        <a:pt x="151" y="273"/>
                      </a:lnTo>
                      <a:lnTo>
                        <a:pt x="148" y="278"/>
                      </a:lnTo>
                      <a:lnTo>
                        <a:pt x="147" y="278"/>
                      </a:lnTo>
                      <a:lnTo>
                        <a:pt x="147" y="279"/>
                      </a:lnTo>
                      <a:lnTo>
                        <a:pt x="146" y="279"/>
                      </a:lnTo>
                      <a:lnTo>
                        <a:pt x="145" y="279"/>
                      </a:lnTo>
                      <a:lnTo>
                        <a:pt x="144" y="279"/>
                      </a:lnTo>
                      <a:lnTo>
                        <a:pt x="142" y="279"/>
                      </a:lnTo>
                      <a:lnTo>
                        <a:pt x="141" y="279"/>
                      </a:lnTo>
                      <a:lnTo>
                        <a:pt x="140" y="279"/>
                      </a:lnTo>
                      <a:lnTo>
                        <a:pt x="139" y="279"/>
                      </a:lnTo>
                      <a:lnTo>
                        <a:pt x="138" y="279"/>
                      </a:lnTo>
                      <a:lnTo>
                        <a:pt x="138" y="278"/>
                      </a:lnTo>
                      <a:lnTo>
                        <a:pt x="137" y="278"/>
                      </a:lnTo>
                      <a:lnTo>
                        <a:pt x="135" y="278"/>
                      </a:lnTo>
                      <a:lnTo>
                        <a:pt x="134" y="278"/>
                      </a:lnTo>
                      <a:lnTo>
                        <a:pt x="133" y="279"/>
                      </a:lnTo>
                      <a:lnTo>
                        <a:pt x="132" y="279"/>
                      </a:lnTo>
                      <a:lnTo>
                        <a:pt x="131" y="279"/>
                      </a:lnTo>
                      <a:lnTo>
                        <a:pt x="130" y="279"/>
                      </a:lnTo>
                      <a:lnTo>
                        <a:pt x="129" y="278"/>
                      </a:lnTo>
                      <a:lnTo>
                        <a:pt x="128" y="278"/>
                      </a:lnTo>
                      <a:lnTo>
                        <a:pt x="128" y="277"/>
                      </a:lnTo>
                      <a:lnTo>
                        <a:pt x="127" y="277"/>
                      </a:lnTo>
                      <a:lnTo>
                        <a:pt x="126" y="277"/>
                      </a:lnTo>
                      <a:lnTo>
                        <a:pt x="125" y="277"/>
                      </a:lnTo>
                      <a:lnTo>
                        <a:pt x="124" y="278"/>
                      </a:lnTo>
                      <a:lnTo>
                        <a:pt x="123" y="280"/>
                      </a:lnTo>
                      <a:lnTo>
                        <a:pt x="122" y="281"/>
                      </a:lnTo>
                      <a:lnTo>
                        <a:pt x="121" y="282"/>
                      </a:lnTo>
                      <a:lnTo>
                        <a:pt x="120" y="282"/>
                      </a:lnTo>
                      <a:lnTo>
                        <a:pt x="119" y="282"/>
                      </a:lnTo>
                      <a:lnTo>
                        <a:pt x="118" y="282"/>
                      </a:lnTo>
                      <a:lnTo>
                        <a:pt x="118" y="283"/>
                      </a:lnTo>
                      <a:lnTo>
                        <a:pt x="117" y="283"/>
                      </a:lnTo>
                      <a:lnTo>
                        <a:pt x="116" y="283"/>
                      </a:lnTo>
                      <a:lnTo>
                        <a:pt x="115" y="284"/>
                      </a:lnTo>
                      <a:lnTo>
                        <a:pt x="114" y="284"/>
                      </a:lnTo>
                      <a:lnTo>
                        <a:pt x="113" y="285"/>
                      </a:lnTo>
                      <a:lnTo>
                        <a:pt x="112" y="286"/>
                      </a:lnTo>
                      <a:lnTo>
                        <a:pt x="111" y="287"/>
                      </a:lnTo>
                      <a:lnTo>
                        <a:pt x="110" y="287"/>
                      </a:lnTo>
                      <a:lnTo>
                        <a:pt x="110" y="288"/>
                      </a:lnTo>
                      <a:lnTo>
                        <a:pt x="109" y="288"/>
                      </a:lnTo>
                      <a:lnTo>
                        <a:pt x="108" y="288"/>
                      </a:lnTo>
                      <a:lnTo>
                        <a:pt x="107" y="289"/>
                      </a:lnTo>
                      <a:lnTo>
                        <a:pt x="106" y="290"/>
                      </a:lnTo>
                      <a:lnTo>
                        <a:pt x="105" y="290"/>
                      </a:lnTo>
                      <a:lnTo>
                        <a:pt x="104" y="290"/>
                      </a:lnTo>
                      <a:lnTo>
                        <a:pt x="103" y="290"/>
                      </a:lnTo>
                      <a:lnTo>
                        <a:pt x="103" y="291"/>
                      </a:lnTo>
                      <a:lnTo>
                        <a:pt x="102" y="292"/>
                      </a:lnTo>
                      <a:lnTo>
                        <a:pt x="102" y="293"/>
                      </a:lnTo>
                      <a:lnTo>
                        <a:pt x="101" y="294"/>
                      </a:lnTo>
                      <a:lnTo>
                        <a:pt x="100" y="294"/>
                      </a:lnTo>
                      <a:lnTo>
                        <a:pt x="99" y="294"/>
                      </a:lnTo>
                      <a:lnTo>
                        <a:pt x="98" y="294"/>
                      </a:lnTo>
                      <a:lnTo>
                        <a:pt x="97" y="293"/>
                      </a:lnTo>
                      <a:lnTo>
                        <a:pt x="97" y="294"/>
                      </a:lnTo>
                      <a:lnTo>
                        <a:pt x="96" y="294"/>
                      </a:lnTo>
                      <a:lnTo>
                        <a:pt x="96" y="293"/>
                      </a:lnTo>
                      <a:lnTo>
                        <a:pt x="95" y="293"/>
                      </a:lnTo>
                      <a:lnTo>
                        <a:pt x="95" y="292"/>
                      </a:lnTo>
                      <a:lnTo>
                        <a:pt x="94" y="292"/>
                      </a:lnTo>
                      <a:lnTo>
                        <a:pt x="94" y="291"/>
                      </a:lnTo>
                      <a:lnTo>
                        <a:pt x="93" y="291"/>
                      </a:lnTo>
                      <a:lnTo>
                        <a:pt x="92" y="291"/>
                      </a:lnTo>
                      <a:lnTo>
                        <a:pt x="91" y="291"/>
                      </a:lnTo>
                      <a:lnTo>
                        <a:pt x="90" y="291"/>
                      </a:lnTo>
                      <a:lnTo>
                        <a:pt x="89" y="292"/>
                      </a:lnTo>
                      <a:lnTo>
                        <a:pt x="66" y="288"/>
                      </a:lnTo>
                      <a:lnTo>
                        <a:pt x="67" y="288"/>
                      </a:lnTo>
                      <a:lnTo>
                        <a:pt x="67" y="287"/>
                      </a:lnTo>
                      <a:lnTo>
                        <a:pt x="67" y="286"/>
                      </a:lnTo>
                      <a:lnTo>
                        <a:pt x="67" y="285"/>
                      </a:lnTo>
                      <a:lnTo>
                        <a:pt x="68" y="284"/>
                      </a:lnTo>
                      <a:lnTo>
                        <a:pt x="69" y="283"/>
                      </a:lnTo>
                      <a:lnTo>
                        <a:pt x="69" y="282"/>
                      </a:lnTo>
                      <a:lnTo>
                        <a:pt x="70" y="281"/>
                      </a:lnTo>
                      <a:lnTo>
                        <a:pt x="70" y="280"/>
                      </a:lnTo>
                      <a:lnTo>
                        <a:pt x="71" y="279"/>
                      </a:lnTo>
                      <a:lnTo>
                        <a:pt x="72" y="278"/>
                      </a:lnTo>
                      <a:lnTo>
                        <a:pt x="72" y="277"/>
                      </a:lnTo>
                      <a:lnTo>
                        <a:pt x="73" y="277"/>
                      </a:lnTo>
                      <a:lnTo>
                        <a:pt x="74" y="277"/>
                      </a:lnTo>
                      <a:lnTo>
                        <a:pt x="75" y="276"/>
                      </a:lnTo>
                      <a:lnTo>
                        <a:pt x="76" y="276"/>
                      </a:lnTo>
                      <a:lnTo>
                        <a:pt x="77" y="274"/>
                      </a:lnTo>
                      <a:lnTo>
                        <a:pt x="78" y="274"/>
                      </a:lnTo>
                      <a:lnTo>
                        <a:pt x="79" y="273"/>
                      </a:lnTo>
                      <a:lnTo>
                        <a:pt x="79" y="272"/>
                      </a:lnTo>
                      <a:lnTo>
                        <a:pt x="79" y="271"/>
                      </a:lnTo>
                      <a:lnTo>
                        <a:pt x="80" y="269"/>
                      </a:lnTo>
                      <a:lnTo>
                        <a:pt x="80" y="267"/>
                      </a:lnTo>
                      <a:lnTo>
                        <a:pt x="80" y="266"/>
                      </a:lnTo>
                      <a:lnTo>
                        <a:pt x="81" y="265"/>
                      </a:lnTo>
                      <a:lnTo>
                        <a:pt x="81" y="264"/>
                      </a:lnTo>
                      <a:lnTo>
                        <a:pt x="81" y="263"/>
                      </a:lnTo>
                      <a:lnTo>
                        <a:pt x="81" y="261"/>
                      </a:lnTo>
                      <a:lnTo>
                        <a:pt x="80" y="260"/>
                      </a:lnTo>
                      <a:lnTo>
                        <a:pt x="80" y="259"/>
                      </a:lnTo>
                      <a:lnTo>
                        <a:pt x="79" y="259"/>
                      </a:lnTo>
                      <a:lnTo>
                        <a:pt x="79" y="258"/>
                      </a:lnTo>
                      <a:lnTo>
                        <a:pt x="79" y="257"/>
                      </a:lnTo>
                      <a:lnTo>
                        <a:pt x="78" y="256"/>
                      </a:lnTo>
                      <a:lnTo>
                        <a:pt x="77" y="255"/>
                      </a:lnTo>
                      <a:lnTo>
                        <a:pt x="77" y="254"/>
                      </a:lnTo>
                      <a:lnTo>
                        <a:pt x="77" y="253"/>
                      </a:lnTo>
                      <a:lnTo>
                        <a:pt x="76" y="253"/>
                      </a:lnTo>
                      <a:lnTo>
                        <a:pt x="76" y="252"/>
                      </a:lnTo>
                      <a:lnTo>
                        <a:pt x="76" y="251"/>
                      </a:lnTo>
                      <a:lnTo>
                        <a:pt x="76" y="250"/>
                      </a:lnTo>
                      <a:lnTo>
                        <a:pt x="76" y="249"/>
                      </a:lnTo>
                      <a:lnTo>
                        <a:pt x="76" y="248"/>
                      </a:lnTo>
                      <a:lnTo>
                        <a:pt x="76" y="247"/>
                      </a:lnTo>
                      <a:lnTo>
                        <a:pt x="76" y="246"/>
                      </a:lnTo>
                      <a:lnTo>
                        <a:pt x="76" y="245"/>
                      </a:lnTo>
                      <a:lnTo>
                        <a:pt x="75" y="244"/>
                      </a:lnTo>
                      <a:lnTo>
                        <a:pt x="75" y="243"/>
                      </a:lnTo>
                      <a:lnTo>
                        <a:pt x="74" y="242"/>
                      </a:lnTo>
                      <a:lnTo>
                        <a:pt x="74" y="241"/>
                      </a:lnTo>
                      <a:lnTo>
                        <a:pt x="73" y="241"/>
                      </a:lnTo>
                      <a:lnTo>
                        <a:pt x="73" y="240"/>
                      </a:lnTo>
                      <a:lnTo>
                        <a:pt x="73" y="239"/>
                      </a:lnTo>
                      <a:lnTo>
                        <a:pt x="73" y="238"/>
                      </a:lnTo>
                      <a:lnTo>
                        <a:pt x="73" y="237"/>
                      </a:lnTo>
                      <a:lnTo>
                        <a:pt x="73" y="236"/>
                      </a:lnTo>
                      <a:lnTo>
                        <a:pt x="73" y="235"/>
                      </a:lnTo>
                      <a:lnTo>
                        <a:pt x="72" y="233"/>
                      </a:lnTo>
                      <a:lnTo>
                        <a:pt x="72" y="232"/>
                      </a:lnTo>
                      <a:lnTo>
                        <a:pt x="71" y="231"/>
                      </a:lnTo>
                      <a:lnTo>
                        <a:pt x="71" y="230"/>
                      </a:lnTo>
                      <a:lnTo>
                        <a:pt x="70" y="229"/>
                      </a:lnTo>
                      <a:lnTo>
                        <a:pt x="69" y="227"/>
                      </a:lnTo>
                      <a:lnTo>
                        <a:pt x="68" y="225"/>
                      </a:lnTo>
                      <a:lnTo>
                        <a:pt x="67" y="224"/>
                      </a:lnTo>
                      <a:lnTo>
                        <a:pt x="66" y="222"/>
                      </a:lnTo>
                      <a:lnTo>
                        <a:pt x="65" y="221"/>
                      </a:lnTo>
                      <a:lnTo>
                        <a:pt x="64" y="220"/>
                      </a:lnTo>
                      <a:lnTo>
                        <a:pt x="63" y="219"/>
                      </a:lnTo>
                      <a:lnTo>
                        <a:pt x="62" y="219"/>
                      </a:lnTo>
                      <a:lnTo>
                        <a:pt x="61" y="218"/>
                      </a:lnTo>
                      <a:lnTo>
                        <a:pt x="60" y="218"/>
                      </a:lnTo>
                      <a:lnTo>
                        <a:pt x="59" y="217"/>
                      </a:lnTo>
                      <a:lnTo>
                        <a:pt x="58" y="217"/>
                      </a:lnTo>
                      <a:lnTo>
                        <a:pt x="57" y="216"/>
                      </a:lnTo>
                      <a:lnTo>
                        <a:pt x="57" y="215"/>
                      </a:lnTo>
                      <a:lnTo>
                        <a:pt x="56" y="214"/>
                      </a:lnTo>
                      <a:lnTo>
                        <a:pt x="56" y="213"/>
                      </a:lnTo>
                      <a:lnTo>
                        <a:pt x="55" y="213"/>
                      </a:lnTo>
                      <a:lnTo>
                        <a:pt x="55" y="212"/>
                      </a:lnTo>
                      <a:lnTo>
                        <a:pt x="55" y="211"/>
                      </a:lnTo>
                      <a:lnTo>
                        <a:pt x="55" y="210"/>
                      </a:lnTo>
                      <a:lnTo>
                        <a:pt x="55" y="209"/>
                      </a:lnTo>
                      <a:lnTo>
                        <a:pt x="55" y="207"/>
                      </a:lnTo>
                      <a:lnTo>
                        <a:pt x="54" y="205"/>
                      </a:lnTo>
                      <a:lnTo>
                        <a:pt x="54" y="204"/>
                      </a:lnTo>
                      <a:lnTo>
                        <a:pt x="53" y="202"/>
                      </a:lnTo>
                      <a:lnTo>
                        <a:pt x="53" y="201"/>
                      </a:lnTo>
                      <a:lnTo>
                        <a:pt x="52" y="200"/>
                      </a:lnTo>
                      <a:lnTo>
                        <a:pt x="52" y="199"/>
                      </a:lnTo>
                      <a:lnTo>
                        <a:pt x="52" y="198"/>
                      </a:lnTo>
                      <a:lnTo>
                        <a:pt x="53" y="196"/>
                      </a:lnTo>
                      <a:lnTo>
                        <a:pt x="53" y="195"/>
                      </a:lnTo>
                      <a:lnTo>
                        <a:pt x="53" y="194"/>
                      </a:lnTo>
                      <a:lnTo>
                        <a:pt x="54" y="193"/>
                      </a:lnTo>
                      <a:lnTo>
                        <a:pt x="54" y="192"/>
                      </a:lnTo>
                      <a:lnTo>
                        <a:pt x="55" y="191"/>
                      </a:lnTo>
                      <a:lnTo>
                        <a:pt x="55" y="190"/>
                      </a:lnTo>
                      <a:lnTo>
                        <a:pt x="55" y="189"/>
                      </a:lnTo>
                      <a:lnTo>
                        <a:pt x="56" y="188"/>
                      </a:lnTo>
                      <a:lnTo>
                        <a:pt x="56" y="187"/>
                      </a:lnTo>
                      <a:lnTo>
                        <a:pt x="56" y="186"/>
                      </a:lnTo>
                      <a:lnTo>
                        <a:pt x="56" y="184"/>
                      </a:lnTo>
                      <a:lnTo>
                        <a:pt x="56" y="183"/>
                      </a:lnTo>
                      <a:lnTo>
                        <a:pt x="56" y="181"/>
                      </a:lnTo>
                      <a:lnTo>
                        <a:pt x="55" y="180"/>
                      </a:lnTo>
                      <a:lnTo>
                        <a:pt x="55" y="179"/>
                      </a:lnTo>
                      <a:lnTo>
                        <a:pt x="55" y="178"/>
                      </a:lnTo>
                      <a:lnTo>
                        <a:pt x="55" y="177"/>
                      </a:lnTo>
                      <a:lnTo>
                        <a:pt x="55" y="176"/>
                      </a:lnTo>
                      <a:lnTo>
                        <a:pt x="55" y="175"/>
                      </a:lnTo>
                      <a:lnTo>
                        <a:pt x="55" y="173"/>
                      </a:lnTo>
                      <a:lnTo>
                        <a:pt x="56" y="172"/>
                      </a:lnTo>
                      <a:lnTo>
                        <a:pt x="57" y="171"/>
                      </a:lnTo>
                      <a:lnTo>
                        <a:pt x="58" y="170"/>
                      </a:lnTo>
                      <a:lnTo>
                        <a:pt x="58" y="168"/>
                      </a:lnTo>
                      <a:lnTo>
                        <a:pt x="59" y="167"/>
                      </a:lnTo>
                      <a:lnTo>
                        <a:pt x="59" y="166"/>
                      </a:lnTo>
                      <a:lnTo>
                        <a:pt x="60" y="166"/>
                      </a:lnTo>
                      <a:lnTo>
                        <a:pt x="61" y="165"/>
                      </a:lnTo>
                      <a:lnTo>
                        <a:pt x="61" y="164"/>
                      </a:lnTo>
                      <a:lnTo>
                        <a:pt x="62" y="163"/>
                      </a:lnTo>
                      <a:lnTo>
                        <a:pt x="62" y="162"/>
                      </a:lnTo>
                      <a:lnTo>
                        <a:pt x="63" y="161"/>
                      </a:lnTo>
                      <a:lnTo>
                        <a:pt x="63" y="160"/>
                      </a:lnTo>
                      <a:lnTo>
                        <a:pt x="64" y="160"/>
                      </a:lnTo>
                      <a:lnTo>
                        <a:pt x="64" y="159"/>
                      </a:lnTo>
                      <a:lnTo>
                        <a:pt x="65" y="158"/>
                      </a:lnTo>
                      <a:lnTo>
                        <a:pt x="65" y="157"/>
                      </a:lnTo>
                      <a:lnTo>
                        <a:pt x="65" y="156"/>
                      </a:lnTo>
                      <a:lnTo>
                        <a:pt x="65" y="155"/>
                      </a:lnTo>
                      <a:lnTo>
                        <a:pt x="65" y="154"/>
                      </a:lnTo>
                      <a:lnTo>
                        <a:pt x="65" y="153"/>
                      </a:lnTo>
                      <a:lnTo>
                        <a:pt x="64" y="152"/>
                      </a:lnTo>
                      <a:lnTo>
                        <a:pt x="64" y="151"/>
                      </a:lnTo>
                      <a:lnTo>
                        <a:pt x="63" y="150"/>
                      </a:lnTo>
                      <a:lnTo>
                        <a:pt x="63" y="149"/>
                      </a:lnTo>
                      <a:lnTo>
                        <a:pt x="63" y="148"/>
                      </a:lnTo>
                      <a:lnTo>
                        <a:pt x="63" y="147"/>
                      </a:lnTo>
                      <a:lnTo>
                        <a:pt x="64" y="147"/>
                      </a:lnTo>
                      <a:lnTo>
                        <a:pt x="65" y="145"/>
                      </a:lnTo>
                      <a:lnTo>
                        <a:pt x="66" y="144"/>
                      </a:lnTo>
                      <a:lnTo>
                        <a:pt x="67" y="143"/>
                      </a:lnTo>
                      <a:lnTo>
                        <a:pt x="67" y="142"/>
                      </a:lnTo>
                      <a:lnTo>
                        <a:pt x="67" y="141"/>
                      </a:lnTo>
                      <a:lnTo>
                        <a:pt x="68" y="140"/>
                      </a:lnTo>
                      <a:lnTo>
                        <a:pt x="68" y="139"/>
                      </a:lnTo>
                      <a:lnTo>
                        <a:pt x="69" y="138"/>
                      </a:lnTo>
                      <a:lnTo>
                        <a:pt x="70" y="137"/>
                      </a:lnTo>
                      <a:lnTo>
                        <a:pt x="71" y="137"/>
                      </a:lnTo>
                      <a:lnTo>
                        <a:pt x="72" y="137"/>
                      </a:lnTo>
                      <a:lnTo>
                        <a:pt x="72" y="136"/>
                      </a:lnTo>
                      <a:lnTo>
                        <a:pt x="73" y="135"/>
                      </a:lnTo>
                      <a:lnTo>
                        <a:pt x="73" y="134"/>
                      </a:lnTo>
                      <a:lnTo>
                        <a:pt x="73" y="133"/>
                      </a:lnTo>
                      <a:lnTo>
                        <a:pt x="73" y="132"/>
                      </a:lnTo>
                      <a:lnTo>
                        <a:pt x="74" y="131"/>
                      </a:lnTo>
                      <a:lnTo>
                        <a:pt x="74" y="130"/>
                      </a:lnTo>
                      <a:lnTo>
                        <a:pt x="74" y="129"/>
                      </a:lnTo>
                      <a:lnTo>
                        <a:pt x="74" y="128"/>
                      </a:lnTo>
                      <a:lnTo>
                        <a:pt x="74" y="127"/>
                      </a:lnTo>
                      <a:lnTo>
                        <a:pt x="73" y="126"/>
                      </a:lnTo>
                      <a:lnTo>
                        <a:pt x="73" y="125"/>
                      </a:lnTo>
                      <a:lnTo>
                        <a:pt x="73" y="124"/>
                      </a:lnTo>
                      <a:lnTo>
                        <a:pt x="73" y="123"/>
                      </a:lnTo>
                      <a:lnTo>
                        <a:pt x="73" y="122"/>
                      </a:lnTo>
                      <a:lnTo>
                        <a:pt x="73" y="121"/>
                      </a:lnTo>
                      <a:lnTo>
                        <a:pt x="73" y="120"/>
                      </a:lnTo>
                      <a:lnTo>
                        <a:pt x="74" y="119"/>
                      </a:lnTo>
                      <a:lnTo>
                        <a:pt x="74" y="118"/>
                      </a:lnTo>
                      <a:lnTo>
                        <a:pt x="74" y="117"/>
                      </a:lnTo>
                      <a:lnTo>
                        <a:pt x="75" y="117"/>
                      </a:lnTo>
                      <a:lnTo>
                        <a:pt x="76" y="116"/>
                      </a:lnTo>
                      <a:lnTo>
                        <a:pt x="77" y="116"/>
                      </a:lnTo>
                      <a:lnTo>
                        <a:pt x="79" y="115"/>
                      </a:lnTo>
                      <a:lnTo>
                        <a:pt x="79" y="114"/>
                      </a:lnTo>
                      <a:lnTo>
                        <a:pt x="81" y="114"/>
                      </a:lnTo>
                      <a:lnTo>
                        <a:pt x="82" y="114"/>
                      </a:lnTo>
                      <a:lnTo>
                        <a:pt x="82" y="113"/>
                      </a:lnTo>
                      <a:lnTo>
                        <a:pt x="83" y="112"/>
                      </a:lnTo>
                      <a:lnTo>
                        <a:pt x="83" y="111"/>
                      </a:lnTo>
                      <a:lnTo>
                        <a:pt x="84" y="111"/>
                      </a:lnTo>
                      <a:lnTo>
                        <a:pt x="84" y="110"/>
                      </a:lnTo>
                      <a:lnTo>
                        <a:pt x="84" y="109"/>
                      </a:lnTo>
                      <a:lnTo>
                        <a:pt x="84" y="108"/>
                      </a:lnTo>
                      <a:lnTo>
                        <a:pt x="83" y="108"/>
                      </a:lnTo>
                      <a:lnTo>
                        <a:pt x="82" y="107"/>
                      </a:lnTo>
                      <a:lnTo>
                        <a:pt x="81" y="106"/>
                      </a:lnTo>
                      <a:lnTo>
                        <a:pt x="80" y="105"/>
                      </a:lnTo>
                      <a:lnTo>
                        <a:pt x="79" y="104"/>
                      </a:lnTo>
                      <a:lnTo>
                        <a:pt x="79" y="103"/>
                      </a:lnTo>
                      <a:lnTo>
                        <a:pt x="79" y="102"/>
                      </a:lnTo>
                      <a:lnTo>
                        <a:pt x="78" y="100"/>
                      </a:lnTo>
                      <a:lnTo>
                        <a:pt x="78" y="99"/>
                      </a:lnTo>
                      <a:lnTo>
                        <a:pt x="78" y="98"/>
                      </a:lnTo>
                      <a:lnTo>
                        <a:pt x="77" y="98"/>
                      </a:lnTo>
                      <a:lnTo>
                        <a:pt x="77" y="97"/>
                      </a:lnTo>
                      <a:lnTo>
                        <a:pt x="76" y="96"/>
                      </a:lnTo>
                      <a:lnTo>
                        <a:pt x="75" y="96"/>
                      </a:lnTo>
                      <a:lnTo>
                        <a:pt x="75" y="95"/>
                      </a:lnTo>
                      <a:lnTo>
                        <a:pt x="74" y="95"/>
                      </a:lnTo>
                      <a:lnTo>
                        <a:pt x="73" y="94"/>
                      </a:lnTo>
                      <a:lnTo>
                        <a:pt x="73" y="93"/>
                      </a:lnTo>
                      <a:lnTo>
                        <a:pt x="72" y="92"/>
                      </a:lnTo>
                      <a:lnTo>
                        <a:pt x="70" y="91"/>
                      </a:lnTo>
                      <a:lnTo>
                        <a:pt x="69" y="90"/>
                      </a:lnTo>
                      <a:lnTo>
                        <a:pt x="68" y="90"/>
                      </a:lnTo>
                      <a:lnTo>
                        <a:pt x="67" y="90"/>
                      </a:lnTo>
                      <a:lnTo>
                        <a:pt x="66" y="90"/>
                      </a:lnTo>
                      <a:lnTo>
                        <a:pt x="65" y="90"/>
                      </a:lnTo>
                      <a:lnTo>
                        <a:pt x="64" y="90"/>
                      </a:lnTo>
                      <a:lnTo>
                        <a:pt x="63" y="90"/>
                      </a:lnTo>
                      <a:lnTo>
                        <a:pt x="62" y="90"/>
                      </a:lnTo>
                      <a:lnTo>
                        <a:pt x="61" y="90"/>
                      </a:lnTo>
                      <a:lnTo>
                        <a:pt x="61" y="89"/>
                      </a:lnTo>
                      <a:lnTo>
                        <a:pt x="61" y="88"/>
                      </a:lnTo>
                      <a:lnTo>
                        <a:pt x="61" y="87"/>
                      </a:lnTo>
                      <a:lnTo>
                        <a:pt x="60" y="87"/>
                      </a:lnTo>
                      <a:lnTo>
                        <a:pt x="60" y="86"/>
                      </a:lnTo>
                      <a:lnTo>
                        <a:pt x="59" y="86"/>
                      </a:lnTo>
                      <a:lnTo>
                        <a:pt x="58" y="85"/>
                      </a:lnTo>
                      <a:lnTo>
                        <a:pt x="57" y="85"/>
                      </a:lnTo>
                      <a:lnTo>
                        <a:pt x="56" y="85"/>
                      </a:lnTo>
                      <a:lnTo>
                        <a:pt x="56" y="84"/>
                      </a:lnTo>
                      <a:lnTo>
                        <a:pt x="56" y="83"/>
                      </a:lnTo>
                      <a:lnTo>
                        <a:pt x="56" y="82"/>
                      </a:lnTo>
                      <a:lnTo>
                        <a:pt x="56" y="81"/>
                      </a:lnTo>
                      <a:lnTo>
                        <a:pt x="57" y="80"/>
                      </a:lnTo>
                      <a:lnTo>
                        <a:pt x="58" y="79"/>
                      </a:lnTo>
                      <a:lnTo>
                        <a:pt x="58" y="78"/>
                      </a:lnTo>
                      <a:lnTo>
                        <a:pt x="59" y="77"/>
                      </a:lnTo>
                      <a:lnTo>
                        <a:pt x="59" y="76"/>
                      </a:lnTo>
                      <a:lnTo>
                        <a:pt x="59" y="75"/>
                      </a:lnTo>
                      <a:lnTo>
                        <a:pt x="59" y="74"/>
                      </a:lnTo>
                      <a:lnTo>
                        <a:pt x="59" y="73"/>
                      </a:lnTo>
                      <a:lnTo>
                        <a:pt x="58" y="73"/>
                      </a:lnTo>
                      <a:lnTo>
                        <a:pt x="58" y="72"/>
                      </a:lnTo>
                      <a:lnTo>
                        <a:pt x="57" y="71"/>
                      </a:lnTo>
                      <a:lnTo>
                        <a:pt x="56" y="71"/>
                      </a:lnTo>
                      <a:lnTo>
                        <a:pt x="56" y="70"/>
                      </a:lnTo>
                      <a:lnTo>
                        <a:pt x="56" y="69"/>
                      </a:lnTo>
                      <a:lnTo>
                        <a:pt x="55" y="68"/>
                      </a:lnTo>
                      <a:lnTo>
                        <a:pt x="55" y="67"/>
                      </a:lnTo>
                      <a:lnTo>
                        <a:pt x="55" y="66"/>
                      </a:lnTo>
                      <a:lnTo>
                        <a:pt x="54" y="65"/>
                      </a:lnTo>
                      <a:lnTo>
                        <a:pt x="53" y="64"/>
                      </a:lnTo>
                      <a:lnTo>
                        <a:pt x="53" y="63"/>
                      </a:lnTo>
                      <a:lnTo>
                        <a:pt x="52" y="62"/>
                      </a:lnTo>
                      <a:lnTo>
                        <a:pt x="53" y="61"/>
                      </a:lnTo>
                      <a:lnTo>
                        <a:pt x="54" y="60"/>
                      </a:lnTo>
                      <a:lnTo>
                        <a:pt x="54" y="59"/>
                      </a:lnTo>
                      <a:lnTo>
                        <a:pt x="55" y="59"/>
                      </a:lnTo>
                      <a:lnTo>
                        <a:pt x="55" y="58"/>
                      </a:lnTo>
                      <a:lnTo>
                        <a:pt x="55" y="57"/>
                      </a:lnTo>
                      <a:lnTo>
                        <a:pt x="55" y="56"/>
                      </a:lnTo>
                      <a:lnTo>
                        <a:pt x="54" y="56"/>
                      </a:lnTo>
                      <a:lnTo>
                        <a:pt x="54" y="55"/>
                      </a:lnTo>
                      <a:lnTo>
                        <a:pt x="53" y="55"/>
                      </a:lnTo>
                      <a:lnTo>
                        <a:pt x="53" y="54"/>
                      </a:lnTo>
                      <a:lnTo>
                        <a:pt x="52" y="54"/>
                      </a:lnTo>
                      <a:lnTo>
                        <a:pt x="51" y="53"/>
                      </a:lnTo>
                      <a:lnTo>
                        <a:pt x="50" y="53"/>
                      </a:lnTo>
                      <a:lnTo>
                        <a:pt x="49" y="53"/>
                      </a:lnTo>
                      <a:lnTo>
                        <a:pt x="49" y="52"/>
                      </a:lnTo>
                      <a:lnTo>
                        <a:pt x="48" y="52"/>
                      </a:lnTo>
                      <a:lnTo>
                        <a:pt x="48" y="51"/>
                      </a:lnTo>
                      <a:lnTo>
                        <a:pt x="47" y="51"/>
                      </a:lnTo>
                      <a:lnTo>
                        <a:pt x="47" y="50"/>
                      </a:lnTo>
                      <a:lnTo>
                        <a:pt x="47" y="49"/>
                      </a:lnTo>
                      <a:lnTo>
                        <a:pt x="47" y="48"/>
                      </a:lnTo>
                      <a:lnTo>
                        <a:pt x="47" y="47"/>
                      </a:lnTo>
                      <a:lnTo>
                        <a:pt x="47" y="46"/>
                      </a:lnTo>
                      <a:lnTo>
                        <a:pt x="47" y="45"/>
                      </a:lnTo>
                      <a:lnTo>
                        <a:pt x="47" y="44"/>
                      </a:lnTo>
                      <a:lnTo>
                        <a:pt x="48" y="43"/>
                      </a:lnTo>
                      <a:lnTo>
                        <a:pt x="48" y="41"/>
                      </a:lnTo>
                      <a:lnTo>
                        <a:pt x="48" y="40"/>
                      </a:lnTo>
                      <a:lnTo>
                        <a:pt x="48" y="39"/>
                      </a:lnTo>
                      <a:lnTo>
                        <a:pt x="47" y="38"/>
                      </a:lnTo>
                      <a:lnTo>
                        <a:pt x="46" y="38"/>
                      </a:lnTo>
                      <a:lnTo>
                        <a:pt x="45" y="37"/>
                      </a:lnTo>
                      <a:lnTo>
                        <a:pt x="44" y="36"/>
                      </a:lnTo>
                      <a:lnTo>
                        <a:pt x="43" y="35"/>
                      </a:lnTo>
                      <a:lnTo>
                        <a:pt x="42" y="35"/>
                      </a:lnTo>
                      <a:lnTo>
                        <a:pt x="41" y="35"/>
                      </a:lnTo>
                      <a:lnTo>
                        <a:pt x="40" y="34"/>
                      </a:lnTo>
                      <a:lnTo>
                        <a:pt x="39" y="34"/>
                      </a:lnTo>
                      <a:lnTo>
                        <a:pt x="38" y="33"/>
                      </a:lnTo>
                      <a:lnTo>
                        <a:pt x="36" y="33"/>
                      </a:lnTo>
                      <a:lnTo>
                        <a:pt x="35" y="33"/>
                      </a:lnTo>
                      <a:lnTo>
                        <a:pt x="34" y="33"/>
                      </a:lnTo>
                      <a:lnTo>
                        <a:pt x="33" y="32"/>
                      </a:lnTo>
                      <a:lnTo>
                        <a:pt x="32" y="32"/>
                      </a:lnTo>
                      <a:lnTo>
                        <a:pt x="32" y="31"/>
                      </a:lnTo>
                      <a:lnTo>
                        <a:pt x="31" y="30"/>
                      </a:lnTo>
                      <a:lnTo>
                        <a:pt x="30" y="29"/>
                      </a:lnTo>
                      <a:lnTo>
                        <a:pt x="29" y="28"/>
                      </a:lnTo>
                      <a:lnTo>
                        <a:pt x="29" y="27"/>
                      </a:lnTo>
                      <a:lnTo>
                        <a:pt x="28" y="27"/>
                      </a:lnTo>
                      <a:lnTo>
                        <a:pt x="27" y="26"/>
                      </a:lnTo>
                      <a:lnTo>
                        <a:pt x="26" y="26"/>
                      </a:lnTo>
                      <a:lnTo>
                        <a:pt x="26" y="27"/>
                      </a:lnTo>
                      <a:lnTo>
                        <a:pt x="25" y="27"/>
                      </a:lnTo>
                      <a:lnTo>
                        <a:pt x="24" y="28"/>
                      </a:lnTo>
                      <a:lnTo>
                        <a:pt x="23" y="28"/>
                      </a:lnTo>
                      <a:lnTo>
                        <a:pt x="22" y="28"/>
                      </a:lnTo>
                      <a:lnTo>
                        <a:pt x="20" y="28"/>
                      </a:lnTo>
                      <a:lnTo>
                        <a:pt x="19" y="27"/>
                      </a:lnTo>
                      <a:lnTo>
                        <a:pt x="18" y="27"/>
                      </a:lnTo>
                      <a:lnTo>
                        <a:pt x="17" y="27"/>
                      </a:lnTo>
                      <a:lnTo>
                        <a:pt x="16" y="27"/>
                      </a:lnTo>
                      <a:lnTo>
                        <a:pt x="15" y="27"/>
                      </a:lnTo>
                      <a:lnTo>
                        <a:pt x="14" y="26"/>
                      </a:lnTo>
                      <a:lnTo>
                        <a:pt x="13" y="26"/>
                      </a:lnTo>
                      <a:lnTo>
                        <a:pt x="12" y="25"/>
                      </a:lnTo>
                      <a:lnTo>
                        <a:pt x="12" y="24"/>
                      </a:lnTo>
                      <a:lnTo>
                        <a:pt x="11" y="23"/>
                      </a:lnTo>
                      <a:lnTo>
                        <a:pt x="10" y="22"/>
                      </a:lnTo>
                      <a:lnTo>
                        <a:pt x="9" y="21"/>
                      </a:lnTo>
                      <a:lnTo>
                        <a:pt x="8" y="21"/>
                      </a:lnTo>
                      <a:lnTo>
                        <a:pt x="7" y="21"/>
                      </a:lnTo>
                      <a:lnTo>
                        <a:pt x="6" y="20"/>
                      </a:lnTo>
                      <a:lnTo>
                        <a:pt x="5" y="20"/>
                      </a:lnTo>
                      <a:lnTo>
                        <a:pt x="4" y="19"/>
                      </a:lnTo>
                      <a:lnTo>
                        <a:pt x="4" y="18"/>
                      </a:lnTo>
                      <a:lnTo>
                        <a:pt x="3" y="18"/>
                      </a:lnTo>
                      <a:lnTo>
                        <a:pt x="3" y="17"/>
                      </a:lnTo>
                      <a:lnTo>
                        <a:pt x="3" y="16"/>
                      </a:lnTo>
                      <a:lnTo>
                        <a:pt x="3" y="15"/>
                      </a:lnTo>
                      <a:lnTo>
                        <a:pt x="3" y="14"/>
                      </a:lnTo>
                      <a:lnTo>
                        <a:pt x="3" y="13"/>
                      </a:lnTo>
                      <a:lnTo>
                        <a:pt x="3" y="12"/>
                      </a:lnTo>
                      <a:lnTo>
                        <a:pt x="3" y="11"/>
                      </a:lnTo>
                      <a:lnTo>
                        <a:pt x="3" y="10"/>
                      </a:lnTo>
                      <a:lnTo>
                        <a:pt x="3" y="9"/>
                      </a:lnTo>
                      <a:lnTo>
                        <a:pt x="2" y="9"/>
                      </a:lnTo>
                      <a:lnTo>
                        <a:pt x="2" y="8"/>
                      </a:lnTo>
                      <a:lnTo>
                        <a:pt x="1" y="7"/>
                      </a:lnTo>
                      <a:lnTo>
                        <a:pt x="1" y="6"/>
                      </a:lnTo>
                      <a:lnTo>
                        <a:pt x="1" y="5"/>
                      </a:lnTo>
                      <a:lnTo>
                        <a:pt x="0" y="5"/>
                      </a:lnTo>
                      <a:lnTo>
                        <a:pt x="0" y="4"/>
                      </a:lnTo>
                      <a:lnTo>
                        <a:pt x="0" y="3"/>
                      </a:lnTo>
                      <a:lnTo>
                        <a:pt x="37" y="3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" name="Freeform 60">
                  <a:extLst>
                    <a:ext uri="{FF2B5EF4-FFF2-40B4-BE49-F238E27FC236}">
                      <a16:creationId xmlns:a16="http://schemas.microsoft.com/office/drawing/2014/main" id="{7A24E724-78E5-48C5-BC38-1D2350EF7C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383213" y="3609975"/>
                  <a:ext cx="638175" cy="541338"/>
                </a:xfrm>
                <a:custGeom>
                  <a:avLst/>
                  <a:gdLst>
                    <a:gd name="T0" fmla="*/ 262 w 402"/>
                    <a:gd name="T1" fmla="*/ 6 h 341"/>
                    <a:gd name="T2" fmla="*/ 320 w 402"/>
                    <a:gd name="T3" fmla="*/ 26 h 341"/>
                    <a:gd name="T4" fmla="*/ 314 w 402"/>
                    <a:gd name="T5" fmla="*/ 40 h 341"/>
                    <a:gd name="T6" fmla="*/ 315 w 402"/>
                    <a:gd name="T7" fmla="*/ 51 h 341"/>
                    <a:gd name="T8" fmla="*/ 302 w 402"/>
                    <a:gd name="T9" fmla="*/ 55 h 341"/>
                    <a:gd name="T10" fmla="*/ 309 w 402"/>
                    <a:gd name="T11" fmla="*/ 68 h 341"/>
                    <a:gd name="T12" fmla="*/ 309 w 402"/>
                    <a:gd name="T13" fmla="*/ 76 h 341"/>
                    <a:gd name="T14" fmla="*/ 308 w 402"/>
                    <a:gd name="T15" fmla="*/ 86 h 341"/>
                    <a:gd name="T16" fmla="*/ 309 w 402"/>
                    <a:gd name="T17" fmla="*/ 99 h 341"/>
                    <a:gd name="T18" fmla="*/ 304 w 402"/>
                    <a:gd name="T19" fmla="*/ 110 h 341"/>
                    <a:gd name="T20" fmla="*/ 305 w 402"/>
                    <a:gd name="T21" fmla="*/ 115 h 341"/>
                    <a:gd name="T22" fmla="*/ 298 w 402"/>
                    <a:gd name="T23" fmla="*/ 122 h 341"/>
                    <a:gd name="T24" fmla="*/ 295 w 402"/>
                    <a:gd name="T25" fmla="*/ 134 h 341"/>
                    <a:gd name="T26" fmla="*/ 286 w 402"/>
                    <a:gd name="T27" fmla="*/ 143 h 341"/>
                    <a:gd name="T28" fmla="*/ 291 w 402"/>
                    <a:gd name="T29" fmla="*/ 157 h 341"/>
                    <a:gd name="T30" fmla="*/ 296 w 402"/>
                    <a:gd name="T31" fmla="*/ 169 h 341"/>
                    <a:gd name="T32" fmla="*/ 298 w 402"/>
                    <a:gd name="T33" fmla="*/ 182 h 341"/>
                    <a:gd name="T34" fmla="*/ 299 w 402"/>
                    <a:gd name="T35" fmla="*/ 192 h 341"/>
                    <a:gd name="T36" fmla="*/ 302 w 402"/>
                    <a:gd name="T37" fmla="*/ 206 h 341"/>
                    <a:gd name="T38" fmla="*/ 305 w 402"/>
                    <a:gd name="T39" fmla="*/ 218 h 341"/>
                    <a:gd name="T40" fmla="*/ 313 w 402"/>
                    <a:gd name="T41" fmla="*/ 227 h 341"/>
                    <a:gd name="T42" fmla="*/ 323 w 402"/>
                    <a:gd name="T43" fmla="*/ 238 h 341"/>
                    <a:gd name="T44" fmla="*/ 331 w 402"/>
                    <a:gd name="T45" fmla="*/ 246 h 341"/>
                    <a:gd name="T46" fmla="*/ 339 w 402"/>
                    <a:gd name="T47" fmla="*/ 253 h 341"/>
                    <a:gd name="T48" fmla="*/ 351 w 402"/>
                    <a:gd name="T49" fmla="*/ 259 h 341"/>
                    <a:gd name="T50" fmla="*/ 355 w 402"/>
                    <a:gd name="T51" fmla="*/ 269 h 341"/>
                    <a:gd name="T52" fmla="*/ 364 w 402"/>
                    <a:gd name="T53" fmla="*/ 277 h 341"/>
                    <a:gd name="T54" fmla="*/ 372 w 402"/>
                    <a:gd name="T55" fmla="*/ 282 h 341"/>
                    <a:gd name="T56" fmla="*/ 375 w 402"/>
                    <a:gd name="T57" fmla="*/ 294 h 341"/>
                    <a:gd name="T58" fmla="*/ 382 w 402"/>
                    <a:gd name="T59" fmla="*/ 299 h 341"/>
                    <a:gd name="T60" fmla="*/ 390 w 402"/>
                    <a:gd name="T61" fmla="*/ 303 h 341"/>
                    <a:gd name="T62" fmla="*/ 395 w 402"/>
                    <a:gd name="T63" fmla="*/ 314 h 341"/>
                    <a:gd name="T64" fmla="*/ 401 w 402"/>
                    <a:gd name="T65" fmla="*/ 320 h 341"/>
                    <a:gd name="T66" fmla="*/ 377 w 402"/>
                    <a:gd name="T67" fmla="*/ 327 h 341"/>
                    <a:gd name="T68" fmla="*/ 151 w 402"/>
                    <a:gd name="T69" fmla="*/ 337 h 341"/>
                    <a:gd name="T70" fmla="*/ 129 w 402"/>
                    <a:gd name="T71" fmla="*/ 331 h 341"/>
                    <a:gd name="T72" fmla="*/ 122 w 402"/>
                    <a:gd name="T73" fmla="*/ 318 h 341"/>
                    <a:gd name="T74" fmla="*/ 122 w 402"/>
                    <a:gd name="T75" fmla="*/ 303 h 341"/>
                    <a:gd name="T76" fmla="*/ 113 w 402"/>
                    <a:gd name="T77" fmla="*/ 290 h 341"/>
                    <a:gd name="T78" fmla="*/ 103 w 402"/>
                    <a:gd name="T79" fmla="*/ 279 h 341"/>
                    <a:gd name="T80" fmla="*/ 50 w 402"/>
                    <a:gd name="T81" fmla="*/ 242 h 341"/>
                    <a:gd name="T82" fmla="*/ 46 w 402"/>
                    <a:gd name="T83" fmla="*/ 232 h 341"/>
                    <a:gd name="T84" fmla="*/ 43 w 402"/>
                    <a:gd name="T85" fmla="*/ 222 h 341"/>
                    <a:gd name="T86" fmla="*/ 37 w 402"/>
                    <a:gd name="T87" fmla="*/ 209 h 341"/>
                    <a:gd name="T88" fmla="*/ 27 w 402"/>
                    <a:gd name="T89" fmla="*/ 196 h 341"/>
                    <a:gd name="T90" fmla="*/ 15 w 402"/>
                    <a:gd name="T91" fmla="*/ 174 h 341"/>
                    <a:gd name="T92" fmla="*/ 15 w 402"/>
                    <a:gd name="T93" fmla="*/ 163 h 341"/>
                    <a:gd name="T94" fmla="*/ 15 w 402"/>
                    <a:gd name="T95" fmla="*/ 149 h 341"/>
                    <a:gd name="T96" fmla="*/ 11 w 402"/>
                    <a:gd name="T97" fmla="*/ 137 h 341"/>
                    <a:gd name="T98" fmla="*/ 9 w 402"/>
                    <a:gd name="T99" fmla="*/ 122 h 341"/>
                    <a:gd name="T100" fmla="*/ 2 w 402"/>
                    <a:gd name="T101" fmla="*/ 112 h 341"/>
                    <a:gd name="T102" fmla="*/ 11 w 402"/>
                    <a:gd name="T103" fmla="*/ 64 h 341"/>
                    <a:gd name="T104" fmla="*/ 87 w 402"/>
                    <a:gd name="T105" fmla="*/ 43 h 341"/>
                    <a:gd name="T106" fmla="*/ 123 w 402"/>
                    <a:gd name="T107" fmla="*/ 34 h 341"/>
                    <a:gd name="T108" fmla="*/ 134 w 402"/>
                    <a:gd name="T109" fmla="*/ 32 h 341"/>
                    <a:gd name="T110" fmla="*/ 151 w 402"/>
                    <a:gd name="T111" fmla="*/ 29 h 341"/>
                    <a:gd name="T112" fmla="*/ 159 w 402"/>
                    <a:gd name="T113" fmla="*/ 18 h 341"/>
                    <a:gd name="T114" fmla="*/ 174 w 402"/>
                    <a:gd name="T115" fmla="*/ 11 h 341"/>
                    <a:gd name="T116" fmla="*/ 186 w 402"/>
                    <a:gd name="T117" fmla="*/ 8 h 341"/>
                    <a:gd name="T118" fmla="*/ 198 w 402"/>
                    <a:gd name="T119" fmla="*/ 7 h 341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402"/>
                    <a:gd name="T181" fmla="*/ 0 h 341"/>
                    <a:gd name="T182" fmla="*/ 402 w 402"/>
                    <a:gd name="T183" fmla="*/ 341 h 341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402" h="341">
                      <a:moveTo>
                        <a:pt x="251" y="0"/>
                      </a:moveTo>
                      <a:lnTo>
                        <a:pt x="252" y="0"/>
                      </a:lnTo>
                      <a:lnTo>
                        <a:pt x="253" y="0"/>
                      </a:lnTo>
                      <a:lnTo>
                        <a:pt x="254" y="0"/>
                      </a:lnTo>
                      <a:lnTo>
                        <a:pt x="255" y="1"/>
                      </a:lnTo>
                      <a:lnTo>
                        <a:pt x="255" y="2"/>
                      </a:lnTo>
                      <a:lnTo>
                        <a:pt x="255" y="3"/>
                      </a:lnTo>
                      <a:lnTo>
                        <a:pt x="255" y="4"/>
                      </a:lnTo>
                      <a:lnTo>
                        <a:pt x="256" y="5"/>
                      </a:lnTo>
                      <a:lnTo>
                        <a:pt x="256" y="6"/>
                      </a:lnTo>
                      <a:lnTo>
                        <a:pt x="258" y="5"/>
                      </a:lnTo>
                      <a:lnTo>
                        <a:pt x="260" y="6"/>
                      </a:lnTo>
                      <a:lnTo>
                        <a:pt x="260" y="7"/>
                      </a:lnTo>
                      <a:lnTo>
                        <a:pt x="261" y="7"/>
                      </a:lnTo>
                      <a:lnTo>
                        <a:pt x="262" y="6"/>
                      </a:lnTo>
                      <a:lnTo>
                        <a:pt x="263" y="6"/>
                      </a:lnTo>
                      <a:lnTo>
                        <a:pt x="264" y="6"/>
                      </a:lnTo>
                      <a:lnTo>
                        <a:pt x="264" y="7"/>
                      </a:lnTo>
                      <a:lnTo>
                        <a:pt x="265" y="7"/>
                      </a:lnTo>
                      <a:lnTo>
                        <a:pt x="266" y="7"/>
                      </a:lnTo>
                      <a:lnTo>
                        <a:pt x="267" y="8"/>
                      </a:lnTo>
                      <a:lnTo>
                        <a:pt x="321" y="17"/>
                      </a:lnTo>
                      <a:lnTo>
                        <a:pt x="321" y="18"/>
                      </a:lnTo>
                      <a:lnTo>
                        <a:pt x="322" y="18"/>
                      </a:lnTo>
                      <a:lnTo>
                        <a:pt x="322" y="20"/>
                      </a:lnTo>
                      <a:lnTo>
                        <a:pt x="322" y="21"/>
                      </a:lnTo>
                      <a:lnTo>
                        <a:pt x="323" y="22"/>
                      </a:lnTo>
                      <a:lnTo>
                        <a:pt x="322" y="23"/>
                      </a:lnTo>
                      <a:lnTo>
                        <a:pt x="321" y="23"/>
                      </a:lnTo>
                      <a:lnTo>
                        <a:pt x="320" y="24"/>
                      </a:lnTo>
                      <a:lnTo>
                        <a:pt x="320" y="26"/>
                      </a:lnTo>
                      <a:lnTo>
                        <a:pt x="320" y="27"/>
                      </a:lnTo>
                      <a:lnTo>
                        <a:pt x="320" y="28"/>
                      </a:lnTo>
                      <a:lnTo>
                        <a:pt x="321" y="29"/>
                      </a:lnTo>
                      <a:lnTo>
                        <a:pt x="321" y="30"/>
                      </a:lnTo>
                      <a:lnTo>
                        <a:pt x="320" y="31"/>
                      </a:lnTo>
                      <a:lnTo>
                        <a:pt x="320" y="33"/>
                      </a:lnTo>
                      <a:lnTo>
                        <a:pt x="320" y="34"/>
                      </a:lnTo>
                      <a:lnTo>
                        <a:pt x="319" y="35"/>
                      </a:lnTo>
                      <a:lnTo>
                        <a:pt x="318" y="35"/>
                      </a:lnTo>
                      <a:lnTo>
                        <a:pt x="317" y="35"/>
                      </a:lnTo>
                      <a:lnTo>
                        <a:pt x="317" y="36"/>
                      </a:lnTo>
                      <a:lnTo>
                        <a:pt x="316" y="36"/>
                      </a:lnTo>
                      <a:lnTo>
                        <a:pt x="315" y="37"/>
                      </a:lnTo>
                      <a:lnTo>
                        <a:pt x="315" y="38"/>
                      </a:lnTo>
                      <a:lnTo>
                        <a:pt x="314" y="39"/>
                      </a:lnTo>
                      <a:lnTo>
                        <a:pt x="314" y="40"/>
                      </a:lnTo>
                      <a:lnTo>
                        <a:pt x="313" y="41"/>
                      </a:lnTo>
                      <a:lnTo>
                        <a:pt x="312" y="43"/>
                      </a:lnTo>
                      <a:lnTo>
                        <a:pt x="312" y="44"/>
                      </a:lnTo>
                      <a:lnTo>
                        <a:pt x="312" y="45"/>
                      </a:lnTo>
                      <a:lnTo>
                        <a:pt x="313" y="46"/>
                      </a:lnTo>
                      <a:lnTo>
                        <a:pt x="314" y="46"/>
                      </a:lnTo>
                      <a:lnTo>
                        <a:pt x="314" y="47"/>
                      </a:lnTo>
                      <a:lnTo>
                        <a:pt x="315" y="47"/>
                      </a:lnTo>
                      <a:lnTo>
                        <a:pt x="316" y="47"/>
                      </a:lnTo>
                      <a:lnTo>
                        <a:pt x="316" y="48"/>
                      </a:lnTo>
                      <a:lnTo>
                        <a:pt x="317" y="48"/>
                      </a:lnTo>
                      <a:lnTo>
                        <a:pt x="317" y="49"/>
                      </a:lnTo>
                      <a:lnTo>
                        <a:pt x="317" y="50"/>
                      </a:lnTo>
                      <a:lnTo>
                        <a:pt x="316" y="50"/>
                      </a:lnTo>
                      <a:lnTo>
                        <a:pt x="315" y="51"/>
                      </a:lnTo>
                      <a:lnTo>
                        <a:pt x="314" y="52"/>
                      </a:lnTo>
                      <a:lnTo>
                        <a:pt x="312" y="52"/>
                      </a:lnTo>
                      <a:lnTo>
                        <a:pt x="311" y="52"/>
                      </a:lnTo>
                      <a:lnTo>
                        <a:pt x="310" y="53"/>
                      </a:lnTo>
                      <a:lnTo>
                        <a:pt x="309" y="54"/>
                      </a:lnTo>
                      <a:lnTo>
                        <a:pt x="308" y="54"/>
                      </a:lnTo>
                      <a:lnTo>
                        <a:pt x="308" y="53"/>
                      </a:lnTo>
                      <a:lnTo>
                        <a:pt x="306" y="52"/>
                      </a:lnTo>
                      <a:lnTo>
                        <a:pt x="305" y="52"/>
                      </a:lnTo>
                      <a:lnTo>
                        <a:pt x="304" y="52"/>
                      </a:lnTo>
                      <a:lnTo>
                        <a:pt x="305" y="52"/>
                      </a:lnTo>
                      <a:lnTo>
                        <a:pt x="304" y="52"/>
                      </a:lnTo>
                      <a:lnTo>
                        <a:pt x="303" y="52"/>
                      </a:lnTo>
                      <a:lnTo>
                        <a:pt x="302" y="53"/>
                      </a:lnTo>
                      <a:lnTo>
                        <a:pt x="302" y="54"/>
                      </a:lnTo>
                      <a:lnTo>
                        <a:pt x="302" y="55"/>
                      </a:lnTo>
                      <a:lnTo>
                        <a:pt x="304" y="56"/>
                      </a:lnTo>
                      <a:lnTo>
                        <a:pt x="305" y="57"/>
                      </a:lnTo>
                      <a:lnTo>
                        <a:pt x="306" y="58"/>
                      </a:lnTo>
                      <a:lnTo>
                        <a:pt x="307" y="58"/>
                      </a:lnTo>
                      <a:lnTo>
                        <a:pt x="308" y="58"/>
                      </a:lnTo>
                      <a:lnTo>
                        <a:pt x="309" y="58"/>
                      </a:lnTo>
                      <a:lnTo>
                        <a:pt x="309" y="59"/>
                      </a:lnTo>
                      <a:lnTo>
                        <a:pt x="308" y="60"/>
                      </a:lnTo>
                      <a:lnTo>
                        <a:pt x="307" y="63"/>
                      </a:lnTo>
                      <a:lnTo>
                        <a:pt x="307" y="64"/>
                      </a:lnTo>
                      <a:lnTo>
                        <a:pt x="308" y="65"/>
                      </a:lnTo>
                      <a:lnTo>
                        <a:pt x="308" y="66"/>
                      </a:lnTo>
                      <a:lnTo>
                        <a:pt x="308" y="67"/>
                      </a:lnTo>
                      <a:lnTo>
                        <a:pt x="309" y="68"/>
                      </a:lnTo>
                      <a:lnTo>
                        <a:pt x="310" y="68"/>
                      </a:lnTo>
                      <a:lnTo>
                        <a:pt x="310" y="69"/>
                      </a:lnTo>
                      <a:lnTo>
                        <a:pt x="310" y="70"/>
                      </a:lnTo>
                      <a:lnTo>
                        <a:pt x="311" y="70"/>
                      </a:lnTo>
                      <a:lnTo>
                        <a:pt x="311" y="71"/>
                      </a:lnTo>
                      <a:lnTo>
                        <a:pt x="312" y="72"/>
                      </a:lnTo>
                      <a:lnTo>
                        <a:pt x="313" y="72"/>
                      </a:lnTo>
                      <a:lnTo>
                        <a:pt x="313" y="73"/>
                      </a:lnTo>
                      <a:lnTo>
                        <a:pt x="314" y="73"/>
                      </a:lnTo>
                      <a:lnTo>
                        <a:pt x="314" y="74"/>
                      </a:lnTo>
                      <a:lnTo>
                        <a:pt x="314" y="75"/>
                      </a:lnTo>
                      <a:lnTo>
                        <a:pt x="313" y="76"/>
                      </a:lnTo>
                      <a:lnTo>
                        <a:pt x="312" y="76"/>
                      </a:lnTo>
                      <a:lnTo>
                        <a:pt x="311" y="76"/>
                      </a:lnTo>
                      <a:lnTo>
                        <a:pt x="310" y="76"/>
                      </a:lnTo>
                      <a:lnTo>
                        <a:pt x="309" y="76"/>
                      </a:lnTo>
                      <a:lnTo>
                        <a:pt x="308" y="76"/>
                      </a:lnTo>
                      <a:lnTo>
                        <a:pt x="308" y="77"/>
                      </a:lnTo>
                      <a:lnTo>
                        <a:pt x="308" y="78"/>
                      </a:lnTo>
                      <a:lnTo>
                        <a:pt x="308" y="79"/>
                      </a:lnTo>
                      <a:lnTo>
                        <a:pt x="308" y="80"/>
                      </a:lnTo>
                      <a:lnTo>
                        <a:pt x="310" y="81"/>
                      </a:lnTo>
                      <a:lnTo>
                        <a:pt x="311" y="81"/>
                      </a:lnTo>
                      <a:lnTo>
                        <a:pt x="312" y="81"/>
                      </a:lnTo>
                      <a:lnTo>
                        <a:pt x="312" y="84"/>
                      </a:lnTo>
                      <a:lnTo>
                        <a:pt x="312" y="85"/>
                      </a:lnTo>
                      <a:lnTo>
                        <a:pt x="311" y="85"/>
                      </a:lnTo>
                      <a:lnTo>
                        <a:pt x="311" y="86"/>
                      </a:lnTo>
                      <a:lnTo>
                        <a:pt x="310" y="86"/>
                      </a:lnTo>
                      <a:lnTo>
                        <a:pt x="309" y="86"/>
                      </a:lnTo>
                      <a:lnTo>
                        <a:pt x="308" y="86"/>
                      </a:lnTo>
                      <a:lnTo>
                        <a:pt x="308" y="87"/>
                      </a:lnTo>
                      <a:lnTo>
                        <a:pt x="307" y="87"/>
                      </a:lnTo>
                      <a:lnTo>
                        <a:pt x="308" y="88"/>
                      </a:lnTo>
                      <a:lnTo>
                        <a:pt x="308" y="89"/>
                      </a:lnTo>
                      <a:lnTo>
                        <a:pt x="308" y="90"/>
                      </a:lnTo>
                      <a:lnTo>
                        <a:pt x="309" y="91"/>
                      </a:lnTo>
                      <a:lnTo>
                        <a:pt x="309" y="92"/>
                      </a:lnTo>
                      <a:lnTo>
                        <a:pt x="309" y="93"/>
                      </a:lnTo>
                      <a:lnTo>
                        <a:pt x="308" y="93"/>
                      </a:lnTo>
                      <a:lnTo>
                        <a:pt x="308" y="94"/>
                      </a:lnTo>
                      <a:lnTo>
                        <a:pt x="308" y="97"/>
                      </a:lnTo>
                      <a:lnTo>
                        <a:pt x="309" y="98"/>
                      </a:lnTo>
                      <a:lnTo>
                        <a:pt x="309" y="99"/>
                      </a:lnTo>
                      <a:lnTo>
                        <a:pt x="310" y="99"/>
                      </a:lnTo>
                      <a:lnTo>
                        <a:pt x="310" y="100"/>
                      </a:lnTo>
                      <a:lnTo>
                        <a:pt x="310" y="101"/>
                      </a:lnTo>
                      <a:lnTo>
                        <a:pt x="309" y="102"/>
                      </a:lnTo>
                      <a:lnTo>
                        <a:pt x="309" y="103"/>
                      </a:lnTo>
                      <a:lnTo>
                        <a:pt x="308" y="104"/>
                      </a:lnTo>
                      <a:lnTo>
                        <a:pt x="308" y="105"/>
                      </a:lnTo>
                      <a:lnTo>
                        <a:pt x="307" y="105"/>
                      </a:lnTo>
                      <a:lnTo>
                        <a:pt x="307" y="106"/>
                      </a:lnTo>
                      <a:lnTo>
                        <a:pt x="307" y="105"/>
                      </a:lnTo>
                      <a:lnTo>
                        <a:pt x="307" y="106"/>
                      </a:lnTo>
                      <a:lnTo>
                        <a:pt x="306" y="106"/>
                      </a:lnTo>
                      <a:lnTo>
                        <a:pt x="305" y="107"/>
                      </a:lnTo>
                      <a:lnTo>
                        <a:pt x="305" y="108"/>
                      </a:lnTo>
                      <a:lnTo>
                        <a:pt x="305" y="109"/>
                      </a:lnTo>
                      <a:lnTo>
                        <a:pt x="304" y="110"/>
                      </a:lnTo>
                      <a:lnTo>
                        <a:pt x="303" y="111"/>
                      </a:lnTo>
                      <a:lnTo>
                        <a:pt x="302" y="111"/>
                      </a:lnTo>
                      <a:lnTo>
                        <a:pt x="301" y="112"/>
                      </a:lnTo>
                      <a:lnTo>
                        <a:pt x="301" y="113"/>
                      </a:lnTo>
                      <a:lnTo>
                        <a:pt x="299" y="114"/>
                      </a:lnTo>
                      <a:lnTo>
                        <a:pt x="299" y="115"/>
                      </a:lnTo>
                      <a:lnTo>
                        <a:pt x="299" y="116"/>
                      </a:lnTo>
                      <a:lnTo>
                        <a:pt x="300" y="116"/>
                      </a:lnTo>
                      <a:lnTo>
                        <a:pt x="300" y="117"/>
                      </a:lnTo>
                      <a:lnTo>
                        <a:pt x="301" y="117"/>
                      </a:lnTo>
                      <a:lnTo>
                        <a:pt x="302" y="117"/>
                      </a:lnTo>
                      <a:lnTo>
                        <a:pt x="302" y="116"/>
                      </a:lnTo>
                      <a:lnTo>
                        <a:pt x="303" y="116"/>
                      </a:lnTo>
                      <a:lnTo>
                        <a:pt x="304" y="116"/>
                      </a:lnTo>
                      <a:lnTo>
                        <a:pt x="305" y="115"/>
                      </a:lnTo>
                      <a:lnTo>
                        <a:pt x="306" y="115"/>
                      </a:lnTo>
                      <a:lnTo>
                        <a:pt x="307" y="115"/>
                      </a:lnTo>
                      <a:lnTo>
                        <a:pt x="307" y="116"/>
                      </a:lnTo>
                      <a:lnTo>
                        <a:pt x="308" y="117"/>
                      </a:lnTo>
                      <a:lnTo>
                        <a:pt x="308" y="118"/>
                      </a:lnTo>
                      <a:lnTo>
                        <a:pt x="307" y="119"/>
                      </a:lnTo>
                      <a:lnTo>
                        <a:pt x="306" y="119"/>
                      </a:lnTo>
                      <a:lnTo>
                        <a:pt x="305" y="121"/>
                      </a:lnTo>
                      <a:lnTo>
                        <a:pt x="304" y="121"/>
                      </a:lnTo>
                      <a:lnTo>
                        <a:pt x="304" y="120"/>
                      </a:lnTo>
                      <a:lnTo>
                        <a:pt x="303" y="121"/>
                      </a:lnTo>
                      <a:lnTo>
                        <a:pt x="302" y="121"/>
                      </a:lnTo>
                      <a:lnTo>
                        <a:pt x="300" y="121"/>
                      </a:lnTo>
                      <a:lnTo>
                        <a:pt x="299" y="122"/>
                      </a:lnTo>
                      <a:lnTo>
                        <a:pt x="298" y="122"/>
                      </a:lnTo>
                      <a:lnTo>
                        <a:pt x="298" y="123"/>
                      </a:lnTo>
                      <a:lnTo>
                        <a:pt x="298" y="124"/>
                      </a:lnTo>
                      <a:lnTo>
                        <a:pt x="298" y="125"/>
                      </a:lnTo>
                      <a:lnTo>
                        <a:pt x="299" y="126"/>
                      </a:lnTo>
                      <a:lnTo>
                        <a:pt x="299" y="128"/>
                      </a:lnTo>
                      <a:lnTo>
                        <a:pt x="299" y="129"/>
                      </a:lnTo>
                      <a:lnTo>
                        <a:pt x="298" y="129"/>
                      </a:lnTo>
                      <a:lnTo>
                        <a:pt x="298" y="130"/>
                      </a:lnTo>
                      <a:lnTo>
                        <a:pt x="297" y="130"/>
                      </a:lnTo>
                      <a:lnTo>
                        <a:pt x="296" y="130"/>
                      </a:lnTo>
                      <a:lnTo>
                        <a:pt x="295" y="131"/>
                      </a:lnTo>
                      <a:lnTo>
                        <a:pt x="295" y="132"/>
                      </a:lnTo>
                      <a:lnTo>
                        <a:pt x="295" y="133"/>
                      </a:lnTo>
                      <a:lnTo>
                        <a:pt x="295" y="134"/>
                      </a:lnTo>
                      <a:lnTo>
                        <a:pt x="295" y="135"/>
                      </a:lnTo>
                      <a:lnTo>
                        <a:pt x="295" y="136"/>
                      </a:lnTo>
                      <a:lnTo>
                        <a:pt x="294" y="136"/>
                      </a:lnTo>
                      <a:lnTo>
                        <a:pt x="293" y="137"/>
                      </a:lnTo>
                      <a:lnTo>
                        <a:pt x="291" y="137"/>
                      </a:lnTo>
                      <a:lnTo>
                        <a:pt x="291" y="136"/>
                      </a:lnTo>
                      <a:lnTo>
                        <a:pt x="290" y="136"/>
                      </a:lnTo>
                      <a:lnTo>
                        <a:pt x="289" y="136"/>
                      </a:lnTo>
                      <a:lnTo>
                        <a:pt x="288" y="136"/>
                      </a:lnTo>
                      <a:lnTo>
                        <a:pt x="287" y="137"/>
                      </a:lnTo>
                      <a:lnTo>
                        <a:pt x="287" y="138"/>
                      </a:lnTo>
                      <a:lnTo>
                        <a:pt x="287" y="140"/>
                      </a:lnTo>
                      <a:lnTo>
                        <a:pt x="287" y="141"/>
                      </a:lnTo>
                      <a:lnTo>
                        <a:pt x="286" y="141"/>
                      </a:lnTo>
                      <a:lnTo>
                        <a:pt x="286" y="142"/>
                      </a:lnTo>
                      <a:lnTo>
                        <a:pt x="286" y="143"/>
                      </a:lnTo>
                      <a:lnTo>
                        <a:pt x="286" y="145"/>
                      </a:lnTo>
                      <a:lnTo>
                        <a:pt x="287" y="145"/>
                      </a:lnTo>
                      <a:lnTo>
                        <a:pt x="288" y="145"/>
                      </a:lnTo>
                      <a:lnTo>
                        <a:pt x="288" y="146"/>
                      </a:lnTo>
                      <a:lnTo>
                        <a:pt x="289" y="146"/>
                      </a:lnTo>
                      <a:lnTo>
                        <a:pt x="290" y="146"/>
                      </a:lnTo>
                      <a:lnTo>
                        <a:pt x="291" y="146"/>
                      </a:lnTo>
                      <a:lnTo>
                        <a:pt x="291" y="147"/>
                      </a:lnTo>
                      <a:lnTo>
                        <a:pt x="292" y="148"/>
                      </a:lnTo>
                      <a:lnTo>
                        <a:pt x="292" y="149"/>
                      </a:lnTo>
                      <a:lnTo>
                        <a:pt x="292" y="150"/>
                      </a:lnTo>
                      <a:lnTo>
                        <a:pt x="292" y="151"/>
                      </a:lnTo>
                      <a:lnTo>
                        <a:pt x="292" y="154"/>
                      </a:lnTo>
                      <a:lnTo>
                        <a:pt x="292" y="155"/>
                      </a:lnTo>
                      <a:lnTo>
                        <a:pt x="292" y="156"/>
                      </a:lnTo>
                      <a:lnTo>
                        <a:pt x="291" y="157"/>
                      </a:lnTo>
                      <a:lnTo>
                        <a:pt x="292" y="157"/>
                      </a:lnTo>
                      <a:lnTo>
                        <a:pt x="293" y="158"/>
                      </a:lnTo>
                      <a:lnTo>
                        <a:pt x="293" y="159"/>
                      </a:lnTo>
                      <a:lnTo>
                        <a:pt x="294" y="160"/>
                      </a:lnTo>
                      <a:lnTo>
                        <a:pt x="294" y="161"/>
                      </a:lnTo>
                      <a:lnTo>
                        <a:pt x="294" y="162"/>
                      </a:lnTo>
                      <a:lnTo>
                        <a:pt x="293" y="162"/>
                      </a:lnTo>
                      <a:lnTo>
                        <a:pt x="293" y="163"/>
                      </a:lnTo>
                      <a:lnTo>
                        <a:pt x="294" y="163"/>
                      </a:lnTo>
                      <a:lnTo>
                        <a:pt x="295" y="164"/>
                      </a:lnTo>
                      <a:lnTo>
                        <a:pt x="296" y="166"/>
                      </a:lnTo>
                      <a:lnTo>
                        <a:pt x="296" y="167"/>
                      </a:lnTo>
                      <a:lnTo>
                        <a:pt x="296" y="168"/>
                      </a:lnTo>
                      <a:lnTo>
                        <a:pt x="296" y="169"/>
                      </a:lnTo>
                      <a:lnTo>
                        <a:pt x="297" y="169"/>
                      </a:lnTo>
                      <a:lnTo>
                        <a:pt x="297" y="170"/>
                      </a:lnTo>
                      <a:lnTo>
                        <a:pt x="298" y="170"/>
                      </a:lnTo>
                      <a:lnTo>
                        <a:pt x="297" y="171"/>
                      </a:lnTo>
                      <a:lnTo>
                        <a:pt x="297" y="172"/>
                      </a:lnTo>
                      <a:lnTo>
                        <a:pt x="297" y="173"/>
                      </a:lnTo>
                      <a:lnTo>
                        <a:pt x="296" y="175"/>
                      </a:lnTo>
                      <a:lnTo>
                        <a:pt x="296" y="176"/>
                      </a:lnTo>
                      <a:lnTo>
                        <a:pt x="296" y="177"/>
                      </a:lnTo>
                      <a:lnTo>
                        <a:pt x="296" y="178"/>
                      </a:lnTo>
                      <a:lnTo>
                        <a:pt x="296" y="179"/>
                      </a:lnTo>
                      <a:lnTo>
                        <a:pt x="296" y="180"/>
                      </a:lnTo>
                      <a:lnTo>
                        <a:pt x="297" y="180"/>
                      </a:lnTo>
                      <a:lnTo>
                        <a:pt x="298" y="181"/>
                      </a:lnTo>
                      <a:lnTo>
                        <a:pt x="298" y="182"/>
                      </a:lnTo>
                      <a:lnTo>
                        <a:pt x="298" y="183"/>
                      </a:lnTo>
                      <a:lnTo>
                        <a:pt x="297" y="182"/>
                      </a:lnTo>
                      <a:lnTo>
                        <a:pt x="297" y="183"/>
                      </a:lnTo>
                      <a:lnTo>
                        <a:pt x="298" y="184"/>
                      </a:lnTo>
                      <a:lnTo>
                        <a:pt x="298" y="185"/>
                      </a:lnTo>
                      <a:lnTo>
                        <a:pt x="298" y="186"/>
                      </a:lnTo>
                      <a:lnTo>
                        <a:pt x="299" y="186"/>
                      </a:lnTo>
                      <a:lnTo>
                        <a:pt x="300" y="186"/>
                      </a:lnTo>
                      <a:lnTo>
                        <a:pt x="300" y="187"/>
                      </a:lnTo>
                      <a:lnTo>
                        <a:pt x="301" y="187"/>
                      </a:lnTo>
                      <a:lnTo>
                        <a:pt x="301" y="188"/>
                      </a:lnTo>
                      <a:lnTo>
                        <a:pt x="301" y="189"/>
                      </a:lnTo>
                      <a:lnTo>
                        <a:pt x="301" y="190"/>
                      </a:lnTo>
                      <a:lnTo>
                        <a:pt x="301" y="192"/>
                      </a:lnTo>
                      <a:lnTo>
                        <a:pt x="300" y="192"/>
                      </a:lnTo>
                      <a:lnTo>
                        <a:pt x="299" y="192"/>
                      </a:lnTo>
                      <a:lnTo>
                        <a:pt x="299" y="193"/>
                      </a:lnTo>
                      <a:lnTo>
                        <a:pt x="299" y="194"/>
                      </a:lnTo>
                      <a:lnTo>
                        <a:pt x="300" y="195"/>
                      </a:lnTo>
                      <a:lnTo>
                        <a:pt x="301" y="195"/>
                      </a:lnTo>
                      <a:lnTo>
                        <a:pt x="301" y="196"/>
                      </a:lnTo>
                      <a:lnTo>
                        <a:pt x="301" y="197"/>
                      </a:lnTo>
                      <a:lnTo>
                        <a:pt x="301" y="198"/>
                      </a:lnTo>
                      <a:lnTo>
                        <a:pt x="302" y="199"/>
                      </a:lnTo>
                      <a:lnTo>
                        <a:pt x="302" y="200"/>
                      </a:lnTo>
                      <a:lnTo>
                        <a:pt x="303" y="202"/>
                      </a:lnTo>
                      <a:lnTo>
                        <a:pt x="304" y="202"/>
                      </a:lnTo>
                      <a:lnTo>
                        <a:pt x="304" y="203"/>
                      </a:lnTo>
                      <a:lnTo>
                        <a:pt x="303" y="204"/>
                      </a:lnTo>
                      <a:lnTo>
                        <a:pt x="302" y="204"/>
                      </a:lnTo>
                      <a:lnTo>
                        <a:pt x="302" y="205"/>
                      </a:lnTo>
                      <a:lnTo>
                        <a:pt x="302" y="206"/>
                      </a:lnTo>
                      <a:lnTo>
                        <a:pt x="302" y="207"/>
                      </a:lnTo>
                      <a:lnTo>
                        <a:pt x="303" y="207"/>
                      </a:lnTo>
                      <a:lnTo>
                        <a:pt x="303" y="208"/>
                      </a:lnTo>
                      <a:lnTo>
                        <a:pt x="302" y="209"/>
                      </a:lnTo>
                      <a:lnTo>
                        <a:pt x="303" y="209"/>
                      </a:lnTo>
                      <a:lnTo>
                        <a:pt x="303" y="210"/>
                      </a:lnTo>
                      <a:lnTo>
                        <a:pt x="303" y="211"/>
                      </a:lnTo>
                      <a:lnTo>
                        <a:pt x="303" y="212"/>
                      </a:lnTo>
                      <a:lnTo>
                        <a:pt x="303" y="213"/>
                      </a:lnTo>
                      <a:lnTo>
                        <a:pt x="303" y="214"/>
                      </a:lnTo>
                      <a:lnTo>
                        <a:pt x="303" y="215"/>
                      </a:lnTo>
                      <a:lnTo>
                        <a:pt x="304" y="215"/>
                      </a:lnTo>
                      <a:lnTo>
                        <a:pt x="304" y="216"/>
                      </a:lnTo>
                      <a:lnTo>
                        <a:pt x="304" y="217"/>
                      </a:lnTo>
                      <a:lnTo>
                        <a:pt x="305" y="217"/>
                      </a:lnTo>
                      <a:lnTo>
                        <a:pt x="305" y="218"/>
                      </a:lnTo>
                      <a:lnTo>
                        <a:pt x="305" y="219"/>
                      </a:lnTo>
                      <a:lnTo>
                        <a:pt x="306" y="219"/>
                      </a:lnTo>
                      <a:lnTo>
                        <a:pt x="307" y="218"/>
                      </a:lnTo>
                      <a:lnTo>
                        <a:pt x="307" y="219"/>
                      </a:lnTo>
                      <a:lnTo>
                        <a:pt x="308" y="219"/>
                      </a:lnTo>
                      <a:lnTo>
                        <a:pt x="309" y="219"/>
                      </a:lnTo>
                      <a:lnTo>
                        <a:pt x="309" y="220"/>
                      </a:lnTo>
                      <a:lnTo>
                        <a:pt x="309" y="221"/>
                      </a:lnTo>
                      <a:lnTo>
                        <a:pt x="309" y="222"/>
                      </a:lnTo>
                      <a:lnTo>
                        <a:pt x="310" y="222"/>
                      </a:lnTo>
                      <a:lnTo>
                        <a:pt x="311" y="223"/>
                      </a:lnTo>
                      <a:lnTo>
                        <a:pt x="311" y="224"/>
                      </a:lnTo>
                      <a:lnTo>
                        <a:pt x="312" y="225"/>
                      </a:lnTo>
                      <a:lnTo>
                        <a:pt x="312" y="226"/>
                      </a:lnTo>
                      <a:lnTo>
                        <a:pt x="313" y="227"/>
                      </a:lnTo>
                      <a:lnTo>
                        <a:pt x="314" y="228"/>
                      </a:lnTo>
                      <a:lnTo>
                        <a:pt x="314" y="229"/>
                      </a:lnTo>
                      <a:lnTo>
                        <a:pt x="315" y="229"/>
                      </a:lnTo>
                      <a:lnTo>
                        <a:pt x="315" y="230"/>
                      </a:lnTo>
                      <a:lnTo>
                        <a:pt x="316" y="230"/>
                      </a:lnTo>
                      <a:lnTo>
                        <a:pt x="317" y="231"/>
                      </a:lnTo>
                      <a:lnTo>
                        <a:pt x="318" y="232"/>
                      </a:lnTo>
                      <a:lnTo>
                        <a:pt x="318" y="233"/>
                      </a:lnTo>
                      <a:lnTo>
                        <a:pt x="319" y="234"/>
                      </a:lnTo>
                      <a:lnTo>
                        <a:pt x="320" y="235"/>
                      </a:lnTo>
                      <a:lnTo>
                        <a:pt x="320" y="236"/>
                      </a:lnTo>
                      <a:lnTo>
                        <a:pt x="320" y="237"/>
                      </a:lnTo>
                      <a:lnTo>
                        <a:pt x="321" y="237"/>
                      </a:lnTo>
                      <a:lnTo>
                        <a:pt x="322" y="237"/>
                      </a:lnTo>
                      <a:lnTo>
                        <a:pt x="323" y="238"/>
                      </a:lnTo>
                      <a:lnTo>
                        <a:pt x="323" y="239"/>
                      </a:lnTo>
                      <a:lnTo>
                        <a:pt x="324" y="239"/>
                      </a:lnTo>
                      <a:lnTo>
                        <a:pt x="325" y="239"/>
                      </a:lnTo>
                      <a:lnTo>
                        <a:pt x="326" y="240"/>
                      </a:lnTo>
                      <a:lnTo>
                        <a:pt x="326" y="241"/>
                      </a:lnTo>
                      <a:lnTo>
                        <a:pt x="326" y="242"/>
                      </a:lnTo>
                      <a:lnTo>
                        <a:pt x="327" y="242"/>
                      </a:lnTo>
                      <a:lnTo>
                        <a:pt x="326" y="242"/>
                      </a:lnTo>
                      <a:lnTo>
                        <a:pt x="326" y="243"/>
                      </a:lnTo>
                      <a:lnTo>
                        <a:pt x="327" y="244"/>
                      </a:lnTo>
                      <a:lnTo>
                        <a:pt x="328" y="244"/>
                      </a:lnTo>
                      <a:lnTo>
                        <a:pt x="328" y="245"/>
                      </a:lnTo>
                      <a:lnTo>
                        <a:pt x="329" y="246"/>
                      </a:lnTo>
                      <a:lnTo>
                        <a:pt x="330" y="246"/>
                      </a:lnTo>
                      <a:lnTo>
                        <a:pt x="330" y="245"/>
                      </a:lnTo>
                      <a:lnTo>
                        <a:pt x="331" y="245"/>
                      </a:lnTo>
                      <a:lnTo>
                        <a:pt x="331" y="246"/>
                      </a:lnTo>
                      <a:lnTo>
                        <a:pt x="331" y="247"/>
                      </a:lnTo>
                      <a:lnTo>
                        <a:pt x="333" y="247"/>
                      </a:lnTo>
                      <a:lnTo>
                        <a:pt x="334" y="247"/>
                      </a:lnTo>
                      <a:lnTo>
                        <a:pt x="335" y="247"/>
                      </a:lnTo>
                      <a:lnTo>
                        <a:pt x="335" y="248"/>
                      </a:lnTo>
                      <a:lnTo>
                        <a:pt x="336" y="248"/>
                      </a:lnTo>
                      <a:lnTo>
                        <a:pt x="336" y="249"/>
                      </a:lnTo>
                      <a:lnTo>
                        <a:pt x="337" y="250"/>
                      </a:lnTo>
                      <a:lnTo>
                        <a:pt x="338" y="250"/>
                      </a:lnTo>
                      <a:lnTo>
                        <a:pt x="338" y="251"/>
                      </a:lnTo>
                      <a:lnTo>
                        <a:pt x="339" y="251"/>
                      </a:lnTo>
                      <a:lnTo>
                        <a:pt x="339" y="252"/>
                      </a:lnTo>
                      <a:lnTo>
                        <a:pt x="340" y="252"/>
                      </a:lnTo>
                      <a:lnTo>
                        <a:pt x="339" y="253"/>
                      </a:lnTo>
                      <a:lnTo>
                        <a:pt x="339" y="254"/>
                      </a:lnTo>
                      <a:lnTo>
                        <a:pt x="340" y="254"/>
                      </a:lnTo>
                      <a:lnTo>
                        <a:pt x="342" y="255"/>
                      </a:lnTo>
                      <a:lnTo>
                        <a:pt x="342" y="256"/>
                      </a:lnTo>
                      <a:lnTo>
                        <a:pt x="343" y="256"/>
                      </a:lnTo>
                      <a:lnTo>
                        <a:pt x="343" y="255"/>
                      </a:lnTo>
                      <a:lnTo>
                        <a:pt x="343" y="256"/>
                      </a:lnTo>
                      <a:lnTo>
                        <a:pt x="344" y="256"/>
                      </a:lnTo>
                      <a:lnTo>
                        <a:pt x="344" y="257"/>
                      </a:lnTo>
                      <a:lnTo>
                        <a:pt x="344" y="258"/>
                      </a:lnTo>
                      <a:lnTo>
                        <a:pt x="345" y="258"/>
                      </a:lnTo>
                      <a:lnTo>
                        <a:pt x="347" y="258"/>
                      </a:lnTo>
                      <a:lnTo>
                        <a:pt x="349" y="258"/>
                      </a:lnTo>
                      <a:lnTo>
                        <a:pt x="349" y="259"/>
                      </a:lnTo>
                      <a:lnTo>
                        <a:pt x="350" y="259"/>
                      </a:lnTo>
                      <a:lnTo>
                        <a:pt x="351" y="259"/>
                      </a:lnTo>
                      <a:lnTo>
                        <a:pt x="352" y="260"/>
                      </a:lnTo>
                      <a:lnTo>
                        <a:pt x="352" y="261"/>
                      </a:lnTo>
                      <a:lnTo>
                        <a:pt x="351" y="261"/>
                      </a:lnTo>
                      <a:lnTo>
                        <a:pt x="351" y="262"/>
                      </a:lnTo>
                      <a:lnTo>
                        <a:pt x="352" y="262"/>
                      </a:lnTo>
                      <a:lnTo>
                        <a:pt x="351" y="263"/>
                      </a:lnTo>
                      <a:lnTo>
                        <a:pt x="351" y="264"/>
                      </a:lnTo>
                      <a:lnTo>
                        <a:pt x="351" y="265"/>
                      </a:lnTo>
                      <a:lnTo>
                        <a:pt x="352" y="265"/>
                      </a:lnTo>
                      <a:lnTo>
                        <a:pt x="353" y="266"/>
                      </a:lnTo>
                      <a:lnTo>
                        <a:pt x="353" y="267"/>
                      </a:lnTo>
                      <a:lnTo>
                        <a:pt x="354" y="267"/>
                      </a:lnTo>
                      <a:lnTo>
                        <a:pt x="354" y="268"/>
                      </a:lnTo>
                      <a:lnTo>
                        <a:pt x="355" y="268"/>
                      </a:lnTo>
                      <a:lnTo>
                        <a:pt x="355" y="269"/>
                      </a:lnTo>
                      <a:lnTo>
                        <a:pt x="355" y="270"/>
                      </a:lnTo>
                      <a:lnTo>
                        <a:pt x="356" y="270"/>
                      </a:lnTo>
                      <a:lnTo>
                        <a:pt x="357" y="271"/>
                      </a:lnTo>
                      <a:lnTo>
                        <a:pt x="358" y="271"/>
                      </a:lnTo>
                      <a:lnTo>
                        <a:pt x="358" y="272"/>
                      </a:lnTo>
                      <a:lnTo>
                        <a:pt x="358" y="273"/>
                      </a:lnTo>
                      <a:lnTo>
                        <a:pt x="358" y="274"/>
                      </a:lnTo>
                      <a:lnTo>
                        <a:pt x="359" y="274"/>
                      </a:lnTo>
                      <a:lnTo>
                        <a:pt x="360" y="275"/>
                      </a:lnTo>
                      <a:lnTo>
                        <a:pt x="360" y="276"/>
                      </a:lnTo>
                      <a:lnTo>
                        <a:pt x="361" y="276"/>
                      </a:lnTo>
                      <a:lnTo>
                        <a:pt x="362" y="276"/>
                      </a:lnTo>
                      <a:lnTo>
                        <a:pt x="363" y="276"/>
                      </a:lnTo>
                      <a:lnTo>
                        <a:pt x="364" y="276"/>
                      </a:lnTo>
                      <a:lnTo>
                        <a:pt x="364" y="277"/>
                      </a:lnTo>
                      <a:lnTo>
                        <a:pt x="365" y="276"/>
                      </a:lnTo>
                      <a:lnTo>
                        <a:pt x="366" y="276"/>
                      </a:lnTo>
                      <a:lnTo>
                        <a:pt x="367" y="276"/>
                      </a:lnTo>
                      <a:lnTo>
                        <a:pt x="367" y="275"/>
                      </a:lnTo>
                      <a:lnTo>
                        <a:pt x="368" y="275"/>
                      </a:lnTo>
                      <a:lnTo>
                        <a:pt x="369" y="276"/>
                      </a:lnTo>
                      <a:lnTo>
                        <a:pt x="369" y="277"/>
                      </a:lnTo>
                      <a:lnTo>
                        <a:pt x="370" y="277"/>
                      </a:lnTo>
                      <a:lnTo>
                        <a:pt x="370" y="278"/>
                      </a:lnTo>
                      <a:lnTo>
                        <a:pt x="371" y="278"/>
                      </a:lnTo>
                      <a:lnTo>
                        <a:pt x="371" y="279"/>
                      </a:lnTo>
                      <a:lnTo>
                        <a:pt x="372" y="279"/>
                      </a:lnTo>
                      <a:lnTo>
                        <a:pt x="372" y="280"/>
                      </a:lnTo>
                      <a:lnTo>
                        <a:pt x="371" y="280"/>
                      </a:lnTo>
                      <a:lnTo>
                        <a:pt x="371" y="281"/>
                      </a:lnTo>
                      <a:lnTo>
                        <a:pt x="372" y="282"/>
                      </a:lnTo>
                      <a:lnTo>
                        <a:pt x="371" y="282"/>
                      </a:lnTo>
                      <a:lnTo>
                        <a:pt x="371" y="283"/>
                      </a:lnTo>
                      <a:lnTo>
                        <a:pt x="371" y="284"/>
                      </a:lnTo>
                      <a:lnTo>
                        <a:pt x="369" y="285"/>
                      </a:lnTo>
                      <a:lnTo>
                        <a:pt x="369" y="286"/>
                      </a:lnTo>
                      <a:lnTo>
                        <a:pt x="369" y="287"/>
                      </a:lnTo>
                      <a:lnTo>
                        <a:pt x="369" y="288"/>
                      </a:lnTo>
                      <a:lnTo>
                        <a:pt x="370" y="288"/>
                      </a:lnTo>
                      <a:lnTo>
                        <a:pt x="371" y="289"/>
                      </a:lnTo>
                      <a:lnTo>
                        <a:pt x="371" y="290"/>
                      </a:lnTo>
                      <a:lnTo>
                        <a:pt x="372" y="290"/>
                      </a:lnTo>
                      <a:lnTo>
                        <a:pt x="372" y="291"/>
                      </a:lnTo>
                      <a:lnTo>
                        <a:pt x="374" y="292"/>
                      </a:lnTo>
                      <a:lnTo>
                        <a:pt x="374" y="294"/>
                      </a:lnTo>
                      <a:lnTo>
                        <a:pt x="375" y="294"/>
                      </a:lnTo>
                      <a:lnTo>
                        <a:pt x="375" y="295"/>
                      </a:lnTo>
                      <a:lnTo>
                        <a:pt x="375" y="294"/>
                      </a:lnTo>
                      <a:lnTo>
                        <a:pt x="375" y="293"/>
                      </a:lnTo>
                      <a:lnTo>
                        <a:pt x="376" y="293"/>
                      </a:lnTo>
                      <a:lnTo>
                        <a:pt x="377" y="293"/>
                      </a:lnTo>
                      <a:lnTo>
                        <a:pt x="378" y="294"/>
                      </a:lnTo>
                      <a:lnTo>
                        <a:pt x="379" y="294"/>
                      </a:lnTo>
                      <a:lnTo>
                        <a:pt x="380" y="295"/>
                      </a:lnTo>
                      <a:lnTo>
                        <a:pt x="381" y="295"/>
                      </a:lnTo>
                      <a:lnTo>
                        <a:pt x="381" y="296"/>
                      </a:lnTo>
                      <a:lnTo>
                        <a:pt x="382" y="296"/>
                      </a:lnTo>
                      <a:lnTo>
                        <a:pt x="382" y="297"/>
                      </a:lnTo>
                      <a:lnTo>
                        <a:pt x="383" y="298"/>
                      </a:lnTo>
                      <a:lnTo>
                        <a:pt x="382" y="298"/>
                      </a:lnTo>
                      <a:lnTo>
                        <a:pt x="382" y="299"/>
                      </a:lnTo>
                      <a:lnTo>
                        <a:pt x="382" y="300"/>
                      </a:lnTo>
                      <a:lnTo>
                        <a:pt x="383" y="301"/>
                      </a:lnTo>
                      <a:lnTo>
                        <a:pt x="384" y="301"/>
                      </a:lnTo>
                      <a:lnTo>
                        <a:pt x="384" y="302"/>
                      </a:lnTo>
                      <a:lnTo>
                        <a:pt x="385" y="302"/>
                      </a:lnTo>
                      <a:lnTo>
                        <a:pt x="386" y="303"/>
                      </a:lnTo>
                      <a:lnTo>
                        <a:pt x="386" y="302"/>
                      </a:lnTo>
                      <a:lnTo>
                        <a:pt x="386" y="301"/>
                      </a:lnTo>
                      <a:lnTo>
                        <a:pt x="387" y="302"/>
                      </a:lnTo>
                      <a:lnTo>
                        <a:pt x="387" y="301"/>
                      </a:lnTo>
                      <a:lnTo>
                        <a:pt x="388" y="301"/>
                      </a:lnTo>
                      <a:lnTo>
                        <a:pt x="388" y="302"/>
                      </a:lnTo>
                      <a:lnTo>
                        <a:pt x="389" y="302"/>
                      </a:lnTo>
                      <a:lnTo>
                        <a:pt x="389" y="303"/>
                      </a:lnTo>
                      <a:lnTo>
                        <a:pt x="390" y="303"/>
                      </a:lnTo>
                      <a:lnTo>
                        <a:pt x="390" y="304"/>
                      </a:lnTo>
                      <a:lnTo>
                        <a:pt x="390" y="305"/>
                      </a:lnTo>
                      <a:lnTo>
                        <a:pt x="390" y="306"/>
                      </a:lnTo>
                      <a:lnTo>
                        <a:pt x="389" y="306"/>
                      </a:lnTo>
                      <a:lnTo>
                        <a:pt x="389" y="307"/>
                      </a:lnTo>
                      <a:lnTo>
                        <a:pt x="389" y="308"/>
                      </a:lnTo>
                      <a:lnTo>
                        <a:pt x="389" y="309"/>
                      </a:lnTo>
                      <a:lnTo>
                        <a:pt x="390" y="309"/>
                      </a:lnTo>
                      <a:lnTo>
                        <a:pt x="390" y="310"/>
                      </a:lnTo>
                      <a:lnTo>
                        <a:pt x="390" y="312"/>
                      </a:lnTo>
                      <a:lnTo>
                        <a:pt x="390" y="313"/>
                      </a:lnTo>
                      <a:lnTo>
                        <a:pt x="391" y="314"/>
                      </a:lnTo>
                      <a:lnTo>
                        <a:pt x="392" y="314"/>
                      </a:lnTo>
                      <a:lnTo>
                        <a:pt x="393" y="314"/>
                      </a:lnTo>
                      <a:lnTo>
                        <a:pt x="394" y="314"/>
                      </a:lnTo>
                      <a:lnTo>
                        <a:pt x="395" y="314"/>
                      </a:lnTo>
                      <a:lnTo>
                        <a:pt x="395" y="315"/>
                      </a:lnTo>
                      <a:lnTo>
                        <a:pt x="396" y="316"/>
                      </a:lnTo>
                      <a:lnTo>
                        <a:pt x="397" y="316"/>
                      </a:lnTo>
                      <a:lnTo>
                        <a:pt x="397" y="317"/>
                      </a:lnTo>
                      <a:lnTo>
                        <a:pt x="397" y="318"/>
                      </a:lnTo>
                      <a:lnTo>
                        <a:pt x="397" y="319"/>
                      </a:lnTo>
                      <a:lnTo>
                        <a:pt x="398" y="319"/>
                      </a:lnTo>
                      <a:lnTo>
                        <a:pt x="398" y="320"/>
                      </a:lnTo>
                      <a:lnTo>
                        <a:pt x="399" y="320"/>
                      </a:lnTo>
                      <a:lnTo>
                        <a:pt x="400" y="320"/>
                      </a:lnTo>
                      <a:lnTo>
                        <a:pt x="401" y="320"/>
                      </a:lnTo>
                      <a:lnTo>
                        <a:pt x="402" y="320"/>
                      </a:lnTo>
                      <a:lnTo>
                        <a:pt x="402" y="321"/>
                      </a:lnTo>
                      <a:lnTo>
                        <a:pt x="401" y="321"/>
                      </a:lnTo>
                      <a:lnTo>
                        <a:pt x="401" y="322"/>
                      </a:lnTo>
                      <a:lnTo>
                        <a:pt x="402" y="322"/>
                      </a:lnTo>
                      <a:lnTo>
                        <a:pt x="401" y="323"/>
                      </a:lnTo>
                      <a:lnTo>
                        <a:pt x="400" y="324"/>
                      </a:lnTo>
                      <a:lnTo>
                        <a:pt x="396" y="325"/>
                      </a:lnTo>
                      <a:lnTo>
                        <a:pt x="395" y="326"/>
                      </a:lnTo>
                      <a:lnTo>
                        <a:pt x="394" y="326"/>
                      </a:lnTo>
                      <a:lnTo>
                        <a:pt x="390" y="330"/>
                      </a:lnTo>
                      <a:lnTo>
                        <a:pt x="389" y="331"/>
                      </a:lnTo>
                      <a:lnTo>
                        <a:pt x="385" y="330"/>
                      </a:lnTo>
                      <a:lnTo>
                        <a:pt x="377" y="327"/>
                      </a:lnTo>
                      <a:lnTo>
                        <a:pt x="377" y="326"/>
                      </a:lnTo>
                      <a:lnTo>
                        <a:pt x="366" y="326"/>
                      </a:lnTo>
                      <a:lnTo>
                        <a:pt x="322" y="327"/>
                      </a:lnTo>
                      <a:lnTo>
                        <a:pt x="267" y="327"/>
                      </a:lnTo>
                      <a:lnTo>
                        <a:pt x="226" y="328"/>
                      </a:lnTo>
                      <a:lnTo>
                        <a:pt x="208" y="328"/>
                      </a:lnTo>
                      <a:lnTo>
                        <a:pt x="205" y="328"/>
                      </a:lnTo>
                      <a:lnTo>
                        <a:pt x="204" y="328"/>
                      </a:lnTo>
                      <a:lnTo>
                        <a:pt x="194" y="329"/>
                      </a:lnTo>
                      <a:lnTo>
                        <a:pt x="180" y="330"/>
                      </a:lnTo>
                      <a:lnTo>
                        <a:pt x="177" y="331"/>
                      </a:lnTo>
                      <a:lnTo>
                        <a:pt x="176" y="331"/>
                      </a:lnTo>
                      <a:lnTo>
                        <a:pt x="175" y="331"/>
                      </a:lnTo>
                      <a:lnTo>
                        <a:pt x="173" y="332"/>
                      </a:lnTo>
                      <a:lnTo>
                        <a:pt x="165" y="333"/>
                      </a:lnTo>
                      <a:lnTo>
                        <a:pt x="151" y="337"/>
                      </a:lnTo>
                      <a:lnTo>
                        <a:pt x="141" y="339"/>
                      </a:lnTo>
                      <a:lnTo>
                        <a:pt x="139" y="340"/>
                      </a:lnTo>
                      <a:lnTo>
                        <a:pt x="138" y="341"/>
                      </a:lnTo>
                      <a:lnTo>
                        <a:pt x="136" y="341"/>
                      </a:lnTo>
                      <a:lnTo>
                        <a:pt x="136" y="340"/>
                      </a:lnTo>
                      <a:lnTo>
                        <a:pt x="136" y="339"/>
                      </a:lnTo>
                      <a:lnTo>
                        <a:pt x="135" y="338"/>
                      </a:lnTo>
                      <a:lnTo>
                        <a:pt x="134" y="337"/>
                      </a:lnTo>
                      <a:lnTo>
                        <a:pt x="133" y="336"/>
                      </a:lnTo>
                      <a:lnTo>
                        <a:pt x="133" y="334"/>
                      </a:lnTo>
                      <a:lnTo>
                        <a:pt x="132" y="334"/>
                      </a:lnTo>
                      <a:lnTo>
                        <a:pt x="132" y="333"/>
                      </a:lnTo>
                      <a:lnTo>
                        <a:pt x="131" y="332"/>
                      </a:lnTo>
                      <a:lnTo>
                        <a:pt x="130" y="332"/>
                      </a:lnTo>
                      <a:lnTo>
                        <a:pt x="130" y="331"/>
                      </a:lnTo>
                      <a:lnTo>
                        <a:pt x="129" y="331"/>
                      </a:lnTo>
                      <a:lnTo>
                        <a:pt x="129" y="330"/>
                      </a:lnTo>
                      <a:lnTo>
                        <a:pt x="128" y="329"/>
                      </a:lnTo>
                      <a:lnTo>
                        <a:pt x="128" y="328"/>
                      </a:lnTo>
                      <a:lnTo>
                        <a:pt x="128" y="327"/>
                      </a:lnTo>
                      <a:lnTo>
                        <a:pt x="127" y="326"/>
                      </a:lnTo>
                      <a:lnTo>
                        <a:pt x="126" y="325"/>
                      </a:lnTo>
                      <a:lnTo>
                        <a:pt x="126" y="324"/>
                      </a:lnTo>
                      <a:lnTo>
                        <a:pt x="125" y="323"/>
                      </a:lnTo>
                      <a:lnTo>
                        <a:pt x="125" y="322"/>
                      </a:lnTo>
                      <a:lnTo>
                        <a:pt x="124" y="321"/>
                      </a:lnTo>
                      <a:lnTo>
                        <a:pt x="123" y="320"/>
                      </a:lnTo>
                      <a:lnTo>
                        <a:pt x="122" y="320"/>
                      </a:lnTo>
                      <a:lnTo>
                        <a:pt x="122" y="319"/>
                      </a:lnTo>
                      <a:lnTo>
                        <a:pt x="122" y="318"/>
                      </a:lnTo>
                      <a:lnTo>
                        <a:pt x="122" y="317"/>
                      </a:lnTo>
                      <a:lnTo>
                        <a:pt x="122" y="316"/>
                      </a:lnTo>
                      <a:lnTo>
                        <a:pt x="122" y="315"/>
                      </a:lnTo>
                      <a:lnTo>
                        <a:pt x="123" y="315"/>
                      </a:lnTo>
                      <a:lnTo>
                        <a:pt x="124" y="314"/>
                      </a:lnTo>
                      <a:lnTo>
                        <a:pt x="125" y="314"/>
                      </a:lnTo>
                      <a:lnTo>
                        <a:pt x="125" y="313"/>
                      </a:lnTo>
                      <a:lnTo>
                        <a:pt x="125" y="310"/>
                      </a:lnTo>
                      <a:lnTo>
                        <a:pt x="124" y="309"/>
                      </a:lnTo>
                      <a:lnTo>
                        <a:pt x="124" y="308"/>
                      </a:lnTo>
                      <a:lnTo>
                        <a:pt x="124" y="307"/>
                      </a:lnTo>
                      <a:lnTo>
                        <a:pt x="123" y="307"/>
                      </a:lnTo>
                      <a:lnTo>
                        <a:pt x="122" y="305"/>
                      </a:lnTo>
                      <a:lnTo>
                        <a:pt x="122" y="304"/>
                      </a:lnTo>
                      <a:lnTo>
                        <a:pt x="122" y="303"/>
                      </a:lnTo>
                      <a:lnTo>
                        <a:pt x="122" y="302"/>
                      </a:lnTo>
                      <a:lnTo>
                        <a:pt x="122" y="301"/>
                      </a:lnTo>
                      <a:lnTo>
                        <a:pt x="122" y="300"/>
                      </a:lnTo>
                      <a:lnTo>
                        <a:pt x="121" y="299"/>
                      </a:lnTo>
                      <a:lnTo>
                        <a:pt x="120" y="297"/>
                      </a:lnTo>
                      <a:lnTo>
                        <a:pt x="119" y="297"/>
                      </a:lnTo>
                      <a:lnTo>
                        <a:pt x="119" y="296"/>
                      </a:lnTo>
                      <a:lnTo>
                        <a:pt x="118" y="296"/>
                      </a:lnTo>
                      <a:lnTo>
                        <a:pt x="117" y="295"/>
                      </a:lnTo>
                      <a:lnTo>
                        <a:pt x="116" y="294"/>
                      </a:lnTo>
                      <a:lnTo>
                        <a:pt x="116" y="293"/>
                      </a:lnTo>
                      <a:lnTo>
                        <a:pt x="116" y="292"/>
                      </a:lnTo>
                      <a:lnTo>
                        <a:pt x="114" y="291"/>
                      </a:lnTo>
                      <a:lnTo>
                        <a:pt x="113" y="291"/>
                      </a:lnTo>
                      <a:lnTo>
                        <a:pt x="113" y="290"/>
                      </a:lnTo>
                      <a:lnTo>
                        <a:pt x="113" y="289"/>
                      </a:lnTo>
                      <a:lnTo>
                        <a:pt x="113" y="288"/>
                      </a:lnTo>
                      <a:lnTo>
                        <a:pt x="112" y="286"/>
                      </a:lnTo>
                      <a:lnTo>
                        <a:pt x="111" y="285"/>
                      </a:lnTo>
                      <a:lnTo>
                        <a:pt x="110" y="285"/>
                      </a:lnTo>
                      <a:lnTo>
                        <a:pt x="109" y="285"/>
                      </a:lnTo>
                      <a:lnTo>
                        <a:pt x="108" y="285"/>
                      </a:lnTo>
                      <a:lnTo>
                        <a:pt x="107" y="285"/>
                      </a:lnTo>
                      <a:lnTo>
                        <a:pt x="106" y="284"/>
                      </a:lnTo>
                      <a:lnTo>
                        <a:pt x="106" y="283"/>
                      </a:lnTo>
                      <a:lnTo>
                        <a:pt x="105" y="282"/>
                      </a:lnTo>
                      <a:lnTo>
                        <a:pt x="105" y="281"/>
                      </a:lnTo>
                      <a:lnTo>
                        <a:pt x="104" y="281"/>
                      </a:lnTo>
                      <a:lnTo>
                        <a:pt x="104" y="280"/>
                      </a:lnTo>
                      <a:lnTo>
                        <a:pt x="104" y="279"/>
                      </a:lnTo>
                      <a:lnTo>
                        <a:pt x="103" y="279"/>
                      </a:lnTo>
                      <a:lnTo>
                        <a:pt x="102" y="278"/>
                      </a:lnTo>
                      <a:lnTo>
                        <a:pt x="101" y="278"/>
                      </a:lnTo>
                      <a:lnTo>
                        <a:pt x="101" y="277"/>
                      </a:lnTo>
                      <a:lnTo>
                        <a:pt x="97" y="274"/>
                      </a:lnTo>
                      <a:lnTo>
                        <a:pt x="91" y="272"/>
                      </a:lnTo>
                      <a:lnTo>
                        <a:pt x="84" y="268"/>
                      </a:lnTo>
                      <a:lnTo>
                        <a:pt x="79" y="265"/>
                      </a:lnTo>
                      <a:lnTo>
                        <a:pt x="76" y="262"/>
                      </a:lnTo>
                      <a:lnTo>
                        <a:pt x="75" y="262"/>
                      </a:lnTo>
                      <a:lnTo>
                        <a:pt x="74" y="262"/>
                      </a:lnTo>
                      <a:lnTo>
                        <a:pt x="52" y="247"/>
                      </a:lnTo>
                      <a:lnTo>
                        <a:pt x="51" y="245"/>
                      </a:lnTo>
                      <a:lnTo>
                        <a:pt x="50" y="245"/>
                      </a:lnTo>
                      <a:lnTo>
                        <a:pt x="50" y="244"/>
                      </a:lnTo>
                      <a:lnTo>
                        <a:pt x="50" y="243"/>
                      </a:lnTo>
                      <a:lnTo>
                        <a:pt x="50" y="242"/>
                      </a:lnTo>
                      <a:lnTo>
                        <a:pt x="51" y="241"/>
                      </a:lnTo>
                      <a:lnTo>
                        <a:pt x="52" y="240"/>
                      </a:lnTo>
                      <a:lnTo>
                        <a:pt x="52" y="239"/>
                      </a:lnTo>
                      <a:lnTo>
                        <a:pt x="51" y="239"/>
                      </a:lnTo>
                      <a:lnTo>
                        <a:pt x="51" y="238"/>
                      </a:lnTo>
                      <a:lnTo>
                        <a:pt x="51" y="237"/>
                      </a:lnTo>
                      <a:lnTo>
                        <a:pt x="50" y="237"/>
                      </a:lnTo>
                      <a:lnTo>
                        <a:pt x="50" y="236"/>
                      </a:lnTo>
                      <a:lnTo>
                        <a:pt x="49" y="236"/>
                      </a:lnTo>
                      <a:lnTo>
                        <a:pt x="48" y="237"/>
                      </a:lnTo>
                      <a:lnTo>
                        <a:pt x="48" y="236"/>
                      </a:lnTo>
                      <a:lnTo>
                        <a:pt x="47" y="236"/>
                      </a:lnTo>
                      <a:lnTo>
                        <a:pt x="47" y="235"/>
                      </a:lnTo>
                      <a:lnTo>
                        <a:pt x="47" y="234"/>
                      </a:lnTo>
                      <a:lnTo>
                        <a:pt x="47" y="233"/>
                      </a:lnTo>
                      <a:lnTo>
                        <a:pt x="46" y="232"/>
                      </a:lnTo>
                      <a:lnTo>
                        <a:pt x="47" y="232"/>
                      </a:lnTo>
                      <a:lnTo>
                        <a:pt x="47" y="231"/>
                      </a:lnTo>
                      <a:lnTo>
                        <a:pt x="46" y="231"/>
                      </a:lnTo>
                      <a:lnTo>
                        <a:pt x="46" y="230"/>
                      </a:lnTo>
                      <a:lnTo>
                        <a:pt x="46" y="229"/>
                      </a:lnTo>
                      <a:lnTo>
                        <a:pt x="45" y="229"/>
                      </a:lnTo>
                      <a:lnTo>
                        <a:pt x="45" y="228"/>
                      </a:lnTo>
                      <a:lnTo>
                        <a:pt x="44" y="228"/>
                      </a:lnTo>
                      <a:lnTo>
                        <a:pt x="44" y="227"/>
                      </a:lnTo>
                      <a:lnTo>
                        <a:pt x="43" y="227"/>
                      </a:lnTo>
                      <a:lnTo>
                        <a:pt x="43" y="226"/>
                      </a:lnTo>
                      <a:lnTo>
                        <a:pt x="43" y="225"/>
                      </a:lnTo>
                      <a:lnTo>
                        <a:pt x="42" y="225"/>
                      </a:lnTo>
                      <a:lnTo>
                        <a:pt x="43" y="224"/>
                      </a:lnTo>
                      <a:lnTo>
                        <a:pt x="43" y="223"/>
                      </a:lnTo>
                      <a:lnTo>
                        <a:pt x="43" y="222"/>
                      </a:lnTo>
                      <a:lnTo>
                        <a:pt x="43" y="221"/>
                      </a:lnTo>
                      <a:lnTo>
                        <a:pt x="43" y="220"/>
                      </a:lnTo>
                      <a:lnTo>
                        <a:pt x="42" y="219"/>
                      </a:lnTo>
                      <a:lnTo>
                        <a:pt x="42" y="217"/>
                      </a:lnTo>
                      <a:lnTo>
                        <a:pt x="41" y="217"/>
                      </a:lnTo>
                      <a:lnTo>
                        <a:pt x="41" y="216"/>
                      </a:lnTo>
                      <a:lnTo>
                        <a:pt x="41" y="215"/>
                      </a:lnTo>
                      <a:lnTo>
                        <a:pt x="40" y="215"/>
                      </a:lnTo>
                      <a:lnTo>
                        <a:pt x="40" y="214"/>
                      </a:lnTo>
                      <a:lnTo>
                        <a:pt x="38" y="213"/>
                      </a:lnTo>
                      <a:lnTo>
                        <a:pt x="38" y="212"/>
                      </a:lnTo>
                      <a:lnTo>
                        <a:pt x="37" y="212"/>
                      </a:lnTo>
                      <a:lnTo>
                        <a:pt x="37" y="211"/>
                      </a:lnTo>
                      <a:lnTo>
                        <a:pt x="37" y="210"/>
                      </a:lnTo>
                      <a:lnTo>
                        <a:pt x="37" y="209"/>
                      </a:lnTo>
                      <a:lnTo>
                        <a:pt x="36" y="209"/>
                      </a:lnTo>
                      <a:lnTo>
                        <a:pt x="35" y="209"/>
                      </a:lnTo>
                      <a:lnTo>
                        <a:pt x="35" y="208"/>
                      </a:lnTo>
                      <a:lnTo>
                        <a:pt x="35" y="207"/>
                      </a:lnTo>
                      <a:lnTo>
                        <a:pt x="35" y="206"/>
                      </a:lnTo>
                      <a:lnTo>
                        <a:pt x="35" y="205"/>
                      </a:lnTo>
                      <a:lnTo>
                        <a:pt x="35" y="204"/>
                      </a:lnTo>
                      <a:lnTo>
                        <a:pt x="33" y="203"/>
                      </a:lnTo>
                      <a:lnTo>
                        <a:pt x="31" y="201"/>
                      </a:lnTo>
                      <a:lnTo>
                        <a:pt x="30" y="200"/>
                      </a:lnTo>
                      <a:lnTo>
                        <a:pt x="29" y="200"/>
                      </a:lnTo>
                      <a:lnTo>
                        <a:pt x="28" y="199"/>
                      </a:lnTo>
                      <a:lnTo>
                        <a:pt x="28" y="198"/>
                      </a:lnTo>
                      <a:lnTo>
                        <a:pt x="27" y="197"/>
                      </a:lnTo>
                      <a:lnTo>
                        <a:pt x="27" y="196"/>
                      </a:lnTo>
                      <a:lnTo>
                        <a:pt x="21" y="186"/>
                      </a:lnTo>
                      <a:lnTo>
                        <a:pt x="20" y="185"/>
                      </a:lnTo>
                      <a:lnTo>
                        <a:pt x="20" y="184"/>
                      </a:lnTo>
                      <a:lnTo>
                        <a:pt x="19" y="184"/>
                      </a:lnTo>
                      <a:lnTo>
                        <a:pt x="19" y="182"/>
                      </a:lnTo>
                      <a:lnTo>
                        <a:pt x="18" y="181"/>
                      </a:lnTo>
                      <a:lnTo>
                        <a:pt x="18" y="180"/>
                      </a:lnTo>
                      <a:lnTo>
                        <a:pt x="17" y="180"/>
                      </a:lnTo>
                      <a:lnTo>
                        <a:pt x="18" y="179"/>
                      </a:lnTo>
                      <a:lnTo>
                        <a:pt x="17" y="178"/>
                      </a:lnTo>
                      <a:lnTo>
                        <a:pt x="16" y="177"/>
                      </a:lnTo>
                      <a:lnTo>
                        <a:pt x="16" y="176"/>
                      </a:lnTo>
                      <a:lnTo>
                        <a:pt x="15" y="176"/>
                      </a:lnTo>
                      <a:lnTo>
                        <a:pt x="15" y="175"/>
                      </a:lnTo>
                      <a:lnTo>
                        <a:pt x="16" y="175"/>
                      </a:lnTo>
                      <a:lnTo>
                        <a:pt x="15" y="174"/>
                      </a:lnTo>
                      <a:lnTo>
                        <a:pt x="14" y="173"/>
                      </a:lnTo>
                      <a:lnTo>
                        <a:pt x="15" y="173"/>
                      </a:lnTo>
                      <a:lnTo>
                        <a:pt x="15" y="172"/>
                      </a:lnTo>
                      <a:lnTo>
                        <a:pt x="17" y="171"/>
                      </a:lnTo>
                      <a:lnTo>
                        <a:pt x="17" y="170"/>
                      </a:lnTo>
                      <a:lnTo>
                        <a:pt x="17" y="169"/>
                      </a:lnTo>
                      <a:lnTo>
                        <a:pt x="16" y="169"/>
                      </a:lnTo>
                      <a:lnTo>
                        <a:pt x="16" y="168"/>
                      </a:lnTo>
                      <a:lnTo>
                        <a:pt x="15" y="167"/>
                      </a:lnTo>
                      <a:lnTo>
                        <a:pt x="14" y="167"/>
                      </a:lnTo>
                      <a:lnTo>
                        <a:pt x="13" y="166"/>
                      </a:lnTo>
                      <a:lnTo>
                        <a:pt x="14" y="165"/>
                      </a:lnTo>
                      <a:lnTo>
                        <a:pt x="14" y="164"/>
                      </a:lnTo>
                      <a:lnTo>
                        <a:pt x="15" y="164"/>
                      </a:lnTo>
                      <a:lnTo>
                        <a:pt x="16" y="163"/>
                      </a:lnTo>
                      <a:lnTo>
                        <a:pt x="15" y="163"/>
                      </a:lnTo>
                      <a:lnTo>
                        <a:pt x="15" y="162"/>
                      </a:lnTo>
                      <a:lnTo>
                        <a:pt x="15" y="161"/>
                      </a:lnTo>
                      <a:lnTo>
                        <a:pt x="14" y="160"/>
                      </a:lnTo>
                      <a:lnTo>
                        <a:pt x="15" y="159"/>
                      </a:lnTo>
                      <a:lnTo>
                        <a:pt x="15" y="158"/>
                      </a:lnTo>
                      <a:lnTo>
                        <a:pt x="15" y="157"/>
                      </a:lnTo>
                      <a:lnTo>
                        <a:pt x="16" y="156"/>
                      </a:lnTo>
                      <a:lnTo>
                        <a:pt x="16" y="155"/>
                      </a:lnTo>
                      <a:lnTo>
                        <a:pt x="16" y="154"/>
                      </a:lnTo>
                      <a:lnTo>
                        <a:pt x="16" y="153"/>
                      </a:lnTo>
                      <a:lnTo>
                        <a:pt x="16" y="152"/>
                      </a:lnTo>
                      <a:lnTo>
                        <a:pt x="16" y="151"/>
                      </a:lnTo>
                      <a:lnTo>
                        <a:pt x="16" y="150"/>
                      </a:lnTo>
                      <a:lnTo>
                        <a:pt x="16" y="149"/>
                      </a:lnTo>
                      <a:lnTo>
                        <a:pt x="15" y="149"/>
                      </a:lnTo>
                      <a:lnTo>
                        <a:pt x="15" y="148"/>
                      </a:lnTo>
                      <a:lnTo>
                        <a:pt x="14" y="148"/>
                      </a:lnTo>
                      <a:lnTo>
                        <a:pt x="13" y="148"/>
                      </a:lnTo>
                      <a:lnTo>
                        <a:pt x="13" y="147"/>
                      </a:lnTo>
                      <a:lnTo>
                        <a:pt x="14" y="146"/>
                      </a:lnTo>
                      <a:lnTo>
                        <a:pt x="14" y="145"/>
                      </a:lnTo>
                      <a:lnTo>
                        <a:pt x="15" y="145"/>
                      </a:lnTo>
                      <a:lnTo>
                        <a:pt x="14" y="144"/>
                      </a:lnTo>
                      <a:lnTo>
                        <a:pt x="14" y="143"/>
                      </a:lnTo>
                      <a:lnTo>
                        <a:pt x="14" y="142"/>
                      </a:lnTo>
                      <a:lnTo>
                        <a:pt x="13" y="141"/>
                      </a:lnTo>
                      <a:lnTo>
                        <a:pt x="13" y="140"/>
                      </a:lnTo>
                      <a:lnTo>
                        <a:pt x="13" y="139"/>
                      </a:lnTo>
                      <a:lnTo>
                        <a:pt x="13" y="138"/>
                      </a:lnTo>
                      <a:lnTo>
                        <a:pt x="12" y="138"/>
                      </a:lnTo>
                      <a:lnTo>
                        <a:pt x="11" y="137"/>
                      </a:lnTo>
                      <a:lnTo>
                        <a:pt x="11" y="136"/>
                      </a:lnTo>
                      <a:lnTo>
                        <a:pt x="11" y="135"/>
                      </a:lnTo>
                      <a:lnTo>
                        <a:pt x="11" y="134"/>
                      </a:lnTo>
                      <a:lnTo>
                        <a:pt x="10" y="134"/>
                      </a:lnTo>
                      <a:lnTo>
                        <a:pt x="10" y="133"/>
                      </a:lnTo>
                      <a:lnTo>
                        <a:pt x="10" y="132"/>
                      </a:lnTo>
                      <a:lnTo>
                        <a:pt x="11" y="131"/>
                      </a:lnTo>
                      <a:lnTo>
                        <a:pt x="9" y="129"/>
                      </a:lnTo>
                      <a:lnTo>
                        <a:pt x="9" y="128"/>
                      </a:lnTo>
                      <a:lnTo>
                        <a:pt x="10" y="128"/>
                      </a:lnTo>
                      <a:lnTo>
                        <a:pt x="10" y="127"/>
                      </a:lnTo>
                      <a:lnTo>
                        <a:pt x="9" y="126"/>
                      </a:lnTo>
                      <a:lnTo>
                        <a:pt x="9" y="125"/>
                      </a:lnTo>
                      <a:lnTo>
                        <a:pt x="9" y="123"/>
                      </a:lnTo>
                      <a:lnTo>
                        <a:pt x="9" y="122"/>
                      </a:lnTo>
                      <a:lnTo>
                        <a:pt x="9" y="121"/>
                      </a:lnTo>
                      <a:lnTo>
                        <a:pt x="8" y="120"/>
                      </a:lnTo>
                      <a:lnTo>
                        <a:pt x="8" y="119"/>
                      </a:lnTo>
                      <a:lnTo>
                        <a:pt x="7" y="119"/>
                      </a:lnTo>
                      <a:lnTo>
                        <a:pt x="7" y="118"/>
                      </a:lnTo>
                      <a:lnTo>
                        <a:pt x="7" y="117"/>
                      </a:lnTo>
                      <a:lnTo>
                        <a:pt x="6" y="117"/>
                      </a:lnTo>
                      <a:lnTo>
                        <a:pt x="6" y="116"/>
                      </a:lnTo>
                      <a:lnTo>
                        <a:pt x="6" y="115"/>
                      </a:lnTo>
                      <a:lnTo>
                        <a:pt x="5" y="114"/>
                      </a:lnTo>
                      <a:lnTo>
                        <a:pt x="4" y="114"/>
                      </a:lnTo>
                      <a:lnTo>
                        <a:pt x="4" y="113"/>
                      </a:lnTo>
                      <a:lnTo>
                        <a:pt x="4" y="112"/>
                      </a:lnTo>
                      <a:lnTo>
                        <a:pt x="3" y="112"/>
                      </a:lnTo>
                      <a:lnTo>
                        <a:pt x="2" y="112"/>
                      </a:lnTo>
                      <a:lnTo>
                        <a:pt x="1" y="112"/>
                      </a:lnTo>
                      <a:lnTo>
                        <a:pt x="0" y="111"/>
                      </a:lnTo>
                      <a:lnTo>
                        <a:pt x="1" y="111"/>
                      </a:lnTo>
                      <a:lnTo>
                        <a:pt x="4" y="99"/>
                      </a:lnTo>
                      <a:lnTo>
                        <a:pt x="7" y="87"/>
                      </a:lnTo>
                      <a:lnTo>
                        <a:pt x="8" y="82"/>
                      </a:lnTo>
                      <a:lnTo>
                        <a:pt x="11" y="73"/>
                      </a:lnTo>
                      <a:lnTo>
                        <a:pt x="12" y="70"/>
                      </a:lnTo>
                      <a:lnTo>
                        <a:pt x="11" y="70"/>
                      </a:lnTo>
                      <a:lnTo>
                        <a:pt x="12" y="70"/>
                      </a:lnTo>
                      <a:lnTo>
                        <a:pt x="12" y="69"/>
                      </a:lnTo>
                      <a:lnTo>
                        <a:pt x="11" y="69"/>
                      </a:lnTo>
                      <a:lnTo>
                        <a:pt x="11" y="68"/>
                      </a:lnTo>
                      <a:lnTo>
                        <a:pt x="11" y="67"/>
                      </a:lnTo>
                      <a:lnTo>
                        <a:pt x="10" y="65"/>
                      </a:lnTo>
                      <a:lnTo>
                        <a:pt x="11" y="64"/>
                      </a:lnTo>
                      <a:lnTo>
                        <a:pt x="11" y="63"/>
                      </a:lnTo>
                      <a:lnTo>
                        <a:pt x="11" y="62"/>
                      </a:lnTo>
                      <a:lnTo>
                        <a:pt x="11" y="61"/>
                      </a:lnTo>
                      <a:lnTo>
                        <a:pt x="12" y="59"/>
                      </a:lnTo>
                      <a:lnTo>
                        <a:pt x="30" y="54"/>
                      </a:lnTo>
                      <a:lnTo>
                        <a:pt x="31" y="54"/>
                      </a:lnTo>
                      <a:lnTo>
                        <a:pt x="37" y="52"/>
                      </a:lnTo>
                      <a:lnTo>
                        <a:pt x="43" y="50"/>
                      </a:lnTo>
                      <a:lnTo>
                        <a:pt x="57" y="47"/>
                      </a:lnTo>
                      <a:lnTo>
                        <a:pt x="58" y="46"/>
                      </a:lnTo>
                      <a:lnTo>
                        <a:pt x="59" y="46"/>
                      </a:lnTo>
                      <a:lnTo>
                        <a:pt x="67" y="45"/>
                      </a:lnTo>
                      <a:lnTo>
                        <a:pt x="74" y="42"/>
                      </a:lnTo>
                      <a:lnTo>
                        <a:pt x="75" y="41"/>
                      </a:lnTo>
                      <a:lnTo>
                        <a:pt x="76" y="41"/>
                      </a:lnTo>
                      <a:lnTo>
                        <a:pt x="79" y="42"/>
                      </a:lnTo>
                      <a:lnTo>
                        <a:pt x="87" y="43"/>
                      </a:lnTo>
                      <a:lnTo>
                        <a:pt x="88" y="43"/>
                      </a:lnTo>
                      <a:lnTo>
                        <a:pt x="91" y="43"/>
                      </a:lnTo>
                      <a:lnTo>
                        <a:pt x="99" y="41"/>
                      </a:lnTo>
                      <a:lnTo>
                        <a:pt x="108" y="39"/>
                      </a:lnTo>
                      <a:lnTo>
                        <a:pt x="111" y="38"/>
                      </a:lnTo>
                      <a:lnTo>
                        <a:pt x="112" y="38"/>
                      </a:lnTo>
                      <a:lnTo>
                        <a:pt x="116" y="38"/>
                      </a:lnTo>
                      <a:lnTo>
                        <a:pt x="116" y="37"/>
                      </a:lnTo>
                      <a:lnTo>
                        <a:pt x="118" y="36"/>
                      </a:lnTo>
                      <a:lnTo>
                        <a:pt x="119" y="35"/>
                      </a:lnTo>
                      <a:lnTo>
                        <a:pt x="120" y="35"/>
                      </a:lnTo>
                      <a:lnTo>
                        <a:pt x="121" y="35"/>
                      </a:lnTo>
                      <a:lnTo>
                        <a:pt x="122" y="35"/>
                      </a:lnTo>
                      <a:lnTo>
                        <a:pt x="122" y="34"/>
                      </a:lnTo>
                      <a:lnTo>
                        <a:pt x="123" y="34"/>
                      </a:lnTo>
                      <a:lnTo>
                        <a:pt x="123" y="35"/>
                      </a:lnTo>
                      <a:lnTo>
                        <a:pt x="124" y="35"/>
                      </a:lnTo>
                      <a:lnTo>
                        <a:pt x="125" y="35"/>
                      </a:lnTo>
                      <a:lnTo>
                        <a:pt x="125" y="36"/>
                      </a:lnTo>
                      <a:lnTo>
                        <a:pt x="126" y="36"/>
                      </a:lnTo>
                      <a:lnTo>
                        <a:pt x="127" y="36"/>
                      </a:lnTo>
                      <a:lnTo>
                        <a:pt x="128" y="35"/>
                      </a:lnTo>
                      <a:lnTo>
                        <a:pt x="128" y="34"/>
                      </a:lnTo>
                      <a:lnTo>
                        <a:pt x="129" y="34"/>
                      </a:lnTo>
                      <a:lnTo>
                        <a:pt x="130" y="34"/>
                      </a:lnTo>
                      <a:lnTo>
                        <a:pt x="130" y="33"/>
                      </a:lnTo>
                      <a:lnTo>
                        <a:pt x="131" y="32"/>
                      </a:lnTo>
                      <a:lnTo>
                        <a:pt x="132" y="32"/>
                      </a:lnTo>
                      <a:lnTo>
                        <a:pt x="134" y="32"/>
                      </a:lnTo>
                      <a:lnTo>
                        <a:pt x="135" y="31"/>
                      </a:lnTo>
                      <a:lnTo>
                        <a:pt x="136" y="31"/>
                      </a:lnTo>
                      <a:lnTo>
                        <a:pt x="137" y="30"/>
                      </a:lnTo>
                      <a:lnTo>
                        <a:pt x="139" y="29"/>
                      </a:lnTo>
                      <a:lnTo>
                        <a:pt x="140" y="29"/>
                      </a:lnTo>
                      <a:lnTo>
                        <a:pt x="141" y="29"/>
                      </a:lnTo>
                      <a:lnTo>
                        <a:pt x="142" y="29"/>
                      </a:lnTo>
                      <a:lnTo>
                        <a:pt x="143" y="30"/>
                      </a:lnTo>
                      <a:lnTo>
                        <a:pt x="144" y="30"/>
                      </a:lnTo>
                      <a:lnTo>
                        <a:pt x="145" y="29"/>
                      </a:lnTo>
                      <a:lnTo>
                        <a:pt x="146" y="29"/>
                      </a:lnTo>
                      <a:lnTo>
                        <a:pt x="148" y="29"/>
                      </a:lnTo>
                      <a:lnTo>
                        <a:pt x="150" y="29"/>
                      </a:lnTo>
                      <a:lnTo>
                        <a:pt x="151" y="29"/>
                      </a:lnTo>
                      <a:lnTo>
                        <a:pt x="154" y="27"/>
                      </a:lnTo>
                      <a:lnTo>
                        <a:pt x="154" y="26"/>
                      </a:lnTo>
                      <a:lnTo>
                        <a:pt x="155" y="25"/>
                      </a:lnTo>
                      <a:lnTo>
                        <a:pt x="155" y="24"/>
                      </a:lnTo>
                      <a:lnTo>
                        <a:pt x="156" y="24"/>
                      </a:lnTo>
                      <a:lnTo>
                        <a:pt x="156" y="23"/>
                      </a:lnTo>
                      <a:lnTo>
                        <a:pt x="155" y="23"/>
                      </a:lnTo>
                      <a:lnTo>
                        <a:pt x="154" y="23"/>
                      </a:lnTo>
                      <a:lnTo>
                        <a:pt x="154" y="22"/>
                      </a:lnTo>
                      <a:lnTo>
                        <a:pt x="154" y="20"/>
                      </a:lnTo>
                      <a:lnTo>
                        <a:pt x="155" y="19"/>
                      </a:lnTo>
                      <a:lnTo>
                        <a:pt x="157" y="18"/>
                      </a:lnTo>
                      <a:lnTo>
                        <a:pt x="158" y="18"/>
                      </a:lnTo>
                      <a:lnTo>
                        <a:pt x="159" y="18"/>
                      </a:lnTo>
                      <a:lnTo>
                        <a:pt x="160" y="18"/>
                      </a:lnTo>
                      <a:lnTo>
                        <a:pt x="161" y="18"/>
                      </a:lnTo>
                      <a:lnTo>
                        <a:pt x="162" y="18"/>
                      </a:lnTo>
                      <a:lnTo>
                        <a:pt x="163" y="18"/>
                      </a:lnTo>
                      <a:lnTo>
                        <a:pt x="163" y="19"/>
                      </a:lnTo>
                      <a:lnTo>
                        <a:pt x="164" y="19"/>
                      </a:lnTo>
                      <a:lnTo>
                        <a:pt x="165" y="19"/>
                      </a:lnTo>
                      <a:lnTo>
                        <a:pt x="165" y="18"/>
                      </a:lnTo>
                      <a:lnTo>
                        <a:pt x="166" y="17"/>
                      </a:lnTo>
                      <a:lnTo>
                        <a:pt x="168" y="15"/>
                      </a:lnTo>
                      <a:lnTo>
                        <a:pt x="169" y="14"/>
                      </a:lnTo>
                      <a:lnTo>
                        <a:pt x="172" y="13"/>
                      </a:lnTo>
                      <a:lnTo>
                        <a:pt x="172" y="12"/>
                      </a:lnTo>
                      <a:lnTo>
                        <a:pt x="173" y="11"/>
                      </a:lnTo>
                      <a:lnTo>
                        <a:pt x="174" y="11"/>
                      </a:lnTo>
                      <a:lnTo>
                        <a:pt x="174" y="12"/>
                      </a:lnTo>
                      <a:lnTo>
                        <a:pt x="175" y="12"/>
                      </a:lnTo>
                      <a:lnTo>
                        <a:pt x="176" y="12"/>
                      </a:lnTo>
                      <a:lnTo>
                        <a:pt x="176" y="11"/>
                      </a:lnTo>
                      <a:lnTo>
                        <a:pt x="177" y="11"/>
                      </a:lnTo>
                      <a:lnTo>
                        <a:pt x="178" y="10"/>
                      </a:lnTo>
                      <a:lnTo>
                        <a:pt x="179" y="11"/>
                      </a:lnTo>
                      <a:lnTo>
                        <a:pt x="180" y="11"/>
                      </a:lnTo>
                      <a:lnTo>
                        <a:pt x="180" y="12"/>
                      </a:lnTo>
                      <a:lnTo>
                        <a:pt x="181" y="11"/>
                      </a:lnTo>
                      <a:lnTo>
                        <a:pt x="181" y="10"/>
                      </a:lnTo>
                      <a:lnTo>
                        <a:pt x="181" y="9"/>
                      </a:lnTo>
                      <a:lnTo>
                        <a:pt x="182" y="9"/>
                      </a:lnTo>
                      <a:lnTo>
                        <a:pt x="183" y="9"/>
                      </a:lnTo>
                      <a:lnTo>
                        <a:pt x="184" y="9"/>
                      </a:lnTo>
                      <a:lnTo>
                        <a:pt x="185" y="9"/>
                      </a:lnTo>
                      <a:lnTo>
                        <a:pt x="186" y="8"/>
                      </a:lnTo>
                      <a:lnTo>
                        <a:pt x="186" y="6"/>
                      </a:lnTo>
                      <a:lnTo>
                        <a:pt x="187" y="6"/>
                      </a:lnTo>
                      <a:lnTo>
                        <a:pt x="191" y="5"/>
                      </a:lnTo>
                      <a:lnTo>
                        <a:pt x="192" y="5"/>
                      </a:lnTo>
                      <a:lnTo>
                        <a:pt x="193" y="6"/>
                      </a:lnTo>
                      <a:lnTo>
                        <a:pt x="194" y="6"/>
                      </a:lnTo>
                      <a:lnTo>
                        <a:pt x="195" y="6"/>
                      </a:lnTo>
                      <a:lnTo>
                        <a:pt x="195" y="7"/>
                      </a:lnTo>
                      <a:lnTo>
                        <a:pt x="196" y="7"/>
                      </a:lnTo>
                      <a:lnTo>
                        <a:pt x="197" y="7"/>
                      </a:lnTo>
                      <a:lnTo>
                        <a:pt x="198" y="6"/>
                      </a:lnTo>
                      <a:lnTo>
                        <a:pt x="198" y="7"/>
                      </a:lnTo>
                      <a:lnTo>
                        <a:pt x="199" y="8"/>
                      </a:lnTo>
                      <a:lnTo>
                        <a:pt x="200" y="7"/>
                      </a:lnTo>
                      <a:lnTo>
                        <a:pt x="200" y="6"/>
                      </a:lnTo>
                      <a:lnTo>
                        <a:pt x="201" y="6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" name="Freeform 61">
                  <a:extLst>
                    <a:ext uri="{FF2B5EF4-FFF2-40B4-BE49-F238E27FC236}">
                      <a16:creationId xmlns:a16="http://schemas.microsoft.com/office/drawing/2014/main" id="{28EAAB69-A1E8-4957-B330-F7E7053609C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702300" y="3609975"/>
                  <a:ext cx="79375" cy="9525"/>
                </a:xfrm>
                <a:custGeom>
                  <a:avLst/>
                  <a:gdLst>
                    <a:gd name="T0" fmla="*/ 0 w 50"/>
                    <a:gd name="T1" fmla="*/ 6 h 6"/>
                    <a:gd name="T2" fmla="*/ 1 w 50"/>
                    <a:gd name="T3" fmla="*/ 4 h 6"/>
                    <a:gd name="T4" fmla="*/ 2 w 50"/>
                    <a:gd name="T5" fmla="*/ 3 h 6"/>
                    <a:gd name="T6" fmla="*/ 3 w 50"/>
                    <a:gd name="T7" fmla="*/ 4 h 6"/>
                    <a:gd name="T8" fmla="*/ 3 w 50"/>
                    <a:gd name="T9" fmla="*/ 2 h 6"/>
                    <a:gd name="T10" fmla="*/ 4 w 50"/>
                    <a:gd name="T11" fmla="*/ 1 h 6"/>
                    <a:gd name="T12" fmla="*/ 6 w 50"/>
                    <a:gd name="T13" fmla="*/ 0 h 6"/>
                    <a:gd name="T14" fmla="*/ 9 w 50"/>
                    <a:gd name="T15" fmla="*/ 2 h 6"/>
                    <a:gd name="T16" fmla="*/ 11 w 50"/>
                    <a:gd name="T17" fmla="*/ 2 h 6"/>
                    <a:gd name="T18" fmla="*/ 14 w 50"/>
                    <a:gd name="T19" fmla="*/ 2 h 6"/>
                    <a:gd name="T20" fmla="*/ 13 w 50"/>
                    <a:gd name="T21" fmla="*/ 3 h 6"/>
                    <a:gd name="T22" fmla="*/ 14 w 50"/>
                    <a:gd name="T23" fmla="*/ 5 h 6"/>
                    <a:gd name="T24" fmla="*/ 14 w 50"/>
                    <a:gd name="T25" fmla="*/ 4 h 6"/>
                    <a:gd name="T26" fmla="*/ 16 w 50"/>
                    <a:gd name="T27" fmla="*/ 2 h 6"/>
                    <a:gd name="T28" fmla="*/ 19 w 50"/>
                    <a:gd name="T29" fmla="*/ 3 h 6"/>
                    <a:gd name="T30" fmla="*/ 20 w 50"/>
                    <a:gd name="T31" fmla="*/ 4 h 6"/>
                    <a:gd name="T32" fmla="*/ 21 w 50"/>
                    <a:gd name="T33" fmla="*/ 5 h 6"/>
                    <a:gd name="T34" fmla="*/ 22 w 50"/>
                    <a:gd name="T35" fmla="*/ 6 h 6"/>
                    <a:gd name="T36" fmla="*/ 25 w 50"/>
                    <a:gd name="T37" fmla="*/ 6 h 6"/>
                    <a:gd name="T38" fmla="*/ 26 w 50"/>
                    <a:gd name="T39" fmla="*/ 6 h 6"/>
                    <a:gd name="T40" fmla="*/ 26 w 50"/>
                    <a:gd name="T41" fmla="*/ 4 h 6"/>
                    <a:gd name="T42" fmla="*/ 27 w 50"/>
                    <a:gd name="T43" fmla="*/ 4 h 6"/>
                    <a:gd name="T44" fmla="*/ 27 w 50"/>
                    <a:gd name="T45" fmla="*/ 4 h 6"/>
                    <a:gd name="T46" fmla="*/ 26 w 50"/>
                    <a:gd name="T47" fmla="*/ 3 h 6"/>
                    <a:gd name="T48" fmla="*/ 28 w 50"/>
                    <a:gd name="T49" fmla="*/ 2 h 6"/>
                    <a:gd name="T50" fmla="*/ 27 w 50"/>
                    <a:gd name="T51" fmla="*/ 4 h 6"/>
                    <a:gd name="T52" fmla="*/ 29 w 50"/>
                    <a:gd name="T53" fmla="*/ 4 h 6"/>
                    <a:gd name="T54" fmla="*/ 30 w 50"/>
                    <a:gd name="T55" fmla="*/ 2 h 6"/>
                    <a:gd name="T56" fmla="*/ 32 w 50"/>
                    <a:gd name="T57" fmla="*/ 2 h 6"/>
                    <a:gd name="T58" fmla="*/ 32 w 50"/>
                    <a:gd name="T59" fmla="*/ 4 h 6"/>
                    <a:gd name="T60" fmla="*/ 32 w 50"/>
                    <a:gd name="T61" fmla="*/ 6 h 6"/>
                    <a:gd name="T62" fmla="*/ 33 w 50"/>
                    <a:gd name="T63" fmla="*/ 5 h 6"/>
                    <a:gd name="T64" fmla="*/ 34 w 50"/>
                    <a:gd name="T65" fmla="*/ 3 h 6"/>
                    <a:gd name="T66" fmla="*/ 35 w 50"/>
                    <a:gd name="T67" fmla="*/ 2 h 6"/>
                    <a:gd name="T68" fmla="*/ 37 w 50"/>
                    <a:gd name="T69" fmla="*/ 2 h 6"/>
                    <a:gd name="T70" fmla="*/ 40 w 50"/>
                    <a:gd name="T71" fmla="*/ 2 h 6"/>
                    <a:gd name="T72" fmla="*/ 43 w 50"/>
                    <a:gd name="T73" fmla="*/ 3 h 6"/>
                    <a:gd name="T74" fmla="*/ 44 w 50"/>
                    <a:gd name="T75" fmla="*/ 3 h 6"/>
                    <a:gd name="T76" fmla="*/ 46 w 50"/>
                    <a:gd name="T77" fmla="*/ 3 h 6"/>
                    <a:gd name="T78" fmla="*/ 48 w 50"/>
                    <a:gd name="T79" fmla="*/ 2 h 6"/>
                    <a:gd name="T80" fmla="*/ 49 w 50"/>
                    <a:gd name="T81" fmla="*/ 0 h 6"/>
                    <a:gd name="T82" fmla="*/ 49 w 50"/>
                    <a:gd name="T83" fmla="*/ 0 h 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50"/>
                    <a:gd name="T127" fmla="*/ 0 h 6"/>
                    <a:gd name="T128" fmla="*/ 50 w 50"/>
                    <a:gd name="T129" fmla="*/ 6 h 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50" h="6">
                      <a:moveTo>
                        <a:pt x="0" y="6"/>
                      </a:moveTo>
                      <a:lnTo>
                        <a:pt x="0" y="6"/>
                      </a:lnTo>
                      <a:lnTo>
                        <a:pt x="0" y="5"/>
                      </a:lnTo>
                      <a:lnTo>
                        <a:pt x="1" y="4"/>
                      </a:lnTo>
                      <a:lnTo>
                        <a:pt x="1" y="3"/>
                      </a:lnTo>
                      <a:lnTo>
                        <a:pt x="2" y="3"/>
                      </a:lnTo>
                      <a:lnTo>
                        <a:pt x="3" y="4"/>
                      </a:lnTo>
                      <a:lnTo>
                        <a:pt x="3" y="3"/>
                      </a:lnTo>
                      <a:lnTo>
                        <a:pt x="3" y="2"/>
                      </a:lnTo>
                      <a:lnTo>
                        <a:pt x="3" y="1"/>
                      </a:lnTo>
                      <a:lnTo>
                        <a:pt x="4" y="1"/>
                      </a:lnTo>
                      <a:lnTo>
                        <a:pt x="5" y="0"/>
                      </a:lnTo>
                      <a:lnTo>
                        <a:pt x="6" y="0"/>
                      </a:lnTo>
                      <a:lnTo>
                        <a:pt x="7" y="0"/>
                      </a:lnTo>
                      <a:lnTo>
                        <a:pt x="9" y="2"/>
                      </a:lnTo>
                      <a:lnTo>
                        <a:pt x="10" y="2"/>
                      </a:lnTo>
                      <a:lnTo>
                        <a:pt x="11" y="2"/>
                      </a:lnTo>
                      <a:lnTo>
                        <a:pt x="13" y="2"/>
                      </a:lnTo>
                      <a:lnTo>
                        <a:pt x="14" y="2"/>
                      </a:lnTo>
                      <a:lnTo>
                        <a:pt x="14" y="3"/>
                      </a:lnTo>
                      <a:lnTo>
                        <a:pt x="13" y="3"/>
                      </a:lnTo>
                      <a:lnTo>
                        <a:pt x="14" y="4"/>
                      </a:lnTo>
                      <a:lnTo>
                        <a:pt x="14" y="5"/>
                      </a:lnTo>
                      <a:lnTo>
                        <a:pt x="14" y="4"/>
                      </a:lnTo>
                      <a:lnTo>
                        <a:pt x="15" y="3"/>
                      </a:lnTo>
                      <a:lnTo>
                        <a:pt x="16" y="2"/>
                      </a:lnTo>
                      <a:lnTo>
                        <a:pt x="17" y="3"/>
                      </a:lnTo>
                      <a:lnTo>
                        <a:pt x="19" y="3"/>
                      </a:lnTo>
                      <a:lnTo>
                        <a:pt x="20" y="4"/>
                      </a:lnTo>
                      <a:lnTo>
                        <a:pt x="21" y="4"/>
                      </a:lnTo>
                      <a:lnTo>
                        <a:pt x="21" y="5"/>
                      </a:lnTo>
                      <a:lnTo>
                        <a:pt x="21" y="6"/>
                      </a:lnTo>
                      <a:lnTo>
                        <a:pt x="22" y="6"/>
                      </a:lnTo>
                      <a:lnTo>
                        <a:pt x="24" y="6"/>
                      </a:lnTo>
                      <a:lnTo>
                        <a:pt x="25" y="6"/>
                      </a:lnTo>
                      <a:lnTo>
                        <a:pt x="26" y="6"/>
                      </a:lnTo>
                      <a:lnTo>
                        <a:pt x="26" y="5"/>
                      </a:lnTo>
                      <a:lnTo>
                        <a:pt x="26" y="4"/>
                      </a:lnTo>
                      <a:lnTo>
                        <a:pt x="27" y="4"/>
                      </a:lnTo>
                      <a:lnTo>
                        <a:pt x="27" y="5"/>
                      </a:lnTo>
                      <a:lnTo>
                        <a:pt x="27" y="4"/>
                      </a:lnTo>
                      <a:lnTo>
                        <a:pt x="27" y="3"/>
                      </a:lnTo>
                      <a:lnTo>
                        <a:pt x="26" y="3"/>
                      </a:lnTo>
                      <a:lnTo>
                        <a:pt x="27" y="2"/>
                      </a:lnTo>
                      <a:lnTo>
                        <a:pt x="28" y="2"/>
                      </a:lnTo>
                      <a:lnTo>
                        <a:pt x="27" y="3"/>
                      </a:lnTo>
                      <a:lnTo>
                        <a:pt x="27" y="4"/>
                      </a:lnTo>
                      <a:lnTo>
                        <a:pt x="28" y="4"/>
                      </a:lnTo>
                      <a:lnTo>
                        <a:pt x="29" y="4"/>
                      </a:lnTo>
                      <a:lnTo>
                        <a:pt x="29" y="3"/>
                      </a:lnTo>
                      <a:lnTo>
                        <a:pt x="30" y="2"/>
                      </a:lnTo>
                      <a:lnTo>
                        <a:pt x="31" y="2"/>
                      </a:lnTo>
                      <a:lnTo>
                        <a:pt x="32" y="2"/>
                      </a:lnTo>
                      <a:lnTo>
                        <a:pt x="32" y="3"/>
                      </a:lnTo>
                      <a:lnTo>
                        <a:pt x="32" y="4"/>
                      </a:lnTo>
                      <a:lnTo>
                        <a:pt x="32" y="5"/>
                      </a:lnTo>
                      <a:lnTo>
                        <a:pt x="32" y="6"/>
                      </a:lnTo>
                      <a:lnTo>
                        <a:pt x="33" y="5"/>
                      </a:lnTo>
                      <a:lnTo>
                        <a:pt x="34" y="4"/>
                      </a:lnTo>
                      <a:lnTo>
                        <a:pt x="34" y="3"/>
                      </a:lnTo>
                      <a:lnTo>
                        <a:pt x="34" y="2"/>
                      </a:lnTo>
                      <a:lnTo>
                        <a:pt x="35" y="2"/>
                      </a:lnTo>
                      <a:lnTo>
                        <a:pt x="36" y="3"/>
                      </a:lnTo>
                      <a:lnTo>
                        <a:pt x="37" y="2"/>
                      </a:lnTo>
                      <a:lnTo>
                        <a:pt x="39" y="2"/>
                      </a:lnTo>
                      <a:lnTo>
                        <a:pt x="40" y="2"/>
                      </a:lnTo>
                      <a:lnTo>
                        <a:pt x="41" y="2"/>
                      </a:lnTo>
                      <a:lnTo>
                        <a:pt x="43" y="3"/>
                      </a:lnTo>
                      <a:lnTo>
                        <a:pt x="43" y="4"/>
                      </a:lnTo>
                      <a:lnTo>
                        <a:pt x="44" y="3"/>
                      </a:lnTo>
                      <a:lnTo>
                        <a:pt x="45" y="3"/>
                      </a:lnTo>
                      <a:lnTo>
                        <a:pt x="46" y="3"/>
                      </a:lnTo>
                      <a:lnTo>
                        <a:pt x="47" y="2"/>
                      </a:lnTo>
                      <a:lnTo>
                        <a:pt x="48" y="2"/>
                      </a:lnTo>
                      <a:lnTo>
                        <a:pt x="48" y="1"/>
                      </a:lnTo>
                      <a:lnTo>
                        <a:pt x="49" y="0"/>
                      </a:lnTo>
                      <a:lnTo>
                        <a:pt x="50" y="0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" name="Freeform 62">
                  <a:extLst>
                    <a:ext uri="{FF2B5EF4-FFF2-40B4-BE49-F238E27FC236}">
                      <a16:creationId xmlns:a16="http://schemas.microsoft.com/office/drawing/2014/main" id="{A4E3D4B6-6CF7-46D9-98D6-090D48C4A1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38613" y="3671888"/>
                  <a:ext cx="488950" cy="509587"/>
                </a:xfrm>
                <a:custGeom>
                  <a:avLst/>
                  <a:gdLst>
                    <a:gd name="T0" fmla="*/ 50 w 308"/>
                    <a:gd name="T1" fmla="*/ 8 h 321"/>
                    <a:gd name="T2" fmla="*/ 55 w 308"/>
                    <a:gd name="T3" fmla="*/ 25 h 321"/>
                    <a:gd name="T4" fmla="*/ 62 w 308"/>
                    <a:gd name="T5" fmla="*/ 37 h 321"/>
                    <a:gd name="T6" fmla="*/ 73 w 308"/>
                    <a:gd name="T7" fmla="*/ 44 h 321"/>
                    <a:gd name="T8" fmla="*/ 81 w 308"/>
                    <a:gd name="T9" fmla="*/ 35 h 321"/>
                    <a:gd name="T10" fmla="*/ 87 w 308"/>
                    <a:gd name="T11" fmla="*/ 43 h 321"/>
                    <a:gd name="T12" fmla="*/ 102 w 308"/>
                    <a:gd name="T13" fmla="*/ 50 h 321"/>
                    <a:gd name="T14" fmla="*/ 104 w 308"/>
                    <a:gd name="T15" fmla="*/ 43 h 321"/>
                    <a:gd name="T16" fmla="*/ 109 w 308"/>
                    <a:gd name="T17" fmla="*/ 32 h 321"/>
                    <a:gd name="T18" fmla="*/ 121 w 308"/>
                    <a:gd name="T19" fmla="*/ 35 h 321"/>
                    <a:gd name="T20" fmla="*/ 131 w 308"/>
                    <a:gd name="T21" fmla="*/ 28 h 321"/>
                    <a:gd name="T22" fmla="*/ 130 w 308"/>
                    <a:gd name="T23" fmla="*/ 17 h 321"/>
                    <a:gd name="T24" fmla="*/ 141 w 308"/>
                    <a:gd name="T25" fmla="*/ 19 h 321"/>
                    <a:gd name="T26" fmla="*/ 145 w 308"/>
                    <a:gd name="T27" fmla="*/ 34 h 321"/>
                    <a:gd name="T28" fmla="*/ 160 w 308"/>
                    <a:gd name="T29" fmla="*/ 49 h 321"/>
                    <a:gd name="T30" fmla="*/ 162 w 308"/>
                    <a:gd name="T31" fmla="*/ 60 h 321"/>
                    <a:gd name="T32" fmla="*/ 165 w 308"/>
                    <a:gd name="T33" fmla="*/ 69 h 321"/>
                    <a:gd name="T34" fmla="*/ 166 w 308"/>
                    <a:gd name="T35" fmla="*/ 77 h 321"/>
                    <a:gd name="T36" fmla="*/ 175 w 308"/>
                    <a:gd name="T37" fmla="*/ 83 h 321"/>
                    <a:gd name="T38" fmla="*/ 183 w 308"/>
                    <a:gd name="T39" fmla="*/ 87 h 321"/>
                    <a:gd name="T40" fmla="*/ 192 w 308"/>
                    <a:gd name="T41" fmla="*/ 95 h 321"/>
                    <a:gd name="T42" fmla="*/ 201 w 308"/>
                    <a:gd name="T43" fmla="*/ 97 h 321"/>
                    <a:gd name="T44" fmla="*/ 211 w 308"/>
                    <a:gd name="T45" fmla="*/ 101 h 321"/>
                    <a:gd name="T46" fmla="*/ 220 w 308"/>
                    <a:gd name="T47" fmla="*/ 98 h 321"/>
                    <a:gd name="T48" fmla="*/ 224 w 308"/>
                    <a:gd name="T49" fmla="*/ 89 h 321"/>
                    <a:gd name="T50" fmla="*/ 231 w 308"/>
                    <a:gd name="T51" fmla="*/ 84 h 321"/>
                    <a:gd name="T52" fmla="*/ 237 w 308"/>
                    <a:gd name="T53" fmla="*/ 79 h 321"/>
                    <a:gd name="T54" fmla="*/ 247 w 308"/>
                    <a:gd name="T55" fmla="*/ 75 h 321"/>
                    <a:gd name="T56" fmla="*/ 257 w 308"/>
                    <a:gd name="T57" fmla="*/ 76 h 321"/>
                    <a:gd name="T58" fmla="*/ 261 w 308"/>
                    <a:gd name="T59" fmla="*/ 83 h 321"/>
                    <a:gd name="T60" fmla="*/ 267 w 308"/>
                    <a:gd name="T61" fmla="*/ 91 h 321"/>
                    <a:gd name="T62" fmla="*/ 267 w 308"/>
                    <a:gd name="T63" fmla="*/ 101 h 321"/>
                    <a:gd name="T64" fmla="*/ 267 w 308"/>
                    <a:gd name="T65" fmla="*/ 111 h 321"/>
                    <a:gd name="T66" fmla="*/ 272 w 308"/>
                    <a:gd name="T67" fmla="*/ 119 h 321"/>
                    <a:gd name="T68" fmla="*/ 280 w 308"/>
                    <a:gd name="T69" fmla="*/ 125 h 321"/>
                    <a:gd name="T70" fmla="*/ 288 w 308"/>
                    <a:gd name="T71" fmla="*/ 130 h 321"/>
                    <a:gd name="T72" fmla="*/ 290 w 308"/>
                    <a:gd name="T73" fmla="*/ 139 h 321"/>
                    <a:gd name="T74" fmla="*/ 284 w 308"/>
                    <a:gd name="T75" fmla="*/ 146 h 321"/>
                    <a:gd name="T76" fmla="*/ 279 w 308"/>
                    <a:gd name="T77" fmla="*/ 153 h 321"/>
                    <a:gd name="T78" fmla="*/ 274 w 308"/>
                    <a:gd name="T79" fmla="*/ 163 h 321"/>
                    <a:gd name="T80" fmla="*/ 279 w 308"/>
                    <a:gd name="T81" fmla="*/ 170 h 321"/>
                    <a:gd name="T82" fmla="*/ 288 w 308"/>
                    <a:gd name="T83" fmla="*/ 178 h 321"/>
                    <a:gd name="T84" fmla="*/ 296 w 308"/>
                    <a:gd name="T85" fmla="*/ 182 h 321"/>
                    <a:gd name="T86" fmla="*/ 297 w 308"/>
                    <a:gd name="T87" fmla="*/ 190 h 321"/>
                    <a:gd name="T88" fmla="*/ 294 w 308"/>
                    <a:gd name="T89" fmla="*/ 200 h 321"/>
                    <a:gd name="T90" fmla="*/ 292 w 308"/>
                    <a:gd name="T91" fmla="*/ 208 h 321"/>
                    <a:gd name="T92" fmla="*/ 296 w 308"/>
                    <a:gd name="T93" fmla="*/ 217 h 321"/>
                    <a:gd name="T94" fmla="*/ 301 w 308"/>
                    <a:gd name="T95" fmla="*/ 224 h 321"/>
                    <a:gd name="T96" fmla="*/ 305 w 308"/>
                    <a:gd name="T97" fmla="*/ 234 h 321"/>
                    <a:gd name="T98" fmla="*/ 308 w 308"/>
                    <a:gd name="T99" fmla="*/ 244 h 321"/>
                    <a:gd name="T100" fmla="*/ 303 w 308"/>
                    <a:gd name="T101" fmla="*/ 252 h 321"/>
                    <a:gd name="T102" fmla="*/ 297 w 308"/>
                    <a:gd name="T103" fmla="*/ 262 h 321"/>
                    <a:gd name="T104" fmla="*/ 291 w 308"/>
                    <a:gd name="T105" fmla="*/ 269 h 321"/>
                    <a:gd name="T106" fmla="*/ 283 w 308"/>
                    <a:gd name="T107" fmla="*/ 276 h 321"/>
                    <a:gd name="T108" fmla="*/ 273 w 308"/>
                    <a:gd name="T109" fmla="*/ 281 h 321"/>
                    <a:gd name="T110" fmla="*/ 269 w 308"/>
                    <a:gd name="T111" fmla="*/ 289 h 321"/>
                    <a:gd name="T112" fmla="*/ 267 w 308"/>
                    <a:gd name="T113" fmla="*/ 298 h 321"/>
                    <a:gd name="T114" fmla="*/ 265 w 308"/>
                    <a:gd name="T115" fmla="*/ 307 h 321"/>
                    <a:gd name="T116" fmla="*/ 261 w 308"/>
                    <a:gd name="T117" fmla="*/ 316 h 321"/>
                    <a:gd name="T118" fmla="*/ 209 w 308"/>
                    <a:gd name="T119" fmla="*/ 319 h 321"/>
                    <a:gd name="T120" fmla="*/ 34 w 308"/>
                    <a:gd name="T121" fmla="*/ 10 h 321"/>
                    <a:gd name="T122" fmla="*/ 41 w 308"/>
                    <a:gd name="T123" fmla="*/ 2 h 321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308"/>
                    <a:gd name="T187" fmla="*/ 0 h 321"/>
                    <a:gd name="T188" fmla="*/ 308 w 308"/>
                    <a:gd name="T189" fmla="*/ 321 h 321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308" h="321">
                      <a:moveTo>
                        <a:pt x="48" y="0"/>
                      </a:moveTo>
                      <a:lnTo>
                        <a:pt x="48" y="1"/>
                      </a:lnTo>
                      <a:lnTo>
                        <a:pt x="49" y="1"/>
                      </a:lnTo>
                      <a:lnTo>
                        <a:pt x="49" y="2"/>
                      </a:lnTo>
                      <a:lnTo>
                        <a:pt x="48" y="4"/>
                      </a:lnTo>
                      <a:lnTo>
                        <a:pt x="48" y="5"/>
                      </a:lnTo>
                      <a:lnTo>
                        <a:pt x="49" y="6"/>
                      </a:lnTo>
                      <a:lnTo>
                        <a:pt x="49" y="7"/>
                      </a:lnTo>
                      <a:lnTo>
                        <a:pt x="50" y="8"/>
                      </a:lnTo>
                      <a:lnTo>
                        <a:pt x="51" y="9"/>
                      </a:lnTo>
                      <a:lnTo>
                        <a:pt x="53" y="13"/>
                      </a:lnTo>
                      <a:lnTo>
                        <a:pt x="53" y="14"/>
                      </a:lnTo>
                      <a:lnTo>
                        <a:pt x="55" y="17"/>
                      </a:lnTo>
                      <a:lnTo>
                        <a:pt x="56" y="18"/>
                      </a:lnTo>
                      <a:lnTo>
                        <a:pt x="56" y="19"/>
                      </a:lnTo>
                      <a:lnTo>
                        <a:pt x="55" y="22"/>
                      </a:lnTo>
                      <a:lnTo>
                        <a:pt x="54" y="22"/>
                      </a:lnTo>
                      <a:lnTo>
                        <a:pt x="54" y="24"/>
                      </a:lnTo>
                      <a:lnTo>
                        <a:pt x="55" y="25"/>
                      </a:lnTo>
                      <a:lnTo>
                        <a:pt x="55" y="26"/>
                      </a:lnTo>
                      <a:lnTo>
                        <a:pt x="56" y="27"/>
                      </a:lnTo>
                      <a:lnTo>
                        <a:pt x="57" y="28"/>
                      </a:lnTo>
                      <a:lnTo>
                        <a:pt x="58" y="31"/>
                      </a:lnTo>
                      <a:lnTo>
                        <a:pt x="61" y="34"/>
                      </a:lnTo>
                      <a:lnTo>
                        <a:pt x="61" y="35"/>
                      </a:lnTo>
                      <a:lnTo>
                        <a:pt x="62" y="36"/>
                      </a:lnTo>
                      <a:lnTo>
                        <a:pt x="62" y="37"/>
                      </a:lnTo>
                      <a:lnTo>
                        <a:pt x="64" y="39"/>
                      </a:lnTo>
                      <a:lnTo>
                        <a:pt x="64" y="40"/>
                      </a:lnTo>
                      <a:lnTo>
                        <a:pt x="64" y="41"/>
                      </a:lnTo>
                      <a:lnTo>
                        <a:pt x="64" y="42"/>
                      </a:lnTo>
                      <a:lnTo>
                        <a:pt x="64" y="43"/>
                      </a:lnTo>
                      <a:lnTo>
                        <a:pt x="65" y="43"/>
                      </a:lnTo>
                      <a:lnTo>
                        <a:pt x="66" y="43"/>
                      </a:lnTo>
                      <a:lnTo>
                        <a:pt x="67" y="43"/>
                      </a:lnTo>
                      <a:lnTo>
                        <a:pt x="70" y="43"/>
                      </a:lnTo>
                      <a:lnTo>
                        <a:pt x="73" y="44"/>
                      </a:lnTo>
                      <a:lnTo>
                        <a:pt x="74" y="44"/>
                      </a:lnTo>
                      <a:lnTo>
                        <a:pt x="76" y="44"/>
                      </a:lnTo>
                      <a:lnTo>
                        <a:pt x="76" y="43"/>
                      </a:lnTo>
                      <a:lnTo>
                        <a:pt x="77" y="43"/>
                      </a:lnTo>
                      <a:lnTo>
                        <a:pt x="77" y="40"/>
                      </a:lnTo>
                      <a:lnTo>
                        <a:pt x="77" y="37"/>
                      </a:lnTo>
                      <a:lnTo>
                        <a:pt x="78" y="37"/>
                      </a:lnTo>
                      <a:lnTo>
                        <a:pt x="79" y="36"/>
                      </a:lnTo>
                      <a:lnTo>
                        <a:pt x="80" y="36"/>
                      </a:lnTo>
                      <a:lnTo>
                        <a:pt x="81" y="35"/>
                      </a:lnTo>
                      <a:lnTo>
                        <a:pt x="82" y="35"/>
                      </a:lnTo>
                      <a:lnTo>
                        <a:pt x="83" y="35"/>
                      </a:lnTo>
                      <a:lnTo>
                        <a:pt x="84" y="36"/>
                      </a:lnTo>
                      <a:lnTo>
                        <a:pt x="85" y="37"/>
                      </a:lnTo>
                      <a:lnTo>
                        <a:pt x="85" y="39"/>
                      </a:lnTo>
                      <a:lnTo>
                        <a:pt x="85" y="41"/>
                      </a:lnTo>
                      <a:lnTo>
                        <a:pt x="86" y="41"/>
                      </a:lnTo>
                      <a:lnTo>
                        <a:pt x="86" y="42"/>
                      </a:lnTo>
                      <a:lnTo>
                        <a:pt x="87" y="43"/>
                      </a:lnTo>
                      <a:lnTo>
                        <a:pt x="87" y="44"/>
                      </a:lnTo>
                      <a:lnTo>
                        <a:pt x="89" y="44"/>
                      </a:lnTo>
                      <a:lnTo>
                        <a:pt x="90" y="44"/>
                      </a:lnTo>
                      <a:lnTo>
                        <a:pt x="90" y="45"/>
                      </a:lnTo>
                      <a:lnTo>
                        <a:pt x="93" y="47"/>
                      </a:lnTo>
                      <a:lnTo>
                        <a:pt x="93" y="48"/>
                      </a:lnTo>
                      <a:lnTo>
                        <a:pt x="95" y="48"/>
                      </a:lnTo>
                      <a:lnTo>
                        <a:pt x="97" y="49"/>
                      </a:lnTo>
                      <a:lnTo>
                        <a:pt x="98" y="50"/>
                      </a:lnTo>
                      <a:lnTo>
                        <a:pt x="101" y="50"/>
                      </a:lnTo>
                      <a:lnTo>
                        <a:pt x="102" y="50"/>
                      </a:lnTo>
                      <a:lnTo>
                        <a:pt x="104" y="50"/>
                      </a:lnTo>
                      <a:lnTo>
                        <a:pt x="105" y="50"/>
                      </a:lnTo>
                      <a:lnTo>
                        <a:pt x="106" y="50"/>
                      </a:lnTo>
                      <a:lnTo>
                        <a:pt x="107" y="49"/>
                      </a:lnTo>
                      <a:lnTo>
                        <a:pt x="107" y="48"/>
                      </a:lnTo>
                      <a:lnTo>
                        <a:pt x="107" y="47"/>
                      </a:lnTo>
                      <a:lnTo>
                        <a:pt x="106" y="46"/>
                      </a:lnTo>
                      <a:lnTo>
                        <a:pt x="105" y="45"/>
                      </a:lnTo>
                      <a:lnTo>
                        <a:pt x="105" y="43"/>
                      </a:lnTo>
                      <a:lnTo>
                        <a:pt x="104" y="43"/>
                      </a:lnTo>
                      <a:lnTo>
                        <a:pt x="103" y="41"/>
                      </a:lnTo>
                      <a:lnTo>
                        <a:pt x="102" y="40"/>
                      </a:lnTo>
                      <a:lnTo>
                        <a:pt x="103" y="40"/>
                      </a:lnTo>
                      <a:lnTo>
                        <a:pt x="103" y="38"/>
                      </a:lnTo>
                      <a:lnTo>
                        <a:pt x="103" y="37"/>
                      </a:lnTo>
                      <a:lnTo>
                        <a:pt x="104" y="37"/>
                      </a:lnTo>
                      <a:lnTo>
                        <a:pt x="105" y="37"/>
                      </a:lnTo>
                      <a:lnTo>
                        <a:pt x="107" y="36"/>
                      </a:lnTo>
                      <a:lnTo>
                        <a:pt x="108" y="35"/>
                      </a:lnTo>
                      <a:lnTo>
                        <a:pt x="109" y="33"/>
                      </a:lnTo>
                      <a:lnTo>
                        <a:pt x="109" y="32"/>
                      </a:lnTo>
                      <a:lnTo>
                        <a:pt x="109" y="31"/>
                      </a:lnTo>
                      <a:lnTo>
                        <a:pt x="110" y="30"/>
                      </a:lnTo>
                      <a:lnTo>
                        <a:pt x="111" y="29"/>
                      </a:lnTo>
                      <a:lnTo>
                        <a:pt x="112" y="29"/>
                      </a:lnTo>
                      <a:lnTo>
                        <a:pt x="113" y="30"/>
                      </a:lnTo>
                      <a:lnTo>
                        <a:pt x="114" y="30"/>
                      </a:lnTo>
                      <a:lnTo>
                        <a:pt x="116" y="31"/>
                      </a:lnTo>
                      <a:lnTo>
                        <a:pt x="117" y="33"/>
                      </a:lnTo>
                      <a:lnTo>
                        <a:pt x="119" y="34"/>
                      </a:lnTo>
                      <a:lnTo>
                        <a:pt x="121" y="35"/>
                      </a:lnTo>
                      <a:lnTo>
                        <a:pt x="122" y="35"/>
                      </a:lnTo>
                      <a:lnTo>
                        <a:pt x="123" y="35"/>
                      </a:lnTo>
                      <a:lnTo>
                        <a:pt x="124" y="35"/>
                      </a:lnTo>
                      <a:lnTo>
                        <a:pt x="125" y="32"/>
                      </a:lnTo>
                      <a:lnTo>
                        <a:pt x="126" y="31"/>
                      </a:lnTo>
                      <a:lnTo>
                        <a:pt x="127" y="30"/>
                      </a:lnTo>
                      <a:lnTo>
                        <a:pt x="128" y="31"/>
                      </a:lnTo>
                      <a:lnTo>
                        <a:pt x="129" y="31"/>
                      </a:lnTo>
                      <a:lnTo>
                        <a:pt x="130" y="30"/>
                      </a:lnTo>
                      <a:lnTo>
                        <a:pt x="131" y="29"/>
                      </a:lnTo>
                      <a:lnTo>
                        <a:pt x="131" y="28"/>
                      </a:lnTo>
                      <a:lnTo>
                        <a:pt x="130" y="27"/>
                      </a:lnTo>
                      <a:lnTo>
                        <a:pt x="130" y="26"/>
                      </a:lnTo>
                      <a:lnTo>
                        <a:pt x="129" y="25"/>
                      </a:lnTo>
                      <a:lnTo>
                        <a:pt x="128" y="24"/>
                      </a:lnTo>
                      <a:lnTo>
                        <a:pt x="128" y="22"/>
                      </a:lnTo>
                      <a:lnTo>
                        <a:pt x="128" y="20"/>
                      </a:lnTo>
                      <a:lnTo>
                        <a:pt x="128" y="19"/>
                      </a:lnTo>
                      <a:lnTo>
                        <a:pt x="129" y="18"/>
                      </a:lnTo>
                      <a:lnTo>
                        <a:pt x="130" y="17"/>
                      </a:lnTo>
                      <a:lnTo>
                        <a:pt x="131" y="16"/>
                      </a:lnTo>
                      <a:lnTo>
                        <a:pt x="132" y="16"/>
                      </a:lnTo>
                      <a:lnTo>
                        <a:pt x="132" y="15"/>
                      </a:lnTo>
                      <a:lnTo>
                        <a:pt x="134" y="14"/>
                      </a:lnTo>
                      <a:lnTo>
                        <a:pt x="136" y="14"/>
                      </a:lnTo>
                      <a:lnTo>
                        <a:pt x="137" y="14"/>
                      </a:lnTo>
                      <a:lnTo>
                        <a:pt x="138" y="14"/>
                      </a:lnTo>
                      <a:lnTo>
                        <a:pt x="139" y="14"/>
                      </a:lnTo>
                      <a:lnTo>
                        <a:pt x="140" y="15"/>
                      </a:lnTo>
                      <a:lnTo>
                        <a:pt x="140" y="16"/>
                      </a:lnTo>
                      <a:lnTo>
                        <a:pt x="141" y="19"/>
                      </a:lnTo>
                      <a:lnTo>
                        <a:pt x="141" y="20"/>
                      </a:lnTo>
                      <a:lnTo>
                        <a:pt x="141" y="21"/>
                      </a:lnTo>
                      <a:lnTo>
                        <a:pt x="141" y="23"/>
                      </a:lnTo>
                      <a:lnTo>
                        <a:pt x="140" y="25"/>
                      </a:lnTo>
                      <a:lnTo>
                        <a:pt x="140" y="28"/>
                      </a:lnTo>
                      <a:lnTo>
                        <a:pt x="141" y="29"/>
                      </a:lnTo>
                      <a:lnTo>
                        <a:pt x="141" y="30"/>
                      </a:lnTo>
                      <a:lnTo>
                        <a:pt x="141" y="31"/>
                      </a:lnTo>
                      <a:lnTo>
                        <a:pt x="142" y="31"/>
                      </a:lnTo>
                      <a:lnTo>
                        <a:pt x="144" y="33"/>
                      </a:lnTo>
                      <a:lnTo>
                        <a:pt x="145" y="34"/>
                      </a:lnTo>
                      <a:lnTo>
                        <a:pt x="146" y="35"/>
                      </a:lnTo>
                      <a:lnTo>
                        <a:pt x="149" y="37"/>
                      </a:lnTo>
                      <a:lnTo>
                        <a:pt x="150" y="37"/>
                      </a:lnTo>
                      <a:lnTo>
                        <a:pt x="153" y="41"/>
                      </a:lnTo>
                      <a:lnTo>
                        <a:pt x="153" y="42"/>
                      </a:lnTo>
                      <a:lnTo>
                        <a:pt x="155" y="43"/>
                      </a:lnTo>
                      <a:lnTo>
                        <a:pt x="157" y="45"/>
                      </a:lnTo>
                      <a:lnTo>
                        <a:pt x="157" y="46"/>
                      </a:lnTo>
                      <a:lnTo>
                        <a:pt x="158" y="48"/>
                      </a:lnTo>
                      <a:lnTo>
                        <a:pt x="159" y="48"/>
                      </a:lnTo>
                      <a:lnTo>
                        <a:pt x="160" y="49"/>
                      </a:lnTo>
                      <a:lnTo>
                        <a:pt x="160" y="50"/>
                      </a:lnTo>
                      <a:lnTo>
                        <a:pt x="161" y="51"/>
                      </a:lnTo>
                      <a:lnTo>
                        <a:pt x="161" y="52"/>
                      </a:lnTo>
                      <a:lnTo>
                        <a:pt x="161" y="53"/>
                      </a:lnTo>
                      <a:lnTo>
                        <a:pt x="162" y="54"/>
                      </a:lnTo>
                      <a:lnTo>
                        <a:pt x="162" y="55"/>
                      </a:lnTo>
                      <a:lnTo>
                        <a:pt x="162" y="56"/>
                      </a:lnTo>
                      <a:lnTo>
                        <a:pt x="162" y="57"/>
                      </a:lnTo>
                      <a:lnTo>
                        <a:pt x="162" y="58"/>
                      </a:lnTo>
                      <a:lnTo>
                        <a:pt x="162" y="59"/>
                      </a:lnTo>
                      <a:lnTo>
                        <a:pt x="162" y="60"/>
                      </a:lnTo>
                      <a:lnTo>
                        <a:pt x="163" y="61"/>
                      </a:lnTo>
                      <a:lnTo>
                        <a:pt x="163" y="62"/>
                      </a:lnTo>
                      <a:lnTo>
                        <a:pt x="163" y="63"/>
                      </a:lnTo>
                      <a:lnTo>
                        <a:pt x="163" y="64"/>
                      </a:lnTo>
                      <a:lnTo>
                        <a:pt x="163" y="65"/>
                      </a:lnTo>
                      <a:lnTo>
                        <a:pt x="163" y="66"/>
                      </a:lnTo>
                      <a:lnTo>
                        <a:pt x="164" y="67"/>
                      </a:lnTo>
                      <a:lnTo>
                        <a:pt x="164" y="68"/>
                      </a:lnTo>
                      <a:lnTo>
                        <a:pt x="165" y="68"/>
                      </a:lnTo>
                      <a:lnTo>
                        <a:pt x="165" y="69"/>
                      </a:lnTo>
                      <a:lnTo>
                        <a:pt x="165" y="70"/>
                      </a:lnTo>
                      <a:lnTo>
                        <a:pt x="166" y="70"/>
                      </a:lnTo>
                      <a:lnTo>
                        <a:pt x="166" y="71"/>
                      </a:lnTo>
                      <a:lnTo>
                        <a:pt x="166" y="72"/>
                      </a:lnTo>
                      <a:lnTo>
                        <a:pt x="166" y="73"/>
                      </a:lnTo>
                      <a:lnTo>
                        <a:pt x="166" y="74"/>
                      </a:lnTo>
                      <a:lnTo>
                        <a:pt x="166" y="75"/>
                      </a:lnTo>
                      <a:lnTo>
                        <a:pt x="166" y="76"/>
                      </a:lnTo>
                      <a:lnTo>
                        <a:pt x="166" y="77"/>
                      </a:lnTo>
                      <a:lnTo>
                        <a:pt x="166" y="78"/>
                      </a:lnTo>
                      <a:lnTo>
                        <a:pt x="167" y="79"/>
                      </a:lnTo>
                      <a:lnTo>
                        <a:pt x="167" y="80"/>
                      </a:lnTo>
                      <a:lnTo>
                        <a:pt x="168" y="80"/>
                      </a:lnTo>
                      <a:lnTo>
                        <a:pt x="169" y="81"/>
                      </a:lnTo>
                      <a:lnTo>
                        <a:pt x="170" y="81"/>
                      </a:lnTo>
                      <a:lnTo>
                        <a:pt x="171" y="82"/>
                      </a:lnTo>
                      <a:lnTo>
                        <a:pt x="172" y="82"/>
                      </a:lnTo>
                      <a:lnTo>
                        <a:pt x="173" y="83"/>
                      </a:lnTo>
                      <a:lnTo>
                        <a:pt x="175" y="83"/>
                      </a:lnTo>
                      <a:lnTo>
                        <a:pt x="176" y="83"/>
                      </a:lnTo>
                      <a:lnTo>
                        <a:pt x="177" y="83"/>
                      </a:lnTo>
                      <a:lnTo>
                        <a:pt x="178" y="84"/>
                      </a:lnTo>
                      <a:lnTo>
                        <a:pt x="179" y="84"/>
                      </a:lnTo>
                      <a:lnTo>
                        <a:pt x="180" y="85"/>
                      </a:lnTo>
                      <a:lnTo>
                        <a:pt x="181" y="85"/>
                      </a:lnTo>
                      <a:lnTo>
                        <a:pt x="181" y="86"/>
                      </a:lnTo>
                      <a:lnTo>
                        <a:pt x="182" y="86"/>
                      </a:lnTo>
                      <a:lnTo>
                        <a:pt x="183" y="86"/>
                      </a:lnTo>
                      <a:lnTo>
                        <a:pt x="183" y="87"/>
                      </a:lnTo>
                      <a:lnTo>
                        <a:pt x="184" y="87"/>
                      </a:lnTo>
                      <a:lnTo>
                        <a:pt x="185" y="88"/>
                      </a:lnTo>
                      <a:lnTo>
                        <a:pt x="186" y="89"/>
                      </a:lnTo>
                      <a:lnTo>
                        <a:pt x="187" y="90"/>
                      </a:lnTo>
                      <a:lnTo>
                        <a:pt x="187" y="91"/>
                      </a:lnTo>
                      <a:lnTo>
                        <a:pt x="188" y="91"/>
                      </a:lnTo>
                      <a:lnTo>
                        <a:pt x="189" y="92"/>
                      </a:lnTo>
                      <a:lnTo>
                        <a:pt x="190" y="93"/>
                      </a:lnTo>
                      <a:lnTo>
                        <a:pt x="191" y="94"/>
                      </a:lnTo>
                      <a:lnTo>
                        <a:pt x="192" y="95"/>
                      </a:lnTo>
                      <a:lnTo>
                        <a:pt x="193" y="95"/>
                      </a:lnTo>
                      <a:lnTo>
                        <a:pt x="193" y="96"/>
                      </a:lnTo>
                      <a:lnTo>
                        <a:pt x="194" y="96"/>
                      </a:lnTo>
                      <a:lnTo>
                        <a:pt x="195" y="96"/>
                      </a:lnTo>
                      <a:lnTo>
                        <a:pt x="196" y="97"/>
                      </a:lnTo>
                      <a:lnTo>
                        <a:pt x="197" y="97"/>
                      </a:lnTo>
                      <a:lnTo>
                        <a:pt x="198" y="97"/>
                      </a:lnTo>
                      <a:lnTo>
                        <a:pt x="199" y="97"/>
                      </a:lnTo>
                      <a:lnTo>
                        <a:pt x="201" y="97"/>
                      </a:lnTo>
                      <a:lnTo>
                        <a:pt x="201" y="98"/>
                      </a:lnTo>
                      <a:lnTo>
                        <a:pt x="203" y="98"/>
                      </a:lnTo>
                      <a:lnTo>
                        <a:pt x="204" y="98"/>
                      </a:lnTo>
                      <a:lnTo>
                        <a:pt x="204" y="99"/>
                      </a:lnTo>
                      <a:lnTo>
                        <a:pt x="205" y="99"/>
                      </a:lnTo>
                      <a:lnTo>
                        <a:pt x="206" y="99"/>
                      </a:lnTo>
                      <a:lnTo>
                        <a:pt x="208" y="100"/>
                      </a:lnTo>
                      <a:lnTo>
                        <a:pt x="209" y="100"/>
                      </a:lnTo>
                      <a:lnTo>
                        <a:pt x="209" y="101"/>
                      </a:lnTo>
                      <a:lnTo>
                        <a:pt x="210" y="101"/>
                      </a:lnTo>
                      <a:lnTo>
                        <a:pt x="211" y="101"/>
                      </a:lnTo>
                      <a:lnTo>
                        <a:pt x="212" y="101"/>
                      </a:lnTo>
                      <a:lnTo>
                        <a:pt x="213" y="101"/>
                      </a:lnTo>
                      <a:lnTo>
                        <a:pt x="214" y="101"/>
                      </a:lnTo>
                      <a:lnTo>
                        <a:pt x="215" y="101"/>
                      </a:lnTo>
                      <a:lnTo>
                        <a:pt x="216" y="100"/>
                      </a:lnTo>
                      <a:lnTo>
                        <a:pt x="217" y="100"/>
                      </a:lnTo>
                      <a:lnTo>
                        <a:pt x="217" y="99"/>
                      </a:lnTo>
                      <a:lnTo>
                        <a:pt x="218" y="99"/>
                      </a:lnTo>
                      <a:lnTo>
                        <a:pt x="219" y="98"/>
                      </a:lnTo>
                      <a:lnTo>
                        <a:pt x="220" y="98"/>
                      </a:lnTo>
                      <a:lnTo>
                        <a:pt x="221" y="97"/>
                      </a:lnTo>
                      <a:lnTo>
                        <a:pt x="221" y="96"/>
                      </a:lnTo>
                      <a:lnTo>
                        <a:pt x="221" y="95"/>
                      </a:lnTo>
                      <a:lnTo>
                        <a:pt x="221" y="94"/>
                      </a:lnTo>
                      <a:lnTo>
                        <a:pt x="221" y="93"/>
                      </a:lnTo>
                      <a:lnTo>
                        <a:pt x="222" y="92"/>
                      </a:lnTo>
                      <a:lnTo>
                        <a:pt x="222" y="91"/>
                      </a:lnTo>
                      <a:lnTo>
                        <a:pt x="223" y="90"/>
                      </a:lnTo>
                      <a:lnTo>
                        <a:pt x="224" y="89"/>
                      </a:lnTo>
                      <a:lnTo>
                        <a:pt x="225" y="89"/>
                      </a:lnTo>
                      <a:lnTo>
                        <a:pt x="225" y="88"/>
                      </a:lnTo>
                      <a:lnTo>
                        <a:pt x="226" y="88"/>
                      </a:lnTo>
                      <a:lnTo>
                        <a:pt x="227" y="87"/>
                      </a:lnTo>
                      <a:lnTo>
                        <a:pt x="227" y="86"/>
                      </a:lnTo>
                      <a:lnTo>
                        <a:pt x="228" y="86"/>
                      </a:lnTo>
                      <a:lnTo>
                        <a:pt x="229" y="86"/>
                      </a:lnTo>
                      <a:lnTo>
                        <a:pt x="229" y="85"/>
                      </a:lnTo>
                      <a:lnTo>
                        <a:pt x="230" y="85"/>
                      </a:lnTo>
                      <a:lnTo>
                        <a:pt x="231" y="84"/>
                      </a:lnTo>
                      <a:lnTo>
                        <a:pt x="231" y="83"/>
                      </a:lnTo>
                      <a:lnTo>
                        <a:pt x="232" y="83"/>
                      </a:lnTo>
                      <a:lnTo>
                        <a:pt x="233" y="83"/>
                      </a:lnTo>
                      <a:lnTo>
                        <a:pt x="234" y="82"/>
                      </a:lnTo>
                      <a:lnTo>
                        <a:pt x="234" y="81"/>
                      </a:lnTo>
                      <a:lnTo>
                        <a:pt x="235" y="81"/>
                      </a:lnTo>
                      <a:lnTo>
                        <a:pt x="235" y="80"/>
                      </a:lnTo>
                      <a:lnTo>
                        <a:pt x="236" y="80"/>
                      </a:lnTo>
                      <a:lnTo>
                        <a:pt x="236" y="79"/>
                      </a:lnTo>
                      <a:lnTo>
                        <a:pt x="237" y="79"/>
                      </a:lnTo>
                      <a:lnTo>
                        <a:pt x="238" y="78"/>
                      </a:lnTo>
                      <a:lnTo>
                        <a:pt x="239" y="77"/>
                      </a:lnTo>
                      <a:lnTo>
                        <a:pt x="240" y="77"/>
                      </a:lnTo>
                      <a:lnTo>
                        <a:pt x="241" y="77"/>
                      </a:lnTo>
                      <a:lnTo>
                        <a:pt x="242" y="77"/>
                      </a:lnTo>
                      <a:lnTo>
                        <a:pt x="243" y="77"/>
                      </a:lnTo>
                      <a:lnTo>
                        <a:pt x="243" y="76"/>
                      </a:lnTo>
                      <a:lnTo>
                        <a:pt x="244" y="76"/>
                      </a:lnTo>
                      <a:lnTo>
                        <a:pt x="245" y="75"/>
                      </a:lnTo>
                      <a:lnTo>
                        <a:pt x="246" y="75"/>
                      </a:lnTo>
                      <a:lnTo>
                        <a:pt x="247" y="75"/>
                      </a:lnTo>
                      <a:lnTo>
                        <a:pt x="248" y="75"/>
                      </a:lnTo>
                      <a:lnTo>
                        <a:pt x="249" y="75"/>
                      </a:lnTo>
                      <a:lnTo>
                        <a:pt x="250" y="75"/>
                      </a:lnTo>
                      <a:lnTo>
                        <a:pt x="251" y="75"/>
                      </a:lnTo>
                      <a:lnTo>
                        <a:pt x="252" y="75"/>
                      </a:lnTo>
                      <a:lnTo>
                        <a:pt x="253" y="75"/>
                      </a:lnTo>
                      <a:lnTo>
                        <a:pt x="254" y="75"/>
                      </a:lnTo>
                      <a:lnTo>
                        <a:pt x="255" y="75"/>
                      </a:lnTo>
                      <a:lnTo>
                        <a:pt x="256" y="75"/>
                      </a:lnTo>
                      <a:lnTo>
                        <a:pt x="256" y="76"/>
                      </a:lnTo>
                      <a:lnTo>
                        <a:pt x="257" y="76"/>
                      </a:lnTo>
                      <a:lnTo>
                        <a:pt x="258" y="76"/>
                      </a:lnTo>
                      <a:lnTo>
                        <a:pt x="258" y="77"/>
                      </a:lnTo>
                      <a:lnTo>
                        <a:pt x="259" y="77"/>
                      </a:lnTo>
                      <a:lnTo>
                        <a:pt x="260" y="77"/>
                      </a:lnTo>
                      <a:lnTo>
                        <a:pt x="260" y="78"/>
                      </a:lnTo>
                      <a:lnTo>
                        <a:pt x="261" y="79"/>
                      </a:lnTo>
                      <a:lnTo>
                        <a:pt x="261" y="80"/>
                      </a:lnTo>
                      <a:lnTo>
                        <a:pt x="261" y="81"/>
                      </a:lnTo>
                      <a:lnTo>
                        <a:pt x="261" y="82"/>
                      </a:lnTo>
                      <a:lnTo>
                        <a:pt x="261" y="83"/>
                      </a:lnTo>
                      <a:lnTo>
                        <a:pt x="261" y="84"/>
                      </a:lnTo>
                      <a:lnTo>
                        <a:pt x="262" y="85"/>
                      </a:lnTo>
                      <a:lnTo>
                        <a:pt x="262" y="86"/>
                      </a:lnTo>
                      <a:lnTo>
                        <a:pt x="262" y="87"/>
                      </a:lnTo>
                      <a:lnTo>
                        <a:pt x="263" y="87"/>
                      </a:lnTo>
                      <a:lnTo>
                        <a:pt x="264" y="88"/>
                      </a:lnTo>
                      <a:lnTo>
                        <a:pt x="265" y="89"/>
                      </a:lnTo>
                      <a:lnTo>
                        <a:pt x="266" y="90"/>
                      </a:lnTo>
                      <a:lnTo>
                        <a:pt x="267" y="91"/>
                      </a:lnTo>
                      <a:lnTo>
                        <a:pt x="267" y="92"/>
                      </a:lnTo>
                      <a:lnTo>
                        <a:pt x="267" y="93"/>
                      </a:lnTo>
                      <a:lnTo>
                        <a:pt x="267" y="94"/>
                      </a:lnTo>
                      <a:lnTo>
                        <a:pt x="267" y="95"/>
                      </a:lnTo>
                      <a:lnTo>
                        <a:pt x="267" y="96"/>
                      </a:lnTo>
                      <a:lnTo>
                        <a:pt x="267" y="97"/>
                      </a:lnTo>
                      <a:lnTo>
                        <a:pt x="267" y="98"/>
                      </a:lnTo>
                      <a:lnTo>
                        <a:pt x="267" y="99"/>
                      </a:lnTo>
                      <a:lnTo>
                        <a:pt x="267" y="100"/>
                      </a:lnTo>
                      <a:lnTo>
                        <a:pt x="267" y="101"/>
                      </a:lnTo>
                      <a:lnTo>
                        <a:pt x="267" y="102"/>
                      </a:lnTo>
                      <a:lnTo>
                        <a:pt x="267" y="103"/>
                      </a:lnTo>
                      <a:lnTo>
                        <a:pt x="267" y="104"/>
                      </a:lnTo>
                      <a:lnTo>
                        <a:pt x="267" y="105"/>
                      </a:lnTo>
                      <a:lnTo>
                        <a:pt x="267" y="106"/>
                      </a:lnTo>
                      <a:lnTo>
                        <a:pt x="267" y="107"/>
                      </a:lnTo>
                      <a:lnTo>
                        <a:pt x="267" y="108"/>
                      </a:lnTo>
                      <a:lnTo>
                        <a:pt x="267" y="109"/>
                      </a:lnTo>
                      <a:lnTo>
                        <a:pt x="267" y="110"/>
                      </a:lnTo>
                      <a:lnTo>
                        <a:pt x="267" y="111"/>
                      </a:lnTo>
                      <a:lnTo>
                        <a:pt x="267" y="112"/>
                      </a:lnTo>
                      <a:lnTo>
                        <a:pt x="267" y="113"/>
                      </a:lnTo>
                      <a:lnTo>
                        <a:pt x="268" y="114"/>
                      </a:lnTo>
                      <a:lnTo>
                        <a:pt x="268" y="115"/>
                      </a:lnTo>
                      <a:lnTo>
                        <a:pt x="269" y="116"/>
                      </a:lnTo>
                      <a:lnTo>
                        <a:pt x="269" y="117"/>
                      </a:lnTo>
                      <a:lnTo>
                        <a:pt x="270" y="117"/>
                      </a:lnTo>
                      <a:lnTo>
                        <a:pt x="270" y="118"/>
                      </a:lnTo>
                      <a:lnTo>
                        <a:pt x="271" y="118"/>
                      </a:lnTo>
                      <a:lnTo>
                        <a:pt x="272" y="119"/>
                      </a:lnTo>
                      <a:lnTo>
                        <a:pt x="273" y="119"/>
                      </a:lnTo>
                      <a:lnTo>
                        <a:pt x="273" y="120"/>
                      </a:lnTo>
                      <a:lnTo>
                        <a:pt x="274" y="121"/>
                      </a:lnTo>
                      <a:lnTo>
                        <a:pt x="275" y="122"/>
                      </a:lnTo>
                      <a:lnTo>
                        <a:pt x="276" y="122"/>
                      </a:lnTo>
                      <a:lnTo>
                        <a:pt x="277" y="122"/>
                      </a:lnTo>
                      <a:lnTo>
                        <a:pt x="278" y="123"/>
                      </a:lnTo>
                      <a:lnTo>
                        <a:pt x="279" y="124"/>
                      </a:lnTo>
                      <a:lnTo>
                        <a:pt x="280" y="124"/>
                      </a:lnTo>
                      <a:lnTo>
                        <a:pt x="280" y="125"/>
                      </a:lnTo>
                      <a:lnTo>
                        <a:pt x="281" y="125"/>
                      </a:lnTo>
                      <a:lnTo>
                        <a:pt x="282" y="125"/>
                      </a:lnTo>
                      <a:lnTo>
                        <a:pt x="283" y="126"/>
                      </a:lnTo>
                      <a:lnTo>
                        <a:pt x="284" y="126"/>
                      </a:lnTo>
                      <a:lnTo>
                        <a:pt x="284" y="127"/>
                      </a:lnTo>
                      <a:lnTo>
                        <a:pt x="285" y="127"/>
                      </a:lnTo>
                      <a:lnTo>
                        <a:pt x="285" y="128"/>
                      </a:lnTo>
                      <a:lnTo>
                        <a:pt x="286" y="129"/>
                      </a:lnTo>
                      <a:lnTo>
                        <a:pt x="287" y="130"/>
                      </a:lnTo>
                      <a:lnTo>
                        <a:pt x="288" y="130"/>
                      </a:lnTo>
                      <a:lnTo>
                        <a:pt x="289" y="131"/>
                      </a:lnTo>
                      <a:lnTo>
                        <a:pt x="289" y="132"/>
                      </a:lnTo>
                      <a:lnTo>
                        <a:pt x="290" y="133"/>
                      </a:lnTo>
                      <a:lnTo>
                        <a:pt x="290" y="134"/>
                      </a:lnTo>
                      <a:lnTo>
                        <a:pt x="291" y="135"/>
                      </a:lnTo>
                      <a:lnTo>
                        <a:pt x="291" y="136"/>
                      </a:lnTo>
                      <a:lnTo>
                        <a:pt x="291" y="137"/>
                      </a:lnTo>
                      <a:lnTo>
                        <a:pt x="291" y="138"/>
                      </a:lnTo>
                      <a:lnTo>
                        <a:pt x="291" y="139"/>
                      </a:lnTo>
                      <a:lnTo>
                        <a:pt x="290" y="139"/>
                      </a:lnTo>
                      <a:lnTo>
                        <a:pt x="290" y="140"/>
                      </a:lnTo>
                      <a:lnTo>
                        <a:pt x="290" y="141"/>
                      </a:lnTo>
                      <a:lnTo>
                        <a:pt x="289" y="141"/>
                      </a:lnTo>
                      <a:lnTo>
                        <a:pt x="289" y="142"/>
                      </a:lnTo>
                      <a:lnTo>
                        <a:pt x="288" y="142"/>
                      </a:lnTo>
                      <a:lnTo>
                        <a:pt x="287" y="143"/>
                      </a:lnTo>
                      <a:lnTo>
                        <a:pt x="286" y="144"/>
                      </a:lnTo>
                      <a:lnTo>
                        <a:pt x="285" y="144"/>
                      </a:lnTo>
                      <a:lnTo>
                        <a:pt x="285" y="145"/>
                      </a:lnTo>
                      <a:lnTo>
                        <a:pt x="284" y="145"/>
                      </a:lnTo>
                      <a:lnTo>
                        <a:pt x="284" y="146"/>
                      </a:lnTo>
                      <a:lnTo>
                        <a:pt x="283" y="146"/>
                      </a:lnTo>
                      <a:lnTo>
                        <a:pt x="283" y="147"/>
                      </a:lnTo>
                      <a:lnTo>
                        <a:pt x="282" y="147"/>
                      </a:lnTo>
                      <a:lnTo>
                        <a:pt x="281" y="147"/>
                      </a:lnTo>
                      <a:lnTo>
                        <a:pt x="280" y="148"/>
                      </a:lnTo>
                      <a:lnTo>
                        <a:pt x="279" y="148"/>
                      </a:lnTo>
                      <a:lnTo>
                        <a:pt x="279" y="149"/>
                      </a:lnTo>
                      <a:lnTo>
                        <a:pt x="279" y="150"/>
                      </a:lnTo>
                      <a:lnTo>
                        <a:pt x="279" y="151"/>
                      </a:lnTo>
                      <a:lnTo>
                        <a:pt x="279" y="152"/>
                      </a:lnTo>
                      <a:lnTo>
                        <a:pt x="279" y="153"/>
                      </a:lnTo>
                      <a:lnTo>
                        <a:pt x="279" y="154"/>
                      </a:lnTo>
                      <a:lnTo>
                        <a:pt x="278" y="155"/>
                      </a:lnTo>
                      <a:lnTo>
                        <a:pt x="278" y="156"/>
                      </a:lnTo>
                      <a:lnTo>
                        <a:pt x="278" y="157"/>
                      </a:lnTo>
                      <a:lnTo>
                        <a:pt x="277" y="158"/>
                      </a:lnTo>
                      <a:lnTo>
                        <a:pt x="277" y="159"/>
                      </a:lnTo>
                      <a:lnTo>
                        <a:pt x="276" y="159"/>
                      </a:lnTo>
                      <a:lnTo>
                        <a:pt x="275" y="160"/>
                      </a:lnTo>
                      <a:lnTo>
                        <a:pt x="275" y="161"/>
                      </a:lnTo>
                      <a:lnTo>
                        <a:pt x="274" y="162"/>
                      </a:lnTo>
                      <a:lnTo>
                        <a:pt x="274" y="163"/>
                      </a:lnTo>
                      <a:lnTo>
                        <a:pt x="274" y="164"/>
                      </a:lnTo>
                      <a:lnTo>
                        <a:pt x="274" y="165"/>
                      </a:lnTo>
                      <a:lnTo>
                        <a:pt x="275" y="165"/>
                      </a:lnTo>
                      <a:lnTo>
                        <a:pt x="275" y="166"/>
                      </a:lnTo>
                      <a:lnTo>
                        <a:pt x="276" y="166"/>
                      </a:lnTo>
                      <a:lnTo>
                        <a:pt x="276" y="167"/>
                      </a:lnTo>
                      <a:lnTo>
                        <a:pt x="277" y="167"/>
                      </a:lnTo>
                      <a:lnTo>
                        <a:pt x="278" y="168"/>
                      </a:lnTo>
                      <a:lnTo>
                        <a:pt x="278" y="169"/>
                      </a:lnTo>
                      <a:lnTo>
                        <a:pt x="279" y="169"/>
                      </a:lnTo>
                      <a:lnTo>
                        <a:pt x="279" y="170"/>
                      </a:lnTo>
                      <a:lnTo>
                        <a:pt x="280" y="170"/>
                      </a:lnTo>
                      <a:lnTo>
                        <a:pt x="281" y="171"/>
                      </a:lnTo>
                      <a:lnTo>
                        <a:pt x="282" y="172"/>
                      </a:lnTo>
                      <a:lnTo>
                        <a:pt x="283" y="173"/>
                      </a:lnTo>
                      <a:lnTo>
                        <a:pt x="284" y="174"/>
                      </a:lnTo>
                      <a:lnTo>
                        <a:pt x="284" y="175"/>
                      </a:lnTo>
                      <a:lnTo>
                        <a:pt x="285" y="176"/>
                      </a:lnTo>
                      <a:lnTo>
                        <a:pt x="286" y="176"/>
                      </a:lnTo>
                      <a:lnTo>
                        <a:pt x="287" y="177"/>
                      </a:lnTo>
                      <a:lnTo>
                        <a:pt x="288" y="178"/>
                      </a:lnTo>
                      <a:lnTo>
                        <a:pt x="289" y="179"/>
                      </a:lnTo>
                      <a:lnTo>
                        <a:pt x="290" y="179"/>
                      </a:lnTo>
                      <a:lnTo>
                        <a:pt x="290" y="180"/>
                      </a:lnTo>
                      <a:lnTo>
                        <a:pt x="291" y="180"/>
                      </a:lnTo>
                      <a:lnTo>
                        <a:pt x="291" y="181"/>
                      </a:lnTo>
                      <a:lnTo>
                        <a:pt x="292" y="182"/>
                      </a:lnTo>
                      <a:lnTo>
                        <a:pt x="293" y="182"/>
                      </a:lnTo>
                      <a:lnTo>
                        <a:pt x="294" y="182"/>
                      </a:lnTo>
                      <a:lnTo>
                        <a:pt x="295" y="182"/>
                      </a:lnTo>
                      <a:lnTo>
                        <a:pt x="296" y="182"/>
                      </a:lnTo>
                      <a:lnTo>
                        <a:pt x="296" y="183"/>
                      </a:lnTo>
                      <a:lnTo>
                        <a:pt x="296" y="184"/>
                      </a:lnTo>
                      <a:lnTo>
                        <a:pt x="297" y="184"/>
                      </a:lnTo>
                      <a:lnTo>
                        <a:pt x="297" y="185"/>
                      </a:lnTo>
                      <a:lnTo>
                        <a:pt x="297" y="186"/>
                      </a:lnTo>
                      <a:lnTo>
                        <a:pt x="297" y="187"/>
                      </a:lnTo>
                      <a:lnTo>
                        <a:pt x="298" y="188"/>
                      </a:lnTo>
                      <a:lnTo>
                        <a:pt x="297" y="189"/>
                      </a:lnTo>
                      <a:lnTo>
                        <a:pt x="297" y="190"/>
                      </a:lnTo>
                      <a:lnTo>
                        <a:pt x="297" y="191"/>
                      </a:lnTo>
                      <a:lnTo>
                        <a:pt x="296" y="192"/>
                      </a:lnTo>
                      <a:lnTo>
                        <a:pt x="296" y="193"/>
                      </a:lnTo>
                      <a:lnTo>
                        <a:pt x="296" y="194"/>
                      </a:lnTo>
                      <a:lnTo>
                        <a:pt x="296" y="195"/>
                      </a:lnTo>
                      <a:lnTo>
                        <a:pt x="296" y="196"/>
                      </a:lnTo>
                      <a:lnTo>
                        <a:pt x="296" y="197"/>
                      </a:lnTo>
                      <a:lnTo>
                        <a:pt x="295" y="198"/>
                      </a:lnTo>
                      <a:lnTo>
                        <a:pt x="295" y="199"/>
                      </a:lnTo>
                      <a:lnTo>
                        <a:pt x="294" y="200"/>
                      </a:lnTo>
                      <a:lnTo>
                        <a:pt x="294" y="201"/>
                      </a:lnTo>
                      <a:lnTo>
                        <a:pt x="293" y="201"/>
                      </a:lnTo>
                      <a:lnTo>
                        <a:pt x="293" y="202"/>
                      </a:lnTo>
                      <a:lnTo>
                        <a:pt x="292" y="203"/>
                      </a:lnTo>
                      <a:lnTo>
                        <a:pt x="292" y="204"/>
                      </a:lnTo>
                      <a:lnTo>
                        <a:pt x="292" y="205"/>
                      </a:lnTo>
                      <a:lnTo>
                        <a:pt x="292" y="206"/>
                      </a:lnTo>
                      <a:lnTo>
                        <a:pt x="292" y="207"/>
                      </a:lnTo>
                      <a:lnTo>
                        <a:pt x="292" y="208"/>
                      </a:lnTo>
                      <a:lnTo>
                        <a:pt x="292" y="209"/>
                      </a:lnTo>
                      <a:lnTo>
                        <a:pt x="292" y="210"/>
                      </a:lnTo>
                      <a:lnTo>
                        <a:pt x="293" y="211"/>
                      </a:lnTo>
                      <a:lnTo>
                        <a:pt x="294" y="212"/>
                      </a:lnTo>
                      <a:lnTo>
                        <a:pt x="294" y="213"/>
                      </a:lnTo>
                      <a:lnTo>
                        <a:pt x="295" y="214"/>
                      </a:lnTo>
                      <a:lnTo>
                        <a:pt x="295" y="215"/>
                      </a:lnTo>
                      <a:lnTo>
                        <a:pt x="295" y="216"/>
                      </a:lnTo>
                      <a:lnTo>
                        <a:pt x="296" y="216"/>
                      </a:lnTo>
                      <a:lnTo>
                        <a:pt x="296" y="217"/>
                      </a:lnTo>
                      <a:lnTo>
                        <a:pt x="297" y="218"/>
                      </a:lnTo>
                      <a:lnTo>
                        <a:pt x="297" y="219"/>
                      </a:lnTo>
                      <a:lnTo>
                        <a:pt x="298" y="220"/>
                      </a:lnTo>
                      <a:lnTo>
                        <a:pt x="299" y="220"/>
                      </a:lnTo>
                      <a:lnTo>
                        <a:pt x="299" y="221"/>
                      </a:lnTo>
                      <a:lnTo>
                        <a:pt x="300" y="221"/>
                      </a:lnTo>
                      <a:lnTo>
                        <a:pt x="300" y="222"/>
                      </a:lnTo>
                      <a:lnTo>
                        <a:pt x="301" y="223"/>
                      </a:lnTo>
                      <a:lnTo>
                        <a:pt x="301" y="224"/>
                      </a:lnTo>
                      <a:lnTo>
                        <a:pt x="302" y="225"/>
                      </a:lnTo>
                      <a:lnTo>
                        <a:pt x="302" y="226"/>
                      </a:lnTo>
                      <a:lnTo>
                        <a:pt x="302" y="227"/>
                      </a:lnTo>
                      <a:lnTo>
                        <a:pt x="302" y="228"/>
                      </a:lnTo>
                      <a:lnTo>
                        <a:pt x="303" y="229"/>
                      </a:lnTo>
                      <a:lnTo>
                        <a:pt x="303" y="230"/>
                      </a:lnTo>
                      <a:lnTo>
                        <a:pt x="304" y="232"/>
                      </a:lnTo>
                      <a:lnTo>
                        <a:pt x="304" y="233"/>
                      </a:lnTo>
                      <a:lnTo>
                        <a:pt x="304" y="234"/>
                      </a:lnTo>
                      <a:lnTo>
                        <a:pt x="305" y="234"/>
                      </a:lnTo>
                      <a:lnTo>
                        <a:pt x="306" y="235"/>
                      </a:lnTo>
                      <a:lnTo>
                        <a:pt x="306" y="236"/>
                      </a:lnTo>
                      <a:lnTo>
                        <a:pt x="306" y="237"/>
                      </a:lnTo>
                      <a:lnTo>
                        <a:pt x="307" y="238"/>
                      </a:lnTo>
                      <a:lnTo>
                        <a:pt x="307" y="240"/>
                      </a:lnTo>
                      <a:lnTo>
                        <a:pt x="307" y="241"/>
                      </a:lnTo>
                      <a:lnTo>
                        <a:pt x="308" y="242"/>
                      </a:lnTo>
                      <a:lnTo>
                        <a:pt x="308" y="243"/>
                      </a:lnTo>
                      <a:lnTo>
                        <a:pt x="308" y="244"/>
                      </a:lnTo>
                      <a:lnTo>
                        <a:pt x="307" y="246"/>
                      </a:lnTo>
                      <a:lnTo>
                        <a:pt x="307" y="247"/>
                      </a:lnTo>
                      <a:lnTo>
                        <a:pt x="307" y="248"/>
                      </a:lnTo>
                      <a:lnTo>
                        <a:pt x="306" y="248"/>
                      </a:lnTo>
                      <a:lnTo>
                        <a:pt x="306" y="249"/>
                      </a:lnTo>
                      <a:lnTo>
                        <a:pt x="306" y="250"/>
                      </a:lnTo>
                      <a:lnTo>
                        <a:pt x="305" y="250"/>
                      </a:lnTo>
                      <a:lnTo>
                        <a:pt x="304" y="251"/>
                      </a:lnTo>
                      <a:lnTo>
                        <a:pt x="303" y="252"/>
                      </a:lnTo>
                      <a:lnTo>
                        <a:pt x="302" y="253"/>
                      </a:lnTo>
                      <a:lnTo>
                        <a:pt x="302" y="254"/>
                      </a:lnTo>
                      <a:lnTo>
                        <a:pt x="302" y="255"/>
                      </a:lnTo>
                      <a:lnTo>
                        <a:pt x="301" y="256"/>
                      </a:lnTo>
                      <a:lnTo>
                        <a:pt x="301" y="257"/>
                      </a:lnTo>
                      <a:lnTo>
                        <a:pt x="300" y="258"/>
                      </a:lnTo>
                      <a:lnTo>
                        <a:pt x="299" y="259"/>
                      </a:lnTo>
                      <a:lnTo>
                        <a:pt x="299" y="260"/>
                      </a:lnTo>
                      <a:lnTo>
                        <a:pt x="298" y="261"/>
                      </a:lnTo>
                      <a:lnTo>
                        <a:pt x="297" y="262"/>
                      </a:lnTo>
                      <a:lnTo>
                        <a:pt x="297" y="263"/>
                      </a:lnTo>
                      <a:lnTo>
                        <a:pt x="296" y="264"/>
                      </a:lnTo>
                      <a:lnTo>
                        <a:pt x="295" y="264"/>
                      </a:lnTo>
                      <a:lnTo>
                        <a:pt x="295" y="265"/>
                      </a:lnTo>
                      <a:lnTo>
                        <a:pt x="294" y="266"/>
                      </a:lnTo>
                      <a:lnTo>
                        <a:pt x="293" y="267"/>
                      </a:lnTo>
                      <a:lnTo>
                        <a:pt x="292" y="268"/>
                      </a:lnTo>
                      <a:lnTo>
                        <a:pt x="291" y="268"/>
                      </a:lnTo>
                      <a:lnTo>
                        <a:pt x="291" y="269"/>
                      </a:lnTo>
                      <a:lnTo>
                        <a:pt x="290" y="269"/>
                      </a:lnTo>
                      <a:lnTo>
                        <a:pt x="289" y="270"/>
                      </a:lnTo>
                      <a:lnTo>
                        <a:pt x="288" y="271"/>
                      </a:lnTo>
                      <a:lnTo>
                        <a:pt x="287" y="272"/>
                      </a:lnTo>
                      <a:lnTo>
                        <a:pt x="287" y="273"/>
                      </a:lnTo>
                      <a:lnTo>
                        <a:pt x="286" y="274"/>
                      </a:lnTo>
                      <a:lnTo>
                        <a:pt x="286" y="275"/>
                      </a:lnTo>
                      <a:lnTo>
                        <a:pt x="285" y="275"/>
                      </a:lnTo>
                      <a:lnTo>
                        <a:pt x="284" y="276"/>
                      </a:lnTo>
                      <a:lnTo>
                        <a:pt x="283" y="276"/>
                      </a:lnTo>
                      <a:lnTo>
                        <a:pt x="282" y="277"/>
                      </a:lnTo>
                      <a:lnTo>
                        <a:pt x="281" y="277"/>
                      </a:lnTo>
                      <a:lnTo>
                        <a:pt x="280" y="277"/>
                      </a:lnTo>
                      <a:lnTo>
                        <a:pt x="279" y="278"/>
                      </a:lnTo>
                      <a:lnTo>
                        <a:pt x="278" y="278"/>
                      </a:lnTo>
                      <a:lnTo>
                        <a:pt x="277" y="279"/>
                      </a:lnTo>
                      <a:lnTo>
                        <a:pt x="276" y="279"/>
                      </a:lnTo>
                      <a:lnTo>
                        <a:pt x="275" y="280"/>
                      </a:lnTo>
                      <a:lnTo>
                        <a:pt x="274" y="280"/>
                      </a:lnTo>
                      <a:lnTo>
                        <a:pt x="273" y="281"/>
                      </a:lnTo>
                      <a:lnTo>
                        <a:pt x="272" y="282"/>
                      </a:lnTo>
                      <a:lnTo>
                        <a:pt x="272" y="283"/>
                      </a:lnTo>
                      <a:lnTo>
                        <a:pt x="271" y="284"/>
                      </a:lnTo>
                      <a:lnTo>
                        <a:pt x="271" y="285"/>
                      </a:lnTo>
                      <a:lnTo>
                        <a:pt x="271" y="286"/>
                      </a:lnTo>
                      <a:lnTo>
                        <a:pt x="271" y="287"/>
                      </a:lnTo>
                      <a:lnTo>
                        <a:pt x="270" y="287"/>
                      </a:lnTo>
                      <a:lnTo>
                        <a:pt x="270" y="288"/>
                      </a:lnTo>
                      <a:lnTo>
                        <a:pt x="270" y="289"/>
                      </a:lnTo>
                      <a:lnTo>
                        <a:pt x="269" y="289"/>
                      </a:lnTo>
                      <a:lnTo>
                        <a:pt x="269" y="290"/>
                      </a:lnTo>
                      <a:lnTo>
                        <a:pt x="269" y="291"/>
                      </a:lnTo>
                      <a:lnTo>
                        <a:pt x="268" y="291"/>
                      </a:lnTo>
                      <a:lnTo>
                        <a:pt x="268" y="292"/>
                      </a:lnTo>
                      <a:lnTo>
                        <a:pt x="267" y="293"/>
                      </a:lnTo>
                      <a:lnTo>
                        <a:pt x="267" y="294"/>
                      </a:lnTo>
                      <a:lnTo>
                        <a:pt x="267" y="295"/>
                      </a:lnTo>
                      <a:lnTo>
                        <a:pt x="267" y="296"/>
                      </a:lnTo>
                      <a:lnTo>
                        <a:pt x="267" y="297"/>
                      </a:lnTo>
                      <a:lnTo>
                        <a:pt x="267" y="298"/>
                      </a:lnTo>
                      <a:lnTo>
                        <a:pt x="267" y="299"/>
                      </a:lnTo>
                      <a:lnTo>
                        <a:pt x="267" y="300"/>
                      </a:lnTo>
                      <a:lnTo>
                        <a:pt x="266" y="301"/>
                      </a:lnTo>
                      <a:lnTo>
                        <a:pt x="266" y="302"/>
                      </a:lnTo>
                      <a:lnTo>
                        <a:pt x="266" y="303"/>
                      </a:lnTo>
                      <a:lnTo>
                        <a:pt x="266" y="304"/>
                      </a:lnTo>
                      <a:lnTo>
                        <a:pt x="265" y="304"/>
                      </a:lnTo>
                      <a:lnTo>
                        <a:pt x="265" y="305"/>
                      </a:lnTo>
                      <a:lnTo>
                        <a:pt x="265" y="306"/>
                      </a:lnTo>
                      <a:lnTo>
                        <a:pt x="265" y="307"/>
                      </a:lnTo>
                      <a:lnTo>
                        <a:pt x="265" y="308"/>
                      </a:lnTo>
                      <a:lnTo>
                        <a:pt x="265" y="309"/>
                      </a:lnTo>
                      <a:lnTo>
                        <a:pt x="264" y="310"/>
                      </a:lnTo>
                      <a:lnTo>
                        <a:pt x="264" y="311"/>
                      </a:lnTo>
                      <a:lnTo>
                        <a:pt x="264" y="312"/>
                      </a:lnTo>
                      <a:lnTo>
                        <a:pt x="263" y="313"/>
                      </a:lnTo>
                      <a:lnTo>
                        <a:pt x="262" y="313"/>
                      </a:lnTo>
                      <a:lnTo>
                        <a:pt x="262" y="314"/>
                      </a:lnTo>
                      <a:lnTo>
                        <a:pt x="262" y="315"/>
                      </a:lnTo>
                      <a:lnTo>
                        <a:pt x="261" y="316"/>
                      </a:lnTo>
                      <a:lnTo>
                        <a:pt x="260" y="317"/>
                      </a:lnTo>
                      <a:lnTo>
                        <a:pt x="259" y="318"/>
                      </a:lnTo>
                      <a:lnTo>
                        <a:pt x="259" y="319"/>
                      </a:lnTo>
                      <a:lnTo>
                        <a:pt x="258" y="319"/>
                      </a:lnTo>
                      <a:lnTo>
                        <a:pt x="257" y="320"/>
                      </a:lnTo>
                      <a:lnTo>
                        <a:pt x="256" y="320"/>
                      </a:lnTo>
                      <a:lnTo>
                        <a:pt x="256" y="321"/>
                      </a:lnTo>
                      <a:lnTo>
                        <a:pt x="255" y="321"/>
                      </a:lnTo>
                      <a:lnTo>
                        <a:pt x="254" y="321"/>
                      </a:lnTo>
                      <a:lnTo>
                        <a:pt x="209" y="319"/>
                      </a:lnTo>
                      <a:lnTo>
                        <a:pt x="188" y="318"/>
                      </a:lnTo>
                      <a:lnTo>
                        <a:pt x="180" y="318"/>
                      </a:lnTo>
                      <a:lnTo>
                        <a:pt x="161" y="317"/>
                      </a:lnTo>
                      <a:lnTo>
                        <a:pt x="158" y="317"/>
                      </a:lnTo>
                      <a:lnTo>
                        <a:pt x="119" y="316"/>
                      </a:lnTo>
                      <a:lnTo>
                        <a:pt x="0" y="312"/>
                      </a:lnTo>
                      <a:lnTo>
                        <a:pt x="16" y="165"/>
                      </a:lnTo>
                      <a:lnTo>
                        <a:pt x="32" y="12"/>
                      </a:lnTo>
                      <a:lnTo>
                        <a:pt x="33" y="12"/>
                      </a:lnTo>
                      <a:lnTo>
                        <a:pt x="33" y="11"/>
                      </a:lnTo>
                      <a:lnTo>
                        <a:pt x="34" y="10"/>
                      </a:lnTo>
                      <a:lnTo>
                        <a:pt x="35" y="8"/>
                      </a:lnTo>
                      <a:lnTo>
                        <a:pt x="36" y="7"/>
                      </a:lnTo>
                      <a:lnTo>
                        <a:pt x="37" y="7"/>
                      </a:lnTo>
                      <a:lnTo>
                        <a:pt x="40" y="6"/>
                      </a:lnTo>
                      <a:lnTo>
                        <a:pt x="40" y="5"/>
                      </a:lnTo>
                      <a:lnTo>
                        <a:pt x="41" y="5"/>
                      </a:lnTo>
                      <a:lnTo>
                        <a:pt x="41" y="4"/>
                      </a:lnTo>
                      <a:lnTo>
                        <a:pt x="41" y="2"/>
                      </a:lnTo>
                      <a:lnTo>
                        <a:pt x="42" y="2"/>
                      </a:lnTo>
                      <a:lnTo>
                        <a:pt x="43" y="2"/>
                      </a:lnTo>
                      <a:lnTo>
                        <a:pt x="44" y="2"/>
                      </a:lnTo>
                      <a:lnTo>
                        <a:pt x="45" y="0"/>
                      </a:lnTo>
                      <a:lnTo>
                        <a:pt x="46" y="0"/>
                      </a:lnTo>
                      <a:lnTo>
                        <a:pt x="47" y="0"/>
                      </a:lnTo>
                      <a:lnTo>
                        <a:pt x="48" y="0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" name="Freeform 63">
                  <a:extLst>
                    <a:ext uri="{FF2B5EF4-FFF2-40B4-BE49-F238E27FC236}">
                      <a16:creationId xmlns:a16="http://schemas.microsoft.com/office/drawing/2014/main" id="{84B96191-8C7D-4B75-86F2-5FBC8B426E3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28913" y="1920875"/>
                  <a:ext cx="501650" cy="439738"/>
                </a:xfrm>
                <a:custGeom>
                  <a:avLst/>
                  <a:gdLst>
                    <a:gd name="T0" fmla="*/ 255 w 316"/>
                    <a:gd name="T1" fmla="*/ 34 h 277"/>
                    <a:gd name="T2" fmla="*/ 253 w 316"/>
                    <a:gd name="T3" fmla="*/ 44 h 277"/>
                    <a:gd name="T4" fmla="*/ 258 w 316"/>
                    <a:gd name="T5" fmla="*/ 52 h 277"/>
                    <a:gd name="T6" fmla="*/ 265 w 316"/>
                    <a:gd name="T7" fmla="*/ 62 h 277"/>
                    <a:gd name="T8" fmla="*/ 266 w 316"/>
                    <a:gd name="T9" fmla="*/ 71 h 277"/>
                    <a:gd name="T10" fmla="*/ 278 w 316"/>
                    <a:gd name="T11" fmla="*/ 90 h 277"/>
                    <a:gd name="T12" fmla="*/ 282 w 316"/>
                    <a:gd name="T13" fmla="*/ 98 h 277"/>
                    <a:gd name="T14" fmla="*/ 290 w 316"/>
                    <a:gd name="T15" fmla="*/ 106 h 277"/>
                    <a:gd name="T16" fmla="*/ 296 w 316"/>
                    <a:gd name="T17" fmla="*/ 115 h 277"/>
                    <a:gd name="T18" fmla="*/ 301 w 316"/>
                    <a:gd name="T19" fmla="*/ 123 h 277"/>
                    <a:gd name="T20" fmla="*/ 304 w 316"/>
                    <a:gd name="T21" fmla="*/ 133 h 277"/>
                    <a:gd name="T22" fmla="*/ 302 w 316"/>
                    <a:gd name="T23" fmla="*/ 140 h 277"/>
                    <a:gd name="T24" fmla="*/ 302 w 316"/>
                    <a:gd name="T25" fmla="*/ 151 h 277"/>
                    <a:gd name="T26" fmla="*/ 309 w 316"/>
                    <a:gd name="T27" fmla="*/ 156 h 277"/>
                    <a:gd name="T28" fmla="*/ 315 w 316"/>
                    <a:gd name="T29" fmla="*/ 162 h 277"/>
                    <a:gd name="T30" fmla="*/ 315 w 316"/>
                    <a:gd name="T31" fmla="*/ 170 h 277"/>
                    <a:gd name="T32" fmla="*/ 311 w 316"/>
                    <a:gd name="T33" fmla="*/ 178 h 277"/>
                    <a:gd name="T34" fmla="*/ 302 w 316"/>
                    <a:gd name="T35" fmla="*/ 188 h 277"/>
                    <a:gd name="T36" fmla="*/ 293 w 316"/>
                    <a:gd name="T37" fmla="*/ 191 h 277"/>
                    <a:gd name="T38" fmla="*/ 288 w 316"/>
                    <a:gd name="T39" fmla="*/ 184 h 277"/>
                    <a:gd name="T40" fmla="*/ 280 w 316"/>
                    <a:gd name="T41" fmla="*/ 181 h 277"/>
                    <a:gd name="T42" fmla="*/ 271 w 316"/>
                    <a:gd name="T43" fmla="*/ 178 h 277"/>
                    <a:gd name="T44" fmla="*/ 266 w 316"/>
                    <a:gd name="T45" fmla="*/ 174 h 277"/>
                    <a:gd name="T46" fmla="*/ 258 w 316"/>
                    <a:gd name="T47" fmla="*/ 176 h 277"/>
                    <a:gd name="T48" fmla="*/ 249 w 316"/>
                    <a:gd name="T49" fmla="*/ 179 h 277"/>
                    <a:gd name="T50" fmla="*/ 240 w 316"/>
                    <a:gd name="T51" fmla="*/ 182 h 277"/>
                    <a:gd name="T52" fmla="*/ 240 w 316"/>
                    <a:gd name="T53" fmla="*/ 223 h 277"/>
                    <a:gd name="T54" fmla="*/ 236 w 316"/>
                    <a:gd name="T55" fmla="*/ 229 h 277"/>
                    <a:gd name="T56" fmla="*/ 237 w 316"/>
                    <a:gd name="T57" fmla="*/ 240 h 277"/>
                    <a:gd name="T58" fmla="*/ 216 w 316"/>
                    <a:gd name="T59" fmla="*/ 240 h 277"/>
                    <a:gd name="T60" fmla="*/ 204 w 316"/>
                    <a:gd name="T61" fmla="*/ 238 h 277"/>
                    <a:gd name="T62" fmla="*/ 205 w 316"/>
                    <a:gd name="T63" fmla="*/ 247 h 277"/>
                    <a:gd name="T64" fmla="*/ 189 w 316"/>
                    <a:gd name="T65" fmla="*/ 261 h 277"/>
                    <a:gd name="T66" fmla="*/ 179 w 316"/>
                    <a:gd name="T67" fmla="*/ 262 h 277"/>
                    <a:gd name="T68" fmla="*/ 106 w 316"/>
                    <a:gd name="T69" fmla="*/ 247 h 277"/>
                    <a:gd name="T70" fmla="*/ 99 w 316"/>
                    <a:gd name="T71" fmla="*/ 235 h 277"/>
                    <a:gd name="T72" fmla="*/ 91 w 316"/>
                    <a:gd name="T73" fmla="*/ 222 h 277"/>
                    <a:gd name="T74" fmla="*/ 6 w 316"/>
                    <a:gd name="T75" fmla="*/ 151 h 277"/>
                    <a:gd name="T76" fmla="*/ 1 w 316"/>
                    <a:gd name="T77" fmla="*/ 147 h 277"/>
                    <a:gd name="T78" fmla="*/ 0 w 316"/>
                    <a:gd name="T79" fmla="*/ 140 h 277"/>
                    <a:gd name="T80" fmla="*/ 5 w 316"/>
                    <a:gd name="T81" fmla="*/ 136 h 277"/>
                    <a:gd name="T82" fmla="*/ 11 w 316"/>
                    <a:gd name="T83" fmla="*/ 131 h 277"/>
                    <a:gd name="T84" fmla="*/ 15 w 316"/>
                    <a:gd name="T85" fmla="*/ 124 h 277"/>
                    <a:gd name="T86" fmla="*/ 17 w 316"/>
                    <a:gd name="T87" fmla="*/ 117 h 277"/>
                    <a:gd name="T88" fmla="*/ 17 w 316"/>
                    <a:gd name="T89" fmla="*/ 110 h 277"/>
                    <a:gd name="T90" fmla="*/ 17 w 316"/>
                    <a:gd name="T91" fmla="*/ 102 h 277"/>
                    <a:gd name="T92" fmla="*/ 25 w 316"/>
                    <a:gd name="T93" fmla="*/ 98 h 277"/>
                    <a:gd name="T94" fmla="*/ 30 w 316"/>
                    <a:gd name="T95" fmla="*/ 92 h 277"/>
                    <a:gd name="T96" fmla="*/ 30 w 316"/>
                    <a:gd name="T97" fmla="*/ 84 h 277"/>
                    <a:gd name="T98" fmla="*/ 30 w 316"/>
                    <a:gd name="T99" fmla="*/ 74 h 277"/>
                    <a:gd name="T100" fmla="*/ 29 w 316"/>
                    <a:gd name="T101" fmla="*/ 66 h 277"/>
                    <a:gd name="T102" fmla="*/ 29 w 316"/>
                    <a:gd name="T103" fmla="*/ 57 h 277"/>
                    <a:gd name="T104" fmla="*/ 23 w 316"/>
                    <a:gd name="T105" fmla="*/ 48 h 277"/>
                    <a:gd name="T106" fmla="*/ 29 w 316"/>
                    <a:gd name="T107" fmla="*/ 40 h 277"/>
                    <a:gd name="T108" fmla="*/ 35 w 316"/>
                    <a:gd name="T109" fmla="*/ 27 h 277"/>
                    <a:gd name="T110" fmla="*/ 35 w 316"/>
                    <a:gd name="T111" fmla="*/ 17 h 277"/>
                    <a:gd name="T112" fmla="*/ 44 w 316"/>
                    <a:gd name="T113" fmla="*/ 13 h 277"/>
                    <a:gd name="T114" fmla="*/ 42 w 316"/>
                    <a:gd name="T115" fmla="*/ 2 h 277"/>
                    <a:gd name="T116" fmla="*/ 250 w 316"/>
                    <a:gd name="T117" fmla="*/ 15 h 277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316"/>
                    <a:gd name="T178" fmla="*/ 0 h 277"/>
                    <a:gd name="T179" fmla="*/ 316 w 316"/>
                    <a:gd name="T180" fmla="*/ 277 h 277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316" h="277">
                      <a:moveTo>
                        <a:pt x="250" y="27"/>
                      </a:moveTo>
                      <a:lnTo>
                        <a:pt x="250" y="38"/>
                      </a:lnTo>
                      <a:lnTo>
                        <a:pt x="250" y="37"/>
                      </a:lnTo>
                      <a:lnTo>
                        <a:pt x="251" y="36"/>
                      </a:lnTo>
                      <a:lnTo>
                        <a:pt x="251" y="35"/>
                      </a:lnTo>
                      <a:lnTo>
                        <a:pt x="252" y="34"/>
                      </a:lnTo>
                      <a:lnTo>
                        <a:pt x="252" y="33"/>
                      </a:lnTo>
                      <a:lnTo>
                        <a:pt x="253" y="33"/>
                      </a:lnTo>
                      <a:lnTo>
                        <a:pt x="254" y="33"/>
                      </a:lnTo>
                      <a:lnTo>
                        <a:pt x="254" y="34"/>
                      </a:lnTo>
                      <a:lnTo>
                        <a:pt x="255" y="34"/>
                      </a:lnTo>
                      <a:lnTo>
                        <a:pt x="254" y="35"/>
                      </a:lnTo>
                      <a:lnTo>
                        <a:pt x="254" y="36"/>
                      </a:lnTo>
                      <a:lnTo>
                        <a:pt x="254" y="37"/>
                      </a:lnTo>
                      <a:lnTo>
                        <a:pt x="254" y="38"/>
                      </a:lnTo>
                      <a:lnTo>
                        <a:pt x="254" y="39"/>
                      </a:lnTo>
                      <a:lnTo>
                        <a:pt x="254" y="40"/>
                      </a:lnTo>
                      <a:lnTo>
                        <a:pt x="253" y="40"/>
                      </a:lnTo>
                      <a:lnTo>
                        <a:pt x="253" y="41"/>
                      </a:lnTo>
                      <a:lnTo>
                        <a:pt x="252" y="41"/>
                      </a:lnTo>
                      <a:lnTo>
                        <a:pt x="253" y="42"/>
                      </a:lnTo>
                      <a:lnTo>
                        <a:pt x="253" y="43"/>
                      </a:lnTo>
                      <a:lnTo>
                        <a:pt x="253" y="44"/>
                      </a:lnTo>
                      <a:lnTo>
                        <a:pt x="254" y="45"/>
                      </a:lnTo>
                      <a:lnTo>
                        <a:pt x="254" y="46"/>
                      </a:lnTo>
                      <a:lnTo>
                        <a:pt x="255" y="46"/>
                      </a:lnTo>
                      <a:lnTo>
                        <a:pt x="255" y="47"/>
                      </a:lnTo>
                      <a:lnTo>
                        <a:pt x="256" y="48"/>
                      </a:lnTo>
                      <a:lnTo>
                        <a:pt x="257" y="48"/>
                      </a:lnTo>
                      <a:lnTo>
                        <a:pt x="257" y="49"/>
                      </a:lnTo>
                      <a:lnTo>
                        <a:pt x="257" y="50"/>
                      </a:lnTo>
                      <a:lnTo>
                        <a:pt x="257" y="51"/>
                      </a:lnTo>
                      <a:lnTo>
                        <a:pt x="258" y="52"/>
                      </a:lnTo>
                      <a:lnTo>
                        <a:pt x="259" y="53"/>
                      </a:lnTo>
                      <a:lnTo>
                        <a:pt x="259" y="54"/>
                      </a:lnTo>
                      <a:lnTo>
                        <a:pt x="260" y="54"/>
                      </a:lnTo>
                      <a:lnTo>
                        <a:pt x="261" y="55"/>
                      </a:lnTo>
                      <a:lnTo>
                        <a:pt x="261" y="56"/>
                      </a:lnTo>
                      <a:lnTo>
                        <a:pt x="262" y="57"/>
                      </a:lnTo>
                      <a:lnTo>
                        <a:pt x="263" y="58"/>
                      </a:lnTo>
                      <a:lnTo>
                        <a:pt x="263" y="59"/>
                      </a:lnTo>
                      <a:lnTo>
                        <a:pt x="264" y="60"/>
                      </a:lnTo>
                      <a:lnTo>
                        <a:pt x="264" y="61"/>
                      </a:lnTo>
                      <a:lnTo>
                        <a:pt x="265" y="61"/>
                      </a:lnTo>
                      <a:lnTo>
                        <a:pt x="265" y="62"/>
                      </a:lnTo>
                      <a:lnTo>
                        <a:pt x="265" y="63"/>
                      </a:lnTo>
                      <a:lnTo>
                        <a:pt x="265" y="64"/>
                      </a:lnTo>
                      <a:lnTo>
                        <a:pt x="266" y="64"/>
                      </a:lnTo>
                      <a:lnTo>
                        <a:pt x="266" y="65"/>
                      </a:lnTo>
                      <a:lnTo>
                        <a:pt x="266" y="66"/>
                      </a:lnTo>
                      <a:lnTo>
                        <a:pt x="266" y="67"/>
                      </a:lnTo>
                      <a:lnTo>
                        <a:pt x="266" y="68"/>
                      </a:lnTo>
                      <a:lnTo>
                        <a:pt x="265" y="68"/>
                      </a:lnTo>
                      <a:lnTo>
                        <a:pt x="265" y="69"/>
                      </a:lnTo>
                      <a:lnTo>
                        <a:pt x="265" y="70"/>
                      </a:lnTo>
                      <a:lnTo>
                        <a:pt x="266" y="71"/>
                      </a:lnTo>
                      <a:lnTo>
                        <a:pt x="266" y="72"/>
                      </a:lnTo>
                      <a:lnTo>
                        <a:pt x="266" y="73"/>
                      </a:lnTo>
                      <a:lnTo>
                        <a:pt x="267" y="74"/>
                      </a:lnTo>
                      <a:lnTo>
                        <a:pt x="267" y="75"/>
                      </a:lnTo>
                      <a:lnTo>
                        <a:pt x="267" y="76"/>
                      </a:lnTo>
                      <a:lnTo>
                        <a:pt x="268" y="77"/>
                      </a:lnTo>
                      <a:lnTo>
                        <a:pt x="268" y="90"/>
                      </a:lnTo>
                      <a:lnTo>
                        <a:pt x="277" y="90"/>
                      </a:lnTo>
                      <a:lnTo>
                        <a:pt x="278" y="90"/>
                      </a:lnTo>
                      <a:lnTo>
                        <a:pt x="279" y="91"/>
                      </a:lnTo>
                      <a:lnTo>
                        <a:pt x="279" y="92"/>
                      </a:lnTo>
                      <a:lnTo>
                        <a:pt x="279" y="93"/>
                      </a:lnTo>
                      <a:lnTo>
                        <a:pt x="279" y="94"/>
                      </a:lnTo>
                      <a:lnTo>
                        <a:pt x="280" y="94"/>
                      </a:lnTo>
                      <a:lnTo>
                        <a:pt x="280" y="95"/>
                      </a:lnTo>
                      <a:lnTo>
                        <a:pt x="281" y="95"/>
                      </a:lnTo>
                      <a:lnTo>
                        <a:pt x="282" y="95"/>
                      </a:lnTo>
                      <a:lnTo>
                        <a:pt x="283" y="95"/>
                      </a:lnTo>
                      <a:lnTo>
                        <a:pt x="283" y="96"/>
                      </a:lnTo>
                      <a:lnTo>
                        <a:pt x="282" y="97"/>
                      </a:lnTo>
                      <a:lnTo>
                        <a:pt x="282" y="98"/>
                      </a:lnTo>
                      <a:lnTo>
                        <a:pt x="284" y="99"/>
                      </a:lnTo>
                      <a:lnTo>
                        <a:pt x="284" y="100"/>
                      </a:lnTo>
                      <a:lnTo>
                        <a:pt x="284" y="101"/>
                      </a:lnTo>
                      <a:lnTo>
                        <a:pt x="284" y="103"/>
                      </a:lnTo>
                      <a:lnTo>
                        <a:pt x="285" y="103"/>
                      </a:lnTo>
                      <a:lnTo>
                        <a:pt x="286" y="103"/>
                      </a:lnTo>
                      <a:lnTo>
                        <a:pt x="287" y="104"/>
                      </a:lnTo>
                      <a:lnTo>
                        <a:pt x="288" y="105"/>
                      </a:lnTo>
                      <a:lnTo>
                        <a:pt x="289" y="105"/>
                      </a:lnTo>
                      <a:lnTo>
                        <a:pt x="290" y="105"/>
                      </a:lnTo>
                      <a:lnTo>
                        <a:pt x="290" y="106"/>
                      </a:lnTo>
                      <a:lnTo>
                        <a:pt x="291" y="107"/>
                      </a:lnTo>
                      <a:lnTo>
                        <a:pt x="291" y="108"/>
                      </a:lnTo>
                      <a:lnTo>
                        <a:pt x="291" y="109"/>
                      </a:lnTo>
                      <a:lnTo>
                        <a:pt x="292" y="109"/>
                      </a:lnTo>
                      <a:lnTo>
                        <a:pt x="292" y="110"/>
                      </a:lnTo>
                      <a:lnTo>
                        <a:pt x="293" y="111"/>
                      </a:lnTo>
                      <a:lnTo>
                        <a:pt x="294" y="112"/>
                      </a:lnTo>
                      <a:lnTo>
                        <a:pt x="294" y="111"/>
                      </a:lnTo>
                      <a:lnTo>
                        <a:pt x="294" y="112"/>
                      </a:lnTo>
                      <a:lnTo>
                        <a:pt x="295" y="113"/>
                      </a:lnTo>
                      <a:lnTo>
                        <a:pt x="295" y="114"/>
                      </a:lnTo>
                      <a:lnTo>
                        <a:pt x="296" y="115"/>
                      </a:lnTo>
                      <a:lnTo>
                        <a:pt x="297" y="115"/>
                      </a:lnTo>
                      <a:lnTo>
                        <a:pt x="297" y="116"/>
                      </a:lnTo>
                      <a:lnTo>
                        <a:pt x="298" y="116"/>
                      </a:lnTo>
                      <a:lnTo>
                        <a:pt x="299" y="116"/>
                      </a:lnTo>
                      <a:lnTo>
                        <a:pt x="299" y="117"/>
                      </a:lnTo>
                      <a:lnTo>
                        <a:pt x="299" y="118"/>
                      </a:lnTo>
                      <a:lnTo>
                        <a:pt x="299" y="119"/>
                      </a:lnTo>
                      <a:lnTo>
                        <a:pt x="300" y="120"/>
                      </a:lnTo>
                      <a:lnTo>
                        <a:pt x="300" y="121"/>
                      </a:lnTo>
                      <a:lnTo>
                        <a:pt x="301" y="122"/>
                      </a:lnTo>
                      <a:lnTo>
                        <a:pt x="301" y="123"/>
                      </a:lnTo>
                      <a:lnTo>
                        <a:pt x="301" y="124"/>
                      </a:lnTo>
                      <a:lnTo>
                        <a:pt x="301" y="125"/>
                      </a:lnTo>
                      <a:lnTo>
                        <a:pt x="302" y="125"/>
                      </a:lnTo>
                      <a:lnTo>
                        <a:pt x="302" y="126"/>
                      </a:lnTo>
                      <a:lnTo>
                        <a:pt x="302" y="127"/>
                      </a:lnTo>
                      <a:lnTo>
                        <a:pt x="303" y="128"/>
                      </a:lnTo>
                      <a:lnTo>
                        <a:pt x="303" y="129"/>
                      </a:lnTo>
                      <a:lnTo>
                        <a:pt x="303" y="130"/>
                      </a:lnTo>
                      <a:lnTo>
                        <a:pt x="304" y="131"/>
                      </a:lnTo>
                      <a:lnTo>
                        <a:pt x="304" y="132"/>
                      </a:lnTo>
                      <a:lnTo>
                        <a:pt x="304" y="133"/>
                      </a:lnTo>
                      <a:lnTo>
                        <a:pt x="304" y="134"/>
                      </a:lnTo>
                      <a:lnTo>
                        <a:pt x="304" y="135"/>
                      </a:lnTo>
                      <a:lnTo>
                        <a:pt x="304" y="136"/>
                      </a:lnTo>
                      <a:lnTo>
                        <a:pt x="304" y="137"/>
                      </a:lnTo>
                      <a:lnTo>
                        <a:pt x="304" y="138"/>
                      </a:lnTo>
                      <a:lnTo>
                        <a:pt x="305" y="138"/>
                      </a:lnTo>
                      <a:lnTo>
                        <a:pt x="305" y="139"/>
                      </a:lnTo>
                      <a:lnTo>
                        <a:pt x="305" y="140"/>
                      </a:lnTo>
                      <a:lnTo>
                        <a:pt x="304" y="140"/>
                      </a:lnTo>
                      <a:lnTo>
                        <a:pt x="303" y="140"/>
                      </a:lnTo>
                      <a:lnTo>
                        <a:pt x="302" y="140"/>
                      </a:lnTo>
                      <a:lnTo>
                        <a:pt x="302" y="141"/>
                      </a:lnTo>
                      <a:lnTo>
                        <a:pt x="302" y="142"/>
                      </a:lnTo>
                      <a:lnTo>
                        <a:pt x="301" y="145"/>
                      </a:lnTo>
                      <a:lnTo>
                        <a:pt x="304" y="149"/>
                      </a:lnTo>
                      <a:lnTo>
                        <a:pt x="303" y="149"/>
                      </a:lnTo>
                      <a:lnTo>
                        <a:pt x="303" y="148"/>
                      </a:lnTo>
                      <a:lnTo>
                        <a:pt x="302" y="148"/>
                      </a:lnTo>
                      <a:lnTo>
                        <a:pt x="302" y="147"/>
                      </a:lnTo>
                      <a:lnTo>
                        <a:pt x="302" y="148"/>
                      </a:lnTo>
                      <a:lnTo>
                        <a:pt x="302" y="150"/>
                      </a:lnTo>
                      <a:lnTo>
                        <a:pt x="302" y="151"/>
                      </a:lnTo>
                      <a:lnTo>
                        <a:pt x="302" y="152"/>
                      </a:lnTo>
                      <a:lnTo>
                        <a:pt x="303" y="152"/>
                      </a:lnTo>
                      <a:lnTo>
                        <a:pt x="303" y="151"/>
                      </a:lnTo>
                      <a:lnTo>
                        <a:pt x="304" y="151"/>
                      </a:lnTo>
                      <a:lnTo>
                        <a:pt x="304" y="152"/>
                      </a:lnTo>
                      <a:lnTo>
                        <a:pt x="304" y="153"/>
                      </a:lnTo>
                      <a:lnTo>
                        <a:pt x="305" y="153"/>
                      </a:lnTo>
                      <a:lnTo>
                        <a:pt x="305" y="154"/>
                      </a:lnTo>
                      <a:lnTo>
                        <a:pt x="306" y="155"/>
                      </a:lnTo>
                      <a:lnTo>
                        <a:pt x="307" y="156"/>
                      </a:lnTo>
                      <a:lnTo>
                        <a:pt x="308" y="156"/>
                      </a:lnTo>
                      <a:lnTo>
                        <a:pt x="309" y="156"/>
                      </a:lnTo>
                      <a:lnTo>
                        <a:pt x="309" y="157"/>
                      </a:lnTo>
                      <a:lnTo>
                        <a:pt x="310" y="157"/>
                      </a:lnTo>
                      <a:lnTo>
                        <a:pt x="310" y="158"/>
                      </a:lnTo>
                      <a:lnTo>
                        <a:pt x="311" y="158"/>
                      </a:lnTo>
                      <a:lnTo>
                        <a:pt x="311" y="159"/>
                      </a:lnTo>
                      <a:lnTo>
                        <a:pt x="312" y="159"/>
                      </a:lnTo>
                      <a:lnTo>
                        <a:pt x="313" y="160"/>
                      </a:lnTo>
                      <a:lnTo>
                        <a:pt x="313" y="161"/>
                      </a:lnTo>
                      <a:lnTo>
                        <a:pt x="314" y="161"/>
                      </a:lnTo>
                      <a:lnTo>
                        <a:pt x="315" y="161"/>
                      </a:lnTo>
                      <a:lnTo>
                        <a:pt x="315" y="162"/>
                      </a:lnTo>
                      <a:lnTo>
                        <a:pt x="315" y="163"/>
                      </a:lnTo>
                      <a:lnTo>
                        <a:pt x="314" y="163"/>
                      </a:lnTo>
                      <a:lnTo>
                        <a:pt x="314" y="164"/>
                      </a:lnTo>
                      <a:lnTo>
                        <a:pt x="314" y="165"/>
                      </a:lnTo>
                      <a:lnTo>
                        <a:pt x="315" y="165"/>
                      </a:lnTo>
                      <a:lnTo>
                        <a:pt x="315" y="166"/>
                      </a:lnTo>
                      <a:lnTo>
                        <a:pt x="315" y="167"/>
                      </a:lnTo>
                      <a:lnTo>
                        <a:pt x="316" y="168"/>
                      </a:lnTo>
                      <a:lnTo>
                        <a:pt x="316" y="169"/>
                      </a:lnTo>
                      <a:lnTo>
                        <a:pt x="316" y="170"/>
                      </a:lnTo>
                      <a:lnTo>
                        <a:pt x="315" y="170"/>
                      </a:lnTo>
                      <a:lnTo>
                        <a:pt x="314" y="170"/>
                      </a:lnTo>
                      <a:lnTo>
                        <a:pt x="314" y="171"/>
                      </a:lnTo>
                      <a:lnTo>
                        <a:pt x="314" y="172"/>
                      </a:lnTo>
                      <a:lnTo>
                        <a:pt x="314" y="173"/>
                      </a:lnTo>
                      <a:lnTo>
                        <a:pt x="313" y="173"/>
                      </a:lnTo>
                      <a:lnTo>
                        <a:pt x="313" y="174"/>
                      </a:lnTo>
                      <a:lnTo>
                        <a:pt x="314" y="174"/>
                      </a:lnTo>
                      <a:lnTo>
                        <a:pt x="314" y="175"/>
                      </a:lnTo>
                      <a:lnTo>
                        <a:pt x="313" y="175"/>
                      </a:lnTo>
                      <a:lnTo>
                        <a:pt x="312" y="176"/>
                      </a:lnTo>
                      <a:lnTo>
                        <a:pt x="312" y="177"/>
                      </a:lnTo>
                      <a:lnTo>
                        <a:pt x="311" y="178"/>
                      </a:lnTo>
                      <a:lnTo>
                        <a:pt x="311" y="179"/>
                      </a:lnTo>
                      <a:lnTo>
                        <a:pt x="310" y="180"/>
                      </a:lnTo>
                      <a:lnTo>
                        <a:pt x="310" y="181"/>
                      </a:lnTo>
                      <a:lnTo>
                        <a:pt x="309" y="181"/>
                      </a:lnTo>
                      <a:lnTo>
                        <a:pt x="309" y="182"/>
                      </a:lnTo>
                      <a:lnTo>
                        <a:pt x="309" y="183"/>
                      </a:lnTo>
                      <a:lnTo>
                        <a:pt x="311" y="186"/>
                      </a:lnTo>
                      <a:lnTo>
                        <a:pt x="306" y="189"/>
                      </a:lnTo>
                      <a:lnTo>
                        <a:pt x="305" y="189"/>
                      </a:lnTo>
                      <a:lnTo>
                        <a:pt x="304" y="188"/>
                      </a:lnTo>
                      <a:lnTo>
                        <a:pt x="303" y="188"/>
                      </a:lnTo>
                      <a:lnTo>
                        <a:pt x="302" y="188"/>
                      </a:lnTo>
                      <a:lnTo>
                        <a:pt x="301" y="188"/>
                      </a:lnTo>
                      <a:lnTo>
                        <a:pt x="301" y="189"/>
                      </a:lnTo>
                      <a:lnTo>
                        <a:pt x="300" y="189"/>
                      </a:lnTo>
                      <a:lnTo>
                        <a:pt x="299" y="189"/>
                      </a:lnTo>
                      <a:lnTo>
                        <a:pt x="298" y="189"/>
                      </a:lnTo>
                      <a:lnTo>
                        <a:pt x="298" y="190"/>
                      </a:lnTo>
                      <a:lnTo>
                        <a:pt x="297" y="190"/>
                      </a:lnTo>
                      <a:lnTo>
                        <a:pt x="296" y="190"/>
                      </a:lnTo>
                      <a:lnTo>
                        <a:pt x="295" y="191"/>
                      </a:lnTo>
                      <a:lnTo>
                        <a:pt x="294" y="191"/>
                      </a:lnTo>
                      <a:lnTo>
                        <a:pt x="293" y="191"/>
                      </a:lnTo>
                      <a:lnTo>
                        <a:pt x="292" y="191"/>
                      </a:lnTo>
                      <a:lnTo>
                        <a:pt x="291" y="190"/>
                      </a:lnTo>
                      <a:lnTo>
                        <a:pt x="291" y="189"/>
                      </a:lnTo>
                      <a:lnTo>
                        <a:pt x="290" y="189"/>
                      </a:lnTo>
                      <a:lnTo>
                        <a:pt x="290" y="188"/>
                      </a:lnTo>
                      <a:lnTo>
                        <a:pt x="290" y="187"/>
                      </a:lnTo>
                      <a:lnTo>
                        <a:pt x="290" y="186"/>
                      </a:lnTo>
                      <a:lnTo>
                        <a:pt x="289" y="186"/>
                      </a:lnTo>
                      <a:lnTo>
                        <a:pt x="288" y="186"/>
                      </a:lnTo>
                      <a:lnTo>
                        <a:pt x="288" y="185"/>
                      </a:lnTo>
                      <a:lnTo>
                        <a:pt x="288" y="184"/>
                      </a:lnTo>
                      <a:lnTo>
                        <a:pt x="287" y="183"/>
                      </a:lnTo>
                      <a:lnTo>
                        <a:pt x="287" y="182"/>
                      </a:lnTo>
                      <a:lnTo>
                        <a:pt x="287" y="181"/>
                      </a:lnTo>
                      <a:lnTo>
                        <a:pt x="286" y="181"/>
                      </a:lnTo>
                      <a:lnTo>
                        <a:pt x="285" y="180"/>
                      </a:lnTo>
                      <a:lnTo>
                        <a:pt x="284" y="180"/>
                      </a:lnTo>
                      <a:lnTo>
                        <a:pt x="283" y="180"/>
                      </a:lnTo>
                      <a:lnTo>
                        <a:pt x="282" y="180"/>
                      </a:lnTo>
                      <a:lnTo>
                        <a:pt x="281" y="181"/>
                      </a:lnTo>
                      <a:lnTo>
                        <a:pt x="281" y="180"/>
                      </a:lnTo>
                      <a:lnTo>
                        <a:pt x="280" y="180"/>
                      </a:lnTo>
                      <a:lnTo>
                        <a:pt x="280" y="181"/>
                      </a:lnTo>
                      <a:lnTo>
                        <a:pt x="279" y="181"/>
                      </a:lnTo>
                      <a:lnTo>
                        <a:pt x="278" y="181"/>
                      </a:lnTo>
                      <a:lnTo>
                        <a:pt x="277" y="182"/>
                      </a:lnTo>
                      <a:lnTo>
                        <a:pt x="276" y="182"/>
                      </a:lnTo>
                      <a:lnTo>
                        <a:pt x="275" y="181"/>
                      </a:lnTo>
                      <a:lnTo>
                        <a:pt x="274" y="180"/>
                      </a:lnTo>
                      <a:lnTo>
                        <a:pt x="273" y="180"/>
                      </a:lnTo>
                      <a:lnTo>
                        <a:pt x="273" y="179"/>
                      </a:lnTo>
                      <a:lnTo>
                        <a:pt x="272" y="179"/>
                      </a:lnTo>
                      <a:lnTo>
                        <a:pt x="272" y="178"/>
                      </a:lnTo>
                      <a:lnTo>
                        <a:pt x="271" y="178"/>
                      </a:lnTo>
                      <a:lnTo>
                        <a:pt x="270" y="178"/>
                      </a:lnTo>
                      <a:lnTo>
                        <a:pt x="269" y="178"/>
                      </a:lnTo>
                      <a:lnTo>
                        <a:pt x="268" y="178"/>
                      </a:lnTo>
                      <a:lnTo>
                        <a:pt x="268" y="177"/>
                      </a:lnTo>
                      <a:lnTo>
                        <a:pt x="267" y="177"/>
                      </a:lnTo>
                      <a:lnTo>
                        <a:pt x="267" y="176"/>
                      </a:lnTo>
                      <a:lnTo>
                        <a:pt x="267" y="175"/>
                      </a:lnTo>
                      <a:lnTo>
                        <a:pt x="267" y="174"/>
                      </a:lnTo>
                      <a:lnTo>
                        <a:pt x="267" y="173"/>
                      </a:lnTo>
                      <a:lnTo>
                        <a:pt x="266" y="173"/>
                      </a:lnTo>
                      <a:lnTo>
                        <a:pt x="266" y="174"/>
                      </a:lnTo>
                      <a:lnTo>
                        <a:pt x="265" y="174"/>
                      </a:lnTo>
                      <a:lnTo>
                        <a:pt x="264" y="174"/>
                      </a:lnTo>
                      <a:lnTo>
                        <a:pt x="264" y="175"/>
                      </a:lnTo>
                      <a:lnTo>
                        <a:pt x="263" y="175"/>
                      </a:lnTo>
                      <a:lnTo>
                        <a:pt x="262" y="175"/>
                      </a:lnTo>
                      <a:lnTo>
                        <a:pt x="261" y="174"/>
                      </a:lnTo>
                      <a:lnTo>
                        <a:pt x="261" y="175"/>
                      </a:lnTo>
                      <a:lnTo>
                        <a:pt x="260" y="175"/>
                      </a:lnTo>
                      <a:lnTo>
                        <a:pt x="259" y="175"/>
                      </a:lnTo>
                      <a:lnTo>
                        <a:pt x="259" y="176"/>
                      </a:lnTo>
                      <a:lnTo>
                        <a:pt x="258" y="176"/>
                      </a:lnTo>
                      <a:lnTo>
                        <a:pt x="257" y="175"/>
                      </a:lnTo>
                      <a:lnTo>
                        <a:pt x="256" y="175"/>
                      </a:lnTo>
                      <a:lnTo>
                        <a:pt x="255" y="175"/>
                      </a:lnTo>
                      <a:lnTo>
                        <a:pt x="254" y="175"/>
                      </a:lnTo>
                      <a:lnTo>
                        <a:pt x="253" y="175"/>
                      </a:lnTo>
                      <a:lnTo>
                        <a:pt x="252" y="176"/>
                      </a:lnTo>
                      <a:lnTo>
                        <a:pt x="251" y="176"/>
                      </a:lnTo>
                      <a:lnTo>
                        <a:pt x="250" y="177"/>
                      </a:lnTo>
                      <a:lnTo>
                        <a:pt x="250" y="178"/>
                      </a:lnTo>
                      <a:lnTo>
                        <a:pt x="249" y="178"/>
                      </a:lnTo>
                      <a:lnTo>
                        <a:pt x="249" y="179"/>
                      </a:lnTo>
                      <a:lnTo>
                        <a:pt x="248" y="179"/>
                      </a:lnTo>
                      <a:lnTo>
                        <a:pt x="247" y="179"/>
                      </a:lnTo>
                      <a:lnTo>
                        <a:pt x="246" y="179"/>
                      </a:lnTo>
                      <a:lnTo>
                        <a:pt x="245" y="179"/>
                      </a:lnTo>
                      <a:lnTo>
                        <a:pt x="244" y="179"/>
                      </a:lnTo>
                      <a:lnTo>
                        <a:pt x="243" y="179"/>
                      </a:lnTo>
                      <a:lnTo>
                        <a:pt x="242" y="179"/>
                      </a:lnTo>
                      <a:lnTo>
                        <a:pt x="241" y="179"/>
                      </a:lnTo>
                      <a:lnTo>
                        <a:pt x="241" y="180"/>
                      </a:lnTo>
                      <a:lnTo>
                        <a:pt x="240" y="180"/>
                      </a:lnTo>
                      <a:lnTo>
                        <a:pt x="240" y="181"/>
                      </a:lnTo>
                      <a:lnTo>
                        <a:pt x="240" y="182"/>
                      </a:lnTo>
                      <a:lnTo>
                        <a:pt x="241" y="182"/>
                      </a:lnTo>
                      <a:lnTo>
                        <a:pt x="240" y="183"/>
                      </a:lnTo>
                      <a:lnTo>
                        <a:pt x="239" y="184"/>
                      </a:lnTo>
                      <a:lnTo>
                        <a:pt x="238" y="185"/>
                      </a:lnTo>
                      <a:lnTo>
                        <a:pt x="238" y="186"/>
                      </a:lnTo>
                      <a:lnTo>
                        <a:pt x="239" y="219"/>
                      </a:lnTo>
                      <a:lnTo>
                        <a:pt x="239" y="220"/>
                      </a:lnTo>
                      <a:lnTo>
                        <a:pt x="239" y="221"/>
                      </a:lnTo>
                      <a:lnTo>
                        <a:pt x="239" y="222"/>
                      </a:lnTo>
                      <a:lnTo>
                        <a:pt x="240" y="222"/>
                      </a:lnTo>
                      <a:lnTo>
                        <a:pt x="240" y="223"/>
                      </a:lnTo>
                      <a:lnTo>
                        <a:pt x="240" y="224"/>
                      </a:lnTo>
                      <a:lnTo>
                        <a:pt x="240" y="225"/>
                      </a:lnTo>
                      <a:lnTo>
                        <a:pt x="240" y="226"/>
                      </a:lnTo>
                      <a:lnTo>
                        <a:pt x="239" y="227"/>
                      </a:lnTo>
                      <a:lnTo>
                        <a:pt x="239" y="228"/>
                      </a:lnTo>
                      <a:lnTo>
                        <a:pt x="238" y="228"/>
                      </a:lnTo>
                      <a:lnTo>
                        <a:pt x="237" y="228"/>
                      </a:lnTo>
                      <a:lnTo>
                        <a:pt x="237" y="227"/>
                      </a:lnTo>
                      <a:lnTo>
                        <a:pt x="237" y="228"/>
                      </a:lnTo>
                      <a:lnTo>
                        <a:pt x="236" y="228"/>
                      </a:lnTo>
                      <a:lnTo>
                        <a:pt x="236" y="229"/>
                      </a:lnTo>
                      <a:lnTo>
                        <a:pt x="236" y="230"/>
                      </a:lnTo>
                      <a:lnTo>
                        <a:pt x="237" y="231"/>
                      </a:lnTo>
                      <a:lnTo>
                        <a:pt x="237" y="232"/>
                      </a:lnTo>
                      <a:lnTo>
                        <a:pt x="237" y="233"/>
                      </a:lnTo>
                      <a:lnTo>
                        <a:pt x="237" y="234"/>
                      </a:lnTo>
                      <a:lnTo>
                        <a:pt x="237" y="235"/>
                      </a:lnTo>
                      <a:lnTo>
                        <a:pt x="237" y="236"/>
                      </a:lnTo>
                      <a:lnTo>
                        <a:pt x="237" y="237"/>
                      </a:lnTo>
                      <a:lnTo>
                        <a:pt x="237" y="238"/>
                      </a:lnTo>
                      <a:lnTo>
                        <a:pt x="237" y="239"/>
                      </a:lnTo>
                      <a:lnTo>
                        <a:pt x="237" y="240"/>
                      </a:lnTo>
                      <a:lnTo>
                        <a:pt x="237" y="241"/>
                      </a:lnTo>
                      <a:lnTo>
                        <a:pt x="237" y="242"/>
                      </a:lnTo>
                      <a:lnTo>
                        <a:pt x="237" y="243"/>
                      </a:lnTo>
                      <a:lnTo>
                        <a:pt x="232" y="244"/>
                      </a:lnTo>
                      <a:lnTo>
                        <a:pt x="228" y="241"/>
                      </a:lnTo>
                      <a:lnTo>
                        <a:pt x="223" y="244"/>
                      </a:lnTo>
                      <a:lnTo>
                        <a:pt x="222" y="244"/>
                      </a:lnTo>
                      <a:lnTo>
                        <a:pt x="222" y="243"/>
                      </a:lnTo>
                      <a:lnTo>
                        <a:pt x="221" y="243"/>
                      </a:lnTo>
                      <a:lnTo>
                        <a:pt x="219" y="242"/>
                      </a:lnTo>
                      <a:lnTo>
                        <a:pt x="217" y="241"/>
                      </a:lnTo>
                      <a:lnTo>
                        <a:pt x="216" y="240"/>
                      </a:lnTo>
                      <a:lnTo>
                        <a:pt x="215" y="239"/>
                      </a:lnTo>
                      <a:lnTo>
                        <a:pt x="213" y="238"/>
                      </a:lnTo>
                      <a:lnTo>
                        <a:pt x="211" y="238"/>
                      </a:lnTo>
                      <a:lnTo>
                        <a:pt x="210" y="238"/>
                      </a:lnTo>
                      <a:lnTo>
                        <a:pt x="210" y="237"/>
                      </a:lnTo>
                      <a:lnTo>
                        <a:pt x="209" y="236"/>
                      </a:lnTo>
                      <a:lnTo>
                        <a:pt x="207" y="235"/>
                      </a:lnTo>
                      <a:lnTo>
                        <a:pt x="206" y="236"/>
                      </a:lnTo>
                      <a:lnTo>
                        <a:pt x="205" y="236"/>
                      </a:lnTo>
                      <a:lnTo>
                        <a:pt x="204" y="236"/>
                      </a:lnTo>
                      <a:lnTo>
                        <a:pt x="204" y="237"/>
                      </a:lnTo>
                      <a:lnTo>
                        <a:pt x="204" y="238"/>
                      </a:lnTo>
                      <a:lnTo>
                        <a:pt x="205" y="239"/>
                      </a:lnTo>
                      <a:lnTo>
                        <a:pt x="205" y="240"/>
                      </a:lnTo>
                      <a:lnTo>
                        <a:pt x="205" y="241"/>
                      </a:lnTo>
                      <a:lnTo>
                        <a:pt x="205" y="242"/>
                      </a:lnTo>
                      <a:lnTo>
                        <a:pt x="206" y="242"/>
                      </a:lnTo>
                      <a:lnTo>
                        <a:pt x="206" y="243"/>
                      </a:lnTo>
                      <a:lnTo>
                        <a:pt x="206" y="244"/>
                      </a:lnTo>
                      <a:lnTo>
                        <a:pt x="206" y="245"/>
                      </a:lnTo>
                      <a:lnTo>
                        <a:pt x="206" y="246"/>
                      </a:lnTo>
                      <a:lnTo>
                        <a:pt x="206" y="247"/>
                      </a:lnTo>
                      <a:lnTo>
                        <a:pt x="205" y="247"/>
                      </a:lnTo>
                      <a:lnTo>
                        <a:pt x="204" y="248"/>
                      </a:lnTo>
                      <a:lnTo>
                        <a:pt x="203" y="249"/>
                      </a:lnTo>
                      <a:lnTo>
                        <a:pt x="196" y="256"/>
                      </a:lnTo>
                      <a:lnTo>
                        <a:pt x="196" y="257"/>
                      </a:lnTo>
                      <a:lnTo>
                        <a:pt x="195" y="257"/>
                      </a:lnTo>
                      <a:lnTo>
                        <a:pt x="194" y="258"/>
                      </a:lnTo>
                      <a:lnTo>
                        <a:pt x="193" y="258"/>
                      </a:lnTo>
                      <a:lnTo>
                        <a:pt x="192" y="259"/>
                      </a:lnTo>
                      <a:lnTo>
                        <a:pt x="192" y="260"/>
                      </a:lnTo>
                      <a:lnTo>
                        <a:pt x="191" y="260"/>
                      </a:lnTo>
                      <a:lnTo>
                        <a:pt x="189" y="261"/>
                      </a:lnTo>
                      <a:lnTo>
                        <a:pt x="188" y="261"/>
                      </a:lnTo>
                      <a:lnTo>
                        <a:pt x="187" y="262"/>
                      </a:lnTo>
                      <a:lnTo>
                        <a:pt x="186" y="262"/>
                      </a:lnTo>
                      <a:lnTo>
                        <a:pt x="186" y="261"/>
                      </a:lnTo>
                      <a:lnTo>
                        <a:pt x="185" y="261"/>
                      </a:lnTo>
                      <a:lnTo>
                        <a:pt x="184" y="260"/>
                      </a:lnTo>
                      <a:lnTo>
                        <a:pt x="183" y="260"/>
                      </a:lnTo>
                      <a:lnTo>
                        <a:pt x="182" y="260"/>
                      </a:lnTo>
                      <a:lnTo>
                        <a:pt x="181" y="260"/>
                      </a:lnTo>
                      <a:lnTo>
                        <a:pt x="180" y="261"/>
                      </a:lnTo>
                      <a:lnTo>
                        <a:pt x="179" y="262"/>
                      </a:lnTo>
                      <a:lnTo>
                        <a:pt x="164" y="277"/>
                      </a:lnTo>
                      <a:lnTo>
                        <a:pt x="115" y="248"/>
                      </a:lnTo>
                      <a:lnTo>
                        <a:pt x="114" y="248"/>
                      </a:lnTo>
                      <a:lnTo>
                        <a:pt x="112" y="249"/>
                      </a:lnTo>
                      <a:lnTo>
                        <a:pt x="111" y="250"/>
                      </a:lnTo>
                      <a:lnTo>
                        <a:pt x="110" y="250"/>
                      </a:lnTo>
                      <a:lnTo>
                        <a:pt x="109" y="250"/>
                      </a:lnTo>
                      <a:lnTo>
                        <a:pt x="108" y="250"/>
                      </a:lnTo>
                      <a:lnTo>
                        <a:pt x="107" y="249"/>
                      </a:lnTo>
                      <a:lnTo>
                        <a:pt x="107" y="248"/>
                      </a:lnTo>
                      <a:lnTo>
                        <a:pt x="106" y="247"/>
                      </a:lnTo>
                      <a:lnTo>
                        <a:pt x="106" y="246"/>
                      </a:lnTo>
                      <a:lnTo>
                        <a:pt x="106" y="245"/>
                      </a:lnTo>
                      <a:lnTo>
                        <a:pt x="105" y="245"/>
                      </a:lnTo>
                      <a:lnTo>
                        <a:pt x="105" y="244"/>
                      </a:lnTo>
                      <a:lnTo>
                        <a:pt x="104" y="244"/>
                      </a:lnTo>
                      <a:lnTo>
                        <a:pt x="104" y="243"/>
                      </a:lnTo>
                      <a:lnTo>
                        <a:pt x="104" y="242"/>
                      </a:lnTo>
                      <a:lnTo>
                        <a:pt x="104" y="241"/>
                      </a:lnTo>
                      <a:lnTo>
                        <a:pt x="102" y="239"/>
                      </a:lnTo>
                      <a:lnTo>
                        <a:pt x="101" y="238"/>
                      </a:lnTo>
                      <a:lnTo>
                        <a:pt x="100" y="237"/>
                      </a:lnTo>
                      <a:lnTo>
                        <a:pt x="99" y="237"/>
                      </a:lnTo>
                      <a:lnTo>
                        <a:pt x="99" y="235"/>
                      </a:lnTo>
                      <a:lnTo>
                        <a:pt x="98" y="233"/>
                      </a:lnTo>
                      <a:lnTo>
                        <a:pt x="97" y="232"/>
                      </a:lnTo>
                      <a:lnTo>
                        <a:pt x="97" y="231"/>
                      </a:lnTo>
                      <a:lnTo>
                        <a:pt x="97" y="230"/>
                      </a:lnTo>
                      <a:lnTo>
                        <a:pt x="96" y="227"/>
                      </a:lnTo>
                      <a:lnTo>
                        <a:pt x="95" y="227"/>
                      </a:lnTo>
                      <a:lnTo>
                        <a:pt x="94" y="226"/>
                      </a:lnTo>
                      <a:lnTo>
                        <a:pt x="93" y="224"/>
                      </a:lnTo>
                      <a:lnTo>
                        <a:pt x="93" y="223"/>
                      </a:lnTo>
                      <a:lnTo>
                        <a:pt x="92" y="223"/>
                      </a:lnTo>
                      <a:lnTo>
                        <a:pt x="91" y="223"/>
                      </a:lnTo>
                      <a:lnTo>
                        <a:pt x="91" y="222"/>
                      </a:lnTo>
                      <a:lnTo>
                        <a:pt x="90" y="221"/>
                      </a:lnTo>
                      <a:lnTo>
                        <a:pt x="89" y="221"/>
                      </a:lnTo>
                      <a:lnTo>
                        <a:pt x="88" y="220"/>
                      </a:lnTo>
                      <a:lnTo>
                        <a:pt x="88" y="219"/>
                      </a:lnTo>
                      <a:lnTo>
                        <a:pt x="87" y="219"/>
                      </a:lnTo>
                      <a:lnTo>
                        <a:pt x="87" y="217"/>
                      </a:lnTo>
                      <a:lnTo>
                        <a:pt x="87" y="216"/>
                      </a:lnTo>
                      <a:lnTo>
                        <a:pt x="64" y="188"/>
                      </a:lnTo>
                      <a:lnTo>
                        <a:pt x="7" y="154"/>
                      </a:lnTo>
                      <a:lnTo>
                        <a:pt x="7" y="153"/>
                      </a:lnTo>
                      <a:lnTo>
                        <a:pt x="7" y="152"/>
                      </a:lnTo>
                      <a:lnTo>
                        <a:pt x="6" y="152"/>
                      </a:lnTo>
                      <a:lnTo>
                        <a:pt x="6" y="151"/>
                      </a:lnTo>
                      <a:lnTo>
                        <a:pt x="5" y="151"/>
                      </a:lnTo>
                      <a:lnTo>
                        <a:pt x="4" y="151"/>
                      </a:lnTo>
                      <a:lnTo>
                        <a:pt x="3" y="151"/>
                      </a:lnTo>
                      <a:lnTo>
                        <a:pt x="2" y="151"/>
                      </a:lnTo>
                      <a:lnTo>
                        <a:pt x="1" y="151"/>
                      </a:lnTo>
                      <a:lnTo>
                        <a:pt x="0" y="150"/>
                      </a:lnTo>
                      <a:lnTo>
                        <a:pt x="1" y="150"/>
                      </a:lnTo>
                      <a:lnTo>
                        <a:pt x="1" y="149"/>
                      </a:lnTo>
                      <a:lnTo>
                        <a:pt x="1" y="148"/>
                      </a:lnTo>
                      <a:lnTo>
                        <a:pt x="1" y="147"/>
                      </a:lnTo>
                      <a:lnTo>
                        <a:pt x="1" y="146"/>
                      </a:lnTo>
                      <a:lnTo>
                        <a:pt x="1" y="145"/>
                      </a:lnTo>
                      <a:lnTo>
                        <a:pt x="0" y="145"/>
                      </a:lnTo>
                      <a:lnTo>
                        <a:pt x="0" y="144"/>
                      </a:lnTo>
                      <a:lnTo>
                        <a:pt x="0" y="143"/>
                      </a:lnTo>
                      <a:lnTo>
                        <a:pt x="0" y="142"/>
                      </a:lnTo>
                      <a:lnTo>
                        <a:pt x="0" y="141"/>
                      </a:lnTo>
                      <a:lnTo>
                        <a:pt x="0" y="140"/>
                      </a:lnTo>
                      <a:lnTo>
                        <a:pt x="0" y="139"/>
                      </a:lnTo>
                      <a:lnTo>
                        <a:pt x="0" y="138"/>
                      </a:lnTo>
                      <a:lnTo>
                        <a:pt x="0" y="137"/>
                      </a:lnTo>
                      <a:lnTo>
                        <a:pt x="0" y="136"/>
                      </a:lnTo>
                      <a:lnTo>
                        <a:pt x="1" y="137"/>
                      </a:lnTo>
                      <a:lnTo>
                        <a:pt x="1" y="136"/>
                      </a:lnTo>
                      <a:lnTo>
                        <a:pt x="2" y="136"/>
                      </a:lnTo>
                      <a:lnTo>
                        <a:pt x="3" y="136"/>
                      </a:lnTo>
                      <a:lnTo>
                        <a:pt x="3" y="137"/>
                      </a:lnTo>
                      <a:lnTo>
                        <a:pt x="4" y="137"/>
                      </a:lnTo>
                      <a:lnTo>
                        <a:pt x="5" y="137"/>
                      </a:lnTo>
                      <a:lnTo>
                        <a:pt x="5" y="136"/>
                      </a:lnTo>
                      <a:lnTo>
                        <a:pt x="5" y="135"/>
                      </a:lnTo>
                      <a:lnTo>
                        <a:pt x="6" y="135"/>
                      </a:lnTo>
                      <a:lnTo>
                        <a:pt x="7" y="134"/>
                      </a:lnTo>
                      <a:lnTo>
                        <a:pt x="8" y="134"/>
                      </a:lnTo>
                      <a:lnTo>
                        <a:pt x="8" y="133"/>
                      </a:lnTo>
                      <a:lnTo>
                        <a:pt x="9" y="133"/>
                      </a:lnTo>
                      <a:lnTo>
                        <a:pt x="9" y="132"/>
                      </a:lnTo>
                      <a:lnTo>
                        <a:pt x="9" y="131"/>
                      </a:lnTo>
                      <a:lnTo>
                        <a:pt x="10" y="132"/>
                      </a:lnTo>
                      <a:lnTo>
                        <a:pt x="10" y="131"/>
                      </a:lnTo>
                      <a:lnTo>
                        <a:pt x="11" y="131"/>
                      </a:lnTo>
                      <a:lnTo>
                        <a:pt x="11" y="130"/>
                      </a:lnTo>
                      <a:lnTo>
                        <a:pt x="11" y="129"/>
                      </a:lnTo>
                      <a:lnTo>
                        <a:pt x="12" y="130"/>
                      </a:lnTo>
                      <a:lnTo>
                        <a:pt x="12" y="129"/>
                      </a:lnTo>
                      <a:lnTo>
                        <a:pt x="13" y="129"/>
                      </a:lnTo>
                      <a:lnTo>
                        <a:pt x="13" y="128"/>
                      </a:lnTo>
                      <a:lnTo>
                        <a:pt x="14" y="128"/>
                      </a:lnTo>
                      <a:lnTo>
                        <a:pt x="14" y="127"/>
                      </a:lnTo>
                      <a:lnTo>
                        <a:pt x="15" y="126"/>
                      </a:lnTo>
                      <a:lnTo>
                        <a:pt x="15" y="125"/>
                      </a:lnTo>
                      <a:lnTo>
                        <a:pt x="15" y="124"/>
                      </a:lnTo>
                      <a:lnTo>
                        <a:pt x="15" y="123"/>
                      </a:lnTo>
                      <a:lnTo>
                        <a:pt x="15" y="122"/>
                      </a:lnTo>
                      <a:lnTo>
                        <a:pt x="14" y="122"/>
                      </a:lnTo>
                      <a:lnTo>
                        <a:pt x="13" y="121"/>
                      </a:lnTo>
                      <a:lnTo>
                        <a:pt x="13" y="120"/>
                      </a:lnTo>
                      <a:lnTo>
                        <a:pt x="14" y="120"/>
                      </a:lnTo>
                      <a:lnTo>
                        <a:pt x="15" y="120"/>
                      </a:lnTo>
                      <a:lnTo>
                        <a:pt x="16" y="119"/>
                      </a:lnTo>
                      <a:lnTo>
                        <a:pt x="17" y="119"/>
                      </a:lnTo>
                      <a:lnTo>
                        <a:pt x="17" y="118"/>
                      </a:lnTo>
                      <a:lnTo>
                        <a:pt x="17" y="117"/>
                      </a:lnTo>
                      <a:lnTo>
                        <a:pt x="17" y="116"/>
                      </a:lnTo>
                      <a:lnTo>
                        <a:pt x="17" y="115"/>
                      </a:lnTo>
                      <a:lnTo>
                        <a:pt x="17" y="114"/>
                      </a:lnTo>
                      <a:lnTo>
                        <a:pt x="17" y="113"/>
                      </a:lnTo>
                      <a:lnTo>
                        <a:pt x="16" y="113"/>
                      </a:lnTo>
                      <a:lnTo>
                        <a:pt x="16" y="112"/>
                      </a:lnTo>
                      <a:lnTo>
                        <a:pt x="16" y="111"/>
                      </a:lnTo>
                      <a:lnTo>
                        <a:pt x="17" y="111"/>
                      </a:lnTo>
                      <a:lnTo>
                        <a:pt x="17" y="110"/>
                      </a:lnTo>
                      <a:lnTo>
                        <a:pt x="18" y="110"/>
                      </a:lnTo>
                      <a:lnTo>
                        <a:pt x="18" y="109"/>
                      </a:lnTo>
                      <a:lnTo>
                        <a:pt x="18" y="108"/>
                      </a:lnTo>
                      <a:lnTo>
                        <a:pt x="18" y="107"/>
                      </a:lnTo>
                      <a:lnTo>
                        <a:pt x="17" y="107"/>
                      </a:lnTo>
                      <a:lnTo>
                        <a:pt x="17" y="106"/>
                      </a:lnTo>
                      <a:lnTo>
                        <a:pt x="17" y="105"/>
                      </a:lnTo>
                      <a:lnTo>
                        <a:pt x="17" y="104"/>
                      </a:lnTo>
                      <a:lnTo>
                        <a:pt x="17" y="103"/>
                      </a:lnTo>
                      <a:lnTo>
                        <a:pt x="17" y="102"/>
                      </a:lnTo>
                      <a:lnTo>
                        <a:pt x="18" y="101"/>
                      </a:lnTo>
                      <a:lnTo>
                        <a:pt x="19" y="101"/>
                      </a:lnTo>
                      <a:lnTo>
                        <a:pt x="20" y="101"/>
                      </a:lnTo>
                      <a:lnTo>
                        <a:pt x="21" y="101"/>
                      </a:lnTo>
                      <a:lnTo>
                        <a:pt x="21" y="100"/>
                      </a:lnTo>
                      <a:lnTo>
                        <a:pt x="21" y="99"/>
                      </a:lnTo>
                      <a:lnTo>
                        <a:pt x="22" y="99"/>
                      </a:lnTo>
                      <a:lnTo>
                        <a:pt x="23" y="99"/>
                      </a:lnTo>
                      <a:lnTo>
                        <a:pt x="23" y="98"/>
                      </a:lnTo>
                      <a:lnTo>
                        <a:pt x="24" y="98"/>
                      </a:lnTo>
                      <a:lnTo>
                        <a:pt x="25" y="98"/>
                      </a:lnTo>
                      <a:lnTo>
                        <a:pt x="26" y="97"/>
                      </a:lnTo>
                      <a:lnTo>
                        <a:pt x="27" y="97"/>
                      </a:lnTo>
                      <a:lnTo>
                        <a:pt x="28" y="97"/>
                      </a:lnTo>
                      <a:lnTo>
                        <a:pt x="29" y="97"/>
                      </a:lnTo>
                      <a:lnTo>
                        <a:pt x="29" y="96"/>
                      </a:lnTo>
                      <a:lnTo>
                        <a:pt x="29" y="95"/>
                      </a:lnTo>
                      <a:lnTo>
                        <a:pt x="30" y="95"/>
                      </a:lnTo>
                      <a:lnTo>
                        <a:pt x="30" y="94"/>
                      </a:lnTo>
                      <a:lnTo>
                        <a:pt x="30" y="93"/>
                      </a:lnTo>
                      <a:lnTo>
                        <a:pt x="29" y="93"/>
                      </a:lnTo>
                      <a:lnTo>
                        <a:pt x="30" y="93"/>
                      </a:lnTo>
                      <a:lnTo>
                        <a:pt x="30" y="92"/>
                      </a:lnTo>
                      <a:lnTo>
                        <a:pt x="30" y="91"/>
                      </a:lnTo>
                      <a:lnTo>
                        <a:pt x="31" y="91"/>
                      </a:lnTo>
                      <a:lnTo>
                        <a:pt x="31" y="90"/>
                      </a:lnTo>
                      <a:lnTo>
                        <a:pt x="31" y="89"/>
                      </a:lnTo>
                      <a:lnTo>
                        <a:pt x="30" y="89"/>
                      </a:lnTo>
                      <a:lnTo>
                        <a:pt x="30" y="88"/>
                      </a:lnTo>
                      <a:lnTo>
                        <a:pt x="29" y="88"/>
                      </a:lnTo>
                      <a:lnTo>
                        <a:pt x="29" y="87"/>
                      </a:lnTo>
                      <a:lnTo>
                        <a:pt x="29" y="86"/>
                      </a:lnTo>
                      <a:lnTo>
                        <a:pt x="30" y="86"/>
                      </a:lnTo>
                      <a:lnTo>
                        <a:pt x="30" y="85"/>
                      </a:lnTo>
                      <a:lnTo>
                        <a:pt x="30" y="84"/>
                      </a:lnTo>
                      <a:lnTo>
                        <a:pt x="30" y="83"/>
                      </a:lnTo>
                      <a:lnTo>
                        <a:pt x="29" y="83"/>
                      </a:lnTo>
                      <a:lnTo>
                        <a:pt x="29" y="82"/>
                      </a:lnTo>
                      <a:lnTo>
                        <a:pt x="29" y="81"/>
                      </a:lnTo>
                      <a:lnTo>
                        <a:pt x="29" y="80"/>
                      </a:lnTo>
                      <a:lnTo>
                        <a:pt x="29" y="79"/>
                      </a:lnTo>
                      <a:lnTo>
                        <a:pt x="29" y="78"/>
                      </a:lnTo>
                      <a:lnTo>
                        <a:pt x="29" y="77"/>
                      </a:lnTo>
                      <a:lnTo>
                        <a:pt x="29" y="76"/>
                      </a:lnTo>
                      <a:lnTo>
                        <a:pt x="30" y="76"/>
                      </a:lnTo>
                      <a:lnTo>
                        <a:pt x="30" y="75"/>
                      </a:lnTo>
                      <a:lnTo>
                        <a:pt x="30" y="74"/>
                      </a:lnTo>
                      <a:lnTo>
                        <a:pt x="29" y="74"/>
                      </a:lnTo>
                      <a:lnTo>
                        <a:pt x="29" y="73"/>
                      </a:lnTo>
                      <a:lnTo>
                        <a:pt x="29" y="72"/>
                      </a:lnTo>
                      <a:lnTo>
                        <a:pt x="29" y="71"/>
                      </a:lnTo>
                      <a:lnTo>
                        <a:pt x="29" y="70"/>
                      </a:lnTo>
                      <a:lnTo>
                        <a:pt x="28" y="70"/>
                      </a:lnTo>
                      <a:lnTo>
                        <a:pt x="28" y="69"/>
                      </a:lnTo>
                      <a:lnTo>
                        <a:pt x="28" y="68"/>
                      </a:lnTo>
                      <a:lnTo>
                        <a:pt x="29" y="68"/>
                      </a:lnTo>
                      <a:lnTo>
                        <a:pt x="29" y="67"/>
                      </a:lnTo>
                      <a:lnTo>
                        <a:pt x="29" y="66"/>
                      </a:lnTo>
                      <a:lnTo>
                        <a:pt x="29" y="65"/>
                      </a:lnTo>
                      <a:lnTo>
                        <a:pt x="29" y="64"/>
                      </a:lnTo>
                      <a:lnTo>
                        <a:pt x="29" y="63"/>
                      </a:lnTo>
                      <a:lnTo>
                        <a:pt x="29" y="62"/>
                      </a:lnTo>
                      <a:lnTo>
                        <a:pt x="29" y="61"/>
                      </a:lnTo>
                      <a:lnTo>
                        <a:pt x="29" y="60"/>
                      </a:lnTo>
                      <a:lnTo>
                        <a:pt x="29" y="59"/>
                      </a:lnTo>
                      <a:lnTo>
                        <a:pt x="29" y="58"/>
                      </a:lnTo>
                      <a:lnTo>
                        <a:pt x="29" y="57"/>
                      </a:lnTo>
                      <a:lnTo>
                        <a:pt x="28" y="57"/>
                      </a:lnTo>
                      <a:lnTo>
                        <a:pt x="28" y="56"/>
                      </a:lnTo>
                      <a:lnTo>
                        <a:pt x="28" y="55"/>
                      </a:lnTo>
                      <a:lnTo>
                        <a:pt x="28" y="54"/>
                      </a:lnTo>
                      <a:lnTo>
                        <a:pt x="27" y="53"/>
                      </a:lnTo>
                      <a:lnTo>
                        <a:pt x="27" y="52"/>
                      </a:lnTo>
                      <a:lnTo>
                        <a:pt x="26" y="52"/>
                      </a:lnTo>
                      <a:lnTo>
                        <a:pt x="25" y="51"/>
                      </a:lnTo>
                      <a:lnTo>
                        <a:pt x="24" y="50"/>
                      </a:lnTo>
                      <a:lnTo>
                        <a:pt x="23" y="50"/>
                      </a:lnTo>
                      <a:lnTo>
                        <a:pt x="23" y="49"/>
                      </a:lnTo>
                      <a:lnTo>
                        <a:pt x="23" y="48"/>
                      </a:lnTo>
                      <a:lnTo>
                        <a:pt x="24" y="47"/>
                      </a:lnTo>
                      <a:lnTo>
                        <a:pt x="24" y="46"/>
                      </a:lnTo>
                      <a:lnTo>
                        <a:pt x="24" y="45"/>
                      </a:lnTo>
                      <a:lnTo>
                        <a:pt x="23" y="45"/>
                      </a:lnTo>
                      <a:lnTo>
                        <a:pt x="23" y="44"/>
                      </a:lnTo>
                      <a:lnTo>
                        <a:pt x="23" y="43"/>
                      </a:lnTo>
                      <a:lnTo>
                        <a:pt x="23" y="42"/>
                      </a:lnTo>
                      <a:lnTo>
                        <a:pt x="23" y="41"/>
                      </a:lnTo>
                      <a:lnTo>
                        <a:pt x="23" y="40"/>
                      </a:lnTo>
                      <a:lnTo>
                        <a:pt x="24" y="40"/>
                      </a:lnTo>
                      <a:lnTo>
                        <a:pt x="25" y="40"/>
                      </a:lnTo>
                      <a:lnTo>
                        <a:pt x="26" y="40"/>
                      </a:lnTo>
                      <a:lnTo>
                        <a:pt x="29" y="40"/>
                      </a:lnTo>
                      <a:lnTo>
                        <a:pt x="29" y="39"/>
                      </a:lnTo>
                      <a:lnTo>
                        <a:pt x="29" y="38"/>
                      </a:lnTo>
                      <a:lnTo>
                        <a:pt x="29" y="37"/>
                      </a:lnTo>
                      <a:lnTo>
                        <a:pt x="29" y="36"/>
                      </a:lnTo>
                      <a:lnTo>
                        <a:pt x="29" y="35"/>
                      </a:lnTo>
                      <a:lnTo>
                        <a:pt x="31" y="33"/>
                      </a:lnTo>
                      <a:lnTo>
                        <a:pt x="32" y="32"/>
                      </a:lnTo>
                      <a:lnTo>
                        <a:pt x="33" y="31"/>
                      </a:lnTo>
                      <a:lnTo>
                        <a:pt x="33" y="30"/>
                      </a:lnTo>
                      <a:lnTo>
                        <a:pt x="33" y="29"/>
                      </a:lnTo>
                      <a:lnTo>
                        <a:pt x="34" y="29"/>
                      </a:lnTo>
                      <a:lnTo>
                        <a:pt x="35" y="28"/>
                      </a:lnTo>
                      <a:lnTo>
                        <a:pt x="35" y="27"/>
                      </a:lnTo>
                      <a:lnTo>
                        <a:pt x="35" y="26"/>
                      </a:lnTo>
                      <a:lnTo>
                        <a:pt x="35" y="25"/>
                      </a:lnTo>
                      <a:lnTo>
                        <a:pt x="35" y="24"/>
                      </a:lnTo>
                      <a:lnTo>
                        <a:pt x="35" y="23"/>
                      </a:lnTo>
                      <a:lnTo>
                        <a:pt x="35" y="22"/>
                      </a:lnTo>
                      <a:lnTo>
                        <a:pt x="36" y="21"/>
                      </a:lnTo>
                      <a:lnTo>
                        <a:pt x="36" y="20"/>
                      </a:lnTo>
                      <a:lnTo>
                        <a:pt x="35" y="20"/>
                      </a:lnTo>
                      <a:lnTo>
                        <a:pt x="35" y="19"/>
                      </a:lnTo>
                      <a:lnTo>
                        <a:pt x="35" y="18"/>
                      </a:lnTo>
                      <a:lnTo>
                        <a:pt x="35" y="17"/>
                      </a:lnTo>
                      <a:lnTo>
                        <a:pt x="35" y="16"/>
                      </a:lnTo>
                      <a:lnTo>
                        <a:pt x="35" y="15"/>
                      </a:lnTo>
                      <a:lnTo>
                        <a:pt x="36" y="15"/>
                      </a:lnTo>
                      <a:lnTo>
                        <a:pt x="37" y="15"/>
                      </a:lnTo>
                      <a:lnTo>
                        <a:pt x="38" y="15"/>
                      </a:lnTo>
                      <a:lnTo>
                        <a:pt x="39" y="15"/>
                      </a:lnTo>
                      <a:lnTo>
                        <a:pt x="40" y="15"/>
                      </a:lnTo>
                      <a:lnTo>
                        <a:pt x="41" y="15"/>
                      </a:lnTo>
                      <a:lnTo>
                        <a:pt x="42" y="15"/>
                      </a:lnTo>
                      <a:lnTo>
                        <a:pt x="43" y="14"/>
                      </a:lnTo>
                      <a:lnTo>
                        <a:pt x="44" y="13"/>
                      </a:lnTo>
                      <a:lnTo>
                        <a:pt x="44" y="12"/>
                      </a:lnTo>
                      <a:lnTo>
                        <a:pt x="44" y="11"/>
                      </a:lnTo>
                      <a:lnTo>
                        <a:pt x="44" y="10"/>
                      </a:lnTo>
                      <a:lnTo>
                        <a:pt x="44" y="9"/>
                      </a:lnTo>
                      <a:lnTo>
                        <a:pt x="43" y="7"/>
                      </a:lnTo>
                      <a:lnTo>
                        <a:pt x="43" y="6"/>
                      </a:lnTo>
                      <a:lnTo>
                        <a:pt x="44" y="6"/>
                      </a:lnTo>
                      <a:lnTo>
                        <a:pt x="44" y="5"/>
                      </a:lnTo>
                      <a:lnTo>
                        <a:pt x="43" y="4"/>
                      </a:lnTo>
                      <a:lnTo>
                        <a:pt x="43" y="3"/>
                      </a:lnTo>
                      <a:lnTo>
                        <a:pt x="42" y="2"/>
                      </a:lnTo>
                      <a:lnTo>
                        <a:pt x="42" y="1"/>
                      </a:lnTo>
                      <a:lnTo>
                        <a:pt x="43" y="0"/>
                      </a:lnTo>
                      <a:lnTo>
                        <a:pt x="44" y="0"/>
                      </a:lnTo>
                      <a:lnTo>
                        <a:pt x="93" y="1"/>
                      </a:lnTo>
                      <a:lnTo>
                        <a:pt x="142" y="8"/>
                      </a:lnTo>
                      <a:lnTo>
                        <a:pt x="159" y="9"/>
                      </a:lnTo>
                      <a:lnTo>
                        <a:pt x="163" y="10"/>
                      </a:lnTo>
                      <a:lnTo>
                        <a:pt x="172" y="9"/>
                      </a:lnTo>
                      <a:lnTo>
                        <a:pt x="175" y="10"/>
                      </a:lnTo>
                      <a:lnTo>
                        <a:pt x="194" y="12"/>
                      </a:lnTo>
                      <a:lnTo>
                        <a:pt x="222" y="14"/>
                      </a:lnTo>
                      <a:lnTo>
                        <a:pt x="244" y="15"/>
                      </a:lnTo>
                      <a:lnTo>
                        <a:pt x="250" y="15"/>
                      </a:lnTo>
                      <a:lnTo>
                        <a:pt x="250" y="27"/>
                      </a:lnTo>
                    </a:path>
                  </a:pathLst>
                </a:custGeom>
                <a:solidFill>
                  <a:srgbClr val="0066FF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5" name="Freeform 64">
                  <a:extLst>
                    <a:ext uri="{FF2B5EF4-FFF2-40B4-BE49-F238E27FC236}">
                      <a16:creationId xmlns:a16="http://schemas.microsoft.com/office/drawing/2014/main" id="{10823D77-68C8-400C-A58E-1C1559F5764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10350" y="1990725"/>
                  <a:ext cx="844550" cy="481013"/>
                </a:xfrm>
                <a:custGeom>
                  <a:avLst/>
                  <a:gdLst>
                    <a:gd name="T0" fmla="*/ 473 w 532"/>
                    <a:gd name="T1" fmla="*/ 6 h 303"/>
                    <a:gd name="T2" fmla="*/ 477 w 532"/>
                    <a:gd name="T3" fmla="*/ 8 h 303"/>
                    <a:gd name="T4" fmla="*/ 478 w 532"/>
                    <a:gd name="T5" fmla="*/ 17 h 303"/>
                    <a:gd name="T6" fmla="*/ 493 w 532"/>
                    <a:gd name="T7" fmla="*/ 22 h 303"/>
                    <a:gd name="T8" fmla="*/ 500 w 532"/>
                    <a:gd name="T9" fmla="*/ 20 h 303"/>
                    <a:gd name="T10" fmla="*/ 510 w 532"/>
                    <a:gd name="T11" fmla="*/ 22 h 303"/>
                    <a:gd name="T12" fmla="*/ 518 w 532"/>
                    <a:gd name="T13" fmla="*/ 26 h 303"/>
                    <a:gd name="T14" fmla="*/ 520 w 532"/>
                    <a:gd name="T15" fmla="*/ 32 h 303"/>
                    <a:gd name="T16" fmla="*/ 523 w 532"/>
                    <a:gd name="T17" fmla="*/ 39 h 303"/>
                    <a:gd name="T18" fmla="*/ 528 w 532"/>
                    <a:gd name="T19" fmla="*/ 37 h 303"/>
                    <a:gd name="T20" fmla="*/ 530 w 532"/>
                    <a:gd name="T21" fmla="*/ 44 h 303"/>
                    <a:gd name="T22" fmla="*/ 528 w 532"/>
                    <a:gd name="T23" fmla="*/ 50 h 303"/>
                    <a:gd name="T24" fmla="*/ 524 w 532"/>
                    <a:gd name="T25" fmla="*/ 53 h 303"/>
                    <a:gd name="T26" fmla="*/ 519 w 532"/>
                    <a:gd name="T27" fmla="*/ 56 h 303"/>
                    <a:gd name="T28" fmla="*/ 511 w 532"/>
                    <a:gd name="T29" fmla="*/ 53 h 303"/>
                    <a:gd name="T30" fmla="*/ 502 w 532"/>
                    <a:gd name="T31" fmla="*/ 55 h 303"/>
                    <a:gd name="T32" fmla="*/ 493 w 532"/>
                    <a:gd name="T33" fmla="*/ 66 h 303"/>
                    <a:gd name="T34" fmla="*/ 487 w 532"/>
                    <a:gd name="T35" fmla="*/ 74 h 303"/>
                    <a:gd name="T36" fmla="*/ 453 w 532"/>
                    <a:gd name="T37" fmla="*/ 212 h 303"/>
                    <a:gd name="T38" fmla="*/ 431 w 532"/>
                    <a:gd name="T39" fmla="*/ 263 h 303"/>
                    <a:gd name="T40" fmla="*/ 415 w 532"/>
                    <a:gd name="T41" fmla="*/ 260 h 303"/>
                    <a:gd name="T42" fmla="*/ 401 w 532"/>
                    <a:gd name="T43" fmla="*/ 264 h 303"/>
                    <a:gd name="T44" fmla="*/ 388 w 532"/>
                    <a:gd name="T45" fmla="*/ 269 h 303"/>
                    <a:gd name="T46" fmla="*/ 390 w 532"/>
                    <a:gd name="T47" fmla="*/ 283 h 303"/>
                    <a:gd name="T48" fmla="*/ 389 w 532"/>
                    <a:gd name="T49" fmla="*/ 293 h 303"/>
                    <a:gd name="T50" fmla="*/ 392 w 532"/>
                    <a:gd name="T51" fmla="*/ 299 h 303"/>
                    <a:gd name="T52" fmla="*/ 380 w 532"/>
                    <a:gd name="T53" fmla="*/ 299 h 303"/>
                    <a:gd name="T54" fmla="*/ 376 w 532"/>
                    <a:gd name="T55" fmla="*/ 290 h 303"/>
                    <a:gd name="T56" fmla="*/ 363 w 532"/>
                    <a:gd name="T57" fmla="*/ 283 h 303"/>
                    <a:gd name="T58" fmla="*/ 347 w 532"/>
                    <a:gd name="T59" fmla="*/ 276 h 303"/>
                    <a:gd name="T60" fmla="*/ 331 w 532"/>
                    <a:gd name="T61" fmla="*/ 265 h 303"/>
                    <a:gd name="T62" fmla="*/ 337 w 532"/>
                    <a:gd name="T63" fmla="*/ 248 h 303"/>
                    <a:gd name="T64" fmla="*/ 325 w 532"/>
                    <a:gd name="T65" fmla="*/ 232 h 303"/>
                    <a:gd name="T66" fmla="*/ 313 w 532"/>
                    <a:gd name="T67" fmla="*/ 215 h 303"/>
                    <a:gd name="T68" fmla="*/ 307 w 532"/>
                    <a:gd name="T69" fmla="*/ 198 h 303"/>
                    <a:gd name="T70" fmla="*/ 297 w 532"/>
                    <a:gd name="T71" fmla="*/ 181 h 303"/>
                    <a:gd name="T72" fmla="*/ 278 w 532"/>
                    <a:gd name="T73" fmla="*/ 182 h 303"/>
                    <a:gd name="T74" fmla="*/ 261 w 532"/>
                    <a:gd name="T75" fmla="*/ 192 h 303"/>
                    <a:gd name="T76" fmla="*/ 228 w 532"/>
                    <a:gd name="T77" fmla="*/ 196 h 303"/>
                    <a:gd name="T78" fmla="*/ 209 w 532"/>
                    <a:gd name="T79" fmla="*/ 180 h 303"/>
                    <a:gd name="T80" fmla="*/ 208 w 532"/>
                    <a:gd name="T81" fmla="*/ 157 h 303"/>
                    <a:gd name="T82" fmla="*/ 222 w 532"/>
                    <a:gd name="T83" fmla="*/ 145 h 303"/>
                    <a:gd name="T84" fmla="*/ 227 w 532"/>
                    <a:gd name="T85" fmla="*/ 122 h 303"/>
                    <a:gd name="T86" fmla="*/ 213 w 532"/>
                    <a:gd name="T87" fmla="*/ 104 h 303"/>
                    <a:gd name="T88" fmla="*/ 198 w 532"/>
                    <a:gd name="T89" fmla="*/ 99 h 303"/>
                    <a:gd name="T90" fmla="*/ 185 w 532"/>
                    <a:gd name="T91" fmla="*/ 91 h 303"/>
                    <a:gd name="T92" fmla="*/ 174 w 532"/>
                    <a:gd name="T93" fmla="*/ 82 h 303"/>
                    <a:gd name="T94" fmla="*/ 169 w 532"/>
                    <a:gd name="T95" fmla="*/ 69 h 303"/>
                    <a:gd name="T96" fmla="*/ 163 w 532"/>
                    <a:gd name="T97" fmla="*/ 58 h 303"/>
                    <a:gd name="T98" fmla="*/ 148 w 532"/>
                    <a:gd name="T99" fmla="*/ 58 h 303"/>
                    <a:gd name="T100" fmla="*/ 123 w 532"/>
                    <a:gd name="T101" fmla="*/ 54 h 303"/>
                    <a:gd name="T102" fmla="*/ 108 w 532"/>
                    <a:gd name="T103" fmla="*/ 55 h 303"/>
                    <a:gd name="T104" fmla="*/ 89 w 532"/>
                    <a:gd name="T105" fmla="*/ 57 h 303"/>
                    <a:gd name="T106" fmla="*/ 74 w 532"/>
                    <a:gd name="T107" fmla="*/ 51 h 303"/>
                    <a:gd name="T108" fmla="*/ 60 w 532"/>
                    <a:gd name="T109" fmla="*/ 45 h 303"/>
                    <a:gd name="T110" fmla="*/ 46 w 532"/>
                    <a:gd name="T111" fmla="*/ 43 h 303"/>
                    <a:gd name="T112" fmla="*/ 28 w 532"/>
                    <a:gd name="T113" fmla="*/ 39 h 303"/>
                    <a:gd name="T114" fmla="*/ 11 w 532"/>
                    <a:gd name="T115" fmla="*/ 39 h 303"/>
                    <a:gd name="T116" fmla="*/ 2 w 532"/>
                    <a:gd name="T117" fmla="*/ 37 h 303"/>
                    <a:gd name="T118" fmla="*/ 128 w 532"/>
                    <a:gd name="T119" fmla="*/ 7 h 303"/>
                    <a:gd name="T120" fmla="*/ 453 w 532"/>
                    <a:gd name="T121" fmla="*/ 1 h 30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532"/>
                    <a:gd name="T184" fmla="*/ 0 h 303"/>
                    <a:gd name="T185" fmla="*/ 532 w 532"/>
                    <a:gd name="T186" fmla="*/ 303 h 303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532" h="303">
                      <a:moveTo>
                        <a:pt x="468" y="1"/>
                      </a:moveTo>
                      <a:lnTo>
                        <a:pt x="469" y="1"/>
                      </a:lnTo>
                      <a:lnTo>
                        <a:pt x="469" y="2"/>
                      </a:lnTo>
                      <a:lnTo>
                        <a:pt x="470" y="3"/>
                      </a:lnTo>
                      <a:lnTo>
                        <a:pt x="470" y="4"/>
                      </a:lnTo>
                      <a:lnTo>
                        <a:pt x="471" y="4"/>
                      </a:lnTo>
                      <a:lnTo>
                        <a:pt x="471" y="3"/>
                      </a:lnTo>
                      <a:lnTo>
                        <a:pt x="472" y="3"/>
                      </a:lnTo>
                      <a:lnTo>
                        <a:pt x="473" y="3"/>
                      </a:lnTo>
                      <a:lnTo>
                        <a:pt x="473" y="4"/>
                      </a:lnTo>
                      <a:lnTo>
                        <a:pt x="472" y="4"/>
                      </a:lnTo>
                      <a:lnTo>
                        <a:pt x="472" y="5"/>
                      </a:lnTo>
                      <a:lnTo>
                        <a:pt x="473" y="6"/>
                      </a:lnTo>
                      <a:lnTo>
                        <a:pt x="474" y="5"/>
                      </a:lnTo>
                      <a:lnTo>
                        <a:pt x="475" y="4"/>
                      </a:lnTo>
                      <a:lnTo>
                        <a:pt x="475" y="5"/>
                      </a:lnTo>
                      <a:lnTo>
                        <a:pt x="476" y="5"/>
                      </a:lnTo>
                      <a:lnTo>
                        <a:pt x="476" y="6"/>
                      </a:lnTo>
                      <a:lnTo>
                        <a:pt x="476" y="5"/>
                      </a:lnTo>
                      <a:lnTo>
                        <a:pt x="477" y="5"/>
                      </a:lnTo>
                      <a:lnTo>
                        <a:pt x="477" y="6"/>
                      </a:lnTo>
                      <a:lnTo>
                        <a:pt x="477" y="7"/>
                      </a:lnTo>
                      <a:lnTo>
                        <a:pt x="476" y="7"/>
                      </a:lnTo>
                      <a:lnTo>
                        <a:pt x="476" y="8"/>
                      </a:lnTo>
                      <a:lnTo>
                        <a:pt x="477" y="8"/>
                      </a:lnTo>
                      <a:lnTo>
                        <a:pt x="478" y="8"/>
                      </a:lnTo>
                      <a:lnTo>
                        <a:pt x="478" y="9"/>
                      </a:lnTo>
                      <a:lnTo>
                        <a:pt x="478" y="10"/>
                      </a:lnTo>
                      <a:lnTo>
                        <a:pt x="477" y="11"/>
                      </a:lnTo>
                      <a:lnTo>
                        <a:pt x="477" y="12"/>
                      </a:lnTo>
                      <a:lnTo>
                        <a:pt x="477" y="13"/>
                      </a:lnTo>
                      <a:lnTo>
                        <a:pt x="477" y="14"/>
                      </a:lnTo>
                      <a:lnTo>
                        <a:pt x="476" y="14"/>
                      </a:lnTo>
                      <a:lnTo>
                        <a:pt x="477" y="15"/>
                      </a:lnTo>
                      <a:lnTo>
                        <a:pt x="478" y="15"/>
                      </a:lnTo>
                      <a:lnTo>
                        <a:pt x="478" y="16"/>
                      </a:lnTo>
                      <a:lnTo>
                        <a:pt x="479" y="16"/>
                      </a:lnTo>
                      <a:lnTo>
                        <a:pt x="479" y="17"/>
                      </a:lnTo>
                      <a:lnTo>
                        <a:pt x="478" y="17"/>
                      </a:lnTo>
                      <a:lnTo>
                        <a:pt x="479" y="17"/>
                      </a:lnTo>
                      <a:lnTo>
                        <a:pt x="480" y="17"/>
                      </a:lnTo>
                      <a:lnTo>
                        <a:pt x="481" y="17"/>
                      </a:lnTo>
                      <a:lnTo>
                        <a:pt x="482" y="18"/>
                      </a:lnTo>
                      <a:lnTo>
                        <a:pt x="483" y="18"/>
                      </a:lnTo>
                      <a:lnTo>
                        <a:pt x="485" y="18"/>
                      </a:lnTo>
                      <a:lnTo>
                        <a:pt x="486" y="18"/>
                      </a:lnTo>
                      <a:lnTo>
                        <a:pt x="487" y="19"/>
                      </a:lnTo>
                      <a:lnTo>
                        <a:pt x="488" y="19"/>
                      </a:lnTo>
                      <a:lnTo>
                        <a:pt x="489" y="20"/>
                      </a:lnTo>
                      <a:lnTo>
                        <a:pt x="490" y="20"/>
                      </a:lnTo>
                      <a:lnTo>
                        <a:pt x="491" y="20"/>
                      </a:lnTo>
                      <a:lnTo>
                        <a:pt x="492" y="21"/>
                      </a:lnTo>
                      <a:lnTo>
                        <a:pt x="492" y="22"/>
                      </a:lnTo>
                      <a:lnTo>
                        <a:pt x="493" y="22"/>
                      </a:lnTo>
                      <a:lnTo>
                        <a:pt x="493" y="21"/>
                      </a:lnTo>
                      <a:lnTo>
                        <a:pt x="494" y="21"/>
                      </a:lnTo>
                      <a:lnTo>
                        <a:pt x="495" y="20"/>
                      </a:lnTo>
                      <a:lnTo>
                        <a:pt x="496" y="21"/>
                      </a:lnTo>
                      <a:lnTo>
                        <a:pt x="496" y="20"/>
                      </a:lnTo>
                      <a:lnTo>
                        <a:pt x="496" y="19"/>
                      </a:lnTo>
                      <a:lnTo>
                        <a:pt x="497" y="19"/>
                      </a:lnTo>
                      <a:lnTo>
                        <a:pt x="498" y="19"/>
                      </a:lnTo>
                      <a:lnTo>
                        <a:pt x="499" y="20"/>
                      </a:lnTo>
                      <a:lnTo>
                        <a:pt x="500" y="20"/>
                      </a:lnTo>
                      <a:lnTo>
                        <a:pt x="501" y="20"/>
                      </a:lnTo>
                      <a:lnTo>
                        <a:pt x="500" y="20"/>
                      </a:lnTo>
                      <a:lnTo>
                        <a:pt x="500" y="21"/>
                      </a:lnTo>
                      <a:lnTo>
                        <a:pt x="500" y="22"/>
                      </a:lnTo>
                      <a:lnTo>
                        <a:pt x="501" y="22"/>
                      </a:lnTo>
                      <a:lnTo>
                        <a:pt x="504" y="23"/>
                      </a:lnTo>
                      <a:lnTo>
                        <a:pt x="505" y="24"/>
                      </a:lnTo>
                      <a:lnTo>
                        <a:pt x="506" y="23"/>
                      </a:lnTo>
                      <a:lnTo>
                        <a:pt x="508" y="23"/>
                      </a:lnTo>
                      <a:lnTo>
                        <a:pt x="508" y="22"/>
                      </a:lnTo>
                      <a:lnTo>
                        <a:pt x="507" y="20"/>
                      </a:lnTo>
                      <a:lnTo>
                        <a:pt x="508" y="20"/>
                      </a:lnTo>
                      <a:lnTo>
                        <a:pt x="509" y="20"/>
                      </a:lnTo>
                      <a:lnTo>
                        <a:pt x="509" y="21"/>
                      </a:lnTo>
                      <a:lnTo>
                        <a:pt x="510" y="22"/>
                      </a:lnTo>
                      <a:lnTo>
                        <a:pt x="510" y="23"/>
                      </a:lnTo>
                      <a:lnTo>
                        <a:pt x="511" y="23"/>
                      </a:lnTo>
                      <a:lnTo>
                        <a:pt x="512" y="23"/>
                      </a:lnTo>
                      <a:lnTo>
                        <a:pt x="512" y="24"/>
                      </a:lnTo>
                      <a:lnTo>
                        <a:pt x="512" y="23"/>
                      </a:lnTo>
                      <a:lnTo>
                        <a:pt x="513" y="22"/>
                      </a:lnTo>
                      <a:lnTo>
                        <a:pt x="514" y="22"/>
                      </a:lnTo>
                      <a:lnTo>
                        <a:pt x="515" y="22"/>
                      </a:lnTo>
                      <a:lnTo>
                        <a:pt x="516" y="23"/>
                      </a:lnTo>
                      <a:lnTo>
                        <a:pt x="517" y="24"/>
                      </a:lnTo>
                      <a:lnTo>
                        <a:pt x="517" y="25"/>
                      </a:lnTo>
                      <a:lnTo>
                        <a:pt x="517" y="26"/>
                      </a:lnTo>
                      <a:lnTo>
                        <a:pt x="518" y="26"/>
                      </a:lnTo>
                      <a:lnTo>
                        <a:pt x="519" y="26"/>
                      </a:lnTo>
                      <a:lnTo>
                        <a:pt x="520" y="26"/>
                      </a:lnTo>
                      <a:lnTo>
                        <a:pt x="521" y="26"/>
                      </a:lnTo>
                      <a:lnTo>
                        <a:pt x="521" y="27"/>
                      </a:lnTo>
                      <a:lnTo>
                        <a:pt x="521" y="28"/>
                      </a:lnTo>
                      <a:lnTo>
                        <a:pt x="521" y="30"/>
                      </a:lnTo>
                      <a:lnTo>
                        <a:pt x="521" y="31"/>
                      </a:lnTo>
                      <a:lnTo>
                        <a:pt x="521" y="30"/>
                      </a:lnTo>
                      <a:lnTo>
                        <a:pt x="522" y="30"/>
                      </a:lnTo>
                      <a:lnTo>
                        <a:pt x="522" y="31"/>
                      </a:lnTo>
                      <a:lnTo>
                        <a:pt x="522" y="32"/>
                      </a:lnTo>
                      <a:lnTo>
                        <a:pt x="521" y="32"/>
                      </a:lnTo>
                      <a:lnTo>
                        <a:pt x="520" y="32"/>
                      </a:lnTo>
                      <a:lnTo>
                        <a:pt x="519" y="32"/>
                      </a:lnTo>
                      <a:lnTo>
                        <a:pt x="519" y="33"/>
                      </a:lnTo>
                      <a:lnTo>
                        <a:pt x="520" y="34"/>
                      </a:lnTo>
                      <a:lnTo>
                        <a:pt x="520" y="35"/>
                      </a:lnTo>
                      <a:lnTo>
                        <a:pt x="520" y="36"/>
                      </a:lnTo>
                      <a:lnTo>
                        <a:pt x="519" y="36"/>
                      </a:lnTo>
                      <a:lnTo>
                        <a:pt x="519" y="37"/>
                      </a:lnTo>
                      <a:lnTo>
                        <a:pt x="520" y="37"/>
                      </a:lnTo>
                      <a:lnTo>
                        <a:pt x="522" y="37"/>
                      </a:lnTo>
                      <a:lnTo>
                        <a:pt x="522" y="38"/>
                      </a:lnTo>
                      <a:lnTo>
                        <a:pt x="522" y="39"/>
                      </a:lnTo>
                      <a:lnTo>
                        <a:pt x="523" y="39"/>
                      </a:lnTo>
                      <a:lnTo>
                        <a:pt x="523" y="38"/>
                      </a:lnTo>
                      <a:lnTo>
                        <a:pt x="524" y="38"/>
                      </a:lnTo>
                      <a:lnTo>
                        <a:pt x="524" y="39"/>
                      </a:lnTo>
                      <a:lnTo>
                        <a:pt x="525" y="39"/>
                      </a:lnTo>
                      <a:lnTo>
                        <a:pt x="526" y="39"/>
                      </a:lnTo>
                      <a:lnTo>
                        <a:pt x="527" y="39"/>
                      </a:lnTo>
                      <a:lnTo>
                        <a:pt x="527" y="38"/>
                      </a:lnTo>
                      <a:lnTo>
                        <a:pt x="526" y="38"/>
                      </a:lnTo>
                      <a:lnTo>
                        <a:pt x="526" y="37"/>
                      </a:lnTo>
                      <a:lnTo>
                        <a:pt x="527" y="37"/>
                      </a:lnTo>
                      <a:lnTo>
                        <a:pt x="528" y="37"/>
                      </a:lnTo>
                      <a:lnTo>
                        <a:pt x="528" y="38"/>
                      </a:lnTo>
                      <a:lnTo>
                        <a:pt x="528" y="37"/>
                      </a:lnTo>
                      <a:lnTo>
                        <a:pt x="529" y="37"/>
                      </a:lnTo>
                      <a:lnTo>
                        <a:pt x="530" y="38"/>
                      </a:lnTo>
                      <a:lnTo>
                        <a:pt x="531" y="38"/>
                      </a:lnTo>
                      <a:lnTo>
                        <a:pt x="532" y="38"/>
                      </a:lnTo>
                      <a:lnTo>
                        <a:pt x="531" y="39"/>
                      </a:lnTo>
                      <a:lnTo>
                        <a:pt x="531" y="40"/>
                      </a:lnTo>
                      <a:lnTo>
                        <a:pt x="530" y="40"/>
                      </a:lnTo>
                      <a:lnTo>
                        <a:pt x="529" y="40"/>
                      </a:lnTo>
                      <a:lnTo>
                        <a:pt x="529" y="41"/>
                      </a:lnTo>
                      <a:lnTo>
                        <a:pt x="530" y="41"/>
                      </a:lnTo>
                      <a:lnTo>
                        <a:pt x="531" y="42"/>
                      </a:lnTo>
                      <a:lnTo>
                        <a:pt x="531" y="43"/>
                      </a:lnTo>
                      <a:lnTo>
                        <a:pt x="530" y="43"/>
                      </a:lnTo>
                      <a:lnTo>
                        <a:pt x="530" y="44"/>
                      </a:lnTo>
                      <a:lnTo>
                        <a:pt x="530" y="45"/>
                      </a:lnTo>
                      <a:lnTo>
                        <a:pt x="530" y="46"/>
                      </a:lnTo>
                      <a:lnTo>
                        <a:pt x="531" y="46"/>
                      </a:lnTo>
                      <a:lnTo>
                        <a:pt x="532" y="46"/>
                      </a:lnTo>
                      <a:lnTo>
                        <a:pt x="532" y="47"/>
                      </a:lnTo>
                      <a:lnTo>
                        <a:pt x="531" y="48"/>
                      </a:lnTo>
                      <a:lnTo>
                        <a:pt x="531" y="49"/>
                      </a:lnTo>
                      <a:lnTo>
                        <a:pt x="532" y="49"/>
                      </a:lnTo>
                      <a:lnTo>
                        <a:pt x="531" y="49"/>
                      </a:lnTo>
                      <a:lnTo>
                        <a:pt x="530" y="49"/>
                      </a:lnTo>
                      <a:lnTo>
                        <a:pt x="529" y="49"/>
                      </a:lnTo>
                      <a:lnTo>
                        <a:pt x="528" y="49"/>
                      </a:lnTo>
                      <a:lnTo>
                        <a:pt x="528" y="50"/>
                      </a:lnTo>
                      <a:lnTo>
                        <a:pt x="529" y="50"/>
                      </a:lnTo>
                      <a:lnTo>
                        <a:pt x="529" y="51"/>
                      </a:lnTo>
                      <a:lnTo>
                        <a:pt x="529" y="52"/>
                      </a:lnTo>
                      <a:lnTo>
                        <a:pt x="528" y="52"/>
                      </a:lnTo>
                      <a:lnTo>
                        <a:pt x="527" y="51"/>
                      </a:lnTo>
                      <a:lnTo>
                        <a:pt x="526" y="51"/>
                      </a:lnTo>
                      <a:lnTo>
                        <a:pt x="526" y="52"/>
                      </a:lnTo>
                      <a:lnTo>
                        <a:pt x="527" y="53"/>
                      </a:lnTo>
                      <a:lnTo>
                        <a:pt x="527" y="54"/>
                      </a:lnTo>
                      <a:lnTo>
                        <a:pt x="526" y="53"/>
                      </a:lnTo>
                      <a:lnTo>
                        <a:pt x="525" y="52"/>
                      </a:lnTo>
                      <a:lnTo>
                        <a:pt x="525" y="51"/>
                      </a:lnTo>
                      <a:lnTo>
                        <a:pt x="525" y="52"/>
                      </a:lnTo>
                      <a:lnTo>
                        <a:pt x="524" y="53"/>
                      </a:lnTo>
                      <a:lnTo>
                        <a:pt x="523" y="53"/>
                      </a:lnTo>
                      <a:lnTo>
                        <a:pt x="522" y="53"/>
                      </a:lnTo>
                      <a:lnTo>
                        <a:pt x="522" y="55"/>
                      </a:lnTo>
                      <a:lnTo>
                        <a:pt x="522" y="56"/>
                      </a:lnTo>
                      <a:lnTo>
                        <a:pt x="522" y="57"/>
                      </a:lnTo>
                      <a:lnTo>
                        <a:pt x="521" y="58"/>
                      </a:lnTo>
                      <a:lnTo>
                        <a:pt x="521" y="57"/>
                      </a:lnTo>
                      <a:lnTo>
                        <a:pt x="520" y="57"/>
                      </a:lnTo>
                      <a:lnTo>
                        <a:pt x="520" y="56"/>
                      </a:lnTo>
                      <a:lnTo>
                        <a:pt x="520" y="55"/>
                      </a:lnTo>
                      <a:lnTo>
                        <a:pt x="519" y="55"/>
                      </a:lnTo>
                      <a:lnTo>
                        <a:pt x="519" y="56"/>
                      </a:lnTo>
                      <a:lnTo>
                        <a:pt x="518" y="57"/>
                      </a:lnTo>
                      <a:lnTo>
                        <a:pt x="517" y="57"/>
                      </a:lnTo>
                      <a:lnTo>
                        <a:pt x="516" y="58"/>
                      </a:lnTo>
                      <a:lnTo>
                        <a:pt x="516" y="59"/>
                      </a:lnTo>
                      <a:lnTo>
                        <a:pt x="516" y="58"/>
                      </a:lnTo>
                      <a:lnTo>
                        <a:pt x="515" y="58"/>
                      </a:lnTo>
                      <a:lnTo>
                        <a:pt x="514" y="57"/>
                      </a:lnTo>
                      <a:lnTo>
                        <a:pt x="513" y="57"/>
                      </a:lnTo>
                      <a:lnTo>
                        <a:pt x="513" y="56"/>
                      </a:lnTo>
                      <a:lnTo>
                        <a:pt x="513" y="55"/>
                      </a:lnTo>
                      <a:lnTo>
                        <a:pt x="512" y="55"/>
                      </a:lnTo>
                      <a:lnTo>
                        <a:pt x="511" y="55"/>
                      </a:lnTo>
                      <a:lnTo>
                        <a:pt x="511" y="54"/>
                      </a:lnTo>
                      <a:lnTo>
                        <a:pt x="511" y="53"/>
                      </a:lnTo>
                      <a:lnTo>
                        <a:pt x="510" y="53"/>
                      </a:lnTo>
                      <a:lnTo>
                        <a:pt x="510" y="54"/>
                      </a:lnTo>
                      <a:lnTo>
                        <a:pt x="510" y="55"/>
                      </a:lnTo>
                      <a:lnTo>
                        <a:pt x="509" y="55"/>
                      </a:lnTo>
                      <a:lnTo>
                        <a:pt x="508" y="55"/>
                      </a:lnTo>
                      <a:lnTo>
                        <a:pt x="507" y="55"/>
                      </a:lnTo>
                      <a:lnTo>
                        <a:pt x="506" y="55"/>
                      </a:lnTo>
                      <a:lnTo>
                        <a:pt x="505" y="55"/>
                      </a:lnTo>
                      <a:lnTo>
                        <a:pt x="504" y="55"/>
                      </a:lnTo>
                      <a:lnTo>
                        <a:pt x="503" y="55"/>
                      </a:lnTo>
                      <a:lnTo>
                        <a:pt x="502" y="55"/>
                      </a:lnTo>
                      <a:lnTo>
                        <a:pt x="502" y="56"/>
                      </a:lnTo>
                      <a:lnTo>
                        <a:pt x="501" y="56"/>
                      </a:lnTo>
                      <a:lnTo>
                        <a:pt x="501" y="57"/>
                      </a:lnTo>
                      <a:lnTo>
                        <a:pt x="499" y="57"/>
                      </a:lnTo>
                      <a:lnTo>
                        <a:pt x="498" y="57"/>
                      </a:lnTo>
                      <a:lnTo>
                        <a:pt x="497" y="58"/>
                      </a:lnTo>
                      <a:lnTo>
                        <a:pt x="497" y="59"/>
                      </a:lnTo>
                      <a:lnTo>
                        <a:pt x="496" y="60"/>
                      </a:lnTo>
                      <a:lnTo>
                        <a:pt x="495" y="61"/>
                      </a:lnTo>
                      <a:lnTo>
                        <a:pt x="494" y="62"/>
                      </a:lnTo>
                      <a:lnTo>
                        <a:pt x="494" y="64"/>
                      </a:lnTo>
                      <a:lnTo>
                        <a:pt x="493" y="65"/>
                      </a:lnTo>
                      <a:lnTo>
                        <a:pt x="493" y="66"/>
                      </a:lnTo>
                      <a:lnTo>
                        <a:pt x="492" y="66"/>
                      </a:lnTo>
                      <a:lnTo>
                        <a:pt x="491" y="66"/>
                      </a:lnTo>
                      <a:lnTo>
                        <a:pt x="491" y="67"/>
                      </a:lnTo>
                      <a:lnTo>
                        <a:pt x="490" y="68"/>
                      </a:lnTo>
                      <a:lnTo>
                        <a:pt x="490" y="69"/>
                      </a:lnTo>
                      <a:lnTo>
                        <a:pt x="490" y="70"/>
                      </a:lnTo>
                      <a:lnTo>
                        <a:pt x="489" y="70"/>
                      </a:lnTo>
                      <a:lnTo>
                        <a:pt x="488" y="71"/>
                      </a:lnTo>
                      <a:lnTo>
                        <a:pt x="487" y="71"/>
                      </a:lnTo>
                      <a:lnTo>
                        <a:pt x="487" y="72"/>
                      </a:lnTo>
                      <a:lnTo>
                        <a:pt x="487" y="73"/>
                      </a:lnTo>
                      <a:lnTo>
                        <a:pt x="487" y="74"/>
                      </a:lnTo>
                      <a:lnTo>
                        <a:pt x="487" y="75"/>
                      </a:lnTo>
                      <a:lnTo>
                        <a:pt x="487" y="76"/>
                      </a:lnTo>
                      <a:lnTo>
                        <a:pt x="487" y="78"/>
                      </a:lnTo>
                      <a:lnTo>
                        <a:pt x="488" y="79"/>
                      </a:lnTo>
                      <a:lnTo>
                        <a:pt x="490" y="81"/>
                      </a:lnTo>
                      <a:lnTo>
                        <a:pt x="491" y="83"/>
                      </a:lnTo>
                      <a:lnTo>
                        <a:pt x="491" y="84"/>
                      </a:lnTo>
                      <a:lnTo>
                        <a:pt x="491" y="85"/>
                      </a:lnTo>
                      <a:lnTo>
                        <a:pt x="491" y="86"/>
                      </a:lnTo>
                      <a:lnTo>
                        <a:pt x="491" y="87"/>
                      </a:lnTo>
                      <a:lnTo>
                        <a:pt x="490" y="87"/>
                      </a:lnTo>
                      <a:lnTo>
                        <a:pt x="489" y="90"/>
                      </a:lnTo>
                      <a:lnTo>
                        <a:pt x="476" y="134"/>
                      </a:lnTo>
                      <a:lnTo>
                        <a:pt x="453" y="212"/>
                      </a:lnTo>
                      <a:lnTo>
                        <a:pt x="445" y="238"/>
                      </a:lnTo>
                      <a:lnTo>
                        <a:pt x="444" y="239"/>
                      </a:lnTo>
                      <a:lnTo>
                        <a:pt x="442" y="241"/>
                      </a:lnTo>
                      <a:lnTo>
                        <a:pt x="441" y="245"/>
                      </a:lnTo>
                      <a:lnTo>
                        <a:pt x="439" y="247"/>
                      </a:lnTo>
                      <a:lnTo>
                        <a:pt x="437" y="251"/>
                      </a:lnTo>
                      <a:lnTo>
                        <a:pt x="435" y="253"/>
                      </a:lnTo>
                      <a:lnTo>
                        <a:pt x="435" y="256"/>
                      </a:lnTo>
                      <a:lnTo>
                        <a:pt x="434" y="258"/>
                      </a:lnTo>
                      <a:lnTo>
                        <a:pt x="432" y="260"/>
                      </a:lnTo>
                      <a:lnTo>
                        <a:pt x="432" y="261"/>
                      </a:lnTo>
                      <a:lnTo>
                        <a:pt x="432" y="263"/>
                      </a:lnTo>
                      <a:lnTo>
                        <a:pt x="432" y="264"/>
                      </a:lnTo>
                      <a:lnTo>
                        <a:pt x="431" y="264"/>
                      </a:lnTo>
                      <a:lnTo>
                        <a:pt x="431" y="263"/>
                      </a:lnTo>
                      <a:lnTo>
                        <a:pt x="430" y="263"/>
                      </a:lnTo>
                      <a:lnTo>
                        <a:pt x="429" y="264"/>
                      </a:lnTo>
                      <a:lnTo>
                        <a:pt x="428" y="264"/>
                      </a:lnTo>
                      <a:lnTo>
                        <a:pt x="427" y="264"/>
                      </a:lnTo>
                      <a:lnTo>
                        <a:pt x="426" y="263"/>
                      </a:lnTo>
                      <a:lnTo>
                        <a:pt x="424" y="263"/>
                      </a:lnTo>
                      <a:lnTo>
                        <a:pt x="423" y="263"/>
                      </a:lnTo>
                      <a:lnTo>
                        <a:pt x="422" y="263"/>
                      </a:lnTo>
                      <a:lnTo>
                        <a:pt x="421" y="262"/>
                      </a:lnTo>
                      <a:lnTo>
                        <a:pt x="420" y="261"/>
                      </a:lnTo>
                      <a:lnTo>
                        <a:pt x="420" y="260"/>
                      </a:lnTo>
                      <a:lnTo>
                        <a:pt x="418" y="259"/>
                      </a:lnTo>
                      <a:lnTo>
                        <a:pt x="417" y="259"/>
                      </a:lnTo>
                      <a:lnTo>
                        <a:pt x="415" y="260"/>
                      </a:lnTo>
                      <a:lnTo>
                        <a:pt x="414" y="261"/>
                      </a:lnTo>
                      <a:lnTo>
                        <a:pt x="413" y="261"/>
                      </a:lnTo>
                      <a:lnTo>
                        <a:pt x="412" y="261"/>
                      </a:lnTo>
                      <a:lnTo>
                        <a:pt x="410" y="261"/>
                      </a:lnTo>
                      <a:lnTo>
                        <a:pt x="409" y="262"/>
                      </a:lnTo>
                      <a:lnTo>
                        <a:pt x="407" y="263"/>
                      </a:lnTo>
                      <a:lnTo>
                        <a:pt x="407" y="264"/>
                      </a:lnTo>
                      <a:lnTo>
                        <a:pt x="406" y="264"/>
                      </a:lnTo>
                      <a:lnTo>
                        <a:pt x="405" y="264"/>
                      </a:lnTo>
                      <a:lnTo>
                        <a:pt x="404" y="264"/>
                      </a:lnTo>
                      <a:lnTo>
                        <a:pt x="403" y="264"/>
                      </a:lnTo>
                      <a:lnTo>
                        <a:pt x="402" y="264"/>
                      </a:lnTo>
                      <a:lnTo>
                        <a:pt x="401" y="264"/>
                      </a:lnTo>
                      <a:lnTo>
                        <a:pt x="400" y="264"/>
                      </a:lnTo>
                      <a:lnTo>
                        <a:pt x="400" y="265"/>
                      </a:lnTo>
                      <a:lnTo>
                        <a:pt x="398" y="265"/>
                      </a:lnTo>
                      <a:lnTo>
                        <a:pt x="396" y="265"/>
                      </a:lnTo>
                      <a:lnTo>
                        <a:pt x="395" y="265"/>
                      </a:lnTo>
                      <a:lnTo>
                        <a:pt x="394" y="266"/>
                      </a:lnTo>
                      <a:lnTo>
                        <a:pt x="394" y="265"/>
                      </a:lnTo>
                      <a:lnTo>
                        <a:pt x="393" y="265"/>
                      </a:lnTo>
                      <a:lnTo>
                        <a:pt x="392" y="265"/>
                      </a:lnTo>
                      <a:lnTo>
                        <a:pt x="392" y="266"/>
                      </a:lnTo>
                      <a:lnTo>
                        <a:pt x="391" y="267"/>
                      </a:lnTo>
                      <a:lnTo>
                        <a:pt x="390" y="267"/>
                      </a:lnTo>
                      <a:lnTo>
                        <a:pt x="389" y="268"/>
                      </a:lnTo>
                      <a:lnTo>
                        <a:pt x="389" y="269"/>
                      </a:lnTo>
                      <a:lnTo>
                        <a:pt x="388" y="269"/>
                      </a:lnTo>
                      <a:lnTo>
                        <a:pt x="388" y="270"/>
                      </a:lnTo>
                      <a:lnTo>
                        <a:pt x="388" y="272"/>
                      </a:lnTo>
                      <a:lnTo>
                        <a:pt x="389" y="273"/>
                      </a:lnTo>
                      <a:lnTo>
                        <a:pt x="389" y="274"/>
                      </a:lnTo>
                      <a:lnTo>
                        <a:pt x="389" y="275"/>
                      </a:lnTo>
                      <a:lnTo>
                        <a:pt x="390" y="276"/>
                      </a:lnTo>
                      <a:lnTo>
                        <a:pt x="391" y="276"/>
                      </a:lnTo>
                      <a:lnTo>
                        <a:pt x="391" y="277"/>
                      </a:lnTo>
                      <a:lnTo>
                        <a:pt x="391" y="278"/>
                      </a:lnTo>
                      <a:lnTo>
                        <a:pt x="390" y="280"/>
                      </a:lnTo>
                      <a:lnTo>
                        <a:pt x="389" y="281"/>
                      </a:lnTo>
                      <a:lnTo>
                        <a:pt x="389" y="282"/>
                      </a:lnTo>
                      <a:lnTo>
                        <a:pt x="390" y="282"/>
                      </a:lnTo>
                      <a:lnTo>
                        <a:pt x="390" y="283"/>
                      </a:lnTo>
                      <a:lnTo>
                        <a:pt x="390" y="284"/>
                      </a:lnTo>
                      <a:lnTo>
                        <a:pt x="390" y="285"/>
                      </a:lnTo>
                      <a:lnTo>
                        <a:pt x="389" y="285"/>
                      </a:lnTo>
                      <a:lnTo>
                        <a:pt x="389" y="286"/>
                      </a:lnTo>
                      <a:lnTo>
                        <a:pt x="388" y="286"/>
                      </a:lnTo>
                      <a:lnTo>
                        <a:pt x="388" y="287"/>
                      </a:lnTo>
                      <a:lnTo>
                        <a:pt x="388" y="288"/>
                      </a:lnTo>
                      <a:lnTo>
                        <a:pt x="388" y="289"/>
                      </a:lnTo>
                      <a:lnTo>
                        <a:pt x="387" y="290"/>
                      </a:lnTo>
                      <a:lnTo>
                        <a:pt x="388" y="290"/>
                      </a:lnTo>
                      <a:lnTo>
                        <a:pt x="388" y="291"/>
                      </a:lnTo>
                      <a:lnTo>
                        <a:pt x="389" y="291"/>
                      </a:lnTo>
                      <a:lnTo>
                        <a:pt x="389" y="292"/>
                      </a:lnTo>
                      <a:lnTo>
                        <a:pt x="389" y="293"/>
                      </a:lnTo>
                      <a:lnTo>
                        <a:pt x="389" y="294"/>
                      </a:lnTo>
                      <a:lnTo>
                        <a:pt x="389" y="295"/>
                      </a:lnTo>
                      <a:lnTo>
                        <a:pt x="390" y="295"/>
                      </a:lnTo>
                      <a:lnTo>
                        <a:pt x="390" y="296"/>
                      </a:lnTo>
                      <a:lnTo>
                        <a:pt x="389" y="296"/>
                      </a:lnTo>
                      <a:lnTo>
                        <a:pt x="389" y="297"/>
                      </a:lnTo>
                      <a:lnTo>
                        <a:pt x="389" y="298"/>
                      </a:lnTo>
                      <a:lnTo>
                        <a:pt x="389" y="297"/>
                      </a:lnTo>
                      <a:lnTo>
                        <a:pt x="390" y="298"/>
                      </a:lnTo>
                      <a:lnTo>
                        <a:pt x="391" y="299"/>
                      </a:lnTo>
                      <a:lnTo>
                        <a:pt x="392" y="299"/>
                      </a:lnTo>
                      <a:lnTo>
                        <a:pt x="392" y="300"/>
                      </a:lnTo>
                      <a:lnTo>
                        <a:pt x="393" y="300"/>
                      </a:lnTo>
                      <a:lnTo>
                        <a:pt x="392" y="300"/>
                      </a:lnTo>
                      <a:lnTo>
                        <a:pt x="392" y="301"/>
                      </a:lnTo>
                      <a:lnTo>
                        <a:pt x="391" y="302"/>
                      </a:lnTo>
                      <a:lnTo>
                        <a:pt x="390" y="302"/>
                      </a:lnTo>
                      <a:lnTo>
                        <a:pt x="389" y="303"/>
                      </a:lnTo>
                      <a:lnTo>
                        <a:pt x="388" y="303"/>
                      </a:lnTo>
                      <a:lnTo>
                        <a:pt x="387" y="303"/>
                      </a:lnTo>
                      <a:lnTo>
                        <a:pt x="386" y="303"/>
                      </a:lnTo>
                      <a:lnTo>
                        <a:pt x="385" y="303"/>
                      </a:lnTo>
                      <a:lnTo>
                        <a:pt x="383" y="302"/>
                      </a:lnTo>
                      <a:lnTo>
                        <a:pt x="382" y="301"/>
                      </a:lnTo>
                      <a:lnTo>
                        <a:pt x="381" y="300"/>
                      </a:lnTo>
                      <a:lnTo>
                        <a:pt x="380" y="299"/>
                      </a:lnTo>
                      <a:lnTo>
                        <a:pt x="379" y="298"/>
                      </a:lnTo>
                      <a:lnTo>
                        <a:pt x="379" y="297"/>
                      </a:lnTo>
                      <a:lnTo>
                        <a:pt x="378" y="296"/>
                      </a:lnTo>
                      <a:lnTo>
                        <a:pt x="379" y="295"/>
                      </a:lnTo>
                      <a:lnTo>
                        <a:pt x="379" y="293"/>
                      </a:lnTo>
                      <a:lnTo>
                        <a:pt x="380" y="293"/>
                      </a:lnTo>
                      <a:lnTo>
                        <a:pt x="382" y="292"/>
                      </a:lnTo>
                      <a:lnTo>
                        <a:pt x="382" y="291"/>
                      </a:lnTo>
                      <a:lnTo>
                        <a:pt x="381" y="291"/>
                      </a:lnTo>
                      <a:lnTo>
                        <a:pt x="381" y="290"/>
                      </a:lnTo>
                      <a:lnTo>
                        <a:pt x="380" y="290"/>
                      </a:lnTo>
                      <a:lnTo>
                        <a:pt x="378" y="290"/>
                      </a:lnTo>
                      <a:lnTo>
                        <a:pt x="377" y="290"/>
                      </a:lnTo>
                      <a:lnTo>
                        <a:pt x="376" y="290"/>
                      </a:lnTo>
                      <a:lnTo>
                        <a:pt x="375" y="290"/>
                      </a:lnTo>
                      <a:lnTo>
                        <a:pt x="374" y="290"/>
                      </a:lnTo>
                      <a:lnTo>
                        <a:pt x="373" y="289"/>
                      </a:lnTo>
                      <a:lnTo>
                        <a:pt x="372" y="287"/>
                      </a:lnTo>
                      <a:lnTo>
                        <a:pt x="371" y="287"/>
                      </a:lnTo>
                      <a:lnTo>
                        <a:pt x="371" y="286"/>
                      </a:lnTo>
                      <a:lnTo>
                        <a:pt x="370" y="286"/>
                      </a:lnTo>
                      <a:lnTo>
                        <a:pt x="370" y="284"/>
                      </a:lnTo>
                      <a:lnTo>
                        <a:pt x="369" y="283"/>
                      </a:lnTo>
                      <a:lnTo>
                        <a:pt x="369" y="282"/>
                      </a:lnTo>
                      <a:lnTo>
                        <a:pt x="368" y="282"/>
                      </a:lnTo>
                      <a:lnTo>
                        <a:pt x="367" y="282"/>
                      </a:lnTo>
                      <a:lnTo>
                        <a:pt x="366" y="282"/>
                      </a:lnTo>
                      <a:lnTo>
                        <a:pt x="365" y="282"/>
                      </a:lnTo>
                      <a:lnTo>
                        <a:pt x="363" y="283"/>
                      </a:lnTo>
                      <a:lnTo>
                        <a:pt x="362" y="283"/>
                      </a:lnTo>
                      <a:lnTo>
                        <a:pt x="361" y="284"/>
                      </a:lnTo>
                      <a:lnTo>
                        <a:pt x="360" y="284"/>
                      </a:lnTo>
                      <a:lnTo>
                        <a:pt x="357" y="283"/>
                      </a:lnTo>
                      <a:lnTo>
                        <a:pt x="356" y="283"/>
                      </a:lnTo>
                      <a:lnTo>
                        <a:pt x="354" y="282"/>
                      </a:lnTo>
                      <a:lnTo>
                        <a:pt x="353" y="282"/>
                      </a:lnTo>
                      <a:lnTo>
                        <a:pt x="352" y="281"/>
                      </a:lnTo>
                      <a:lnTo>
                        <a:pt x="352" y="280"/>
                      </a:lnTo>
                      <a:lnTo>
                        <a:pt x="350" y="279"/>
                      </a:lnTo>
                      <a:lnTo>
                        <a:pt x="349" y="278"/>
                      </a:lnTo>
                      <a:lnTo>
                        <a:pt x="348" y="277"/>
                      </a:lnTo>
                      <a:lnTo>
                        <a:pt x="347" y="276"/>
                      </a:lnTo>
                      <a:lnTo>
                        <a:pt x="346" y="276"/>
                      </a:lnTo>
                      <a:lnTo>
                        <a:pt x="345" y="276"/>
                      </a:lnTo>
                      <a:lnTo>
                        <a:pt x="344" y="276"/>
                      </a:lnTo>
                      <a:lnTo>
                        <a:pt x="343" y="275"/>
                      </a:lnTo>
                      <a:lnTo>
                        <a:pt x="340" y="274"/>
                      </a:lnTo>
                      <a:lnTo>
                        <a:pt x="339" y="273"/>
                      </a:lnTo>
                      <a:lnTo>
                        <a:pt x="337" y="271"/>
                      </a:lnTo>
                      <a:lnTo>
                        <a:pt x="336" y="271"/>
                      </a:lnTo>
                      <a:lnTo>
                        <a:pt x="335" y="270"/>
                      </a:lnTo>
                      <a:lnTo>
                        <a:pt x="333" y="270"/>
                      </a:lnTo>
                      <a:lnTo>
                        <a:pt x="332" y="269"/>
                      </a:lnTo>
                      <a:lnTo>
                        <a:pt x="332" y="268"/>
                      </a:lnTo>
                      <a:lnTo>
                        <a:pt x="331" y="267"/>
                      </a:lnTo>
                      <a:lnTo>
                        <a:pt x="331" y="266"/>
                      </a:lnTo>
                      <a:lnTo>
                        <a:pt x="331" y="265"/>
                      </a:lnTo>
                      <a:lnTo>
                        <a:pt x="331" y="264"/>
                      </a:lnTo>
                      <a:lnTo>
                        <a:pt x="332" y="263"/>
                      </a:lnTo>
                      <a:lnTo>
                        <a:pt x="332" y="262"/>
                      </a:lnTo>
                      <a:lnTo>
                        <a:pt x="332" y="261"/>
                      </a:lnTo>
                      <a:lnTo>
                        <a:pt x="333" y="260"/>
                      </a:lnTo>
                      <a:lnTo>
                        <a:pt x="333" y="259"/>
                      </a:lnTo>
                      <a:lnTo>
                        <a:pt x="333" y="258"/>
                      </a:lnTo>
                      <a:lnTo>
                        <a:pt x="333" y="257"/>
                      </a:lnTo>
                      <a:lnTo>
                        <a:pt x="333" y="256"/>
                      </a:lnTo>
                      <a:lnTo>
                        <a:pt x="334" y="253"/>
                      </a:lnTo>
                      <a:lnTo>
                        <a:pt x="335" y="253"/>
                      </a:lnTo>
                      <a:lnTo>
                        <a:pt x="335" y="252"/>
                      </a:lnTo>
                      <a:lnTo>
                        <a:pt x="336" y="251"/>
                      </a:lnTo>
                      <a:lnTo>
                        <a:pt x="336" y="249"/>
                      </a:lnTo>
                      <a:lnTo>
                        <a:pt x="337" y="248"/>
                      </a:lnTo>
                      <a:lnTo>
                        <a:pt x="337" y="246"/>
                      </a:lnTo>
                      <a:lnTo>
                        <a:pt x="337" y="243"/>
                      </a:lnTo>
                      <a:lnTo>
                        <a:pt x="337" y="241"/>
                      </a:lnTo>
                      <a:lnTo>
                        <a:pt x="336" y="241"/>
                      </a:lnTo>
                      <a:lnTo>
                        <a:pt x="336" y="240"/>
                      </a:lnTo>
                      <a:lnTo>
                        <a:pt x="336" y="239"/>
                      </a:lnTo>
                      <a:lnTo>
                        <a:pt x="335" y="238"/>
                      </a:lnTo>
                      <a:lnTo>
                        <a:pt x="334" y="236"/>
                      </a:lnTo>
                      <a:lnTo>
                        <a:pt x="333" y="236"/>
                      </a:lnTo>
                      <a:lnTo>
                        <a:pt x="331" y="235"/>
                      </a:lnTo>
                      <a:lnTo>
                        <a:pt x="329" y="234"/>
                      </a:lnTo>
                      <a:lnTo>
                        <a:pt x="328" y="234"/>
                      </a:lnTo>
                      <a:lnTo>
                        <a:pt x="326" y="232"/>
                      </a:lnTo>
                      <a:lnTo>
                        <a:pt x="325" y="232"/>
                      </a:lnTo>
                      <a:lnTo>
                        <a:pt x="325" y="231"/>
                      </a:lnTo>
                      <a:lnTo>
                        <a:pt x="323" y="230"/>
                      </a:lnTo>
                      <a:lnTo>
                        <a:pt x="322" y="230"/>
                      </a:lnTo>
                      <a:lnTo>
                        <a:pt x="318" y="228"/>
                      </a:lnTo>
                      <a:lnTo>
                        <a:pt x="317" y="227"/>
                      </a:lnTo>
                      <a:lnTo>
                        <a:pt x="316" y="227"/>
                      </a:lnTo>
                      <a:lnTo>
                        <a:pt x="316" y="226"/>
                      </a:lnTo>
                      <a:lnTo>
                        <a:pt x="315" y="225"/>
                      </a:lnTo>
                      <a:lnTo>
                        <a:pt x="315" y="224"/>
                      </a:lnTo>
                      <a:lnTo>
                        <a:pt x="314" y="223"/>
                      </a:lnTo>
                      <a:lnTo>
                        <a:pt x="314" y="222"/>
                      </a:lnTo>
                      <a:lnTo>
                        <a:pt x="314" y="221"/>
                      </a:lnTo>
                      <a:lnTo>
                        <a:pt x="313" y="218"/>
                      </a:lnTo>
                      <a:lnTo>
                        <a:pt x="313" y="215"/>
                      </a:lnTo>
                      <a:lnTo>
                        <a:pt x="313" y="214"/>
                      </a:lnTo>
                      <a:lnTo>
                        <a:pt x="313" y="213"/>
                      </a:lnTo>
                      <a:lnTo>
                        <a:pt x="313" y="212"/>
                      </a:lnTo>
                      <a:lnTo>
                        <a:pt x="313" y="211"/>
                      </a:lnTo>
                      <a:lnTo>
                        <a:pt x="313" y="210"/>
                      </a:lnTo>
                      <a:lnTo>
                        <a:pt x="313" y="208"/>
                      </a:lnTo>
                      <a:lnTo>
                        <a:pt x="313" y="206"/>
                      </a:lnTo>
                      <a:lnTo>
                        <a:pt x="313" y="205"/>
                      </a:lnTo>
                      <a:lnTo>
                        <a:pt x="313" y="203"/>
                      </a:lnTo>
                      <a:lnTo>
                        <a:pt x="313" y="202"/>
                      </a:lnTo>
                      <a:lnTo>
                        <a:pt x="312" y="202"/>
                      </a:lnTo>
                      <a:lnTo>
                        <a:pt x="309" y="200"/>
                      </a:lnTo>
                      <a:lnTo>
                        <a:pt x="307" y="198"/>
                      </a:lnTo>
                      <a:lnTo>
                        <a:pt x="307" y="196"/>
                      </a:lnTo>
                      <a:lnTo>
                        <a:pt x="305" y="194"/>
                      </a:lnTo>
                      <a:lnTo>
                        <a:pt x="305" y="193"/>
                      </a:lnTo>
                      <a:lnTo>
                        <a:pt x="304" y="193"/>
                      </a:lnTo>
                      <a:lnTo>
                        <a:pt x="304" y="192"/>
                      </a:lnTo>
                      <a:lnTo>
                        <a:pt x="302" y="190"/>
                      </a:lnTo>
                      <a:lnTo>
                        <a:pt x="300" y="188"/>
                      </a:lnTo>
                      <a:lnTo>
                        <a:pt x="300" y="187"/>
                      </a:lnTo>
                      <a:lnTo>
                        <a:pt x="298" y="185"/>
                      </a:lnTo>
                      <a:lnTo>
                        <a:pt x="298" y="184"/>
                      </a:lnTo>
                      <a:lnTo>
                        <a:pt x="298" y="183"/>
                      </a:lnTo>
                      <a:lnTo>
                        <a:pt x="297" y="183"/>
                      </a:lnTo>
                      <a:lnTo>
                        <a:pt x="297" y="182"/>
                      </a:lnTo>
                      <a:lnTo>
                        <a:pt x="297" y="181"/>
                      </a:lnTo>
                      <a:lnTo>
                        <a:pt x="296" y="181"/>
                      </a:lnTo>
                      <a:lnTo>
                        <a:pt x="295" y="179"/>
                      </a:lnTo>
                      <a:lnTo>
                        <a:pt x="294" y="179"/>
                      </a:lnTo>
                      <a:lnTo>
                        <a:pt x="293" y="178"/>
                      </a:lnTo>
                      <a:lnTo>
                        <a:pt x="292" y="178"/>
                      </a:lnTo>
                      <a:lnTo>
                        <a:pt x="290" y="179"/>
                      </a:lnTo>
                      <a:lnTo>
                        <a:pt x="289" y="179"/>
                      </a:lnTo>
                      <a:lnTo>
                        <a:pt x="287" y="180"/>
                      </a:lnTo>
                      <a:lnTo>
                        <a:pt x="285" y="180"/>
                      </a:lnTo>
                      <a:lnTo>
                        <a:pt x="284" y="181"/>
                      </a:lnTo>
                      <a:lnTo>
                        <a:pt x="282" y="181"/>
                      </a:lnTo>
                      <a:lnTo>
                        <a:pt x="280" y="181"/>
                      </a:lnTo>
                      <a:lnTo>
                        <a:pt x="278" y="181"/>
                      </a:lnTo>
                      <a:lnTo>
                        <a:pt x="278" y="182"/>
                      </a:lnTo>
                      <a:lnTo>
                        <a:pt x="277" y="182"/>
                      </a:lnTo>
                      <a:lnTo>
                        <a:pt x="276" y="183"/>
                      </a:lnTo>
                      <a:lnTo>
                        <a:pt x="275" y="183"/>
                      </a:lnTo>
                      <a:lnTo>
                        <a:pt x="273" y="184"/>
                      </a:lnTo>
                      <a:lnTo>
                        <a:pt x="273" y="185"/>
                      </a:lnTo>
                      <a:lnTo>
                        <a:pt x="270" y="185"/>
                      </a:lnTo>
                      <a:lnTo>
                        <a:pt x="269" y="185"/>
                      </a:lnTo>
                      <a:lnTo>
                        <a:pt x="268" y="185"/>
                      </a:lnTo>
                      <a:lnTo>
                        <a:pt x="267" y="186"/>
                      </a:lnTo>
                      <a:lnTo>
                        <a:pt x="266" y="187"/>
                      </a:lnTo>
                      <a:lnTo>
                        <a:pt x="265" y="189"/>
                      </a:lnTo>
                      <a:lnTo>
                        <a:pt x="263" y="190"/>
                      </a:lnTo>
                      <a:lnTo>
                        <a:pt x="262" y="191"/>
                      </a:lnTo>
                      <a:lnTo>
                        <a:pt x="261" y="192"/>
                      </a:lnTo>
                      <a:lnTo>
                        <a:pt x="260" y="192"/>
                      </a:lnTo>
                      <a:lnTo>
                        <a:pt x="258" y="193"/>
                      </a:lnTo>
                      <a:lnTo>
                        <a:pt x="256" y="193"/>
                      </a:lnTo>
                      <a:lnTo>
                        <a:pt x="252" y="193"/>
                      </a:lnTo>
                      <a:lnTo>
                        <a:pt x="249" y="193"/>
                      </a:lnTo>
                      <a:lnTo>
                        <a:pt x="243" y="194"/>
                      </a:lnTo>
                      <a:lnTo>
                        <a:pt x="240" y="194"/>
                      </a:lnTo>
                      <a:lnTo>
                        <a:pt x="238" y="194"/>
                      </a:lnTo>
                      <a:lnTo>
                        <a:pt x="237" y="195"/>
                      </a:lnTo>
                      <a:lnTo>
                        <a:pt x="236" y="195"/>
                      </a:lnTo>
                      <a:lnTo>
                        <a:pt x="235" y="195"/>
                      </a:lnTo>
                      <a:lnTo>
                        <a:pt x="232" y="196"/>
                      </a:lnTo>
                      <a:lnTo>
                        <a:pt x="230" y="196"/>
                      </a:lnTo>
                      <a:lnTo>
                        <a:pt x="228" y="196"/>
                      </a:lnTo>
                      <a:lnTo>
                        <a:pt x="225" y="195"/>
                      </a:lnTo>
                      <a:lnTo>
                        <a:pt x="223" y="195"/>
                      </a:lnTo>
                      <a:lnTo>
                        <a:pt x="222" y="194"/>
                      </a:lnTo>
                      <a:lnTo>
                        <a:pt x="221" y="194"/>
                      </a:lnTo>
                      <a:lnTo>
                        <a:pt x="220" y="194"/>
                      </a:lnTo>
                      <a:lnTo>
                        <a:pt x="219" y="193"/>
                      </a:lnTo>
                      <a:lnTo>
                        <a:pt x="214" y="189"/>
                      </a:lnTo>
                      <a:lnTo>
                        <a:pt x="212" y="188"/>
                      </a:lnTo>
                      <a:lnTo>
                        <a:pt x="211" y="186"/>
                      </a:lnTo>
                      <a:lnTo>
                        <a:pt x="211" y="185"/>
                      </a:lnTo>
                      <a:lnTo>
                        <a:pt x="210" y="183"/>
                      </a:lnTo>
                      <a:lnTo>
                        <a:pt x="210" y="182"/>
                      </a:lnTo>
                      <a:lnTo>
                        <a:pt x="210" y="181"/>
                      </a:lnTo>
                      <a:lnTo>
                        <a:pt x="209" y="181"/>
                      </a:lnTo>
                      <a:lnTo>
                        <a:pt x="209" y="180"/>
                      </a:lnTo>
                      <a:lnTo>
                        <a:pt x="209" y="179"/>
                      </a:lnTo>
                      <a:lnTo>
                        <a:pt x="209" y="178"/>
                      </a:lnTo>
                      <a:lnTo>
                        <a:pt x="209" y="177"/>
                      </a:lnTo>
                      <a:lnTo>
                        <a:pt x="207" y="175"/>
                      </a:lnTo>
                      <a:lnTo>
                        <a:pt x="206" y="174"/>
                      </a:lnTo>
                      <a:lnTo>
                        <a:pt x="204" y="173"/>
                      </a:lnTo>
                      <a:lnTo>
                        <a:pt x="203" y="172"/>
                      </a:lnTo>
                      <a:lnTo>
                        <a:pt x="203" y="171"/>
                      </a:lnTo>
                      <a:lnTo>
                        <a:pt x="203" y="167"/>
                      </a:lnTo>
                      <a:lnTo>
                        <a:pt x="205" y="165"/>
                      </a:lnTo>
                      <a:lnTo>
                        <a:pt x="205" y="164"/>
                      </a:lnTo>
                      <a:lnTo>
                        <a:pt x="206" y="160"/>
                      </a:lnTo>
                      <a:lnTo>
                        <a:pt x="207" y="159"/>
                      </a:lnTo>
                      <a:lnTo>
                        <a:pt x="208" y="157"/>
                      </a:lnTo>
                      <a:lnTo>
                        <a:pt x="209" y="156"/>
                      </a:lnTo>
                      <a:lnTo>
                        <a:pt x="209" y="154"/>
                      </a:lnTo>
                      <a:lnTo>
                        <a:pt x="210" y="154"/>
                      </a:lnTo>
                      <a:lnTo>
                        <a:pt x="211" y="154"/>
                      </a:lnTo>
                      <a:lnTo>
                        <a:pt x="212" y="153"/>
                      </a:lnTo>
                      <a:lnTo>
                        <a:pt x="215" y="152"/>
                      </a:lnTo>
                      <a:lnTo>
                        <a:pt x="216" y="150"/>
                      </a:lnTo>
                      <a:lnTo>
                        <a:pt x="217" y="150"/>
                      </a:lnTo>
                      <a:lnTo>
                        <a:pt x="218" y="149"/>
                      </a:lnTo>
                      <a:lnTo>
                        <a:pt x="219" y="148"/>
                      </a:lnTo>
                      <a:lnTo>
                        <a:pt x="220" y="147"/>
                      </a:lnTo>
                      <a:lnTo>
                        <a:pt x="220" y="146"/>
                      </a:lnTo>
                      <a:lnTo>
                        <a:pt x="221" y="145"/>
                      </a:lnTo>
                      <a:lnTo>
                        <a:pt x="222" y="145"/>
                      </a:lnTo>
                      <a:lnTo>
                        <a:pt x="225" y="143"/>
                      </a:lnTo>
                      <a:lnTo>
                        <a:pt x="226" y="143"/>
                      </a:lnTo>
                      <a:lnTo>
                        <a:pt x="226" y="142"/>
                      </a:lnTo>
                      <a:lnTo>
                        <a:pt x="227" y="141"/>
                      </a:lnTo>
                      <a:lnTo>
                        <a:pt x="227" y="140"/>
                      </a:lnTo>
                      <a:lnTo>
                        <a:pt x="227" y="136"/>
                      </a:lnTo>
                      <a:lnTo>
                        <a:pt x="227" y="134"/>
                      </a:lnTo>
                      <a:lnTo>
                        <a:pt x="227" y="133"/>
                      </a:lnTo>
                      <a:lnTo>
                        <a:pt x="228" y="129"/>
                      </a:lnTo>
                      <a:lnTo>
                        <a:pt x="228" y="125"/>
                      </a:lnTo>
                      <a:lnTo>
                        <a:pt x="228" y="124"/>
                      </a:lnTo>
                      <a:lnTo>
                        <a:pt x="227" y="123"/>
                      </a:lnTo>
                      <a:lnTo>
                        <a:pt x="227" y="122"/>
                      </a:lnTo>
                      <a:lnTo>
                        <a:pt x="227" y="120"/>
                      </a:lnTo>
                      <a:lnTo>
                        <a:pt x="226" y="119"/>
                      </a:lnTo>
                      <a:lnTo>
                        <a:pt x="226" y="118"/>
                      </a:lnTo>
                      <a:lnTo>
                        <a:pt x="226" y="117"/>
                      </a:lnTo>
                      <a:lnTo>
                        <a:pt x="226" y="114"/>
                      </a:lnTo>
                      <a:lnTo>
                        <a:pt x="226" y="113"/>
                      </a:lnTo>
                      <a:lnTo>
                        <a:pt x="226" y="112"/>
                      </a:lnTo>
                      <a:lnTo>
                        <a:pt x="225" y="111"/>
                      </a:lnTo>
                      <a:lnTo>
                        <a:pt x="224" y="109"/>
                      </a:lnTo>
                      <a:lnTo>
                        <a:pt x="223" y="107"/>
                      </a:lnTo>
                      <a:lnTo>
                        <a:pt x="222" y="107"/>
                      </a:lnTo>
                      <a:lnTo>
                        <a:pt x="220" y="106"/>
                      </a:lnTo>
                      <a:lnTo>
                        <a:pt x="216" y="104"/>
                      </a:lnTo>
                      <a:lnTo>
                        <a:pt x="214" y="104"/>
                      </a:lnTo>
                      <a:lnTo>
                        <a:pt x="213" y="104"/>
                      </a:lnTo>
                      <a:lnTo>
                        <a:pt x="212" y="103"/>
                      </a:lnTo>
                      <a:lnTo>
                        <a:pt x="210" y="102"/>
                      </a:lnTo>
                      <a:lnTo>
                        <a:pt x="209" y="102"/>
                      </a:lnTo>
                      <a:lnTo>
                        <a:pt x="207" y="101"/>
                      </a:lnTo>
                      <a:lnTo>
                        <a:pt x="205" y="101"/>
                      </a:lnTo>
                      <a:lnTo>
                        <a:pt x="204" y="101"/>
                      </a:lnTo>
                      <a:lnTo>
                        <a:pt x="203" y="102"/>
                      </a:lnTo>
                      <a:lnTo>
                        <a:pt x="202" y="103"/>
                      </a:lnTo>
                      <a:lnTo>
                        <a:pt x="201" y="103"/>
                      </a:lnTo>
                      <a:lnTo>
                        <a:pt x="200" y="102"/>
                      </a:lnTo>
                      <a:lnTo>
                        <a:pt x="199" y="101"/>
                      </a:lnTo>
                      <a:lnTo>
                        <a:pt x="198" y="100"/>
                      </a:lnTo>
                      <a:lnTo>
                        <a:pt x="198" y="99"/>
                      </a:lnTo>
                      <a:lnTo>
                        <a:pt x="198" y="98"/>
                      </a:lnTo>
                      <a:lnTo>
                        <a:pt x="198" y="97"/>
                      </a:lnTo>
                      <a:lnTo>
                        <a:pt x="198" y="96"/>
                      </a:lnTo>
                      <a:lnTo>
                        <a:pt x="197" y="96"/>
                      </a:lnTo>
                      <a:lnTo>
                        <a:pt x="196" y="95"/>
                      </a:lnTo>
                      <a:lnTo>
                        <a:pt x="195" y="94"/>
                      </a:lnTo>
                      <a:lnTo>
                        <a:pt x="193" y="93"/>
                      </a:lnTo>
                      <a:lnTo>
                        <a:pt x="192" y="93"/>
                      </a:lnTo>
                      <a:lnTo>
                        <a:pt x="191" y="93"/>
                      </a:lnTo>
                      <a:lnTo>
                        <a:pt x="189" y="92"/>
                      </a:lnTo>
                      <a:lnTo>
                        <a:pt x="187" y="92"/>
                      </a:lnTo>
                      <a:lnTo>
                        <a:pt x="186" y="92"/>
                      </a:lnTo>
                      <a:lnTo>
                        <a:pt x="185" y="91"/>
                      </a:lnTo>
                      <a:lnTo>
                        <a:pt x="185" y="90"/>
                      </a:lnTo>
                      <a:lnTo>
                        <a:pt x="184" y="90"/>
                      </a:lnTo>
                      <a:lnTo>
                        <a:pt x="184" y="88"/>
                      </a:lnTo>
                      <a:lnTo>
                        <a:pt x="183" y="87"/>
                      </a:lnTo>
                      <a:lnTo>
                        <a:pt x="183" y="86"/>
                      </a:lnTo>
                      <a:lnTo>
                        <a:pt x="182" y="86"/>
                      </a:lnTo>
                      <a:lnTo>
                        <a:pt x="181" y="86"/>
                      </a:lnTo>
                      <a:lnTo>
                        <a:pt x="180" y="87"/>
                      </a:lnTo>
                      <a:lnTo>
                        <a:pt x="179" y="87"/>
                      </a:lnTo>
                      <a:lnTo>
                        <a:pt x="177" y="85"/>
                      </a:lnTo>
                      <a:lnTo>
                        <a:pt x="175" y="84"/>
                      </a:lnTo>
                      <a:lnTo>
                        <a:pt x="174" y="84"/>
                      </a:lnTo>
                      <a:lnTo>
                        <a:pt x="174" y="83"/>
                      </a:lnTo>
                      <a:lnTo>
                        <a:pt x="174" y="82"/>
                      </a:lnTo>
                      <a:lnTo>
                        <a:pt x="173" y="81"/>
                      </a:lnTo>
                      <a:lnTo>
                        <a:pt x="173" y="80"/>
                      </a:lnTo>
                      <a:lnTo>
                        <a:pt x="173" y="79"/>
                      </a:lnTo>
                      <a:lnTo>
                        <a:pt x="172" y="78"/>
                      </a:lnTo>
                      <a:lnTo>
                        <a:pt x="172" y="77"/>
                      </a:lnTo>
                      <a:lnTo>
                        <a:pt x="171" y="76"/>
                      </a:lnTo>
                      <a:lnTo>
                        <a:pt x="171" y="75"/>
                      </a:lnTo>
                      <a:lnTo>
                        <a:pt x="171" y="74"/>
                      </a:lnTo>
                      <a:lnTo>
                        <a:pt x="171" y="73"/>
                      </a:lnTo>
                      <a:lnTo>
                        <a:pt x="170" y="72"/>
                      </a:lnTo>
                      <a:lnTo>
                        <a:pt x="169" y="71"/>
                      </a:lnTo>
                      <a:lnTo>
                        <a:pt x="169" y="70"/>
                      </a:lnTo>
                      <a:lnTo>
                        <a:pt x="169" y="69"/>
                      </a:lnTo>
                      <a:lnTo>
                        <a:pt x="169" y="68"/>
                      </a:lnTo>
                      <a:lnTo>
                        <a:pt x="169" y="67"/>
                      </a:lnTo>
                      <a:lnTo>
                        <a:pt x="168" y="67"/>
                      </a:lnTo>
                      <a:lnTo>
                        <a:pt x="168" y="66"/>
                      </a:lnTo>
                      <a:lnTo>
                        <a:pt x="168" y="65"/>
                      </a:lnTo>
                      <a:lnTo>
                        <a:pt x="168" y="64"/>
                      </a:lnTo>
                      <a:lnTo>
                        <a:pt x="168" y="63"/>
                      </a:lnTo>
                      <a:lnTo>
                        <a:pt x="167" y="63"/>
                      </a:lnTo>
                      <a:lnTo>
                        <a:pt x="167" y="62"/>
                      </a:lnTo>
                      <a:lnTo>
                        <a:pt x="166" y="61"/>
                      </a:lnTo>
                      <a:lnTo>
                        <a:pt x="165" y="60"/>
                      </a:lnTo>
                      <a:lnTo>
                        <a:pt x="165" y="59"/>
                      </a:lnTo>
                      <a:lnTo>
                        <a:pt x="164" y="58"/>
                      </a:lnTo>
                      <a:lnTo>
                        <a:pt x="163" y="58"/>
                      </a:lnTo>
                      <a:lnTo>
                        <a:pt x="163" y="57"/>
                      </a:lnTo>
                      <a:lnTo>
                        <a:pt x="162" y="57"/>
                      </a:lnTo>
                      <a:lnTo>
                        <a:pt x="161" y="57"/>
                      </a:lnTo>
                      <a:lnTo>
                        <a:pt x="159" y="57"/>
                      </a:lnTo>
                      <a:lnTo>
                        <a:pt x="158" y="57"/>
                      </a:lnTo>
                      <a:lnTo>
                        <a:pt x="157" y="57"/>
                      </a:lnTo>
                      <a:lnTo>
                        <a:pt x="156" y="58"/>
                      </a:lnTo>
                      <a:lnTo>
                        <a:pt x="154" y="59"/>
                      </a:lnTo>
                      <a:lnTo>
                        <a:pt x="152" y="59"/>
                      </a:lnTo>
                      <a:lnTo>
                        <a:pt x="151" y="58"/>
                      </a:lnTo>
                      <a:lnTo>
                        <a:pt x="150" y="58"/>
                      </a:lnTo>
                      <a:lnTo>
                        <a:pt x="148" y="58"/>
                      </a:lnTo>
                      <a:lnTo>
                        <a:pt x="147" y="58"/>
                      </a:lnTo>
                      <a:lnTo>
                        <a:pt x="146" y="59"/>
                      </a:lnTo>
                      <a:lnTo>
                        <a:pt x="145" y="59"/>
                      </a:lnTo>
                      <a:lnTo>
                        <a:pt x="140" y="59"/>
                      </a:lnTo>
                      <a:lnTo>
                        <a:pt x="139" y="59"/>
                      </a:lnTo>
                      <a:lnTo>
                        <a:pt x="136" y="58"/>
                      </a:lnTo>
                      <a:lnTo>
                        <a:pt x="135" y="57"/>
                      </a:lnTo>
                      <a:lnTo>
                        <a:pt x="134" y="58"/>
                      </a:lnTo>
                      <a:lnTo>
                        <a:pt x="133" y="57"/>
                      </a:lnTo>
                      <a:lnTo>
                        <a:pt x="132" y="57"/>
                      </a:lnTo>
                      <a:lnTo>
                        <a:pt x="131" y="56"/>
                      </a:lnTo>
                      <a:lnTo>
                        <a:pt x="130" y="56"/>
                      </a:lnTo>
                      <a:lnTo>
                        <a:pt x="127" y="55"/>
                      </a:lnTo>
                      <a:lnTo>
                        <a:pt x="123" y="54"/>
                      </a:lnTo>
                      <a:lnTo>
                        <a:pt x="122" y="54"/>
                      </a:lnTo>
                      <a:lnTo>
                        <a:pt x="122" y="53"/>
                      </a:lnTo>
                      <a:lnTo>
                        <a:pt x="121" y="53"/>
                      </a:lnTo>
                      <a:lnTo>
                        <a:pt x="120" y="53"/>
                      </a:lnTo>
                      <a:lnTo>
                        <a:pt x="119" y="53"/>
                      </a:lnTo>
                      <a:lnTo>
                        <a:pt x="118" y="53"/>
                      </a:lnTo>
                      <a:lnTo>
                        <a:pt x="116" y="54"/>
                      </a:lnTo>
                      <a:lnTo>
                        <a:pt x="115" y="54"/>
                      </a:lnTo>
                      <a:lnTo>
                        <a:pt x="114" y="54"/>
                      </a:lnTo>
                      <a:lnTo>
                        <a:pt x="112" y="53"/>
                      </a:lnTo>
                      <a:lnTo>
                        <a:pt x="111" y="53"/>
                      </a:lnTo>
                      <a:lnTo>
                        <a:pt x="109" y="54"/>
                      </a:lnTo>
                      <a:lnTo>
                        <a:pt x="108" y="54"/>
                      </a:lnTo>
                      <a:lnTo>
                        <a:pt x="108" y="55"/>
                      </a:lnTo>
                      <a:lnTo>
                        <a:pt x="107" y="55"/>
                      </a:lnTo>
                      <a:lnTo>
                        <a:pt x="106" y="55"/>
                      </a:lnTo>
                      <a:lnTo>
                        <a:pt x="104" y="56"/>
                      </a:lnTo>
                      <a:lnTo>
                        <a:pt x="104" y="57"/>
                      </a:lnTo>
                      <a:lnTo>
                        <a:pt x="103" y="58"/>
                      </a:lnTo>
                      <a:lnTo>
                        <a:pt x="102" y="59"/>
                      </a:lnTo>
                      <a:lnTo>
                        <a:pt x="101" y="59"/>
                      </a:lnTo>
                      <a:lnTo>
                        <a:pt x="100" y="60"/>
                      </a:lnTo>
                      <a:lnTo>
                        <a:pt x="97" y="60"/>
                      </a:lnTo>
                      <a:lnTo>
                        <a:pt x="95" y="60"/>
                      </a:lnTo>
                      <a:lnTo>
                        <a:pt x="94" y="60"/>
                      </a:lnTo>
                      <a:lnTo>
                        <a:pt x="93" y="59"/>
                      </a:lnTo>
                      <a:lnTo>
                        <a:pt x="92" y="59"/>
                      </a:lnTo>
                      <a:lnTo>
                        <a:pt x="90" y="58"/>
                      </a:lnTo>
                      <a:lnTo>
                        <a:pt x="89" y="57"/>
                      </a:lnTo>
                      <a:lnTo>
                        <a:pt x="87" y="57"/>
                      </a:lnTo>
                      <a:lnTo>
                        <a:pt x="86" y="57"/>
                      </a:lnTo>
                      <a:lnTo>
                        <a:pt x="86" y="58"/>
                      </a:lnTo>
                      <a:lnTo>
                        <a:pt x="85" y="58"/>
                      </a:lnTo>
                      <a:lnTo>
                        <a:pt x="84" y="58"/>
                      </a:lnTo>
                      <a:lnTo>
                        <a:pt x="82" y="58"/>
                      </a:lnTo>
                      <a:lnTo>
                        <a:pt x="82" y="57"/>
                      </a:lnTo>
                      <a:lnTo>
                        <a:pt x="81" y="57"/>
                      </a:lnTo>
                      <a:lnTo>
                        <a:pt x="79" y="56"/>
                      </a:lnTo>
                      <a:lnTo>
                        <a:pt x="77" y="55"/>
                      </a:lnTo>
                      <a:lnTo>
                        <a:pt x="76" y="54"/>
                      </a:lnTo>
                      <a:lnTo>
                        <a:pt x="75" y="53"/>
                      </a:lnTo>
                      <a:lnTo>
                        <a:pt x="75" y="52"/>
                      </a:lnTo>
                      <a:lnTo>
                        <a:pt x="74" y="51"/>
                      </a:lnTo>
                      <a:lnTo>
                        <a:pt x="73" y="51"/>
                      </a:lnTo>
                      <a:lnTo>
                        <a:pt x="72" y="50"/>
                      </a:lnTo>
                      <a:lnTo>
                        <a:pt x="70" y="49"/>
                      </a:lnTo>
                      <a:lnTo>
                        <a:pt x="69" y="49"/>
                      </a:lnTo>
                      <a:lnTo>
                        <a:pt x="68" y="49"/>
                      </a:lnTo>
                      <a:lnTo>
                        <a:pt x="66" y="49"/>
                      </a:lnTo>
                      <a:lnTo>
                        <a:pt x="65" y="49"/>
                      </a:lnTo>
                      <a:lnTo>
                        <a:pt x="64" y="48"/>
                      </a:lnTo>
                      <a:lnTo>
                        <a:pt x="63" y="47"/>
                      </a:lnTo>
                      <a:lnTo>
                        <a:pt x="63" y="46"/>
                      </a:lnTo>
                      <a:lnTo>
                        <a:pt x="62" y="46"/>
                      </a:lnTo>
                      <a:lnTo>
                        <a:pt x="61" y="46"/>
                      </a:lnTo>
                      <a:lnTo>
                        <a:pt x="60" y="45"/>
                      </a:lnTo>
                      <a:lnTo>
                        <a:pt x="59" y="45"/>
                      </a:lnTo>
                      <a:lnTo>
                        <a:pt x="58" y="44"/>
                      </a:lnTo>
                      <a:lnTo>
                        <a:pt x="57" y="44"/>
                      </a:lnTo>
                      <a:lnTo>
                        <a:pt x="56" y="44"/>
                      </a:lnTo>
                      <a:lnTo>
                        <a:pt x="55" y="43"/>
                      </a:lnTo>
                      <a:lnTo>
                        <a:pt x="54" y="43"/>
                      </a:lnTo>
                      <a:lnTo>
                        <a:pt x="53" y="43"/>
                      </a:lnTo>
                      <a:lnTo>
                        <a:pt x="52" y="43"/>
                      </a:lnTo>
                      <a:lnTo>
                        <a:pt x="50" y="43"/>
                      </a:lnTo>
                      <a:lnTo>
                        <a:pt x="48" y="43"/>
                      </a:lnTo>
                      <a:lnTo>
                        <a:pt x="47" y="43"/>
                      </a:lnTo>
                      <a:lnTo>
                        <a:pt x="46" y="43"/>
                      </a:lnTo>
                      <a:lnTo>
                        <a:pt x="43" y="43"/>
                      </a:lnTo>
                      <a:lnTo>
                        <a:pt x="42" y="43"/>
                      </a:lnTo>
                      <a:lnTo>
                        <a:pt x="41" y="43"/>
                      </a:lnTo>
                      <a:lnTo>
                        <a:pt x="40" y="42"/>
                      </a:lnTo>
                      <a:lnTo>
                        <a:pt x="39" y="42"/>
                      </a:lnTo>
                      <a:lnTo>
                        <a:pt x="38" y="41"/>
                      </a:lnTo>
                      <a:lnTo>
                        <a:pt x="37" y="41"/>
                      </a:lnTo>
                      <a:lnTo>
                        <a:pt x="36" y="41"/>
                      </a:lnTo>
                      <a:lnTo>
                        <a:pt x="34" y="40"/>
                      </a:lnTo>
                      <a:lnTo>
                        <a:pt x="33" y="40"/>
                      </a:lnTo>
                      <a:lnTo>
                        <a:pt x="31" y="40"/>
                      </a:lnTo>
                      <a:lnTo>
                        <a:pt x="30" y="40"/>
                      </a:lnTo>
                      <a:lnTo>
                        <a:pt x="29" y="39"/>
                      </a:lnTo>
                      <a:lnTo>
                        <a:pt x="28" y="39"/>
                      </a:lnTo>
                      <a:lnTo>
                        <a:pt x="27" y="39"/>
                      </a:lnTo>
                      <a:lnTo>
                        <a:pt x="26" y="39"/>
                      </a:lnTo>
                      <a:lnTo>
                        <a:pt x="25" y="39"/>
                      </a:lnTo>
                      <a:lnTo>
                        <a:pt x="24" y="40"/>
                      </a:lnTo>
                      <a:lnTo>
                        <a:pt x="23" y="41"/>
                      </a:lnTo>
                      <a:lnTo>
                        <a:pt x="21" y="42"/>
                      </a:lnTo>
                      <a:lnTo>
                        <a:pt x="20" y="41"/>
                      </a:lnTo>
                      <a:lnTo>
                        <a:pt x="17" y="40"/>
                      </a:lnTo>
                      <a:lnTo>
                        <a:pt x="16" y="39"/>
                      </a:lnTo>
                      <a:lnTo>
                        <a:pt x="14" y="39"/>
                      </a:lnTo>
                      <a:lnTo>
                        <a:pt x="13" y="38"/>
                      </a:lnTo>
                      <a:lnTo>
                        <a:pt x="12" y="38"/>
                      </a:lnTo>
                      <a:lnTo>
                        <a:pt x="11" y="39"/>
                      </a:lnTo>
                      <a:lnTo>
                        <a:pt x="10" y="38"/>
                      </a:lnTo>
                      <a:lnTo>
                        <a:pt x="10" y="37"/>
                      </a:lnTo>
                      <a:lnTo>
                        <a:pt x="9" y="37"/>
                      </a:lnTo>
                      <a:lnTo>
                        <a:pt x="8" y="36"/>
                      </a:lnTo>
                      <a:lnTo>
                        <a:pt x="7" y="35"/>
                      </a:lnTo>
                      <a:lnTo>
                        <a:pt x="6" y="35"/>
                      </a:lnTo>
                      <a:lnTo>
                        <a:pt x="5" y="35"/>
                      </a:lnTo>
                      <a:lnTo>
                        <a:pt x="4" y="36"/>
                      </a:lnTo>
                      <a:lnTo>
                        <a:pt x="3" y="37"/>
                      </a:lnTo>
                      <a:lnTo>
                        <a:pt x="3" y="38"/>
                      </a:lnTo>
                      <a:lnTo>
                        <a:pt x="2" y="38"/>
                      </a:lnTo>
                      <a:lnTo>
                        <a:pt x="2" y="39"/>
                      </a:lnTo>
                      <a:lnTo>
                        <a:pt x="2" y="37"/>
                      </a:lnTo>
                      <a:lnTo>
                        <a:pt x="2" y="33"/>
                      </a:lnTo>
                      <a:lnTo>
                        <a:pt x="1" y="24"/>
                      </a:lnTo>
                      <a:lnTo>
                        <a:pt x="0" y="20"/>
                      </a:lnTo>
                      <a:lnTo>
                        <a:pt x="0" y="19"/>
                      </a:lnTo>
                      <a:lnTo>
                        <a:pt x="0" y="18"/>
                      </a:lnTo>
                      <a:lnTo>
                        <a:pt x="0" y="17"/>
                      </a:lnTo>
                      <a:lnTo>
                        <a:pt x="0" y="14"/>
                      </a:lnTo>
                      <a:lnTo>
                        <a:pt x="0" y="13"/>
                      </a:lnTo>
                      <a:lnTo>
                        <a:pt x="0" y="11"/>
                      </a:lnTo>
                      <a:lnTo>
                        <a:pt x="0" y="9"/>
                      </a:lnTo>
                      <a:lnTo>
                        <a:pt x="32" y="8"/>
                      </a:lnTo>
                      <a:lnTo>
                        <a:pt x="61" y="8"/>
                      </a:lnTo>
                      <a:lnTo>
                        <a:pt x="81" y="8"/>
                      </a:lnTo>
                      <a:lnTo>
                        <a:pt x="85" y="8"/>
                      </a:lnTo>
                      <a:lnTo>
                        <a:pt x="128" y="7"/>
                      </a:lnTo>
                      <a:lnTo>
                        <a:pt x="181" y="7"/>
                      </a:lnTo>
                      <a:lnTo>
                        <a:pt x="243" y="6"/>
                      </a:lnTo>
                      <a:lnTo>
                        <a:pt x="296" y="5"/>
                      </a:lnTo>
                      <a:lnTo>
                        <a:pt x="344" y="4"/>
                      </a:lnTo>
                      <a:lnTo>
                        <a:pt x="375" y="3"/>
                      </a:lnTo>
                      <a:lnTo>
                        <a:pt x="384" y="3"/>
                      </a:lnTo>
                      <a:lnTo>
                        <a:pt x="395" y="3"/>
                      </a:lnTo>
                      <a:lnTo>
                        <a:pt x="410" y="3"/>
                      </a:lnTo>
                      <a:lnTo>
                        <a:pt x="425" y="2"/>
                      </a:lnTo>
                      <a:lnTo>
                        <a:pt x="439" y="2"/>
                      </a:lnTo>
                      <a:lnTo>
                        <a:pt x="442" y="2"/>
                      </a:lnTo>
                      <a:lnTo>
                        <a:pt x="443" y="2"/>
                      </a:lnTo>
                      <a:lnTo>
                        <a:pt x="450" y="2"/>
                      </a:lnTo>
                      <a:lnTo>
                        <a:pt x="451" y="2"/>
                      </a:lnTo>
                      <a:lnTo>
                        <a:pt x="453" y="1"/>
                      </a:lnTo>
                      <a:lnTo>
                        <a:pt x="458" y="1"/>
                      </a:lnTo>
                      <a:lnTo>
                        <a:pt x="464" y="0"/>
                      </a:lnTo>
                      <a:lnTo>
                        <a:pt x="465" y="0"/>
                      </a:lnTo>
                      <a:lnTo>
                        <a:pt x="467" y="1"/>
                      </a:lnTo>
                      <a:lnTo>
                        <a:pt x="468" y="1"/>
                      </a:lnTo>
                    </a:path>
                  </a:pathLst>
                </a:custGeom>
                <a:solidFill>
                  <a:srgbClr val="BE7F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6" name="Freeform 65">
                  <a:extLst>
                    <a:ext uri="{FF2B5EF4-FFF2-40B4-BE49-F238E27FC236}">
                      <a16:creationId xmlns:a16="http://schemas.microsoft.com/office/drawing/2014/main" id="{C5EDE15B-5F22-4726-8D3B-E8F50EDBD0B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29075" y="1993900"/>
                  <a:ext cx="433388" cy="371475"/>
                </a:xfrm>
                <a:custGeom>
                  <a:avLst/>
                  <a:gdLst>
                    <a:gd name="T0" fmla="*/ 11 w 273"/>
                    <a:gd name="T1" fmla="*/ 3 h 234"/>
                    <a:gd name="T2" fmla="*/ 11 w 273"/>
                    <a:gd name="T3" fmla="*/ 0 h 234"/>
                    <a:gd name="T4" fmla="*/ 17 w 273"/>
                    <a:gd name="T5" fmla="*/ 0 h 234"/>
                    <a:gd name="T6" fmla="*/ 17 w 273"/>
                    <a:gd name="T7" fmla="*/ 0 h 234"/>
                    <a:gd name="T8" fmla="*/ 104 w 273"/>
                    <a:gd name="T9" fmla="*/ 6 h 234"/>
                    <a:gd name="T10" fmla="*/ 182 w 273"/>
                    <a:gd name="T11" fmla="*/ 7 h 234"/>
                    <a:gd name="T12" fmla="*/ 183 w 273"/>
                    <a:gd name="T13" fmla="*/ 7 h 234"/>
                    <a:gd name="T14" fmla="*/ 223 w 273"/>
                    <a:gd name="T15" fmla="*/ 9 h 234"/>
                    <a:gd name="T16" fmla="*/ 257 w 273"/>
                    <a:gd name="T17" fmla="*/ 9 h 234"/>
                    <a:gd name="T18" fmla="*/ 273 w 273"/>
                    <a:gd name="T19" fmla="*/ 9 h 234"/>
                    <a:gd name="T20" fmla="*/ 273 w 273"/>
                    <a:gd name="T21" fmla="*/ 42 h 234"/>
                    <a:gd name="T22" fmla="*/ 270 w 273"/>
                    <a:gd name="T23" fmla="*/ 129 h 234"/>
                    <a:gd name="T24" fmla="*/ 267 w 273"/>
                    <a:gd name="T25" fmla="*/ 234 h 234"/>
                    <a:gd name="T26" fmla="*/ 144 w 273"/>
                    <a:gd name="T27" fmla="*/ 231 h 234"/>
                    <a:gd name="T28" fmla="*/ 0 w 273"/>
                    <a:gd name="T29" fmla="*/ 227 h 234"/>
                    <a:gd name="T30" fmla="*/ 2 w 273"/>
                    <a:gd name="T31" fmla="*/ 178 h 234"/>
                    <a:gd name="T32" fmla="*/ 5 w 273"/>
                    <a:gd name="T33" fmla="*/ 106 h 234"/>
                    <a:gd name="T34" fmla="*/ 5 w 273"/>
                    <a:gd name="T35" fmla="*/ 102 h 234"/>
                    <a:gd name="T36" fmla="*/ 8 w 273"/>
                    <a:gd name="T37" fmla="*/ 54 h 234"/>
                    <a:gd name="T38" fmla="*/ 9 w 273"/>
                    <a:gd name="T39" fmla="*/ 39 h 234"/>
                    <a:gd name="T40" fmla="*/ 11 w 273"/>
                    <a:gd name="T41" fmla="*/ 11 h 234"/>
                    <a:gd name="T42" fmla="*/ 11 w 273"/>
                    <a:gd name="T43" fmla="*/ 10 h 234"/>
                    <a:gd name="T44" fmla="*/ 11 w 273"/>
                    <a:gd name="T45" fmla="*/ 7 h 234"/>
                    <a:gd name="T46" fmla="*/ 11 w 273"/>
                    <a:gd name="T47" fmla="*/ 7 h 234"/>
                    <a:gd name="T48" fmla="*/ 11 w 273"/>
                    <a:gd name="T49" fmla="*/ 6 h 234"/>
                    <a:gd name="T50" fmla="*/ 11 w 273"/>
                    <a:gd name="T51" fmla="*/ 6 h 234"/>
                    <a:gd name="T52" fmla="*/ 11 w 273"/>
                    <a:gd name="T53" fmla="*/ 3 h 234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273"/>
                    <a:gd name="T82" fmla="*/ 0 h 234"/>
                    <a:gd name="T83" fmla="*/ 273 w 273"/>
                    <a:gd name="T84" fmla="*/ 234 h 234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273" h="234">
                      <a:moveTo>
                        <a:pt x="11" y="3"/>
                      </a:moveTo>
                      <a:lnTo>
                        <a:pt x="11" y="0"/>
                      </a:lnTo>
                      <a:lnTo>
                        <a:pt x="17" y="0"/>
                      </a:lnTo>
                      <a:lnTo>
                        <a:pt x="104" y="6"/>
                      </a:lnTo>
                      <a:lnTo>
                        <a:pt x="182" y="7"/>
                      </a:lnTo>
                      <a:lnTo>
                        <a:pt x="183" y="7"/>
                      </a:lnTo>
                      <a:lnTo>
                        <a:pt x="223" y="9"/>
                      </a:lnTo>
                      <a:lnTo>
                        <a:pt x="257" y="9"/>
                      </a:lnTo>
                      <a:lnTo>
                        <a:pt x="273" y="9"/>
                      </a:lnTo>
                      <a:lnTo>
                        <a:pt x="273" y="42"/>
                      </a:lnTo>
                      <a:lnTo>
                        <a:pt x="270" y="129"/>
                      </a:lnTo>
                      <a:lnTo>
                        <a:pt x="267" y="234"/>
                      </a:lnTo>
                      <a:lnTo>
                        <a:pt x="144" y="231"/>
                      </a:lnTo>
                      <a:lnTo>
                        <a:pt x="0" y="227"/>
                      </a:lnTo>
                      <a:lnTo>
                        <a:pt x="2" y="178"/>
                      </a:lnTo>
                      <a:lnTo>
                        <a:pt x="5" y="106"/>
                      </a:lnTo>
                      <a:lnTo>
                        <a:pt x="5" y="102"/>
                      </a:lnTo>
                      <a:lnTo>
                        <a:pt x="8" y="54"/>
                      </a:lnTo>
                      <a:lnTo>
                        <a:pt x="9" y="39"/>
                      </a:lnTo>
                      <a:lnTo>
                        <a:pt x="11" y="11"/>
                      </a:lnTo>
                      <a:lnTo>
                        <a:pt x="11" y="10"/>
                      </a:lnTo>
                      <a:lnTo>
                        <a:pt x="11" y="7"/>
                      </a:lnTo>
                      <a:lnTo>
                        <a:pt x="11" y="6"/>
                      </a:lnTo>
                      <a:lnTo>
                        <a:pt x="11" y="3"/>
                      </a:lnTo>
                    </a:path>
                  </a:pathLst>
                </a:custGeom>
                <a:solidFill>
                  <a:srgbClr val="0066FF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7" name="Freeform 66">
                  <a:extLst>
                    <a:ext uri="{FF2B5EF4-FFF2-40B4-BE49-F238E27FC236}">
                      <a16:creationId xmlns:a16="http://schemas.microsoft.com/office/drawing/2014/main" id="{64FA09BF-7A91-4ECB-8C1F-B90C565A923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452938" y="2008188"/>
                  <a:ext cx="531812" cy="381000"/>
                </a:xfrm>
                <a:custGeom>
                  <a:avLst/>
                  <a:gdLst>
                    <a:gd name="T0" fmla="*/ 6 w 335"/>
                    <a:gd name="T1" fmla="*/ 33 h 240"/>
                    <a:gd name="T2" fmla="*/ 6 w 335"/>
                    <a:gd name="T3" fmla="*/ 0 h 240"/>
                    <a:gd name="T4" fmla="*/ 24 w 335"/>
                    <a:gd name="T5" fmla="*/ 0 h 240"/>
                    <a:gd name="T6" fmla="*/ 82 w 335"/>
                    <a:gd name="T7" fmla="*/ 1 h 240"/>
                    <a:gd name="T8" fmla="*/ 145 w 335"/>
                    <a:gd name="T9" fmla="*/ 2 h 240"/>
                    <a:gd name="T10" fmla="*/ 176 w 335"/>
                    <a:gd name="T11" fmla="*/ 2 h 240"/>
                    <a:gd name="T12" fmla="*/ 205 w 335"/>
                    <a:gd name="T13" fmla="*/ 3 h 240"/>
                    <a:gd name="T14" fmla="*/ 231 w 335"/>
                    <a:gd name="T15" fmla="*/ 3 h 240"/>
                    <a:gd name="T16" fmla="*/ 232 w 335"/>
                    <a:gd name="T17" fmla="*/ 3 h 240"/>
                    <a:gd name="T18" fmla="*/ 234 w 335"/>
                    <a:gd name="T19" fmla="*/ 3 h 240"/>
                    <a:gd name="T20" fmla="*/ 236 w 335"/>
                    <a:gd name="T21" fmla="*/ 3 h 240"/>
                    <a:gd name="T22" fmla="*/ 236 w 335"/>
                    <a:gd name="T23" fmla="*/ 3 h 240"/>
                    <a:gd name="T24" fmla="*/ 262 w 335"/>
                    <a:gd name="T25" fmla="*/ 3 h 240"/>
                    <a:gd name="T26" fmla="*/ 262 w 335"/>
                    <a:gd name="T27" fmla="*/ 3 h 240"/>
                    <a:gd name="T28" fmla="*/ 262 w 335"/>
                    <a:gd name="T29" fmla="*/ 3 h 240"/>
                    <a:gd name="T30" fmla="*/ 262 w 335"/>
                    <a:gd name="T31" fmla="*/ 3 h 240"/>
                    <a:gd name="T32" fmla="*/ 263 w 335"/>
                    <a:gd name="T33" fmla="*/ 3 h 240"/>
                    <a:gd name="T34" fmla="*/ 277 w 335"/>
                    <a:gd name="T35" fmla="*/ 3 h 240"/>
                    <a:gd name="T36" fmla="*/ 301 w 335"/>
                    <a:gd name="T37" fmla="*/ 4 h 240"/>
                    <a:gd name="T38" fmla="*/ 335 w 335"/>
                    <a:gd name="T39" fmla="*/ 4 h 240"/>
                    <a:gd name="T40" fmla="*/ 331 w 335"/>
                    <a:gd name="T41" fmla="*/ 36 h 240"/>
                    <a:gd name="T42" fmla="*/ 331 w 335"/>
                    <a:gd name="T43" fmla="*/ 44 h 240"/>
                    <a:gd name="T44" fmla="*/ 331 w 335"/>
                    <a:gd name="T45" fmla="*/ 48 h 240"/>
                    <a:gd name="T46" fmla="*/ 330 w 335"/>
                    <a:gd name="T47" fmla="*/ 54 h 240"/>
                    <a:gd name="T48" fmla="*/ 330 w 335"/>
                    <a:gd name="T49" fmla="*/ 57 h 240"/>
                    <a:gd name="T50" fmla="*/ 329 w 335"/>
                    <a:gd name="T51" fmla="*/ 64 h 240"/>
                    <a:gd name="T52" fmla="*/ 329 w 335"/>
                    <a:gd name="T53" fmla="*/ 68 h 240"/>
                    <a:gd name="T54" fmla="*/ 328 w 335"/>
                    <a:gd name="T55" fmla="*/ 74 h 240"/>
                    <a:gd name="T56" fmla="*/ 328 w 335"/>
                    <a:gd name="T57" fmla="*/ 85 h 240"/>
                    <a:gd name="T58" fmla="*/ 327 w 335"/>
                    <a:gd name="T59" fmla="*/ 95 h 240"/>
                    <a:gd name="T60" fmla="*/ 327 w 335"/>
                    <a:gd name="T61" fmla="*/ 105 h 240"/>
                    <a:gd name="T62" fmla="*/ 326 w 335"/>
                    <a:gd name="T63" fmla="*/ 120 h 240"/>
                    <a:gd name="T64" fmla="*/ 325 w 335"/>
                    <a:gd name="T65" fmla="*/ 139 h 240"/>
                    <a:gd name="T66" fmla="*/ 325 w 335"/>
                    <a:gd name="T67" fmla="*/ 156 h 240"/>
                    <a:gd name="T68" fmla="*/ 323 w 335"/>
                    <a:gd name="T69" fmla="*/ 178 h 240"/>
                    <a:gd name="T70" fmla="*/ 322 w 335"/>
                    <a:gd name="T71" fmla="*/ 196 h 240"/>
                    <a:gd name="T72" fmla="*/ 321 w 335"/>
                    <a:gd name="T73" fmla="*/ 216 h 240"/>
                    <a:gd name="T74" fmla="*/ 320 w 335"/>
                    <a:gd name="T75" fmla="*/ 233 h 240"/>
                    <a:gd name="T76" fmla="*/ 320 w 335"/>
                    <a:gd name="T77" fmla="*/ 240 h 240"/>
                    <a:gd name="T78" fmla="*/ 315 w 335"/>
                    <a:gd name="T79" fmla="*/ 240 h 240"/>
                    <a:gd name="T80" fmla="*/ 299 w 335"/>
                    <a:gd name="T81" fmla="*/ 239 h 240"/>
                    <a:gd name="T82" fmla="*/ 277 w 335"/>
                    <a:gd name="T83" fmla="*/ 238 h 240"/>
                    <a:gd name="T84" fmla="*/ 255 w 335"/>
                    <a:gd name="T85" fmla="*/ 237 h 240"/>
                    <a:gd name="T86" fmla="*/ 231 w 335"/>
                    <a:gd name="T87" fmla="*/ 236 h 240"/>
                    <a:gd name="T88" fmla="*/ 207 w 335"/>
                    <a:gd name="T89" fmla="*/ 236 h 240"/>
                    <a:gd name="T90" fmla="*/ 184 w 335"/>
                    <a:gd name="T91" fmla="*/ 235 h 240"/>
                    <a:gd name="T92" fmla="*/ 157 w 335"/>
                    <a:gd name="T93" fmla="*/ 233 h 240"/>
                    <a:gd name="T94" fmla="*/ 142 w 335"/>
                    <a:gd name="T95" fmla="*/ 232 h 240"/>
                    <a:gd name="T96" fmla="*/ 125 w 335"/>
                    <a:gd name="T97" fmla="*/ 231 h 240"/>
                    <a:gd name="T98" fmla="*/ 102 w 335"/>
                    <a:gd name="T99" fmla="*/ 230 h 240"/>
                    <a:gd name="T100" fmla="*/ 81 w 335"/>
                    <a:gd name="T101" fmla="*/ 229 h 240"/>
                    <a:gd name="T102" fmla="*/ 56 w 335"/>
                    <a:gd name="T103" fmla="*/ 228 h 240"/>
                    <a:gd name="T104" fmla="*/ 35 w 335"/>
                    <a:gd name="T105" fmla="*/ 227 h 240"/>
                    <a:gd name="T106" fmla="*/ 22 w 335"/>
                    <a:gd name="T107" fmla="*/ 226 h 240"/>
                    <a:gd name="T108" fmla="*/ 14 w 335"/>
                    <a:gd name="T109" fmla="*/ 226 h 240"/>
                    <a:gd name="T110" fmla="*/ 0 w 335"/>
                    <a:gd name="T111" fmla="*/ 225 h 240"/>
                    <a:gd name="T112" fmla="*/ 3 w 335"/>
                    <a:gd name="T113" fmla="*/ 120 h 240"/>
                    <a:gd name="T114" fmla="*/ 6 w 335"/>
                    <a:gd name="T115" fmla="*/ 33 h 240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335"/>
                    <a:gd name="T175" fmla="*/ 0 h 240"/>
                    <a:gd name="T176" fmla="*/ 335 w 335"/>
                    <a:gd name="T177" fmla="*/ 240 h 240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335" h="240">
                      <a:moveTo>
                        <a:pt x="6" y="33"/>
                      </a:moveTo>
                      <a:lnTo>
                        <a:pt x="6" y="0"/>
                      </a:lnTo>
                      <a:lnTo>
                        <a:pt x="24" y="0"/>
                      </a:lnTo>
                      <a:lnTo>
                        <a:pt x="82" y="1"/>
                      </a:lnTo>
                      <a:lnTo>
                        <a:pt x="145" y="2"/>
                      </a:lnTo>
                      <a:lnTo>
                        <a:pt x="176" y="2"/>
                      </a:lnTo>
                      <a:lnTo>
                        <a:pt x="205" y="3"/>
                      </a:lnTo>
                      <a:lnTo>
                        <a:pt x="231" y="3"/>
                      </a:lnTo>
                      <a:lnTo>
                        <a:pt x="232" y="3"/>
                      </a:lnTo>
                      <a:lnTo>
                        <a:pt x="234" y="3"/>
                      </a:lnTo>
                      <a:lnTo>
                        <a:pt x="236" y="3"/>
                      </a:lnTo>
                      <a:lnTo>
                        <a:pt x="262" y="3"/>
                      </a:lnTo>
                      <a:lnTo>
                        <a:pt x="263" y="3"/>
                      </a:lnTo>
                      <a:lnTo>
                        <a:pt x="277" y="3"/>
                      </a:lnTo>
                      <a:lnTo>
                        <a:pt x="301" y="4"/>
                      </a:lnTo>
                      <a:lnTo>
                        <a:pt x="335" y="4"/>
                      </a:lnTo>
                      <a:lnTo>
                        <a:pt x="331" y="36"/>
                      </a:lnTo>
                      <a:lnTo>
                        <a:pt x="331" y="44"/>
                      </a:lnTo>
                      <a:lnTo>
                        <a:pt x="331" y="48"/>
                      </a:lnTo>
                      <a:lnTo>
                        <a:pt x="330" y="54"/>
                      </a:lnTo>
                      <a:lnTo>
                        <a:pt x="330" y="57"/>
                      </a:lnTo>
                      <a:lnTo>
                        <a:pt x="329" y="64"/>
                      </a:lnTo>
                      <a:lnTo>
                        <a:pt x="329" y="68"/>
                      </a:lnTo>
                      <a:lnTo>
                        <a:pt x="328" y="74"/>
                      </a:lnTo>
                      <a:lnTo>
                        <a:pt x="328" y="85"/>
                      </a:lnTo>
                      <a:lnTo>
                        <a:pt x="327" y="95"/>
                      </a:lnTo>
                      <a:lnTo>
                        <a:pt x="327" y="105"/>
                      </a:lnTo>
                      <a:lnTo>
                        <a:pt x="326" y="120"/>
                      </a:lnTo>
                      <a:lnTo>
                        <a:pt x="325" y="139"/>
                      </a:lnTo>
                      <a:lnTo>
                        <a:pt x="325" y="156"/>
                      </a:lnTo>
                      <a:lnTo>
                        <a:pt x="323" y="178"/>
                      </a:lnTo>
                      <a:lnTo>
                        <a:pt x="322" y="196"/>
                      </a:lnTo>
                      <a:lnTo>
                        <a:pt x="321" y="216"/>
                      </a:lnTo>
                      <a:lnTo>
                        <a:pt x="320" y="233"/>
                      </a:lnTo>
                      <a:lnTo>
                        <a:pt x="320" y="240"/>
                      </a:lnTo>
                      <a:lnTo>
                        <a:pt x="315" y="240"/>
                      </a:lnTo>
                      <a:lnTo>
                        <a:pt x="299" y="239"/>
                      </a:lnTo>
                      <a:lnTo>
                        <a:pt x="277" y="238"/>
                      </a:lnTo>
                      <a:lnTo>
                        <a:pt x="255" y="237"/>
                      </a:lnTo>
                      <a:lnTo>
                        <a:pt x="231" y="236"/>
                      </a:lnTo>
                      <a:lnTo>
                        <a:pt x="207" y="236"/>
                      </a:lnTo>
                      <a:lnTo>
                        <a:pt x="184" y="235"/>
                      </a:lnTo>
                      <a:lnTo>
                        <a:pt x="157" y="233"/>
                      </a:lnTo>
                      <a:lnTo>
                        <a:pt x="142" y="232"/>
                      </a:lnTo>
                      <a:lnTo>
                        <a:pt x="125" y="231"/>
                      </a:lnTo>
                      <a:lnTo>
                        <a:pt x="102" y="230"/>
                      </a:lnTo>
                      <a:lnTo>
                        <a:pt x="81" y="229"/>
                      </a:lnTo>
                      <a:lnTo>
                        <a:pt x="56" y="228"/>
                      </a:lnTo>
                      <a:lnTo>
                        <a:pt x="35" y="227"/>
                      </a:lnTo>
                      <a:lnTo>
                        <a:pt x="22" y="226"/>
                      </a:lnTo>
                      <a:lnTo>
                        <a:pt x="14" y="226"/>
                      </a:lnTo>
                      <a:lnTo>
                        <a:pt x="0" y="225"/>
                      </a:lnTo>
                      <a:lnTo>
                        <a:pt x="3" y="120"/>
                      </a:lnTo>
                      <a:lnTo>
                        <a:pt x="6" y="33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8" name="Freeform 67">
                  <a:extLst>
                    <a:ext uri="{FF2B5EF4-FFF2-40B4-BE49-F238E27FC236}">
                      <a16:creationId xmlns:a16="http://schemas.microsoft.com/office/drawing/2014/main" id="{1427415D-51DD-4653-9307-E663A1B8A9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13525" y="2046288"/>
                  <a:ext cx="684213" cy="630237"/>
                </a:xfrm>
                <a:custGeom>
                  <a:avLst/>
                  <a:gdLst>
                    <a:gd name="T0" fmla="*/ 10 w 431"/>
                    <a:gd name="T1" fmla="*/ 3 h 397"/>
                    <a:gd name="T2" fmla="*/ 31 w 431"/>
                    <a:gd name="T3" fmla="*/ 5 h 397"/>
                    <a:gd name="T4" fmla="*/ 50 w 431"/>
                    <a:gd name="T5" fmla="*/ 8 h 397"/>
                    <a:gd name="T6" fmla="*/ 64 w 431"/>
                    <a:gd name="T7" fmla="*/ 14 h 397"/>
                    <a:gd name="T8" fmla="*/ 82 w 431"/>
                    <a:gd name="T9" fmla="*/ 23 h 397"/>
                    <a:gd name="T10" fmla="*/ 102 w 431"/>
                    <a:gd name="T11" fmla="*/ 21 h 397"/>
                    <a:gd name="T12" fmla="*/ 120 w 431"/>
                    <a:gd name="T13" fmla="*/ 19 h 397"/>
                    <a:gd name="T14" fmla="*/ 148 w 431"/>
                    <a:gd name="T15" fmla="*/ 23 h 397"/>
                    <a:gd name="T16" fmla="*/ 163 w 431"/>
                    <a:gd name="T17" fmla="*/ 25 h 397"/>
                    <a:gd name="T18" fmla="*/ 169 w 431"/>
                    <a:gd name="T19" fmla="*/ 38 h 397"/>
                    <a:gd name="T20" fmla="*/ 178 w 431"/>
                    <a:gd name="T21" fmla="*/ 52 h 397"/>
                    <a:gd name="T22" fmla="*/ 194 w 431"/>
                    <a:gd name="T23" fmla="*/ 60 h 397"/>
                    <a:gd name="T24" fmla="*/ 207 w 431"/>
                    <a:gd name="T25" fmla="*/ 67 h 397"/>
                    <a:gd name="T26" fmla="*/ 224 w 431"/>
                    <a:gd name="T27" fmla="*/ 84 h 397"/>
                    <a:gd name="T28" fmla="*/ 220 w 431"/>
                    <a:gd name="T29" fmla="*/ 110 h 397"/>
                    <a:gd name="T30" fmla="*/ 204 w 431"/>
                    <a:gd name="T31" fmla="*/ 125 h 397"/>
                    <a:gd name="T32" fmla="*/ 208 w 431"/>
                    <a:gd name="T33" fmla="*/ 148 h 397"/>
                    <a:gd name="T34" fmla="*/ 236 w 431"/>
                    <a:gd name="T35" fmla="*/ 159 h 397"/>
                    <a:gd name="T36" fmla="*/ 267 w 431"/>
                    <a:gd name="T37" fmla="*/ 150 h 397"/>
                    <a:gd name="T38" fmla="*/ 290 w 431"/>
                    <a:gd name="T39" fmla="*/ 143 h 397"/>
                    <a:gd name="T40" fmla="*/ 303 w 431"/>
                    <a:gd name="T41" fmla="*/ 158 h 397"/>
                    <a:gd name="T42" fmla="*/ 311 w 431"/>
                    <a:gd name="T43" fmla="*/ 179 h 397"/>
                    <a:gd name="T44" fmla="*/ 324 w 431"/>
                    <a:gd name="T45" fmla="*/ 197 h 397"/>
                    <a:gd name="T46" fmla="*/ 333 w 431"/>
                    <a:gd name="T47" fmla="*/ 217 h 397"/>
                    <a:gd name="T48" fmla="*/ 331 w 431"/>
                    <a:gd name="T49" fmla="*/ 235 h 397"/>
                    <a:gd name="T50" fmla="*/ 351 w 431"/>
                    <a:gd name="T51" fmla="*/ 247 h 397"/>
                    <a:gd name="T52" fmla="*/ 369 w 431"/>
                    <a:gd name="T53" fmla="*/ 251 h 397"/>
                    <a:gd name="T54" fmla="*/ 376 w 431"/>
                    <a:gd name="T55" fmla="*/ 261 h 397"/>
                    <a:gd name="T56" fmla="*/ 391 w 431"/>
                    <a:gd name="T57" fmla="*/ 265 h 397"/>
                    <a:gd name="T58" fmla="*/ 403 w 431"/>
                    <a:gd name="T59" fmla="*/ 274 h 397"/>
                    <a:gd name="T60" fmla="*/ 408 w 431"/>
                    <a:gd name="T61" fmla="*/ 287 h 397"/>
                    <a:gd name="T62" fmla="*/ 415 w 431"/>
                    <a:gd name="T63" fmla="*/ 301 h 397"/>
                    <a:gd name="T64" fmla="*/ 416 w 431"/>
                    <a:gd name="T65" fmla="*/ 307 h 397"/>
                    <a:gd name="T66" fmla="*/ 430 w 431"/>
                    <a:gd name="T67" fmla="*/ 316 h 397"/>
                    <a:gd name="T68" fmla="*/ 404 w 431"/>
                    <a:gd name="T69" fmla="*/ 319 h 397"/>
                    <a:gd name="T70" fmla="*/ 378 w 431"/>
                    <a:gd name="T71" fmla="*/ 328 h 397"/>
                    <a:gd name="T72" fmla="*/ 369 w 431"/>
                    <a:gd name="T73" fmla="*/ 341 h 397"/>
                    <a:gd name="T74" fmla="*/ 318 w 431"/>
                    <a:gd name="T75" fmla="*/ 394 h 397"/>
                    <a:gd name="T76" fmla="*/ 303 w 431"/>
                    <a:gd name="T77" fmla="*/ 392 h 397"/>
                    <a:gd name="T78" fmla="*/ 295 w 431"/>
                    <a:gd name="T79" fmla="*/ 381 h 397"/>
                    <a:gd name="T80" fmla="*/ 277 w 431"/>
                    <a:gd name="T81" fmla="*/ 371 h 397"/>
                    <a:gd name="T82" fmla="*/ 241 w 431"/>
                    <a:gd name="T83" fmla="*/ 369 h 397"/>
                    <a:gd name="T84" fmla="*/ 242 w 431"/>
                    <a:gd name="T85" fmla="*/ 363 h 397"/>
                    <a:gd name="T86" fmla="*/ 238 w 431"/>
                    <a:gd name="T87" fmla="*/ 356 h 397"/>
                    <a:gd name="T88" fmla="*/ 236 w 431"/>
                    <a:gd name="T89" fmla="*/ 350 h 397"/>
                    <a:gd name="T90" fmla="*/ 237 w 431"/>
                    <a:gd name="T91" fmla="*/ 342 h 397"/>
                    <a:gd name="T92" fmla="*/ 236 w 431"/>
                    <a:gd name="T93" fmla="*/ 338 h 397"/>
                    <a:gd name="T94" fmla="*/ 236 w 431"/>
                    <a:gd name="T95" fmla="*/ 328 h 397"/>
                    <a:gd name="T96" fmla="*/ 226 w 431"/>
                    <a:gd name="T97" fmla="*/ 323 h 397"/>
                    <a:gd name="T98" fmla="*/ 218 w 431"/>
                    <a:gd name="T99" fmla="*/ 326 h 397"/>
                    <a:gd name="T100" fmla="*/ 210 w 431"/>
                    <a:gd name="T101" fmla="*/ 322 h 397"/>
                    <a:gd name="T102" fmla="*/ 203 w 431"/>
                    <a:gd name="T103" fmla="*/ 321 h 397"/>
                    <a:gd name="T104" fmla="*/ 198 w 431"/>
                    <a:gd name="T105" fmla="*/ 320 h 397"/>
                    <a:gd name="T106" fmla="*/ 191 w 431"/>
                    <a:gd name="T107" fmla="*/ 316 h 397"/>
                    <a:gd name="T108" fmla="*/ 187 w 431"/>
                    <a:gd name="T109" fmla="*/ 314 h 397"/>
                    <a:gd name="T110" fmla="*/ 178 w 431"/>
                    <a:gd name="T111" fmla="*/ 311 h 397"/>
                    <a:gd name="T112" fmla="*/ 175 w 431"/>
                    <a:gd name="T113" fmla="*/ 307 h 397"/>
                    <a:gd name="T114" fmla="*/ 171 w 431"/>
                    <a:gd name="T115" fmla="*/ 299 h 397"/>
                    <a:gd name="T116" fmla="*/ 161 w 431"/>
                    <a:gd name="T117" fmla="*/ 293 h 397"/>
                    <a:gd name="T118" fmla="*/ 155 w 431"/>
                    <a:gd name="T119" fmla="*/ 293 h 397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431"/>
                    <a:gd name="T181" fmla="*/ 0 h 397"/>
                    <a:gd name="T182" fmla="*/ 431 w 431"/>
                    <a:gd name="T183" fmla="*/ 397 h 397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431" h="397">
                      <a:moveTo>
                        <a:pt x="0" y="4"/>
                      </a:moveTo>
                      <a:lnTo>
                        <a:pt x="0" y="3"/>
                      </a:lnTo>
                      <a:lnTo>
                        <a:pt x="1" y="3"/>
                      </a:lnTo>
                      <a:lnTo>
                        <a:pt x="1" y="2"/>
                      </a:lnTo>
                      <a:lnTo>
                        <a:pt x="2" y="1"/>
                      </a:lnTo>
                      <a:lnTo>
                        <a:pt x="3" y="0"/>
                      </a:lnTo>
                      <a:lnTo>
                        <a:pt x="4" y="0"/>
                      </a:lnTo>
                      <a:lnTo>
                        <a:pt x="5" y="0"/>
                      </a:lnTo>
                      <a:lnTo>
                        <a:pt x="6" y="1"/>
                      </a:lnTo>
                      <a:lnTo>
                        <a:pt x="7" y="2"/>
                      </a:lnTo>
                      <a:lnTo>
                        <a:pt x="8" y="2"/>
                      </a:lnTo>
                      <a:lnTo>
                        <a:pt x="8" y="3"/>
                      </a:lnTo>
                      <a:lnTo>
                        <a:pt x="9" y="4"/>
                      </a:lnTo>
                      <a:lnTo>
                        <a:pt x="10" y="3"/>
                      </a:lnTo>
                      <a:lnTo>
                        <a:pt x="11" y="3"/>
                      </a:lnTo>
                      <a:lnTo>
                        <a:pt x="12" y="4"/>
                      </a:lnTo>
                      <a:lnTo>
                        <a:pt x="14" y="4"/>
                      </a:lnTo>
                      <a:lnTo>
                        <a:pt x="15" y="5"/>
                      </a:lnTo>
                      <a:lnTo>
                        <a:pt x="18" y="6"/>
                      </a:lnTo>
                      <a:lnTo>
                        <a:pt x="19" y="7"/>
                      </a:lnTo>
                      <a:lnTo>
                        <a:pt x="21" y="6"/>
                      </a:lnTo>
                      <a:lnTo>
                        <a:pt x="22" y="5"/>
                      </a:lnTo>
                      <a:lnTo>
                        <a:pt x="23" y="4"/>
                      </a:lnTo>
                      <a:lnTo>
                        <a:pt x="24" y="4"/>
                      </a:lnTo>
                      <a:lnTo>
                        <a:pt x="25" y="4"/>
                      </a:lnTo>
                      <a:lnTo>
                        <a:pt x="26" y="4"/>
                      </a:lnTo>
                      <a:lnTo>
                        <a:pt x="27" y="4"/>
                      </a:lnTo>
                      <a:lnTo>
                        <a:pt x="28" y="5"/>
                      </a:lnTo>
                      <a:lnTo>
                        <a:pt x="29" y="5"/>
                      </a:lnTo>
                      <a:lnTo>
                        <a:pt x="31" y="5"/>
                      </a:lnTo>
                      <a:lnTo>
                        <a:pt x="32" y="5"/>
                      </a:lnTo>
                      <a:lnTo>
                        <a:pt x="34" y="6"/>
                      </a:lnTo>
                      <a:lnTo>
                        <a:pt x="35" y="6"/>
                      </a:lnTo>
                      <a:lnTo>
                        <a:pt x="36" y="6"/>
                      </a:lnTo>
                      <a:lnTo>
                        <a:pt x="37" y="7"/>
                      </a:lnTo>
                      <a:lnTo>
                        <a:pt x="38" y="7"/>
                      </a:lnTo>
                      <a:lnTo>
                        <a:pt x="39" y="8"/>
                      </a:lnTo>
                      <a:lnTo>
                        <a:pt x="40" y="8"/>
                      </a:lnTo>
                      <a:lnTo>
                        <a:pt x="41" y="8"/>
                      </a:lnTo>
                      <a:lnTo>
                        <a:pt x="44" y="8"/>
                      </a:lnTo>
                      <a:lnTo>
                        <a:pt x="45" y="8"/>
                      </a:lnTo>
                      <a:lnTo>
                        <a:pt x="46" y="8"/>
                      </a:lnTo>
                      <a:lnTo>
                        <a:pt x="48" y="8"/>
                      </a:lnTo>
                      <a:lnTo>
                        <a:pt x="50" y="8"/>
                      </a:lnTo>
                      <a:lnTo>
                        <a:pt x="51" y="8"/>
                      </a:lnTo>
                      <a:lnTo>
                        <a:pt x="52" y="8"/>
                      </a:lnTo>
                      <a:lnTo>
                        <a:pt x="53" y="8"/>
                      </a:lnTo>
                      <a:lnTo>
                        <a:pt x="54" y="9"/>
                      </a:lnTo>
                      <a:lnTo>
                        <a:pt x="55" y="9"/>
                      </a:lnTo>
                      <a:lnTo>
                        <a:pt x="56" y="9"/>
                      </a:lnTo>
                      <a:lnTo>
                        <a:pt x="57" y="10"/>
                      </a:lnTo>
                      <a:lnTo>
                        <a:pt x="58" y="10"/>
                      </a:lnTo>
                      <a:lnTo>
                        <a:pt x="59" y="11"/>
                      </a:lnTo>
                      <a:lnTo>
                        <a:pt x="60" y="11"/>
                      </a:lnTo>
                      <a:lnTo>
                        <a:pt x="61" y="11"/>
                      </a:lnTo>
                      <a:lnTo>
                        <a:pt x="61" y="12"/>
                      </a:lnTo>
                      <a:lnTo>
                        <a:pt x="62" y="13"/>
                      </a:lnTo>
                      <a:lnTo>
                        <a:pt x="63" y="14"/>
                      </a:lnTo>
                      <a:lnTo>
                        <a:pt x="64" y="14"/>
                      </a:lnTo>
                      <a:lnTo>
                        <a:pt x="66" y="14"/>
                      </a:lnTo>
                      <a:lnTo>
                        <a:pt x="67" y="14"/>
                      </a:lnTo>
                      <a:lnTo>
                        <a:pt x="68" y="14"/>
                      </a:lnTo>
                      <a:lnTo>
                        <a:pt x="70" y="15"/>
                      </a:lnTo>
                      <a:lnTo>
                        <a:pt x="71" y="16"/>
                      </a:lnTo>
                      <a:lnTo>
                        <a:pt x="72" y="16"/>
                      </a:lnTo>
                      <a:lnTo>
                        <a:pt x="73" y="17"/>
                      </a:lnTo>
                      <a:lnTo>
                        <a:pt x="73" y="18"/>
                      </a:lnTo>
                      <a:lnTo>
                        <a:pt x="74" y="19"/>
                      </a:lnTo>
                      <a:lnTo>
                        <a:pt x="75" y="20"/>
                      </a:lnTo>
                      <a:lnTo>
                        <a:pt x="77" y="21"/>
                      </a:lnTo>
                      <a:lnTo>
                        <a:pt x="79" y="22"/>
                      </a:lnTo>
                      <a:lnTo>
                        <a:pt x="80" y="22"/>
                      </a:lnTo>
                      <a:lnTo>
                        <a:pt x="80" y="23"/>
                      </a:lnTo>
                      <a:lnTo>
                        <a:pt x="82" y="23"/>
                      </a:lnTo>
                      <a:lnTo>
                        <a:pt x="83" y="23"/>
                      </a:lnTo>
                      <a:lnTo>
                        <a:pt x="84" y="23"/>
                      </a:lnTo>
                      <a:lnTo>
                        <a:pt x="84" y="22"/>
                      </a:lnTo>
                      <a:lnTo>
                        <a:pt x="85" y="22"/>
                      </a:lnTo>
                      <a:lnTo>
                        <a:pt x="87" y="22"/>
                      </a:lnTo>
                      <a:lnTo>
                        <a:pt x="88" y="23"/>
                      </a:lnTo>
                      <a:lnTo>
                        <a:pt x="90" y="24"/>
                      </a:lnTo>
                      <a:lnTo>
                        <a:pt x="91" y="24"/>
                      </a:lnTo>
                      <a:lnTo>
                        <a:pt x="92" y="25"/>
                      </a:lnTo>
                      <a:lnTo>
                        <a:pt x="93" y="25"/>
                      </a:lnTo>
                      <a:lnTo>
                        <a:pt x="95" y="25"/>
                      </a:lnTo>
                      <a:lnTo>
                        <a:pt x="98" y="25"/>
                      </a:lnTo>
                      <a:lnTo>
                        <a:pt x="99" y="24"/>
                      </a:lnTo>
                      <a:lnTo>
                        <a:pt x="100" y="24"/>
                      </a:lnTo>
                      <a:lnTo>
                        <a:pt x="101" y="23"/>
                      </a:lnTo>
                      <a:lnTo>
                        <a:pt x="102" y="22"/>
                      </a:lnTo>
                      <a:lnTo>
                        <a:pt x="102" y="21"/>
                      </a:lnTo>
                      <a:lnTo>
                        <a:pt x="104" y="20"/>
                      </a:lnTo>
                      <a:lnTo>
                        <a:pt x="105" y="20"/>
                      </a:lnTo>
                      <a:lnTo>
                        <a:pt x="106" y="20"/>
                      </a:lnTo>
                      <a:lnTo>
                        <a:pt x="106" y="19"/>
                      </a:lnTo>
                      <a:lnTo>
                        <a:pt x="107" y="19"/>
                      </a:lnTo>
                      <a:lnTo>
                        <a:pt x="109" y="18"/>
                      </a:lnTo>
                      <a:lnTo>
                        <a:pt x="110" y="18"/>
                      </a:lnTo>
                      <a:lnTo>
                        <a:pt x="112" y="19"/>
                      </a:lnTo>
                      <a:lnTo>
                        <a:pt x="113" y="19"/>
                      </a:lnTo>
                      <a:lnTo>
                        <a:pt x="114" y="19"/>
                      </a:lnTo>
                      <a:lnTo>
                        <a:pt x="116" y="18"/>
                      </a:lnTo>
                      <a:lnTo>
                        <a:pt x="117" y="18"/>
                      </a:lnTo>
                      <a:lnTo>
                        <a:pt x="118" y="18"/>
                      </a:lnTo>
                      <a:lnTo>
                        <a:pt x="119" y="18"/>
                      </a:lnTo>
                      <a:lnTo>
                        <a:pt x="120" y="18"/>
                      </a:lnTo>
                      <a:lnTo>
                        <a:pt x="120" y="19"/>
                      </a:lnTo>
                      <a:lnTo>
                        <a:pt x="121" y="19"/>
                      </a:lnTo>
                      <a:lnTo>
                        <a:pt x="125" y="20"/>
                      </a:lnTo>
                      <a:lnTo>
                        <a:pt x="128" y="21"/>
                      </a:lnTo>
                      <a:lnTo>
                        <a:pt x="129" y="21"/>
                      </a:lnTo>
                      <a:lnTo>
                        <a:pt x="130" y="22"/>
                      </a:lnTo>
                      <a:lnTo>
                        <a:pt x="131" y="22"/>
                      </a:lnTo>
                      <a:lnTo>
                        <a:pt x="132" y="23"/>
                      </a:lnTo>
                      <a:lnTo>
                        <a:pt x="133" y="22"/>
                      </a:lnTo>
                      <a:lnTo>
                        <a:pt x="134" y="23"/>
                      </a:lnTo>
                      <a:lnTo>
                        <a:pt x="137" y="24"/>
                      </a:lnTo>
                      <a:lnTo>
                        <a:pt x="138" y="24"/>
                      </a:lnTo>
                      <a:lnTo>
                        <a:pt x="143" y="24"/>
                      </a:lnTo>
                      <a:lnTo>
                        <a:pt x="144" y="24"/>
                      </a:lnTo>
                      <a:lnTo>
                        <a:pt x="145" y="23"/>
                      </a:lnTo>
                      <a:lnTo>
                        <a:pt x="146" y="23"/>
                      </a:lnTo>
                      <a:lnTo>
                        <a:pt x="148" y="23"/>
                      </a:lnTo>
                      <a:lnTo>
                        <a:pt x="149" y="23"/>
                      </a:lnTo>
                      <a:lnTo>
                        <a:pt x="150" y="24"/>
                      </a:lnTo>
                      <a:lnTo>
                        <a:pt x="152" y="24"/>
                      </a:lnTo>
                      <a:lnTo>
                        <a:pt x="154" y="23"/>
                      </a:lnTo>
                      <a:lnTo>
                        <a:pt x="155" y="22"/>
                      </a:lnTo>
                      <a:lnTo>
                        <a:pt x="156" y="22"/>
                      </a:lnTo>
                      <a:lnTo>
                        <a:pt x="157" y="22"/>
                      </a:lnTo>
                      <a:lnTo>
                        <a:pt x="159" y="22"/>
                      </a:lnTo>
                      <a:lnTo>
                        <a:pt x="160" y="22"/>
                      </a:lnTo>
                      <a:lnTo>
                        <a:pt x="161" y="22"/>
                      </a:lnTo>
                      <a:lnTo>
                        <a:pt x="161" y="23"/>
                      </a:lnTo>
                      <a:lnTo>
                        <a:pt x="162" y="23"/>
                      </a:lnTo>
                      <a:lnTo>
                        <a:pt x="163" y="24"/>
                      </a:lnTo>
                      <a:lnTo>
                        <a:pt x="163" y="25"/>
                      </a:lnTo>
                      <a:lnTo>
                        <a:pt x="164" y="26"/>
                      </a:lnTo>
                      <a:lnTo>
                        <a:pt x="165" y="27"/>
                      </a:lnTo>
                      <a:lnTo>
                        <a:pt x="165" y="28"/>
                      </a:lnTo>
                      <a:lnTo>
                        <a:pt x="166" y="28"/>
                      </a:lnTo>
                      <a:lnTo>
                        <a:pt x="166" y="29"/>
                      </a:lnTo>
                      <a:lnTo>
                        <a:pt x="166" y="30"/>
                      </a:lnTo>
                      <a:lnTo>
                        <a:pt x="166" y="31"/>
                      </a:lnTo>
                      <a:lnTo>
                        <a:pt x="166" y="32"/>
                      </a:lnTo>
                      <a:lnTo>
                        <a:pt x="167" y="32"/>
                      </a:lnTo>
                      <a:lnTo>
                        <a:pt x="167" y="33"/>
                      </a:lnTo>
                      <a:lnTo>
                        <a:pt x="167" y="34"/>
                      </a:lnTo>
                      <a:lnTo>
                        <a:pt x="167" y="35"/>
                      </a:lnTo>
                      <a:lnTo>
                        <a:pt x="167" y="36"/>
                      </a:lnTo>
                      <a:lnTo>
                        <a:pt x="168" y="37"/>
                      </a:lnTo>
                      <a:lnTo>
                        <a:pt x="169" y="38"/>
                      </a:lnTo>
                      <a:lnTo>
                        <a:pt x="169" y="39"/>
                      </a:lnTo>
                      <a:lnTo>
                        <a:pt x="169" y="40"/>
                      </a:lnTo>
                      <a:lnTo>
                        <a:pt x="169" y="41"/>
                      </a:lnTo>
                      <a:lnTo>
                        <a:pt x="170" y="42"/>
                      </a:lnTo>
                      <a:lnTo>
                        <a:pt x="170" y="43"/>
                      </a:lnTo>
                      <a:lnTo>
                        <a:pt x="171" y="44"/>
                      </a:lnTo>
                      <a:lnTo>
                        <a:pt x="171" y="45"/>
                      </a:lnTo>
                      <a:lnTo>
                        <a:pt x="171" y="46"/>
                      </a:lnTo>
                      <a:lnTo>
                        <a:pt x="172" y="47"/>
                      </a:lnTo>
                      <a:lnTo>
                        <a:pt x="172" y="48"/>
                      </a:lnTo>
                      <a:lnTo>
                        <a:pt x="172" y="49"/>
                      </a:lnTo>
                      <a:lnTo>
                        <a:pt x="173" y="49"/>
                      </a:lnTo>
                      <a:lnTo>
                        <a:pt x="175" y="50"/>
                      </a:lnTo>
                      <a:lnTo>
                        <a:pt x="177" y="52"/>
                      </a:lnTo>
                      <a:lnTo>
                        <a:pt x="178" y="52"/>
                      </a:lnTo>
                      <a:lnTo>
                        <a:pt x="179" y="51"/>
                      </a:lnTo>
                      <a:lnTo>
                        <a:pt x="180" y="51"/>
                      </a:lnTo>
                      <a:lnTo>
                        <a:pt x="181" y="51"/>
                      </a:lnTo>
                      <a:lnTo>
                        <a:pt x="181" y="52"/>
                      </a:lnTo>
                      <a:lnTo>
                        <a:pt x="182" y="53"/>
                      </a:lnTo>
                      <a:lnTo>
                        <a:pt x="182" y="55"/>
                      </a:lnTo>
                      <a:lnTo>
                        <a:pt x="183" y="55"/>
                      </a:lnTo>
                      <a:lnTo>
                        <a:pt x="183" y="56"/>
                      </a:lnTo>
                      <a:lnTo>
                        <a:pt x="184" y="57"/>
                      </a:lnTo>
                      <a:lnTo>
                        <a:pt x="185" y="57"/>
                      </a:lnTo>
                      <a:lnTo>
                        <a:pt x="187" y="57"/>
                      </a:lnTo>
                      <a:lnTo>
                        <a:pt x="189" y="58"/>
                      </a:lnTo>
                      <a:lnTo>
                        <a:pt x="190" y="58"/>
                      </a:lnTo>
                      <a:lnTo>
                        <a:pt x="191" y="58"/>
                      </a:lnTo>
                      <a:lnTo>
                        <a:pt x="193" y="59"/>
                      </a:lnTo>
                      <a:lnTo>
                        <a:pt x="194" y="60"/>
                      </a:lnTo>
                      <a:lnTo>
                        <a:pt x="195" y="61"/>
                      </a:lnTo>
                      <a:lnTo>
                        <a:pt x="196" y="61"/>
                      </a:lnTo>
                      <a:lnTo>
                        <a:pt x="196" y="62"/>
                      </a:lnTo>
                      <a:lnTo>
                        <a:pt x="196" y="63"/>
                      </a:lnTo>
                      <a:lnTo>
                        <a:pt x="196" y="64"/>
                      </a:lnTo>
                      <a:lnTo>
                        <a:pt x="196" y="65"/>
                      </a:lnTo>
                      <a:lnTo>
                        <a:pt x="197" y="66"/>
                      </a:lnTo>
                      <a:lnTo>
                        <a:pt x="198" y="67"/>
                      </a:lnTo>
                      <a:lnTo>
                        <a:pt x="199" y="68"/>
                      </a:lnTo>
                      <a:lnTo>
                        <a:pt x="200" y="68"/>
                      </a:lnTo>
                      <a:lnTo>
                        <a:pt x="201" y="67"/>
                      </a:lnTo>
                      <a:lnTo>
                        <a:pt x="202" y="66"/>
                      </a:lnTo>
                      <a:lnTo>
                        <a:pt x="203" y="66"/>
                      </a:lnTo>
                      <a:lnTo>
                        <a:pt x="205" y="66"/>
                      </a:lnTo>
                      <a:lnTo>
                        <a:pt x="207" y="67"/>
                      </a:lnTo>
                      <a:lnTo>
                        <a:pt x="208" y="67"/>
                      </a:lnTo>
                      <a:lnTo>
                        <a:pt x="210" y="68"/>
                      </a:lnTo>
                      <a:lnTo>
                        <a:pt x="211" y="69"/>
                      </a:lnTo>
                      <a:lnTo>
                        <a:pt x="212" y="69"/>
                      </a:lnTo>
                      <a:lnTo>
                        <a:pt x="214" y="69"/>
                      </a:lnTo>
                      <a:lnTo>
                        <a:pt x="218" y="71"/>
                      </a:lnTo>
                      <a:lnTo>
                        <a:pt x="220" y="72"/>
                      </a:lnTo>
                      <a:lnTo>
                        <a:pt x="221" y="72"/>
                      </a:lnTo>
                      <a:lnTo>
                        <a:pt x="222" y="74"/>
                      </a:lnTo>
                      <a:lnTo>
                        <a:pt x="223" y="76"/>
                      </a:lnTo>
                      <a:lnTo>
                        <a:pt x="224" y="77"/>
                      </a:lnTo>
                      <a:lnTo>
                        <a:pt x="224" y="78"/>
                      </a:lnTo>
                      <a:lnTo>
                        <a:pt x="224" y="79"/>
                      </a:lnTo>
                      <a:lnTo>
                        <a:pt x="224" y="82"/>
                      </a:lnTo>
                      <a:lnTo>
                        <a:pt x="224" y="83"/>
                      </a:lnTo>
                      <a:lnTo>
                        <a:pt x="224" y="84"/>
                      </a:lnTo>
                      <a:lnTo>
                        <a:pt x="225" y="85"/>
                      </a:lnTo>
                      <a:lnTo>
                        <a:pt x="225" y="87"/>
                      </a:lnTo>
                      <a:lnTo>
                        <a:pt x="225" y="88"/>
                      </a:lnTo>
                      <a:lnTo>
                        <a:pt x="226" y="89"/>
                      </a:lnTo>
                      <a:lnTo>
                        <a:pt x="226" y="90"/>
                      </a:lnTo>
                      <a:lnTo>
                        <a:pt x="226" y="94"/>
                      </a:lnTo>
                      <a:lnTo>
                        <a:pt x="225" y="98"/>
                      </a:lnTo>
                      <a:lnTo>
                        <a:pt x="225" y="99"/>
                      </a:lnTo>
                      <a:lnTo>
                        <a:pt x="225" y="101"/>
                      </a:lnTo>
                      <a:lnTo>
                        <a:pt x="225" y="105"/>
                      </a:lnTo>
                      <a:lnTo>
                        <a:pt x="225" y="106"/>
                      </a:lnTo>
                      <a:lnTo>
                        <a:pt x="224" y="107"/>
                      </a:lnTo>
                      <a:lnTo>
                        <a:pt x="224" y="108"/>
                      </a:lnTo>
                      <a:lnTo>
                        <a:pt x="223" y="108"/>
                      </a:lnTo>
                      <a:lnTo>
                        <a:pt x="220" y="110"/>
                      </a:lnTo>
                      <a:lnTo>
                        <a:pt x="219" y="110"/>
                      </a:lnTo>
                      <a:lnTo>
                        <a:pt x="218" y="111"/>
                      </a:lnTo>
                      <a:lnTo>
                        <a:pt x="218" y="112"/>
                      </a:lnTo>
                      <a:lnTo>
                        <a:pt x="217" y="113"/>
                      </a:lnTo>
                      <a:lnTo>
                        <a:pt x="216" y="114"/>
                      </a:lnTo>
                      <a:lnTo>
                        <a:pt x="215" y="115"/>
                      </a:lnTo>
                      <a:lnTo>
                        <a:pt x="214" y="115"/>
                      </a:lnTo>
                      <a:lnTo>
                        <a:pt x="213" y="117"/>
                      </a:lnTo>
                      <a:lnTo>
                        <a:pt x="210" y="118"/>
                      </a:lnTo>
                      <a:lnTo>
                        <a:pt x="209" y="119"/>
                      </a:lnTo>
                      <a:lnTo>
                        <a:pt x="208" y="119"/>
                      </a:lnTo>
                      <a:lnTo>
                        <a:pt x="207" y="119"/>
                      </a:lnTo>
                      <a:lnTo>
                        <a:pt x="207" y="121"/>
                      </a:lnTo>
                      <a:lnTo>
                        <a:pt x="206" y="122"/>
                      </a:lnTo>
                      <a:lnTo>
                        <a:pt x="205" y="124"/>
                      </a:lnTo>
                      <a:lnTo>
                        <a:pt x="204" y="125"/>
                      </a:lnTo>
                      <a:lnTo>
                        <a:pt x="203" y="129"/>
                      </a:lnTo>
                      <a:lnTo>
                        <a:pt x="203" y="130"/>
                      </a:lnTo>
                      <a:lnTo>
                        <a:pt x="201" y="132"/>
                      </a:lnTo>
                      <a:lnTo>
                        <a:pt x="201" y="136"/>
                      </a:lnTo>
                      <a:lnTo>
                        <a:pt x="201" y="137"/>
                      </a:lnTo>
                      <a:lnTo>
                        <a:pt x="202" y="138"/>
                      </a:lnTo>
                      <a:lnTo>
                        <a:pt x="204" y="139"/>
                      </a:lnTo>
                      <a:lnTo>
                        <a:pt x="205" y="140"/>
                      </a:lnTo>
                      <a:lnTo>
                        <a:pt x="207" y="142"/>
                      </a:lnTo>
                      <a:lnTo>
                        <a:pt x="207" y="143"/>
                      </a:lnTo>
                      <a:lnTo>
                        <a:pt x="207" y="144"/>
                      </a:lnTo>
                      <a:lnTo>
                        <a:pt x="207" y="145"/>
                      </a:lnTo>
                      <a:lnTo>
                        <a:pt x="207" y="146"/>
                      </a:lnTo>
                      <a:lnTo>
                        <a:pt x="208" y="146"/>
                      </a:lnTo>
                      <a:lnTo>
                        <a:pt x="208" y="147"/>
                      </a:lnTo>
                      <a:lnTo>
                        <a:pt x="208" y="148"/>
                      </a:lnTo>
                      <a:lnTo>
                        <a:pt x="209" y="150"/>
                      </a:lnTo>
                      <a:lnTo>
                        <a:pt x="209" y="151"/>
                      </a:lnTo>
                      <a:lnTo>
                        <a:pt x="210" y="153"/>
                      </a:lnTo>
                      <a:lnTo>
                        <a:pt x="212" y="154"/>
                      </a:lnTo>
                      <a:lnTo>
                        <a:pt x="217" y="158"/>
                      </a:lnTo>
                      <a:lnTo>
                        <a:pt x="218" y="159"/>
                      </a:lnTo>
                      <a:lnTo>
                        <a:pt x="219" y="159"/>
                      </a:lnTo>
                      <a:lnTo>
                        <a:pt x="220" y="159"/>
                      </a:lnTo>
                      <a:lnTo>
                        <a:pt x="221" y="160"/>
                      </a:lnTo>
                      <a:lnTo>
                        <a:pt x="223" y="160"/>
                      </a:lnTo>
                      <a:lnTo>
                        <a:pt x="226" y="161"/>
                      </a:lnTo>
                      <a:lnTo>
                        <a:pt x="228" y="161"/>
                      </a:lnTo>
                      <a:lnTo>
                        <a:pt x="230" y="161"/>
                      </a:lnTo>
                      <a:lnTo>
                        <a:pt x="233" y="160"/>
                      </a:lnTo>
                      <a:lnTo>
                        <a:pt x="234" y="160"/>
                      </a:lnTo>
                      <a:lnTo>
                        <a:pt x="235" y="160"/>
                      </a:lnTo>
                      <a:lnTo>
                        <a:pt x="236" y="159"/>
                      </a:lnTo>
                      <a:lnTo>
                        <a:pt x="238" y="159"/>
                      </a:lnTo>
                      <a:lnTo>
                        <a:pt x="241" y="159"/>
                      </a:lnTo>
                      <a:lnTo>
                        <a:pt x="247" y="158"/>
                      </a:lnTo>
                      <a:lnTo>
                        <a:pt x="250" y="158"/>
                      </a:lnTo>
                      <a:lnTo>
                        <a:pt x="254" y="158"/>
                      </a:lnTo>
                      <a:lnTo>
                        <a:pt x="256" y="158"/>
                      </a:lnTo>
                      <a:lnTo>
                        <a:pt x="258" y="157"/>
                      </a:lnTo>
                      <a:lnTo>
                        <a:pt x="259" y="157"/>
                      </a:lnTo>
                      <a:lnTo>
                        <a:pt x="260" y="156"/>
                      </a:lnTo>
                      <a:lnTo>
                        <a:pt x="261" y="155"/>
                      </a:lnTo>
                      <a:lnTo>
                        <a:pt x="263" y="154"/>
                      </a:lnTo>
                      <a:lnTo>
                        <a:pt x="264" y="152"/>
                      </a:lnTo>
                      <a:lnTo>
                        <a:pt x="265" y="151"/>
                      </a:lnTo>
                      <a:lnTo>
                        <a:pt x="266" y="150"/>
                      </a:lnTo>
                      <a:lnTo>
                        <a:pt x="267" y="150"/>
                      </a:lnTo>
                      <a:lnTo>
                        <a:pt x="268" y="150"/>
                      </a:lnTo>
                      <a:lnTo>
                        <a:pt x="271" y="150"/>
                      </a:lnTo>
                      <a:lnTo>
                        <a:pt x="271" y="149"/>
                      </a:lnTo>
                      <a:lnTo>
                        <a:pt x="273" y="148"/>
                      </a:lnTo>
                      <a:lnTo>
                        <a:pt x="274" y="148"/>
                      </a:lnTo>
                      <a:lnTo>
                        <a:pt x="275" y="147"/>
                      </a:lnTo>
                      <a:lnTo>
                        <a:pt x="276" y="147"/>
                      </a:lnTo>
                      <a:lnTo>
                        <a:pt x="276" y="146"/>
                      </a:lnTo>
                      <a:lnTo>
                        <a:pt x="278" y="146"/>
                      </a:lnTo>
                      <a:lnTo>
                        <a:pt x="280" y="146"/>
                      </a:lnTo>
                      <a:lnTo>
                        <a:pt x="282" y="146"/>
                      </a:lnTo>
                      <a:lnTo>
                        <a:pt x="283" y="145"/>
                      </a:lnTo>
                      <a:lnTo>
                        <a:pt x="285" y="145"/>
                      </a:lnTo>
                      <a:lnTo>
                        <a:pt x="287" y="144"/>
                      </a:lnTo>
                      <a:lnTo>
                        <a:pt x="288" y="144"/>
                      </a:lnTo>
                      <a:lnTo>
                        <a:pt x="290" y="143"/>
                      </a:lnTo>
                      <a:lnTo>
                        <a:pt x="291" y="143"/>
                      </a:lnTo>
                      <a:lnTo>
                        <a:pt x="292" y="144"/>
                      </a:lnTo>
                      <a:lnTo>
                        <a:pt x="293" y="144"/>
                      </a:lnTo>
                      <a:lnTo>
                        <a:pt x="294" y="146"/>
                      </a:lnTo>
                      <a:lnTo>
                        <a:pt x="295" y="146"/>
                      </a:lnTo>
                      <a:lnTo>
                        <a:pt x="295" y="147"/>
                      </a:lnTo>
                      <a:lnTo>
                        <a:pt x="295" y="148"/>
                      </a:lnTo>
                      <a:lnTo>
                        <a:pt x="296" y="148"/>
                      </a:lnTo>
                      <a:lnTo>
                        <a:pt x="296" y="149"/>
                      </a:lnTo>
                      <a:lnTo>
                        <a:pt x="296" y="150"/>
                      </a:lnTo>
                      <a:lnTo>
                        <a:pt x="298" y="152"/>
                      </a:lnTo>
                      <a:lnTo>
                        <a:pt x="298" y="153"/>
                      </a:lnTo>
                      <a:lnTo>
                        <a:pt x="300" y="155"/>
                      </a:lnTo>
                      <a:lnTo>
                        <a:pt x="302" y="157"/>
                      </a:lnTo>
                      <a:lnTo>
                        <a:pt x="302" y="158"/>
                      </a:lnTo>
                      <a:lnTo>
                        <a:pt x="303" y="158"/>
                      </a:lnTo>
                      <a:lnTo>
                        <a:pt x="303" y="159"/>
                      </a:lnTo>
                      <a:lnTo>
                        <a:pt x="305" y="161"/>
                      </a:lnTo>
                      <a:lnTo>
                        <a:pt x="305" y="163"/>
                      </a:lnTo>
                      <a:lnTo>
                        <a:pt x="307" y="165"/>
                      </a:lnTo>
                      <a:lnTo>
                        <a:pt x="310" y="167"/>
                      </a:lnTo>
                      <a:lnTo>
                        <a:pt x="311" y="167"/>
                      </a:lnTo>
                      <a:lnTo>
                        <a:pt x="311" y="168"/>
                      </a:lnTo>
                      <a:lnTo>
                        <a:pt x="311" y="170"/>
                      </a:lnTo>
                      <a:lnTo>
                        <a:pt x="311" y="171"/>
                      </a:lnTo>
                      <a:lnTo>
                        <a:pt x="311" y="173"/>
                      </a:lnTo>
                      <a:lnTo>
                        <a:pt x="311" y="175"/>
                      </a:lnTo>
                      <a:lnTo>
                        <a:pt x="311" y="176"/>
                      </a:lnTo>
                      <a:lnTo>
                        <a:pt x="311" y="177"/>
                      </a:lnTo>
                      <a:lnTo>
                        <a:pt x="311" y="178"/>
                      </a:lnTo>
                      <a:lnTo>
                        <a:pt x="311" y="179"/>
                      </a:lnTo>
                      <a:lnTo>
                        <a:pt x="311" y="180"/>
                      </a:lnTo>
                      <a:lnTo>
                        <a:pt x="311" y="183"/>
                      </a:lnTo>
                      <a:lnTo>
                        <a:pt x="312" y="186"/>
                      </a:lnTo>
                      <a:lnTo>
                        <a:pt x="312" y="187"/>
                      </a:lnTo>
                      <a:lnTo>
                        <a:pt x="312" y="188"/>
                      </a:lnTo>
                      <a:lnTo>
                        <a:pt x="313" y="189"/>
                      </a:lnTo>
                      <a:lnTo>
                        <a:pt x="313" y="190"/>
                      </a:lnTo>
                      <a:lnTo>
                        <a:pt x="314" y="191"/>
                      </a:lnTo>
                      <a:lnTo>
                        <a:pt x="314" y="192"/>
                      </a:lnTo>
                      <a:lnTo>
                        <a:pt x="315" y="192"/>
                      </a:lnTo>
                      <a:lnTo>
                        <a:pt x="316" y="193"/>
                      </a:lnTo>
                      <a:lnTo>
                        <a:pt x="320" y="195"/>
                      </a:lnTo>
                      <a:lnTo>
                        <a:pt x="321" y="195"/>
                      </a:lnTo>
                      <a:lnTo>
                        <a:pt x="323" y="196"/>
                      </a:lnTo>
                      <a:lnTo>
                        <a:pt x="323" y="197"/>
                      </a:lnTo>
                      <a:lnTo>
                        <a:pt x="324" y="197"/>
                      </a:lnTo>
                      <a:lnTo>
                        <a:pt x="326" y="199"/>
                      </a:lnTo>
                      <a:lnTo>
                        <a:pt x="327" y="199"/>
                      </a:lnTo>
                      <a:lnTo>
                        <a:pt x="329" y="200"/>
                      </a:lnTo>
                      <a:lnTo>
                        <a:pt x="331" y="201"/>
                      </a:lnTo>
                      <a:lnTo>
                        <a:pt x="332" y="201"/>
                      </a:lnTo>
                      <a:lnTo>
                        <a:pt x="333" y="203"/>
                      </a:lnTo>
                      <a:lnTo>
                        <a:pt x="334" y="204"/>
                      </a:lnTo>
                      <a:lnTo>
                        <a:pt x="334" y="205"/>
                      </a:lnTo>
                      <a:lnTo>
                        <a:pt x="334" y="206"/>
                      </a:lnTo>
                      <a:lnTo>
                        <a:pt x="335" y="206"/>
                      </a:lnTo>
                      <a:lnTo>
                        <a:pt x="335" y="208"/>
                      </a:lnTo>
                      <a:lnTo>
                        <a:pt x="335" y="211"/>
                      </a:lnTo>
                      <a:lnTo>
                        <a:pt x="335" y="213"/>
                      </a:lnTo>
                      <a:lnTo>
                        <a:pt x="334" y="214"/>
                      </a:lnTo>
                      <a:lnTo>
                        <a:pt x="334" y="216"/>
                      </a:lnTo>
                      <a:lnTo>
                        <a:pt x="333" y="217"/>
                      </a:lnTo>
                      <a:lnTo>
                        <a:pt x="333" y="218"/>
                      </a:lnTo>
                      <a:lnTo>
                        <a:pt x="332" y="218"/>
                      </a:lnTo>
                      <a:lnTo>
                        <a:pt x="331" y="221"/>
                      </a:lnTo>
                      <a:lnTo>
                        <a:pt x="331" y="222"/>
                      </a:lnTo>
                      <a:lnTo>
                        <a:pt x="331" y="223"/>
                      </a:lnTo>
                      <a:lnTo>
                        <a:pt x="331" y="224"/>
                      </a:lnTo>
                      <a:lnTo>
                        <a:pt x="331" y="225"/>
                      </a:lnTo>
                      <a:lnTo>
                        <a:pt x="330" y="226"/>
                      </a:lnTo>
                      <a:lnTo>
                        <a:pt x="330" y="227"/>
                      </a:lnTo>
                      <a:lnTo>
                        <a:pt x="330" y="228"/>
                      </a:lnTo>
                      <a:lnTo>
                        <a:pt x="329" y="229"/>
                      </a:lnTo>
                      <a:lnTo>
                        <a:pt x="329" y="230"/>
                      </a:lnTo>
                      <a:lnTo>
                        <a:pt x="329" y="231"/>
                      </a:lnTo>
                      <a:lnTo>
                        <a:pt x="329" y="232"/>
                      </a:lnTo>
                      <a:lnTo>
                        <a:pt x="330" y="233"/>
                      </a:lnTo>
                      <a:lnTo>
                        <a:pt x="330" y="234"/>
                      </a:lnTo>
                      <a:lnTo>
                        <a:pt x="331" y="235"/>
                      </a:lnTo>
                      <a:lnTo>
                        <a:pt x="333" y="235"/>
                      </a:lnTo>
                      <a:lnTo>
                        <a:pt x="334" y="236"/>
                      </a:lnTo>
                      <a:lnTo>
                        <a:pt x="335" y="236"/>
                      </a:lnTo>
                      <a:lnTo>
                        <a:pt x="337" y="238"/>
                      </a:lnTo>
                      <a:lnTo>
                        <a:pt x="338" y="239"/>
                      </a:lnTo>
                      <a:lnTo>
                        <a:pt x="341" y="240"/>
                      </a:lnTo>
                      <a:lnTo>
                        <a:pt x="342" y="241"/>
                      </a:lnTo>
                      <a:lnTo>
                        <a:pt x="343" y="241"/>
                      </a:lnTo>
                      <a:lnTo>
                        <a:pt x="344" y="241"/>
                      </a:lnTo>
                      <a:lnTo>
                        <a:pt x="345" y="241"/>
                      </a:lnTo>
                      <a:lnTo>
                        <a:pt x="346" y="242"/>
                      </a:lnTo>
                      <a:lnTo>
                        <a:pt x="347" y="243"/>
                      </a:lnTo>
                      <a:lnTo>
                        <a:pt x="348" y="244"/>
                      </a:lnTo>
                      <a:lnTo>
                        <a:pt x="350" y="245"/>
                      </a:lnTo>
                      <a:lnTo>
                        <a:pt x="350" y="246"/>
                      </a:lnTo>
                      <a:lnTo>
                        <a:pt x="351" y="247"/>
                      </a:lnTo>
                      <a:lnTo>
                        <a:pt x="352" y="247"/>
                      </a:lnTo>
                      <a:lnTo>
                        <a:pt x="354" y="248"/>
                      </a:lnTo>
                      <a:lnTo>
                        <a:pt x="355" y="248"/>
                      </a:lnTo>
                      <a:lnTo>
                        <a:pt x="358" y="249"/>
                      </a:lnTo>
                      <a:lnTo>
                        <a:pt x="359" y="249"/>
                      </a:lnTo>
                      <a:lnTo>
                        <a:pt x="360" y="248"/>
                      </a:lnTo>
                      <a:lnTo>
                        <a:pt x="361" y="248"/>
                      </a:lnTo>
                      <a:lnTo>
                        <a:pt x="363" y="247"/>
                      </a:lnTo>
                      <a:lnTo>
                        <a:pt x="364" y="247"/>
                      </a:lnTo>
                      <a:lnTo>
                        <a:pt x="365" y="247"/>
                      </a:lnTo>
                      <a:lnTo>
                        <a:pt x="366" y="247"/>
                      </a:lnTo>
                      <a:lnTo>
                        <a:pt x="367" y="247"/>
                      </a:lnTo>
                      <a:lnTo>
                        <a:pt x="367" y="248"/>
                      </a:lnTo>
                      <a:lnTo>
                        <a:pt x="368" y="249"/>
                      </a:lnTo>
                      <a:lnTo>
                        <a:pt x="368" y="251"/>
                      </a:lnTo>
                      <a:lnTo>
                        <a:pt x="369" y="251"/>
                      </a:lnTo>
                      <a:lnTo>
                        <a:pt x="369" y="252"/>
                      </a:lnTo>
                      <a:lnTo>
                        <a:pt x="370" y="252"/>
                      </a:lnTo>
                      <a:lnTo>
                        <a:pt x="371" y="254"/>
                      </a:lnTo>
                      <a:lnTo>
                        <a:pt x="372" y="255"/>
                      </a:lnTo>
                      <a:lnTo>
                        <a:pt x="373" y="255"/>
                      </a:lnTo>
                      <a:lnTo>
                        <a:pt x="374" y="255"/>
                      </a:lnTo>
                      <a:lnTo>
                        <a:pt x="375" y="255"/>
                      </a:lnTo>
                      <a:lnTo>
                        <a:pt x="376" y="255"/>
                      </a:lnTo>
                      <a:lnTo>
                        <a:pt x="378" y="255"/>
                      </a:lnTo>
                      <a:lnTo>
                        <a:pt x="379" y="255"/>
                      </a:lnTo>
                      <a:lnTo>
                        <a:pt x="379" y="256"/>
                      </a:lnTo>
                      <a:lnTo>
                        <a:pt x="380" y="256"/>
                      </a:lnTo>
                      <a:lnTo>
                        <a:pt x="380" y="257"/>
                      </a:lnTo>
                      <a:lnTo>
                        <a:pt x="378" y="258"/>
                      </a:lnTo>
                      <a:lnTo>
                        <a:pt x="377" y="258"/>
                      </a:lnTo>
                      <a:lnTo>
                        <a:pt x="377" y="260"/>
                      </a:lnTo>
                      <a:lnTo>
                        <a:pt x="376" y="261"/>
                      </a:lnTo>
                      <a:lnTo>
                        <a:pt x="377" y="262"/>
                      </a:lnTo>
                      <a:lnTo>
                        <a:pt x="377" y="263"/>
                      </a:lnTo>
                      <a:lnTo>
                        <a:pt x="378" y="264"/>
                      </a:lnTo>
                      <a:lnTo>
                        <a:pt x="379" y="265"/>
                      </a:lnTo>
                      <a:lnTo>
                        <a:pt x="380" y="266"/>
                      </a:lnTo>
                      <a:lnTo>
                        <a:pt x="381" y="267"/>
                      </a:lnTo>
                      <a:lnTo>
                        <a:pt x="383" y="268"/>
                      </a:lnTo>
                      <a:lnTo>
                        <a:pt x="384" y="268"/>
                      </a:lnTo>
                      <a:lnTo>
                        <a:pt x="385" y="268"/>
                      </a:lnTo>
                      <a:lnTo>
                        <a:pt x="386" y="268"/>
                      </a:lnTo>
                      <a:lnTo>
                        <a:pt x="387" y="268"/>
                      </a:lnTo>
                      <a:lnTo>
                        <a:pt x="388" y="267"/>
                      </a:lnTo>
                      <a:lnTo>
                        <a:pt x="389" y="267"/>
                      </a:lnTo>
                      <a:lnTo>
                        <a:pt x="390" y="266"/>
                      </a:lnTo>
                      <a:lnTo>
                        <a:pt x="390" y="265"/>
                      </a:lnTo>
                      <a:lnTo>
                        <a:pt x="391" y="265"/>
                      </a:lnTo>
                      <a:lnTo>
                        <a:pt x="392" y="264"/>
                      </a:lnTo>
                      <a:lnTo>
                        <a:pt x="393" y="264"/>
                      </a:lnTo>
                      <a:lnTo>
                        <a:pt x="394" y="265"/>
                      </a:lnTo>
                      <a:lnTo>
                        <a:pt x="395" y="265"/>
                      </a:lnTo>
                      <a:lnTo>
                        <a:pt x="396" y="266"/>
                      </a:lnTo>
                      <a:lnTo>
                        <a:pt x="397" y="267"/>
                      </a:lnTo>
                      <a:lnTo>
                        <a:pt x="398" y="269"/>
                      </a:lnTo>
                      <a:lnTo>
                        <a:pt x="398" y="270"/>
                      </a:lnTo>
                      <a:lnTo>
                        <a:pt x="399" y="272"/>
                      </a:lnTo>
                      <a:lnTo>
                        <a:pt x="399" y="273"/>
                      </a:lnTo>
                      <a:lnTo>
                        <a:pt x="400" y="274"/>
                      </a:lnTo>
                      <a:lnTo>
                        <a:pt x="401" y="274"/>
                      </a:lnTo>
                      <a:lnTo>
                        <a:pt x="402" y="274"/>
                      </a:lnTo>
                      <a:lnTo>
                        <a:pt x="403" y="274"/>
                      </a:lnTo>
                      <a:lnTo>
                        <a:pt x="408" y="272"/>
                      </a:lnTo>
                      <a:lnTo>
                        <a:pt x="409" y="272"/>
                      </a:lnTo>
                      <a:lnTo>
                        <a:pt x="409" y="273"/>
                      </a:lnTo>
                      <a:lnTo>
                        <a:pt x="409" y="274"/>
                      </a:lnTo>
                      <a:lnTo>
                        <a:pt x="409" y="275"/>
                      </a:lnTo>
                      <a:lnTo>
                        <a:pt x="407" y="276"/>
                      </a:lnTo>
                      <a:lnTo>
                        <a:pt x="407" y="277"/>
                      </a:lnTo>
                      <a:lnTo>
                        <a:pt x="406" y="278"/>
                      </a:lnTo>
                      <a:lnTo>
                        <a:pt x="406" y="279"/>
                      </a:lnTo>
                      <a:lnTo>
                        <a:pt x="406" y="280"/>
                      </a:lnTo>
                      <a:lnTo>
                        <a:pt x="406" y="281"/>
                      </a:lnTo>
                      <a:lnTo>
                        <a:pt x="407" y="281"/>
                      </a:lnTo>
                      <a:lnTo>
                        <a:pt x="407" y="282"/>
                      </a:lnTo>
                      <a:lnTo>
                        <a:pt x="407" y="284"/>
                      </a:lnTo>
                      <a:lnTo>
                        <a:pt x="407" y="286"/>
                      </a:lnTo>
                      <a:lnTo>
                        <a:pt x="407" y="287"/>
                      </a:lnTo>
                      <a:lnTo>
                        <a:pt x="408" y="287"/>
                      </a:lnTo>
                      <a:lnTo>
                        <a:pt x="409" y="288"/>
                      </a:lnTo>
                      <a:lnTo>
                        <a:pt x="410" y="288"/>
                      </a:lnTo>
                      <a:lnTo>
                        <a:pt x="411" y="289"/>
                      </a:lnTo>
                      <a:lnTo>
                        <a:pt x="414" y="289"/>
                      </a:lnTo>
                      <a:lnTo>
                        <a:pt x="415" y="289"/>
                      </a:lnTo>
                      <a:lnTo>
                        <a:pt x="416" y="290"/>
                      </a:lnTo>
                      <a:lnTo>
                        <a:pt x="416" y="291"/>
                      </a:lnTo>
                      <a:lnTo>
                        <a:pt x="417" y="292"/>
                      </a:lnTo>
                      <a:lnTo>
                        <a:pt x="417" y="293"/>
                      </a:lnTo>
                      <a:lnTo>
                        <a:pt x="416" y="295"/>
                      </a:lnTo>
                      <a:lnTo>
                        <a:pt x="416" y="296"/>
                      </a:lnTo>
                      <a:lnTo>
                        <a:pt x="415" y="298"/>
                      </a:lnTo>
                      <a:lnTo>
                        <a:pt x="415" y="299"/>
                      </a:lnTo>
                      <a:lnTo>
                        <a:pt x="415" y="301"/>
                      </a:lnTo>
                      <a:lnTo>
                        <a:pt x="416" y="301"/>
                      </a:lnTo>
                      <a:lnTo>
                        <a:pt x="418" y="302"/>
                      </a:lnTo>
                      <a:lnTo>
                        <a:pt x="421" y="302"/>
                      </a:lnTo>
                      <a:lnTo>
                        <a:pt x="422" y="302"/>
                      </a:lnTo>
                      <a:lnTo>
                        <a:pt x="424" y="302"/>
                      </a:lnTo>
                      <a:lnTo>
                        <a:pt x="424" y="303"/>
                      </a:lnTo>
                      <a:lnTo>
                        <a:pt x="424" y="304"/>
                      </a:lnTo>
                      <a:lnTo>
                        <a:pt x="423" y="304"/>
                      </a:lnTo>
                      <a:lnTo>
                        <a:pt x="421" y="304"/>
                      </a:lnTo>
                      <a:lnTo>
                        <a:pt x="421" y="305"/>
                      </a:lnTo>
                      <a:lnTo>
                        <a:pt x="420" y="305"/>
                      </a:lnTo>
                      <a:lnTo>
                        <a:pt x="418" y="305"/>
                      </a:lnTo>
                      <a:lnTo>
                        <a:pt x="417" y="305"/>
                      </a:lnTo>
                      <a:lnTo>
                        <a:pt x="416" y="305"/>
                      </a:lnTo>
                      <a:lnTo>
                        <a:pt x="416" y="306"/>
                      </a:lnTo>
                      <a:lnTo>
                        <a:pt x="416" y="307"/>
                      </a:lnTo>
                      <a:lnTo>
                        <a:pt x="417" y="307"/>
                      </a:lnTo>
                      <a:lnTo>
                        <a:pt x="418" y="308"/>
                      </a:lnTo>
                      <a:lnTo>
                        <a:pt x="420" y="309"/>
                      </a:lnTo>
                      <a:lnTo>
                        <a:pt x="421" y="309"/>
                      </a:lnTo>
                      <a:lnTo>
                        <a:pt x="423" y="310"/>
                      </a:lnTo>
                      <a:lnTo>
                        <a:pt x="425" y="310"/>
                      </a:lnTo>
                      <a:lnTo>
                        <a:pt x="426" y="310"/>
                      </a:lnTo>
                      <a:lnTo>
                        <a:pt x="427" y="310"/>
                      </a:lnTo>
                      <a:lnTo>
                        <a:pt x="428" y="310"/>
                      </a:lnTo>
                      <a:lnTo>
                        <a:pt x="429" y="311"/>
                      </a:lnTo>
                      <a:lnTo>
                        <a:pt x="430" y="311"/>
                      </a:lnTo>
                      <a:lnTo>
                        <a:pt x="430" y="312"/>
                      </a:lnTo>
                      <a:lnTo>
                        <a:pt x="431" y="313"/>
                      </a:lnTo>
                      <a:lnTo>
                        <a:pt x="431" y="314"/>
                      </a:lnTo>
                      <a:lnTo>
                        <a:pt x="430" y="315"/>
                      </a:lnTo>
                      <a:lnTo>
                        <a:pt x="430" y="316"/>
                      </a:lnTo>
                      <a:lnTo>
                        <a:pt x="427" y="317"/>
                      </a:lnTo>
                      <a:lnTo>
                        <a:pt x="425" y="319"/>
                      </a:lnTo>
                      <a:lnTo>
                        <a:pt x="423" y="321"/>
                      </a:lnTo>
                      <a:lnTo>
                        <a:pt x="422" y="321"/>
                      </a:lnTo>
                      <a:lnTo>
                        <a:pt x="421" y="321"/>
                      </a:lnTo>
                      <a:lnTo>
                        <a:pt x="420" y="321"/>
                      </a:lnTo>
                      <a:lnTo>
                        <a:pt x="419" y="320"/>
                      </a:lnTo>
                      <a:lnTo>
                        <a:pt x="418" y="320"/>
                      </a:lnTo>
                      <a:lnTo>
                        <a:pt x="417" y="319"/>
                      </a:lnTo>
                      <a:lnTo>
                        <a:pt x="415" y="319"/>
                      </a:lnTo>
                      <a:lnTo>
                        <a:pt x="414" y="319"/>
                      </a:lnTo>
                      <a:lnTo>
                        <a:pt x="410" y="319"/>
                      </a:lnTo>
                      <a:lnTo>
                        <a:pt x="407" y="319"/>
                      </a:lnTo>
                      <a:lnTo>
                        <a:pt x="405" y="319"/>
                      </a:lnTo>
                      <a:lnTo>
                        <a:pt x="404" y="319"/>
                      </a:lnTo>
                      <a:lnTo>
                        <a:pt x="400" y="320"/>
                      </a:lnTo>
                      <a:lnTo>
                        <a:pt x="398" y="321"/>
                      </a:lnTo>
                      <a:lnTo>
                        <a:pt x="397" y="322"/>
                      </a:lnTo>
                      <a:lnTo>
                        <a:pt x="396" y="322"/>
                      </a:lnTo>
                      <a:lnTo>
                        <a:pt x="393" y="325"/>
                      </a:lnTo>
                      <a:lnTo>
                        <a:pt x="392" y="325"/>
                      </a:lnTo>
                      <a:lnTo>
                        <a:pt x="392" y="326"/>
                      </a:lnTo>
                      <a:lnTo>
                        <a:pt x="391" y="326"/>
                      </a:lnTo>
                      <a:lnTo>
                        <a:pt x="389" y="327"/>
                      </a:lnTo>
                      <a:lnTo>
                        <a:pt x="388" y="327"/>
                      </a:lnTo>
                      <a:lnTo>
                        <a:pt x="386" y="327"/>
                      </a:lnTo>
                      <a:lnTo>
                        <a:pt x="385" y="327"/>
                      </a:lnTo>
                      <a:lnTo>
                        <a:pt x="384" y="328"/>
                      </a:lnTo>
                      <a:lnTo>
                        <a:pt x="383" y="328"/>
                      </a:lnTo>
                      <a:lnTo>
                        <a:pt x="381" y="328"/>
                      </a:lnTo>
                      <a:lnTo>
                        <a:pt x="379" y="328"/>
                      </a:lnTo>
                      <a:lnTo>
                        <a:pt x="378" y="328"/>
                      </a:lnTo>
                      <a:lnTo>
                        <a:pt x="377" y="328"/>
                      </a:lnTo>
                      <a:lnTo>
                        <a:pt x="376" y="329"/>
                      </a:lnTo>
                      <a:lnTo>
                        <a:pt x="376" y="330"/>
                      </a:lnTo>
                      <a:lnTo>
                        <a:pt x="375" y="333"/>
                      </a:lnTo>
                      <a:lnTo>
                        <a:pt x="375" y="334"/>
                      </a:lnTo>
                      <a:lnTo>
                        <a:pt x="375" y="335"/>
                      </a:lnTo>
                      <a:lnTo>
                        <a:pt x="374" y="336"/>
                      </a:lnTo>
                      <a:lnTo>
                        <a:pt x="373" y="337"/>
                      </a:lnTo>
                      <a:lnTo>
                        <a:pt x="372" y="337"/>
                      </a:lnTo>
                      <a:lnTo>
                        <a:pt x="371" y="337"/>
                      </a:lnTo>
                      <a:lnTo>
                        <a:pt x="369" y="338"/>
                      </a:lnTo>
                      <a:lnTo>
                        <a:pt x="369" y="339"/>
                      </a:lnTo>
                      <a:lnTo>
                        <a:pt x="369" y="340"/>
                      </a:lnTo>
                      <a:lnTo>
                        <a:pt x="369" y="341"/>
                      </a:lnTo>
                      <a:lnTo>
                        <a:pt x="369" y="342"/>
                      </a:lnTo>
                      <a:lnTo>
                        <a:pt x="368" y="342"/>
                      </a:lnTo>
                      <a:lnTo>
                        <a:pt x="368" y="343"/>
                      </a:lnTo>
                      <a:lnTo>
                        <a:pt x="368" y="344"/>
                      </a:lnTo>
                      <a:lnTo>
                        <a:pt x="367" y="344"/>
                      </a:lnTo>
                      <a:lnTo>
                        <a:pt x="367" y="345"/>
                      </a:lnTo>
                      <a:lnTo>
                        <a:pt x="366" y="345"/>
                      </a:lnTo>
                      <a:lnTo>
                        <a:pt x="365" y="345"/>
                      </a:lnTo>
                      <a:lnTo>
                        <a:pt x="362" y="346"/>
                      </a:lnTo>
                      <a:lnTo>
                        <a:pt x="362" y="347"/>
                      </a:lnTo>
                      <a:lnTo>
                        <a:pt x="344" y="369"/>
                      </a:lnTo>
                      <a:lnTo>
                        <a:pt x="330" y="385"/>
                      </a:lnTo>
                      <a:lnTo>
                        <a:pt x="322" y="395"/>
                      </a:lnTo>
                      <a:lnTo>
                        <a:pt x="321" y="395"/>
                      </a:lnTo>
                      <a:lnTo>
                        <a:pt x="320" y="394"/>
                      </a:lnTo>
                      <a:lnTo>
                        <a:pt x="319" y="395"/>
                      </a:lnTo>
                      <a:lnTo>
                        <a:pt x="318" y="394"/>
                      </a:lnTo>
                      <a:lnTo>
                        <a:pt x="318" y="393"/>
                      </a:lnTo>
                      <a:lnTo>
                        <a:pt x="317" y="394"/>
                      </a:lnTo>
                      <a:lnTo>
                        <a:pt x="316" y="395"/>
                      </a:lnTo>
                      <a:lnTo>
                        <a:pt x="315" y="395"/>
                      </a:lnTo>
                      <a:lnTo>
                        <a:pt x="314" y="396"/>
                      </a:lnTo>
                      <a:lnTo>
                        <a:pt x="311" y="396"/>
                      </a:lnTo>
                      <a:lnTo>
                        <a:pt x="311" y="397"/>
                      </a:lnTo>
                      <a:lnTo>
                        <a:pt x="310" y="397"/>
                      </a:lnTo>
                      <a:lnTo>
                        <a:pt x="309" y="397"/>
                      </a:lnTo>
                      <a:lnTo>
                        <a:pt x="308" y="397"/>
                      </a:lnTo>
                      <a:lnTo>
                        <a:pt x="307" y="396"/>
                      </a:lnTo>
                      <a:lnTo>
                        <a:pt x="305" y="395"/>
                      </a:lnTo>
                      <a:lnTo>
                        <a:pt x="305" y="393"/>
                      </a:lnTo>
                      <a:lnTo>
                        <a:pt x="304" y="393"/>
                      </a:lnTo>
                      <a:lnTo>
                        <a:pt x="303" y="392"/>
                      </a:lnTo>
                      <a:lnTo>
                        <a:pt x="301" y="391"/>
                      </a:lnTo>
                      <a:lnTo>
                        <a:pt x="302" y="391"/>
                      </a:lnTo>
                      <a:lnTo>
                        <a:pt x="301" y="390"/>
                      </a:lnTo>
                      <a:lnTo>
                        <a:pt x="301" y="389"/>
                      </a:lnTo>
                      <a:lnTo>
                        <a:pt x="300" y="389"/>
                      </a:lnTo>
                      <a:lnTo>
                        <a:pt x="299" y="388"/>
                      </a:lnTo>
                      <a:lnTo>
                        <a:pt x="298" y="388"/>
                      </a:lnTo>
                      <a:lnTo>
                        <a:pt x="297" y="388"/>
                      </a:lnTo>
                      <a:lnTo>
                        <a:pt x="297" y="387"/>
                      </a:lnTo>
                      <a:lnTo>
                        <a:pt x="297" y="386"/>
                      </a:lnTo>
                      <a:lnTo>
                        <a:pt x="299" y="386"/>
                      </a:lnTo>
                      <a:lnTo>
                        <a:pt x="299" y="385"/>
                      </a:lnTo>
                      <a:lnTo>
                        <a:pt x="299" y="384"/>
                      </a:lnTo>
                      <a:lnTo>
                        <a:pt x="298" y="383"/>
                      </a:lnTo>
                      <a:lnTo>
                        <a:pt x="297" y="382"/>
                      </a:lnTo>
                      <a:lnTo>
                        <a:pt x="296" y="381"/>
                      </a:lnTo>
                      <a:lnTo>
                        <a:pt x="295" y="381"/>
                      </a:lnTo>
                      <a:lnTo>
                        <a:pt x="294" y="380"/>
                      </a:lnTo>
                      <a:lnTo>
                        <a:pt x="293" y="380"/>
                      </a:lnTo>
                      <a:lnTo>
                        <a:pt x="292" y="379"/>
                      </a:lnTo>
                      <a:lnTo>
                        <a:pt x="290" y="378"/>
                      </a:lnTo>
                      <a:lnTo>
                        <a:pt x="289" y="377"/>
                      </a:lnTo>
                      <a:lnTo>
                        <a:pt x="288" y="376"/>
                      </a:lnTo>
                      <a:lnTo>
                        <a:pt x="287" y="375"/>
                      </a:lnTo>
                      <a:lnTo>
                        <a:pt x="285" y="375"/>
                      </a:lnTo>
                      <a:lnTo>
                        <a:pt x="284" y="375"/>
                      </a:lnTo>
                      <a:lnTo>
                        <a:pt x="283" y="375"/>
                      </a:lnTo>
                      <a:lnTo>
                        <a:pt x="282" y="375"/>
                      </a:lnTo>
                      <a:lnTo>
                        <a:pt x="280" y="375"/>
                      </a:lnTo>
                      <a:lnTo>
                        <a:pt x="278" y="374"/>
                      </a:lnTo>
                      <a:lnTo>
                        <a:pt x="278" y="373"/>
                      </a:lnTo>
                      <a:lnTo>
                        <a:pt x="277" y="372"/>
                      </a:lnTo>
                      <a:lnTo>
                        <a:pt x="277" y="371"/>
                      </a:lnTo>
                      <a:lnTo>
                        <a:pt x="276" y="371"/>
                      </a:lnTo>
                      <a:lnTo>
                        <a:pt x="276" y="370"/>
                      </a:lnTo>
                      <a:lnTo>
                        <a:pt x="275" y="370"/>
                      </a:lnTo>
                      <a:lnTo>
                        <a:pt x="263" y="370"/>
                      </a:lnTo>
                      <a:lnTo>
                        <a:pt x="247" y="371"/>
                      </a:lnTo>
                      <a:lnTo>
                        <a:pt x="247" y="370"/>
                      </a:lnTo>
                      <a:lnTo>
                        <a:pt x="246" y="370"/>
                      </a:lnTo>
                      <a:lnTo>
                        <a:pt x="245" y="369"/>
                      </a:lnTo>
                      <a:lnTo>
                        <a:pt x="244" y="370"/>
                      </a:lnTo>
                      <a:lnTo>
                        <a:pt x="243" y="370"/>
                      </a:lnTo>
                      <a:lnTo>
                        <a:pt x="242" y="371"/>
                      </a:lnTo>
                      <a:lnTo>
                        <a:pt x="241" y="371"/>
                      </a:lnTo>
                      <a:lnTo>
                        <a:pt x="241" y="370"/>
                      </a:lnTo>
                      <a:lnTo>
                        <a:pt x="242" y="370"/>
                      </a:lnTo>
                      <a:lnTo>
                        <a:pt x="241" y="369"/>
                      </a:lnTo>
                      <a:lnTo>
                        <a:pt x="240" y="369"/>
                      </a:lnTo>
                      <a:lnTo>
                        <a:pt x="241" y="369"/>
                      </a:lnTo>
                      <a:lnTo>
                        <a:pt x="241" y="368"/>
                      </a:lnTo>
                      <a:lnTo>
                        <a:pt x="243" y="369"/>
                      </a:lnTo>
                      <a:lnTo>
                        <a:pt x="244" y="369"/>
                      </a:lnTo>
                      <a:lnTo>
                        <a:pt x="244" y="368"/>
                      </a:lnTo>
                      <a:lnTo>
                        <a:pt x="244" y="367"/>
                      </a:lnTo>
                      <a:lnTo>
                        <a:pt x="243" y="365"/>
                      </a:lnTo>
                      <a:lnTo>
                        <a:pt x="244" y="365"/>
                      </a:lnTo>
                      <a:lnTo>
                        <a:pt x="244" y="364"/>
                      </a:lnTo>
                      <a:lnTo>
                        <a:pt x="244" y="363"/>
                      </a:lnTo>
                      <a:lnTo>
                        <a:pt x="243" y="363"/>
                      </a:lnTo>
                      <a:lnTo>
                        <a:pt x="242" y="363"/>
                      </a:lnTo>
                      <a:lnTo>
                        <a:pt x="241" y="363"/>
                      </a:lnTo>
                      <a:lnTo>
                        <a:pt x="240" y="363"/>
                      </a:lnTo>
                      <a:lnTo>
                        <a:pt x="240" y="362"/>
                      </a:lnTo>
                      <a:lnTo>
                        <a:pt x="240" y="361"/>
                      </a:lnTo>
                      <a:lnTo>
                        <a:pt x="240" y="360"/>
                      </a:lnTo>
                      <a:lnTo>
                        <a:pt x="239" y="361"/>
                      </a:lnTo>
                      <a:lnTo>
                        <a:pt x="238" y="361"/>
                      </a:lnTo>
                      <a:lnTo>
                        <a:pt x="238" y="360"/>
                      </a:lnTo>
                      <a:lnTo>
                        <a:pt x="237" y="359"/>
                      </a:lnTo>
                      <a:lnTo>
                        <a:pt x="237" y="358"/>
                      </a:lnTo>
                      <a:lnTo>
                        <a:pt x="238" y="358"/>
                      </a:lnTo>
                      <a:lnTo>
                        <a:pt x="239" y="358"/>
                      </a:lnTo>
                      <a:lnTo>
                        <a:pt x="238" y="358"/>
                      </a:lnTo>
                      <a:lnTo>
                        <a:pt x="238" y="357"/>
                      </a:lnTo>
                      <a:lnTo>
                        <a:pt x="238" y="356"/>
                      </a:lnTo>
                      <a:lnTo>
                        <a:pt x="237" y="357"/>
                      </a:lnTo>
                      <a:lnTo>
                        <a:pt x="236" y="357"/>
                      </a:lnTo>
                      <a:lnTo>
                        <a:pt x="236" y="356"/>
                      </a:lnTo>
                      <a:lnTo>
                        <a:pt x="235" y="355"/>
                      </a:lnTo>
                      <a:lnTo>
                        <a:pt x="234" y="355"/>
                      </a:lnTo>
                      <a:lnTo>
                        <a:pt x="234" y="354"/>
                      </a:lnTo>
                      <a:lnTo>
                        <a:pt x="234" y="353"/>
                      </a:lnTo>
                      <a:lnTo>
                        <a:pt x="233" y="352"/>
                      </a:lnTo>
                      <a:lnTo>
                        <a:pt x="233" y="351"/>
                      </a:lnTo>
                      <a:lnTo>
                        <a:pt x="234" y="351"/>
                      </a:lnTo>
                      <a:lnTo>
                        <a:pt x="234" y="350"/>
                      </a:lnTo>
                      <a:lnTo>
                        <a:pt x="235" y="350"/>
                      </a:lnTo>
                      <a:lnTo>
                        <a:pt x="235" y="351"/>
                      </a:lnTo>
                      <a:lnTo>
                        <a:pt x="236" y="351"/>
                      </a:lnTo>
                      <a:lnTo>
                        <a:pt x="236" y="350"/>
                      </a:lnTo>
                      <a:lnTo>
                        <a:pt x="237" y="348"/>
                      </a:lnTo>
                      <a:lnTo>
                        <a:pt x="239" y="347"/>
                      </a:lnTo>
                      <a:lnTo>
                        <a:pt x="240" y="346"/>
                      </a:lnTo>
                      <a:lnTo>
                        <a:pt x="241" y="345"/>
                      </a:lnTo>
                      <a:lnTo>
                        <a:pt x="241" y="346"/>
                      </a:lnTo>
                      <a:lnTo>
                        <a:pt x="242" y="346"/>
                      </a:lnTo>
                      <a:lnTo>
                        <a:pt x="242" y="345"/>
                      </a:lnTo>
                      <a:lnTo>
                        <a:pt x="241" y="345"/>
                      </a:lnTo>
                      <a:lnTo>
                        <a:pt x="241" y="344"/>
                      </a:lnTo>
                      <a:lnTo>
                        <a:pt x="241" y="343"/>
                      </a:lnTo>
                      <a:lnTo>
                        <a:pt x="239" y="343"/>
                      </a:lnTo>
                      <a:lnTo>
                        <a:pt x="239" y="342"/>
                      </a:lnTo>
                      <a:lnTo>
                        <a:pt x="238" y="342"/>
                      </a:lnTo>
                      <a:lnTo>
                        <a:pt x="237" y="342"/>
                      </a:lnTo>
                      <a:lnTo>
                        <a:pt x="238" y="341"/>
                      </a:lnTo>
                      <a:lnTo>
                        <a:pt x="239" y="341"/>
                      </a:lnTo>
                      <a:lnTo>
                        <a:pt x="239" y="340"/>
                      </a:lnTo>
                      <a:lnTo>
                        <a:pt x="238" y="340"/>
                      </a:lnTo>
                      <a:lnTo>
                        <a:pt x="238" y="341"/>
                      </a:lnTo>
                      <a:lnTo>
                        <a:pt x="237" y="341"/>
                      </a:lnTo>
                      <a:lnTo>
                        <a:pt x="237" y="340"/>
                      </a:lnTo>
                      <a:lnTo>
                        <a:pt x="236" y="340"/>
                      </a:lnTo>
                      <a:lnTo>
                        <a:pt x="236" y="339"/>
                      </a:lnTo>
                      <a:lnTo>
                        <a:pt x="236" y="338"/>
                      </a:lnTo>
                      <a:lnTo>
                        <a:pt x="236" y="337"/>
                      </a:lnTo>
                      <a:lnTo>
                        <a:pt x="236" y="338"/>
                      </a:lnTo>
                      <a:lnTo>
                        <a:pt x="237" y="337"/>
                      </a:lnTo>
                      <a:lnTo>
                        <a:pt x="236" y="337"/>
                      </a:lnTo>
                      <a:lnTo>
                        <a:pt x="236" y="336"/>
                      </a:lnTo>
                      <a:lnTo>
                        <a:pt x="237" y="336"/>
                      </a:lnTo>
                      <a:lnTo>
                        <a:pt x="238" y="335"/>
                      </a:lnTo>
                      <a:lnTo>
                        <a:pt x="238" y="334"/>
                      </a:lnTo>
                      <a:lnTo>
                        <a:pt x="237" y="334"/>
                      </a:lnTo>
                      <a:lnTo>
                        <a:pt x="237" y="333"/>
                      </a:lnTo>
                      <a:lnTo>
                        <a:pt x="236" y="332"/>
                      </a:lnTo>
                      <a:lnTo>
                        <a:pt x="236" y="331"/>
                      </a:lnTo>
                      <a:lnTo>
                        <a:pt x="236" y="330"/>
                      </a:lnTo>
                      <a:lnTo>
                        <a:pt x="237" y="329"/>
                      </a:lnTo>
                      <a:lnTo>
                        <a:pt x="237" y="328"/>
                      </a:lnTo>
                      <a:lnTo>
                        <a:pt x="236" y="328"/>
                      </a:lnTo>
                      <a:lnTo>
                        <a:pt x="235" y="328"/>
                      </a:lnTo>
                      <a:lnTo>
                        <a:pt x="234" y="328"/>
                      </a:lnTo>
                      <a:lnTo>
                        <a:pt x="233" y="328"/>
                      </a:lnTo>
                      <a:lnTo>
                        <a:pt x="233" y="327"/>
                      </a:lnTo>
                      <a:lnTo>
                        <a:pt x="234" y="327"/>
                      </a:lnTo>
                      <a:lnTo>
                        <a:pt x="234" y="326"/>
                      </a:lnTo>
                      <a:lnTo>
                        <a:pt x="233" y="326"/>
                      </a:lnTo>
                      <a:lnTo>
                        <a:pt x="232" y="325"/>
                      </a:lnTo>
                      <a:lnTo>
                        <a:pt x="231" y="325"/>
                      </a:lnTo>
                      <a:lnTo>
                        <a:pt x="230" y="325"/>
                      </a:lnTo>
                      <a:lnTo>
                        <a:pt x="230" y="324"/>
                      </a:lnTo>
                      <a:lnTo>
                        <a:pt x="229" y="324"/>
                      </a:lnTo>
                      <a:lnTo>
                        <a:pt x="228" y="324"/>
                      </a:lnTo>
                      <a:lnTo>
                        <a:pt x="228" y="323"/>
                      </a:lnTo>
                      <a:lnTo>
                        <a:pt x="227" y="323"/>
                      </a:lnTo>
                      <a:lnTo>
                        <a:pt x="226" y="323"/>
                      </a:lnTo>
                      <a:lnTo>
                        <a:pt x="225" y="322"/>
                      </a:lnTo>
                      <a:lnTo>
                        <a:pt x="224" y="322"/>
                      </a:lnTo>
                      <a:lnTo>
                        <a:pt x="224" y="323"/>
                      </a:lnTo>
                      <a:lnTo>
                        <a:pt x="223" y="323"/>
                      </a:lnTo>
                      <a:lnTo>
                        <a:pt x="223" y="324"/>
                      </a:lnTo>
                      <a:lnTo>
                        <a:pt x="222" y="324"/>
                      </a:lnTo>
                      <a:lnTo>
                        <a:pt x="221" y="324"/>
                      </a:lnTo>
                      <a:lnTo>
                        <a:pt x="221" y="326"/>
                      </a:lnTo>
                      <a:lnTo>
                        <a:pt x="221" y="325"/>
                      </a:lnTo>
                      <a:lnTo>
                        <a:pt x="220" y="326"/>
                      </a:lnTo>
                      <a:lnTo>
                        <a:pt x="219" y="326"/>
                      </a:lnTo>
                      <a:lnTo>
                        <a:pt x="218" y="326"/>
                      </a:lnTo>
                      <a:lnTo>
                        <a:pt x="218" y="325"/>
                      </a:lnTo>
                      <a:lnTo>
                        <a:pt x="218" y="324"/>
                      </a:lnTo>
                      <a:lnTo>
                        <a:pt x="217" y="324"/>
                      </a:lnTo>
                      <a:lnTo>
                        <a:pt x="216" y="324"/>
                      </a:lnTo>
                      <a:lnTo>
                        <a:pt x="215" y="323"/>
                      </a:lnTo>
                      <a:lnTo>
                        <a:pt x="215" y="324"/>
                      </a:lnTo>
                      <a:lnTo>
                        <a:pt x="214" y="323"/>
                      </a:lnTo>
                      <a:lnTo>
                        <a:pt x="213" y="323"/>
                      </a:lnTo>
                      <a:lnTo>
                        <a:pt x="213" y="324"/>
                      </a:lnTo>
                      <a:lnTo>
                        <a:pt x="212" y="323"/>
                      </a:lnTo>
                      <a:lnTo>
                        <a:pt x="211" y="323"/>
                      </a:lnTo>
                      <a:lnTo>
                        <a:pt x="210" y="323"/>
                      </a:lnTo>
                      <a:lnTo>
                        <a:pt x="211" y="322"/>
                      </a:lnTo>
                      <a:lnTo>
                        <a:pt x="210" y="322"/>
                      </a:lnTo>
                      <a:lnTo>
                        <a:pt x="209" y="322"/>
                      </a:lnTo>
                      <a:lnTo>
                        <a:pt x="209" y="323"/>
                      </a:lnTo>
                      <a:lnTo>
                        <a:pt x="209" y="324"/>
                      </a:lnTo>
                      <a:lnTo>
                        <a:pt x="209" y="323"/>
                      </a:lnTo>
                      <a:lnTo>
                        <a:pt x="208" y="323"/>
                      </a:lnTo>
                      <a:lnTo>
                        <a:pt x="207" y="323"/>
                      </a:lnTo>
                      <a:lnTo>
                        <a:pt x="207" y="322"/>
                      </a:lnTo>
                      <a:lnTo>
                        <a:pt x="206" y="322"/>
                      </a:lnTo>
                      <a:lnTo>
                        <a:pt x="206" y="321"/>
                      </a:lnTo>
                      <a:lnTo>
                        <a:pt x="205" y="321"/>
                      </a:lnTo>
                      <a:lnTo>
                        <a:pt x="204" y="321"/>
                      </a:lnTo>
                      <a:lnTo>
                        <a:pt x="203" y="322"/>
                      </a:lnTo>
                      <a:lnTo>
                        <a:pt x="203" y="321"/>
                      </a:lnTo>
                      <a:lnTo>
                        <a:pt x="204" y="321"/>
                      </a:lnTo>
                      <a:lnTo>
                        <a:pt x="204" y="320"/>
                      </a:lnTo>
                      <a:lnTo>
                        <a:pt x="203" y="320"/>
                      </a:lnTo>
                      <a:lnTo>
                        <a:pt x="203" y="319"/>
                      </a:lnTo>
                      <a:lnTo>
                        <a:pt x="202" y="320"/>
                      </a:lnTo>
                      <a:lnTo>
                        <a:pt x="202" y="321"/>
                      </a:lnTo>
                      <a:lnTo>
                        <a:pt x="201" y="320"/>
                      </a:lnTo>
                      <a:lnTo>
                        <a:pt x="201" y="319"/>
                      </a:lnTo>
                      <a:lnTo>
                        <a:pt x="201" y="320"/>
                      </a:lnTo>
                      <a:lnTo>
                        <a:pt x="201" y="321"/>
                      </a:lnTo>
                      <a:lnTo>
                        <a:pt x="200" y="321"/>
                      </a:lnTo>
                      <a:lnTo>
                        <a:pt x="199" y="321"/>
                      </a:lnTo>
                      <a:lnTo>
                        <a:pt x="200" y="320"/>
                      </a:lnTo>
                      <a:lnTo>
                        <a:pt x="199" y="320"/>
                      </a:lnTo>
                      <a:lnTo>
                        <a:pt x="199" y="319"/>
                      </a:lnTo>
                      <a:lnTo>
                        <a:pt x="198" y="319"/>
                      </a:lnTo>
                      <a:lnTo>
                        <a:pt x="198" y="320"/>
                      </a:lnTo>
                      <a:lnTo>
                        <a:pt x="198" y="321"/>
                      </a:lnTo>
                      <a:lnTo>
                        <a:pt x="198" y="322"/>
                      </a:lnTo>
                      <a:lnTo>
                        <a:pt x="197" y="322"/>
                      </a:lnTo>
                      <a:lnTo>
                        <a:pt x="196" y="322"/>
                      </a:lnTo>
                      <a:lnTo>
                        <a:pt x="197" y="321"/>
                      </a:lnTo>
                      <a:lnTo>
                        <a:pt x="197" y="320"/>
                      </a:lnTo>
                      <a:lnTo>
                        <a:pt x="196" y="320"/>
                      </a:lnTo>
                      <a:lnTo>
                        <a:pt x="195" y="319"/>
                      </a:lnTo>
                      <a:lnTo>
                        <a:pt x="194" y="319"/>
                      </a:lnTo>
                      <a:lnTo>
                        <a:pt x="194" y="318"/>
                      </a:lnTo>
                      <a:lnTo>
                        <a:pt x="194" y="317"/>
                      </a:lnTo>
                      <a:lnTo>
                        <a:pt x="193" y="317"/>
                      </a:lnTo>
                      <a:lnTo>
                        <a:pt x="192" y="317"/>
                      </a:lnTo>
                      <a:lnTo>
                        <a:pt x="192" y="316"/>
                      </a:lnTo>
                      <a:lnTo>
                        <a:pt x="191" y="316"/>
                      </a:lnTo>
                      <a:lnTo>
                        <a:pt x="191" y="315"/>
                      </a:lnTo>
                      <a:lnTo>
                        <a:pt x="191" y="314"/>
                      </a:lnTo>
                      <a:lnTo>
                        <a:pt x="190" y="314"/>
                      </a:lnTo>
                      <a:lnTo>
                        <a:pt x="190" y="315"/>
                      </a:lnTo>
                      <a:lnTo>
                        <a:pt x="189" y="316"/>
                      </a:lnTo>
                      <a:lnTo>
                        <a:pt x="188" y="316"/>
                      </a:lnTo>
                      <a:lnTo>
                        <a:pt x="189" y="316"/>
                      </a:lnTo>
                      <a:lnTo>
                        <a:pt x="189" y="315"/>
                      </a:lnTo>
                      <a:lnTo>
                        <a:pt x="189" y="314"/>
                      </a:lnTo>
                      <a:lnTo>
                        <a:pt x="188" y="314"/>
                      </a:lnTo>
                      <a:lnTo>
                        <a:pt x="187" y="313"/>
                      </a:lnTo>
                      <a:lnTo>
                        <a:pt x="187" y="314"/>
                      </a:lnTo>
                      <a:lnTo>
                        <a:pt x="187" y="315"/>
                      </a:lnTo>
                      <a:lnTo>
                        <a:pt x="187" y="314"/>
                      </a:lnTo>
                      <a:lnTo>
                        <a:pt x="186" y="314"/>
                      </a:lnTo>
                      <a:lnTo>
                        <a:pt x="186" y="315"/>
                      </a:lnTo>
                      <a:lnTo>
                        <a:pt x="184" y="315"/>
                      </a:lnTo>
                      <a:lnTo>
                        <a:pt x="183" y="315"/>
                      </a:lnTo>
                      <a:lnTo>
                        <a:pt x="183" y="314"/>
                      </a:lnTo>
                      <a:lnTo>
                        <a:pt x="182" y="314"/>
                      </a:lnTo>
                      <a:lnTo>
                        <a:pt x="181" y="314"/>
                      </a:lnTo>
                      <a:lnTo>
                        <a:pt x="181" y="313"/>
                      </a:lnTo>
                      <a:lnTo>
                        <a:pt x="180" y="314"/>
                      </a:lnTo>
                      <a:lnTo>
                        <a:pt x="179" y="314"/>
                      </a:lnTo>
                      <a:lnTo>
                        <a:pt x="179" y="313"/>
                      </a:lnTo>
                      <a:lnTo>
                        <a:pt x="178" y="313"/>
                      </a:lnTo>
                      <a:lnTo>
                        <a:pt x="178" y="312"/>
                      </a:lnTo>
                      <a:lnTo>
                        <a:pt x="178" y="311"/>
                      </a:lnTo>
                      <a:lnTo>
                        <a:pt x="178" y="313"/>
                      </a:lnTo>
                      <a:lnTo>
                        <a:pt x="177" y="313"/>
                      </a:lnTo>
                      <a:lnTo>
                        <a:pt x="177" y="312"/>
                      </a:lnTo>
                      <a:lnTo>
                        <a:pt x="176" y="312"/>
                      </a:lnTo>
                      <a:lnTo>
                        <a:pt x="176" y="311"/>
                      </a:lnTo>
                      <a:lnTo>
                        <a:pt x="177" y="311"/>
                      </a:lnTo>
                      <a:lnTo>
                        <a:pt x="176" y="311"/>
                      </a:lnTo>
                      <a:lnTo>
                        <a:pt x="175" y="311"/>
                      </a:lnTo>
                      <a:lnTo>
                        <a:pt x="175" y="310"/>
                      </a:lnTo>
                      <a:lnTo>
                        <a:pt x="175" y="309"/>
                      </a:lnTo>
                      <a:lnTo>
                        <a:pt x="176" y="309"/>
                      </a:lnTo>
                      <a:lnTo>
                        <a:pt x="176" y="308"/>
                      </a:lnTo>
                      <a:lnTo>
                        <a:pt x="176" y="307"/>
                      </a:lnTo>
                      <a:lnTo>
                        <a:pt x="175" y="307"/>
                      </a:lnTo>
                      <a:lnTo>
                        <a:pt x="174" y="308"/>
                      </a:lnTo>
                      <a:lnTo>
                        <a:pt x="174" y="307"/>
                      </a:lnTo>
                      <a:lnTo>
                        <a:pt x="175" y="306"/>
                      </a:lnTo>
                      <a:lnTo>
                        <a:pt x="175" y="305"/>
                      </a:lnTo>
                      <a:lnTo>
                        <a:pt x="174" y="305"/>
                      </a:lnTo>
                      <a:lnTo>
                        <a:pt x="174" y="304"/>
                      </a:lnTo>
                      <a:lnTo>
                        <a:pt x="175" y="304"/>
                      </a:lnTo>
                      <a:lnTo>
                        <a:pt x="174" y="304"/>
                      </a:lnTo>
                      <a:lnTo>
                        <a:pt x="173" y="303"/>
                      </a:lnTo>
                      <a:lnTo>
                        <a:pt x="173" y="302"/>
                      </a:lnTo>
                      <a:lnTo>
                        <a:pt x="173" y="301"/>
                      </a:lnTo>
                      <a:lnTo>
                        <a:pt x="172" y="300"/>
                      </a:lnTo>
                      <a:lnTo>
                        <a:pt x="172" y="301"/>
                      </a:lnTo>
                      <a:lnTo>
                        <a:pt x="171" y="300"/>
                      </a:lnTo>
                      <a:lnTo>
                        <a:pt x="171" y="299"/>
                      </a:lnTo>
                      <a:lnTo>
                        <a:pt x="171" y="298"/>
                      </a:lnTo>
                      <a:lnTo>
                        <a:pt x="170" y="297"/>
                      </a:lnTo>
                      <a:lnTo>
                        <a:pt x="169" y="297"/>
                      </a:lnTo>
                      <a:lnTo>
                        <a:pt x="168" y="297"/>
                      </a:lnTo>
                      <a:lnTo>
                        <a:pt x="167" y="296"/>
                      </a:lnTo>
                      <a:lnTo>
                        <a:pt x="167" y="295"/>
                      </a:lnTo>
                      <a:lnTo>
                        <a:pt x="166" y="295"/>
                      </a:lnTo>
                      <a:lnTo>
                        <a:pt x="166" y="294"/>
                      </a:lnTo>
                      <a:lnTo>
                        <a:pt x="166" y="293"/>
                      </a:lnTo>
                      <a:lnTo>
                        <a:pt x="165" y="293"/>
                      </a:lnTo>
                      <a:lnTo>
                        <a:pt x="164" y="293"/>
                      </a:lnTo>
                      <a:lnTo>
                        <a:pt x="163" y="293"/>
                      </a:lnTo>
                      <a:lnTo>
                        <a:pt x="162" y="293"/>
                      </a:lnTo>
                      <a:lnTo>
                        <a:pt x="161" y="293"/>
                      </a:lnTo>
                      <a:lnTo>
                        <a:pt x="161" y="294"/>
                      </a:lnTo>
                      <a:lnTo>
                        <a:pt x="160" y="294"/>
                      </a:lnTo>
                      <a:lnTo>
                        <a:pt x="160" y="293"/>
                      </a:lnTo>
                      <a:lnTo>
                        <a:pt x="159" y="293"/>
                      </a:lnTo>
                      <a:lnTo>
                        <a:pt x="158" y="293"/>
                      </a:lnTo>
                      <a:lnTo>
                        <a:pt x="159" y="293"/>
                      </a:lnTo>
                      <a:lnTo>
                        <a:pt x="159" y="292"/>
                      </a:lnTo>
                      <a:lnTo>
                        <a:pt x="158" y="292"/>
                      </a:lnTo>
                      <a:lnTo>
                        <a:pt x="157" y="293"/>
                      </a:lnTo>
                      <a:lnTo>
                        <a:pt x="156" y="293"/>
                      </a:lnTo>
                      <a:lnTo>
                        <a:pt x="155" y="293"/>
                      </a:lnTo>
                      <a:lnTo>
                        <a:pt x="154" y="293"/>
                      </a:lnTo>
                      <a:lnTo>
                        <a:pt x="154" y="294"/>
                      </a:lnTo>
                      <a:lnTo>
                        <a:pt x="153" y="294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9" name="Freeform 68">
                  <a:extLst>
                    <a:ext uri="{FF2B5EF4-FFF2-40B4-BE49-F238E27FC236}">
                      <a16:creationId xmlns:a16="http://schemas.microsoft.com/office/drawing/2014/main" id="{56CD1F64-BB12-42A6-A55A-5E1C1BBB7D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508750" y="2052638"/>
                  <a:ext cx="347663" cy="463550"/>
                </a:xfrm>
                <a:custGeom>
                  <a:avLst/>
                  <a:gdLst>
                    <a:gd name="T0" fmla="*/ 216 w 219"/>
                    <a:gd name="T1" fmla="*/ 289 h 292"/>
                    <a:gd name="T2" fmla="*/ 215 w 219"/>
                    <a:gd name="T3" fmla="*/ 287 h 292"/>
                    <a:gd name="T4" fmla="*/ 210 w 219"/>
                    <a:gd name="T5" fmla="*/ 284 h 292"/>
                    <a:gd name="T6" fmla="*/ 213 w 219"/>
                    <a:gd name="T7" fmla="*/ 280 h 292"/>
                    <a:gd name="T8" fmla="*/ 209 w 219"/>
                    <a:gd name="T9" fmla="*/ 276 h 292"/>
                    <a:gd name="T10" fmla="*/ 204 w 219"/>
                    <a:gd name="T11" fmla="*/ 277 h 292"/>
                    <a:gd name="T12" fmla="*/ 198 w 219"/>
                    <a:gd name="T13" fmla="*/ 278 h 292"/>
                    <a:gd name="T14" fmla="*/ 194 w 219"/>
                    <a:gd name="T15" fmla="*/ 279 h 292"/>
                    <a:gd name="T16" fmla="*/ 189 w 219"/>
                    <a:gd name="T17" fmla="*/ 283 h 292"/>
                    <a:gd name="T18" fmla="*/ 182 w 219"/>
                    <a:gd name="T19" fmla="*/ 286 h 292"/>
                    <a:gd name="T20" fmla="*/ 185 w 219"/>
                    <a:gd name="T21" fmla="*/ 291 h 292"/>
                    <a:gd name="T22" fmla="*/ 179 w 219"/>
                    <a:gd name="T23" fmla="*/ 289 h 292"/>
                    <a:gd name="T24" fmla="*/ 176 w 219"/>
                    <a:gd name="T25" fmla="*/ 283 h 292"/>
                    <a:gd name="T26" fmla="*/ 172 w 219"/>
                    <a:gd name="T27" fmla="*/ 277 h 292"/>
                    <a:gd name="T28" fmla="*/ 166 w 219"/>
                    <a:gd name="T29" fmla="*/ 277 h 292"/>
                    <a:gd name="T30" fmla="*/ 162 w 219"/>
                    <a:gd name="T31" fmla="*/ 277 h 292"/>
                    <a:gd name="T32" fmla="*/ 155 w 219"/>
                    <a:gd name="T33" fmla="*/ 282 h 292"/>
                    <a:gd name="T34" fmla="*/ 149 w 219"/>
                    <a:gd name="T35" fmla="*/ 283 h 292"/>
                    <a:gd name="T36" fmla="*/ 143 w 219"/>
                    <a:gd name="T37" fmla="*/ 287 h 292"/>
                    <a:gd name="T38" fmla="*/ 136 w 219"/>
                    <a:gd name="T39" fmla="*/ 284 h 292"/>
                    <a:gd name="T40" fmla="*/ 130 w 219"/>
                    <a:gd name="T41" fmla="*/ 283 h 292"/>
                    <a:gd name="T42" fmla="*/ 128 w 219"/>
                    <a:gd name="T43" fmla="*/ 285 h 292"/>
                    <a:gd name="T44" fmla="*/ 125 w 219"/>
                    <a:gd name="T45" fmla="*/ 289 h 292"/>
                    <a:gd name="T46" fmla="*/ 119 w 219"/>
                    <a:gd name="T47" fmla="*/ 285 h 292"/>
                    <a:gd name="T48" fmla="*/ 113 w 219"/>
                    <a:gd name="T49" fmla="*/ 284 h 292"/>
                    <a:gd name="T50" fmla="*/ 101 w 219"/>
                    <a:gd name="T51" fmla="*/ 284 h 292"/>
                    <a:gd name="T52" fmla="*/ 95 w 219"/>
                    <a:gd name="T53" fmla="*/ 283 h 292"/>
                    <a:gd name="T54" fmla="*/ 89 w 219"/>
                    <a:gd name="T55" fmla="*/ 283 h 292"/>
                    <a:gd name="T56" fmla="*/ 82 w 219"/>
                    <a:gd name="T57" fmla="*/ 285 h 292"/>
                    <a:gd name="T58" fmla="*/ 79 w 219"/>
                    <a:gd name="T59" fmla="*/ 283 h 292"/>
                    <a:gd name="T60" fmla="*/ 75 w 219"/>
                    <a:gd name="T61" fmla="*/ 283 h 292"/>
                    <a:gd name="T62" fmla="*/ 67 w 219"/>
                    <a:gd name="T63" fmla="*/ 276 h 292"/>
                    <a:gd name="T64" fmla="*/ 61 w 219"/>
                    <a:gd name="T65" fmla="*/ 269 h 292"/>
                    <a:gd name="T66" fmla="*/ 55 w 219"/>
                    <a:gd name="T67" fmla="*/ 270 h 292"/>
                    <a:gd name="T68" fmla="*/ 54 w 219"/>
                    <a:gd name="T69" fmla="*/ 265 h 292"/>
                    <a:gd name="T70" fmla="*/ 54 w 219"/>
                    <a:gd name="T71" fmla="*/ 254 h 292"/>
                    <a:gd name="T72" fmla="*/ 52 w 219"/>
                    <a:gd name="T73" fmla="*/ 252 h 292"/>
                    <a:gd name="T74" fmla="*/ 47 w 219"/>
                    <a:gd name="T75" fmla="*/ 255 h 292"/>
                    <a:gd name="T76" fmla="*/ 40 w 219"/>
                    <a:gd name="T77" fmla="*/ 248 h 292"/>
                    <a:gd name="T78" fmla="*/ 40 w 219"/>
                    <a:gd name="T79" fmla="*/ 250 h 292"/>
                    <a:gd name="T80" fmla="*/ 36 w 219"/>
                    <a:gd name="T81" fmla="*/ 256 h 292"/>
                    <a:gd name="T82" fmla="*/ 30 w 219"/>
                    <a:gd name="T83" fmla="*/ 253 h 292"/>
                    <a:gd name="T84" fmla="*/ 23 w 219"/>
                    <a:gd name="T85" fmla="*/ 247 h 292"/>
                    <a:gd name="T86" fmla="*/ 22 w 219"/>
                    <a:gd name="T87" fmla="*/ 252 h 292"/>
                    <a:gd name="T88" fmla="*/ 22 w 219"/>
                    <a:gd name="T89" fmla="*/ 259 h 292"/>
                    <a:gd name="T90" fmla="*/ 17 w 219"/>
                    <a:gd name="T91" fmla="*/ 261 h 292"/>
                    <a:gd name="T92" fmla="*/ 13 w 219"/>
                    <a:gd name="T93" fmla="*/ 255 h 292"/>
                    <a:gd name="T94" fmla="*/ 11 w 219"/>
                    <a:gd name="T95" fmla="*/ 251 h 292"/>
                    <a:gd name="T96" fmla="*/ 8 w 219"/>
                    <a:gd name="T97" fmla="*/ 254 h 292"/>
                    <a:gd name="T98" fmla="*/ 6 w 219"/>
                    <a:gd name="T99" fmla="*/ 248 h 292"/>
                    <a:gd name="T100" fmla="*/ 4 w 219"/>
                    <a:gd name="T101" fmla="*/ 243 h 292"/>
                    <a:gd name="T102" fmla="*/ 4 w 219"/>
                    <a:gd name="T103" fmla="*/ 231 h 292"/>
                    <a:gd name="T104" fmla="*/ 39 w 219"/>
                    <a:gd name="T105" fmla="*/ 164 h 292"/>
                    <a:gd name="T106" fmla="*/ 58 w 219"/>
                    <a:gd name="T107" fmla="*/ 92 h 292"/>
                    <a:gd name="T108" fmla="*/ 58 w 219"/>
                    <a:gd name="T109" fmla="*/ 68 h 292"/>
                    <a:gd name="T110" fmla="*/ 55 w 219"/>
                    <a:gd name="T111" fmla="*/ 63 h 292"/>
                    <a:gd name="T112" fmla="*/ 53 w 219"/>
                    <a:gd name="T113" fmla="*/ 58 h 292"/>
                    <a:gd name="T114" fmla="*/ 55 w 219"/>
                    <a:gd name="T115" fmla="*/ 52 h 292"/>
                    <a:gd name="T116" fmla="*/ 58 w 219"/>
                    <a:gd name="T117" fmla="*/ 48 h 292"/>
                    <a:gd name="T118" fmla="*/ 60 w 219"/>
                    <a:gd name="T119" fmla="*/ 14 h 292"/>
                    <a:gd name="T120" fmla="*/ 65 w 219"/>
                    <a:gd name="T121" fmla="*/ 3 h 29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19"/>
                    <a:gd name="T184" fmla="*/ 0 h 292"/>
                    <a:gd name="T185" fmla="*/ 219 w 219"/>
                    <a:gd name="T186" fmla="*/ 292 h 29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19" h="292">
                      <a:moveTo>
                        <a:pt x="219" y="290"/>
                      </a:moveTo>
                      <a:lnTo>
                        <a:pt x="218" y="289"/>
                      </a:lnTo>
                      <a:lnTo>
                        <a:pt x="217" y="289"/>
                      </a:lnTo>
                      <a:lnTo>
                        <a:pt x="217" y="290"/>
                      </a:lnTo>
                      <a:lnTo>
                        <a:pt x="216" y="290"/>
                      </a:lnTo>
                      <a:lnTo>
                        <a:pt x="216" y="289"/>
                      </a:lnTo>
                      <a:lnTo>
                        <a:pt x="215" y="289"/>
                      </a:lnTo>
                      <a:lnTo>
                        <a:pt x="215" y="288"/>
                      </a:lnTo>
                      <a:lnTo>
                        <a:pt x="216" y="288"/>
                      </a:lnTo>
                      <a:lnTo>
                        <a:pt x="215" y="287"/>
                      </a:lnTo>
                      <a:lnTo>
                        <a:pt x="214" y="287"/>
                      </a:lnTo>
                      <a:lnTo>
                        <a:pt x="214" y="286"/>
                      </a:lnTo>
                      <a:lnTo>
                        <a:pt x="214" y="285"/>
                      </a:lnTo>
                      <a:lnTo>
                        <a:pt x="213" y="285"/>
                      </a:lnTo>
                      <a:lnTo>
                        <a:pt x="212" y="285"/>
                      </a:lnTo>
                      <a:lnTo>
                        <a:pt x="211" y="284"/>
                      </a:lnTo>
                      <a:lnTo>
                        <a:pt x="210" y="284"/>
                      </a:lnTo>
                      <a:lnTo>
                        <a:pt x="210" y="283"/>
                      </a:lnTo>
                      <a:lnTo>
                        <a:pt x="211" y="283"/>
                      </a:lnTo>
                      <a:lnTo>
                        <a:pt x="212" y="283"/>
                      </a:lnTo>
                      <a:lnTo>
                        <a:pt x="213" y="283"/>
                      </a:lnTo>
                      <a:lnTo>
                        <a:pt x="213" y="282"/>
                      </a:lnTo>
                      <a:lnTo>
                        <a:pt x="214" y="281"/>
                      </a:lnTo>
                      <a:lnTo>
                        <a:pt x="213" y="280"/>
                      </a:lnTo>
                      <a:lnTo>
                        <a:pt x="212" y="280"/>
                      </a:lnTo>
                      <a:lnTo>
                        <a:pt x="212" y="279"/>
                      </a:lnTo>
                      <a:lnTo>
                        <a:pt x="211" y="279"/>
                      </a:lnTo>
                      <a:lnTo>
                        <a:pt x="209" y="279"/>
                      </a:lnTo>
                      <a:lnTo>
                        <a:pt x="209" y="278"/>
                      </a:lnTo>
                      <a:lnTo>
                        <a:pt x="209" y="277"/>
                      </a:lnTo>
                      <a:lnTo>
                        <a:pt x="209" y="276"/>
                      </a:lnTo>
                      <a:lnTo>
                        <a:pt x="208" y="277"/>
                      </a:lnTo>
                      <a:lnTo>
                        <a:pt x="207" y="277"/>
                      </a:lnTo>
                      <a:lnTo>
                        <a:pt x="207" y="278"/>
                      </a:lnTo>
                      <a:lnTo>
                        <a:pt x="206" y="278"/>
                      </a:lnTo>
                      <a:lnTo>
                        <a:pt x="205" y="278"/>
                      </a:lnTo>
                      <a:lnTo>
                        <a:pt x="205" y="277"/>
                      </a:lnTo>
                      <a:lnTo>
                        <a:pt x="204" y="277"/>
                      </a:lnTo>
                      <a:lnTo>
                        <a:pt x="203" y="277"/>
                      </a:lnTo>
                      <a:lnTo>
                        <a:pt x="203" y="278"/>
                      </a:lnTo>
                      <a:lnTo>
                        <a:pt x="202" y="278"/>
                      </a:lnTo>
                      <a:lnTo>
                        <a:pt x="201" y="278"/>
                      </a:lnTo>
                      <a:lnTo>
                        <a:pt x="199" y="278"/>
                      </a:lnTo>
                      <a:lnTo>
                        <a:pt x="198" y="278"/>
                      </a:lnTo>
                      <a:lnTo>
                        <a:pt x="197" y="278"/>
                      </a:lnTo>
                      <a:lnTo>
                        <a:pt x="197" y="277"/>
                      </a:lnTo>
                      <a:lnTo>
                        <a:pt x="196" y="277"/>
                      </a:lnTo>
                      <a:lnTo>
                        <a:pt x="195" y="277"/>
                      </a:lnTo>
                      <a:lnTo>
                        <a:pt x="195" y="278"/>
                      </a:lnTo>
                      <a:lnTo>
                        <a:pt x="194" y="279"/>
                      </a:lnTo>
                      <a:lnTo>
                        <a:pt x="193" y="278"/>
                      </a:lnTo>
                      <a:lnTo>
                        <a:pt x="192" y="279"/>
                      </a:lnTo>
                      <a:lnTo>
                        <a:pt x="191" y="280"/>
                      </a:lnTo>
                      <a:lnTo>
                        <a:pt x="191" y="281"/>
                      </a:lnTo>
                      <a:lnTo>
                        <a:pt x="191" y="282"/>
                      </a:lnTo>
                      <a:lnTo>
                        <a:pt x="191" y="283"/>
                      </a:lnTo>
                      <a:lnTo>
                        <a:pt x="190" y="283"/>
                      </a:lnTo>
                      <a:lnTo>
                        <a:pt x="189" y="283"/>
                      </a:lnTo>
                      <a:lnTo>
                        <a:pt x="188" y="283"/>
                      </a:lnTo>
                      <a:lnTo>
                        <a:pt x="187" y="283"/>
                      </a:lnTo>
                      <a:lnTo>
                        <a:pt x="186" y="283"/>
                      </a:lnTo>
                      <a:lnTo>
                        <a:pt x="185" y="284"/>
                      </a:lnTo>
                      <a:lnTo>
                        <a:pt x="184" y="285"/>
                      </a:lnTo>
                      <a:lnTo>
                        <a:pt x="183" y="285"/>
                      </a:lnTo>
                      <a:lnTo>
                        <a:pt x="182" y="286"/>
                      </a:lnTo>
                      <a:lnTo>
                        <a:pt x="182" y="287"/>
                      </a:lnTo>
                      <a:lnTo>
                        <a:pt x="183" y="287"/>
                      </a:lnTo>
                      <a:lnTo>
                        <a:pt x="183" y="288"/>
                      </a:lnTo>
                      <a:lnTo>
                        <a:pt x="183" y="289"/>
                      </a:lnTo>
                      <a:lnTo>
                        <a:pt x="185" y="289"/>
                      </a:lnTo>
                      <a:lnTo>
                        <a:pt x="186" y="290"/>
                      </a:lnTo>
                      <a:lnTo>
                        <a:pt x="186" y="291"/>
                      </a:lnTo>
                      <a:lnTo>
                        <a:pt x="185" y="291"/>
                      </a:lnTo>
                      <a:lnTo>
                        <a:pt x="184" y="292"/>
                      </a:lnTo>
                      <a:lnTo>
                        <a:pt x="183" y="292"/>
                      </a:lnTo>
                      <a:lnTo>
                        <a:pt x="182" y="292"/>
                      </a:lnTo>
                      <a:lnTo>
                        <a:pt x="181" y="292"/>
                      </a:lnTo>
                      <a:lnTo>
                        <a:pt x="180" y="291"/>
                      </a:lnTo>
                      <a:lnTo>
                        <a:pt x="180" y="290"/>
                      </a:lnTo>
                      <a:lnTo>
                        <a:pt x="180" y="289"/>
                      </a:lnTo>
                      <a:lnTo>
                        <a:pt x="179" y="289"/>
                      </a:lnTo>
                      <a:lnTo>
                        <a:pt x="177" y="289"/>
                      </a:lnTo>
                      <a:lnTo>
                        <a:pt x="176" y="289"/>
                      </a:lnTo>
                      <a:lnTo>
                        <a:pt x="176" y="287"/>
                      </a:lnTo>
                      <a:lnTo>
                        <a:pt x="176" y="286"/>
                      </a:lnTo>
                      <a:lnTo>
                        <a:pt x="176" y="285"/>
                      </a:lnTo>
                      <a:lnTo>
                        <a:pt x="176" y="284"/>
                      </a:lnTo>
                      <a:lnTo>
                        <a:pt x="176" y="283"/>
                      </a:lnTo>
                      <a:lnTo>
                        <a:pt x="176" y="282"/>
                      </a:lnTo>
                      <a:lnTo>
                        <a:pt x="177" y="281"/>
                      </a:lnTo>
                      <a:lnTo>
                        <a:pt x="176" y="281"/>
                      </a:lnTo>
                      <a:lnTo>
                        <a:pt x="175" y="282"/>
                      </a:lnTo>
                      <a:lnTo>
                        <a:pt x="174" y="281"/>
                      </a:lnTo>
                      <a:lnTo>
                        <a:pt x="174" y="280"/>
                      </a:lnTo>
                      <a:lnTo>
                        <a:pt x="173" y="279"/>
                      </a:lnTo>
                      <a:lnTo>
                        <a:pt x="172" y="277"/>
                      </a:lnTo>
                      <a:lnTo>
                        <a:pt x="171" y="277"/>
                      </a:lnTo>
                      <a:lnTo>
                        <a:pt x="170" y="276"/>
                      </a:lnTo>
                      <a:lnTo>
                        <a:pt x="169" y="276"/>
                      </a:lnTo>
                      <a:lnTo>
                        <a:pt x="168" y="277"/>
                      </a:lnTo>
                      <a:lnTo>
                        <a:pt x="167" y="277"/>
                      </a:lnTo>
                      <a:lnTo>
                        <a:pt x="166" y="277"/>
                      </a:lnTo>
                      <a:lnTo>
                        <a:pt x="165" y="277"/>
                      </a:lnTo>
                      <a:lnTo>
                        <a:pt x="165" y="276"/>
                      </a:lnTo>
                      <a:lnTo>
                        <a:pt x="164" y="275"/>
                      </a:lnTo>
                      <a:lnTo>
                        <a:pt x="164" y="274"/>
                      </a:lnTo>
                      <a:lnTo>
                        <a:pt x="163" y="274"/>
                      </a:lnTo>
                      <a:lnTo>
                        <a:pt x="162" y="274"/>
                      </a:lnTo>
                      <a:lnTo>
                        <a:pt x="162" y="275"/>
                      </a:lnTo>
                      <a:lnTo>
                        <a:pt x="162" y="277"/>
                      </a:lnTo>
                      <a:lnTo>
                        <a:pt x="162" y="278"/>
                      </a:lnTo>
                      <a:lnTo>
                        <a:pt x="161" y="279"/>
                      </a:lnTo>
                      <a:lnTo>
                        <a:pt x="160" y="280"/>
                      </a:lnTo>
                      <a:lnTo>
                        <a:pt x="159" y="281"/>
                      </a:lnTo>
                      <a:lnTo>
                        <a:pt x="157" y="281"/>
                      </a:lnTo>
                      <a:lnTo>
                        <a:pt x="155" y="282"/>
                      </a:lnTo>
                      <a:lnTo>
                        <a:pt x="154" y="282"/>
                      </a:lnTo>
                      <a:lnTo>
                        <a:pt x="153" y="283"/>
                      </a:lnTo>
                      <a:lnTo>
                        <a:pt x="152" y="283"/>
                      </a:lnTo>
                      <a:lnTo>
                        <a:pt x="151" y="283"/>
                      </a:lnTo>
                      <a:lnTo>
                        <a:pt x="150" y="283"/>
                      </a:lnTo>
                      <a:lnTo>
                        <a:pt x="149" y="283"/>
                      </a:lnTo>
                      <a:lnTo>
                        <a:pt x="149" y="286"/>
                      </a:lnTo>
                      <a:lnTo>
                        <a:pt x="147" y="286"/>
                      </a:lnTo>
                      <a:lnTo>
                        <a:pt x="146" y="285"/>
                      </a:lnTo>
                      <a:lnTo>
                        <a:pt x="145" y="285"/>
                      </a:lnTo>
                      <a:lnTo>
                        <a:pt x="144" y="286"/>
                      </a:lnTo>
                      <a:lnTo>
                        <a:pt x="144" y="287"/>
                      </a:lnTo>
                      <a:lnTo>
                        <a:pt x="143" y="287"/>
                      </a:lnTo>
                      <a:lnTo>
                        <a:pt x="142" y="287"/>
                      </a:lnTo>
                      <a:lnTo>
                        <a:pt x="141" y="286"/>
                      </a:lnTo>
                      <a:lnTo>
                        <a:pt x="140" y="286"/>
                      </a:lnTo>
                      <a:lnTo>
                        <a:pt x="139" y="285"/>
                      </a:lnTo>
                      <a:lnTo>
                        <a:pt x="138" y="284"/>
                      </a:lnTo>
                      <a:lnTo>
                        <a:pt x="137" y="284"/>
                      </a:lnTo>
                      <a:lnTo>
                        <a:pt x="136" y="284"/>
                      </a:lnTo>
                      <a:lnTo>
                        <a:pt x="134" y="284"/>
                      </a:lnTo>
                      <a:lnTo>
                        <a:pt x="133" y="284"/>
                      </a:lnTo>
                      <a:lnTo>
                        <a:pt x="132" y="284"/>
                      </a:lnTo>
                      <a:lnTo>
                        <a:pt x="131" y="284"/>
                      </a:lnTo>
                      <a:lnTo>
                        <a:pt x="131" y="283"/>
                      </a:lnTo>
                      <a:lnTo>
                        <a:pt x="130" y="283"/>
                      </a:lnTo>
                      <a:lnTo>
                        <a:pt x="131" y="282"/>
                      </a:lnTo>
                      <a:lnTo>
                        <a:pt x="130" y="281"/>
                      </a:lnTo>
                      <a:lnTo>
                        <a:pt x="129" y="281"/>
                      </a:lnTo>
                      <a:lnTo>
                        <a:pt x="128" y="281"/>
                      </a:lnTo>
                      <a:lnTo>
                        <a:pt x="128" y="282"/>
                      </a:lnTo>
                      <a:lnTo>
                        <a:pt x="128" y="283"/>
                      </a:lnTo>
                      <a:lnTo>
                        <a:pt x="128" y="284"/>
                      </a:lnTo>
                      <a:lnTo>
                        <a:pt x="128" y="285"/>
                      </a:lnTo>
                      <a:lnTo>
                        <a:pt x="128" y="286"/>
                      </a:lnTo>
                      <a:lnTo>
                        <a:pt x="128" y="287"/>
                      </a:lnTo>
                      <a:lnTo>
                        <a:pt x="128" y="288"/>
                      </a:lnTo>
                      <a:lnTo>
                        <a:pt x="127" y="289"/>
                      </a:lnTo>
                      <a:lnTo>
                        <a:pt x="126" y="289"/>
                      </a:lnTo>
                      <a:lnTo>
                        <a:pt x="125" y="289"/>
                      </a:lnTo>
                      <a:lnTo>
                        <a:pt x="123" y="289"/>
                      </a:lnTo>
                      <a:lnTo>
                        <a:pt x="122" y="289"/>
                      </a:lnTo>
                      <a:lnTo>
                        <a:pt x="122" y="288"/>
                      </a:lnTo>
                      <a:lnTo>
                        <a:pt x="121" y="288"/>
                      </a:lnTo>
                      <a:lnTo>
                        <a:pt x="121" y="287"/>
                      </a:lnTo>
                      <a:lnTo>
                        <a:pt x="120" y="287"/>
                      </a:lnTo>
                      <a:lnTo>
                        <a:pt x="120" y="286"/>
                      </a:lnTo>
                      <a:lnTo>
                        <a:pt x="119" y="285"/>
                      </a:lnTo>
                      <a:lnTo>
                        <a:pt x="118" y="285"/>
                      </a:lnTo>
                      <a:lnTo>
                        <a:pt x="118" y="284"/>
                      </a:lnTo>
                      <a:lnTo>
                        <a:pt x="117" y="284"/>
                      </a:lnTo>
                      <a:lnTo>
                        <a:pt x="117" y="285"/>
                      </a:lnTo>
                      <a:lnTo>
                        <a:pt x="116" y="285"/>
                      </a:lnTo>
                      <a:lnTo>
                        <a:pt x="114" y="284"/>
                      </a:lnTo>
                      <a:lnTo>
                        <a:pt x="113" y="284"/>
                      </a:lnTo>
                      <a:lnTo>
                        <a:pt x="112" y="284"/>
                      </a:lnTo>
                      <a:lnTo>
                        <a:pt x="111" y="285"/>
                      </a:lnTo>
                      <a:lnTo>
                        <a:pt x="109" y="285"/>
                      </a:lnTo>
                      <a:lnTo>
                        <a:pt x="106" y="284"/>
                      </a:lnTo>
                      <a:lnTo>
                        <a:pt x="105" y="284"/>
                      </a:lnTo>
                      <a:lnTo>
                        <a:pt x="104" y="284"/>
                      </a:lnTo>
                      <a:lnTo>
                        <a:pt x="102" y="284"/>
                      </a:lnTo>
                      <a:lnTo>
                        <a:pt x="101" y="284"/>
                      </a:lnTo>
                      <a:lnTo>
                        <a:pt x="100" y="284"/>
                      </a:lnTo>
                      <a:lnTo>
                        <a:pt x="99" y="283"/>
                      </a:lnTo>
                      <a:lnTo>
                        <a:pt x="98" y="283"/>
                      </a:lnTo>
                      <a:lnTo>
                        <a:pt x="97" y="283"/>
                      </a:lnTo>
                      <a:lnTo>
                        <a:pt x="97" y="284"/>
                      </a:lnTo>
                      <a:lnTo>
                        <a:pt x="96" y="283"/>
                      </a:lnTo>
                      <a:lnTo>
                        <a:pt x="95" y="283"/>
                      </a:lnTo>
                      <a:lnTo>
                        <a:pt x="94" y="283"/>
                      </a:lnTo>
                      <a:lnTo>
                        <a:pt x="93" y="282"/>
                      </a:lnTo>
                      <a:lnTo>
                        <a:pt x="92" y="282"/>
                      </a:lnTo>
                      <a:lnTo>
                        <a:pt x="90" y="282"/>
                      </a:lnTo>
                      <a:lnTo>
                        <a:pt x="89" y="282"/>
                      </a:lnTo>
                      <a:lnTo>
                        <a:pt x="89" y="283"/>
                      </a:lnTo>
                      <a:lnTo>
                        <a:pt x="88" y="283"/>
                      </a:lnTo>
                      <a:lnTo>
                        <a:pt x="87" y="283"/>
                      </a:lnTo>
                      <a:lnTo>
                        <a:pt x="87" y="284"/>
                      </a:lnTo>
                      <a:lnTo>
                        <a:pt x="86" y="284"/>
                      </a:lnTo>
                      <a:lnTo>
                        <a:pt x="85" y="285"/>
                      </a:lnTo>
                      <a:lnTo>
                        <a:pt x="84" y="284"/>
                      </a:lnTo>
                      <a:lnTo>
                        <a:pt x="83" y="284"/>
                      </a:lnTo>
                      <a:lnTo>
                        <a:pt x="82" y="285"/>
                      </a:lnTo>
                      <a:lnTo>
                        <a:pt x="81" y="285"/>
                      </a:lnTo>
                      <a:lnTo>
                        <a:pt x="81" y="286"/>
                      </a:lnTo>
                      <a:lnTo>
                        <a:pt x="81" y="285"/>
                      </a:lnTo>
                      <a:lnTo>
                        <a:pt x="80" y="284"/>
                      </a:lnTo>
                      <a:lnTo>
                        <a:pt x="80" y="283"/>
                      </a:lnTo>
                      <a:lnTo>
                        <a:pt x="79" y="283"/>
                      </a:lnTo>
                      <a:lnTo>
                        <a:pt x="77" y="283"/>
                      </a:lnTo>
                      <a:lnTo>
                        <a:pt x="77" y="285"/>
                      </a:lnTo>
                      <a:lnTo>
                        <a:pt x="76" y="285"/>
                      </a:lnTo>
                      <a:lnTo>
                        <a:pt x="76" y="286"/>
                      </a:lnTo>
                      <a:lnTo>
                        <a:pt x="75" y="286"/>
                      </a:lnTo>
                      <a:lnTo>
                        <a:pt x="75" y="285"/>
                      </a:lnTo>
                      <a:lnTo>
                        <a:pt x="75" y="284"/>
                      </a:lnTo>
                      <a:lnTo>
                        <a:pt x="75" y="283"/>
                      </a:lnTo>
                      <a:lnTo>
                        <a:pt x="74" y="283"/>
                      </a:lnTo>
                      <a:lnTo>
                        <a:pt x="73" y="282"/>
                      </a:lnTo>
                      <a:lnTo>
                        <a:pt x="73" y="281"/>
                      </a:lnTo>
                      <a:lnTo>
                        <a:pt x="73" y="280"/>
                      </a:lnTo>
                      <a:lnTo>
                        <a:pt x="71" y="279"/>
                      </a:lnTo>
                      <a:lnTo>
                        <a:pt x="70" y="278"/>
                      </a:lnTo>
                      <a:lnTo>
                        <a:pt x="68" y="277"/>
                      </a:lnTo>
                      <a:lnTo>
                        <a:pt x="67" y="276"/>
                      </a:lnTo>
                      <a:lnTo>
                        <a:pt x="67" y="273"/>
                      </a:lnTo>
                      <a:lnTo>
                        <a:pt x="67" y="272"/>
                      </a:lnTo>
                      <a:lnTo>
                        <a:pt x="67" y="271"/>
                      </a:lnTo>
                      <a:lnTo>
                        <a:pt x="66" y="271"/>
                      </a:lnTo>
                      <a:lnTo>
                        <a:pt x="64" y="270"/>
                      </a:lnTo>
                      <a:lnTo>
                        <a:pt x="63" y="269"/>
                      </a:lnTo>
                      <a:lnTo>
                        <a:pt x="62" y="269"/>
                      </a:lnTo>
                      <a:lnTo>
                        <a:pt x="61" y="269"/>
                      </a:lnTo>
                      <a:lnTo>
                        <a:pt x="60" y="269"/>
                      </a:lnTo>
                      <a:lnTo>
                        <a:pt x="59" y="270"/>
                      </a:lnTo>
                      <a:lnTo>
                        <a:pt x="58" y="271"/>
                      </a:lnTo>
                      <a:lnTo>
                        <a:pt x="57" y="271"/>
                      </a:lnTo>
                      <a:lnTo>
                        <a:pt x="57" y="270"/>
                      </a:lnTo>
                      <a:lnTo>
                        <a:pt x="56" y="270"/>
                      </a:lnTo>
                      <a:lnTo>
                        <a:pt x="55" y="270"/>
                      </a:lnTo>
                      <a:lnTo>
                        <a:pt x="54" y="269"/>
                      </a:lnTo>
                      <a:lnTo>
                        <a:pt x="53" y="269"/>
                      </a:lnTo>
                      <a:lnTo>
                        <a:pt x="53" y="268"/>
                      </a:lnTo>
                      <a:lnTo>
                        <a:pt x="52" y="267"/>
                      </a:lnTo>
                      <a:lnTo>
                        <a:pt x="52" y="266"/>
                      </a:lnTo>
                      <a:lnTo>
                        <a:pt x="53" y="266"/>
                      </a:lnTo>
                      <a:lnTo>
                        <a:pt x="53" y="265"/>
                      </a:lnTo>
                      <a:lnTo>
                        <a:pt x="54" y="265"/>
                      </a:lnTo>
                      <a:lnTo>
                        <a:pt x="54" y="263"/>
                      </a:lnTo>
                      <a:lnTo>
                        <a:pt x="54" y="262"/>
                      </a:lnTo>
                      <a:lnTo>
                        <a:pt x="55" y="261"/>
                      </a:lnTo>
                      <a:lnTo>
                        <a:pt x="56" y="258"/>
                      </a:lnTo>
                      <a:lnTo>
                        <a:pt x="56" y="257"/>
                      </a:lnTo>
                      <a:lnTo>
                        <a:pt x="56" y="256"/>
                      </a:lnTo>
                      <a:lnTo>
                        <a:pt x="55" y="255"/>
                      </a:lnTo>
                      <a:lnTo>
                        <a:pt x="54" y="254"/>
                      </a:lnTo>
                      <a:lnTo>
                        <a:pt x="53" y="253"/>
                      </a:lnTo>
                      <a:lnTo>
                        <a:pt x="53" y="252"/>
                      </a:lnTo>
                      <a:lnTo>
                        <a:pt x="53" y="251"/>
                      </a:lnTo>
                      <a:lnTo>
                        <a:pt x="52" y="251"/>
                      </a:lnTo>
                      <a:lnTo>
                        <a:pt x="52" y="250"/>
                      </a:lnTo>
                      <a:lnTo>
                        <a:pt x="52" y="251"/>
                      </a:lnTo>
                      <a:lnTo>
                        <a:pt x="52" y="252"/>
                      </a:lnTo>
                      <a:lnTo>
                        <a:pt x="51" y="252"/>
                      </a:lnTo>
                      <a:lnTo>
                        <a:pt x="51" y="253"/>
                      </a:lnTo>
                      <a:lnTo>
                        <a:pt x="51" y="254"/>
                      </a:lnTo>
                      <a:lnTo>
                        <a:pt x="51" y="255"/>
                      </a:lnTo>
                      <a:lnTo>
                        <a:pt x="50" y="256"/>
                      </a:lnTo>
                      <a:lnTo>
                        <a:pt x="49" y="256"/>
                      </a:lnTo>
                      <a:lnTo>
                        <a:pt x="48" y="256"/>
                      </a:lnTo>
                      <a:lnTo>
                        <a:pt x="47" y="255"/>
                      </a:lnTo>
                      <a:lnTo>
                        <a:pt x="46" y="255"/>
                      </a:lnTo>
                      <a:lnTo>
                        <a:pt x="46" y="254"/>
                      </a:lnTo>
                      <a:lnTo>
                        <a:pt x="46" y="253"/>
                      </a:lnTo>
                      <a:lnTo>
                        <a:pt x="44" y="251"/>
                      </a:lnTo>
                      <a:lnTo>
                        <a:pt x="42" y="250"/>
                      </a:lnTo>
                      <a:lnTo>
                        <a:pt x="42" y="249"/>
                      </a:lnTo>
                      <a:lnTo>
                        <a:pt x="41" y="248"/>
                      </a:lnTo>
                      <a:lnTo>
                        <a:pt x="40" y="248"/>
                      </a:lnTo>
                      <a:lnTo>
                        <a:pt x="39" y="248"/>
                      </a:lnTo>
                      <a:lnTo>
                        <a:pt x="40" y="248"/>
                      </a:lnTo>
                      <a:lnTo>
                        <a:pt x="40" y="249"/>
                      </a:lnTo>
                      <a:lnTo>
                        <a:pt x="39" y="249"/>
                      </a:lnTo>
                      <a:lnTo>
                        <a:pt x="39" y="250"/>
                      </a:lnTo>
                      <a:lnTo>
                        <a:pt x="40" y="250"/>
                      </a:lnTo>
                      <a:lnTo>
                        <a:pt x="39" y="251"/>
                      </a:lnTo>
                      <a:lnTo>
                        <a:pt x="39" y="252"/>
                      </a:lnTo>
                      <a:lnTo>
                        <a:pt x="40" y="252"/>
                      </a:lnTo>
                      <a:lnTo>
                        <a:pt x="40" y="253"/>
                      </a:lnTo>
                      <a:lnTo>
                        <a:pt x="40" y="255"/>
                      </a:lnTo>
                      <a:lnTo>
                        <a:pt x="39" y="256"/>
                      </a:lnTo>
                      <a:lnTo>
                        <a:pt x="37" y="256"/>
                      </a:lnTo>
                      <a:lnTo>
                        <a:pt x="36" y="256"/>
                      </a:lnTo>
                      <a:lnTo>
                        <a:pt x="35" y="257"/>
                      </a:lnTo>
                      <a:lnTo>
                        <a:pt x="34" y="257"/>
                      </a:lnTo>
                      <a:lnTo>
                        <a:pt x="34" y="256"/>
                      </a:lnTo>
                      <a:lnTo>
                        <a:pt x="33" y="255"/>
                      </a:lnTo>
                      <a:lnTo>
                        <a:pt x="32" y="254"/>
                      </a:lnTo>
                      <a:lnTo>
                        <a:pt x="31" y="254"/>
                      </a:lnTo>
                      <a:lnTo>
                        <a:pt x="30" y="253"/>
                      </a:lnTo>
                      <a:lnTo>
                        <a:pt x="30" y="252"/>
                      </a:lnTo>
                      <a:lnTo>
                        <a:pt x="28" y="251"/>
                      </a:lnTo>
                      <a:lnTo>
                        <a:pt x="28" y="250"/>
                      </a:lnTo>
                      <a:lnTo>
                        <a:pt x="27" y="250"/>
                      </a:lnTo>
                      <a:lnTo>
                        <a:pt x="27" y="249"/>
                      </a:lnTo>
                      <a:lnTo>
                        <a:pt x="26" y="248"/>
                      </a:lnTo>
                      <a:lnTo>
                        <a:pt x="24" y="247"/>
                      </a:lnTo>
                      <a:lnTo>
                        <a:pt x="23" y="247"/>
                      </a:lnTo>
                      <a:lnTo>
                        <a:pt x="22" y="247"/>
                      </a:lnTo>
                      <a:lnTo>
                        <a:pt x="21" y="247"/>
                      </a:lnTo>
                      <a:lnTo>
                        <a:pt x="20" y="247"/>
                      </a:lnTo>
                      <a:lnTo>
                        <a:pt x="20" y="248"/>
                      </a:lnTo>
                      <a:lnTo>
                        <a:pt x="21" y="248"/>
                      </a:lnTo>
                      <a:lnTo>
                        <a:pt x="21" y="250"/>
                      </a:lnTo>
                      <a:lnTo>
                        <a:pt x="21" y="251"/>
                      </a:lnTo>
                      <a:lnTo>
                        <a:pt x="22" y="252"/>
                      </a:lnTo>
                      <a:lnTo>
                        <a:pt x="23" y="253"/>
                      </a:lnTo>
                      <a:lnTo>
                        <a:pt x="23" y="254"/>
                      </a:lnTo>
                      <a:lnTo>
                        <a:pt x="23" y="255"/>
                      </a:lnTo>
                      <a:lnTo>
                        <a:pt x="23" y="256"/>
                      </a:lnTo>
                      <a:lnTo>
                        <a:pt x="23" y="257"/>
                      </a:lnTo>
                      <a:lnTo>
                        <a:pt x="23" y="258"/>
                      </a:lnTo>
                      <a:lnTo>
                        <a:pt x="22" y="259"/>
                      </a:lnTo>
                      <a:lnTo>
                        <a:pt x="22" y="260"/>
                      </a:lnTo>
                      <a:lnTo>
                        <a:pt x="21" y="260"/>
                      </a:lnTo>
                      <a:lnTo>
                        <a:pt x="20" y="260"/>
                      </a:lnTo>
                      <a:lnTo>
                        <a:pt x="19" y="260"/>
                      </a:lnTo>
                      <a:lnTo>
                        <a:pt x="18" y="261"/>
                      </a:lnTo>
                      <a:lnTo>
                        <a:pt x="17" y="262"/>
                      </a:lnTo>
                      <a:lnTo>
                        <a:pt x="17" y="261"/>
                      </a:lnTo>
                      <a:lnTo>
                        <a:pt x="17" y="260"/>
                      </a:lnTo>
                      <a:lnTo>
                        <a:pt x="17" y="259"/>
                      </a:lnTo>
                      <a:lnTo>
                        <a:pt x="16" y="259"/>
                      </a:lnTo>
                      <a:lnTo>
                        <a:pt x="14" y="258"/>
                      </a:lnTo>
                      <a:lnTo>
                        <a:pt x="14" y="257"/>
                      </a:lnTo>
                      <a:lnTo>
                        <a:pt x="13" y="256"/>
                      </a:lnTo>
                      <a:lnTo>
                        <a:pt x="13" y="255"/>
                      </a:lnTo>
                      <a:lnTo>
                        <a:pt x="14" y="254"/>
                      </a:lnTo>
                      <a:lnTo>
                        <a:pt x="15" y="254"/>
                      </a:lnTo>
                      <a:lnTo>
                        <a:pt x="15" y="253"/>
                      </a:lnTo>
                      <a:lnTo>
                        <a:pt x="14" y="253"/>
                      </a:lnTo>
                      <a:lnTo>
                        <a:pt x="13" y="252"/>
                      </a:lnTo>
                      <a:lnTo>
                        <a:pt x="12" y="251"/>
                      </a:lnTo>
                      <a:lnTo>
                        <a:pt x="11" y="250"/>
                      </a:lnTo>
                      <a:lnTo>
                        <a:pt x="11" y="251"/>
                      </a:lnTo>
                      <a:lnTo>
                        <a:pt x="10" y="253"/>
                      </a:lnTo>
                      <a:lnTo>
                        <a:pt x="9" y="253"/>
                      </a:lnTo>
                      <a:lnTo>
                        <a:pt x="10" y="254"/>
                      </a:lnTo>
                      <a:lnTo>
                        <a:pt x="9" y="254"/>
                      </a:lnTo>
                      <a:lnTo>
                        <a:pt x="8" y="254"/>
                      </a:lnTo>
                      <a:lnTo>
                        <a:pt x="8" y="253"/>
                      </a:lnTo>
                      <a:lnTo>
                        <a:pt x="8" y="252"/>
                      </a:lnTo>
                      <a:lnTo>
                        <a:pt x="8" y="251"/>
                      </a:lnTo>
                      <a:lnTo>
                        <a:pt x="8" y="250"/>
                      </a:lnTo>
                      <a:lnTo>
                        <a:pt x="8" y="249"/>
                      </a:lnTo>
                      <a:lnTo>
                        <a:pt x="7" y="249"/>
                      </a:lnTo>
                      <a:lnTo>
                        <a:pt x="6" y="248"/>
                      </a:lnTo>
                      <a:lnTo>
                        <a:pt x="6" y="246"/>
                      </a:lnTo>
                      <a:lnTo>
                        <a:pt x="5" y="245"/>
                      </a:lnTo>
                      <a:lnTo>
                        <a:pt x="5" y="244"/>
                      </a:lnTo>
                      <a:lnTo>
                        <a:pt x="6" y="244"/>
                      </a:lnTo>
                      <a:lnTo>
                        <a:pt x="6" y="243"/>
                      </a:lnTo>
                      <a:lnTo>
                        <a:pt x="5" y="243"/>
                      </a:lnTo>
                      <a:lnTo>
                        <a:pt x="4" y="243"/>
                      </a:lnTo>
                      <a:lnTo>
                        <a:pt x="3" y="243"/>
                      </a:lnTo>
                      <a:lnTo>
                        <a:pt x="2" y="243"/>
                      </a:lnTo>
                      <a:lnTo>
                        <a:pt x="1" y="243"/>
                      </a:lnTo>
                      <a:lnTo>
                        <a:pt x="0" y="242"/>
                      </a:lnTo>
                      <a:lnTo>
                        <a:pt x="0" y="241"/>
                      </a:lnTo>
                      <a:lnTo>
                        <a:pt x="0" y="240"/>
                      </a:lnTo>
                      <a:lnTo>
                        <a:pt x="4" y="231"/>
                      </a:lnTo>
                      <a:lnTo>
                        <a:pt x="8" y="224"/>
                      </a:lnTo>
                      <a:lnTo>
                        <a:pt x="19" y="202"/>
                      </a:lnTo>
                      <a:lnTo>
                        <a:pt x="30" y="181"/>
                      </a:lnTo>
                      <a:lnTo>
                        <a:pt x="37" y="167"/>
                      </a:lnTo>
                      <a:lnTo>
                        <a:pt x="38" y="167"/>
                      </a:lnTo>
                      <a:lnTo>
                        <a:pt x="38" y="166"/>
                      </a:lnTo>
                      <a:lnTo>
                        <a:pt x="39" y="165"/>
                      </a:lnTo>
                      <a:lnTo>
                        <a:pt x="39" y="164"/>
                      </a:lnTo>
                      <a:lnTo>
                        <a:pt x="42" y="152"/>
                      </a:lnTo>
                      <a:lnTo>
                        <a:pt x="49" y="129"/>
                      </a:lnTo>
                      <a:lnTo>
                        <a:pt x="55" y="109"/>
                      </a:lnTo>
                      <a:lnTo>
                        <a:pt x="57" y="103"/>
                      </a:lnTo>
                      <a:lnTo>
                        <a:pt x="58" y="99"/>
                      </a:lnTo>
                      <a:lnTo>
                        <a:pt x="58" y="98"/>
                      </a:lnTo>
                      <a:lnTo>
                        <a:pt x="58" y="97"/>
                      </a:lnTo>
                      <a:lnTo>
                        <a:pt x="58" y="92"/>
                      </a:lnTo>
                      <a:lnTo>
                        <a:pt x="58" y="90"/>
                      </a:lnTo>
                      <a:lnTo>
                        <a:pt x="58" y="82"/>
                      </a:lnTo>
                      <a:lnTo>
                        <a:pt x="58" y="78"/>
                      </a:lnTo>
                      <a:lnTo>
                        <a:pt x="58" y="75"/>
                      </a:lnTo>
                      <a:lnTo>
                        <a:pt x="58" y="72"/>
                      </a:lnTo>
                      <a:lnTo>
                        <a:pt x="58" y="70"/>
                      </a:lnTo>
                      <a:lnTo>
                        <a:pt x="58" y="69"/>
                      </a:lnTo>
                      <a:lnTo>
                        <a:pt x="58" y="68"/>
                      </a:lnTo>
                      <a:lnTo>
                        <a:pt x="58" y="66"/>
                      </a:lnTo>
                      <a:lnTo>
                        <a:pt x="58" y="65"/>
                      </a:lnTo>
                      <a:lnTo>
                        <a:pt x="58" y="64"/>
                      </a:lnTo>
                      <a:lnTo>
                        <a:pt x="57" y="64"/>
                      </a:lnTo>
                      <a:lnTo>
                        <a:pt x="56" y="64"/>
                      </a:lnTo>
                      <a:lnTo>
                        <a:pt x="56" y="63"/>
                      </a:lnTo>
                      <a:lnTo>
                        <a:pt x="55" y="63"/>
                      </a:lnTo>
                      <a:lnTo>
                        <a:pt x="55" y="62"/>
                      </a:lnTo>
                      <a:lnTo>
                        <a:pt x="54" y="62"/>
                      </a:lnTo>
                      <a:lnTo>
                        <a:pt x="54" y="61"/>
                      </a:lnTo>
                      <a:lnTo>
                        <a:pt x="53" y="61"/>
                      </a:lnTo>
                      <a:lnTo>
                        <a:pt x="53" y="60"/>
                      </a:lnTo>
                      <a:lnTo>
                        <a:pt x="53" y="59"/>
                      </a:lnTo>
                      <a:lnTo>
                        <a:pt x="53" y="58"/>
                      </a:lnTo>
                      <a:lnTo>
                        <a:pt x="53" y="57"/>
                      </a:lnTo>
                      <a:lnTo>
                        <a:pt x="52" y="57"/>
                      </a:lnTo>
                      <a:lnTo>
                        <a:pt x="52" y="56"/>
                      </a:lnTo>
                      <a:lnTo>
                        <a:pt x="52" y="55"/>
                      </a:lnTo>
                      <a:lnTo>
                        <a:pt x="53" y="54"/>
                      </a:lnTo>
                      <a:lnTo>
                        <a:pt x="53" y="53"/>
                      </a:lnTo>
                      <a:lnTo>
                        <a:pt x="54" y="52"/>
                      </a:lnTo>
                      <a:lnTo>
                        <a:pt x="55" y="52"/>
                      </a:lnTo>
                      <a:lnTo>
                        <a:pt x="55" y="51"/>
                      </a:lnTo>
                      <a:lnTo>
                        <a:pt x="56" y="51"/>
                      </a:lnTo>
                      <a:lnTo>
                        <a:pt x="57" y="51"/>
                      </a:lnTo>
                      <a:lnTo>
                        <a:pt x="58" y="51"/>
                      </a:lnTo>
                      <a:lnTo>
                        <a:pt x="58" y="50"/>
                      </a:lnTo>
                      <a:lnTo>
                        <a:pt x="58" y="49"/>
                      </a:lnTo>
                      <a:lnTo>
                        <a:pt x="58" y="48"/>
                      </a:lnTo>
                      <a:lnTo>
                        <a:pt x="58" y="40"/>
                      </a:lnTo>
                      <a:lnTo>
                        <a:pt x="58" y="27"/>
                      </a:lnTo>
                      <a:lnTo>
                        <a:pt x="58" y="26"/>
                      </a:lnTo>
                      <a:lnTo>
                        <a:pt x="58" y="25"/>
                      </a:lnTo>
                      <a:lnTo>
                        <a:pt x="58" y="24"/>
                      </a:lnTo>
                      <a:lnTo>
                        <a:pt x="58" y="22"/>
                      </a:lnTo>
                      <a:lnTo>
                        <a:pt x="58" y="21"/>
                      </a:lnTo>
                      <a:lnTo>
                        <a:pt x="60" y="14"/>
                      </a:lnTo>
                      <a:lnTo>
                        <a:pt x="60" y="13"/>
                      </a:lnTo>
                      <a:lnTo>
                        <a:pt x="61" y="12"/>
                      </a:lnTo>
                      <a:lnTo>
                        <a:pt x="61" y="11"/>
                      </a:lnTo>
                      <a:lnTo>
                        <a:pt x="62" y="10"/>
                      </a:lnTo>
                      <a:lnTo>
                        <a:pt x="64" y="5"/>
                      </a:lnTo>
                      <a:lnTo>
                        <a:pt x="64" y="4"/>
                      </a:lnTo>
                      <a:lnTo>
                        <a:pt x="65" y="3"/>
                      </a:lnTo>
                      <a:lnTo>
                        <a:pt x="66" y="1"/>
                      </a:lnTo>
                      <a:lnTo>
                        <a:pt x="66" y="0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0" name="Freeform 69">
                  <a:extLst>
                    <a:ext uri="{FF2B5EF4-FFF2-40B4-BE49-F238E27FC236}">
                      <a16:creationId xmlns:a16="http://schemas.microsoft.com/office/drawing/2014/main" id="{172464DD-B0FE-41C4-92FE-290E7CBBB4E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4763" y="2165350"/>
                  <a:ext cx="460375" cy="347663"/>
                </a:xfrm>
                <a:custGeom>
                  <a:avLst/>
                  <a:gdLst>
                    <a:gd name="T0" fmla="*/ 205 w 290"/>
                    <a:gd name="T1" fmla="*/ 67 h 219"/>
                    <a:gd name="T2" fmla="*/ 211 w 290"/>
                    <a:gd name="T3" fmla="*/ 73 h 219"/>
                    <a:gd name="T4" fmla="*/ 215 w 290"/>
                    <a:gd name="T5" fmla="*/ 83 h 219"/>
                    <a:gd name="T6" fmla="*/ 221 w 290"/>
                    <a:gd name="T7" fmla="*/ 90 h 219"/>
                    <a:gd name="T8" fmla="*/ 224 w 290"/>
                    <a:gd name="T9" fmla="*/ 96 h 219"/>
                    <a:gd name="T10" fmla="*/ 280 w 290"/>
                    <a:gd name="T11" fmla="*/ 123 h 219"/>
                    <a:gd name="T12" fmla="*/ 161 w 290"/>
                    <a:gd name="T13" fmla="*/ 216 h 219"/>
                    <a:gd name="T14" fmla="*/ 155 w 290"/>
                    <a:gd name="T15" fmla="*/ 214 h 219"/>
                    <a:gd name="T16" fmla="*/ 62 w 290"/>
                    <a:gd name="T17" fmla="*/ 207 h 219"/>
                    <a:gd name="T18" fmla="*/ 53 w 290"/>
                    <a:gd name="T19" fmla="*/ 173 h 219"/>
                    <a:gd name="T20" fmla="*/ 38 w 290"/>
                    <a:gd name="T21" fmla="*/ 154 h 219"/>
                    <a:gd name="T22" fmla="*/ 17 w 290"/>
                    <a:gd name="T23" fmla="*/ 151 h 219"/>
                    <a:gd name="T24" fmla="*/ 11 w 290"/>
                    <a:gd name="T25" fmla="*/ 143 h 219"/>
                    <a:gd name="T26" fmla="*/ 5 w 290"/>
                    <a:gd name="T27" fmla="*/ 136 h 219"/>
                    <a:gd name="T28" fmla="*/ 4 w 290"/>
                    <a:gd name="T29" fmla="*/ 126 h 219"/>
                    <a:gd name="T30" fmla="*/ 6 w 290"/>
                    <a:gd name="T31" fmla="*/ 119 h 219"/>
                    <a:gd name="T32" fmla="*/ 10 w 290"/>
                    <a:gd name="T33" fmla="*/ 116 h 219"/>
                    <a:gd name="T34" fmla="*/ 11 w 290"/>
                    <a:gd name="T35" fmla="*/ 110 h 219"/>
                    <a:gd name="T36" fmla="*/ 10 w 290"/>
                    <a:gd name="T37" fmla="*/ 105 h 219"/>
                    <a:gd name="T38" fmla="*/ 14 w 290"/>
                    <a:gd name="T39" fmla="*/ 103 h 219"/>
                    <a:gd name="T40" fmla="*/ 13 w 290"/>
                    <a:gd name="T41" fmla="*/ 99 h 219"/>
                    <a:gd name="T42" fmla="*/ 14 w 290"/>
                    <a:gd name="T43" fmla="*/ 93 h 219"/>
                    <a:gd name="T44" fmla="*/ 13 w 290"/>
                    <a:gd name="T45" fmla="*/ 87 h 219"/>
                    <a:gd name="T46" fmla="*/ 7 w 290"/>
                    <a:gd name="T47" fmla="*/ 85 h 219"/>
                    <a:gd name="T48" fmla="*/ 2 w 290"/>
                    <a:gd name="T49" fmla="*/ 81 h 219"/>
                    <a:gd name="T50" fmla="*/ 8 w 290"/>
                    <a:gd name="T51" fmla="*/ 66 h 219"/>
                    <a:gd name="T52" fmla="*/ 12 w 290"/>
                    <a:gd name="T53" fmla="*/ 63 h 219"/>
                    <a:gd name="T54" fmla="*/ 19 w 290"/>
                    <a:gd name="T55" fmla="*/ 62 h 219"/>
                    <a:gd name="T56" fmla="*/ 24 w 290"/>
                    <a:gd name="T57" fmla="*/ 59 h 219"/>
                    <a:gd name="T58" fmla="*/ 29 w 290"/>
                    <a:gd name="T59" fmla="*/ 54 h 219"/>
                    <a:gd name="T60" fmla="*/ 33 w 290"/>
                    <a:gd name="T61" fmla="*/ 49 h 219"/>
                    <a:gd name="T62" fmla="*/ 36 w 290"/>
                    <a:gd name="T63" fmla="*/ 45 h 219"/>
                    <a:gd name="T64" fmla="*/ 41 w 290"/>
                    <a:gd name="T65" fmla="*/ 41 h 219"/>
                    <a:gd name="T66" fmla="*/ 45 w 290"/>
                    <a:gd name="T67" fmla="*/ 39 h 219"/>
                    <a:gd name="T68" fmla="*/ 50 w 290"/>
                    <a:gd name="T69" fmla="*/ 36 h 219"/>
                    <a:gd name="T70" fmla="*/ 56 w 290"/>
                    <a:gd name="T71" fmla="*/ 32 h 219"/>
                    <a:gd name="T72" fmla="*/ 62 w 290"/>
                    <a:gd name="T73" fmla="*/ 32 h 219"/>
                    <a:gd name="T74" fmla="*/ 68 w 290"/>
                    <a:gd name="T75" fmla="*/ 30 h 219"/>
                    <a:gd name="T76" fmla="*/ 73 w 290"/>
                    <a:gd name="T77" fmla="*/ 27 h 219"/>
                    <a:gd name="T78" fmla="*/ 78 w 290"/>
                    <a:gd name="T79" fmla="*/ 25 h 219"/>
                    <a:gd name="T80" fmla="*/ 81 w 290"/>
                    <a:gd name="T81" fmla="*/ 22 h 219"/>
                    <a:gd name="T82" fmla="*/ 83 w 290"/>
                    <a:gd name="T83" fmla="*/ 27 h 219"/>
                    <a:gd name="T84" fmla="*/ 84 w 290"/>
                    <a:gd name="T85" fmla="*/ 33 h 219"/>
                    <a:gd name="T86" fmla="*/ 89 w 290"/>
                    <a:gd name="T87" fmla="*/ 33 h 219"/>
                    <a:gd name="T88" fmla="*/ 93 w 290"/>
                    <a:gd name="T89" fmla="*/ 37 h 219"/>
                    <a:gd name="T90" fmla="*/ 98 w 290"/>
                    <a:gd name="T91" fmla="*/ 39 h 219"/>
                    <a:gd name="T92" fmla="*/ 102 w 290"/>
                    <a:gd name="T93" fmla="*/ 39 h 219"/>
                    <a:gd name="T94" fmla="*/ 106 w 290"/>
                    <a:gd name="T95" fmla="*/ 43 h 219"/>
                    <a:gd name="T96" fmla="*/ 113 w 290"/>
                    <a:gd name="T97" fmla="*/ 42 h 219"/>
                    <a:gd name="T98" fmla="*/ 118 w 290"/>
                    <a:gd name="T99" fmla="*/ 38 h 219"/>
                    <a:gd name="T100" fmla="*/ 124 w 290"/>
                    <a:gd name="T101" fmla="*/ 40 h 219"/>
                    <a:gd name="T102" fmla="*/ 128 w 290"/>
                    <a:gd name="T103" fmla="*/ 44 h 219"/>
                    <a:gd name="T104" fmla="*/ 135 w 290"/>
                    <a:gd name="T105" fmla="*/ 44 h 219"/>
                    <a:gd name="T106" fmla="*/ 137 w 290"/>
                    <a:gd name="T107" fmla="*/ 38 h 219"/>
                    <a:gd name="T108" fmla="*/ 132 w 290"/>
                    <a:gd name="T109" fmla="*/ 35 h 219"/>
                    <a:gd name="T110" fmla="*/ 127 w 290"/>
                    <a:gd name="T111" fmla="*/ 32 h 219"/>
                    <a:gd name="T112" fmla="*/ 126 w 290"/>
                    <a:gd name="T113" fmla="*/ 26 h 219"/>
                    <a:gd name="T114" fmla="*/ 125 w 290"/>
                    <a:gd name="T115" fmla="*/ 21 h 219"/>
                    <a:gd name="T116" fmla="*/ 123 w 290"/>
                    <a:gd name="T117" fmla="*/ 16 h 219"/>
                    <a:gd name="T118" fmla="*/ 121 w 290"/>
                    <a:gd name="T119" fmla="*/ 12 h 219"/>
                    <a:gd name="T120" fmla="*/ 122 w 290"/>
                    <a:gd name="T121" fmla="*/ 7 h 219"/>
                    <a:gd name="T122" fmla="*/ 122 w 290"/>
                    <a:gd name="T123" fmla="*/ 1 h 219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290"/>
                    <a:gd name="T187" fmla="*/ 0 h 219"/>
                    <a:gd name="T188" fmla="*/ 290 w 290"/>
                    <a:gd name="T189" fmla="*/ 219 h 219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290" h="219">
                      <a:moveTo>
                        <a:pt x="151" y="17"/>
                      </a:moveTo>
                      <a:lnTo>
                        <a:pt x="180" y="34"/>
                      </a:lnTo>
                      <a:lnTo>
                        <a:pt x="203" y="62"/>
                      </a:lnTo>
                      <a:lnTo>
                        <a:pt x="203" y="63"/>
                      </a:lnTo>
                      <a:lnTo>
                        <a:pt x="203" y="65"/>
                      </a:lnTo>
                      <a:lnTo>
                        <a:pt x="204" y="65"/>
                      </a:lnTo>
                      <a:lnTo>
                        <a:pt x="204" y="66"/>
                      </a:lnTo>
                      <a:lnTo>
                        <a:pt x="205" y="67"/>
                      </a:lnTo>
                      <a:lnTo>
                        <a:pt x="206" y="67"/>
                      </a:lnTo>
                      <a:lnTo>
                        <a:pt x="207" y="68"/>
                      </a:lnTo>
                      <a:lnTo>
                        <a:pt x="207" y="69"/>
                      </a:lnTo>
                      <a:lnTo>
                        <a:pt x="208" y="69"/>
                      </a:lnTo>
                      <a:lnTo>
                        <a:pt x="209" y="69"/>
                      </a:lnTo>
                      <a:lnTo>
                        <a:pt x="209" y="70"/>
                      </a:lnTo>
                      <a:lnTo>
                        <a:pt x="210" y="72"/>
                      </a:lnTo>
                      <a:lnTo>
                        <a:pt x="211" y="73"/>
                      </a:lnTo>
                      <a:lnTo>
                        <a:pt x="212" y="73"/>
                      </a:lnTo>
                      <a:lnTo>
                        <a:pt x="213" y="76"/>
                      </a:lnTo>
                      <a:lnTo>
                        <a:pt x="213" y="77"/>
                      </a:lnTo>
                      <a:lnTo>
                        <a:pt x="213" y="78"/>
                      </a:lnTo>
                      <a:lnTo>
                        <a:pt x="214" y="79"/>
                      </a:lnTo>
                      <a:lnTo>
                        <a:pt x="215" y="81"/>
                      </a:lnTo>
                      <a:lnTo>
                        <a:pt x="215" y="83"/>
                      </a:lnTo>
                      <a:lnTo>
                        <a:pt x="216" y="83"/>
                      </a:lnTo>
                      <a:lnTo>
                        <a:pt x="217" y="84"/>
                      </a:lnTo>
                      <a:lnTo>
                        <a:pt x="218" y="85"/>
                      </a:lnTo>
                      <a:lnTo>
                        <a:pt x="220" y="87"/>
                      </a:lnTo>
                      <a:lnTo>
                        <a:pt x="220" y="88"/>
                      </a:lnTo>
                      <a:lnTo>
                        <a:pt x="220" y="89"/>
                      </a:lnTo>
                      <a:lnTo>
                        <a:pt x="220" y="90"/>
                      </a:lnTo>
                      <a:lnTo>
                        <a:pt x="221" y="90"/>
                      </a:lnTo>
                      <a:lnTo>
                        <a:pt x="221" y="91"/>
                      </a:lnTo>
                      <a:lnTo>
                        <a:pt x="222" y="91"/>
                      </a:lnTo>
                      <a:lnTo>
                        <a:pt x="222" y="92"/>
                      </a:lnTo>
                      <a:lnTo>
                        <a:pt x="222" y="93"/>
                      </a:lnTo>
                      <a:lnTo>
                        <a:pt x="223" y="94"/>
                      </a:lnTo>
                      <a:lnTo>
                        <a:pt x="223" y="95"/>
                      </a:lnTo>
                      <a:lnTo>
                        <a:pt x="224" y="96"/>
                      </a:lnTo>
                      <a:lnTo>
                        <a:pt x="225" y="96"/>
                      </a:lnTo>
                      <a:lnTo>
                        <a:pt x="226" y="96"/>
                      </a:lnTo>
                      <a:lnTo>
                        <a:pt x="227" y="96"/>
                      </a:lnTo>
                      <a:lnTo>
                        <a:pt x="228" y="95"/>
                      </a:lnTo>
                      <a:lnTo>
                        <a:pt x="230" y="94"/>
                      </a:lnTo>
                      <a:lnTo>
                        <a:pt x="231" y="94"/>
                      </a:lnTo>
                      <a:lnTo>
                        <a:pt x="280" y="123"/>
                      </a:lnTo>
                      <a:lnTo>
                        <a:pt x="290" y="151"/>
                      </a:lnTo>
                      <a:lnTo>
                        <a:pt x="287" y="163"/>
                      </a:lnTo>
                      <a:lnTo>
                        <a:pt x="279" y="170"/>
                      </a:lnTo>
                      <a:lnTo>
                        <a:pt x="265" y="200"/>
                      </a:lnTo>
                      <a:lnTo>
                        <a:pt x="235" y="218"/>
                      </a:lnTo>
                      <a:lnTo>
                        <a:pt x="162" y="216"/>
                      </a:lnTo>
                      <a:lnTo>
                        <a:pt x="162" y="217"/>
                      </a:lnTo>
                      <a:lnTo>
                        <a:pt x="161" y="216"/>
                      </a:lnTo>
                      <a:lnTo>
                        <a:pt x="160" y="216"/>
                      </a:lnTo>
                      <a:lnTo>
                        <a:pt x="160" y="215"/>
                      </a:lnTo>
                      <a:lnTo>
                        <a:pt x="159" y="215"/>
                      </a:lnTo>
                      <a:lnTo>
                        <a:pt x="158" y="214"/>
                      </a:lnTo>
                      <a:lnTo>
                        <a:pt x="157" y="214"/>
                      </a:lnTo>
                      <a:lnTo>
                        <a:pt x="156" y="214"/>
                      </a:lnTo>
                      <a:lnTo>
                        <a:pt x="155" y="214"/>
                      </a:lnTo>
                      <a:lnTo>
                        <a:pt x="154" y="213"/>
                      </a:lnTo>
                      <a:lnTo>
                        <a:pt x="153" y="213"/>
                      </a:lnTo>
                      <a:lnTo>
                        <a:pt x="152" y="212"/>
                      </a:lnTo>
                      <a:lnTo>
                        <a:pt x="81" y="218"/>
                      </a:lnTo>
                      <a:lnTo>
                        <a:pt x="65" y="218"/>
                      </a:lnTo>
                      <a:lnTo>
                        <a:pt x="64" y="219"/>
                      </a:lnTo>
                      <a:lnTo>
                        <a:pt x="62" y="208"/>
                      </a:lnTo>
                      <a:lnTo>
                        <a:pt x="62" y="207"/>
                      </a:lnTo>
                      <a:lnTo>
                        <a:pt x="56" y="177"/>
                      </a:lnTo>
                      <a:lnTo>
                        <a:pt x="55" y="177"/>
                      </a:lnTo>
                      <a:lnTo>
                        <a:pt x="55" y="176"/>
                      </a:lnTo>
                      <a:lnTo>
                        <a:pt x="54" y="176"/>
                      </a:lnTo>
                      <a:lnTo>
                        <a:pt x="54" y="175"/>
                      </a:lnTo>
                      <a:lnTo>
                        <a:pt x="54" y="174"/>
                      </a:lnTo>
                      <a:lnTo>
                        <a:pt x="54" y="173"/>
                      </a:lnTo>
                      <a:lnTo>
                        <a:pt x="53" y="173"/>
                      </a:lnTo>
                      <a:lnTo>
                        <a:pt x="52" y="173"/>
                      </a:lnTo>
                      <a:lnTo>
                        <a:pt x="51" y="173"/>
                      </a:lnTo>
                      <a:lnTo>
                        <a:pt x="51" y="172"/>
                      </a:lnTo>
                      <a:lnTo>
                        <a:pt x="50" y="172"/>
                      </a:lnTo>
                      <a:lnTo>
                        <a:pt x="50" y="171"/>
                      </a:lnTo>
                      <a:lnTo>
                        <a:pt x="38" y="154"/>
                      </a:lnTo>
                      <a:lnTo>
                        <a:pt x="37" y="154"/>
                      </a:lnTo>
                      <a:lnTo>
                        <a:pt x="24" y="155"/>
                      </a:lnTo>
                      <a:lnTo>
                        <a:pt x="19" y="155"/>
                      </a:lnTo>
                      <a:lnTo>
                        <a:pt x="18" y="155"/>
                      </a:lnTo>
                      <a:lnTo>
                        <a:pt x="18" y="154"/>
                      </a:lnTo>
                      <a:lnTo>
                        <a:pt x="17" y="153"/>
                      </a:lnTo>
                      <a:lnTo>
                        <a:pt x="17" y="152"/>
                      </a:lnTo>
                      <a:lnTo>
                        <a:pt x="17" y="151"/>
                      </a:lnTo>
                      <a:lnTo>
                        <a:pt x="17" y="150"/>
                      </a:lnTo>
                      <a:lnTo>
                        <a:pt x="17" y="149"/>
                      </a:lnTo>
                      <a:lnTo>
                        <a:pt x="15" y="148"/>
                      </a:lnTo>
                      <a:lnTo>
                        <a:pt x="14" y="148"/>
                      </a:lnTo>
                      <a:lnTo>
                        <a:pt x="14" y="147"/>
                      </a:lnTo>
                      <a:lnTo>
                        <a:pt x="12" y="145"/>
                      </a:lnTo>
                      <a:lnTo>
                        <a:pt x="11" y="144"/>
                      </a:lnTo>
                      <a:lnTo>
                        <a:pt x="11" y="143"/>
                      </a:lnTo>
                      <a:lnTo>
                        <a:pt x="9" y="143"/>
                      </a:lnTo>
                      <a:lnTo>
                        <a:pt x="8" y="142"/>
                      </a:lnTo>
                      <a:lnTo>
                        <a:pt x="7" y="141"/>
                      </a:lnTo>
                      <a:lnTo>
                        <a:pt x="7" y="139"/>
                      </a:lnTo>
                      <a:lnTo>
                        <a:pt x="6" y="137"/>
                      </a:lnTo>
                      <a:lnTo>
                        <a:pt x="6" y="136"/>
                      </a:lnTo>
                      <a:lnTo>
                        <a:pt x="5" y="136"/>
                      </a:lnTo>
                      <a:lnTo>
                        <a:pt x="5" y="135"/>
                      </a:lnTo>
                      <a:lnTo>
                        <a:pt x="5" y="134"/>
                      </a:lnTo>
                      <a:lnTo>
                        <a:pt x="6" y="133"/>
                      </a:lnTo>
                      <a:lnTo>
                        <a:pt x="6" y="132"/>
                      </a:lnTo>
                      <a:lnTo>
                        <a:pt x="6" y="131"/>
                      </a:lnTo>
                      <a:lnTo>
                        <a:pt x="6" y="130"/>
                      </a:lnTo>
                      <a:lnTo>
                        <a:pt x="6" y="129"/>
                      </a:lnTo>
                      <a:lnTo>
                        <a:pt x="4" y="126"/>
                      </a:lnTo>
                      <a:lnTo>
                        <a:pt x="4" y="125"/>
                      </a:lnTo>
                      <a:lnTo>
                        <a:pt x="3" y="125"/>
                      </a:lnTo>
                      <a:lnTo>
                        <a:pt x="3" y="124"/>
                      </a:lnTo>
                      <a:lnTo>
                        <a:pt x="4" y="124"/>
                      </a:lnTo>
                      <a:lnTo>
                        <a:pt x="5" y="123"/>
                      </a:lnTo>
                      <a:lnTo>
                        <a:pt x="6" y="120"/>
                      </a:lnTo>
                      <a:lnTo>
                        <a:pt x="6" y="119"/>
                      </a:lnTo>
                      <a:lnTo>
                        <a:pt x="6" y="118"/>
                      </a:lnTo>
                      <a:lnTo>
                        <a:pt x="6" y="117"/>
                      </a:lnTo>
                      <a:lnTo>
                        <a:pt x="6" y="116"/>
                      </a:lnTo>
                      <a:lnTo>
                        <a:pt x="7" y="117"/>
                      </a:lnTo>
                      <a:lnTo>
                        <a:pt x="8" y="117"/>
                      </a:lnTo>
                      <a:lnTo>
                        <a:pt x="9" y="117"/>
                      </a:lnTo>
                      <a:lnTo>
                        <a:pt x="10" y="116"/>
                      </a:lnTo>
                      <a:lnTo>
                        <a:pt x="11" y="115"/>
                      </a:lnTo>
                      <a:lnTo>
                        <a:pt x="12" y="114"/>
                      </a:lnTo>
                      <a:lnTo>
                        <a:pt x="12" y="113"/>
                      </a:lnTo>
                      <a:lnTo>
                        <a:pt x="11" y="112"/>
                      </a:lnTo>
                      <a:lnTo>
                        <a:pt x="11" y="111"/>
                      </a:lnTo>
                      <a:lnTo>
                        <a:pt x="11" y="110"/>
                      </a:lnTo>
                      <a:lnTo>
                        <a:pt x="11" y="109"/>
                      </a:lnTo>
                      <a:lnTo>
                        <a:pt x="9" y="108"/>
                      </a:lnTo>
                      <a:lnTo>
                        <a:pt x="8" y="108"/>
                      </a:lnTo>
                      <a:lnTo>
                        <a:pt x="9" y="107"/>
                      </a:lnTo>
                      <a:lnTo>
                        <a:pt x="9" y="106"/>
                      </a:lnTo>
                      <a:lnTo>
                        <a:pt x="10" y="106"/>
                      </a:lnTo>
                      <a:lnTo>
                        <a:pt x="10" y="105"/>
                      </a:lnTo>
                      <a:lnTo>
                        <a:pt x="10" y="106"/>
                      </a:lnTo>
                      <a:lnTo>
                        <a:pt x="11" y="107"/>
                      </a:lnTo>
                      <a:lnTo>
                        <a:pt x="11" y="106"/>
                      </a:lnTo>
                      <a:lnTo>
                        <a:pt x="11" y="105"/>
                      </a:lnTo>
                      <a:lnTo>
                        <a:pt x="12" y="105"/>
                      </a:lnTo>
                      <a:lnTo>
                        <a:pt x="13" y="104"/>
                      </a:lnTo>
                      <a:lnTo>
                        <a:pt x="14" y="103"/>
                      </a:lnTo>
                      <a:lnTo>
                        <a:pt x="13" y="103"/>
                      </a:lnTo>
                      <a:lnTo>
                        <a:pt x="13" y="102"/>
                      </a:lnTo>
                      <a:lnTo>
                        <a:pt x="12" y="102"/>
                      </a:lnTo>
                      <a:lnTo>
                        <a:pt x="13" y="102"/>
                      </a:lnTo>
                      <a:lnTo>
                        <a:pt x="14" y="102"/>
                      </a:lnTo>
                      <a:lnTo>
                        <a:pt x="14" y="101"/>
                      </a:lnTo>
                      <a:lnTo>
                        <a:pt x="14" y="100"/>
                      </a:lnTo>
                      <a:lnTo>
                        <a:pt x="13" y="99"/>
                      </a:lnTo>
                      <a:lnTo>
                        <a:pt x="13" y="98"/>
                      </a:lnTo>
                      <a:lnTo>
                        <a:pt x="15" y="98"/>
                      </a:lnTo>
                      <a:lnTo>
                        <a:pt x="15" y="97"/>
                      </a:lnTo>
                      <a:lnTo>
                        <a:pt x="16" y="97"/>
                      </a:lnTo>
                      <a:lnTo>
                        <a:pt x="15" y="96"/>
                      </a:lnTo>
                      <a:lnTo>
                        <a:pt x="15" y="95"/>
                      </a:lnTo>
                      <a:lnTo>
                        <a:pt x="15" y="94"/>
                      </a:lnTo>
                      <a:lnTo>
                        <a:pt x="14" y="93"/>
                      </a:lnTo>
                      <a:lnTo>
                        <a:pt x="15" y="92"/>
                      </a:lnTo>
                      <a:lnTo>
                        <a:pt x="15" y="91"/>
                      </a:lnTo>
                      <a:lnTo>
                        <a:pt x="15" y="90"/>
                      </a:lnTo>
                      <a:lnTo>
                        <a:pt x="14" y="90"/>
                      </a:lnTo>
                      <a:lnTo>
                        <a:pt x="13" y="89"/>
                      </a:lnTo>
                      <a:lnTo>
                        <a:pt x="13" y="88"/>
                      </a:lnTo>
                      <a:lnTo>
                        <a:pt x="13" y="87"/>
                      </a:lnTo>
                      <a:lnTo>
                        <a:pt x="13" y="86"/>
                      </a:lnTo>
                      <a:lnTo>
                        <a:pt x="12" y="85"/>
                      </a:lnTo>
                      <a:lnTo>
                        <a:pt x="11" y="84"/>
                      </a:lnTo>
                      <a:lnTo>
                        <a:pt x="9" y="84"/>
                      </a:lnTo>
                      <a:lnTo>
                        <a:pt x="8" y="85"/>
                      </a:lnTo>
                      <a:lnTo>
                        <a:pt x="7" y="85"/>
                      </a:lnTo>
                      <a:lnTo>
                        <a:pt x="6" y="85"/>
                      </a:lnTo>
                      <a:lnTo>
                        <a:pt x="6" y="84"/>
                      </a:lnTo>
                      <a:lnTo>
                        <a:pt x="5" y="84"/>
                      </a:lnTo>
                      <a:lnTo>
                        <a:pt x="4" y="84"/>
                      </a:lnTo>
                      <a:lnTo>
                        <a:pt x="4" y="83"/>
                      </a:lnTo>
                      <a:lnTo>
                        <a:pt x="3" y="82"/>
                      </a:lnTo>
                      <a:lnTo>
                        <a:pt x="2" y="81"/>
                      </a:lnTo>
                      <a:lnTo>
                        <a:pt x="1" y="80"/>
                      </a:lnTo>
                      <a:lnTo>
                        <a:pt x="0" y="80"/>
                      </a:lnTo>
                      <a:lnTo>
                        <a:pt x="0" y="79"/>
                      </a:lnTo>
                      <a:lnTo>
                        <a:pt x="7" y="67"/>
                      </a:lnTo>
                      <a:lnTo>
                        <a:pt x="8" y="67"/>
                      </a:lnTo>
                      <a:lnTo>
                        <a:pt x="8" y="66"/>
                      </a:lnTo>
                      <a:lnTo>
                        <a:pt x="9" y="66"/>
                      </a:lnTo>
                      <a:lnTo>
                        <a:pt x="10" y="66"/>
                      </a:lnTo>
                      <a:lnTo>
                        <a:pt x="10" y="65"/>
                      </a:lnTo>
                      <a:lnTo>
                        <a:pt x="11" y="65"/>
                      </a:lnTo>
                      <a:lnTo>
                        <a:pt x="11" y="64"/>
                      </a:lnTo>
                      <a:lnTo>
                        <a:pt x="12" y="64"/>
                      </a:lnTo>
                      <a:lnTo>
                        <a:pt x="12" y="63"/>
                      </a:lnTo>
                      <a:lnTo>
                        <a:pt x="13" y="63"/>
                      </a:lnTo>
                      <a:lnTo>
                        <a:pt x="14" y="63"/>
                      </a:lnTo>
                      <a:lnTo>
                        <a:pt x="15" y="63"/>
                      </a:lnTo>
                      <a:lnTo>
                        <a:pt x="16" y="63"/>
                      </a:lnTo>
                      <a:lnTo>
                        <a:pt x="17" y="63"/>
                      </a:lnTo>
                      <a:lnTo>
                        <a:pt x="17" y="62"/>
                      </a:lnTo>
                      <a:lnTo>
                        <a:pt x="18" y="62"/>
                      </a:lnTo>
                      <a:lnTo>
                        <a:pt x="19" y="62"/>
                      </a:lnTo>
                      <a:lnTo>
                        <a:pt x="20" y="62"/>
                      </a:lnTo>
                      <a:lnTo>
                        <a:pt x="20" y="61"/>
                      </a:lnTo>
                      <a:lnTo>
                        <a:pt x="21" y="61"/>
                      </a:lnTo>
                      <a:lnTo>
                        <a:pt x="22" y="61"/>
                      </a:lnTo>
                      <a:lnTo>
                        <a:pt x="22" y="60"/>
                      </a:lnTo>
                      <a:lnTo>
                        <a:pt x="23" y="60"/>
                      </a:lnTo>
                      <a:lnTo>
                        <a:pt x="23" y="59"/>
                      </a:lnTo>
                      <a:lnTo>
                        <a:pt x="24" y="59"/>
                      </a:lnTo>
                      <a:lnTo>
                        <a:pt x="25" y="58"/>
                      </a:lnTo>
                      <a:lnTo>
                        <a:pt x="26" y="58"/>
                      </a:lnTo>
                      <a:lnTo>
                        <a:pt x="27" y="57"/>
                      </a:lnTo>
                      <a:lnTo>
                        <a:pt x="28" y="57"/>
                      </a:lnTo>
                      <a:lnTo>
                        <a:pt x="28" y="56"/>
                      </a:lnTo>
                      <a:lnTo>
                        <a:pt x="29" y="55"/>
                      </a:lnTo>
                      <a:lnTo>
                        <a:pt x="29" y="54"/>
                      </a:lnTo>
                      <a:lnTo>
                        <a:pt x="29" y="53"/>
                      </a:lnTo>
                      <a:lnTo>
                        <a:pt x="30" y="53"/>
                      </a:lnTo>
                      <a:lnTo>
                        <a:pt x="30" y="52"/>
                      </a:lnTo>
                      <a:lnTo>
                        <a:pt x="31" y="51"/>
                      </a:lnTo>
                      <a:lnTo>
                        <a:pt x="32" y="51"/>
                      </a:lnTo>
                      <a:lnTo>
                        <a:pt x="33" y="50"/>
                      </a:lnTo>
                      <a:lnTo>
                        <a:pt x="33" y="49"/>
                      </a:lnTo>
                      <a:lnTo>
                        <a:pt x="34" y="49"/>
                      </a:lnTo>
                      <a:lnTo>
                        <a:pt x="35" y="49"/>
                      </a:lnTo>
                      <a:lnTo>
                        <a:pt x="35" y="48"/>
                      </a:lnTo>
                      <a:lnTo>
                        <a:pt x="35" y="47"/>
                      </a:lnTo>
                      <a:lnTo>
                        <a:pt x="35" y="46"/>
                      </a:lnTo>
                      <a:lnTo>
                        <a:pt x="36" y="45"/>
                      </a:lnTo>
                      <a:lnTo>
                        <a:pt x="37" y="45"/>
                      </a:lnTo>
                      <a:lnTo>
                        <a:pt x="38" y="44"/>
                      </a:lnTo>
                      <a:lnTo>
                        <a:pt x="39" y="44"/>
                      </a:lnTo>
                      <a:lnTo>
                        <a:pt x="40" y="44"/>
                      </a:lnTo>
                      <a:lnTo>
                        <a:pt x="40" y="43"/>
                      </a:lnTo>
                      <a:lnTo>
                        <a:pt x="40" y="42"/>
                      </a:lnTo>
                      <a:lnTo>
                        <a:pt x="41" y="41"/>
                      </a:lnTo>
                      <a:lnTo>
                        <a:pt x="41" y="40"/>
                      </a:lnTo>
                      <a:lnTo>
                        <a:pt x="42" y="40"/>
                      </a:lnTo>
                      <a:lnTo>
                        <a:pt x="42" y="41"/>
                      </a:lnTo>
                      <a:lnTo>
                        <a:pt x="43" y="41"/>
                      </a:lnTo>
                      <a:lnTo>
                        <a:pt x="43" y="40"/>
                      </a:lnTo>
                      <a:lnTo>
                        <a:pt x="44" y="40"/>
                      </a:lnTo>
                      <a:lnTo>
                        <a:pt x="44" y="39"/>
                      </a:lnTo>
                      <a:lnTo>
                        <a:pt x="45" y="39"/>
                      </a:lnTo>
                      <a:lnTo>
                        <a:pt x="46" y="39"/>
                      </a:lnTo>
                      <a:lnTo>
                        <a:pt x="46" y="38"/>
                      </a:lnTo>
                      <a:lnTo>
                        <a:pt x="47" y="38"/>
                      </a:lnTo>
                      <a:lnTo>
                        <a:pt x="48" y="38"/>
                      </a:lnTo>
                      <a:lnTo>
                        <a:pt x="49" y="37"/>
                      </a:lnTo>
                      <a:lnTo>
                        <a:pt x="50" y="37"/>
                      </a:lnTo>
                      <a:lnTo>
                        <a:pt x="50" y="36"/>
                      </a:lnTo>
                      <a:lnTo>
                        <a:pt x="51" y="36"/>
                      </a:lnTo>
                      <a:lnTo>
                        <a:pt x="52" y="35"/>
                      </a:lnTo>
                      <a:lnTo>
                        <a:pt x="53" y="34"/>
                      </a:lnTo>
                      <a:lnTo>
                        <a:pt x="54" y="34"/>
                      </a:lnTo>
                      <a:lnTo>
                        <a:pt x="55" y="33"/>
                      </a:lnTo>
                      <a:lnTo>
                        <a:pt x="56" y="33"/>
                      </a:lnTo>
                      <a:lnTo>
                        <a:pt x="56" y="32"/>
                      </a:lnTo>
                      <a:lnTo>
                        <a:pt x="57" y="32"/>
                      </a:lnTo>
                      <a:lnTo>
                        <a:pt x="58" y="32"/>
                      </a:lnTo>
                      <a:lnTo>
                        <a:pt x="59" y="32"/>
                      </a:lnTo>
                      <a:lnTo>
                        <a:pt x="60" y="32"/>
                      </a:lnTo>
                      <a:lnTo>
                        <a:pt x="61" y="32"/>
                      </a:lnTo>
                      <a:lnTo>
                        <a:pt x="62" y="32"/>
                      </a:lnTo>
                      <a:lnTo>
                        <a:pt x="63" y="32"/>
                      </a:lnTo>
                      <a:lnTo>
                        <a:pt x="64" y="32"/>
                      </a:lnTo>
                      <a:lnTo>
                        <a:pt x="64" y="31"/>
                      </a:lnTo>
                      <a:lnTo>
                        <a:pt x="65" y="31"/>
                      </a:lnTo>
                      <a:lnTo>
                        <a:pt x="66" y="30"/>
                      </a:lnTo>
                      <a:lnTo>
                        <a:pt x="67" y="30"/>
                      </a:lnTo>
                      <a:lnTo>
                        <a:pt x="68" y="30"/>
                      </a:lnTo>
                      <a:lnTo>
                        <a:pt x="69" y="30"/>
                      </a:lnTo>
                      <a:lnTo>
                        <a:pt x="70" y="30"/>
                      </a:lnTo>
                      <a:lnTo>
                        <a:pt x="71" y="29"/>
                      </a:lnTo>
                      <a:lnTo>
                        <a:pt x="71" y="28"/>
                      </a:lnTo>
                      <a:lnTo>
                        <a:pt x="72" y="28"/>
                      </a:lnTo>
                      <a:lnTo>
                        <a:pt x="72" y="27"/>
                      </a:lnTo>
                      <a:lnTo>
                        <a:pt x="73" y="27"/>
                      </a:lnTo>
                      <a:lnTo>
                        <a:pt x="74" y="27"/>
                      </a:lnTo>
                      <a:lnTo>
                        <a:pt x="75" y="26"/>
                      </a:lnTo>
                      <a:lnTo>
                        <a:pt x="76" y="26"/>
                      </a:lnTo>
                      <a:lnTo>
                        <a:pt x="76" y="25"/>
                      </a:lnTo>
                      <a:lnTo>
                        <a:pt x="77" y="25"/>
                      </a:lnTo>
                      <a:lnTo>
                        <a:pt x="78" y="25"/>
                      </a:lnTo>
                      <a:lnTo>
                        <a:pt x="79" y="25"/>
                      </a:lnTo>
                      <a:lnTo>
                        <a:pt x="80" y="24"/>
                      </a:lnTo>
                      <a:lnTo>
                        <a:pt x="80" y="23"/>
                      </a:lnTo>
                      <a:lnTo>
                        <a:pt x="80" y="22"/>
                      </a:lnTo>
                      <a:lnTo>
                        <a:pt x="81" y="22"/>
                      </a:lnTo>
                      <a:lnTo>
                        <a:pt x="81" y="21"/>
                      </a:lnTo>
                      <a:lnTo>
                        <a:pt x="81" y="22"/>
                      </a:lnTo>
                      <a:lnTo>
                        <a:pt x="81" y="23"/>
                      </a:lnTo>
                      <a:lnTo>
                        <a:pt x="81" y="24"/>
                      </a:lnTo>
                      <a:lnTo>
                        <a:pt x="81" y="25"/>
                      </a:lnTo>
                      <a:lnTo>
                        <a:pt x="81" y="26"/>
                      </a:lnTo>
                      <a:lnTo>
                        <a:pt x="82" y="26"/>
                      </a:lnTo>
                      <a:lnTo>
                        <a:pt x="83" y="26"/>
                      </a:lnTo>
                      <a:lnTo>
                        <a:pt x="83" y="27"/>
                      </a:lnTo>
                      <a:lnTo>
                        <a:pt x="83" y="28"/>
                      </a:lnTo>
                      <a:lnTo>
                        <a:pt x="83" y="29"/>
                      </a:lnTo>
                      <a:lnTo>
                        <a:pt x="83" y="30"/>
                      </a:lnTo>
                      <a:lnTo>
                        <a:pt x="83" y="31"/>
                      </a:lnTo>
                      <a:lnTo>
                        <a:pt x="83" y="32"/>
                      </a:lnTo>
                      <a:lnTo>
                        <a:pt x="84" y="32"/>
                      </a:lnTo>
                      <a:lnTo>
                        <a:pt x="84" y="33"/>
                      </a:lnTo>
                      <a:lnTo>
                        <a:pt x="85" y="33"/>
                      </a:lnTo>
                      <a:lnTo>
                        <a:pt x="85" y="32"/>
                      </a:lnTo>
                      <a:lnTo>
                        <a:pt x="85" y="33"/>
                      </a:lnTo>
                      <a:lnTo>
                        <a:pt x="86" y="33"/>
                      </a:lnTo>
                      <a:lnTo>
                        <a:pt x="87" y="33"/>
                      </a:lnTo>
                      <a:lnTo>
                        <a:pt x="88" y="33"/>
                      </a:lnTo>
                      <a:lnTo>
                        <a:pt x="89" y="33"/>
                      </a:lnTo>
                      <a:lnTo>
                        <a:pt x="90" y="33"/>
                      </a:lnTo>
                      <a:lnTo>
                        <a:pt x="90" y="32"/>
                      </a:lnTo>
                      <a:lnTo>
                        <a:pt x="91" y="32"/>
                      </a:lnTo>
                      <a:lnTo>
                        <a:pt x="91" y="33"/>
                      </a:lnTo>
                      <a:lnTo>
                        <a:pt x="92" y="34"/>
                      </a:lnTo>
                      <a:lnTo>
                        <a:pt x="93" y="35"/>
                      </a:lnTo>
                      <a:lnTo>
                        <a:pt x="93" y="36"/>
                      </a:lnTo>
                      <a:lnTo>
                        <a:pt x="93" y="37"/>
                      </a:lnTo>
                      <a:lnTo>
                        <a:pt x="94" y="37"/>
                      </a:lnTo>
                      <a:lnTo>
                        <a:pt x="95" y="37"/>
                      </a:lnTo>
                      <a:lnTo>
                        <a:pt x="95" y="38"/>
                      </a:lnTo>
                      <a:lnTo>
                        <a:pt x="96" y="38"/>
                      </a:lnTo>
                      <a:lnTo>
                        <a:pt x="97" y="38"/>
                      </a:lnTo>
                      <a:lnTo>
                        <a:pt x="97" y="39"/>
                      </a:lnTo>
                      <a:lnTo>
                        <a:pt x="98" y="39"/>
                      </a:lnTo>
                      <a:lnTo>
                        <a:pt x="98" y="40"/>
                      </a:lnTo>
                      <a:lnTo>
                        <a:pt x="99" y="40"/>
                      </a:lnTo>
                      <a:lnTo>
                        <a:pt x="99" y="41"/>
                      </a:lnTo>
                      <a:lnTo>
                        <a:pt x="99" y="40"/>
                      </a:lnTo>
                      <a:lnTo>
                        <a:pt x="100" y="40"/>
                      </a:lnTo>
                      <a:lnTo>
                        <a:pt x="101" y="40"/>
                      </a:lnTo>
                      <a:lnTo>
                        <a:pt x="101" y="39"/>
                      </a:lnTo>
                      <a:lnTo>
                        <a:pt x="102" y="39"/>
                      </a:lnTo>
                      <a:lnTo>
                        <a:pt x="102" y="40"/>
                      </a:lnTo>
                      <a:lnTo>
                        <a:pt x="103" y="40"/>
                      </a:lnTo>
                      <a:lnTo>
                        <a:pt x="104" y="40"/>
                      </a:lnTo>
                      <a:lnTo>
                        <a:pt x="104" y="41"/>
                      </a:lnTo>
                      <a:lnTo>
                        <a:pt x="105" y="41"/>
                      </a:lnTo>
                      <a:lnTo>
                        <a:pt x="105" y="42"/>
                      </a:lnTo>
                      <a:lnTo>
                        <a:pt x="106" y="42"/>
                      </a:lnTo>
                      <a:lnTo>
                        <a:pt x="106" y="43"/>
                      </a:lnTo>
                      <a:lnTo>
                        <a:pt x="107" y="42"/>
                      </a:lnTo>
                      <a:lnTo>
                        <a:pt x="108" y="42"/>
                      </a:lnTo>
                      <a:lnTo>
                        <a:pt x="109" y="42"/>
                      </a:lnTo>
                      <a:lnTo>
                        <a:pt x="110" y="42"/>
                      </a:lnTo>
                      <a:lnTo>
                        <a:pt x="111" y="42"/>
                      </a:lnTo>
                      <a:lnTo>
                        <a:pt x="112" y="42"/>
                      </a:lnTo>
                      <a:lnTo>
                        <a:pt x="113" y="42"/>
                      </a:lnTo>
                      <a:lnTo>
                        <a:pt x="113" y="41"/>
                      </a:lnTo>
                      <a:lnTo>
                        <a:pt x="114" y="41"/>
                      </a:lnTo>
                      <a:lnTo>
                        <a:pt x="115" y="41"/>
                      </a:lnTo>
                      <a:lnTo>
                        <a:pt x="116" y="40"/>
                      </a:lnTo>
                      <a:lnTo>
                        <a:pt x="116" y="39"/>
                      </a:lnTo>
                      <a:lnTo>
                        <a:pt x="117" y="38"/>
                      </a:lnTo>
                      <a:lnTo>
                        <a:pt x="118" y="38"/>
                      </a:lnTo>
                      <a:lnTo>
                        <a:pt x="119" y="38"/>
                      </a:lnTo>
                      <a:lnTo>
                        <a:pt x="120" y="38"/>
                      </a:lnTo>
                      <a:lnTo>
                        <a:pt x="120" y="39"/>
                      </a:lnTo>
                      <a:lnTo>
                        <a:pt x="121" y="39"/>
                      </a:lnTo>
                      <a:lnTo>
                        <a:pt x="122" y="39"/>
                      </a:lnTo>
                      <a:lnTo>
                        <a:pt x="123" y="39"/>
                      </a:lnTo>
                      <a:lnTo>
                        <a:pt x="124" y="40"/>
                      </a:lnTo>
                      <a:lnTo>
                        <a:pt x="125" y="40"/>
                      </a:lnTo>
                      <a:lnTo>
                        <a:pt x="125" y="41"/>
                      </a:lnTo>
                      <a:lnTo>
                        <a:pt x="126" y="41"/>
                      </a:lnTo>
                      <a:lnTo>
                        <a:pt x="127" y="41"/>
                      </a:lnTo>
                      <a:lnTo>
                        <a:pt x="127" y="42"/>
                      </a:lnTo>
                      <a:lnTo>
                        <a:pt x="127" y="43"/>
                      </a:lnTo>
                      <a:lnTo>
                        <a:pt x="128" y="44"/>
                      </a:lnTo>
                      <a:lnTo>
                        <a:pt x="129" y="44"/>
                      </a:lnTo>
                      <a:lnTo>
                        <a:pt x="130" y="44"/>
                      </a:lnTo>
                      <a:lnTo>
                        <a:pt x="131" y="44"/>
                      </a:lnTo>
                      <a:lnTo>
                        <a:pt x="132" y="44"/>
                      </a:lnTo>
                      <a:lnTo>
                        <a:pt x="133" y="44"/>
                      </a:lnTo>
                      <a:lnTo>
                        <a:pt x="134" y="44"/>
                      </a:lnTo>
                      <a:lnTo>
                        <a:pt x="135" y="44"/>
                      </a:lnTo>
                      <a:lnTo>
                        <a:pt x="136" y="44"/>
                      </a:lnTo>
                      <a:lnTo>
                        <a:pt x="136" y="43"/>
                      </a:lnTo>
                      <a:lnTo>
                        <a:pt x="137" y="42"/>
                      </a:lnTo>
                      <a:lnTo>
                        <a:pt x="137" y="41"/>
                      </a:lnTo>
                      <a:lnTo>
                        <a:pt x="137" y="40"/>
                      </a:lnTo>
                      <a:lnTo>
                        <a:pt x="137" y="39"/>
                      </a:lnTo>
                      <a:lnTo>
                        <a:pt x="137" y="38"/>
                      </a:lnTo>
                      <a:lnTo>
                        <a:pt x="136" y="37"/>
                      </a:lnTo>
                      <a:lnTo>
                        <a:pt x="136" y="36"/>
                      </a:lnTo>
                      <a:lnTo>
                        <a:pt x="135" y="36"/>
                      </a:lnTo>
                      <a:lnTo>
                        <a:pt x="134" y="35"/>
                      </a:lnTo>
                      <a:lnTo>
                        <a:pt x="133" y="35"/>
                      </a:lnTo>
                      <a:lnTo>
                        <a:pt x="132" y="35"/>
                      </a:lnTo>
                      <a:lnTo>
                        <a:pt x="131" y="35"/>
                      </a:lnTo>
                      <a:lnTo>
                        <a:pt x="130" y="35"/>
                      </a:lnTo>
                      <a:lnTo>
                        <a:pt x="130" y="34"/>
                      </a:lnTo>
                      <a:lnTo>
                        <a:pt x="129" y="34"/>
                      </a:lnTo>
                      <a:lnTo>
                        <a:pt x="128" y="33"/>
                      </a:lnTo>
                      <a:lnTo>
                        <a:pt x="128" y="32"/>
                      </a:lnTo>
                      <a:lnTo>
                        <a:pt x="127" y="32"/>
                      </a:lnTo>
                      <a:lnTo>
                        <a:pt x="127" y="31"/>
                      </a:lnTo>
                      <a:lnTo>
                        <a:pt x="127" y="30"/>
                      </a:lnTo>
                      <a:lnTo>
                        <a:pt x="127" y="29"/>
                      </a:lnTo>
                      <a:lnTo>
                        <a:pt x="126" y="29"/>
                      </a:lnTo>
                      <a:lnTo>
                        <a:pt x="126" y="28"/>
                      </a:lnTo>
                      <a:lnTo>
                        <a:pt x="126" y="27"/>
                      </a:lnTo>
                      <a:lnTo>
                        <a:pt x="126" y="26"/>
                      </a:lnTo>
                      <a:lnTo>
                        <a:pt x="127" y="26"/>
                      </a:lnTo>
                      <a:lnTo>
                        <a:pt x="127" y="25"/>
                      </a:lnTo>
                      <a:lnTo>
                        <a:pt x="127" y="24"/>
                      </a:lnTo>
                      <a:lnTo>
                        <a:pt x="127" y="23"/>
                      </a:lnTo>
                      <a:lnTo>
                        <a:pt x="126" y="23"/>
                      </a:lnTo>
                      <a:lnTo>
                        <a:pt x="126" y="22"/>
                      </a:lnTo>
                      <a:lnTo>
                        <a:pt x="125" y="22"/>
                      </a:lnTo>
                      <a:lnTo>
                        <a:pt x="125" y="21"/>
                      </a:lnTo>
                      <a:lnTo>
                        <a:pt x="124" y="20"/>
                      </a:lnTo>
                      <a:lnTo>
                        <a:pt x="124" y="19"/>
                      </a:lnTo>
                      <a:lnTo>
                        <a:pt x="125" y="19"/>
                      </a:lnTo>
                      <a:lnTo>
                        <a:pt x="125" y="18"/>
                      </a:lnTo>
                      <a:lnTo>
                        <a:pt x="124" y="17"/>
                      </a:lnTo>
                      <a:lnTo>
                        <a:pt x="124" y="16"/>
                      </a:lnTo>
                      <a:lnTo>
                        <a:pt x="123" y="16"/>
                      </a:lnTo>
                      <a:lnTo>
                        <a:pt x="123" y="15"/>
                      </a:lnTo>
                      <a:lnTo>
                        <a:pt x="123" y="14"/>
                      </a:lnTo>
                      <a:lnTo>
                        <a:pt x="122" y="14"/>
                      </a:lnTo>
                      <a:lnTo>
                        <a:pt x="122" y="13"/>
                      </a:lnTo>
                      <a:lnTo>
                        <a:pt x="122" y="12"/>
                      </a:lnTo>
                      <a:lnTo>
                        <a:pt x="121" y="12"/>
                      </a:lnTo>
                      <a:lnTo>
                        <a:pt x="121" y="11"/>
                      </a:lnTo>
                      <a:lnTo>
                        <a:pt x="121" y="10"/>
                      </a:lnTo>
                      <a:lnTo>
                        <a:pt x="120" y="9"/>
                      </a:lnTo>
                      <a:lnTo>
                        <a:pt x="120" y="8"/>
                      </a:lnTo>
                      <a:lnTo>
                        <a:pt x="120" y="7"/>
                      </a:lnTo>
                      <a:lnTo>
                        <a:pt x="121" y="7"/>
                      </a:lnTo>
                      <a:lnTo>
                        <a:pt x="122" y="7"/>
                      </a:lnTo>
                      <a:lnTo>
                        <a:pt x="122" y="6"/>
                      </a:lnTo>
                      <a:lnTo>
                        <a:pt x="122" y="5"/>
                      </a:lnTo>
                      <a:lnTo>
                        <a:pt x="122" y="4"/>
                      </a:lnTo>
                      <a:lnTo>
                        <a:pt x="122" y="3"/>
                      </a:lnTo>
                      <a:lnTo>
                        <a:pt x="122" y="2"/>
                      </a:lnTo>
                      <a:lnTo>
                        <a:pt x="122" y="1"/>
                      </a:lnTo>
                      <a:lnTo>
                        <a:pt x="123" y="1"/>
                      </a:lnTo>
                      <a:lnTo>
                        <a:pt x="123" y="0"/>
                      </a:lnTo>
                      <a:lnTo>
                        <a:pt x="151" y="17"/>
                      </a:lnTo>
                    </a:path>
                  </a:pathLst>
                </a:custGeom>
                <a:solidFill>
                  <a:srgbClr val="7030A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" name="Freeform 70">
                  <a:extLst>
                    <a:ext uri="{FF2B5EF4-FFF2-40B4-BE49-F238E27FC236}">
                      <a16:creationId xmlns:a16="http://schemas.microsoft.com/office/drawing/2014/main" id="{AD382076-2600-4F1A-BAC9-B58A1DECD0A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73313" y="2290763"/>
                  <a:ext cx="349250" cy="468312"/>
                </a:xfrm>
                <a:custGeom>
                  <a:avLst/>
                  <a:gdLst>
                    <a:gd name="T0" fmla="*/ 112 w 220"/>
                    <a:gd name="T1" fmla="*/ 5 h 295"/>
                    <a:gd name="T2" fmla="*/ 119 w 220"/>
                    <a:gd name="T3" fmla="*/ 5 h 295"/>
                    <a:gd name="T4" fmla="*/ 122 w 220"/>
                    <a:gd name="T5" fmla="*/ 11 h 295"/>
                    <a:gd name="T6" fmla="*/ 123 w 220"/>
                    <a:gd name="T7" fmla="*/ 17 h 295"/>
                    <a:gd name="T8" fmla="*/ 122 w 220"/>
                    <a:gd name="T9" fmla="*/ 23 h 295"/>
                    <a:gd name="T10" fmla="*/ 119 w 220"/>
                    <a:gd name="T11" fmla="*/ 26 h 295"/>
                    <a:gd name="T12" fmla="*/ 117 w 220"/>
                    <a:gd name="T13" fmla="*/ 28 h 295"/>
                    <a:gd name="T14" fmla="*/ 120 w 220"/>
                    <a:gd name="T15" fmla="*/ 34 h 295"/>
                    <a:gd name="T16" fmla="*/ 115 w 220"/>
                    <a:gd name="T17" fmla="*/ 38 h 295"/>
                    <a:gd name="T18" fmla="*/ 112 w 220"/>
                    <a:gd name="T19" fmla="*/ 45 h 295"/>
                    <a:gd name="T20" fmla="*/ 114 w 220"/>
                    <a:gd name="T21" fmla="*/ 52 h 295"/>
                    <a:gd name="T22" fmla="*/ 115 w 220"/>
                    <a:gd name="T23" fmla="*/ 60 h 295"/>
                    <a:gd name="T24" fmla="*/ 122 w 220"/>
                    <a:gd name="T25" fmla="*/ 68 h 295"/>
                    <a:gd name="T26" fmla="*/ 126 w 220"/>
                    <a:gd name="T27" fmla="*/ 75 h 295"/>
                    <a:gd name="T28" fmla="*/ 159 w 220"/>
                    <a:gd name="T29" fmla="*/ 93 h 295"/>
                    <a:gd name="T30" fmla="*/ 162 w 220"/>
                    <a:gd name="T31" fmla="*/ 96 h 295"/>
                    <a:gd name="T32" fmla="*/ 173 w 220"/>
                    <a:gd name="T33" fmla="*/ 139 h 295"/>
                    <a:gd name="T34" fmla="*/ 180 w 220"/>
                    <a:gd name="T35" fmla="*/ 143 h 295"/>
                    <a:gd name="T36" fmla="*/ 186 w 220"/>
                    <a:gd name="T37" fmla="*/ 147 h 295"/>
                    <a:gd name="T38" fmla="*/ 191 w 220"/>
                    <a:gd name="T39" fmla="*/ 149 h 295"/>
                    <a:gd name="T40" fmla="*/ 196 w 220"/>
                    <a:gd name="T41" fmla="*/ 151 h 295"/>
                    <a:gd name="T42" fmla="*/ 201 w 220"/>
                    <a:gd name="T43" fmla="*/ 156 h 295"/>
                    <a:gd name="T44" fmla="*/ 205 w 220"/>
                    <a:gd name="T45" fmla="*/ 161 h 295"/>
                    <a:gd name="T46" fmla="*/ 206 w 220"/>
                    <a:gd name="T47" fmla="*/ 167 h 295"/>
                    <a:gd name="T48" fmla="*/ 210 w 220"/>
                    <a:gd name="T49" fmla="*/ 172 h 295"/>
                    <a:gd name="T50" fmla="*/ 216 w 220"/>
                    <a:gd name="T51" fmla="*/ 173 h 295"/>
                    <a:gd name="T52" fmla="*/ 212 w 220"/>
                    <a:gd name="T53" fmla="*/ 189 h 295"/>
                    <a:gd name="T54" fmla="*/ 169 w 220"/>
                    <a:gd name="T55" fmla="*/ 256 h 295"/>
                    <a:gd name="T56" fmla="*/ 166 w 220"/>
                    <a:gd name="T57" fmla="*/ 253 h 295"/>
                    <a:gd name="T58" fmla="*/ 160 w 220"/>
                    <a:gd name="T59" fmla="*/ 253 h 295"/>
                    <a:gd name="T60" fmla="*/ 154 w 220"/>
                    <a:gd name="T61" fmla="*/ 250 h 295"/>
                    <a:gd name="T62" fmla="*/ 149 w 220"/>
                    <a:gd name="T63" fmla="*/ 248 h 295"/>
                    <a:gd name="T64" fmla="*/ 144 w 220"/>
                    <a:gd name="T65" fmla="*/ 248 h 295"/>
                    <a:gd name="T66" fmla="*/ 138 w 220"/>
                    <a:gd name="T67" fmla="*/ 246 h 295"/>
                    <a:gd name="T68" fmla="*/ 131 w 220"/>
                    <a:gd name="T69" fmla="*/ 245 h 295"/>
                    <a:gd name="T70" fmla="*/ 127 w 220"/>
                    <a:gd name="T71" fmla="*/ 242 h 295"/>
                    <a:gd name="T72" fmla="*/ 127 w 220"/>
                    <a:gd name="T73" fmla="*/ 235 h 295"/>
                    <a:gd name="T74" fmla="*/ 120 w 220"/>
                    <a:gd name="T75" fmla="*/ 230 h 295"/>
                    <a:gd name="T76" fmla="*/ 74 w 220"/>
                    <a:gd name="T77" fmla="*/ 267 h 295"/>
                    <a:gd name="T78" fmla="*/ 72 w 220"/>
                    <a:gd name="T79" fmla="*/ 273 h 295"/>
                    <a:gd name="T80" fmla="*/ 76 w 220"/>
                    <a:gd name="T81" fmla="*/ 278 h 295"/>
                    <a:gd name="T82" fmla="*/ 76 w 220"/>
                    <a:gd name="T83" fmla="*/ 283 h 295"/>
                    <a:gd name="T84" fmla="*/ 73 w 220"/>
                    <a:gd name="T85" fmla="*/ 287 h 295"/>
                    <a:gd name="T86" fmla="*/ 67 w 220"/>
                    <a:gd name="T87" fmla="*/ 290 h 295"/>
                    <a:gd name="T88" fmla="*/ 61 w 220"/>
                    <a:gd name="T89" fmla="*/ 292 h 295"/>
                    <a:gd name="T90" fmla="*/ 26 w 220"/>
                    <a:gd name="T91" fmla="*/ 269 h 295"/>
                    <a:gd name="T92" fmla="*/ 12 w 220"/>
                    <a:gd name="T93" fmla="*/ 227 h 295"/>
                    <a:gd name="T94" fmla="*/ 15 w 220"/>
                    <a:gd name="T95" fmla="*/ 223 h 295"/>
                    <a:gd name="T96" fmla="*/ 18 w 220"/>
                    <a:gd name="T97" fmla="*/ 217 h 295"/>
                    <a:gd name="T98" fmla="*/ 23 w 220"/>
                    <a:gd name="T99" fmla="*/ 219 h 295"/>
                    <a:gd name="T100" fmla="*/ 5 w 220"/>
                    <a:gd name="T101" fmla="*/ 168 h 295"/>
                    <a:gd name="T102" fmla="*/ 6 w 220"/>
                    <a:gd name="T103" fmla="*/ 161 h 295"/>
                    <a:gd name="T104" fmla="*/ 3 w 220"/>
                    <a:gd name="T105" fmla="*/ 155 h 295"/>
                    <a:gd name="T106" fmla="*/ 3 w 220"/>
                    <a:gd name="T107" fmla="*/ 147 h 295"/>
                    <a:gd name="T108" fmla="*/ 0 w 220"/>
                    <a:gd name="T109" fmla="*/ 139 h 295"/>
                    <a:gd name="T110" fmla="*/ 7 w 220"/>
                    <a:gd name="T111" fmla="*/ 136 h 295"/>
                    <a:gd name="T112" fmla="*/ 13 w 220"/>
                    <a:gd name="T113" fmla="*/ 133 h 295"/>
                    <a:gd name="T114" fmla="*/ 16 w 220"/>
                    <a:gd name="T115" fmla="*/ 125 h 295"/>
                    <a:gd name="T116" fmla="*/ 26 w 220"/>
                    <a:gd name="T117" fmla="*/ 126 h 295"/>
                    <a:gd name="T118" fmla="*/ 34 w 220"/>
                    <a:gd name="T119" fmla="*/ 125 h 295"/>
                    <a:gd name="T120" fmla="*/ 93 w 220"/>
                    <a:gd name="T121" fmla="*/ 25 h 295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20"/>
                    <a:gd name="T184" fmla="*/ 0 h 295"/>
                    <a:gd name="T185" fmla="*/ 220 w 220"/>
                    <a:gd name="T186" fmla="*/ 295 h 295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20" h="295">
                      <a:moveTo>
                        <a:pt x="108" y="0"/>
                      </a:moveTo>
                      <a:lnTo>
                        <a:pt x="108" y="0"/>
                      </a:lnTo>
                      <a:lnTo>
                        <a:pt x="108" y="1"/>
                      </a:lnTo>
                      <a:lnTo>
                        <a:pt x="109" y="1"/>
                      </a:lnTo>
                      <a:lnTo>
                        <a:pt x="110" y="2"/>
                      </a:lnTo>
                      <a:lnTo>
                        <a:pt x="111" y="3"/>
                      </a:lnTo>
                      <a:lnTo>
                        <a:pt x="112" y="4"/>
                      </a:lnTo>
                      <a:lnTo>
                        <a:pt x="112" y="5"/>
                      </a:lnTo>
                      <a:lnTo>
                        <a:pt x="113" y="5"/>
                      </a:lnTo>
                      <a:lnTo>
                        <a:pt x="114" y="5"/>
                      </a:lnTo>
                      <a:lnTo>
                        <a:pt x="114" y="6"/>
                      </a:lnTo>
                      <a:lnTo>
                        <a:pt x="115" y="6"/>
                      </a:lnTo>
                      <a:lnTo>
                        <a:pt x="116" y="6"/>
                      </a:lnTo>
                      <a:lnTo>
                        <a:pt x="117" y="5"/>
                      </a:lnTo>
                      <a:lnTo>
                        <a:pt x="119" y="5"/>
                      </a:lnTo>
                      <a:lnTo>
                        <a:pt x="120" y="6"/>
                      </a:lnTo>
                      <a:lnTo>
                        <a:pt x="121" y="7"/>
                      </a:lnTo>
                      <a:lnTo>
                        <a:pt x="121" y="8"/>
                      </a:lnTo>
                      <a:lnTo>
                        <a:pt x="121" y="9"/>
                      </a:lnTo>
                      <a:lnTo>
                        <a:pt x="121" y="10"/>
                      </a:lnTo>
                      <a:lnTo>
                        <a:pt x="122" y="11"/>
                      </a:lnTo>
                      <a:lnTo>
                        <a:pt x="123" y="11"/>
                      </a:lnTo>
                      <a:lnTo>
                        <a:pt x="123" y="12"/>
                      </a:lnTo>
                      <a:lnTo>
                        <a:pt x="123" y="13"/>
                      </a:lnTo>
                      <a:lnTo>
                        <a:pt x="122" y="14"/>
                      </a:lnTo>
                      <a:lnTo>
                        <a:pt x="123" y="15"/>
                      </a:lnTo>
                      <a:lnTo>
                        <a:pt x="123" y="16"/>
                      </a:lnTo>
                      <a:lnTo>
                        <a:pt x="123" y="17"/>
                      </a:lnTo>
                      <a:lnTo>
                        <a:pt x="124" y="18"/>
                      </a:lnTo>
                      <a:lnTo>
                        <a:pt x="123" y="18"/>
                      </a:lnTo>
                      <a:lnTo>
                        <a:pt x="123" y="19"/>
                      </a:lnTo>
                      <a:lnTo>
                        <a:pt x="121" y="19"/>
                      </a:lnTo>
                      <a:lnTo>
                        <a:pt x="121" y="20"/>
                      </a:lnTo>
                      <a:lnTo>
                        <a:pt x="122" y="21"/>
                      </a:lnTo>
                      <a:lnTo>
                        <a:pt x="122" y="22"/>
                      </a:lnTo>
                      <a:lnTo>
                        <a:pt x="122" y="23"/>
                      </a:lnTo>
                      <a:lnTo>
                        <a:pt x="121" y="23"/>
                      </a:lnTo>
                      <a:lnTo>
                        <a:pt x="120" y="23"/>
                      </a:lnTo>
                      <a:lnTo>
                        <a:pt x="121" y="23"/>
                      </a:lnTo>
                      <a:lnTo>
                        <a:pt x="121" y="24"/>
                      </a:lnTo>
                      <a:lnTo>
                        <a:pt x="122" y="24"/>
                      </a:lnTo>
                      <a:lnTo>
                        <a:pt x="121" y="25"/>
                      </a:lnTo>
                      <a:lnTo>
                        <a:pt x="120" y="26"/>
                      </a:lnTo>
                      <a:lnTo>
                        <a:pt x="119" y="26"/>
                      </a:lnTo>
                      <a:lnTo>
                        <a:pt x="119" y="27"/>
                      </a:lnTo>
                      <a:lnTo>
                        <a:pt x="119" y="28"/>
                      </a:lnTo>
                      <a:lnTo>
                        <a:pt x="118" y="27"/>
                      </a:lnTo>
                      <a:lnTo>
                        <a:pt x="118" y="26"/>
                      </a:lnTo>
                      <a:lnTo>
                        <a:pt x="118" y="27"/>
                      </a:lnTo>
                      <a:lnTo>
                        <a:pt x="117" y="27"/>
                      </a:lnTo>
                      <a:lnTo>
                        <a:pt x="117" y="28"/>
                      </a:lnTo>
                      <a:lnTo>
                        <a:pt x="116" y="29"/>
                      </a:lnTo>
                      <a:lnTo>
                        <a:pt x="117" y="29"/>
                      </a:lnTo>
                      <a:lnTo>
                        <a:pt x="119" y="30"/>
                      </a:lnTo>
                      <a:lnTo>
                        <a:pt x="119" y="31"/>
                      </a:lnTo>
                      <a:lnTo>
                        <a:pt x="119" y="32"/>
                      </a:lnTo>
                      <a:lnTo>
                        <a:pt x="119" y="33"/>
                      </a:lnTo>
                      <a:lnTo>
                        <a:pt x="120" y="34"/>
                      </a:lnTo>
                      <a:lnTo>
                        <a:pt x="120" y="35"/>
                      </a:lnTo>
                      <a:lnTo>
                        <a:pt x="119" y="36"/>
                      </a:lnTo>
                      <a:lnTo>
                        <a:pt x="118" y="37"/>
                      </a:lnTo>
                      <a:lnTo>
                        <a:pt x="117" y="38"/>
                      </a:lnTo>
                      <a:lnTo>
                        <a:pt x="116" y="38"/>
                      </a:lnTo>
                      <a:lnTo>
                        <a:pt x="115" y="38"/>
                      </a:lnTo>
                      <a:lnTo>
                        <a:pt x="114" y="37"/>
                      </a:lnTo>
                      <a:lnTo>
                        <a:pt x="114" y="38"/>
                      </a:lnTo>
                      <a:lnTo>
                        <a:pt x="114" y="39"/>
                      </a:lnTo>
                      <a:lnTo>
                        <a:pt x="114" y="40"/>
                      </a:lnTo>
                      <a:lnTo>
                        <a:pt x="114" y="41"/>
                      </a:lnTo>
                      <a:lnTo>
                        <a:pt x="113" y="44"/>
                      </a:lnTo>
                      <a:lnTo>
                        <a:pt x="112" y="45"/>
                      </a:lnTo>
                      <a:lnTo>
                        <a:pt x="111" y="45"/>
                      </a:lnTo>
                      <a:lnTo>
                        <a:pt x="111" y="46"/>
                      </a:lnTo>
                      <a:lnTo>
                        <a:pt x="112" y="46"/>
                      </a:lnTo>
                      <a:lnTo>
                        <a:pt x="112" y="47"/>
                      </a:lnTo>
                      <a:lnTo>
                        <a:pt x="114" y="50"/>
                      </a:lnTo>
                      <a:lnTo>
                        <a:pt x="114" y="51"/>
                      </a:lnTo>
                      <a:lnTo>
                        <a:pt x="114" y="52"/>
                      </a:lnTo>
                      <a:lnTo>
                        <a:pt x="114" y="53"/>
                      </a:lnTo>
                      <a:lnTo>
                        <a:pt x="114" y="54"/>
                      </a:lnTo>
                      <a:lnTo>
                        <a:pt x="113" y="55"/>
                      </a:lnTo>
                      <a:lnTo>
                        <a:pt x="113" y="56"/>
                      </a:lnTo>
                      <a:lnTo>
                        <a:pt x="113" y="57"/>
                      </a:lnTo>
                      <a:lnTo>
                        <a:pt x="114" y="57"/>
                      </a:lnTo>
                      <a:lnTo>
                        <a:pt x="114" y="58"/>
                      </a:lnTo>
                      <a:lnTo>
                        <a:pt x="115" y="60"/>
                      </a:lnTo>
                      <a:lnTo>
                        <a:pt x="115" y="62"/>
                      </a:lnTo>
                      <a:lnTo>
                        <a:pt x="116" y="63"/>
                      </a:lnTo>
                      <a:lnTo>
                        <a:pt x="117" y="64"/>
                      </a:lnTo>
                      <a:lnTo>
                        <a:pt x="119" y="64"/>
                      </a:lnTo>
                      <a:lnTo>
                        <a:pt x="119" y="65"/>
                      </a:lnTo>
                      <a:lnTo>
                        <a:pt x="120" y="66"/>
                      </a:lnTo>
                      <a:lnTo>
                        <a:pt x="122" y="68"/>
                      </a:lnTo>
                      <a:lnTo>
                        <a:pt x="122" y="69"/>
                      </a:lnTo>
                      <a:lnTo>
                        <a:pt x="123" y="69"/>
                      </a:lnTo>
                      <a:lnTo>
                        <a:pt x="125" y="70"/>
                      </a:lnTo>
                      <a:lnTo>
                        <a:pt x="125" y="71"/>
                      </a:lnTo>
                      <a:lnTo>
                        <a:pt x="125" y="72"/>
                      </a:lnTo>
                      <a:lnTo>
                        <a:pt x="125" y="73"/>
                      </a:lnTo>
                      <a:lnTo>
                        <a:pt x="125" y="74"/>
                      </a:lnTo>
                      <a:lnTo>
                        <a:pt x="126" y="75"/>
                      </a:lnTo>
                      <a:lnTo>
                        <a:pt x="126" y="76"/>
                      </a:lnTo>
                      <a:lnTo>
                        <a:pt x="127" y="76"/>
                      </a:lnTo>
                      <a:lnTo>
                        <a:pt x="132" y="76"/>
                      </a:lnTo>
                      <a:lnTo>
                        <a:pt x="145" y="75"/>
                      </a:lnTo>
                      <a:lnTo>
                        <a:pt x="146" y="75"/>
                      </a:lnTo>
                      <a:lnTo>
                        <a:pt x="158" y="92"/>
                      </a:lnTo>
                      <a:lnTo>
                        <a:pt x="158" y="93"/>
                      </a:lnTo>
                      <a:lnTo>
                        <a:pt x="159" y="93"/>
                      </a:lnTo>
                      <a:lnTo>
                        <a:pt x="159" y="94"/>
                      </a:lnTo>
                      <a:lnTo>
                        <a:pt x="160" y="94"/>
                      </a:lnTo>
                      <a:lnTo>
                        <a:pt x="161" y="94"/>
                      </a:lnTo>
                      <a:lnTo>
                        <a:pt x="162" y="94"/>
                      </a:lnTo>
                      <a:lnTo>
                        <a:pt x="162" y="95"/>
                      </a:lnTo>
                      <a:lnTo>
                        <a:pt x="162" y="96"/>
                      </a:lnTo>
                      <a:lnTo>
                        <a:pt x="162" y="97"/>
                      </a:lnTo>
                      <a:lnTo>
                        <a:pt x="163" y="97"/>
                      </a:lnTo>
                      <a:lnTo>
                        <a:pt x="163" y="98"/>
                      </a:lnTo>
                      <a:lnTo>
                        <a:pt x="164" y="98"/>
                      </a:lnTo>
                      <a:lnTo>
                        <a:pt x="170" y="128"/>
                      </a:lnTo>
                      <a:lnTo>
                        <a:pt x="170" y="129"/>
                      </a:lnTo>
                      <a:lnTo>
                        <a:pt x="172" y="140"/>
                      </a:lnTo>
                      <a:lnTo>
                        <a:pt x="173" y="139"/>
                      </a:lnTo>
                      <a:lnTo>
                        <a:pt x="174" y="140"/>
                      </a:lnTo>
                      <a:lnTo>
                        <a:pt x="176" y="140"/>
                      </a:lnTo>
                      <a:lnTo>
                        <a:pt x="177" y="141"/>
                      </a:lnTo>
                      <a:lnTo>
                        <a:pt x="177" y="142"/>
                      </a:lnTo>
                      <a:lnTo>
                        <a:pt x="178" y="142"/>
                      </a:lnTo>
                      <a:lnTo>
                        <a:pt x="179" y="142"/>
                      </a:lnTo>
                      <a:lnTo>
                        <a:pt x="180" y="143"/>
                      </a:lnTo>
                      <a:lnTo>
                        <a:pt x="181" y="144"/>
                      </a:lnTo>
                      <a:lnTo>
                        <a:pt x="182" y="144"/>
                      </a:lnTo>
                      <a:lnTo>
                        <a:pt x="183" y="145"/>
                      </a:lnTo>
                      <a:lnTo>
                        <a:pt x="183" y="146"/>
                      </a:lnTo>
                      <a:lnTo>
                        <a:pt x="184" y="146"/>
                      </a:lnTo>
                      <a:lnTo>
                        <a:pt x="185" y="147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7" y="148"/>
                      </a:lnTo>
                      <a:lnTo>
                        <a:pt x="188" y="148"/>
                      </a:lnTo>
                      <a:lnTo>
                        <a:pt x="188" y="149"/>
                      </a:lnTo>
                      <a:lnTo>
                        <a:pt x="189" y="149"/>
                      </a:lnTo>
                      <a:lnTo>
                        <a:pt x="190" y="149"/>
                      </a:lnTo>
                      <a:lnTo>
                        <a:pt x="191" y="149"/>
                      </a:lnTo>
                      <a:lnTo>
                        <a:pt x="192" y="149"/>
                      </a:lnTo>
                      <a:lnTo>
                        <a:pt x="193" y="150"/>
                      </a:lnTo>
                      <a:lnTo>
                        <a:pt x="194" y="150"/>
                      </a:lnTo>
                      <a:lnTo>
                        <a:pt x="195" y="150"/>
                      </a:lnTo>
                      <a:lnTo>
                        <a:pt x="195" y="151"/>
                      </a:lnTo>
                      <a:lnTo>
                        <a:pt x="196" y="151"/>
                      </a:lnTo>
                      <a:lnTo>
                        <a:pt x="197" y="151"/>
                      </a:lnTo>
                      <a:lnTo>
                        <a:pt x="197" y="152"/>
                      </a:lnTo>
                      <a:lnTo>
                        <a:pt x="198" y="153"/>
                      </a:lnTo>
                      <a:lnTo>
                        <a:pt x="199" y="154"/>
                      </a:lnTo>
                      <a:lnTo>
                        <a:pt x="200" y="154"/>
                      </a:lnTo>
                      <a:lnTo>
                        <a:pt x="200" y="155"/>
                      </a:lnTo>
                      <a:lnTo>
                        <a:pt x="201" y="155"/>
                      </a:lnTo>
                      <a:lnTo>
                        <a:pt x="201" y="156"/>
                      </a:lnTo>
                      <a:lnTo>
                        <a:pt x="202" y="157"/>
                      </a:lnTo>
                      <a:lnTo>
                        <a:pt x="203" y="157"/>
                      </a:lnTo>
                      <a:lnTo>
                        <a:pt x="204" y="157"/>
                      </a:lnTo>
                      <a:lnTo>
                        <a:pt x="204" y="158"/>
                      </a:lnTo>
                      <a:lnTo>
                        <a:pt x="204" y="159"/>
                      </a:lnTo>
                      <a:lnTo>
                        <a:pt x="204" y="160"/>
                      </a:lnTo>
                      <a:lnTo>
                        <a:pt x="205" y="161"/>
                      </a:lnTo>
                      <a:lnTo>
                        <a:pt x="205" y="162"/>
                      </a:lnTo>
                      <a:lnTo>
                        <a:pt x="206" y="162"/>
                      </a:lnTo>
                      <a:lnTo>
                        <a:pt x="206" y="163"/>
                      </a:lnTo>
                      <a:lnTo>
                        <a:pt x="206" y="164"/>
                      </a:lnTo>
                      <a:lnTo>
                        <a:pt x="206" y="165"/>
                      </a:lnTo>
                      <a:lnTo>
                        <a:pt x="206" y="166"/>
                      </a:lnTo>
                      <a:lnTo>
                        <a:pt x="206" y="167"/>
                      </a:lnTo>
                      <a:lnTo>
                        <a:pt x="206" y="168"/>
                      </a:lnTo>
                      <a:lnTo>
                        <a:pt x="207" y="168"/>
                      </a:lnTo>
                      <a:lnTo>
                        <a:pt x="207" y="170"/>
                      </a:lnTo>
                      <a:lnTo>
                        <a:pt x="208" y="171"/>
                      </a:lnTo>
                      <a:lnTo>
                        <a:pt x="208" y="172"/>
                      </a:lnTo>
                      <a:lnTo>
                        <a:pt x="209" y="172"/>
                      </a:lnTo>
                      <a:lnTo>
                        <a:pt x="210" y="172"/>
                      </a:lnTo>
                      <a:lnTo>
                        <a:pt x="211" y="172"/>
                      </a:lnTo>
                      <a:lnTo>
                        <a:pt x="211" y="171"/>
                      </a:lnTo>
                      <a:lnTo>
                        <a:pt x="212" y="172"/>
                      </a:lnTo>
                      <a:lnTo>
                        <a:pt x="213" y="172"/>
                      </a:lnTo>
                      <a:lnTo>
                        <a:pt x="214" y="172"/>
                      </a:lnTo>
                      <a:lnTo>
                        <a:pt x="215" y="172"/>
                      </a:lnTo>
                      <a:lnTo>
                        <a:pt x="216" y="173"/>
                      </a:lnTo>
                      <a:lnTo>
                        <a:pt x="217" y="173"/>
                      </a:lnTo>
                      <a:lnTo>
                        <a:pt x="218" y="174"/>
                      </a:lnTo>
                      <a:lnTo>
                        <a:pt x="219" y="174"/>
                      </a:lnTo>
                      <a:lnTo>
                        <a:pt x="219" y="175"/>
                      </a:lnTo>
                      <a:lnTo>
                        <a:pt x="219" y="176"/>
                      </a:lnTo>
                      <a:lnTo>
                        <a:pt x="220" y="176"/>
                      </a:lnTo>
                      <a:lnTo>
                        <a:pt x="212" y="189"/>
                      </a:lnTo>
                      <a:lnTo>
                        <a:pt x="210" y="193"/>
                      </a:lnTo>
                      <a:lnTo>
                        <a:pt x="189" y="228"/>
                      </a:lnTo>
                      <a:lnTo>
                        <a:pt x="188" y="230"/>
                      </a:lnTo>
                      <a:lnTo>
                        <a:pt x="172" y="258"/>
                      </a:lnTo>
                      <a:lnTo>
                        <a:pt x="172" y="257"/>
                      </a:lnTo>
                      <a:lnTo>
                        <a:pt x="171" y="257"/>
                      </a:lnTo>
                      <a:lnTo>
                        <a:pt x="170" y="257"/>
                      </a:lnTo>
                      <a:lnTo>
                        <a:pt x="169" y="256"/>
                      </a:lnTo>
                      <a:lnTo>
                        <a:pt x="168" y="256"/>
                      </a:lnTo>
                      <a:lnTo>
                        <a:pt x="168" y="255"/>
                      </a:lnTo>
                      <a:lnTo>
                        <a:pt x="167" y="255"/>
                      </a:lnTo>
                      <a:lnTo>
                        <a:pt x="167" y="254"/>
                      </a:lnTo>
                      <a:lnTo>
                        <a:pt x="166" y="254"/>
                      </a:lnTo>
                      <a:lnTo>
                        <a:pt x="166" y="253"/>
                      </a:lnTo>
                      <a:lnTo>
                        <a:pt x="166" y="252"/>
                      </a:lnTo>
                      <a:lnTo>
                        <a:pt x="165" y="252"/>
                      </a:lnTo>
                      <a:lnTo>
                        <a:pt x="164" y="252"/>
                      </a:lnTo>
                      <a:lnTo>
                        <a:pt x="163" y="252"/>
                      </a:lnTo>
                      <a:lnTo>
                        <a:pt x="162" y="252"/>
                      </a:lnTo>
                      <a:lnTo>
                        <a:pt x="161" y="253"/>
                      </a:lnTo>
                      <a:lnTo>
                        <a:pt x="160" y="253"/>
                      </a:lnTo>
                      <a:lnTo>
                        <a:pt x="159" y="253"/>
                      </a:lnTo>
                      <a:lnTo>
                        <a:pt x="158" y="253"/>
                      </a:lnTo>
                      <a:lnTo>
                        <a:pt x="157" y="253"/>
                      </a:lnTo>
                      <a:lnTo>
                        <a:pt x="156" y="253"/>
                      </a:lnTo>
                      <a:lnTo>
                        <a:pt x="155" y="253"/>
                      </a:lnTo>
                      <a:lnTo>
                        <a:pt x="154" y="252"/>
                      </a:lnTo>
                      <a:lnTo>
                        <a:pt x="154" y="251"/>
                      </a:lnTo>
                      <a:lnTo>
                        <a:pt x="154" y="250"/>
                      </a:lnTo>
                      <a:lnTo>
                        <a:pt x="153" y="250"/>
                      </a:lnTo>
                      <a:lnTo>
                        <a:pt x="152" y="250"/>
                      </a:lnTo>
                      <a:lnTo>
                        <a:pt x="151" y="250"/>
                      </a:lnTo>
                      <a:lnTo>
                        <a:pt x="150" y="249"/>
                      </a:lnTo>
                      <a:lnTo>
                        <a:pt x="149" y="249"/>
                      </a:lnTo>
                      <a:lnTo>
                        <a:pt x="149" y="248"/>
                      </a:lnTo>
                      <a:lnTo>
                        <a:pt x="148" y="248"/>
                      </a:lnTo>
                      <a:lnTo>
                        <a:pt x="148" y="247"/>
                      </a:lnTo>
                      <a:lnTo>
                        <a:pt x="147" y="247"/>
                      </a:lnTo>
                      <a:lnTo>
                        <a:pt x="147" y="248"/>
                      </a:lnTo>
                      <a:lnTo>
                        <a:pt x="146" y="248"/>
                      </a:lnTo>
                      <a:lnTo>
                        <a:pt x="145" y="248"/>
                      </a:lnTo>
                      <a:lnTo>
                        <a:pt x="144" y="248"/>
                      </a:lnTo>
                      <a:lnTo>
                        <a:pt x="144" y="247"/>
                      </a:lnTo>
                      <a:lnTo>
                        <a:pt x="143" y="247"/>
                      </a:lnTo>
                      <a:lnTo>
                        <a:pt x="142" y="247"/>
                      </a:lnTo>
                      <a:lnTo>
                        <a:pt x="141" y="246"/>
                      </a:lnTo>
                      <a:lnTo>
                        <a:pt x="140" y="246"/>
                      </a:lnTo>
                      <a:lnTo>
                        <a:pt x="139" y="246"/>
                      </a:lnTo>
                      <a:lnTo>
                        <a:pt x="138" y="246"/>
                      </a:lnTo>
                      <a:lnTo>
                        <a:pt x="137" y="246"/>
                      </a:lnTo>
                      <a:lnTo>
                        <a:pt x="136" y="246"/>
                      </a:lnTo>
                      <a:lnTo>
                        <a:pt x="135" y="246"/>
                      </a:lnTo>
                      <a:lnTo>
                        <a:pt x="134" y="245"/>
                      </a:lnTo>
                      <a:lnTo>
                        <a:pt x="133" y="245"/>
                      </a:lnTo>
                      <a:lnTo>
                        <a:pt x="132" y="245"/>
                      </a:lnTo>
                      <a:lnTo>
                        <a:pt x="131" y="245"/>
                      </a:lnTo>
                      <a:lnTo>
                        <a:pt x="131" y="244"/>
                      </a:lnTo>
                      <a:lnTo>
                        <a:pt x="130" y="244"/>
                      </a:lnTo>
                      <a:lnTo>
                        <a:pt x="130" y="243"/>
                      </a:lnTo>
                      <a:lnTo>
                        <a:pt x="129" y="243"/>
                      </a:lnTo>
                      <a:lnTo>
                        <a:pt x="128" y="243"/>
                      </a:lnTo>
                      <a:lnTo>
                        <a:pt x="127" y="242"/>
                      </a:lnTo>
                      <a:lnTo>
                        <a:pt x="127" y="241"/>
                      </a:lnTo>
                      <a:lnTo>
                        <a:pt x="127" y="240"/>
                      </a:lnTo>
                      <a:lnTo>
                        <a:pt x="127" y="239"/>
                      </a:lnTo>
                      <a:lnTo>
                        <a:pt x="127" y="238"/>
                      </a:lnTo>
                      <a:lnTo>
                        <a:pt x="127" y="237"/>
                      </a:lnTo>
                      <a:lnTo>
                        <a:pt x="127" y="236"/>
                      </a:lnTo>
                      <a:lnTo>
                        <a:pt x="127" y="235"/>
                      </a:lnTo>
                      <a:lnTo>
                        <a:pt x="126" y="234"/>
                      </a:lnTo>
                      <a:lnTo>
                        <a:pt x="126" y="233"/>
                      </a:lnTo>
                      <a:lnTo>
                        <a:pt x="125" y="233"/>
                      </a:lnTo>
                      <a:lnTo>
                        <a:pt x="125" y="232"/>
                      </a:lnTo>
                      <a:lnTo>
                        <a:pt x="124" y="232"/>
                      </a:lnTo>
                      <a:lnTo>
                        <a:pt x="120" y="230"/>
                      </a:lnTo>
                      <a:lnTo>
                        <a:pt x="113" y="226"/>
                      </a:lnTo>
                      <a:lnTo>
                        <a:pt x="97" y="243"/>
                      </a:lnTo>
                      <a:lnTo>
                        <a:pt x="95" y="246"/>
                      </a:lnTo>
                      <a:lnTo>
                        <a:pt x="85" y="256"/>
                      </a:lnTo>
                      <a:lnTo>
                        <a:pt x="82" y="260"/>
                      </a:lnTo>
                      <a:lnTo>
                        <a:pt x="79" y="262"/>
                      </a:lnTo>
                      <a:lnTo>
                        <a:pt x="75" y="267"/>
                      </a:lnTo>
                      <a:lnTo>
                        <a:pt x="74" y="267"/>
                      </a:lnTo>
                      <a:lnTo>
                        <a:pt x="73" y="268"/>
                      </a:lnTo>
                      <a:lnTo>
                        <a:pt x="73" y="269"/>
                      </a:lnTo>
                      <a:lnTo>
                        <a:pt x="72" y="270"/>
                      </a:lnTo>
                      <a:lnTo>
                        <a:pt x="72" y="271"/>
                      </a:lnTo>
                      <a:lnTo>
                        <a:pt x="72" y="272"/>
                      </a:lnTo>
                      <a:lnTo>
                        <a:pt x="71" y="272"/>
                      </a:lnTo>
                      <a:lnTo>
                        <a:pt x="71" y="273"/>
                      </a:lnTo>
                      <a:lnTo>
                        <a:pt x="72" y="273"/>
                      </a:lnTo>
                      <a:lnTo>
                        <a:pt x="73" y="274"/>
                      </a:lnTo>
                      <a:lnTo>
                        <a:pt x="73" y="275"/>
                      </a:lnTo>
                      <a:lnTo>
                        <a:pt x="73" y="276"/>
                      </a:lnTo>
                      <a:lnTo>
                        <a:pt x="74" y="276"/>
                      </a:lnTo>
                      <a:lnTo>
                        <a:pt x="75" y="277"/>
                      </a:lnTo>
                      <a:lnTo>
                        <a:pt x="75" y="278"/>
                      </a:lnTo>
                      <a:lnTo>
                        <a:pt x="76" y="278"/>
                      </a:lnTo>
                      <a:lnTo>
                        <a:pt x="76" y="279"/>
                      </a:lnTo>
                      <a:lnTo>
                        <a:pt x="77" y="279"/>
                      </a:lnTo>
                      <a:lnTo>
                        <a:pt x="77" y="280"/>
                      </a:lnTo>
                      <a:lnTo>
                        <a:pt x="77" y="281"/>
                      </a:lnTo>
                      <a:lnTo>
                        <a:pt x="77" y="282"/>
                      </a:lnTo>
                      <a:lnTo>
                        <a:pt x="77" y="283"/>
                      </a:lnTo>
                      <a:lnTo>
                        <a:pt x="76" y="283"/>
                      </a:lnTo>
                      <a:lnTo>
                        <a:pt x="76" y="284"/>
                      </a:lnTo>
                      <a:lnTo>
                        <a:pt x="75" y="284"/>
                      </a:lnTo>
                      <a:lnTo>
                        <a:pt x="74" y="284"/>
                      </a:lnTo>
                      <a:lnTo>
                        <a:pt x="74" y="285"/>
                      </a:lnTo>
                      <a:lnTo>
                        <a:pt x="73" y="285"/>
                      </a:lnTo>
                      <a:lnTo>
                        <a:pt x="73" y="286"/>
                      </a:lnTo>
                      <a:lnTo>
                        <a:pt x="73" y="287"/>
                      </a:lnTo>
                      <a:lnTo>
                        <a:pt x="72" y="287"/>
                      </a:lnTo>
                      <a:lnTo>
                        <a:pt x="71" y="287"/>
                      </a:lnTo>
                      <a:lnTo>
                        <a:pt x="70" y="287"/>
                      </a:lnTo>
                      <a:lnTo>
                        <a:pt x="69" y="288"/>
                      </a:lnTo>
                      <a:lnTo>
                        <a:pt x="69" y="289"/>
                      </a:lnTo>
                      <a:lnTo>
                        <a:pt x="68" y="289"/>
                      </a:lnTo>
                      <a:lnTo>
                        <a:pt x="67" y="289"/>
                      </a:lnTo>
                      <a:lnTo>
                        <a:pt x="67" y="290"/>
                      </a:lnTo>
                      <a:lnTo>
                        <a:pt x="66" y="291"/>
                      </a:lnTo>
                      <a:lnTo>
                        <a:pt x="65" y="291"/>
                      </a:lnTo>
                      <a:lnTo>
                        <a:pt x="64" y="291"/>
                      </a:lnTo>
                      <a:lnTo>
                        <a:pt x="63" y="291"/>
                      </a:lnTo>
                      <a:lnTo>
                        <a:pt x="62" y="291"/>
                      </a:lnTo>
                      <a:lnTo>
                        <a:pt x="61" y="292"/>
                      </a:lnTo>
                      <a:lnTo>
                        <a:pt x="61" y="293"/>
                      </a:lnTo>
                      <a:lnTo>
                        <a:pt x="61" y="294"/>
                      </a:lnTo>
                      <a:lnTo>
                        <a:pt x="60" y="294"/>
                      </a:lnTo>
                      <a:lnTo>
                        <a:pt x="59" y="294"/>
                      </a:lnTo>
                      <a:lnTo>
                        <a:pt x="59" y="295"/>
                      </a:lnTo>
                      <a:lnTo>
                        <a:pt x="49" y="286"/>
                      </a:lnTo>
                      <a:lnTo>
                        <a:pt x="48" y="285"/>
                      </a:lnTo>
                      <a:lnTo>
                        <a:pt x="26" y="269"/>
                      </a:lnTo>
                      <a:lnTo>
                        <a:pt x="17" y="251"/>
                      </a:lnTo>
                      <a:lnTo>
                        <a:pt x="11" y="232"/>
                      </a:lnTo>
                      <a:lnTo>
                        <a:pt x="11" y="231"/>
                      </a:lnTo>
                      <a:lnTo>
                        <a:pt x="11" y="230"/>
                      </a:lnTo>
                      <a:lnTo>
                        <a:pt x="11" y="229"/>
                      </a:lnTo>
                      <a:lnTo>
                        <a:pt x="12" y="228"/>
                      </a:lnTo>
                      <a:lnTo>
                        <a:pt x="12" y="227"/>
                      </a:lnTo>
                      <a:lnTo>
                        <a:pt x="12" y="226"/>
                      </a:lnTo>
                      <a:lnTo>
                        <a:pt x="13" y="226"/>
                      </a:lnTo>
                      <a:lnTo>
                        <a:pt x="13" y="225"/>
                      </a:lnTo>
                      <a:lnTo>
                        <a:pt x="14" y="224"/>
                      </a:lnTo>
                      <a:lnTo>
                        <a:pt x="14" y="223"/>
                      </a:lnTo>
                      <a:lnTo>
                        <a:pt x="15" y="223"/>
                      </a:lnTo>
                      <a:lnTo>
                        <a:pt x="16" y="223"/>
                      </a:lnTo>
                      <a:lnTo>
                        <a:pt x="17" y="222"/>
                      </a:lnTo>
                      <a:lnTo>
                        <a:pt x="18" y="222"/>
                      </a:lnTo>
                      <a:lnTo>
                        <a:pt x="18" y="221"/>
                      </a:lnTo>
                      <a:lnTo>
                        <a:pt x="18" y="220"/>
                      </a:lnTo>
                      <a:lnTo>
                        <a:pt x="18" y="219"/>
                      </a:lnTo>
                      <a:lnTo>
                        <a:pt x="18" y="217"/>
                      </a:lnTo>
                      <a:lnTo>
                        <a:pt x="18" y="216"/>
                      </a:lnTo>
                      <a:lnTo>
                        <a:pt x="19" y="216"/>
                      </a:lnTo>
                      <a:lnTo>
                        <a:pt x="19" y="217"/>
                      </a:lnTo>
                      <a:lnTo>
                        <a:pt x="20" y="217"/>
                      </a:lnTo>
                      <a:lnTo>
                        <a:pt x="21" y="218"/>
                      </a:lnTo>
                      <a:lnTo>
                        <a:pt x="21" y="219"/>
                      </a:lnTo>
                      <a:lnTo>
                        <a:pt x="22" y="219"/>
                      </a:lnTo>
                      <a:lnTo>
                        <a:pt x="23" y="219"/>
                      </a:lnTo>
                      <a:lnTo>
                        <a:pt x="24" y="218"/>
                      </a:lnTo>
                      <a:lnTo>
                        <a:pt x="25" y="217"/>
                      </a:lnTo>
                      <a:lnTo>
                        <a:pt x="7" y="172"/>
                      </a:lnTo>
                      <a:lnTo>
                        <a:pt x="7" y="171"/>
                      </a:lnTo>
                      <a:lnTo>
                        <a:pt x="6" y="171"/>
                      </a:lnTo>
                      <a:lnTo>
                        <a:pt x="6" y="170"/>
                      </a:lnTo>
                      <a:lnTo>
                        <a:pt x="5" y="169"/>
                      </a:lnTo>
                      <a:lnTo>
                        <a:pt x="5" y="168"/>
                      </a:lnTo>
                      <a:lnTo>
                        <a:pt x="5" y="167"/>
                      </a:lnTo>
                      <a:lnTo>
                        <a:pt x="6" y="166"/>
                      </a:lnTo>
                      <a:lnTo>
                        <a:pt x="7" y="164"/>
                      </a:lnTo>
                      <a:lnTo>
                        <a:pt x="7" y="163"/>
                      </a:lnTo>
                      <a:lnTo>
                        <a:pt x="7" y="162"/>
                      </a:lnTo>
                      <a:lnTo>
                        <a:pt x="6" y="162"/>
                      </a:lnTo>
                      <a:lnTo>
                        <a:pt x="6" y="161"/>
                      </a:lnTo>
                      <a:lnTo>
                        <a:pt x="5" y="160"/>
                      </a:lnTo>
                      <a:lnTo>
                        <a:pt x="5" y="159"/>
                      </a:lnTo>
                      <a:lnTo>
                        <a:pt x="5" y="158"/>
                      </a:lnTo>
                      <a:lnTo>
                        <a:pt x="4" y="158"/>
                      </a:lnTo>
                      <a:lnTo>
                        <a:pt x="3" y="157"/>
                      </a:lnTo>
                      <a:lnTo>
                        <a:pt x="3" y="156"/>
                      </a:lnTo>
                      <a:lnTo>
                        <a:pt x="3" y="155"/>
                      </a:lnTo>
                      <a:lnTo>
                        <a:pt x="3" y="153"/>
                      </a:lnTo>
                      <a:lnTo>
                        <a:pt x="3" y="151"/>
                      </a:lnTo>
                      <a:lnTo>
                        <a:pt x="3" y="150"/>
                      </a:lnTo>
                      <a:lnTo>
                        <a:pt x="3" y="149"/>
                      </a:lnTo>
                      <a:lnTo>
                        <a:pt x="3" y="148"/>
                      </a:lnTo>
                      <a:lnTo>
                        <a:pt x="3" y="147"/>
                      </a:lnTo>
                      <a:lnTo>
                        <a:pt x="3" y="146"/>
                      </a:lnTo>
                      <a:lnTo>
                        <a:pt x="2" y="145"/>
                      </a:lnTo>
                      <a:lnTo>
                        <a:pt x="0" y="144"/>
                      </a:lnTo>
                      <a:lnTo>
                        <a:pt x="0" y="143"/>
                      </a:lnTo>
                      <a:lnTo>
                        <a:pt x="0" y="141"/>
                      </a:lnTo>
                      <a:lnTo>
                        <a:pt x="0" y="140"/>
                      </a:lnTo>
                      <a:lnTo>
                        <a:pt x="0" y="139"/>
                      </a:lnTo>
                      <a:lnTo>
                        <a:pt x="1" y="139"/>
                      </a:lnTo>
                      <a:lnTo>
                        <a:pt x="2" y="139"/>
                      </a:lnTo>
                      <a:lnTo>
                        <a:pt x="3" y="139"/>
                      </a:lnTo>
                      <a:lnTo>
                        <a:pt x="3" y="138"/>
                      </a:lnTo>
                      <a:lnTo>
                        <a:pt x="4" y="138"/>
                      </a:lnTo>
                      <a:lnTo>
                        <a:pt x="5" y="137"/>
                      </a:lnTo>
                      <a:lnTo>
                        <a:pt x="6" y="137"/>
                      </a:lnTo>
                      <a:lnTo>
                        <a:pt x="7" y="136"/>
                      </a:lnTo>
                      <a:lnTo>
                        <a:pt x="8" y="135"/>
                      </a:lnTo>
                      <a:lnTo>
                        <a:pt x="9" y="135"/>
                      </a:lnTo>
                      <a:lnTo>
                        <a:pt x="9" y="134"/>
                      </a:lnTo>
                      <a:lnTo>
                        <a:pt x="10" y="134"/>
                      </a:lnTo>
                      <a:lnTo>
                        <a:pt x="11" y="134"/>
                      </a:lnTo>
                      <a:lnTo>
                        <a:pt x="12" y="134"/>
                      </a:lnTo>
                      <a:lnTo>
                        <a:pt x="13" y="134"/>
                      </a:lnTo>
                      <a:lnTo>
                        <a:pt x="13" y="133"/>
                      </a:lnTo>
                      <a:lnTo>
                        <a:pt x="15" y="130"/>
                      </a:lnTo>
                      <a:lnTo>
                        <a:pt x="15" y="129"/>
                      </a:lnTo>
                      <a:lnTo>
                        <a:pt x="15" y="128"/>
                      </a:lnTo>
                      <a:lnTo>
                        <a:pt x="16" y="127"/>
                      </a:lnTo>
                      <a:lnTo>
                        <a:pt x="16" y="126"/>
                      </a:lnTo>
                      <a:lnTo>
                        <a:pt x="16" y="125"/>
                      </a:lnTo>
                      <a:lnTo>
                        <a:pt x="17" y="124"/>
                      </a:lnTo>
                      <a:lnTo>
                        <a:pt x="18" y="123"/>
                      </a:lnTo>
                      <a:lnTo>
                        <a:pt x="19" y="124"/>
                      </a:lnTo>
                      <a:lnTo>
                        <a:pt x="20" y="124"/>
                      </a:lnTo>
                      <a:lnTo>
                        <a:pt x="21" y="124"/>
                      </a:lnTo>
                      <a:lnTo>
                        <a:pt x="23" y="124"/>
                      </a:lnTo>
                      <a:lnTo>
                        <a:pt x="24" y="125"/>
                      </a:lnTo>
                      <a:lnTo>
                        <a:pt x="26" y="126"/>
                      </a:lnTo>
                      <a:lnTo>
                        <a:pt x="26" y="127"/>
                      </a:lnTo>
                      <a:lnTo>
                        <a:pt x="27" y="127"/>
                      </a:lnTo>
                      <a:lnTo>
                        <a:pt x="28" y="128"/>
                      </a:lnTo>
                      <a:lnTo>
                        <a:pt x="31" y="128"/>
                      </a:lnTo>
                      <a:lnTo>
                        <a:pt x="32" y="127"/>
                      </a:lnTo>
                      <a:lnTo>
                        <a:pt x="33" y="126"/>
                      </a:lnTo>
                      <a:lnTo>
                        <a:pt x="34" y="125"/>
                      </a:lnTo>
                      <a:lnTo>
                        <a:pt x="35" y="122"/>
                      </a:lnTo>
                      <a:lnTo>
                        <a:pt x="35" y="121"/>
                      </a:lnTo>
                      <a:lnTo>
                        <a:pt x="36" y="121"/>
                      </a:lnTo>
                      <a:lnTo>
                        <a:pt x="54" y="91"/>
                      </a:lnTo>
                      <a:lnTo>
                        <a:pt x="79" y="46"/>
                      </a:lnTo>
                      <a:lnTo>
                        <a:pt x="87" y="34"/>
                      </a:lnTo>
                      <a:lnTo>
                        <a:pt x="93" y="25"/>
                      </a:lnTo>
                      <a:lnTo>
                        <a:pt x="97" y="18"/>
                      </a:lnTo>
                      <a:lnTo>
                        <a:pt x="98" y="17"/>
                      </a:lnTo>
                      <a:lnTo>
                        <a:pt x="108" y="0"/>
                      </a:lnTo>
                    </a:path>
                  </a:pathLst>
                </a:custGeom>
                <a:solidFill>
                  <a:srgbClr val="C000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" name="Freeform 72">
                  <a:extLst>
                    <a:ext uri="{FF2B5EF4-FFF2-40B4-BE49-F238E27FC236}">
                      <a16:creationId xmlns:a16="http://schemas.microsoft.com/office/drawing/2014/main" id="{D6F5D8C5-AB1A-4961-8650-D48DFFF18F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961063" y="2357438"/>
                  <a:ext cx="547687" cy="560387"/>
                </a:xfrm>
                <a:custGeom>
                  <a:avLst/>
                  <a:gdLst>
                    <a:gd name="T0" fmla="*/ 200 w 345"/>
                    <a:gd name="T1" fmla="*/ 6 h 353"/>
                    <a:gd name="T2" fmla="*/ 207 w 345"/>
                    <a:gd name="T3" fmla="*/ 8 h 353"/>
                    <a:gd name="T4" fmla="*/ 214 w 345"/>
                    <a:gd name="T5" fmla="*/ 10 h 353"/>
                    <a:gd name="T6" fmla="*/ 222 w 345"/>
                    <a:gd name="T7" fmla="*/ 11 h 353"/>
                    <a:gd name="T8" fmla="*/ 229 w 345"/>
                    <a:gd name="T9" fmla="*/ 13 h 353"/>
                    <a:gd name="T10" fmla="*/ 234 w 345"/>
                    <a:gd name="T11" fmla="*/ 10 h 353"/>
                    <a:gd name="T12" fmla="*/ 241 w 345"/>
                    <a:gd name="T13" fmla="*/ 10 h 353"/>
                    <a:gd name="T14" fmla="*/ 246 w 345"/>
                    <a:gd name="T15" fmla="*/ 15 h 353"/>
                    <a:gd name="T16" fmla="*/ 255 w 345"/>
                    <a:gd name="T17" fmla="*/ 15 h 353"/>
                    <a:gd name="T18" fmla="*/ 263 w 345"/>
                    <a:gd name="T19" fmla="*/ 15 h 353"/>
                    <a:gd name="T20" fmla="*/ 266 w 345"/>
                    <a:gd name="T21" fmla="*/ 22 h 353"/>
                    <a:gd name="T22" fmla="*/ 269 w 345"/>
                    <a:gd name="T23" fmla="*/ 28 h 353"/>
                    <a:gd name="T24" fmla="*/ 270 w 345"/>
                    <a:gd name="T25" fmla="*/ 32 h 353"/>
                    <a:gd name="T26" fmla="*/ 275 w 345"/>
                    <a:gd name="T27" fmla="*/ 37 h 353"/>
                    <a:gd name="T28" fmla="*/ 278 w 345"/>
                    <a:gd name="T29" fmla="*/ 40 h 353"/>
                    <a:gd name="T30" fmla="*/ 280 w 345"/>
                    <a:gd name="T31" fmla="*/ 43 h 353"/>
                    <a:gd name="T32" fmla="*/ 286 w 345"/>
                    <a:gd name="T33" fmla="*/ 43 h 353"/>
                    <a:gd name="T34" fmla="*/ 291 w 345"/>
                    <a:gd name="T35" fmla="*/ 44 h 353"/>
                    <a:gd name="T36" fmla="*/ 295 w 345"/>
                    <a:gd name="T37" fmla="*/ 42 h 353"/>
                    <a:gd name="T38" fmla="*/ 300 w 345"/>
                    <a:gd name="T39" fmla="*/ 40 h 353"/>
                    <a:gd name="T40" fmla="*/ 304 w 345"/>
                    <a:gd name="T41" fmla="*/ 38 h 353"/>
                    <a:gd name="T42" fmla="*/ 309 w 345"/>
                    <a:gd name="T43" fmla="*/ 40 h 353"/>
                    <a:gd name="T44" fmla="*/ 313 w 345"/>
                    <a:gd name="T45" fmla="*/ 42 h 353"/>
                    <a:gd name="T46" fmla="*/ 319 w 345"/>
                    <a:gd name="T47" fmla="*/ 39 h 353"/>
                    <a:gd name="T48" fmla="*/ 321 w 345"/>
                    <a:gd name="T49" fmla="*/ 41 h 353"/>
                    <a:gd name="T50" fmla="*/ 324 w 345"/>
                    <a:gd name="T51" fmla="*/ 44 h 353"/>
                    <a:gd name="T52" fmla="*/ 328 w 345"/>
                    <a:gd name="T53" fmla="*/ 43 h 353"/>
                    <a:gd name="T54" fmla="*/ 332 w 345"/>
                    <a:gd name="T55" fmla="*/ 43 h 353"/>
                    <a:gd name="T56" fmla="*/ 335 w 345"/>
                    <a:gd name="T57" fmla="*/ 47 h 353"/>
                    <a:gd name="T58" fmla="*/ 339 w 345"/>
                    <a:gd name="T59" fmla="*/ 45 h 353"/>
                    <a:gd name="T60" fmla="*/ 343 w 345"/>
                    <a:gd name="T61" fmla="*/ 46 h 353"/>
                    <a:gd name="T62" fmla="*/ 298 w 345"/>
                    <a:gd name="T63" fmla="*/ 138 h 353"/>
                    <a:gd name="T64" fmla="*/ 241 w 345"/>
                    <a:gd name="T65" fmla="*/ 242 h 353"/>
                    <a:gd name="T66" fmla="*/ 227 w 345"/>
                    <a:gd name="T67" fmla="*/ 272 h 353"/>
                    <a:gd name="T68" fmla="*/ 188 w 345"/>
                    <a:gd name="T69" fmla="*/ 353 h 353"/>
                    <a:gd name="T70" fmla="*/ 188 w 345"/>
                    <a:gd name="T71" fmla="*/ 344 h 353"/>
                    <a:gd name="T72" fmla="*/ 183 w 345"/>
                    <a:gd name="T73" fmla="*/ 337 h 353"/>
                    <a:gd name="T74" fmla="*/ 178 w 345"/>
                    <a:gd name="T75" fmla="*/ 332 h 353"/>
                    <a:gd name="T76" fmla="*/ 176 w 345"/>
                    <a:gd name="T77" fmla="*/ 325 h 353"/>
                    <a:gd name="T78" fmla="*/ 175 w 345"/>
                    <a:gd name="T79" fmla="*/ 318 h 353"/>
                    <a:gd name="T80" fmla="*/ 171 w 345"/>
                    <a:gd name="T81" fmla="*/ 312 h 353"/>
                    <a:gd name="T82" fmla="*/ 165 w 345"/>
                    <a:gd name="T83" fmla="*/ 307 h 353"/>
                    <a:gd name="T84" fmla="*/ 160 w 345"/>
                    <a:gd name="T85" fmla="*/ 301 h 353"/>
                    <a:gd name="T86" fmla="*/ 156 w 345"/>
                    <a:gd name="T87" fmla="*/ 295 h 353"/>
                    <a:gd name="T88" fmla="*/ 153 w 345"/>
                    <a:gd name="T89" fmla="*/ 291 h 353"/>
                    <a:gd name="T90" fmla="*/ 147 w 345"/>
                    <a:gd name="T91" fmla="*/ 293 h 353"/>
                    <a:gd name="T92" fmla="*/ 141 w 345"/>
                    <a:gd name="T93" fmla="*/ 291 h 353"/>
                    <a:gd name="T94" fmla="*/ 136 w 345"/>
                    <a:gd name="T95" fmla="*/ 285 h 353"/>
                    <a:gd name="T96" fmla="*/ 130 w 345"/>
                    <a:gd name="T97" fmla="*/ 283 h 353"/>
                    <a:gd name="T98" fmla="*/ 124 w 345"/>
                    <a:gd name="T99" fmla="*/ 265 h 353"/>
                    <a:gd name="T100" fmla="*/ 76 w 345"/>
                    <a:gd name="T101" fmla="*/ 230 h 353"/>
                    <a:gd name="T102" fmla="*/ 1 w 345"/>
                    <a:gd name="T103" fmla="*/ 149 h 353"/>
                    <a:gd name="T104" fmla="*/ 34 w 345"/>
                    <a:gd name="T105" fmla="*/ 66 h 353"/>
                    <a:gd name="T106" fmla="*/ 38 w 345"/>
                    <a:gd name="T107" fmla="*/ 73 h 353"/>
                    <a:gd name="T108" fmla="*/ 48 w 345"/>
                    <a:gd name="T109" fmla="*/ 74 h 353"/>
                    <a:gd name="T110" fmla="*/ 55 w 345"/>
                    <a:gd name="T111" fmla="*/ 80 h 353"/>
                    <a:gd name="T112" fmla="*/ 62 w 345"/>
                    <a:gd name="T113" fmla="*/ 78 h 353"/>
                    <a:gd name="T114" fmla="*/ 72 w 345"/>
                    <a:gd name="T115" fmla="*/ 79 h 353"/>
                    <a:gd name="T116" fmla="*/ 79 w 345"/>
                    <a:gd name="T117" fmla="*/ 80 h 353"/>
                    <a:gd name="T118" fmla="*/ 86 w 345"/>
                    <a:gd name="T119" fmla="*/ 76 h 353"/>
                    <a:gd name="T120" fmla="*/ 124 w 345"/>
                    <a:gd name="T121" fmla="*/ 25 h 353"/>
                    <a:gd name="T122" fmla="*/ 142 w 345"/>
                    <a:gd name="T123" fmla="*/ 13 h 353"/>
                    <a:gd name="T124" fmla="*/ 152 w 345"/>
                    <a:gd name="T125" fmla="*/ 1 h 353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345"/>
                    <a:gd name="T190" fmla="*/ 0 h 353"/>
                    <a:gd name="T191" fmla="*/ 345 w 345"/>
                    <a:gd name="T192" fmla="*/ 353 h 353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345" h="353">
                      <a:moveTo>
                        <a:pt x="162" y="1"/>
                      </a:moveTo>
                      <a:lnTo>
                        <a:pt x="172" y="3"/>
                      </a:lnTo>
                      <a:lnTo>
                        <a:pt x="189" y="5"/>
                      </a:lnTo>
                      <a:lnTo>
                        <a:pt x="194" y="6"/>
                      </a:lnTo>
                      <a:lnTo>
                        <a:pt x="195" y="6"/>
                      </a:lnTo>
                      <a:lnTo>
                        <a:pt x="198" y="5"/>
                      </a:lnTo>
                      <a:lnTo>
                        <a:pt x="199" y="6"/>
                      </a:lnTo>
                      <a:lnTo>
                        <a:pt x="200" y="6"/>
                      </a:lnTo>
                      <a:lnTo>
                        <a:pt x="200" y="7"/>
                      </a:lnTo>
                      <a:lnTo>
                        <a:pt x="201" y="7"/>
                      </a:lnTo>
                      <a:lnTo>
                        <a:pt x="201" y="8"/>
                      </a:lnTo>
                      <a:lnTo>
                        <a:pt x="202" y="8"/>
                      </a:lnTo>
                      <a:lnTo>
                        <a:pt x="203" y="7"/>
                      </a:lnTo>
                      <a:lnTo>
                        <a:pt x="204" y="7"/>
                      </a:lnTo>
                      <a:lnTo>
                        <a:pt x="205" y="7"/>
                      </a:lnTo>
                      <a:lnTo>
                        <a:pt x="205" y="8"/>
                      </a:lnTo>
                      <a:lnTo>
                        <a:pt x="207" y="8"/>
                      </a:lnTo>
                      <a:lnTo>
                        <a:pt x="207" y="9"/>
                      </a:lnTo>
                      <a:lnTo>
                        <a:pt x="208" y="9"/>
                      </a:lnTo>
                      <a:lnTo>
                        <a:pt x="209" y="9"/>
                      </a:lnTo>
                      <a:lnTo>
                        <a:pt x="210" y="10"/>
                      </a:lnTo>
                      <a:lnTo>
                        <a:pt x="211" y="10"/>
                      </a:lnTo>
                      <a:lnTo>
                        <a:pt x="213" y="10"/>
                      </a:lnTo>
                      <a:lnTo>
                        <a:pt x="214" y="10"/>
                      </a:lnTo>
                      <a:lnTo>
                        <a:pt x="215" y="10"/>
                      </a:lnTo>
                      <a:lnTo>
                        <a:pt x="216" y="11"/>
                      </a:lnTo>
                      <a:lnTo>
                        <a:pt x="217" y="11"/>
                      </a:lnTo>
                      <a:lnTo>
                        <a:pt x="219" y="11"/>
                      </a:lnTo>
                      <a:lnTo>
                        <a:pt x="220" y="11"/>
                      </a:lnTo>
                      <a:lnTo>
                        <a:pt x="221" y="11"/>
                      </a:lnTo>
                      <a:lnTo>
                        <a:pt x="221" y="10"/>
                      </a:lnTo>
                      <a:lnTo>
                        <a:pt x="222" y="10"/>
                      </a:lnTo>
                      <a:lnTo>
                        <a:pt x="222" y="11"/>
                      </a:lnTo>
                      <a:lnTo>
                        <a:pt x="222" y="12"/>
                      </a:lnTo>
                      <a:lnTo>
                        <a:pt x="223" y="13"/>
                      </a:lnTo>
                      <a:lnTo>
                        <a:pt x="223" y="14"/>
                      </a:lnTo>
                      <a:lnTo>
                        <a:pt x="224" y="15"/>
                      </a:lnTo>
                      <a:lnTo>
                        <a:pt x="225" y="15"/>
                      </a:lnTo>
                      <a:lnTo>
                        <a:pt x="227" y="14"/>
                      </a:lnTo>
                      <a:lnTo>
                        <a:pt x="228" y="14"/>
                      </a:lnTo>
                      <a:lnTo>
                        <a:pt x="229" y="13"/>
                      </a:lnTo>
                      <a:lnTo>
                        <a:pt x="229" y="12"/>
                      </a:lnTo>
                      <a:lnTo>
                        <a:pt x="230" y="12"/>
                      </a:lnTo>
                      <a:lnTo>
                        <a:pt x="231" y="11"/>
                      </a:lnTo>
                      <a:lnTo>
                        <a:pt x="232" y="11"/>
                      </a:lnTo>
                      <a:lnTo>
                        <a:pt x="232" y="10"/>
                      </a:lnTo>
                      <a:lnTo>
                        <a:pt x="233" y="10"/>
                      </a:lnTo>
                      <a:lnTo>
                        <a:pt x="234" y="10"/>
                      </a:lnTo>
                      <a:lnTo>
                        <a:pt x="235" y="10"/>
                      </a:lnTo>
                      <a:lnTo>
                        <a:pt x="236" y="9"/>
                      </a:lnTo>
                      <a:lnTo>
                        <a:pt x="237" y="8"/>
                      </a:lnTo>
                      <a:lnTo>
                        <a:pt x="238" y="8"/>
                      </a:lnTo>
                      <a:lnTo>
                        <a:pt x="239" y="8"/>
                      </a:lnTo>
                      <a:lnTo>
                        <a:pt x="239" y="9"/>
                      </a:lnTo>
                      <a:lnTo>
                        <a:pt x="240" y="9"/>
                      </a:lnTo>
                      <a:lnTo>
                        <a:pt x="240" y="10"/>
                      </a:lnTo>
                      <a:lnTo>
                        <a:pt x="241" y="10"/>
                      </a:lnTo>
                      <a:lnTo>
                        <a:pt x="242" y="11"/>
                      </a:lnTo>
                      <a:lnTo>
                        <a:pt x="243" y="11"/>
                      </a:lnTo>
                      <a:lnTo>
                        <a:pt x="243" y="12"/>
                      </a:lnTo>
                      <a:lnTo>
                        <a:pt x="244" y="13"/>
                      </a:lnTo>
                      <a:lnTo>
                        <a:pt x="245" y="13"/>
                      </a:lnTo>
                      <a:lnTo>
                        <a:pt x="245" y="14"/>
                      </a:lnTo>
                      <a:lnTo>
                        <a:pt x="246" y="14"/>
                      </a:lnTo>
                      <a:lnTo>
                        <a:pt x="246" y="15"/>
                      </a:lnTo>
                      <a:lnTo>
                        <a:pt x="246" y="16"/>
                      </a:lnTo>
                      <a:lnTo>
                        <a:pt x="247" y="16"/>
                      </a:lnTo>
                      <a:lnTo>
                        <a:pt x="248" y="16"/>
                      </a:lnTo>
                      <a:lnTo>
                        <a:pt x="252" y="16"/>
                      </a:lnTo>
                      <a:lnTo>
                        <a:pt x="252" y="15"/>
                      </a:lnTo>
                      <a:lnTo>
                        <a:pt x="253" y="15"/>
                      </a:lnTo>
                      <a:lnTo>
                        <a:pt x="254" y="15"/>
                      </a:lnTo>
                      <a:lnTo>
                        <a:pt x="255" y="15"/>
                      </a:lnTo>
                      <a:lnTo>
                        <a:pt x="256" y="15"/>
                      </a:lnTo>
                      <a:lnTo>
                        <a:pt x="258" y="15"/>
                      </a:lnTo>
                      <a:lnTo>
                        <a:pt x="258" y="14"/>
                      </a:lnTo>
                      <a:lnTo>
                        <a:pt x="259" y="14"/>
                      </a:lnTo>
                      <a:lnTo>
                        <a:pt x="260" y="15"/>
                      </a:lnTo>
                      <a:lnTo>
                        <a:pt x="261" y="15"/>
                      </a:lnTo>
                      <a:lnTo>
                        <a:pt x="262" y="15"/>
                      </a:lnTo>
                      <a:lnTo>
                        <a:pt x="263" y="16"/>
                      </a:lnTo>
                      <a:lnTo>
                        <a:pt x="263" y="15"/>
                      </a:lnTo>
                      <a:lnTo>
                        <a:pt x="263" y="16"/>
                      </a:lnTo>
                      <a:lnTo>
                        <a:pt x="264" y="16"/>
                      </a:lnTo>
                      <a:lnTo>
                        <a:pt x="264" y="17"/>
                      </a:lnTo>
                      <a:lnTo>
                        <a:pt x="264" y="19"/>
                      </a:lnTo>
                      <a:lnTo>
                        <a:pt x="265" y="19"/>
                      </a:lnTo>
                      <a:lnTo>
                        <a:pt x="265" y="20"/>
                      </a:lnTo>
                      <a:lnTo>
                        <a:pt x="266" y="21"/>
                      </a:lnTo>
                      <a:lnTo>
                        <a:pt x="266" y="22"/>
                      </a:lnTo>
                      <a:lnTo>
                        <a:pt x="267" y="22"/>
                      </a:lnTo>
                      <a:lnTo>
                        <a:pt x="268" y="23"/>
                      </a:lnTo>
                      <a:lnTo>
                        <a:pt x="269" y="24"/>
                      </a:lnTo>
                      <a:lnTo>
                        <a:pt x="268" y="25"/>
                      </a:lnTo>
                      <a:lnTo>
                        <a:pt x="268" y="26"/>
                      </a:lnTo>
                      <a:lnTo>
                        <a:pt x="268" y="27"/>
                      </a:lnTo>
                      <a:lnTo>
                        <a:pt x="269" y="28"/>
                      </a:lnTo>
                      <a:lnTo>
                        <a:pt x="268" y="28"/>
                      </a:lnTo>
                      <a:lnTo>
                        <a:pt x="268" y="29"/>
                      </a:lnTo>
                      <a:lnTo>
                        <a:pt x="269" y="30"/>
                      </a:lnTo>
                      <a:lnTo>
                        <a:pt x="268" y="30"/>
                      </a:lnTo>
                      <a:lnTo>
                        <a:pt x="269" y="31"/>
                      </a:lnTo>
                      <a:lnTo>
                        <a:pt x="269" y="30"/>
                      </a:lnTo>
                      <a:lnTo>
                        <a:pt x="270" y="31"/>
                      </a:lnTo>
                      <a:lnTo>
                        <a:pt x="270" y="32"/>
                      </a:lnTo>
                      <a:lnTo>
                        <a:pt x="271" y="32"/>
                      </a:lnTo>
                      <a:lnTo>
                        <a:pt x="272" y="32"/>
                      </a:lnTo>
                      <a:lnTo>
                        <a:pt x="273" y="32"/>
                      </a:lnTo>
                      <a:lnTo>
                        <a:pt x="273" y="33"/>
                      </a:lnTo>
                      <a:lnTo>
                        <a:pt x="274" y="33"/>
                      </a:lnTo>
                      <a:lnTo>
                        <a:pt x="274" y="34"/>
                      </a:lnTo>
                      <a:lnTo>
                        <a:pt x="274" y="35"/>
                      </a:lnTo>
                      <a:lnTo>
                        <a:pt x="274" y="36"/>
                      </a:lnTo>
                      <a:lnTo>
                        <a:pt x="275" y="37"/>
                      </a:lnTo>
                      <a:lnTo>
                        <a:pt x="275" y="38"/>
                      </a:lnTo>
                      <a:lnTo>
                        <a:pt x="275" y="39"/>
                      </a:lnTo>
                      <a:lnTo>
                        <a:pt x="276" y="38"/>
                      </a:lnTo>
                      <a:lnTo>
                        <a:pt x="277" y="37"/>
                      </a:lnTo>
                      <a:lnTo>
                        <a:pt x="277" y="38"/>
                      </a:lnTo>
                      <a:lnTo>
                        <a:pt x="277" y="39"/>
                      </a:lnTo>
                      <a:lnTo>
                        <a:pt x="278" y="39"/>
                      </a:lnTo>
                      <a:lnTo>
                        <a:pt x="278" y="40"/>
                      </a:lnTo>
                      <a:lnTo>
                        <a:pt x="279" y="40"/>
                      </a:lnTo>
                      <a:lnTo>
                        <a:pt x="279" y="41"/>
                      </a:lnTo>
                      <a:lnTo>
                        <a:pt x="278" y="41"/>
                      </a:lnTo>
                      <a:lnTo>
                        <a:pt x="278" y="42"/>
                      </a:lnTo>
                      <a:lnTo>
                        <a:pt x="278" y="43"/>
                      </a:lnTo>
                      <a:lnTo>
                        <a:pt x="279" y="43"/>
                      </a:lnTo>
                      <a:lnTo>
                        <a:pt x="280" y="43"/>
                      </a:lnTo>
                      <a:lnTo>
                        <a:pt x="280" y="44"/>
                      </a:lnTo>
                      <a:lnTo>
                        <a:pt x="280" y="43"/>
                      </a:lnTo>
                      <a:lnTo>
                        <a:pt x="281" y="44"/>
                      </a:lnTo>
                      <a:lnTo>
                        <a:pt x="281" y="43"/>
                      </a:lnTo>
                      <a:lnTo>
                        <a:pt x="282" y="43"/>
                      </a:lnTo>
                      <a:lnTo>
                        <a:pt x="282" y="44"/>
                      </a:lnTo>
                      <a:lnTo>
                        <a:pt x="283" y="44"/>
                      </a:lnTo>
                      <a:lnTo>
                        <a:pt x="284" y="44"/>
                      </a:lnTo>
                      <a:lnTo>
                        <a:pt x="285" y="43"/>
                      </a:lnTo>
                      <a:lnTo>
                        <a:pt x="286" y="43"/>
                      </a:lnTo>
                      <a:lnTo>
                        <a:pt x="287" y="43"/>
                      </a:lnTo>
                      <a:lnTo>
                        <a:pt x="287" y="44"/>
                      </a:lnTo>
                      <a:lnTo>
                        <a:pt x="287" y="43"/>
                      </a:lnTo>
                      <a:lnTo>
                        <a:pt x="288" y="43"/>
                      </a:lnTo>
                      <a:lnTo>
                        <a:pt x="289" y="43"/>
                      </a:lnTo>
                      <a:lnTo>
                        <a:pt x="290" y="44"/>
                      </a:lnTo>
                      <a:lnTo>
                        <a:pt x="290" y="45"/>
                      </a:lnTo>
                      <a:lnTo>
                        <a:pt x="291" y="45"/>
                      </a:lnTo>
                      <a:lnTo>
                        <a:pt x="291" y="44"/>
                      </a:lnTo>
                      <a:lnTo>
                        <a:pt x="292" y="45"/>
                      </a:lnTo>
                      <a:lnTo>
                        <a:pt x="292" y="44"/>
                      </a:lnTo>
                      <a:lnTo>
                        <a:pt x="293" y="44"/>
                      </a:lnTo>
                      <a:lnTo>
                        <a:pt x="294" y="44"/>
                      </a:lnTo>
                      <a:lnTo>
                        <a:pt x="294" y="43"/>
                      </a:lnTo>
                      <a:lnTo>
                        <a:pt x="295" y="43"/>
                      </a:lnTo>
                      <a:lnTo>
                        <a:pt x="294" y="42"/>
                      </a:lnTo>
                      <a:lnTo>
                        <a:pt x="295" y="42"/>
                      </a:lnTo>
                      <a:lnTo>
                        <a:pt x="296" y="41"/>
                      </a:lnTo>
                      <a:lnTo>
                        <a:pt x="297" y="41"/>
                      </a:lnTo>
                      <a:lnTo>
                        <a:pt x="298" y="42"/>
                      </a:lnTo>
                      <a:lnTo>
                        <a:pt x="298" y="41"/>
                      </a:lnTo>
                      <a:lnTo>
                        <a:pt x="299" y="42"/>
                      </a:lnTo>
                      <a:lnTo>
                        <a:pt x="299" y="41"/>
                      </a:lnTo>
                      <a:lnTo>
                        <a:pt x="299" y="40"/>
                      </a:lnTo>
                      <a:lnTo>
                        <a:pt x="300" y="40"/>
                      </a:lnTo>
                      <a:lnTo>
                        <a:pt x="301" y="40"/>
                      </a:lnTo>
                      <a:lnTo>
                        <a:pt x="301" y="39"/>
                      </a:lnTo>
                      <a:lnTo>
                        <a:pt x="302" y="39"/>
                      </a:lnTo>
                      <a:lnTo>
                        <a:pt x="303" y="39"/>
                      </a:lnTo>
                      <a:lnTo>
                        <a:pt x="303" y="38"/>
                      </a:lnTo>
                      <a:lnTo>
                        <a:pt x="304" y="38"/>
                      </a:lnTo>
                      <a:lnTo>
                        <a:pt x="304" y="39"/>
                      </a:lnTo>
                      <a:lnTo>
                        <a:pt x="305" y="39"/>
                      </a:lnTo>
                      <a:lnTo>
                        <a:pt x="306" y="38"/>
                      </a:lnTo>
                      <a:lnTo>
                        <a:pt x="306" y="39"/>
                      </a:lnTo>
                      <a:lnTo>
                        <a:pt x="307" y="39"/>
                      </a:lnTo>
                      <a:lnTo>
                        <a:pt x="308" y="39"/>
                      </a:lnTo>
                      <a:lnTo>
                        <a:pt x="309" y="40"/>
                      </a:lnTo>
                      <a:lnTo>
                        <a:pt x="309" y="39"/>
                      </a:lnTo>
                      <a:lnTo>
                        <a:pt x="310" y="39"/>
                      </a:lnTo>
                      <a:lnTo>
                        <a:pt x="310" y="40"/>
                      </a:lnTo>
                      <a:lnTo>
                        <a:pt x="310" y="41"/>
                      </a:lnTo>
                      <a:lnTo>
                        <a:pt x="310" y="40"/>
                      </a:lnTo>
                      <a:lnTo>
                        <a:pt x="311" y="41"/>
                      </a:lnTo>
                      <a:lnTo>
                        <a:pt x="311" y="42"/>
                      </a:lnTo>
                      <a:lnTo>
                        <a:pt x="312" y="42"/>
                      </a:lnTo>
                      <a:lnTo>
                        <a:pt x="313" y="42"/>
                      </a:lnTo>
                      <a:lnTo>
                        <a:pt x="314" y="41"/>
                      </a:lnTo>
                      <a:lnTo>
                        <a:pt x="316" y="40"/>
                      </a:lnTo>
                      <a:lnTo>
                        <a:pt x="316" y="39"/>
                      </a:lnTo>
                      <a:lnTo>
                        <a:pt x="316" y="40"/>
                      </a:lnTo>
                      <a:lnTo>
                        <a:pt x="317" y="40"/>
                      </a:lnTo>
                      <a:lnTo>
                        <a:pt x="317" y="39"/>
                      </a:lnTo>
                      <a:lnTo>
                        <a:pt x="318" y="39"/>
                      </a:lnTo>
                      <a:lnTo>
                        <a:pt x="319" y="39"/>
                      </a:lnTo>
                      <a:lnTo>
                        <a:pt x="320" y="39"/>
                      </a:lnTo>
                      <a:lnTo>
                        <a:pt x="321" y="39"/>
                      </a:lnTo>
                      <a:lnTo>
                        <a:pt x="321" y="40"/>
                      </a:lnTo>
                      <a:lnTo>
                        <a:pt x="320" y="40"/>
                      </a:lnTo>
                      <a:lnTo>
                        <a:pt x="320" y="41"/>
                      </a:lnTo>
                      <a:lnTo>
                        <a:pt x="321" y="42"/>
                      </a:lnTo>
                      <a:lnTo>
                        <a:pt x="321" y="41"/>
                      </a:lnTo>
                      <a:lnTo>
                        <a:pt x="321" y="42"/>
                      </a:lnTo>
                      <a:lnTo>
                        <a:pt x="322" y="42"/>
                      </a:lnTo>
                      <a:lnTo>
                        <a:pt x="323" y="42"/>
                      </a:lnTo>
                      <a:lnTo>
                        <a:pt x="323" y="43"/>
                      </a:lnTo>
                      <a:lnTo>
                        <a:pt x="324" y="43"/>
                      </a:lnTo>
                      <a:lnTo>
                        <a:pt x="324" y="42"/>
                      </a:lnTo>
                      <a:lnTo>
                        <a:pt x="325" y="42"/>
                      </a:lnTo>
                      <a:lnTo>
                        <a:pt x="325" y="43"/>
                      </a:lnTo>
                      <a:lnTo>
                        <a:pt x="324" y="44"/>
                      </a:lnTo>
                      <a:lnTo>
                        <a:pt x="325" y="44"/>
                      </a:lnTo>
                      <a:lnTo>
                        <a:pt x="325" y="45"/>
                      </a:lnTo>
                      <a:lnTo>
                        <a:pt x="326" y="45"/>
                      </a:lnTo>
                      <a:lnTo>
                        <a:pt x="327" y="45"/>
                      </a:lnTo>
                      <a:lnTo>
                        <a:pt x="327" y="44"/>
                      </a:lnTo>
                      <a:lnTo>
                        <a:pt x="328" y="44"/>
                      </a:lnTo>
                      <a:lnTo>
                        <a:pt x="328" y="43"/>
                      </a:lnTo>
                      <a:lnTo>
                        <a:pt x="329" y="43"/>
                      </a:lnTo>
                      <a:lnTo>
                        <a:pt x="329" y="42"/>
                      </a:lnTo>
                      <a:lnTo>
                        <a:pt x="328" y="41"/>
                      </a:lnTo>
                      <a:lnTo>
                        <a:pt x="328" y="40"/>
                      </a:lnTo>
                      <a:lnTo>
                        <a:pt x="329" y="39"/>
                      </a:lnTo>
                      <a:lnTo>
                        <a:pt x="330" y="40"/>
                      </a:lnTo>
                      <a:lnTo>
                        <a:pt x="330" y="42"/>
                      </a:lnTo>
                      <a:lnTo>
                        <a:pt x="331" y="42"/>
                      </a:lnTo>
                      <a:lnTo>
                        <a:pt x="332" y="43"/>
                      </a:lnTo>
                      <a:lnTo>
                        <a:pt x="333" y="43"/>
                      </a:lnTo>
                      <a:lnTo>
                        <a:pt x="333" y="44"/>
                      </a:lnTo>
                      <a:lnTo>
                        <a:pt x="333" y="45"/>
                      </a:lnTo>
                      <a:lnTo>
                        <a:pt x="333" y="44"/>
                      </a:lnTo>
                      <a:lnTo>
                        <a:pt x="333" y="45"/>
                      </a:lnTo>
                      <a:lnTo>
                        <a:pt x="334" y="45"/>
                      </a:lnTo>
                      <a:lnTo>
                        <a:pt x="334" y="46"/>
                      </a:lnTo>
                      <a:lnTo>
                        <a:pt x="335" y="47"/>
                      </a:lnTo>
                      <a:lnTo>
                        <a:pt x="336" y="46"/>
                      </a:lnTo>
                      <a:lnTo>
                        <a:pt x="337" y="46"/>
                      </a:lnTo>
                      <a:lnTo>
                        <a:pt x="337" y="45"/>
                      </a:lnTo>
                      <a:lnTo>
                        <a:pt x="338" y="45"/>
                      </a:lnTo>
                      <a:lnTo>
                        <a:pt x="339" y="45"/>
                      </a:lnTo>
                      <a:lnTo>
                        <a:pt x="338" y="45"/>
                      </a:lnTo>
                      <a:lnTo>
                        <a:pt x="339" y="45"/>
                      </a:lnTo>
                      <a:lnTo>
                        <a:pt x="339" y="46"/>
                      </a:lnTo>
                      <a:lnTo>
                        <a:pt x="340" y="46"/>
                      </a:lnTo>
                      <a:lnTo>
                        <a:pt x="341" y="45"/>
                      </a:lnTo>
                      <a:lnTo>
                        <a:pt x="341" y="46"/>
                      </a:lnTo>
                      <a:lnTo>
                        <a:pt x="342" y="47"/>
                      </a:lnTo>
                      <a:lnTo>
                        <a:pt x="342" y="46"/>
                      </a:lnTo>
                      <a:lnTo>
                        <a:pt x="343" y="46"/>
                      </a:lnTo>
                      <a:lnTo>
                        <a:pt x="343" y="47"/>
                      </a:lnTo>
                      <a:lnTo>
                        <a:pt x="344" y="47"/>
                      </a:lnTo>
                      <a:lnTo>
                        <a:pt x="345" y="48"/>
                      </a:lnTo>
                      <a:lnTo>
                        <a:pt x="342" y="52"/>
                      </a:lnTo>
                      <a:lnTo>
                        <a:pt x="327" y="82"/>
                      </a:lnTo>
                      <a:lnTo>
                        <a:pt x="314" y="107"/>
                      </a:lnTo>
                      <a:lnTo>
                        <a:pt x="305" y="123"/>
                      </a:lnTo>
                      <a:lnTo>
                        <a:pt x="301" y="131"/>
                      </a:lnTo>
                      <a:lnTo>
                        <a:pt x="298" y="138"/>
                      </a:lnTo>
                      <a:lnTo>
                        <a:pt x="287" y="155"/>
                      </a:lnTo>
                      <a:lnTo>
                        <a:pt x="270" y="188"/>
                      </a:lnTo>
                      <a:lnTo>
                        <a:pt x="259" y="208"/>
                      </a:lnTo>
                      <a:lnTo>
                        <a:pt x="258" y="210"/>
                      </a:lnTo>
                      <a:lnTo>
                        <a:pt x="255" y="216"/>
                      </a:lnTo>
                      <a:lnTo>
                        <a:pt x="251" y="224"/>
                      </a:lnTo>
                      <a:lnTo>
                        <a:pt x="246" y="233"/>
                      </a:lnTo>
                      <a:lnTo>
                        <a:pt x="244" y="236"/>
                      </a:lnTo>
                      <a:lnTo>
                        <a:pt x="241" y="242"/>
                      </a:lnTo>
                      <a:lnTo>
                        <a:pt x="240" y="242"/>
                      </a:lnTo>
                      <a:lnTo>
                        <a:pt x="240" y="243"/>
                      </a:lnTo>
                      <a:lnTo>
                        <a:pt x="239" y="248"/>
                      </a:lnTo>
                      <a:lnTo>
                        <a:pt x="234" y="256"/>
                      </a:lnTo>
                      <a:lnTo>
                        <a:pt x="233" y="260"/>
                      </a:lnTo>
                      <a:lnTo>
                        <a:pt x="232" y="261"/>
                      </a:lnTo>
                      <a:lnTo>
                        <a:pt x="232" y="262"/>
                      </a:lnTo>
                      <a:lnTo>
                        <a:pt x="230" y="265"/>
                      </a:lnTo>
                      <a:lnTo>
                        <a:pt x="227" y="272"/>
                      </a:lnTo>
                      <a:lnTo>
                        <a:pt x="220" y="286"/>
                      </a:lnTo>
                      <a:lnTo>
                        <a:pt x="213" y="300"/>
                      </a:lnTo>
                      <a:lnTo>
                        <a:pt x="206" y="313"/>
                      </a:lnTo>
                      <a:lnTo>
                        <a:pt x="201" y="324"/>
                      </a:lnTo>
                      <a:lnTo>
                        <a:pt x="198" y="330"/>
                      </a:lnTo>
                      <a:lnTo>
                        <a:pt x="197" y="332"/>
                      </a:lnTo>
                      <a:lnTo>
                        <a:pt x="194" y="340"/>
                      </a:lnTo>
                      <a:lnTo>
                        <a:pt x="188" y="353"/>
                      </a:lnTo>
                      <a:lnTo>
                        <a:pt x="188" y="351"/>
                      </a:lnTo>
                      <a:lnTo>
                        <a:pt x="188" y="349"/>
                      </a:lnTo>
                      <a:lnTo>
                        <a:pt x="188" y="348"/>
                      </a:lnTo>
                      <a:lnTo>
                        <a:pt x="188" y="347"/>
                      </a:lnTo>
                      <a:lnTo>
                        <a:pt x="188" y="345"/>
                      </a:lnTo>
                      <a:lnTo>
                        <a:pt x="188" y="344"/>
                      </a:lnTo>
                      <a:lnTo>
                        <a:pt x="187" y="343"/>
                      </a:lnTo>
                      <a:lnTo>
                        <a:pt x="187" y="342"/>
                      </a:lnTo>
                      <a:lnTo>
                        <a:pt x="186" y="342"/>
                      </a:lnTo>
                      <a:lnTo>
                        <a:pt x="185" y="341"/>
                      </a:lnTo>
                      <a:lnTo>
                        <a:pt x="184" y="341"/>
                      </a:lnTo>
                      <a:lnTo>
                        <a:pt x="184" y="340"/>
                      </a:lnTo>
                      <a:lnTo>
                        <a:pt x="183" y="339"/>
                      </a:lnTo>
                      <a:lnTo>
                        <a:pt x="183" y="338"/>
                      </a:lnTo>
                      <a:lnTo>
                        <a:pt x="183" y="337"/>
                      </a:lnTo>
                      <a:lnTo>
                        <a:pt x="182" y="337"/>
                      </a:lnTo>
                      <a:lnTo>
                        <a:pt x="182" y="336"/>
                      </a:lnTo>
                      <a:lnTo>
                        <a:pt x="181" y="336"/>
                      </a:lnTo>
                      <a:lnTo>
                        <a:pt x="180" y="335"/>
                      </a:lnTo>
                      <a:lnTo>
                        <a:pt x="180" y="334"/>
                      </a:lnTo>
                      <a:lnTo>
                        <a:pt x="179" y="334"/>
                      </a:lnTo>
                      <a:lnTo>
                        <a:pt x="179" y="333"/>
                      </a:lnTo>
                      <a:lnTo>
                        <a:pt x="179" y="332"/>
                      </a:lnTo>
                      <a:lnTo>
                        <a:pt x="178" y="332"/>
                      </a:lnTo>
                      <a:lnTo>
                        <a:pt x="178" y="331"/>
                      </a:lnTo>
                      <a:lnTo>
                        <a:pt x="178" y="330"/>
                      </a:lnTo>
                      <a:lnTo>
                        <a:pt x="178" y="329"/>
                      </a:lnTo>
                      <a:lnTo>
                        <a:pt x="178" y="328"/>
                      </a:lnTo>
                      <a:lnTo>
                        <a:pt x="178" y="327"/>
                      </a:lnTo>
                      <a:lnTo>
                        <a:pt x="177" y="327"/>
                      </a:lnTo>
                      <a:lnTo>
                        <a:pt x="177" y="326"/>
                      </a:lnTo>
                      <a:lnTo>
                        <a:pt x="177" y="325"/>
                      </a:lnTo>
                      <a:lnTo>
                        <a:pt x="176" y="325"/>
                      </a:lnTo>
                      <a:lnTo>
                        <a:pt x="176" y="324"/>
                      </a:lnTo>
                      <a:lnTo>
                        <a:pt x="176" y="323"/>
                      </a:lnTo>
                      <a:lnTo>
                        <a:pt x="176" y="322"/>
                      </a:lnTo>
                      <a:lnTo>
                        <a:pt x="176" y="321"/>
                      </a:lnTo>
                      <a:lnTo>
                        <a:pt x="175" y="320"/>
                      </a:lnTo>
                      <a:lnTo>
                        <a:pt x="175" y="319"/>
                      </a:lnTo>
                      <a:lnTo>
                        <a:pt x="175" y="318"/>
                      </a:lnTo>
                      <a:lnTo>
                        <a:pt x="174" y="318"/>
                      </a:lnTo>
                      <a:lnTo>
                        <a:pt x="174" y="317"/>
                      </a:lnTo>
                      <a:lnTo>
                        <a:pt x="173" y="317"/>
                      </a:lnTo>
                      <a:lnTo>
                        <a:pt x="173" y="316"/>
                      </a:lnTo>
                      <a:lnTo>
                        <a:pt x="173" y="315"/>
                      </a:lnTo>
                      <a:lnTo>
                        <a:pt x="172" y="314"/>
                      </a:lnTo>
                      <a:lnTo>
                        <a:pt x="172" y="313"/>
                      </a:lnTo>
                      <a:lnTo>
                        <a:pt x="171" y="313"/>
                      </a:lnTo>
                      <a:lnTo>
                        <a:pt x="171" y="312"/>
                      </a:lnTo>
                      <a:lnTo>
                        <a:pt x="171" y="311"/>
                      </a:lnTo>
                      <a:lnTo>
                        <a:pt x="170" y="311"/>
                      </a:lnTo>
                      <a:lnTo>
                        <a:pt x="170" y="310"/>
                      </a:lnTo>
                      <a:lnTo>
                        <a:pt x="169" y="309"/>
                      </a:lnTo>
                      <a:lnTo>
                        <a:pt x="168" y="308"/>
                      </a:lnTo>
                      <a:lnTo>
                        <a:pt x="167" y="308"/>
                      </a:lnTo>
                      <a:lnTo>
                        <a:pt x="166" y="307"/>
                      </a:lnTo>
                      <a:lnTo>
                        <a:pt x="165" y="307"/>
                      </a:lnTo>
                      <a:lnTo>
                        <a:pt x="165" y="306"/>
                      </a:lnTo>
                      <a:lnTo>
                        <a:pt x="165" y="305"/>
                      </a:lnTo>
                      <a:lnTo>
                        <a:pt x="165" y="304"/>
                      </a:lnTo>
                      <a:lnTo>
                        <a:pt x="164" y="304"/>
                      </a:lnTo>
                      <a:lnTo>
                        <a:pt x="163" y="304"/>
                      </a:lnTo>
                      <a:lnTo>
                        <a:pt x="162" y="303"/>
                      </a:lnTo>
                      <a:lnTo>
                        <a:pt x="161" y="301"/>
                      </a:lnTo>
                      <a:lnTo>
                        <a:pt x="160" y="301"/>
                      </a:lnTo>
                      <a:lnTo>
                        <a:pt x="160" y="300"/>
                      </a:lnTo>
                      <a:lnTo>
                        <a:pt x="159" y="299"/>
                      </a:lnTo>
                      <a:lnTo>
                        <a:pt x="159" y="298"/>
                      </a:lnTo>
                      <a:lnTo>
                        <a:pt x="158" y="298"/>
                      </a:lnTo>
                      <a:lnTo>
                        <a:pt x="158" y="297"/>
                      </a:lnTo>
                      <a:lnTo>
                        <a:pt x="157" y="296"/>
                      </a:lnTo>
                      <a:lnTo>
                        <a:pt x="156" y="295"/>
                      </a:lnTo>
                      <a:lnTo>
                        <a:pt x="156" y="294"/>
                      </a:lnTo>
                      <a:lnTo>
                        <a:pt x="155" y="294"/>
                      </a:lnTo>
                      <a:lnTo>
                        <a:pt x="154" y="294"/>
                      </a:lnTo>
                      <a:lnTo>
                        <a:pt x="154" y="293"/>
                      </a:lnTo>
                      <a:lnTo>
                        <a:pt x="153" y="293"/>
                      </a:lnTo>
                      <a:lnTo>
                        <a:pt x="153" y="292"/>
                      </a:lnTo>
                      <a:lnTo>
                        <a:pt x="154" y="292"/>
                      </a:lnTo>
                      <a:lnTo>
                        <a:pt x="154" y="291"/>
                      </a:lnTo>
                      <a:lnTo>
                        <a:pt x="153" y="291"/>
                      </a:lnTo>
                      <a:lnTo>
                        <a:pt x="152" y="291"/>
                      </a:lnTo>
                      <a:lnTo>
                        <a:pt x="151" y="291"/>
                      </a:lnTo>
                      <a:lnTo>
                        <a:pt x="150" y="290"/>
                      </a:lnTo>
                      <a:lnTo>
                        <a:pt x="149" y="291"/>
                      </a:lnTo>
                      <a:lnTo>
                        <a:pt x="149" y="292"/>
                      </a:lnTo>
                      <a:lnTo>
                        <a:pt x="148" y="292"/>
                      </a:lnTo>
                      <a:lnTo>
                        <a:pt x="147" y="292"/>
                      </a:lnTo>
                      <a:lnTo>
                        <a:pt x="147" y="293"/>
                      </a:lnTo>
                      <a:lnTo>
                        <a:pt x="147" y="292"/>
                      </a:lnTo>
                      <a:lnTo>
                        <a:pt x="146" y="292"/>
                      </a:lnTo>
                      <a:lnTo>
                        <a:pt x="145" y="292"/>
                      </a:lnTo>
                      <a:lnTo>
                        <a:pt x="144" y="292"/>
                      </a:lnTo>
                      <a:lnTo>
                        <a:pt x="143" y="292"/>
                      </a:lnTo>
                      <a:lnTo>
                        <a:pt x="142" y="292"/>
                      </a:lnTo>
                      <a:lnTo>
                        <a:pt x="142" y="291"/>
                      </a:lnTo>
                      <a:lnTo>
                        <a:pt x="141" y="291"/>
                      </a:lnTo>
                      <a:lnTo>
                        <a:pt x="140" y="291"/>
                      </a:lnTo>
                      <a:lnTo>
                        <a:pt x="139" y="290"/>
                      </a:lnTo>
                      <a:lnTo>
                        <a:pt x="138" y="289"/>
                      </a:lnTo>
                      <a:lnTo>
                        <a:pt x="138" y="288"/>
                      </a:lnTo>
                      <a:lnTo>
                        <a:pt x="137" y="287"/>
                      </a:lnTo>
                      <a:lnTo>
                        <a:pt x="136" y="286"/>
                      </a:lnTo>
                      <a:lnTo>
                        <a:pt x="136" y="285"/>
                      </a:lnTo>
                      <a:lnTo>
                        <a:pt x="136" y="284"/>
                      </a:lnTo>
                      <a:lnTo>
                        <a:pt x="135" y="283"/>
                      </a:lnTo>
                      <a:lnTo>
                        <a:pt x="134" y="283"/>
                      </a:lnTo>
                      <a:lnTo>
                        <a:pt x="133" y="283"/>
                      </a:lnTo>
                      <a:lnTo>
                        <a:pt x="132" y="283"/>
                      </a:lnTo>
                      <a:lnTo>
                        <a:pt x="131" y="283"/>
                      </a:lnTo>
                      <a:lnTo>
                        <a:pt x="130" y="283"/>
                      </a:lnTo>
                      <a:lnTo>
                        <a:pt x="129" y="283"/>
                      </a:lnTo>
                      <a:lnTo>
                        <a:pt x="128" y="282"/>
                      </a:lnTo>
                      <a:lnTo>
                        <a:pt x="127" y="282"/>
                      </a:lnTo>
                      <a:lnTo>
                        <a:pt x="126" y="281"/>
                      </a:lnTo>
                      <a:lnTo>
                        <a:pt x="125" y="280"/>
                      </a:lnTo>
                      <a:lnTo>
                        <a:pt x="125" y="278"/>
                      </a:lnTo>
                      <a:lnTo>
                        <a:pt x="124" y="271"/>
                      </a:lnTo>
                      <a:lnTo>
                        <a:pt x="124" y="265"/>
                      </a:lnTo>
                      <a:lnTo>
                        <a:pt x="123" y="264"/>
                      </a:lnTo>
                      <a:lnTo>
                        <a:pt x="117" y="263"/>
                      </a:lnTo>
                      <a:lnTo>
                        <a:pt x="108" y="261"/>
                      </a:lnTo>
                      <a:lnTo>
                        <a:pt x="98" y="260"/>
                      </a:lnTo>
                      <a:lnTo>
                        <a:pt x="89" y="248"/>
                      </a:lnTo>
                      <a:lnTo>
                        <a:pt x="82" y="237"/>
                      </a:lnTo>
                      <a:lnTo>
                        <a:pt x="77" y="231"/>
                      </a:lnTo>
                      <a:lnTo>
                        <a:pt x="77" y="230"/>
                      </a:lnTo>
                      <a:lnTo>
                        <a:pt x="76" y="230"/>
                      </a:lnTo>
                      <a:lnTo>
                        <a:pt x="73" y="228"/>
                      </a:lnTo>
                      <a:lnTo>
                        <a:pt x="66" y="225"/>
                      </a:lnTo>
                      <a:lnTo>
                        <a:pt x="55" y="219"/>
                      </a:lnTo>
                      <a:lnTo>
                        <a:pt x="44" y="213"/>
                      </a:lnTo>
                      <a:lnTo>
                        <a:pt x="38" y="210"/>
                      </a:lnTo>
                      <a:lnTo>
                        <a:pt x="22" y="203"/>
                      </a:lnTo>
                      <a:lnTo>
                        <a:pt x="0" y="194"/>
                      </a:lnTo>
                      <a:lnTo>
                        <a:pt x="1" y="173"/>
                      </a:lnTo>
                      <a:lnTo>
                        <a:pt x="1" y="149"/>
                      </a:lnTo>
                      <a:lnTo>
                        <a:pt x="1" y="147"/>
                      </a:lnTo>
                      <a:lnTo>
                        <a:pt x="15" y="113"/>
                      </a:lnTo>
                      <a:lnTo>
                        <a:pt x="31" y="73"/>
                      </a:lnTo>
                      <a:lnTo>
                        <a:pt x="32" y="73"/>
                      </a:lnTo>
                      <a:lnTo>
                        <a:pt x="32" y="72"/>
                      </a:lnTo>
                      <a:lnTo>
                        <a:pt x="32" y="70"/>
                      </a:lnTo>
                      <a:lnTo>
                        <a:pt x="32" y="68"/>
                      </a:lnTo>
                      <a:lnTo>
                        <a:pt x="34" y="66"/>
                      </a:lnTo>
                      <a:lnTo>
                        <a:pt x="35" y="66"/>
                      </a:lnTo>
                      <a:lnTo>
                        <a:pt x="36" y="68"/>
                      </a:lnTo>
                      <a:lnTo>
                        <a:pt x="37" y="68"/>
                      </a:lnTo>
                      <a:lnTo>
                        <a:pt x="38" y="69"/>
                      </a:lnTo>
                      <a:lnTo>
                        <a:pt x="39" y="69"/>
                      </a:lnTo>
                      <a:lnTo>
                        <a:pt x="39" y="70"/>
                      </a:lnTo>
                      <a:lnTo>
                        <a:pt x="39" y="71"/>
                      </a:lnTo>
                      <a:lnTo>
                        <a:pt x="38" y="72"/>
                      </a:lnTo>
                      <a:lnTo>
                        <a:pt x="38" y="73"/>
                      </a:lnTo>
                      <a:lnTo>
                        <a:pt x="39" y="73"/>
                      </a:lnTo>
                      <a:lnTo>
                        <a:pt x="40" y="73"/>
                      </a:lnTo>
                      <a:lnTo>
                        <a:pt x="41" y="74"/>
                      </a:lnTo>
                      <a:lnTo>
                        <a:pt x="42" y="74"/>
                      </a:lnTo>
                      <a:lnTo>
                        <a:pt x="43" y="74"/>
                      </a:lnTo>
                      <a:lnTo>
                        <a:pt x="44" y="74"/>
                      </a:lnTo>
                      <a:lnTo>
                        <a:pt x="45" y="74"/>
                      </a:lnTo>
                      <a:lnTo>
                        <a:pt x="46" y="74"/>
                      </a:lnTo>
                      <a:lnTo>
                        <a:pt x="48" y="74"/>
                      </a:lnTo>
                      <a:lnTo>
                        <a:pt x="49" y="74"/>
                      </a:lnTo>
                      <a:lnTo>
                        <a:pt x="50" y="74"/>
                      </a:lnTo>
                      <a:lnTo>
                        <a:pt x="51" y="74"/>
                      </a:lnTo>
                      <a:lnTo>
                        <a:pt x="52" y="75"/>
                      </a:lnTo>
                      <a:lnTo>
                        <a:pt x="53" y="76"/>
                      </a:lnTo>
                      <a:lnTo>
                        <a:pt x="54" y="76"/>
                      </a:lnTo>
                      <a:lnTo>
                        <a:pt x="54" y="78"/>
                      </a:lnTo>
                      <a:lnTo>
                        <a:pt x="54" y="80"/>
                      </a:lnTo>
                      <a:lnTo>
                        <a:pt x="55" y="80"/>
                      </a:lnTo>
                      <a:lnTo>
                        <a:pt x="56" y="81"/>
                      </a:lnTo>
                      <a:lnTo>
                        <a:pt x="57" y="81"/>
                      </a:lnTo>
                      <a:lnTo>
                        <a:pt x="57" y="80"/>
                      </a:lnTo>
                      <a:lnTo>
                        <a:pt x="58" y="80"/>
                      </a:lnTo>
                      <a:lnTo>
                        <a:pt x="58" y="79"/>
                      </a:lnTo>
                      <a:lnTo>
                        <a:pt x="59" y="78"/>
                      </a:lnTo>
                      <a:lnTo>
                        <a:pt x="60" y="77"/>
                      </a:lnTo>
                      <a:lnTo>
                        <a:pt x="61" y="77"/>
                      </a:lnTo>
                      <a:lnTo>
                        <a:pt x="62" y="78"/>
                      </a:lnTo>
                      <a:lnTo>
                        <a:pt x="63" y="78"/>
                      </a:lnTo>
                      <a:lnTo>
                        <a:pt x="64" y="78"/>
                      </a:lnTo>
                      <a:lnTo>
                        <a:pt x="65" y="78"/>
                      </a:lnTo>
                      <a:lnTo>
                        <a:pt x="67" y="78"/>
                      </a:lnTo>
                      <a:lnTo>
                        <a:pt x="68" y="79"/>
                      </a:lnTo>
                      <a:lnTo>
                        <a:pt x="69" y="79"/>
                      </a:lnTo>
                      <a:lnTo>
                        <a:pt x="70" y="79"/>
                      </a:lnTo>
                      <a:lnTo>
                        <a:pt x="72" y="79"/>
                      </a:lnTo>
                      <a:lnTo>
                        <a:pt x="73" y="79"/>
                      </a:lnTo>
                      <a:lnTo>
                        <a:pt x="73" y="80"/>
                      </a:lnTo>
                      <a:lnTo>
                        <a:pt x="72" y="80"/>
                      </a:lnTo>
                      <a:lnTo>
                        <a:pt x="74" y="80"/>
                      </a:lnTo>
                      <a:lnTo>
                        <a:pt x="75" y="80"/>
                      </a:lnTo>
                      <a:lnTo>
                        <a:pt x="76" y="81"/>
                      </a:lnTo>
                      <a:lnTo>
                        <a:pt x="77" y="81"/>
                      </a:lnTo>
                      <a:lnTo>
                        <a:pt x="78" y="81"/>
                      </a:lnTo>
                      <a:lnTo>
                        <a:pt x="79" y="80"/>
                      </a:lnTo>
                      <a:lnTo>
                        <a:pt x="79" y="78"/>
                      </a:lnTo>
                      <a:lnTo>
                        <a:pt x="80" y="78"/>
                      </a:lnTo>
                      <a:lnTo>
                        <a:pt x="81" y="78"/>
                      </a:lnTo>
                      <a:lnTo>
                        <a:pt x="82" y="78"/>
                      </a:lnTo>
                      <a:lnTo>
                        <a:pt x="83" y="77"/>
                      </a:lnTo>
                      <a:lnTo>
                        <a:pt x="84" y="77"/>
                      </a:lnTo>
                      <a:lnTo>
                        <a:pt x="85" y="76"/>
                      </a:lnTo>
                      <a:lnTo>
                        <a:pt x="86" y="76"/>
                      </a:lnTo>
                      <a:lnTo>
                        <a:pt x="87" y="74"/>
                      </a:lnTo>
                      <a:lnTo>
                        <a:pt x="89" y="67"/>
                      </a:lnTo>
                      <a:lnTo>
                        <a:pt x="93" y="60"/>
                      </a:lnTo>
                      <a:lnTo>
                        <a:pt x="100" y="43"/>
                      </a:lnTo>
                      <a:lnTo>
                        <a:pt x="106" y="27"/>
                      </a:lnTo>
                      <a:lnTo>
                        <a:pt x="107" y="25"/>
                      </a:lnTo>
                      <a:lnTo>
                        <a:pt x="116" y="25"/>
                      </a:lnTo>
                      <a:lnTo>
                        <a:pt x="124" y="25"/>
                      </a:lnTo>
                      <a:lnTo>
                        <a:pt x="133" y="25"/>
                      </a:lnTo>
                      <a:lnTo>
                        <a:pt x="133" y="24"/>
                      </a:lnTo>
                      <a:lnTo>
                        <a:pt x="134" y="22"/>
                      </a:lnTo>
                      <a:lnTo>
                        <a:pt x="136" y="21"/>
                      </a:lnTo>
                      <a:lnTo>
                        <a:pt x="136" y="20"/>
                      </a:lnTo>
                      <a:lnTo>
                        <a:pt x="137" y="18"/>
                      </a:lnTo>
                      <a:lnTo>
                        <a:pt x="139" y="16"/>
                      </a:lnTo>
                      <a:lnTo>
                        <a:pt x="141" y="13"/>
                      </a:lnTo>
                      <a:lnTo>
                        <a:pt x="142" y="13"/>
                      </a:lnTo>
                      <a:lnTo>
                        <a:pt x="143" y="12"/>
                      </a:lnTo>
                      <a:lnTo>
                        <a:pt x="144" y="11"/>
                      </a:lnTo>
                      <a:lnTo>
                        <a:pt x="146" y="10"/>
                      </a:lnTo>
                      <a:lnTo>
                        <a:pt x="147" y="8"/>
                      </a:lnTo>
                      <a:lnTo>
                        <a:pt x="148" y="6"/>
                      </a:lnTo>
                      <a:lnTo>
                        <a:pt x="149" y="4"/>
                      </a:lnTo>
                      <a:lnTo>
                        <a:pt x="150" y="3"/>
                      </a:lnTo>
                      <a:lnTo>
                        <a:pt x="151" y="2"/>
                      </a:lnTo>
                      <a:lnTo>
                        <a:pt x="152" y="1"/>
                      </a:lnTo>
                      <a:lnTo>
                        <a:pt x="153" y="0"/>
                      </a:lnTo>
                      <a:lnTo>
                        <a:pt x="162" y="1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" name="Freeform 73">
                  <a:extLst>
                    <a:ext uri="{FF2B5EF4-FFF2-40B4-BE49-F238E27FC236}">
                      <a16:creationId xmlns:a16="http://schemas.microsoft.com/office/drawing/2014/main" id="{0AB3C09B-FB99-4CF3-90CF-3E243EAE00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433888" y="2365375"/>
                  <a:ext cx="527050" cy="450850"/>
                </a:xfrm>
                <a:custGeom>
                  <a:avLst/>
                  <a:gdLst>
                    <a:gd name="T0" fmla="*/ 26 w 332"/>
                    <a:gd name="T1" fmla="*/ 1 h 284"/>
                    <a:gd name="T2" fmla="*/ 47 w 332"/>
                    <a:gd name="T3" fmla="*/ 2 h 284"/>
                    <a:gd name="T4" fmla="*/ 93 w 332"/>
                    <a:gd name="T5" fmla="*/ 4 h 284"/>
                    <a:gd name="T6" fmla="*/ 137 w 332"/>
                    <a:gd name="T7" fmla="*/ 6 h 284"/>
                    <a:gd name="T8" fmla="*/ 169 w 332"/>
                    <a:gd name="T9" fmla="*/ 8 h 284"/>
                    <a:gd name="T10" fmla="*/ 219 w 332"/>
                    <a:gd name="T11" fmla="*/ 11 h 284"/>
                    <a:gd name="T12" fmla="*/ 267 w 332"/>
                    <a:gd name="T13" fmla="*/ 12 h 284"/>
                    <a:gd name="T14" fmla="*/ 311 w 332"/>
                    <a:gd name="T15" fmla="*/ 14 h 284"/>
                    <a:gd name="T16" fmla="*/ 332 w 332"/>
                    <a:gd name="T17" fmla="*/ 15 h 284"/>
                    <a:gd name="T18" fmla="*/ 331 w 332"/>
                    <a:gd name="T19" fmla="*/ 32 h 284"/>
                    <a:gd name="T20" fmla="*/ 331 w 332"/>
                    <a:gd name="T21" fmla="*/ 47 h 284"/>
                    <a:gd name="T22" fmla="*/ 330 w 332"/>
                    <a:gd name="T23" fmla="*/ 68 h 284"/>
                    <a:gd name="T24" fmla="*/ 329 w 332"/>
                    <a:gd name="T25" fmla="*/ 76 h 284"/>
                    <a:gd name="T26" fmla="*/ 329 w 332"/>
                    <a:gd name="T27" fmla="*/ 88 h 284"/>
                    <a:gd name="T28" fmla="*/ 328 w 332"/>
                    <a:gd name="T29" fmla="*/ 110 h 284"/>
                    <a:gd name="T30" fmla="*/ 327 w 332"/>
                    <a:gd name="T31" fmla="*/ 125 h 284"/>
                    <a:gd name="T32" fmla="*/ 327 w 332"/>
                    <a:gd name="T33" fmla="*/ 144 h 284"/>
                    <a:gd name="T34" fmla="*/ 327 w 332"/>
                    <a:gd name="T35" fmla="*/ 160 h 284"/>
                    <a:gd name="T36" fmla="*/ 326 w 332"/>
                    <a:gd name="T37" fmla="*/ 178 h 284"/>
                    <a:gd name="T38" fmla="*/ 326 w 332"/>
                    <a:gd name="T39" fmla="*/ 191 h 284"/>
                    <a:gd name="T40" fmla="*/ 326 w 332"/>
                    <a:gd name="T41" fmla="*/ 205 h 284"/>
                    <a:gd name="T42" fmla="*/ 326 w 332"/>
                    <a:gd name="T43" fmla="*/ 214 h 284"/>
                    <a:gd name="T44" fmla="*/ 325 w 332"/>
                    <a:gd name="T45" fmla="*/ 229 h 284"/>
                    <a:gd name="T46" fmla="*/ 325 w 332"/>
                    <a:gd name="T47" fmla="*/ 267 h 284"/>
                    <a:gd name="T48" fmla="*/ 325 w 332"/>
                    <a:gd name="T49" fmla="*/ 277 h 284"/>
                    <a:gd name="T50" fmla="*/ 287 w 332"/>
                    <a:gd name="T51" fmla="*/ 282 h 284"/>
                    <a:gd name="T52" fmla="*/ 241 w 332"/>
                    <a:gd name="T53" fmla="*/ 279 h 284"/>
                    <a:gd name="T54" fmla="*/ 213 w 332"/>
                    <a:gd name="T55" fmla="*/ 278 h 284"/>
                    <a:gd name="T56" fmla="*/ 158 w 332"/>
                    <a:gd name="T57" fmla="*/ 275 h 284"/>
                    <a:gd name="T58" fmla="*/ 102 w 332"/>
                    <a:gd name="T59" fmla="*/ 271 h 284"/>
                    <a:gd name="T60" fmla="*/ 62 w 332"/>
                    <a:gd name="T61" fmla="*/ 269 h 284"/>
                    <a:gd name="T62" fmla="*/ 40 w 332"/>
                    <a:gd name="T63" fmla="*/ 267 h 284"/>
                    <a:gd name="T64" fmla="*/ 31 w 332"/>
                    <a:gd name="T65" fmla="*/ 267 h 284"/>
                    <a:gd name="T66" fmla="*/ 0 w 332"/>
                    <a:gd name="T67" fmla="*/ 265 h 284"/>
                    <a:gd name="T68" fmla="*/ 1 w 332"/>
                    <a:gd name="T69" fmla="*/ 264 h 284"/>
                    <a:gd name="T70" fmla="*/ 1 w 332"/>
                    <a:gd name="T71" fmla="*/ 260 h 284"/>
                    <a:gd name="T72" fmla="*/ 1 w 332"/>
                    <a:gd name="T73" fmla="*/ 257 h 284"/>
                    <a:gd name="T74" fmla="*/ 4 w 332"/>
                    <a:gd name="T75" fmla="*/ 203 h 284"/>
                    <a:gd name="T76" fmla="*/ 7 w 332"/>
                    <a:gd name="T77" fmla="*/ 99 h 284"/>
                    <a:gd name="T78" fmla="*/ 9 w 332"/>
                    <a:gd name="T79" fmla="*/ 75 h 284"/>
                    <a:gd name="T80" fmla="*/ 9 w 332"/>
                    <a:gd name="T81" fmla="*/ 71 h 284"/>
                    <a:gd name="T82" fmla="*/ 9 w 332"/>
                    <a:gd name="T83" fmla="*/ 69 h 284"/>
                    <a:gd name="T84" fmla="*/ 10 w 332"/>
                    <a:gd name="T85" fmla="*/ 65 h 284"/>
                    <a:gd name="T86" fmla="*/ 9 w 332"/>
                    <a:gd name="T87" fmla="*/ 64 h 284"/>
                    <a:gd name="T88" fmla="*/ 10 w 332"/>
                    <a:gd name="T89" fmla="*/ 51 h 284"/>
                    <a:gd name="T90" fmla="*/ 10 w 332"/>
                    <a:gd name="T91" fmla="*/ 43 h 284"/>
                    <a:gd name="T92" fmla="*/ 12 w 332"/>
                    <a:gd name="T93" fmla="*/ 0 h 284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332"/>
                    <a:gd name="T142" fmla="*/ 0 h 284"/>
                    <a:gd name="T143" fmla="*/ 332 w 332"/>
                    <a:gd name="T144" fmla="*/ 284 h 284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332" h="284">
                      <a:moveTo>
                        <a:pt x="12" y="0"/>
                      </a:moveTo>
                      <a:lnTo>
                        <a:pt x="26" y="1"/>
                      </a:lnTo>
                      <a:lnTo>
                        <a:pt x="34" y="1"/>
                      </a:lnTo>
                      <a:lnTo>
                        <a:pt x="47" y="2"/>
                      </a:lnTo>
                      <a:lnTo>
                        <a:pt x="68" y="3"/>
                      </a:lnTo>
                      <a:lnTo>
                        <a:pt x="93" y="4"/>
                      </a:lnTo>
                      <a:lnTo>
                        <a:pt x="114" y="5"/>
                      </a:lnTo>
                      <a:lnTo>
                        <a:pt x="137" y="6"/>
                      </a:lnTo>
                      <a:lnTo>
                        <a:pt x="154" y="7"/>
                      </a:lnTo>
                      <a:lnTo>
                        <a:pt x="169" y="8"/>
                      </a:lnTo>
                      <a:lnTo>
                        <a:pt x="196" y="10"/>
                      </a:lnTo>
                      <a:lnTo>
                        <a:pt x="219" y="11"/>
                      </a:lnTo>
                      <a:lnTo>
                        <a:pt x="243" y="11"/>
                      </a:lnTo>
                      <a:lnTo>
                        <a:pt x="267" y="12"/>
                      </a:lnTo>
                      <a:lnTo>
                        <a:pt x="289" y="13"/>
                      </a:lnTo>
                      <a:lnTo>
                        <a:pt x="311" y="14"/>
                      </a:lnTo>
                      <a:lnTo>
                        <a:pt x="327" y="15"/>
                      </a:lnTo>
                      <a:lnTo>
                        <a:pt x="332" y="15"/>
                      </a:lnTo>
                      <a:lnTo>
                        <a:pt x="331" y="22"/>
                      </a:lnTo>
                      <a:lnTo>
                        <a:pt x="331" y="32"/>
                      </a:lnTo>
                      <a:lnTo>
                        <a:pt x="331" y="36"/>
                      </a:lnTo>
                      <a:lnTo>
                        <a:pt x="331" y="47"/>
                      </a:lnTo>
                      <a:lnTo>
                        <a:pt x="330" y="61"/>
                      </a:lnTo>
                      <a:lnTo>
                        <a:pt x="330" y="68"/>
                      </a:lnTo>
                      <a:lnTo>
                        <a:pt x="329" y="75"/>
                      </a:lnTo>
                      <a:lnTo>
                        <a:pt x="329" y="76"/>
                      </a:lnTo>
                      <a:lnTo>
                        <a:pt x="329" y="80"/>
                      </a:lnTo>
                      <a:lnTo>
                        <a:pt x="329" y="88"/>
                      </a:lnTo>
                      <a:lnTo>
                        <a:pt x="328" y="102"/>
                      </a:lnTo>
                      <a:lnTo>
                        <a:pt x="328" y="110"/>
                      </a:lnTo>
                      <a:lnTo>
                        <a:pt x="328" y="118"/>
                      </a:lnTo>
                      <a:lnTo>
                        <a:pt x="327" y="125"/>
                      </a:lnTo>
                      <a:lnTo>
                        <a:pt x="327" y="136"/>
                      </a:lnTo>
                      <a:lnTo>
                        <a:pt x="327" y="144"/>
                      </a:lnTo>
                      <a:lnTo>
                        <a:pt x="327" y="152"/>
                      </a:lnTo>
                      <a:lnTo>
                        <a:pt x="327" y="160"/>
                      </a:lnTo>
                      <a:lnTo>
                        <a:pt x="326" y="168"/>
                      </a:lnTo>
                      <a:lnTo>
                        <a:pt x="326" y="178"/>
                      </a:lnTo>
                      <a:lnTo>
                        <a:pt x="326" y="185"/>
                      </a:lnTo>
                      <a:lnTo>
                        <a:pt x="326" y="191"/>
                      </a:lnTo>
                      <a:lnTo>
                        <a:pt x="326" y="201"/>
                      </a:lnTo>
                      <a:lnTo>
                        <a:pt x="326" y="205"/>
                      </a:lnTo>
                      <a:lnTo>
                        <a:pt x="326" y="207"/>
                      </a:lnTo>
                      <a:lnTo>
                        <a:pt x="326" y="214"/>
                      </a:lnTo>
                      <a:lnTo>
                        <a:pt x="326" y="221"/>
                      </a:lnTo>
                      <a:lnTo>
                        <a:pt x="325" y="229"/>
                      </a:lnTo>
                      <a:lnTo>
                        <a:pt x="325" y="246"/>
                      </a:lnTo>
                      <a:lnTo>
                        <a:pt x="325" y="267"/>
                      </a:lnTo>
                      <a:lnTo>
                        <a:pt x="325" y="269"/>
                      </a:lnTo>
                      <a:lnTo>
                        <a:pt x="325" y="277"/>
                      </a:lnTo>
                      <a:lnTo>
                        <a:pt x="325" y="284"/>
                      </a:lnTo>
                      <a:lnTo>
                        <a:pt x="287" y="282"/>
                      </a:lnTo>
                      <a:lnTo>
                        <a:pt x="257" y="280"/>
                      </a:lnTo>
                      <a:lnTo>
                        <a:pt x="241" y="279"/>
                      </a:lnTo>
                      <a:lnTo>
                        <a:pt x="232" y="279"/>
                      </a:lnTo>
                      <a:lnTo>
                        <a:pt x="213" y="278"/>
                      </a:lnTo>
                      <a:lnTo>
                        <a:pt x="190" y="277"/>
                      </a:lnTo>
                      <a:lnTo>
                        <a:pt x="158" y="275"/>
                      </a:lnTo>
                      <a:lnTo>
                        <a:pt x="128" y="272"/>
                      </a:lnTo>
                      <a:lnTo>
                        <a:pt x="102" y="271"/>
                      </a:lnTo>
                      <a:lnTo>
                        <a:pt x="81" y="270"/>
                      </a:lnTo>
                      <a:lnTo>
                        <a:pt x="62" y="269"/>
                      </a:lnTo>
                      <a:lnTo>
                        <a:pt x="48" y="268"/>
                      </a:lnTo>
                      <a:lnTo>
                        <a:pt x="40" y="267"/>
                      </a:lnTo>
                      <a:lnTo>
                        <a:pt x="35" y="267"/>
                      </a:lnTo>
                      <a:lnTo>
                        <a:pt x="31" y="267"/>
                      </a:lnTo>
                      <a:lnTo>
                        <a:pt x="29" y="267"/>
                      </a:lnTo>
                      <a:lnTo>
                        <a:pt x="0" y="265"/>
                      </a:lnTo>
                      <a:lnTo>
                        <a:pt x="1" y="264"/>
                      </a:lnTo>
                      <a:lnTo>
                        <a:pt x="1" y="262"/>
                      </a:lnTo>
                      <a:lnTo>
                        <a:pt x="1" y="260"/>
                      </a:lnTo>
                      <a:lnTo>
                        <a:pt x="1" y="258"/>
                      </a:lnTo>
                      <a:lnTo>
                        <a:pt x="1" y="257"/>
                      </a:lnTo>
                      <a:lnTo>
                        <a:pt x="4" y="206"/>
                      </a:lnTo>
                      <a:lnTo>
                        <a:pt x="4" y="203"/>
                      </a:lnTo>
                      <a:lnTo>
                        <a:pt x="4" y="194"/>
                      </a:lnTo>
                      <a:lnTo>
                        <a:pt x="7" y="99"/>
                      </a:lnTo>
                      <a:lnTo>
                        <a:pt x="9" y="77"/>
                      </a:lnTo>
                      <a:lnTo>
                        <a:pt x="9" y="75"/>
                      </a:lnTo>
                      <a:lnTo>
                        <a:pt x="9" y="72"/>
                      </a:lnTo>
                      <a:lnTo>
                        <a:pt x="9" y="71"/>
                      </a:lnTo>
                      <a:lnTo>
                        <a:pt x="9" y="70"/>
                      </a:lnTo>
                      <a:lnTo>
                        <a:pt x="9" y="69"/>
                      </a:lnTo>
                      <a:lnTo>
                        <a:pt x="10" y="67"/>
                      </a:lnTo>
                      <a:lnTo>
                        <a:pt x="10" y="65"/>
                      </a:lnTo>
                      <a:lnTo>
                        <a:pt x="9" y="64"/>
                      </a:lnTo>
                      <a:lnTo>
                        <a:pt x="9" y="63"/>
                      </a:lnTo>
                      <a:lnTo>
                        <a:pt x="10" y="51"/>
                      </a:lnTo>
                      <a:lnTo>
                        <a:pt x="10" y="49"/>
                      </a:lnTo>
                      <a:lnTo>
                        <a:pt x="10" y="43"/>
                      </a:lnTo>
                      <a:lnTo>
                        <a:pt x="10" y="41"/>
                      </a:lnTo>
                      <a:lnTo>
                        <a:pt x="12" y="0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" name="Freeform 74">
                  <a:extLst>
                    <a:ext uri="{FF2B5EF4-FFF2-40B4-BE49-F238E27FC236}">
                      <a16:creationId xmlns:a16="http://schemas.microsoft.com/office/drawing/2014/main" id="{18898908-7493-4A4A-BFF4-934F8818053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948238" y="2378075"/>
                  <a:ext cx="311150" cy="509588"/>
                </a:xfrm>
                <a:custGeom>
                  <a:avLst/>
                  <a:gdLst>
                    <a:gd name="T0" fmla="*/ 115 w 196"/>
                    <a:gd name="T1" fmla="*/ 4 h 321"/>
                    <a:gd name="T2" fmla="*/ 147 w 196"/>
                    <a:gd name="T3" fmla="*/ 4 h 321"/>
                    <a:gd name="T4" fmla="*/ 183 w 196"/>
                    <a:gd name="T5" fmla="*/ 52 h 321"/>
                    <a:gd name="T6" fmla="*/ 181 w 196"/>
                    <a:gd name="T7" fmla="*/ 129 h 321"/>
                    <a:gd name="T8" fmla="*/ 180 w 196"/>
                    <a:gd name="T9" fmla="*/ 183 h 321"/>
                    <a:gd name="T10" fmla="*/ 179 w 196"/>
                    <a:gd name="T11" fmla="*/ 224 h 321"/>
                    <a:gd name="T12" fmla="*/ 178 w 196"/>
                    <a:gd name="T13" fmla="*/ 269 h 321"/>
                    <a:gd name="T14" fmla="*/ 179 w 196"/>
                    <a:gd name="T15" fmla="*/ 271 h 321"/>
                    <a:gd name="T16" fmla="*/ 181 w 196"/>
                    <a:gd name="T17" fmla="*/ 272 h 321"/>
                    <a:gd name="T18" fmla="*/ 182 w 196"/>
                    <a:gd name="T19" fmla="*/ 275 h 321"/>
                    <a:gd name="T20" fmla="*/ 183 w 196"/>
                    <a:gd name="T21" fmla="*/ 276 h 321"/>
                    <a:gd name="T22" fmla="*/ 182 w 196"/>
                    <a:gd name="T23" fmla="*/ 278 h 321"/>
                    <a:gd name="T24" fmla="*/ 182 w 196"/>
                    <a:gd name="T25" fmla="*/ 280 h 321"/>
                    <a:gd name="T26" fmla="*/ 182 w 196"/>
                    <a:gd name="T27" fmla="*/ 282 h 321"/>
                    <a:gd name="T28" fmla="*/ 182 w 196"/>
                    <a:gd name="T29" fmla="*/ 284 h 321"/>
                    <a:gd name="T30" fmla="*/ 183 w 196"/>
                    <a:gd name="T31" fmla="*/ 287 h 321"/>
                    <a:gd name="T32" fmla="*/ 184 w 196"/>
                    <a:gd name="T33" fmla="*/ 289 h 321"/>
                    <a:gd name="T34" fmla="*/ 185 w 196"/>
                    <a:gd name="T35" fmla="*/ 291 h 321"/>
                    <a:gd name="T36" fmla="*/ 187 w 196"/>
                    <a:gd name="T37" fmla="*/ 293 h 321"/>
                    <a:gd name="T38" fmla="*/ 187 w 196"/>
                    <a:gd name="T39" fmla="*/ 295 h 321"/>
                    <a:gd name="T40" fmla="*/ 187 w 196"/>
                    <a:gd name="T41" fmla="*/ 296 h 321"/>
                    <a:gd name="T42" fmla="*/ 187 w 196"/>
                    <a:gd name="T43" fmla="*/ 298 h 321"/>
                    <a:gd name="T44" fmla="*/ 187 w 196"/>
                    <a:gd name="T45" fmla="*/ 299 h 321"/>
                    <a:gd name="T46" fmla="*/ 187 w 196"/>
                    <a:gd name="T47" fmla="*/ 300 h 321"/>
                    <a:gd name="T48" fmla="*/ 187 w 196"/>
                    <a:gd name="T49" fmla="*/ 302 h 321"/>
                    <a:gd name="T50" fmla="*/ 187 w 196"/>
                    <a:gd name="T51" fmla="*/ 303 h 321"/>
                    <a:gd name="T52" fmla="*/ 188 w 196"/>
                    <a:gd name="T53" fmla="*/ 305 h 321"/>
                    <a:gd name="T54" fmla="*/ 188 w 196"/>
                    <a:gd name="T55" fmla="*/ 305 h 321"/>
                    <a:gd name="T56" fmla="*/ 187 w 196"/>
                    <a:gd name="T57" fmla="*/ 307 h 321"/>
                    <a:gd name="T58" fmla="*/ 187 w 196"/>
                    <a:gd name="T59" fmla="*/ 309 h 321"/>
                    <a:gd name="T60" fmla="*/ 187 w 196"/>
                    <a:gd name="T61" fmla="*/ 311 h 321"/>
                    <a:gd name="T62" fmla="*/ 187 w 196"/>
                    <a:gd name="T63" fmla="*/ 312 h 321"/>
                    <a:gd name="T64" fmla="*/ 188 w 196"/>
                    <a:gd name="T65" fmla="*/ 312 h 321"/>
                    <a:gd name="T66" fmla="*/ 190 w 196"/>
                    <a:gd name="T67" fmla="*/ 313 h 321"/>
                    <a:gd name="T68" fmla="*/ 192 w 196"/>
                    <a:gd name="T69" fmla="*/ 314 h 321"/>
                    <a:gd name="T70" fmla="*/ 193 w 196"/>
                    <a:gd name="T71" fmla="*/ 314 h 321"/>
                    <a:gd name="T72" fmla="*/ 195 w 196"/>
                    <a:gd name="T73" fmla="*/ 315 h 321"/>
                    <a:gd name="T74" fmla="*/ 196 w 196"/>
                    <a:gd name="T75" fmla="*/ 317 h 321"/>
                    <a:gd name="T76" fmla="*/ 196 w 196"/>
                    <a:gd name="T77" fmla="*/ 318 h 321"/>
                    <a:gd name="T78" fmla="*/ 195 w 196"/>
                    <a:gd name="T79" fmla="*/ 320 h 321"/>
                    <a:gd name="T80" fmla="*/ 195 w 196"/>
                    <a:gd name="T81" fmla="*/ 321 h 321"/>
                    <a:gd name="T82" fmla="*/ 1 w 196"/>
                    <a:gd name="T83" fmla="*/ 276 h 321"/>
                    <a:gd name="T84" fmla="*/ 1 w 196"/>
                    <a:gd name="T85" fmla="*/ 238 h 321"/>
                    <a:gd name="T86" fmla="*/ 2 w 196"/>
                    <a:gd name="T87" fmla="*/ 199 h 321"/>
                    <a:gd name="T88" fmla="*/ 2 w 196"/>
                    <a:gd name="T89" fmla="*/ 177 h 321"/>
                    <a:gd name="T90" fmla="*/ 3 w 196"/>
                    <a:gd name="T91" fmla="*/ 144 h 321"/>
                    <a:gd name="T92" fmla="*/ 4 w 196"/>
                    <a:gd name="T93" fmla="*/ 110 h 321"/>
                    <a:gd name="T94" fmla="*/ 5 w 196"/>
                    <a:gd name="T95" fmla="*/ 72 h 321"/>
                    <a:gd name="T96" fmla="*/ 6 w 196"/>
                    <a:gd name="T97" fmla="*/ 53 h 321"/>
                    <a:gd name="T98" fmla="*/ 7 w 196"/>
                    <a:gd name="T99" fmla="*/ 14 h 321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196"/>
                    <a:gd name="T151" fmla="*/ 0 h 321"/>
                    <a:gd name="T152" fmla="*/ 196 w 196"/>
                    <a:gd name="T153" fmla="*/ 321 h 321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196" h="321">
                      <a:moveTo>
                        <a:pt x="40" y="1"/>
                      </a:moveTo>
                      <a:lnTo>
                        <a:pt x="71" y="3"/>
                      </a:lnTo>
                      <a:lnTo>
                        <a:pt x="113" y="4"/>
                      </a:lnTo>
                      <a:lnTo>
                        <a:pt x="115" y="4"/>
                      </a:lnTo>
                      <a:lnTo>
                        <a:pt x="117" y="4"/>
                      </a:lnTo>
                      <a:lnTo>
                        <a:pt x="142" y="4"/>
                      </a:lnTo>
                      <a:lnTo>
                        <a:pt x="144" y="4"/>
                      </a:lnTo>
                      <a:lnTo>
                        <a:pt x="147" y="4"/>
                      </a:lnTo>
                      <a:lnTo>
                        <a:pt x="166" y="5"/>
                      </a:lnTo>
                      <a:lnTo>
                        <a:pt x="184" y="6"/>
                      </a:lnTo>
                      <a:lnTo>
                        <a:pt x="183" y="27"/>
                      </a:lnTo>
                      <a:lnTo>
                        <a:pt x="183" y="52"/>
                      </a:lnTo>
                      <a:lnTo>
                        <a:pt x="182" y="82"/>
                      </a:lnTo>
                      <a:lnTo>
                        <a:pt x="181" y="101"/>
                      </a:lnTo>
                      <a:lnTo>
                        <a:pt x="181" y="114"/>
                      </a:lnTo>
                      <a:lnTo>
                        <a:pt x="181" y="129"/>
                      </a:lnTo>
                      <a:lnTo>
                        <a:pt x="181" y="143"/>
                      </a:lnTo>
                      <a:lnTo>
                        <a:pt x="181" y="159"/>
                      </a:lnTo>
                      <a:lnTo>
                        <a:pt x="180" y="172"/>
                      </a:lnTo>
                      <a:lnTo>
                        <a:pt x="180" y="183"/>
                      </a:lnTo>
                      <a:lnTo>
                        <a:pt x="180" y="195"/>
                      </a:lnTo>
                      <a:lnTo>
                        <a:pt x="180" y="198"/>
                      </a:lnTo>
                      <a:lnTo>
                        <a:pt x="179" y="211"/>
                      </a:lnTo>
                      <a:lnTo>
                        <a:pt x="179" y="224"/>
                      </a:lnTo>
                      <a:lnTo>
                        <a:pt x="179" y="238"/>
                      </a:lnTo>
                      <a:lnTo>
                        <a:pt x="179" y="247"/>
                      </a:lnTo>
                      <a:lnTo>
                        <a:pt x="179" y="259"/>
                      </a:lnTo>
                      <a:lnTo>
                        <a:pt x="178" y="269"/>
                      </a:lnTo>
                      <a:lnTo>
                        <a:pt x="178" y="271"/>
                      </a:lnTo>
                      <a:lnTo>
                        <a:pt x="179" y="271"/>
                      </a:lnTo>
                      <a:lnTo>
                        <a:pt x="180" y="271"/>
                      </a:lnTo>
                      <a:lnTo>
                        <a:pt x="180" y="272"/>
                      </a:lnTo>
                      <a:lnTo>
                        <a:pt x="181" y="272"/>
                      </a:lnTo>
                      <a:lnTo>
                        <a:pt x="181" y="273"/>
                      </a:lnTo>
                      <a:lnTo>
                        <a:pt x="182" y="274"/>
                      </a:lnTo>
                      <a:lnTo>
                        <a:pt x="182" y="275"/>
                      </a:lnTo>
                      <a:lnTo>
                        <a:pt x="183" y="275"/>
                      </a:lnTo>
                      <a:lnTo>
                        <a:pt x="183" y="276"/>
                      </a:lnTo>
                      <a:lnTo>
                        <a:pt x="183" y="277"/>
                      </a:lnTo>
                      <a:lnTo>
                        <a:pt x="182" y="278"/>
                      </a:lnTo>
                      <a:lnTo>
                        <a:pt x="182" y="279"/>
                      </a:lnTo>
                      <a:lnTo>
                        <a:pt x="182" y="280"/>
                      </a:lnTo>
                      <a:lnTo>
                        <a:pt x="182" y="281"/>
                      </a:lnTo>
                      <a:lnTo>
                        <a:pt x="182" y="282"/>
                      </a:lnTo>
                      <a:lnTo>
                        <a:pt x="182" y="283"/>
                      </a:lnTo>
                      <a:lnTo>
                        <a:pt x="182" y="284"/>
                      </a:lnTo>
                      <a:lnTo>
                        <a:pt x="183" y="285"/>
                      </a:lnTo>
                      <a:lnTo>
                        <a:pt x="183" y="286"/>
                      </a:lnTo>
                      <a:lnTo>
                        <a:pt x="183" y="287"/>
                      </a:lnTo>
                      <a:lnTo>
                        <a:pt x="184" y="288"/>
                      </a:lnTo>
                      <a:lnTo>
                        <a:pt x="184" y="289"/>
                      </a:lnTo>
                      <a:lnTo>
                        <a:pt x="185" y="290"/>
                      </a:lnTo>
                      <a:lnTo>
                        <a:pt x="185" y="291"/>
                      </a:lnTo>
                      <a:lnTo>
                        <a:pt x="186" y="291"/>
                      </a:lnTo>
                      <a:lnTo>
                        <a:pt x="186" y="292"/>
                      </a:lnTo>
                      <a:lnTo>
                        <a:pt x="187" y="293"/>
                      </a:lnTo>
                      <a:lnTo>
                        <a:pt x="187" y="294"/>
                      </a:lnTo>
                      <a:lnTo>
                        <a:pt x="187" y="295"/>
                      </a:lnTo>
                      <a:lnTo>
                        <a:pt x="187" y="296"/>
                      </a:lnTo>
                      <a:lnTo>
                        <a:pt x="187" y="297"/>
                      </a:lnTo>
                      <a:lnTo>
                        <a:pt x="187" y="298"/>
                      </a:lnTo>
                      <a:lnTo>
                        <a:pt x="187" y="299"/>
                      </a:lnTo>
                      <a:lnTo>
                        <a:pt x="187" y="300"/>
                      </a:lnTo>
                      <a:lnTo>
                        <a:pt x="187" y="301"/>
                      </a:lnTo>
                      <a:lnTo>
                        <a:pt x="187" y="302"/>
                      </a:lnTo>
                      <a:lnTo>
                        <a:pt x="187" y="303"/>
                      </a:lnTo>
                      <a:lnTo>
                        <a:pt x="188" y="304"/>
                      </a:lnTo>
                      <a:lnTo>
                        <a:pt x="188" y="305"/>
                      </a:lnTo>
                      <a:lnTo>
                        <a:pt x="187" y="306"/>
                      </a:lnTo>
                      <a:lnTo>
                        <a:pt x="187" y="307"/>
                      </a:lnTo>
                      <a:lnTo>
                        <a:pt x="187" y="308"/>
                      </a:lnTo>
                      <a:lnTo>
                        <a:pt x="187" y="309"/>
                      </a:lnTo>
                      <a:lnTo>
                        <a:pt x="187" y="310"/>
                      </a:lnTo>
                      <a:lnTo>
                        <a:pt x="187" y="311"/>
                      </a:lnTo>
                      <a:lnTo>
                        <a:pt x="187" y="312"/>
                      </a:lnTo>
                      <a:lnTo>
                        <a:pt x="188" y="312"/>
                      </a:lnTo>
                      <a:lnTo>
                        <a:pt x="189" y="313"/>
                      </a:lnTo>
                      <a:lnTo>
                        <a:pt x="190" y="313"/>
                      </a:lnTo>
                      <a:lnTo>
                        <a:pt x="191" y="313"/>
                      </a:lnTo>
                      <a:lnTo>
                        <a:pt x="192" y="314"/>
                      </a:lnTo>
                      <a:lnTo>
                        <a:pt x="193" y="314"/>
                      </a:lnTo>
                      <a:lnTo>
                        <a:pt x="194" y="315"/>
                      </a:lnTo>
                      <a:lnTo>
                        <a:pt x="195" y="315"/>
                      </a:lnTo>
                      <a:lnTo>
                        <a:pt x="195" y="316"/>
                      </a:lnTo>
                      <a:lnTo>
                        <a:pt x="196" y="316"/>
                      </a:lnTo>
                      <a:lnTo>
                        <a:pt x="196" y="317"/>
                      </a:lnTo>
                      <a:lnTo>
                        <a:pt x="196" y="318"/>
                      </a:lnTo>
                      <a:lnTo>
                        <a:pt x="196" y="319"/>
                      </a:lnTo>
                      <a:lnTo>
                        <a:pt x="195" y="320"/>
                      </a:lnTo>
                      <a:lnTo>
                        <a:pt x="195" y="321"/>
                      </a:lnTo>
                      <a:lnTo>
                        <a:pt x="0" y="321"/>
                      </a:lnTo>
                      <a:lnTo>
                        <a:pt x="1" y="295"/>
                      </a:lnTo>
                      <a:lnTo>
                        <a:pt x="1" y="276"/>
                      </a:lnTo>
                      <a:lnTo>
                        <a:pt x="1" y="269"/>
                      </a:lnTo>
                      <a:lnTo>
                        <a:pt x="1" y="261"/>
                      </a:lnTo>
                      <a:lnTo>
                        <a:pt x="1" y="259"/>
                      </a:lnTo>
                      <a:lnTo>
                        <a:pt x="1" y="238"/>
                      </a:lnTo>
                      <a:lnTo>
                        <a:pt x="1" y="221"/>
                      </a:lnTo>
                      <a:lnTo>
                        <a:pt x="2" y="213"/>
                      </a:lnTo>
                      <a:lnTo>
                        <a:pt x="2" y="206"/>
                      </a:lnTo>
                      <a:lnTo>
                        <a:pt x="2" y="199"/>
                      </a:lnTo>
                      <a:lnTo>
                        <a:pt x="2" y="197"/>
                      </a:lnTo>
                      <a:lnTo>
                        <a:pt x="2" y="193"/>
                      </a:lnTo>
                      <a:lnTo>
                        <a:pt x="2" y="183"/>
                      </a:lnTo>
                      <a:lnTo>
                        <a:pt x="2" y="177"/>
                      </a:lnTo>
                      <a:lnTo>
                        <a:pt x="2" y="170"/>
                      </a:lnTo>
                      <a:lnTo>
                        <a:pt x="2" y="160"/>
                      </a:lnTo>
                      <a:lnTo>
                        <a:pt x="3" y="152"/>
                      </a:lnTo>
                      <a:lnTo>
                        <a:pt x="3" y="144"/>
                      </a:lnTo>
                      <a:lnTo>
                        <a:pt x="3" y="136"/>
                      </a:lnTo>
                      <a:lnTo>
                        <a:pt x="3" y="128"/>
                      </a:lnTo>
                      <a:lnTo>
                        <a:pt x="3" y="117"/>
                      </a:lnTo>
                      <a:lnTo>
                        <a:pt x="4" y="110"/>
                      </a:lnTo>
                      <a:lnTo>
                        <a:pt x="4" y="102"/>
                      </a:lnTo>
                      <a:lnTo>
                        <a:pt x="4" y="94"/>
                      </a:lnTo>
                      <a:lnTo>
                        <a:pt x="5" y="80"/>
                      </a:lnTo>
                      <a:lnTo>
                        <a:pt x="5" y="72"/>
                      </a:lnTo>
                      <a:lnTo>
                        <a:pt x="5" y="68"/>
                      </a:lnTo>
                      <a:lnTo>
                        <a:pt x="5" y="67"/>
                      </a:lnTo>
                      <a:lnTo>
                        <a:pt x="6" y="60"/>
                      </a:lnTo>
                      <a:lnTo>
                        <a:pt x="6" y="53"/>
                      </a:lnTo>
                      <a:lnTo>
                        <a:pt x="7" y="39"/>
                      </a:lnTo>
                      <a:lnTo>
                        <a:pt x="7" y="28"/>
                      </a:lnTo>
                      <a:lnTo>
                        <a:pt x="7" y="24"/>
                      </a:lnTo>
                      <a:lnTo>
                        <a:pt x="7" y="14"/>
                      </a:lnTo>
                      <a:lnTo>
                        <a:pt x="8" y="7"/>
                      </a:lnTo>
                      <a:lnTo>
                        <a:pt x="8" y="0"/>
                      </a:lnTo>
                      <a:lnTo>
                        <a:pt x="40" y="1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" name="Freeform 75">
                  <a:extLst>
                    <a:ext uri="{FF2B5EF4-FFF2-40B4-BE49-F238E27FC236}">
                      <a16:creationId xmlns:a16="http://schemas.microsoft.com/office/drawing/2014/main" id="{73D93129-975B-4F57-816F-AA59BCCAA11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230813" y="2387600"/>
                  <a:ext cx="319087" cy="479425"/>
                </a:xfrm>
                <a:custGeom>
                  <a:avLst/>
                  <a:gdLst>
                    <a:gd name="T0" fmla="*/ 10 w 201"/>
                    <a:gd name="T1" fmla="*/ 0 h 302"/>
                    <a:gd name="T2" fmla="*/ 17 w 201"/>
                    <a:gd name="T3" fmla="*/ 0 h 302"/>
                    <a:gd name="T4" fmla="*/ 25 w 201"/>
                    <a:gd name="T5" fmla="*/ 1 h 302"/>
                    <a:gd name="T6" fmla="*/ 32 w 201"/>
                    <a:gd name="T7" fmla="*/ 1 h 302"/>
                    <a:gd name="T8" fmla="*/ 42 w 201"/>
                    <a:gd name="T9" fmla="*/ 1 h 302"/>
                    <a:gd name="T10" fmla="*/ 49 w 201"/>
                    <a:gd name="T11" fmla="*/ 1 h 302"/>
                    <a:gd name="T12" fmla="*/ 76 w 201"/>
                    <a:gd name="T13" fmla="*/ 2 h 302"/>
                    <a:gd name="T14" fmla="*/ 90 w 201"/>
                    <a:gd name="T15" fmla="*/ 2 h 302"/>
                    <a:gd name="T16" fmla="*/ 146 w 201"/>
                    <a:gd name="T17" fmla="*/ 3 h 302"/>
                    <a:gd name="T18" fmla="*/ 170 w 201"/>
                    <a:gd name="T19" fmla="*/ 3 h 302"/>
                    <a:gd name="T20" fmla="*/ 186 w 201"/>
                    <a:gd name="T21" fmla="*/ 3 h 302"/>
                    <a:gd name="T22" fmla="*/ 201 w 201"/>
                    <a:gd name="T23" fmla="*/ 3 h 302"/>
                    <a:gd name="T24" fmla="*/ 193 w 201"/>
                    <a:gd name="T25" fmla="*/ 65 h 302"/>
                    <a:gd name="T26" fmla="*/ 178 w 201"/>
                    <a:gd name="T27" fmla="*/ 176 h 302"/>
                    <a:gd name="T28" fmla="*/ 172 w 201"/>
                    <a:gd name="T29" fmla="*/ 206 h 302"/>
                    <a:gd name="T30" fmla="*/ 170 w 201"/>
                    <a:gd name="T31" fmla="*/ 223 h 302"/>
                    <a:gd name="T32" fmla="*/ 165 w 201"/>
                    <a:gd name="T33" fmla="*/ 261 h 302"/>
                    <a:gd name="T34" fmla="*/ 161 w 201"/>
                    <a:gd name="T35" fmla="*/ 284 h 302"/>
                    <a:gd name="T36" fmla="*/ 160 w 201"/>
                    <a:gd name="T37" fmla="*/ 300 h 302"/>
                    <a:gd name="T38" fmla="*/ 151 w 201"/>
                    <a:gd name="T39" fmla="*/ 300 h 302"/>
                    <a:gd name="T40" fmla="*/ 121 w 201"/>
                    <a:gd name="T41" fmla="*/ 302 h 302"/>
                    <a:gd name="T42" fmla="*/ 117 w 201"/>
                    <a:gd name="T43" fmla="*/ 302 h 302"/>
                    <a:gd name="T44" fmla="*/ 114 w 201"/>
                    <a:gd name="T45" fmla="*/ 302 h 302"/>
                    <a:gd name="T46" fmla="*/ 56 w 201"/>
                    <a:gd name="T47" fmla="*/ 294 h 302"/>
                    <a:gd name="T48" fmla="*/ 9 w 201"/>
                    <a:gd name="T49" fmla="*/ 289 h 302"/>
                    <a:gd name="T50" fmla="*/ 9 w 201"/>
                    <a:gd name="T51" fmla="*/ 289 h 302"/>
                    <a:gd name="T52" fmla="*/ 9 w 201"/>
                    <a:gd name="T53" fmla="*/ 288 h 302"/>
                    <a:gd name="T54" fmla="*/ 9 w 201"/>
                    <a:gd name="T55" fmla="*/ 287 h 302"/>
                    <a:gd name="T56" fmla="*/ 8 w 201"/>
                    <a:gd name="T57" fmla="*/ 286 h 302"/>
                    <a:gd name="T58" fmla="*/ 7 w 201"/>
                    <a:gd name="T59" fmla="*/ 285 h 302"/>
                    <a:gd name="T60" fmla="*/ 7 w 201"/>
                    <a:gd name="T61" fmla="*/ 284 h 302"/>
                    <a:gd name="T62" fmla="*/ 6 w 201"/>
                    <a:gd name="T63" fmla="*/ 283 h 302"/>
                    <a:gd name="T64" fmla="*/ 6 w 201"/>
                    <a:gd name="T65" fmla="*/ 282 h 302"/>
                    <a:gd name="T66" fmla="*/ 5 w 201"/>
                    <a:gd name="T67" fmla="*/ 281 h 302"/>
                    <a:gd name="T68" fmla="*/ 5 w 201"/>
                    <a:gd name="T69" fmla="*/ 280 h 302"/>
                    <a:gd name="T70" fmla="*/ 4 w 201"/>
                    <a:gd name="T71" fmla="*/ 278 h 302"/>
                    <a:gd name="T72" fmla="*/ 4 w 201"/>
                    <a:gd name="T73" fmla="*/ 277 h 302"/>
                    <a:gd name="T74" fmla="*/ 4 w 201"/>
                    <a:gd name="T75" fmla="*/ 276 h 302"/>
                    <a:gd name="T76" fmla="*/ 4 w 201"/>
                    <a:gd name="T77" fmla="*/ 276 h 302"/>
                    <a:gd name="T78" fmla="*/ 4 w 201"/>
                    <a:gd name="T79" fmla="*/ 274 h 302"/>
                    <a:gd name="T80" fmla="*/ 4 w 201"/>
                    <a:gd name="T81" fmla="*/ 273 h 302"/>
                    <a:gd name="T82" fmla="*/ 4 w 201"/>
                    <a:gd name="T83" fmla="*/ 272 h 302"/>
                    <a:gd name="T84" fmla="*/ 5 w 201"/>
                    <a:gd name="T85" fmla="*/ 270 h 302"/>
                    <a:gd name="T86" fmla="*/ 5 w 201"/>
                    <a:gd name="T87" fmla="*/ 270 h 302"/>
                    <a:gd name="T88" fmla="*/ 5 w 201"/>
                    <a:gd name="T89" fmla="*/ 270 h 302"/>
                    <a:gd name="T90" fmla="*/ 4 w 201"/>
                    <a:gd name="T91" fmla="*/ 269 h 302"/>
                    <a:gd name="T92" fmla="*/ 4 w 201"/>
                    <a:gd name="T93" fmla="*/ 268 h 302"/>
                    <a:gd name="T94" fmla="*/ 3 w 201"/>
                    <a:gd name="T95" fmla="*/ 266 h 302"/>
                    <a:gd name="T96" fmla="*/ 2 w 201"/>
                    <a:gd name="T97" fmla="*/ 266 h 302"/>
                    <a:gd name="T98" fmla="*/ 1 w 201"/>
                    <a:gd name="T99" fmla="*/ 265 h 302"/>
                    <a:gd name="T100" fmla="*/ 0 w 201"/>
                    <a:gd name="T101" fmla="*/ 265 h 302"/>
                    <a:gd name="T102" fmla="*/ 0 w 201"/>
                    <a:gd name="T103" fmla="*/ 263 h 302"/>
                    <a:gd name="T104" fmla="*/ 1 w 201"/>
                    <a:gd name="T105" fmla="*/ 241 h 302"/>
                    <a:gd name="T106" fmla="*/ 1 w 201"/>
                    <a:gd name="T107" fmla="*/ 218 h 302"/>
                    <a:gd name="T108" fmla="*/ 2 w 201"/>
                    <a:gd name="T109" fmla="*/ 192 h 302"/>
                    <a:gd name="T110" fmla="*/ 2 w 201"/>
                    <a:gd name="T111" fmla="*/ 177 h 302"/>
                    <a:gd name="T112" fmla="*/ 3 w 201"/>
                    <a:gd name="T113" fmla="*/ 153 h 302"/>
                    <a:gd name="T114" fmla="*/ 3 w 201"/>
                    <a:gd name="T115" fmla="*/ 123 h 302"/>
                    <a:gd name="T116" fmla="*/ 3 w 201"/>
                    <a:gd name="T117" fmla="*/ 95 h 302"/>
                    <a:gd name="T118" fmla="*/ 5 w 201"/>
                    <a:gd name="T119" fmla="*/ 46 h 302"/>
                    <a:gd name="T120" fmla="*/ 6 w 201"/>
                    <a:gd name="T121" fmla="*/ 0 h 30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01"/>
                    <a:gd name="T184" fmla="*/ 0 h 302"/>
                    <a:gd name="T185" fmla="*/ 201 w 201"/>
                    <a:gd name="T186" fmla="*/ 302 h 30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01" h="302">
                      <a:moveTo>
                        <a:pt x="9" y="0"/>
                      </a:moveTo>
                      <a:lnTo>
                        <a:pt x="10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1" y="1"/>
                      </a:lnTo>
                      <a:lnTo>
                        <a:pt x="25" y="1"/>
                      </a:lnTo>
                      <a:lnTo>
                        <a:pt x="28" y="1"/>
                      </a:lnTo>
                      <a:lnTo>
                        <a:pt x="32" y="1"/>
                      </a:lnTo>
                      <a:lnTo>
                        <a:pt x="38" y="1"/>
                      </a:lnTo>
                      <a:lnTo>
                        <a:pt x="42" y="1"/>
                      </a:lnTo>
                      <a:lnTo>
                        <a:pt x="47" y="1"/>
                      </a:lnTo>
                      <a:lnTo>
                        <a:pt x="49" y="1"/>
                      </a:lnTo>
                      <a:lnTo>
                        <a:pt x="72" y="2"/>
                      </a:lnTo>
                      <a:lnTo>
                        <a:pt x="76" y="2"/>
                      </a:lnTo>
                      <a:lnTo>
                        <a:pt x="77" y="2"/>
                      </a:lnTo>
                      <a:lnTo>
                        <a:pt x="90" y="2"/>
                      </a:lnTo>
                      <a:lnTo>
                        <a:pt x="114" y="2"/>
                      </a:lnTo>
                      <a:lnTo>
                        <a:pt x="146" y="3"/>
                      </a:lnTo>
                      <a:lnTo>
                        <a:pt x="162" y="3"/>
                      </a:lnTo>
                      <a:lnTo>
                        <a:pt x="170" y="3"/>
                      </a:lnTo>
                      <a:lnTo>
                        <a:pt x="173" y="3"/>
                      </a:lnTo>
                      <a:lnTo>
                        <a:pt x="186" y="3"/>
                      </a:lnTo>
                      <a:lnTo>
                        <a:pt x="201" y="3"/>
                      </a:lnTo>
                      <a:lnTo>
                        <a:pt x="198" y="29"/>
                      </a:lnTo>
                      <a:lnTo>
                        <a:pt x="193" y="65"/>
                      </a:lnTo>
                      <a:lnTo>
                        <a:pt x="187" y="107"/>
                      </a:lnTo>
                      <a:lnTo>
                        <a:pt x="178" y="176"/>
                      </a:lnTo>
                      <a:lnTo>
                        <a:pt x="175" y="192"/>
                      </a:lnTo>
                      <a:lnTo>
                        <a:pt x="172" y="206"/>
                      </a:lnTo>
                      <a:lnTo>
                        <a:pt x="171" y="219"/>
                      </a:lnTo>
                      <a:lnTo>
                        <a:pt x="170" y="223"/>
                      </a:lnTo>
                      <a:lnTo>
                        <a:pt x="168" y="241"/>
                      </a:lnTo>
                      <a:lnTo>
                        <a:pt x="165" y="261"/>
                      </a:lnTo>
                      <a:lnTo>
                        <a:pt x="163" y="275"/>
                      </a:lnTo>
                      <a:lnTo>
                        <a:pt x="161" y="284"/>
                      </a:lnTo>
                      <a:lnTo>
                        <a:pt x="160" y="296"/>
                      </a:lnTo>
                      <a:lnTo>
                        <a:pt x="160" y="300"/>
                      </a:lnTo>
                      <a:lnTo>
                        <a:pt x="158" y="300"/>
                      </a:lnTo>
                      <a:lnTo>
                        <a:pt x="151" y="300"/>
                      </a:lnTo>
                      <a:lnTo>
                        <a:pt x="135" y="301"/>
                      </a:lnTo>
                      <a:lnTo>
                        <a:pt x="121" y="302"/>
                      </a:lnTo>
                      <a:lnTo>
                        <a:pt x="119" y="302"/>
                      </a:lnTo>
                      <a:lnTo>
                        <a:pt x="117" y="302"/>
                      </a:lnTo>
                      <a:lnTo>
                        <a:pt x="114" y="302"/>
                      </a:lnTo>
                      <a:lnTo>
                        <a:pt x="80" y="298"/>
                      </a:lnTo>
                      <a:lnTo>
                        <a:pt x="56" y="294"/>
                      </a:lnTo>
                      <a:lnTo>
                        <a:pt x="34" y="292"/>
                      </a:lnTo>
                      <a:lnTo>
                        <a:pt x="9" y="289"/>
                      </a:lnTo>
                      <a:lnTo>
                        <a:pt x="9" y="288"/>
                      </a:lnTo>
                      <a:lnTo>
                        <a:pt x="9" y="287"/>
                      </a:lnTo>
                      <a:lnTo>
                        <a:pt x="8" y="286"/>
                      </a:lnTo>
                      <a:lnTo>
                        <a:pt x="8" y="285"/>
                      </a:lnTo>
                      <a:lnTo>
                        <a:pt x="7" y="285"/>
                      </a:lnTo>
                      <a:lnTo>
                        <a:pt x="7" y="284"/>
                      </a:lnTo>
                      <a:lnTo>
                        <a:pt x="6" y="283"/>
                      </a:lnTo>
                      <a:lnTo>
                        <a:pt x="6" y="282"/>
                      </a:lnTo>
                      <a:lnTo>
                        <a:pt x="5" y="281"/>
                      </a:lnTo>
                      <a:lnTo>
                        <a:pt x="5" y="280"/>
                      </a:lnTo>
                      <a:lnTo>
                        <a:pt x="5" y="279"/>
                      </a:lnTo>
                      <a:lnTo>
                        <a:pt x="4" y="278"/>
                      </a:lnTo>
                      <a:lnTo>
                        <a:pt x="4" y="277"/>
                      </a:lnTo>
                      <a:lnTo>
                        <a:pt x="4" y="276"/>
                      </a:lnTo>
                      <a:lnTo>
                        <a:pt x="4" y="275"/>
                      </a:lnTo>
                      <a:lnTo>
                        <a:pt x="4" y="274"/>
                      </a:lnTo>
                      <a:lnTo>
                        <a:pt x="4" y="273"/>
                      </a:lnTo>
                      <a:lnTo>
                        <a:pt x="4" y="272"/>
                      </a:lnTo>
                      <a:lnTo>
                        <a:pt x="5" y="271"/>
                      </a:lnTo>
                      <a:lnTo>
                        <a:pt x="5" y="270"/>
                      </a:lnTo>
                      <a:lnTo>
                        <a:pt x="5" y="269"/>
                      </a:lnTo>
                      <a:lnTo>
                        <a:pt x="4" y="269"/>
                      </a:lnTo>
                      <a:lnTo>
                        <a:pt x="4" y="268"/>
                      </a:lnTo>
                      <a:lnTo>
                        <a:pt x="3" y="267"/>
                      </a:lnTo>
                      <a:lnTo>
                        <a:pt x="3" y="266"/>
                      </a:lnTo>
                      <a:lnTo>
                        <a:pt x="2" y="266"/>
                      </a:lnTo>
                      <a:lnTo>
                        <a:pt x="2" y="265"/>
                      </a:lnTo>
                      <a:lnTo>
                        <a:pt x="1" y="265"/>
                      </a:lnTo>
                      <a:lnTo>
                        <a:pt x="0" y="265"/>
                      </a:lnTo>
                      <a:lnTo>
                        <a:pt x="0" y="263"/>
                      </a:lnTo>
                      <a:lnTo>
                        <a:pt x="1" y="253"/>
                      </a:lnTo>
                      <a:lnTo>
                        <a:pt x="1" y="241"/>
                      </a:lnTo>
                      <a:lnTo>
                        <a:pt x="1" y="232"/>
                      </a:lnTo>
                      <a:lnTo>
                        <a:pt x="1" y="218"/>
                      </a:lnTo>
                      <a:lnTo>
                        <a:pt x="1" y="205"/>
                      </a:lnTo>
                      <a:lnTo>
                        <a:pt x="2" y="192"/>
                      </a:lnTo>
                      <a:lnTo>
                        <a:pt x="2" y="189"/>
                      </a:lnTo>
                      <a:lnTo>
                        <a:pt x="2" y="177"/>
                      </a:lnTo>
                      <a:lnTo>
                        <a:pt x="2" y="166"/>
                      </a:lnTo>
                      <a:lnTo>
                        <a:pt x="3" y="153"/>
                      </a:lnTo>
                      <a:lnTo>
                        <a:pt x="3" y="137"/>
                      </a:lnTo>
                      <a:lnTo>
                        <a:pt x="3" y="123"/>
                      </a:lnTo>
                      <a:lnTo>
                        <a:pt x="3" y="108"/>
                      </a:lnTo>
                      <a:lnTo>
                        <a:pt x="3" y="95"/>
                      </a:lnTo>
                      <a:lnTo>
                        <a:pt x="4" y="76"/>
                      </a:lnTo>
                      <a:lnTo>
                        <a:pt x="5" y="46"/>
                      </a:lnTo>
                      <a:lnTo>
                        <a:pt x="5" y="21"/>
                      </a:lnTo>
                      <a:lnTo>
                        <a:pt x="6" y="0"/>
                      </a:lnTo>
                      <a:lnTo>
                        <a:pt x="9" y="0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" name="Freeform 76">
                  <a:extLst>
                    <a:ext uri="{FF2B5EF4-FFF2-40B4-BE49-F238E27FC236}">
                      <a16:creationId xmlns:a16="http://schemas.microsoft.com/office/drawing/2014/main" id="{FAC4F578-21E2-4722-9D21-F169BCFAA0B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0413" y="2439988"/>
                  <a:ext cx="438150" cy="422275"/>
                </a:xfrm>
                <a:custGeom>
                  <a:avLst/>
                  <a:gdLst>
                    <a:gd name="T0" fmla="*/ 91 w 276"/>
                    <a:gd name="T1" fmla="*/ 115 h 266"/>
                    <a:gd name="T2" fmla="*/ 85 w 276"/>
                    <a:gd name="T3" fmla="*/ 103 h 266"/>
                    <a:gd name="T4" fmla="*/ 75 w 276"/>
                    <a:gd name="T5" fmla="*/ 94 h 266"/>
                    <a:gd name="T6" fmla="*/ 68 w 276"/>
                    <a:gd name="T7" fmla="*/ 92 h 266"/>
                    <a:gd name="T8" fmla="*/ 64 w 276"/>
                    <a:gd name="T9" fmla="*/ 103 h 266"/>
                    <a:gd name="T10" fmla="*/ 50 w 276"/>
                    <a:gd name="T11" fmla="*/ 100 h 266"/>
                    <a:gd name="T12" fmla="*/ 51 w 276"/>
                    <a:gd name="T13" fmla="*/ 89 h 266"/>
                    <a:gd name="T14" fmla="*/ 50 w 276"/>
                    <a:gd name="T15" fmla="*/ 75 h 266"/>
                    <a:gd name="T16" fmla="*/ 45 w 276"/>
                    <a:gd name="T17" fmla="*/ 62 h 266"/>
                    <a:gd name="T18" fmla="*/ 38 w 276"/>
                    <a:gd name="T19" fmla="*/ 61 h 266"/>
                    <a:gd name="T20" fmla="*/ 25 w 276"/>
                    <a:gd name="T21" fmla="*/ 67 h 266"/>
                    <a:gd name="T22" fmla="*/ 14 w 276"/>
                    <a:gd name="T23" fmla="*/ 58 h 266"/>
                    <a:gd name="T24" fmla="*/ 10 w 276"/>
                    <a:gd name="T25" fmla="*/ 66 h 266"/>
                    <a:gd name="T26" fmla="*/ 5 w 276"/>
                    <a:gd name="T27" fmla="*/ 57 h 266"/>
                    <a:gd name="T28" fmla="*/ 16 w 276"/>
                    <a:gd name="T29" fmla="*/ 49 h 266"/>
                    <a:gd name="T30" fmla="*/ 26 w 276"/>
                    <a:gd name="T31" fmla="*/ 41 h 266"/>
                    <a:gd name="T32" fmla="*/ 38 w 276"/>
                    <a:gd name="T33" fmla="*/ 35 h 266"/>
                    <a:gd name="T34" fmla="*/ 50 w 276"/>
                    <a:gd name="T35" fmla="*/ 33 h 266"/>
                    <a:gd name="T36" fmla="*/ 64 w 276"/>
                    <a:gd name="T37" fmla="*/ 29 h 266"/>
                    <a:gd name="T38" fmla="*/ 78 w 276"/>
                    <a:gd name="T39" fmla="*/ 19 h 266"/>
                    <a:gd name="T40" fmla="*/ 89 w 276"/>
                    <a:gd name="T41" fmla="*/ 22 h 266"/>
                    <a:gd name="T42" fmla="*/ 100 w 276"/>
                    <a:gd name="T43" fmla="*/ 22 h 266"/>
                    <a:gd name="T44" fmla="*/ 109 w 276"/>
                    <a:gd name="T45" fmla="*/ 22 h 266"/>
                    <a:gd name="T46" fmla="*/ 119 w 276"/>
                    <a:gd name="T47" fmla="*/ 14 h 266"/>
                    <a:gd name="T48" fmla="*/ 130 w 276"/>
                    <a:gd name="T49" fmla="*/ 2 h 266"/>
                    <a:gd name="T50" fmla="*/ 144 w 276"/>
                    <a:gd name="T51" fmla="*/ 8 h 266"/>
                    <a:gd name="T52" fmla="*/ 154 w 276"/>
                    <a:gd name="T53" fmla="*/ 14 h 266"/>
                    <a:gd name="T54" fmla="*/ 164 w 276"/>
                    <a:gd name="T55" fmla="*/ 12 h 266"/>
                    <a:gd name="T56" fmla="*/ 175 w 276"/>
                    <a:gd name="T57" fmla="*/ 11 h 266"/>
                    <a:gd name="T58" fmla="*/ 179 w 276"/>
                    <a:gd name="T59" fmla="*/ 23 h 266"/>
                    <a:gd name="T60" fmla="*/ 184 w 276"/>
                    <a:gd name="T61" fmla="*/ 40 h 266"/>
                    <a:gd name="T62" fmla="*/ 195 w 276"/>
                    <a:gd name="T63" fmla="*/ 45 h 266"/>
                    <a:gd name="T64" fmla="*/ 211 w 276"/>
                    <a:gd name="T65" fmla="*/ 45 h 266"/>
                    <a:gd name="T66" fmla="*/ 219 w 276"/>
                    <a:gd name="T67" fmla="*/ 59 h 266"/>
                    <a:gd name="T68" fmla="*/ 221 w 276"/>
                    <a:gd name="T69" fmla="*/ 74 h 266"/>
                    <a:gd name="T70" fmla="*/ 234 w 276"/>
                    <a:gd name="T71" fmla="*/ 125 h 266"/>
                    <a:gd name="T72" fmla="*/ 227 w 276"/>
                    <a:gd name="T73" fmla="*/ 135 h 266"/>
                    <a:gd name="T74" fmla="*/ 276 w 276"/>
                    <a:gd name="T75" fmla="*/ 207 h 266"/>
                    <a:gd name="T76" fmla="*/ 275 w 276"/>
                    <a:gd name="T77" fmla="*/ 221 h 266"/>
                    <a:gd name="T78" fmla="*/ 265 w 276"/>
                    <a:gd name="T79" fmla="*/ 229 h 266"/>
                    <a:gd name="T80" fmla="*/ 259 w 276"/>
                    <a:gd name="T81" fmla="*/ 223 h 266"/>
                    <a:gd name="T82" fmla="*/ 246 w 276"/>
                    <a:gd name="T83" fmla="*/ 223 h 266"/>
                    <a:gd name="T84" fmla="*/ 241 w 276"/>
                    <a:gd name="T85" fmla="*/ 236 h 266"/>
                    <a:gd name="T86" fmla="*/ 231 w 276"/>
                    <a:gd name="T87" fmla="*/ 243 h 266"/>
                    <a:gd name="T88" fmla="*/ 219 w 276"/>
                    <a:gd name="T89" fmla="*/ 246 h 266"/>
                    <a:gd name="T90" fmla="*/ 205 w 276"/>
                    <a:gd name="T91" fmla="*/ 246 h 266"/>
                    <a:gd name="T92" fmla="*/ 197 w 276"/>
                    <a:gd name="T93" fmla="*/ 249 h 266"/>
                    <a:gd name="T94" fmla="*/ 190 w 276"/>
                    <a:gd name="T95" fmla="*/ 258 h 266"/>
                    <a:gd name="T96" fmla="*/ 181 w 276"/>
                    <a:gd name="T97" fmla="*/ 266 h 266"/>
                    <a:gd name="T98" fmla="*/ 169 w 276"/>
                    <a:gd name="T99" fmla="*/ 264 h 266"/>
                    <a:gd name="T100" fmla="*/ 166 w 276"/>
                    <a:gd name="T101" fmla="*/ 253 h 266"/>
                    <a:gd name="T102" fmla="*/ 173 w 276"/>
                    <a:gd name="T103" fmla="*/ 249 h 266"/>
                    <a:gd name="T104" fmla="*/ 172 w 276"/>
                    <a:gd name="T105" fmla="*/ 240 h 266"/>
                    <a:gd name="T106" fmla="*/ 168 w 276"/>
                    <a:gd name="T107" fmla="*/ 228 h 266"/>
                    <a:gd name="T108" fmla="*/ 168 w 276"/>
                    <a:gd name="T109" fmla="*/ 214 h 266"/>
                    <a:gd name="T110" fmla="*/ 169 w 276"/>
                    <a:gd name="T111" fmla="*/ 202 h 266"/>
                    <a:gd name="T112" fmla="*/ 167 w 276"/>
                    <a:gd name="T113" fmla="*/ 195 h 266"/>
                    <a:gd name="T114" fmla="*/ 167 w 276"/>
                    <a:gd name="T115" fmla="*/ 185 h 266"/>
                    <a:gd name="T116" fmla="*/ 163 w 276"/>
                    <a:gd name="T117" fmla="*/ 180 h 266"/>
                    <a:gd name="T118" fmla="*/ 153 w 276"/>
                    <a:gd name="T119" fmla="*/ 181 h 26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276"/>
                    <a:gd name="T181" fmla="*/ 0 h 266"/>
                    <a:gd name="T182" fmla="*/ 276 w 276"/>
                    <a:gd name="T183" fmla="*/ 266 h 266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276" h="266">
                      <a:moveTo>
                        <a:pt x="96" y="125"/>
                      </a:moveTo>
                      <a:lnTo>
                        <a:pt x="95" y="125"/>
                      </a:lnTo>
                      <a:lnTo>
                        <a:pt x="95" y="124"/>
                      </a:lnTo>
                      <a:lnTo>
                        <a:pt x="94" y="124"/>
                      </a:lnTo>
                      <a:lnTo>
                        <a:pt x="93" y="123"/>
                      </a:lnTo>
                      <a:lnTo>
                        <a:pt x="92" y="123"/>
                      </a:lnTo>
                      <a:lnTo>
                        <a:pt x="91" y="123"/>
                      </a:lnTo>
                      <a:lnTo>
                        <a:pt x="91" y="122"/>
                      </a:lnTo>
                      <a:lnTo>
                        <a:pt x="90" y="121"/>
                      </a:lnTo>
                      <a:lnTo>
                        <a:pt x="90" y="120"/>
                      </a:lnTo>
                      <a:lnTo>
                        <a:pt x="91" y="120"/>
                      </a:lnTo>
                      <a:lnTo>
                        <a:pt x="91" y="119"/>
                      </a:lnTo>
                      <a:lnTo>
                        <a:pt x="91" y="118"/>
                      </a:lnTo>
                      <a:lnTo>
                        <a:pt x="91" y="117"/>
                      </a:lnTo>
                      <a:lnTo>
                        <a:pt x="91" y="116"/>
                      </a:lnTo>
                      <a:lnTo>
                        <a:pt x="91" y="115"/>
                      </a:lnTo>
                      <a:lnTo>
                        <a:pt x="92" y="115"/>
                      </a:lnTo>
                      <a:lnTo>
                        <a:pt x="93" y="115"/>
                      </a:lnTo>
                      <a:lnTo>
                        <a:pt x="94" y="114"/>
                      </a:lnTo>
                      <a:lnTo>
                        <a:pt x="94" y="113"/>
                      </a:lnTo>
                      <a:lnTo>
                        <a:pt x="94" y="112"/>
                      </a:lnTo>
                      <a:lnTo>
                        <a:pt x="94" y="111"/>
                      </a:lnTo>
                      <a:lnTo>
                        <a:pt x="93" y="110"/>
                      </a:lnTo>
                      <a:lnTo>
                        <a:pt x="92" y="110"/>
                      </a:lnTo>
                      <a:lnTo>
                        <a:pt x="91" y="109"/>
                      </a:lnTo>
                      <a:lnTo>
                        <a:pt x="90" y="108"/>
                      </a:lnTo>
                      <a:lnTo>
                        <a:pt x="89" y="107"/>
                      </a:lnTo>
                      <a:lnTo>
                        <a:pt x="88" y="106"/>
                      </a:lnTo>
                      <a:lnTo>
                        <a:pt x="87" y="105"/>
                      </a:lnTo>
                      <a:lnTo>
                        <a:pt x="86" y="104"/>
                      </a:lnTo>
                      <a:lnTo>
                        <a:pt x="86" y="103"/>
                      </a:lnTo>
                      <a:lnTo>
                        <a:pt x="85" y="103"/>
                      </a:lnTo>
                      <a:lnTo>
                        <a:pt x="84" y="103"/>
                      </a:lnTo>
                      <a:lnTo>
                        <a:pt x="83" y="103"/>
                      </a:lnTo>
                      <a:lnTo>
                        <a:pt x="82" y="103"/>
                      </a:lnTo>
                      <a:lnTo>
                        <a:pt x="81" y="102"/>
                      </a:lnTo>
                      <a:lnTo>
                        <a:pt x="80" y="102"/>
                      </a:lnTo>
                      <a:lnTo>
                        <a:pt x="80" y="101"/>
                      </a:lnTo>
                      <a:lnTo>
                        <a:pt x="80" y="100"/>
                      </a:lnTo>
                      <a:lnTo>
                        <a:pt x="80" y="99"/>
                      </a:lnTo>
                      <a:lnTo>
                        <a:pt x="79" y="99"/>
                      </a:lnTo>
                      <a:lnTo>
                        <a:pt x="79" y="98"/>
                      </a:lnTo>
                      <a:lnTo>
                        <a:pt x="78" y="97"/>
                      </a:lnTo>
                      <a:lnTo>
                        <a:pt x="77" y="97"/>
                      </a:lnTo>
                      <a:lnTo>
                        <a:pt x="77" y="96"/>
                      </a:lnTo>
                      <a:lnTo>
                        <a:pt x="76" y="96"/>
                      </a:lnTo>
                      <a:lnTo>
                        <a:pt x="76" y="95"/>
                      </a:lnTo>
                      <a:lnTo>
                        <a:pt x="75" y="94"/>
                      </a:lnTo>
                      <a:lnTo>
                        <a:pt x="75" y="92"/>
                      </a:lnTo>
                      <a:lnTo>
                        <a:pt x="75" y="91"/>
                      </a:lnTo>
                      <a:lnTo>
                        <a:pt x="75" y="90"/>
                      </a:lnTo>
                      <a:lnTo>
                        <a:pt x="75" y="89"/>
                      </a:lnTo>
                      <a:lnTo>
                        <a:pt x="75" y="88"/>
                      </a:lnTo>
                      <a:lnTo>
                        <a:pt x="74" y="88"/>
                      </a:lnTo>
                      <a:lnTo>
                        <a:pt x="73" y="89"/>
                      </a:lnTo>
                      <a:lnTo>
                        <a:pt x="73" y="90"/>
                      </a:lnTo>
                      <a:lnTo>
                        <a:pt x="73" y="91"/>
                      </a:lnTo>
                      <a:lnTo>
                        <a:pt x="72" y="91"/>
                      </a:lnTo>
                      <a:lnTo>
                        <a:pt x="72" y="92"/>
                      </a:lnTo>
                      <a:lnTo>
                        <a:pt x="71" y="92"/>
                      </a:lnTo>
                      <a:lnTo>
                        <a:pt x="70" y="92"/>
                      </a:lnTo>
                      <a:lnTo>
                        <a:pt x="69" y="92"/>
                      </a:lnTo>
                      <a:lnTo>
                        <a:pt x="68" y="92"/>
                      </a:lnTo>
                      <a:lnTo>
                        <a:pt x="67" y="93"/>
                      </a:lnTo>
                      <a:lnTo>
                        <a:pt x="67" y="94"/>
                      </a:lnTo>
                      <a:lnTo>
                        <a:pt x="66" y="95"/>
                      </a:lnTo>
                      <a:lnTo>
                        <a:pt x="66" y="96"/>
                      </a:lnTo>
                      <a:lnTo>
                        <a:pt x="66" y="97"/>
                      </a:lnTo>
                      <a:lnTo>
                        <a:pt x="66" y="98"/>
                      </a:lnTo>
                      <a:lnTo>
                        <a:pt x="66" y="99"/>
                      </a:lnTo>
                      <a:lnTo>
                        <a:pt x="66" y="100"/>
                      </a:lnTo>
                      <a:lnTo>
                        <a:pt x="67" y="100"/>
                      </a:lnTo>
                      <a:lnTo>
                        <a:pt x="67" y="101"/>
                      </a:lnTo>
                      <a:lnTo>
                        <a:pt x="67" y="102"/>
                      </a:lnTo>
                      <a:lnTo>
                        <a:pt x="67" y="103"/>
                      </a:lnTo>
                      <a:lnTo>
                        <a:pt x="66" y="103"/>
                      </a:lnTo>
                      <a:lnTo>
                        <a:pt x="65" y="103"/>
                      </a:lnTo>
                      <a:lnTo>
                        <a:pt x="64" y="103"/>
                      </a:lnTo>
                      <a:lnTo>
                        <a:pt x="63" y="103"/>
                      </a:lnTo>
                      <a:lnTo>
                        <a:pt x="62" y="103"/>
                      </a:lnTo>
                      <a:lnTo>
                        <a:pt x="61" y="103"/>
                      </a:lnTo>
                      <a:lnTo>
                        <a:pt x="60" y="103"/>
                      </a:lnTo>
                      <a:lnTo>
                        <a:pt x="60" y="102"/>
                      </a:lnTo>
                      <a:lnTo>
                        <a:pt x="59" y="101"/>
                      </a:lnTo>
                      <a:lnTo>
                        <a:pt x="57" y="101"/>
                      </a:lnTo>
                      <a:lnTo>
                        <a:pt x="56" y="101"/>
                      </a:lnTo>
                      <a:lnTo>
                        <a:pt x="56" y="100"/>
                      </a:lnTo>
                      <a:lnTo>
                        <a:pt x="55" y="100"/>
                      </a:lnTo>
                      <a:lnTo>
                        <a:pt x="54" y="100"/>
                      </a:lnTo>
                      <a:lnTo>
                        <a:pt x="53" y="100"/>
                      </a:lnTo>
                      <a:lnTo>
                        <a:pt x="52" y="101"/>
                      </a:lnTo>
                      <a:lnTo>
                        <a:pt x="51" y="101"/>
                      </a:lnTo>
                      <a:lnTo>
                        <a:pt x="51" y="100"/>
                      </a:lnTo>
                      <a:lnTo>
                        <a:pt x="50" y="100"/>
                      </a:lnTo>
                      <a:lnTo>
                        <a:pt x="50" y="99"/>
                      </a:lnTo>
                      <a:lnTo>
                        <a:pt x="50" y="98"/>
                      </a:lnTo>
                      <a:lnTo>
                        <a:pt x="49" y="98"/>
                      </a:lnTo>
                      <a:lnTo>
                        <a:pt x="49" y="97"/>
                      </a:lnTo>
                      <a:lnTo>
                        <a:pt x="49" y="96"/>
                      </a:lnTo>
                      <a:lnTo>
                        <a:pt x="49" y="95"/>
                      </a:lnTo>
                      <a:lnTo>
                        <a:pt x="49" y="94"/>
                      </a:lnTo>
                      <a:lnTo>
                        <a:pt x="50" y="94"/>
                      </a:lnTo>
                      <a:lnTo>
                        <a:pt x="50" y="93"/>
                      </a:lnTo>
                      <a:lnTo>
                        <a:pt x="51" y="93"/>
                      </a:lnTo>
                      <a:lnTo>
                        <a:pt x="51" y="92"/>
                      </a:lnTo>
                      <a:lnTo>
                        <a:pt x="51" y="91"/>
                      </a:lnTo>
                      <a:lnTo>
                        <a:pt x="51" y="90"/>
                      </a:lnTo>
                      <a:lnTo>
                        <a:pt x="51" y="89"/>
                      </a:lnTo>
                      <a:lnTo>
                        <a:pt x="51" y="88"/>
                      </a:lnTo>
                      <a:lnTo>
                        <a:pt x="51" y="87"/>
                      </a:lnTo>
                      <a:lnTo>
                        <a:pt x="51" y="86"/>
                      </a:lnTo>
                      <a:lnTo>
                        <a:pt x="51" y="85"/>
                      </a:lnTo>
                      <a:lnTo>
                        <a:pt x="51" y="84"/>
                      </a:lnTo>
                      <a:lnTo>
                        <a:pt x="51" y="83"/>
                      </a:lnTo>
                      <a:lnTo>
                        <a:pt x="51" y="82"/>
                      </a:lnTo>
                      <a:lnTo>
                        <a:pt x="51" y="81"/>
                      </a:lnTo>
                      <a:lnTo>
                        <a:pt x="51" y="80"/>
                      </a:lnTo>
                      <a:lnTo>
                        <a:pt x="51" y="79"/>
                      </a:lnTo>
                      <a:lnTo>
                        <a:pt x="51" y="78"/>
                      </a:lnTo>
                      <a:lnTo>
                        <a:pt x="51" y="77"/>
                      </a:lnTo>
                      <a:lnTo>
                        <a:pt x="50" y="77"/>
                      </a:lnTo>
                      <a:lnTo>
                        <a:pt x="50" y="76"/>
                      </a:lnTo>
                      <a:lnTo>
                        <a:pt x="50" y="75"/>
                      </a:lnTo>
                      <a:lnTo>
                        <a:pt x="50" y="74"/>
                      </a:lnTo>
                      <a:lnTo>
                        <a:pt x="50" y="73"/>
                      </a:lnTo>
                      <a:lnTo>
                        <a:pt x="49" y="72"/>
                      </a:lnTo>
                      <a:lnTo>
                        <a:pt x="49" y="71"/>
                      </a:lnTo>
                      <a:lnTo>
                        <a:pt x="48" y="70"/>
                      </a:lnTo>
                      <a:lnTo>
                        <a:pt x="48" y="69"/>
                      </a:lnTo>
                      <a:lnTo>
                        <a:pt x="47" y="68"/>
                      </a:lnTo>
                      <a:lnTo>
                        <a:pt x="46" y="67"/>
                      </a:lnTo>
                      <a:lnTo>
                        <a:pt x="46" y="66"/>
                      </a:lnTo>
                      <a:lnTo>
                        <a:pt x="46" y="65"/>
                      </a:lnTo>
                      <a:lnTo>
                        <a:pt x="46" y="64"/>
                      </a:lnTo>
                      <a:lnTo>
                        <a:pt x="46" y="63"/>
                      </a:lnTo>
                      <a:lnTo>
                        <a:pt x="45" y="63"/>
                      </a:lnTo>
                      <a:lnTo>
                        <a:pt x="45" y="62"/>
                      </a:lnTo>
                      <a:lnTo>
                        <a:pt x="45" y="61"/>
                      </a:lnTo>
                      <a:lnTo>
                        <a:pt x="44" y="61"/>
                      </a:lnTo>
                      <a:lnTo>
                        <a:pt x="44" y="60"/>
                      </a:lnTo>
                      <a:lnTo>
                        <a:pt x="44" y="59"/>
                      </a:lnTo>
                      <a:lnTo>
                        <a:pt x="43" y="58"/>
                      </a:lnTo>
                      <a:lnTo>
                        <a:pt x="43" y="57"/>
                      </a:lnTo>
                      <a:lnTo>
                        <a:pt x="42" y="57"/>
                      </a:lnTo>
                      <a:lnTo>
                        <a:pt x="41" y="57"/>
                      </a:lnTo>
                      <a:lnTo>
                        <a:pt x="40" y="57"/>
                      </a:lnTo>
                      <a:lnTo>
                        <a:pt x="39" y="57"/>
                      </a:lnTo>
                      <a:lnTo>
                        <a:pt x="39" y="58"/>
                      </a:lnTo>
                      <a:lnTo>
                        <a:pt x="39" y="59"/>
                      </a:lnTo>
                      <a:lnTo>
                        <a:pt x="39" y="60"/>
                      </a:lnTo>
                      <a:lnTo>
                        <a:pt x="38" y="61"/>
                      </a:lnTo>
                      <a:lnTo>
                        <a:pt x="37" y="61"/>
                      </a:lnTo>
                      <a:lnTo>
                        <a:pt x="36" y="62"/>
                      </a:lnTo>
                      <a:lnTo>
                        <a:pt x="35" y="62"/>
                      </a:lnTo>
                      <a:lnTo>
                        <a:pt x="34" y="62"/>
                      </a:lnTo>
                      <a:lnTo>
                        <a:pt x="33" y="62"/>
                      </a:lnTo>
                      <a:lnTo>
                        <a:pt x="32" y="62"/>
                      </a:lnTo>
                      <a:lnTo>
                        <a:pt x="31" y="62"/>
                      </a:lnTo>
                      <a:lnTo>
                        <a:pt x="30" y="63"/>
                      </a:lnTo>
                      <a:lnTo>
                        <a:pt x="29" y="63"/>
                      </a:lnTo>
                      <a:lnTo>
                        <a:pt x="29" y="64"/>
                      </a:lnTo>
                      <a:lnTo>
                        <a:pt x="28" y="65"/>
                      </a:lnTo>
                      <a:lnTo>
                        <a:pt x="28" y="66"/>
                      </a:lnTo>
                      <a:lnTo>
                        <a:pt x="27" y="67"/>
                      </a:lnTo>
                      <a:lnTo>
                        <a:pt x="26" y="67"/>
                      </a:lnTo>
                      <a:lnTo>
                        <a:pt x="25" y="67"/>
                      </a:lnTo>
                      <a:lnTo>
                        <a:pt x="24" y="67"/>
                      </a:lnTo>
                      <a:lnTo>
                        <a:pt x="24" y="66"/>
                      </a:lnTo>
                      <a:lnTo>
                        <a:pt x="23" y="66"/>
                      </a:lnTo>
                      <a:lnTo>
                        <a:pt x="23" y="65"/>
                      </a:lnTo>
                      <a:lnTo>
                        <a:pt x="22" y="64"/>
                      </a:lnTo>
                      <a:lnTo>
                        <a:pt x="22" y="63"/>
                      </a:lnTo>
                      <a:lnTo>
                        <a:pt x="21" y="63"/>
                      </a:lnTo>
                      <a:lnTo>
                        <a:pt x="20" y="62"/>
                      </a:lnTo>
                      <a:lnTo>
                        <a:pt x="19" y="61"/>
                      </a:lnTo>
                      <a:lnTo>
                        <a:pt x="18" y="60"/>
                      </a:lnTo>
                      <a:lnTo>
                        <a:pt x="17" y="60"/>
                      </a:lnTo>
                      <a:lnTo>
                        <a:pt x="17" y="59"/>
                      </a:lnTo>
                      <a:lnTo>
                        <a:pt x="16" y="59"/>
                      </a:lnTo>
                      <a:lnTo>
                        <a:pt x="16" y="58"/>
                      </a:lnTo>
                      <a:lnTo>
                        <a:pt x="15" y="58"/>
                      </a:lnTo>
                      <a:lnTo>
                        <a:pt x="14" y="58"/>
                      </a:lnTo>
                      <a:lnTo>
                        <a:pt x="14" y="57"/>
                      </a:lnTo>
                      <a:lnTo>
                        <a:pt x="13" y="57"/>
                      </a:lnTo>
                      <a:lnTo>
                        <a:pt x="12" y="57"/>
                      </a:lnTo>
                      <a:lnTo>
                        <a:pt x="11" y="57"/>
                      </a:lnTo>
                      <a:lnTo>
                        <a:pt x="10" y="58"/>
                      </a:lnTo>
                      <a:lnTo>
                        <a:pt x="10" y="59"/>
                      </a:lnTo>
                      <a:lnTo>
                        <a:pt x="10" y="60"/>
                      </a:lnTo>
                      <a:lnTo>
                        <a:pt x="10" y="61"/>
                      </a:lnTo>
                      <a:lnTo>
                        <a:pt x="10" y="62"/>
                      </a:lnTo>
                      <a:lnTo>
                        <a:pt x="10" y="63"/>
                      </a:lnTo>
                      <a:lnTo>
                        <a:pt x="11" y="63"/>
                      </a:lnTo>
                      <a:lnTo>
                        <a:pt x="12" y="64"/>
                      </a:lnTo>
                      <a:lnTo>
                        <a:pt x="12" y="65"/>
                      </a:lnTo>
                      <a:lnTo>
                        <a:pt x="11" y="66"/>
                      </a:lnTo>
                      <a:lnTo>
                        <a:pt x="10" y="66"/>
                      </a:lnTo>
                      <a:lnTo>
                        <a:pt x="10" y="65"/>
                      </a:lnTo>
                      <a:lnTo>
                        <a:pt x="9" y="65"/>
                      </a:lnTo>
                      <a:lnTo>
                        <a:pt x="8" y="65"/>
                      </a:lnTo>
                      <a:lnTo>
                        <a:pt x="7" y="65"/>
                      </a:lnTo>
                      <a:lnTo>
                        <a:pt x="6" y="65"/>
                      </a:lnTo>
                      <a:lnTo>
                        <a:pt x="5" y="65"/>
                      </a:lnTo>
                      <a:lnTo>
                        <a:pt x="4" y="65"/>
                      </a:lnTo>
                      <a:lnTo>
                        <a:pt x="3" y="65"/>
                      </a:lnTo>
                      <a:lnTo>
                        <a:pt x="2" y="65"/>
                      </a:lnTo>
                      <a:lnTo>
                        <a:pt x="1" y="65"/>
                      </a:lnTo>
                      <a:lnTo>
                        <a:pt x="1" y="64"/>
                      </a:lnTo>
                      <a:lnTo>
                        <a:pt x="0" y="64"/>
                      </a:lnTo>
                      <a:lnTo>
                        <a:pt x="4" y="58"/>
                      </a:lnTo>
                      <a:lnTo>
                        <a:pt x="4" y="57"/>
                      </a:lnTo>
                      <a:lnTo>
                        <a:pt x="5" y="57"/>
                      </a:lnTo>
                      <a:lnTo>
                        <a:pt x="6" y="56"/>
                      </a:lnTo>
                      <a:lnTo>
                        <a:pt x="7" y="56"/>
                      </a:lnTo>
                      <a:lnTo>
                        <a:pt x="7" y="55"/>
                      </a:lnTo>
                      <a:lnTo>
                        <a:pt x="8" y="55"/>
                      </a:lnTo>
                      <a:lnTo>
                        <a:pt x="8" y="54"/>
                      </a:lnTo>
                      <a:lnTo>
                        <a:pt x="9" y="53"/>
                      </a:lnTo>
                      <a:lnTo>
                        <a:pt x="10" y="53"/>
                      </a:lnTo>
                      <a:lnTo>
                        <a:pt x="10" y="52"/>
                      </a:lnTo>
                      <a:lnTo>
                        <a:pt x="10" y="51"/>
                      </a:lnTo>
                      <a:lnTo>
                        <a:pt x="11" y="51"/>
                      </a:lnTo>
                      <a:lnTo>
                        <a:pt x="12" y="51"/>
                      </a:lnTo>
                      <a:lnTo>
                        <a:pt x="13" y="51"/>
                      </a:lnTo>
                      <a:lnTo>
                        <a:pt x="13" y="50"/>
                      </a:lnTo>
                      <a:lnTo>
                        <a:pt x="14" y="50"/>
                      </a:lnTo>
                      <a:lnTo>
                        <a:pt x="14" y="49"/>
                      </a:lnTo>
                      <a:lnTo>
                        <a:pt x="15" y="49"/>
                      </a:lnTo>
                      <a:lnTo>
                        <a:pt x="16" y="49"/>
                      </a:lnTo>
                      <a:lnTo>
                        <a:pt x="16" y="48"/>
                      </a:lnTo>
                      <a:lnTo>
                        <a:pt x="17" y="47"/>
                      </a:lnTo>
                      <a:lnTo>
                        <a:pt x="18" y="46"/>
                      </a:lnTo>
                      <a:lnTo>
                        <a:pt x="19" y="45"/>
                      </a:lnTo>
                      <a:lnTo>
                        <a:pt x="20" y="45"/>
                      </a:lnTo>
                      <a:lnTo>
                        <a:pt x="21" y="45"/>
                      </a:lnTo>
                      <a:lnTo>
                        <a:pt x="22" y="45"/>
                      </a:lnTo>
                      <a:lnTo>
                        <a:pt x="22" y="44"/>
                      </a:lnTo>
                      <a:lnTo>
                        <a:pt x="23" y="44"/>
                      </a:lnTo>
                      <a:lnTo>
                        <a:pt x="24" y="44"/>
                      </a:lnTo>
                      <a:lnTo>
                        <a:pt x="25" y="44"/>
                      </a:lnTo>
                      <a:lnTo>
                        <a:pt x="25" y="43"/>
                      </a:lnTo>
                      <a:lnTo>
                        <a:pt x="25" y="42"/>
                      </a:lnTo>
                      <a:lnTo>
                        <a:pt x="26" y="42"/>
                      </a:lnTo>
                      <a:lnTo>
                        <a:pt x="26" y="41"/>
                      </a:lnTo>
                      <a:lnTo>
                        <a:pt x="26" y="40"/>
                      </a:lnTo>
                      <a:lnTo>
                        <a:pt x="27" y="40"/>
                      </a:lnTo>
                      <a:lnTo>
                        <a:pt x="28" y="40"/>
                      </a:lnTo>
                      <a:lnTo>
                        <a:pt x="28" y="39"/>
                      </a:lnTo>
                      <a:lnTo>
                        <a:pt x="29" y="39"/>
                      </a:lnTo>
                      <a:lnTo>
                        <a:pt x="30" y="39"/>
                      </a:lnTo>
                      <a:lnTo>
                        <a:pt x="31" y="39"/>
                      </a:lnTo>
                      <a:lnTo>
                        <a:pt x="32" y="38"/>
                      </a:lnTo>
                      <a:lnTo>
                        <a:pt x="33" y="38"/>
                      </a:lnTo>
                      <a:lnTo>
                        <a:pt x="34" y="38"/>
                      </a:lnTo>
                      <a:lnTo>
                        <a:pt x="35" y="38"/>
                      </a:lnTo>
                      <a:lnTo>
                        <a:pt x="35" y="37"/>
                      </a:lnTo>
                      <a:lnTo>
                        <a:pt x="36" y="37"/>
                      </a:lnTo>
                      <a:lnTo>
                        <a:pt x="36" y="36"/>
                      </a:lnTo>
                      <a:lnTo>
                        <a:pt x="37" y="36"/>
                      </a:lnTo>
                      <a:lnTo>
                        <a:pt x="38" y="35"/>
                      </a:lnTo>
                      <a:lnTo>
                        <a:pt x="38" y="34"/>
                      </a:lnTo>
                      <a:lnTo>
                        <a:pt x="39" y="34"/>
                      </a:lnTo>
                      <a:lnTo>
                        <a:pt x="39" y="33"/>
                      </a:lnTo>
                      <a:lnTo>
                        <a:pt x="40" y="33"/>
                      </a:lnTo>
                      <a:lnTo>
                        <a:pt x="41" y="33"/>
                      </a:lnTo>
                      <a:lnTo>
                        <a:pt x="41" y="32"/>
                      </a:lnTo>
                      <a:lnTo>
                        <a:pt x="42" y="32"/>
                      </a:lnTo>
                      <a:lnTo>
                        <a:pt x="43" y="31"/>
                      </a:lnTo>
                      <a:lnTo>
                        <a:pt x="44" y="31"/>
                      </a:lnTo>
                      <a:lnTo>
                        <a:pt x="45" y="31"/>
                      </a:lnTo>
                      <a:lnTo>
                        <a:pt x="45" y="32"/>
                      </a:lnTo>
                      <a:lnTo>
                        <a:pt x="46" y="33"/>
                      </a:lnTo>
                      <a:lnTo>
                        <a:pt x="47" y="33"/>
                      </a:lnTo>
                      <a:lnTo>
                        <a:pt x="48" y="33"/>
                      </a:lnTo>
                      <a:lnTo>
                        <a:pt x="49" y="33"/>
                      </a:lnTo>
                      <a:lnTo>
                        <a:pt x="50" y="33"/>
                      </a:lnTo>
                      <a:lnTo>
                        <a:pt x="51" y="33"/>
                      </a:lnTo>
                      <a:lnTo>
                        <a:pt x="52" y="33"/>
                      </a:lnTo>
                      <a:lnTo>
                        <a:pt x="53" y="33"/>
                      </a:lnTo>
                      <a:lnTo>
                        <a:pt x="54" y="33"/>
                      </a:lnTo>
                      <a:lnTo>
                        <a:pt x="55" y="33"/>
                      </a:lnTo>
                      <a:lnTo>
                        <a:pt x="55" y="32"/>
                      </a:lnTo>
                      <a:lnTo>
                        <a:pt x="56" y="31"/>
                      </a:lnTo>
                      <a:lnTo>
                        <a:pt x="57" y="31"/>
                      </a:lnTo>
                      <a:lnTo>
                        <a:pt x="58" y="31"/>
                      </a:lnTo>
                      <a:lnTo>
                        <a:pt x="59" y="30"/>
                      </a:lnTo>
                      <a:lnTo>
                        <a:pt x="60" y="29"/>
                      </a:lnTo>
                      <a:lnTo>
                        <a:pt x="61" y="29"/>
                      </a:lnTo>
                      <a:lnTo>
                        <a:pt x="62" y="29"/>
                      </a:lnTo>
                      <a:lnTo>
                        <a:pt x="63" y="29"/>
                      </a:lnTo>
                      <a:lnTo>
                        <a:pt x="64" y="29"/>
                      </a:lnTo>
                      <a:lnTo>
                        <a:pt x="65" y="28"/>
                      </a:lnTo>
                      <a:lnTo>
                        <a:pt x="66" y="28"/>
                      </a:lnTo>
                      <a:lnTo>
                        <a:pt x="67" y="28"/>
                      </a:lnTo>
                      <a:lnTo>
                        <a:pt x="67" y="27"/>
                      </a:lnTo>
                      <a:lnTo>
                        <a:pt x="68" y="26"/>
                      </a:lnTo>
                      <a:lnTo>
                        <a:pt x="69" y="25"/>
                      </a:lnTo>
                      <a:lnTo>
                        <a:pt x="70" y="25"/>
                      </a:lnTo>
                      <a:lnTo>
                        <a:pt x="71" y="24"/>
                      </a:lnTo>
                      <a:lnTo>
                        <a:pt x="72" y="23"/>
                      </a:lnTo>
                      <a:lnTo>
                        <a:pt x="73" y="22"/>
                      </a:lnTo>
                      <a:lnTo>
                        <a:pt x="74" y="22"/>
                      </a:lnTo>
                      <a:lnTo>
                        <a:pt x="74" y="21"/>
                      </a:lnTo>
                      <a:lnTo>
                        <a:pt x="75" y="21"/>
                      </a:lnTo>
                      <a:lnTo>
                        <a:pt x="76" y="20"/>
                      </a:lnTo>
                      <a:lnTo>
                        <a:pt x="77" y="20"/>
                      </a:lnTo>
                      <a:lnTo>
                        <a:pt x="78" y="19"/>
                      </a:lnTo>
                      <a:lnTo>
                        <a:pt x="79" y="19"/>
                      </a:lnTo>
                      <a:lnTo>
                        <a:pt x="80" y="19"/>
                      </a:lnTo>
                      <a:lnTo>
                        <a:pt x="81" y="18"/>
                      </a:lnTo>
                      <a:lnTo>
                        <a:pt x="82" y="18"/>
                      </a:lnTo>
                      <a:lnTo>
                        <a:pt x="83" y="17"/>
                      </a:lnTo>
                      <a:lnTo>
                        <a:pt x="84" y="17"/>
                      </a:lnTo>
                      <a:lnTo>
                        <a:pt x="84" y="18"/>
                      </a:lnTo>
                      <a:lnTo>
                        <a:pt x="85" y="18"/>
                      </a:lnTo>
                      <a:lnTo>
                        <a:pt x="85" y="19"/>
                      </a:lnTo>
                      <a:lnTo>
                        <a:pt x="86" y="19"/>
                      </a:lnTo>
                      <a:lnTo>
                        <a:pt x="86" y="20"/>
                      </a:lnTo>
                      <a:lnTo>
                        <a:pt x="86" y="21"/>
                      </a:lnTo>
                      <a:lnTo>
                        <a:pt x="87" y="21"/>
                      </a:lnTo>
                      <a:lnTo>
                        <a:pt x="87" y="22"/>
                      </a:lnTo>
                      <a:lnTo>
                        <a:pt x="88" y="22"/>
                      </a:lnTo>
                      <a:lnTo>
                        <a:pt x="89" y="22"/>
                      </a:lnTo>
                      <a:lnTo>
                        <a:pt x="89" y="23"/>
                      </a:lnTo>
                      <a:lnTo>
                        <a:pt x="90" y="23"/>
                      </a:lnTo>
                      <a:lnTo>
                        <a:pt x="91" y="23"/>
                      </a:lnTo>
                      <a:lnTo>
                        <a:pt x="92" y="23"/>
                      </a:lnTo>
                      <a:lnTo>
                        <a:pt x="93" y="23"/>
                      </a:lnTo>
                      <a:lnTo>
                        <a:pt x="94" y="23"/>
                      </a:lnTo>
                      <a:lnTo>
                        <a:pt x="95" y="24"/>
                      </a:lnTo>
                      <a:lnTo>
                        <a:pt x="96" y="24"/>
                      </a:lnTo>
                      <a:lnTo>
                        <a:pt x="97" y="24"/>
                      </a:lnTo>
                      <a:lnTo>
                        <a:pt x="97" y="25"/>
                      </a:lnTo>
                      <a:lnTo>
                        <a:pt x="98" y="25"/>
                      </a:lnTo>
                      <a:lnTo>
                        <a:pt x="99" y="25"/>
                      </a:lnTo>
                      <a:lnTo>
                        <a:pt x="99" y="24"/>
                      </a:lnTo>
                      <a:lnTo>
                        <a:pt x="100" y="23"/>
                      </a:lnTo>
                      <a:lnTo>
                        <a:pt x="100" y="22"/>
                      </a:lnTo>
                      <a:lnTo>
                        <a:pt x="101" y="22"/>
                      </a:lnTo>
                      <a:lnTo>
                        <a:pt x="102" y="21"/>
                      </a:lnTo>
                      <a:lnTo>
                        <a:pt x="102" y="20"/>
                      </a:lnTo>
                      <a:lnTo>
                        <a:pt x="103" y="20"/>
                      </a:lnTo>
                      <a:lnTo>
                        <a:pt x="103" y="19"/>
                      </a:lnTo>
                      <a:lnTo>
                        <a:pt x="104" y="19"/>
                      </a:lnTo>
                      <a:lnTo>
                        <a:pt x="105" y="18"/>
                      </a:lnTo>
                      <a:lnTo>
                        <a:pt x="106" y="18"/>
                      </a:lnTo>
                      <a:lnTo>
                        <a:pt x="106" y="19"/>
                      </a:lnTo>
                      <a:lnTo>
                        <a:pt x="107" y="19"/>
                      </a:lnTo>
                      <a:lnTo>
                        <a:pt x="107" y="20"/>
                      </a:lnTo>
                      <a:lnTo>
                        <a:pt x="107" y="21"/>
                      </a:lnTo>
                      <a:lnTo>
                        <a:pt x="108" y="21"/>
                      </a:lnTo>
                      <a:lnTo>
                        <a:pt x="108" y="22"/>
                      </a:lnTo>
                      <a:lnTo>
                        <a:pt x="109" y="22"/>
                      </a:lnTo>
                      <a:lnTo>
                        <a:pt x="109" y="21"/>
                      </a:lnTo>
                      <a:lnTo>
                        <a:pt x="109" y="22"/>
                      </a:lnTo>
                      <a:lnTo>
                        <a:pt x="110" y="22"/>
                      </a:lnTo>
                      <a:lnTo>
                        <a:pt x="111" y="22"/>
                      </a:lnTo>
                      <a:lnTo>
                        <a:pt x="112" y="22"/>
                      </a:lnTo>
                      <a:lnTo>
                        <a:pt x="113" y="21"/>
                      </a:lnTo>
                      <a:lnTo>
                        <a:pt x="113" y="20"/>
                      </a:lnTo>
                      <a:lnTo>
                        <a:pt x="114" y="19"/>
                      </a:lnTo>
                      <a:lnTo>
                        <a:pt x="114" y="18"/>
                      </a:lnTo>
                      <a:lnTo>
                        <a:pt x="114" y="17"/>
                      </a:lnTo>
                      <a:lnTo>
                        <a:pt x="115" y="17"/>
                      </a:lnTo>
                      <a:lnTo>
                        <a:pt x="116" y="16"/>
                      </a:lnTo>
                      <a:lnTo>
                        <a:pt x="117" y="16"/>
                      </a:lnTo>
                      <a:lnTo>
                        <a:pt x="118" y="15"/>
                      </a:lnTo>
                      <a:lnTo>
                        <a:pt x="119" y="14"/>
                      </a:lnTo>
                      <a:lnTo>
                        <a:pt x="120" y="13"/>
                      </a:lnTo>
                      <a:lnTo>
                        <a:pt x="121" y="12"/>
                      </a:lnTo>
                      <a:lnTo>
                        <a:pt x="122" y="11"/>
                      </a:lnTo>
                      <a:lnTo>
                        <a:pt x="123" y="10"/>
                      </a:lnTo>
                      <a:lnTo>
                        <a:pt x="124" y="10"/>
                      </a:lnTo>
                      <a:lnTo>
                        <a:pt x="125" y="8"/>
                      </a:lnTo>
                      <a:lnTo>
                        <a:pt x="126" y="7"/>
                      </a:lnTo>
                      <a:lnTo>
                        <a:pt x="126" y="6"/>
                      </a:lnTo>
                      <a:lnTo>
                        <a:pt x="126" y="5"/>
                      </a:lnTo>
                      <a:lnTo>
                        <a:pt x="126" y="4"/>
                      </a:lnTo>
                      <a:lnTo>
                        <a:pt x="127" y="4"/>
                      </a:lnTo>
                      <a:lnTo>
                        <a:pt x="127" y="3"/>
                      </a:lnTo>
                      <a:lnTo>
                        <a:pt x="128" y="3"/>
                      </a:lnTo>
                      <a:lnTo>
                        <a:pt x="129" y="2"/>
                      </a:lnTo>
                      <a:lnTo>
                        <a:pt x="130" y="2"/>
                      </a:lnTo>
                      <a:lnTo>
                        <a:pt x="132" y="1"/>
                      </a:lnTo>
                      <a:lnTo>
                        <a:pt x="133" y="0"/>
                      </a:lnTo>
                      <a:lnTo>
                        <a:pt x="134" y="1"/>
                      </a:lnTo>
                      <a:lnTo>
                        <a:pt x="135" y="1"/>
                      </a:lnTo>
                      <a:lnTo>
                        <a:pt x="136" y="2"/>
                      </a:lnTo>
                      <a:lnTo>
                        <a:pt x="138" y="2"/>
                      </a:lnTo>
                      <a:lnTo>
                        <a:pt x="139" y="3"/>
                      </a:lnTo>
                      <a:lnTo>
                        <a:pt x="140" y="4"/>
                      </a:lnTo>
                      <a:lnTo>
                        <a:pt x="141" y="4"/>
                      </a:lnTo>
                      <a:lnTo>
                        <a:pt x="142" y="5"/>
                      </a:lnTo>
                      <a:lnTo>
                        <a:pt x="142" y="6"/>
                      </a:lnTo>
                      <a:lnTo>
                        <a:pt x="143" y="6"/>
                      </a:lnTo>
                      <a:lnTo>
                        <a:pt x="144" y="7"/>
                      </a:lnTo>
                      <a:lnTo>
                        <a:pt x="144" y="8"/>
                      </a:lnTo>
                      <a:lnTo>
                        <a:pt x="144" y="9"/>
                      </a:lnTo>
                      <a:lnTo>
                        <a:pt x="146" y="9"/>
                      </a:lnTo>
                      <a:lnTo>
                        <a:pt x="147" y="8"/>
                      </a:lnTo>
                      <a:lnTo>
                        <a:pt x="148" y="8"/>
                      </a:lnTo>
                      <a:lnTo>
                        <a:pt x="149" y="8"/>
                      </a:lnTo>
                      <a:lnTo>
                        <a:pt x="150" y="9"/>
                      </a:lnTo>
                      <a:lnTo>
                        <a:pt x="150" y="10"/>
                      </a:lnTo>
                      <a:lnTo>
                        <a:pt x="150" y="11"/>
                      </a:lnTo>
                      <a:lnTo>
                        <a:pt x="150" y="12"/>
                      </a:lnTo>
                      <a:lnTo>
                        <a:pt x="151" y="12"/>
                      </a:lnTo>
                      <a:lnTo>
                        <a:pt x="151" y="13"/>
                      </a:lnTo>
                      <a:lnTo>
                        <a:pt x="152" y="14"/>
                      </a:lnTo>
                      <a:lnTo>
                        <a:pt x="153" y="14"/>
                      </a:lnTo>
                      <a:lnTo>
                        <a:pt x="153" y="13"/>
                      </a:lnTo>
                      <a:lnTo>
                        <a:pt x="154" y="14"/>
                      </a:lnTo>
                      <a:lnTo>
                        <a:pt x="155" y="14"/>
                      </a:lnTo>
                      <a:lnTo>
                        <a:pt x="155" y="15"/>
                      </a:lnTo>
                      <a:lnTo>
                        <a:pt x="155" y="14"/>
                      </a:lnTo>
                      <a:lnTo>
                        <a:pt x="156" y="14"/>
                      </a:lnTo>
                      <a:lnTo>
                        <a:pt x="157" y="13"/>
                      </a:lnTo>
                      <a:lnTo>
                        <a:pt x="157" y="12"/>
                      </a:lnTo>
                      <a:lnTo>
                        <a:pt x="158" y="11"/>
                      </a:lnTo>
                      <a:lnTo>
                        <a:pt x="159" y="11"/>
                      </a:lnTo>
                      <a:lnTo>
                        <a:pt x="160" y="11"/>
                      </a:lnTo>
                      <a:lnTo>
                        <a:pt x="161" y="11"/>
                      </a:lnTo>
                      <a:lnTo>
                        <a:pt x="162" y="12"/>
                      </a:lnTo>
                      <a:lnTo>
                        <a:pt x="162" y="13"/>
                      </a:lnTo>
                      <a:lnTo>
                        <a:pt x="163" y="13"/>
                      </a:lnTo>
                      <a:lnTo>
                        <a:pt x="163" y="12"/>
                      </a:lnTo>
                      <a:lnTo>
                        <a:pt x="164" y="12"/>
                      </a:lnTo>
                      <a:lnTo>
                        <a:pt x="165" y="11"/>
                      </a:lnTo>
                      <a:lnTo>
                        <a:pt x="166" y="11"/>
                      </a:lnTo>
                      <a:lnTo>
                        <a:pt x="167" y="11"/>
                      </a:lnTo>
                      <a:lnTo>
                        <a:pt x="167" y="12"/>
                      </a:lnTo>
                      <a:lnTo>
                        <a:pt x="168" y="11"/>
                      </a:lnTo>
                      <a:lnTo>
                        <a:pt x="168" y="10"/>
                      </a:lnTo>
                      <a:lnTo>
                        <a:pt x="169" y="10"/>
                      </a:lnTo>
                      <a:lnTo>
                        <a:pt x="171" y="10"/>
                      </a:lnTo>
                      <a:lnTo>
                        <a:pt x="173" y="10"/>
                      </a:lnTo>
                      <a:lnTo>
                        <a:pt x="173" y="9"/>
                      </a:lnTo>
                      <a:lnTo>
                        <a:pt x="174" y="9"/>
                      </a:lnTo>
                      <a:lnTo>
                        <a:pt x="174" y="10"/>
                      </a:lnTo>
                      <a:lnTo>
                        <a:pt x="174" y="11"/>
                      </a:lnTo>
                      <a:lnTo>
                        <a:pt x="175" y="11"/>
                      </a:lnTo>
                      <a:lnTo>
                        <a:pt x="175" y="12"/>
                      </a:lnTo>
                      <a:lnTo>
                        <a:pt x="176" y="13"/>
                      </a:lnTo>
                      <a:lnTo>
                        <a:pt x="176" y="14"/>
                      </a:lnTo>
                      <a:lnTo>
                        <a:pt x="177" y="14"/>
                      </a:lnTo>
                      <a:lnTo>
                        <a:pt x="176" y="14"/>
                      </a:lnTo>
                      <a:lnTo>
                        <a:pt x="176" y="15"/>
                      </a:lnTo>
                      <a:lnTo>
                        <a:pt x="176" y="16"/>
                      </a:lnTo>
                      <a:lnTo>
                        <a:pt x="177" y="17"/>
                      </a:lnTo>
                      <a:lnTo>
                        <a:pt x="178" y="17"/>
                      </a:lnTo>
                      <a:lnTo>
                        <a:pt x="178" y="18"/>
                      </a:lnTo>
                      <a:lnTo>
                        <a:pt x="179" y="18"/>
                      </a:lnTo>
                      <a:lnTo>
                        <a:pt x="179" y="19"/>
                      </a:lnTo>
                      <a:lnTo>
                        <a:pt x="179" y="20"/>
                      </a:lnTo>
                      <a:lnTo>
                        <a:pt x="179" y="21"/>
                      </a:lnTo>
                      <a:lnTo>
                        <a:pt x="179" y="22"/>
                      </a:lnTo>
                      <a:lnTo>
                        <a:pt x="179" y="23"/>
                      </a:lnTo>
                      <a:lnTo>
                        <a:pt x="180" y="25"/>
                      </a:lnTo>
                      <a:lnTo>
                        <a:pt x="181" y="26"/>
                      </a:lnTo>
                      <a:lnTo>
                        <a:pt x="181" y="27"/>
                      </a:lnTo>
                      <a:lnTo>
                        <a:pt x="181" y="28"/>
                      </a:lnTo>
                      <a:lnTo>
                        <a:pt x="181" y="29"/>
                      </a:lnTo>
                      <a:lnTo>
                        <a:pt x="181" y="30"/>
                      </a:lnTo>
                      <a:lnTo>
                        <a:pt x="181" y="31"/>
                      </a:lnTo>
                      <a:lnTo>
                        <a:pt x="180" y="32"/>
                      </a:lnTo>
                      <a:lnTo>
                        <a:pt x="180" y="33"/>
                      </a:lnTo>
                      <a:lnTo>
                        <a:pt x="181" y="35"/>
                      </a:lnTo>
                      <a:lnTo>
                        <a:pt x="181" y="36"/>
                      </a:lnTo>
                      <a:lnTo>
                        <a:pt x="182" y="37"/>
                      </a:lnTo>
                      <a:lnTo>
                        <a:pt x="182" y="38"/>
                      </a:lnTo>
                      <a:lnTo>
                        <a:pt x="183" y="39"/>
                      </a:lnTo>
                      <a:lnTo>
                        <a:pt x="184" y="40"/>
                      </a:lnTo>
                      <a:lnTo>
                        <a:pt x="184" y="41"/>
                      </a:lnTo>
                      <a:lnTo>
                        <a:pt x="184" y="42"/>
                      </a:lnTo>
                      <a:lnTo>
                        <a:pt x="184" y="43"/>
                      </a:lnTo>
                      <a:lnTo>
                        <a:pt x="184" y="44"/>
                      </a:lnTo>
                      <a:lnTo>
                        <a:pt x="184" y="45"/>
                      </a:lnTo>
                      <a:lnTo>
                        <a:pt x="185" y="45"/>
                      </a:lnTo>
                      <a:lnTo>
                        <a:pt x="186" y="45"/>
                      </a:lnTo>
                      <a:lnTo>
                        <a:pt x="187" y="45"/>
                      </a:lnTo>
                      <a:lnTo>
                        <a:pt x="188" y="45"/>
                      </a:lnTo>
                      <a:lnTo>
                        <a:pt x="190" y="45"/>
                      </a:lnTo>
                      <a:lnTo>
                        <a:pt x="191" y="45"/>
                      </a:lnTo>
                      <a:lnTo>
                        <a:pt x="192" y="45"/>
                      </a:lnTo>
                      <a:lnTo>
                        <a:pt x="193" y="45"/>
                      </a:lnTo>
                      <a:lnTo>
                        <a:pt x="194" y="45"/>
                      </a:lnTo>
                      <a:lnTo>
                        <a:pt x="195" y="45"/>
                      </a:lnTo>
                      <a:lnTo>
                        <a:pt x="196" y="45"/>
                      </a:lnTo>
                      <a:lnTo>
                        <a:pt x="197" y="44"/>
                      </a:lnTo>
                      <a:lnTo>
                        <a:pt x="198" y="44"/>
                      </a:lnTo>
                      <a:lnTo>
                        <a:pt x="199" y="44"/>
                      </a:lnTo>
                      <a:lnTo>
                        <a:pt x="199" y="43"/>
                      </a:lnTo>
                      <a:lnTo>
                        <a:pt x="201" y="43"/>
                      </a:lnTo>
                      <a:lnTo>
                        <a:pt x="202" y="44"/>
                      </a:lnTo>
                      <a:lnTo>
                        <a:pt x="202" y="45"/>
                      </a:lnTo>
                      <a:lnTo>
                        <a:pt x="203" y="45"/>
                      </a:lnTo>
                      <a:lnTo>
                        <a:pt x="204" y="45"/>
                      </a:lnTo>
                      <a:lnTo>
                        <a:pt x="206" y="45"/>
                      </a:lnTo>
                      <a:lnTo>
                        <a:pt x="207" y="45"/>
                      </a:lnTo>
                      <a:lnTo>
                        <a:pt x="208" y="45"/>
                      </a:lnTo>
                      <a:lnTo>
                        <a:pt x="209" y="45"/>
                      </a:lnTo>
                      <a:lnTo>
                        <a:pt x="211" y="45"/>
                      </a:lnTo>
                      <a:lnTo>
                        <a:pt x="213" y="45"/>
                      </a:lnTo>
                      <a:lnTo>
                        <a:pt x="214" y="46"/>
                      </a:lnTo>
                      <a:lnTo>
                        <a:pt x="215" y="47"/>
                      </a:lnTo>
                      <a:lnTo>
                        <a:pt x="216" y="47"/>
                      </a:lnTo>
                      <a:lnTo>
                        <a:pt x="216" y="49"/>
                      </a:lnTo>
                      <a:lnTo>
                        <a:pt x="216" y="50"/>
                      </a:lnTo>
                      <a:lnTo>
                        <a:pt x="218" y="51"/>
                      </a:lnTo>
                      <a:lnTo>
                        <a:pt x="219" y="52"/>
                      </a:lnTo>
                      <a:lnTo>
                        <a:pt x="219" y="53"/>
                      </a:lnTo>
                      <a:lnTo>
                        <a:pt x="219" y="54"/>
                      </a:lnTo>
                      <a:lnTo>
                        <a:pt x="219" y="55"/>
                      </a:lnTo>
                      <a:lnTo>
                        <a:pt x="219" y="56"/>
                      </a:lnTo>
                      <a:lnTo>
                        <a:pt x="219" y="57"/>
                      </a:lnTo>
                      <a:lnTo>
                        <a:pt x="219" y="59"/>
                      </a:lnTo>
                      <a:lnTo>
                        <a:pt x="219" y="61"/>
                      </a:lnTo>
                      <a:lnTo>
                        <a:pt x="219" y="62"/>
                      </a:lnTo>
                      <a:lnTo>
                        <a:pt x="219" y="63"/>
                      </a:lnTo>
                      <a:lnTo>
                        <a:pt x="220" y="64"/>
                      </a:lnTo>
                      <a:lnTo>
                        <a:pt x="221" y="64"/>
                      </a:lnTo>
                      <a:lnTo>
                        <a:pt x="221" y="65"/>
                      </a:lnTo>
                      <a:lnTo>
                        <a:pt x="221" y="66"/>
                      </a:lnTo>
                      <a:lnTo>
                        <a:pt x="222" y="67"/>
                      </a:lnTo>
                      <a:lnTo>
                        <a:pt x="222" y="68"/>
                      </a:lnTo>
                      <a:lnTo>
                        <a:pt x="223" y="68"/>
                      </a:lnTo>
                      <a:lnTo>
                        <a:pt x="223" y="69"/>
                      </a:lnTo>
                      <a:lnTo>
                        <a:pt x="223" y="70"/>
                      </a:lnTo>
                      <a:lnTo>
                        <a:pt x="222" y="72"/>
                      </a:lnTo>
                      <a:lnTo>
                        <a:pt x="221" y="73"/>
                      </a:lnTo>
                      <a:lnTo>
                        <a:pt x="221" y="74"/>
                      </a:lnTo>
                      <a:lnTo>
                        <a:pt x="221" y="75"/>
                      </a:lnTo>
                      <a:lnTo>
                        <a:pt x="222" y="76"/>
                      </a:lnTo>
                      <a:lnTo>
                        <a:pt x="222" y="77"/>
                      </a:lnTo>
                      <a:lnTo>
                        <a:pt x="223" y="77"/>
                      </a:lnTo>
                      <a:lnTo>
                        <a:pt x="223" y="78"/>
                      </a:lnTo>
                      <a:lnTo>
                        <a:pt x="241" y="123"/>
                      </a:lnTo>
                      <a:lnTo>
                        <a:pt x="240" y="124"/>
                      </a:lnTo>
                      <a:lnTo>
                        <a:pt x="239" y="125"/>
                      </a:lnTo>
                      <a:lnTo>
                        <a:pt x="238" y="125"/>
                      </a:lnTo>
                      <a:lnTo>
                        <a:pt x="237" y="125"/>
                      </a:lnTo>
                      <a:lnTo>
                        <a:pt x="237" y="124"/>
                      </a:lnTo>
                      <a:lnTo>
                        <a:pt x="236" y="123"/>
                      </a:lnTo>
                      <a:lnTo>
                        <a:pt x="235" y="123"/>
                      </a:lnTo>
                      <a:lnTo>
                        <a:pt x="235" y="122"/>
                      </a:lnTo>
                      <a:lnTo>
                        <a:pt x="234" y="122"/>
                      </a:lnTo>
                      <a:lnTo>
                        <a:pt x="234" y="123"/>
                      </a:lnTo>
                      <a:lnTo>
                        <a:pt x="234" y="125"/>
                      </a:lnTo>
                      <a:lnTo>
                        <a:pt x="234" y="126"/>
                      </a:lnTo>
                      <a:lnTo>
                        <a:pt x="234" y="127"/>
                      </a:lnTo>
                      <a:lnTo>
                        <a:pt x="234" y="128"/>
                      </a:lnTo>
                      <a:lnTo>
                        <a:pt x="233" y="128"/>
                      </a:lnTo>
                      <a:lnTo>
                        <a:pt x="232" y="129"/>
                      </a:lnTo>
                      <a:lnTo>
                        <a:pt x="231" y="129"/>
                      </a:lnTo>
                      <a:lnTo>
                        <a:pt x="230" y="129"/>
                      </a:lnTo>
                      <a:lnTo>
                        <a:pt x="230" y="130"/>
                      </a:lnTo>
                      <a:lnTo>
                        <a:pt x="229" y="131"/>
                      </a:lnTo>
                      <a:lnTo>
                        <a:pt x="229" y="132"/>
                      </a:lnTo>
                      <a:lnTo>
                        <a:pt x="228" y="132"/>
                      </a:lnTo>
                      <a:lnTo>
                        <a:pt x="228" y="133"/>
                      </a:lnTo>
                      <a:lnTo>
                        <a:pt x="228" y="134"/>
                      </a:lnTo>
                      <a:lnTo>
                        <a:pt x="227" y="135"/>
                      </a:lnTo>
                      <a:lnTo>
                        <a:pt x="227" y="136"/>
                      </a:lnTo>
                      <a:lnTo>
                        <a:pt x="227" y="137"/>
                      </a:lnTo>
                      <a:lnTo>
                        <a:pt x="227" y="138"/>
                      </a:lnTo>
                      <a:lnTo>
                        <a:pt x="233" y="157"/>
                      </a:lnTo>
                      <a:lnTo>
                        <a:pt x="242" y="175"/>
                      </a:lnTo>
                      <a:lnTo>
                        <a:pt x="264" y="191"/>
                      </a:lnTo>
                      <a:lnTo>
                        <a:pt x="265" y="192"/>
                      </a:lnTo>
                      <a:lnTo>
                        <a:pt x="275" y="201"/>
                      </a:lnTo>
                      <a:lnTo>
                        <a:pt x="275" y="202"/>
                      </a:lnTo>
                      <a:lnTo>
                        <a:pt x="275" y="203"/>
                      </a:lnTo>
                      <a:lnTo>
                        <a:pt x="275" y="204"/>
                      </a:lnTo>
                      <a:lnTo>
                        <a:pt x="275" y="205"/>
                      </a:lnTo>
                      <a:lnTo>
                        <a:pt x="276" y="205"/>
                      </a:lnTo>
                      <a:lnTo>
                        <a:pt x="276" y="206"/>
                      </a:lnTo>
                      <a:lnTo>
                        <a:pt x="276" y="207"/>
                      </a:lnTo>
                      <a:lnTo>
                        <a:pt x="276" y="208"/>
                      </a:lnTo>
                      <a:lnTo>
                        <a:pt x="276" y="209"/>
                      </a:lnTo>
                      <a:lnTo>
                        <a:pt x="276" y="210"/>
                      </a:lnTo>
                      <a:lnTo>
                        <a:pt x="276" y="211"/>
                      </a:lnTo>
                      <a:lnTo>
                        <a:pt x="276" y="212"/>
                      </a:lnTo>
                      <a:lnTo>
                        <a:pt x="276" y="213"/>
                      </a:lnTo>
                      <a:lnTo>
                        <a:pt x="276" y="214"/>
                      </a:lnTo>
                      <a:lnTo>
                        <a:pt x="276" y="215"/>
                      </a:lnTo>
                      <a:lnTo>
                        <a:pt x="276" y="216"/>
                      </a:lnTo>
                      <a:lnTo>
                        <a:pt x="275" y="217"/>
                      </a:lnTo>
                      <a:lnTo>
                        <a:pt x="275" y="218"/>
                      </a:lnTo>
                      <a:lnTo>
                        <a:pt x="275" y="219"/>
                      </a:lnTo>
                      <a:lnTo>
                        <a:pt x="275" y="220"/>
                      </a:lnTo>
                      <a:lnTo>
                        <a:pt x="275" y="221"/>
                      </a:lnTo>
                      <a:lnTo>
                        <a:pt x="273" y="222"/>
                      </a:lnTo>
                      <a:lnTo>
                        <a:pt x="272" y="223"/>
                      </a:lnTo>
                      <a:lnTo>
                        <a:pt x="271" y="223"/>
                      </a:lnTo>
                      <a:lnTo>
                        <a:pt x="271" y="224"/>
                      </a:lnTo>
                      <a:lnTo>
                        <a:pt x="271" y="225"/>
                      </a:lnTo>
                      <a:lnTo>
                        <a:pt x="270" y="225"/>
                      </a:lnTo>
                      <a:lnTo>
                        <a:pt x="269" y="225"/>
                      </a:lnTo>
                      <a:lnTo>
                        <a:pt x="268" y="225"/>
                      </a:lnTo>
                      <a:lnTo>
                        <a:pt x="268" y="226"/>
                      </a:lnTo>
                      <a:lnTo>
                        <a:pt x="268" y="227"/>
                      </a:lnTo>
                      <a:lnTo>
                        <a:pt x="268" y="228"/>
                      </a:lnTo>
                      <a:lnTo>
                        <a:pt x="267" y="228"/>
                      </a:lnTo>
                      <a:lnTo>
                        <a:pt x="266" y="228"/>
                      </a:lnTo>
                      <a:lnTo>
                        <a:pt x="266" y="229"/>
                      </a:lnTo>
                      <a:lnTo>
                        <a:pt x="265" y="229"/>
                      </a:lnTo>
                      <a:lnTo>
                        <a:pt x="264" y="229"/>
                      </a:lnTo>
                      <a:lnTo>
                        <a:pt x="264" y="230"/>
                      </a:lnTo>
                      <a:lnTo>
                        <a:pt x="263" y="230"/>
                      </a:lnTo>
                      <a:lnTo>
                        <a:pt x="263" y="229"/>
                      </a:lnTo>
                      <a:lnTo>
                        <a:pt x="262" y="229"/>
                      </a:lnTo>
                      <a:lnTo>
                        <a:pt x="261" y="229"/>
                      </a:lnTo>
                      <a:lnTo>
                        <a:pt x="261" y="228"/>
                      </a:lnTo>
                      <a:lnTo>
                        <a:pt x="260" y="228"/>
                      </a:lnTo>
                      <a:lnTo>
                        <a:pt x="260" y="227"/>
                      </a:lnTo>
                      <a:lnTo>
                        <a:pt x="260" y="226"/>
                      </a:lnTo>
                      <a:lnTo>
                        <a:pt x="260" y="225"/>
                      </a:lnTo>
                      <a:lnTo>
                        <a:pt x="259" y="224"/>
                      </a:lnTo>
                      <a:lnTo>
                        <a:pt x="259" y="223"/>
                      </a:lnTo>
                      <a:lnTo>
                        <a:pt x="258" y="223"/>
                      </a:lnTo>
                      <a:lnTo>
                        <a:pt x="258" y="222"/>
                      </a:lnTo>
                      <a:lnTo>
                        <a:pt x="257" y="222"/>
                      </a:lnTo>
                      <a:lnTo>
                        <a:pt x="254" y="220"/>
                      </a:lnTo>
                      <a:lnTo>
                        <a:pt x="253" y="220"/>
                      </a:lnTo>
                      <a:lnTo>
                        <a:pt x="252" y="220"/>
                      </a:lnTo>
                      <a:lnTo>
                        <a:pt x="251" y="220"/>
                      </a:lnTo>
                      <a:lnTo>
                        <a:pt x="250" y="220"/>
                      </a:lnTo>
                      <a:lnTo>
                        <a:pt x="248" y="220"/>
                      </a:lnTo>
                      <a:lnTo>
                        <a:pt x="248" y="221"/>
                      </a:lnTo>
                      <a:lnTo>
                        <a:pt x="247" y="221"/>
                      </a:lnTo>
                      <a:lnTo>
                        <a:pt x="247" y="222"/>
                      </a:lnTo>
                      <a:lnTo>
                        <a:pt x="246" y="222"/>
                      </a:lnTo>
                      <a:lnTo>
                        <a:pt x="246" y="223"/>
                      </a:lnTo>
                      <a:lnTo>
                        <a:pt x="246" y="224"/>
                      </a:lnTo>
                      <a:lnTo>
                        <a:pt x="245" y="224"/>
                      </a:lnTo>
                      <a:lnTo>
                        <a:pt x="244" y="225"/>
                      </a:lnTo>
                      <a:lnTo>
                        <a:pt x="245" y="225"/>
                      </a:lnTo>
                      <a:lnTo>
                        <a:pt x="245" y="226"/>
                      </a:lnTo>
                      <a:lnTo>
                        <a:pt x="244" y="226"/>
                      </a:lnTo>
                      <a:lnTo>
                        <a:pt x="244" y="227"/>
                      </a:lnTo>
                      <a:lnTo>
                        <a:pt x="243" y="228"/>
                      </a:lnTo>
                      <a:lnTo>
                        <a:pt x="244" y="229"/>
                      </a:lnTo>
                      <a:lnTo>
                        <a:pt x="243" y="230"/>
                      </a:lnTo>
                      <a:lnTo>
                        <a:pt x="243" y="231"/>
                      </a:lnTo>
                      <a:lnTo>
                        <a:pt x="243" y="233"/>
                      </a:lnTo>
                      <a:lnTo>
                        <a:pt x="242" y="234"/>
                      </a:lnTo>
                      <a:lnTo>
                        <a:pt x="242" y="235"/>
                      </a:lnTo>
                      <a:lnTo>
                        <a:pt x="241" y="236"/>
                      </a:lnTo>
                      <a:lnTo>
                        <a:pt x="241" y="237"/>
                      </a:lnTo>
                      <a:lnTo>
                        <a:pt x="240" y="237"/>
                      </a:lnTo>
                      <a:lnTo>
                        <a:pt x="240" y="238"/>
                      </a:lnTo>
                      <a:lnTo>
                        <a:pt x="239" y="238"/>
                      </a:lnTo>
                      <a:lnTo>
                        <a:pt x="239" y="239"/>
                      </a:lnTo>
                      <a:lnTo>
                        <a:pt x="238" y="240"/>
                      </a:lnTo>
                      <a:lnTo>
                        <a:pt x="237" y="241"/>
                      </a:lnTo>
                      <a:lnTo>
                        <a:pt x="236" y="242"/>
                      </a:lnTo>
                      <a:lnTo>
                        <a:pt x="235" y="242"/>
                      </a:lnTo>
                      <a:lnTo>
                        <a:pt x="235" y="243"/>
                      </a:lnTo>
                      <a:lnTo>
                        <a:pt x="234" y="243"/>
                      </a:lnTo>
                      <a:lnTo>
                        <a:pt x="233" y="243"/>
                      </a:lnTo>
                      <a:lnTo>
                        <a:pt x="232" y="243"/>
                      </a:lnTo>
                      <a:lnTo>
                        <a:pt x="231" y="243"/>
                      </a:lnTo>
                      <a:lnTo>
                        <a:pt x="231" y="244"/>
                      </a:lnTo>
                      <a:lnTo>
                        <a:pt x="231" y="245"/>
                      </a:lnTo>
                      <a:lnTo>
                        <a:pt x="230" y="245"/>
                      </a:lnTo>
                      <a:lnTo>
                        <a:pt x="229" y="245"/>
                      </a:lnTo>
                      <a:lnTo>
                        <a:pt x="228" y="245"/>
                      </a:lnTo>
                      <a:lnTo>
                        <a:pt x="227" y="246"/>
                      </a:lnTo>
                      <a:lnTo>
                        <a:pt x="226" y="245"/>
                      </a:lnTo>
                      <a:lnTo>
                        <a:pt x="225" y="245"/>
                      </a:lnTo>
                      <a:lnTo>
                        <a:pt x="225" y="246"/>
                      </a:lnTo>
                      <a:lnTo>
                        <a:pt x="224" y="246"/>
                      </a:lnTo>
                      <a:lnTo>
                        <a:pt x="223" y="246"/>
                      </a:lnTo>
                      <a:lnTo>
                        <a:pt x="222" y="246"/>
                      </a:lnTo>
                      <a:lnTo>
                        <a:pt x="221" y="245"/>
                      </a:lnTo>
                      <a:lnTo>
                        <a:pt x="220" y="245"/>
                      </a:lnTo>
                      <a:lnTo>
                        <a:pt x="219" y="246"/>
                      </a:lnTo>
                      <a:lnTo>
                        <a:pt x="218" y="247"/>
                      </a:lnTo>
                      <a:lnTo>
                        <a:pt x="217" y="247"/>
                      </a:lnTo>
                      <a:lnTo>
                        <a:pt x="216" y="247"/>
                      </a:lnTo>
                      <a:lnTo>
                        <a:pt x="215" y="247"/>
                      </a:lnTo>
                      <a:lnTo>
                        <a:pt x="215" y="248"/>
                      </a:lnTo>
                      <a:lnTo>
                        <a:pt x="214" y="248"/>
                      </a:lnTo>
                      <a:lnTo>
                        <a:pt x="213" y="248"/>
                      </a:lnTo>
                      <a:lnTo>
                        <a:pt x="212" y="248"/>
                      </a:lnTo>
                      <a:lnTo>
                        <a:pt x="211" y="248"/>
                      </a:lnTo>
                      <a:lnTo>
                        <a:pt x="210" y="248"/>
                      </a:lnTo>
                      <a:lnTo>
                        <a:pt x="209" y="247"/>
                      </a:lnTo>
                      <a:lnTo>
                        <a:pt x="208" y="247"/>
                      </a:lnTo>
                      <a:lnTo>
                        <a:pt x="207" y="247"/>
                      </a:lnTo>
                      <a:lnTo>
                        <a:pt x="206" y="246"/>
                      </a:lnTo>
                      <a:lnTo>
                        <a:pt x="205" y="246"/>
                      </a:lnTo>
                      <a:lnTo>
                        <a:pt x="204" y="246"/>
                      </a:lnTo>
                      <a:lnTo>
                        <a:pt x="203" y="246"/>
                      </a:lnTo>
                      <a:lnTo>
                        <a:pt x="203" y="247"/>
                      </a:lnTo>
                      <a:lnTo>
                        <a:pt x="202" y="247"/>
                      </a:lnTo>
                      <a:lnTo>
                        <a:pt x="202" y="246"/>
                      </a:lnTo>
                      <a:lnTo>
                        <a:pt x="201" y="246"/>
                      </a:lnTo>
                      <a:lnTo>
                        <a:pt x="201" y="245"/>
                      </a:lnTo>
                      <a:lnTo>
                        <a:pt x="200" y="245"/>
                      </a:lnTo>
                      <a:lnTo>
                        <a:pt x="200" y="244"/>
                      </a:lnTo>
                      <a:lnTo>
                        <a:pt x="199" y="244"/>
                      </a:lnTo>
                      <a:lnTo>
                        <a:pt x="198" y="245"/>
                      </a:lnTo>
                      <a:lnTo>
                        <a:pt x="197" y="245"/>
                      </a:lnTo>
                      <a:lnTo>
                        <a:pt x="197" y="246"/>
                      </a:lnTo>
                      <a:lnTo>
                        <a:pt x="198" y="247"/>
                      </a:lnTo>
                      <a:lnTo>
                        <a:pt x="197" y="248"/>
                      </a:lnTo>
                      <a:lnTo>
                        <a:pt x="197" y="249"/>
                      </a:lnTo>
                      <a:lnTo>
                        <a:pt x="197" y="250"/>
                      </a:lnTo>
                      <a:lnTo>
                        <a:pt x="196" y="251"/>
                      </a:lnTo>
                      <a:lnTo>
                        <a:pt x="197" y="251"/>
                      </a:lnTo>
                      <a:lnTo>
                        <a:pt x="196" y="252"/>
                      </a:lnTo>
                      <a:lnTo>
                        <a:pt x="196" y="253"/>
                      </a:lnTo>
                      <a:lnTo>
                        <a:pt x="196" y="254"/>
                      </a:lnTo>
                      <a:lnTo>
                        <a:pt x="195" y="254"/>
                      </a:lnTo>
                      <a:lnTo>
                        <a:pt x="194" y="254"/>
                      </a:lnTo>
                      <a:lnTo>
                        <a:pt x="193" y="255"/>
                      </a:lnTo>
                      <a:lnTo>
                        <a:pt x="193" y="256"/>
                      </a:lnTo>
                      <a:lnTo>
                        <a:pt x="192" y="256"/>
                      </a:lnTo>
                      <a:lnTo>
                        <a:pt x="192" y="257"/>
                      </a:lnTo>
                      <a:lnTo>
                        <a:pt x="191" y="257"/>
                      </a:lnTo>
                      <a:lnTo>
                        <a:pt x="191" y="258"/>
                      </a:lnTo>
                      <a:lnTo>
                        <a:pt x="190" y="258"/>
                      </a:lnTo>
                      <a:lnTo>
                        <a:pt x="189" y="258"/>
                      </a:lnTo>
                      <a:lnTo>
                        <a:pt x="188" y="258"/>
                      </a:lnTo>
                      <a:lnTo>
                        <a:pt x="188" y="259"/>
                      </a:lnTo>
                      <a:lnTo>
                        <a:pt x="187" y="259"/>
                      </a:lnTo>
                      <a:lnTo>
                        <a:pt x="186" y="260"/>
                      </a:lnTo>
                      <a:lnTo>
                        <a:pt x="185" y="260"/>
                      </a:lnTo>
                      <a:lnTo>
                        <a:pt x="185" y="261"/>
                      </a:lnTo>
                      <a:lnTo>
                        <a:pt x="185" y="262"/>
                      </a:lnTo>
                      <a:lnTo>
                        <a:pt x="184" y="263"/>
                      </a:lnTo>
                      <a:lnTo>
                        <a:pt x="184" y="264"/>
                      </a:lnTo>
                      <a:lnTo>
                        <a:pt x="184" y="265"/>
                      </a:lnTo>
                      <a:lnTo>
                        <a:pt x="184" y="266"/>
                      </a:lnTo>
                      <a:lnTo>
                        <a:pt x="183" y="266"/>
                      </a:lnTo>
                      <a:lnTo>
                        <a:pt x="182" y="266"/>
                      </a:lnTo>
                      <a:lnTo>
                        <a:pt x="181" y="266"/>
                      </a:lnTo>
                      <a:lnTo>
                        <a:pt x="180" y="266"/>
                      </a:lnTo>
                      <a:lnTo>
                        <a:pt x="179" y="266"/>
                      </a:lnTo>
                      <a:lnTo>
                        <a:pt x="178" y="266"/>
                      </a:lnTo>
                      <a:lnTo>
                        <a:pt x="177" y="266"/>
                      </a:lnTo>
                      <a:lnTo>
                        <a:pt x="176" y="266"/>
                      </a:lnTo>
                      <a:lnTo>
                        <a:pt x="175" y="266"/>
                      </a:lnTo>
                      <a:lnTo>
                        <a:pt x="174" y="266"/>
                      </a:lnTo>
                      <a:lnTo>
                        <a:pt x="173" y="266"/>
                      </a:lnTo>
                      <a:lnTo>
                        <a:pt x="172" y="266"/>
                      </a:lnTo>
                      <a:lnTo>
                        <a:pt x="171" y="266"/>
                      </a:lnTo>
                      <a:lnTo>
                        <a:pt x="170" y="266"/>
                      </a:lnTo>
                      <a:lnTo>
                        <a:pt x="169" y="266"/>
                      </a:lnTo>
                      <a:lnTo>
                        <a:pt x="168" y="266"/>
                      </a:lnTo>
                      <a:lnTo>
                        <a:pt x="169" y="265"/>
                      </a:lnTo>
                      <a:lnTo>
                        <a:pt x="169" y="264"/>
                      </a:lnTo>
                      <a:lnTo>
                        <a:pt x="169" y="263"/>
                      </a:lnTo>
                      <a:lnTo>
                        <a:pt x="169" y="262"/>
                      </a:lnTo>
                      <a:lnTo>
                        <a:pt x="169" y="261"/>
                      </a:lnTo>
                      <a:lnTo>
                        <a:pt x="168" y="261"/>
                      </a:lnTo>
                      <a:lnTo>
                        <a:pt x="168" y="260"/>
                      </a:lnTo>
                      <a:lnTo>
                        <a:pt x="168" y="259"/>
                      </a:lnTo>
                      <a:lnTo>
                        <a:pt x="168" y="258"/>
                      </a:lnTo>
                      <a:lnTo>
                        <a:pt x="167" y="258"/>
                      </a:lnTo>
                      <a:lnTo>
                        <a:pt x="167" y="257"/>
                      </a:lnTo>
                      <a:lnTo>
                        <a:pt x="167" y="256"/>
                      </a:lnTo>
                      <a:lnTo>
                        <a:pt x="167" y="255"/>
                      </a:lnTo>
                      <a:lnTo>
                        <a:pt x="167" y="254"/>
                      </a:lnTo>
                      <a:lnTo>
                        <a:pt x="166" y="254"/>
                      </a:lnTo>
                      <a:lnTo>
                        <a:pt x="166" y="253"/>
                      </a:lnTo>
                      <a:lnTo>
                        <a:pt x="165" y="252"/>
                      </a:lnTo>
                      <a:lnTo>
                        <a:pt x="166" y="252"/>
                      </a:lnTo>
                      <a:lnTo>
                        <a:pt x="167" y="252"/>
                      </a:lnTo>
                      <a:lnTo>
                        <a:pt x="167" y="251"/>
                      </a:lnTo>
                      <a:lnTo>
                        <a:pt x="168" y="251"/>
                      </a:lnTo>
                      <a:lnTo>
                        <a:pt x="168" y="250"/>
                      </a:lnTo>
                      <a:lnTo>
                        <a:pt x="169" y="250"/>
                      </a:lnTo>
                      <a:lnTo>
                        <a:pt x="170" y="250"/>
                      </a:lnTo>
                      <a:lnTo>
                        <a:pt x="170" y="251"/>
                      </a:lnTo>
                      <a:lnTo>
                        <a:pt x="170" y="252"/>
                      </a:lnTo>
                      <a:lnTo>
                        <a:pt x="171" y="252"/>
                      </a:lnTo>
                      <a:lnTo>
                        <a:pt x="171" y="251"/>
                      </a:lnTo>
                      <a:lnTo>
                        <a:pt x="172" y="251"/>
                      </a:lnTo>
                      <a:lnTo>
                        <a:pt x="172" y="250"/>
                      </a:lnTo>
                      <a:lnTo>
                        <a:pt x="172" y="249"/>
                      </a:lnTo>
                      <a:lnTo>
                        <a:pt x="173" y="249"/>
                      </a:lnTo>
                      <a:lnTo>
                        <a:pt x="172" y="249"/>
                      </a:lnTo>
                      <a:lnTo>
                        <a:pt x="171" y="249"/>
                      </a:lnTo>
                      <a:lnTo>
                        <a:pt x="171" y="248"/>
                      </a:lnTo>
                      <a:lnTo>
                        <a:pt x="171" y="247"/>
                      </a:lnTo>
                      <a:lnTo>
                        <a:pt x="170" y="247"/>
                      </a:lnTo>
                      <a:lnTo>
                        <a:pt x="170" y="246"/>
                      </a:lnTo>
                      <a:lnTo>
                        <a:pt x="171" y="246"/>
                      </a:lnTo>
                      <a:lnTo>
                        <a:pt x="171" y="245"/>
                      </a:lnTo>
                      <a:lnTo>
                        <a:pt x="171" y="244"/>
                      </a:lnTo>
                      <a:lnTo>
                        <a:pt x="171" y="243"/>
                      </a:lnTo>
                      <a:lnTo>
                        <a:pt x="170" y="243"/>
                      </a:lnTo>
                      <a:lnTo>
                        <a:pt x="170" y="242"/>
                      </a:lnTo>
                      <a:lnTo>
                        <a:pt x="170" y="241"/>
                      </a:lnTo>
                      <a:lnTo>
                        <a:pt x="171" y="241"/>
                      </a:lnTo>
                      <a:lnTo>
                        <a:pt x="171" y="240"/>
                      </a:lnTo>
                      <a:lnTo>
                        <a:pt x="172" y="240"/>
                      </a:lnTo>
                      <a:lnTo>
                        <a:pt x="172" y="239"/>
                      </a:lnTo>
                      <a:lnTo>
                        <a:pt x="171" y="239"/>
                      </a:lnTo>
                      <a:lnTo>
                        <a:pt x="171" y="238"/>
                      </a:lnTo>
                      <a:lnTo>
                        <a:pt x="170" y="238"/>
                      </a:lnTo>
                      <a:lnTo>
                        <a:pt x="170" y="237"/>
                      </a:lnTo>
                      <a:lnTo>
                        <a:pt x="169" y="237"/>
                      </a:lnTo>
                      <a:lnTo>
                        <a:pt x="169" y="236"/>
                      </a:lnTo>
                      <a:lnTo>
                        <a:pt x="168" y="235"/>
                      </a:lnTo>
                      <a:lnTo>
                        <a:pt x="168" y="234"/>
                      </a:lnTo>
                      <a:lnTo>
                        <a:pt x="168" y="233"/>
                      </a:lnTo>
                      <a:lnTo>
                        <a:pt x="168" y="232"/>
                      </a:lnTo>
                      <a:lnTo>
                        <a:pt x="168" y="231"/>
                      </a:lnTo>
                      <a:lnTo>
                        <a:pt x="169" y="231"/>
                      </a:lnTo>
                      <a:lnTo>
                        <a:pt x="169" y="230"/>
                      </a:lnTo>
                      <a:lnTo>
                        <a:pt x="169" y="229"/>
                      </a:lnTo>
                      <a:lnTo>
                        <a:pt x="168" y="228"/>
                      </a:lnTo>
                      <a:lnTo>
                        <a:pt x="168" y="227"/>
                      </a:lnTo>
                      <a:lnTo>
                        <a:pt x="169" y="227"/>
                      </a:lnTo>
                      <a:lnTo>
                        <a:pt x="169" y="226"/>
                      </a:lnTo>
                      <a:lnTo>
                        <a:pt x="169" y="225"/>
                      </a:lnTo>
                      <a:lnTo>
                        <a:pt x="169" y="223"/>
                      </a:lnTo>
                      <a:lnTo>
                        <a:pt x="169" y="222"/>
                      </a:lnTo>
                      <a:lnTo>
                        <a:pt x="169" y="221"/>
                      </a:lnTo>
                      <a:lnTo>
                        <a:pt x="168" y="220"/>
                      </a:lnTo>
                      <a:lnTo>
                        <a:pt x="168" y="219"/>
                      </a:lnTo>
                      <a:lnTo>
                        <a:pt x="168" y="218"/>
                      </a:lnTo>
                      <a:lnTo>
                        <a:pt x="168" y="217"/>
                      </a:lnTo>
                      <a:lnTo>
                        <a:pt x="169" y="216"/>
                      </a:lnTo>
                      <a:lnTo>
                        <a:pt x="169" y="215"/>
                      </a:lnTo>
                      <a:lnTo>
                        <a:pt x="168" y="215"/>
                      </a:lnTo>
                      <a:lnTo>
                        <a:pt x="168" y="214"/>
                      </a:lnTo>
                      <a:lnTo>
                        <a:pt x="167" y="214"/>
                      </a:lnTo>
                      <a:lnTo>
                        <a:pt x="167" y="213"/>
                      </a:lnTo>
                      <a:lnTo>
                        <a:pt x="167" y="212"/>
                      </a:lnTo>
                      <a:lnTo>
                        <a:pt x="167" y="211"/>
                      </a:lnTo>
                      <a:lnTo>
                        <a:pt x="168" y="211"/>
                      </a:lnTo>
                      <a:lnTo>
                        <a:pt x="169" y="210"/>
                      </a:lnTo>
                      <a:lnTo>
                        <a:pt x="170" y="209"/>
                      </a:lnTo>
                      <a:lnTo>
                        <a:pt x="170" y="208"/>
                      </a:lnTo>
                      <a:lnTo>
                        <a:pt x="169" y="208"/>
                      </a:lnTo>
                      <a:lnTo>
                        <a:pt x="169" y="207"/>
                      </a:lnTo>
                      <a:lnTo>
                        <a:pt x="169" y="206"/>
                      </a:lnTo>
                      <a:lnTo>
                        <a:pt x="169" y="205"/>
                      </a:lnTo>
                      <a:lnTo>
                        <a:pt x="168" y="203"/>
                      </a:lnTo>
                      <a:lnTo>
                        <a:pt x="168" y="201"/>
                      </a:lnTo>
                      <a:lnTo>
                        <a:pt x="169" y="201"/>
                      </a:lnTo>
                      <a:lnTo>
                        <a:pt x="169" y="202"/>
                      </a:lnTo>
                      <a:lnTo>
                        <a:pt x="170" y="202"/>
                      </a:lnTo>
                      <a:lnTo>
                        <a:pt x="171" y="202"/>
                      </a:lnTo>
                      <a:lnTo>
                        <a:pt x="172" y="201"/>
                      </a:lnTo>
                      <a:lnTo>
                        <a:pt x="172" y="197"/>
                      </a:lnTo>
                      <a:lnTo>
                        <a:pt x="171" y="197"/>
                      </a:lnTo>
                      <a:lnTo>
                        <a:pt x="171" y="196"/>
                      </a:lnTo>
                      <a:lnTo>
                        <a:pt x="171" y="195"/>
                      </a:lnTo>
                      <a:lnTo>
                        <a:pt x="170" y="195"/>
                      </a:lnTo>
                      <a:lnTo>
                        <a:pt x="170" y="196"/>
                      </a:lnTo>
                      <a:lnTo>
                        <a:pt x="169" y="196"/>
                      </a:lnTo>
                      <a:lnTo>
                        <a:pt x="168" y="196"/>
                      </a:lnTo>
                      <a:lnTo>
                        <a:pt x="167" y="196"/>
                      </a:lnTo>
                      <a:lnTo>
                        <a:pt x="167" y="195"/>
                      </a:lnTo>
                      <a:lnTo>
                        <a:pt x="167" y="194"/>
                      </a:lnTo>
                      <a:lnTo>
                        <a:pt x="167" y="193"/>
                      </a:lnTo>
                      <a:lnTo>
                        <a:pt x="166" y="194"/>
                      </a:lnTo>
                      <a:lnTo>
                        <a:pt x="164" y="194"/>
                      </a:lnTo>
                      <a:lnTo>
                        <a:pt x="165" y="192"/>
                      </a:lnTo>
                      <a:lnTo>
                        <a:pt x="165" y="191"/>
                      </a:lnTo>
                      <a:lnTo>
                        <a:pt x="164" y="190"/>
                      </a:lnTo>
                      <a:lnTo>
                        <a:pt x="164" y="189"/>
                      </a:lnTo>
                      <a:lnTo>
                        <a:pt x="165" y="189"/>
                      </a:lnTo>
                      <a:lnTo>
                        <a:pt x="166" y="188"/>
                      </a:lnTo>
                      <a:lnTo>
                        <a:pt x="166" y="187"/>
                      </a:lnTo>
                      <a:lnTo>
                        <a:pt x="167" y="187"/>
                      </a:lnTo>
                      <a:lnTo>
                        <a:pt x="167" y="186"/>
                      </a:lnTo>
                      <a:lnTo>
                        <a:pt x="167" y="185"/>
                      </a:lnTo>
                      <a:lnTo>
                        <a:pt x="166" y="185"/>
                      </a:lnTo>
                      <a:lnTo>
                        <a:pt x="166" y="184"/>
                      </a:lnTo>
                      <a:lnTo>
                        <a:pt x="166" y="183"/>
                      </a:lnTo>
                      <a:lnTo>
                        <a:pt x="167" y="183"/>
                      </a:lnTo>
                      <a:lnTo>
                        <a:pt x="169" y="182"/>
                      </a:lnTo>
                      <a:lnTo>
                        <a:pt x="170" y="182"/>
                      </a:lnTo>
                      <a:lnTo>
                        <a:pt x="171" y="181"/>
                      </a:lnTo>
                      <a:lnTo>
                        <a:pt x="170" y="181"/>
                      </a:lnTo>
                      <a:lnTo>
                        <a:pt x="170" y="180"/>
                      </a:lnTo>
                      <a:lnTo>
                        <a:pt x="169" y="180"/>
                      </a:lnTo>
                      <a:lnTo>
                        <a:pt x="168" y="180"/>
                      </a:lnTo>
                      <a:lnTo>
                        <a:pt x="167" y="179"/>
                      </a:lnTo>
                      <a:lnTo>
                        <a:pt x="166" y="179"/>
                      </a:lnTo>
                      <a:lnTo>
                        <a:pt x="165" y="179"/>
                      </a:lnTo>
                      <a:lnTo>
                        <a:pt x="164" y="179"/>
                      </a:lnTo>
                      <a:lnTo>
                        <a:pt x="163" y="180"/>
                      </a:lnTo>
                      <a:lnTo>
                        <a:pt x="162" y="181"/>
                      </a:lnTo>
                      <a:lnTo>
                        <a:pt x="161" y="181"/>
                      </a:lnTo>
                      <a:lnTo>
                        <a:pt x="161" y="182"/>
                      </a:lnTo>
                      <a:lnTo>
                        <a:pt x="161" y="181"/>
                      </a:lnTo>
                      <a:lnTo>
                        <a:pt x="159" y="180"/>
                      </a:lnTo>
                      <a:lnTo>
                        <a:pt x="158" y="179"/>
                      </a:lnTo>
                      <a:lnTo>
                        <a:pt x="157" y="179"/>
                      </a:lnTo>
                      <a:lnTo>
                        <a:pt x="156" y="179"/>
                      </a:lnTo>
                      <a:lnTo>
                        <a:pt x="155" y="179"/>
                      </a:lnTo>
                      <a:lnTo>
                        <a:pt x="155" y="180"/>
                      </a:lnTo>
                      <a:lnTo>
                        <a:pt x="155" y="181"/>
                      </a:lnTo>
                      <a:lnTo>
                        <a:pt x="156" y="182"/>
                      </a:lnTo>
                      <a:lnTo>
                        <a:pt x="155" y="183"/>
                      </a:lnTo>
                      <a:lnTo>
                        <a:pt x="154" y="181"/>
                      </a:lnTo>
                      <a:lnTo>
                        <a:pt x="153" y="181"/>
                      </a:lnTo>
                      <a:lnTo>
                        <a:pt x="153" y="180"/>
                      </a:lnTo>
                      <a:lnTo>
                        <a:pt x="152" y="180"/>
                      </a:lnTo>
                      <a:lnTo>
                        <a:pt x="151" y="179"/>
                      </a:lnTo>
                    </a:path>
                  </a:pathLst>
                </a:custGeom>
                <a:solidFill>
                  <a:srgbClr val="C000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" name="Freeform 77">
                  <a:extLst>
                    <a:ext uri="{FF2B5EF4-FFF2-40B4-BE49-F238E27FC236}">
                      <a16:creationId xmlns:a16="http://schemas.microsoft.com/office/drawing/2014/main" id="{5C06B81F-A156-4DAD-AA5A-B5ABFCAB39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2813" y="2619375"/>
                  <a:ext cx="87312" cy="104775"/>
                </a:xfrm>
                <a:custGeom>
                  <a:avLst/>
                  <a:gdLst>
                    <a:gd name="T0" fmla="*/ 54 w 55"/>
                    <a:gd name="T1" fmla="*/ 64 h 66"/>
                    <a:gd name="T2" fmla="*/ 50 w 55"/>
                    <a:gd name="T3" fmla="*/ 63 h 66"/>
                    <a:gd name="T4" fmla="*/ 49 w 55"/>
                    <a:gd name="T5" fmla="*/ 60 h 66"/>
                    <a:gd name="T6" fmla="*/ 49 w 55"/>
                    <a:gd name="T7" fmla="*/ 58 h 66"/>
                    <a:gd name="T8" fmla="*/ 47 w 55"/>
                    <a:gd name="T9" fmla="*/ 56 h 66"/>
                    <a:gd name="T10" fmla="*/ 45 w 55"/>
                    <a:gd name="T11" fmla="*/ 53 h 66"/>
                    <a:gd name="T12" fmla="*/ 42 w 55"/>
                    <a:gd name="T13" fmla="*/ 51 h 66"/>
                    <a:gd name="T14" fmla="*/ 42 w 55"/>
                    <a:gd name="T15" fmla="*/ 48 h 66"/>
                    <a:gd name="T16" fmla="*/ 44 w 55"/>
                    <a:gd name="T17" fmla="*/ 46 h 66"/>
                    <a:gd name="T18" fmla="*/ 48 w 55"/>
                    <a:gd name="T19" fmla="*/ 46 h 66"/>
                    <a:gd name="T20" fmla="*/ 49 w 55"/>
                    <a:gd name="T21" fmla="*/ 44 h 66"/>
                    <a:gd name="T22" fmla="*/ 47 w 55"/>
                    <a:gd name="T23" fmla="*/ 43 h 66"/>
                    <a:gd name="T24" fmla="*/ 46 w 55"/>
                    <a:gd name="T25" fmla="*/ 40 h 66"/>
                    <a:gd name="T26" fmla="*/ 44 w 55"/>
                    <a:gd name="T27" fmla="*/ 38 h 66"/>
                    <a:gd name="T28" fmla="*/ 46 w 55"/>
                    <a:gd name="T29" fmla="*/ 37 h 66"/>
                    <a:gd name="T30" fmla="*/ 46 w 55"/>
                    <a:gd name="T31" fmla="*/ 33 h 66"/>
                    <a:gd name="T32" fmla="*/ 46 w 55"/>
                    <a:gd name="T33" fmla="*/ 30 h 66"/>
                    <a:gd name="T34" fmla="*/ 46 w 55"/>
                    <a:gd name="T35" fmla="*/ 27 h 66"/>
                    <a:gd name="T36" fmla="*/ 47 w 55"/>
                    <a:gd name="T37" fmla="*/ 24 h 66"/>
                    <a:gd name="T38" fmla="*/ 46 w 55"/>
                    <a:gd name="T39" fmla="*/ 20 h 66"/>
                    <a:gd name="T40" fmla="*/ 43 w 55"/>
                    <a:gd name="T41" fmla="*/ 19 h 66"/>
                    <a:gd name="T42" fmla="*/ 42 w 55"/>
                    <a:gd name="T43" fmla="*/ 17 h 66"/>
                    <a:gd name="T44" fmla="*/ 41 w 55"/>
                    <a:gd name="T45" fmla="*/ 15 h 66"/>
                    <a:gd name="T46" fmla="*/ 40 w 55"/>
                    <a:gd name="T47" fmla="*/ 13 h 66"/>
                    <a:gd name="T48" fmla="*/ 39 w 55"/>
                    <a:gd name="T49" fmla="*/ 9 h 66"/>
                    <a:gd name="T50" fmla="*/ 42 w 55"/>
                    <a:gd name="T51" fmla="*/ 8 h 66"/>
                    <a:gd name="T52" fmla="*/ 43 w 55"/>
                    <a:gd name="T53" fmla="*/ 12 h 66"/>
                    <a:gd name="T54" fmla="*/ 45 w 55"/>
                    <a:gd name="T55" fmla="*/ 13 h 66"/>
                    <a:gd name="T56" fmla="*/ 46 w 55"/>
                    <a:gd name="T57" fmla="*/ 10 h 66"/>
                    <a:gd name="T58" fmla="*/ 46 w 55"/>
                    <a:gd name="T59" fmla="*/ 7 h 66"/>
                    <a:gd name="T60" fmla="*/ 44 w 55"/>
                    <a:gd name="T61" fmla="*/ 3 h 66"/>
                    <a:gd name="T62" fmla="*/ 42 w 55"/>
                    <a:gd name="T63" fmla="*/ 1 h 66"/>
                    <a:gd name="T64" fmla="*/ 39 w 55"/>
                    <a:gd name="T65" fmla="*/ 2 h 66"/>
                    <a:gd name="T66" fmla="*/ 37 w 55"/>
                    <a:gd name="T67" fmla="*/ 1 h 66"/>
                    <a:gd name="T68" fmla="*/ 33 w 55"/>
                    <a:gd name="T69" fmla="*/ 0 h 66"/>
                    <a:gd name="T70" fmla="*/ 30 w 55"/>
                    <a:gd name="T71" fmla="*/ 1 h 66"/>
                    <a:gd name="T72" fmla="*/ 26 w 55"/>
                    <a:gd name="T73" fmla="*/ 2 h 66"/>
                    <a:gd name="T74" fmla="*/ 23 w 55"/>
                    <a:gd name="T75" fmla="*/ 2 h 66"/>
                    <a:gd name="T76" fmla="*/ 19 w 55"/>
                    <a:gd name="T77" fmla="*/ 2 h 66"/>
                    <a:gd name="T78" fmla="*/ 18 w 55"/>
                    <a:gd name="T79" fmla="*/ 4 h 66"/>
                    <a:gd name="T80" fmla="*/ 18 w 55"/>
                    <a:gd name="T81" fmla="*/ 8 h 66"/>
                    <a:gd name="T82" fmla="*/ 18 w 55"/>
                    <a:gd name="T83" fmla="*/ 9 h 66"/>
                    <a:gd name="T84" fmla="*/ 15 w 55"/>
                    <a:gd name="T85" fmla="*/ 8 h 66"/>
                    <a:gd name="T86" fmla="*/ 13 w 55"/>
                    <a:gd name="T87" fmla="*/ 7 h 66"/>
                    <a:gd name="T88" fmla="*/ 10 w 55"/>
                    <a:gd name="T89" fmla="*/ 6 h 66"/>
                    <a:gd name="T90" fmla="*/ 7 w 55"/>
                    <a:gd name="T91" fmla="*/ 7 h 66"/>
                    <a:gd name="T92" fmla="*/ 7 w 55"/>
                    <a:gd name="T93" fmla="*/ 10 h 66"/>
                    <a:gd name="T94" fmla="*/ 7 w 55"/>
                    <a:gd name="T95" fmla="*/ 14 h 66"/>
                    <a:gd name="T96" fmla="*/ 8 w 55"/>
                    <a:gd name="T97" fmla="*/ 16 h 66"/>
                    <a:gd name="T98" fmla="*/ 9 w 55"/>
                    <a:gd name="T99" fmla="*/ 19 h 66"/>
                    <a:gd name="T100" fmla="*/ 7 w 55"/>
                    <a:gd name="T101" fmla="*/ 20 h 66"/>
                    <a:gd name="T102" fmla="*/ 5 w 55"/>
                    <a:gd name="T103" fmla="*/ 18 h 66"/>
                    <a:gd name="T104" fmla="*/ 2 w 55"/>
                    <a:gd name="T105" fmla="*/ 14 h 66"/>
                    <a:gd name="T106" fmla="*/ 0 w 55"/>
                    <a:gd name="T107" fmla="*/ 12 h 6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w 55"/>
                    <a:gd name="T163" fmla="*/ 0 h 66"/>
                    <a:gd name="T164" fmla="*/ 55 w 55"/>
                    <a:gd name="T165" fmla="*/ 66 h 66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T162" t="T163" r="T164" b="T165"/>
                  <a:pathLst>
                    <a:path w="55" h="66">
                      <a:moveTo>
                        <a:pt x="55" y="66"/>
                      </a:moveTo>
                      <a:lnTo>
                        <a:pt x="54" y="65"/>
                      </a:lnTo>
                      <a:lnTo>
                        <a:pt x="54" y="64"/>
                      </a:lnTo>
                      <a:lnTo>
                        <a:pt x="53" y="64"/>
                      </a:lnTo>
                      <a:lnTo>
                        <a:pt x="52" y="64"/>
                      </a:lnTo>
                      <a:lnTo>
                        <a:pt x="51" y="63"/>
                      </a:lnTo>
                      <a:lnTo>
                        <a:pt x="50" y="63"/>
                      </a:lnTo>
                      <a:lnTo>
                        <a:pt x="50" y="62"/>
                      </a:lnTo>
                      <a:lnTo>
                        <a:pt x="49" y="62"/>
                      </a:lnTo>
                      <a:lnTo>
                        <a:pt x="49" y="61"/>
                      </a:lnTo>
                      <a:lnTo>
                        <a:pt x="49" y="60"/>
                      </a:lnTo>
                      <a:lnTo>
                        <a:pt x="50" y="60"/>
                      </a:lnTo>
                      <a:lnTo>
                        <a:pt x="50" y="59"/>
                      </a:lnTo>
                      <a:lnTo>
                        <a:pt x="49" y="59"/>
                      </a:lnTo>
                      <a:lnTo>
                        <a:pt x="49" y="58"/>
                      </a:lnTo>
                      <a:lnTo>
                        <a:pt x="48" y="58"/>
                      </a:lnTo>
                      <a:lnTo>
                        <a:pt x="48" y="57"/>
                      </a:lnTo>
                      <a:lnTo>
                        <a:pt x="47" y="56"/>
                      </a:lnTo>
                      <a:lnTo>
                        <a:pt x="46" y="55"/>
                      </a:lnTo>
                      <a:lnTo>
                        <a:pt x="45" y="54"/>
                      </a:lnTo>
                      <a:lnTo>
                        <a:pt x="45" y="53"/>
                      </a:lnTo>
                      <a:lnTo>
                        <a:pt x="44" y="52"/>
                      </a:lnTo>
                      <a:lnTo>
                        <a:pt x="43" y="52"/>
                      </a:lnTo>
                      <a:lnTo>
                        <a:pt x="42" y="51"/>
                      </a:lnTo>
                      <a:lnTo>
                        <a:pt x="42" y="50"/>
                      </a:lnTo>
                      <a:lnTo>
                        <a:pt x="42" y="49"/>
                      </a:lnTo>
                      <a:lnTo>
                        <a:pt x="42" y="48"/>
                      </a:lnTo>
                      <a:lnTo>
                        <a:pt x="43" y="48"/>
                      </a:lnTo>
                      <a:lnTo>
                        <a:pt x="44" y="48"/>
                      </a:lnTo>
                      <a:lnTo>
                        <a:pt x="44" y="47"/>
                      </a:lnTo>
                      <a:lnTo>
                        <a:pt x="44" y="46"/>
                      </a:lnTo>
                      <a:lnTo>
                        <a:pt x="45" y="45"/>
                      </a:lnTo>
                      <a:lnTo>
                        <a:pt x="46" y="45"/>
                      </a:lnTo>
                      <a:lnTo>
                        <a:pt x="47" y="46"/>
                      </a:lnTo>
                      <a:lnTo>
                        <a:pt x="48" y="46"/>
                      </a:lnTo>
                      <a:lnTo>
                        <a:pt x="49" y="46"/>
                      </a:lnTo>
                      <a:lnTo>
                        <a:pt x="49" y="45"/>
                      </a:lnTo>
                      <a:lnTo>
                        <a:pt x="49" y="44"/>
                      </a:lnTo>
                      <a:lnTo>
                        <a:pt x="48" y="43"/>
                      </a:lnTo>
                      <a:lnTo>
                        <a:pt x="47" y="43"/>
                      </a:lnTo>
                      <a:lnTo>
                        <a:pt x="47" y="42"/>
                      </a:lnTo>
                      <a:lnTo>
                        <a:pt x="47" y="41"/>
                      </a:lnTo>
                      <a:lnTo>
                        <a:pt x="46" y="41"/>
                      </a:lnTo>
                      <a:lnTo>
                        <a:pt x="46" y="40"/>
                      </a:lnTo>
                      <a:lnTo>
                        <a:pt x="45" y="40"/>
                      </a:lnTo>
                      <a:lnTo>
                        <a:pt x="44" y="40"/>
                      </a:lnTo>
                      <a:lnTo>
                        <a:pt x="44" y="39"/>
                      </a:lnTo>
                      <a:lnTo>
                        <a:pt x="44" y="38"/>
                      </a:lnTo>
                      <a:lnTo>
                        <a:pt x="45" y="38"/>
                      </a:lnTo>
                      <a:lnTo>
                        <a:pt x="45" y="37"/>
                      </a:lnTo>
                      <a:lnTo>
                        <a:pt x="46" y="37"/>
                      </a:lnTo>
                      <a:lnTo>
                        <a:pt x="46" y="36"/>
                      </a:lnTo>
                      <a:lnTo>
                        <a:pt x="46" y="35"/>
                      </a:lnTo>
                      <a:lnTo>
                        <a:pt x="46" y="34"/>
                      </a:lnTo>
                      <a:lnTo>
                        <a:pt x="46" y="33"/>
                      </a:lnTo>
                      <a:lnTo>
                        <a:pt x="46" y="32"/>
                      </a:lnTo>
                      <a:lnTo>
                        <a:pt x="46" y="31"/>
                      </a:lnTo>
                      <a:lnTo>
                        <a:pt x="46" y="30"/>
                      </a:lnTo>
                      <a:lnTo>
                        <a:pt x="46" y="29"/>
                      </a:lnTo>
                      <a:lnTo>
                        <a:pt x="47" y="28"/>
                      </a:lnTo>
                      <a:lnTo>
                        <a:pt x="46" y="28"/>
                      </a:lnTo>
                      <a:lnTo>
                        <a:pt x="46" y="27"/>
                      </a:lnTo>
                      <a:lnTo>
                        <a:pt x="46" y="26"/>
                      </a:lnTo>
                      <a:lnTo>
                        <a:pt x="46" y="25"/>
                      </a:lnTo>
                      <a:lnTo>
                        <a:pt x="47" y="24"/>
                      </a:lnTo>
                      <a:lnTo>
                        <a:pt x="47" y="23"/>
                      </a:lnTo>
                      <a:lnTo>
                        <a:pt x="47" y="22"/>
                      </a:lnTo>
                      <a:lnTo>
                        <a:pt x="46" y="21"/>
                      </a:lnTo>
                      <a:lnTo>
                        <a:pt x="46" y="20"/>
                      </a:lnTo>
                      <a:lnTo>
                        <a:pt x="46" y="19"/>
                      </a:lnTo>
                      <a:lnTo>
                        <a:pt x="45" y="19"/>
                      </a:lnTo>
                      <a:lnTo>
                        <a:pt x="44" y="19"/>
                      </a:lnTo>
                      <a:lnTo>
                        <a:pt x="43" y="19"/>
                      </a:lnTo>
                      <a:lnTo>
                        <a:pt x="42" y="19"/>
                      </a:lnTo>
                      <a:lnTo>
                        <a:pt x="42" y="18"/>
                      </a:lnTo>
                      <a:lnTo>
                        <a:pt x="42" y="17"/>
                      </a:lnTo>
                      <a:lnTo>
                        <a:pt x="42" y="16"/>
                      </a:lnTo>
                      <a:lnTo>
                        <a:pt x="42" y="15"/>
                      </a:lnTo>
                      <a:lnTo>
                        <a:pt x="41" y="15"/>
                      </a:lnTo>
                      <a:lnTo>
                        <a:pt x="41" y="14"/>
                      </a:lnTo>
                      <a:lnTo>
                        <a:pt x="40" y="14"/>
                      </a:lnTo>
                      <a:lnTo>
                        <a:pt x="40" y="13"/>
                      </a:lnTo>
                      <a:lnTo>
                        <a:pt x="40" y="12"/>
                      </a:lnTo>
                      <a:lnTo>
                        <a:pt x="39" y="11"/>
                      </a:lnTo>
                      <a:lnTo>
                        <a:pt x="39" y="10"/>
                      </a:lnTo>
                      <a:lnTo>
                        <a:pt x="39" y="9"/>
                      </a:lnTo>
                      <a:lnTo>
                        <a:pt x="39" y="8"/>
                      </a:lnTo>
                      <a:lnTo>
                        <a:pt x="40" y="8"/>
                      </a:lnTo>
                      <a:lnTo>
                        <a:pt x="41" y="8"/>
                      </a:lnTo>
                      <a:lnTo>
                        <a:pt x="42" y="8"/>
                      </a:lnTo>
                      <a:lnTo>
                        <a:pt x="42" y="9"/>
                      </a:lnTo>
                      <a:lnTo>
                        <a:pt x="42" y="10"/>
                      </a:lnTo>
                      <a:lnTo>
                        <a:pt x="42" y="11"/>
                      </a:lnTo>
                      <a:lnTo>
                        <a:pt x="43" y="12"/>
                      </a:lnTo>
                      <a:lnTo>
                        <a:pt x="43" y="13"/>
                      </a:lnTo>
                      <a:lnTo>
                        <a:pt x="44" y="13"/>
                      </a:lnTo>
                      <a:lnTo>
                        <a:pt x="44" y="14"/>
                      </a:lnTo>
                      <a:lnTo>
                        <a:pt x="45" y="13"/>
                      </a:lnTo>
                      <a:lnTo>
                        <a:pt x="46" y="13"/>
                      </a:lnTo>
                      <a:lnTo>
                        <a:pt x="46" y="12"/>
                      </a:lnTo>
                      <a:lnTo>
                        <a:pt x="46" y="11"/>
                      </a:lnTo>
                      <a:lnTo>
                        <a:pt x="46" y="10"/>
                      </a:lnTo>
                      <a:lnTo>
                        <a:pt x="46" y="9"/>
                      </a:lnTo>
                      <a:lnTo>
                        <a:pt x="46" y="8"/>
                      </a:lnTo>
                      <a:lnTo>
                        <a:pt x="46" y="7"/>
                      </a:lnTo>
                      <a:lnTo>
                        <a:pt x="45" y="6"/>
                      </a:lnTo>
                      <a:lnTo>
                        <a:pt x="45" y="5"/>
                      </a:lnTo>
                      <a:lnTo>
                        <a:pt x="45" y="4"/>
                      </a:lnTo>
                      <a:lnTo>
                        <a:pt x="44" y="3"/>
                      </a:lnTo>
                      <a:lnTo>
                        <a:pt x="44" y="2"/>
                      </a:lnTo>
                      <a:lnTo>
                        <a:pt x="43" y="2"/>
                      </a:lnTo>
                      <a:lnTo>
                        <a:pt x="43" y="1"/>
                      </a:lnTo>
                      <a:lnTo>
                        <a:pt x="42" y="1"/>
                      </a:lnTo>
                      <a:lnTo>
                        <a:pt x="41" y="2"/>
                      </a:lnTo>
                      <a:lnTo>
                        <a:pt x="40" y="2"/>
                      </a:lnTo>
                      <a:lnTo>
                        <a:pt x="39" y="2"/>
                      </a:lnTo>
                      <a:lnTo>
                        <a:pt x="38" y="2"/>
                      </a:lnTo>
                      <a:lnTo>
                        <a:pt x="37" y="2"/>
                      </a:lnTo>
                      <a:lnTo>
                        <a:pt x="37" y="1"/>
                      </a:lnTo>
                      <a:lnTo>
                        <a:pt x="36" y="1"/>
                      </a:lnTo>
                      <a:lnTo>
                        <a:pt x="36" y="0"/>
                      </a:lnTo>
                      <a:lnTo>
                        <a:pt x="35" y="0"/>
                      </a:lnTo>
                      <a:lnTo>
                        <a:pt x="33" y="0"/>
                      </a:lnTo>
                      <a:lnTo>
                        <a:pt x="32" y="0"/>
                      </a:lnTo>
                      <a:lnTo>
                        <a:pt x="31" y="0"/>
                      </a:lnTo>
                      <a:lnTo>
                        <a:pt x="30" y="1"/>
                      </a:lnTo>
                      <a:lnTo>
                        <a:pt x="29" y="1"/>
                      </a:lnTo>
                      <a:lnTo>
                        <a:pt x="28" y="1"/>
                      </a:lnTo>
                      <a:lnTo>
                        <a:pt x="27" y="1"/>
                      </a:lnTo>
                      <a:lnTo>
                        <a:pt x="26" y="2"/>
                      </a:lnTo>
                      <a:lnTo>
                        <a:pt x="25" y="2"/>
                      </a:lnTo>
                      <a:lnTo>
                        <a:pt x="24" y="2"/>
                      </a:lnTo>
                      <a:lnTo>
                        <a:pt x="23" y="2"/>
                      </a:lnTo>
                      <a:lnTo>
                        <a:pt x="22" y="2"/>
                      </a:lnTo>
                      <a:lnTo>
                        <a:pt x="21" y="2"/>
                      </a:lnTo>
                      <a:lnTo>
                        <a:pt x="20" y="2"/>
                      </a:lnTo>
                      <a:lnTo>
                        <a:pt x="19" y="2"/>
                      </a:lnTo>
                      <a:lnTo>
                        <a:pt x="19" y="3"/>
                      </a:lnTo>
                      <a:lnTo>
                        <a:pt x="19" y="4"/>
                      </a:lnTo>
                      <a:lnTo>
                        <a:pt x="18" y="4"/>
                      </a:lnTo>
                      <a:lnTo>
                        <a:pt x="18" y="5"/>
                      </a:lnTo>
                      <a:lnTo>
                        <a:pt x="18" y="6"/>
                      </a:lnTo>
                      <a:lnTo>
                        <a:pt x="18" y="7"/>
                      </a:lnTo>
                      <a:lnTo>
                        <a:pt x="18" y="8"/>
                      </a:lnTo>
                      <a:lnTo>
                        <a:pt x="19" y="8"/>
                      </a:lnTo>
                      <a:lnTo>
                        <a:pt x="18" y="8"/>
                      </a:lnTo>
                      <a:lnTo>
                        <a:pt x="18" y="9"/>
                      </a:lnTo>
                      <a:lnTo>
                        <a:pt x="18" y="8"/>
                      </a:lnTo>
                      <a:lnTo>
                        <a:pt x="17" y="8"/>
                      </a:lnTo>
                      <a:lnTo>
                        <a:pt x="16" y="8"/>
                      </a:lnTo>
                      <a:lnTo>
                        <a:pt x="15" y="8"/>
                      </a:lnTo>
                      <a:lnTo>
                        <a:pt x="14" y="8"/>
                      </a:lnTo>
                      <a:lnTo>
                        <a:pt x="13" y="7"/>
                      </a:lnTo>
                      <a:lnTo>
                        <a:pt x="12" y="7"/>
                      </a:lnTo>
                      <a:lnTo>
                        <a:pt x="12" y="6"/>
                      </a:lnTo>
                      <a:lnTo>
                        <a:pt x="11" y="6"/>
                      </a:lnTo>
                      <a:lnTo>
                        <a:pt x="10" y="6"/>
                      </a:lnTo>
                      <a:lnTo>
                        <a:pt x="9" y="5"/>
                      </a:lnTo>
                      <a:lnTo>
                        <a:pt x="8" y="6"/>
                      </a:lnTo>
                      <a:lnTo>
                        <a:pt x="7" y="6"/>
                      </a:lnTo>
                      <a:lnTo>
                        <a:pt x="7" y="7"/>
                      </a:lnTo>
                      <a:lnTo>
                        <a:pt x="7" y="8"/>
                      </a:lnTo>
                      <a:lnTo>
                        <a:pt x="7" y="9"/>
                      </a:lnTo>
                      <a:lnTo>
                        <a:pt x="7" y="10"/>
                      </a:lnTo>
                      <a:lnTo>
                        <a:pt x="7" y="11"/>
                      </a:lnTo>
                      <a:lnTo>
                        <a:pt x="7" y="12"/>
                      </a:lnTo>
                      <a:lnTo>
                        <a:pt x="7" y="13"/>
                      </a:lnTo>
                      <a:lnTo>
                        <a:pt x="7" y="14"/>
                      </a:lnTo>
                      <a:lnTo>
                        <a:pt x="8" y="14"/>
                      </a:lnTo>
                      <a:lnTo>
                        <a:pt x="8" y="15"/>
                      </a:lnTo>
                      <a:lnTo>
                        <a:pt x="8" y="16"/>
                      </a:lnTo>
                      <a:lnTo>
                        <a:pt x="9" y="16"/>
                      </a:lnTo>
                      <a:lnTo>
                        <a:pt x="9" y="17"/>
                      </a:lnTo>
                      <a:lnTo>
                        <a:pt x="9" y="18"/>
                      </a:lnTo>
                      <a:lnTo>
                        <a:pt x="9" y="19"/>
                      </a:lnTo>
                      <a:lnTo>
                        <a:pt x="9" y="20"/>
                      </a:lnTo>
                      <a:lnTo>
                        <a:pt x="8" y="20"/>
                      </a:lnTo>
                      <a:lnTo>
                        <a:pt x="7" y="20"/>
                      </a:lnTo>
                      <a:lnTo>
                        <a:pt x="7" y="19"/>
                      </a:lnTo>
                      <a:lnTo>
                        <a:pt x="6" y="19"/>
                      </a:lnTo>
                      <a:lnTo>
                        <a:pt x="5" y="19"/>
                      </a:lnTo>
                      <a:lnTo>
                        <a:pt x="5" y="18"/>
                      </a:lnTo>
                      <a:lnTo>
                        <a:pt x="4" y="17"/>
                      </a:lnTo>
                      <a:lnTo>
                        <a:pt x="3" y="16"/>
                      </a:lnTo>
                      <a:lnTo>
                        <a:pt x="3" y="15"/>
                      </a:lnTo>
                      <a:lnTo>
                        <a:pt x="2" y="14"/>
                      </a:lnTo>
                      <a:lnTo>
                        <a:pt x="1" y="13"/>
                      </a:lnTo>
                      <a:lnTo>
                        <a:pt x="1" y="12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C000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" name="Freeform 78">
                  <a:extLst>
                    <a:ext uri="{FF2B5EF4-FFF2-40B4-BE49-F238E27FC236}">
                      <a16:creationId xmlns:a16="http://schemas.microsoft.com/office/drawing/2014/main" id="{1242636B-E241-4511-A4E3-1286B7C1602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2000" y="2530475"/>
                  <a:ext cx="276225" cy="484188"/>
                </a:xfrm>
                <a:custGeom>
                  <a:avLst/>
                  <a:gdLst>
                    <a:gd name="T0" fmla="*/ 11 w 174"/>
                    <a:gd name="T1" fmla="*/ 7 h 305"/>
                    <a:gd name="T2" fmla="*/ 16 w 174"/>
                    <a:gd name="T3" fmla="*/ 2 h 305"/>
                    <a:gd name="T4" fmla="*/ 27 w 174"/>
                    <a:gd name="T5" fmla="*/ 8 h 305"/>
                    <a:gd name="T6" fmla="*/ 38 w 174"/>
                    <a:gd name="T7" fmla="*/ 0 h 305"/>
                    <a:gd name="T8" fmla="*/ 45 w 174"/>
                    <a:gd name="T9" fmla="*/ 7 h 305"/>
                    <a:gd name="T10" fmla="*/ 50 w 174"/>
                    <a:gd name="T11" fmla="*/ 21 h 305"/>
                    <a:gd name="T12" fmla="*/ 50 w 174"/>
                    <a:gd name="T13" fmla="*/ 35 h 305"/>
                    <a:gd name="T14" fmla="*/ 52 w 174"/>
                    <a:gd name="T15" fmla="*/ 43 h 305"/>
                    <a:gd name="T16" fmla="*/ 66 w 174"/>
                    <a:gd name="T17" fmla="*/ 45 h 305"/>
                    <a:gd name="T18" fmla="*/ 71 w 174"/>
                    <a:gd name="T19" fmla="*/ 35 h 305"/>
                    <a:gd name="T20" fmla="*/ 76 w 174"/>
                    <a:gd name="T21" fmla="*/ 40 h 305"/>
                    <a:gd name="T22" fmla="*/ 87 w 174"/>
                    <a:gd name="T23" fmla="*/ 49 h 305"/>
                    <a:gd name="T24" fmla="*/ 90 w 174"/>
                    <a:gd name="T25" fmla="*/ 62 h 305"/>
                    <a:gd name="T26" fmla="*/ 98 w 174"/>
                    <a:gd name="T27" fmla="*/ 71 h 305"/>
                    <a:gd name="T28" fmla="*/ 103 w 174"/>
                    <a:gd name="T29" fmla="*/ 70 h 305"/>
                    <a:gd name="T30" fmla="*/ 107 w 174"/>
                    <a:gd name="T31" fmla="*/ 63 h 305"/>
                    <a:gd name="T32" fmla="*/ 113 w 174"/>
                    <a:gd name="T33" fmla="*/ 60 h 305"/>
                    <a:gd name="T34" fmla="*/ 125 w 174"/>
                    <a:gd name="T35" fmla="*/ 57 h 305"/>
                    <a:gd name="T36" fmla="*/ 138 w 174"/>
                    <a:gd name="T37" fmla="*/ 58 h 305"/>
                    <a:gd name="T38" fmla="*/ 138 w 174"/>
                    <a:gd name="T39" fmla="*/ 69 h 305"/>
                    <a:gd name="T40" fmla="*/ 136 w 174"/>
                    <a:gd name="T41" fmla="*/ 71 h 305"/>
                    <a:gd name="T42" fmla="*/ 141 w 174"/>
                    <a:gd name="T43" fmla="*/ 81 h 305"/>
                    <a:gd name="T44" fmla="*/ 140 w 174"/>
                    <a:gd name="T45" fmla="*/ 93 h 305"/>
                    <a:gd name="T46" fmla="*/ 143 w 174"/>
                    <a:gd name="T47" fmla="*/ 102 h 305"/>
                    <a:gd name="T48" fmla="*/ 140 w 174"/>
                    <a:gd name="T49" fmla="*/ 109 h 305"/>
                    <a:gd name="T50" fmla="*/ 146 w 174"/>
                    <a:gd name="T51" fmla="*/ 119 h 305"/>
                    <a:gd name="T52" fmla="*/ 154 w 174"/>
                    <a:gd name="T53" fmla="*/ 122 h 305"/>
                    <a:gd name="T54" fmla="*/ 169 w 174"/>
                    <a:gd name="T55" fmla="*/ 123 h 305"/>
                    <a:gd name="T56" fmla="*/ 164 w 174"/>
                    <a:gd name="T57" fmla="*/ 132 h 305"/>
                    <a:gd name="T58" fmla="*/ 169 w 174"/>
                    <a:gd name="T59" fmla="*/ 138 h 305"/>
                    <a:gd name="T60" fmla="*/ 168 w 174"/>
                    <a:gd name="T61" fmla="*/ 151 h 305"/>
                    <a:gd name="T62" fmla="*/ 167 w 174"/>
                    <a:gd name="T63" fmla="*/ 163 h 305"/>
                    <a:gd name="T64" fmla="*/ 167 w 174"/>
                    <a:gd name="T65" fmla="*/ 176 h 305"/>
                    <a:gd name="T66" fmla="*/ 170 w 174"/>
                    <a:gd name="T67" fmla="*/ 187 h 305"/>
                    <a:gd name="T68" fmla="*/ 169 w 174"/>
                    <a:gd name="T69" fmla="*/ 194 h 305"/>
                    <a:gd name="T70" fmla="*/ 166 w 174"/>
                    <a:gd name="T71" fmla="*/ 200 h 305"/>
                    <a:gd name="T72" fmla="*/ 172 w 174"/>
                    <a:gd name="T73" fmla="*/ 209 h 305"/>
                    <a:gd name="T74" fmla="*/ 168 w 174"/>
                    <a:gd name="T75" fmla="*/ 218 h 305"/>
                    <a:gd name="T76" fmla="*/ 160 w 174"/>
                    <a:gd name="T77" fmla="*/ 227 h 305"/>
                    <a:gd name="T78" fmla="*/ 152 w 174"/>
                    <a:gd name="T79" fmla="*/ 236 h 305"/>
                    <a:gd name="T80" fmla="*/ 156 w 174"/>
                    <a:gd name="T81" fmla="*/ 245 h 305"/>
                    <a:gd name="T82" fmla="*/ 150 w 174"/>
                    <a:gd name="T83" fmla="*/ 255 h 305"/>
                    <a:gd name="T84" fmla="*/ 142 w 174"/>
                    <a:gd name="T85" fmla="*/ 263 h 305"/>
                    <a:gd name="T86" fmla="*/ 137 w 174"/>
                    <a:gd name="T87" fmla="*/ 272 h 305"/>
                    <a:gd name="T88" fmla="*/ 127 w 174"/>
                    <a:gd name="T89" fmla="*/ 279 h 305"/>
                    <a:gd name="T90" fmla="*/ 117 w 174"/>
                    <a:gd name="T91" fmla="*/ 287 h 305"/>
                    <a:gd name="T92" fmla="*/ 107 w 174"/>
                    <a:gd name="T93" fmla="*/ 293 h 305"/>
                    <a:gd name="T94" fmla="*/ 96 w 174"/>
                    <a:gd name="T95" fmla="*/ 299 h 305"/>
                    <a:gd name="T96" fmla="*/ 85 w 174"/>
                    <a:gd name="T97" fmla="*/ 303 h 305"/>
                    <a:gd name="T98" fmla="*/ 80 w 174"/>
                    <a:gd name="T99" fmla="*/ 295 h 305"/>
                    <a:gd name="T100" fmla="*/ 74 w 174"/>
                    <a:gd name="T101" fmla="*/ 283 h 305"/>
                    <a:gd name="T102" fmla="*/ 63 w 174"/>
                    <a:gd name="T103" fmla="*/ 278 h 305"/>
                    <a:gd name="T104" fmla="*/ 52 w 174"/>
                    <a:gd name="T105" fmla="*/ 272 h 305"/>
                    <a:gd name="T106" fmla="*/ 44 w 174"/>
                    <a:gd name="T107" fmla="*/ 264 h 305"/>
                    <a:gd name="T108" fmla="*/ 42 w 174"/>
                    <a:gd name="T109" fmla="*/ 252 h 305"/>
                    <a:gd name="T110" fmla="*/ 38 w 174"/>
                    <a:gd name="T111" fmla="*/ 239 h 305"/>
                    <a:gd name="T112" fmla="*/ 41 w 174"/>
                    <a:gd name="T113" fmla="*/ 228 h 305"/>
                    <a:gd name="T114" fmla="*/ 37 w 174"/>
                    <a:gd name="T115" fmla="*/ 217 h 305"/>
                    <a:gd name="T116" fmla="*/ 29 w 174"/>
                    <a:gd name="T117" fmla="*/ 209 h 305"/>
                    <a:gd name="T118" fmla="*/ 18 w 174"/>
                    <a:gd name="T119" fmla="*/ 208 h 305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174"/>
                    <a:gd name="T181" fmla="*/ 0 h 305"/>
                    <a:gd name="T182" fmla="*/ 174 w 174"/>
                    <a:gd name="T183" fmla="*/ 305 h 305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174" h="305">
                      <a:moveTo>
                        <a:pt x="0" y="7"/>
                      </a:moveTo>
                      <a:lnTo>
                        <a:pt x="0" y="8"/>
                      </a:lnTo>
                      <a:lnTo>
                        <a:pt x="1" y="8"/>
                      </a:lnTo>
                      <a:lnTo>
                        <a:pt x="2" y="8"/>
                      </a:lnTo>
                      <a:lnTo>
                        <a:pt x="3" y="8"/>
                      </a:lnTo>
                      <a:lnTo>
                        <a:pt x="4" y="8"/>
                      </a:lnTo>
                      <a:lnTo>
                        <a:pt x="5" y="8"/>
                      </a:lnTo>
                      <a:lnTo>
                        <a:pt x="6" y="8"/>
                      </a:lnTo>
                      <a:lnTo>
                        <a:pt x="7" y="8"/>
                      </a:lnTo>
                      <a:lnTo>
                        <a:pt x="8" y="8"/>
                      </a:lnTo>
                      <a:lnTo>
                        <a:pt x="9" y="8"/>
                      </a:lnTo>
                      <a:lnTo>
                        <a:pt x="9" y="9"/>
                      </a:lnTo>
                      <a:lnTo>
                        <a:pt x="10" y="9"/>
                      </a:lnTo>
                      <a:lnTo>
                        <a:pt x="11" y="8"/>
                      </a:lnTo>
                      <a:lnTo>
                        <a:pt x="11" y="7"/>
                      </a:lnTo>
                      <a:lnTo>
                        <a:pt x="10" y="6"/>
                      </a:lnTo>
                      <a:lnTo>
                        <a:pt x="9" y="6"/>
                      </a:lnTo>
                      <a:lnTo>
                        <a:pt x="9" y="5"/>
                      </a:lnTo>
                      <a:lnTo>
                        <a:pt x="9" y="4"/>
                      </a:lnTo>
                      <a:lnTo>
                        <a:pt x="9" y="3"/>
                      </a:lnTo>
                      <a:lnTo>
                        <a:pt x="9" y="2"/>
                      </a:lnTo>
                      <a:lnTo>
                        <a:pt x="9" y="1"/>
                      </a:lnTo>
                      <a:lnTo>
                        <a:pt x="10" y="0"/>
                      </a:lnTo>
                      <a:lnTo>
                        <a:pt x="11" y="0"/>
                      </a:lnTo>
                      <a:lnTo>
                        <a:pt x="12" y="0"/>
                      </a:lnTo>
                      <a:lnTo>
                        <a:pt x="13" y="0"/>
                      </a:lnTo>
                      <a:lnTo>
                        <a:pt x="13" y="1"/>
                      </a:lnTo>
                      <a:lnTo>
                        <a:pt x="14" y="1"/>
                      </a:lnTo>
                      <a:lnTo>
                        <a:pt x="15" y="1"/>
                      </a:lnTo>
                      <a:lnTo>
                        <a:pt x="15" y="2"/>
                      </a:lnTo>
                      <a:lnTo>
                        <a:pt x="16" y="2"/>
                      </a:lnTo>
                      <a:lnTo>
                        <a:pt x="16" y="3"/>
                      </a:lnTo>
                      <a:lnTo>
                        <a:pt x="17" y="3"/>
                      </a:lnTo>
                      <a:lnTo>
                        <a:pt x="18" y="4"/>
                      </a:lnTo>
                      <a:lnTo>
                        <a:pt x="19" y="5"/>
                      </a:lnTo>
                      <a:lnTo>
                        <a:pt x="20" y="6"/>
                      </a:lnTo>
                      <a:lnTo>
                        <a:pt x="21" y="6"/>
                      </a:lnTo>
                      <a:lnTo>
                        <a:pt x="21" y="7"/>
                      </a:lnTo>
                      <a:lnTo>
                        <a:pt x="22" y="8"/>
                      </a:lnTo>
                      <a:lnTo>
                        <a:pt x="22" y="9"/>
                      </a:lnTo>
                      <a:lnTo>
                        <a:pt x="23" y="9"/>
                      </a:lnTo>
                      <a:lnTo>
                        <a:pt x="23" y="10"/>
                      </a:lnTo>
                      <a:lnTo>
                        <a:pt x="24" y="10"/>
                      </a:lnTo>
                      <a:lnTo>
                        <a:pt x="25" y="10"/>
                      </a:lnTo>
                      <a:lnTo>
                        <a:pt x="26" y="10"/>
                      </a:lnTo>
                      <a:lnTo>
                        <a:pt x="27" y="9"/>
                      </a:lnTo>
                      <a:lnTo>
                        <a:pt x="27" y="8"/>
                      </a:lnTo>
                      <a:lnTo>
                        <a:pt x="28" y="7"/>
                      </a:lnTo>
                      <a:lnTo>
                        <a:pt x="28" y="6"/>
                      </a:lnTo>
                      <a:lnTo>
                        <a:pt x="29" y="6"/>
                      </a:lnTo>
                      <a:lnTo>
                        <a:pt x="30" y="5"/>
                      </a:lnTo>
                      <a:lnTo>
                        <a:pt x="31" y="5"/>
                      </a:lnTo>
                      <a:lnTo>
                        <a:pt x="32" y="5"/>
                      </a:lnTo>
                      <a:lnTo>
                        <a:pt x="33" y="5"/>
                      </a:lnTo>
                      <a:lnTo>
                        <a:pt x="34" y="5"/>
                      </a:lnTo>
                      <a:lnTo>
                        <a:pt x="35" y="5"/>
                      </a:lnTo>
                      <a:lnTo>
                        <a:pt x="36" y="4"/>
                      </a:lnTo>
                      <a:lnTo>
                        <a:pt x="37" y="4"/>
                      </a:lnTo>
                      <a:lnTo>
                        <a:pt x="38" y="3"/>
                      </a:lnTo>
                      <a:lnTo>
                        <a:pt x="38" y="2"/>
                      </a:lnTo>
                      <a:lnTo>
                        <a:pt x="38" y="1"/>
                      </a:lnTo>
                      <a:lnTo>
                        <a:pt x="38" y="0"/>
                      </a:lnTo>
                      <a:lnTo>
                        <a:pt x="39" y="0"/>
                      </a:lnTo>
                      <a:lnTo>
                        <a:pt x="40" y="0"/>
                      </a:lnTo>
                      <a:lnTo>
                        <a:pt x="41" y="0"/>
                      </a:lnTo>
                      <a:lnTo>
                        <a:pt x="42" y="0"/>
                      </a:lnTo>
                      <a:lnTo>
                        <a:pt x="42" y="1"/>
                      </a:lnTo>
                      <a:lnTo>
                        <a:pt x="43" y="2"/>
                      </a:lnTo>
                      <a:lnTo>
                        <a:pt x="43" y="3"/>
                      </a:lnTo>
                      <a:lnTo>
                        <a:pt x="43" y="4"/>
                      </a:lnTo>
                      <a:lnTo>
                        <a:pt x="44" y="4"/>
                      </a:lnTo>
                      <a:lnTo>
                        <a:pt x="44" y="5"/>
                      </a:lnTo>
                      <a:lnTo>
                        <a:pt x="44" y="6"/>
                      </a:lnTo>
                      <a:lnTo>
                        <a:pt x="45" y="6"/>
                      </a:lnTo>
                      <a:lnTo>
                        <a:pt x="45" y="7"/>
                      </a:lnTo>
                      <a:lnTo>
                        <a:pt x="45" y="8"/>
                      </a:lnTo>
                      <a:lnTo>
                        <a:pt x="45" y="9"/>
                      </a:lnTo>
                      <a:lnTo>
                        <a:pt x="45" y="10"/>
                      </a:lnTo>
                      <a:lnTo>
                        <a:pt x="46" y="11"/>
                      </a:lnTo>
                      <a:lnTo>
                        <a:pt x="47" y="12"/>
                      </a:lnTo>
                      <a:lnTo>
                        <a:pt x="47" y="13"/>
                      </a:lnTo>
                      <a:lnTo>
                        <a:pt x="48" y="14"/>
                      </a:lnTo>
                      <a:lnTo>
                        <a:pt x="48" y="15"/>
                      </a:lnTo>
                      <a:lnTo>
                        <a:pt x="49" y="16"/>
                      </a:lnTo>
                      <a:lnTo>
                        <a:pt x="49" y="17"/>
                      </a:lnTo>
                      <a:lnTo>
                        <a:pt x="49" y="18"/>
                      </a:lnTo>
                      <a:lnTo>
                        <a:pt x="49" y="19"/>
                      </a:lnTo>
                      <a:lnTo>
                        <a:pt x="49" y="20"/>
                      </a:lnTo>
                      <a:lnTo>
                        <a:pt x="50" y="20"/>
                      </a:lnTo>
                      <a:lnTo>
                        <a:pt x="50" y="21"/>
                      </a:lnTo>
                      <a:lnTo>
                        <a:pt x="50" y="22"/>
                      </a:lnTo>
                      <a:lnTo>
                        <a:pt x="50" y="23"/>
                      </a:lnTo>
                      <a:lnTo>
                        <a:pt x="50" y="24"/>
                      </a:lnTo>
                      <a:lnTo>
                        <a:pt x="50" y="25"/>
                      </a:lnTo>
                      <a:lnTo>
                        <a:pt x="50" y="26"/>
                      </a:lnTo>
                      <a:lnTo>
                        <a:pt x="50" y="27"/>
                      </a:lnTo>
                      <a:lnTo>
                        <a:pt x="50" y="28"/>
                      </a:lnTo>
                      <a:lnTo>
                        <a:pt x="50" y="29"/>
                      </a:lnTo>
                      <a:lnTo>
                        <a:pt x="50" y="30"/>
                      </a:lnTo>
                      <a:lnTo>
                        <a:pt x="50" y="31"/>
                      </a:lnTo>
                      <a:lnTo>
                        <a:pt x="50" y="32"/>
                      </a:lnTo>
                      <a:lnTo>
                        <a:pt x="50" y="33"/>
                      </a:lnTo>
                      <a:lnTo>
                        <a:pt x="50" y="34"/>
                      </a:lnTo>
                      <a:lnTo>
                        <a:pt x="50" y="35"/>
                      </a:lnTo>
                      <a:lnTo>
                        <a:pt x="50" y="36"/>
                      </a:lnTo>
                      <a:lnTo>
                        <a:pt x="49" y="36"/>
                      </a:lnTo>
                      <a:lnTo>
                        <a:pt x="49" y="37"/>
                      </a:lnTo>
                      <a:lnTo>
                        <a:pt x="48" y="37"/>
                      </a:lnTo>
                      <a:lnTo>
                        <a:pt x="48" y="38"/>
                      </a:lnTo>
                      <a:lnTo>
                        <a:pt x="48" y="39"/>
                      </a:lnTo>
                      <a:lnTo>
                        <a:pt x="48" y="40"/>
                      </a:lnTo>
                      <a:lnTo>
                        <a:pt x="48" y="41"/>
                      </a:lnTo>
                      <a:lnTo>
                        <a:pt x="49" y="41"/>
                      </a:lnTo>
                      <a:lnTo>
                        <a:pt x="49" y="42"/>
                      </a:lnTo>
                      <a:lnTo>
                        <a:pt x="49" y="43"/>
                      </a:lnTo>
                      <a:lnTo>
                        <a:pt x="50" y="43"/>
                      </a:lnTo>
                      <a:lnTo>
                        <a:pt x="50" y="44"/>
                      </a:lnTo>
                      <a:lnTo>
                        <a:pt x="51" y="44"/>
                      </a:lnTo>
                      <a:lnTo>
                        <a:pt x="52" y="43"/>
                      </a:lnTo>
                      <a:lnTo>
                        <a:pt x="53" y="43"/>
                      </a:lnTo>
                      <a:lnTo>
                        <a:pt x="54" y="43"/>
                      </a:lnTo>
                      <a:lnTo>
                        <a:pt x="55" y="43"/>
                      </a:lnTo>
                      <a:lnTo>
                        <a:pt x="55" y="44"/>
                      </a:lnTo>
                      <a:lnTo>
                        <a:pt x="56" y="44"/>
                      </a:lnTo>
                      <a:lnTo>
                        <a:pt x="58" y="44"/>
                      </a:lnTo>
                      <a:lnTo>
                        <a:pt x="59" y="45"/>
                      </a:lnTo>
                      <a:lnTo>
                        <a:pt x="59" y="46"/>
                      </a:lnTo>
                      <a:lnTo>
                        <a:pt x="60" y="46"/>
                      </a:lnTo>
                      <a:lnTo>
                        <a:pt x="61" y="46"/>
                      </a:lnTo>
                      <a:lnTo>
                        <a:pt x="62" y="46"/>
                      </a:lnTo>
                      <a:lnTo>
                        <a:pt x="63" y="46"/>
                      </a:lnTo>
                      <a:lnTo>
                        <a:pt x="64" y="46"/>
                      </a:lnTo>
                      <a:lnTo>
                        <a:pt x="65" y="46"/>
                      </a:lnTo>
                      <a:lnTo>
                        <a:pt x="66" y="46"/>
                      </a:lnTo>
                      <a:lnTo>
                        <a:pt x="66" y="45"/>
                      </a:lnTo>
                      <a:lnTo>
                        <a:pt x="66" y="44"/>
                      </a:lnTo>
                      <a:lnTo>
                        <a:pt x="66" y="43"/>
                      </a:lnTo>
                      <a:lnTo>
                        <a:pt x="65" y="43"/>
                      </a:lnTo>
                      <a:lnTo>
                        <a:pt x="65" y="42"/>
                      </a:lnTo>
                      <a:lnTo>
                        <a:pt x="65" y="41"/>
                      </a:lnTo>
                      <a:lnTo>
                        <a:pt x="65" y="40"/>
                      </a:lnTo>
                      <a:lnTo>
                        <a:pt x="65" y="39"/>
                      </a:lnTo>
                      <a:lnTo>
                        <a:pt x="65" y="38"/>
                      </a:lnTo>
                      <a:lnTo>
                        <a:pt x="66" y="37"/>
                      </a:lnTo>
                      <a:lnTo>
                        <a:pt x="66" y="36"/>
                      </a:lnTo>
                      <a:lnTo>
                        <a:pt x="67" y="35"/>
                      </a:lnTo>
                      <a:lnTo>
                        <a:pt x="68" y="35"/>
                      </a:lnTo>
                      <a:lnTo>
                        <a:pt x="69" y="35"/>
                      </a:lnTo>
                      <a:lnTo>
                        <a:pt x="70" y="35"/>
                      </a:lnTo>
                      <a:lnTo>
                        <a:pt x="71" y="35"/>
                      </a:lnTo>
                      <a:lnTo>
                        <a:pt x="71" y="34"/>
                      </a:lnTo>
                      <a:lnTo>
                        <a:pt x="72" y="34"/>
                      </a:lnTo>
                      <a:lnTo>
                        <a:pt x="72" y="33"/>
                      </a:lnTo>
                      <a:lnTo>
                        <a:pt x="72" y="32"/>
                      </a:lnTo>
                      <a:lnTo>
                        <a:pt x="73" y="31"/>
                      </a:lnTo>
                      <a:lnTo>
                        <a:pt x="74" y="31"/>
                      </a:lnTo>
                      <a:lnTo>
                        <a:pt x="74" y="32"/>
                      </a:lnTo>
                      <a:lnTo>
                        <a:pt x="74" y="33"/>
                      </a:lnTo>
                      <a:lnTo>
                        <a:pt x="74" y="34"/>
                      </a:lnTo>
                      <a:lnTo>
                        <a:pt x="74" y="35"/>
                      </a:lnTo>
                      <a:lnTo>
                        <a:pt x="74" y="37"/>
                      </a:lnTo>
                      <a:lnTo>
                        <a:pt x="75" y="38"/>
                      </a:lnTo>
                      <a:lnTo>
                        <a:pt x="75" y="39"/>
                      </a:lnTo>
                      <a:lnTo>
                        <a:pt x="76" y="39"/>
                      </a:lnTo>
                      <a:lnTo>
                        <a:pt x="76" y="40"/>
                      </a:lnTo>
                      <a:lnTo>
                        <a:pt x="77" y="40"/>
                      </a:lnTo>
                      <a:lnTo>
                        <a:pt x="78" y="41"/>
                      </a:lnTo>
                      <a:lnTo>
                        <a:pt x="78" y="42"/>
                      </a:lnTo>
                      <a:lnTo>
                        <a:pt x="79" y="42"/>
                      </a:lnTo>
                      <a:lnTo>
                        <a:pt x="79" y="43"/>
                      </a:lnTo>
                      <a:lnTo>
                        <a:pt x="79" y="44"/>
                      </a:lnTo>
                      <a:lnTo>
                        <a:pt x="79" y="45"/>
                      </a:lnTo>
                      <a:lnTo>
                        <a:pt x="80" y="45"/>
                      </a:lnTo>
                      <a:lnTo>
                        <a:pt x="81" y="46"/>
                      </a:lnTo>
                      <a:lnTo>
                        <a:pt x="82" y="46"/>
                      </a:lnTo>
                      <a:lnTo>
                        <a:pt x="83" y="46"/>
                      </a:lnTo>
                      <a:lnTo>
                        <a:pt x="84" y="46"/>
                      </a:lnTo>
                      <a:lnTo>
                        <a:pt x="85" y="46"/>
                      </a:lnTo>
                      <a:lnTo>
                        <a:pt x="85" y="47"/>
                      </a:lnTo>
                      <a:lnTo>
                        <a:pt x="86" y="48"/>
                      </a:lnTo>
                      <a:lnTo>
                        <a:pt x="87" y="49"/>
                      </a:lnTo>
                      <a:lnTo>
                        <a:pt x="88" y="50"/>
                      </a:lnTo>
                      <a:lnTo>
                        <a:pt x="89" y="51"/>
                      </a:lnTo>
                      <a:lnTo>
                        <a:pt x="90" y="52"/>
                      </a:lnTo>
                      <a:lnTo>
                        <a:pt x="91" y="53"/>
                      </a:lnTo>
                      <a:lnTo>
                        <a:pt x="92" y="53"/>
                      </a:lnTo>
                      <a:lnTo>
                        <a:pt x="93" y="54"/>
                      </a:lnTo>
                      <a:lnTo>
                        <a:pt x="93" y="55"/>
                      </a:lnTo>
                      <a:lnTo>
                        <a:pt x="93" y="56"/>
                      </a:lnTo>
                      <a:lnTo>
                        <a:pt x="93" y="57"/>
                      </a:lnTo>
                      <a:lnTo>
                        <a:pt x="92" y="58"/>
                      </a:lnTo>
                      <a:lnTo>
                        <a:pt x="91" y="58"/>
                      </a:lnTo>
                      <a:lnTo>
                        <a:pt x="90" y="58"/>
                      </a:lnTo>
                      <a:lnTo>
                        <a:pt x="90" y="59"/>
                      </a:lnTo>
                      <a:lnTo>
                        <a:pt x="90" y="60"/>
                      </a:lnTo>
                      <a:lnTo>
                        <a:pt x="90" y="61"/>
                      </a:lnTo>
                      <a:lnTo>
                        <a:pt x="90" y="62"/>
                      </a:lnTo>
                      <a:lnTo>
                        <a:pt x="90" y="63"/>
                      </a:lnTo>
                      <a:lnTo>
                        <a:pt x="89" y="63"/>
                      </a:lnTo>
                      <a:lnTo>
                        <a:pt x="89" y="64"/>
                      </a:lnTo>
                      <a:lnTo>
                        <a:pt x="90" y="65"/>
                      </a:lnTo>
                      <a:lnTo>
                        <a:pt x="90" y="66"/>
                      </a:lnTo>
                      <a:lnTo>
                        <a:pt x="91" y="66"/>
                      </a:lnTo>
                      <a:lnTo>
                        <a:pt x="92" y="66"/>
                      </a:lnTo>
                      <a:lnTo>
                        <a:pt x="93" y="67"/>
                      </a:lnTo>
                      <a:lnTo>
                        <a:pt x="94" y="67"/>
                      </a:lnTo>
                      <a:lnTo>
                        <a:pt x="94" y="68"/>
                      </a:lnTo>
                      <a:lnTo>
                        <a:pt x="95" y="68"/>
                      </a:lnTo>
                      <a:lnTo>
                        <a:pt x="96" y="68"/>
                      </a:lnTo>
                      <a:lnTo>
                        <a:pt x="96" y="69"/>
                      </a:lnTo>
                      <a:lnTo>
                        <a:pt x="97" y="70"/>
                      </a:lnTo>
                      <a:lnTo>
                        <a:pt x="98" y="71"/>
                      </a:lnTo>
                      <a:lnTo>
                        <a:pt x="98" y="72"/>
                      </a:lnTo>
                      <a:lnTo>
                        <a:pt x="99" y="73"/>
                      </a:lnTo>
                      <a:lnTo>
                        <a:pt x="100" y="74"/>
                      </a:lnTo>
                      <a:lnTo>
                        <a:pt x="100" y="75"/>
                      </a:lnTo>
                      <a:lnTo>
                        <a:pt x="101" y="75"/>
                      </a:lnTo>
                      <a:lnTo>
                        <a:pt x="102" y="75"/>
                      </a:lnTo>
                      <a:lnTo>
                        <a:pt x="102" y="76"/>
                      </a:lnTo>
                      <a:lnTo>
                        <a:pt x="103" y="76"/>
                      </a:lnTo>
                      <a:lnTo>
                        <a:pt x="104" y="76"/>
                      </a:lnTo>
                      <a:lnTo>
                        <a:pt x="104" y="75"/>
                      </a:lnTo>
                      <a:lnTo>
                        <a:pt x="104" y="74"/>
                      </a:lnTo>
                      <a:lnTo>
                        <a:pt x="104" y="73"/>
                      </a:lnTo>
                      <a:lnTo>
                        <a:pt x="104" y="72"/>
                      </a:lnTo>
                      <a:lnTo>
                        <a:pt x="103" y="72"/>
                      </a:lnTo>
                      <a:lnTo>
                        <a:pt x="103" y="71"/>
                      </a:lnTo>
                      <a:lnTo>
                        <a:pt x="103" y="70"/>
                      </a:lnTo>
                      <a:lnTo>
                        <a:pt x="102" y="70"/>
                      </a:lnTo>
                      <a:lnTo>
                        <a:pt x="102" y="69"/>
                      </a:lnTo>
                      <a:lnTo>
                        <a:pt x="102" y="68"/>
                      </a:lnTo>
                      <a:lnTo>
                        <a:pt x="102" y="67"/>
                      </a:lnTo>
                      <a:lnTo>
                        <a:pt x="102" y="66"/>
                      </a:lnTo>
                      <a:lnTo>
                        <a:pt x="102" y="65"/>
                      </a:lnTo>
                      <a:lnTo>
                        <a:pt x="102" y="64"/>
                      </a:lnTo>
                      <a:lnTo>
                        <a:pt x="102" y="63"/>
                      </a:lnTo>
                      <a:lnTo>
                        <a:pt x="102" y="62"/>
                      </a:lnTo>
                      <a:lnTo>
                        <a:pt x="103" y="62"/>
                      </a:lnTo>
                      <a:lnTo>
                        <a:pt x="104" y="61"/>
                      </a:lnTo>
                      <a:lnTo>
                        <a:pt x="105" y="62"/>
                      </a:lnTo>
                      <a:lnTo>
                        <a:pt x="106" y="62"/>
                      </a:lnTo>
                      <a:lnTo>
                        <a:pt x="107" y="62"/>
                      </a:lnTo>
                      <a:lnTo>
                        <a:pt x="107" y="63"/>
                      </a:lnTo>
                      <a:lnTo>
                        <a:pt x="108" y="63"/>
                      </a:lnTo>
                      <a:lnTo>
                        <a:pt x="109" y="64"/>
                      </a:lnTo>
                      <a:lnTo>
                        <a:pt x="110" y="64"/>
                      </a:lnTo>
                      <a:lnTo>
                        <a:pt x="111" y="64"/>
                      </a:lnTo>
                      <a:lnTo>
                        <a:pt x="112" y="64"/>
                      </a:lnTo>
                      <a:lnTo>
                        <a:pt x="113" y="64"/>
                      </a:lnTo>
                      <a:lnTo>
                        <a:pt x="113" y="65"/>
                      </a:lnTo>
                      <a:lnTo>
                        <a:pt x="113" y="64"/>
                      </a:lnTo>
                      <a:lnTo>
                        <a:pt x="114" y="64"/>
                      </a:lnTo>
                      <a:lnTo>
                        <a:pt x="113" y="64"/>
                      </a:lnTo>
                      <a:lnTo>
                        <a:pt x="113" y="63"/>
                      </a:lnTo>
                      <a:lnTo>
                        <a:pt x="113" y="62"/>
                      </a:lnTo>
                      <a:lnTo>
                        <a:pt x="113" y="61"/>
                      </a:lnTo>
                      <a:lnTo>
                        <a:pt x="113" y="60"/>
                      </a:lnTo>
                      <a:lnTo>
                        <a:pt x="114" y="60"/>
                      </a:lnTo>
                      <a:lnTo>
                        <a:pt x="114" y="59"/>
                      </a:lnTo>
                      <a:lnTo>
                        <a:pt x="114" y="58"/>
                      </a:lnTo>
                      <a:lnTo>
                        <a:pt x="115" y="58"/>
                      </a:lnTo>
                      <a:lnTo>
                        <a:pt x="116" y="58"/>
                      </a:lnTo>
                      <a:lnTo>
                        <a:pt x="117" y="58"/>
                      </a:lnTo>
                      <a:lnTo>
                        <a:pt x="118" y="58"/>
                      </a:lnTo>
                      <a:lnTo>
                        <a:pt x="119" y="58"/>
                      </a:lnTo>
                      <a:lnTo>
                        <a:pt x="120" y="58"/>
                      </a:lnTo>
                      <a:lnTo>
                        <a:pt x="121" y="58"/>
                      </a:lnTo>
                      <a:lnTo>
                        <a:pt x="122" y="57"/>
                      </a:lnTo>
                      <a:lnTo>
                        <a:pt x="123" y="57"/>
                      </a:lnTo>
                      <a:lnTo>
                        <a:pt x="124" y="57"/>
                      </a:lnTo>
                      <a:lnTo>
                        <a:pt x="125" y="57"/>
                      </a:lnTo>
                      <a:lnTo>
                        <a:pt x="126" y="56"/>
                      </a:lnTo>
                      <a:lnTo>
                        <a:pt x="127" y="56"/>
                      </a:lnTo>
                      <a:lnTo>
                        <a:pt x="128" y="56"/>
                      </a:lnTo>
                      <a:lnTo>
                        <a:pt x="130" y="56"/>
                      </a:lnTo>
                      <a:lnTo>
                        <a:pt x="131" y="56"/>
                      </a:lnTo>
                      <a:lnTo>
                        <a:pt x="131" y="57"/>
                      </a:lnTo>
                      <a:lnTo>
                        <a:pt x="132" y="57"/>
                      </a:lnTo>
                      <a:lnTo>
                        <a:pt x="132" y="58"/>
                      </a:lnTo>
                      <a:lnTo>
                        <a:pt x="133" y="58"/>
                      </a:lnTo>
                      <a:lnTo>
                        <a:pt x="134" y="58"/>
                      </a:lnTo>
                      <a:lnTo>
                        <a:pt x="135" y="58"/>
                      </a:lnTo>
                      <a:lnTo>
                        <a:pt x="136" y="58"/>
                      </a:lnTo>
                      <a:lnTo>
                        <a:pt x="137" y="57"/>
                      </a:lnTo>
                      <a:lnTo>
                        <a:pt x="138" y="57"/>
                      </a:lnTo>
                      <a:lnTo>
                        <a:pt x="138" y="58"/>
                      </a:lnTo>
                      <a:lnTo>
                        <a:pt x="139" y="58"/>
                      </a:lnTo>
                      <a:lnTo>
                        <a:pt x="139" y="59"/>
                      </a:lnTo>
                      <a:lnTo>
                        <a:pt x="140" y="60"/>
                      </a:lnTo>
                      <a:lnTo>
                        <a:pt x="140" y="61"/>
                      </a:lnTo>
                      <a:lnTo>
                        <a:pt x="140" y="62"/>
                      </a:lnTo>
                      <a:lnTo>
                        <a:pt x="141" y="63"/>
                      </a:lnTo>
                      <a:lnTo>
                        <a:pt x="141" y="64"/>
                      </a:lnTo>
                      <a:lnTo>
                        <a:pt x="141" y="65"/>
                      </a:lnTo>
                      <a:lnTo>
                        <a:pt x="141" y="66"/>
                      </a:lnTo>
                      <a:lnTo>
                        <a:pt x="141" y="67"/>
                      </a:lnTo>
                      <a:lnTo>
                        <a:pt x="141" y="68"/>
                      </a:lnTo>
                      <a:lnTo>
                        <a:pt x="141" y="69"/>
                      </a:lnTo>
                      <a:lnTo>
                        <a:pt x="140" y="69"/>
                      </a:lnTo>
                      <a:lnTo>
                        <a:pt x="139" y="70"/>
                      </a:lnTo>
                      <a:lnTo>
                        <a:pt x="139" y="69"/>
                      </a:lnTo>
                      <a:lnTo>
                        <a:pt x="138" y="69"/>
                      </a:lnTo>
                      <a:lnTo>
                        <a:pt x="138" y="68"/>
                      </a:lnTo>
                      <a:lnTo>
                        <a:pt x="137" y="67"/>
                      </a:lnTo>
                      <a:lnTo>
                        <a:pt x="137" y="66"/>
                      </a:lnTo>
                      <a:lnTo>
                        <a:pt x="137" y="65"/>
                      </a:lnTo>
                      <a:lnTo>
                        <a:pt x="137" y="64"/>
                      </a:lnTo>
                      <a:lnTo>
                        <a:pt x="136" y="64"/>
                      </a:lnTo>
                      <a:lnTo>
                        <a:pt x="135" y="64"/>
                      </a:lnTo>
                      <a:lnTo>
                        <a:pt x="134" y="64"/>
                      </a:lnTo>
                      <a:lnTo>
                        <a:pt x="134" y="65"/>
                      </a:lnTo>
                      <a:lnTo>
                        <a:pt x="134" y="66"/>
                      </a:lnTo>
                      <a:lnTo>
                        <a:pt x="134" y="67"/>
                      </a:lnTo>
                      <a:lnTo>
                        <a:pt x="135" y="68"/>
                      </a:lnTo>
                      <a:lnTo>
                        <a:pt x="135" y="69"/>
                      </a:lnTo>
                      <a:lnTo>
                        <a:pt x="135" y="70"/>
                      </a:lnTo>
                      <a:lnTo>
                        <a:pt x="136" y="70"/>
                      </a:lnTo>
                      <a:lnTo>
                        <a:pt x="136" y="71"/>
                      </a:lnTo>
                      <a:lnTo>
                        <a:pt x="137" y="71"/>
                      </a:lnTo>
                      <a:lnTo>
                        <a:pt x="137" y="72"/>
                      </a:lnTo>
                      <a:lnTo>
                        <a:pt x="137" y="73"/>
                      </a:lnTo>
                      <a:lnTo>
                        <a:pt x="137" y="74"/>
                      </a:lnTo>
                      <a:lnTo>
                        <a:pt x="137" y="75"/>
                      </a:lnTo>
                      <a:lnTo>
                        <a:pt x="138" y="75"/>
                      </a:lnTo>
                      <a:lnTo>
                        <a:pt x="139" y="75"/>
                      </a:lnTo>
                      <a:lnTo>
                        <a:pt x="140" y="75"/>
                      </a:lnTo>
                      <a:lnTo>
                        <a:pt x="141" y="75"/>
                      </a:lnTo>
                      <a:lnTo>
                        <a:pt x="141" y="76"/>
                      </a:lnTo>
                      <a:lnTo>
                        <a:pt x="141" y="77"/>
                      </a:lnTo>
                      <a:lnTo>
                        <a:pt x="142" y="78"/>
                      </a:lnTo>
                      <a:lnTo>
                        <a:pt x="142" y="79"/>
                      </a:lnTo>
                      <a:lnTo>
                        <a:pt x="142" y="80"/>
                      </a:lnTo>
                      <a:lnTo>
                        <a:pt x="141" y="81"/>
                      </a:lnTo>
                      <a:lnTo>
                        <a:pt x="141" y="82"/>
                      </a:lnTo>
                      <a:lnTo>
                        <a:pt x="141" y="83"/>
                      </a:lnTo>
                      <a:lnTo>
                        <a:pt x="141" y="84"/>
                      </a:lnTo>
                      <a:lnTo>
                        <a:pt x="142" y="84"/>
                      </a:lnTo>
                      <a:lnTo>
                        <a:pt x="141" y="85"/>
                      </a:lnTo>
                      <a:lnTo>
                        <a:pt x="141" y="86"/>
                      </a:lnTo>
                      <a:lnTo>
                        <a:pt x="141" y="87"/>
                      </a:lnTo>
                      <a:lnTo>
                        <a:pt x="141" y="88"/>
                      </a:lnTo>
                      <a:lnTo>
                        <a:pt x="141" y="89"/>
                      </a:lnTo>
                      <a:lnTo>
                        <a:pt x="141" y="90"/>
                      </a:lnTo>
                      <a:lnTo>
                        <a:pt x="141" y="91"/>
                      </a:lnTo>
                      <a:lnTo>
                        <a:pt x="141" y="92"/>
                      </a:lnTo>
                      <a:lnTo>
                        <a:pt x="141" y="93"/>
                      </a:lnTo>
                      <a:lnTo>
                        <a:pt x="140" y="93"/>
                      </a:lnTo>
                      <a:lnTo>
                        <a:pt x="140" y="94"/>
                      </a:lnTo>
                      <a:lnTo>
                        <a:pt x="139" y="94"/>
                      </a:lnTo>
                      <a:lnTo>
                        <a:pt x="139" y="95"/>
                      </a:lnTo>
                      <a:lnTo>
                        <a:pt x="139" y="96"/>
                      </a:lnTo>
                      <a:lnTo>
                        <a:pt x="140" y="96"/>
                      </a:lnTo>
                      <a:lnTo>
                        <a:pt x="141" y="96"/>
                      </a:lnTo>
                      <a:lnTo>
                        <a:pt x="141" y="97"/>
                      </a:lnTo>
                      <a:lnTo>
                        <a:pt x="142" y="97"/>
                      </a:lnTo>
                      <a:lnTo>
                        <a:pt x="142" y="98"/>
                      </a:lnTo>
                      <a:lnTo>
                        <a:pt x="142" y="99"/>
                      </a:lnTo>
                      <a:lnTo>
                        <a:pt x="143" y="99"/>
                      </a:lnTo>
                      <a:lnTo>
                        <a:pt x="144" y="100"/>
                      </a:lnTo>
                      <a:lnTo>
                        <a:pt x="144" y="101"/>
                      </a:lnTo>
                      <a:lnTo>
                        <a:pt x="144" y="102"/>
                      </a:lnTo>
                      <a:lnTo>
                        <a:pt x="143" y="102"/>
                      </a:lnTo>
                      <a:lnTo>
                        <a:pt x="142" y="102"/>
                      </a:lnTo>
                      <a:lnTo>
                        <a:pt x="141" y="101"/>
                      </a:lnTo>
                      <a:lnTo>
                        <a:pt x="140" y="101"/>
                      </a:lnTo>
                      <a:lnTo>
                        <a:pt x="139" y="102"/>
                      </a:lnTo>
                      <a:lnTo>
                        <a:pt x="139" y="103"/>
                      </a:lnTo>
                      <a:lnTo>
                        <a:pt x="139" y="104"/>
                      </a:lnTo>
                      <a:lnTo>
                        <a:pt x="138" y="104"/>
                      </a:lnTo>
                      <a:lnTo>
                        <a:pt x="137" y="104"/>
                      </a:lnTo>
                      <a:lnTo>
                        <a:pt x="137" y="105"/>
                      </a:lnTo>
                      <a:lnTo>
                        <a:pt x="137" y="106"/>
                      </a:lnTo>
                      <a:lnTo>
                        <a:pt x="137" y="107"/>
                      </a:lnTo>
                      <a:lnTo>
                        <a:pt x="138" y="108"/>
                      </a:lnTo>
                      <a:lnTo>
                        <a:pt x="139" y="108"/>
                      </a:lnTo>
                      <a:lnTo>
                        <a:pt x="140" y="109"/>
                      </a:lnTo>
                      <a:lnTo>
                        <a:pt x="140" y="110"/>
                      </a:lnTo>
                      <a:lnTo>
                        <a:pt x="141" y="111"/>
                      </a:lnTo>
                      <a:lnTo>
                        <a:pt x="142" y="112"/>
                      </a:lnTo>
                      <a:lnTo>
                        <a:pt x="143" y="113"/>
                      </a:lnTo>
                      <a:lnTo>
                        <a:pt x="143" y="114"/>
                      </a:lnTo>
                      <a:lnTo>
                        <a:pt x="144" y="114"/>
                      </a:lnTo>
                      <a:lnTo>
                        <a:pt x="144" y="115"/>
                      </a:lnTo>
                      <a:lnTo>
                        <a:pt x="145" y="115"/>
                      </a:lnTo>
                      <a:lnTo>
                        <a:pt x="145" y="116"/>
                      </a:lnTo>
                      <a:lnTo>
                        <a:pt x="144" y="116"/>
                      </a:lnTo>
                      <a:lnTo>
                        <a:pt x="144" y="117"/>
                      </a:lnTo>
                      <a:lnTo>
                        <a:pt x="144" y="118"/>
                      </a:lnTo>
                      <a:lnTo>
                        <a:pt x="145" y="118"/>
                      </a:lnTo>
                      <a:lnTo>
                        <a:pt x="145" y="119"/>
                      </a:lnTo>
                      <a:lnTo>
                        <a:pt x="146" y="119"/>
                      </a:lnTo>
                      <a:lnTo>
                        <a:pt x="147" y="120"/>
                      </a:lnTo>
                      <a:lnTo>
                        <a:pt x="148" y="120"/>
                      </a:lnTo>
                      <a:lnTo>
                        <a:pt x="149" y="120"/>
                      </a:lnTo>
                      <a:lnTo>
                        <a:pt x="149" y="121"/>
                      </a:lnTo>
                      <a:lnTo>
                        <a:pt x="150" y="122"/>
                      </a:lnTo>
                      <a:lnTo>
                        <a:pt x="151" y="123"/>
                      </a:lnTo>
                      <a:lnTo>
                        <a:pt x="152" y="123"/>
                      </a:lnTo>
                      <a:lnTo>
                        <a:pt x="152" y="124"/>
                      </a:lnTo>
                      <a:lnTo>
                        <a:pt x="153" y="124"/>
                      </a:lnTo>
                      <a:lnTo>
                        <a:pt x="154" y="126"/>
                      </a:lnTo>
                      <a:lnTo>
                        <a:pt x="155" y="125"/>
                      </a:lnTo>
                      <a:lnTo>
                        <a:pt x="154" y="124"/>
                      </a:lnTo>
                      <a:lnTo>
                        <a:pt x="154" y="123"/>
                      </a:lnTo>
                      <a:lnTo>
                        <a:pt x="154" y="122"/>
                      </a:lnTo>
                      <a:lnTo>
                        <a:pt x="155" y="122"/>
                      </a:lnTo>
                      <a:lnTo>
                        <a:pt x="156" y="122"/>
                      </a:lnTo>
                      <a:lnTo>
                        <a:pt x="157" y="122"/>
                      </a:lnTo>
                      <a:lnTo>
                        <a:pt x="158" y="123"/>
                      </a:lnTo>
                      <a:lnTo>
                        <a:pt x="160" y="124"/>
                      </a:lnTo>
                      <a:lnTo>
                        <a:pt x="160" y="125"/>
                      </a:lnTo>
                      <a:lnTo>
                        <a:pt x="160" y="124"/>
                      </a:lnTo>
                      <a:lnTo>
                        <a:pt x="161" y="124"/>
                      </a:lnTo>
                      <a:lnTo>
                        <a:pt x="162" y="123"/>
                      </a:lnTo>
                      <a:lnTo>
                        <a:pt x="163" y="122"/>
                      </a:lnTo>
                      <a:lnTo>
                        <a:pt x="164" y="122"/>
                      </a:lnTo>
                      <a:lnTo>
                        <a:pt x="165" y="122"/>
                      </a:lnTo>
                      <a:lnTo>
                        <a:pt x="166" y="122"/>
                      </a:lnTo>
                      <a:lnTo>
                        <a:pt x="167" y="123"/>
                      </a:lnTo>
                      <a:lnTo>
                        <a:pt x="168" y="123"/>
                      </a:lnTo>
                      <a:lnTo>
                        <a:pt x="169" y="123"/>
                      </a:lnTo>
                      <a:lnTo>
                        <a:pt x="169" y="124"/>
                      </a:lnTo>
                      <a:lnTo>
                        <a:pt x="170" y="124"/>
                      </a:lnTo>
                      <a:lnTo>
                        <a:pt x="169" y="125"/>
                      </a:lnTo>
                      <a:lnTo>
                        <a:pt x="168" y="125"/>
                      </a:lnTo>
                      <a:lnTo>
                        <a:pt x="166" y="126"/>
                      </a:lnTo>
                      <a:lnTo>
                        <a:pt x="165" y="126"/>
                      </a:lnTo>
                      <a:lnTo>
                        <a:pt x="165" y="127"/>
                      </a:lnTo>
                      <a:lnTo>
                        <a:pt x="165" y="128"/>
                      </a:lnTo>
                      <a:lnTo>
                        <a:pt x="166" y="128"/>
                      </a:lnTo>
                      <a:lnTo>
                        <a:pt x="166" y="129"/>
                      </a:lnTo>
                      <a:lnTo>
                        <a:pt x="166" y="130"/>
                      </a:lnTo>
                      <a:lnTo>
                        <a:pt x="165" y="130"/>
                      </a:lnTo>
                      <a:lnTo>
                        <a:pt x="165" y="131"/>
                      </a:lnTo>
                      <a:lnTo>
                        <a:pt x="164" y="132"/>
                      </a:lnTo>
                      <a:lnTo>
                        <a:pt x="163" y="132"/>
                      </a:lnTo>
                      <a:lnTo>
                        <a:pt x="163" y="133"/>
                      </a:lnTo>
                      <a:lnTo>
                        <a:pt x="164" y="134"/>
                      </a:lnTo>
                      <a:lnTo>
                        <a:pt x="164" y="135"/>
                      </a:lnTo>
                      <a:lnTo>
                        <a:pt x="163" y="137"/>
                      </a:lnTo>
                      <a:lnTo>
                        <a:pt x="165" y="137"/>
                      </a:lnTo>
                      <a:lnTo>
                        <a:pt x="166" y="136"/>
                      </a:lnTo>
                      <a:lnTo>
                        <a:pt x="166" y="137"/>
                      </a:lnTo>
                      <a:lnTo>
                        <a:pt x="166" y="138"/>
                      </a:lnTo>
                      <a:lnTo>
                        <a:pt x="166" y="139"/>
                      </a:lnTo>
                      <a:lnTo>
                        <a:pt x="167" y="139"/>
                      </a:lnTo>
                      <a:lnTo>
                        <a:pt x="168" y="139"/>
                      </a:lnTo>
                      <a:lnTo>
                        <a:pt x="169" y="139"/>
                      </a:lnTo>
                      <a:lnTo>
                        <a:pt x="169" y="138"/>
                      </a:lnTo>
                      <a:lnTo>
                        <a:pt x="170" y="138"/>
                      </a:lnTo>
                      <a:lnTo>
                        <a:pt x="170" y="139"/>
                      </a:lnTo>
                      <a:lnTo>
                        <a:pt x="170" y="140"/>
                      </a:lnTo>
                      <a:lnTo>
                        <a:pt x="171" y="140"/>
                      </a:lnTo>
                      <a:lnTo>
                        <a:pt x="171" y="144"/>
                      </a:lnTo>
                      <a:lnTo>
                        <a:pt x="170" y="145"/>
                      </a:lnTo>
                      <a:lnTo>
                        <a:pt x="169" y="145"/>
                      </a:lnTo>
                      <a:lnTo>
                        <a:pt x="168" y="145"/>
                      </a:lnTo>
                      <a:lnTo>
                        <a:pt x="168" y="144"/>
                      </a:lnTo>
                      <a:lnTo>
                        <a:pt x="167" y="144"/>
                      </a:lnTo>
                      <a:lnTo>
                        <a:pt x="167" y="146"/>
                      </a:lnTo>
                      <a:lnTo>
                        <a:pt x="168" y="148"/>
                      </a:lnTo>
                      <a:lnTo>
                        <a:pt x="168" y="149"/>
                      </a:lnTo>
                      <a:lnTo>
                        <a:pt x="168" y="150"/>
                      </a:lnTo>
                      <a:lnTo>
                        <a:pt x="168" y="151"/>
                      </a:lnTo>
                      <a:lnTo>
                        <a:pt x="169" y="151"/>
                      </a:lnTo>
                      <a:lnTo>
                        <a:pt x="169" y="152"/>
                      </a:lnTo>
                      <a:lnTo>
                        <a:pt x="168" y="153"/>
                      </a:lnTo>
                      <a:lnTo>
                        <a:pt x="167" y="154"/>
                      </a:lnTo>
                      <a:lnTo>
                        <a:pt x="166" y="154"/>
                      </a:lnTo>
                      <a:lnTo>
                        <a:pt x="166" y="155"/>
                      </a:lnTo>
                      <a:lnTo>
                        <a:pt x="166" y="156"/>
                      </a:lnTo>
                      <a:lnTo>
                        <a:pt x="166" y="157"/>
                      </a:lnTo>
                      <a:lnTo>
                        <a:pt x="167" y="157"/>
                      </a:lnTo>
                      <a:lnTo>
                        <a:pt x="167" y="158"/>
                      </a:lnTo>
                      <a:lnTo>
                        <a:pt x="168" y="158"/>
                      </a:lnTo>
                      <a:lnTo>
                        <a:pt x="168" y="159"/>
                      </a:lnTo>
                      <a:lnTo>
                        <a:pt x="167" y="160"/>
                      </a:lnTo>
                      <a:lnTo>
                        <a:pt x="167" y="161"/>
                      </a:lnTo>
                      <a:lnTo>
                        <a:pt x="167" y="162"/>
                      </a:lnTo>
                      <a:lnTo>
                        <a:pt x="167" y="163"/>
                      </a:lnTo>
                      <a:lnTo>
                        <a:pt x="168" y="164"/>
                      </a:lnTo>
                      <a:lnTo>
                        <a:pt x="168" y="165"/>
                      </a:lnTo>
                      <a:lnTo>
                        <a:pt x="168" y="166"/>
                      </a:lnTo>
                      <a:lnTo>
                        <a:pt x="168" y="168"/>
                      </a:lnTo>
                      <a:lnTo>
                        <a:pt x="168" y="169"/>
                      </a:lnTo>
                      <a:lnTo>
                        <a:pt x="168" y="170"/>
                      </a:lnTo>
                      <a:lnTo>
                        <a:pt x="167" y="170"/>
                      </a:lnTo>
                      <a:lnTo>
                        <a:pt x="167" y="171"/>
                      </a:lnTo>
                      <a:lnTo>
                        <a:pt x="168" y="172"/>
                      </a:lnTo>
                      <a:lnTo>
                        <a:pt x="168" y="173"/>
                      </a:lnTo>
                      <a:lnTo>
                        <a:pt x="168" y="174"/>
                      </a:lnTo>
                      <a:lnTo>
                        <a:pt x="167" y="174"/>
                      </a:lnTo>
                      <a:lnTo>
                        <a:pt x="167" y="175"/>
                      </a:lnTo>
                      <a:lnTo>
                        <a:pt x="167" y="176"/>
                      </a:lnTo>
                      <a:lnTo>
                        <a:pt x="167" y="177"/>
                      </a:lnTo>
                      <a:lnTo>
                        <a:pt x="167" y="178"/>
                      </a:lnTo>
                      <a:lnTo>
                        <a:pt x="168" y="179"/>
                      </a:lnTo>
                      <a:lnTo>
                        <a:pt x="168" y="180"/>
                      </a:lnTo>
                      <a:lnTo>
                        <a:pt x="169" y="180"/>
                      </a:lnTo>
                      <a:lnTo>
                        <a:pt x="169" y="181"/>
                      </a:lnTo>
                      <a:lnTo>
                        <a:pt x="170" y="181"/>
                      </a:lnTo>
                      <a:lnTo>
                        <a:pt x="170" y="182"/>
                      </a:lnTo>
                      <a:lnTo>
                        <a:pt x="171" y="182"/>
                      </a:lnTo>
                      <a:lnTo>
                        <a:pt x="171" y="183"/>
                      </a:lnTo>
                      <a:lnTo>
                        <a:pt x="170" y="183"/>
                      </a:lnTo>
                      <a:lnTo>
                        <a:pt x="170" y="184"/>
                      </a:lnTo>
                      <a:lnTo>
                        <a:pt x="169" y="184"/>
                      </a:lnTo>
                      <a:lnTo>
                        <a:pt x="169" y="185"/>
                      </a:lnTo>
                      <a:lnTo>
                        <a:pt x="169" y="186"/>
                      </a:lnTo>
                      <a:lnTo>
                        <a:pt x="170" y="186"/>
                      </a:lnTo>
                      <a:lnTo>
                        <a:pt x="170" y="187"/>
                      </a:lnTo>
                      <a:lnTo>
                        <a:pt x="170" y="188"/>
                      </a:lnTo>
                      <a:lnTo>
                        <a:pt x="170" y="189"/>
                      </a:lnTo>
                      <a:lnTo>
                        <a:pt x="169" y="189"/>
                      </a:lnTo>
                      <a:lnTo>
                        <a:pt x="169" y="190"/>
                      </a:lnTo>
                      <a:lnTo>
                        <a:pt x="170" y="190"/>
                      </a:lnTo>
                      <a:lnTo>
                        <a:pt x="170" y="191"/>
                      </a:lnTo>
                      <a:lnTo>
                        <a:pt x="170" y="192"/>
                      </a:lnTo>
                      <a:lnTo>
                        <a:pt x="171" y="192"/>
                      </a:lnTo>
                      <a:lnTo>
                        <a:pt x="172" y="192"/>
                      </a:lnTo>
                      <a:lnTo>
                        <a:pt x="171" y="192"/>
                      </a:lnTo>
                      <a:lnTo>
                        <a:pt x="171" y="193"/>
                      </a:lnTo>
                      <a:lnTo>
                        <a:pt x="171" y="194"/>
                      </a:lnTo>
                      <a:lnTo>
                        <a:pt x="170" y="194"/>
                      </a:lnTo>
                      <a:lnTo>
                        <a:pt x="170" y="195"/>
                      </a:lnTo>
                      <a:lnTo>
                        <a:pt x="169" y="195"/>
                      </a:lnTo>
                      <a:lnTo>
                        <a:pt x="169" y="194"/>
                      </a:lnTo>
                      <a:lnTo>
                        <a:pt x="169" y="193"/>
                      </a:lnTo>
                      <a:lnTo>
                        <a:pt x="168" y="193"/>
                      </a:lnTo>
                      <a:lnTo>
                        <a:pt x="167" y="193"/>
                      </a:lnTo>
                      <a:lnTo>
                        <a:pt x="167" y="194"/>
                      </a:lnTo>
                      <a:lnTo>
                        <a:pt x="166" y="194"/>
                      </a:lnTo>
                      <a:lnTo>
                        <a:pt x="166" y="195"/>
                      </a:lnTo>
                      <a:lnTo>
                        <a:pt x="165" y="195"/>
                      </a:lnTo>
                      <a:lnTo>
                        <a:pt x="164" y="195"/>
                      </a:lnTo>
                      <a:lnTo>
                        <a:pt x="165" y="196"/>
                      </a:lnTo>
                      <a:lnTo>
                        <a:pt x="165" y="197"/>
                      </a:lnTo>
                      <a:lnTo>
                        <a:pt x="166" y="197"/>
                      </a:lnTo>
                      <a:lnTo>
                        <a:pt x="166" y="198"/>
                      </a:lnTo>
                      <a:lnTo>
                        <a:pt x="166" y="199"/>
                      </a:lnTo>
                      <a:lnTo>
                        <a:pt x="166" y="200"/>
                      </a:lnTo>
                      <a:lnTo>
                        <a:pt x="166" y="201"/>
                      </a:lnTo>
                      <a:lnTo>
                        <a:pt x="167" y="201"/>
                      </a:lnTo>
                      <a:lnTo>
                        <a:pt x="167" y="202"/>
                      </a:lnTo>
                      <a:lnTo>
                        <a:pt x="167" y="203"/>
                      </a:lnTo>
                      <a:lnTo>
                        <a:pt x="167" y="204"/>
                      </a:lnTo>
                      <a:lnTo>
                        <a:pt x="168" y="204"/>
                      </a:lnTo>
                      <a:lnTo>
                        <a:pt x="168" y="205"/>
                      </a:lnTo>
                      <a:lnTo>
                        <a:pt x="168" y="206"/>
                      </a:lnTo>
                      <a:lnTo>
                        <a:pt x="168" y="207"/>
                      </a:lnTo>
                      <a:lnTo>
                        <a:pt x="168" y="208"/>
                      </a:lnTo>
                      <a:lnTo>
                        <a:pt x="167" y="209"/>
                      </a:lnTo>
                      <a:lnTo>
                        <a:pt x="168" y="209"/>
                      </a:lnTo>
                      <a:lnTo>
                        <a:pt x="169" y="209"/>
                      </a:lnTo>
                      <a:lnTo>
                        <a:pt x="170" y="209"/>
                      </a:lnTo>
                      <a:lnTo>
                        <a:pt x="171" y="209"/>
                      </a:lnTo>
                      <a:lnTo>
                        <a:pt x="172" y="209"/>
                      </a:lnTo>
                      <a:lnTo>
                        <a:pt x="173" y="209"/>
                      </a:lnTo>
                      <a:lnTo>
                        <a:pt x="174" y="209"/>
                      </a:lnTo>
                      <a:lnTo>
                        <a:pt x="174" y="210"/>
                      </a:lnTo>
                      <a:lnTo>
                        <a:pt x="174" y="211"/>
                      </a:lnTo>
                      <a:lnTo>
                        <a:pt x="173" y="212"/>
                      </a:lnTo>
                      <a:lnTo>
                        <a:pt x="172" y="213"/>
                      </a:lnTo>
                      <a:lnTo>
                        <a:pt x="172" y="214"/>
                      </a:lnTo>
                      <a:lnTo>
                        <a:pt x="172" y="215"/>
                      </a:lnTo>
                      <a:lnTo>
                        <a:pt x="171" y="215"/>
                      </a:lnTo>
                      <a:lnTo>
                        <a:pt x="170" y="216"/>
                      </a:lnTo>
                      <a:lnTo>
                        <a:pt x="169" y="217"/>
                      </a:lnTo>
                      <a:lnTo>
                        <a:pt x="169" y="218"/>
                      </a:lnTo>
                      <a:lnTo>
                        <a:pt x="168" y="218"/>
                      </a:lnTo>
                      <a:lnTo>
                        <a:pt x="166" y="219"/>
                      </a:lnTo>
                      <a:lnTo>
                        <a:pt x="165" y="220"/>
                      </a:lnTo>
                      <a:lnTo>
                        <a:pt x="164" y="220"/>
                      </a:lnTo>
                      <a:lnTo>
                        <a:pt x="163" y="221"/>
                      </a:lnTo>
                      <a:lnTo>
                        <a:pt x="164" y="221"/>
                      </a:lnTo>
                      <a:lnTo>
                        <a:pt x="165" y="221"/>
                      </a:lnTo>
                      <a:lnTo>
                        <a:pt x="165" y="222"/>
                      </a:lnTo>
                      <a:lnTo>
                        <a:pt x="165" y="223"/>
                      </a:lnTo>
                      <a:lnTo>
                        <a:pt x="165" y="224"/>
                      </a:lnTo>
                      <a:lnTo>
                        <a:pt x="165" y="225"/>
                      </a:lnTo>
                      <a:lnTo>
                        <a:pt x="164" y="225"/>
                      </a:lnTo>
                      <a:lnTo>
                        <a:pt x="163" y="225"/>
                      </a:lnTo>
                      <a:lnTo>
                        <a:pt x="163" y="224"/>
                      </a:lnTo>
                      <a:lnTo>
                        <a:pt x="162" y="224"/>
                      </a:lnTo>
                      <a:lnTo>
                        <a:pt x="161" y="225"/>
                      </a:lnTo>
                      <a:lnTo>
                        <a:pt x="160" y="226"/>
                      </a:lnTo>
                      <a:lnTo>
                        <a:pt x="160" y="227"/>
                      </a:lnTo>
                      <a:lnTo>
                        <a:pt x="159" y="227"/>
                      </a:lnTo>
                      <a:lnTo>
                        <a:pt x="158" y="227"/>
                      </a:lnTo>
                      <a:lnTo>
                        <a:pt x="157" y="227"/>
                      </a:lnTo>
                      <a:lnTo>
                        <a:pt x="156" y="228"/>
                      </a:lnTo>
                      <a:lnTo>
                        <a:pt x="156" y="229"/>
                      </a:lnTo>
                      <a:lnTo>
                        <a:pt x="155" y="229"/>
                      </a:lnTo>
                      <a:lnTo>
                        <a:pt x="155" y="230"/>
                      </a:lnTo>
                      <a:lnTo>
                        <a:pt x="155" y="231"/>
                      </a:lnTo>
                      <a:lnTo>
                        <a:pt x="155" y="232"/>
                      </a:lnTo>
                      <a:lnTo>
                        <a:pt x="154" y="232"/>
                      </a:lnTo>
                      <a:lnTo>
                        <a:pt x="154" y="233"/>
                      </a:lnTo>
                      <a:lnTo>
                        <a:pt x="153" y="234"/>
                      </a:lnTo>
                      <a:lnTo>
                        <a:pt x="153" y="235"/>
                      </a:lnTo>
                      <a:lnTo>
                        <a:pt x="152" y="235"/>
                      </a:lnTo>
                      <a:lnTo>
                        <a:pt x="152" y="236"/>
                      </a:lnTo>
                      <a:lnTo>
                        <a:pt x="151" y="236"/>
                      </a:lnTo>
                      <a:lnTo>
                        <a:pt x="151" y="237"/>
                      </a:lnTo>
                      <a:lnTo>
                        <a:pt x="151" y="238"/>
                      </a:lnTo>
                      <a:lnTo>
                        <a:pt x="152" y="238"/>
                      </a:lnTo>
                      <a:lnTo>
                        <a:pt x="152" y="239"/>
                      </a:lnTo>
                      <a:lnTo>
                        <a:pt x="153" y="240"/>
                      </a:lnTo>
                      <a:lnTo>
                        <a:pt x="154" y="240"/>
                      </a:lnTo>
                      <a:lnTo>
                        <a:pt x="154" y="241"/>
                      </a:lnTo>
                      <a:lnTo>
                        <a:pt x="155" y="241"/>
                      </a:lnTo>
                      <a:lnTo>
                        <a:pt x="155" y="242"/>
                      </a:lnTo>
                      <a:lnTo>
                        <a:pt x="156" y="242"/>
                      </a:lnTo>
                      <a:lnTo>
                        <a:pt x="157" y="243"/>
                      </a:lnTo>
                      <a:lnTo>
                        <a:pt x="157" y="244"/>
                      </a:lnTo>
                      <a:lnTo>
                        <a:pt x="157" y="245"/>
                      </a:lnTo>
                      <a:lnTo>
                        <a:pt x="156" y="245"/>
                      </a:lnTo>
                      <a:lnTo>
                        <a:pt x="156" y="246"/>
                      </a:lnTo>
                      <a:lnTo>
                        <a:pt x="156" y="247"/>
                      </a:lnTo>
                      <a:lnTo>
                        <a:pt x="156" y="248"/>
                      </a:lnTo>
                      <a:lnTo>
                        <a:pt x="155" y="248"/>
                      </a:lnTo>
                      <a:lnTo>
                        <a:pt x="154" y="248"/>
                      </a:lnTo>
                      <a:lnTo>
                        <a:pt x="154" y="249"/>
                      </a:lnTo>
                      <a:lnTo>
                        <a:pt x="154" y="250"/>
                      </a:lnTo>
                      <a:lnTo>
                        <a:pt x="153" y="250"/>
                      </a:lnTo>
                      <a:lnTo>
                        <a:pt x="153" y="251"/>
                      </a:lnTo>
                      <a:lnTo>
                        <a:pt x="153" y="252"/>
                      </a:lnTo>
                      <a:lnTo>
                        <a:pt x="152" y="253"/>
                      </a:lnTo>
                      <a:lnTo>
                        <a:pt x="151" y="253"/>
                      </a:lnTo>
                      <a:lnTo>
                        <a:pt x="151" y="254"/>
                      </a:lnTo>
                      <a:lnTo>
                        <a:pt x="151" y="255"/>
                      </a:lnTo>
                      <a:lnTo>
                        <a:pt x="150" y="255"/>
                      </a:lnTo>
                      <a:lnTo>
                        <a:pt x="150" y="256"/>
                      </a:lnTo>
                      <a:lnTo>
                        <a:pt x="149" y="256"/>
                      </a:lnTo>
                      <a:lnTo>
                        <a:pt x="149" y="257"/>
                      </a:lnTo>
                      <a:lnTo>
                        <a:pt x="149" y="258"/>
                      </a:lnTo>
                      <a:lnTo>
                        <a:pt x="149" y="259"/>
                      </a:lnTo>
                      <a:lnTo>
                        <a:pt x="148" y="259"/>
                      </a:lnTo>
                      <a:lnTo>
                        <a:pt x="148" y="260"/>
                      </a:lnTo>
                      <a:lnTo>
                        <a:pt x="147" y="260"/>
                      </a:lnTo>
                      <a:lnTo>
                        <a:pt x="146" y="260"/>
                      </a:lnTo>
                      <a:lnTo>
                        <a:pt x="145" y="260"/>
                      </a:lnTo>
                      <a:lnTo>
                        <a:pt x="145" y="261"/>
                      </a:lnTo>
                      <a:lnTo>
                        <a:pt x="144" y="262"/>
                      </a:lnTo>
                      <a:lnTo>
                        <a:pt x="143" y="262"/>
                      </a:lnTo>
                      <a:lnTo>
                        <a:pt x="143" y="263"/>
                      </a:lnTo>
                      <a:lnTo>
                        <a:pt x="142" y="263"/>
                      </a:lnTo>
                      <a:lnTo>
                        <a:pt x="141" y="264"/>
                      </a:lnTo>
                      <a:lnTo>
                        <a:pt x="140" y="264"/>
                      </a:lnTo>
                      <a:lnTo>
                        <a:pt x="140" y="263"/>
                      </a:lnTo>
                      <a:lnTo>
                        <a:pt x="140" y="264"/>
                      </a:lnTo>
                      <a:lnTo>
                        <a:pt x="140" y="265"/>
                      </a:lnTo>
                      <a:lnTo>
                        <a:pt x="139" y="266"/>
                      </a:lnTo>
                      <a:lnTo>
                        <a:pt x="140" y="266"/>
                      </a:lnTo>
                      <a:lnTo>
                        <a:pt x="140" y="267"/>
                      </a:lnTo>
                      <a:lnTo>
                        <a:pt x="139" y="267"/>
                      </a:lnTo>
                      <a:lnTo>
                        <a:pt x="138" y="267"/>
                      </a:lnTo>
                      <a:lnTo>
                        <a:pt x="138" y="268"/>
                      </a:lnTo>
                      <a:lnTo>
                        <a:pt x="138" y="269"/>
                      </a:lnTo>
                      <a:lnTo>
                        <a:pt x="137" y="270"/>
                      </a:lnTo>
                      <a:lnTo>
                        <a:pt x="137" y="271"/>
                      </a:lnTo>
                      <a:lnTo>
                        <a:pt x="137" y="272"/>
                      </a:lnTo>
                      <a:lnTo>
                        <a:pt x="137" y="273"/>
                      </a:lnTo>
                      <a:lnTo>
                        <a:pt x="136" y="273"/>
                      </a:lnTo>
                      <a:lnTo>
                        <a:pt x="136" y="274"/>
                      </a:lnTo>
                      <a:lnTo>
                        <a:pt x="135" y="275"/>
                      </a:lnTo>
                      <a:lnTo>
                        <a:pt x="135" y="276"/>
                      </a:lnTo>
                      <a:lnTo>
                        <a:pt x="134" y="277"/>
                      </a:lnTo>
                      <a:lnTo>
                        <a:pt x="133" y="278"/>
                      </a:lnTo>
                      <a:lnTo>
                        <a:pt x="132" y="278"/>
                      </a:lnTo>
                      <a:lnTo>
                        <a:pt x="131" y="277"/>
                      </a:lnTo>
                      <a:lnTo>
                        <a:pt x="131" y="278"/>
                      </a:lnTo>
                      <a:lnTo>
                        <a:pt x="130" y="279"/>
                      </a:lnTo>
                      <a:lnTo>
                        <a:pt x="129" y="279"/>
                      </a:lnTo>
                      <a:lnTo>
                        <a:pt x="128" y="279"/>
                      </a:lnTo>
                      <a:lnTo>
                        <a:pt x="127" y="279"/>
                      </a:lnTo>
                      <a:lnTo>
                        <a:pt x="126" y="280"/>
                      </a:lnTo>
                      <a:lnTo>
                        <a:pt x="126" y="281"/>
                      </a:lnTo>
                      <a:lnTo>
                        <a:pt x="125" y="281"/>
                      </a:lnTo>
                      <a:lnTo>
                        <a:pt x="125" y="282"/>
                      </a:lnTo>
                      <a:lnTo>
                        <a:pt x="124" y="283"/>
                      </a:lnTo>
                      <a:lnTo>
                        <a:pt x="124" y="284"/>
                      </a:lnTo>
                      <a:lnTo>
                        <a:pt x="123" y="284"/>
                      </a:lnTo>
                      <a:lnTo>
                        <a:pt x="123" y="285"/>
                      </a:lnTo>
                      <a:lnTo>
                        <a:pt x="122" y="285"/>
                      </a:lnTo>
                      <a:lnTo>
                        <a:pt x="121" y="285"/>
                      </a:lnTo>
                      <a:lnTo>
                        <a:pt x="121" y="286"/>
                      </a:lnTo>
                      <a:lnTo>
                        <a:pt x="120" y="286"/>
                      </a:lnTo>
                      <a:lnTo>
                        <a:pt x="119" y="286"/>
                      </a:lnTo>
                      <a:lnTo>
                        <a:pt x="118" y="287"/>
                      </a:lnTo>
                      <a:lnTo>
                        <a:pt x="117" y="287"/>
                      </a:lnTo>
                      <a:lnTo>
                        <a:pt x="116" y="287"/>
                      </a:lnTo>
                      <a:lnTo>
                        <a:pt x="116" y="288"/>
                      </a:lnTo>
                      <a:lnTo>
                        <a:pt x="115" y="289"/>
                      </a:lnTo>
                      <a:lnTo>
                        <a:pt x="114" y="289"/>
                      </a:lnTo>
                      <a:lnTo>
                        <a:pt x="114" y="290"/>
                      </a:lnTo>
                      <a:lnTo>
                        <a:pt x="114" y="291"/>
                      </a:lnTo>
                      <a:lnTo>
                        <a:pt x="113" y="291"/>
                      </a:lnTo>
                      <a:lnTo>
                        <a:pt x="112" y="291"/>
                      </a:lnTo>
                      <a:lnTo>
                        <a:pt x="111" y="291"/>
                      </a:lnTo>
                      <a:lnTo>
                        <a:pt x="110" y="291"/>
                      </a:lnTo>
                      <a:lnTo>
                        <a:pt x="109" y="291"/>
                      </a:lnTo>
                      <a:lnTo>
                        <a:pt x="108" y="291"/>
                      </a:lnTo>
                      <a:lnTo>
                        <a:pt x="108" y="292"/>
                      </a:lnTo>
                      <a:lnTo>
                        <a:pt x="108" y="293"/>
                      </a:lnTo>
                      <a:lnTo>
                        <a:pt x="107" y="293"/>
                      </a:lnTo>
                      <a:lnTo>
                        <a:pt x="106" y="293"/>
                      </a:lnTo>
                      <a:lnTo>
                        <a:pt x="106" y="294"/>
                      </a:lnTo>
                      <a:lnTo>
                        <a:pt x="105" y="294"/>
                      </a:lnTo>
                      <a:lnTo>
                        <a:pt x="104" y="295"/>
                      </a:lnTo>
                      <a:lnTo>
                        <a:pt x="103" y="295"/>
                      </a:lnTo>
                      <a:lnTo>
                        <a:pt x="102" y="294"/>
                      </a:lnTo>
                      <a:lnTo>
                        <a:pt x="102" y="295"/>
                      </a:lnTo>
                      <a:lnTo>
                        <a:pt x="101" y="295"/>
                      </a:lnTo>
                      <a:lnTo>
                        <a:pt x="101" y="296"/>
                      </a:lnTo>
                      <a:lnTo>
                        <a:pt x="101" y="297"/>
                      </a:lnTo>
                      <a:lnTo>
                        <a:pt x="100" y="297"/>
                      </a:lnTo>
                      <a:lnTo>
                        <a:pt x="99" y="298"/>
                      </a:lnTo>
                      <a:lnTo>
                        <a:pt x="98" y="298"/>
                      </a:lnTo>
                      <a:lnTo>
                        <a:pt x="98" y="299"/>
                      </a:lnTo>
                      <a:lnTo>
                        <a:pt x="97" y="299"/>
                      </a:lnTo>
                      <a:lnTo>
                        <a:pt x="96" y="299"/>
                      </a:lnTo>
                      <a:lnTo>
                        <a:pt x="95" y="300"/>
                      </a:lnTo>
                      <a:lnTo>
                        <a:pt x="94" y="301"/>
                      </a:lnTo>
                      <a:lnTo>
                        <a:pt x="94" y="302"/>
                      </a:lnTo>
                      <a:lnTo>
                        <a:pt x="93" y="302"/>
                      </a:lnTo>
                      <a:lnTo>
                        <a:pt x="92" y="303"/>
                      </a:lnTo>
                      <a:lnTo>
                        <a:pt x="92" y="304"/>
                      </a:lnTo>
                      <a:lnTo>
                        <a:pt x="91" y="305"/>
                      </a:lnTo>
                      <a:lnTo>
                        <a:pt x="90" y="305"/>
                      </a:lnTo>
                      <a:lnTo>
                        <a:pt x="90" y="304"/>
                      </a:lnTo>
                      <a:lnTo>
                        <a:pt x="89" y="304"/>
                      </a:lnTo>
                      <a:lnTo>
                        <a:pt x="88" y="304"/>
                      </a:lnTo>
                      <a:lnTo>
                        <a:pt x="87" y="304"/>
                      </a:lnTo>
                      <a:lnTo>
                        <a:pt x="86" y="304"/>
                      </a:lnTo>
                      <a:lnTo>
                        <a:pt x="85" y="303"/>
                      </a:lnTo>
                      <a:lnTo>
                        <a:pt x="85" y="302"/>
                      </a:lnTo>
                      <a:lnTo>
                        <a:pt x="84" y="302"/>
                      </a:lnTo>
                      <a:lnTo>
                        <a:pt x="84" y="301"/>
                      </a:lnTo>
                      <a:lnTo>
                        <a:pt x="83" y="301"/>
                      </a:lnTo>
                      <a:lnTo>
                        <a:pt x="82" y="301"/>
                      </a:lnTo>
                      <a:lnTo>
                        <a:pt x="81" y="301"/>
                      </a:lnTo>
                      <a:lnTo>
                        <a:pt x="80" y="301"/>
                      </a:lnTo>
                      <a:lnTo>
                        <a:pt x="80" y="300"/>
                      </a:lnTo>
                      <a:lnTo>
                        <a:pt x="80" y="299"/>
                      </a:lnTo>
                      <a:lnTo>
                        <a:pt x="79" y="298"/>
                      </a:lnTo>
                      <a:lnTo>
                        <a:pt x="80" y="298"/>
                      </a:lnTo>
                      <a:lnTo>
                        <a:pt x="80" y="297"/>
                      </a:lnTo>
                      <a:lnTo>
                        <a:pt x="80" y="296"/>
                      </a:lnTo>
                      <a:lnTo>
                        <a:pt x="80" y="295"/>
                      </a:lnTo>
                      <a:lnTo>
                        <a:pt x="80" y="294"/>
                      </a:lnTo>
                      <a:lnTo>
                        <a:pt x="80" y="293"/>
                      </a:lnTo>
                      <a:lnTo>
                        <a:pt x="80" y="292"/>
                      </a:lnTo>
                      <a:lnTo>
                        <a:pt x="79" y="291"/>
                      </a:lnTo>
                      <a:lnTo>
                        <a:pt x="78" y="290"/>
                      </a:lnTo>
                      <a:lnTo>
                        <a:pt x="78" y="289"/>
                      </a:lnTo>
                      <a:lnTo>
                        <a:pt x="78" y="288"/>
                      </a:lnTo>
                      <a:lnTo>
                        <a:pt x="78" y="287"/>
                      </a:lnTo>
                      <a:lnTo>
                        <a:pt x="77" y="287"/>
                      </a:lnTo>
                      <a:lnTo>
                        <a:pt x="76" y="286"/>
                      </a:lnTo>
                      <a:lnTo>
                        <a:pt x="76" y="285"/>
                      </a:lnTo>
                      <a:lnTo>
                        <a:pt x="75" y="285"/>
                      </a:lnTo>
                      <a:lnTo>
                        <a:pt x="75" y="284"/>
                      </a:lnTo>
                      <a:lnTo>
                        <a:pt x="74" y="284"/>
                      </a:lnTo>
                      <a:lnTo>
                        <a:pt x="74" y="283"/>
                      </a:lnTo>
                      <a:lnTo>
                        <a:pt x="73" y="283"/>
                      </a:lnTo>
                      <a:lnTo>
                        <a:pt x="73" y="282"/>
                      </a:lnTo>
                      <a:lnTo>
                        <a:pt x="72" y="282"/>
                      </a:lnTo>
                      <a:lnTo>
                        <a:pt x="72" y="281"/>
                      </a:lnTo>
                      <a:lnTo>
                        <a:pt x="71" y="281"/>
                      </a:lnTo>
                      <a:lnTo>
                        <a:pt x="71" y="280"/>
                      </a:lnTo>
                      <a:lnTo>
                        <a:pt x="70" y="280"/>
                      </a:lnTo>
                      <a:lnTo>
                        <a:pt x="69" y="280"/>
                      </a:lnTo>
                      <a:lnTo>
                        <a:pt x="68" y="280"/>
                      </a:lnTo>
                      <a:lnTo>
                        <a:pt x="67" y="279"/>
                      </a:lnTo>
                      <a:lnTo>
                        <a:pt x="66" y="279"/>
                      </a:lnTo>
                      <a:lnTo>
                        <a:pt x="65" y="279"/>
                      </a:lnTo>
                      <a:lnTo>
                        <a:pt x="64" y="279"/>
                      </a:lnTo>
                      <a:lnTo>
                        <a:pt x="64" y="278"/>
                      </a:lnTo>
                      <a:lnTo>
                        <a:pt x="63" y="278"/>
                      </a:lnTo>
                      <a:lnTo>
                        <a:pt x="62" y="278"/>
                      </a:lnTo>
                      <a:lnTo>
                        <a:pt x="61" y="277"/>
                      </a:lnTo>
                      <a:lnTo>
                        <a:pt x="59" y="277"/>
                      </a:lnTo>
                      <a:lnTo>
                        <a:pt x="58" y="277"/>
                      </a:lnTo>
                      <a:lnTo>
                        <a:pt x="57" y="277"/>
                      </a:lnTo>
                      <a:lnTo>
                        <a:pt x="56" y="277"/>
                      </a:lnTo>
                      <a:lnTo>
                        <a:pt x="56" y="276"/>
                      </a:lnTo>
                      <a:lnTo>
                        <a:pt x="56" y="275"/>
                      </a:lnTo>
                      <a:lnTo>
                        <a:pt x="55" y="274"/>
                      </a:lnTo>
                      <a:lnTo>
                        <a:pt x="54" y="274"/>
                      </a:lnTo>
                      <a:lnTo>
                        <a:pt x="54" y="273"/>
                      </a:lnTo>
                      <a:lnTo>
                        <a:pt x="53" y="273"/>
                      </a:lnTo>
                      <a:lnTo>
                        <a:pt x="52" y="273"/>
                      </a:lnTo>
                      <a:lnTo>
                        <a:pt x="52" y="272"/>
                      </a:lnTo>
                      <a:lnTo>
                        <a:pt x="51" y="272"/>
                      </a:lnTo>
                      <a:lnTo>
                        <a:pt x="51" y="271"/>
                      </a:lnTo>
                      <a:lnTo>
                        <a:pt x="50" y="271"/>
                      </a:lnTo>
                      <a:lnTo>
                        <a:pt x="50" y="270"/>
                      </a:lnTo>
                      <a:lnTo>
                        <a:pt x="50" y="269"/>
                      </a:lnTo>
                      <a:lnTo>
                        <a:pt x="50" y="268"/>
                      </a:lnTo>
                      <a:lnTo>
                        <a:pt x="49" y="267"/>
                      </a:lnTo>
                      <a:lnTo>
                        <a:pt x="49" y="266"/>
                      </a:lnTo>
                      <a:lnTo>
                        <a:pt x="48" y="266"/>
                      </a:lnTo>
                      <a:lnTo>
                        <a:pt x="47" y="266"/>
                      </a:lnTo>
                      <a:lnTo>
                        <a:pt x="47" y="265"/>
                      </a:lnTo>
                      <a:lnTo>
                        <a:pt x="46" y="265"/>
                      </a:lnTo>
                      <a:lnTo>
                        <a:pt x="45" y="265"/>
                      </a:lnTo>
                      <a:lnTo>
                        <a:pt x="44" y="265"/>
                      </a:lnTo>
                      <a:lnTo>
                        <a:pt x="44" y="264"/>
                      </a:lnTo>
                      <a:lnTo>
                        <a:pt x="43" y="264"/>
                      </a:lnTo>
                      <a:lnTo>
                        <a:pt x="43" y="263"/>
                      </a:lnTo>
                      <a:lnTo>
                        <a:pt x="43" y="262"/>
                      </a:lnTo>
                      <a:lnTo>
                        <a:pt x="44" y="262"/>
                      </a:lnTo>
                      <a:lnTo>
                        <a:pt x="44" y="261"/>
                      </a:lnTo>
                      <a:lnTo>
                        <a:pt x="44" y="260"/>
                      </a:lnTo>
                      <a:lnTo>
                        <a:pt x="43" y="260"/>
                      </a:lnTo>
                      <a:lnTo>
                        <a:pt x="43" y="259"/>
                      </a:lnTo>
                      <a:lnTo>
                        <a:pt x="43" y="258"/>
                      </a:lnTo>
                      <a:lnTo>
                        <a:pt x="43" y="257"/>
                      </a:lnTo>
                      <a:lnTo>
                        <a:pt x="43" y="256"/>
                      </a:lnTo>
                      <a:lnTo>
                        <a:pt x="43" y="255"/>
                      </a:lnTo>
                      <a:lnTo>
                        <a:pt x="43" y="254"/>
                      </a:lnTo>
                      <a:lnTo>
                        <a:pt x="42" y="253"/>
                      </a:lnTo>
                      <a:lnTo>
                        <a:pt x="42" y="252"/>
                      </a:lnTo>
                      <a:lnTo>
                        <a:pt x="42" y="251"/>
                      </a:lnTo>
                      <a:lnTo>
                        <a:pt x="42" y="250"/>
                      </a:lnTo>
                      <a:lnTo>
                        <a:pt x="42" y="249"/>
                      </a:lnTo>
                      <a:lnTo>
                        <a:pt x="41" y="248"/>
                      </a:lnTo>
                      <a:lnTo>
                        <a:pt x="41" y="247"/>
                      </a:lnTo>
                      <a:lnTo>
                        <a:pt x="40" y="246"/>
                      </a:lnTo>
                      <a:lnTo>
                        <a:pt x="40" y="245"/>
                      </a:lnTo>
                      <a:lnTo>
                        <a:pt x="39" y="245"/>
                      </a:lnTo>
                      <a:lnTo>
                        <a:pt x="39" y="244"/>
                      </a:lnTo>
                      <a:lnTo>
                        <a:pt x="38" y="244"/>
                      </a:lnTo>
                      <a:lnTo>
                        <a:pt x="38" y="243"/>
                      </a:lnTo>
                      <a:lnTo>
                        <a:pt x="38" y="242"/>
                      </a:lnTo>
                      <a:lnTo>
                        <a:pt x="38" y="241"/>
                      </a:lnTo>
                      <a:lnTo>
                        <a:pt x="38" y="240"/>
                      </a:lnTo>
                      <a:lnTo>
                        <a:pt x="38" y="239"/>
                      </a:lnTo>
                      <a:lnTo>
                        <a:pt x="38" y="238"/>
                      </a:lnTo>
                      <a:lnTo>
                        <a:pt x="38" y="237"/>
                      </a:lnTo>
                      <a:lnTo>
                        <a:pt x="38" y="236"/>
                      </a:lnTo>
                      <a:lnTo>
                        <a:pt x="38" y="235"/>
                      </a:lnTo>
                      <a:lnTo>
                        <a:pt x="37" y="235"/>
                      </a:lnTo>
                      <a:lnTo>
                        <a:pt x="37" y="234"/>
                      </a:lnTo>
                      <a:lnTo>
                        <a:pt x="38" y="233"/>
                      </a:lnTo>
                      <a:lnTo>
                        <a:pt x="38" y="232"/>
                      </a:lnTo>
                      <a:lnTo>
                        <a:pt x="38" y="231"/>
                      </a:lnTo>
                      <a:lnTo>
                        <a:pt x="39" y="231"/>
                      </a:lnTo>
                      <a:lnTo>
                        <a:pt x="39" y="230"/>
                      </a:lnTo>
                      <a:lnTo>
                        <a:pt x="39" y="229"/>
                      </a:lnTo>
                      <a:lnTo>
                        <a:pt x="40" y="229"/>
                      </a:lnTo>
                      <a:lnTo>
                        <a:pt x="41" y="228"/>
                      </a:lnTo>
                      <a:lnTo>
                        <a:pt x="42" y="227"/>
                      </a:lnTo>
                      <a:lnTo>
                        <a:pt x="43" y="227"/>
                      </a:lnTo>
                      <a:lnTo>
                        <a:pt x="42" y="227"/>
                      </a:lnTo>
                      <a:lnTo>
                        <a:pt x="42" y="226"/>
                      </a:lnTo>
                      <a:lnTo>
                        <a:pt x="42" y="225"/>
                      </a:lnTo>
                      <a:lnTo>
                        <a:pt x="42" y="224"/>
                      </a:lnTo>
                      <a:lnTo>
                        <a:pt x="42" y="223"/>
                      </a:lnTo>
                      <a:lnTo>
                        <a:pt x="41" y="222"/>
                      </a:lnTo>
                      <a:lnTo>
                        <a:pt x="40" y="221"/>
                      </a:lnTo>
                      <a:lnTo>
                        <a:pt x="39" y="221"/>
                      </a:lnTo>
                      <a:lnTo>
                        <a:pt x="38" y="221"/>
                      </a:lnTo>
                      <a:lnTo>
                        <a:pt x="38" y="220"/>
                      </a:lnTo>
                      <a:lnTo>
                        <a:pt x="38" y="219"/>
                      </a:lnTo>
                      <a:lnTo>
                        <a:pt x="37" y="219"/>
                      </a:lnTo>
                      <a:lnTo>
                        <a:pt x="37" y="218"/>
                      </a:lnTo>
                      <a:lnTo>
                        <a:pt x="37" y="217"/>
                      </a:lnTo>
                      <a:lnTo>
                        <a:pt x="37" y="216"/>
                      </a:lnTo>
                      <a:lnTo>
                        <a:pt x="37" y="215"/>
                      </a:lnTo>
                      <a:lnTo>
                        <a:pt x="36" y="215"/>
                      </a:lnTo>
                      <a:lnTo>
                        <a:pt x="35" y="214"/>
                      </a:lnTo>
                      <a:lnTo>
                        <a:pt x="34" y="214"/>
                      </a:lnTo>
                      <a:lnTo>
                        <a:pt x="33" y="214"/>
                      </a:lnTo>
                      <a:lnTo>
                        <a:pt x="33" y="213"/>
                      </a:lnTo>
                      <a:lnTo>
                        <a:pt x="32" y="213"/>
                      </a:lnTo>
                      <a:lnTo>
                        <a:pt x="32" y="212"/>
                      </a:lnTo>
                      <a:lnTo>
                        <a:pt x="32" y="211"/>
                      </a:lnTo>
                      <a:lnTo>
                        <a:pt x="32" y="210"/>
                      </a:lnTo>
                      <a:lnTo>
                        <a:pt x="31" y="210"/>
                      </a:lnTo>
                      <a:lnTo>
                        <a:pt x="30" y="210"/>
                      </a:lnTo>
                      <a:lnTo>
                        <a:pt x="30" y="209"/>
                      </a:lnTo>
                      <a:lnTo>
                        <a:pt x="29" y="209"/>
                      </a:lnTo>
                      <a:lnTo>
                        <a:pt x="28" y="208"/>
                      </a:lnTo>
                      <a:lnTo>
                        <a:pt x="28" y="207"/>
                      </a:lnTo>
                      <a:lnTo>
                        <a:pt x="27" y="207"/>
                      </a:lnTo>
                      <a:lnTo>
                        <a:pt x="27" y="206"/>
                      </a:lnTo>
                      <a:lnTo>
                        <a:pt x="26" y="206"/>
                      </a:lnTo>
                      <a:lnTo>
                        <a:pt x="25" y="206"/>
                      </a:lnTo>
                      <a:lnTo>
                        <a:pt x="25" y="207"/>
                      </a:lnTo>
                      <a:lnTo>
                        <a:pt x="24" y="207"/>
                      </a:lnTo>
                      <a:lnTo>
                        <a:pt x="23" y="208"/>
                      </a:lnTo>
                      <a:lnTo>
                        <a:pt x="23" y="207"/>
                      </a:lnTo>
                      <a:lnTo>
                        <a:pt x="22" y="208"/>
                      </a:lnTo>
                      <a:lnTo>
                        <a:pt x="21" y="209"/>
                      </a:lnTo>
                      <a:lnTo>
                        <a:pt x="20" y="209"/>
                      </a:lnTo>
                      <a:lnTo>
                        <a:pt x="20" y="208"/>
                      </a:lnTo>
                      <a:lnTo>
                        <a:pt x="19" y="208"/>
                      </a:lnTo>
                      <a:lnTo>
                        <a:pt x="18" y="208"/>
                      </a:lnTo>
                      <a:lnTo>
                        <a:pt x="17" y="207"/>
                      </a:lnTo>
                      <a:lnTo>
                        <a:pt x="17" y="206"/>
                      </a:lnTo>
                      <a:lnTo>
                        <a:pt x="17" y="205"/>
                      </a:lnTo>
                      <a:lnTo>
                        <a:pt x="16" y="205"/>
                      </a:lnTo>
                    </a:path>
                  </a:pathLst>
                </a:custGeom>
                <a:solidFill>
                  <a:srgbClr val="C000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0" name="Freeform 79">
                  <a:extLst>
                    <a:ext uri="{FF2B5EF4-FFF2-40B4-BE49-F238E27FC236}">
                      <a16:creationId xmlns:a16="http://schemas.microsoft.com/office/drawing/2014/main" id="{7F682CC5-75F6-45DB-AA90-D90FA5966E3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36750" y="2541588"/>
                  <a:ext cx="120650" cy="320675"/>
                </a:xfrm>
                <a:custGeom>
                  <a:avLst/>
                  <a:gdLst>
                    <a:gd name="T0" fmla="*/ 74 w 76"/>
                    <a:gd name="T1" fmla="*/ 198 h 202"/>
                    <a:gd name="T2" fmla="*/ 70 w 76"/>
                    <a:gd name="T3" fmla="*/ 199 h 202"/>
                    <a:gd name="T4" fmla="*/ 66 w 76"/>
                    <a:gd name="T5" fmla="*/ 201 h 202"/>
                    <a:gd name="T6" fmla="*/ 63 w 76"/>
                    <a:gd name="T7" fmla="*/ 202 h 202"/>
                    <a:gd name="T8" fmla="*/ 59 w 76"/>
                    <a:gd name="T9" fmla="*/ 201 h 202"/>
                    <a:gd name="T10" fmla="*/ 55 w 76"/>
                    <a:gd name="T11" fmla="*/ 200 h 202"/>
                    <a:gd name="T12" fmla="*/ 54 w 76"/>
                    <a:gd name="T13" fmla="*/ 196 h 202"/>
                    <a:gd name="T14" fmla="*/ 56 w 76"/>
                    <a:gd name="T15" fmla="*/ 194 h 202"/>
                    <a:gd name="T16" fmla="*/ 53 w 76"/>
                    <a:gd name="T17" fmla="*/ 191 h 202"/>
                    <a:gd name="T18" fmla="*/ 52 w 76"/>
                    <a:gd name="T19" fmla="*/ 188 h 202"/>
                    <a:gd name="T20" fmla="*/ 52 w 76"/>
                    <a:gd name="T21" fmla="*/ 184 h 202"/>
                    <a:gd name="T22" fmla="*/ 52 w 76"/>
                    <a:gd name="T23" fmla="*/ 179 h 202"/>
                    <a:gd name="T24" fmla="*/ 52 w 76"/>
                    <a:gd name="T25" fmla="*/ 176 h 202"/>
                    <a:gd name="T26" fmla="*/ 52 w 76"/>
                    <a:gd name="T27" fmla="*/ 172 h 202"/>
                    <a:gd name="T28" fmla="*/ 52 w 76"/>
                    <a:gd name="T29" fmla="*/ 167 h 202"/>
                    <a:gd name="T30" fmla="*/ 49 w 76"/>
                    <a:gd name="T31" fmla="*/ 167 h 202"/>
                    <a:gd name="T32" fmla="*/ 48 w 76"/>
                    <a:gd name="T33" fmla="*/ 163 h 202"/>
                    <a:gd name="T34" fmla="*/ 49 w 76"/>
                    <a:gd name="T35" fmla="*/ 160 h 202"/>
                    <a:gd name="T36" fmla="*/ 46 w 76"/>
                    <a:gd name="T37" fmla="*/ 157 h 202"/>
                    <a:gd name="T38" fmla="*/ 44 w 76"/>
                    <a:gd name="T39" fmla="*/ 154 h 202"/>
                    <a:gd name="T40" fmla="*/ 41 w 76"/>
                    <a:gd name="T41" fmla="*/ 152 h 202"/>
                    <a:gd name="T42" fmla="*/ 39 w 76"/>
                    <a:gd name="T43" fmla="*/ 150 h 202"/>
                    <a:gd name="T44" fmla="*/ 38 w 76"/>
                    <a:gd name="T45" fmla="*/ 146 h 202"/>
                    <a:gd name="T46" fmla="*/ 37 w 76"/>
                    <a:gd name="T47" fmla="*/ 143 h 202"/>
                    <a:gd name="T48" fmla="*/ 34 w 76"/>
                    <a:gd name="T49" fmla="*/ 138 h 202"/>
                    <a:gd name="T50" fmla="*/ 32 w 76"/>
                    <a:gd name="T51" fmla="*/ 136 h 202"/>
                    <a:gd name="T52" fmla="*/ 28 w 76"/>
                    <a:gd name="T53" fmla="*/ 136 h 202"/>
                    <a:gd name="T54" fmla="*/ 24 w 76"/>
                    <a:gd name="T55" fmla="*/ 135 h 202"/>
                    <a:gd name="T56" fmla="*/ 23 w 76"/>
                    <a:gd name="T57" fmla="*/ 132 h 202"/>
                    <a:gd name="T58" fmla="*/ 20 w 76"/>
                    <a:gd name="T59" fmla="*/ 130 h 202"/>
                    <a:gd name="T60" fmla="*/ 17 w 76"/>
                    <a:gd name="T61" fmla="*/ 127 h 202"/>
                    <a:gd name="T62" fmla="*/ 14 w 76"/>
                    <a:gd name="T63" fmla="*/ 128 h 202"/>
                    <a:gd name="T64" fmla="*/ 11 w 76"/>
                    <a:gd name="T65" fmla="*/ 129 h 202"/>
                    <a:gd name="T66" fmla="*/ 6 w 76"/>
                    <a:gd name="T67" fmla="*/ 128 h 202"/>
                    <a:gd name="T68" fmla="*/ 5 w 76"/>
                    <a:gd name="T69" fmla="*/ 126 h 202"/>
                    <a:gd name="T70" fmla="*/ 7 w 76"/>
                    <a:gd name="T71" fmla="*/ 124 h 202"/>
                    <a:gd name="T72" fmla="*/ 9 w 76"/>
                    <a:gd name="T73" fmla="*/ 121 h 202"/>
                    <a:gd name="T74" fmla="*/ 7 w 76"/>
                    <a:gd name="T75" fmla="*/ 118 h 202"/>
                    <a:gd name="T76" fmla="*/ 5 w 76"/>
                    <a:gd name="T77" fmla="*/ 115 h 202"/>
                    <a:gd name="T78" fmla="*/ 4 w 76"/>
                    <a:gd name="T79" fmla="*/ 113 h 202"/>
                    <a:gd name="T80" fmla="*/ 5 w 76"/>
                    <a:gd name="T81" fmla="*/ 110 h 202"/>
                    <a:gd name="T82" fmla="*/ 6 w 76"/>
                    <a:gd name="T83" fmla="*/ 108 h 202"/>
                    <a:gd name="T84" fmla="*/ 9 w 76"/>
                    <a:gd name="T85" fmla="*/ 104 h 202"/>
                    <a:gd name="T86" fmla="*/ 10 w 76"/>
                    <a:gd name="T87" fmla="*/ 102 h 202"/>
                    <a:gd name="T88" fmla="*/ 11 w 76"/>
                    <a:gd name="T89" fmla="*/ 99 h 202"/>
                    <a:gd name="T90" fmla="*/ 16 w 76"/>
                    <a:gd name="T91" fmla="*/ 97 h 202"/>
                    <a:gd name="T92" fmla="*/ 14 w 76"/>
                    <a:gd name="T93" fmla="*/ 94 h 202"/>
                    <a:gd name="T94" fmla="*/ 11 w 76"/>
                    <a:gd name="T95" fmla="*/ 92 h 202"/>
                    <a:gd name="T96" fmla="*/ 8 w 76"/>
                    <a:gd name="T97" fmla="*/ 91 h 202"/>
                    <a:gd name="T98" fmla="*/ 5 w 76"/>
                    <a:gd name="T99" fmla="*/ 89 h 202"/>
                    <a:gd name="T100" fmla="*/ 5 w 76"/>
                    <a:gd name="T101" fmla="*/ 85 h 202"/>
                    <a:gd name="T102" fmla="*/ 3 w 76"/>
                    <a:gd name="T103" fmla="*/ 82 h 202"/>
                    <a:gd name="T104" fmla="*/ 2 w 76"/>
                    <a:gd name="T105" fmla="*/ 78 h 202"/>
                    <a:gd name="T106" fmla="*/ 0 w 76"/>
                    <a:gd name="T107" fmla="*/ 74 h 202"/>
                    <a:gd name="T108" fmla="*/ 1 w 76"/>
                    <a:gd name="T109" fmla="*/ 70 h 202"/>
                    <a:gd name="T110" fmla="*/ 4 w 76"/>
                    <a:gd name="T111" fmla="*/ 68 h 202"/>
                    <a:gd name="T112" fmla="*/ 8 w 76"/>
                    <a:gd name="T113" fmla="*/ 66 h 202"/>
                    <a:gd name="T114" fmla="*/ 12 w 76"/>
                    <a:gd name="T115" fmla="*/ 63 h 202"/>
                    <a:gd name="T116" fmla="*/ 15 w 76"/>
                    <a:gd name="T117" fmla="*/ 59 h 202"/>
                    <a:gd name="T118" fmla="*/ 17 w 76"/>
                    <a:gd name="T119" fmla="*/ 57 h 202"/>
                    <a:gd name="T120" fmla="*/ 23 w 76"/>
                    <a:gd name="T121" fmla="*/ 56 h 202"/>
                    <a:gd name="T122" fmla="*/ 27 w 76"/>
                    <a:gd name="T123" fmla="*/ 52 h 202"/>
                    <a:gd name="T124" fmla="*/ 59 w 76"/>
                    <a:gd name="T125" fmla="*/ 0 h 202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76"/>
                    <a:gd name="T190" fmla="*/ 0 h 202"/>
                    <a:gd name="T191" fmla="*/ 76 w 76"/>
                    <a:gd name="T192" fmla="*/ 202 h 202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76" h="202">
                      <a:moveTo>
                        <a:pt x="76" y="198"/>
                      </a:moveTo>
                      <a:lnTo>
                        <a:pt x="76" y="197"/>
                      </a:lnTo>
                      <a:lnTo>
                        <a:pt x="75" y="197"/>
                      </a:lnTo>
                      <a:lnTo>
                        <a:pt x="74" y="198"/>
                      </a:lnTo>
                      <a:lnTo>
                        <a:pt x="73" y="198"/>
                      </a:lnTo>
                      <a:lnTo>
                        <a:pt x="73" y="199"/>
                      </a:lnTo>
                      <a:lnTo>
                        <a:pt x="72" y="199"/>
                      </a:lnTo>
                      <a:lnTo>
                        <a:pt x="71" y="199"/>
                      </a:lnTo>
                      <a:lnTo>
                        <a:pt x="70" y="199"/>
                      </a:lnTo>
                      <a:lnTo>
                        <a:pt x="69" y="199"/>
                      </a:lnTo>
                      <a:lnTo>
                        <a:pt x="69" y="200"/>
                      </a:lnTo>
                      <a:lnTo>
                        <a:pt x="68" y="200"/>
                      </a:lnTo>
                      <a:lnTo>
                        <a:pt x="67" y="201"/>
                      </a:lnTo>
                      <a:lnTo>
                        <a:pt x="66" y="201"/>
                      </a:lnTo>
                      <a:lnTo>
                        <a:pt x="65" y="201"/>
                      </a:lnTo>
                      <a:lnTo>
                        <a:pt x="64" y="201"/>
                      </a:lnTo>
                      <a:lnTo>
                        <a:pt x="64" y="202"/>
                      </a:lnTo>
                      <a:lnTo>
                        <a:pt x="63" y="202"/>
                      </a:lnTo>
                      <a:lnTo>
                        <a:pt x="62" y="202"/>
                      </a:lnTo>
                      <a:lnTo>
                        <a:pt x="62" y="201"/>
                      </a:lnTo>
                      <a:lnTo>
                        <a:pt x="61" y="200"/>
                      </a:lnTo>
                      <a:lnTo>
                        <a:pt x="60" y="201"/>
                      </a:lnTo>
                      <a:lnTo>
                        <a:pt x="59" y="201"/>
                      </a:lnTo>
                      <a:lnTo>
                        <a:pt x="58" y="201"/>
                      </a:lnTo>
                      <a:lnTo>
                        <a:pt x="57" y="201"/>
                      </a:lnTo>
                      <a:lnTo>
                        <a:pt x="56" y="201"/>
                      </a:lnTo>
                      <a:lnTo>
                        <a:pt x="55" y="200"/>
                      </a:lnTo>
                      <a:lnTo>
                        <a:pt x="54" y="199"/>
                      </a:lnTo>
                      <a:lnTo>
                        <a:pt x="54" y="198"/>
                      </a:lnTo>
                      <a:lnTo>
                        <a:pt x="55" y="198"/>
                      </a:lnTo>
                      <a:lnTo>
                        <a:pt x="54" y="197"/>
                      </a:lnTo>
                      <a:lnTo>
                        <a:pt x="54" y="196"/>
                      </a:lnTo>
                      <a:lnTo>
                        <a:pt x="55" y="196"/>
                      </a:lnTo>
                      <a:lnTo>
                        <a:pt x="56" y="196"/>
                      </a:lnTo>
                      <a:lnTo>
                        <a:pt x="56" y="195"/>
                      </a:lnTo>
                      <a:lnTo>
                        <a:pt x="56" y="194"/>
                      </a:lnTo>
                      <a:lnTo>
                        <a:pt x="55" y="194"/>
                      </a:lnTo>
                      <a:lnTo>
                        <a:pt x="55" y="193"/>
                      </a:lnTo>
                      <a:lnTo>
                        <a:pt x="54" y="193"/>
                      </a:lnTo>
                      <a:lnTo>
                        <a:pt x="53" y="192"/>
                      </a:lnTo>
                      <a:lnTo>
                        <a:pt x="53" y="191"/>
                      </a:lnTo>
                      <a:lnTo>
                        <a:pt x="53" y="190"/>
                      </a:lnTo>
                      <a:lnTo>
                        <a:pt x="53" y="189"/>
                      </a:lnTo>
                      <a:lnTo>
                        <a:pt x="53" y="188"/>
                      </a:lnTo>
                      <a:lnTo>
                        <a:pt x="52" y="188"/>
                      </a:lnTo>
                      <a:lnTo>
                        <a:pt x="52" y="187"/>
                      </a:lnTo>
                      <a:lnTo>
                        <a:pt x="52" y="186"/>
                      </a:lnTo>
                      <a:lnTo>
                        <a:pt x="52" y="185"/>
                      </a:lnTo>
                      <a:lnTo>
                        <a:pt x="52" y="184"/>
                      </a:lnTo>
                      <a:lnTo>
                        <a:pt x="52" y="183"/>
                      </a:lnTo>
                      <a:lnTo>
                        <a:pt x="52" y="182"/>
                      </a:lnTo>
                      <a:lnTo>
                        <a:pt x="52" y="181"/>
                      </a:lnTo>
                      <a:lnTo>
                        <a:pt x="52" y="180"/>
                      </a:lnTo>
                      <a:lnTo>
                        <a:pt x="52" y="179"/>
                      </a:lnTo>
                      <a:lnTo>
                        <a:pt x="53" y="178"/>
                      </a:lnTo>
                      <a:lnTo>
                        <a:pt x="53" y="177"/>
                      </a:lnTo>
                      <a:lnTo>
                        <a:pt x="52" y="176"/>
                      </a:lnTo>
                      <a:lnTo>
                        <a:pt x="52" y="175"/>
                      </a:lnTo>
                      <a:lnTo>
                        <a:pt x="52" y="174"/>
                      </a:lnTo>
                      <a:lnTo>
                        <a:pt x="52" y="173"/>
                      </a:lnTo>
                      <a:lnTo>
                        <a:pt x="52" y="172"/>
                      </a:lnTo>
                      <a:lnTo>
                        <a:pt x="52" y="171"/>
                      </a:lnTo>
                      <a:lnTo>
                        <a:pt x="52" y="170"/>
                      </a:lnTo>
                      <a:lnTo>
                        <a:pt x="53" y="169"/>
                      </a:lnTo>
                      <a:lnTo>
                        <a:pt x="53" y="168"/>
                      </a:lnTo>
                      <a:lnTo>
                        <a:pt x="52" y="167"/>
                      </a:lnTo>
                      <a:lnTo>
                        <a:pt x="51" y="167"/>
                      </a:lnTo>
                      <a:lnTo>
                        <a:pt x="50" y="167"/>
                      </a:lnTo>
                      <a:lnTo>
                        <a:pt x="49" y="167"/>
                      </a:lnTo>
                      <a:lnTo>
                        <a:pt x="48" y="167"/>
                      </a:lnTo>
                      <a:lnTo>
                        <a:pt x="48" y="166"/>
                      </a:lnTo>
                      <a:lnTo>
                        <a:pt x="48" y="165"/>
                      </a:lnTo>
                      <a:lnTo>
                        <a:pt x="48" y="164"/>
                      </a:lnTo>
                      <a:lnTo>
                        <a:pt x="48" y="163"/>
                      </a:lnTo>
                      <a:lnTo>
                        <a:pt x="49" y="162"/>
                      </a:lnTo>
                      <a:lnTo>
                        <a:pt x="49" y="161"/>
                      </a:lnTo>
                      <a:lnTo>
                        <a:pt x="50" y="161"/>
                      </a:lnTo>
                      <a:lnTo>
                        <a:pt x="50" y="160"/>
                      </a:lnTo>
                      <a:lnTo>
                        <a:pt x="49" y="160"/>
                      </a:lnTo>
                      <a:lnTo>
                        <a:pt x="48" y="160"/>
                      </a:lnTo>
                      <a:lnTo>
                        <a:pt x="48" y="159"/>
                      </a:lnTo>
                      <a:lnTo>
                        <a:pt x="47" y="159"/>
                      </a:lnTo>
                      <a:lnTo>
                        <a:pt x="47" y="158"/>
                      </a:lnTo>
                      <a:lnTo>
                        <a:pt x="46" y="157"/>
                      </a:lnTo>
                      <a:lnTo>
                        <a:pt x="46" y="156"/>
                      </a:lnTo>
                      <a:lnTo>
                        <a:pt x="45" y="156"/>
                      </a:lnTo>
                      <a:lnTo>
                        <a:pt x="45" y="155"/>
                      </a:lnTo>
                      <a:lnTo>
                        <a:pt x="44" y="154"/>
                      </a:lnTo>
                      <a:lnTo>
                        <a:pt x="43" y="154"/>
                      </a:lnTo>
                      <a:lnTo>
                        <a:pt x="43" y="153"/>
                      </a:lnTo>
                      <a:lnTo>
                        <a:pt x="42" y="153"/>
                      </a:lnTo>
                      <a:lnTo>
                        <a:pt x="41" y="153"/>
                      </a:lnTo>
                      <a:lnTo>
                        <a:pt x="41" y="152"/>
                      </a:lnTo>
                      <a:lnTo>
                        <a:pt x="40" y="152"/>
                      </a:lnTo>
                      <a:lnTo>
                        <a:pt x="40" y="151"/>
                      </a:lnTo>
                      <a:lnTo>
                        <a:pt x="39" y="151"/>
                      </a:lnTo>
                      <a:lnTo>
                        <a:pt x="39" y="150"/>
                      </a:lnTo>
                      <a:lnTo>
                        <a:pt x="38" y="149"/>
                      </a:lnTo>
                      <a:lnTo>
                        <a:pt x="38" y="148"/>
                      </a:lnTo>
                      <a:lnTo>
                        <a:pt x="38" y="147"/>
                      </a:lnTo>
                      <a:lnTo>
                        <a:pt x="38" y="146"/>
                      </a:lnTo>
                      <a:lnTo>
                        <a:pt x="39" y="145"/>
                      </a:lnTo>
                      <a:lnTo>
                        <a:pt x="38" y="145"/>
                      </a:lnTo>
                      <a:lnTo>
                        <a:pt x="37" y="144"/>
                      </a:lnTo>
                      <a:lnTo>
                        <a:pt x="37" y="143"/>
                      </a:lnTo>
                      <a:lnTo>
                        <a:pt x="36" y="142"/>
                      </a:lnTo>
                      <a:lnTo>
                        <a:pt x="35" y="141"/>
                      </a:lnTo>
                      <a:lnTo>
                        <a:pt x="35" y="140"/>
                      </a:lnTo>
                      <a:lnTo>
                        <a:pt x="35" y="139"/>
                      </a:lnTo>
                      <a:lnTo>
                        <a:pt x="34" y="138"/>
                      </a:lnTo>
                      <a:lnTo>
                        <a:pt x="34" y="137"/>
                      </a:lnTo>
                      <a:lnTo>
                        <a:pt x="33" y="137"/>
                      </a:lnTo>
                      <a:lnTo>
                        <a:pt x="32" y="136"/>
                      </a:lnTo>
                      <a:lnTo>
                        <a:pt x="31" y="136"/>
                      </a:lnTo>
                      <a:lnTo>
                        <a:pt x="30" y="136"/>
                      </a:lnTo>
                      <a:lnTo>
                        <a:pt x="29" y="136"/>
                      </a:lnTo>
                      <a:lnTo>
                        <a:pt x="28" y="136"/>
                      </a:lnTo>
                      <a:lnTo>
                        <a:pt x="27" y="136"/>
                      </a:lnTo>
                      <a:lnTo>
                        <a:pt x="26" y="136"/>
                      </a:lnTo>
                      <a:lnTo>
                        <a:pt x="25" y="136"/>
                      </a:lnTo>
                      <a:lnTo>
                        <a:pt x="25" y="135"/>
                      </a:lnTo>
                      <a:lnTo>
                        <a:pt x="24" y="135"/>
                      </a:lnTo>
                      <a:lnTo>
                        <a:pt x="24" y="134"/>
                      </a:lnTo>
                      <a:lnTo>
                        <a:pt x="24" y="133"/>
                      </a:lnTo>
                      <a:lnTo>
                        <a:pt x="23" y="133"/>
                      </a:lnTo>
                      <a:lnTo>
                        <a:pt x="23" y="132"/>
                      </a:lnTo>
                      <a:lnTo>
                        <a:pt x="22" y="132"/>
                      </a:lnTo>
                      <a:lnTo>
                        <a:pt x="22" y="131"/>
                      </a:lnTo>
                      <a:lnTo>
                        <a:pt x="21" y="131"/>
                      </a:lnTo>
                      <a:lnTo>
                        <a:pt x="20" y="130"/>
                      </a:lnTo>
                      <a:lnTo>
                        <a:pt x="20" y="129"/>
                      </a:lnTo>
                      <a:lnTo>
                        <a:pt x="20" y="128"/>
                      </a:lnTo>
                      <a:lnTo>
                        <a:pt x="19" y="128"/>
                      </a:lnTo>
                      <a:lnTo>
                        <a:pt x="18" y="128"/>
                      </a:lnTo>
                      <a:lnTo>
                        <a:pt x="17" y="127"/>
                      </a:lnTo>
                      <a:lnTo>
                        <a:pt x="16" y="127"/>
                      </a:lnTo>
                      <a:lnTo>
                        <a:pt x="15" y="127"/>
                      </a:lnTo>
                      <a:lnTo>
                        <a:pt x="15" y="128"/>
                      </a:lnTo>
                      <a:lnTo>
                        <a:pt x="14" y="128"/>
                      </a:lnTo>
                      <a:lnTo>
                        <a:pt x="13" y="128"/>
                      </a:lnTo>
                      <a:lnTo>
                        <a:pt x="13" y="127"/>
                      </a:lnTo>
                      <a:lnTo>
                        <a:pt x="12" y="128"/>
                      </a:lnTo>
                      <a:lnTo>
                        <a:pt x="11" y="128"/>
                      </a:lnTo>
                      <a:lnTo>
                        <a:pt x="11" y="129"/>
                      </a:lnTo>
                      <a:lnTo>
                        <a:pt x="10" y="128"/>
                      </a:lnTo>
                      <a:lnTo>
                        <a:pt x="9" y="128"/>
                      </a:lnTo>
                      <a:lnTo>
                        <a:pt x="8" y="127"/>
                      </a:lnTo>
                      <a:lnTo>
                        <a:pt x="7" y="127"/>
                      </a:lnTo>
                      <a:lnTo>
                        <a:pt x="6" y="128"/>
                      </a:lnTo>
                      <a:lnTo>
                        <a:pt x="5" y="128"/>
                      </a:lnTo>
                      <a:lnTo>
                        <a:pt x="5" y="127"/>
                      </a:lnTo>
                      <a:lnTo>
                        <a:pt x="5" y="126"/>
                      </a:lnTo>
                      <a:lnTo>
                        <a:pt x="6" y="126"/>
                      </a:lnTo>
                      <a:lnTo>
                        <a:pt x="6" y="125"/>
                      </a:lnTo>
                      <a:lnTo>
                        <a:pt x="6" y="124"/>
                      </a:lnTo>
                      <a:lnTo>
                        <a:pt x="7" y="124"/>
                      </a:lnTo>
                      <a:lnTo>
                        <a:pt x="7" y="123"/>
                      </a:lnTo>
                      <a:lnTo>
                        <a:pt x="7" y="122"/>
                      </a:lnTo>
                      <a:lnTo>
                        <a:pt x="7" y="121"/>
                      </a:lnTo>
                      <a:lnTo>
                        <a:pt x="8" y="121"/>
                      </a:lnTo>
                      <a:lnTo>
                        <a:pt x="9" y="121"/>
                      </a:lnTo>
                      <a:lnTo>
                        <a:pt x="9" y="120"/>
                      </a:lnTo>
                      <a:lnTo>
                        <a:pt x="8" y="119"/>
                      </a:lnTo>
                      <a:lnTo>
                        <a:pt x="8" y="118"/>
                      </a:lnTo>
                      <a:lnTo>
                        <a:pt x="8" y="117"/>
                      </a:lnTo>
                      <a:lnTo>
                        <a:pt x="7" y="118"/>
                      </a:lnTo>
                      <a:lnTo>
                        <a:pt x="6" y="118"/>
                      </a:lnTo>
                      <a:lnTo>
                        <a:pt x="6" y="117"/>
                      </a:lnTo>
                      <a:lnTo>
                        <a:pt x="6" y="116"/>
                      </a:lnTo>
                      <a:lnTo>
                        <a:pt x="6" y="115"/>
                      </a:lnTo>
                      <a:lnTo>
                        <a:pt x="5" y="115"/>
                      </a:lnTo>
                      <a:lnTo>
                        <a:pt x="4" y="115"/>
                      </a:lnTo>
                      <a:lnTo>
                        <a:pt x="4" y="114"/>
                      </a:lnTo>
                      <a:lnTo>
                        <a:pt x="4" y="113"/>
                      </a:lnTo>
                      <a:lnTo>
                        <a:pt x="4" y="112"/>
                      </a:lnTo>
                      <a:lnTo>
                        <a:pt x="4" y="111"/>
                      </a:lnTo>
                      <a:lnTo>
                        <a:pt x="3" y="110"/>
                      </a:lnTo>
                      <a:lnTo>
                        <a:pt x="4" y="110"/>
                      </a:lnTo>
                      <a:lnTo>
                        <a:pt x="5" y="110"/>
                      </a:lnTo>
                      <a:lnTo>
                        <a:pt x="5" y="109"/>
                      </a:lnTo>
                      <a:lnTo>
                        <a:pt x="6" y="109"/>
                      </a:lnTo>
                      <a:lnTo>
                        <a:pt x="6" y="108"/>
                      </a:lnTo>
                      <a:lnTo>
                        <a:pt x="7" y="107"/>
                      </a:lnTo>
                      <a:lnTo>
                        <a:pt x="8" y="106"/>
                      </a:lnTo>
                      <a:lnTo>
                        <a:pt x="9" y="106"/>
                      </a:lnTo>
                      <a:lnTo>
                        <a:pt x="9" y="105"/>
                      </a:lnTo>
                      <a:lnTo>
                        <a:pt x="9" y="104"/>
                      </a:lnTo>
                      <a:lnTo>
                        <a:pt x="10" y="104"/>
                      </a:lnTo>
                      <a:lnTo>
                        <a:pt x="10" y="103"/>
                      </a:lnTo>
                      <a:lnTo>
                        <a:pt x="11" y="102"/>
                      </a:lnTo>
                      <a:lnTo>
                        <a:pt x="10" y="102"/>
                      </a:lnTo>
                      <a:lnTo>
                        <a:pt x="10" y="101"/>
                      </a:lnTo>
                      <a:lnTo>
                        <a:pt x="11" y="101"/>
                      </a:lnTo>
                      <a:lnTo>
                        <a:pt x="11" y="100"/>
                      </a:lnTo>
                      <a:lnTo>
                        <a:pt x="11" y="99"/>
                      </a:lnTo>
                      <a:lnTo>
                        <a:pt x="12" y="99"/>
                      </a:lnTo>
                      <a:lnTo>
                        <a:pt x="13" y="98"/>
                      </a:lnTo>
                      <a:lnTo>
                        <a:pt x="14" y="98"/>
                      </a:lnTo>
                      <a:lnTo>
                        <a:pt x="15" y="97"/>
                      </a:lnTo>
                      <a:lnTo>
                        <a:pt x="16" y="97"/>
                      </a:lnTo>
                      <a:lnTo>
                        <a:pt x="16" y="96"/>
                      </a:lnTo>
                      <a:lnTo>
                        <a:pt x="15" y="95"/>
                      </a:lnTo>
                      <a:lnTo>
                        <a:pt x="15" y="94"/>
                      </a:lnTo>
                      <a:lnTo>
                        <a:pt x="14" y="94"/>
                      </a:lnTo>
                      <a:lnTo>
                        <a:pt x="14" y="93"/>
                      </a:lnTo>
                      <a:lnTo>
                        <a:pt x="13" y="93"/>
                      </a:lnTo>
                      <a:lnTo>
                        <a:pt x="12" y="93"/>
                      </a:lnTo>
                      <a:lnTo>
                        <a:pt x="12" y="92"/>
                      </a:lnTo>
                      <a:lnTo>
                        <a:pt x="11" y="92"/>
                      </a:lnTo>
                      <a:lnTo>
                        <a:pt x="10" y="92"/>
                      </a:lnTo>
                      <a:lnTo>
                        <a:pt x="9" y="91"/>
                      </a:lnTo>
                      <a:lnTo>
                        <a:pt x="8" y="91"/>
                      </a:lnTo>
                      <a:lnTo>
                        <a:pt x="7" y="91"/>
                      </a:lnTo>
                      <a:lnTo>
                        <a:pt x="6" y="91"/>
                      </a:lnTo>
                      <a:lnTo>
                        <a:pt x="6" y="90"/>
                      </a:lnTo>
                      <a:lnTo>
                        <a:pt x="5" y="90"/>
                      </a:lnTo>
                      <a:lnTo>
                        <a:pt x="5" y="89"/>
                      </a:lnTo>
                      <a:lnTo>
                        <a:pt x="5" y="88"/>
                      </a:lnTo>
                      <a:lnTo>
                        <a:pt x="5" y="87"/>
                      </a:lnTo>
                      <a:lnTo>
                        <a:pt x="5" y="86"/>
                      </a:lnTo>
                      <a:lnTo>
                        <a:pt x="5" y="85"/>
                      </a:lnTo>
                      <a:lnTo>
                        <a:pt x="5" y="84"/>
                      </a:lnTo>
                      <a:lnTo>
                        <a:pt x="5" y="83"/>
                      </a:lnTo>
                      <a:lnTo>
                        <a:pt x="4" y="83"/>
                      </a:lnTo>
                      <a:lnTo>
                        <a:pt x="3" y="82"/>
                      </a:lnTo>
                      <a:lnTo>
                        <a:pt x="3" y="81"/>
                      </a:lnTo>
                      <a:lnTo>
                        <a:pt x="3" y="80"/>
                      </a:lnTo>
                      <a:lnTo>
                        <a:pt x="2" y="80"/>
                      </a:lnTo>
                      <a:lnTo>
                        <a:pt x="2" y="79"/>
                      </a:lnTo>
                      <a:lnTo>
                        <a:pt x="2" y="78"/>
                      </a:lnTo>
                      <a:lnTo>
                        <a:pt x="1" y="77"/>
                      </a:lnTo>
                      <a:lnTo>
                        <a:pt x="1" y="76"/>
                      </a:lnTo>
                      <a:lnTo>
                        <a:pt x="1" y="75"/>
                      </a:lnTo>
                      <a:lnTo>
                        <a:pt x="1" y="74"/>
                      </a:lnTo>
                      <a:lnTo>
                        <a:pt x="0" y="74"/>
                      </a:lnTo>
                      <a:lnTo>
                        <a:pt x="0" y="73"/>
                      </a:lnTo>
                      <a:lnTo>
                        <a:pt x="1" y="72"/>
                      </a:lnTo>
                      <a:lnTo>
                        <a:pt x="1" y="71"/>
                      </a:lnTo>
                      <a:lnTo>
                        <a:pt x="1" y="70"/>
                      </a:lnTo>
                      <a:lnTo>
                        <a:pt x="1" y="69"/>
                      </a:lnTo>
                      <a:lnTo>
                        <a:pt x="2" y="69"/>
                      </a:lnTo>
                      <a:lnTo>
                        <a:pt x="3" y="69"/>
                      </a:lnTo>
                      <a:lnTo>
                        <a:pt x="4" y="69"/>
                      </a:lnTo>
                      <a:lnTo>
                        <a:pt x="4" y="68"/>
                      </a:lnTo>
                      <a:lnTo>
                        <a:pt x="5" y="68"/>
                      </a:lnTo>
                      <a:lnTo>
                        <a:pt x="6" y="68"/>
                      </a:lnTo>
                      <a:lnTo>
                        <a:pt x="6" y="67"/>
                      </a:lnTo>
                      <a:lnTo>
                        <a:pt x="8" y="66"/>
                      </a:lnTo>
                      <a:lnTo>
                        <a:pt x="9" y="65"/>
                      </a:lnTo>
                      <a:lnTo>
                        <a:pt x="10" y="64"/>
                      </a:lnTo>
                      <a:lnTo>
                        <a:pt x="11" y="63"/>
                      </a:lnTo>
                      <a:lnTo>
                        <a:pt x="12" y="63"/>
                      </a:lnTo>
                      <a:lnTo>
                        <a:pt x="13" y="63"/>
                      </a:lnTo>
                      <a:lnTo>
                        <a:pt x="14" y="62"/>
                      </a:lnTo>
                      <a:lnTo>
                        <a:pt x="14" y="61"/>
                      </a:lnTo>
                      <a:lnTo>
                        <a:pt x="15" y="60"/>
                      </a:lnTo>
                      <a:lnTo>
                        <a:pt x="15" y="59"/>
                      </a:lnTo>
                      <a:lnTo>
                        <a:pt x="15" y="58"/>
                      </a:lnTo>
                      <a:lnTo>
                        <a:pt x="16" y="58"/>
                      </a:lnTo>
                      <a:lnTo>
                        <a:pt x="16" y="57"/>
                      </a:lnTo>
                      <a:lnTo>
                        <a:pt x="17" y="57"/>
                      </a:lnTo>
                      <a:lnTo>
                        <a:pt x="18" y="57"/>
                      </a:lnTo>
                      <a:lnTo>
                        <a:pt x="19" y="57"/>
                      </a:lnTo>
                      <a:lnTo>
                        <a:pt x="22" y="57"/>
                      </a:lnTo>
                      <a:lnTo>
                        <a:pt x="22" y="56"/>
                      </a:lnTo>
                      <a:lnTo>
                        <a:pt x="23" y="56"/>
                      </a:lnTo>
                      <a:lnTo>
                        <a:pt x="23" y="55"/>
                      </a:lnTo>
                      <a:lnTo>
                        <a:pt x="23" y="54"/>
                      </a:lnTo>
                      <a:lnTo>
                        <a:pt x="24" y="54"/>
                      </a:lnTo>
                      <a:lnTo>
                        <a:pt x="26" y="52"/>
                      </a:lnTo>
                      <a:lnTo>
                        <a:pt x="27" y="52"/>
                      </a:lnTo>
                      <a:lnTo>
                        <a:pt x="28" y="51"/>
                      </a:lnTo>
                      <a:lnTo>
                        <a:pt x="29" y="51"/>
                      </a:lnTo>
                      <a:lnTo>
                        <a:pt x="30" y="51"/>
                      </a:lnTo>
                      <a:lnTo>
                        <a:pt x="59" y="0"/>
                      </a:lnTo>
                      <a:lnTo>
                        <a:pt x="60" y="0"/>
                      </a:lnTo>
                    </a:path>
                  </a:pathLst>
                </a:custGeom>
                <a:solidFill>
                  <a:srgbClr val="C000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" name="Freeform 80">
                  <a:extLst>
                    <a:ext uri="{FF2B5EF4-FFF2-40B4-BE49-F238E27FC236}">
                      <a16:creationId xmlns:a16="http://schemas.microsoft.com/office/drawing/2014/main" id="{455DBB48-0D9A-480C-AC2D-75738960809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505450" y="2597150"/>
                  <a:ext cx="754063" cy="696913"/>
                </a:xfrm>
                <a:custGeom>
                  <a:avLst/>
                  <a:gdLst>
                    <a:gd name="T0" fmla="*/ 199 w 475"/>
                    <a:gd name="T1" fmla="*/ 1 h 439"/>
                    <a:gd name="T2" fmla="*/ 260 w 475"/>
                    <a:gd name="T3" fmla="*/ 31 h 439"/>
                    <a:gd name="T4" fmla="*/ 353 w 475"/>
                    <a:gd name="T5" fmla="*/ 74 h 439"/>
                    <a:gd name="T6" fmla="*/ 385 w 475"/>
                    <a:gd name="T7" fmla="*/ 109 h 439"/>
                    <a:gd name="T8" fmla="*/ 412 w 475"/>
                    <a:gd name="T9" fmla="*/ 127 h 439"/>
                    <a:gd name="T10" fmla="*/ 417 w 475"/>
                    <a:gd name="T11" fmla="*/ 132 h 439"/>
                    <a:gd name="T12" fmla="*/ 423 w 475"/>
                    <a:gd name="T13" fmla="*/ 133 h 439"/>
                    <a:gd name="T14" fmla="*/ 426 w 475"/>
                    <a:gd name="T15" fmla="*/ 139 h 439"/>
                    <a:gd name="T16" fmla="*/ 431 w 475"/>
                    <a:gd name="T17" fmla="*/ 141 h 439"/>
                    <a:gd name="T18" fmla="*/ 435 w 475"/>
                    <a:gd name="T19" fmla="*/ 141 h 439"/>
                    <a:gd name="T20" fmla="*/ 440 w 475"/>
                    <a:gd name="T21" fmla="*/ 140 h 439"/>
                    <a:gd name="T22" fmla="*/ 442 w 475"/>
                    <a:gd name="T23" fmla="*/ 143 h 439"/>
                    <a:gd name="T24" fmla="*/ 446 w 475"/>
                    <a:gd name="T25" fmla="*/ 147 h 439"/>
                    <a:gd name="T26" fmla="*/ 450 w 475"/>
                    <a:gd name="T27" fmla="*/ 153 h 439"/>
                    <a:gd name="T28" fmla="*/ 453 w 475"/>
                    <a:gd name="T29" fmla="*/ 156 h 439"/>
                    <a:gd name="T30" fmla="*/ 458 w 475"/>
                    <a:gd name="T31" fmla="*/ 161 h 439"/>
                    <a:gd name="T32" fmla="*/ 460 w 475"/>
                    <a:gd name="T33" fmla="*/ 166 h 439"/>
                    <a:gd name="T34" fmla="*/ 463 w 475"/>
                    <a:gd name="T35" fmla="*/ 171 h 439"/>
                    <a:gd name="T36" fmla="*/ 464 w 475"/>
                    <a:gd name="T37" fmla="*/ 175 h 439"/>
                    <a:gd name="T38" fmla="*/ 465 w 475"/>
                    <a:gd name="T39" fmla="*/ 181 h 439"/>
                    <a:gd name="T40" fmla="*/ 469 w 475"/>
                    <a:gd name="T41" fmla="*/ 185 h 439"/>
                    <a:gd name="T42" fmla="*/ 472 w 475"/>
                    <a:gd name="T43" fmla="*/ 190 h 439"/>
                    <a:gd name="T44" fmla="*/ 475 w 475"/>
                    <a:gd name="T45" fmla="*/ 196 h 439"/>
                    <a:gd name="T46" fmla="*/ 465 w 475"/>
                    <a:gd name="T47" fmla="*/ 209 h 439"/>
                    <a:gd name="T48" fmla="*/ 344 w 475"/>
                    <a:gd name="T49" fmla="*/ 291 h 439"/>
                    <a:gd name="T50" fmla="*/ 337 w 475"/>
                    <a:gd name="T51" fmla="*/ 291 h 439"/>
                    <a:gd name="T52" fmla="*/ 334 w 475"/>
                    <a:gd name="T53" fmla="*/ 296 h 439"/>
                    <a:gd name="T54" fmla="*/ 289 w 475"/>
                    <a:gd name="T55" fmla="*/ 339 h 439"/>
                    <a:gd name="T56" fmla="*/ 185 w 475"/>
                    <a:gd name="T57" fmla="*/ 439 h 439"/>
                    <a:gd name="T58" fmla="*/ 96 w 475"/>
                    <a:gd name="T59" fmla="*/ 406 h 439"/>
                    <a:gd name="T60" fmla="*/ 2 w 475"/>
                    <a:gd name="T61" fmla="*/ 368 h 439"/>
                    <a:gd name="T62" fmla="*/ 11 w 475"/>
                    <a:gd name="T63" fmla="*/ 329 h 439"/>
                    <a:gd name="T64" fmla="*/ 29 w 475"/>
                    <a:gd name="T65" fmla="*/ 271 h 439"/>
                    <a:gd name="T66" fmla="*/ 41 w 475"/>
                    <a:gd name="T67" fmla="*/ 224 h 439"/>
                    <a:gd name="T68" fmla="*/ 45 w 475"/>
                    <a:gd name="T69" fmla="*/ 214 h 439"/>
                    <a:gd name="T70" fmla="*/ 54 w 475"/>
                    <a:gd name="T71" fmla="*/ 186 h 439"/>
                    <a:gd name="T72" fmla="*/ 58 w 475"/>
                    <a:gd name="T73" fmla="*/ 165 h 439"/>
                    <a:gd name="T74" fmla="*/ 107 w 475"/>
                    <a:gd name="T75" fmla="*/ 161 h 439"/>
                    <a:gd name="T76" fmla="*/ 151 w 475"/>
                    <a:gd name="T77" fmla="*/ 124 h 439"/>
                    <a:gd name="T78" fmla="*/ 154 w 475"/>
                    <a:gd name="T79" fmla="*/ 119 h 439"/>
                    <a:gd name="T80" fmla="*/ 156 w 475"/>
                    <a:gd name="T81" fmla="*/ 115 h 439"/>
                    <a:gd name="T82" fmla="*/ 169 w 475"/>
                    <a:gd name="T83" fmla="*/ 104 h 439"/>
                    <a:gd name="T84" fmla="*/ 180 w 475"/>
                    <a:gd name="T85" fmla="*/ 85 h 439"/>
                    <a:gd name="T86" fmla="*/ 190 w 475"/>
                    <a:gd name="T87" fmla="*/ 50 h 439"/>
                    <a:gd name="T88" fmla="*/ 185 w 475"/>
                    <a:gd name="T89" fmla="*/ 51 h 439"/>
                    <a:gd name="T90" fmla="*/ 185 w 475"/>
                    <a:gd name="T91" fmla="*/ 44 h 439"/>
                    <a:gd name="T92" fmla="*/ 184 w 475"/>
                    <a:gd name="T93" fmla="*/ 38 h 439"/>
                    <a:gd name="T94" fmla="*/ 180 w 475"/>
                    <a:gd name="T95" fmla="*/ 39 h 439"/>
                    <a:gd name="T96" fmla="*/ 175 w 475"/>
                    <a:gd name="T97" fmla="*/ 34 h 439"/>
                    <a:gd name="T98" fmla="*/ 172 w 475"/>
                    <a:gd name="T99" fmla="*/ 34 h 439"/>
                    <a:gd name="T100" fmla="*/ 167 w 475"/>
                    <a:gd name="T101" fmla="*/ 40 h 439"/>
                    <a:gd name="T102" fmla="*/ 165 w 475"/>
                    <a:gd name="T103" fmla="*/ 45 h 439"/>
                    <a:gd name="T104" fmla="*/ 156 w 475"/>
                    <a:gd name="T105" fmla="*/ 39 h 439"/>
                    <a:gd name="T106" fmla="*/ 154 w 475"/>
                    <a:gd name="T107" fmla="*/ 36 h 439"/>
                    <a:gd name="T108" fmla="*/ 157 w 475"/>
                    <a:gd name="T109" fmla="*/ 30 h 439"/>
                    <a:gd name="T110" fmla="*/ 157 w 475"/>
                    <a:gd name="T111" fmla="*/ 28 h 439"/>
                    <a:gd name="T112" fmla="*/ 158 w 475"/>
                    <a:gd name="T113" fmla="*/ 22 h 439"/>
                    <a:gd name="T114" fmla="*/ 154 w 475"/>
                    <a:gd name="T115" fmla="*/ 18 h 439"/>
                    <a:gd name="T116" fmla="*/ 167 w 475"/>
                    <a:gd name="T117" fmla="*/ 2 h 439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475"/>
                    <a:gd name="T178" fmla="*/ 0 h 439"/>
                    <a:gd name="T179" fmla="*/ 475 w 475"/>
                    <a:gd name="T180" fmla="*/ 439 h 439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475" h="439">
                      <a:moveTo>
                        <a:pt x="182" y="0"/>
                      </a:moveTo>
                      <a:lnTo>
                        <a:pt x="185" y="0"/>
                      </a:lnTo>
                      <a:lnTo>
                        <a:pt x="186" y="0"/>
                      </a:lnTo>
                      <a:lnTo>
                        <a:pt x="190" y="0"/>
                      </a:lnTo>
                      <a:lnTo>
                        <a:pt x="195" y="1"/>
                      </a:lnTo>
                      <a:lnTo>
                        <a:pt x="197" y="1"/>
                      </a:lnTo>
                      <a:lnTo>
                        <a:pt x="199" y="1"/>
                      </a:lnTo>
                      <a:lnTo>
                        <a:pt x="200" y="2"/>
                      </a:lnTo>
                      <a:lnTo>
                        <a:pt x="206" y="4"/>
                      </a:lnTo>
                      <a:lnTo>
                        <a:pt x="215" y="10"/>
                      </a:lnTo>
                      <a:lnTo>
                        <a:pt x="229" y="16"/>
                      </a:lnTo>
                      <a:lnTo>
                        <a:pt x="238" y="21"/>
                      </a:lnTo>
                      <a:lnTo>
                        <a:pt x="254" y="28"/>
                      </a:lnTo>
                      <a:lnTo>
                        <a:pt x="260" y="31"/>
                      </a:lnTo>
                      <a:lnTo>
                        <a:pt x="271" y="35"/>
                      </a:lnTo>
                      <a:lnTo>
                        <a:pt x="287" y="43"/>
                      </a:lnTo>
                      <a:lnTo>
                        <a:pt x="309" y="52"/>
                      </a:lnTo>
                      <a:lnTo>
                        <a:pt x="325" y="59"/>
                      </a:lnTo>
                      <a:lnTo>
                        <a:pt x="331" y="62"/>
                      </a:lnTo>
                      <a:lnTo>
                        <a:pt x="342" y="68"/>
                      </a:lnTo>
                      <a:lnTo>
                        <a:pt x="353" y="74"/>
                      </a:lnTo>
                      <a:lnTo>
                        <a:pt x="360" y="77"/>
                      </a:lnTo>
                      <a:lnTo>
                        <a:pt x="363" y="79"/>
                      </a:lnTo>
                      <a:lnTo>
                        <a:pt x="364" y="79"/>
                      </a:lnTo>
                      <a:lnTo>
                        <a:pt x="364" y="80"/>
                      </a:lnTo>
                      <a:lnTo>
                        <a:pt x="369" y="86"/>
                      </a:lnTo>
                      <a:lnTo>
                        <a:pt x="376" y="97"/>
                      </a:lnTo>
                      <a:lnTo>
                        <a:pt x="385" y="109"/>
                      </a:lnTo>
                      <a:lnTo>
                        <a:pt x="395" y="110"/>
                      </a:lnTo>
                      <a:lnTo>
                        <a:pt x="404" y="112"/>
                      </a:lnTo>
                      <a:lnTo>
                        <a:pt x="410" y="113"/>
                      </a:lnTo>
                      <a:lnTo>
                        <a:pt x="411" y="114"/>
                      </a:lnTo>
                      <a:lnTo>
                        <a:pt x="411" y="120"/>
                      </a:lnTo>
                      <a:lnTo>
                        <a:pt x="412" y="127"/>
                      </a:lnTo>
                      <a:lnTo>
                        <a:pt x="412" y="129"/>
                      </a:lnTo>
                      <a:lnTo>
                        <a:pt x="413" y="130"/>
                      </a:lnTo>
                      <a:lnTo>
                        <a:pt x="414" y="131"/>
                      </a:lnTo>
                      <a:lnTo>
                        <a:pt x="415" y="131"/>
                      </a:lnTo>
                      <a:lnTo>
                        <a:pt x="416" y="132"/>
                      </a:lnTo>
                      <a:lnTo>
                        <a:pt x="417" y="132"/>
                      </a:lnTo>
                      <a:lnTo>
                        <a:pt x="418" y="132"/>
                      </a:lnTo>
                      <a:lnTo>
                        <a:pt x="419" y="132"/>
                      </a:lnTo>
                      <a:lnTo>
                        <a:pt x="420" y="132"/>
                      </a:lnTo>
                      <a:lnTo>
                        <a:pt x="421" y="132"/>
                      </a:lnTo>
                      <a:lnTo>
                        <a:pt x="422" y="132"/>
                      </a:lnTo>
                      <a:lnTo>
                        <a:pt x="423" y="133"/>
                      </a:lnTo>
                      <a:lnTo>
                        <a:pt x="423" y="134"/>
                      </a:lnTo>
                      <a:lnTo>
                        <a:pt x="423" y="135"/>
                      </a:lnTo>
                      <a:lnTo>
                        <a:pt x="424" y="136"/>
                      </a:lnTo>
                      <a:lnTo>
                        <a:pt x="425" y="137"/>
                      </a:lnTo>
                      <a:lnTo>
                        <a:pt x="425" y="138"/>
                      </a:lnTo>
                      <a:lnTo>
                        <a:pt x="426" y="139"/>
                      </a:lnTo>
                      <a:lnTo>
                        <a:pt x="427" y="140"/>
                      </a:lnTo>
                      <a:lnTo>
                        <a:pt x="428" y="140"/>
                      </a:lnTo>
                      <a:lnTo>
                        <a:pt x="429" y="140"/>
                      </a:lnTo>
                      <a:lnTo>
                        <a:pt x="429" y="141"/>
                      </a:lnTo>
                      <a:lnTo>
                        <a:pt x="430" y="141"/>
                      </a:lnTo>
                      <a:lnTo>
                        <a:pt x="431" y="141"/>
                      </a:lnTo>
                      <a:lnTo>
                        <a:pt x="432" y="141"/>
                      </a:lnTo>
                      <a:lnTo>
                        <a:pt x="433" y="141"/>
                      </a:lnTo>
                      <a:lnTo>
                        <a:pt x="434" y="141"/>
                      </a:lnTo>
                      <a:lnTo>
                        <a:pt x="434" y="142"/>
                      </a:lnTo>
                      <a:lnTo>
                        <a:pt x="434" y="141"/>
                      </a:lnTo>
                      <a:lnTo>
                        <a:pt x="435" y="141"/>
                      </a:lnTo>
                      <a:lnTo>
                        <a:pt x="436" y="141"/>
                      </a:lnTo>
                      <a:lnTo>
                        <a:pt x="436" y="140"/>
                      </a:lnTo>
                      <a:lnTo>
                        <a:pt x="437" y="139"/>
                      </a:lnTo>
                      <a:lnTo>
                        <a:pt x="438" y="140"/>
                      </a:lnTo>
                      <a:lnTo>
                        <a:pt x="439" y="140"/>
                      </a:lnTo>
                      <a:lnTo>
                        <a:pt x="440" y="140"/>
                      </a:lnTo>
                      <a:lnTo>
                        <a:pt x="441" y="140"/>
                      </a:lnTo>
                      <a:lnTo>
                        <a:pt x="441" y="141"/>
                      </a:lnTo>
                      <a:lnTo>
                        <a:pt x="440" y="141"/>
                      </a:lnTo>
                      <a:lnTo>
                        <a:pt x="440" y="142"/>
                      </a:lnTo>
                      <a:lnTo>
                        <a:pt x="441" y="142"/>
                      </a:lnTo>
                      <a:lnTo>
                        <a:pt x="441" y="143"/>
                      </a:lnTo>
                      <a:lnTo>
                        <a:pt x="442" y="143"/>
                      </a:lnTo>
                      <a:lnTo>
                        <a:pt x="443" y="143"/>
                      </a:lnTo>
                      <a:lnTo>
                        <a:pt x="443" y="144"/>
                      </a:lnTo>
                      <a:lnTo>
                        <a:pt x="444" y="145"/>
                      </a:lnTo>
                      <a:lnTo>
                        <a:pt x="445" y="146"/>
                      </a:lnTo>
                      <a:lnTo>
                        <a:pt x="445" y="147"/>
                      </a:lnTo>
                      <a:lnTo>
                        <a:pt x="446" y="147"/>
                      </a:lnTo>
                      <a:lnTo>
                        <a:pt x="446" y="148"/>
                      </a:lnTo>
                      <a:lnTo>
                        <a:pt x="447" y="149"/>
                      </a:lnTo>
                      <a:lnTo>
                        <a:pt x="447" y="150"/>
                      </a:lnTo>
                      <a:lnTo>
                        <a:pt x="448" y="150"/>
                      </a:lnTo>
                      <a:lnTo>
                        <a:pt x="449" y="152"/>
                      </a:lnTo>
                      <a:lnTo>
                        <a:pt x="450" y="153"/>
                      </a:lnTo>
                      <a:lnTo>
                        <a:pt x="451" y="153"/>
                      </a:lnTo>
                      <a:lnTo>
                        <a:pt x="452" y="153"/>
                      </a:lnTo>
                      <a:lnTo>
                        <a:pt x="452" y="154"/>
                      </a:lnTo>
                      <a:lnTo>
                        <a:pt x="452" y="155"/>
                      </a:lnTo>
                      <a:lnTo>
                        <a:pt x="452" y="156"/>
                      </a:lnTo>
                      <a:lnTo>
                        <a:pt x="453" y="156"/>
                      </a:lnTo>
                      <a:lnTo>
                        <a:pt x="454" y="157"/>
                      </a:lnTo>
                      <a:lnTo>
                        <a:pt x="455" y="157"/>
                      </a:lnTo>
                      <a:lnTo>
                        <a:pt x="456" y="158"/>
                      </a:lnTo>
                      <a:lnTo>
                        <a:pt x="457" y="159"/>
                      </a:lnTo>
                      <a:lnTo>
                        <a:pt x="457" y="160"/>
                      </a:lnTo>
                      <a:lnTo>
                        <a:pt x="458" y="160"/>
                      </a:lnTo>
                      <a:lnTo>
                        <a:pt x="458" y="161"/>
                      </a:lnTo>
                      <a:lnTo>
                        <a:pt x="458" y="162"/>
                      </a:lnTo>
                      <a:lnTo>
                        <a:pt x="459" y="162"/>
                      </a:lnTo>
                      <a:lnTo>
                        <a:pt x="459" y="163"/>
                      </a:lnTo>
                      <a:lnTo>
                        <a:pt x="460" y="164"/>
                      </a:lnTo>
                      <a:lnTo>
                        <a:pt x="460" y="165"/>
                      </a:lnTo>
                      <a:lnTo>
                        <a:pt x="460" y="166"/>
                      </a:lnTo>
                      <a:lnTo>
                        <a:pt x="461" y="166"/>
                      </a:lnTo>
                      <a:lnTo>
                        <a:pt x="461" y="167"/>
                      </a:lnTo>
                      <a:lnTo>
                        <a:pt x="462" y="167"/>
                      </a:lnTo>
                      <a:lnTo>
                        <a:pt x="462" y="168"/>
                      </a:lnTo>
                      <a:lnTo>
                        <a:pt x="462" y="169"/>
                      </a:lnTo>
                      <a:lnTo>
                        <a:pt x="463" y="170"/>
                      </a:lnTo>
                      <a:lnTo>
                        <a:pt x="463" y="171"/>
                      </a:lnTo>
                      <a:lnTo>
                        <a:pt x="463" y="172"/>
                      </a:lnTo>
                      <a:lnTo>
                        <a:pt x="463" y="173"/>
                      </a:lnTo>
                      <a:lnTo>
                        <a:pt x="463" y="174"/>
                      </a:lnTo>
                      <a:lnTo>
                        <a:pt x="464" y="174"/>
                      </a:lnTo>
                      <a:lnTo>
                        <a:pt x="464" y="175"/>
                      </a:lnTo>
                      <a:lnTo>
                        <a:pt x="464" y="176"/>
                      </a:lnTo>
                      <a:lnTo>
                        <a:pt x="465" y="176"/>
                      </a:lnTo>
                      <a:lnTo>
                        <a:pt x="465" y="177"/>
                      </a:lnTo>
                      <a:lnTo>
                        <a:pt x="465" y="178"/>
                      </a:lnTo>
                      <a:lnTo>
                        <a:pt x="465" y="179"/>
                      </a:lnTo>
                      <a:lnTo>
                        <a:pt x="465" y="180"/>
                      </a:lnTo>
                      <a:lnTo>
                        <a:pt x="465" y="181"/>
                      </a:lnTo>
                      <a:lnTo>
                        <a:pt x="466" y="181"/>
                      </a:lnTo>
                      <a:lnTo>
                        <a:pt x="466" y="182"/>
                      </a:lnTo>
                      <a:lnTo>
                        <a:pt x="466" y="183"/>
                      </a:lnTo>
                      <a:lnTo>
                        <a:pt x="467" y="183"/>
                      </a:lnTo>
                      <a:lnTo>
                        <a:pt x="467" y="184"/>
                      </a:lnTo>
                      <a:lnTo>
                        <a:pt x="468" y="185"/>
                      </a:lnTo>
                      <a:lnTo>
                        <a:pt x="469" y="185"/>
                      </a:lnTo>
                      <a:lnTo>
                        <a:pt x="469" y="186"/>
                      </a:lnTo>
                      <a:lnTo>
                        <a:pt x="470" y="186"/>
                      </a:lnTo>
                      <a:lnTo>
                        <a:pt x="470" y="187"/>
                      </a:lnTo>
                      <a:lnTo>
                        <a:pt x="470" y="188"/>
                      </a:lnTo>
                      <a:lnTo>
                        <a:pt x="471" y="189"/>
                      </a:lnTo>
                      <a:lnTo>
                        <a:pt x="471" y="190"/>
                      </a:lnTo>
                      <a:lnTo>
                        <a:pt x="472" y="190"/>
                      </a:lnTo>
                      <a:lnTo>
                        <a:pt x="473" y="191"/>
                      </a:lnTo>
                      <a:lnTo>
                        <a:pt x="474" y="191"/>
                      </a:lnTo>
                      <a:lnTo>
                        <a:pt x="474" y="192"/>
                      </a:lnTo>
                      <a:lnTo>
                        <a:pt x="475" y="193"/>
                      </a:lnTo>
                      <a:lnTo>
                        <a:pt x="475" y="194"/>
                      </a:lnTo>
                      <a:lnTo>
                        <a:pt x="475" y="196"/>
                      </a:lnTo>
                      <a:lnTo>
                        <a:pt x="475" y="197"/>
                      </a:lnTo>
                      <a:lnTo>
                        <a:pt x="475" y="198"/>
                      </a:lnTo>
                      <a:lnTo>
                        <a:pt x="475" y="200"/>
                      </a:lnTo>
                      <a:lnTo>
                        <a:pt x="475" y="202"/>
                      </a:lnTo>
                      <a:lnTo>
                        <a:pt x="465" y="209"/>
                      </a:lnTo>
                      <a:lnTo>
                        <a:pt x="451" y="219"/>
                      </a:lnTo>
                      <a:lnTo>
                        <a:pt x="436" y="230"/>
                      </a:lnTo>
                      <a:lnTo>
                        <a:pt x="415" y="244"/>
                      </a:lnTo>
                      <a:lnTo>
                        <a:pt x="395" y="258"/>
                      </a:lnTo>
                      <a:lnTo>
                        <a:pt x="375" y="271"/>
                      </a:lnTo>
                      <a:lnTo>
                        <a:pt x="355" y="283"/>
                      </a:lnTo>
                      <a:lnTo>
                        <a:pt x="344" y="291"/>
                      </a:lnTo>
                      <a:lnTo>
                        <a:pt x="342" y="289"/>
                      </a:lnTo>
                      <a:lnTo>
                        <a:pt x="341" y="289"/>
                      </a:lnTo>
                      <a:lnTo>
                        <a:pt x="340" y="290"/>
                      </a:lnTo>
                      <a:lnTo>
                        <a:pt x="339" y="290"/>
                      </a:lnTo>
                      <a:lnTo>
                        <a:pt x="338" y="291"/>
                      </a:lnTo>
                      <a:lnTo>
                        <a:pt x="337" y="291"/>
                      </a:lnTo>
                      <a:lnTo>
                        <a:pt x="336" y="292"/>
                      </a:lnTo>
                      <a:lnTo>
                        <a:pt x="336" y="293"/>
                      </a:lnTo>
                      <a:lnTo>
                        <a:pt x="336" y="294"/>
                      </a:lnTo>
                      <a:lnTo>
                        <a:pt x="336" y="295"/>
                      </a:lnTo>
                      <a:lnTo>
                        <a:pt x="335" y="295"/>
                      </a:lnTo>
                      <a:lnTo>
                        <a:pt x="334" y="296"/>
                      </a:lnTo>
                      <a:lnTo>
                        <a:pt x="333" y="297"/>
                      </a:lnTo>
                      <a:lnTo>
                        <a:pt x="331" y="298"/>
                      </a:lnTo>
                      <a:lnTo>
                        <a:pt x="330" y="300"/>
                      </a:lnTo>
                      <a:lnTo>
                        <a:pt x="328" y="301"/>
                      </a:lnTo>
                      <a:lnTo>
                        <a:pt x="318" y="311"/>
                      </a:lnTo>
                      <a:lnTo>
                        <a:pt x="306" y="323"/>
                      </a:lnTo>
                      <a:lnTo>
                        <a:pt x="289" y="339"/>
                      </a:lnTo>
                      <a:lnTo>
                        <a:pt x="266" y="362"/>
                      </a:lnTo>
                      <a:lnTo>
                        <a:pt x="242" y="385"/>
                      </a:lnTo>
                      <a:lnTo>
                        <a:pt x="222" y="403"/>
                      </a:lnTo>
                      <a:lnTo>
                        <a:pt x="204" y="421"/>
                      </a:lnTo>
                      <a:lnTo>
                        <a:pt x="193" y="431"/>
                      </a:lnTo>
                      <a:lnTo>
                        <a:pt x="185" y="438"/>
                      </a:lnTo>
                      <a:lnTo>
                        <a:pt x="185" y="439"/>
                      </a:lnTo>
                      <a:lnTo>
                        <a:pt x="182" y="438"/>
                      </a:lnTo>
                      <a:lnTo>
                        <a:pt x="174" y="435"/>
                      </a:lnTo>
                      <a:lnTo>
                        <a:pt x="163" y="431"/>
                      </a:lnTo>
                      <a:lnTo>
                        <a:pt x="149" y="425"/>
                      </a:lnTo>
                      <a:lnTo>
                        <a:pt x="132" y="419"/>
                      </a:lnTo>
                      <a:lnTo>
                        <a:pt x="115" y="412"/>
                      </a:lnTo>
                      <a:lnTo>
                        <a:pt x="96" y="406"/>
                      </a:lnTo>
                      <a:lnTo>
                        <a:pt x="73" y="397"/>
                      </a:lnTo>
                      <a:lnTo>
                        <a:pt x="51" y="388"/>
                      </a:lnTo>
                      <a:lnTo>
                        <a:pt x="50" y="388"/>
                      </a:lnTo>
                      <a:lnTo>
                        <a:pt x="36" y="382"/>
                      </a:lnTo>
                      <a:lnTo>
                        <a:pt x="26" y="378"/>
                      </a:lnTo>
                      <a:lnTo>
                        <a:pt x="13" y="372"/>
                      </a:lnTo>
                      <a:lnTo>
                        <a:pt x="2" y="368"/>
                      </a:lnTo>
                      <a:lnTo>
                        <a:pt x="0" y="367"/>
                      </a:lnTo>
                      <a:lnTo>
                        <a:pt x="2" y="361"/>
                      </a:lnTo>
                      <a:lnTo>
                        <a:pt x="4" y="355"/>
                      </a:lnTo>
                      <a:lnTo>
                        <a:pt x="5" y="348"/>
                      </a:lnTo>
                      <a:lnTo>
                        <a:pt x="7" y="342"/>
                      </a:lnTo>
                      <a:lnTo>
                        <a:pt x="10" y="336"/>
                      </a:lnTo>
                      <a:lnTo>
                        <a:pt x="11" y="329"/>
                      </a:lnTo>
                      <a:lnTo>
                        <a:pt x="11" y="328"/>
                      </a:lnTo>
                      <a:lnTo>
                        <a:pt x="18" y="307"/>
                      </a:lnTo>
                      <a:lnTo>
                        <a:pt x="19" y="304"/>
                      </a:lnTo>
                      <a:lnTo>
                        <a:pt x="21" y="299"/>
                      </a:lnTo>
                      <a:lnTo>
                        <a:pt x="23" y="289"/>
                      </a:lnTo>
                      <a:lnTo>
                        <a:pt x="26" y="280"/>
                      </a:lnTo>
                      <a:lnTo>
                        <a:pt x="29" y="271"/>
                      </a:lnTo>
                      <a:lnTo>
                        <a:pt x="31" y="263"/>
                      </a:lnTo>
                      <a:lnTo>
                        <a:pt x="34" y="256"/>
                      </a:lnTo>
                      <a:lnTo>
                        <a:pt x="36" y="246"/>
                      </a:lnTo>
                      <a:lnTo>
                        <a:pt x="38" y="239"/>
                      </a:lnTo>
                      <a:lnTo>
                        <a:pt x="39" y="237"/>
                      </a:lnTo>
                      <a:lnTo>
                        <a:pt x="39" y="231"/>
                      </a:lnTo>
                      <a:lnTo>
                        <a:pt x="41" y="224"/>
                      </a:lnTo>
                      <a:lnTo>
                        <a:pt x="41" y="223"/>
                      </a:lnTo>
                      <a:lnTo>
                        <a:pt x="41" y="222"/>
                      </a:lnTo>
                      <a:lnTo>
                        <a:pt x="43" y="219"/>
                      </a:lnTo>
                      <a:lnTo>
                        <a:pt x="44" y="218"/>
                      </a:lnTo>
                      <a:lnTo>
                        <a:pt x="44" y="217"/>
                      </a:lnTo>
                      <a:lnTo>
                        <a:pt x="45" y="214"/>
                      </a:lnTo>
                      <a:lnTo>
                        <a:pt x="46" y="210"/>
                      </a:lnTo>
                      <a:lnTo>
                        <a:pt x="48" y="204"/>
                      </a:lnTo>
                      <a:lnTo>
                        <a:pt x="49" y="202"/>
                      </a:lnTo>
                      <a:lnTo>
                        <a:pt x="50" y="200"/>
                      </a:lnTo>
                      <a:lnTo>
                        <a:pt x="51" y="195"/>
                      </a:lnTo>
                      <a:lnTo>
                        <a:pt x="52" y="191"/>
                      </a:lnTo>
                      <a:lnTo>
                        <a:pt x="54" y="186"/>
                      </a:lnTo>
                      <a:lnTo>
                        <a:pt x="55" y="185"/>
                      </a:lnTo>
                      <a:lnTo>
                        <a:pt x="55" y="184"/>
                      </a:lnTo>
                      <a:lnTo>
                        <a:pt x="56" y="179"/>
                      </a:lnTo>
                      <a:lnTo>
                        <a:pt x="57" y="173"/>
                      </a:lnTo>
                      <a:lnTo>
                        <a:pt x="57" y="166"/>
                      </a:lnTo>
                      <a:lnTo>
                        <a:pt x="57" y="165"/>
                      </a:lnTo>
                      <a:lnTo>
                        <a:pt x="58" y="165"/>
                      </a:lnTo>
                      <a:lnTo>
                        <a:pt x="78" y="166"/>
                      </a:lnTo>
                      <a:lnTo>
                        <a:pt x="92" y="166"/>
                      </a:lnTo>
                      <a:lnTo>
                        <a:pt x="96" y="166"/>
                      </a:lnTo>
                      <a:lnTo>
                        <a:pt x="103" y="165"/>
                      </a:lnTo>
                      <a:lnTo>
                        <a:pt x="106" y="165"/>
                      </a:lnTo>
                      <a:lnTo>
                        <a:pt x="107" y="161"/>
                      </a:lnTo>
                      <a:lnTo>
                        <a:pt x="111" y="148"/>
                      </a:lnTo>
                      <a:lnTo>
                        <a:pt x="118" y="128"/>
                      </a:lnTo>
                      <a:lnTo>
                        <a:pt x="121" y="118"/>
                      </a:lnTo>
                      <a:lnTo>
                        <a:pt x="123" y="118"/>
                      </a:lnTo>
                      <a:lnTo>
                        <a:pt x="140" y="122"/>
                      </a:lnTo>
                      <a:lnTo>
                        <a:pt x="151" y="125"/>
                      </a:lnTo>
                      <a:lnTo>
                        <a:pt x="151" y="124"/>
                      </a:lnTo>
                      <a:lnTo>
                        <a:pt x="151" y="123"/>
                      </a:lnTo>
                      <a:lnTo>
                        <a:pt x="151" y="122"/>
                      </a:lnTo>
                      <a:lnTo>
                        <a:pt x="152" y="122"/>
                      </a:lnTo>
                      <a:lnTo>
                        <a:pt x="152" y="121"/>
                      </a:lnTo>
                      <a:lnTo>
                        <a:pt x="153" y="121"/>
                      </a:lnTo>
                      <a:lnTo>
                        <a:pt x="153" y="120"/>
                      </a:lnTo>
                      <a:lnTo>
                        <a:pt x="154" y="119"/>
                      </a:lnTo>
                      <a:lnTo>
                        <a:pt x="154" y="118"/>
                      </a:lnTo>
                      <a:lnTo>
                        <a:pt x="155" y="118"/>
                      </a:lnTo>
                      <a:lnTo>
                        <a:pt x="155" y="117"/>
                      </a:lnTo>
                      <a:lnTo>
                        <a:pt x="156" y="116"/>
                      </a:lnTo>
                      <a:lnTo>
                        <a:pt x="156" y="115"/>
                      </a:lnTo>
                      <a:lnTo>
                        <a:pt x="159" y="114"/>
                      </a:lnTo>
                      <a:lnTo>
                        <a:pt x="162" y="112"/>
                      </a:lnTo>
                      <a:lnTo>
                        <a:pt x="162" y="111"/>
                      </a:lnTo>
                      <a:lnTo>
                        <a:pt x="164" y="110"/>
                      </a:lnTo>
                      <a:lnTo>
                        <a:pt x="164" y="109"/>
                      </a:lnTo>
                      <a:lnTo>
                        <a:pt x="167" y="106"/>
                      </a:lnTo>
                      <a:lnTo>
                        <a:pt x="169" y="104"/>
                      </a:lnTo>
                      <a:lnTo>
                        <a:pt x="169" y="103"/>
                      </a:lnTo>
                      <a:lnTo>
                        <a:pt x="170" y="103"/>
                      </a:lnTo>
                      <a:lnTo>
                        <a:pt x="171" y="100"/>
                      </a:lnTo>
                      <a:lnTo>
                        <a:pt x="175" y="94"/>
                      </a:lnTo>
                      <a:lnTo>
                        <a:pt x="179" y="87"/>
                      </a:lnTo>
                      <a:lnTo>
                        <a:pt x="180" y="86"/>
                      </a:lnTo>
                      <a:lnTo>
                        <a:pt x="180" y="85"/>
                      </a:lnTo>
                      <a:lnTo>
                        <a:pt x="180" y="83"/>
                      </a:lnTo>
                      <a:lnTo>
                        <a:pt x="183" y="76"/>
                      </a:lnTo>
                      <a:lnTo>
                        <a:pt x="185" y="69"/>
                      </a:lnTo>
                      <a:lnTo>
                        <a:pt x="186" y="61"/>
                      </a:lnTo>
                      <a:lnTo>
                        <a:pt x="187" y="60"/>
                      </a:lnTo>
                      <a:lnTo>
                        <a:pt x="189" y="54"/>
                      </a:lnTo>
                      <a:lnTo>
                        <a:pt x="190" y="50"/>
                      </a:lnTo>
                      <a:lnTo>
                        <a:pt x="189" y="50"/>
                      </a:lnTo>
                      <a:lnTo>
                        <a:pt x="189" y="51"/>
                      </a:lnTo>
                      <a:lnTo>
                        <a:pt x="187" y="53"/>
                      </a:lnTo>
                      <a:lnTo>
                        <a:pt x="186" y="53"/>
                      </a:lnTo>
                      <a:lnTo>
                        <a:pt x="185" y="53"/>
                      </a:lnTo>
                      <a:lnTo>
                        <a:pt x="185" y="51"/>
                      </a:lnTo>
                      <a:lnTo>
                        <a:pt x="185" y="50"/>
                      </a:lnTo>
                      <a:lnTo>
                        <a:pt x="185" y="49"/>
                      </a:lnTo>
                      <a:lnTo>
                        <a:pt x="185" y="48"/>
                      </a:lnTo>
                      <a:lnTo>
                        <a:pt x="185" y="47"/>
                      </a:lnTo>
                      <a:lnTo>
                        <a:pt x="185" y="46"/>
                      </a:lnTo>
                      <a:lnTo>
                        <a:pt x="185" y="45"/>
                      </a:lnTo>
                      <a:lnTo>
                        <a:pt x="185" y="44"/>
                      </a:lnTo>
                      <a:lnTo>
                        <a:pt x="185" y="43"/>
                      </a:lnTo>
                      <a:lnTo>
                        <a:pt x="185" y="41"/>
                      </a:lnTo>
                      <a:lnTo>
                        <a:pt x="184" y="40"/>
                      </a:lnTo>
                      <a:lnTo>
                        <a:pt x="184" y="39"/>
                      </a:lnTo>
                      <a:lnTo>
                        <a:pt x="184" y="38"/>
                      </a:lnTo>
                      <a:lnTo>
                        <a:pt x="184" y="37"/>
                      </a:lnTo>
                      <a:lnTo>
                        <a:pt x="183" y="37"/>
                      </a:lnTo>
                      <a:lnTo>
                        <a:pt x="183" y="38"/>
                      </a:lnTo>
                      <a:lnTo>
                        <a:pt x="182" y="38"/>
                      </a:lnTo>
                      <a:lnTo>
                        <a:pt x="182" y="39"/>
                      </a:lnTo>
                      <a:lnTo>
                        <a:pt x="181" y="39"/>
                      </a:lnTo>
                      <a:lnTo>
                        <a:pt x="180" y="39"/>
                      </a:lnTo>
                      <a:lnTo>
                        <a:pt x="179" y="38"/>
                      </a:lnTo>
                      <a:lnTo>
                        <a:pt x="179" y="37"/>
                      </a:lnTo>
                      <a:lnTo>
                        <a:pt x="178" y="37"/>
                      </a:lnTo>
                      <a:lnTo>
                        <a:pt x="177" y="37"/>
                      </a:lnTo>
                      <a:lnTo>
                        <a:pt x="176" y="37"/>
                      </a:lnTo>
                      <a:lnTo>
                        <a:pt x="176" y="36"/>
                      </a:lnTo>
                      <a:lnTo>
                        <a:pt x="175" y="34"/>
                      </a:lnTo>
                      <a:lnTo>
                        <a:pt x="174" y="33"/>
                      </a:lnTo>
                      <a:lnTo>
                        <a:pt x="173" y="33"/>
                      </a:lnTo>
                      <a:lnTo>
                        <a:pt x="173" y="32"/>
                      </a:lnTo>
                      <a:lnTo>
                        <a:pt x="173" y="33"/>
                      </a:lnTo>
                      <a:lnTo>
                        <a:pt x="172" y="33"/>
                      </a:lnTo>
                      <a:lnTo>
                        <a:pt x="172" y="34"/>
                      </a:lnTo>
                      <a:lnTo>
                        <a:pt x="173" y="34"/>
                      </a:lnTo>
                      <a:lnTo>
                        <a:pt x="173" y="35"/>
                      </a:lnTo>
                      <a:lnTo>
                        <a:pt x="172" y="36"/>
                      </a:lnTo>
                      <a:lnTo>
                        <a:pt x="171" y="37"/>
                      </a:lnTo>
                      <a:lnTo>
                        <a:pt x="168" y="39"/>
                      </a:lnTo>
                      <a:lnTo>
                        <a:pt x="167" y="39"/>
                      </a:lnTo>
                      <a:lnTo>
                        <a:pt x="167" y="40"/>
                      </a:lnTo>
                      <a:lnTo>
                        <a:pt x="167" y="42"/>
                      </a:lnTo>
                      <a:lnTo>
                        <a:pt x="167" y="43"/>
                      </a:lnTo>
                      <a:lnTo>
                        <a:pt x="167" y="44"/>
                      </a:lnTo>
                      <a:lnTo>
                        <a:pt x="167" y="45"/>
                      </a:lnTo>
                      <a:lnTo>
                        <a:pt x="167" y="46"/>
                      </a:lnTo>
                      <a:lnTo>
                        <a:pt x="166" y="46"/>
                      </a:lnTo>
                      <a:lnTo>
                        <a:pt x="165" y="45"/>
                      </a:lnTo>
                      <a:lnTo>
                        <a:pt x="163" y="45"/>
                      </a:lnTo>
                      <a:lnTo>
                        <a:pt x="163" y="44"/>
                      </a:lnTo>
                      <a:lnTo>
                        <a:pt x="162" y="44"/>
                      </a:lnTo>
                      <a:lnTo>
                        <a:pt x="159" y="41"/>
                      </a:lnTo>
                      <a:lnTo>
                        <a:pt x="157" y="40"/>
                      </a:lnTo>
                      <a:lnTo>
                        <a:pt x="156" y="39"/>
                      </a:lnTo>
                      <a:lnTo>
                        <a:pt x="155" y="39"/>
                      </a:lnTo>
                      <a:lnTo>
                        <a:pt x="154" y="38"/>
                      </a:lnTo>
                      <a:lnTo>
                        <a:pt x="153" y="37"/>
                      </a:lnTo>
                      <a:lnTo>
                        <a:pt x="152" y="37"/>
                      </a:lnTo>
                      <a:lnTo>
                        <a:pt x="152" y="36"/>
                      </a:lnTo>
                      <a:lnTo>
                        <a:pt x="154" y="36"/>
                      </a:lnTo>
                      <a:lnTo>
                        <a:pt x="155" y="35"/>
                      </a:lnTo>
                      <a:lnTo>
                        <a:pt x="156" y="34"/>
                      </a:lnTo>
                      <a:lnTo>
                        <a:pt x="156" y="33"/>
                      </a:lnTo>
                      <a:lnTo>
                        <a:pt x="156" y="32"/>
                      </a:lnTo>
                      <a:lnTo>
                        <a:pt x="156" y="31"/>
                      </a:lnTo>
                      <a:lnTo>
                        <a:pt x="157" y="30"/>
                      </a:lnTo>
                      <a:lnTo>
                        <a:pt x="158" y="29"/>
                      </a:lnTo>
                      <a:lnTo>
                        <a:pt x="159" y="29"/>
                      </a:lnTo>
                      <a:lnTo>
                        <a:pt x="159" y="28"/>
                      </a:lnTo>
                      <a:lnTo>
                        <a:pt x="158" y="27"/>
                      </a:lnTo>
                      <a:lnTo>
                        <a:pt x="158" y="28"/>
                      </a:lnTo>
                      <a:lnTo>
                        <a:pt x="157" y="28"/>
                      </a:lnTo>
                      <a:lnTo>
                        <a:pt x="156" y="28"/>
                      </a:lnTo>
                      <a:lnTo>
                        <a:pt x="156" y="27"/>
                      </a:lnTo>
                      <a:lnTo>
                        <a:pt x="156" y="26"/>
                      </a:lnTo>
                      <a:lnTo>
                        <a:pt x="157" y="25"/>
                      </a:lnTo>
                      <a:lnTo>
                        <a:pt x="157" y="24"/>
                      </a:lnTo>
                      <a:lnTo>
                        <a:pt x="157" y="23"/>
                      </a:lnTo>
                      <a:lnTo>
                        <a:pt x="158" y="22"/>
                      </a:lnTo>
                      <a:lnTo>
                        <a:pt x="157" y="22"/>
                      </a:lnTo>
                      <a:lnTo>
                        <a:pt x="156" y="21"/>
                      </a:lnTo>
                      <a:lnTo>
                        <a:pt x="155" y="20"/>
                      </a:lnTo>
                      <a:lnTo>
                        <a:pt x="155" y="19"/>
                      </a:lnTo>
                      <a:lnTo>
                        <a:pt x="155" y="18"/>
                      </a:lnTo>
                      <a:lnTo>
                        <a:pt x="154" y="18"/>
                      </a:lnTo>
                      <a:lnTo>
                        <a:pt x="154" y="17"/>
                      </a:lnTo>
                      <a:lnTo>
                        <a:pt x="155" y="15"/>
                      </a:lnTo>
                      <a:lnTo>
                        <a:pt x="156" y="9"/>
                      </a:lnTo>
                      <a:lnTo>
                        <a:pt x="157" y="4"/>
                      </a:lnTo>
                      <a:lnTo>
                        <a:pt x="160" y="4"/>
                      </a:lnTo>
                      <a:lnTo>
                        <a:pt x="162" y="3"/>
                      </a:lnTo>
                      <a:lnTo>
                        <a:pt x="167" y="2"/>
                      </a:lnTo>
                      <a:lnTo>
                        <a:pt x="170" y="1"/>
                      </a:lnTo>
                      <a:lnTo>
                        <a:pt x="174" y="1"/>
                      </a:lnTo>
                      <a:lnTo>
                        <a:pt x="177" y="0"/>
                      </a:lnTo>
                      <a:lnTo>
                        <a:pt x="179" y="0"/>
                      </a:lnTo>
                      <a:lnTo>
                        <a:pt x="182" y="0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" name="Freeform 81">
                  <a:extLst>
                    <a:ext uri="{FF2B5EF4-FFF2-40B4-BE49-F238E27FC236}">
                      <a16:creationId xmlns:a16="http://schemas.microsoft.com/office/drawing/2014/main" id="{1E0F2180-A764-42D1-84F9-C4F8ACC7DB3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8363" y="2697163"/>
                  <a:ext cx="479425" cy="547687"/>
                </a:xfrm>
                <a:custGeom>
                  <a:avLst/>
                  <a:gdLst>
                    <a:gd name="T0" fmla="*/ 238 w 302"/>
                    <a:gd name="T1" fmla="*/ 8 h 345"/>
                    <a:gd name="T2" fmla="*/ 242 w 302"/>
                    <a:gd name="T3" fmla="*/ 17 h 345"/>
                    <a:gd name="T4" fmla="*/ 244 w 302"/>
                    <a:gd name="T5" fmla="*/ 29 h 345"/>
                    <a:gd name="T6" fmla="*/ 250 w 302"/>
                    <a:gd name="T7" fmla="*/ 38 h 345"/>
                    <a:gd name="T8" fmla="*/ 250 w 302"/>
                    <a:gd name="T9" fmla="*/ 47 h 345"/>
                    <a:gd name="T10" fmla="*/ 254 w 302"/>
                    <a:gd name="T11" fmla="*/ 56 h 345"/>
                    <a:gd name="T12" fmla="*/ 250 w 302"/>
                    <a:gd name="T13" fmla="*/ 71 h 345"/>
                    <a:gd name="T14" fmla="*/ 245 w 302"/>
                    <a:gd name="T15" fmla="*/ 89 h 345"/>
                    <a:gd name="T16" fmla="*/ 233 w 302"/>
                    <a:gd name="T17" fmla="*/ 98 h 345"/>
                    <a:gd name="T18" fmla="*/ 222 w 302"/>
                    <a:gd name="T19" fmla="*/ 110 h 345"/>
                    <a:gd name="T20" fmla="*/ 209 w 302"/>
                    <a:gd name="T21" fmla="*/ 110 h 345"/>
                    <a:gd name="T22" fmla="*/ 239 w 302"/>
                    <a:gd name="T23" fmla="*/ 157 h 345"/>
                    <a:gd name="T24" fmla="*/ 299 w 302"/>
                    <a:gd name="T25" fmla="*/ 307 h 345"/>
                    <a:gd name="T26" fmla="*/ 294 w 302"/>
                    <a:gd name="T27" fmla="*/ 315 h 345"/>
                    <a:gd name="T28" fmla="*/ 289 w 302"/>
                    <a:gd name="T29" fmla="*/ 325 h 345"/>
                    <a:gd name="T30" fmla="*/ 201 w 302"/>
                    <a:gd name="T31" fmla="*/ 340 h 345"/>
                    <a:gd name="T32" fmla="*/ 194 w 302"/>
                    <a:gd name="T33" fmla="*/ 330 h 345"/>
                    <a:gd name="T34" fmla="*/ 186 w 302"/>
                    <a:gd name="T35" fmla="*/ 323 h 345"/>
                    <a:gd name="T36" fmla="*/ 177 w 302"/>
                    <a:gd name="T37" fmla="*/ 325 h 345"/>
                    <a:gd name="T38" fmla="*/ 169 w 302"/>
                    <a:gd name="T39" fmla="*/ 333 h 345"/>
                    <a:gd name="T40" fmla="*/ 53 w 302"/>
                    <a:gd name="T41" fmla="*/ 320 h 345"/>
                    <a:gd name="T42" fmla="*/ 2 w 302"/>
                    <a:gd name="T43" fmla="*/ 278 h 345"/>
                    <a:gd name="T44" fmla="*/ 10 w 302"/>
                    <a:gd name="T45" fmla="*/ 270 h 345"/>
                    <a:gd name="T46" fmla="*/ 18 w 302"/>
                    <a:gd name="T47" fmla="*/ 264 h 345"/>
                    <a:gd name="T48" fmla="*/ 14 w 302"/>
                    <a:gd name="T49" fmla="*/ 254 h 345"/>
                    <a:gd name="T50" fmla="*/ 6 w 302"/>
                    <a:gd name="T51" fmla="*/ 244 h 345"/>
                    <a:gd name="T52" fmla="*/ 6 w 302"/>
                    <a:gd name="T53" fmla="*/ 233 h 345"/>
                    <a:gd name="T54" fmla="*/ 9 w 302"/>
                    <a:gd name="T55" fmla="*/ 222 h 345"/>
                    <a:gd name="T56" fmla="*/ 0 w 302"/>
                    <a:gd name="T57" fmla="*/ 212 h 345"/>
                    <a:gd name="T58" fmla="*/ 5 w 302"/>
                    <a:gd name="T59" fmla="*/ 201 h 345"/>
                    <a:gd name="T60" fmla="*/ 15 w 302"/>
                    <a:gd name="T61" fmla="*/ 196 h 345"/>
                    <a:gd name="T62" fmla="*/ 25 w 302"/>
                    <a:gd name="T63" fmla="*/ 199 h 345"/>
                    <a:gd name="T64" fmla="*/ 34 w 302"/>
                    <a:gd name="T65" fmla="*/ 191 h 345"/>
                    <a:gd name="T66" fmla="*/ 44 w 302"/>
                    <a:gd name="T67" fmla="*/ 186 h 345"/>
                    <a:gd name="T68" fmla="*/ 54 w 302"/>
                    <a:gd name="T69" fmla="*/ 180 h 345"/>
                    <a:gd name="T70" fmla="*/ 64 w 302"/>
                    <a:gd name="T71" fmla="*/ 173 h 345"/>
                    <a:gd name="T72" fmla="*/ 71 w 302"/>
                    <a:gd name="T73" fmla="*/ 164 h 345"/>
                    <a:gd name="T74" fmla="*/ 77 w 302"/>
                    <a:gd name="T75" fmla="*/ 157 h 345"/>
                    <a:gd name="T76" fmla="*/ 84 w 302"/>
                    <a:gd name="T77" fmla="*/ 149 h 345"/>
                    <a:gd name="T78" fmla="*/ 90 w 302"/>
                    <a:gd name="T79" fmla="*/ 140 h 345"/>
                    <a:gd name="T80" fmla="*/ 85 w 302"/>
                    <a:gd name="T81" fmla="*/ 131 h 345"/>
                    <a:gd name="T82" fmla="*/ 92 w 302"/>
                    <a:gd name="T83" fmla="*/ 122 h 345"/>
                    <a:gd name="T84" fmla="*/ 98 w 302"/>
                    <a:gd name="T85" fmla="*/ 115 h 345"/>
                    <a:gd name="T86" fmla="*/ 107 w 302"/>
                    <a:gd name="T87" fmla="*/ 104 h 345"/>
                    <a:gd name="T88" fmla="*/ 117 w 302"/>
                    <a:gd name="T89" fmla="*/ 98 h 345"/>
                    <a:gd name="T90" fmla="*/ 127 w 302"/>
                    <a:gd name="T91" fmla="*/ 92 h 345"/>
                    <a:gd name="T92" fmla="*/ 132 w 302"/>
                    <a:gd name="T93" fmla="*/ 82 h 345"/>
                    <a:gd name="T94" fmla="*/ 142 w 302"/>
                    <a:gd name="T95" fmla="*/ 86 h 345"/>
                    <a:gd name="T96" fmla="*/ 155 w 302"/>
                    <a:gd name="T97" fmla="*/ 84 h 345"/>
                    <a:gd name="T98" fmla="*/ 166 w 302"/>
                    <a:gd name="T99" fmla="*/ 81 h 345"/>
                    <a:gd name="T100" fmla="*/ 175 w 302"/>
                    <a:gd name="T101" fmla="*/ 71 h 345"/>
                    <a:gd name="T102" fmla="*/ 179 w 302"/>
                    <a:gd name="T103" fmla="*/ 60 h 345"/>
                    <a:gd name="T104" fmla="*/ 191 w 302"/>
                    <a:gd name="T105" fmla="*/ 62 h 345"/>
                    <a:gd name="T106" fmla="*/ 197 w 302"/>
                    <a:gd name="T107" fmla="*/ 67 h 345"/>
                    <a:gd name="T108" fmla="*/ 205 w 302"/>
                    <a:gd name="T109" fmla="*/ 60 h 345"/>
                    <a:gd name="T110" fmla="*/ 208 w 302"/>
                    <a:gd name="T111" fmla="*/ 46 h 345"/>
                    <a:gd name="T112" fmla="*/ 210 w 302"/>
                    <a:gd name="T113" fmla="*/ 35 h 345"/>
                    <a:gd name="T114" fmla="*/ 221 w 302"/>
                    <a:gd name="T115" fmla="*/ 30 h 345"/>
                    <a:gd name="T116" fmla="*/ 223 w 302"/>
                    <a:gd name="T117" fmla="*/ 22 h 345"/>
                    <a:gd name="T118" fmla="*/ 223 w 302"/>
                    <a:gd name="T119" fmla="*/ 11 h 345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302"/>
                    <a:gd name="T181" fmla="*/ 0 h 345"/>
                    <a:gd name="T182" fmla="*/ 302 w 302"/>
                    <a:gd name="T183" fmla="*/ 345 h 345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302" h="345">
                      <a:moveTo>
                        <a:pt x="233" y="0"/>
                      </a:moveTo>
                      <a:lnTo>
                        <a:pt x="233" y="1"/>
                      </a:lnTo>
                      <a:lnTo>
                        <a:pt x="233" y="2"/>
                      </a:lnTo>
                      <a:lnTo>
                        <a:pt x="233" y="3"/>
                      </a:lnTo>
                      <a:lnTo>
                        <a:pt x="234" y="3"/>
                      </a:lnTo>
                      <a:lnTo>
                        <a:pt x="234" y="4"/>
                      </a:lnTo>
                      <a:lnTo>
                        <a:pt x="234" y="5"/>
                      </a:lnTo>
                      <a:lnTo>
                        <a:pt x="235" y="5"/>
                      </a:lnTo>
                      <a:lnTo>
                        <a:pt x="236" y="5"/>
                      </a:lnTo>
                      <a:lnTo>
                        <a:pt x="237" y="5"/>
                      </a:lnTo>
                      <a:lnTo>
                        <a:pt x="237" y="6"/>
                      </a:lnTo>
                      <a:lnTo>
                        <a:pt x="237" y="7"/>
                      </a:lnTo>
                      <a:lnTo>
                        <a:pt x="237" y="8"/>
                      </a:lnTo>
                      <a:lnTo>
                        <a:pt x="238" y="8"/>
                      </a:lnTo>
                      <a:lnTo>
                        <a:pt x="238" y="9"/>
                      </a:lnTo>
                      <a:lnTo>
                        <a:pt x="238" y="10"/>
                      </a:lnTo>
                      <a:lnTo>
                        <a:pt x="238" y="11"/>
                      </a:lnTo>
                      <a:lnTo>
                        <a:pt x="239" y="11"/>
                      </a:lnTo>
                      <a:lnTo>
                        <a:pt x="240" y="11"/>
                      </a:lnTo>
                      <a:lnTo>
                        <a:pt x="240" y="12"/>
                      </a:lnTo>
                      <a:lnTo>
                        <a:pt x="240" y="13"/>
                      </a:lnTo>
                      <a:lnTo>
                        <a:pt x="239" y="13"/>
                      </a:lnTo>
                      <a:lnTo>
                        <a:pt x="239" y="14"/>
                      </a:lnTo>
                      <a:lnTo>
                        <a:pt x="239" y="15"/>
                      </a:lnTo>
                      <a:lnTo>
                        <a:pt x="239" y="16"/>
                      </a:lnTo>
                      <a:lnTo>
                        <a:pt x="240" y="17"/>
                      </a:lnTo>
                      <a:lnTo>
                        <a:pt x="241" y="17"/>
                      </a:lnTo>
                      <a:lnTo>
                        <a:pt x="242" y="17"/>
                      </a:lnTo>
                      <a:lnTo>
                        <a:pt x="243" y="18"/>
                      </a:lnTo>
                      <a:lnTo>
                        <a:pt x="244" y="19"/>
                      </a:lnTo>
                      <a:lnTo>
                        <a:pt x="243" y="20"/>
                      </a:lnTo>
                      <a:lnTo>
                        <a:pt x="242" y="21"/>
                      </a:lnTo>
                      <a:lnTo>
                        <a:pt x="242" y="22"/>
                      </a:lnTo>
                      <a:lnTo>
                        <a:pt x="241" y="23"/>
                      </a:lnTo>
                      <a:lnTo>
                        <a:pt x="241" y="24"/>
                      </a:lnTo>
                      <a:lnTo>
                        <a:pt x="242" y="24"/>
                      </a:lnTo>
                      <a:lnTo>
                        <a:pt x="242" y="25"/>
                      </a:lnTo>
                      <a:lnTo>
                        <a:pt x="243" y="26"/>
                      </a:lnTo>
                      <a:lnTo>
                        <a:pt x="243" y="27"/>
                      </a:lnTo>
                      <a:lnTo>
                        <a:pt x="244" y="27"/>
                      </a:lnTo>
                      <a:lnTo>
                        <a:pt x="244" y="28"/>
                      </a:lnTo>
                      <a:lnTo>
                        <a:pt x="244" y="29"/>
                      </a:lnTo>
                      <a:lnTo>
                        <a:pt x="245" y="30"/>
                      </a:lnTo>
                      <a:lnTo>
                        <a:pt x="245" y="31"/>
                      </a:lnTo>
                      <a:lnTo>
                        <a:pt x="245" y="32"/>
                      </a:lnTo>
                      <a:lnTo>
                        <a:pt x="246" y="32"/>
                      </a:lnTo>
                      <a:lnTo>
                        <a:pt x="246" y="33"/>
                      </a:lnTo>
                      <a:lnTo>
                        <a:pt x="246" y="34"/>
                      </a:lnTo>
                      <a:lnTo>
                        <a:pt x="247" y="34"/>
                      </a:lnTo>
                      <a:lnTo>
                        <a:pt x="248" y="34"/>
                      </a:lnTo>
                      <a:lnTo>
                        <a:pt x="249" y="34"/>
                      </a:lnTo>
                      <a:lnTo>
                        <a:pt x="249" y="35"/>
                      </a:lnTo>
                      <a:lnTo>
                        <a:pt x="250" y="35"/>
                      </a:lnTo>
                      <a:lnTo>
                        <a:pt x="250" y="36"/>
                      </a:lnTo>
                      <a:lnTo>
                        <a:pt x="250" y="37"/>
                      </a:lnTo>
                      <a:lnTo>
                        <a:pt x="250" y="38"/>
                      </a:lnTo>
                      <a:lnTo>
                        <a:pt x="250" y="39"/>
                      </a:lnTo>
                      <a:lnTo>
                        <a:pt x="250" y="40"/>
                      </a:lnTo>
                      <a:lnTo>
                        <a:pt x="251" y="40"/>
                      </a:lnTo>
                      <a:lnTo>
                        <a:pt x="251" y="41"/>
                      </a:lnTo>
                      <a:lnTo>
                        <a:pt x="251" y="42"/>
                      </a:lnTo>
                      <a:lnTo>
                        <a:pt x="251" y="43"/>
                      </a:lnTo>
                      <a:lnTo>
                        <a:pt x="252" y="43"/>
                      </a:lnTo>
                      <a:lnTo>
                        <a:pt x="252" y="44"/>
                      </a:lnTo>
                      <a:lnTo>
                        <a:pt x="252" y="45"/>
                      </a:lnTo>
                      <a:lnTo>
                        <a:pt x="252" y="46"/>
                      </a:lnTo>
                      <a:lnTo>
                        <a:pt x="251" y="46"/>
                      </a:lnTo>
                      <a:lnTo>
                        <a:pt x="250" y="46"/>
                      </a:lnTo>
                      <a:lnTo>
                        <a:pt x="250" y="47"/>
                      </a:lnTo>
                      <a:lnTo>
                        <a:pt x="250" y="48"/>
                      </a:lnTo>
                      <a:lnTo>
                        <a:pt x="251" y="49"/>
                      </a:lnTo>
                      <a:lnTo>
                        <a:pt x="251" y="50"/>
                      </a:lnTo>
                      <a:lnTo>
                        <a:pt x="252" y="50"/>
                      </a:lnTo>
                      <a:lnTo>
                        <a:pt x="253" y="50"/>
                      </a:lnTo>
                      <a:lnTo>
                        <a:pt x="253" y="51"/>
                      </a:lnTo>
                      <a:lnTo>
                        <a:pt x="253" y="52"/>
                      </a:lnTo>
                      <a:lnTo>
                        <a:pt x="252" y="52"/>
                      </a:lnTo>
                      <a:lnTo>
                        <a:pt x="252" y="53"/>
                      </a:lnTo>
                      <a:lnTo>
                        <a:pt x="252" y="54"/>
                      </a:lnTo>
                      <a:lnTo>
                        <a:pt x="253" y="54"/>
                      </a:lnTo>
                      <a:lnTo>
                        <a:pt x="253" y="55"/>
                      </a:lnTo>
                      <a:lnTo>
                        <a:pt x="253" y="56"/>
                      </a:lnTo>
                      <a:lnTo>
                        <a:pt x="254" y="56"/>
                      </a:lnTo>
                      <a:lnTo>
                        <a:pt x="254" y="57"/>
                      </a:lnTo>
                      <a:lnTo>
                        <a:pt x="254" y="58"/>
                      </a:lnTo>
                      <a:lnTo>
                        <a:pt x="254" y="59"/>
                      </a:lnTo>
                      <a:lnTo>
                        <a:pt x="254" y="60"/>
                      </a:lnTo>
                      <a:lnTo>
                        <a:pt x="254" y="61"/>
                      </a:lnTo>
                      <a:lnTo>
                        <a:pt x="254" y="62"/>
                      </a:lnTo>
                      <a:lnTo>
                        <a:pt x="254" y="63"/>
                      </a:lnTo>
                      <a:lnTo>
                        <a:pt x="252" y="65"/>
                      </a:lnTo>
                      <a:lnTo>
                        <a:pt x="252" y="66"/>
                      </a:lnTo>
                      <a:lnTo>
                        <a:pt x="252" y="67"/>
                      </a:lnTo>
                      <a:lnTo>
                        <a:pt x="251" y="68"/>
                      </a:lnTo>
                      <a:lnTo>
                        <a:pt x="250" y="69"/>
                      </a:lnTo>
                      <a:lnTo>
                        <a:pt x="250" y="70"/>
                      </a:lnTo>
                      <a:lnTo>
                        <a:pt x="250" y="71"/>
                      </a:lnTo>
                      <a:lnTo>
                        <a:pt x="250" y="72"/>
                      </a:lnTo>
                      <a:lnTo>
                        <a:pt x="250" y="74"/>
                      </a:lnTo>
                      <a:lnTo>
                        <a:pt x="249" y="75"/>
                      </a:lnTo>
                      <a:lnTo>
                        <a:pt x="248" y="77"/>
                      </a:lnTo>
                      <a:lnTo>
                        <a:pt x="247" y="78"/>
                      </a:lnTo>
                      <a:lnTo>
                        <a:pt x="246" y="80"/>
                      </a:lnTo>
                      <a:lnTo>
                        <a:pt x="247" y="81"/>
                      </a:lnTo>
                      <a:lnTo>
                        <a:pt x="247" y="82"/>
                      </a:lnTo>
                      <a:lnTo>
                        <a:pt x="246" y="82"/>
                      </a:lnTo>
                      <a:lnTo>
                        <a:pt x="246" y="83"/>
                      </a:lnTo>
                      <a:lnTo>
                        <a:pt x="246" y="84"/>
                      </a:lnTo>
                      <a:lnTo>
                        <a:pt x="246" y="85"/>
                      </a:lnTo>
                      <a:lnTo>
                        <a:pt x="246" y="87"/>
                      </a:lnTo>
                      <a:lnTo>
                        <a:pt x="245" y="89"/>
                      </a:lnTo>
                      <a:lnTo>
                        <a:pt x="244" y="90"/>
                      </a:lnTo>
                      <a:lnTo>
                        <a:pt x="244" y="91"/>
                      </a:lnTo>
                      <a:lnTo>
                        <a:pt x="242" y="93"/>
                      </a:lnTo>
                      <a:lnTo>
                        <a:pt x="241" y="93"/>
                      </a:lnTo>
                      <a:lnTo>
                        <a:pt x="240" y="94"/>
                      </a:lnTo>
                      <a:lnTo>
                        <a:pt x="239" y="94"/>
                      </a:lnTo>
                      <a:lnTo>
                        <a:pt x="238" y="95"/>
                      </a:lnTo>
                      <a:lnTo>
                        <a:pt x="238" y="96"/>
                      </a:lnTo>
                      <a:lnTo>
                        <a:pt x="237" y="96"/>
                      </a:lnTo>
                      <a:lnTo>
                        <a:pt x="237" y="97"/>
                      </a:lnTo>
                      <a:lnTo>
                        <a:pt x="236" y="97"/>
                      </a:lnTo>
                      <a:lnTo>
                        <a:pt x="235" y="98"/>
                      </a:lnTo>
                      <a:lnTo>
                        <a:pt x="234" y="98"/>
                      </a:lnTo>
                      <a:lnTo>
                        <a:pt x="233" y="98"/>
                      </a:lnTo>
                      <a:lnTo>
                        <a:pt x="232" y="98"/>
                      </a:lnTo>
                      <a:lnTo>
                        <a:pt x="231" y="98"/>
                      </a:lnTo>
                      <a:lnTo>
                        <a:pt x="230" y="99"/>
                      </a:lnTo>
                      <a:lnTo>
                        <a:pt x="230" y="100"/>
                      </a:lnTo>
                      <a:lnTo>
                        <a:pt x="230" y="101"/>
                      </a:lnTo>
                      <a:lnTo>
                        <a:pt x="227" y="104"/>
                      </a:lnTo>
                      <a:lnTo>
                        <a:pt x="227" y="105"/>
                      </a:lnTo>
                      <a:lnTo>
                        <a:pt x="227" y="106"/>
                      </a:lnTo>
                      <a:lnTo>
                        <a:pt x="227" y="107"/>
                      </a:lnTo>
                      <a:lnTo>
                        <a:pt x="226" y="107"/>
                      </a:lnTo>
                      <a:lnTo>
                        <a:pt x="225" y="108"/>
                      </a:lnTo>
                      <a:lnTo>
                        <a:pt x="224" y="109"/>
                      </a:lnTo>
                      <a:lnTo>
                        <a:pt x="223" y="109"/>
                      </a:lnTo>
                      <a:lnTo>
                        <a:pt x="222" y="110"/>
                      </a:lnTo>
                      <a:lnTo>
                        <a:pt x="221" y="110"/>
                      </a:lnTo>
                      <a:lnTo>
                        <a:pt x="221" y="111"/>
                      </a:lnTo>
                      <a:lnTo>
                        <a:pt x="220" y="111"/>
                      </a:lnTo>
                      <a:lnTo>
                        <a:pt x="219" y="111"/>
                      </a:lnTo>
                      <a:lnTo>
                        <a:pt x="218" y="111"/>
                      </a:lnTo>
                      <a:lnTo>
                        <a:pt x="217" y="111"/>
                      </a:lnTo>
                      <a:lnTo>
                        <a:pt x="216" y="111"/>
                      </a:lnTo>
                      <a:lnTo>
                        <a:pt x="215" y="111"/>
                      </a:lnTo>
                      <a:lnTo>
                        <a:pt x="214" y="111"/>
                      </a:lnTo>
                      <a:lnTo>
                        <a:pt x="213" y="111"/>
                      </a:lnTo>
                      <a:lnTo>
                        <a:pt x="212" y="110"/>
                      </a:lnTo>
                      <a:lnTo>
                        <a:pt x="211" y="110"/>
                      </a:lnTo>
                      <a:lnTo>
                        <a:pt x="210" y="110"/>
                      </a:lnTo>
                      <a:lnTo>
                        <a:pt x="209" y="110"/>
                      </a:lnTo>
                      <a:lnTo>
                        <a:pt x="209" y="111"/>
                      </a:lnTo>
                      <a:lnTo>
                        <a:pt x="208" y="111"/>
                      </a:lnTo>
                      <a:lnTo>
                        <a:pt x="207" y="111"/>
                      </a:lnTo>
                      <a:lnTo>
                        <a:pt x="207" y="112"/>
                      </a:lnTo>
                      <a:lnTo>
                        <a:pt x="206" y="113"/>
                      </a:lnTo>
                      <a:lnTo>
                        <a:pt x="206" y="114"/>
                      </a:lnTo>
                      <a:lnTo>
                        <a:pt x="205" y="116"/>
                      </a:lnTo>
                      <a:lnTo>
                        <a:pt x="204" y="116"/>
                      </a:lnTo>
                      <a:lnTo>
                        <a:pt x="204" y="117"/>
                      </a:lnTo>
                      <a:lnTo>
                        <a:pt x="203" y="118"/>
                      </a:lnTo>
                      <a:lnTo>
                        <a:pt x="203" y="119"/>
                      </a:lnTo>
                      <a:lnTo>
                        <a:pt x="202" y="120"/>
                      </a:lnTo>
                      <a:lnTo>
                        <a:pt x="201" y="121"/>
                      </a:lnTo>
                      <a:lnTo>
                        <a:pt x="239" y="157"/>
                      </a:lnTo>
                      <a:lnTo>
                        <a:pt x="260" y="176"/>
                      </a:lnTo>
                      <a:lnTo>
                        <a:pt x="271" y="187"/>
                      </a:lnTo>
                      <a:lnTo>
                        <a:pt x="274" y="191"/>
                      </a:lnTo>
                      <a:lnTo>
                        <a:pt x="275" y="191"/>
                      </a:lnTo>
                      <a:lnTo>
                        <a:pt x="276" y="197"/>
                      </a:lnTo>
                      <a:lnTo>
                        <a:pt x="276" y="198"/>
                      </a:lnTo>
                      <a:lnTo>
                        <a:pt x="295" y="284"/>
                      </a:lnTo>
                      <a:lnTo>
                        <a:pt x="296" y="284"/>
                      </a:lnTo>
                      <a:lnTo>
                        <a:pt x="302" y="302"/>
                      </a:lnTo>
                      <a:lnTo>
                        <a:pt x="302" y="303"/>
                      </a:lnTo>
                      <a:lnTo>
                        <a:pt x="302" y="304"/>
                      </a:lnTo>
                      <a:lnTo>
                        <a:pt x="301" y="304"/>
                      </a:lnTo>
                      <a:lnTo>
                        <a:pt x="301" y="305"/>
                      </a:lnTo>
                      <a:lnTo>
                        <a:pt x="301" y="306"/>
                      </a:lnTo>
                      <a:lnTo>
                        <a:pt x="300" y="307"/>
                      </a:lnTo>
                      <a:lnTo>
                        <a:pt x="299" y="307"/>
                      </a:lnTo>
                      <a:lnTo>
                        <a:pt x="298" y="307"/>
                      </a:lnTo>
                      <a:lnTo>
                        <a:pt x="297" y="308"/>
                      </a:lnTo>
                      <a:lnTo>
                        <a:pt x="296" y="308"/>
                      </a:lnTo>
                      <a:lnTo>
                        <a:pt x="296" y="309"/>
                      </a:lnTo>
                      <a:lnTo>
                        <a:pt x="297" y="309"/>
                      </a:lnTo>
                      <a:lnTo>
                        <a:pt x="297" y="310"/>
                      </a:lnTo>
                      <a:lnTo>
                        <a:pt x="297" y="311"/>
                      </a:lnTo>
                      <a:lnTo>
                        <a:pt x="297" y="312"/>
                      </a:lnTo>
                      <a:lnTo>
                        <a:pt x="296" y="312"/>
                      </a:lnTo>
                      <a:lnTo>
                        <a:pt x="296" y="313"/>
                      </a:lnTo>
                      <a:lnTo>
                        <a:pt x="295" y="314"/>
                      </a:lnTo>
                      <a:lnTo>
                        <a:pt x="295" y="315"/>
                      </a:lnTo>
                      <a:lnTo>
                        <a:pt x="294" y="315"/>
                      </a:lnTo>
                      <a:lnTo>
                        <a:pt x="294" y="316"/>
                      </a:lnTo>
                      <a:lnTo>
                        <a:pt x="294" y="317"/>
                      </a:lnTo>
                      <a:lnTo>
                        <a:pt x="294" y="318"/>
                      </a:lnTo>
                      <a:lnTo>
                        <a:pt x="294" y="319"/>
                      </a:lnTo>
                      <a:lnTo>
                        <a:pt x="293" y="319"/>
                      </a:lnTo>
                      <a:lnTo>
                        <a:pt x="292" y="319"/>
                      </a:lnTo>
                      <a:lnTo>
                        <a:pt x="291" y="320"/>
                      </a:lnTo>
                      <a:lnTo>
                        <a:pt x="291" y="321"/>
                      </a:lnTo>
                      <a:lnTo>
                        <a:pt x="290" y="321"/>
                      </a:lnTo>
                      <a:lnTo>
                        <a:pt x="290" y="322"/>
                      </a:lnTo>
                      <a:lnTo>
                        <a:pt x="289" y="322"/>
                      </a:lnTo>
                      <a:lnTo>
                        <a:pt x="289" y="323"/>
                      </a:lnTo>
                      <a:lnTo>
                        <a:pt x="289" y="324"/>
                      </a:lnTo>
                      <a:lnTo>
                        <a:pt x="289" y="325"/>
                      </a:lnTo>
                      <a:lnTo>
                        <a:pt x="288" y="326"/>
                      </a:lnTo>
                      <a:lnTo>
                        <a:pt x="288" y="327"/>
                      </a:lnTo>
                      <a:lnTo>
                        <a:pt x="287" y="327"/>
                      </a:lnTo>
                      <a:lnTo>
                        <a:pt x="287" y="328"/>
                      </a:lnTo>
                      <a:lnTo>
                        <a:pt x="287" y="329"/>
                      </a:lnTo>
                      <a:lnTo>
                        <a:pt x="287" y="330"/>
                      </a:lnTo>
                      <a:lnTo>
                        <a:pt x="287" y="331"/>
                      </a:lnTo>
                      <a:lnTo>
                        <a:pt x="288" y="331"/>
                      </a:lnTo>
                      <a:lnTo>
                        <a:pt x="203" y="343"/>
                      </a:lnTo>
                      <a:lnTo>
                        <a:pt x="202" y="343"/>
                      </a:lnTo>
                      <a:lnTo>
                        <a:pt x="202" y="342"/>
                      </a:lnTo>
                      <a:lnTo>
                        <a:pt x="202" y="341"/>
                      </a:lnTo>
                      <a:lnTo>
                        <a:pt x="201" y="340"/>
                      </a:lnTo>
                      <a:lnTo>
                        <a:pt x="201" y="339"/>
                      </a:lnTo>
                      <a:lnTo>
                        <a:pt x="201" y="338"/>
                      </a:lnTo>
                      <a:lnTo>
                        <a:pt x="200" y="337"/>
                      </a:lnTo>
                      <a:lnTo>
                        <a:pt x="199" y="337"/>
                      </a:lnTo>
                      <a:lnTo>
                        <a:pt x="198" y="336"/>
                      </a:lnTo>
                      <a:lnTo>
                        <a:pt x="198" y="335"/>
                      </a:lnTo>
                      <a:lnTo>
                        <a:pt x="197" y="335"/>
                      </a:lnTo>
                      <a:lnTo>
                        <a:pt x="197" y="334"/>
                      </a:lnTo>
                      <a:lnTo>
                        <a:pt x="197" y="333"/>
                      </a:lnTo>
                      <a:lnTo>
                        <a:pt x="196" y="333"/>
                      </a:lnTo>
                      <a:lnTo>
                        <a:pt x="195" y="332"/>
                      </a:lnTo>
                      <a:lnTo>
                        <a:pt x="195" y="331"/>
                      </a:lnTo>
                      <a:lnTo>
                        <a:pt x="196" y="331"/>
                      </a:lnTo>
                      <a:lnTo>
                        <a:pt x="195" y="331"/>
                      </a:lnTo>
                      <a:lnTo>
                        <a:pt x="194" y="330"/>
                      </a:lnTo>
                      <a:lnTo>
                        <a:pt x="193" y="330"/>
                      </a:lnTo>
                      <a:lnTo>
                        <a:pt x="193" y="331"/>
                      </a:lnTo>
                      <a:lnTo>
                        <a:pt x="192" y="331"/>
                      </a:lnTo>
                      <a:lnTo>
                        <a:pt x="191" y="331"/>
                      </a:lnTo>
                      <a:lnTo>
                        <a:pt x="190" y="330"/>
                      </a:lnTo>
                      <a:lnTo>
                        <a:pt x="190" y="329"/>
                      </a:lnTo>
                      <a:lnTo>
                        <a:pt x="190" y="328"/>
                      </a:lnTo>
                      <a:lnTo>
                        <a:pt x="190" y="327"/>
                      </a:lnTo>
                      <a:lnTo>
                        <a:pt x="189" y="326"/>
                      </a:lnTo>
                      <a:lnTo>
                        <a:pt x="188" y="326"/>
                      </a:lnTo>
                      <a:lnTo>
                        <a:pt x="187" y="325"/>
                      </a:lnTo>
                      <a:lnTo>
                        <a:pt x="187" y="324"/>
                      </a:lnTo>
                      <a:lnTo>
                        <a:pt x="186" y="323"/>
                      </a:lnTo>
                      <a:lnTo>
                        <a:pt x="186" y="322"/>
                      </a:lnTo>
                      <a:lnTo>
                        <a:pt x="185" y="322"/>
                      </a:lnTo>
                      <a:lnTo>
                        <a:pt x="185" y="321"/>
                      </a:lnTo>
                      <a:lnTo>
                        <a:pt x="184" y="321"/>
                      </a:lnTo>
                      <a:lnTo>
                        <a:pt x="184" y="322"/>
                      </a:lnTo>
                      <a:lnTo>
                        <a:pt x="183" y="322"/>
                      </a:lnTo>
                      <a:lnTo>
                        <a:pt x="183" y="323"/>
                      </a:lnTo>
                      <a:lnTo>
                        <a:pt x="182" y="323"/>
                      </a:lnTo>
                      <a:lnTo>
                        <a:pt x="181" y="323"/>
                      </a:lnTo>
                      <a:lnTo>
                        <a:pt x="181" y="324"/>
                      </a:lnTo>
                      <a:lnTo>
                        <a:pt x="180" y="324"/>
                      </a:lnTo>
                      <a:lnTo>
                        <a:pt x="179" y="325"/>
                      </a:lnTo>
                      <a:lnTo>
                        <a:pt x="178" y="325"/>
                      </a:lnTo>
                      <a:lnTo>
                        <a:pt x="177" y="325"/>
                      </a:lnTo>
                      <a:lnTo>
                        <a:pt x="177" y="326"/>
                      </a:lnTo>
                      <a:lnTo>
                        <a:pt x="176" y="327"/>
                      </a:lnTo>
                      <a:lnTo>
                        <a:pt x="176" y="328"/>
                      </a:lnTo>
                      <a:lnTo>
                        <a:pt x="175" y="328"/>
                      </a:lnTo>
                      <a:lnTo>
                        <a:pt x="174" y="329"/>
                      </a:lnTo>
                      <a:lnTo>
                        <a:pt x="174" y="330"/>
                      </a:lnTo>
                      <a:lnTo>
                        <a:pt x="174" y="331"/>
                      </a:lnTo>
                      <a:lnTo>
                        <a:pt x="173" y="331"/>
                      </a:lnTo>
                      <a:lnTo>
                        <a:pt x="172" y="332"/>
                      </a:lnTo>
                      <a:lnTo>
                        <a:pt x="171" y="332"/>
                      </a:lnTo>
                      <a:lnTo>
                        <a:pt x="170" y="332"/>
                      </a:lnTo>
                      <a:lnTo>
                        <a:pt x="169" y="331"/>
                      </a:lnTo>
                      <a:lnTo>
                        <a:pt x="169" y="332"/>
                      </a:lnTo>
                      <a:lnTo>
                        <a:pt x="169" y="333"/>
                      </a:lnTo>
                      <a:lnTo>
                        <a:pt x="168" y="333"/>
                      </a:lnTo>
                      <a:lnTo>
                        <a:pt x="168" y="334"/>
                      </a:lnTo>
                      <a:lnTo>
                        <a:pt x="167" y="334"/>
                      </a:lnTo>
                      <a:lnTo>
                        <a:pt x="166" y="334"/>
                      </a:lnTo>
                      <a:lnTo>
                        <a:pt x="165" y="334"/>
                      </a:lnTo>
                      <a:lnTo>
                        <a:pt x="165" y="335"/>
                      </a:lnTo>
                      <a:lnTo>
                        <a:pt x="164" y="335"/>
                      </a:lnTo>
                      <a:lnTo>
                        <a:pt x="163" y="335"/>
                      </a:lnTo>
                      <a:lnTo>
                        <a:pt x="163" y="336"/>
                      </a:lnTo>
                      <a:lnTo>
                        <a:pt x="160" y="336"/>
                      </a:lnTo>
                      <a:lnTo>
                        <a:pt x="159" y="336"/>
                      </a:lnTo>
                      <a:lnTo>
                        <a:pt x="124" y="336"/>
                      </a:lnTo>
                      <a:lnTo>
                        <a:pt x="89" y="345"/>
                      </a:lnTo>
                      <a:lnTo>
                        <a:pt x="77" y="337"/>
                      </a:lnTo>
                      <a:lnTo>
                        <a:pt x="53" y="320"/>
                      </a:lnTo>
                      <a:lnTo>
                        <a:pt x="45" y="315"/>
                      </a:lnTo>
                      <a:lnTo>
                        <a:pt x="31" y="312"/>
                      </a:lnTo>
                      <a:lnTo>
                        <a:pt x="25" y="310"/>
                      </a:lnTo>
                      <a:lnTo>
                        <a:pt x="18" y="303"/>
                      </a:lnTo>
                      <a:lnTo>
                        <a:pt x="17" y="302"/>
                      </a:lnTo>
                      <a:lnTo>
                        <a:pt x="16" y="301"/>
                      </a:lnTo>
                      <a:lnTo>
                        <a:pt x="0" y="284"/>
                      </a:lnTo>
                      <a:lnTo>
                        <a:pt x="0" y="283"/>
                      </a:lnTo>
                      <a:lnTo>
                        <a:pt x="0" y="282"/>
                      </a:lnTo>
                      <a:lnTo>
                        <a:pt x="0" y="281"/>
                      </a:lnTo>
                      <a:lnTo>
                        <a:pt x="1" y="280"/>
                      </a:lnTo>
                      <a:lnTo>
                        <a:pt x="1" y="279"/>
                      </a:lnTo>
                      <a:lnTo>
                        <a:pt x="2" y="279"/>
                      </a:lnTo>
                      <a:lnTo>
                        <a:pt x="2" y="278"/>
                      </a:lnTo>
                      <a:lnTo>
                        <a:pt x="2" y="277"/>
                      </a:lnTo>
                      <a:lnTo>
                        <a:pt x="3" y="277"/>
                      </a:lnTo>
                      <a:lnTo>
                        <a:pt x="3" y="276"/>
                      </a:lnTo>
                      <a:lnTo>
                        <a:pt x="4" y="276"/>
                      </a:lnTo>
                      <a:lnTo>
                        <a:pt x="5" y="275"/>
                      </a:lnTo>
                      <a:lnTo>
                        <a:pt x="6" y="275"/>
                      </a:lnTo>
                      <a:lnTo>
                        <a:pt x="6" y="274"/>
                      </a:lnTo>
                      <a:lnTo>
                        <a:pt x="6" y="273"/>
                      </a:lnTo>
                      <a:lnTo>
                        <a:pt x="7" y="272"/>
                      </a:lnTo>
                      <a:lnTo>
                        <a:pt x="7" y="271"/>
                      </a:lnTo>
                      <a:lnTo>
                        <a:pt x="8" y="271"/>
                      </a:lnTo>
                      <a:lnTo>
                        <a:pt x="8" y="270"/>
                      </a:lnTo>
                      <a:lnTo>
                        <a:pt x="9" y="270"/>
                      </a:lnTo>
                      <a:lnTo>
                        <a:pt x="10" y="270"/>
                      </a:lnTo>
                      <a:lnTo>
                        <a:pt x="11" y="270"/>
                      </a:lnTo>
                      <a:lnTo>
                        <a:pt x="11" y="269"/>
                      </a:lnTo>
                      <a:lnTo>
                        <a:pt x="12" y="269"/>
                      </a:lnTo>
                      <a:lnTo>
                        <a:pt x="12" y="268"/>
                      </a:lnTo>
                      <a:lnTo>
                        <a:pt x="13" y="268"/>
                      </a:lnTo>
                      <a:lnTo>
                        <a:pt x="14" y="269"/>
                      </a:lnTo>
                      <a:lnTo>
                        <a:pt x="15" y="268"/>
                      </a:lnTo>
                      <a:lnTo>
                        <a:pt x="16" y="268"/>
                      </a:lnTo>
                      <a:lnTo>
                        <a:pt x="16" y="267"/>
                      </a:lnTo>
                      <a:lnTo>
                        <a:pt x="17" y="267"/>
                      </a:lnTo>
                      <a:lnTo>
                        <a:pt x="18" y="267"/>
                      </a:lnTo>
                      <a:lnTo>
                        <a:pt x="18" y="266"/>
                      </a:lnTo>
                      <a:lnTo>
                        <a:pt x="18" y="265"/>
                      </a:lnTo>
                      <a:lnTo>
                        <a:pt x="18" y="264"/>
                      </a:lnTo>
                      <a:lnTo>
                        <a:pt x="17" y="263"/>
                      </a:lnTo>
                      <a:lnTo>
                        <a:pt x="16" y="262"/>
                      </a:lnTo>
                      <a:lnTo>
                        <a:pt x="15" y="261"/>
                      </a:lnTo>
                      <a:lnTo>
                        <a:pt x="14" y="261"/>
                      </a:lnTo>
                      <a:lnTo>
                        <a:pt x="13" y="261"/>
                      </a:lnTo>
                      <a:lnTo>
                        <a:pt x="13" y="260"/>
                      </a:lnTo>
                      <a:lnTo>
                        <a:pt x="13" y="259"/>
                      </a:lnTo>
                      <a:lnTo>
                        <a:pt x="13" y="258"/>
                      </a:lnTo>
                      <a:lnTo>
                        <a:pt x="13" y="257"/>
                      </a:lnTo>
                      <a:lnTo>
                        <a:pt x="13" y="256"/>
                      </a:lnTo>
                      <a:lnTo>
                        <a:pt x="12" y="256"/>
                      </a:lnTo>
                      <a:lnTo>
                        <a:pt x="12" y="255"/>
                      </a:lnTo>
                      <a:lnTo>
                        <a:pt x="12" y="254"/>
                      </a:lnTo>
                      <a:lnTo>
                        <a:pt x="13" y="254"/>
                      </a:lnTo>
                      <a:lnTo>
                        <a:pt x="14" y="254"/>
                      </a:lnTo>
                      <a:lnTo>
                        <a:pt x="14" y="253"/>
                      </a:lnTo>
                      <a:lnTo>
                        <a:pt x="14" y="252"/>
                      </a:lnTo>
                      <a:lnTo>
                        <a:pt x="13" y="251"/>
                      </a:lnTo>
                      <a:lnTo>
                        <a:pt x="13" y="250"/>
                      </a:lnTo>
                      <a:lnTo>
                        <a:pt x="12" y="250"/>
                      </a:lnTo>
                      <a:lnTo>
                        <a:pt x="12" y="249"/>
                      </a:lnTo>
                      <a:lnTo>
                        <a:pt x="11" y="248"/>
                      </a:lnTo>
                      <a:lnTo>
                        <a:pt x="10" y="248"/>
                      </a:lnTo>
                      <a:lnTo>
                        <a:pt x="9" y="248"/>
                      </a:lnTo>
                      <a:lnTo>
                        <a:pt x="8" y="247"/>
                      </a:lnTo>
                      <a:lnTo>
                        <a:pt x="7" y="247"/>
                      </a:lnTo>
                      <a:lnTo>
                        <a:pt x="7" y="246"/>
                      </a:lnTo>
                      <a:lnTo>
                        <a:pt x="7" y="245"/>
                      </a:lnTo>
                      <a:lnTo>
                        <a:pt x="7" y="244"/>
                      </a:lnTo>
                      <a:lnTo>
                        <a:pt x="6" y="244"/>
                      </a:lnTo>
                      <a:lnTo>
                        <a:pt x="6" y="243"/>
                      </a:lnTo>
                      <a:lnTo>
                        <a:pt x="7" y="243"/>
                      </a:lnTo>
                      <a:lnTo>
                        <a:pt x="7" y="242"/>
                      </a:lnTo>
                      <a:lnTo>
                        <a:pt x="7" y="241"/>
                      </a:lnTo>
                      <a:lnTo>
                        <a:pt x="6" y="240"/>
                      </a:lnTo>
                      <a:lnTo>
                        <a:pt x="6" y="239"/>
                      </a:lnTo>
                      <a:lnTo>
                        <a:pt x="5" y="239"/>
                      </a:lnTo>
                      <a:lnTo>
                        <a:pt x="5" y="238"/>
                      </a:lnTo>
                      <a:lnTo>
                        <a:pt x="5" y="237"/>
                      </a:lnTo>
                      <a:lnTo>
                        <a:pt x="5" y="236"/>
                      </a:lnTo>
                      <a:lnTo>
                        <a:pt x="5" y="235"/>
                      </a:lnTo>
                      <a:lnTo>
                        <a:pt x="5" y="234"/>
                      </a:lnTo>
                      <a:lnTo>
                        <a:pt x="6" y="234"/>
                      </a:lnTo>
                      <a:lnTo>
                        <a:pt x="6" y="233"/>
                      </a:lnTo>
                      <a:lnTo>
                        <a:pt x="6" y="232"/>
                      </a:lnTo>
                      <a:lnTo>
                        <a:pt x="5" y="232"/>
                      </a:lnTo>
                      <a:lnTo>
                        <a:pt x="6" y="231"/>
                      </a:lnTo>
                      <a:lnTo>
                        <a:pt x="6" y="230"/>
                      </a:lnTo>
                      <a:lnTo>
                        <a:pt x="6" y="229"/>
                      </a:lnTo>
                      <a:lnTo>
                        <a:pt x="6" y="228"/>
                      </a:lnTo>
                      <a:lnTo>
                        <a:pt x="6" y="227"/>
                      </a:lnTo>
                      <a:lnTo>
                        <a:pt x="7" y="227"/>
                      </a:lnTo>
                      <a:lnTo>
                        <a:pt x="7" y="226"/>
                      </a:lnTo>
                      <a:lnTo>
                        <a:pt x="8" y="226"/>
                      </a:lnTo>
                      <a:lnTo>
                        <a:pt x="9" y="225"/>
                      </a:lnTo>
                      <a:lnTo>
                        <a:pt x="9" y="224"/>
                      </a:lnTo>
                      <a:lnTo>
                        <a:pt x="9" y="223"/>
                      </a:lnTo>
                      <a:lnTo>
                        <a:pt x="9" y="222"/>
                      </a:lnTo>
                      <a:lnTo>
                        <a:pt x="8" y="222"/>
                      </a:lnTo>
                      <a:lnTo>
                        <a:pt x="8" y="221"/>
                      </a:lnTo>
                      <a:lnTo>
                        <a:pt x="8" y="220"/>
                      </a:lnTo>
                      <a:lnTo>
                        <a:pt x="7" y="220"/>
                      </a:lnTo>
                      <a:lnTo>
                        <a:pt x="7" y="219"/>
                      </a:lnTo>
                      <a:lnTo>
                        <a:pt x="7" y="218"/>
                      </a:lnTo>
                      <a:lnTo>
                        <a:pt x="6" y="217"/>
                      </a:lnTo>
                      <a:lnTo>
                        <a:pt x="6" y="216"/>
                      </a:lnTo>
                      <a:lnTo>
                        <a:pt x="5" y="215"/>
                      </a:lnTo>
                      <a:lnTo>
                        <a:pt x="4" y="215"/>
                      </a:lnTo>
                      <a:lnTo>
                        <a:pt x="3" y="214"/>
                      </a:lnTo>
                      <a:lnTo>
                        <a:pt x="3" y="213"/>
                      </a:lnTo>
                      <a:lnTo>
                        <a:pt x="2" y="213"/>
                      </a:lnTo>
                      <a:lnTo>
                        <a:pt x="1" y="212"/>
                      </a:lnTo>
                      <a:lnTo>
                        <a:pt x="0" y="212"/>
                      </a:lnTo>
                      <a:lnTo>
                        <a:pt x="0" y="211"/>
                      </a:lnTo>
                      <a:lnTo>
                        <a:pt x="0" y="210"/>
                      </a:lnTo>
                      <a:lnTo>
                        <a:pt x="0" y="209"/>
                      </a:lnTo>
                      <a:lnTo>
                        <a:pt x="1" y="209"/>
                      </a:lnTo>
                      <a:lnTo>
                        <a:pt x="1" y="208"/>
                      </a:lnTo>
                      <a:lnTo>
                        <a:pt x="2" y="207"/>
                      </a:lnTo>
                      <a:lnTo>
                        <a:pt x="2" y="206"/>
                      </a:lnTo>
                      <a:lnTo>
                        <a:pt x="3" y="206"/>
                      </a:lnTo>
                      <a:lnTo>
                        <a:pt x="3" y="205"/>
                      </a:lnTo>
                      <a:lnTo>
                        <a:pt x="3" y="204"/>
                      </a:lnTo>
                      <a:lnTo>
                        <a:pt x="4" y="204"/>
                      </a:lnTo>
                      <a:lnTo>
                        <a:pt x="4" y="203"/>
                      </a:lnTo>
                      <a:lnTo>
                        <a:pt x="4" y="202"/>
                      </a:lnTo>
                      <a:lnTo>
                        <a:pt x="5" y="202"/>
                      </a:lnTo>
                      <a:lnTo>
                        <a:pt x="5" y="201"/>
                      </a:lnTo>
                      <a:lnTo>
                        <a:pt x="6" y="201"/>
                      </a:lnTo>
                      <a:lnTo>
                        <a:pt x="6" y="200"/>
                      </a:lnTo>
                      <a:lnTo>
                        <a:pt x="7" y="200"/>
                      </a:lnTo>
                      <a:lnTo>
                        <a:pt x="8" y="200"/>
                      </a:lnTo>
                      <a:lnTo>
                        <a:pt x="8" y="199"/>
                      </a:lnTo>
                      <a:lnTo>
                        <a:pt x="8" y="198"/>
                      </a:lnTo>
                      <a:lnTo>
                        <a:pt x="9" y="198"/>
                      </a:lnTo>
                      <a:lnTo>
                        <a:pt x="9" y="197"/>
                      </a:lnTo>
                      <a:lnTo>
                        <a:pt x="10" y="197"/>
                      </a:lnTo>
                      <a:lnTo>
                        <a:pt x="11" y="197"/>
                      </a:lnTo>
                      <a:lnTo>
                        <a:pt x="12" y="197"/>
                      </a:lnTo>
                      <a:lnTo>
                        <a:pt x="12" y="196"/>
                      </a:lnTo>
                      <a:lnTo>
                        <a:pt x="13" y="196"/>
                      </a:lnTo>
                      <a:lnTo>
                        <a:pt x="14" y="196"/>
                      </a:lnTo>
                      <a:lnTo>
                        <a:pt x="15" y="196"/>
                      </a:lnTo>
                      <a:lnTo>
                        <a:pt x="16" y="196"/>
                      </a:lnTo>
                      <a:lnTo>
                        <a:pt x="17" y="196"/>
                      </a:lnTo>
                      <a:lnTo>
                        <a:pt x="17" y="197"/>
                      </a:lnTo>
                      <a:lnTo>
                        <a:pt x="18" y="197"/>
                      </a:lnTo>
                      <a:lnTo>
                        <a:pt x="18" y="198"/>
                      </a:lnTo>
                      <a:lnTo>
                        <a:pt x="19" y="199"/>
                      </a:lnTo>
                      <a:lnTo>
                        <a:pt x="20" y="199"/>
                      </a:lnTo>
                      <a:lnTo>
                        <a:pt x="21" y="199"/>
                      </a:lnTo>
                      <a:lnTo>
                        <a:pt x="22" y="199"/>
                      </a:lnTo>
                      <a:lnTo>
                        <a:pt x="23" y="199"/>
                      </a:lnTo>
                      <a:lnTo>
                        <a:pt x="23" y="200"/>
                      </a:lnTo>
                      <a:lnTo>
                        <a:pt x="24" y="200"/>
                      </a:lnTo>
                      <a:lnTo>
                        <a:pt x="25" y="199"/>
                      </a:lnTo>
                      <a:lnTo>
                        <a:pt x="25" y="198"/>
                      </a:lnTo>
                      <a:lnTo>
                        <a:pt x="26" y="197"/>
                      </a:lnTo>
                      <a:lnTo>
                        <a:pt x="27" y="197"/>
                      </a:lnTo>
                      <a:lnTo>
                        <a:pt x="27" y="196"/>
                      </a:lnTo>
                      <a:lnTo>
                        <a:pt x="28" y="195"/>
                      </a:lnTo>
                      <a:lnTo>
                        <a:pt x="29" y="194"/>
                      </a:lnTo>
                      <a:lnTo>
                        <a:pt x="30" y="194"/>
                      </a:lnTo>
                      <a:lnTo>
                        <a:pt x="31" y="194"/>
                      </a:lnTo>
                      <a:lnTo>
                        <a:pt x="31" y="193"/>
                      </a:lnTo>
                      <a:lnTo>
                        <a:pt x="32" y="193"/>
                      </a:lnTo>
                      <a:lnTo>
                        <a:pt x="33" y="192"/>
                      </a:lnTo>
                      <a:lnTo>
                        <a:pt x="34" y="192"/>
                      </a:lnTo>
                      <a:lnTo>
                        <a:pt x="34" y="191"/>
                      </a:lnTo>
                      <a:lnTo>
                        <a:pt x="34" y="190"/>
                      </a:lnTo>
                      <a:lnTo>
                        <a:pt x="35" y="190"/>
                      </a:lnTo>
                      <a:lnTo>
                        <a:pt x="35" y="189"/>
                      </a:lnTo>
                      <a:lnTo>
                        <a:pt x="36" y="190"/>
                      </a:lnTo>
                      <a:lnTo>
                        <a:pt x="37" y="190"/>
                      </a:lnTo>
                      <a:lnTo>
                        <a:pt x="38" y="189"/>
                      </a:lnTo>
                      <a:lnTo>
                        <a:pt x="39" y="189"/>
                      </a:lnTo>
                      <a:lnTo>
                        <a:pt x="39" y="188"/>
                      </a:lnTo>
                      <a:lnTo>
                        <a:pt x="40" y="188"/>
                      </a:lnTo>
                      <a:lnTo>
                        <a:pt x="41" y="188"/>
                      </a:lnTo>
                      <a:lnTo>
                        <a:pt x="41" y="187"/>
                      </a:lnTo>
                      <a:lnTo>
                        <a:pt x="41" y="186"/>
                      </a:lnTo>
                      <a:lnTo>
                        <a:pt x="42" y="186"/>
                      </a:lnTo>
                      <a:lnTo>
                        <a:pt x="43" y="186"/>
                      </a:lnTo>
                      <a:lnTo>
                        <a:pt x="44" y="186"/>
                      </a:lnTo>
                      <a:lnTo>
                        <a:pt x="45" y="186"/>
                      </a:lnTo>
                      <a:lnTo>
                        <a:pt x="46" y="186"/>
                      </a:lnTo>
                      <a:lnTo>
                        <a:pt x="47" y="186"/>
                      </a:lnTo>
                      <a:lnTo>
                        <a:pt x="47" y="185"/>
                      </a:lnTo>
                      <a:lnTo>
                        <a:pt x="47" y="184"/>
                      </a:lnTo>
                      <a:lnTo>
                        <a:pt x="48" y="184"/>
                      </a:lnTo>
                      <a:lnTo>
                        <a:pt x="49" y="183"/>
                      </a:lnTo>
                      <a:lnTo>
                        <a:pt x="49" y="182"/>
                      </a:lnTo>
                      <a:lnTo>
                        <a:pt x="50" y="182"/>
                      </a:lnTo>
                      <a:lnTo>
                        <a:pt x="51" y="182"/>
                      </a:lnTo>
                      <a:lnTo>
                        <a:pt x="52" y="181"/>
                      </a:lnTo>
                      <a:lnTo>
                        <a:pt x="53" y="181"/>
                      </a:lnTo>
                      <a:lnTo>
                        <a:pt x="54" y="181"/>
                      </a:lnTo>
                      <a:lnTo>
                        <a:pt x="54" y="180"/>
                      </a:lnTo>
                      <a:lnTo>
                        <a:pt x="55" y="180"/>
                      </a:lnTo>
                      <a:lnTo>
                        <a:pt x="56" y="180"/>
                      </a:lnTo>
                      <a:lnTo>
                        <a:pt x="56" y="179"/>
                      </a:lnTo>
                      <a:lnTo>
                        <a:pt x="57" y="179"/>
                      </a:lnTo>
                      <a:lnTo>
                        <a:pt x="57" y="178"/>
                      </a:lnTo>
                      <a:lnTo>
                        <a:pt x="58" y="177"/>
                      </a:lnTo>
                      <a:lnTo>
                        <a:pt x="58" y="176"/>
                      </a:lnTo>
                      <a:lnTo>
                        <a:pt x="59" y="176"/>
                      </a:lnTo>
                      <a:lnTo>
                        <a:pt x="59" y="175"/>
                      </a:lnTo>
                      <a:lnTo>
                        <a:pt x="60" y="174"/>
                      </a:lnTo>
                      <a:lnTo>
                        <a:pt x="61" y="174"/>
                      </a:lnTo>
                      <a:lnTo>
                        <a:pt x="62" y="174"/>
                      </a:lnTo>
                      <a:lnTo>
                        <a:pt x="63" y="174"/>
                      </a:lnTo>
                      <a:lnTo>
                        <a:pt x="64" y="173"/>
                      </a:lnTo>
                      <a:lnTo>
                        <a:pt x="64" y="172"/>
                      </a:lnTo>
                      <a:lnTo>
                        <a:pt x="65" y="173"/>
                      </a:lnTo>
                      <a:lnTo>
                        <a:pt x="66" y="173"/>
                      </a:lnTo>
                      <a:lnTo>
                        <a:pt x="67" y="172"/>
                      </a:lnTo>
                      <a:lnTo>
                        <a:pt x="68" y="171"/>
                      </a:lnTo>
                      <a:lnTo>
                        <a:pt x="68" y="170"/>
                      </a:lnTo>
                      <a:lnTo>
                        <a:pt x="69" y="169"/>
                      </a:lnTo>
                      <a:lnTo>
                        <a:pt x="69" y="168"/>
                      </a:lnTo>
                      <a:lnTo>
                        <a:pt x="70" y="168"/>
                      </a:lnTo>
                      <a:lnTo>
                        <a:pt x="70" y="167"/>
                      </a:lnTo>
                      <a:lnTo>
                        <a:pt x="70" y="166"/>
                      </a:lnTo>
                      <a:lnTo>
                        <a:pt x="70" y="165"/>
                      </a:lnTo>
                      <a:lnTo>
                        <a:pt x="71" y="164"/>
                      </a:lnTo>
                      <a:lnTo>
                        <a:pt x="71" y="163"/>
                      </a:lnTo>
                      <a:lnTo>
                        <a:pt x="71" y="162"/>
                      </a:lnTo>
                      <a:lnTo>
                        <a:pt x="72" y="162"/>
                      </a:lnTo>
                      <a:lnTo>
                        <a:pt x="73" y="162"/>
                      </a:lnTo>
                      <a:lnTo>
                        <a:pt x="73" y="161"/>
                      </a:lnTo>
                      <a:lnTo>
                        <a:pt x="72" y="161"/>
                      </a:lnTo>
                      <a:lnTo>
                        <a:pt x="73" y="160"/>
                      </a:lnTo>
                      <a:lnTo>
                        <a:pt x="73" y="159"/>
                      </a:lnTo>
                      <a:lnTo>
                        <a:pt x="73" y="158"/>
                      </a:lnTo>
                      <a:lnTo>
                        <a:pt x="73" y="159"/>
                      </a:lnTo>
                      <a:lnTo>
                        <a:pt x="74" y="159"/>
                      </a:lnTo>
                      <a:lnTo>
                        <a:pt x="75" y="158"/>
                      </a:lnTo>
                      <a:lnTo>
                        <a:pt x="76" y="158"/>
                      </a:lnTo>
                      <a:lnTo>
                        <a:pt x="76" y="157"/>
                      </a:lnTo>
                      <a:lnTo>
                        <a:pt x="77" y="157"/>
                      </a:lnTo>
                      <a:lnTo>
                        <a:pt x="78" y="156"/>
                      </a:lnTo>
                      <a:lnTo>
                        <a:pt x="78" y="155"/>
                      </a:lnTo>
                      <a:lnTo>
                        <a:pt x="79" y="155"/>
                      </a:lnTo>
                      <a:lnTo>
                        <a:pt x="80" y="155"/>
                      </a:lnTo>
                      <a:lnTo>
                        <a:pt x="81" y="155"/>
                      </a:lnTo>
                      <a:lnTo>
                        <a:pt x="81" y="154"/>
                      </a:lnTo>
                      <a:lnTo>
                        <a:pt x="82" y="154"/>
                      </a:lnTo>
                      <a:lnTo>
                        <a:pt x="82" y="153"/>
                      </a:lnTo>
                      <a:lnTo>
                        <a:pt x="82" y="152"/>
                      </a:lnTo>
                      <a:lnTo>
                        <a:pt x="82" y="151"/>
                      </a:lnTo>
                      <a:lnTo>
                        <a:pt x="83" y="151"/>
                      </a:lnTo>
                      <a:lnTo>
                        <a:pt x="83" y="150"/>
                      </a:lnTo>
                      <a:lnTo>
                        <a:pt x="84" y="150"/>
                      </a:lnTo>
                      <a:lnTo>
                        <a:pt x="84" y="149"/>
                      </a:lnTo>
                      <a:lnTo>
                        <a:pt x="84" y="148"/>
                      </a:lnTo>
                      <a:lnTo>
                        <a:pt x="85" y="148"/>
                      </a:lnTo>
                      <a:lnTo>
                        <a:pt x="86" y="147"/>
                      </a:lnTo>
                      <a:lnTo>
                        <a:pt x="86" y="146"/>
                      </a:lnTo>
                      <a:lnTo>
                        <a:pt x="86" y="145"/>
                      </a:lnTo>
                      <a:lnTo>
                        <a:pt x="87" y="145"/>
                      </a:lnTo>
                      <a:lnTo>
                        <a:pt x="87" y="144"/>
                      </a:lnTo>
                      <a:lnTo>
                        <a:pt x="87" y="143"/>
                      </a:lnTo>
                      <a:lnTo>
                        <a:pt x="88" y="143"/>
                      </a:lnTo>
                      <a:lnTo>
                        <a:pt x="89" y="143"/>
                      </a:lnTo>
                      <a:lnTo>
                        <a:pt x="89" y="142"/>
                      </a:lnTo>
                      <a:lnTo>
                        <a:pt x="89" y="141"/>
                      </a:lnTo>
                      <a:lnTo>
                        <a:pt x="89" y="140"/>
                      </a:lnTo>
                      <a:lnTo>
                        <a:pt x="90" y="140"/>
                      </a:lnTo>
                      <a:lnTo>
                        <a:pt x="90" y="139"/>
                      </a:lnTo>
                      <a:lnTo>
                        <a:pt x="90" y="138"/>
                      </a:lnTo>
                      <a:lnTo>
                        <a:pt x="89" y="137"/>
                      </a:lnTo>
                      <a:lnTo>
                        <a:pt x="88" y="137"/>
                      </a:lnTo>
                      <a:lnTo>
                        <a:pt x="88" y="136"/>
                      </a:lnTo>
                      <a:lnTo>
                        <a:pt x="87" y="136"/>
                      </a:lnTo>
                      <a:lnTo>
                        <a:pt x="87" y="135"/>
                      </a:lnTo>
                      <a:lnTo>
                        <a:pt x="86" y="135"/>
                      </a:lnTo>
                      <a:lnTo>
                        <a:pt x="85" y="134"/>
                      </a:lnTo>
                      <a:lnTo>
                        <a:pt x="85" y="133"/>
                      </a:lnTo>
                      <a:lnTo>
                        <a:pt x="84" y="133"/>
                      </a:lnTo>
                      <a:lnTo>
                        <a:pt x="84" y="132"/>
                      </a:lnTo>
                      <a:lnTo>
                        <a:pt x="84" y="131"/>
                      </a:lnTo>
                      <a:lnTo>
                        <a:pt x="85" y="131"/>
                      </a:lnTo>
                      <a:lnTo>
                        <a:pt x="85" y="130"/>
                      </a:lnTo>
                      <a:lnTo>
                        <a:pt x="86" y="130"/>
                      </a:lnTo>
                      <a:lnTo>
                        <a:pt x="86" y="129"/>
                      </a:lnTo>
                      <a:lnTo>
                        <a:pt x="87" y="128"/>
                      </a:lnTo>
                      <a:lnTo>
                        <a:pt x="87" y="127"/>
                      </a:lnTo>
                      <a:lnTo>
                        <a:pt x="88" y="127"/>
                      </a:lnTo>
                      <a:lnTo>
                        <a:pt x="88" y="126"/>
                      </a:lnTo>
                      <a:lnTo>
                        <a:pt x="88" y="125"/>
                      </a:lnTo>
                      <a:lnTo>
                        <a:pt x="88" y="124"/>
                      </a:lnTo>
                      <a:lnTo>
                        <a:pt x="89" y="124"/>
                      </a:lnTo>
                      <a:lnTo>
                        <a:pt x="89" y="123"/>
                      </a:lnTo>
                      <a:lnTo>
                        <a:pt x="90" y="122"/>
                      </a:lnTo>
                      <a:lnTo>
                        <a:pt x="91" y="122"/>
                      </a:lnTo>
                      <a:lnTo>
                        <a:pt x="92" y="122"/>
                      </a:lnTo>
                      <a:lnTo>
                        <a:pt x="93" y="122"/>
                      </a:lnTo>
                      <a:lnTo>
                        <a:pt x="93" y="121"/>
                      </a:lnTo>
                      <a:lnTo>
                        <a:pt x="94" y="120"/>
                      </a:lnTo>
                      <a:lnTo>
                        <a:pt x="95" y="119"/>
                      </a:lnTo>
                      <a:lnTo>
                        <a:pt x="96" y="119"/>
                      </a:lnTo>
                      <a:lnTo>
                        <a:pt x="96" y="120"/>
                      </a:lnTo>
                      <a:lnTo>
                        <a:pt x="97" y="120"/>
                      </a:lnTo>
                      <a:lnTo>
                        <a:pt x="98" y="120"/>
                      </a:lnTo>
                      <a:lnTo>
                        <a:pt x="98" y="119"/>
                      </a:lnTo>
                      <a:lnTo>
                        <a:pt x="98" y="118"/>
                      </a:lnTo>
                      <a:lnTo>
                        <a:pt x="98" y="117"/>
                      </a:lnTo>
                      <a:lnTo>
                        <a:pt x="98" y="116"/>
                      </a:lnTo>
                      <a:lnTo>
                        <a:pt x="97" y="116"/>
                      </a:lnTo>
                      <a:lnTo>
                        <a:pt x="96" y="116"/>
                      </a:lnTo>
                      <a:lnTo>
                        <a:pt x="97" y="115"/>
                      </a:lnTo>
                      <a:lnTo>
                        <a:pt x="98" y="115"/>
                      </a:lnTo>
                      <a:lnTo>
                        <a:pt x="99" y="114"/>
                      </a:lnTo>
                      <a:lnTo>
                        <a:pt x="101" y="113"/>
                      </a:lnTo>
                      <a:lnTo>
                        <a:pt x="102" y="113"/>
                      </a:lnTo>
                      <a:lnTo>
                        <a:pt x="102" y="112"/>
                      </a:lnTo>
                      <a:lnTo>
                        <a:pt x="103" y="111"/>
                      </a:lnTo>
                      <a:lnTo>
                        <a:pt x="104" y="110"/>
                      </a:lnTo>
                      <a:lnTo>
                        <a:pt x="105" y="110"/>
                      </a:lnTo>
                      <a:lnTo>
                        <a:pt x="105" y="109"/>
                      </a:lnTo>
                      <a:lnTo>
                        <a:pt x="105" y="108"/>
                      </a:lnTo>
                      <a:lnTo>
                        <a:pt x="106" y="107"/>
                      </a:lnTo>
                      <a:lnTo>
                        <a:pt x="107" y="106"/>
                      </a:lnTo>
                      <a:lnTo>
                        <a:pt x="107" y="105"/>
                      </a:lnTo>
                      <a:lnTo>
                        <a:pt x="107" y="104"/>
                      </a:lnTo>
                      <a:lnTo>
                        <a:pt x="108" y="104"/>
                      </a:lnTo>
                      <a:lnTo>
                        <a:pt x="109" y="104"/>
                      </a:lnTo>
                      <a:lnTo>
                        <a:pt x="110" y="104"/>
                      </a:lnTo>
                      <a:lnTo>
                        <a:pt x="111" y="104"/>
                      </a:lnTo>
                      <a:lnTo>
                        <a:pt x="112" y="104"/>
                      </a:lnTo>
                      <a:lnTo>
                        <a:pt x="113" y="104"/>
                      </a:lnTo>
                      <a:lnTo>
                        <a:pt x="114" y="104"/>
                      </a:lnTo>
                      <a:lnTo>
                        <a:pt x="115" y="104"/>
                      </a:lnTo>
                      <a:lnTo>
                        <a:pt x="116" y="104"/>
                      </a:lnTo>
                      <a:lnTo>
                        <a:pt x="116" y="103"/>
                      </a:lnTo>
                      <a:lnTo>
                        <a:pt x="116" y="102"/>
                      </a:lnTo>
                      <a:lnTo>
                        <a:pt x="116" y="101"/>
                      </a:lnTo>
                      <a:lnTo>
                        <a:pt x="117" y="100"/>
                      </a:lnTo>
                      <a:lnTo>
                        <a:pt x="117" y="99"/>
                      </a:lnTo>
                      <a:lnTo>
                        <a:pt x="117" y="98"/>
                      </a:lnTo>
                      <a:lnTo>
                        <a:pt x="118" y="98"/>
                      </a:lnTo>
                      <a:lnTo>
                        <a:pt x="119" y="97"/>
                      </a:lnTo>
                      <a:lnTo>
                        <a:pt x="120" y="97"/>
                      </a:lnTo>
                      <a:lnTo>
                        <a:pt x="120" y="96"/>
                      </a:lnTo>
                      <a:lnTo>
                        <a:pt x="121" y="96"/>
                      </a:lnTo>
                      <a:lnTo>
                        <a:pt x="122" y="96"/>
                      </a:lnTo>
                      <a:lnTo>
                        <a:pt x="123" y="96"/>
                      </a:lnTo>
                      <a:lnTo>
                        <a:pt x="123" y="95"/>
                      </a:lnTo>
                      <a:lnTo>
                        <a:pt x="124" y="95"/>
                      </a:lnTo>
                      <a:lnTo>
                        <a:pt x="124" y="94"/>
                      </a:lnTo>
                      <a:lnTo>
                        <a:pt x="125" y="94"/>
                      </a:lnTo>
                      <a:lnTo>
                        <a:pt x="125" y="93"/>
                      </a:lnTo>
                      <a:lnTo>
                        <a:pt x="126" y="92"/>
                      </a:lnTo>
                      <a:lnTo>
                        <a:pt x="127" y="92"/>
                      </a:lnTo>
                      <a:lnTo>
                        <a:pt x="128" y="92"/>
                      </a:lnTo>
                      <a:lnTo>
                        <a:pt x="128" y="91"/>
                      </a:lnTo>
                      <a:lnTo>
                        <a:pt x="128" y="90"/>
                      </a:lnTo>
                      <a:lnTo>
                        <a:pt x="129" y="89"/>
                      </a:lnTo>
                      <a:lnTo>
                        <a:pt x="128" y="89"/>
                      </a:lnTo>
                      <a:lnTo>
                        <a:pt x="129" y="88"/>
                      </a:lnTo>
                      <a:lnTo>
                        <a:pt x="129" y="87"/>
                      </a:lnTo>
                      <a:lnTo>
                        <a:pt x="129" y="86"/>
                      </a:lnTo>
                      <a:lnTo>
                        <a:pt x="130" y="85"/>
                      </a:lnTo>
                      <a:lnTo>
                        <a:pt x="129" y="84"/>
                      </a:lnTo>
                      <a:lnTo>
                        <a:pt x="129" y="83"/>
                      </a:lnTo>
                      <a:lnTo>
                        <a:pt x="130" y="83"/>
                      </a:lnTo>
                      <a:lnTo>
                        <a:pt x="131" y="82"/>
                      </a:lnTo>
                      <a:lnTo>
                        <a:pt x="132" y="82"/>
                      </a:lnTo>
                      <a:lnTo>
                        <a:pt x="132" y="83"/>
                      </a:lnTo>
                      <a:lnTo>
                        <a:pt x="133" y="83"/>
                      </a:lnTo>
                      <a:lnTo>
                        <a:pt x="133" y="84"/>
                      </a:lnTo>
                      <a:lnTo>
                        <a:pt x="134" y="84"/>
                      </a:lnTo>
                      <a:lnTo>
                        <a:pt x="134" y="85"/>
                      </a:lnTo>
                      <a:lnTo>
                        <a:pt x="135" y="85"/>
                      </a:lnTo>
                      <a:lnTo>
                        <a:pt x="135" y="84"/>
                      </a:lnTo>
                      <a:lnTo>
                        <a:pt x="136" y="84"/>
                      </a:lnTo>
                      <a:lnTo>
                        <a:pt x="137" y="84"/>
                      </a:lnTo>
                      <a:lnTo>
                        <a:pt x="138" y="84"/>
                      </a:lnTo>
                      <a:lnTo>
                        <a:pt x="139" y="85"/>
                      </a:lnTo>
                      <a:lnTo>
                        <a:pt x="140" y="85"/>
                      </a:lnTo>
                      <a:lnTo>
                        <a:pt x="141" y="85"/>
                      </a:lnTo>
                      <a:lnTo>
                        <a:pt x="142" y="86"/>
                      </a:lnTo>
                      <a:lnTo>
                        <a:pt x="143" y="86"/>
                      </a:lnTo>
                      <a:lnTo>
                        <a:pt x="144" y="86"/>
                      </a:lnTo>
                      <a:lnTo>
                        <a:pt x="145" y="86"/>
                      </a:lnTo>
                      <a:lnTo>
                        <a:pt x="146" y="86"/>
                      </a:lnTo>
                      <a:lnTo>
                        <a:pt x="147" y="86"/>
                      </a:lnTo>
                      <a:lnTo>
                        <a:pt x="147" y="85"/>
                      </a:lnTo>
                      <a:lnTo>
                        <a:pt x="148" y="85"/>
                      </a:lnTo>
                      <a:lnTo>
                        <a:pt x="149" y="85"/>
                      </a:lnTo>
                      <a:lnTo>
                        <a:pt x="150" y="85"/>
                      </a:lnTo>
                      <a:lnTo>
                        <a:pt x="151" y="84"/>
                      </a:lnTo>
                      <a:lnTo>
                        <a:pt x="152" y="83"/>
                      </a:lnTo>
                      <a:lnTo>
                        <a:pt x="153" y="83"/>
                      </a:lnTo>
                      <a:lnTo>
                        <a:pt x="154" y="84"/>
                      </a:lnTo>
                      <a:lnTo>
                        <a:pt x="155" y="84"/>
                      </a:lnTo>
                      <a:lnTo>
                        <a:pt x="156" y="84"/>
                      </a:lnTo>
                      <a:lnTo>
                        <a:pt x="157" y="84"/>
                      </a:lnTo>
                      <a:lnTo>
                        <a:pt x="157" y="83"/>
                      </a:lnTo>
                      <a:lnTo>
                        <a:pt x="158" y="83"/>
                      </a:lnTo>
                      <a:lnTo>
                        <a:pt x="159" y="84"/>
                      </a:lnTo>
                      <a:lnTo>
                        <a:pt x="160" y="83"/>
                      </a:lnTo>
                      <a:lnTo>
                        <a:pt x="161" y="83"/>
                      </a:lnTo>
                      <a:lnTo>
                        <a:pt x="162" y="83"/>
                      </a:lnTo>
                      <a:lnTo>
                        <a:pt x="163" y="83"/>
                      </a:lnTo>
                      <a:lnTo>
                        <a:pt x="163" y="82"/>
                      </a:lnTo>
                      <a:lnTo>
                        <a:pt x="163" y="81"/>
                      </a:lnTo>
                      <a:lnTo>
                        <a:pt x="164" y="81"/>
                      </a:lnTo>
                      <a:lnTo>
                        <a:pt x="165" y="81"/>
                      </a:lnTo>
                      <a:lnTo>
                        <a:pt x="166" y="81"/>
                      </a:lnTo>
                      <a:lnTo>
                        <a:pt x="167" y="81"/>
                      </a:lnTo>
                      <a:lnTo>
                        <a:pt x="167" y="80"/>
                      </a:lnTo>
                      <a:lnTo>
                        <a:pt x="168" y="80"/>
                      </a:lnTo>
                      <a:lnTo>
                        <a:pt x="169" y="79"/>
                      </a:lnTo>
                      <a:lnTo>
                        <a:pt x="170" y="78"/>
                      </a:lnTo>
                      <a:lnTo>
                        <a:pt x="171" y="77"/>
                      </a:lnTo>
                      <a:lnTo>
                        <a:pt x="171" y="76"/>
                      </a:lnTo>
                      <a:lnTo>
                        <a:pt x="172" y="76"/>
                      </a:lnTo>
                      <a:lnTo>
                        <a:pt x="172" y="75"/>
                      </a:lnTo>
                      <a:lnTo>
                        <a:pt x="173" y="75"/>
                      </a:lnTo>
                      <a:lnTo>
                        <a:pt x="173" y="74"/>
                      </a:lnTo>
                      <a:lnTo>
                        <a:pt x="174" y="73"/>
                      </a:lnTo>
                      <a:lnTo>
                        <a:pt x="174" y="72"/>
                      </a:lnTo>
                      <a:lnTo>
                        <a:pt x="175" y="71"/>
                      </a:lnTo>
                      <a:lnTo>
                        <a:pt x="175" y="69"/>
                      </a:lnTo>
                      <a:lnTo>
                        <a:pt x="175" y="68"/>
                      </a:lnTo>
                      <a:lnTo>
                        <a:pt x="176" y="67"/>
                      </a:lnTo>
                      <a:lnTo>
                        <a:pt x="175" y="66"/>
                      </a:lnTo>
                      <a:lnTo>
                        <a:pt x="176" y="65"/>
                      </a:lnTo>
                      <a:lnTo>
                        <a:pt x="176" y="64"/>
                      </a:lnTo>
                      <a:lnTo>
                        <a:pt x="177" y="64"/>
                      </a:lnTo>
                      <a:lnTo>
                        <a:pt x="177" y="63"/>
                      </a:lnTo>
                      <a:lnTo>
                        <a:pt x="176" y="63"/>
                      </a:lnTo>
                      <a:lnTo>
                        <a:pt x="177" y="62"/>
                      </a:lnTo>
                      <a:lnTo>
                        <a:pt x="178" y="62"/>
                      </a:lnTo>
                      <a:lnTo>
                        <a:pt x="178" y="61"/>
                      </a:lnTo>
                      <a:lnTo>
                        <a:pt x="178" y="60"/>
                      </a:lnTo>
                      <a:lnTo>
                        <a:pt x="179" y="60"/>
                      </a:lnTo>
                      <a:lnTo>
                        <a:pt x="179" y="59"/>
                      </a:lnTo>
                      <a:lnTo>
                        <a:pt x="180" y="59"/>
                      </a:lnTo>
                      <a:lnTo>
                        <a:pt x="180" y="58"/>
                      </a:lnTo>
                      <a:lnTo>
                        <a:pt x="182" y="58"/>
                      </a:lnTo>
                      <a:lnTo>
                        <a:pt x="183" y="58"/>
                      </a:lnTo>
                      <a:lnTo>
                        <a:pt x="184" y="58"/>
                      </a:lnTo>
                      <a:lnTo>
                        <a:pt x="185" y="58"/>
                      </a:lnTo>
                      <a:lnTo>
                        <a:pt x="186" y="58"/>
                      </a:lnTo>
                      <a:lnTo>
                        <a:pt x="189" y="60"/>
                      </a:lnTo>
                      <a:lnTo>
                        <a:pt x="190" y="60"/>
                      </a:lnTo>
                      <a:lnTo>
                        <a:pt x="190" y="61"/>
                      </a:lnTo>
                      <a:lnTo>
                        <a:pt x="191" y="61"/>
                      </a:lnTo>
                      <a:lnTo>
                        <a:pt x="191" y="62"/>
                      </a:lnTo>
                      <a:lnTo>
                        <a:pt x="192" y="63"/>
                      </a:lnTo>
                      <a:lnTo>
                        <a:pt x="192" y="64"/>
                      </a:lnTo>
                      <a:lnTo>
                        <a:pt x="192" y="65"/>
                      </a:lnTo>
                      <a:lnTo>
                        <a:pt x="192" y="66"/>
                      </a:lnTo>
                      <a:lnTo>
                        <a:pt x="193" y="66"/>
                      </a:lnTo>
                      <a:lnTo>
                        <a:pt x="193" y="67"/>
                      </a:lnTo>
                      <a:lnTo>
                        <a:pt x="194" y="67"/>
                      </a:lnTo>
                      <a:lnTo>
                        <a:pt x="195" y="67"/>
                      </a:lnTo>
                      <a:lnTo>
                        <a:pt x="195" y="68"/>
                      </a:lnTo>
                      <a:lnTo>
                        <a:pt x="196" y="68"/>
                      </a:lnTo>
                      <a:lnTo>
                        <a:pt x="196" y="67"/>
                      </a:lnTo>
                      <a:lnTo>
                        <a:pt x="197" y="67"/>
                      </a:lnTo>
                      <a:lnTo>
                        <a:pt x="198" y="67"/>
                      </a:lnTo>
                      <a:lnTo>
                        <a:pt x="198" y="66"/>
                      </a:lnTo>
                      <a:lnTo>
                        <a:pt x="199" y="66"/>
                      </a:lnTo>
                      <a:lnTo>
                        <a:pt x="200" y="66"/>
                      </a:lnTo>
                      <a:lnTo>
                        <a:pt x="200" y="65"/>
                      </a:lnTo>
                      <a:lnTo>
                        <a:pt x="200" y="64"/>
                      </a:lnTo>
                      <a:lnTo>
                        <a:pt x="200" y="63"/>
                      </a:lnTo>
                      <a:lnTo>
                        <a:pt x="201" y="63"/>
                      </a:lnTo>
                      <a:lnTo>
                        <a:pt x="202" y="63"/>
                      </a:lnTo>
                      <a:lnTo>
                        <a:pt x="203" y="63"/>
                      </a:lnTo>
                      <a:lnTo>
                        <a:pt x="203" y="62"/>
                      </a:lnTo>
                      <a:lnTo>
                        <a:pt x="203" y="61"/>
                      </a:lnTo>
                      <a:lnTo>
                        <a:pt x="204" y="61"/>
                      </a:lnTo>
                      <a:lnTo>
                        <a:pt x="205" y="60"/>
                      </a:lnTo>
                      <a:lnTo>
                        <a:pt x="207" y="59"/>
                      </a:lnTo>
                      <a:lnTo>
                        <a:pt x="207" y="58"/>
                      </a:lnTo>
                      <a:lnTo>
                        <a:pt x="207" y="57"/>
                      </a:lnTo>
                      <a:lnTo>
                        <a:pt x="207" y="56"/>
                      </a:lnTo>
                      <a:lnTo>
                        <a:pt x="207" y="55"/>
                      </a:lnTo>
                      <a:lnTo>
                        <a:pt x="208" y="54"/>
                      </a:lnTo>
                      <a:lnTo>
                        <a:pt x="208" y="53"/>
                      </a:lnTo>
                      <a:lnTo>
                        <a:pt x="208" y="52"/>
                      </a:lnTo>
                      <a:lnTo>
                        <a:pt x="208" y="51"/>
                      </a:lnTo>
                      <a:lnTo>
                        <a:pt x="208" y="50"/>
                      </a:lnTo>
                      <a:lnTo>
                        <a:pt x="208" y="49"/>
                      </a:lnTo>
                      <a:lnTo>
                        <a:pt x="208" y="48"/>
                      </a:lnTo>
                      <a:lnTo>
                        <a:pt x="208" y="47"/>
                      </a:lnTo>
                      <a:lnTo>
                        <a:pt x="208" y="46"/>
                      </a:lnTo>
                      <a:lnTo>
                        <a:pt x="208" y="45"/>
                      </a:lnTo>
                      <a:lnTo>
                        <a:pt x="208" y="44"/>
                      </a:lnTo>
                      <a:lnTo>
                        <a:pt x="208" y="43"/>
                      </a:lnTo>
                      <a:lnTo>
                        <a:pt x="207" y="43"/>
                      </a:lnTo>
                      <a:lnTo>
                        <a:pt x="207" y="42"/>
                      </a:lnTo>
                      <a:lnTo>
                        <a:pt x="207" y="41"/>
                      </a:lnTo>
                      <a:lnTo>
                        <a:pt x="207" y="40"/>
                      </a:lnTo>
                      <a:lnTo>
                        <a:pt x="207" y="39"/>
                      </a:lnTo>
                      <a:lnTo>
                        <a:pt x="207" y="38"/>
                      </a:lnTo>
                      <a:lnTo>
                        <a:pt x="208" y="38"/>
                      </a:lnTo>
                      <a:lnTo>
                        <a:pt x="209" y="38"/>
                      </a:lnTo>
                      <a:lnTo>
                        <a:pt x="209" y="37"/>
                      </a:lnTo>
                      <a:lnTo>
                        <a:pt x="209" y="36"/>
                      </a:lnTo>
                      <a:lnTo>
                        <a:pt x="210" y="35"/>
                      </a:lnTo>
                      <a:lnTo>
                        <a:pt x="211" y="35"/>
                      </a:lnTo>
                      <a:lnTo>
                        <a:pt x="212" y="35"/>
                      </a:lnTo>
                      <a:lnTo>
                        <a:pt x="213" y="35"/>
                      </a:lnTo>
                      <a:lnTo>
                        <a:pt x="214" y="35"/>
                      </a:lnTo>
                      <a:lnTo>
                        <a:pt x="215" y="34"/>
                      </a:lnTo>
                      <a:lnTo>
                        <a:pt x="215" y="33"/>
                      </a:lnTo>
                      <a:lnTo>
                        <a:pt x="216" y="33"/>
                      </a:lnTo>
                      <a:lnTo>
                        <a:pt x="217" y="33"/>
                      </a:lnTo>
                      <a:lnTo>
                        <a:pt x="217" y="32"/>
                      </a:lnTo>
                      <a:lnTo>
                        <a:pt x="218" y="31"/>
                      </a:lnTo>
                      <a:lnTo>
                        <a:pt x="219" y="31"/>
                      </a:lnTo>
                      <a:lnTo>
                        <a:pt x="220" y="31"/>
                      </a:lnTo>
                      <a:lnTo>
                        <a:pt x="221" y="31"/>
                      </a:lnTo>
                      <a:lnTo>
                        <a:pt x="221" y="30"/>
                      </a:lnTo>
                      <a:lnTo>
                        <a:pt x="221" y="29"/>
                      </a:lnTo>
                      <a:lnTo>
                        <a:pt x="222" y="29"/>
                      </a:lnTo>
                      <a:lnTo>
                        <a:pt x="222" y="28"/>
                      </a:lnTo>
                      <a:lnTo>
                        <a:pt x="223" y="28"/>
                      </a:lnTo>
                      <a:lnTo>
                        <a:pt x="224" y="28"/>
                      </a:lnTo>
                      <a:lnTo>
                        <a:pt x="224" y="27"/>
                      </a:lnTo>
                      <a:lnTo>
                        <a:pt x="225" y="27"/>
                      </a:lnTo>
                      <a:lnTo>
                        <a:pt x="225" y="26"/>
                      </a:lnTo>
                      <a:lnTo>
                        <a:pt x="225" y="25"/>
                      </a:lnTo>
                      <a:lnTo>
                        <a:pt x="225" y="24"/>
                      </a:lnTo>
                      <a:lnTo>
                        <a:pt x="225" y="23"/>
                      </a:lnTo>
                      <a:lnTo>
                        <a:pt x="224" y="23"/>
                      </a:lnTo>
                      <a:lnTo>
                        <a:pt x="224" y="22"/>
                      </a:lnTo>
                      <a:lnTo>
                        <a:pt x="223" y="22"/>
                      </a:lnTo>
                      <a:lnTo>
                        <a:pt x="223" y="21"/>
                      </a:lnTo>
                      <a:lnTo>
                        <a:pt x="222" y="20"/>
                      </a:lnTo>
                      <a:lnTo>
                        <a:pt x="221" y="20"/>
                      </a:lnTo>
                      <a:lnTo>
                        <a:pt x="221" y="19"/>
                      </a:lnTo>
                      <a:lnTo>
                        <a:pt x="221" y="18"/>
                      </a:lnTo>
                      <a:lnTo>
                        <a:pt x="220" y="17"/>
                      </a:lnTo>
                      <a:lnTo>
                        <a:pt x="219" y="17"/>
                      </a:lnTo>
                      <a:lnTo>
                        <a:pt x="219" y="16"/>
                      </a:lnTo>
                      <a:lnTo>
                        <a:pt x="220" y="16"/>
                      </a:lnTo>
                      <a:lnTo>
                        <a:pt x="220" y="15"/>
                      </a:lnTo>
                      <a:lnTo>
                        <a:pt x="220" y="14"/>
                      </a:lnTo>
                      <a:lnTo>
                        <a:pt x="221" y="13"/>
                      </a:lnTo>
                      <a:lnTo>
                        <a:pt x="221" y="12"/>
                      </a:lnTo>
                      <a:lnTo>
                        <a:pt x="222" y="11"/>
                      </a:lnTo>
                      <a:lnTo>
                        <a:pt x="223" y="11"/>
                      </a:lnTo>
                      <a:lnTo>
                        <a:pt x="227" y="6"/>
                      </a:lnTo>
                      <a:lnTo>
                        <a:pt x="230" y="4"/>
                      </a:lnTo>
                      <a:lnTo>
                        <a:pt x="233" y="0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" name="Freeform 82">
                  <a:extLst>
                    <a:ext uri="{FF2B5EF4-FFF2-40B4-BE49-F238E27FC236}">
                      <a16:creationId xmlns:a16="http://schemas.microsoft.com/office/drawing/2014/main" id="{BC345FAF-2472-415B-98C4-94CAF49CB1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408488" y="2786063"/>
                  <a:ext cx="541337" cy="519112"/>
                </a:xfrm>
                <a:custGeom>
                  <a:avLst/>
                  <a:gdLst>
                    <a:gd name="T0" fmla="*/ 45 w 341"/>
                    <a:gd name="T1" fmla="*/ 2 h 327"/>
                    <a:gd name="T2" fmla="*/ 51 w 341"/>
                    <a:gd name="T3" fmla="*/ 2 h 327"/>
                    <a:gd name="T4" fmla="*/ 64 w 341"/>
                    <a:gd name="T5" fmla="*/ 3 h 327"/>
                    <a:gd name="T6" fmla="*/ 97 w 341"/>
                    <a:gd name="T7" fmla="*/ 5 h 327"/>
                    <a:gd name="T8" fmla="*/ 144 w 341"/>
                    <a:gd name="T9" fmla="*/ 7 h 327"/>
                    <a:gd name="T10" fmla="*/ 206 w 341"/>
                    <a:gd name="T11" fmla="*/ 12 h 327"/>
                    <a:gd name="T12" fmla="*/ 248 w 341"/>
                    <a:gd name="T13" fmla="*/ 14 h 327"/>
                    <a:gd name="T14" fmla="*/ 273 w 341"/>
                    <a:gd name="T15" fmla="*/ 15 h 327"/>
                    <a:gd name="T16" fmla="*/ 341 w 341"/>
                    <a:gd name="T17" fmla="*/ 19 h 327"/>
                    <a:gd name="T18" fmla="*/ 340 w 341"/>
                    <a:gd name="T19" fmla="*/ 64 h 327"/>
                    <a:gd name="T20" fmla="*/ 340 w 341"/>
                    <a:gd name="T21" fmla="*/ 74 h 327"/>
                    <a:gd name="T22" fmla="*/ 340 w 341"/>
                    <a:gd name="T23" fmla="*/ 77 h 327"/>
                    <a:gd name="T24" fmla="*/ 340 w 341"/>
                    <a:gd name="T25" fmla="*/ 79 h 327"/>
                    <a:gd name="T26" fmla="*/ 339 w 341"/>
                    <a:gd name="T27" fmla="*/ 95 h 327"/>
                    <a:gd name="T28" fmla="*/ 339 w 341"/>
                    <a:gd name="T29" fmla="*/ 106 h 327"/>
                    <a:gd name="T30" fmla="*/ 337 w 341"/>
                    <a:gd name="T31" fmla="*/ 143 h 327"/>
                    <a:gd name="T32" fmla="*/ 337 w 341"/>
                    <a:gd name="T33" fmla="*/ 149 h 327"/>
                    <a:gd name="T34" fmla="*/ 337 w 341"/>
                    <a:gd name="T35" fmla="*/ 168 h 327"/>
                    <a:gd name="T36" fmla="*/ 336 w 341"/>
                    <a:gd name="T37" fmla="*/ 174 h 327"/>
                    <a:gd name="T38" fmla="*/ 336 w 341"/>
                    <a:gd name="T39" fmla="*/ 193 h 327"/>
                    <a:gd name="T40" fmla="*/ 335 w 341"/>
                    <a:gd name="T41" fmla="*/ 211 h 327"/>
                    <a:gd name="T42" fmla="*/ 333 w 341"/>
                    <a:gd name="T43" fmla="*/ 229 h 327"/>
                    <a:gd name="T44" fmla="*/ 332 w 341"/>
                    <a:gd name="T45" fmla="*/ 256 h 327"/>
                    <a:gd name="T46" fmla="*/ 330 w 341"/>
                    <a:gd name="T47" fmla="*/ 292 h 327"/>
                    <a:gd name="T48" fmla="*/ 330 w 341"/>
                    <a:gd name="T49" fmla="*/ 322 h 327"/>
                    <a:gd name="T50" fmla="*/ 288 w 341"/>
                    <a:gd name="T51" fmla="*/ 323 h 327"/>
                    <a:gd name="T52" fmla="*/ 223 w 341"/>
                    <a:gd name="T53" fmla="*/ 324 h 327"/>
                    <a:gd name="T54" fmla="*/ 188 w 341"/>
                    <a:gd name="T55" fmla="*/ 324 h 327"/>
                    <a:gd name="T56" fmla="*/ 150 w 341"/>
                    <a:gd name="T57" fmla="*/ 325 h 327"/>
                    <a:gd name="T58" fmla="*/ 122 w 341"/>
                    <a:gd name="T59" fmla="*/ 325 h 327"/>
                    <a:gd name="T60" fmla="*/ 115 w 341"/>
                    <a:gd name="T61" fmla="*/ 325 h 327"/>
                    <a:gd name="T62" fmla="*/ 79 w 341"/>
                    <a:gd name="T63" fmla="*/ 326 h 327"/>
                    <a:gd name="T64" fmla="*/ 58 w 341"/>
                    <a:gd name="T65" fmla="*/ 327 h 327"/>
                    <a:gd name="T66" fmla="*/ 0 w 341"/>
                    <a:gd name="T67" fmla="*/ 327 h 327"/>
                    <a:gd name="T68" fmla="*/ 3 w 341"/>
                    <a:gd name="T69" fmla="*/ 277 h 327"/>
                    <a:gd name="T70" fmla="*/ 3 w 341"/>
                    <a:gd name="T71" fmla="*/ 274 h 327"/>
                    <a:gd name="T72" fmla="*/ 4 w 341"/>
                    <a:gd name="T73" fmla="*/ 247 h 327"/>
                    <a:gd name="T74" fmla="*/ 15 w 341"/>
                    <a:gd name="T75" fmla="*/ 42 h 327"/>
                    <a:gd name="T76" fmla="*/ 15 w 341"/>
                    <a:gd name="T77" fmla="*/ 40 h 327"/>
                    <a:gd name="T78" fmla="*/ 15 w 341"/>
                    <a:gd name="T79" fmla="*/ 36 h 327"/>
                    <a:gd name="T80" fmla="*/ 16 w 341"/>
                    <a:gd name="T81" fmla="*/ 34 h 327"/>
                    <a:gd name="T82" fmla="*/ 16 w 341"/>
                    <a:gd name="T83" fmla="*/ 0 h 327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341"/>
                    <a:gd name="T127" fmla="*/ 0 h 327"/>
                    <a:gd name="T128" fmla="*/ 341 w 341"/>
                    <a:gd name="T129" fmla="*/ 327 h 327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341" h="327">
                      <a:moveTo>
                        <a:pt x="31" y="1"/>
                      </a:moveTo>
                      <a:lnTo>
                        <a:pt x="45" y="2"/>
                      </a:lnTo>
                      <a:lnTo>
                        <a:pt x="47" y="2"/>
                      </a:lnTo>
                      <a:lnTo>
                        <a:pt x="51" y="2"/>
                      </a:lnTo>
                      <a:lnTo>
                        <a:pt x="56" y="2"/>
                      </a:lnTo>
                      <a:lnTo>
                        <a:pt x="64" y="3"/>
                      </a:lnTo>
                      <a:lnTo>
                        <a:pt x="78" y="4"/>
                      </a:lnTo>
                      <a:lnTo>
                        <a:pt x="97" y="5"/>
                      </a:lnTo>
                      <a:lnTo>
                        <a:pt x="118" y="6"/>
                      </a:lnTo>
                      <a:lnTo>
                        <a:pt x="144" y="7"/>
                      </a:lnTo>
                      <a:lnTo>
                        <a:pt x="174" y="10"/>
                      </a:lnTo>
                      <a:lnTo>
                        <a:pt x="206" y="12"/>
                      </a:lnTo>
                      <a:lnTo>
                        <a:pt x="229" y="13"/>
                      </a:lnTo>
                      <a:lnTo>
                        <a:pt x="248" y="14"/>
                      </a:lnTo>
                      <a:lnTo>
                        <a:pt x="257" y="14"/>
                      </a:lnTo>
                      <a:lnTo>
                        <a:pt x="273" y="15"/>
                      </a:lnTo>
                      <a:lnTo>
                        <a:pt x="303" y="17"/>
                      </a:lnTo>
                      <a:lnTo>
                        <a:pt x="341" y="19"/>
                      </a:lnTo>
                      <a:lnTo>
                        <a:pt x="341" y="38"/>
                      </a:lnTo>
                      <a:lnTo>
                        <a:pt x="340" y="64"/>
                      </a:lnTo>
                      <a:lnTo>
                        <a:pt x="340" y="71"/>
                      </a:lnTo>
                      <a:lnTo>
                        <a:pt x="340" y="74"/>
                      </a:lnTo>
                      <a:lnTo>
                        <a:pt x="340" y="75"/>
                      </a:lnTo>
                      <a:lnTo>
                        <a:pt x="340" y="77"/>
                      </a:lnTo>
                      <a:lnTo>
                        <a:pt x="340" y="79"/>
                      </a:lnTo>
                      <a:lnTo>
                        <a:pt x="339" y="79"/>
                      </a:lnTo>
                      <a:lnTo>
                        <a:pt x="339" y="95"/>
                      </a:lnTo>
                      <a:lnTo>
                        <a:pt x="339" y="97"/>
                      </a:lnTo>
                      <a:lnTo>
                        <a:pt x="339" y="106"/>
                      </a:lnTo>
                      <a:lnTo>
                        <a:pt x="338" y="122"/>
                      </a:lnTo>
                      <a:lnTo>
                        <a:pt x="337" y="143"/>
                      </a:lnTo>
                      <a:lnTo>
                        <a:pt x="337" y="144"/>
                      </a:lnTo>
                      <a:lnTo>
                        <a:pt x="337" y="149"/>
                      </a:lnTo>
                      <a:lnTo>
                        <a:pt x="337" y="156"/>
                      </a:lnTo>
                      <a:lnTo>
                        <a:pt x="337" y="168"/>
                      </a:lnTo>
                      <a:lnTo>
                        <a:pt x="336" y="170"/>
                      </a:lnTo>
                      <a:lnTo>
                        <a:pt x="336" y="174"/>
                      </a:lnTo>
                      <a:lnTo>
                        <a:pt x="336" y="175"/>
                      </a:lnTo>
                      <a:lnTo>
                        <a:pt x="336" y="193"/>
                      </a:lnTo>
                      <a:lnTo>
                        <a:pt x="336" y="194"/>
                      </a:lnTo>
                      <a:lnTo>
                        <a:pt x="335" y="211"/>
                      </a:lnTo>
                      <a:lnTo>
                        <a:pt x="334" y="218"/>
                      </a:lnTo>
                      <a:lnTo>
                        <a:pt x="333" y="229"/>
                      </a:lnTo>
                      <a:lnTo>
                        <a:pt x="333" y="243"/>
                      </a:lnTo>
                      <a:lnTo>
                        <a:pt x="332" y="256"/>
                      </a:lnTo>
                      <a:lnTo>
                        <a:pt x="332" y="258"/>
                      </a:lnTo>
                      <a:lnTo>
                        <a:pt x="330" y="292"/>
                      </a:lnTo>
                      <a:lnTo>
                        <a:pt x="330" y="313"/>
                      </a:lnTo>
                      <a:lnTo>
                        <a:pt x="330" y="322"/>
                      </a:lnTo>
                      <a:lnTo>
                        <a:pt x="322" y="322"/>
                      </a:lnTo>
                      <a:lnTo>
                        <a:pt x="288" y="323"/>
                      </a:lnTo>
                      <a:lnTo>
                        <a:pt x="257" y="323"/>
                      </a:lnTo>
                      <a:lnTo>
                        <a:pt x="223" y="324"/>
                      </a:lnTo>
                      <a:lnTo>
                        <a:pt x="193" y="324"/>
                      </a:lnTo>
                      <a:lnTo>
                        <a:pt x="188" y="324"/>
                      </a:lnTo>
                      <a:lnTo>
                        <a:pt x="170" y="324"/>
                      </a:lnTo>
                      <a:lnTo>
                        <a:pt x="150" y="325"/>
                      </a:lnTo>
                      <a:lnTo>
                        <a:pt x="134" y="325"/>
                      </a:lnTo>
                      <a:lnTo>
                        <a:pt x="122" y="325"/>
                      </a:lnTo>
                      <a:lnTo>
                        <a:pt x="120" y="325"/>
                      </a:lnTo>
                      <a:lnTo>
                        <a:pt x="115" y="325"/>
                      </a:lnTo>
                      <a:lnTo>
                        <a:pt x="99" y="326"/>
                      </a:lnTo>
                      <a:lnTo>
                        <a:pt x="79" y="326"/>
                      </a:lnTo>
                      <a:lnTo>
                        <a:pt x="61" y="327"/>
                      </a:lnTo>
                      <a:lnTo>
                        <a:pt x="58" y="327"/>
                      </a:lnTo>
                      <a:lnTo>
                        <a:pt x="44" y="327"/>
                      </a:lnTo>
                      <a:lnTo>
                        <a:pt x="0" y="327"/>
                      </a:lnTo>
                      <a:lnTo>
                        <a:pt x="3" y="279"/>
                      </a:lnTo>
                      <a:lnTo>
                        <a:pt x="3" y="277"/>
                      </a:lnTo>
                      <a:lnTo>
                        <a:pt x="3" y="274"/>
                      </a:lnTo>
                      <a:lnTo>
                        <a:pt x="4" y="247"/>
                      </a:lnTo>
                      <a:lnTo>
                        <a:pt x="9" y="152"/>
                      </a:lnTo>
                      <a:lnTo>
                        <a:pt x="15" y="42"/>
                      </a:lnTo>
                      <a:lnTo>
                        <a:pt x="15" y="40"/>
                      </a:lnTo>
                      <a:lnTo>
                        <a:pt x="15" y="38"/>
                      </a:lnTo>
                      <a:lnTo>
                        <a:pt x="15" y="36"/>
                      </a:lnTo>
                      <a:lnTo>
                        <a:pt x="16" y="34"/>
                      </a:lnTo>
                      <a:lnTo>
                        <a:pt x="16" y="31"/>
                      </a:lnTo>
                      <a:lnTo>
                        <a:pt x="16" y="0"/>
                      </a:lnTo>
                      <a:lnTo>
                        <a:pt x="31" y="1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" name="Freeform 83">
                  <a:extLst>
                    <a:ext uri="{FF2B5EF4-FFF2-40B4-BE49-F238E27FC236}">
                      <a16:creationId xmlns:a16="http://schemas.microsoft.com/office/drawing/2014/main" id="{515C0BC1-6F16-446D-B7AB-AF600FD872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9250" y="2854325"/>
                  <a:ext cx="641350" cy="504825"/>
                </a:xfrm>
                <a:custGeom>
                  <a:avLst/>
                  <a:gdLst>
                    <a:gd name="T0" fmla="*/ 179 w 404"/>
                    <a:gd name="T1" fmla="*/ 18 h 318"/>
                    <a:gd name="T2" fmla="*/ 189 w 404"/>
                    <a:gd name="T3" fmla="*/ 13 h 318"/>
                    <a:gd name="T4" fmla="*/ 200 w 404"/>
                    <a:gd name="T5" fmla="*/ 16 h 318"/>
                    <a:gd name="T6" fmla="*/ 213 w 404"/>
                    <a:gd name="T7" fmla="*/ 17 h 318"/>
                    <a:gd name="T8" fmla="*/ 222 w 404"/>
                    <a:gd name="T9" fmla="*/ 11 h 318"/>
                    <a:gd name="T10" fmla="*/ 234 w 404"/>
                    <a:gd name="T11" fmla="*/ 10 h 318"/>
                    <a:gd name="T12" fmla="*/ 245 w 404"/>
                    <a:gd name="T13" fmla="*/ 7 h 318"/>
                    <a:gd name="T14" fmla="*/ 258 w 404"/>
                    <a:gd name="T15" fmla="*/ 5 h 318"/>
                    <a:gd name="T16" fmla="*/ 269 w 404"/>
                    <a:gd name="T17" fmla="*/ 3 h 318"/>
                    <a:gd name="T18" fmla="*/ 280 w 404"/>
                    <a:gd name="T19" fmla="*/ 4 h 318"/>
                    <a:gd name="T20" fmla="*/ 290 w 404"/>
                    <a:gd name="T21" fmla="*/ 5 h 318"/>
                    <a:gd name="T22" fmla="*/ 297 w 404"/>
                    <a:gd name="T23" fmla="*/ 15 h 318"/>
                    <a:gd name="T24" fmla="*/ 299 w 404"/>
                    <a:gd name="T25" fmla="*/ 25 h 318"/>
                    <a:gd name="T26" fmla="*/ 298 w 404"/>
                    <a:gd name="T27" fmla="*/ 37 h 318"/>
                    <a:gd name="T28" fmla="*/ 303 w 404"/>
                    <a:gd name="T29" fmla="*/ 50 h 318"/>
                    <a:gd name="T30" fmla="*/ 304 w 404"/>
                    <a:gd name="T31" fmla="*/ 61 h 318"/>
                    <a:gd name="T32" fmla="*/ 313 w 404"/>
                    <a:gd name="T33" fmla="*/ 69 h 318"/>
                    <a:gd name="T34" fmla="*/ 324 w 404"/>
                    <a:gd name="T35" fmla="*/ 75 h 318"/>
                    <a:gd name="T36" fmla="*/ 335 w 404"/>
                    <a:gd name="T37" fmla="*/ 80 h 318"/>
                    <a:gd name="T38" fmla="*/ 340 w 404"/>
                    <a:gd name="T39" fmla="*/ 92 h 318"/>
                    <a:gd name="T40" fmla="*/ 334 w 404"/>
                    <a:gd name="T41" fmla="*/ 101 h 318"/>
                    <a:gd name="T42" fmla="*/ 327 w 404"/>
                    <a:gd name="T43" fmla="*/ 111 h 318"/>
                    <a:gd name="T44" fmla="*/ 335 w 404"/>
                    <a:gd name="T45" fmla="*/ 123 h 318"/>
                    <a:gd name="T46" fmla="*/ 333 w 404"/>
                    <a:gd name="T47" fmla="*/ 134 h 318"/>
                    <a:gd name="T48" fmla="*/ 334 w 404"/>
                    <a:gd name="T49" fmla="*/ 145 h 318"/>
                    <a:gd name="T50" fmla="*/ 339 w 404"/>
                    <a:gd name="T51" fmla="*/ 155 h 318"/>
                    <a:gd name="T52" fmla="*/ 345 w 404"/>
                    <a:gd name="T53" fmla="*/ 168 h 318"/>
                    <a:gd name="T54" fmla="*/ 334 w 404"/>
                    <a:gd name="T55" fmla="*/ 172 h 318"/>
                    <a:gd name="T56" fmla="*/ 327 w 404"/>
                    <a:gd name="T57" fmla="*/ 182 h 318"/>
                    <a:gd name="T58" fmla="*/ 384 w 404"/>
                    <a:gd name="T59" fmla="*/ 240 h 318"/>
                    <a:gd name="T60" fmla="*/ 368 w 404"/>
                    <a:gd name="T61" fmla="*/ 258 h 318"/>
                    <a:gd name="T62" fmla="*/ 294 w 404"/>
                    <a:gd name="T63" fmla="*/ 260 h 318"/>
                    <a:gd name="T64" fmla="*/ 285 w 404"/>
                    <a:gd name="T65" fmla="*/ 263 h 318"/>
                    <a:gd name="T66" fmla="*/ 275 w 404"/>
                    <a:gd name="T67" fmla="*/ 267 h 318"/>
                    <a:gd name="T68" fmla="*/ 273 w 404"/>
                    <a:gd name="T69" fmla="*/ 276 h 318"/>
                    <a:gd name="T70" fmla="*/ 274 w 404"/>
                    <a:gd name="T71" fmla="*/ 286 h 318"/>
                    <a:gd name="T72" fmla="*/ 263 w 404"/>
                    <a:gd name="T73" fmla="*/ 279 h 318"/>
                    <a:gd name="T74" fmla="*/ 252 w 404"/>
                    <a:gd name="T75" fmla="*/ 278 h 318"/>
                    <a:gd name="T76" fmla="*/ 242 w 404"/>
                    <a:gd name="T77" fmla="*/ 275 h 318"/>
                    <a:gd name="T78" fmla="*/ 233 w 404"/>
                    <a:gd name="T79" fmla="*/ 283 h 318"/>
                    <a:gd name="T80" fmla="*/ 223 w 404"/>
                    <a:gd name="T81" fmla="*/ 287 h 318"/>
                    <a:gd name="T82" fmla="*/ 214 w 404"/>
                    <a:gd name="T83" fmla="*/ 292 h 318"/>
                    <a:gd name="T84" fmla="*/ 185 w 404"/>
                    <a:gd name="T85" fmla="*/ 296 h 318"/>
                    <a:gd name="T86" fmla="*/ 166 w 404"/>
                    <a:gd name="T87" fmla="*/ 302 h 318"/>
                    <a:gd name="T88" fmla="*/ 157 w 404"/>
                    <a:gd name="T89" fmla="*/ 298 h 318"/>
                    <a:gd name="T90" fmla="*/ 146 w 404"/>
                    <a:gd name="T91" fmla="*/ 299 h 318"/>
                    <a:gd name="T92" fmla="*/ 136 w 404"/>
                    <a:gd name="T93" fmla="*/ 303 h 318"/>
                    <a:gd name="T94" fmla="*/ 124 w 404"/>
                    <a:gd name="T95" fmla="*/ 299 h 318"/>
                    <a:gd name="T96" fmla="*/ 113 w 404"/>
                    <a:gd name="T97" fmla="*/ 296 h 318"/>
                    <a:gd name="T98" fmla="*/ 102 w 404"/>
                    <a:gd name="T99" fmla="*/ 295 h 318"/>
                    <a:gd name="T100" fmla="*/ 93 w 404"/>
                    <a:gd name="T101" fmla="*/ 287 h 318"/>
                    <a:gd name="T102" fmla="*/ 81 w 404"/>
                    <a:gd name="T103" fmla="*/ 282 h 318"/>
                    <a:gd name="T104" fmla="*/ 72 w 404"/>
                    <a:gd name="T105" fmla="*/ 284 h 318"/>
                    <a:gd name="T106" fmla="*/ 60 w 404"/>
                    <a:gd name="T107" fmla="*/ 284 h 318"/>
                    <a:gd name="T108" fmla="*/ 48 w 404"/>
                    <a:gd name="T109" fmla="*/ 290 h 318"/>
                    <a:gd name="T110" fmla="*/ 39 w 404"/>
                    <a:gd name="T111" fmla="*/ 301 h 318"/>
                    <a:gd name="T112" fmla="*/ 30 w 404"/>
                    <a:gd name="T113" fmla="*/ 307 h 318"/>
                    <a:gd name="T114" fmla="*/ 16 w 404"/>
                    <a:gd name="T115" fmla="*/ 299 h 318"/>
                    <a:gd name="T116" fmla="*/ 6 w 404"/>
                    <a:gd name="T117" fmla="*/ 289 h 318"/>
                    <a:gd name="T118" fmla="*/ 2 w 404"/>
                    <a:gd name="T119" fmla="*/ 276 h 318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404"/>
                    <a:gd name="T181" fmla="*/ 0 h 318"/>
                    <a:gd name="T182" fmla="*/ 404 w 404"/>
                    <a:gd name="T183" fmla="*/ 318 h 318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404" h="318">
                      <a:moveTo>
                        <a:pt x="101" y="56"/>
                      </a:moveTo>
                      <a:lnTo>
                        <a:pt x="114" y="49"/>
                      </a:lnTo>
                      <a:lnTo>
                        <a:pt x="118" y="48"/>
                      </a:lnTo>
                      <a:lnTo>
                        <a:pt x="120" y="47"/>
                      </a:lnTo>
                      <a:lnTo>
                        <a:pt x="171" y="23"/>
                      </a:lnTo>
                      <a:lnTo>
                        <a:pt x="172" y="23"/>
                      </a:lnTo>
                      <a:lnTo>
                        <a:pt x="173" y="22"/>
                      </a:lnTo>
                      <a:lnTo>
                        <a:pt x="174" y="22"/>
                      </a:lnTo>
                      <a:lnTo>
                        <a:pt x="174" y="23"/>
                      </a:lnTo>
                      <a:lnTo>
                        <a:pt x="175" y="23"/>
                      </a:lnTo>
                      <a:lnTo>
                        <a:pt x="176" y="23"/>
                      </a:lnTo>
                      <a:lnTo>
                        <a:pt x="176" y="22"/>
                      </a:lnTo>
                      <a:lnTo>
                        <a:pt x="176" y="21"/>
                      </a:lnTo>
                      <a:lnTo>
                        <a:pt x="176" y="20"/>
                      </a:lnTo>
                      <a:lnTo>
                        <a:pt x="177" y="20"/>
                      </a:lnTo>
                      <a:lnTo>
                        <a:pt x="178" y="19"/>
                      </a:lnTo>
                      <a:lnTo>
                        <a:pt x="179" y="18"/>
                      </a:lnTo>
                      <a:lnTo>
                        <a:pt x="180" y="17"/>
                      </a:lnTo>
                      <a:lnTo>
                        <a:pt x="181" y="17"/>
                      </a:lnTo>
                      <a:lnTo>
                        <a:pt x="182" y="17"/>
                      </a:lnTo>
                      <a:lnTo>
                        <a:pt x="183" y="17"/>
                      </a:lnTo>
                      <a:lnTo>
                        <a:pt x="184" y="17"/>
                      </a:lnTo>
                      <a:lnTo>
                        <a:pt x="185" y="17"/>
                      </a:lnTo>
                      <a:lnTo>
                        <a:pt x="186" y="17"/>
                      </a:lnTo>
                      <a:lnTo>
                        <a:pt x="186" y="16"/>
                      </a:lnTo>
                      <a:lnTo>
                        <a:pt x="187" y="16"/>
                      </a:lnTo>
                      <a:lnTo>
                        <a:pt x="187" y="15"/>
                      </a:lnTo>
                      <a:lnTo>
                        <a:pt x="188" y="15"/>
                      </a:lnTo>
                      <a:lnTo>
                        <a:pt x="188" y="14"/>
                      </a:lnTo>
                      <a:lnTo>
                        <a:pt x="189" y="13"/>
                      </a:lnTo>
                      <a:lnTo>
                        <a:pt x="190" y="13"/>
                      </a:lnTo>
                      <a:lnTo>
                        <a:pt x="191" y="13"/>
                      </a:lnTo>
                      <a:lnTo>
                        <a:pt x="192" y="13"/>
                      </a:lnTo>
                      <a:lnTo>
                        <a:pt x="193" y="14"/>
                      </a:lnTo>
                      <a:lnTo>
                        <a:pt x="194" y="14"/>
                      </a:lnTo>
                      <a:lnTo>
                        <a:pt x="195" y="14"/>
                      </a:lnTo>
                      <a:lnTo>
                        <a:pt x="195" y="15"/>
                      </a:lnTo>
                      <a:lnTo>
                        <a:pt x="196" y="15"/>
                      </a:lnTo>
                      <a:lnTo>
                        <a:pt x="196" y="16"/>
                      </a:lnTo>
                      <a:lnTo>
                        <a:pt x="197" y="16"/>
                      </a:lnTo>
                      <a:lnTo>
                        <a:pt x="198" y="16"/>
                      </a:lnTo>
                      <a:lnTo>
                        <a:pt x="199" y="16"/>
                      </a:lnTo>
                      <a:lnTo>
                        <a:pt x="199" y="15"/>
                      </a:lnTo>
                      <a:lnTo>
                        <a:pt x="199" y="16"/>
                      </a:lnTo>
                      <a:lnTo>
                        <a:pt x="200" y="16"/>
                      </a:lnTo>
                      <a:lnTo>
                        <a:pt x="200" y="17"/>
                      </a:lnTo>
                      <a:lnTo>
                        <a:pt x="201" y="17"/>
                      </a:lnTo>
                      <a:lnTo>
                        <a:pt x="202" y="17"/>
                      </a:lnTo>
                      <a:lnTo>
                        <a:pt x="203" y="17"/>
                      </a:lnTo>
                      <a:lnTo>
                        <a:pt x="204" y="17"/>
                      </a:lnTo>
                      <a:lnTo>
                        <a:pt x="205" y="16"/>
                      </a:lnTo>
                      <a:lnTo>
                        <a:pt x="206" y="16"/>
                      </a:lnTo>
                      <a:lnTo>
                        <a:pt x="207" y="16"/>
                      </a:lnTo>
                      <a:lnTo>
                        <a:pt x="207" y="17"/>
                      </a:lnTo>
                      <a:lnTo>
                        <a:pt x="208" y="17"/>
                      </a:lnTo>
                      <a:lnTo>
                        <a:pt x="209" y="17"/>
                      </a:lnTo>
                      <a:lnTo>
                        <a:pt x="210" y="17"/>
                      </a:lnTo>
                      <a:lnTo>
                        <a:pt x="211" y="17"/>
                      </a:lnTo>
                      <a:lnTo>
                        <a:pt x="212" y="17"/>
                      </a:lnTo>
                      <a:lnTo>
                        <a:pt x="213" y="17"/>
                      </a:lnTo>
                      <a:lnTo>
                        <a:pt x="213" y="18"/>
                      </a:lnTo>
                      <a:lnTo>
                        <a:pt x="214" y="18"/>
                      </a:lnTo>
                      <a:lnTo>
                        <a:pt x="215" y="18"/>
                      </a:lnTo>
                      <a:lnTo>
                        <a:pt x="215" y="17"/>
                      </a:lnTo>
                      <a:lnTo>
                        <a:pt x="216" y="17"/>
                      </a:lnTo>
                      <a:lnTo>
                        <a:pt x="217" y="17"/>
                      </a:lnTo>
                      <a:lnTo>
                        <a:pt x="218" y="17"/>
                      </a:lnTo>
                      <a:lnTo>
                        <a:pt x="219" y="17"/>
                      </a:lnTo>
                      <a:lnTo>
                        <a:pt x="220" y="17"/>
                      </a:lnTo>
                      <a:lnTo>
                        <a:pt x="220" y="16"/>
                      </a:lnTo>
                      <a:lnTo>
                        <a:pt x="221" y="16"/>
                      </a:lnTo>
                      <a:lnTo>
                        <a:pt x="222" y="15"/>
                      </a:lnTo>
                      <a:lnTo>
                        <a:pt x="222" y="14"/>
                      </a:lnTo>
                      <a:lnTo>
                        <a:pt x="222" y="13"/>
                      </a:lnTo>
                      <a:lnTo>
                        <a:pt x="222" y="12"/>
                      </a:lnTo>
                      <a:lnTo>
                        <a:pt x="222" y="11"/>
                      </a:lnTo>
                      <a:lnTo>
                        <a:pt x="222" y="10"/>
                      </a:lnTo>
                      <a:lnTo>
                        <a:pt x="223" y="10"/>
                      </a:lnTo>
                      <a:lnTo>
                        <a:pt x="224" y="10"/>
                      </a:lnTo>
                      <a:lnTo>
                        <a:pt x="225" y="10"/>
                      </a:lnTo>
                      <a:lnTo>
                        <a:pt x="225" y="11"/>
                      </a:lnTo>
                      <a:lnTo>
                        <a:pt x="226" y="11"/>
                      </a:lnTo>
                      <a:lnTo>
                        <a:pt x="227" y="11"/>
                      </a:lnTo>
                      <a:lnTo>
                        <a:pt x="228" y="11"/>
                      </a:lnTo>
                      <a:lnTo>
                        <a:pt x="229" y="11"/>
                      </a:lnTo>
                      <a:lnTo>
                        <a:pt x="230" y="11"/>
                      </a:lnTo>
                      <a:lnTo>
                        <a:pt x="231" y="11"/>
                      </a:lnTo>
                      <a:lnTo>
                        <a:pt x="232" y="10"/>
                      </a:lnTo>
                      <a:lnTo>
                        <a:pt x="233" y="9"/>
                      </a:lnTo>
                      <a:lnTo>
                        <a:pt x="234" y="10"/>
                      </a:lnTo>
                      <a:lnTo>
                        <a:pt x="234" y="11"/>
                      </a:lnTo>
                      <a:lnTo>
                        <a:pt x="235" y="11"/>
                      </a:lnTo>
                      <a:lnTo>
                        <a:pt x="236" y="11"/>
                      </a:lnTo>
                      <a:lnTo>
                        <a:pt x="237" y="11"/>
                      </a:lnTo>
                      <a:lnTo>
                        <a:pt x="238" y="11"/>
                      </a:lnTo>
                      <a:lnTo>
                        <a:pt x="239" y="11"/>
                      </a:lnTo>
                      <a:lnTo>
                        <a:pt x="240" y="11"/>
                      </a:lnTo>
                      <a:lnTo>
                        <a:pt x="241" y="11"/>
                      </a:lnTo>
                      <a:lnTo>
                        <a:pt x="241" y="10"/>
                      </a:lnTo>
                      <a:lnTo>
                        <a:pt x="242" y="10"/>
                      </a:lnTo>
                      <a:lnTo>
                        <a:pt x="242" y="9"/>
                      </a:lnTo>
                      <a:lnTo>
                        <a:pt x="243" y="9"/>
                      </a:lnTo>
                      <a:lnTo>
                        <a:pt x="243" y="8"/>
                      </a:lnTo>
                      <a:lnTo>
                        <a:pt x="244" y="8"/>
                      </a:lnTo>
                      <a:lnTo>
                        <a:pt x="245" y="8"/>
                      </a:lnTo>
                      <a:lnTo>
                        <a:pt x="245" y="7"/>
                      </a:lnTo>
                      <a:lnTo>
                        <a:pt x="246" y="7"/>
                      </a:lnTo>
                      <a:lnTo>
                        <a:pt x="247" y="7"/>
                      </a:lnTo>
                      <a:lnTo>
                        <a:pt x="248" y="7"/>
                      </a:lnTo>
                      <a:lnTo>
                        <a:pt x="249" y="7"/>
                      </a:lnTo>
                      <a:lnTo>
                        <a:pt x="250" y="7"/>
                      </a:lnTo>
                      <a:lnTo>
                        <a:pt x="251" y="7"/>
                      </a:lnTo>
                      <a:lnTo>
                        <a:pt x="252" y="8"/>
                      </a:lnTo>
                      <a:lnTo>
                        <a:pt x="252" y="7"/>
                      </a:lnTo>
                      <a:lnTo>
                        <a:pt x="253" y="7"/>
                      </a:lnTo>
                      <a:lnTo>
                        <a:pt x="254" y="7"/>
                      </a:lnTo>
                      <a:lnTo>
                        <a:pt x="255" y="6"/>
                      </a:lnTo>
                      <a:lnTo>
                        <a:pt x="256" y="6"/>
                      </a:lnTo>
                      <a:lnTo>
                        <a:pt x="256" y="5"/>
                      </a:lnTo>
                      <a:lnTo>
                        <a:pt x="257" y="5"/>
                      </a:lnTo>
                      <a:lnTo>
                        <a:pt x="258" y="5"/>
                      </a:lnTo>
                      <a:lnTo>
                        <a:pt x="258" y="4"/>
                      </a:lnTo>
                      <a:lnTo>
                        <a:pt x="259" y="4"/>
                      </a:lnTo>
                      <a:lnTo>
                        <a:pt x="260" y="4"/>
                      </a:lnTo>
                      <a:lnTo>
                        <a:pt x="261" y="3"/>
                      </a:lnTo>
                      <a:lnTo>
                        <a:pt x="262" y="4"/>
                      </a:lnTo>
                      <a:lnTo>
                        <a:pt x="262" y="5"/>
                      </a:lnTo>
                      <a:lnTo>
                        <a:pt x="263" y="5"/>
                      </a:lnTo>
                      <a:lnTo>
                        <a:pt x="264" y="5"/>
                      </a:lnTo>
                      <a:lnTo>
                        <a:pt x="264" y="4"/>
                      </a:lnTo>
                      <a:lnTo>
                        <a:pt x="265" y="4"/>
                      </a:lnTo>
                      <a:lnTo>
                        <a:pt x="266" y="4"/>
                      </a:lnTo>
                      <a:lnTo>
                        <a:pt x="267" y="4"/>
                      </a:lnTo>
                      <a:lnTo>
                        <a:pt x="268" y="3"/>
                      </a:lnTo>
                      <a:lnTo>
                        <a:pt x="269" y="3"/>
                      </a:lnTo>
                      <a:lnTo>
                        <a:pt x="269" y="2"/>
                      </a:lnTo>
                      <a:lnTo>
                        <a:pt x="270" y="2"/>
                      </a:lnTo>
                      <a:lnTo>
                        <a:pt x="271" y="2"/>
                      </a:lnTo>
                      <a:lnTo>
                        <a:pt x="272" y="2"/>
                      </a:lnTo>
                      <a:lnTo>
                        <a:pt x="273" y="2"/>
                      </a:lnTo>
                      <a:lnTo>
                        <a:pt x="273" y="1"/>
                      </a:lnTo>
                      <a:lnTo>
                        <a:pt x="274" y="1"/>
                      </a:lnTo>
                      <a:lnTo>
                        <a:pt x="275" y="0"/>
                      </a:lnTo>
                      <a:lnTo>
                        <a:pt x="276" y="0"/>
                      </a:lnTo>
                      <a:lnTo>
                        <a:pt x="276" y="1"/>
                      </a:lnTo>
                      <a:lnTo>
                        <a:pt x="277" y="1"/>
                      </a:lnTo>
                      <a:lnTo>
                        <a:pt x="277" y="2"/>
                      </a:lnTo>
                      <a:lnTo>
                        <a:pt x="277" y="3"/>
                      </a:lnTo>
                      <a:lnTo>
                        <a:pt x="278" y="4"/>
                      </a:lnTo>
                      <a:lnTo>
                        <a:pt x="279" y="4"/>
                      </a:lnTo>
                      <a:lnTo>
                        <a:pt x="280" y="4"/>
                      </a:lnTo>
                      <a:lnTo>
                        <a:pt x="280" y="5"/>
                      </a:lnTo>
                      <a:lnTo>
                        <a:pt x="281" y="5"/>
                      </a:lnTo>
                      <a:lnTo>
                        <a:pt x="282" y="4"/>
                      </a:lnTo>
                      <a:lnTo>
                        <a:pt x="283" y="3"/>
                      </a:lnTo>
                      <a:lnTo>
                        <a:pt x="283" y="4"/>
                      </a:lnTo>
                      <a:lnTo>
                        <a:pt x="284" y="3"/>
                      </a:lnTo>
                      <a:lnTo>
                        <a:pt x="285" y="3"/>
                      </a:lnTo>
                      <a:lnTo>
                        <a:pt x="285" y="2"/>
                      </a:lnTo>
                      <a:lnTo>
                        <a:pt x="286" y="2"/>
                      </a:lnTo>
                      <a:lnTo>
                        <a:pt x="287" y="2"/>
                      </a:lnTo>
                      <a:lnTo>
                        <a:pt x="287" y="3"/>
                      </a:lnTo>
                      <a:lnTo>
                        <a:pt x="288" y="3"/>
                      </a:lnTo>
                      <a:lnTo>
                        <a:pt x="288" y="4"/>
                      </a:lnTo>
                      <a:lnTo>
                        <a:pt x="289" y="5"/>
                      </a:lnTo>
                      <a:lnTo>
                        <a:pt x="290" y="5"/>
                      </a:lnTo>
                      <a:lnTo>
                        <a:pt x="290" y="6"/>
                      </a:lnTo>
                      <a:lnTo>
                        <a:pt x="291" y="6"/>
                      </a:lnTo>
                      <a:lnTo>
                        <a:pt x="292" y="6"/>
                      </a:lnTo>
                      <a:lnTo>
                        <a:pt x="292" y="7"/>
                      </a:lnTo>
                      <a:lnTo>
                        <a:pt x="292" y="8"/>
                      </a:lnTo>
                      <a:lnTo>
                        <a:pt x="292" y="9"/>
                      </a:lnTo>
                      <a:lnTo>
                        <a:pt x="293" y="9"/>
                      </a:lnTo>
                      <a:lnTo>
                        <a:pt x="293" y="10"/>
                      </a:lnTo>
                      <a:lnTo>
                        <a:pt x="294" y="10"/>
                      </a:lnTo>
                      <a:lnTo>
                        <a:pt x="295" y="10"/>
                      </a:lnTo>
                      <a:lnTo>
                        <a:pt x="296" y="11"/>
                      </a:lnTo>
                      <a:lnTo>
                        <a:pt x="297" y="11"/>
                      </a:lnTo>
                      <a:lnTo>
                        <a:pt x="297" y="12"/>
                      </a:lnTo>
                      <a:lnTo>
                        <a:pt x="297" y="13"/>
                      </a:lnTo>
                      <a:lnTo>
                        <a:pt x="297" y="14"/>
                      </a:lnTo>
                      <a:lnTo>
                        <a:pt x="297" y="15"/>
                      </a:lnTo>
                      <a:lnTo>
                        <a:pt x="298" y="15"/>
                      </a:lnTo>
                      <a:lnTo>
                        <a:pt x="298" y="16"/>
                      </a:lnTo>
                      <a:lnTo>
                        <a:pt x="298" y="17"/>
                      </a:lnTo>
                      <a:lnTo>
                        <a:pt x="299" y="17"/>
                      </a:lnTo>
                      <a:lnTo>
                        <a:pt x="300" y="17"/>
                      </a:lnTo>
                      <a:lnTo>
                        <a:pt x="301" y="18"/>
                      </a:lnTo>
                      <a:lnTo>
                        <a:pt x="302" y="19"/>
                      </a:lnTo>
                      <a:lnTo>
                        <a:pt x="302" y="20"/>
                      </a:lnTo>
                      <a:lnTo>
                        <a:pt x="302" y="21"/>
                      </a:lnTo>
                      <a:lnTo>
                        <a:pt x="302" y="22"/>
                      </a:lnTo>
                      <a:lnTo>
                        <a:pt x="302" y="23"/>
                      </a:lnTo>
                      <a:lnTo>
                        <a:pt x="303" y="23"/>
                      </a:lnTo>
                      <a:lnTo>
                        <a:pt x="302" y="23"/>
                      </a:lnTo>
                      <a:lnTo>
                        <a:pt x="301" y="24"/>
                      </a:lnTo>
                      <a:lnTo>
                        <a:pt x="300" y="25"/>
                      </a:lnTo>
                      <a:lnTo>
                        <a:pt x="299" y="25"/>
                      </a:lnTo>
                      <a:lnTo>
                        <a:pt x="299" y="26"/>
                      </a:lnTo>
                      <a:lnTo>
                        <a:pt x="299" y="27"/>
                      </a:lnTo>
                      <a:lnTo>
                        <a:pt x="298" y="27"/>
                      </a:lnTo>
                      <a:lnTo>
                        <a:pt x="298" y="28"/>
                      </a:lnTo>
                      <a:lnTo>
                        <a:pt x="298" y="29"/>
                      </a:lnTo>
                      <a:lnTo>
                        <a:pt x="297" y="30"/>
                      </a:lnTo>
                      <a:lnTo>
                        <a:pt x="297" y="31"/>
                      </a:lnTo>
                      <a:lnTo>
                        <a:pt x="298" y="31"/>
                      </a:lnTo>
                      <a:lnTo>
                        <a:pt x="298" y="32"/>
                      </a:lnTo>
                      <a:lnTo>
                        <a:pt x="298" y="33"/>
                      </a:lnTo>
                      <a:lnTo>
                        <a:pt x="298" y="34"/>
                      </a:lnTo>
                      <a:lnTo>
                        <a:pt x="298" y="35"/>
                      </a:lnTo>
                      <a:lnTo>
                        <a:pt x="298" y="36"/>
                      </a:lnTo>
                      <a:lnTo>
                        <a:pt x="298" y="37"/>
                      </a:lnTo>
                      <a:lnTo>
                        <a:pt x="298" y="38"/>
                      </a:lnTo>
                      <a:lnTo>
                        <a:pt x="298" y="39"/>
                      </a:lnTo>
                      <a:lnTo>
                        <a:pt x="298" y="40"/>
                      </a:lnTo>
                      <a:lnTo>
                        <a:pt x="299" y="40"/>
                      </a:lnTo>
                      <a:lnTo>
                        <a:pt x="299" y="41"/>
                      </a:lnTo>
                      <a:lnTo>
                        <a:pt x="300" y="41"/>
                      </a:lnTo>
                      <a:lnTo>
                        <a:pt x="300" y="42"/>
                      </a:lnTo>
                      <a:lnTo>
                        <a:pt x="301" y="43"/>
                      </a:lnTo>
                      <a:lnTo>
                        <a:pt x="301" y="44"/>
                      </a:lnTo>
                      <a:lnTo>
                        <a:pt x="302" y="45"/>
                      </a:lnTo>
                      <a:lnTo>
                        <a:pt x="302" y="46"/>
                      </a:lnTo>
                      <a:lnTo>
                        <a:pt x="302" y="47"/>
                      </a:lnTo>
                      <a:lnTo>
                        <a:pt x="302" y="48"/>
                      </a:lnTo>
                      <a:lnTo>
                        <a:pt x="302" y="49"/>
                      </a:lnTo>
                      <a:lnTo>
                        <a:pt x="303" y="50"/>
                      </a:lnTo>
                      <a:lnTo>
                        <a:pt x="303" y="51"/>
                      </a:lnTo>
                      <a:lnTo>
                        <a:pt x="303" y="52"/>
                      </a:lnTo>
                      <a:lnTo>
                        <a:pt x="303" y="53"/>
                      </a:lnTo>
                      <a:lnTo>
                        <a:pt x="303" y="54"/>
                      </a:lnTo>
                      <a:lnTo>
                        <a:pt x="303" y="55"/>
                      </a:lnTo>
                      <a:lnTo>
                        <a:pt x="303" y="56"/>
                      </a:lnTo>
                      <a:lnTo>
                        <a:pt x="304" y="56"/>
                      </a:lnTo>
                      <a:lnTo>
                        <a:pt x="304" y="57"/>
                      </a:lnTo>
                      <a:lnTo>
                        <a:pt x="304" y="58"/>
                      </a:lnTo>
                      <a:lnTo>
                        <a:pt x="303" y="58"/>
                      </a:lnTo>
                      <a:lnTo>
                        <a:pt x="303" y="59"/>
                      </a:lnTo>
                      <a:lnTo>
                        <a:pt x="303" y="60"/>
                      </a:lnTo>
                      <a:lnTo>
                        <a:pt x="304" y="60"/>
                      </a:lnTo>
                      <a:lnTo>
                        <a:pt x="304" y="61"/>
                      </a:lnTo>
                      <a:lnTo>
                        <a:pt x="305" y="61"/>
                      </a:lnTo>
                      <a:lnTo>
                        <a:pt x="306" y="61"/>
                      </a:lnTo>
                      <a:lnTo>
                        <a:pt x="307" y="61"/>
                      </a:lnTo>
                      <a:lnTo>
                        <a:pt x="307" y="62"/>
                      </a:lnTo>
                      <a:lnTo>
                        <a:pt x="308" y="62"/>
                      </a:lnTo>
                      <a:lnTo>
                        <a:pt x="309" y="62"/>
                      </a:lnTo>
                      <a:lnTo>
                        <a:pt x="309" y="63"/>
                      </a:lnTo>
                      <a:lnTo>
                        <a:pt x="310" y="64"/>
                      </a:lnTo>
                      <a:lnTo>
                        <a:pt x="310" y="65"/>
                      </a:lnTo>
                      <a:lnTo>
                        <a:pt x="310" y="66"/>
                      </a:lnTo>
                      <a:lnTo>
                        <a:pt x="310" y="67"/>
                      </a:lnTo>
                      <a:lnTo>
                        <a:pt x="311" y="67"/>
                      </a:lnTo>
                      <a:lnTo>
                        <a:pt x="311" y="68"/>
                      </a:lnTo>
                      <a:lnTo>
                        <a:pt x="312" y="68"/>
                      </a:lnTo>
                      <a:lnTo>
                        <a:pt x="312" y="69"/>
                      </a:lnTo>
                      <a:lnTo>
                        <a:pt x="313" y="69"/>
                      </a:lnTo>
                      <a:lnTo>
                        <a:pt x="314" y="69"/>
                      </a:lnTo>
                      <a:lnTo>
                        <a:pt x="314" y="70"/>
                      </a:lnTo>
                      <a:lnTo>
                        <a:pt x="315" y="70"/>
                      </a:lnTo>
                      <a:lnTo>
                        <a:pt x="316" y="71"/>
                      </a:lnTo>
                      <a:lnTo>
                        <a:pt x="316" y="72"/>
                      </a:lnTo>
                      <a:lnTo>
                        <a:pt x="316" y="73"/>
                      </a:lnTo>
                      <a:lnTo>
                        <a:pt x="317" y="73"/>
                      </a:lnTo>
                      <a:lnTo>
                        <a:pt x="318" y="73"/>
                      </a:lnTo>
                      <a:lnTo>
                        <a:pt x="319" y="73"/>
                      </a:lnTo>
                      <a:lnTo>
                        <a:pt x="321" y="73"/>
                      </a:lnTo>
                      <a:lnTo>
                        <a:pt x="322" y="74"/>
                      </a:lnTo>
                      <a:lnTo>
                        <a:pt x="323" y="74"/>
                      </a:lnTo>
                      <a:lnTo>
                        <a:pt x="324" y="74"/>
                      </a:lnTo>
                      <a:lnTo>
                        <a:pt x="324" y="75"/>
                      </a:lnTo>
                      <a:lnTo>
                        <a:pt x="325" y="75"/>
                      </a:lnTo>
                      <a:lnTo>
                        <a:pt x="326" y="75"/>
                      </a:lnTo>
                      <a:lnTo>
                        <a:pt x="327" y="75"/>
                      </a:lnTo>
                      <a:lnTo>
                        <a:pt x="328" y="76"/>
                      </a:lnTo>
                      <a:lnTo>
                        <a:pt x="329" y="76"/>
                      </a:lnTo>
                      <a:lnTo>
                        <a:pt x="330" y="76"/>
                      </a:lnTo>
                      <a:lnTo>
                        <a:pt x="331" y="76"/>
                      </a:lnTo>
                      <a:lnTo>
                        <a:pt x="331" y="77"/>
                      </a:lnTo>
                      <a:lnTo>
                        <a:pt x="332" y="77"/>
                      </a:lnTo>
                      <a:lnTo>
                        <a:pt x="332" y="78"/>
                      </a:lnTo>
                      <a:lnTo>
                        <a:pt x="333" y="78"/>
                      </a:lnTo>
                      <a:lnTo>
                        <a:pt x="333" y="79"/>
                      </a:lnTo>
                      <a:lnTo>
                        <a:pt x="334" y="79"/>
                      </a:lnTo>
                      <a:lnTo>
                        <a:pt x="334" y="80"/>
                      </a:lnTo>
                      <a:lnTo>
                        <a:pt x="335" y="80"/>
                      </a:lnTo>
                      <a:lnTo>
                        <a:pt x="335" y="81"/>
                      </a:lnTo>
                      <a:lnTo>
                        <a:pt x="336" y="81"/>
                      </a:lnTo>
                      <a:lnTo>
                        <a:pt x="336" y="82"/>
                      </a:lnTo>
                      <a:lnTo>
                        <a:pt x="337" y="83"/>
                      </a:lnTo>
                      <a:lnTo>
                        <a:pt x="338" y="83"/>
                      </a:lnTo>
                      <a:lnTo>
                        <a:pt x="338" y="84"/>
                      </a:lnTo>
                      <a:lnTo>
                        <a:pt x="338" y="85"/>
                      </a:lnTo>
                      <a:lnTo>
                        <a:pt x="338" y="86"/>
                      </a:lnTo>
                      <a:lnTo>
                        <a:pt x="339" y="87"/>
                      </a:lnTo>
                      <a:lnTo>
                        <a:pt x="340" y="88"/>
                      </a:lnTo>
                      <a:lnTo>
                        <a:pt x="340" y="89"/>
                      </a:lnTo>
                      <a:lnTo>
                        <a:pt x="340" y="90"/>
                      </a:lnTo>
                      <a:lnTo>
                        <a:pt x="340" y="91"/>
                      </a:lnTo>
                      <a:lnTo>
                        <a:pt x="340" y="92"/>
                      </a:lnTo>
                      <a:lnTo>
                        <a:pt x="340" y="93"/>
                      </a:lnTo>
                      <a:lnTo>
                        <a:pt x="340" y="94"/>
                      </a:lnTo>
                      <a:lnTo>
                        <a:pt x="339" y="94"/>
                      </a:lnTo>
                      <a:lnTo>
                        <a:pt x="340" y="95"/>
                      </a:lnTo>
                      <a:lnTo>
                        <a:pt x="340" y="96"/>
                      </a:lnTo>
                      <a:lnTo>
                        <a:pt x="340" y="97"/>
                      </a:lnTo>
                      <a:lnTo>
                        <a:pt x="339" y="97"/>
                      </a:lnTo>
                      <a:lnTo>
                        <a:pt x="339" y="98"/>
                      </a:lnTo>
                      <a:lnTo>
                        <a:pt x="338" y="98"/>
                      </a:lnTo>
                      <a:lnTo>
                        <a:pt x="337" y="98"/>
                      </a:lnTo>
                      <a:lnTo>
                        <a:pt x="336" y="98"/>
                      </a:lnTo>
                      <a:lnTo>
                        <a:pt x="336" y="99"/>
                      </a:lnTo>
                      <a:lnTo>
                        <a:pt x="335" y="99"/>
                      </a:lnTo>
                      <a:lnTo>
                        <a:pt x="335" y="100"/>
                      </a:lnTo>
                      <a:lnTo>
                        <a:pt x="335" y="101"/>
                      </a:lnTo>
                      <a:lnTo>
                        <a:pt x="334" y="101"/>
                      </a:lnTo>
                      <a:lnTo>
                        <a:pt x="333" y="101"/>
                      </a:lnTo>
                      <a:lnTo>
                        <a:pt x="333" y="102"/>
                      </a:lnTo>
                      <a:lnTo>
                        <a:pt x="332" y="102"/>
                      </a:lnTo>
                      <a:lnTo>
                        <a:pt x="332" y="103"/>
                      </a:lnTo>
                      <a:lnTo>
                        <a:pt x="331" y="103"/>
                      </a:lnTo>
                      <a:lnTo>
                        <a:pt x="331" y="104"/>
                      </a:lnTo>
                      <a:lnTo>
                        <a:pt x="331" y="105"/>
                      </a:lnTo>
                      <a:lnTo>
                        <a:pt x="330" y="105"/>
                      </a:lnTo>
                      <a:lnTo>
                        <a:pt x="330" y="106"/>
                      </a:lnTo>
                      <a:lnTo>
                        <a:pt x="330" y="107"/>
                      </a:lnTo>
                      <a:lnTo>
                        <a:pt x="329" y="107"/>
                      </a:lnTo>
                      <a:lnTo>
                        <a:pt x="329" y="108"/>
                      </a:lnTo>
                      <a:lnTo>
                        <a:pt x="328" y="109"/>
                      </a:lnTo>
                      <a:lnTo>
                        <a:pt x="328" y="110"/>
                      </a:lnTo>
                      <a:lnTo>
                        <a:pt x="327" y="110"/>
                      </a:lnTo>
                      <a:lnTo>
                        <a:pt x="327" y="111"/>
                      </a:lnTo>
                      <a:lnTo>
                        <a:pt x="327" y="112"/>
                      </a:lnTo>
                      <a:lnTo>
                        <a:pt x="327" y="113"/>
                      </a:lnTo>
                      <a:lnTo>
                        <a:pt x="328" y="113"/>
                      </a:lnTo>
                      <a:lnTo>
                        <a:pt x="329" y="114"/>
                      </a:lnTo>
                      <a:lnTo>
                        <a:pt x="330" y="114"/>
                      </a:lnTo>
                      <a:lnTo>
                        <a:pt x="330" y="115"/>
                      </a:lnTo>
                      <a:lnTo>
                        <a:pt x="331" y="116"/>
                      </a:lnTo>
                      <a:lnTo>
                        <a:pt x="332" y="116"/>
                      </a:lnTo>
                      <a:lnTo>
                        <a:pt x="333" y="117"/>
                      </a:lnTo>
                      <a:lnTo>
                        <a:pt x="333" y="118"/>
                      </a:lnTo>
                      <a:lnTo>
                        <a:pt x="334" y="119"/>
                      </a:lnTo>
                      <a:lnTo>
                        <a:pt x="334" y="120"/>
                      </a:lnTo>
                      <a:lnTo>
                        <a:pt x="334" y="121"/>
                      </a:lnTo>
                      <a:lnTo>
                        <a:pt x="335" y="121"/>
                      </a:lnTo>
                      <a:lnTo>
                        <a:pt x="335" y="122"/>
                      </a:lnTo>
                      <a:lnTo>
                        <a:pt x="335" y="123"/>
                      </a:lnTo>
                      <a:lnTo>
                        <a:pt x="336" y="123"/>
                      </a:lnTo>
                      <a:lnTo>
                        <a:pt x="336" y="124"/>
                      </a:lnTo>
                      <a:lnTo>
                        <a:pt x="336" y="125"/>
                      </a:lnTo>
                      <a:lnTo>
                        <a:pt x="336" y="126"/>
                      </a:lnTo>
                      <a:lnTo>
                        <a:pt x="335" y="127"/>
                      </a:lnTo>
                      <a:lnTo>
                        <a:pt x="334" y="127"/>
                      </a:lnTo>
                      <a:lnTo>
                        <a:pt x="334" y="128"/>
                      </a:lnTo>
                      <a:lnTo>
                        <a:pt x="333" y="128"/>
                      </a:lnTo>
                      <a:lnTo>
                        <a:pt x="333" y="129"/>
                      </a:lnTo>
                      <a:lnTo>
                        <a:pt x="333" y="130"/>
                      </a:lnTo>
                      <a:lnTo>
                        <a:pt x="333" y="131"/>
                      </a:lnTo>
                      <a:lnTo>
                        <a:pt x="333" y="132"/>
                      </a:lnTo>
                      <a:lnTo>
                        <a:pt x="332" y="133"/>
                      </a:lnTo>
                      <a:lnTo>
                        <a:pt x="333" y="133"/>
                      </a:lnTo>
                      <a:lnTo>
                        <a:pt x="333" y="134"/>
                      </a:lnTo>
                      <a:lnTo>
                        <a:pt x="333" y="135"/>
                      </a:lnTo>
                      <a:lnTo>
                        <a:pt x="332" y="135"/>
                      </a:lnTo>
                      <a:lnTo>
                        <a:pt x="332" y="136"/>
                      </a:lnTo>
                      <a:lnTo>
                        <a:pt x="332" y="137"/>
                      </a:lnTo>
                      <a:lnTo>
                        <a:pt x="332" y="138"/>
                      </a:lnTo>
                      <a:lnTo>
                        <a:pt x="332" y="139"/>
                      </a:lnTo>
                      <a:lnTo>
                        <a:pt x="332" y="140"/>
                      </a:lnTo>
                      <a:lnTo>
                        <a:pt x="333" y="140"/>
                      </a:lnTo>
                      <a:lnTo>
                        <a:pt x="333" y="141"/>
                      </a:lnTo>
                      <a:lnTo>
                        <a:pt x="334" y="142"/>
                      </a:lnTo>
                      <a:lnTo>
                        <a:pt x="334" y="143"/>
                      </a:lnTo>
                      <a:lnTo>
                        <a:pt x="334" y="144"/>
                      </a:lnTo>
                      <a:lnTo>
                        <a:pt x="333" y="144"/>
                      </a:lnTo>
                      <a:lnTo>
                        <a:pt x="333" y="145"/>
                      </a:lnTo>
                      <a:lnTo>
                        <a:pt x="334" y="145"/>
                      </a:lnTo>
                      <a:lnTo>
                        <a:pt x="334" y="146"/>
                      </a:lnTo>
                      <a:lnTo>
                        <a:pt x="334" y="147"/>
                      </a:lnTo>
                      <a:lnTo>
                        <a:pt x="334" y="148"/>
                      </a:lnTo>
                      <a:lnTo>
                        <a:pt x="335" y="148"/>
                      </a:lnTo>
                      <a:lnTo>
                        <a:pt x="336" y="149"/>
                      </a:lnTo>
                      <a:lnTo>
                        <a:pt x="337" y="149"/>
                      </a:lnTo>
                      <a:lnTo>
                        <a:pt x="338" y="149"/>
                      </a:lnTo>
                      <a:lnTo>
                        <a:pt x="339" y="150"/>
                      </a:lnTo>
                      <a:lnTo>
                        <a:pt x="339" y="151"/>
                      </a:lnTo>
                      <a:lnTo>
                        <a:pt x="340" y="151"/>
                      </a:lnTo>
                      <a:lnTo>
                        <a:pt x="340" y="152"/>
                      </a:lnTo>
                      <a:lnTo>
                        <a:pt x="341" y="153"/>
                      </a:lnTo>
                      <a:lnTo>
                        <a:pt x="341" y="154"/>
                      </a:lnTo>
                      <a:lnTo>
                        <a:pt x="341" y="155"/>
                      </a:lnTo>
                      <a:lnTo>
                        <a:pt x="340" y="155"/>
                      </a:lnTo>
                      <a:lnTo>
                        <a:pt x="339" y="155"/>
                      </a:lnTo>
                      <a:lnTo>
                        <a:pt x="339" y="156"/>
                      </a:lnTo>
                      <a:lnTo>
                        <a:pt x="339" y="157"/>
                      </a:lnTo>
                      <a:lnTo>
                        <a:pt x="340" y="157"/>
                      </a:lnTo>
                      <a:lnTo>
                        <a:pt x="340" y="158"/>
                      </a:lnTo>
                      <a:lnTo>
                        <a:pt x="340" y="159"/>
                      </a:lnTo>
                      <a:lnTo>
                        <a:pt x="340" y="160"/>
                      </a:lnTo>
                      <a:lnTo>
                        <a:pt x="340" y="161"/>
                      </a:lnTo>
                      <a:lnTo>
                        <a:pt x="340" y="162"/>
                      </a:lnTo>
                      <a:lnTo>
                        <a:pt x="341" y="162"/>
                      </a:lnTo>
                      <a:lnTo>
                        <a:pt x="342" y="162"/>
                      </a:lnTo>
                      <a:lnTo>
                        <a:pt x="343" y="163"/>
                      </a:lnTo>
                      <a:lnTo>
                        <a:pt x="344" y="164"/>
                      </a:lnTo>
                      <a:lnTo>
                        <a:pt x="345" y="165"/>
                      </a:lnTo>
                      <a:lnTo>
                        <a:pt x="345" y="166"/>
                      </a:lnTo>
                      <a:lnTo>
                        <a:pt x="345" y="167"/>
                      </a:lnTo>
                      <a:lnTo>
                        <a:pt x="345" y="168"/>
                      </a:lnTo>
                      <a:lnTo>
                        <a:pt x="344" y="168"/>
                      </a:lnTo>
                      <a:lnTo>
                        <a:pt x="343" y="168"/>
                      </a:lnTo>
                      <a:lnTo>
                        <a:pt x="343" y="169"/>
                      </a:lnTo>
                      <a:lnTo>
                        <a:pt x="342" y="169"/>
                      </a:lnTo>
                      <a:lnTo>
                        <a:pt x="341" y="170"/>
                      </a:lnTo>
                      <a:lnTo>
                        <a:pt x="340" y="169"/>
                      </a:lnTo>
                      <a:lnTo>
                        <a:pt x="339" y="169"/>
                      </a:lnTo>
                      <a:lnTo>
                        <a:pt x="339" y="170"/>
                      </a:lnTo>
                      <a:lnTo>
                        <a:pt x="338" y="170"/>
                      </a:lnTo>
                      <a:lnTo>
                        <a:pt x="338" y="171"/>
                      </a:lnTo>
                      <a:lnTo>
                        <a:pt x="337" y="171"/>
                      </a:lnTo>
                      <a:lnTo>
                        <a:pt x="336" y="171"/>
                      </a:lnTo>
                      <a:lnTo>
                        <a:pt x="335" y="171"/>
                      </a:lnTo>
                      <a:lnTo>
                        <a:pt x="335" y="172"/>
                      </a:lnTo>
                      <a:lnTo>
                        <a:pt x="334" y="172"/>
                      </a:lnTo>
                      <a:lnTo>
                        <a:pt x="334" y="173"/>
                      </a:lnTo>
                      <a:lnTo>
                        <a:pt x="333" y="174"/>
                      </a:lnTo>
                      <a:lnTo>
                        <a:pt x="333" y="175"/>
                      </a:lnTo>
                      <a:lnTo>
                        <a:pt x="333" y="176"/>
                      </a:lnTo>
                      <a:lnTo>
                        <a:pt x="332" y="176"/>
                      </a:lnTo>
                      <a:lnTo>
                        <a:pt x="331" y="177"/>
                      </a:lnTo>
                      <a:lnTo>
                        <a:pt x="330" y="177"/>
                      </a:lnTo>
                      <a:lnTo>
                        <a:pt x="330" y="178"/>
                      </a:lnTo>
                      <a:lnTo>
                        <a:pt x="329" y="178"/>
                      </a:lnTo>
                      <a:lnTo>
                        <a:pt x="329" y="179"/>
                      </a:lnTo>
                      <a:lnTo>
                        <a:pt x="329" y="180"/>
                      </a:lnTo>
                      <a:lnTo>
                        <a:pt x="328" y="180"/>
                      </a:lnTo>
                      <a:lnTo>
                        <a:pt x="328" y="181"/>
                      </a:lnTo>
                      <a:lnTo>
                        <a:pt x="327" y="182"/>
                      </a:lnTo>
                      <a:lnTo>
                        <a:pt x="327" y="183"/>
                      </a:lnTo>
                      <a:lnTo>
                        <a:pt x="327" y="184"/>
                      </a:lnTo>
                      <a:lnTo>
                        <a:pt x="327" y="185"/>
                      </a:lnTo>
                      <a:lnTo>
                        <a:pt x="343" y="202"/>
                      </a:lnTo>
                      <a:lnTo>
                        <a:pt x="344" y="203"/>
                      </a:lnTo>
                      <a:lnTo>
                        <a:pt x="345" y="204"/>
                      </a:lnTo>
                      <a:lnTo>
                        <a:pt x="352" y="211"/>
                      </a:lnTo>
                      <a:lnTo>
                        <a:pt x="358" y="213"/>
                      </a:lnTo>
                      <a:lnTo>
                        <a:pt x="372" y="216"/>
                      </a:lnTo>
                      <a:lnTo>
                        <a:pt x="380" y="221"/>
                      </a:lnTo>
                      <a:lnTo>
                        <a:pt x="404" y="238"/>
                      </a:lnTo>
                      <a:lnTo>
                        <a:pt x="397" y="238"/>
                      </a:lnTo>
                      <a:lnTo>
                        <a:pt x="392" y="239"/>
                      </a:lnTo>
                      <a:lnTo>
                        <a:pt x="390" y="239"/>
                      </a:lnTo>
                      <a:lnTo>
                        <a:pt x="385" y="240"/>
                      </a:lnTo>
                      <a:lnTo>
                        <a:pt x="384" y="240"/>
                      </a:lnTo>
                      <a:lnTo>
                        <a:pt x="381" y="240"/>
                      </a:lnTo>
                      <a:lnTo>
                        <a:pt x="378" y="241"/>
                      </a:lnTo>
                      <a:lnTo>
                        <a:pt x="368" y="242"/>
                      </a:lnTo>
                      <a:lnTo>
                        <a:pt x="365" y="243"/>
                      </a:lnTo>
                      <a:lnTo>
                        <a:pt x="364" y="243"/>
                      </a:lnTo>
                      <a:lnTo>
                        <a:pt x="362" y="244"/>
                      </a:lnTo>
                      <a:lnTo>
                        <a:pt x="362" y="245"/>
                      </a:lnTo>
                      <a:lnTo>
                        <a:pt x="362" y="246"/>
                      </a:lnTo>
                      <a:lnTo>
                        <a:pt x="362" y="247"/>
                      </a:lnTo>
                      <a:lnTo>
                        <a:pt x="362" y="248"/>
                      </a:lnTo>
                      <a:lnTo>
                        <a:pt x="362" y="249"/>
                      </a:lnTo>
                      <a:lnTo>
                        <a:pt x="362" y="250"/>
                      </a:lnTo>
                      <a:lnTo>
                        <a:pt x="363" y="251"/>
                      </a:lnTo>
                      <a:lnTo>
                        <a:pt x="365" y="254"/>
                      </a:lnTo>
                      <a:lnTo>
                        <a:pt x="367" y="256"/>
                      </a:lnTo>
                      <a:lnTo>
                        <a:pt x="368" y="257"/>
                      </a:lnTo>
                      <a:lnTo>
                        <a:pt x="368" y="258"/>
                      </a:lnTo>
                      <a:lnTo>
                        <a:pt x="368" y="259"/>
                      </a:lnTo>
                      <a:lnTo>
                        <a:pt x="368" y="260"/>
                      </a:lnTo>
                      <a:lnTo>
                        <a:pt x="368" y="261"/>
                      </a:lnTo>
                      <a:lnTo>
                        <a:pt x="356" y="283"/>
                      </a:lnTo>
                      <a:lnTo>
                        <a:pt x="352" y="287"/>
                      </a:lnTo>
                      <a:lnTo>
                        <a:pt x="350" y="289"/>
                      </a:lnTo>
                      <a:lnTo>
                        <a:pt x="340" y="283"/>
                      </a:lnTo>
                      <a:lnTo>
                        <a:pt x="299" y="256"/>
                      </a:lnTo>
                      <a:lnTo>
                        <a:pt x="296" y="256"/>
                      </a:lnTo>
                      <a:lnTo>
                        <a:pt x="295" y="256"/>
                      </a:lnTo>
                      <a:lnTo>
                        <a:pt x="295" y="257"/>
                      </a:lnTo>
                      <a:lnTo>
                        <a:pt x="294" y="257"/>
                      </a:lnTo>
                      <a:lnTo>
                        <a:pt x="294" y="258"/>
                      </a:lnTo>
                      <a:lnTo>
                        <a:pt x="294" y="259"/>
                      </a:lnTo>
                      <a:lnTo>
                        <a:pt x="294" y="260"/>
                      </a:lnTo>
                      <a:lnTo>
                        <a:pt x="293" y="260"/>
                      </a:lnTo>
                      <a:lnTo>
                        <a:pt x="293" y="261"/>
                      </a:lnTo>
                      <a:lnTo>
                        <a:pt x="294" y="262"/>
                      </a:lnTo>
                      <a:lnTo>
                        <a:pt x="294" y="263"/>
                      </a:lnTo>
                      <a:lnTo>
                        <a:pt x="293" y="264"/>
                      </a:lnTo>
                      <a:lnTo>
                        <a:pt x="292" y="265"/>
                      </a:lnTo>
                      <a:lnTo>
                        <a:pt x="292" y="264"/>
                      </a:lnTo>
                      <a:lnTo>
                        <a:pt x="291" y="264"/>
                      </a:lnTo>
                      <a:lnTo>
                        <a:pt x="290" y="265"/>
                      </a:lnTo>
                      <a:lnTo>
                        <a:pt x="290" y="266"/>
                      </a:lnTo>
                      <a:lnTo>
                        <a:pt x="289" y="265"/>
                      </a:lnTo>
                      <a:lnTo>
                        <a:pt x="288" y="265"/>
                      </a:lnTo>
                      <a:lnTo>
                        <a:pt x="287" y="265"/>
                      </a:lnTo>
                      <a:lnTo>
                        <a:pt x="287" y="264"/>
                      </a:lnTo>
                      <a:lnTo>
                        <a:pt x="286" y="264"/>
                      </a:lnTo>
                      <a:lnTo>
                        <a:pt x="285" y="263"/>
                      </a:lnTo>
                      <a:lnTo>
                        <a:pt x="284" y="263"/>
                      </a:lnTo>
                      <a:lnTo>
                        <a:pt x="283" y="263"/>
                      </a:lnTo>
                      <a:lnTo>
                        <a:pt x="282" y="263"/>
                      </a:lnTo>
                      <a:lnTo>
                        <a:pt x="281" y="263"/>
                      </a:lnTo>
                      <a:lnTo>
                        <a:pt x="281" y="264"/>
                      </a:lnTo>
                      <a:lnTo>
                        <a:pt x="281" y="265"/>
                      </a:lnTo>
                      <a:lnTo>
                        <a:pt x="281" y="266"/>
                      </a:lnTo>
                      <a:lnTo>
                        <a:pt x="281" y="267"/>
                      </a:lnTo>
                      <a:lnTo>
                        <a:pt x="280" y="267"/>
                      </a:lnTo>
                      <a:lnTo>
                        <a:pt x="279" y="267"/>
                      </a:lnTo>
                      <a:lnTo>
                        <a:pt x="278" y="267"/>
                      </a:lnTo>
                      <a:lnTo>
                        <a:pt x="277" y="267"/>
                      </a:lnTo>
                      <a:lnTo>
                        <a:pt x="276" y="267"/>
                      </a:lnTo>
                      <a:lnTo>
                        <a:pt x="275" y="267"/>
                      </a:lnTo>
                      <a:lnTo>
                        <a:pt x="274" y="267"/>
                      </a:lnTo>
                      <a:lnTo>
                        <a:pt x="274" y="268"/>
                      </a:lnTo>
                      <a:lnTo>
                        <a:pt x="274" y="269"/>
                      </a:lnTo>
                      <a:lnTo>
                        <a:pt x="273" y="269"/>
                      </a:lnTo>
                      <a:lnTo>
                        <a:pt x="273" y="270"/>
                      </a:lnTo>
                      <a:lnTo>
                        <a:pt x="273" y="271"/>
                      </a:lnTo>
                      <a:lnTo>
                        <a:pt x="272" y="271"/>
                      </a:lnTo>
                      <a:lnTo>
                        <a:pt x="273" y="272"/>
                      </a:lnTo>
                      <a:lnTo>
                        <a:pt x="273" y="273"/>
                      </a:lnTo>
                      <a:lnTo>
                        <a:pt x="274" y="273"/>
                      </a:lnTo>
                      <a:lnTo>
                        <a:pt x="273" y="273"/>
                      </a:lnTo>
                      <a:lnTo>
                        <a:pt x="274" y="274"/>
                      </a:lnTo>
                      <a:lnTo>
                        <a:pt x="274" y="275"/>
                      </a:lnTo>
                      <a:lnTo>
                        <a:pt x="273" y="275"/>
                      </a:lnTo>
                      <a:lnTo>
                        <a:pt x="273" y="276"/>
                      </a:lnTo>
                      <a:lnTo>
                        <a:pt x="273" y="277"/>
                      </a:lnTo>
                      <a:lnTo>
                        <a:pt x="273" y="278"/>
                      </a:lnTo>
                      <a:lnTo>
                        <a:pt x="274" y="278"/>
                      </a:lnTo>
                      <a:lnTo>
                        <a:pt x="275" y="279"/>
                      </a:lnTo>
                      <a:lnTo>
                        <a:pt x="275" y="280"/>
                      </a:lnTo>
                      <a:lnTo>
                        <a:pt x="275" y="281"/>
                      </a:lnTo>
                      <a:lnTo>
                        <a:pt x="275" y="282"/>
                      </a:lnTo>
                      <a:lnTo>
                        <a:pt x="275" y="283"/>
                      </a:lnTo>
                      <a:lnTo>
                        <a:pt x="275" y="284"/>
                      </a:lnTo>
                      <a:lnTo>
                        <a:pt x="276" y="284"/>
                      </a:lnTo>
                      <a:lnTo>
                        <a:pt x="276" y="285"/>
                      </a:lnTo>
                      <a:lnTo>
                        <a:pt x="277" y="285"/>
                      </a:lnTo>
                      <a:lnTo>
                        <a:pt x="277" y="286"/>
                      </a:lnTo>
                      <a:lnTo>
                        <a:pt x="278" y="286"/>
                      </a:lnTo>
                      <a:lnTo>
                        <a:pt x="275" y="286"/>
                      </a:lnTo>
                      <a:lnTo>
                        <a:pt x="274" y="286"/>
                      </a:lnTo>
                      <a:lnTo>
                        <a:pt x="273" y="286"/>
                      </a:lnTo>
                      <a:lnTo>
                        <a:pt x="272" y="286"/>
                      </a:lnTo>
                      <a:lnTo>
                        <a:pt x="271" y="285"/>
                      </a:lnTo>
                      <a:lnTo>
                        <a:pt x="270" y="285"/>
                      </a:lnTo>
                      <a:lnTo>
                        <a:pt x="269" y="284"/>
                      </a:lnTo>
                      <a:lnTo>
                        <a:pt x="268" y="284"/>
                      </a:lnTo>
                      <a:lnTo>
                        <a:pt x="267" y="284"/>
                      </a:lnTo>
                      <a:lnTo>
                        <a:pt x="266" y="284"/>
                      </a:lnTo>
                      <a:lnTo>
                        <a:pt x="265" y="284"/>
                      </a:lnTo>
                      <a:lnTo>
                        <a:pt x="265" y="283"/>
                      </a:lnTo>
                      <a:lnTo>
                        <a:pt x="265" y="282"/>
                      </a:lnTo>
                      <a:lnTo>
                        <a:pt x="265" y="281"/>
                      </a:lnTo>
                      <a:lnTo>
                        <a:pt x="264" y="280"/>
                      </a:lnTo>
                      <a:lnTo>
                        <a:pt x="263" y="280"/>
                      </a:lnTo>
                      <a:lnTo>
                        <a:pt x="263" y="279"/>
                      </a:lnTo>
                      <a:lnTo>
                        <a:pt x="262" y="278"/>
                      </a:lnTo>
                      <a:lnTo>
                        <a:pt x="261" y="278"/>
                      </a:lnTo>
                      <a:lnTo>
                        <a:pt x="260" y="278"/>
                      </a:lnTo>
                      <a:lnTo>
                        <a:pt x="259" y="278"/>
                      </a:lnTo>
                      <a:lnTo>
                        <a:pt x="258" y="278"/>
                      </a:lnTo>
                      <a:lnTo>
                        <a:pt x="257" y="278"/>
                      </a:lnTo>
                      <a:lnTo>
                        <a:pt x="256" y="278"/>
                      </a:lnTo>
                      <a:lnTo>
                        <a:pt x="255" y="278"/>
                      </a:lnTo>
                      <a:lnTo>
                        <a:pt x="254" y="278"/>
                      </a:lnTo>
                      <a:lnTo>
                        <a:pt x="254" y="277"/>
                      </a:lnTo>
                      <a:lnTo>
                        <a:pt x="254" y="278"/>
                      </a:lnTo>
                      <a:lnTo>
                        <a:pt x="253" y="278"/>
                      </a:lnTo>
                      <a:lnTo>
                        <a:pt x="252" y="278"/>
                      </a:lnTo>
                      <a:lnTo>
                        <a:pt x="251" y="277"/>
                      </a:lnTo>
                      <a:lnTo>
                        <a:pt x="251" y="276"/>
                      </a:lnTo>
                      <a:lnTo>
                        <a:pt x="250" y="275"/>
                      </a:lnTo>
                      <a:lnTo>
                        <a:pt x="249" y="275"/>
                      </a:lnTo>
                      <a:lnTo>
                        <a:pt x="248" y="275"/>
                      </a:lnTo>
                      <a:lnTo>
                        <a:pt x="248" y="276"/>
                      </a:lnTo>
                      <a:lnTo>
                        <a:pt x="247" y="276"/>
                      </a:lnTo>
                      <a:lnTo>
                        <a:pt x="246" y="276"/>
                      </a:lnTo>
                      <a:lnTo>
                        <a:pt x="246" y="275"/>
                      </a:lnTo>
                      <a:lnTo>
                        <a:pt x="245" y="275"/>
                      </a:lnTo>
                      <a:lnTo>
                        <a:pt x="245" y="274"/>
                      </a:lnTo>
                      <a:lnTo>
                        <a:pt x="244" y="274"/>
                      </a:lnTo>
                      <a:lnTo>
                        <a:pt x="243" y="274"/>
                      </a:lnTo>
                      <a:lnTo>
                        <a:pt x="242" y="275"/>
                      </a:lnTo>
                      <a:lnTo>
                        <a:pt x="241" y="275"/>
                      </a:lnTo>
                      <a:lnTo>
                        <a:pt x="240" y="276"/>
                      </a:lnTo>
                      <a:lnTo>
                        <a:pt x="240" y="277"/>
                      </a:lnTo>
                      <a:lnTo>
                        <a:pt x="239" y="278"/>
                      </a:lnTo>
                      <a:lnTo>
                        <a:pt x="238" y="278"/>
                      </a:lnTo>
                      <a:lnTo>
                        <a:pt x="237" y="278"/>
                      </a:lnTo>
                      <a:lnTo>
                        <a:pt x="236" y="278"/>
                      </a:lnTo>
                      <a:lnTo>
                        <a:pt x="236" y="279"/>
                      </a:lnTo>
                      <a:lnTo>
                        <a:pt x="235" y="279"/>
                      </a:lnTo>
                      <a:lnTo>
                        <a:pt x="234" y="279"/>
                      </a:lnTo>
                      <a:lnTo>
                        <a:pt x="234" y="280"/>
                      </a:lnTo>
                      <a:lnTo>
                        <a:pt x="234" y="281"/>
                      </a:lnTo>
                      <a:lnTo>
                        <a:pt x="234" y="282"/>
                      </a:lnTo>
                      <a:lnTo>
                        <a:pt x="233" y="282"/>
                      </a:lnTo>
                      <a:lnTo>
                        <a:pt x="233" y="283"/>
                      </a:lnTo>
                      <a:lnTo>
                        <a:pt x="232" y="283"/>
                      </a:lnTo>
                      <a:lnTo>
                        <a:pt x="231" y="283"/>
                      </a:lnTo>
                      <a:lnTo>
                        <a:pt x="230" y="283"/>
                      </a:lnTo>
                      <a:lnTo>
                        <a:pt x="229" y="283"/>
                      </a:lnTo>
                      <a:lnTo>
                        <a:pt x="229" y="284"/>
                      </a:lnTo>
                      <a:lnTo>
                        <a:pt x="228" y="284"/>
                      </a:lnTo>
                      <a:lnTo>
                        <a:pt x="227" y="284"/>
                      </a:lnTo>
                      <a:lnTo>
                        <a:pt x="226" y="284"/>
                      </a:lnTo>
                      <a:lnTo>
                        <a:pt x="224" y="284"/>
                      </a:lnTo>
                      <a:lnTo>
                        <a:pt x="224" y="285"/>
                      </a:lnTo>
                      <a:lnTo>
                        <a:pt x="224" y="286"/>
                      </a:lnTo>
                      <a:lnTo>
                        <a:pt x="223" y="286"/>
                      </a:lnTo>
                      <a:lnTo>
                        <a:pt x="223" y="287"/>
                      </a:lnTo>
                      <a:lnTo>
                        <a:pt x="223" y="286"/>
                      </a:lnTo>
                      <a:lnTo>
                        <a:pt x="223" y="287"/>
                      </a:lnTo>
                      <a:lnTo>
                        <a:pt x="222" y="287"/>
                      </a:lnTo>
                      <a:lnTo>
                        <a:pt x="222" y="288"/>
                      </a:lnTo>
                      <a:lnTo>
                        <a:pt x="221" y="288"/>
                      </a:lnTo>
                      <a:lnTo>
                        <a:pt x="220" y="288"/>
                      </a:lnTo>
                      <a:lnTo>
                        <a:pt x="220" y="289"/>
                      </a:lnTo>
                      <a:lnTo>
                        <a:pt x="219" y="289"/>
                      </a:lnTo>
                      <a:lnTo>
                        <a:pt x="219" y="290"/>
                      </a:lnTo>
                      <a:lnTo>
                        <a:pt x="218" y="290"/>
                      </a:lnTo>
                      <a:lnTo>
                        <a:pt x="218" y="291"/>
                      </a:lnTo>
                      <a:lnTo>
                        <a:pt x="218" y="292"/>
                      </a:lnTo>
                      <a:lnTo>
                        <a:pt x="217" y="292"/>
                      </a:lnTo>
                      <a:lnTo>
                        <a:pt x="217" y="293"/>
                      </a:lnTo>
                      <a:lnTo>
                        <a:pt x="216" y="293"/>
                      </a:lnTo>
                      <a:lnTo>
                        <a:pt x="215" y="292"/>
                      </a:lnTo>
                      <a:lnTo>
                        <a:pt x="214" y="292"/>
                      </a:lnTo>
                      <a:lnTo>
                        <a:pt x="213" y="292"/>
                      </a:lnTo>
                      <a:lnTo>
                        <a:pt x="213" y="293"/>
                      </a:lnTo>
                      <a:lnTo>
                        <a:pt x="212" y="293"/>
                      </a:lnTo>
                      <a:lnTo>
                        <a:pt x="212" y="294"/>
                      </a:lnTo>
                      <a:lnTo>
                        <a:pt x="211" y="294"/>
                      </a:lnTo>
                      <a:lnTo>
                        <a:pt x="210" y="295"/>
                      </a:lnTo>
                      <a:lnTo>
                        <a:pt x="209" y="296"/>
                      </a:lnTo>
                      <a:lnTo>
                        <a:pt x="208" y="296"/>
                      </a:lnTo>
                      <a:lnTo>
                        <a:pt x="204" y="296"/>
                      </a:lnTo>
                      <a:lnTo>
                        <a:pt x="201" y="296"/>
                      </a:lnTo>
                      <a:lnTo>
                        <a:pt x="199" y="296"/>
                      </a:lnTo>
                      <a:lnTo>
                        <a:pt x="194" y="296"/>
                      </a:lnTo>
                      <a:lnTo>
                        <a:pt x="192" y="296"/>
                      </a:lnTo>
                      <a:lnTo>
                        <a:pt x="189" y="296"/>
                      </a:lnTo>
                      <a:lnTo>
                        <a:pt x="185" y="296"/>
                      </a:lnTo>
                      <a:lnTo>
                        <a:pt x="182" y="296"/>
                      </a:lnTo>
                      <a:lnTo>
                        <a:pt x="179" y="296"/>
                      </a:lnTo>
                      <a:lnTo>
                        <a:pt x="179" y="297"/>
                      </a:lnTo>
                      <a:lnTo>
                        <a:pt x="178" y="297"/>
                      </a:lnTo>
                      <a:lnTo>
                        <a:pt x="176" y="296"/>
                      </a:lnTo>
                      <a:lnTo>
                        <a:pt x="173" y="296"/>
                      </a:lnTo>
                      <a:lnTo>
                        <a:pt x="171" y="296"/>
                      </a:lnTo>
                      <a:lnTo>
                        <a:pt x="166" y="296"/>
                      </a:lnTo>
                      <a:lnTo>
                        <a:pt x="166" y="297"/>
                      </a:lnTo>
                      <a:lnTo>
                        <a:pt x="166" y="298"/>
                      </a:lnTo>
                      <a:lnTo>
                        <a:pt x="166" y="299"/>
                      </a:lnTo>
                      <a:lnTo>
                        <a:pt x="165" y="299"/>
                      </a:lnTo>
                      <a:lnTo>
                        <a:pt x="165" y="300"/>
                      </a:lnTo>
                      <a:lnTo>
                        <a:pt x="165" y="301"/>
                      </a:lnTo>
                      <a:lnTo>
                        <a:pt x="165" y="302"/>
                      </a:lnTo>
                      <a:lnTo>
                        <a:pt x="166" y="302"/>
                      </a:lnTo>
                      <a:lnTo>
                        <a:pt x="165" y="302"/>
                      </a:lnTo>
                      <a:lnTo>
                        <a:pt x="170" y="302"/>
                      </a:lnTo>
                      <a:lnTo>
                        <a:pt x="169" y="313"/>
                      </a:lnTo>
                      <a:lnTo>
                        <a:pt x="166" y="313"/>
                      </a:lnTo>
                      <a:lnTo>
                        <a:pt x="165" y="313"/>
                      </a:lnTo>
                      <a:lnTo>
                        <a:pt x="167" y="318"/>
                      </a:lnTo>
                      <a:lnTo>
                        <a:pt x="165" y="313"/>
                      </a:lnTo>
                      <a:lnTo>
                        <a:pt x="164" y="313"/>
                      </a:lnTo>
                      <a:lnTo>
                        <a:pt x="163" y="312"/>
                      </a:lnTo>
                      <a:lnTo>
                        <a:pt x="160" y="312"/>
                      </a:lnTo>
                      <a:lnTo>
                        <a:pt x="158" y="310"/>
                      </a:lnTo>
                      <a:lnTo>
                        <a:pt x="160" y="308"/>
                      </a:lnTo>
                      <a:lnTo>
                        <a:pt x="159" y="307"/>
                      </a:lnTo>
                      <a:lnTo>
                        <a:pt x="161" y="306"/>
                      </a:lnTo>
                      <a:lnTo>
                        <a:pt x="160" y="302"/>
                      </a:lnTo>
                      <a:lnTo>
                        <a:pt x="159" y="298"/>
                      </a:lnTo>
                      <a:lnTo>
                        <a:pt x="157" y="298"/>
                      </a:lnTo>
                      <a:lnTo>
                        <a:pt x="158" y="296"/>
                      </a:lnTo>
                      <a:lnTo>
                        <a:pt x="152" y="296"/>
                      </a:lnTo>
                      <a:lnTo>
                        <a:pt x="152" y="295"/>
                      </a:lnTo>
                      <a:lnTo>
                        <a:pt x="151" y="296"/>
                      </a:lnTo>
                      <a:lnTo>
                        <a:pt x="150" y="296"/>
                      </a:lnTo>
                      <a:lnTo>
                        <a:pt x="149" y="296"/>
                      </a:lnTo>
                      <a:lnTo>
                        <a:pt x="149" y="297"/>
                      </a:lnTo>
                      <a:lnTo>
                        <a:pt x="149" y="298"/>
                      </a:lnTo>
                      <a:lnTo>
                        <a:pt x="149" y="299"/>
                      </a:lnTo>
                      <a:lnTo>
                        <a:pt x="149" y="300"/>
                      </a:lnTo>
                      <a:lnTo>
                        <a:pt x="148" y="300"/>
                      </a:lnTo>
                      <a:lnTo>
                        <a:pt x="148" y="301"/>
                      </a:lnTo>
                      <a:lnTo>
                        <a:pt x="147" y="300"/>
                      </a:lnTo>
                      <a:lnTo>
                        <a:pt x="147" y="299"/>
                      </a:lnTo>
                      <a:lnTo>
                        <a:pt x="146" y="299"/>
                      </a:lnTo>
                      <a:lnTo>
                        <a:pt x="146" y="300"/>
                      </a:lnTo>
                      <a:lnTo>
                        <a:pt x="145" y="300"/>
                      </a:lnTo>
                      <a:lnTo>
                        <a:pt x="145" y="301"/>
                      </a:lnTo>
                      <a:lnTo>
                        <a:pt x="145" y="302"/>
                      </a:lnTo>
                      <a:lnTo>
                        <a:pt x="144" y="303"/>
                      </a:lnTo>
                      <a:lnTo>
                        <a:pt x="143" y="304"/>
                      </a:lnTo>
                      <a:lnTo>
                        <a:pt x="143" y="305"/>
                      </a:lnTo>
                      <a:lnTo>
                        <a:pt x="142" y="305"/>
                      </a:lnTo>
                      <a:lnTo>
                        <a:pt x="141" y="305"/>
                      </a:lnTo>
                      <a:lnTo>
                        <a:pt x="141" y="304"/>
                      </a:lnTo>
                      <a:lnTo>
                        <a:pt x="140" y="304"/>
                      </a:lnTo>
                      <a:lnTo>
                        <a:pt x="139" y="304"/>
                      </a:lnTo>
                      <a:lnTo>
                        <a:pt x="139" y="303"/>
                      </a:lnTo>
                      <a:lnTo>
                        <a:pt x="138" y="303"/>
                      </a:lnTo>
                      <a:lnTo>
                        <a:pt x="137" y="303"/>
                      </a:lnTo>
                      <a:lnTo>
                        <a:pt x="136" y="303"/>
                      </a:lnTo>
                      <a:lnTo>
                        <a:pt x="136" y="302"/>
                      </a:lnTo>
                      <a:lnTo>
                        <a:pt x="136" y="303"/>
                      </a:lnTo>
                      <a:lnTo>
                        <a:pt x="135" y="302"/>
                      </a:lnTo>
                      <a:lnTo>
                        <a:pt x="134" y="302"/>
                      </a:lnTo>
                      <a:lnTo>
                        <a:pt x="133" y="302"/>
                      </a:lnTo>
                      <a:lnTo>
                        <a:pt x="132" y="302"/>
                      </a:lnTo>
                      <a:lnTo>
                        <a:pt x="131" y="301"/>
                      </a:lnTo>
                      <a:lnTo>
                        <a:pt x="131" y="300"/>
                      </a:lnTo>
                      <a:lnTo>
                        <a:pt x="130" y="299"/>
                      </a:lnTo>
                      <a:lnTo>
                        <a:pt x="130" y="300"/>
                      </a:lnTo>
                      <a:lnTo>
                        <a:pt x="129" y="301"/>
                      </a:lnTo>
                      <a:lnTo>
                        <a:pt x="128" y="301"/>
                      </a:lnTo>
                      <a:lnTo>
                        <a:pt x="127" y="301"/>
                      </a:lnTo>
                      <a:lnTo>
                        <a:pt x="126" y="301"/>
                      </a:lnTo>
                      <a:lnTo>
                        <a:pt x="126" y="300"/>
                      </a:lnTo>
                      <a:lnTo>
                        <a:pt x="125" y="300"/>
                      </a:lnTo>
                      <a:lnTo>
                        <a:pt x="124" y="299"/>
                      </a:lnTo>
                      <a:lnTo>
                        <a:pt x="124" y="298"/>
                      </a:lnTo>
                      <a:lnTo>
                        <a:pt x="123" y="298"/>
                      </a:lnTo>
                      <a:lnTo>
                        <a:pt x="123" y="297"/>
                      </a:lnTo>
                      <a:lnTo>
                        <a:pt x="122" y="297"/>
                      </a:lnTo>
                      <a:lnTo>
                        <a:pt x="121" y="296"/>
                      </a:lnTo>
                      <a:lnTo>
                        <a:pt x="120" y="296"/>
                      </a:lnTo>
                      <a:lnTo>
                        <a:pt x="119" y="295"/>
                      </a:lnTo>
                      <a:lnTo>
                        <a:pt x="118" y="295"/>
                      </a:lnTo>
                      <a:lnTo>
                        <a:pt x="118" y="296"/>
                      </a:lnTo>
                      <a:lnTo>
                        <a:pt x="117" y="296"/>
                      </a:lnTo>
                      <a:lnTo>
                        <a:pt x="116" y="296"/>
                      </a:lnTo>
                      <a:lnTo>
                        <a:pt x="115" y="297"/>
                      </a:lnTo>
                      <a:lnTo>
                        <a:pt x="114" y="297"/>
                      </a:lnTo>
                      <a:lnTo>
                        <a:pt x="113" y="296"/>
                      </a:lnTo>
                      <a:lnTo>
                        <a:pt x="112" y="296"/>
                      </a:lnTo>
                      <a:lnTo>
                        <a:pt x="112" y="297"/>
                      </a:lnTo>
                      <a:lnTo>
                        <a:pt x="112" y="298"/>
                      </a:lnTo>
                      <a:lnTo>
                        <a:pt x="111" y="299"/>
                      </a:lnTo>
                      <a:lnTo>
                        <a:pt x="111" y="300"/>
                      </a:lnTo>
                      <a:lnTo>
                        <a:pt x="110" y="300"/>
                      </a:lnTo>
                      <a:lnTo>
                        <a:pt x="109" y="300"/>
                      </a:lnTo>
                      <a:lnTo>
                        <a:pt x="109" y="299"/>
                      </a:lnTo>
                      <a:lnTo>
                        <a:pt x="109" y="298"/>
                      </a:lnTo>
                      <a:lnTo>
                        <a:pt x="108" y="298"/>
                      </a:lnTo>
                      <a:lnTo>
                        <a:pt x="107" y="297"/>
                      </a:lnTo>
                      <a:lnTo>
                        <a:pt x="106" y="296"/>
                      </a:lnTo>
                      <a:lnTo>
                        <a:pt x="105" y="296"/>
                      </a:lnTo>
                      <a:lnTo>
                        <a:pt x="104" y="296"/>
                      </a:lnTo>
                      <a:lnTo>
                        <a:pt x="103" y="296"/>
                      </a:lnTo>
                      <a:lnTo>
                        <a:pt x="102" y="295"/>
                      </a:lnTo>
                      <a:lnTo>
                        <a:pt x="101" y="294"/>
                      </a:lnTo>
                      <a:lnTo>
                        <a:pt x="100" y="294"/>
                      </a:lnTo>
                      <a:lnTo>
                        <a:pt x="99" y="293"/>
                      </a:lnTo>
                      <a:lnTo>
                        <a:pt x="98" y="293"/>
                      </a:lnTo>
                      <a:lnTo>
                        <a:pt x="97" y="293"/>
                      </a:lnTo>
                      <a:lnTo>
                        <a:pt x="97" y="292"/>
                      </a:lnTo>
                      <a:lnTo>
                        <a:pt x="96" y="291"/>
                      </a:lnTo>
                      <a:lnTo>
                        <a:pt x="96" y="290"/>
                      </a:lnTo>
                      <a:lnTo>
                        <a:pt x="96" y="289"/>
                      </a:lnTo>
                      <a:lnTo>
                        <a:pt x="95" y="289"/>
                      </a:lnTo>
                      <a:lnTo>
                        <a:pt x="95" y="288"/>
                      </a:lnTo>
                      <a:lnTo>
                        <a:pt x="94" y="288"/>
                      </a:lnTo>
                      <a:lnTo>
                        <a:pt x="93" y="288"/>
                      </a:lnTo>
                      <a:lnTo>
                        <a:pt x="93" y="287"/>
                      </a:lnTo>
                      <a:lnTo>
                        <a:pt x="92" y="287"/>
                      </a:lnTo>
                      <a:lnTo>
                        <a:pt x="92" y="286"/>
                      </a:lnTo>
                      <a:lnTo>
                        <a:pt x="91" y="286"/>
                      </a:lnTo>
                      <a:lnTo>
                        <a:pt x="91" y="285"/>
                      </a:lnTo>
                      <a:lnTo>
                        <a:pt x="90" y="284"/>
                      </a:lnTo>
                      <a:lnTo>
                        <a:pt x="89" y="285"/>
                      </a:lnTo>
                      <a:lnTo>
                        <a:pt x="88" y="285"/>
                      </a:lnTo>
                      <a:lnTo>
                        <a:pt x="87" y="286"/>
                      </a:lnTo>
                      <a:lnTo>
                        <a:pt x="86" y="286"/>
                      </a:lnTo>
                      <a:lnTo>
                        <a:pt x="85" y="285"/>
                      </a:lnTo>
                      <a:lnTo>
                        <a:pt x="84" y="284"/>
                      </a:lnTo>
                      <a:lnTo>
                        <a:pt x="83" y="283"/>
                      </a:lnTo>
                      <a:lnTo>
                        <a:pt x="83" y="282"/>
                      </a:lnTo>
                      <a:lnTo>
                        <a:pt x="82" y="282"/>
                      </a:lnTo>
                      <a:lnTo>
                        <a:pt x="81" y="282"/>
                      </a:lnTo>
                      <a:lnTo>
                        <a:pt x="81" y="281"/>
                      </a:lnTo>
                      <a:lnTo>
                        <a:pt x="80" y="281"/>
                      </a:lnTo>
                      <a:lnTo>
                        <a:pt x="79" y="281"/>
                      </a:lnTo>
                      <a:lnTo>
                        <a:pt x="79" y="280"/>
                      </a:lnTo>
                      <a:lnTo>
                        <a:pt x="78" y="280"/>
                      </a:lnTo>
                      <a:lnTo>
                        <a:pt x="78" y="281"/>
                      </a:lnTo>
                      <a:lnTo>
                        <a:pt x="77" y="281"/>
                      </a:lnTo>
                      <a:lnTo>
                        <a:pt x="77" y="282"/>
                      </a:lnTo>
                      <a:lnTo>
                        <a:pt x="76" y="283"/>
                      </a:lnTo>
                      <a:lnTo>
                        <a:pt x="76" y="284"/>
                      </a:lnTo>
                      <a:lnTo>
                        <a:pt x="75" y="284"/>
                      </a:lnTo>
                      <a:lnTo>
                        <a:pt x="74" y="284"/>
                      </a:lnTo>
                      <a:lnTo>
                        <a:pt x="73" y="284"/>
                      </a:lnTo>
                      <a:lnTo>
                        <a:pt x="72" y="284"/>
                      </a:lnTo>
                      <a:lnTo>
                        <a:pt x="71" y="284"/>
                      </a:lnTo>
                      <a:lnTo>
                        <a:pt x="70" y="284"/>
                      </a:lnTo>
                      <a:lnTo>
                        <a:pt x="69" y="284"/>
                      </a:lnTo>
                      <a:lnTo>
                        <a:pt x="68" y="285"/>
                      </a:lnTo>
                      <a:lnTo>
                        <a:pt x="67" y="284"/>
                      </a:lnTo>
                      <a:lnTo>
                        <a:pt x="66" y="284"/>
                      </a:lnTo>
                      <a:lnTo>
                        <a:pt x="65" y="284"/>
                      </a:lnTo>
                      <a:lnTo>
                        <a:pt x="64" y="284"/>
                      </a:lnTo>
                      <a:lnTo>
                        <a:pt x="63" y="284"/>
                      </a:lnTo>
                      <a:lnTo>
                        <a:pt x="62" y="284"/>
                      </a:lnTo>
                      <a:lnTo>
                        <a:pt x="61" y="284"/>
                      </a:lnTo>
                      <a:lnTo>
                        <a:pt x="61" y="285"/>
                      </a:lnTo>
                      <a:lnTo>
                        <a:pt x="60" y="284"/>
                      </a:lnTo>
                      <a:lnTo>
                        <a:pt x="59" y="284"/>
                      </a:lnTo>
                      <a:lnTo>
                        <a:pt x="58" y="284"/>
                      </a:lnTo>
                      <a:lnTo>
                        <a:pt x="57" y="284"/>
                      </a:lnTo>
                      <a:lnTo>
                        <a:pt x="56" y="284"/>
                      </a:lnTo>
                      <a:lnTo>
                        <a:pt x="56" y="285"/>
                      </a:lnTo>
                      <a:lnTo>
                        <a:pt x="54" y="286"/>
                      </a:lnTo>
                      <a:lnTo>
                        <a:pt x="54" y="287"/>
                      </a:lnTo>
                      <a:lnTo>
                        <a:pt x="53" y="288"/>
                      </a:lnTo>
                      <a:lnTo>
                        <a:pt x="52" y="288"/>
                      </a:lnTo>
                      <a:lnTo>
                        <a:pt x="51" y="288"/>
                      </a:lnTo>
                      <a:lnTo>
                        <a:pt x="50" y="288"/>
                      </a:lnTo>
                      <a:lnTo>
                        <a:pt x="50" y="289"/>
                      </a:lnTo>
                      <a:lnTo>
                        <a:pt x="49" y="289"/>
                      </a:lnTo>
                      <a:lnTo>
                        <a:pt x="49" y="290"/>
                      </a:lnTo>
                      <a:lnTo>
                        <a:pt x="48" y="290"/>
                      </a:lnTo>
                      <a:lnTo>
                        <a:pt x="48" y="291"/>
                      </a:lnTo>
                      <a:lnTo>
                        <a:pt x="48" y="292"/>
                      </a:lnTo>
                      <a:lnTo>
                        <a:pt x="47" y="293"/>
                      </a:lnTo>
                      <a:lnTo>
                        <a:pt x="45" y="294"/>
                      </a:lnTo>
                      <a:lnTo>
                        <a:pt x="44" y="295"/>
                      </a:lnTo>
                      <a:lnTo>
                        <a:pt x="44" y="296"/>
                      </a:lnTo>
                      <a:lnTo>
                        <a:pt x="43" y="296"/>
                      </a:lnTo>
                      <a:lnTo>
                        <a:pt x="42" y="297"/>
                      </a:lnTo>
                      <a:lnTo>
                        <a:pt x="41" y="297"/>
                      </a:lnTo>
                      <a:lnTo>
                        <a:pt x="40" y="298"/>
                      </a:lnTo>
                      <a:lnTo>
                        <a:pt x="40" y="299"/>
                      </a:lnTo>
                      <a:lnTo>
                        <a:pt x="40" y="300"/>
                      </a:lnTo>
                      <a:lnTo>
                        <a:pt x="40" y="301"/>
                      </a:lnTo>
                      <a:lnTo>
                        <a:pt x="39" y="301"/>
                      </a:lnTo>
                      <a:lnTo>
                        <a:pt x="38" y="301"/>
                      </a:lnTo>
                      <a:lnTo>
                        <a:pt x="37" y="301"/>
                      </a:lnTo>
                      <a:lnTo>
                        <a:pt x="37" y="302"/>
                      </a:lnTo>
                      <a:lnTo>
                        <a:pt x="36" y="302"/>
                      </a:lnTo>
                      <a:lnTo>
                        <a:pt x="35" y="302"/>
                      </a:lnTo>
                      <a:lnTo>
                        <a:pt x="34" y="302"/>
                      </a:lnTo>
                      <a:lnTo>
                        <a:pt x="34" y="303"/>
                      </a:lnTo>
                      <a:lnTo>
                        <a:pt x="33" y="303"/>
                      </a:lnTo>
                      <a:lnTo>
                        <a:pt x="33" y="304"/>
                      </a:lnTo>
                      <a:lnTo>
                        <a:pt x="33" y="305"/>
                      </a:lnTo>
                      <a:lnTo>
                        <a:pt x="33" y="306"/>
                      </a:lnTo>
                      <a:lnTo>
                        <a:pt x="32" y="306"/>
                      </a:lnTo>
                      <a:lnTo>
                        <a:pt x="32" y="307"/>
                      </a:lnTo>
                      <a:lnTo>
                        <a:pt x="31" y="307"/>
                      </a:lnTo>
                      <a:lnTo>
                        <a:pt x="30" y="307"/>
                      </a:lnTo>
                      <a:lnTo>
                        <a:pt x="30" y="306"/>
                      </a:lnTo>
                      <a:lnTo>
                        <a:pt x="29" y="306"/>
                      </a:lnTo>
                      <a:lnTo>
                        <a:pt x="28" y="305"/>
                      </a:lnTo>
                      <a:lnTo>
                        <a:pt x="27" y="305"/>
                      </a:lnTo>
                      <a:lnTo>
                        <a:pt x="26" y="306"/>
                      </a:lnTo>
                      <a:lnTo>
                        <a:pt x="25" y="306"/>
                      </a:lnTo>
                      <a:lnTo>
                        <a:pt x="24" y="306"/>
                      </a:lnTo>
                      <a:lnTo>
                        <a:pt x="23" y="305"/>
                      </a:lnTo>
                      <a:lnTo>
                        <a:pt x="23" y="304"/>
                      </a:lnTo>
                      <a:lnTo>
                        <a:pt x="22" y="303"/>
                      </a:lnTo>
                      <a:lnTo>
                        <a:pt x="21" y="302"/>
                      </a:lnTo>
                      <a:lnTo>
                        <a:pt x="20" y="302"/>
                      </a:lnTo>
                      <a:lnTo>
                        <a:pt x="19" y="302"/>
                      </a:lnTo>
                      <a:lnTo>
                        <a:pt x="19" y="301"/>
                      </a:lnTo>
                      <a:lnTo>
                        <a:pt x="18" y="300"/>
                      </a:lnTo>
                      <a:lnTo>
                        <a:pt x="17" y="299"/>
                      </a:lnTo>
                      <a:lnTo>
                        <a:pt x="16" y="299"/>
                      </a:lnTo>
                      <a:lnTo>
                        <a:pt x="15" y="299"/>
                      </a:lnTo>
                      <a:lnTo>
                        <a:pt x="14" y="299"/>
                      </a:lnTo>
                      <a:lnTo>
                        <a:pt x="14" y="298"/>
                      </a:lnTo>
                      <a:lnTo>
                        <a:pt x="13" y="297"/>
                      </a:lnTo>
                      <a:lnTo>
                        <a:pt x="12" y="296"/>
                      </a:lnTo>
                      <a:lnTo>
                        <a:pt x="11" y="296"/>
                      </a:lnTo>
                      <a:lnTo>
                        <a:pt x="10" y="296"/>
                      </a:lnTo>
                      <a:lnTo>
                        <a:pt x="9" y="295"/>
                      </a:lnTo>
                      <a:lnTo>
                        <a:pt x="8" y="295"/>
                      </a:lnTo>
                      <a:lnTo>
                        <a:pt x="8" y="294"/>
                      </a:lnTo>
                      <a:lnTo>
                        <a:pt x="7" y="293"/>
                      </a:lnTo>
                      <a:lnTo>
                        <a:pt x="7" y="292"/>
                      </a:lnTo>
                      <a:lnTo>
                        <a:pt x="6" y="291"/>
                      </a:lnTo>
                      <a:lnTo>
                        <a:pt x="6" y="290"/>
                      </a:lnTo>
                      <a:lnTo>
                        <a:pt x="6" y="289"/>
                      </a:lnTo>
                      <a:lnTo>
                        <a:pt x="6" y="288"/>
                      </a:lnTo>
                      <a:lnTo>
                        <a:pt x="6" y="287"/>
                      </a:lnTo>
                      <a:lnTo>
                        <a:pt x="6" y="286"/>
                      </a:lnTo>
                      <a:lnTo>
                        <a:pt x="6" y="285"/>
                      </a:lnTo>
                      <a:lnTo>
                        <a:pt x="5" y="284"/>
                      </a:lnTo>
                      <a:lnTo>
                        <a:pt x="5" y="283"/>
                      </a:lnTo>
                      <a:lnTo>
                        <a:pt x="5" y="282"/>
                      </a:lnTo>
                      <a:lnTo>
                        <a:pt x="5" y="281"/>
                      </a:lnTo>
                      <a:lnTo>
                        <a:pt x="5" y="280"/>
                      </a:lnTo>
                      <a:lnTo>
                        <a:pt x="5" y="279"/>
                      </a:lnTo>
                      <a:lnTo>
                        <a:pt x="4" y="279"/>
                      </a:lnTo>
                      <a:lnTo>
                        <a:pt x="4" y="278"/>
                      </a:lnTo>
                      <a:lnTo>
                        <a:pt x="3" y="278"/>
                      </a:lnTo>
                      <a:lnTo>
                        <a:pt x="2" y="278"/>
                      </a:lnTo>
                      <a:lnTo>
                        <a:pt x="2" y="277"/>
                      </a:lnTo>
                      <a:lnTo>
                        <a:pt x="2" y="276"/>
                      </a:lnTo>
                      <a:lnTo>
                        <a:pt x="2" y="275"/>
                      </a:lnTo>
                      <a:lnTo>
                        <a:pt x="1" y="274"/>
                      </a:lnTo>
                      <a:lnTo>
                        <a:pt x="1" y="273"/>
                      </a:lnTo>
                      <a:lnTo>
                        <a:pt x="0" y="273"/>
                      </a:lnTo>
                    </a:path>
                  </a:pathLst>
                </a:custGeom>
                <a:solidFill>
                  <a:srgbClr val="C000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" name="Freeform 84">
                  <a:extLst>
                    <a:ext uri="{FF2B5EF4-FFF2-40B4-BE49-F238E27FC236}">
                      <a16:creationId xmlns:a16="http://schemas.microsoft.com/office/drawing/2014/main" id="{1436B98F-FF38-45EF-A200-B11BC86572D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1938" y="2943225"/>
                  <a:ext cx="247650" cy="344488"/>
                </a:xfrm>
                <a:custGeom>
                  <a:avLst/>
                  <a:gdLst>
                    <a:gd name="T0" fmla="*/ 54 w 156"/>
                    <a:gd name="T1" fmla="*/ 209 h 217"/>
                    <a:gd name="T2" fmla="*/ 57 w 156"/>
                    <a:gd name="T3" fmla="*/ 200 h 217"/>
                    <a:gd name="T4" fmla="*/ 60 w 156"/>
                    <a:gd name="T5" fmla="*/ 194 h 217"/>
                    <a:gd name="T6" fmla="*/ 63 w 156"/>
                    <a:gd name="T7" fmla="*/ 186 h 217"/>
                    <a:gd name="T8" fmla="*/ 66 w 156"/>
                    <a:gd name="T9" fmla="*/ 177 h 217"/>
                    <a:gd name="T10" fmla="*/ 66 w 156"/>
                    <a:gd name="T11" fmla="*/ 170 h 217"/>
                    <a:gd name="T12" fmla="*/ 71 w 156"/>
                    <a:gd name="T13" fmla="*/ 164 h 217"/>
                    <a:gd name="T14" fmla="*/ 74 w 156"/>
                    <a:gd name="T15" fmla="*/ 158 h 217"/>
                    <a:gd name="T16" fmla="*/ 72 w 156"/>
                    <a:gd name="T17" fmla="*/ 151 h 217"/>
                    <a:gd name="T18" fmla="*/ 69 w 156"/>
                    <a:gd name="T19" fmla="*/ 145 h 217"/>
                    <a:gd name="T20" fmla="*/ 74 w 156"/>
                    <a:gd name="T21" fmla="*/ 138 h 217"/>
                    <a:gd name="T22" fmla="*/ 74 w 156"/>
                    <a:gd name="T23" fmla="*/ 130 h 217"/>
                    <a:gd name="T24" fmla="*/ 69 w 156"/>
                    <a:gd name="T25" fmla="*/ 128 h 217"/>
                    <a:gd name="T26" fmla="*/ 68 w 156"/>
                    <a:gd name="T27" fmla="*/ 121 h 217"/>
                    <a:gd name="T28" fmla="*/ 61 w 156"/>
                    <a:gd name="T29" fmla="*/ 115 h 217"/>
                    <a:gd name="T30" fmla="*/ 56 w 156"/>
                    <a:gd name="T31" fmla="*/ 112 h 217"/>
                    <a:gd name="T32" fmla="*/ 54 w 156"/>
                    <a:gd name="T33" fmla="*/ 105 h 217"/>
                    <a:gd name="T34" fmla="*/ 50 w 156"/>
                    <a:gd name="T35" fmla="*/ 98 h 217"/>
                    <a:gd name="T36" fmla="*/ 49 w 156"/>
                    <a:gd name="T37" fmla="*/ 89 h 217"/>
                    <a:gd name="T38" fmla="*/ 43 w 156"/>
                    <a:gd name="T39" fmla="*/ 92 h 217"/>
                    <a:gd name="T40" fmla="*/ 35 w 156"/>
                    <a:gd name="T41" fmla="*/ 94 h 217"/>
                    <a:gd name="T42" fmla="*/ 29 w 156"/>
                    <a:gd name="T43" fmla="*/ 95 h 217"/>
                    <a:gd name="T44" fmla="*/ 24 w 156"/>
                    <a:gd name="T45" fmla="*/ 96 h 217"/>
                    <a:gd name="T46" fmla="*/ 23 w 156"/>
                    <a:gd name="T47" fmla="*/ 89 h 217"/>
                    <a:gd name="T48" fmla="*/ 23 w 156"/>
                    <a:gd name="T49" fmla="*/ 82 h 217"/>
                    <a:gd name="T50" fmla="*/ 16 w 156"/>
                    <a:gd name="T51" fmla="*/ 82 h 217"/>
                    <a:gd name="T52" fmla="*/ 12 w 156"/>
                    <a:gd name="T53" fmla="*/ 77 h 217"/>
                    <a:gd name="T54" fmla="*/ 10 w 156"/>
                    <a:gd name="T55" fmla="*/ 69 h 217"/>
                    <a:gd name="T56" fmla="*/ 10 w 156"/>
                    <a:gd name="T57" fmla="*/ 62 h 217"/>
                    <a:gd name="T58" fmla="*/ 6 w 156"/>
                    <a:gd name="T59" fmla="*/ 54 h 217"/>
                    <a:gd name="T60" fmla="*/ 0 w 156"/>
                    <a:gd name="T61" fmla="*/ 51 h 217"/>
                    <a:gd name="T62" fmla="*/ 5 w 156"/>
                    <a:gd name="T63" fmla="*/ 45 h 217"/>
                    <a:gd name="T64" fmla="*/ 11 w 156"/>
                    <a:gd name="T65" fmla="*/ 41 h 217"/>
                    <a:gd name="T66" fmla="*/ 18 w 156"/>
                    <a:gd name="T67" fmla="*/ 37 h 217"/>
                    <a:gd name="T68" fmla="*/ 23 w 156"/>
                    <a:gd name="T69" fmla="*/ 33 h 217"/>
                    <a:gd name="T70" fmla="*/ 28 w 156"/>
                    <a:gd name="T71" fmla="*/ 31 h 217"/>
                    <a:gd name="T72" fmla="*/ 33 w 156"/>
                    <a:gd name="T73" fmla="*/ 36 h 217"/>
                    <a:gd name="T74" fmla="*/ 40 w 156"/>
                    <a:gd name="T75" fmla="*/ 39 h 217"/>
                    <a:gd name="T76" fmla="*/ 45 w 156"/>
                    <a:gd name="T77" fmla="*/ 41 h 217"/>
                    <a:gd name="T78" fmla="*/ 52 w 156"/>
                    <a:gd name="T79" fmla="*/ 42 h 217"/>
                    <a:gd name="T80" fmla="*/ 57 w 156"/>
                    <a:gd name="T81" fmla="*/ 42 h 217"/>
                    <a:gd name="T82" fmla="*/ 61 w 156"/>
                    <a:gd name="T83" fmla="*/ 36 h 217"/>
                    <a:gd name="T84" fmla="*/ 65 w 156"/>
                    <a:gd name="T85" fmla="*/ 36 h 217"/>
                    <a:gd name="T86" fmla="*/ 72 w 156"/>
                    <a:gd name="T87" fmla="*/ 33 h 217"/>
                    <a:gd name="T88" fmla="*/ 79 w 156"/>
                    <a:gd name="T89" fmla="*/ 34 h 217"/>
                    <a:gd name="T90" fmla="*/ 86 w 156"/>
                    <a:gd name="T91" fmla="*/ 31 h 217"/>
                    <a:gd name="T92" fmla="*/ 91 w 156"/>
                    <a:gd name="T93" fmla="*/ 27 h 217"/>
                    <a:gd name="T94" fmla="*/ 93 w 156"/>
                    <a:gd name="T95" fmla="*/ 24 h 217"/>
                    <a:gd name="T96" fmla="*/ 101 w 156"/>
                    <a:gd name="T97" fmla="*/ 23 h 217"/>
                    <a:gd name="T98" fmla="*/ 103 w 156"/>
                    <a:gd name="T99" fmla="*/ 18 h 217"/>
                    <a:gd name="T100" fmla="*/ 107 w 156"/>
                    <a:gd name="T101" fmla="*/ 20 h 217"/>
                    <a:gd name="T102" fmla="*/ 115 w 156"/>
                    <a:gd name="T103" fmla="*/ 18 h 217"/>
                    <a:gd name="T104" fmla="*/ 115 w 156"/>
                    <a:gd name="T105" fmla="*/ 12 h 217"/>
                    <a:gd name="T106" fmla="*/ 119 w 156"/>
                    <a:gd name="T107" fmla="*/ 8 h 217"/>
                    <a:gd name="T108" fmla="*/ 129 w 156"/>
                    <a:gd name="T109" fmla="*/ 8 h 217"/>
                    <a:gd name="T110" fmla="*/ 137 w 156"/>
                    <a:gd name="T111" fmla="*/ 13 h 217"/>
                    <a:gd name="T112" fmla="*/ 142 w 156"/>
                    <a:gd name="T113" fmla="*/ 10 h 217"/>
                    <a:gd name="T114" fmla="*/ 144 w 156"/>
                    <a:gd name="T115" fmla="*/ 7 h 217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156"/>
                    <a:gd name="T175" fmla="*/ 0 h 217"/>
                    <a:gd name="T176" fmla="*/ 156 w 156"/>
                    <a:gd name="T177" fmla="*/ 217 h 217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156" h="217">
                      <a:moveTo>
                        <a:pt x="55" y="217"/>
                      </a:moveTo>
                      <a:lnTo>
                        <a:pt x="55" y="216"/>
                      </a:lnTo>
                      <a:lnTo>
                        <a:pt x="55" y="215"/>
                      </a:lnTo>
                      <a:lnTo>
                        <a:pt x="55" y="214"/>
                      </a:lnTo>
                      <a:lnTo>
                        <a:pt x="51" y="212"/>
                      </a:lnTo>
                      <a:lnTo>
                        <a:pt x="52" y="212"/>
                      </a:lnTo>
                      <a:lnTo>
                        <a:pt x="52" y="211"/>
                      </a:lnTo>
                      <a:lnTo>
                        <a:pt x="53" y="211"/>
                      </a:lnTo>
                      <a:lnTo>
                        <a:pt x="53" y="210"/>
                      </a:lnTo>
                      <a:lnTo>
                        <a:pt x="54" y="209"/>
                      </a:lnTo>
                      <a:lnTo>
                        <a:pt x="54" y="208"/>
                      </a:lnTo>
                      <a:lnTo>
                        <a:pt x="55" y="207"/>
                      </a:lnTo>
                      <a:lnTo>
                        <a:pt x="55" y="206"/>
                      </a:lnTo>
                      <a:lnTo>
                        <a:pt x="55" y="205"/>
                      </a:lnTo>
                      <a:lnTo>
                        <a:pt x="56" y="205"/>
                      </a:lnTo>
                      <a:lnTo>
                        <a:pt x="56" y="204"/>
                      </a:lnTo>
                      <a:lnTo>
                        <a:pt x="56" y="203"/>
                      </a:lnTo>
                      <a:lnTo>
                        <a:pt x="56" y="202"/>
                      </a:lnTo>
                      <a:lnTo>
                        <a:pt x="57" y="201"/>
                      </a:lnTo>
                      <a:lnTo>
                        <a:pt x="57" y="200"/>
                      </a:lnTo>
                      <a:lnTo>
                        <a:pt x="57" y="199"/>
                      </a:lnTo>
                      <a:lnTo>
                        <a:pt x="58" y="199"/>
                      </a:lnTo>
                      <a:lnTo>
                        <a:pt x="58" y="198"/>
                      </a:lnTo>
                      <a:lnTo>
                        <a:pt x="58" y="197"/>
                      </a:lnTo>
                      <a:lnTo>
                        <a:pt x="59" y="197"/>
                      </a:lnTo>
                      <a:lnTo>
                        <a:pt x="59" y="196"/>
                      </a:lnTo>
                      <a:lnTo>
                        <a:pt x="60" y="195"/>
                      </a:lnTo>
                      <a:lnTo>
                        <a:pt x="60" y="194"/>
                      </a:lnTo>
                      <a:lnTo>
                        <a:pt x="61" y="194"/>
                      </a:lnTo>
                      <a:lnTo>
                        <a:pt x="61" y="193"/>
                      </a:lnTo>
                      <a:lnTo>
                        <a:pt x="61" y="191"/>
                      </a:lnTo>
                      <a:lnTo>
                        <a:pt x="62" y="189"/>
                      </a:lnTo>
                      <a:lnTo>
                        <a:pt x="63" y="189"/>
                      </a:lnTo>
                      <a:lnTo>
                        <a:pt x="63" y="188"/>
                      </a:lnTo>
                      <a:lnTo>
                        <a:pt x="63" y="187"/>
                      </a:lnTo>
                      <a:lnTo>
                        <a:pt x="63" y="186"/>
                      </a:lnTo>
                      <a:lnTo>
                        <a:pt x="63" y="185"/>
                      </a:lnTo>
                      <a:lnTo>
                        <a:pt x="62" y="185"/>
                      </a:lnTo>
                      <a:lnTo>
                        <a:pt x="62" y="184"/>
                      </a:lnTo>
                      <a:lnTo>
                        <a:pt x="63" y="183"/>
                      </a:lnTo>
                      <a:lnTo>
                        <a:pt x="63" y="182"/>
                      </a:lnTo>
                      <a:lnTo>
                        <a:pt x="63" y="181"/>
                      </a:lnTo>
                      <a:lnTo>
                        <a:pt x="64" y="179"/>
                      </a:lnTo>
                      <a:lnTo>
                        <a:pt x="65" y="178"/>
                      </a:lnTo>
                      <a:lnTo>
                        <a:pt x="66" y="177"/>
                      </a:lnTo>
                      <a:lnTo>
                        <a:pt x="66" y="176"/>
                      </a:lnTo>
                      <a:lnTo>
                        <a:pt x="66" y="175"/>
                      </a:lnTo>
                      <a:lnTo>
                        <a:pt x="67" y="175"/>
                      </a:lnTo>
                      <a:lnTo>
                        <a:pt x="67" y="174"/>
                      </a:lnTo>
                      <a:lnTo>
                        <a:pt x="66" y="174"/>
                      </a:lnTo>
                      <a:lnTo>
                        <a:pt x="66" y="173"/>
                      </a:lnTo>
                      <a:lnTo>
                        <a:pt x="66" y="172"/>
                      </a:lnTo>
                      <a:lnTo>
                        <a:pt x="66" y="171"/>
                      </a:lnTo>
                      <a:lnTo>
                        <a:pt x="66" y="170"/>
                      </a:lnTo>
                      <a:lnTo>
                        <a:pt x="65" y="170"/>
                      </a:lnTo>
                      <a:lnTo>
                        <a:pt x="66" y="170"/>
                      </a:lnTo>
                      <a:lnTo>
                        <a:pt x="66" y="169"/>
                      </a:lnTo>
                      <a:lnTo>
                        <a:pt x="67" y="168"/>
                      </a:lnTo>
                      <a:lnTo>
                        <a:pt x="68" y="167"/>
                      </a:lnTo>
                      <a:lnTo>
                        <a:pt x="69" y="167"/>
                      </a:lnTo>
                      <a:lnTo>
                        <a:pt x="69" y="166"/>
                      </a:lnTo>
                      <a:lnTo>
                        <a:pt x="69" y="165"/>
                      </a:lnTo>
                      <a:lnTo>
                        <a:pt x="70" y="164"/>
                      </a:lnTo>
                      <a:lnTo>
                        <a:pt x="71" y="164"/>
                      </a:lnTo>
                      <a:lnTo>
                        <a:pt x="72" y="164"/>
                      </a:lnTo>
                      <a:lnTo>
                        <a:pt x="73" y="164"/>
                      </a:lnTo>
                      <a:lnTo>
                        <a:pt x="74" y="163"/>
                      </a:lnTo>
                      <a:lnTo>
                        <a:pt x="74" y="162"/>
                      </a:lnTo>
                      <a:lnTo>
                        <a:pt x="74" y="161"/>
                      </a:lnTo>
                      <a:lnTo>
                        <a:pt x="74" y="160"/>
                      </a:lnTo>
                      <a:lnTo>
                        <a:pt x="75" y="160"/>
                      </a:lnTo>
                      <a:lnTo>
                        <a:pt x="75" y="159"/>
                      </a:lnTo>
                      <a:lnTo>
                        <a:pt x="75" y="158"/>
                      </a:lnTo>
                      <a:lnTo>
                        <a:pt x="74" y="158"/>
                      </a:lnTo>
                      <a:lnTo>
                        <a:pt x="74" y="157"/>
                      </a:lnTo>
                      <a:lnTo>
                        <a:pt x="74" y="156"/>
                      </a:lnTo>
                      <a:lnTo>
                        <a:pt x="74" y="155"/>
                      </a:lnTo>
                      <a:lnTo>
                        <a:pt x="74" y="154"/>
                      </a:lnTo>
                      <a:lnTo>
                        <a:pt x="73" y="153"/>
                      </a:lnTo>
                      <a:lnTo>
                        <a:pt x="73" y="152"/>
                      </a:lnTo>
                      <a:lnTo>
                        <a:pt x="73" y="151"/>
                      </a:lnTo>
                      <a:lnTo>
                        <a:pt x="72" y="151"/>
                      </a:lnTo>
                      <a:lnTo>
                        <a:pt x="72" y="150"/>
                      </a:lnTo>
                      <a:lnTo>
                        <a:pt x="72" y="149"/>
                      </a:lnTo>
                      <a:lnTo>
                        <a:pt x="71" y="149"/>
                      </a:lnTo>
                      <a:lnTo>
                        <a:pt x="71" y="148"/>
                      </a:lnTo>
                      <a:lnTo>
                        <a:pt x="70" y="148"/>
                      </a:lnTo>
                      <a:lnTo>
                        <a:pt x="69" y="147"/>
                      </a:lnTo>
                      <a:lnTo>
                        <a:pt x="69" y="146"/>
                      </a:lnTo>
                      <a:lnTo>
                        <a:pt x="69" y="145"/>
                      </a:lnTo>
                      <a:lnTo>
                        <a:pt x="70" y="144"/>
                      </a:lnTo>
                      <a:lnTo>
                        <a:pt x="70" y="143"/>
                      </a:lnTo>
                      <a:lnTo>
                        <a:pt x="71" y="142"/>
                      </a:lnTo>
                      <a:lnTo>
                        <a:pt x="71" y="141"/>
                      </a:lnTo>
                      <a:lnTo>
                        <a:pt x="72" y="141"/>
                      </a:lnTo>
                      <a:lnTo>
                        <a:pt x="72" y="140"/>
                      </a:lnTo>
                      <a:lnTo>
                        <a:pt x="73" y="140"/>
                      </a:lnTo>
                      <a:lnTo>
                        <a:pt x="74" y="139"/>
                      </a:lnTo>
                      <a:lnTo>
                        <a:pt x="74" y="138"/>
                      </a:lnTo>
                      <a:lnTo>
                        <a:pt x="75" y="138"/>
                      </a:lnTo>
                      <a:lnTo>
                        <a:pt x="76" y="137"/>
                      </a:lnTo>
                      <a:lnTo>
                        <a:pt x="75" y="136"/>
                      </a:lnTo>
                      <a:lnTo>
                        <a:pt x="75" y="135"/>
                      </a:lnTo>
                      <a:lnTo>
                        <a:pt x="74" y="134"/>
                      </a:lnTo>
                      <a:lnTo>
                        <a:pt x="74" y="133"/>
                      </a:lnTo>
                      <a:lnTo>
                        <a:pt x="74" y="132"/>
                      </a:lnTo>
                      <a:lnTo>
                        <a:pt x="74" y="131"/>
                      </a:lnTo>
                      <a:lnTo>
                        <a:pt x="74" y="130"/>
                      </a:lnTo>
                      <a:lnTo>
                        <a:pt x="73" y="130"/>
                      </a:lnTo>
                      <a:lnTo>
                        <a:pt x="72" y="130"/>
                      </a:lnTo>
                      <a:lnTo>
                        <a:pt x="72" y="129"/>
                      </a:lnTo>
                      <a:lnTo>
                        <a:pt x="71" y="129"/>
                      </a:lnTo>
                      <a:lnTo>
                        <a:pt x="71" y="130"/>
                      </a:lnTo>
                      <a:lnTo>
                        <a:pt x="70" y="130"/>
                      </a:lnTo>
                      <a:lnTo>
                        <a:pt x="70" y="129"/>
                      </a:lnTo>
                      <a:lnTo>
                        <a:pt x="69" y="129"/>
                      </a:lnTo>
                      <a:lnTo>
                        <a:pt x="69" y="128"/>
                      </a:lnTo>
                      <a:lnTo>
                        <a:pt x="69" y="127"/>
                      </a:lnTo>
                      <a:lnTo>
                        <a:pt x="69" y="126"/>
                      </a:lnTo>
                      <a:lnTo>
                        <a:pt x="69" y="125"/>
                      </a:lnTo>
                      <a:lnTo>
                        <a:pt x="69" y="124"/>
                      </a:lnTo>
                      <a:lnTo>
                        <a:pt x="68" y="124"/>
                      </a:lnTo>
                      <a:lnTo>
                        <a:pt x="68" y="123"/>
                      </a:lnTo>
                      <a:lnTo>
                        <a:pt x="68" y="122"/>
                      </a:lnTo>
                      <a:lnTo>
                        <a:pt x="68" y="121"/>
                      </a:lnTo>
                      <a:lnTo>
                        <a:pt x="67" y="120"/>
                      </a:lnTo>
                      <a:lnTo>
                        <a:pt x="67" y="119"/>
                      </a:lnTo>
                      <a:lnTo>
                        <a:pt x="66" y="119"/>
                      </a:lnTo>
                      <a:lnTo>
                        <a:pt x="65" y="118"/>
                      </a:lnTo>
                      <a:lnTo>
                        <a:pt x="64" y="118"/>
                      </a:lnTo>
                      <a:lnTo>
                        <a:pt x="63" y="117"/>
                      </a:lnTo>
                      <a:lnTo>
                        <a:pt x="62" y="116"/>
                      </a:lnTo>
                      <a:lnTo>
                        <a:pt x="61" y="116"/>
                      </a:lnTo>
                      <a:lnTo>
                        <a:pt x="61" y="115"/>
                      </a:lnTo>
                      <a:lnTo>
                        <a:pt x="60" y="115"/>
                      </a:lnTo>
                      <a:lnTo>
                        <a:pt x="59" y="115"/>
                      </a:lnTo>
                      <a:lnTo>
                        <a:pt x="59" y="114"/>
                      </a:lnTo>
                      <a:lnTo>
                        <a:pt x="58" y="114"/>
                      </a:lnTo>
                      <a:lnTo>
                        <a:pt x="57" y="114"/>
                      </a:lnTo>
                      <a:lnTo>
                        <a:pt x="57" y="113"/>
                      </a:lnTo>
                      <a:lnTo>
                        <a:pt x="56" y="113"/>
                      </a:lnTo>
                      <a:lnTo>
                        <a:pt x="56" y="112"/>
                      </a:lnTo>
                      <a:lnTo>
                        <a:pt x="55" y="111"/>
                      </a:lnTo>
                      <a:lnTo>
                        <a:pt x="55" y="110"/>
                      </a:lnTo>
                      <a:lnTo>
                        <a:pt x="55" y="109"/>
                      </a:lnTo>
                      <a:lnTo>
                        <a:pt x="54" y="109"/>
                      </a:lnTo>
                      <a:lnTo>
                        <a:pt x="54" y="108"/>
                      </a:lnTo>
                      <a:lnTo>
                        <a:pt x="54" y="107"/>
                      </a:lnTo>
                      <a:lnTo>
                        <a:pt x="54" y="106"/>
                      </a:lnTo>
                      <a:lnTo>
                        <a:pt x="53" y="106"/>
                      </a:lnTo>
                      <a:lnTo>
                        <a:pt x="54" y="106"/>
                      </a:lnTo>
                      <a:lnTo>
                        <a:pt x="54" y="105"/>
                      </a:lnTo>
                      <a:lnTo>
                        <a:pt x="53" y="105"/>
                      </a:lnTo>
                      <a:lnTo>
                        <a:pt x="53" y="104"/>
                      </a:lnTo>
                      <a:lnTo>
                        <a:pt x="53" y="103"/>
                      </a:lnTo>
                      <a:lnTo>
                        <a:pt x="53" y="102"/>
                      </a:lnTo>
                      <a:lnTo>
                        <a:pt x="52" y="101"/>
                      </a:lnTo>
                      <a:lnTo>
                        <a:pt x="51" y="101"/>
                      </a:lnTo>
                      <a:lnTo>
                        <a:pt x="51" y="100"/>
                      </a:lnTo>
                      <a:lnTo>
                        <a:pt x="51" y="99"/>
                      </a:lnTo>
                      <a:lnTo>
                        <a:pt x="50" y="98"/>
                      </a:lnTo>
                      <a:lnTo>
                        <a:pt x="50" y="97"/>
                      </a:lnTo>
                      <a:lnTo>
                        <a:pt x="50" y="96"/>
                      </a:lnTo>
                      <a:lnTo>
                        <a:pt x="50" y="95"/>
                      </a:lnTo>
                      <a:lnTo>
                        <a:pt x="50" y="94"/>
                      </a:lnTo>
                      <a:lnTo>
                        <a:pt x="50" y="93"/>
                      </a:lnTo>
                      <a:lnTo>
                        <a:pt x="50" y="92"/>
                      </a:lnTo>
                      <a:lnTo>
                        <a:pt x="50" y="91"/>
                      </a:lnTo>
                      <a:lnTo>
                        <a:pt x="50" y="90"/>
                      </a:lnTo>
                      <a:lnTo>
                        <a:pt x="49" y="89"/>
                      </a:lnTo>
                      <a:lnTo>
                        <a:pt x="48" y="89"/>
                      </a:lnTo>
                      <a:lnTo>
                        <a:pt x="47" y="89"/>
                      </a:lnTo>
                      <a:lnTo>
                        <a:pt x="46" y="89"/>
                      </a:lnTo>
                      <a:lnTo>
                        <a:pt x="45" y="89"/>
                      </a:lnTo>
                      <a:lnTo>
                        <a:pt x="44" y="90"/>
                      </a:lnTo>
                      <a:lnTo>
                        <a:pt x="44" y="91"/>
                      </a:lnTo>
                      <a:lnTo>
                        <a:pt x="43" y="91"/>
                      </a:lnTo>
                      <a:lnTo>
                        <a:pt x="43" y="92"/>
                      </a:lnTo>
                      <a:lnTo>
                        <a:pt x="42" y="92"/>
                      </a:lnTo>
                      <a:lnTo>
                        <a:pt x="41" y="92"/>
                      </a:lnTo>
                      <a:lnTo>
                        <a:pt x="40" y="92"/>
                      </a:lnTo>
                      <a:lnTo>
                        <a:pt x="39" y="92"/>
                      </a:lnTo>
                      <a:lnTo>
                        <a:pt x="39" y="93"/>
                      </a:lnTo>
                      <a:lnTo>
                        <a:pt x="38" y="94"/>
                      </a:lnTo>
                      <a:lnTo>
                        <a:pt x="37" y="94"/>
                      </a:lnTo>
                      <a:lnTo>
                        <a:pt x="36" y="94"/>
                      </a:lnTo>
                      <a:lnTo>
                        <a:pt x="35" y="94"/>
                      </a:lnTo>
                      <a:lnTo>
                        <a:pt x="34" y="94"/>
                      </a:lnTo>
                      <a:lnTo>
                        <a:pt x="33" y="93"/>
                      </a:lnTo>
                      <a:lnTo>
                        <a:pt x="32" y="94"/>
                      </a:lnTo>
                      <a:lnTo>
                        <a:pt x="31" y="94"/>
                      </a:lnTo>
                      <a:lnTo>
                        <a:pt x="30" y="94"/>
                      </a:lnTo>
                      <a:lnTo>
                        <a:pt x="29" y="94"/>
                      </a:lnTo>
                      <a:lnTo>
                        <a:pt x="29" y="95"/>
                      </a:lnTo>
                      <a:lnTo>
                        <a:pt x="28" y="95"/>
                      </a:lnTo>
                      <a:lnTo>
                        <a:pt x="28" y="96"/>
                      </a:lnTo>
                      <a:lnTo>
                        <a:pt x="27" y="96"/>
                      </a:lnTo>
                      <a:lnTo>
                        <a:pt x="27" y="97"/>
                      </a:lnTo>
                      <a:lnTo>
                        <a:pt x="27" y="98"/>
                      </a:lnTo>
                      <a:lnTo>
                        <a:pt x="26" y="98"/>
                      </a:lnTo>
                      <a:lnTo>
                        <a:pt x="25" y="98"/>
                      </a:lnTo>
                      <a:lnTo>
                        <a:pt x="25" y="97"/>
                      </a:lnTo>
                      <a:lnTo>
                        <a:pt x="24" y="97"/>
                      </a:lnTo>
                      <a:lnTo>
                        <a:pt x="24" y="96"/>
                      </a:lnTo>
                      <a:lnTo>
                        <a:pt x="23" y="96"/>
                      </a:lnTo>
                      <a:lnTo>
                        <a:pt x="22" y="95"/>
                      </a:lnTo>
                      <a:lnTo>
                        <a:pt x="22" y="94"/>
                      </a:lnTo>
                      <a:lnTo>
                        <a:pt x="22" y="93"/>
                      </a:lnTo>
                      <a:lnTo>
                        <a:pt x="22" y="92"/>
                      </a:lnTo>
                      <a:lnTo>
                        <a:pt x="22" y="91"/>
                      </a:lnTo>
                      <a:lnTo>
                        <a:pt x="23" y="91"/>
                      </a:lnTo>
                      <a:lnTo>
                        <a:pt x="23" y="90"/>
                      </a:lnTo>
                      <a:lnTo>
                        <a:pt x="23" y="89"/>
                      </a:lnTo>
                      <a:lnTo>
                        <a:pt x="23" y="88"/>
                      </a:lnTo>
                      <a:lnTo>
                        <a:pt x="23" y="87"/>
                      </a:lnTo>
                      <a:lnTo>
                        <a:pt x="22" y="86"/>
                      </a:lnTo>
                      <a:lnTo>
                        <a:pt x="22" y="85"/>
                      </a:lnTo>
                      <a:lnTo>
                        <a:pt x="23" y="85"/>
                      </a:lnTo>
                      <a:lnTo>
                        <a:pt x="23" y="84"/>
                      </a:lnTo>
                      <a:lnTo>
                        <a:pt x="23" y="83"/>
                      </a:lnTo>
                      <a:lnTo>
                        <a:pt x="23" y="82"/>
                      </a:lnTo>
                      <a:lnTo>
                        <a:pt x="22" y="82"/>
                      </a:lnTo>
                      <a:lnTo>
                        <a:pt x="22" y="81"/>
                      </a:lnTo>
                      <a:lnTo>
                        <a:pt x="22" y="80"/>
                      </a:lnTo>
                      <a:lnTo>
                        <a:pt x="21" y="80"/>
                      </a:lnTo>
                      <a:lnTo>
                        <a:pt x="20" y="81"/>
                      </a:lnTo>
                      <a:lnTo>
                        <a:pt x="19" y="81"/>
                      </a:lnTo>
                      <a:lnTo>
                        <a:pt x="18" y="82"/>
                      </a:lnTo>
                      <a:lnTo>
                        <a:pt x="18" y="81"/>
                      </a:lnTo>
                      <a:lnTo>
                        <a:pt x="17" y="81"/>
                      </a:lnTo>
                      <a:lnTo>
                        <a:pt x="16" y="82"/>
                      </a:lnTo>
                      <a:lnTo>
                        <a:pt x="15" y="82"/>
                      </a:lnTo>
                      <a:lnTo>
                        <a:pt x="14" y="82"/>
                      </a:lnTo>
                      <a:lnTo>
                        <a:pt x="14" y="81"/>
                      </a:lnTo>
                      <a:lnTo>
                        <a:pt x="14" y="80"/>
                      </a:lnTo>
                      <a:lnTo>
                        <a:pt x="14" y="79"/>
                      </a:lnTo>
                      <a:lnTo>
                        <a:pt x="13" y="79"/>
                      </a:lnTo>
                      <a:lnTo>
                        <a:pt x="13" y="78"/>
                      </a:lnTo>
                      <a:lnTo>
                        <a:pt x="13" y="77"/>
                      </a:lnTo>
                      <a:lnTo>
                        <a:pt x="12" y="77"/>
                      </a:lnTo>
                      <a:lnTo>
                        <a:pt x="12" y="76"/>
                      </a:lnTo>
                      <a:lnTo>
                        <a:pt x="12" y="75"/>
                      </a:lnTo>
                      <a:lnTo>
                        <a:pt x="12" y="74"/>
                      </a:lnTo>
                      <a:lnTo>
                        <a:pt x="12" y="73"/>
                      </a:lnTo>
                      <a:lnTo>
                        <a:pt x="11" y="72"/>
                      </a:lnTo>
                      <a:lnTo>
                        <a:pt x="11" y="71"/>
                      </a:lnTo>
                      <a:lnTo>
                        <a:pt x="10" y="70"/>
                      </a:lnTo>
                      <a:lnTo>
                        <a:pt x="10" y="69"/>
                      </a:lnTo>
                      <a:lnTo>
                        <a:pt x="9" y="69"/>
                      </a:lnTo>
                      <a:lnTo>
                        <a:pt x="9" y="68"/>
                      </a:lnTo>
                      <a:lnTo>
                        <a:pt x="10" y="67"/>
                      </a:lnTo>
                      <a:lnTo>
                        <a:pt x="10" y="66"/>
                      </a:lnTo>
                      <a:lnTo>
                        <a:pt x="10" y="65"/>
                      </a:lnTo>
                      <a:lnTo>
                        <a:pt x="11" y="64"/>
                      </a:lnTo>
                      <a:lnTo>
                        <a:pt x="11" y="63"/>
                      </a:lnTo>
                      <a:lnTo>
                        <a:pt x="10" y="63"/>
                      </a:lnTo>
                      <a:lnTo>
                        <a:pt x="10" y="62"/>
                      </a:lnTo>
                      <a:lnTo>
                        <a:pt x="9" y="61"/>
                      </a:lnTo>
                      <a:lnTo>
                        <a:pt x="8" y="60"/>
                      </a:lnTo>
                      <a:lnTo>
                        <a:pt x="7" y="60"/>
                      </a:lnTo>
                      <a:lnTo>
                        <a:pt x="7" y="59"/>
                      </a:lnTo>
                      <a:lnTo>
                        <a:pt x="8" y="58"/>
                      </a:lnTo>
                      <a:lnTo>
                        <a:pt x="8" y="57"/>
                      </a:lnTo>
                      <a:lnTo>
                        <a:pt x="7" y="56"/>
                      </a:lnTo>
                      <a:lnTo>
                        <a:pt x="7" y="55"/>
                      </a:lnTo>
                      <a:lnTo>
                        <a:pt x="6" y="55"/>
                      </a:lnTo>
                      <a:lnTo>
                        <a:pt x="6" y="54"/>
                      </a:lnTo>
                      <a:lnTo>
                        <a:pt x="5" y="54"/>
                      </a:lnTo>
                      <a:lnTo>
                        <a:pt x="4" y="54"/>
                      </a:lnTo>
                      <a:lnTo>
                        <a:pt x="3" y="53"/>
                      </a:lnTo>
                      <a:lnTo>
                        <a:pt x="2" y="53"/>
                      </a:lnTo>
                      <a:lnTo>
                        <a:pt x="2" y="52"/>
                      </a:lnTo>
                      <a:lnTo>
                        <a:pt x="1" y="52"/>
                      </a:lnTo>
                      <a:lnTo>
                        <a:pt x="1" y="51"/>
                      </a:lnTo>
                      <a:lnTo>
                        <a:pt x="0" y="51"/>
                      </a:lnTo>
                      <a:lnTo>
                        <a:pt x="1" y="51"/>
                      </a:lnTo>
                      <a:lnTo>
                        <a:pt x="1" y="50"/>
                      </a:lnTo>
                      <a:lnTo>
                        <a:pt x="2" y="49"/>
                      </a:lnTo>
                      <a:lnTo>
                        <a:pt x="2" y="48"/>
                      </a:lnTo>
                      <a:lnTo>
                        <a:pt x="3" y="48"/>
                      </a:lnTo>
                      <a:lnTo>
                        <a:pt x="4" y="47"/>
                      </a:lnTo>
                      <a:lnTo>
                        <a:pt x="4" y="46"/>
                      </a:lnTo>
                      <a:lnTo>
                        <a:pt x="5" y="46"/>
                      </a:lnTo>
                      <a:lnTo>
                        <a:pt x="5" y="45"/>
                      </a:lnTo>
                      <a:lnTo>
                        <a:pt x="6" y="45"/>
                      </a:lnTo>
                      <a:lnTo>
                        <a:pt x="7" y="45"/>
                      </a:lnTo>
                      <a:lnTo>
                        <a:pt x="7" y="44"/>
                      </a:lnTo>
                      <a:lnTo>
                        <a:pt x="8" y="43"/>
                      </a:lnTo>
                      <a:lnTo>
                        <a:pt x="9" y="43"/>
                      </a:lnTo>
                      <a:lnTo>
                        <a:pt x="10" y="43"/>
                      </a:lnTo>
                      <a:lnTo>
                        <a:pt x="10" y="42"/>
                      </a:lnTo>
                      <a:lnTo>
                        <a:pt x="11" y="42"/>
                      </a:lnTo>
                      <a:lnTo>
                        <a:pt x="11" y="41"/>
                      </a:lnTo>
                      <a:lnTo>
                        <a:pt x="11" y="40"/>
                      </a:lnTo>
                      <a:lnTo>
                        <a:pt x="11" y="39"/>
                      </a:lnTo>
                      <a:lnTo>
                        <a:pt x="12" y="39"/>
                      </a:lnTo>
                      <a:lnTo>
                        <a:pt x="13" y="39"/>
                      </a:lnTo>
                      <a:lnTo>
                        <a:pt x="14" y="39"/>
                      </a:lnTo>
                      <a:lnTo>
                        <a:pt x="15" y="39"/>
                      </a:lnTo>
                      <a:lnTo>
                        <a:pt x="16" y="38"/>
                      </a:lnTo>
                      <a:lnTo>
                        <a:pt x="16" y="37"/>
                      </a:lnTo>
                      <a:lnTo>
                        <a:pt x="17" y="37"/>
                      </a:lnTo>
                      <a:lnTo>
                        <a:pt x="18" y="37"/>
                      </a:lnTo>
                      <a:lnTo>
                        <a:pt x="18" y="36"/>
                      </a:lnTo>
                      <a:lnTo>
                        <a:pt x="19" y="36"/>
                      </a:lnTo>
                      <a:lnTo>
                        <a:pt x="20" y="36"/>
                      </a:lnTo>
                      <a:lnTo>
                        <a:pt x="22" y="36"/>
                      </a:lnTo>
                      <a:lnTo>
                        <a:pt x="22" y="35"/>
                      </a:lnTo>
                      <a:lnTo>
                        <a:pt x="22" y="34"/>
                      </a:lnTo>
                      <a:lnTo>
                        <a:pt x="23" y="34"/>
                      </a:lnTo>
                      <a:lnTo>
                        <a:pt x="23" y="33"/>
                      </a:lnTo>
                      <a:lnTo>
                        <a:pt x="23" y="32"/>
                      </a:lnTo>
                      <a:lnTo>
                        <a:pt x="23" y="31"/>
                      </a:lnTo>
                      <a:lnTo>
                        <a:pt x="24" y="31"/>
                      </a:lnTo>
                      <a:lnTo>
                        <a:pt x="26" y="31"/>
                      </a:lnTo>
                      <a:lnTo>
                        <a:pt x="26" y="30"/>
                      </a:lnTo>
                      <a:lnTo>
                        <a:pt x="27" y="30"/>
                      </a:lnTo>
                      <a:lnTo>
                        <a:pt x="28" y="30"/>
                      </a:lnTo>
                      <a:lnTo>
                        <a:pt x="28" y="31"/>
                      </a:lnTo>
                      <a:lnTo>
                        <a:pt x="29" y="31"/>
                      </a:lnTo>
                      <a:lnTo>
                        <a:pt x="30" y="31"/>
                      </a:lnTo>
                      <a:lnTo>
                        <a:pt x="31" y="31"/>
                      </a:lnTo>
                      <a:lnTo>
                        <a:pt x="31" y="32"/>
                      </a:lnTo>
                      <a:lnTo>
                        <a:pt x="31" y="33"/>
                      </a:lnTo>
                      <a:lnTo>
                        <a:pt x="31" y="34"/>
                      </a:lnTo>
                      <a:lnTo>
                        <a:pt x="32" y="34"/>
                      </a:lnTo>
                      <a:lnTo>
                        <a:pt x="32" y="35"/>
                      </a:lnTo>
                      <a:lnTo>
                        <a:pt x="33" y="35"/>
                      </a:lnTo>
                      <a:lnTo>
                        <a:pt x="33" y="36"/>
                      </a:lnTo>
                      <a:lnTo>
                        <a:pt x="34" y="36"/>
                      </a:lnTo>
                      <a:lnTo>
                        <a:pt x="35" y="36"/>
                      </a:lnTo>
                      <a:lnTo>
                        <a:pt x="36" y="36"/>
                      </a:lnTo>
                      <a:lnTo>
                        <a:pt x="37" y="37"/>
                      </a:lnTo>
                      <a:lnTo>
                        <a:pt x="38" y="37"/>
                      </a:lnTo>
                      <a:lnTo>
                        <a:pt x="39" y="38"/>
                      </a:lnTo>
                      <a:lnTo>
                        <a:pt x="40" y="38"/>
                      </a:lnTo>
                      <a:lnTo>
                        <a:pt x="40" y="39"/>
                      </a:lnTo>
                      <a:lnTo>
                        <a:pt x="41" y="39"/>
                      </a:lnTo>
                      <a:lnTo>
                        <a:pt x="41" y="40"/>
                      </a:lnTo>
                      <a:lnTo>
                        <a:pt x="42" y="40"/>
                      </a:lnTo>
                      <a:lnTo>
                        <a:pt x="43" y="41"/>
                      </a:lnTo>
                      <a:lnTo>
                        <a:pt x="43" y="40"/>
                      </a:lnTo>
                      <a:lnTo>
                        <a:pt x="44" y="40"/>
                      </a:lnTo>
                      <a:lnTo>
                        <a:pt x="44" y="41"/>
                      </a:lnTo>
                      <a:lnTo>
                        <a:pt x="45" y="41"/>
                      </a:lnTo>
                      <a:lnTo>
                        <a:pt x="46" y="41"/>
                      </a:lnTo>
                      <a:lnTo>
                        <a:pt x="47" y="40"/>
                      </a:lnTo>
                      <a:lnTo>
                        <a:pt x="48" y="40"/>
                      </a:lnTo>
                      <a:lnTo>
                        <a:pt x="48" y="41"/>
                      </a:lnTo>
                      <a:lnTo>
                        <a:pt x="49" y="41"/>
                      </a:lnTo>
                      <a:lnTo>
                        <a:pt x="50" y="41"/>
                      </a:lnTo>
                      <a:lnTo>
                        <a:pt x="50" y="42"/>
                      </a:lnTo>
                      <a:lnTo>
                        <a:pt x="51" y="42"/>
                      </a:lnTo>
                      <a:lnTo>
                        <a:pt x="52" y="42"/>
                      </a:lnTo>
                      <a:lnTo>
                        <a:pt x="53" y="42"/>
                      </a:lnTo>
                      <a:lnTo>
                        <a:pt x="53" y="43"/>
                      </a:lnTo>
                      <a:lnTo>
                        <a:pt x="53" y="42"/>
                      </a:lnTo>
                      <a:lnTo>
                        <a:pt x="54" y="42"/>
                      </a:lnTo>
                      <a:lnTo>
                        <a:pt x="55" y="42"/>
                      </a:lnTo>
                      <a:lnTo>
                        <a:pt x="56" y="42"/>
                      </a:lnTo>
                      <a:lnTo>
                        <a:pt x="57" y="42"/>
                      </a:lnTo>
                      <a:lnTo>
                        <a:pt x="57" y="41"/>
                      </a:lnTo>
                      <a:lnTo>
                        <a:pt x="58" y="41"/>
                      </a:lnTo>
                      <a:lnTo>
                        <a:pt x="59" y="41"/>
                      </a:lnTo>
                      <a:lnTo>
                        <a:pt x="59" y="40"/>
                      </a:lnTo>
                      <a:lnTo>
                        <a:pt x="59" y="39"/>
                      </a:lnTo>
                      <a:lnTo>
                        <a:pt x="59" y="38"/>
                      </a:lnTo>
                      <a:lnTo>
                        <a:pt x="60" y="38"/>
                      </a:lnTo>
                      <a:lnTo>
                        <a:pt x="60" y="37"/>
                      </a:lnTo>
                      <a:lnTo>
                        <a:pt x="61" y="37"/>
                      </a:lnTo>
                      <a:lnTo>
                        <a:pt x="61" y="36"/>
                      </a:lnTo>
                      <a:lnTo>
                        <a:pt x="62" y="36"/>
                      </a:lnTo>
                      <a:lnTo>
                        <a:pt x="61" y="36"/>
                      </a:lnTo>
                      <a:lnTo>
                        <a:pt x="62" y="36"/>
                      </a:lnTo>
                      <a:lnTo>
                        <a:pt x="62" y="35"/>
                      </a:lnTo>
                      <a:lnTo>
                        <a:pt x="63" y="35"/>
                      </a:lnTo>
                      <a:lnTo>
                        <a:pt x="64" y="35"/>
                      </a:lnTo>
                      <a:lnTo>
                        <a:pt x="65" y="35"/>
                      </a:lnTo>
                      <a:lnTo>
                        <a:pt x="65" y="36"/>
                      </a:lnTo>
                      <a:lnTo>
                        <a:pt x="66" y="36"/>
                      </a:lnTo>
                      <a:lnTo>
                        <a:pt x="66" y="35"/>
                      </a:lnTo>
                      <a:lnTo>
                        <a:pt x="67" y="35"/>
                      </a:lnTo>
                      <a:lnTo>
                        <a:pt x="67" y="34"/>
                      </a:lnTo>
                      <a:lnTo>
                        <a:pt x="68" y="34"/>
                      </a:lnTo>
                      <a:lnTo>
                        <a:pt x="69" y="34"/>
                      </a:lnTo>
                      <a:lnTo>
                        <a:pt x="69" y="33"/>
                      </a:lnTo>
                      <a:lnTo>
                        <a:pt x="70" y="33"/>
                      </a:lnTo>
                      <a:lnTo>
                        <a:pt x="71" y="33"/>
                      </a:lnTo>
                      <a:lnTo>
                        <a:pt x="72" y="33"/>
                      </a:lnTo>
                      <a:lnTo>
                        <a:pt x="73" y="33"/>
                      </a:lnTo>
                      <a:lnTo>
                        <a:pt x="74" y="33"/>
                      </a:lnTo>
                      <a:lnTo>
                        <a:pt x="74" y="32"/>
                      </a:lnTo>
                      <a:lnTo>
                        <a:pt x="75" y="33"/>
                      </a:lnTo>
                      <a:lnTo>
                        <a:pt x="76" y="33"/>
                      </a:lnTo>
                      <a:lnTo>
                        <a:pt x="76" y="34"/>
                      </a:lnTo>
                      <a:lnTo>
                        <a:pt x="77" y="34"/>
                      </a:lnTo>
                      <a:lnTo>
                        <a:pt x="78" y="34"/>
                      </a:lnTo>
                      <a:lnTo>
                        <a:pt x="79" y="34"/>
                      </a:lnTo>
                      <a:lnTo>
                        <a:pt x="79" y="33"/>
                      </a:lnTo>
                      <a:lnTo>
                        <a:pt x="80" y="33"/>
                      </a:lnTo>
                      <a:lnTo>
                        <a:pt x="81" y="33"/>
                      </a:lnTo>
                      <a:lnTo>
                        <a:pt x="81" y="32"/>
                      </a:lnTo>
                      <a:lnTo>
                        <a:pt x="82" y="32"/>
                      </a:lnTo>
                      <a:lnTo>
                        <a:pt x="83" y="32"/>
                      </a:lnTo>
                      <a:lnTo>
                        <a:pt x="84" y="32"/>
                      </a:lnTo>
                      <a:lnTo>
                        <a:pt x="85" y="31"/>
                      </a:lnTo>
                      <a:lnTo>
                        <a:pt x="86" y="31"/>
                      </a:lnTo>
                      <a:lnTo>
                        <a:pt x="87" y="31"/>
                      </a:lnTo>
                      <a:lnTo>
                        <a:pt x="88" y="30"/>
                      </a:lnTo>
                      <a:lnTo>
                        <a:pt x="89" y="29"/>
                      </a:lnTo>
                      <a:lnTo>
                        <a:pt x="89" y="28"/>
                      </a:lnTo>
                      <a:lnTo>
                        <a:pt x="89" y="27"/>
                      </a:lnTo>
                      <a:lnTo>
                        <a:pt x="90" y="27"/>
                      </a:lnTo>
                      <a:lnTo>
                        <a:pt x="90" y="28"/>
                      </a:lnTo>
                      <a:lnTo>
                        <a:pt x="91" y="28"/>
                      </a:lnTo>
                      <a:lnTo>
                        <a:pt x="91" y="27"/>
                      </a:lnTo>
                      <a:lnTo>
                        <a:pt x="90" y="27"/>
                      </a:lnTo>
                      <a:lnTo>
                        <a:pt x="90" y="26"/>
                      </a:lnTo>
                      <a:lnTo>
                        <a:pt x="90" y="25"/>
                      </a:lnTo>
                      <a:lnTo>
                        <a:pt x="89" y="25"/>
                      </a:lnTo>
                      <a:lnTo>
                        <a:pt x="90" y="25"/>
                      </a:lnTo>
                      <a:lnTo>
                        <a:pt x="90" y="24"/>
                      </a:lnTo>
                      <a:lnTo>
                        <a:pt x="91" y="24"/>
                      </a:lnTo>
                      <a:lnTo>
                        <a:pt x="92" y="24"/>
                      </a:lnTo>
                      <a:lnTo>
                        <a:pt x="93" y="24"/>
                      </a:lnTo>
                      <a:lnTo>
                        <a:pt x="93" y="23"/>
                      </a:lnTo>
                      <a:lnTo>
                        <a:pt x="93" y="22"/>
                      </a:lnTo>
                      <a:lnTo>
                        <a:pt x="94" y="22"/>
                      </a:lnTo>
                      <a:lnTo>
                        <a:pt x="97" y="23"/>
                      </a:lnTo>
                      <a:lnTo>
                        <a:pt x="98" y="23"/>
                      </a:lnTo>
                      <a:lnTo>
                        <a:pt x="98" y="24"/>
                      </a:lnTo>
                      <a:lnTo>
                        <a:pt x="99" y="24"/>
                      </a:lnTo>
                      <a:lnTo>
                        <a:pt x="99" y="23"/>
                      </a:lnTo>
                      <a:lnTo>
                        <a:pt x="100" y="23"/>
                      </a:lnTo>
                      <a:lnTo>
                        <a:pt x="101" y="23"/>
                      </a:lnTo>
                      <a:lnTo>
                        <a:pt x="102" y="22"/>
                      </a:lnTo>
                      <a:lnTo>
                        <a:pt x="101" y="22"/>
                      </a:lnTo>
                      <a:lnTo>
                        <a:pt x="100" y="21"/>
                      </a:lnTo>
                      <a:lnTo>
                        <a:pt x="99" y="21"/>
                      </a:lnTo>
                      <a:lnTo>
                        <a:pt x="99" y="20"/>
                      </a:lnTo>
                      <a:lnTo>
                        <a:pt x="100" y="20"/>
                      </a:lnTo>
                      <a:lnTo>
                        <a:pt x="101" y="19"/>
                      </a:lnTo>
                      <a:lnTo>
                        <a:pt x="102" y="19"/>
                      </a:lnTo>
                      <a:lnTo>
                        <a:pt x="103" y="19"/>
                      </a:lnTo>
                      <a:lnTo>
                        <a:pt x="103" y="18"/>
                      </a:lnTo>
                      <a:lnTo>
                        <a:pt x="103" y="17"/>
                      </a:lnTo>
                      <a:lnTo>
                        <a:pt x="103" y="16"/>
                      </a:lnTo>
                      <a:lnTo>
                        <a:pt x="104" y="16"/>
                      </a:lnTo>
                      <a:lnTo>
                        <a:pt x="104" y="17"/>
                      </a:lnTo>
                      <a:lnTo>
                        <a:pt x="104" y="18"/>
                      </a:lnTo>
                      <a:lnTo>
                        <a:pt x="104" y="19"/>
                      </a:lnTo>
                      <a:lnTo>
                        <a:pt x="105" y="19"/>
                      </a:lnTo>
                      <a:lnTo>
                        <a:pt x="106" y="20"/>
                      </a:lnTo>
                      <a:lnTo>
                        <a:pt x="107" y="20"/>
                      </a:lnTo>
                      <a:lnTo>
                        <a:pt x="107" y="19"/>
                      </a:lnTo>
                      <a:lnTo>
                        <a:pt x="108" y="20"/>
                      </a:lnTo>
                      <a:lnTo>
                        <a:pt x="109" y="20"/>
                      </a:lnTo>
                      <a:lnTo>
                        <a:pt x="109" y="21"/>
                      </a:lnTo>
                      <a:lnTo>
                        <a:pt x="109" y="22"/>
                      </a:lnTo>
                      <a:lnTo>
                        <a:pt x="109" y="21"/>
                      </a:lnTo>
                      <a:lnTo>
                        <a:pt x="110" y="21"/>
                      </a:lnTo>
                      <a:lnTo>
                        <a:pt x="111" y="20"/>
                      </a:lnTo>
                      <a:lnTo>
                        <a:pt x="114" y="20"/>
                      </a:lnTo>
                      <a:lnTo>
                        <a:pt x="115" y="18"/>
                      </a:lnTo>
                      <a:lnTo>
                        <a:pt x="115" y="17"/>
                      </a:lnTo>
                      <a:lnTo>
                        <a:pt x="116" y="16"/>
                      </a:lnTo>
                      <a:lnTo>
                        <a:pt x="116" y="15"/>
                      </a:lnTo>
                      <a:lnTo>
                        <a:pt x="116" y="14"/>
                      </a:lnTo>
                      <a:lnTo>
                        <a:pt x="117" y="14"/>
                      </a:lnTo>
                      <a:lnTo>
                        <a:pt x="117" y="13"/>
                      </a:lnTo>
                      <a:lnTo>
                        <a:pt x="116" y="13"/>
                      </a:lnTo>
                      <a:lnTo>
                        <a:pt x="115" y="13"/>
                      </a:lnTo>
                      <a:lnTo>
                        <a:pt x="115" y="12"/>
                      </a:lnTo>
                      <a:lnTo>
                        <a:pt x="116" y="12"/>
                      </a:lnTo>
                      <a:lnTo>
                        <a:pt x="117" y="12"/>
                      </a:lnTo>
                      <a:lnTo>
                        <a:pt x="117" y="11"/>
                      </a:lnTo>
                      <a:lnTo>
                        <a:pt x="116" y="10"/>
                      </a:lnTo>
                      <a:lnTo>
                        <a:pt x="115" y="9"/>
                      </a:lnTo>
                      <a:lnTo>
                        <a:pt x="115" y="8"/>
                      </a:lnTo>
                      <a:lnTo>
                        <a:pt x="116" y="8"/>
                      </a:lnTo>
                      <a:lnTo>
                        <a:pt x="118" y="9"/>
                      </a:lnTo>
                      <a:lnTo>
                        <a:pt x="119" y="9"/>
                      </a:lnTo>
                      <a:lnTo>
                        <a:pt x="119" y="8"/>
                      </a:lnTo>
                      <a:lnTo>
                        <a:pt x="120" y="8"/>
                      </a:lnTo>
                      <a:lnTo>
                        <a:pt x="121" y="7"/>
                      </a:lnTo>
                      <a:lnTo>
                        <a:pt x="123" y="7"/>
                      </a:lnTo>
                      <a:lnTo>
                        <a:pt x="125" y="7"/>
                      </a:lnTo>
                      <a:lnTo>
                        <a:pt x="126" y="7"/>
                      </a:lnTo>
                      <a:lnTo>
                        <a:pt x="127" y="7"/>
                      </a:lnTo>
                      <a:lnTo>
                        <a:pt x="128" y="7"/>
                      </a:lnTo>
                      <a:lnTo>
                        <a:pt x="129" y="8"/>
                      </a:lnTo>
                      <a:lnTo>
                        <a:pt x="128" y="9"/>
                      </a:lnTo>
                      <a:lnTo>
                        <a:pt x="129" y="9"/>
                      </a:lnTo>
                      <a:lnTo>
                        <a:pt x="129" y="10"/>
                      </a:lnTo>
                      <a:lnTo>
                        <a:pt x="129" y="11"/>
                      </a:lnTo>
                      <a:lnTo>
                        <a:pt x="130" y="12"/>
                      </a:lnTo>
                      <a:lnTo>
                        <a:pt x="131" y="12"/>
                      </a:lnTo>
                      <a:lnTo>
                        <a:pt x="133" y="13"/>
                      </a:lnTo>
                      <a:lnTo>
                        <a:pt x="135" y="13"/>
                      </a:lnTo>
                      <a:lnTo>
                        <a:pt x="137" y="13"/>
                      </a:lnTo>
                      <a:lnTo>
                        <a:pt x="138" y="13"/>
                      </a:lnTo>
                      <a:lnTo>
                        <a:pt x="138" y="14"/>
                      </a:lnTo>
                      <a:lnTo>
                        <a:pt x="139" y="14"/>
                      </a:lnTo>
                      <a:lnTo>
                        <a:pt x="140" y="14"/>
                      </a:lnTo>
                      <a:lnTo>
                        <a:pt x="142" y="14"/>
                      </a:lnTo>
                      <a:lnTo>
                        <a:pt x="143" y="15"/>
                      </a:lnTo>
                      <a:lnTo>
                        <a:pt x="143" y="14"/>
                      </a:lnTo>
                      <a:lnTo>
                        <a:pt x="143" y="12"/>
                      </a:lnTo>
                      <a:lnTo>
                        <a:pt x="143" y="11"/>
                      </a:lnTo>
                      <a:lnTo>
                        <a:pt x="142" y="10"/>
                      </a:lnTo>
                      <a:lnTo>
                        <a:pt x="140" y="9"/>
                      </a:lnTo>
                      <a:lnTo>
                        <a:pt x="138" y="8"/>
                      </a:lnTo>
                      <a:lnTo>
                        <a:pt x="138" y="7"/>
                      </a:lnTo>
                      <a:lnTo>
                        <a:pt x="140" y="7"/>
                      </a:lnTo>
                      <a:lnTo>
                        <a:pt x="141" y="7"/>
                      </a:lnTo>
                      <a:lnTo>
                        <a:pt x="143" y="7"/>
                      </a:lnTo>
                      <a:lnTo>
                        <a:pt x="144" y="7"/>
                      </a:lnTo>
                      <a:lnTo>
                        <a:pt x="144" y="6"/>
                      </a:lnTo>
                      <a:lnTo>
                        <a:pt x="156" y="0"/>
                      </a:lnTo>
                    </a:path>
                  </a:pathLst>
                </a:custGeom>
                <a:solidFill>
                  <a:srgbClr val="C000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" name="Freeform 85">
                  <a:extLst>
                    <a:ext uri="{FF2B5EF4-FFF2-40B4-BE49-F238E27FC236}">
                      <a16:creationId xmlns:a16="http://schemas.microsoft.com/office/drawing/2014/main" id="{59B85BF6-B963-4F52-8A44-7C957A6D71D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27150" y="2873375"/>
                  <a:ext cx="341313" cy="625475"/>
                </a:xfrm>
                <a:custGeom>
                  <a:avLst/>
                  <a:gdLst>
                    <a:gd name="T0" fmla="*/ 91 w 215"/>
                    <a:gd name="T1" fmla="*/ 8 h 394"/>
                    <a:gd name="T2" fmla="*/ 92 w 215"/>
                    <a:gd name="T3" fmla="*/ 19 h 394"/>
                    <a:gd name="T4" fmla="*/ 88 w 215"/>
                    <a:gd name="T5" fmla="*/ 27 h 394"/>
                    <a:gd name="T6" fmla="*/ 90 w 215"/>
                    <a:gd name="T7" fmla="*/ 37 h 394"/>
                    <a:gd name="T8" fmla="*/ 99 w 215"/>
                    <a:gd name="T9" fmla="*/ 39 h 394"/>
                    <a:gd name="T10" fmla="*/ 110 w 215"/>
                    <a:gd name="T11" fmla="*/ 36 h 394"/>
                    <a:gd name="T12" fmla="*/ 116 w 215"/>
                    <a:gd name="T13" fmla="*/ 46 h 394"/>
                    <a:gd name="T14" fmla="*/ 119 w 215"/>
                    <a:gd name="T15" fmla="*/ 57 h 394"/>
                    <a:gd name="T16" fmla="*/ 122 w 215"/>
                    <a:gd name="T17" fmla="*/ 66 h 394"/>
                    <a:gd name="T18" fmla="*/ 123 w 215"/>
                    <a:gd name="T19" fmla="*/ 80 h 394"/>
                    <a:gd name="T20" fmla="*/ 127 w 215"/>
                    <a:gd name="T21" fmla="*/ 88 h 394"/>
                    <a:gd name="T22" fmla="*/ 130 w 215"/>
                    <a:gd name="T23" fmla="*/ 96 h 394"/>
                    <a:gd name="T24" fmla="*/ 138 w 215"/>
                    <a:gd name="T25" fmla="*/ 105 h 394"/>
                    <a:gd name="T26" fmla="*/ 141 w 215"/>
                    <a:gd name="T27" fmla="*/ 118 h 394"/>
                    <a:gd name="T28" fmla="*/ 147 w 215"/>
                    <a:gd name="T29" fmla="*/ 126 h 394"/>
                    <a:gd name="T30" fmla="*/ 152 w 215"/>
                    <a:gd name="T31" fmla="*/ 133 h 394"/>
                    <a:gd name="T32" fmla="*/ 156 w 215"/>
                    <a:gd name="T33" fmla="*/ 140 h 394"/>
                    <a:gd name="T34" fmla="*/ 168 w 215"/>
                    <a:gd name="T35" fmla="*/ 137 h 394"/>
                    <a:gd name="T36" fmla="*/ 179 w 215"/>
                    <a:gd name="T37" fmla="*/ 134 h 394"/>
                    <a:gd name="T38" fmla="*/ 182 w 215"/>
                    <a:gd name="T39" fmla="*/ 148 h 394"/>
                    <a:gd name="T40" fmla="*/ 186 w 215"/>
                    <a:gd name="T41" fmla="*/ 158 h 394"/>
                    <a:gd name="T42" fmla="*/ 197 w 215"/>
                    <a:gd name="T43" fmla="*/ 167 h 394"/>
                    <a:gd name="T44" fmla="*/ 202 w 215"/>
                    <a:gd name="T45" fmla="*/ 174 h 394"/>
                    <a:gd name="T46" fmla="*/ 200 w 215"/>
                    <a:gd name="T47" fmla="*/ 185 h 394"/>
                    <a:gd name="T48" fmla="*/ 202 w 215"/>
                    <a:gd name="T49" fmla="*/ 197 h 394"/>
                    <a:gd name="T50" fmla="*/ 200 w 215"/>
                    <a:gd name="T51" fmla="*/ 208 h 394"/>
                    <a:gd name="T52" fmla="*/ 195 w 215"/>
                    <a:gd name="T53" fmla="*/ 219 h 394"/>
                    <a:gd name="T54" fmla="*/ 192 w 215"/>
                    <a:gd name="T55" fmla="*/ 232 h 394"/>
                    <a:gd name="T56" fmla="*/ 186 w 215"/>
                    <a:gd name="T57" fmla="*/ 245 h 394"/>
                    <a:gd name="T58" fmla="*/ 184 w 215"/>
                    <a:gd name="T59" fmla="*/ 260 h 394"/>
                    <a:gd name="T60" fmla="*/ 189 w 215"/>
                    <a:gd name="T61" fmla="*/ 272 h 394"/>
                    <a:gd name="T62" fmla="*/ 197 w 215"/>
                    <a:gd name="T63" fmla="*/ 285 h 394"/>
                    <a:gd name="T64" fmla="*/ 210 w 215"/>
                    <a:gd name="T65" fmla="*/ 294 h 394"/>
                    <a:gd name="T66" fmla="*/ 211 w 215"/>
                    <a:gd name="T67" fmla="*/ 304 h 394"/>
                    <a:gd name="T68" fmla="*/ 203 w 215"/>
                    <a:gd name="T69" fmla="*/ 313 h 394"/>
                    <a:gd name="T70" fmla="*/ 192 w 215"/>
                    <a:gd name="T71" fmla="*/ 321 h 394"/>
                    <a:gd name="T72" fmla="*/ 185 w 215"/>
                    <a:gd name="T73" fmla="*/ 329 h 394"/>
                    <a:gd name="T74" fmla="*/ 180 w 215"/>
                    <a:gd name="T75" fmla="*/ 341 h 394"/>
                    <a:gd name="T76" fmla="*/ 174 w 215"/>
                    <a:gd name="T77" fmla="*/ 353 h 394"/>
                    <a:gd name="T78" fmla="*/ 167 w 215"/>
                    <a:gd name="T79" fmla="*/ 362 h 394"/>
                    <a:gd name="T80" fmla="*/ 159 w 215"/>
                    <a:gd name="T81" fmla="*/ 371 h 394"/>
                    <a:gd name="T82" fmla="*/ 151 w 215"/>
                    <a:gd name="T83" fmla="*/ 375 h 394"/>
                    <a:gd name="T84" fmla="*/ 137 w 215"/>
                    <a:gd name="T85" fmla="*/ 377 h 394"/>
                    <a:gd name="T86" fmla="*/ 124 w 215"/>
                    <a:gd name="T87" fmla="*/ 379 h 394"/>
                    <a:gd name="T88" fmla="*/ 114 w 215"/>
                    <a:gd name="T89" fmla="*/ 384 h 394"/>
                    <a:gd name="T90" fmla="*/ 100 w 215"/>
                    <a:gd name="T91" fmla="*/ 391 h 394"/>
                    <a:gd name="T92" fmla="*/ 94 w 215"/>
                    <a:gd name="T93" fmla="*/ 389 h 394"/>
                    <a:gd name="T94" fmla="*/ 85 w 215"/>
                    <a:gd name="T95" fmla="*/ 383 h 394"/>
                    <a:gd name="T96" fmla="*/ 76 w 215"/>
                    <a:gd name="T97" fmla="*/ 376 h 394"/>
                    <a:gd name="T98" fmla="*/ 69 w 215"/>
                    <a:gd name="T99" fmla="*/ 370 h 394"/>
                    <a:gd name="T100" fmla="*/ 69 w 215"/>
                    <a:gd name="T101" fmla="*/ 357 h 394"/>
                    <a:gd name="T102" fmla="*/ 62 w 215"/>
                    <a:gd name="T103" fmla="*/ 348 h 394"/>
                    <a:gd name="T104" fmla="*/ 57 w 215"/>
                    <a:gd name="T105" fmla="*/ 338 h 394"/>
                    <a:gd name="T106" fmla="*/ 51 w 215"/>
                    <a:gd name="T107" fmla="*/ 329 h 394"/>
                    <a:gd name="T108" fmla="*/ 39 w 215"/>
                    <a:gd name="T109" fmla="*/ 323 h 394"/>
                    <a:gd name="T110" fmla="*/ 30 w 215"/>
                    <a:gd name="T111" fmla="*/ 318 h 394"/>
                    <a:gd name="T112" fmla="*/ 21 w 215"/>
                    <a:gd name="T113" fmla="*/ 309 h 394"/>
                    <a:gd name="T114" fmla="*/ 20 w 215"/>
                    <a:gd name="T115" fmla="*/ 297 h 394"/>
                    <a:gd name="T116" fmla="*/ 15 w 215"/>
                    <a:gd name="T117" fmla="*/ 286 h 394"/>
                    <a:gd name="T118" fmla="*/ 1 w 215"/>
                    <a:gd name="T119" fmla="*/ 281 h 394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215"/>
                    <a:gd name="T181" fmla="*/ 0 h 394"/>
                    <a:gd name="T182" fmla="*/ 215 w 215"/>
                    <a:gd name="T183" fmla="*/ 394 h 394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215" h="394">
                      <a:moveTo>
                        <a:pt x="87" y="0"/>
                      </a:moveTo>
                      <a:lnTo>
                        <a:pt x="87" y="0"/>
                      </a:lnTo>
                      <a:lnTo>
                        <a:pt x="87" y="1"/>
                      </a:lnTo>
                      <a:lnTo>
                        <a:pt x="87" y="2"/>
                      </a:lnTo>
                      <a:lnTo>
                        <a:pt x="87" y="3"/>
                      </a:lnTo>
                      <a:lnTo>
                        <a:pt x="87" y="4"/>
                      </a:lnTo>
                      <a:lnTo>
                        <a:pt x="88" y="4"/>
                      </a:lnTo>
                      <a:lnTo>
                        <a:pt x="88" y="5"/>
                      </a:lnTo>
                      <a:lnTo>
                        <a:pt x="89" y="5"/>
                      </a:lnTo>
                      <a:lnTo>
                        <a:pt x="88" y="5"/>
                      </a:lnTo>
                      <a:lnTo>
                        <a:pt x="88" y="6"/>
                      </a:lnTo>
                      <a:lnTo>
                        <a:pt x="88" y="7"/>
                      </a:lnTo>
                      <a:lnTo>
                        <a:pt x="89" y="7"/>
                      </a:lnTo>
                      <a:lnTo>
                        <a:pt x="90" y="7"/>
                      </a:lnTo>
                      <a:lnTo>
                        <a:pt x="90" y="8"/>
                      </a:lnTo>
                      <a:lnTo>
                        <a:pt x="91" y="8"/>
                      </a:lnTo>
                      <a:lnTo>
                        <a:pt x="91" y="9"/>
                      </a:lnTo>
                      <a:lnTo>
                        <a:pt x="92" y="9"/>
                      </a:lnTo>
                      <a:lnTo>
                        <a:pt x="92" y="10"/>
                      </a:lnTo>
                      <a:lnTo>
                        <a:pt x="92" y="11"/>
                      </a:lnTo>
                      <a:lnTo>
                        <a:pt x="92" y="12"/>
                      </a:lnTo>
                      <a:lnTo>
                        <a:pt x="93" y="12"/>
                      </a:lnTo>
                      <a:lnTo>
                        <a:pt x="93" y="13"/>
                      </a:lnTo>
                      <a:lnTo>
                        <a:pt x="93" y="14"/>
                      </a:lnTo>
                      <a:lnTo>
                        <a:pt x="93" y="15"/>
                      </a:lnTo>
                      <a:lnTo>
                        <a:pt x="92" y="15"/>
                      </a:lnTo>
                      <a:lnTo>
                        <a:pt x="92" y="16"/>
                      </a:lnTo>
                      <a:lnTo>
                        <a:pt x="92" y="17"/>
                      </a:lnTo>
                      <a:lnTo>
                        <a:pt x="92" y="18"/>
                      </a:lnTo>
                      <a:lnTo>
                        <a:pt x="92" y="19"/>
                      </a:lnTo>
                      <a:lnTo>
                        <a:pt x="93" y="19"/>
                      </a:lnTo>
                      <a:lnTo>
                        <a:pt x="93" y="20"/>
                      </a:lnTo>
                      <a:lnTo>
                        <a:pt x="93" y="21"/>
                      </a:lnTo>
                      <a:lnTo>
                        <a:pt x="92" y="21"/>
                      </a:lnTo>
                      <a:lnTo>
                        <a:pt x="92" y="22"/>
                      </a:lnTo>
                      <a:lnTo>
                        <a:pt x="91" y="22"/>
                      </a:lnTo>
                      <a:lnTo>
                        <a:pt x="91" y="23"/>
                      </a:lnTo>
                      <a:lnTo>
                        <a:pt x="91" y="24"/>
                      </a:lnTo>
                      <a:lnTo>
                        <a:pt x="91" y="25"/>
                      </a:lnTo>
                      <a:lnTo>
                        <a:pt x="91" y="26"/>
                      </a:lnTo>
                      <a:lnTo>
                        <a:pt x="90" y="26"/>
                      </a:lnTo>
                      <a:lnTo>
                        <a:pt x="89" y="26"/>
                      </a:lnTo>
                      <a:lnTo>
                        <a:pt x="89" y="25"/>
                      </a:lnTo>
                      <a:lnTo>
                        <a:pt x="89" y="26"/>
                      </a:lnTo>
                      <a:lnTo>
                        <a:pt x="88" y="26"/>
                      </a:lnTo>
                      <a:lnTo>
                        <a:pt x="88" y="27"/>
                      </a:lnTo>
                      <a:lnTo>
                        <a:pt x="88" y="28"/>
                      </a:lnTo>
                      <a:lnTo>
                        <a:pt x="88" y="29"/>
                      </a:lnTo>
                      <a:lnTo>
                        <a:pt x="88" y="30"/>
                      </a:lnTo>
                      <a:lnTo>
                        <a:pt x="88" y="31"/>
                      </a:lnTo>
                      <a:lnTo>
                        <a:pt x="89" y="31"/>
                      </a:lnTo>
                      <a:lnTo>
                        <a:pt x="89" y="32"/>
                      </a:lnTo>
                      <a:lnTo>
                        <a:pt x="89" y="33"/>
                      </a:lnTo>
                      <a:lnTo>
                        <a:pt x="88" y="33"/>
                      </a:lnTo>
                      <a:lnTo>
                        <a:pt x="88" y="34"/>
                      </a:lnTo>
                      <a:lnTo>
                        <a:pt x="87" y="34"/>
                      </a:lnTo>
                      <a:lnTo>
                        <a:pt x="87" y="35"/>
                      </a:lnTo>
                      <a:lnTo>
                        <a:pt x="88" y="35"/>
                      </a:lnTo>
                      <a:lnTo>
                        <a:pt x="89" y="35"/>
                      </a:lnTo>
                      <a:lnTo>
                        <a:pt x="90" y="35"/>
                      </a:lnTo>
                      <a:lnTo>
                        <a:pt x="90" y="36"/>
                      </a:lnTo>
                      <a:lnTo>
                        <a:pt x="90" y="37"/>
                      </a:lnTo>
                      <a:lnTo>
                        <a:pt x="90" y="38"/>
                      </a:lnTo>
                      <a:lnTo>
                        <a:pt x="90" y="39"/>
                      </a:lnTo>
                      <a:lnTo>
                        <a:pt x="91" y="39"/>
                      </a:lnTo>
                      <a:lnTo>
                        <a:pt x="91" y="40"/>
                      </a:lnTo>
                      <a:lnTo>
                        <a:pt x="92" y="40"/>
                      </a:lnTo>
                      <a:lnTo>
                        <a:pt x="92" y="41"/>
                      </a:lnTo>
                      <a:lnTo>
                        <a:pt x="93" y="41"/>
                      </a:lnTo>
                      <a:lnTo>
                        <a:pt x="94" y="40"/>
                      </a:lnTo>
                      <a:lnTo>
                        <a:pt x="95" y="40"/>
                      </a:lnTo>
                      <a:lnTo>
                        <a:pt x="96" y="40"/>
                      </a:lnTo>
                      <a:lnTo>
                        <a:pt x="97" y="40"/>
                      </a:lnTo>
                      <a:lnTo>
                        <a:pt x="98" y="40"/>
                      </a:lnTo>
                      <a:lnTo>
                        <a:pt x="99" y="40"/>
                      </a:lnTo>
                      <a:lnTo>
                        <a:pt x="99" y="39"/>
                      </a:lnTo>
                      <a:lnTo>
                        <a:pt x="100" y="39"/>
                      </a:lnTo>
                      <a:lnTo>
                        <a:pt x="100" y="38"/>
                      </a:lnTo>
                      <a:lnTo>
                        <a:pt x="101" y="38"/>
                      </a:lnTo>
                      <a:lnTo>
                        <a:pt x="101" y="37"/>
                      </a:lnTo>
                      <a:lnTo>
                        <a:pt x="102" y="37"/>
                      </a:lnTo>
                      <a:lnTo>
                        <a:pt x="103" y="37"/>
                      </a:lnTo>
                      <a:lnTo>
                        <a:pt x="104" y="37"/>
                      </a:lnTo>
                      <a:lnTo>
                        <a:pt x="104" y="38"/>
                      </a:lnTo>
                      <a:lnTo>
                        <a:pt x="105" y="38"/>
                      </a:lnTo>
                      <a:lnTo>
                        <a:pt x="105" y="37"/>
                      </a:lnTo>
                      <a:lnTo>
                        <a:pt x="106" y="37"/>
                      </a:lnTo>
                      <a:lnTo>
                        <a:pt x="107" y="37"/>
                      </a:lnTo>
                      <a:lnTo>
                        <a:pt x="108" y="37"/>
                      </a:lnTo>
                      <a:lnTo>
                        <a:pt x="108" y="36"/>
                      </a:lnTo>
                      <a:lnTo>
                        <a:pt x="109" y="36"/>
                      </a:lnTo>
                      <a:lnTo>
                        <a:pt x="110" y="36"/>
                      </a:lnTo>
                      <a:lnTo>
                        <a:pt x="111" y="36"/>
                      </a:lnTo>
                      <a:lnTo>
                        <a:pt x="111" y="37"/>
                      </a:lnTo>
                      <a:lnTo>
                        <a:pt x="112" y="37"/>
                      </a:lnTo>
                      <a:lnTo>
                        <a:pt x="112" y="38"/>
                      </a:lnTo>
                      <a:lnTo>
                        <a:pt x="113" y="38"/>
                      </a:lnTo>
                      <a:lnTo>
                        <a:pt x="113" y="39"/>
                      </a:lnTo>
                      <a:lnTo>
                        <a:pt x="114" y="40"/>
                      </a:lnTo>
                      <a:lnTo>
                        <a:pt x="114" y="41"/>
                      </a:lnTo>
                      <a:lnTo>
                        <a:pt x="114" y="42"/>
                      </a:lnTo>
                      <a:lnTo>
                        <a:pt x="114" y="43"/>
                      </a:lnTo>
                      <a:lnTo>
                        <a:pt x="114" y="44"/>
                      </a:lnTo>
                      <a:lnTo>
                        <a:pt x="115" y="44"/>
                      </a:lnTo>
                      <a:lnTo>
                        <a:pt x="115" y="45"/>
                      </a:lnTo>
                      <a:lnTo>
                        <a:pt x="116" y="45"/>
                      </a:lnTo>
                      <a:lnTo>
                        <a:pt x="116" y="46"/>
                      </a:lnTo>
                      <a:lnTo>
                        <a:pt x="116" y="47"/>
                      </a:lnTo>
                      <a:lnTo>
                        <a:pt x="116" y="48"/>
                      </a:lnTo>
                      <a:lnTo>
                        <a:pt x="117" y="48"/>
                      </a:lnTo>
                      <a:lnTo>
                        <a:pt x="117" y="49"/>
                      </a:lnTo>
                      <a:lnTo>
                        <a:pt x="117" y="50"/>
                      </a:lnTo>
                      <a:lnTo>
                        <a:pt x="118" y="51"/>
                      </a:lnTo>
                      <a:lnTo>
                        <a:pt x="119" y="51"/>
                      </a:lnTo>
                      <a:lnTo>
                        <a:pt x="119" y="52"/>
                      </a:lnTo>
                      <a:lnTo>
                        <a:pt x="119" y="53"/>
                      </a:lnTo>
                      <a:lnTo>
                        <a:pt x="118" y="53"/>
                      </a:lnTo>
                      <a:lnTo>
                        <a:pt x="118" y="54"/>
                      </a:lnTo>
                      <a:lnTo>
                        <a:pt x="118" y="55"/>
                      </a:lnTo>
                      <a:lnTo>
                        <a:pt x="119" y="56"/>
                      </a:lnTo>
                      <a:lnTo>
                        <a:pt x="119" y="57"/>
                      </a:lnTo>
                      <a:lnTo>
                        <a:pt x="119" y="58"/>
                      </a:lnTo>
                      <a:lnTo>
                        <a:pt x="119" y="59"/>
                      </a:lnTo>
                      <a:lnTo>
                        <a:pt x="118" y="59"/>
                      </a:lnTo>
                      <a:lnTo>
                        <a:pt x="118" y="60"/>
                      </a:lnTo>
                      <a:lnTo>
                        <a:pt x="117" y="60"/>
                      </a:lnTo>
                      <a:lnTo>
                        <a:pt x="116" y="60"/>
                      </a:lnTo>
                      <a:lnTo>
                        <a:pt x="117" y="61"/>
                      </a:lnTo>
                      <a:lnTo>
                        <a:pt x="118" y="61"/>
                      </a:lnTo>
                      <a:lnTo>
                        <a:pt x="118" y="62"/>
                      </a:lnTo>
                      <a:lnTo>
                        <a:pt x="119" y="63"/>
                      </a:lnTo>
                      <a:lnTo>
                        <a:pt x="120" y="63"/>
                      </a:lnTo>
                      <a:lnTo>
                        <a:pt x="120" y="64"/>
                      </a:lnTo>
                      <a:lnTo>
                        <a:pt x="120" y="65"/>
                      </a:lnTo>
                      <a:lnTo>
                        <a:pt x="121" y="65"/>
                      </a:lnTo>
                      <a:lnTo>
                        <a:pt x="121" y="66"/>
                      </a:lnTo>
                      <a:lnTo>
                        <a:pt x="122" y="66"/>
                      </a:lnTo>
                      <a:lnTo>
                        <a:pt x="122" y="67"/>
                      </a:lnTo>
                      <a:lnTo>
                        <a:pt x="122" y="68"/>
                      </a:lnTo>
                      <a:lnTo>
                        <a:pt x="122" y="69"/>
                      </a:lnTo>
                      <a:lnTo>
                        <a:pt x="123" y="69"/>
                      </a:lnTo>
                      <a:lnTo>
                        <a:pt x="123" y="70"/>
                      </a:lnTo>
                      <a:lnTo>
                        <a:pt x="124" y="70"/>
                      </a:lnTo>
                      <a:lnTo>
                        <a:pt x="124" y="71"/>
                      </a:lnTo>
                      <a:lnTo>
                        <a:pt x="123" y="72"/>
                      </a:lnTo>
                      <a:lnTo>
                        <a:pt x="123" y="73"/>
                      </a:lnTo>
                      <a:lnTo>
                        <a:pt x="123" y="74"/>
                      </a:lnTo>
                      <a:lnTo>
                        <a:pt x="123" y="75"/>
                      </a:lnTo>
                      <a:lnTo>
                        <a:pt x="122" y="76"/>
                      </a:lnTo>
                      <a:lnTo>
                        <a:pt x="122" y="77"/>
                      </a:lnTo>
                      <a:lnTo>
                        <a:pt x="123" y="78"/>
                      </a:lnTo>
                      <a:lnTo>
                        <a:pt x="123" y="79"/>
                      </a:lnTo>
                      <a:lnTo>
                        <a:pt x="123" y="80"/>
                      </a:lnTo>
                      <a:lnTo>
                        <a:pt x="124" y="80"/>
                      </a:lnTo>
                      <a:lnTo>
                        <a:pt x="123" y="81"/>
                      </a:lnTo>
                      <a:lnTo>
                        <a:pt x="123" y="82"/>
                      </a:lnTo>
                      <a:lnTo>
                        <a:pt x="123" y="83"/>
                      </a:lnTo>
                      <a:lnTo>
                        <a:pt x="123" y="84"/>
                      </a:lnTo>
                      <a:lnTo>
                        <a:pt x="123" y="85"/>
                      </a:lnTo>
                      <a:lnTo>
                        <a:pt x="122" y="85"/>
                      </a:lnTo>
                      <a:lnTo>
                        <a:pt x="122" y="86"/>
                      </a:lnTo>
                      <a:lnTo>
                        <a:pt x="123" y="86"/>
                      </a:lnTo>
                      <a:lnTo>
                        <a:pt x="124" y="86"/>
                      </a:lnTo>
                      <a:lnTo>
                        <a:pt x="125" y="86"/>
                      </a:lnTo>
                      <a:lnTo>
                        <a:pt x="125" y="87"/>
                      </a:lnTo>
                      <a:lnTo>
                        <a:pt x="126" y="87"/>
                      </a:lnTo>
                      <a:lnTo>
                        <a:pt x="126" y="88"/>
                      </a:lnTo>
                      <a:lnTo>
                        <a:pt x="127" y="88"/>
                      </a:lnTo>
                      <a:lnTo>
                        <a:pt x="127" y="89"/>
                      </a:lnTo>
                      <a:lnTo>
                        <a:pt x="128" y="89"/>
                      </a:lnTo>
                      <a:lnTo>
                        <a:pt x="129" y="89"/>
                      </a:lnTo>
                      <a:lnTo>
                        <a:pt x="130" y="89"/>
                      </a:lnTo>
                      <a:lnTo>
                        <a:pt x="131" y="90"/>
                      </a:lnTo>
                      <a:lnTo>
                        <a:pt x="131" y="91"/>
                      </a:lnTo>
                      <a:lnTo>
                        <a:pt x="132" y="91"/>
                      </a:lnTo>
                      <a:lnTo>
                        <a:pt x="133" y="91"/>
                      </a:lnTo>
                      <a:lnTo>
                        <a:pt x="132" y="92"/>
                      </a:lnTo>
                      <a:lnTo>
                        <a:pt x="131" y="92"/>
                      </a:lnTo>
                      <a:lnTo>
                        <a:pt x="131" y="93"/>
                      </a:lnTo>
                      <a:lnTo>
                        <a:pt x="130" y="94"/>
                      </a:lnTo>
                      <a:lnTo>
                        <a:pt x="130" y="95"/>
                      </a:lnTo>
                      <a:lnTo>
                        <a:pt x="129" y="95"/>
                      </a:lnTo>
                      <a:lnTo>
                        <a:pt x="130" y="95"/>
                      </a:lnTo>
                      <a:lnTo>
                        <a:pt x="130" y="96"/>
                      </a:lnTo>
                      <a:lnTo>
                        <a:pt x="131" y="96"/>
                      </a:lnTo>
                      <a:lnTo>
                        <a:pt x="131" y="97"/>
                      </a:lnTo>
                      <a:lnTo>
                        <a:pt x="132" y="97"/>
                      </a:lnTo>
                      <a:lnTo>
                        <a:pt x="133" y="98"/>
                      </a:lnTo>
                      <a:lnTo>
                        <a:pt x="134" y="98"/>
                      </a:lnTo>
                      <a:lnTo>
                        <a:pt x="135" y="98"/>
                      </a:lnTo>
                      <a:lnTo>
                        <a:pt x="135" y="99"/>
                      </a:lnTo>
                      <a:lnTo>
                        <a:pt x="136" y="99"/>
                      </a:lnTo>
                      <a:lnTo>
                        <a:pt x="136" y="100"/>
                      </a:lnTo>
                      <a:lnTo>
                        <a:pt x="137" y="101"/>
                      </a:lnTo>
                      <a:lnTo>
                        <a:pt x="137" y="102"/>
                      </a:lnTo>
                      <a:lnTo>
                        <a:pt x="136" y="103"/>
                      </a:lnTo>
                      <a:lnTo>
                        <a:pt x="136" y="104"/>
                      </a:lnTo>
                      <a:lnTo>
                        <a:pt x="137" y="104"/>
                      </a:lnTo>
                      <a:lnTo>
                        <a:pt x="138" y="105"/>
                      </a:lnTo>
                      <a:lnTo>
                        <a:pt x="139" y="106"/>
                      </a:lnTo>
                      <a:lnTo>
                        <a:pt x="139" y="107"/>
                      </a:lnTo>
                      <a:lnTo>
                        <a:pt x="140" y="107"/>
                      </a:lnTo>
                      <a:lnTo>
                        <a:pt x="140" y="108"/>
                      </a:lnTo>
                      <a:lnTo>
                        <a:pt x="139" y="109"/>
                      </a:lnTo>
                      <a:lnTo>
                        <a:pt x="139" y="110"/>
                      </a:lnTo>
                      <a:lnTo>
                        <a:pt x="139" y="111"/>
                      </a:lnTo>
                      <a:lnTo>
                        <a:pt x="138" y="112"/>
                      </a:lnTo>
                      <a:lnTo>
                        <a:pt x="138" y="113"/>
                      </a:lnTo>
                      <a:lnTo>
                        <a:pt x="139" y="113"/>
                      </a:lnTo>
                      <a:lnTo>
                        <a:pt x="139" y="114"/>
                      </a:lnTo>
                      <a:lnTo>
                        <a:pt x="140" y="115"/>
                      </a:lnTo>
                      <a:lnTo>
                        <a:pt x="140" y="116"/>
                      </a:lnTo>
                      <a:lnTo>
                        <a:pt x="141" y="117"/>
                      </a:lnTo>
                      <a:lnTo>
                        <a:pt x="141" y="118"/>
                      </a:lnTo>
                      <a:lnTo>
                        <a:pt x="141" y="119"/>
                      </a:lnTo>
                      <a:lnTo>
                        <a:pt x="141" y="120"/>
                      </a:lnTo>
                      <a:lnTo>
                        <a:pt x="141" y="121"/>
                      </a:lnTo>
                      <a:lnTo>
                        <a:pt x="142" y="121"/>
                      </a:lnTo>
                      <a:lnTo>
                        <a:pt x="142" y="122"/>
                      </a:lnTo>
                      <a:lnTo>
                        <a:pt x="142" y="123"/>
                      </a:lnTo>
                      <a:lnTo>
                        <a:pt x="143" y="123"/>
                      </a:lnTo>
                      <a:lnTo>
                        <a:pt x="143" y="124"/>
                      </a:lnTo>
                      <a:lnTo>
                        <a:pt x="143" y="125"/>
                      </a:lnTo>
                      <a:lnTo>
                        <a:pt x="143" y="126"/>
                      </a:lnTo>
                      <a:lnTo>
                        <a:pt x="144" y="126"/>
                      </a:lnTo>
                      <a:lnTo>
                        <a:pt x="145" y="126"/>
                      </a:lnTo>
                      <a:lnTo>
                        <a:pt x="146" y="125"/>
                      </a:lnTo>
                      <a:lnTo>
                        <a:pt x="147" y="125"/>
                      </a:lnTo>
                      <a:lnTo>
                        <a:pt x="147" y="126"/>
                      </a:lnTo>
                      <a:lnTo>
                        <a:pt x="148" y="125"/>
                      </a:lnTo>
                      <a:lnTo>
                        <a:pt x="149" y="125"/>
                      </a:lnTo>
                      <a:lnTo>
                        <a:pt x="150" y="124"/>
                      </a:lnTo>
                      <a:lnTo>
                        <a:pt x="151" y="124"/>
                      </a:lnTo>
                      <a:lnTo>
                        <a:pt x="151" y="125"/>
                      </a:lnTo>
                      <a:lnTo>
                        <a:pt x="151" y="126"/>
                      </a:lnTo>
                      <a:lnTo>
                        <a:pt x="152" y="126"/>
                      </a:lnTo>
                      <a:lnTo>
                        <a:pt x="152" y="127"/>
                      </a:lnTo>
                      <a:lnTo>
                        <a:pt x="152" y="128"/>
                      </a:lnTo>
                      <a:lnTo>
                        <a:pt x="152" y="129"/>
                      </a:lnTo>
                      <a:lnTo>
                        <a:pt x="151" y="129"/>
                      </a:lnTo>
                      <a:lnTo>
                        <a:pt x="151" y="130"/>
                      </a:lnTo>
                      <a:lnTo>
                        <a:pt x="152" y="131"/>
                      </a:lnTo>
                      <a:lnTo>
                        <a:pt x="152" y="132"/>
                      </a:lnTo>
                      <a:lnTo>
                        <a:pt x="152" y="133"/>
                      </a:lnTo>
                      <a:lnTo>
                        <a:pt x="152" y="134"/>
                      </a:lnTo>
                      <a:lnTo>
                        <a:pt x="152" y="135"/>
                      </a:lnTo>
                      <a:lnTo>
                        <a:pt x="151" y="135"/>
                      </a:lnTo>
                      <a:lnTo>
                        <a:pt x="151" y="136"/>
                      </a:lnTo>
                      <a:lnTo>
                        <a:pt x="151" y="137"/>
                      </a:lnTo>
                      <a:lnTo>
                        <a:pt x="151" y="138"/>
                      </a:lnTo>
                      <a:lnTo>
                        <a:pt x="151" y="139"/>
                      </a:lnTo>
                      <a:lnTo>
                        <a:pt x="152" y="140"/>
                      </a:lnTo>
                      <a:lnTo>
                        <a:pt x="153" y="140"/>
                      </a:lnTo>
                      <a:lnTo>
                        <a:pt x="153" y="141"/>
                      </a:lnTo>
                      <a:lnTo>
                        <a:pt x="154" y="141"/>
                      </a:lnTo>
                      <a:lnTo>
                        <a:pt x="154" y="142"/>
                      </a:lnTo>
                      <a:lnTo>
                        <a:pt x="155" y="142"/>
                      </a:lnTo>
                      <a:lnTo>
                        <a:pt x="156" y="142"/>
                      </a:lnTo>
                      <a:lnTo>
                        <a:pt x="156" y="141"/>
                      </a:lnTo>
                      <a:lnTo>
                        <a:pt x="156" y="140"/>
                      </a:lnTo>
                      <a:lnTo>
                        <a:pt x="157" y="140"/>
                      </a:lnTo>
                      <a:lnTo>
                        <a:pt x="157" y="139"/>
                      </a:lnTo>
                      <a:lnTo>
                        <a:pt x="158" y="139"/>
                      </a:lnTo>
                      <a:lnTo>
                        <a:pt x="158" y="138"/>
                      </a:lnTo>
                      <a:lnTo>
                        <a:pt x="159" y="138"/>
                      </a:lnTo>
                      <a:lnTo>
                        <a:pt x="160" y="138"/>
                      </a:lnTo>
                      <a:lnTo>
                        <a:pt x="161" y="138"/>
                      </a:lnTo>
                      <a:lnTo>
                        <a:pt x="162" y="137"/>
                      </a:lnTo>
                      <a:lnTo>
                        <a:pt x="163" y="138"/>
                      </a:lnTo>
                      <a:lnTo>
                        <a:pt x="164" y="138"/>
                      </a:lnTo>
                      <a:lnTo>
                        <a:pt x="165" y="138"/>
                      </a:lnTo>
                      <a:lnTo>
                        <a:pt x="166" y="138"/>
                      </a:lnTo>
                      <a:lnTo>
                        <a:pt x="167" y="138"/>
                      </a:lnTo>
                      <a:lnTo>
                        <a:pt x="168" y="137"/>
                      </a:lnTo>
                      <a:lnTo>
                        <a:pt x="168" y="136"/>
                      </a:lnTo>
                      <a:lnTo>
                        <a:pt x="169" y="136"/>
                      </a:lnTo>
                      <a:lnTo>
                        <a:pt x="170" y="136"/>
                      </a:lnTo>
                      <a:lnTo>
                        <a:pt x="171" y="136"/>
                      </a:lnTo>
                      <a:lnTo>
                        <a:pt x="172" y="136"/>
                      </a:lnTo>
                      <a:lnTo>
                        <a:pt x="172" y="135"/>
                      </a:lnTo>
                      <a:lnTo>
                        <a:pt x="173" y="135"/>
                      </a:lnTo>
                      <a:lnTo>
                        <a:pt x="173" y="134"/>
                      </a:lnTo>
                      <a:lnTo>
                        <a:pt x="174" y="133"/>
                      </a:lnTo>
                      <a:lnTo>
                        <a:pt x="175" y="133"/>
                      </a:lnTo>
                      <a:lnTo>
                        <a:pt x="176" y="133"/>
                      </a:lnTo>
                      <a:lnTo>
                        <a:pt x="177" y="133"/>
                      </a:lnTo>
                      <a:lnTo>
                        <a:pt x="178" y="133"/>
                      </a:lnTo>
                      <a:lnTo>
                        <a:pt x="179" y="134"/>
                      </a:lnTo>
                      <a:lnTo>
                        <a:pt x="179" y="135"/>
                      </a:lnTo>
                      <a:lnTo>
                        <a:pt x="179" y="136"/>
                      </a:lnTo>
                      <a:lnTo>
                        <a:pt x="179" y="137"/>
                      </a:lnTo>
                      <a:lnTo>
                        <a:pt x="179" y="138"/>
                      </a:lnTo>
                      <a:lnTo>
                        <a:pt x="179" y="139"/>
                      </a:lnTo>
                      <a:lnTo>
                        <a:pt x="179" y="140"/>
                      </a:lnTo>
                      <a:lnTo>
                        <a:pt x="179" y="141"/>
                      </a:lnTo>
                      <a:lnTo>
                        <a:pt x="179" y="142"/>
                      </a:lnTo>
                      <a:lnTo>
                        <a:pt x="180" y="143"/>
                      </a:lnTo>
                      <a:lnTo>
                        <a:pt x="180" y="144"/>
                      </a:lnTo>
                      <a:lnTo>
                        <a:pt x="180" y="145"/>
                      </a:lnTo>
                      <a:lnTo>
                        <a:pt x="181" y="145"/>
                      </a:lnTo>
                      <a:lnTo>
                        <a:pt x="182" y="146"/>
                      </a:lnTo>
                      <a:lnTo>
                        <a:pt x="182" y="147"/>
                      </a:lnTo>
                      <a:lnTo>
                        <a:pt x="182" y="148"/>
                      </a:lnTo>
                      <a:lnTo>
                        <a:pt x="182" y="149"/>
                      </a:lnTo>
                      <a:lnTo>
                        <a:pt x="183" y="149"/>
                      </a:lnTo>
                      <a:lnTo>
                        <a:pt x="183" y="150"/>
                      </a:lnTo>
                      <a:lnTo>
                        <a:pt x="182" y="150"/>
                      </a:lnTo>
                      <a:lnTo>
                        <a:pt x="183" y="150"/>
                      </a:lnTo>
                      <a:lnTo>
                        <a:pt x="183" y="151"/>
                      </a:lnTo>
                      <a:lnTo>
                        <a:pt x="183" y="152"/>
                      </a:lnTo>
                      <a:lnTo>
                        <a:pt x="183" y="153"/>
                      </a:lnTo>
                      <a:lnTo>
                        <a:pt x="184" y="153"/>
                      </a:lnTo>
                      <a:lnTo>
                        <a:pt x="184" y="154"/>
                      </a:lnTo>
                      <a:lnTo>
                        <a:pt x="184" y="155"/>
                      </a:lnTo>
                      <a:lnTo>
                        <a:pt x="185" y="156"/>
                      </a:lnTo>
                      <a:lnTo>
                        <a:pt x="185" y="157"/>
                      </a:lnTo>
                      <a:lnTo>
                        <a:pt x="186" y="157"/>
                      </a:lnTo>
                      <a:lnTo>
                        <a:pt x="186" y="158"/>
                      </a:lnTo>
                      <a:lnTo>
                        <a:pt x="187" y="158"/>
                      </a:lnTo>
                      <a:lnTo>
                        <a:pt x="188" y="158"/>
                      </a:lnTo>
                      <a:lnTo>
                        <a:pt x="188" y="159"/>
                      </a:lnTo>
                      <a:lnTo>
                        <a:pt x="189" y="159"/>
                      </a:lnTo>
                      <a:lnTo>
                        <a:pt x="190" y="159"/>
                      </a:lnTo>
                      <a:lnTo>
                        <a:pt x="190" y="160"/>
                      </a:lnTo>
                      <a:lnTo>
                        <a:pt x="191" y="160"/>
                      </a:lnTo>
                      <a:lnTo>
                        <a:pt x="192" y="161"/>
                      </a:lnTo>
                      <a:lnTo>
                        <a:pt x="193" y="162"/>
                      </a:lnTo>
                      <a:lnTo>
                        <a:pt x="194" y="162"/>
                      </a:lnTo>
                      <a:lnTo>
                        <a:pt x="195" y="163"/>
                      </a:lnTo>
                      <a:lnTo>
                        <a:pt x="196" y="163"/>
                      </a:lnTo>
                      <a:lnTo>
                        <a:pt x="196" y="164"/>
                      </a:lnTo>
                      <a:lnTo>
                        <a:pt x="197" y="165"/>
                      </a:lnTo>
                      <a:lnTo>
                        <a:pt x="197" y="166"/>
                      </a:lnTo>
                      <a:lnTo>
                        <a:pt x="197" y="167"/>
                      </a:lnTo>
                      <a:lnTo>
                        <a:pt x="197" y="168"/>
                      </a:lnTo>
                      <a:lnTo>
                        <a:pt x="198" y="168"/>
                      </a:lnTo>
                      <a:lnTo>
                        <a:pt x="198" y="169"/>
                      </a:lnTo>
                      <a:lnTo>
                        <a:pt x="198" y="170"/>
                      </a:lnTo>
                      <a:lnTo>
                        <a:pt x="198" y="171"/>
                      </a:lnTo>
                      <a:lnTo>
                        <a:pt x="198" y="172"/>
                      </a:lnTo>
                      <a:lnTo>
                        <a:pt x="198" y="173"/>
                      </a:lnTo>
                      <a:lnTo>
                        <a:pt x="199" y="173"/>
                      </a:lnTo>
                      <a:lnTo>
                        <a:pt x="199" y="174"/>
                      </a:lnTo>
                      <a:lnTo>
                        <a:pt x="200" y="174"/>
                      </a:lnTo>
                      <a:lnTo>
                        <a:pt x="200" y="173"/>
                      </a:lnTo>
                      <a:lnTo>
                        <a:pt x="201" y="173"/>
                      </a:lnTo>
                      <a:lnTo>
                        <a:pt x="201" y="174"/>
                      </a:lnTo>
                      <a:lnTo>
                        <a:pt x="202" y="174"/>
                      </a:lnTo>
                      <a:lnTo>
                        <a:pt x="203" y="174"/>
                      </a:lnTo>
                      <a:lnTo>
                        <a:pt x="203" y="175"/>
                      </a:lnTo>
                      <a:lnTo>
                        <a:pt x="203" y="176"/>
                      </a:lnTo>
                      <a:lnTo>
                        <a:pt x="203" y="177"/>
                      </a:lnTo>
                      <a:lnTo>
                        <a:pt x="203" y="178"/>
                      </a:lnTo>
                      <a:lnTo>
                        <a:pt x="204" y="179"/>
                      </a:lnTo>
                      <a:lnTo>
                        <a:pt x="204" y="180"/>
                      </a:lnTo>
                      <a:lnTo>
                        <a:pt x="205" y="181"/>
                      </a:lnTo>
                      <a:lnTo>
                        <a:pt x="204" y="182"/>
                      </a:lnTo>
                      <a:lnTo>
                        <a:pt x="203" y="182"/>
                      </a:lnTo>
                      <a:lnTo>
                        <a:pt x="203" y="183"/>
                      </a:lnTo>
                      <a:lnTo>
                        <a:pt x="202" y="184"/>
                      </a:lnTo>
                      <a:lnTo>
                        <a:pt x="201" y="184"/>
                      </a:lnTo>
                      <a:lnTo>
                        <a:pt x="201" y="185"/>
                      </a:lnTo>
                      <a:lnTo>
                        <a:pt x="200" y="185"/>
                      </a:lnTo>
                      <a:lnTo>
                        <a:pt x="200" y="186"/>
                      </a:lnTo>
                      <a:lnTo>
                        <a:pt x="199" y="187"/>
                      </a:lnTo>
                      <a:lnTo>
                        <a:pt x="199" y="188"/>
                      </a:lnTo>
                      <a:lnTo>
                        <a:pt x="198" y="189"/>
                      </a:lnTo>
                      <a:lnTo>
                        <a:pt x="198" y="190"/>
                      </a:lnTo>
                      <a:lnTo>
                        <a:pt x="198" y="191"/>
                      </a:lnTo>
                      <a:lnTo>
                        <a:pt x="199" y="192"/>
                      </a:lnTo>
                      <a:lnTo>
                        <a:pt x="200" y="192"/>
                      </a:lnTo>
                      <a:lnTo>
                        <a:pt x="200" y="193"/>
                      </a:lnTo>
                      <a:lnTo>
                        <a:pt x="201" y="193"/>
                      </a:lnTo>
                      <a:lnTo>
                        <a:pt x="201" y="194"/>
                      </a:lnTo>
                      <a:lnTo>
                        <a:pt x="201" y="195"/>
                      </a:lnTo>
                      <a:lnTo>
                        <a:pt x="202" y="195"/>
                      </a:lnTo>
                      <a:lnTo>
                        <a:pt x="202" y="196"/>
                      </a:lnTo>
                      <a:lnTo>
                        <a:pt x="202" y="197"/>
                      </a:lnTo>
                      <a:lnTo>
                        <a:pt x="203" y="198"/>
                      </a:lnTo>
                      <a:lnTo>
                        <a:pt x="203" y="199"/>
                      </a:lnTo>
                      <a:lnTo>
                        <a:pt x="203" y="200"/>
                      </a:lnTo>
                      <a:lnTo>
                        <a:pt x="203" y="201"/>
                      </a:lnTo>
                      <a:lnTo>
                        <a:pt x="203" y="202"/>
                      </a:lnTo>
                      <a:lnTo>
                        <a:pt x="204" y="202"/>
                      </a:lnTo>
                      <a:lnTo>
                        <a:pt x="204" y="203"/>
                      </a:lnTo>
                      <a:lnTo>
                        <a:pt x="204" y="204"/>
                      </a:lnTo>
                      <a:lnTo>
                        <a:pt x="203" y="204"/>
                      </a:lnTo>
                      <a:lnTo>
                        <a:pt x="203" y="205"/>
                      </a:lnTo>
                      <a:lnTo>
                        <a:pt x="203" y="206"/>
                      </a:lnTo>
                      <a:lnTo>
                        <a:pt x="203" y="207"/>
                      </a:lnTo>
                      <a:lnTo>
                        <a:pt x="202" y="208"/>
                      </a:lnTo>
                      <a:lnTo>
                        <a:pt x="201" y="208"/>
                      </a:lnTo>
                      <a:lnTo>
                        <a:pt x="200" y="208"/>
                      </a:lnTo>
                      <a:lnTo>
                        <a:pt x="199" y="208"/>
                      </a:lnTo>
                      <a:lnTo>
                        <a:pt x="198" y="209"/>
                      </a:lnTo>
                      <a:lnTo>
                        <a:pt x="198" y="210"/>
                      </a:lnTo>
                      <a:lnTo>
                        <a:pt x="198" y="211"/>
                      </a:lnTo>
                      <a:lnTo>
                        <a:pt x="197" y="211"/>
                      </a:lnTo>
                      <a:lnTo>
                        <a:pt x="196" y="212"/>
                      </a:lnTo>
                      <a:lnTo>
                        <a:pt x="195" y="213"/>
                      </a:lnTo>
                      <a:lnTo>
                        <a:pt x="195" y="214"/>
                      </a:lnTo>
                      <a:lnTo>
                        <a:pt x="194" y="214"/>
                      </a:lnTo>
                      <a:lnTo>
                        <a:pt x="195" y="214"/>
                      </a:lnTo>
                      <a:lnTo>
                        <a:pt x="195" y="215"/>
                      </a:lnTo>
                      <a:lnTo>
                        <a:pt x="195" y="216"/>
                      </a:lnTo>
                      <a:lnTo>
                        <a:pt x="195" y="217"/>
                      </a:lnTo>
                      <a:lnTo>
                        <a:pt x="195" y="218"/>
                      </a:lnTo>
                      <a:lnTo>
                        <a:pt x="196" y="218"/>
                      </a:lnTo>
                      <a:lnTo>
                        <a:pt x="196" y="219"/>
                      </a:lnTo>
                      <a:lnTo>
                        <a:pt x="195" y="219"/>
                      </a:lnTo>
                      <a:lnTo>
                        <a:pt x="195" y="220"/>
                      </a:lnTo>
                      <a:lnTo>
                        <a:pt x="195" y="221"/>
                      </a:lnTo>
                      <a:lnTo>
                        <a:pt x="194" y="222"/>
                      </a:lnTo>
                      <a:lnTo>
                        <a:pt x="193" y="223"/>
                      </a:lnTo>
                      <a:lnTo>
                        <a:pt x="192" y="225"/>
                      </a:lnTo>
                      <a:lnTo>
                        <a:pt x="192" y="226"/>
                      </a:lnTo>
                      <a:lnTo>
                        <a:pt x="192" y="227"/>
                      </a:lnTo>
                      <a:lnTo>
                        <a:pt x="191" y="228"/>
                      </a:lnTo>
                      <a:lnTo>
                        <a:pt x="191" y="229"/>
                      </a:lnTo>
                      <a:lnTo>
                        <a:pt x="192" y="229"/>
                      </a:lnTo>
                      <a:lnTo>
                        <a:pt x="192" y="230"/>
                      </a:lnTo>
                      <a:lnTo>
                        <a:pt x="192" y="231"/>
                      </a:lnTo>
                      <a:lnTo>
                        <a:pt x="192" y="232"/>
                      </a:lnTo>
                      <a:lnTo>
                        <a:pt x="192" y="233"/>
                      </a:lnTo>
                      <a:lnTo>
                        <a:pt x="191" y="233"/>
                      </a:lnTo>
                      <a:lnTo>
                        <a:pt x="190" y="235"/>
                      </a:lnTo>
                      <a:lnTo>
                        <a:pt x="190" y="237"/>
                      </a:lnTo>
                      <a:lnTo>
                        <a:pt x="190" y="238"/>
                      </a:lnTo>
                      <a:lnTo>
                        <a:pt x="189" y="238"/>
                      </a:lnTo>
                      <a:lnTo>
                        <a:pt x="189" y="239"/>
                      </a:lnTo>
                      <a:lnTo>
                        <a:pt x="188" y="240"/>
                      </a:lnTo>
                      <a:lnTo>
                        <a:pt x="188" y="241"/>
                      </a:lnTo>
                      <a:lnTo>
                        <a:pt x="187" y="241"/>
                      </a:lnTo>
                      <a:lnTo>
                        <a:pt x="187" y="242"/>
                      </a:lnTo>
                      <a:lnTo>
                        <a:pt x="187" y="243"/>
                      </a:lnTo>
                      <a:lnTo>
                        <a:pt x="186" y="243"/>
                      </a:lnTo>
                      <a:lnTo>
                        <a:pt x="186" y="244"/>
                      </a:lnTo>
                      <a:lnTo>
                        <a:pt x="186" y="245"/>
                      </a:lnTo>
                      <a:lnTo>
                        <a:pt x="185" y="246"/>
                      </a:lnTo>
                      <a:lnTo>
                        <a:pt x="185" y="247"/>
                      </a:lnTo>
                      <a:lnTo>
                        <a:pt x="185" y="248"/>
                      </a:lnTo>
                      <a:lnTo>
                        <a:pt x="185" y="249"/>
                      </a:lnTo>
                      <a:lnTo>
                        <a:pt x="184" y="249"/>
                      </a:lnTo>
                      <a:lnTo>
                        <a:pt x="184" y="250"/>
                      </a:lnTo>
                      <a:lnTo>
                        <a:pt x="184" y="251"/>
                      </a:lnTo>
                      <a:lnTo>
                        <a:pt x="183" y="252"/>
                      </a:lnTo>
                      <a:lnTo>
                        <a:pt x="183" y="253"/>
                      </a:lnTo>
                      <a:lnTo>
                        <a:pt x="182" y="254"/>
                      </a:lnTo>
                      <a:lnTo>
                        <a:pt x="182" y="255"/>
                      </a:lnTo>
                      <a:lnTo>
                        <a:pt x="181" y="255"/>
                      </a:lnTo>
                      <a:lnTo>
                        <a:pt x="181" y="256"/>
                      </a:lnTo>
                      <a:lnTo>
                        <a:pt x="180" y="256"/>
                      </a:lnTo>
                      <a:lnTo>
                        <a:pt x="184" y="258"/>
                      </a:lnTo>
                      <a:lnTo>
                        <a:pt x="184" y="259"/>
                      </a:lnTo>
                      <a:lnTo>
                        <a:pt x="184" y="260"/>
                      </a:lnTo>
                      <a:lnTo>
                        <a:pt x="184" y="261"/>
                      </a:lnTo>
                      <a:lnTo>
                        <a:pt x="185" y="261"/>
                      </a:lnTo>
                      <a:lnTo>
                        <a:pt x="185" y="262"/>
                      </a:lnTo>
                      <a:lnTo>
                        <a:pt x="186" y="263"/>
                      </a:lnTo>
                      <a:lnTo>
                        <a:pt x="186" y="264"/>
                      </a:lnTo>
                      <a:lnTo>
                        <a:pt x="186" y="265"/>
                      </a:lnTo>
                      <a:lnTo>
                        <a:pt x="186" y="266"/>
                      </a:lnTo>
                      <a:lnTo>
                        <a:pt x="187" y="266"/>
                      </a:lnTo>
                      <a:lnTo>
                        <a:pt x="188" y="266"/>
                      </a:lnTo>
                      <a:lnTo>
                        <a:pt x="188" y="267"/>
                      </a:lnTo>
                      <a:lnTo>
                        <a:pt x="189" y="267"/>
                      </a:lnTo>
                      <a:lnTo>
                        <a:pt x="189" y="268"/>
                      </a:lnTo>
                      <a:lnTo>
                        <a:pt x="189" y="269"/>
                      </a:lnTo>
                      <a:lnTo>
                        <a:pt x="189" y="270"/>
                      </a:lnTo>
                      <a:lnTo>
                        <a:pt x="189" y="271"/>
                      </a:lnTo>
                      <a:lnTo>
                        <a:pt x="189" y="272"/>
                      </a:lnTo>
                      <a:lnTo>
                        <a:pt x="190" y="273"/>
                      </a:lnTo>
                      <a:lnTo>
                        <a:pt x="190" y="274"/>
                      </a:lnTo>
                      <a:lnTo>
                        <a:pt x="190" y="275"/>
                      </a:lnTo>
                      <a:lnTo>
                        <a:pt x="190" y="276"/>
                      </a:lnTo>
                      <a:lnTo>
                        <a:pt x="190" y="277"/>
                      </a:lnTo>
                      <a:lnTo>
                        <a:pt x="190" y="278"/>
                      </a:lnTo>
                      <a:lnTo>
                        <a:pt x="190" y="279"/>
                      </a:lnTo>
                      <a:lnTo>
                        <a:pt x="191" y="280"/>
                      </a:lnTo>
                      <a:lnTo>
                        <a:pt x="191" y="281"/>
                      </a:lnTo>
                      <a:lnTo>
                        <a:pt x="192" y="282"/>
                      </a:lnTo>
                      <a:lnTo>
                        <a:pt x="192" y="283"/>
                      </a:lnTo>
                      <a:lnTo>
                        <a:pt x="193" y="283"/>
                      </a:lnTo>
                      <a:lnTo>
                        <a:pt x="194" y="284"/>
                      </a:lnTo>
                      <a:lnTo>
                        <a:pt x="195" y="284"/>
                      </a:lnTo>
                      <a:lnTo>
                        <a:pt x="196" y="284"/>
                      </a:lnTo>
                      <a:lnTo>
                        <a:pt x="197" y="285"/>
                      </a:lnTo>
                      <a:lnTo>
                        <a:pt x="198" y="286"/>
                      </a:lnTo>
                      <a:lnTo>
                        <a:pt x="198" y="287"/>
                      </a:lnTo>
                      <a:lnTo>
                        <a:pt x="199" y="287"/>
                      </a:lnTo>
                      <a:lnTo>
                        <a:pt x="200" y="287"/>
                      </a:lnTo>
                      <a:lnTo>
                        <a:pt x="201" y="287"/>
                      </a:lnTo>
                      <a:lnTo>
                        <a:pt x="202" y="288"/>
                      </a:lnTo>
                      <a:lnTo>
                        <a:pt x="203" y="289"/>
                      </a:lnTo>
                      <a:lnTo>
                        <a:pt x="203" y="290"/>
                      </a:lnTo>
                      <a:lnTo>
                        <a:pt x="204" y="290"/>
                      </a:lnTo>
                      <a:lnTo>
                        <a:pt x="205" y="290"/>
                      </a:lnTo>
                      <a:lnTo>
                        <a:pt x="206" y="291"/>
                      </a:lnTo>
                      <a:lnTo>
                        <a:pt x="207" y="292"/>
                      </a:lnTo>
                      <a:lnTo>
                        <a:pt x="207" y="293"/>
                      </a:lnTo>
                      <a:lnTo>
                        <a:pt x="208" y="294"/>
                      </a:lnTo>
                      <a:lnTo>
                        <a:pt x="209" y="294"/>
                      </a:lnTo>
                      <a:lnTo>
                        <a:pt x="210" y="294"/>
                      </a:lnTo>
                      <a:lnTo>
                        <a:pt x="211" y="293"/>
                      </a:lnTo>
                      <a:lnTo>
                        <a:pt x="212" y="293"/>
                      </a:lnTo>
                      <a:lnTo>
                        <a:pt x="213" y="294"/>
                      </a:lnTo>
                      <a:lnTo>
                        <a:pt x="214" y="294"/>
                      </a:lnTo>
                      <a:lnTo>
                        <a:pt x="214" y="295"/>
                      </a:lnTo>
                      <a:lnTo>
                        <a:pt x="215" y="295"/>
                      </a:lnTo>
                      <a:lnTo>
                        <a:pt x="214" y="295"/>
                      </a:lnTo>
                      <a:lnTo>
                        <a:pt x="214" y="296"/>
                      </a:lnTo>
                      <a:lnTo>
                        <a:pt x="213" y="297"/>
                      </a:lnTo>
                      <a:lnTo>
                        <a:pt x="213" y="298"/>
                      </a:lnTo>
                      <a:lnTo>
                        <a:pt x="213" y="299"/>
                      </a:lnTo>
                      <a:lnTo>
                        <a:pt x="213" y="300"/>
                      </a:lnTo>
                      <a:lnTo>
                        <a:pt x="212" y="301"/>
                      </a:lnTo>
                      <a:lnTo>
                        <a:pt x="211" y="302"/>
                      </a:lnTo>
                      <a:lnTo>
                        <a:pt x="211" y="303"/>
                      </a:lnTo>
                      <a:lnTo>
                        <a:pt x="211" y="304"/>
                      </a:lnTo>
                      <a:lnTo>
                        <a:pt x="212" y="304"/>
                      </a:lnTo>
                      <a:lnTo>
                        <a:pt x="213" y="305"/>
                      </a:lnTo>
                      <a:lnTo>
                        <a:pt x="213" y="306"/>
                      </a:lnTo>
                      <a:lnTo>
                        <a:pt x="213" y="307"/>
                      </a:lnTo>
                      <a:lnTo>
                        <a:pt x="212" y="308"/>
                      </a:lnTo>
                      <a:lnTo>
                        <a:pt x="211" y="308"/>
                      </a:lnTo>
                      <a:lnTo>
                        <a:pt x="210" y="308"/>
                      </a:lnTo>
                      <a:lnTo>
                        <a:pt x="209" y="309"/>
                      </a:lnTo>
                      <a:lnTo>
                        <a:pt x="209" y="310"/>
                      </a:lnTo>
                      <a:lnTo>
                        <a:pt x="208" y="311"/>
                      </a:lnTo>
                      <a:lnTo>
                        <a:pt x="207" y="311"/>
                      </a:lnTo>
                      <a:lnTo>
                        <a:pt x="205" y="312"/>
                      </a:lnTo>
                      <a:lnTo>
                        <a:pt x="204" y="312"/>
                      </a:lnTo>
                      <a:lnTo>
                        <a:pt x="203" y="313"/>
                      </a:lnTo>
                      <a:lnTo>
                        <a:pt x="203" y="314"/>
                      </a:lnTo>
                      <a:lnTo>
                        <a:pt x="202" y="315"/>
                      </a:lnTo>
                      <a:lnTo>
                        <a:pt x="201" y="315"/>
                      </a:lnTo>
                      <a:lnTo>
                        <a:pt x="200" y="315"/>
                      </a:lnTo>
                      <a:lnTo>
                        <a:pt x="200" y="316"/>
                      </a:lnTo>
                      <a:lnTo>
                        <a:pt x="199" y="316"/>
                      </a:lnTo>
                      <a:lnTo>
                        <a:pt x="198" y="316"/>
                      </a:lnTo>
                      <a:lnTo>
                        <a:pt x="198" y="317"/>
                      </a:lnTo>
                      <a:lnTo>
                        <a:pt x="197" y="317"/>
                      </a:lnTo>
                      <a:lnTo>
                        <a:pt x="195" y="318"/>
                      </a:lnTo>
                      <a:lnTo>
                        <a:pt x="194" y="318"/>
                      </a:lnTo>
                      <a:lnTo>
                        <a:pt x="194" y="319"/>
                      </a:lnTo>
                      <a:lnTo>
                        <a:pt x="193" y="319"/>
                      </a:lnTo>
                      <a:lnTo>
                        <a:pt x="193" y="320"/>
                      </a:lnTo>
                      <a:lnTo>
                        <a:pt x="193" y="321"/>
                      </a:lnTo>
                      <a:lnTo>
                        <a:pt x="192" y="321"/>
                      </a:lnTo>
                      <a:lnTo>
                        <a:pt x="192" y="322"/>
                      </a:lnTo>
                      <a:lnTo>
                        <a:pt x="191" y="322"/>
                      </a:lnTo>
                      <a:lnTo>
                        <a:pt x="190" y="323"/>
                      </a:lnTo>
                      <a:lnTo>
                        <a:pt x="189" y="323"/>
                      </a:lnTo>
                      <a:lnTo>
                        <a:pt x="189" y="324"/>
                      </a:lnTo>
                      <a:lnTo>
                        <a:pt x="190" y="325"/>
                      </a:lnTo>
                      <a:lnTo>
                        <a:pt x="189" y="325"/>
                      </a:lnTo>
                      <a:lnTo>
                        <a:pt x="189" y="326"/>
                      </a:lnTo>
                      <a:lnTo>
                        <a:pt x="188" y="326"/>
                      </a:lnTo>
                      <a:lnTo>
                        <a:pt x="187" y="326"/>
                      </a:lnTo>
                      <a:lnTo>
                        <a:pt x="186" y="326"/>
                      </a:lnTo>
                      <a:lnTo>
                        <a:pt x="186" y="327"/>
                      </a:lnTo>
                      <a:lnTo>
                        <a:pt x="186" y="328"/>
                      </a:lnTo>
                      <a:lnTo>
                        <a:pt x="185" y="329"/>
                      </a:lnTo>
                      <a:lnTo>
                        <a:pt x="185" y="330"/>
                      </a:lnTo>
                      <a:lnTo>
                        <a:pt x="185" y="331"/>
                      </a:lnTo>
                      <a:lnTo>
                        <a:pt x="185" y="332"/>
                      </a:lnTo>
                      <a:lnTo>
                        <a:pt x="184" y="332"/>
                      </a:lnTo>
                      <a:lnTo>
                        <a:pt x="184" y="333"/>
                      </a:lnTo>
                      <a:lnTo>
                        <a:pt x="183" y="333"/>
                      </a:lnTo>
                      <a:lnTo>
                        <a:pt x="183" y="334"/>
                      </a:lnTo>
                      <a:lnTo>
                        <a:pt x="183" y="335"/>
                      </a:lnTo>
                      <a:lnTo>
                        <a:pt x="183" y="336"/>
                      </a:lnTo>
                      <a:lnTo>
                        <a:pt x="183" y="337"/>
                      </a:lnTo>
                      <a:lnTo>
                        <a:pt x="182" y="338"/>
                      </a:lnTo>
                      <a:lnTo>
                        <a:pt x="181" y="339"/>
                      </a:lnTo>
                      <a:lnTo>
                        <a:pt x="180" y="339"/>
                      </a:lnTo>
                      <a:lnTo>
                        <a:pt x="180" y="340"/>
                      </a:lnTo>
                      <a:lnTo>
                        <a:pt x="180" y="341"/>
                      </a:lnTo>
                      <a:lnTo>
                        <a:pt x="179" y="341"/>
                      </a:lnTo>
                      <a:lnTo>
                        <a:pt x="179" y="342"/>
                      </a:lnTo>
                      <a:lnTo>
                        <a:pt x="179" y="343"/>
                      </a:lnTo>
                      <a:lnTo>
                        <a:pt x="179" y="344"/>
                      </a:lnTo>
                      <a:lnTo>
                        <a:pt x="179" y="345"/>
                      </a:lnTo>
                      <a:lnTo>
                        <a:pt x="178" y="345"/>
                      </a:lnTo>
                      <a:lnTo>
                        <a:pt x="177" y="345"/>
                      </a:lnTo>
                      <a:lnTo>
                        <a:pt x="176" y="346"/>
                      </a:lnTo>
                      <a:lnTo>
                        <a:pt x="176" y="347"/>
                      </a:lnTo>
                      <a:lnTo>
                        <a:pt x="175" y="348"/>
                      </a:lnTo>
                      <a:lnTo>
                        <a:pt x="175" y="349"/>
                      </a:lnTo>
                      <a:lnTo>
                        <a:pt x="174" y="350"/>
                      </a:lnTo>
                      <a:lnTo>
                        <a:pt x="174" y="351"/>
                      </a:lnTo>
                      <a:lnTo>
                        <a:pt x="174" y="352"/>
                      </a:lnTo>
                      <a:lnTo>
                        <a:pt x="174" y="353"/>
                      </a:lnTo>
                      <a:lnTo>
                        <a:pt x="173" y="353"/>
                      </a:lnTo>
                      <a:lnTo>
                        <a:pt x="172" y="354"/>
                      </a:lnTo>
                      <a:lnTo>
                        <a:pt x="171" y="354"/>
                      </a:lnTo>
                      <a:lnTo>
                        <a:pt x="170" y="354"/>
                      </a:lnTo>
                      <a:lnTo>
                        <a:pt x="169" y="354"/>
                      </a:lnTo>
                      <a:lnTo>
                        <a:pt x="168" y="355"/>
                      </a:lnTo>
                      <a:lnTo>
                        <a:pt x="167" y="355"/>
                      </a:lnTo>
                      <a:lnTo>
                        <a:pt x="167" y="356"/>
                      </a:lnTo>
                      <a:lnTo>
                        <a:pt x="167" y="357"/>
                      </a:lnTo>
                      <a:lnTo>
                        <a:pt x="168" y="358"/>
                      </a:lnTo>
                      <a:lnTo>
                        <a:pt x="168" y="359"/>
                      </a:lnTo>
                      <a:lnTo>
                        <a:pt x="168" y="360"/>
                      </a:lnTo>
                      <a:lnTo>
                        <a:pt x="167" y="361"/>
                      </a:lnTo>
                      <a:lnTo>
                        <a:pt x="167" y="362"/>
                      </a:lnTo>
                      <a:lnTo>
                        <a:pt x="166" y="362"/>
                      </a:lnTo>
                      <a:lnTo>
                        <a:pt x="166" y="363"/>
                      </a:lnTo>
                      <a:lnTo>
                        <a:pt x="166" y="364"/>
                      </a:lnTo>
                      <a:lnTo>
                        <a:pt x="165" y="364"/>
                      </a:lnTo>
                      <a:lnTo>
                        <a:pt x="164" y="364"/>
                      </a:lnTo>
                      <a:lnTo>
                        <a:pt x="163" y="364"/>
                      </a:lnTo>
                      <a:lnTo>
                        <a:pt x="163" y="365"/>
                      </a:lnTo>
                      <a:lnTo>
                        <a:pt x="162" y="365"/>
                      </a:lnTo>
                      <a:lnTo>
                        <a:pt x="161" y="366"/>
                      </a:lnTo>
                      <a:lnTo>
                        <a:pt x="160" y="367"/>
                      </a:lnTo>
                      <a:lnTo>
                        <a:pt x="160" y="368"/>
                      </a:lnTo>
                      <a:lnTo>
                        <a:pt x="160" y="369"/>
                      </a:lnTo>
                      <a:lnTo>
                        <a:pt x="160" y="370"/>
                      </a:lnTo>
                      <a:lnTo>
                        <a:pt x="160" y="371"/>
                      </a:lnTo>
                      <a:lnTo>
                        <a:pt x="159" y="371"/>
                      </a:lnTo>
                      <a:lnTo>
                        <a:pt x="158" y="371"/>
                      </a:lnTo>
                      <a:lnTo>
                        <a:pt x="157" y="371"/>
                      </a:lnTo>
                      <a:lnTo>
                        <a:pt x="157" y="372"/>
                      </a:lnTo>
                      <a:lnTo>
                        <a:pt x="157" y="373"/>
                      </a:lnTo>
                      <a:lnTo>
                        <a:pt x="157" y="374"/>
                      </a:lnTo>
                      <a:lnTo>
                        <a:pt x="156" y="374"/>
                      </a:lnTo>
                      <a:lnTo>
                        <a:pt x="156" y="375"/>
                      </a:lnTo>
                      <a:lnTo>
                        <a:pt x="155" y="375"/>
                      </a:lnTo>
                      <a:lnTo>
                        <a:pt x="155" y="376"/>
                      </a:lnTo>
                      <a:lnTo>
                        <a:pt x="154" y="376"/>
                      </a:lnTo>
                      <a:lnTo>
                        <a:pt x="154" y="375"/>
                      </a:lnTo>
                      <a:lnTo>
                        <a:pt x="153" y="375"/>
                      </a:lnTo>
                      <a:lnTo>
                        <a:pt x="152" y="375"/>
                      </a:lnTo>
                      <a:lnTo>
                        <a:pt x="152" y="376"/>
                      </a:lnTo>
                      <a:lnTo>
                        <a:pt x="151" y="376"/>
                      </a:lnTo>
                      <a:lnTo>
                        <a:pt x="151" y="375"/>
                      </a:lnTo>
                      <a:lnTo>
                        <a:pt x="150" y="375"/>
                      </a:lnTo>
                      <a:lnTo>
                        <a:pt x="149" y="375"/>
                      </a:lnTo>
                      <a:lnTo>
                        <a:pt x="148" y="375"/>
                      </a:lnTo>
                      <a:lnTo>
                        <a:pt x="147" y="375"/>
                      </a:lnTo>
                      <a:lnTo>
                        <a:pt x="146" y="375"/>
                      </a:lnTo>
                      <a:lnTo>
                        <a:pt x="145" y="375"/>
                      </a:lnTo>
                      <a:lnTo>
                        <a:pt x="145" y="376"/>
                      </a:lnTo>
                      <a:lnTo>
                        <a:pt x="144" y="376"/>
                      </a:lnTo>
                      <a:lnTo>
                        <a:pt x="143" y="376"/>
                      </a:lnTo>
                      <a:lnTo>
                        <a:pt x="142" y="376"/>
                      </a:lnTo>
                      <a:lnTo>
                        <a:pt x="141" y="376"/>
                      </a:lnTo>
                      <a:lnTo>
                        <a:pt x="141" y="377"/>
                      </a:lnTo>
                      <a:lnTo>
                        <a:pt x="140" y="377"/>
                      </a:lnTo>
                      <a:lnTo>
                        <a:pt x="139" y="377"/>
                      </a:lnTo>
                      <a:lnTo>
                        <a:pt x="138" y="377"/>
                      </a:lnTo>
                      <a:lnTo>
                        <a:pt x="137" y="377"/>
                      </a:lnTo>
                      <a:lnTo>
                        <a:pt x="136" y="377"/>
                      </a:lnTo>
                      <a:lnTo>
                        <a:pt x="136" y="378"/>
                      </a:lnTo>
                      <a:lnTo>
                        <a:pt x="135" y="377"/>
                      </a:lnTo>
                      <a:lnTo>
                        <a:pt x="134" y="377"/>
                      </a:lnTo>
                      <a:lnTo>
                        <a:pt x="133" y="377"/>
                      </a:lnTo>
                      <a:lnTo>
                        <a:pt x="132" y="377"/>
                      </a:lnTo>
                      <a:lnTo>
                        <a:pt x="131" y="377"/>
                      </a:lnTo>
                      <a:lnTo>
                        <a:pt x="130" y="377"/>
                      </a:lnTo>
                      <a:lnTo>
                        <a:pt x="129" y="377"/>
                      </a:lnTo>
                      <a:lnTo>
                        <a:pt x="128" y="377"/>
                      </a:lnTo>
                      <a:lnTo>
                        <a:pt x="128" y="378"/>
                      </a:lnTo>
                      <a:lnTo>
                        <a:pt x="128" y="377"/>
                      </a:lnTo>
                      <a:lnTo>
                        <a:pt x="127" y="377"/>
                      </a:lnTo>
                      <a:lnTo>
                        <a:pt x="126" y="377"/>
                      </a:lnTo>
                      <a:lnTo>
                        <a:pt x="125" y="378"/>
                      </a:lnTo>
                      <a:lnTo>
                        <a:pt x="124" y="379"/>
                      </a:lnTo>
                      <a:lnTo>
                        <a:pt x="123" y="379"/>
                      </a:lnTo>
                      <a:lnTo>
                        <a:pt x="122" y="380"/>
                      </a:lnTo>
                      <a:lnTo>
                        <a:pt x="122" y="381"/>
                      </a:lnTo>
                      <a:lnTo>
                        <a:pt x="122" y="382"/>
                      </a:lnTo>
                      <a:lnTo>
                        <a:pt x="121" y="382"/>
                      </a:lnTo>
                      <a:lnTo>
                        <a:pt x="121" y="383"/>
                      </a:lnTo>
                      <a:lnTo>
                        <a:pt x="120" y="383"/>
                      </a:lnTo>
                      <a:lnTo>
                        <a:pt x="119" y="383"/>
                      </a:lnTo>
                      <a:lnTo>
                        <a:pt x="118" y="383"/>
                      </a:lnTo>
                      <a:lnTo>
                        <a:pt x="117" y="383"/>
                      </a:lnTo>
                      <a:lnTo>
                        <a:pt x="116" y="383"/>
                      </a:lnTo>
                      <a:lnTo>
                        <a:pt x="115" y="383"/>
                      </a:lnTo>
                      <a:lnTo>
                        <a:pt x="114" y="383"/>
                      </a:lnTo>
                      <a:lnTo>
                        <a:pt x="114" y="384"/>
                      </a:lnTo>
                      <a:lnTo>
                        <a:pt x="112" y="384"/>
                      </a:lnTo>
                      <a:lnTo>
                        <a:pt x="111" y="384"/>
                      </a:lnTo>
                      <a:lnTo>
                        <a:pt x="109" y="386"/>
                      </a:lnTo>
                      <a:lnTo>
                        <a:pt x="108" y="387"/>
                      </a:lnTo>
                      <a:lnTo>
                        <a:pt x="107" y="387"/>
                      </a:lnTo>
                      <a:lnTo>
                        <a:pt x="106" y="388"/>
                      </a:lnTo>
                      <a:lnTo>
                        <a:pt x="105" y="388"/>
                      </a:lnTo>
                      <a:lnTo>
                        <a:pt x="105" y="389"/>
                      </a:lnTo>
                      <a:lnTo>
                        <a:pt x="104" y="389"/>
                      </a:lnTo>
                      <a:lnTo>
                        <a:pt x="103" y="389"/>
                      </a:lnTo>
                      <a:lnTo>
                        <a:pt x="102" y="389"/>
                      </a:lnTo>
                      <a:lnTo>
                        <a:pt x="101" y="389"/>
                      </a:lnTo>
                      <a:lnTo>
                        <a:pt x="101" y="390"/>
                      </a:lnTo>
                      <a:lnTo>
                        <a:pt x="101" y="391"/>
                      </a:lnTo>
                      <a:lnTo>
                        <a:pt x="100" y="391"/>
                      </a:lnTo>
                      <a:lnTo>
                        <a:pt x="100" y="392"/>
                      </a:lnTo>
                      <a:lnTo>
                        <a:pt x="100" y="393"/>
                      </a:lnTo>
                      <a:lnTo>
                        <a:pt x="99" y="393"/>
                      </a:lnTo>
                      <a:lnTo>
                        <a:pt x="99" y="394"/>
                      </a:lnTo>
                      <a:lnTo>
                        <a:pt x="98" y="394"/>
                      </a:lnTo>
                      <a:lnTo>
                        <a:pt x="97" y="394"/>
                      </a:lnTo>
                      <a:lnTo>
                        <a:pt x="96" y="394"/>
                      </a:lnTo>
                      <a:lnTo>
                        <a:pt x="96" y="393"/>
                      </a:lnTo>
                      <a:lnTo>
                        <a:pt x="96" y="392"/>
                      </a:lnTo>
                      <a:lnTo>
                        <a:pt x="95" y="392"/>
                      </a:lnTo>
                      <a:lnTo>
                        <a:pt x="95" y="391"/>
                      </a:lnTo>
                      <a:lnTo>
                        <a:pt x="95" y="390"/>
                      </a:lnTo>
                      <a:lnTo>
                        <a:pt x="94" y="390"/>
                      </a:lnTo>
                      <a:lnTo>
                        <a:pt x="94" y="389"/>
                      </a:lnTo>
                      <a:lnTo>
                        <a:pt x="93" y="388"/>
                      </a:lnTo>
                      <a:lnTo>
                        <a:pt x="93" y="387"/>
                      </a:lnTo>
                      <a:lnTo>
                        <a:pt x="93" y="386"/>
                      </a:lnTo>
                      <a:lnTo>
                        <a:pt x="93" y="385"/>
                      </a:lnTo>
                      <a:lnTo>
                        <a:pt x="92" y="385"/>
                      </a:lnTo>
                      <a:lnTo>
                        <a:pt x="91" y="385"/>
                      </a:lnTo>
                      <a:lnTo>
                        <a:pt x="90" y="384"/>
                      </a:lnTo>
                      <a:lnTo>
                        <a:pt x="90" y="383"/>
                      </a:lnTo>
                      <a:lnTo>
                        <a:pt x="89" y="383"/>
                      </a:lnTo>
                      <a:lnTo>
                        <a:pt x="88" y="384"/>
                      </a:lnTo>
                      <a:lnTo>
                        <a:pt x="87" y="384"/>
                      </a:lnTo>
                      <a:lnTo>
                        <a:pt x="87" y="383"/>
                      </a:lnTo>
                      <a:lnTo>
                        <a:pt x="86" y="383"/>
                      </a:lnTo>
                      <a:lnTo>
                        <a:pt x="85" y="383"/>
                      </a:lnTo>
                      <a:lnTo>
                        <a:pt x="84" y="383"/>
                      </a:lnTo>
                      <a:lnTo>
                        <a:pt x="83" y="383"/>
                      </a:lnTo>
                      <a:lnTo>
                        <a:pt x="82" y="382"/>
                      </a:lnTo>
                      <a:lnTo>
                        <a:pt x="81" y="382"/>
                      </a:lnTo>
                      <a:lnTo>
                        <a:pt x="80" y="383"/>
                      </a:lnTo>
                      <a:lnTo>
                        <a:pt x="79" y="382"/>
                      </a:lnTo>
                      <a:lnTo>
                        <a:pt x="78" y="382"/>
                      </a:lnTo>
                      <a:lnTo>
                        <a:pt x="78" y="381"/>
                      </a:lnTo>
                      <a:lnTo>
                        <a:pt x="78" y="380"/>
                      </a:lnTo>
                      <a:lnTo>
                        <a:pt x="78" y="379"/>
                      </a:lnTo>
                      <a:lnTo>
                        <a:pt x="78" y="378"/>
                      </a:lnTo>
                      <a:lnTo>
                        <a:pt x="78" y="377"/>
                      </a:lnTo>
                      <a:lnTo>
                        <a:pt x="77" y="377"/>
                      </a:lnTo>
                      <a:lnTo>
                        <a:pt x="76" y="377"/>
                      </a:lnTo>
                      <a:lnTo>
                        <a:pt x="76" y="376"/>
                      </a:lnTo>
                      <a:lnTo>
                        <a:pt x="76" y="375"/>
                      </a:lnTo>
                      <a:lnTo>
                        <a:pt x="76" y="374"/>
                      </a:lnTo>
                      <a:lnTo>
                        <a:pt x="75" y="374"/>
                      </a:lnTo>
                      <a:lnTo>
                        <a:pt x="74" y="374"/>
                      </a:lnTo>
                      <a:lnTo>
                        <a:pt x="73" y="374"/>
                      </a:lnTo>
                      <a:lnTo>
                        <a:pt x="72" y="374"/>
                      </a:lnTo>
                      <a:lnTo>
                        <a:pt x="71" y="374"/>
                      </a:lnTo>
                      <a:lnTo>
                        <a:pt x="70" y="374"/>
                      </a:lnTo>
                      <a:lnTo>
                        <a:pt x="70" y="375"/>
                      </a:lnTo>
                      <a:lnTo>
                        <a:pt x="70" y="374"/>
                      </a:lnTo>
                      <a:lnTo>
                        <a:pt x="70" y="373"/>
                      </a:lnTo>
                      <a:lnTo>
                        <a:pt x="69" y="373"/>
                      </a:lnTo>
                      <a:lnTo>
                        <a:pt x="69" y="372"/>
                      </a:lnTo>
                      <a:lnTo>
                        <a:pt x="69" y="371"/>
                      </a:lnTo>
                      <a:lnTo>
                        <a:pt x="69" y="370"/>
                      </a:lnTo>
                      <a:lnTo>
                        <a:pt x="70" y="370"/>
                      </a:lnTo>
                      <a:lnTo>
                        <a:pt x="70" y="369"/>
                      </a:lnTo>
                      <a:lnTo>
                        <a:pt x="70" y="368"/>
                      </a:lnTo>
                      <a:lnTo>
                        <a:pt x="70" y="367"/>
                      </a:lnTo>
                      <a:lnTo>
                        <a:pt x="70" y="366"/>
                      </a:lnTo>
                      <a:lnTo>
                        <a:pt x="70" y="365"/>
                      </a:lnTo>
                      <a:lnTo>
                        <a:pt x="70" y="364"/>
                      </a:lnTo>
                      <a:lnTo>
                        <a:pt x="70" y="363"/>
                      </a:lnTo>
                      <a:lnTo>
                        <a:pt x="70" y="362"/>
                      </a:lnTo>
                      <a:lnTo>
                        <a:pt x="70" y="361"/>
                      </a:lnTo>
                      <a:lnTo>
                        <a:pt x="70" y="360"/>
                      </a:lnTo>
                      <a:lnTo>
                        <a:pt x="70" y="359"/>
                      </a:lnTo>
                      <a:lnTo>
                        <a:pt x="69" y="359"/>
                      </a:lnTo>
                      <a:lnTo>
                        <a:pt x="69" y="358"/>
                      </a:lnTo>
                      <a:lnTo>
                        <a:pt x="69" y="357"/>
                      </a:lnTo>
                      <a:lnTo>
                        <a:pt x="68" y="357"/>
                      </a:lnTo>
                      <a:lnTo>
                        <a:pt x="68" y="356"/>
                      </a:lnTo>
                      <a:lnTo>
                        <a:pt x="67" y="356"/>
                      </a:lnTo>
                      <a:lnTo>
                        <a:pt x="67" y="355"/>
                      </a:lnTo>
                      <a:lnTo>
                        <a:pt x="66" y="354"/>
                      </a:lnTo>
                      <a:lnTo>
                        <a:pt x="66" y="353"/>
                      </a:lnTo>
                      <a:lnTo>
                        <a:pt x="65" y="353"/>
                      </a:lnTo>
                      <a:lnTo>
                        <a:pt x="64" y="353"/>
                      </a:lnTo>
                      <a:lnTo>
                        <a:pt x="63" y="353"/>
                      </a:lnTo>
                      <a:lnTo>
                        <a:pt x="62" y="352"/>
                      </a:lnTo>
                      <a:lnTo>
                        <a:pt x="62" y="351"/>
                      </a:lnTo>
                      <a:lnTo>
                        <a:pt x="61" y="351"/>
                      </a:lnTo>
                      <a:lnTo>
                        <a:pt x="62" y="350"/>
                      </a:lnTo>
                      <a:lnTo>
                        <a:pt x="62" y="349"/>
                      </a:lnTo>
                      <a:lnTo>
                        <a:pt x="62" y="348"/>
                      </a:lnTo>
                      <a:lnTo>
                        <a:pt x="63" y="348"/>
                      </a:lnTo>
                      <a:lnTo>
                        <a:pt x="63" y="347"/>
                      </a:lnTo>
                      <a:lnTo>
                        <a:pt x="62" y="346"/>
                      </a:lnTo>
                      <a:lnTo>
                        <a:pt x="61" y="346"/>
                      </a:lnTo>
                      <a:lnTo>
                        <a:pt x="61" y="345"/>
                      </a:lnTo>
                      <a:lnTo>
                        <a:pt x="60" y="345"/>
                      </a:lnTo>
                      <a:lnTo>
                        <a:pt x="60" y="344"/>
                      </a:lnTo>
                      <a:lnTo>
                        <a:pt x="59" y="344"/>
                      </a:lnTo>
                      <a:lnTo>
                        <a:pt x="58" y="343"/>
                      </a:lnTo>
                      <a:lnTo>
                        <a:pt x="58" y="342"/>
                      </a:lnTo>
                      <a:lnTo>
                        <a:pt x="57" y="342"/>
                      </a:lnTo>
                      <a:lnTo>
                        <a:pt x="57" y="341"/>
                      </a:lnTo>
                      <a:lnTo>
                        <a:pt x="57" y="340"/>
                      </a:lnTo>
                      <a:lnTo>
                        <a:pt x="57" y="339"/>
                      </a:lnTo>
                      <a:lnTo>
                        <a:pt x="57" y="338"/>
                      </a:lnTo>
                      <a:lnTo>
                        <a:pt x="56" y="337"/>
                      </a:lnTo>
                      <a:lnTo>
                        <a:pt x="55" y="337"/>
                      </a:lnTo>
                      <a:lnTo>
                        <a:pt x="55" y="336"/>
                      </a:lnTo>
                      <a:lnTo>
                        <a:pt x="54" y="336"/>
                      </a:lnTo>
                      <a:lnTo>
                        <a:pt x="54" y="335"/>
                      </a:lnTo>
                      <a:lnTo>
                        <a:pt x="54" y="334"/>
                      </a:lnTo>
                      <a:lnTo>
                        <a:pt x="55" y="333"/>
                      </a:lnTo>
                      <a:lnTo>
                        <a:pt x="54" y="333"/>
                      </a:lnTo>
                      <a:lnTo>
                        <a:pt x="54" y="332"/>
                      </a:lnTo>
                      <a:lnTo>
                        <a:pt x="53" y="332"/>
                      </a:lnTo>
                      <a:lnTo>
                        <a:pt x="52" y="332"/>
                      </a:lnTo>
                      <a:lnTo>
                        <a:pt x="52" y="331"/>
                      </a:lnTo>
                      <a:lnTo>
                        <a:pt x="52" y="330"/>
                      </a:lnTo>
                      <a:lnTo>
                        <a:pt x="51" y="330"/>
                      </a:lnTo>
                      <a:lnTo>
                        <a:pt x="51" y="329"/>
                      </a:lnTo>
                      <a:lnTo>
                        <a:pt x="50" y="328"/>
                      </a:lnTo>
                      <a:lnTo>
                        <a:pt x="49" y="328"/>
                      </a:lnTo>
                      <a:lnTo>
                        <a:pt x="49" y="327"/>
                      </a:lnTo>
                      <a:lnTo>
                        <a:pt x="48" y="327"/>
                      </a:lnTo>
                      <a:lnTo>
                        <a:pt x="48" y="326"/>
                      </a:lnTo>
                      <a:lnTo>
                        <a:pt x="47" y="326"/>
                      </a:lnTo>
                      <a:lnTo>
                        <a:pt x="46" y="326"/>
                      </a:lnTo>
                      <a:lnTo>
                        <a:pt x="45" y="325"/>
                      </a:lnTo>
                      <a:lnTo>
                        <a:pt x="44" y="325"/>
                      </a:lnTo>
                      <a:lnTo>
                        <a:pt x="43" y="325"/>
                      </a:lnTo>
                      <a:lnTo>
                        <a:pt x="42" y="325"/>
                      </a:lnTo>
                      <a:lnTo>
                        <a:pt x="41" y="325"/>
                      </a:lnTo>
                      <a:lnTo>
                        <a:pt x="41" y="324"/>
                      </a:lnTo>
                      <a:lnTo>
                        <a:pt x="40" y="324"/>
                      </a:lnTo>
                      <a:lnTo>
                        <a:pt x="39" y="324"/>
                      </a:lnTo>
                      <a:lnTo>
                        <a:pt x="39" y="323"/>
                      </a:lnTo>
                      <a:lnTo>
                        <a:pt x="38" y="323"/>
                      </a:lnTo>
                      <a:lnTo>
                        <a:pt x="37" y="323"/>
                      </a:lnTo>
                      <a:lnTo>
                        <a:pt x="36" y="323"/>
                      </a:lnTo>
                      <a:lnTo>
                        <a:pt x="35" y="323"/>
                      </a:lnTo>
                      <a:lnTo>
                        <a:pt x="34" y="323"/>
                      </a:lnTo>
                      <a:lnTo>
                        <a:pt x="34" y="322"/>
                      </a:lnTo>
                      <a:lnTo>
                        <a:pt x="33" y="322"/>
                      </a:lnTo>
                      <a:lnTo>
                        <a:pt x="32" y="322"/>
                      </a:lnTo>
                      <a:lnTo>
                        <a:pt x="32" y="321"/>
                      </a:lnTo>
                      <a:lnTo>
                        <a:pt x="31" y="320"/>
                      </a:lnTo>
                      <a:lnTo>
                        <a:pt x="31" y="319"/>
                      </a:lnTo>
                      <a:lnTo>
                        <a:pt x="30" y="319"/>
                      </a:lnTo>
                      <a:lnTo>
                        <a:pt x="31" y="319"/>
                      </a:lnTo>
                      <a:lnTo>
                        <a:pt x="31" y="318"/>
                      </a:lnTo>
                      <a:lnTo>
                        <a:pt x="30" y="318"/>
                      </a:lnTo>
                      <a:lnTo>
                        <a:pt x="30" y="317"/>
                      </a:lnTo>
                      <a:lnTo>
                        <a:pt x="29" y="317"/>
                      </a:lnTo>
                      <a:lnTo>
                        <a:pt x="29" y="316"/>
                      </a:lnTo>
                      <a:lnTo>
                        <a:pt x="28" y="316"/>
                      </a:lnTo>
                      <a:lnTo>
                        <a:pt x="28" y="315"/>
                      </a:lnTo>
                      <a:lnTo>
                        <a:pt x="27" y="315"/>
                      </a:lnTo>
                      <a:lnTo>
                        <a:pt x="27" y="314"/>
                      </a:lnTo>
                      <a:lnTo>
                        <a:pt x="26" y="313"/>
                      </a:lnTo>
                      <a:lnTo>
                        <a:pt x="25" y="313"/>
                      </a:lnTo>
                      <a:lnTo>
                        <a:pt x="24" y="313"/>
                      </a:lnTo>
                      <a:lnTo>
                        <a:pt x="23" y="312"/>
                      </a:lnTo>
                      <a:lnTo>
                        <a:pt x="23" y="311"/>
                      </a:lnTo>
                      <a:lnTo>
                        <a:pt x="22" y="311"/>
                      </a:lnTo>
                      <a:lnTo>
                        <a:pt x="21" y="311"/>
                      </a:lnTo>
                      <a:lnTo>
                        <a:pt x="21" y="310"/>
                      </a:lnTo>
                      <a:lnTo>
                        <a:pt x="21" y="309"/>
                      </a:lnTo>
                      <a:lnTo>
                        <a:pt x="21" y="308"/>
                      </a:lnTo>
                      <a:lnTo>
                        <a:pt x="22" y="308"/>
                      </a:lnTo>
                      <a:lnTo>
                        <a:pt x="22" y="307"/>
                      </a:lnTo>
                      <a:lnTo>
                        <a:pt x="22" y="306"/>
                      </a:lnTo>
                      <a:lnTo>
                        <a:pt x="21" y="306"/>
                      </a:lnTo>
                      <a:lnTo>
                        <a:pt x="21" y="305"/>
                      </a:lnTo>
                      <a:lnTo>
                        <a:pt x="21" y="304"/>
                      </a:lnTo>
                      <a:lnTo>
                        <a:pt x="21" y="303"/>
                      </a:lnTo>
                      <a:lnTo>
                        <a:pt x="21" y="302"/>
                      </a:lnTo>
                      <a:lnTo>
                        <a:pt x="22" y="302"/>
                      </a:lnTo>
                      <a:lnTo>
                        <a:pt x="21" y="301"/>
                      </a:lnTo>
                      <a:lnTo>
                        <a:pt x="21" y="300"/>
                      </a:lnTo>
                      <a:lnTo>
                        <a:pt x="20" y="299"/>
                      </a:lnTo>
                      <a:lnTo>
                        <a:pt x="20" y="298"/>
                      </a:lnTo>
                      <a:lnTo>
                        <a:pt x="20" y="297"/>
                      </a:lnTo>
                      <a:lnTo>
                        <a:pt x="21" y="296"/>
                      </a:lnTo>
                      <a:lnTo>
                        <a:pt x="21" y="295"/>
                      </a:lnTo>
                      <a:lnTo>
                        <a:pt x="21" y="294"/>
                      </a:lnTo>
                      <a:lnTo>
                        <a:pt x="20" y="294"/>
                      </a:lnTo>
                      <a:lnTo>
                        <a:pt x="20" y="293"/>
                      </a:lnTo>
                      <a:lnTo>
                        <a:pt x="19" y="293"/>
                      </a:lnTo>
                      <a:lnTo>
                        <a:pt x="19" y="292"/>
                      </a:lnTo>
                      <a:lnTo>
                        <a:pt x="18" y="291"/>
                      </a:lnTo>
                      <a:lnTo>
                        <a:pt x="18" y="290"/>
                      </a:lnTo>
                      <a:lnTo>
                        <a:pt x="17" y="290"/>
                      </a:lnTo>
                      <a:lnTo>
                        <a:pt x="16" y="290"/>
                      </a:lnTo>
                      <a:lnTo>
                        <a:pt x="16" y="289"/>
                      </a:lnTo>
                      <a:lnTo>
                        <a:pt x="16" y="288"/>
                      </a:lnTo>
                      <a:lnTo>
                        <a:pt x="16" y="287"/>
                      </a:lnTo>
                      <a:lnTo>
                        <a:pt x="15" y="286"/>
                      </a:lnTo>
                      <a:lnTo>
                        <a:pt x="14" y="286"/>
                      </a:lnTo>
                      <a:lnTo>
                        <a:pt x="14" y="285"/>
                      </a:lnTo>
                      <a:lnTo>
                        <a:pt x="13" y="285"/>
                      </a:lnTo>
                      <a:lnTo>
                        <a:pt x="12" y="285"/>
                      </a:lnTo>
                      <a:lnTo>
                        <a:pt x="12" y="286"/>
                      </a:lnTo>
                      <a:lnTo>
                        <a:pt x="11" y="285"/>
                      </a:lnTo>
                      <a:lnTo>
                        <a:pt x="10" y="285"/>
                      </a:lnTo>
                      <a:lnTo>
                        <a:pt x="9" y="284"/>
                      </a:lnTo>
                      <a:lnTo>
                        <a:pt x="8" y="284"/>
                      </a:lnTo>
                      <a:lnTo>
                        <a:pt x="7" y="284"/>
                      </a:lnTo>
                      <a:lnTo>
                        <a:pt x="7" y="283"/>
                      </a:lnTo>
                      <a:lnTo>
                        <a:pt x="6" y="283"/>
                      </a:lnTo>
                      <a:lnTo>
                        <a:pt x="6" y="282"/>
                      </a:lnTo>
                      <a:lnTo>
                        <a:pt x="5" y="282"/>
                      </a:lnTo>
                      <a:lnTo>
                        <a:pt x="3" y="282"/>
                      </a:lnTo>
                      <a:lnTo>
                        <a:pt x="2" y="281"/>
                      </a:lnTo>
                      <a:lnTo>
                        <a:pt x="1" y="281"/>
                      </a:lnTo>
                      <a:lnTo>
                        <a:pt x="1" y="280"/>
                      </a:lnTo>
                      <a:lnTo>
                        <a:pt x="1" y="279"/>
                      </a:lnTo>
                      <a:lnTo>
                        <a:pt x="0" y="279"/>
                      </a:lnTo>
                      <a:lnTo>
                        <a:pt x="0" y="278"/>
                      </a:lnTo>
                    </a:path>
                  </a:pathLst>
                </a:custGeom>
                <a:solidFill>
                  <a:srgbClr val="9966FF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" name="Freeform 86">
                  <a:extLst>
                    <a:ext uri="{FF2B5EF4-FFF2-40B4-BE49-F238E27FC236}">
                      <a16:creationId xmlns:a16="http://schemas.microsoft.com/office/drawing/2014/main" id="{C2DDC23A-9A89-4A3D-8828-CE77D0ED3E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58875" y="2870200"/>
                  <a:ext cx="306388" cy="444500"/>
                </a:xfrm>
                <a:custGeom>
                  <a:avLst/>
                  <a:gdLst>
                    <a:gd name="T0" fmla="*/ 105 w 193"/>
                    <a:gd name="T1" fmla="*/ 273 h 280"/>
                    <a:gd name="T2" fmla="*/ 101 w 193"/>
                    <a:gd name="T3" fmla="*/ 268 h 280"/>
                    <a:gd name="T4" fmla="*/ 98 w 193"/>
                    <a:gd name="T5" fmla="*/ 263 h 280"/>
                    <a:gd name="T6" fmla="*/ 89 w 193"/>
                    <a:gd name="T7" fmla="*/ 257 h 280"/>
                    <a:gd name="T8" fmla="*/ 80 w 193"/>
                    <a:gd name="T9" fmla="*/ 255 h 280"/>
                    <a:gd name="T10" fmla="*/ 71 w 193"/>
                    <a:gd name="T11" fmla="*/ 256 h 280"/>
                    <a:gd name="T12" fmla="*/ 69 w 193"/>
                    <a:gd name="T13" fmla="*/ 247 h 280"/>
                    <a:gd name="T14" fmla="*/ 68 w 193"/>
                    <a:gd name="T15" fmla="*/ 237 h 280"/>
                    <a:gd name="T16" fmla="*/ 63 w 193"/>
                    <a:gd name="T17" fmla="*/ 231 h 280"/>
                    <a:gd name="T18" fmla="*/ 54 w 193"/>
                    <a:gd name="T19" fmla="*/ 228 h 280"/>
                    <a:gd name="T20" fmla="*/ 54 w 193"/>
                    <a:gd name="T21" fmla="*/ 218 h 280"/>
                    <a:gd name="T22" fmla="*/ 44 w 193"/>
                    <a:gd name="T23" fmla="*/ 217 h 280"/>
                    <a:gd name="T24" fmla="*/ 40 w 193"/>
                    <a:gd name="T25" fmla="*/ 214 h 280"/>
                    <a:gd name="T26" fmla="*/ 47 w 193"/>
                    <a:gd name="T27" fmla="*/ 209 h 280"/>
                    <a:gd name="T28" fmla="*/ 49 w 193"/>
                    <a:gd name="T29" fmla="*/ 200 h 280"/>
                    <a:gd name="T30" fmla="*/ 54 w 193"/>
                    <a:gd name="T31" fmla="*/ 195 h 280"/>
                    <a:gd name="T32" fmla="*/ 58 w 193"/>
                    <a:gd name="T33" fmla="*/ 187 h 280"/>
                    <a:gd name="T34" fmla="*/ 58 w 193"/>
                    <a:gd name="T35" fmla="*/ 179 h 280"/>
                    <a:gd name="T36" fmla="*/ 55 w 193"/>
                    <a:gd name="T37" fmla="*/ 170 h 280"/>
                    <a:gd name="T38" fmla="*/ 51 w 193"/>
                    <a:gd name="T39" fmla="*/ 164 h 280"/>
                    <a:gd name="T40" fmla="*/ 43 w 193"/>
                    <a:gd name="T41" fmla="*/ 158 h 280"/>
                    <a:gd name="T42" fmla="*/ 43 w 193"/>
                    <a:gd name="T43" fmla="*/ 149 h 280"/>
                    <a:gd name="T44" fmla="*/ 46 w 193"/>
                    <a:gd name="T45" fmla="*/ 140 h 280"/>
                    <a:gd name="T46" fmla="*/ 46 w 193"/>
                    <a:gd name="T47" fmla="*/ 135 h 280"/>
                    <a:gd name="T48" fmla="*/ 48 w 193"/>
                    <a:gd name="T49" fmla="*/ 127 h 280"/>
                    <a:gd name="T50" fmla="*/ 46 w 193"/>
                    <a:gd name="T51" fmla="*/ 118 h 280"/>
                    <a:gd name="T52" fmla="*/ 42 w 193"/>
                    <a:gd name="T53" fmla="*/ 114 h 280"/>
                    <a:gd name="T54" fmla="*/ 33 w 193"/>
                    <a:gd name="T55" fmla="*/ 111 h 280"/>
                    <a:gd name="T56" fmla="*/ 37 w 193"/>
                    <a:gd name="T57" fmla="*/ 101 h 280"/>
                    <a:gd name="T58" fmla="*/ 42 w 193"/>
                    <a:gd name="T59" fmla="*/ 94 h 280"/>
                    <a:gd name="T60" fmla="*/ 44 w 193"/>
                    <a:gd name="T61" fmla="*/ 89 h 280"/>
                    <a:gd name="T62" fmla="*/ 37 w 193"/>
                    <a:gd name="T63" fmla="*/ 84 h 280"/>
                    <a:gd name="T64" fmla="*/ 31 w 193"/>
                    <a:gd name="T65" fmla="*/ 80 h 280"/>
                    <a:gd name="T66" fmla="*/ 25 w 193"/>
                    <a:gd name="T67" fmla="*/ 73 h 280"/>
                    <a:gd name="T68" fmla="*/ 14 w 193"/>
                    <a:gd name="T69" fmla="*/ 71 h 280"/>
                    <a:gd name="T70" fmla="*/ 7 w 193"/>
                    <a:gd name="T71" fmla="*/ 71 h 280"/>
                    <a:gd name="T72" fmla="*/ 1 w 193"/>
                    <a:gd name="T73" fmla="*/ 65 h 280"/>
                    <a:gd name="T74" fmla="*/ 3 w 193"/>
                    <a:gd name="T75" fmla="*/ 57 h 280"/>
                    <a:gd name="T76" fmla="*/ 5 w 193"/>
                    <a:gd name="T77" fmla="*/ 50 h 280"/>
                    <a:gd name="T78" fmla="*/ 14 w 193"/>
                    <a:gd name="T79" fmla="*/ 46 h 280"/>
                    <a:gd name="T80" fmla="*/ 26 w 193"/>
                    <a:gd name="T81" fmla="*/ 47 h 280"/>
                    <a:gd name="T82" fmla="*/ 35 w 193"/>
                    <a:gd name="T83" fmla="*/ 47 h 280"/>
                    <a:gd name="T84" fmla="*/ 44 w 193"/>
                    <a:gd name="T85" fmla="*/ 44 h 280"/>
                    <a:gd name="T86" fmla="*/ 50 w 193"/>
                    <a:gd name="T87" fmla="*/ 37 h 280"/>
                    <a:gd name="T88" fmla="*/ 56 w 193"/>
                    <a:gd name="T89" fmla="*/ 32 h 280"/>
                    <a:gd name="T90" fmla="*/ 60 w 193"/>
                    <a:gd name="T91" fmla="*/ 23 h 280"/>
                    <a:gd name="T92" fmla="*/ 67 w 193"/>
                    <a:gd name="T93" fmla="*/ 18 h 280"/>
                    <a:gd name="T94" fmla="*/ 77 w 193"/>
                    <a:gd name="T95" fmla="*/ 18 h 280"/>
                    <a:gd name="T96" fmla="*/ 85 w 193"/>
                    <a:gd name="T97" fmla="*/ 16 h 280"/>
                    <a:gd name="T98" fmla="*/ 94 w 193"/>
                    <a:gd name="T99" fmla="*/ 14 h 280"/>
                    <a:gd name="T100" fmla="*/ 100 w 193"/>
                    <a:gd name="T101" fmla="*/ 11 h 280"/>
                    <a:gd name="T102" fmla="*/ 108 w 193"/>
                    <a:gd name="T103" fmla="*/ 7 h 280"/>
                    <a:gd name="T104" fmla="*/ 115 w 193"/>
                    <a:gd name="T105" fmla="*/ 2 h 280"/>
                    <a:gd name="T106" fmla="*/ 122 w 193"/>
                    <a:gd name="T107" fmla="*/ 1 h 280"/>
                    <a:gd name="T108" fmla="*/ 132 w 193"/>
                    <a:gd name="T109" fmla="*/ 1 h 280"/>
                    <a:gd name="T110" fmla="*/ 141 w 193"/>
                    <a:gd name="T111" fmla="*/ 4 h 280"/>
                    <a:gd name="T112" fmla="*/ 150 w 193"/>
                    <a:gd name="T113" fmla="*/ 6 h 280"/>
                    <a:gd name="T114" fmla="*/ 157 w 193"/>
                    <a:gd name="T115" fmla="*/ 8 h 280"/>
                    <a:gd name="T116" fmla="*/ 164 w 193"/>
                    <a:gd name="T117" fmla="*/ 13 h 280"/>
                    <a:gd name="T118" fmla="*/ 172 w 193"/>
                    <a:gd name="T119" fmla="*/ 15 h 280"/>
                    <a:gd name="T120" fmla="*/ 179 w 193"/>
                    <a:gd name="T121" fmla="*/ 10 h 280"/>
                    <a:gd name="T122" fmla="*/ 186 w 193"/>
                    <a:gd name="T123" fmla="*/ 5 h 280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193"/>
                    <a:gd name="T187" fmla="*/ 0 h 280"/>
                    <a:gd name="T188" fmla="*/ 193 w 193"/>
                    <a:gd name="T189" fmla="*/ 280 h 280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193" h="280">
                      <a:moveTo>
                        <a:pt x="106" y="280"/>
                      </a:moveTo>
                      <a:lnTo>
                        <a:pt x="106" y="280"/>
                      </a:lnTo>
                      <a:lnTo>
                        <a:pt x="105" y="280"/>
                      </a:lnTo>
                      <a:lnTo>
                        <a:pt x="105" y="279"/>
                      </a:lnTo>
                      <a:lnTo>
                        <a:pt x="106" y="279"/>
                      </a:lnTo>
                      <a:lnTo>
                        <a:pt x="106" y="278"/>
                      </a:lnTo>
                      <a:lnTo>
                        <a:pt x="106" y="277"/>
                      </a:lnTo>
                      <a:lnTo>
                        <a:pt x="106" y="276"/>
                      </a:lnTo>
                      <a:lnTo>
                        <a:pt x="105" y="275"/>
                      </a:lnTo>
                      <a:lnTo>
                        <a:pt x="105" y="274"/>
                      </a:lnTo>
                      <a:lnTo>
                        <a:pt x="105" y="273"/>
                      </a:lnTo>
                      <a:lnTo>
                        <a:pt x="105" y="272"/>
                      </a:lnTo>
                      <a:lnTo>
                        <a:pt x="105" y="271"/>
                      </a:lnTo>
                      <a:lnTo>
                        <a:pt x="105" y="270"/>
                      </a:lnTo>
                      <a:lnTo>
                        <a:pt x="106" y="270"/>
                      </a:lnTo>
                      <a:lnTo>
                        <a:pt x="106" y="269"/>
                      </a:lnTo>
                      <a:lnTo>
                        <a:pt x="105" y="269"/>
                      </a:lnTo>
                      <a:lnTo>
                        <a:pt x="104" y="269"/>
                      </a:lnTo>
                      <a:lnTo>
                        <a:pt x="104" y="268"/>
                      </a:lnTo>
                      <a:lnTo>
                        <a:pt x="103" y="268"/>
                      </a:lnTo>
                      <a:lnTo>
                        <a:pt x="102" y="269"/>
                      </a:lnTo>
                      <a:lnTo>
                        <a:pt x="101" y="269"/>
                      </a:lnTo>
                      <a:lnTo>
                        <a:pt x="101" y="268"/>
                      </a:lnTo>
                      <a:lnTo>
                        <a:pt x="100" y="269"/>
                      </a:lnTo>
                      <a:lnTo>
                        <a:pt x="100" y="268"/>
                      </a:lnTo>
                      <a:lnTo>
                        <a:pt x="99" y="268"/>
                      </a:lnTo>
                      <a:lnTo>
                        <a:pt x="99" y="267"/>
                      </a:lnTo>
                      <a:lnTo>
                        <a:pt x="99" y="266"/>
                      </a:lnTo>
                      <a:lnTo>
                        <a:pt x="99" y="265"/>
                      </a:lnTo>
                      <a:lnTo>
                        <a:pt x="98" y="265"/>
                      </a:lnTo>
                      <a:lnTo>
                        <a:pt x="98" y="264"/>
                      </a:lnTo>
                      <a:lnTo>
                        <a:pt x="98" y="263"/>
                      </a:lnTo>
                      <a:lnTo>
                        <a:pt x="97" y="262"/>
                      </a:lnTo>
                      <a:lnTo>
                        <a:pt x="97" y="261"/>
                      </a:lnTo>
                      <a:lnTo>
                        <a:pt x="96" y="261"/>
                      </a:lnTo>
                      <a:lnTo>
                        <a:pt x="96" y="260"/>
                      </a:lnTo>
                      <a:lnTo>
                        <a:pt x="95" y="260"/>
                      </a:lnTo>
                      <a:lnTo>
                        <a:pt x="95" y="259"/>
                      </a:lnTo>
                      <a:lnTo>
                        <a:pt x="94" y="259"/>
                      </a:lnTo>
                      <a:lnTo>
                        <a:pt x="93" y="258"/>
                      </a:lnTo>
                      <a:lnTo>
                        <a:pt x="92" y="258"/>
                      </a:lnTo>
                      <a:lnTo>
                        <a:pt x="91" y="258"/>
                      </a:lnTo>
                      <a:lnTo>
                        <a:pt x="90" y="258"/>
                      </a:lnTo>
                      <a:lnTo>
                        <a:pt x="89" y="257"/>
                      </a:lnTo>
                      <a:lnTo>
                        <a:pt x="88" y="257"/>
                      </a:lnTo>
                      <a:lnTo>
                        <a:pt x="88" y="256"/>
                      </a:lnTo>
                      <a:lnTo>
                        <a:pt x="87" y="256"/>
                      </a:lnTo>
                      <a:lnTo>
                        <a:pt x="86" y="256"/>
                      </a:lnTo>
                      <a:lnTo>
                        <a:pt x="85" y="256"/>
                      </a:lnTo>
                      <a:lnTo>
                        <a:pt x="84" y="256"/>
                      </a:lnTo>
                      <a:lnTo>
                        <a:pt x="83" y="255"/>
                      </a:lnTo>
                      <a:lnTo>
                        <a:pt x="83" y="256"/>
                      </a:lnTo>
                      <a:lnTo>
                        <a:pt x="82" y="256"/>
                      </a:lnTo>
                      <a:lnTo>
                        <a:pt x="81" y="255"/>
                      </a:lnTo>
                      <a:lnTo>
                        <a:pt x="80" y="255"/>
                      </a:lnTo>
                      <a:lnTo>
                        <a:pt x="79" y="255"/>
                      </a:lnTo>
                      <a:lnTo>
                        <a:pt x="79" y="254"/>
                      </a:lnTo>
                      <a:lnTo>
                        <a:pt x="78" y="254"/>
                      </a:lnTo>
                      <a:lnTo>
                        <a:pt x="78" y="255"/>
                      </a:lnTo>
                      <a:lnTo>
                        <a:pt x="77" y="255"/>
                      </a:lnTo>
                      <a:lnTo>
                        <a:pt x="76" y="255"/>
                      </a:lnTo>
                      <a:lnTo>
                        <a:pt x="75" y="255"/>
                      </a:lnTo>
                      <a:lnTo>
                        <a:pt x="74" y="256"/>
                      </a:lnTo>
                      <a:lnTo>
                        <a:pt x="73" y="256"/>
                      </a:lnTo>
                      <a:lnTo>
                        <a:pt x="72" y="256"/>
                      </a:lnTo>
                      <a:lnTo>
                        <a:pt x="71" y="256"/>
                      </a:lnTo>
                      <a:lnTo>
                        <a:pt x="70" y="255"/>
                      </a:lnTo>
                      <a:lnTo>
                        <a:pt x="69" y="255"/>
                      </a:lnTo>
                      <a:lnTo>
                        <a:pt x="69" y="254"/>
                      </a:lnTo>
                      <a:lnTo>
                        <a:pt x="69" y="252"/>
                      </a:lnTo>
                      <a:lnTo>
                        <a:pt x="69" y="251"/>
                      </a:lnTo>
                      <a:lnTo>
                        <a:pt x="69" y="250"/>
                      </a:lnTo>
                      <a:lnTo>
                        <a:pt x="69" y="249"/>
                      </a:lnTo>
                      <a:lnTo>
                        <a:pt x="70" y="248"/>
                      </a:lnTo>
                      <a:lnTo>
                        <a:pt x="70" y="247"/>
                      </a:lnTo>
                      <a:lnTo>
                        <a:pt x="69" y="247"/>
                      </a:lnTo>
                      <a:lnTo>
                        <a:pt x="69" y="246"/>
                      </a:lnTo>
                      <a:lnTo>
                        <a:pt x="69" y="245"/>
                      </a:lnTo>
                      <a:lnTo>
                        <a:pt x="70" y="244"/>
                      </a:lnTo>
                      <a:lnTo>
                        <a:pt x="70" y="243"/>
                      </a:lnTo>
                      <a:lnTo>
                        <a:pt x="69" y="242"/>
                      </a:lnTo>
                      <a:lnTo>
                        <a:pt x="69" y="241"/>
                      </a:lnTo>
                      <a:lnTo>
                        <a:pt x="68" y="240"/>
                      </a:lnTo>
                      <a:lnTo>
                        <a:pt x="68" y="239"/>
                      </a:lnTo>
                      <a:lnTo>
                        <a:pt x="67" y="239"/>
                      </a:lnTo>
                      <a:lnTo>
                        <a:pt x="68" y="238"/>
                      </a:lnTo>
                      <a:lnTo>
                        <a:pt x="68" y="237"/>
                      </a:lnTo>
                      <a:lnTo>
                        <a:pt x="69" y="236"/>
                      </a:lnTo>
                      <a:lnTo>
                        <a:pt x="69" y="235"/>
                      </a:lnTo>
                      <a:lnTo>
                        <a:pt x="69" y="234"/>
                      </a:lnTo>
                      <a:lnTo>
                        <a:pt x="68" y="234"/>
                      </a:lnTo>
                      <a:lnTo>
                        <a:pt x="68" y="233"/>
                      </a:lnTo>
                      <a:lnTo>
                        <a:pt x="67" y="232"/>
                      </a:lnTo>
                      <a:lnTo>
                        <a:pt x="66" y="232"/>
                      </a:lnTo>
                      <a:lnTo>
                        <a:pt x="66" y="231"/>
                      </a:lnTo>
                      <a:lnTo>
                        <a:pt x="65" y="231"/>
                      </a:lnTo>
                      <a:lnTo>
                        <a:pt x="64" y="231"/>
                      </a:lnTo>
                      <a:lnTo>
                        <a:pt x="63" y="231"/>
                      </a:lnTo>
                      <a:lnTo>
                        <a:pt x="62" y="231"/>
                      </a:lnTo>
                      <a:lnTo>
                        <a:pt x="61" y="231"/>
                      </a:lnTo>
                      <a:lnTo>
                        <a:pt x="60" y="231"/>
                      </a:lnTo>
                      <a:lnTo>
                        <a:pt x="60" y="230"/>
                      </a:lnTo>
                      <a:lnTo>
                        <a:pt x="59" y="230"/>
                      </a:lnTo>
                      <a:lnTo>
                        <a:pt x="58" y="230"/>
                      </a:lnTo>
                      <a:lnTo>
                        <a:pt x="57" y="229"/>
                      </a:lnTo>
                      <a:lnTo>
                        <a:pt x="56" y="229"/>
                      </a:lnTo>
                      <a:lnTo>
                        <a:pt x="55" y="229"/>
                      </a:lnTo>
                      <a:lnTo>
                        <a:pt x="54" y="229"/>
                      </a:lnTo>
                      <a:lnTo>
                        <a:pt x="54" y="228"/>
                      </a:lnTo>
                      <a:lnTo>
                        <a:pt x="54" y="227"/>
                      </a:lnTo>
                      <a:lnTo>
                        <a:pt x="55" y="226"/>
                      </a:lnTo>
                      <a:lnTo>
                        <a:pt x="55" y="225"/>
                      </a:lnTo>
                      <a:lnTo>
                        <a:pt x="55" y="224"/>
                      </a:lnTo>
                      <a:lnTo>
                        <a:pt x="54" y="224"/>
                      </a:lnTo>
                      <a:lnTo>
                        <a:pt x="54" y="223"/>
                      </a:lnTo>
                      <a:lnTo>
                        <a:pt x="54" y="222"/>
                      </a:lnTo>
                      <a:lnTo>
                        <a:pt x="54" y="221"/>
                      </a:lnTo>
                      <a:lnTo>
                        <a:pt x="54" y="220"/>
                      </a:lnTo>
                      <a:lnTo>
                        <a:pt x="54" y="219"/>
                      </a:lnTo>
                      <a:lnTo>
                        <a:pt x="54" y="218"/>
                      </a:lnTo>
                      <a:lnTo>
                        <a:pt x="53" y="218"/>
                      </a:lnTo>
                      <a:lnTo>
                        <a:pt x="52" y="218"/>
                      </a:lnTo>
                      <a:lnTo>
                        <a:pt x="51" y="218"/>
                      </a:lnTo>
                      <a:lnTo>
                        <a:pt x="50" y="218"/>
                      </a:lnTo>
                      <a:lnTo>
                        <a:pt x="49" y="218"/>
                      </a:lnTo>
                      <a:lnTo>
                        <a:pt x="48" y="218"/>
                      </a:lnTo>
                      <a:lnTo>
                        <a:pt x="47" y="218"/>
                      </a:lnTo>
                      <a:lnTo>
                        <a:pt x="46" y="218"/>
                      </a:lnTo>
                      <a:lnTo>
                        <a:pt x="45" y="218"/>
                      </a:lnTo>
                      <a:lnTo>
                        <a:pt x="45" y="217"/>
                      </a:lnTo>
                      <a:lnTo>
                        <a:pt x="44" y="217"/>
                      </a:lnTo>
                      <a:lnTo>
                        <a:pt x="43" y="217"/>
                      </a:lnTo>
                      <a:lnTo>
                        <a:pt x="43" y="216"/>
                      </a:lnTo>
                      <a:lnTo>
                        <a:pt x="42" y="216"/>
                      </a:lnTo>
                      <a:lnTo>
                        <a:pt x="42" y="217"/>
                      </a:lnTo>
                      <a:lnTo>
                        <a:pt x="41" y="216"/>
                      </a:lnTo>
                      <a:lnTo>
                        <a:pt x="40" y="216"/>
                      </a:lnTo>
                      <a:lnTo>
                        <a:pt x="39" y="216"/>
                      </a:lnTo>
                      <a:lnTo>
                        <a:pt x="39" y="215"/>
                      </a:lnTo>
                      <a:lnTo>
                        <a:pt x="39" y="214"/>
                      </a:lnTo>
                      <a:lnTo>
                        <a:pt x="40" y="214"/>
                      </a:lnTo>
                      <a:lnTo>
                        <a:pt x="41" y="214"/>
                      </a:lnTo>
                      <a:lnTo>
                        <a:pt x="41" y="213"/>
                      </a:lnTo>
                      <a:lnTo>
                        <a:pt x="42" y="213"/>
                      </a:lnTo>
                      <a:lnTo>
                        <a:pt x="42" y="212"/>
                      </a:lnTo>
                      <a:lnTo>
                        <a:pt x="42" y="211"/>
                      </a:lnTo>
                      <a:lnTo>
                        <a:pt x="42" y="210"/>
                      </a:lnTo>
                      <a:lnTo>
                        <a:pt x="43" y="210"/>
                      </a:lnTo>
                      <a:lnTo>
                        <a:pt x="44" y="210"/>
                      </a:lnTo>
                      <a:lnTo>
                        <a:pt x="45" y="210"/>
                      </a:lnTo>
                      <a:lnTo>
                        <a:pt x="46" y="209"/>
                      </a:lnTo>
                      <a:lnTo>
                        <a:pt x="47" y="209"/>
                      </a:lnTo>
                      <a:lnTo>
                        <a:pt x="48" y="208"/>
                      </a:lnTo>
                      <a:lnTo>
                        <a:pt x="48" y="207"/>
                      </a:lnTo>
                      <a:lnTo>
                        <a:pt x="48" y="206"/>
                      </a:lnTo>
                      <a:lnTo>
                        <a:pt x="48" y="205"/>
                      </a:lnTo>
                      <a:lnTo>
                        <a:pt x="48" y="204"/>
                      </a:lnTo>
                      <a:lnTo>
                        <a:pt x="48" y="203"/>
                      </a:lnTo>
                      <a:lnTo>
                        <a:pt x="48" y="202"/>
                      </a:lnTo>
                      <a:lnTo>
                        <a:pt x="49" y="202"/>
                      </a:lnTo>
                      <a:lnTo>
                        <a:pt x="50" y="201"/>
                      </a:lnTo>
                      <a:lnTo>
                        <a:pt x="49" y="200"/>
                      </a:lnTo>
                      <a:lnTo>
                        <a:pt x="49" y="199"/>
                      </a:lnTo>
                      <a:lnTo>
                        <a:pt x="49" y="198"/>
                      </a:lnTo>
                      <a:lnTo>
                        <a:pt x="49" y="197"/>
                      </a:lnTo>
                      <a:lnTo>
                        <a:pt x="49" y="196"/>
                      </a:lnTo>
                      <a:lnTo>
                        <a:pt x="50" y="195"/>
                      </a:lnTo>
                      <a:lnTo>
                        <a:pt x="51" y="195"/>
                      </a:lnTo>
                      <a:lnTo>
                        <a:pt x="52" y="195"/>
                      </a:lnTo>
                      <a:lnTo>
                        <a:pt x="52" y="196"/>
                      </a:lnTo>
                      <a:lnTo>
                        <a:pt x="53" y="196"/>
                      </a:lnTo>
                      <a:lnTo>
                        <a:pt x="53" y="195"/>
                      </a:lnTo>
                      <a:lnTo>
                        <a:pt x="54" y="195"/>
                      </a:lnTo>
                      <a:lnTo>
                        <a:pt x="54" y="194"/>
                      </a:lnTo>
                      <a:lnTo>
                        <a:pt x="54" y="193"/>
                      </a:lnTo>
                      <a:lnTo>
                        <a:pt x="54" y="192"/>
                      </a:lnTo>
                      <a:lnTo>
                        <a:pt x="54" y="191"/>
                      </a:lnTo>
                      <a:lnTo>
                        <a:pt x="54" y="190"/>
                      </a:lnTo>
                      <a:lnTo>
                        <a:pt x="54" y="189"/>
                      </a:lnTo>
                      <a:lnTo>
                        <a:pt x="55" y="188"/>
                      </a:lnTo>
                      <a:lnTo>
                        <a:pt x="56" y="187"/>
                      </a:lnTo>
                      <a:lnTo>
                        <a:pt x="57" y="187"/>
                      </a:lnTo>
                      <a:lnTo>
                        <a:pt x="58" y="187"/>
                      </a:lnTo>
                      <a:lnTo>
                        <a:pt x="58" y="186"/>
                      </a:lnTo>
                      <a:lnTo>
                        <a:pt x="59" y="186"/>
                      </a:lnTo>
                      <a:lnTo>
                        <a:pt x="60" y="185"/>
                      </a:lnTo>
                      <a:lnTo>
                        <a:pt x="60" y="184"/>
                      </a:lnTo>
                      <a:lnTo>
                        <a:pt x="60" y="183"/>
                      </a:lnTo>
                      <a:lnTo>
                        <a:pt x="60" y="182"/>
                      </a:lnTo>
                      <a:lnTo>
                        <a:pt x="59" y="181"/>
                      </a:lnTo>
                      <a:lnTo>
                        <a:pt x="58" y="181"/>
                      </a:lnTo>
                      <a:lnTo>
                        <a:pt x="58" y="180"/>
                      </a:lnTo>
                      <a:lnTo>
                        <a:pt x="58" y="179"/>
                      </a:lnTo>
                      <a:lnTo>
                        <a:pt x="58" y="178"/>
                      </a:lnTo>
                      <a:lnTo>
                        <a:pt x="58" y="177"/>
                      </a:lnTo>
                      <a:lnTo>
                        <a:pt x="57" y="177"/>
                      </a:lnTo>
                      <a:lnTo>
                        <a:pt x="57" y="176"/>
                      </a:lnTo>
                      <a:lnTo>
                        <a:pt x="56" y="175"/>
                      </a:lnTo>
                      <a:lnTo>
                        <a:pt x="55" y="175"/>
                      </a:lnTo>
                      <a:lnTo>
                        <a:pt x="56" y="175"/>
                      </a:lnTo>
                      <a:lnTo>
                        <a:pt x="56" y="174"/>
                      </a:lnTo>
                      <a:lnTo>
                        <a:pt x="56" y="173"/>
                      </a:lnTo>
                      <a:lnTo>
                        <a:pt x="56" y="172"/>
                      </a:lnTo>
                      <a:lnTo>
                        <a:pt x="56" y="171"/>
                      </a:lnTo>
                      <a:lnTo>
                        <a:pt x="55" y="170"/>
                      </a:lnTo>
                      <a:lnTo>
                        <a:pt x="54" y="170"/>
                      </a:lnTo>
                      <a:lnTo>
                        <a:pt x="55" y="169"/>
                      </a:lnTo>
                      <a:lnTo>
                        <a:pt x="55" y="168"/>
                      </a:lnTo>
                      <a:lnTo>
                        <a:pt x="55" y="167"/>
                      </a:lnTo>
                      <a:lnTo>
                        <a:pt x="54" y="166"/>
                      </a:lnTo>
                      <a:lnTo>
                        <a:pt x="54" y="165"/>
                      </a:lnTo>
                      <a:lnTo>
                        <a:pt x="54" y="164"/>
                      </a:lnTo>
                      <a:lnTo>
                        <a:pt x="53" y="164"/>
                      </a:lnTo>
                      <a:lnTo>
                        <a:pt x="52" y="164"/>
                      </a:lnTo>
                      <a:lnTo>
                        <a:pt x="51" y="164"/>
                      </a:lnTo>
                      <a:lnTo>
                        <a:pt x="50" y="163"/>
                      </a:lnTo>
                      <a:lnTo>
                        <a:pt x="49" y="163"/>
                      </a:lnTo>
                      <a:lnTo>
                        <a:pt x="49" y="162"/>
                      </a:lnTo>
                      <a:lnTo>
                        <a:pt x="48" y="162"/>
                      </a:lnTo>
                      <a:lnTo>
                        <a:pt x="48" y="161"/>
                      </a:lnTo>
                      <a:lnTo>
                        <a:pt x="47" y="161"/>
                      </a:lnTo>
                      <a:lnTo>
                        <a:pt x="47" y="160"/>
                      </a:lnTo>
                      <a:lnTo>
                        <a:pt x="46" y="160"/>
                      </a:lnTo>
                      <a:lnTo>
                        <a:pt x="45" y="159"/>
                      </a:lnTo>
                      <a:lnTo>
                        <a:pt x="44" y="158"/>
                      </a:lnTo>
                      <a:lnTo>
                        <a:pt x="43" y="158"/>
                      </a:lnTo>
                      <a:lnTo>
                        <a:pt x="43" y="157"/>
                      </a:lnTo>
                      <a:lnTo>
                        <a:pt x="43" y="156"/>
                      </a:lnTo>
                      <a:lnTo>
                        <a:pt x="43" y="155"/>
                      </a:lnTo>
                      <a:lnTo>
                        <a:pt x="43" y="154"/>
                      </a:lnTo>
                      <a:lnTo>
                        <a:pt x="42" y="154"/>
                      </a:lnTo>
                      <a:lnTo>
                        <a:pt x="42" y="153"/>
                      </a:lnTo>
                      <a:lnTo>
                        <a:pt x="42" y="152"/>
                      </a:lnTo>
                      <a:lnTo>
                        <a:pt x="43" y="152"/>
                      </a:lnTo>
                      <a:lnTo>
                        <a:pt x="43" y="151"/>
                      </a:lnTo>
                      <a:lnTo>
                        <a:pt x="43" y="150"/>
                      </a:lnTo>
                      <a:lnTo>
                        <a:pt x="43" y="149"/>
                      </a:lnTo>
                      <a:lnTo>
                        <a:pt x="42" y="148"/>
                      </a:lnTo>
                      <a:lnTo>
                        <a:pt x="42" y="147"/>
                      </a:lnTo>
                      <a:lnTo>
                        <a:pt x="42" y="146"/>
                      </a:lnTo>
                      <a:lnTo>
                        <a:pt x="43" y="146"/>
                      </a:lnTo>
                      <a:lnTo>
                        <a:pt x="44" y="145"/>
                      </a:lnTo>
                      <a:lnTo>
                        <a:pt x="44" y="144"/>
                      </a:lnTo>
                      <a:lnTo>
                        <a:pt x="44" y="143"/>
                      </a:lnTo>
                      <a:lnTo>
                        <a:pt x="44" y="142"/>
                      </a:lnTo>
                      <a:lnTo>
                        <a:pt x="45" y="141"/>
                      </a:lnTo>
                      <a:lnTo>
                        <a:pt x="45" y="140"/>
                      </a:lnTo>
                      <a:lnTo>
                        <a:pt x="46" y="140"/>
                      </a:lnTo>
                      <a:lnTo>
                        <a:pt x="47" y="140"/>
                      </a:lnTo>
                      <a:lnTo>
                        <a:pt x="48" y="140"/>
                      </a:lnTo>
                      <a:lnTo>
                        <a:pt x="48" y="139"/>
                      </a:lnTo>
                      <a:lnTo>
                        <a:pt x="48" y="138"/>
                      </a:lnTo>
                      <a:lnTo>
                        <a:pt x="48" y="137"/>
                      </a:lnTo>
                      <a:lnTo>
                        <a:pt x="48" y="136"/>
                      </a:lnTo>
                      <a:lnTo>
                        <a:pt x="48" y="135"/>
                      </a:lnTo>
                      <a:lnTo>
                        <a:pt x="47" y="135"/>
                      </a:lnTo>
                      <a:lnTo>
                        <a:pt x="46" y="135"/>
                      </a:lnTo>
                      <a:lnTo>
                        <a:pt x="46" y="134"/>
                      </a:lnTo>
                      <a:lnTo>
                        <a:pt x="46" y="133"/>
                      </a:lnTo>
                      <a:lnTo>
                        <a:pt x="45" y="133"/>
                      </a:lnTo>
                      <a:lnTo>
                        <a:pt x="45" y="132"/>
                      </a:lnTo>
                      <a:lnTo>
                        <a:pt x="46" y="131"/>
                      </a:lnTo>
                      <a:lnTo>
                        <a:pt x="46" y="130"/>
                      </a:lnTo>
                      <a:lnTo>
                        <a:pt x="46" y="129"/>
                      </a:lnTo>
                      <a:lnTo>
                        <a:pt x="47" y="129"/>
                      </a:lnTo>
                      <a:lnTo>
                        <a:pt x="47" y="128"/>
                      </a:lnTo>
                      <a:lnTo>
                        <a:pt x="48" y="128"/>
                      </a:lnTo>
                      <a:lnTo>
                        <a:pt x="48" y="127"/>
                      </a:lnTo>
                      <a:lnTo>
                        <a:pt x="48" y="126"/>
                      </a:lnTo>
                      <a:lnTo>
                        <a:pt x="48" y="125"/>
                      </a:lnTo>
                      <a:lnTo>
                        <a:pt x="49" y="125"/>
                      </a:lnTo>
                      <a:lnTo>
                        <a:pt x="48" y="124"/>
                      </a:lnTo>
                      <a:lnTo>
                        <a:pt x="48" y="123"/>
                      </a:lnTo>
                      <a:lnTo>
                        <a:pt x="48" y="122"/>
                      </a:lnTo>
                      <a:lnTo>
                        <a:pt x="48" y="121"/>
                      </a:lnTo>
                      <a:lnTo>
                        <a:pt x="48" y="120"/>
                      </a:lnTo>
                      <a:lnTo>
                        <a:pt x="47" y="119"/>
                      </a:lnTo>
                      <a:lnTo>
                        <a:pt x="47" y="118"/>
                      </a:lnTo>
                      <a:lnTo>
                        <a:pt x="46" y="118"/>
                      </a:lnTo>
                      <a:lnTo>
                        <a:pt x="46" y="117"/>
                      </a:lnTo>
                      <a:lnTo>
                        <a:pt x="45" y="117"/>
                      </a:lnTo>
                      <a:lnTo>
                        <a:pt x="44" y="117"/>
                      </a:lnTo>
                      <a:lnTo>
                        <a:pt x="43" y="117"/>
                      </a:lnTo>
                      <a:lnTo>
                        <a:pt x="42" y="117"/>
                      </a:lnTo>
                      <a:lnTo>
                        <a:pt x="42" y="116"/>
                      </a:lnTo>
                      <a:lnTo>
                        <a:pt x="43" y="116"/>
                      </a:lnTo>
                      <a:lnTo>
                        <a:pt x="42" y="115"/>
                      </a:lnTo>
                      <a:lnTo>
                        <a:pt x="42" y="114"/>
                      </a:lnTo>
                      <a:lnTo>
                        <a:pt x="41" y="114"/>
                      </a:lnTo>
                      <a:lnTo>
                        <a:pt x="40" y="114"/>
                      </a:lnTo>
                      <a:lnTo>
                        <a:pt x="39" y="115"/>
                      </a:lnTo>
                      <a:lnTo>
                        <a:pt x="38" y="115"/>
                      </a:lnTo>
                      <a:lnTo>
                        <a:pt x="37" y="114"/>
                      </a:lnTo>
                      <a:lnTo>
                        <a:pt x="36" y="114"/>
                      </a:lnTo>
                      <a:lnTo>
                        <a:pt x="35" y="114"/>
                      </a:lnTo>
                      <a:lnTo>
                        <a:pt x="34" y="113"/>
                      </a:lnTo>
                      <a:lnTo>
                        <a:pt x="33" y="112"/>
                      </a:lnTo>
                      <a:lnTo>
                        <a:pt x="33" y="111"/>
                      </a:lnTo>
                      <a:lnTo>
                        <a:pt x="33" y="110"/>
                      </a:lnTo>
                      <a:lnTo>
                        <a:pt x="33" y="109"/>
                      </a:lnTo>
                      <a:lnTo>
                        <a:pt x="32" y="108"/>
                      </a:lnTo>
                      <a:lnTo>
                        <a:pt x="33" y="107"/>
                      </a:lnTo>
                      <a:lnTo>
                        <a:pt x="33" y="106"/>
                      </a:lnTo>
                      <a:lnTo>
                        <a:pt x="34" y="106"/>
                      </a:lnTo>
                      <a:lnTo>
                        <a:pt x="35" y="105"/>
                      </a:lnTo>
                      <a:lnTo>
                        <a:pt x="36" y="105"/>
                      </a:lnTo>
                      <a:lnTo>
                        <a:pt x="37" y="104"/>
                      </a:lnTo>
                      <a:lnTo>
                        <a:pt x="37" y="103"/>
                      </a:lnTo>
                      <a:lnTo>
                        <a:pt x="37" y="102"/>
                      </a:lnTo>
                      <a:lnTo>
                        <a:pt x="37" y="101"/>
                      </a:lnTo>
                      <a:lnTo>
                        <a:pt x="37" y="100"/>
                      </a:lnTo>
                      <a:lnTo>
                        <a:pt x="38" y="100"/>
                      </a:lnTo>
                      <a:lnTo>
                        <a:pt x="38" y="99"/>
                      </a:lnTo>
                      <a:lnTo>
                        <a:pt x="38" y="98"/>
                      </a:lnTo>
                      <a:lnTo>
                        <a:pt x="39" y="98"/>
                      </a:lnTo>
                      <a:lnTo>
                        <a:pt x="39" y="97"/>
                      </a:lnTo>
                      <a:lnTo>
                        <a:pt x="40" y="97"/>
                      </a:lnTo>
                      <a:lnTo>
                        <a:pt x="41" y="96"/>
                      </a:lnTo>
                      <a:lnTo>
                        <a:pt x="42" y="96"/>
                      </a:lnTo>
                      <a:lnTo>
                        <a:pt x="42" y="95"/>
                      </a:lnTo>
                      <a:lnTo>
                        <a:pt x="42" y="94"/>
                      </a:lnTo>
                      <a:lnTo>
                        <a:pt x="43" y="94"/>
                      </a:lnTo>
                      <a:lnTo>
                        <a:pt x="44" y="94"/>
                      </a:lnTo>
                      <a:lnTo>
                        <a:pt x="44" y="93"/>
                      </a:lnTo>
                      <a:lnTo>
                        <a:pt x="45" y="93"/>
                      </a:lnTo>
                      <a:lnTo>
                        <a:pt x="45" y="92"/>
                      </a:lnTo>
                      <a:lnTo>
                        <a:pt x="46" y="92"/>
                      </a:lnTo>
                      <a:lnTo>
                        <a:pt x="47" y="91"/>
                      </a:lnTo>
                      <a:lnTo>
                        <a:pt x="47" y="90"/>
                      </a:lnTo>
                      <a:lnTo>
                        <a:pt x="46" y="90"/>
                      </a:lnTo>
                      <a:lnTo>
                        <a:pt x="45" y="90"/>
                      </a:lnTo>
                      <a:lnTo>
                        <a:pt x="44" y="90"/>
                      </a:lnTo>
                      <a:lnTo>
                        <a:pt x="44" y="89"/>
                      </a:lnTo>
                      <a:lnTo>
                        <a:pt x="43" y="89"/>
                      </a:lnTo>
                      <a:lnTo>
                        <a:pt x="42" y="88"/>
                      </a:lnTo>
                      <a:lnTo>
                        <a:pt x="42" y="87"/>
                      </a:lnTo>
                      <a:lnTo>
                        <a:pt x="41" y="86"/>
                      </a:lnTo>
                      <a:lnTo>
                        <a:pt x="41" y="85"/>
                      </a:lnTo>
                      <a:lnTo>
                        <a:pt x="40" y="85"/>
                      </a:lnTo>
                      <a:lnTo>
                        <a:pt x="39" y="85"/>
                      </a:lnTo>
                      <a:lnTo>
                        <a:pt x="39" y="84"/>
                      </a:lnTo>
                      <a:lnTo>
                        <a:pt x="38" y="84"/>
                      </a:lnTo>
                      <a:lnTo>
                        <a:pt x="37" y="84"/>
                      </a:lnTo>
                      <a:lnTo>
                        <a:pt x="37" y="83"/>
                      </a:lnTo>
                      <a:lnTo>
                        <a:pt x="37" y="82"/>
                      </a:lnTo>
                      <a:lnTo>
                        <a:pt x="36" y="82"/>
                      </a:lnTo>
                      <a:lnTo>
                        <a:pt x="35" y="82"/>
                      </a:lnTo>
                      <a:lnTo>
                        <a:pt x="34" y="83"/>
                      </a:lnTo>
                      <a:lnTo>
                        <a:pt x="33" y="83"/>
                      </a:lnTo>
                      <a:lnTo>
                        <a:pt x="32" y="82"/>
                      </a:lnTo>
                      <a:lnTo>
                        <a:pt x="31" y="82"/>
                      </a:lnTo>
                      <a:lnTo>
                        <a:pt x="31" y="81"/>
                      </a:lnTo>
                      <a:lnTo>
                        <a:pt x="31" y="80"/>
                      </a:lnTo>
                      <a:lnTo>
                        <a:pt x="30" y="79"/>
                      </a:lnTo>
                      <a:lnTo>
                        <a:pt x="30" y="78"/>
                      </a:lnTo>
                      <a:lnTo>
                        <a:pt x="29" y="77"/>
                      </a:lnTo>
                      <a:lnTo>
                        <a:pt x="28" y="77"/>
                      </a:lnTo>
                      <a:lnTo>
                        <a:pt x="28" y="76"/>
                      </a:lnTo>
                      <a:lnTo>
                        <a:pt x="27" y="75"/>
                      </a:lnTo>
                      <a:lnTo>
                        <a:pt x="27" y="74"/>
                      </a:lnTo>
                      <a:lnTo>
                        <a:pt x="26" y="74"/>
                      </a:lnTo>
                      <a:lnTo>
                        <a:pt x="26" y="73"/>
                      </a:lnTo>
                      <a:lnTo>
                        <a:pt x="25" y="73"/>
                      </a:lnTo>
                      <a:lnTo>
                        <a:pt x="24" y="72"/>
                      </a:lnTo>
                      <a:lnTo>
                        <a:pt x="23" y="72"/>
                      </a:lnTo>
                      <a:lnTo>
                        <a:pt x="22" y="72"/>
                      </a:lnTo>
                      <a:lnTo>
                        <a:pt x="21" y="72"/>
                      </a:lnTo>
                      <a:lnTo>
                        <a:pt x="20" y="71"/>
                      </a:lnTo>
                      <a:lnTo>
                        <a:pt x="19" y="71"/>
                      </a:lnTo>
                      <a:lnTo>
                        <a:pt x="18" y="71"/>
                      </a:lnTo>
                      <a:lnTo>
                        <a:pt x="17" y="71"/>
                      </a:lnTo>
                      <a:lnTo>
                        <a:pt x="16" y="71"/>
                      </a:lnTo>
                      <a:lnTo>
                        <a:pt x="15" y="71"/>
                      </a:lnTo>
                      <a:lnTo>
                        <a:pt x="14" y="71"/>
                      </a:lnTo>
                      <a:lnTo>
                        <a:pt x="13" y="71"/>
                      </a:lnTo>
                      <a:lnTo>
                        <a:pt x="12" y="70"/>
                      </a:lnTo>
                      <a:lnTo>
                        <a:pt x="11" y="70"/>
                      </a:lnTo>
                      <a:lnTo>
                        <a:pt x="10" y="70"/>
                      </a:lnTo>
                      <a:lnTo>
                        <a:pt x="9" y="70"/>
                      </a:lnTo>
                      <a:lnTo>
                        <a:pt x="8" y="70"/>
                      </a:lnTo>
                      <a:lnTo>
                        <a:pt x="8" y="71"/>
                      </a:lnTo>
                      <a:lnTo>
                        <a:pt x="7" y="71"/>
                      </a:lnTo>
                      <a:lnTo>
                        <a:pt x="6" y="71"/>
                      </a:lnTo>
                      <a:lnTo>
                        <a:pt x="5" y="71"/>
                      </a:lnTo>
                      <a:lnTo>
                        <a:pt x="5" y="70"/>
                      </a:lnTo>
                      <a:lnTo>
                        <a:pt x="4" y="70"/>
                      </a:lnTo>
                      <a:lnTo>
                        <a:pt x="3" y="70"/>
                      </a:lnTo>
                      <a:lnTo>
                        <a:pt x="2" y="69"/>
                      </a:lnTo>
                      <a:lnTo>
                        <a:pt x="2" y="70"/>
                      </a:lnTo>
                      <a:lnTo>
                        <a:pt x="2" y="69"/>
                      </a:lnTo>
                      <a:lnTo>
                        <a:pt x="2" y="68"/>
                      </a:lnTo>
                      <a:lnTo>
                        <a:pt x="1" y="67"/>
                      </a:lnTo>
                      <a:lnTo>
                        <a:pt x="1" y="66"/>
                      </a:lnTo>
                      <a:lnTo>
                        <a:pt x="1" y="65"/>
                      </a:lnTo>
                      <a:lnTo>
                        <a:pt x="1" y="64"/>
                      </a:lnTo>
                      <a:lnTo>
                        <a:pt x="1" y="63"/>
                      </a:lnTo>
                      <a:lnTo>
                        <a:pt x="0" y="62"/>
                      </a:lnTo>
                      <a:lnTo>
                        <a:pt x="0" y="61"/>
                      </a:lnTo>
                      <a:lnTo>
                        <a:pt x="1" y="61"/>
                      </a:lnTo>
                      <a:lnTo>
                        <a:pt x="2" y="60"/>
                      </a:lnTo>
                      <a:lnTo>
                        <a:pt x="3" y="59"/>
                      </a:lnTo>
                      <a:lnTo>
                        <a:pt x="3" y="58"/>
                      </a:lnTo>
                      <a:lnTo>
                        <a:pt x="3" y="57"/>
                      </a:lnTo>
                      <a:lnTo>
                        <a:pt x="2" y="57"/>
                      </a:lnTo>
                      <a:lnTo>
                        <a:pt x="2" y="56"/>
                      </a:lnTo>
                      <a:lnTo>
                        <a:pt x="2" y="55"/>
                      </a:lnTo>
                      <a:lnTo>
                        <a:pt x="2" y="54"/>
                      </a:lnTo>
                      <a:lnTo>
                        <a:pt x="2" y="53"/>
                      </a:lnTo>
                      <a:lnTo>
                        <a:pt x="2" y="52"/>
                      </a:lnTo>
                      <a:lnTo>
                        <a:pt x="3" y="52"/>
                      </a:lnTo>
                      <a:lnTo>
                        <a:pt x="4" y="51"/>
                      </a:lnTo>
                      <a:lnTo>
                        <a:pt x="4" y="50"/>
                      </a:lnTo>
                      <a:lnTo>
                        <a:pt x="5" y="50"/>
                      </a:lnTo>
                      <a:lnTo>
                        <a:pt x="7" y="49"/>
                      </a:lnTo>
                      <a:lnTo>
                        <a:pt x="8" y="49"/>
                      </a:lnTo>
                      <a:lnTo>
                        <a:pt x="9" y="48"/>
                      </a:lnTo>
                      <a:lnTo>
                        <a:pt x="10" y="47"/>
                      </a:lnTo>
                      <a:lnTo>
                        <a:pt x="10" y="46"/>
                      </a:lnTo>
                      <a:lnTo>
                        <a:pt x="11" y="46"/>
                      </a:lnTo>
                      <a:lnTo>
                        <a:pt x="11" y="45"/>
                      </a:lnTo>
                      <a:lnTo>
                        <a:pt x="12" y="45"/>
                      </a:lnTo>
                      <a:lnTo>
                        <a:pt x="13" y="45"/>
                      </a:lnTo>
                      <a:lnTo>
                        <a:pt x="13" y="46"/>
                      </a:lnTo>
                      <a:lnTo>
                        <a:pt x="14" y="46"/>
                      </a:lnTo>
                      <a:lnTo>
                        <a:pt x="15" y="46"/>
                      </a:lnTo>
                      <a:lnTo>
                        <a:pt x="16" y="46"/>
                      </a:lnTo>
                      <a:lnTo>
                        <a:pt x="17" y="46"/>
                      </a:lnTo>
                      <a:lnTo>
                        <a:pt x="18" y="46"/>
                      </a:lnTo>
                      <a:lnTo>
                        <a:pt x="19" y="46"/>
                      </a:lnTo>
                      <a:lnTo>
                        <a:pt x="19" y="47"/>
                      </a:lnTo>
                      <a:lnTo>
                        <a:pt x="22" y="47"/>
                      </a:lnTo>
                      <a:lnTo>
                        <a:pt x="23" y="46"/>
                      </a:lnTo>
                      <a:lnTo>
                        <a:pt x="24" y="46"/>
                      </a:lnTo>
                      <a:lnTo>
                        <a:pt x="25" y="47"/>
                      </a:lnTo>
                      <a:lnTo>
                        <a:pt x="26" y="47"/>
                      </a:lnTo>
                      <a:lnTo>
                        <a:pt x="27" y="47"/>
                      </a:lnTo>
                      <a:lnTo>
                        <a:pt x="28" y="48"/>
                      </a:lnTo>
                      <a:lnTo>
                        <a:pt x="29" y="48"/>
                      </a:lnTo>
                      <a:lnTo>
                        <a:pt x="30" y="48"/>
                      </a:lnTo>
                      <a:lnTo>
                        <a:pt x="30" y="47"/>
                      </a:lnTo>
                      <a:lnTo>
                        <a:pt x="31" y="47"/>
                      </a:lnTo>
                      <a:lnTo>
                        <a:pt x="32" y="47"/>
                      </a:lnTo>
                      <a:lnTo>
                        <a:pt x="33" y="47"/>
                      </a:lnTo>
                      <a:lnTo>
                        <a:pt x="34" y="47"/>
                      </a:lnTo>
                      <a:lnTo>
                        <a:pt x="35" y="47"/>
                      </a:lnTo>
                      <a:lnTo>
                        <a:pt x="36" y="47"/>
                      </a:lnTo>
                      <a:lnTo>
                        <a:pt x="37" y="47"/>
                      </a:lnTo>
                      <a:lnTo>
                        <a:pt x="38" y="47"/>
                      </a:lnTo>
                      <a:lnTo>
                        <a:pt x="39" y="47"/>
                      </a:lnTo>
                      <a:lnTo>
                        <a:pt x="40" y="47"/>
                      </a:lnTo>
                      <a:lnTo>
                        <a:pt x="41" y="47"/>
                      </a:lnTo>
                      <a:lnTo>
                        <a:pt x="42" y="45"/>
                      </a:lnTo>
                      <a:lnTo>
                        <a:pt x="43" y="45"/>
                      </a:lnTo>
                      <a:lnTo>
                        <a:pt x="44" y="45"/>
                      </a:lnTo>
                      <a:lnTo>
                        <a:pt x="44" y="44"/>
                      </a:lnTo>
                      <a:lnTo>
                        <a:pt x="45" y="44"/>
                      </a:lnTo>
                      <a:lnTo>
                        <a:pt x="46" y="44"/>
                      </a:lnTo>
                      <a:lnTo>
                        <a:pt x="47" y="44"/>
                      </a:lnTo>
                      <a:lnTo>
                        <a:pt x="47" y="43"/>
                      </a:lnTo>
                      <a:lnTo>
                        <a:pt x="48" y="43"/>
                      </a:lnTo>
                      <a:lnTo>
                        <a:pt x="48" y="42"/>
                      </a:lnTo>
                      <a:lnTo>
                        <a:pt x="48" y="41"/>
                      </a:lnTo>
                      <a:lnTo>
                        <a:pt x="48" y="40"/>
                      </a:lnTo>
                      <a:lnTo>
                        <a:pt x="49" y="39"/>
                      </a:lnTo>
                      <a:lnTo>
                        <a:pt x="49" y="38"/>
                      </a:lnTo>
                      <a:lnTo>
                        <a:pt x="50" y="37"/>
                      </a:lnTo>
                      <a:lnTo>
                        <a:pt x="50" y="36"/>
                      </a:lnTo>
                      <a:lnTo>
                        <a:pt x="51" y="36"/>
                      </a:lnTo>
                      <a:lnTo>
                        <a:pt x="51" y="35"/>
                      </a:lnTo>
                      <a:lnTo>
                        <a:pt x="52" y="35"/>
                      </a:lnTo>
                      <a:lnTo>
                        <a:pt x="52" y="34"/>
                      </a:lnTo>
                      <a:lnTo>
                        <a:pt x="52" y="33"/>
                      </a:lnTo>
                      <a:lnTo>
                        <a:pt x="53" y="33"/>
                      </a:lnTo>
                      <a:lnTo>
                        <a:pt x="54" y="33"/>
                      </a:lnTo>
                      <a:lnTo>
                        <a:pt x="54" y="32"/>
                      </a:lnTo>
                      <a:lnTo>
                        <a:pt x="55" y="32"/>
                      </a:lnTo>
                      <a:lnTo>
                        <a:pt x="56" y="32"/>
                      </a:lnTo>
                      <a:lnTo>
                        <a:pt x="57" y="32"/>
                      </a:lnTo>
                      <a:lnTo>
                        <a:pt x="57" y="31"/>
                      </a:lnTo>
                      <a:lnTo>
                        <a:pt x="58" y="30"/>
                      </a:lnTo>
                      <a:lnTo>
                        <a:pt x="58" y="29"/>
                      </a:lnTo>
                      <a:lnTo>
                        <a:pt x="59" y="28"/>
                      </a:lnTo>
                      <a:lnTo>
                        <a:pt x="60" y="27"/>
                      </a:lnTo>
                      <a:lnTo>
                        <a:pt x="60" y="26"/>
                      </a:lnTo>
                      <a:lnTo>
                        <a:pt x="60" y="25"/>
                      </a:lnTo>
                      <a:lnTo>
                        <a:pt x="60" y="24"/>
                      </a:lnTo>
                      <a:lnTo>
                        <a:pt x="60" y="23"/>
                      </a:lnTo>
                      <a:lnTo>
                        <a:pt x="60" y="22"/>
                      </a:lnTo>
                      <a:lnTo>
                        <a:pt x="60" y="21"/>
                      </a:lnTo>
                      <a:lnTo>
                        <a:pt x="61" y="21"/>
                      </a:lnTo>
                      <a:lnTo>
                        <a:pt x="62" y="20"/>
                      </a:lnTo>
                      <a:lnTo>
                        <a:pt x="62" y="19"/>
                      </a:lnTo>
                      <a:lnTo>
                        <a:pt x="63" y="18"/>
                      </a:lnTo>
                      <a:lnTo>
                        <a:pt x="64" y="18"/>
                      </a:lnTo>
                      <a:lnTo>
                        <a:pt x="65" y="18"/>
                      </a:lnTo>
                      <a:lnTo>
                        <a:pt x="66" y="18"/>
                      </a:lnTo>
                      <a:lnTo>
                        <a:pt x="67" y="18"/>
                      </a:lnTo>
                      <a:lnTo>
                        <a:pt x="68" y="18"/>
                      </a:lnTo>
                      <a:lnTo>
                        <a:pt x="69" y="18"/>
                      </a:lnTo>
                      <a:lnTo>
                        <a:pt x="70" y="18"/>
                      </a:lnTo>
                      <a:lnTo>
                        <a:pt x="71" y="18"/>
                      </a:lnTo>
                      <a:lnTo>
                        <a:pt x="72" y="18"/>
                      </a:lnTo>
                      <a:lnTo>
                        <a:pt x="73" y="18"/>
                      </a:lnTo>
                      <a:lnTo>
                        <a:pt x="74" y="18"/>
                      </a:lnTo>
                      <a:lnTo>
                        <a:pt x="75" y="18"/>
                      </a:lnTo>
                      <a:lnTo>
                        <a:pt x="76" y="18"/>
                      </a:lnTo>
                      <a:lnTo>
                        <a:pt x="77" y="18"/>
                      </a:lnTo>
                      <a:lnTo>
                        <a:pt x="78" y="18"/>
                      </a:lnTo>
                      <a:lnTo>
                        <a:pt x="79" y="18"/>
                      </a:lnTo>
                      <a:lnTo>
                        <a:pt x="80" y="18"/>
                      </a:lnTo>
                      <a:lnTo>
                        <a:pt x="80" y="17"/>
                      </a:lnTo>
                      <a:lnTo>
                        <a:pt x="81" y="17"/>
                      </a:lnTo>
                      <a:lnTo>
                        <a:pt x="82" y="17"/>
                      </a:lnTo>
                      <a:lnTo>
                        <a:pt x="82" y="16"/>
                      </a:lnTo>
                      <a:lnTo>
                        <a:pt x="83" y="16"/>
                      </a:lnTo>
                      <a:lnTo>
                        <a:pt x="84" y="16"/>
                      </a:lnTo>
                      <a:lnTo>
                        <a:pt x="85" y="16"/>
                      </a:lnTo>
                      <a:lnTo>
                        <a:pt x="86" y="16"/>
                      </a:lnTo>
                      <a:lnTo>
                        <a:pt x="87" y="17"/>
                      </a:lnTo>
                      <a:lnTo>
                        <a:pt x="88" y="17"/>
                      </a:lnTo>
                      <a:lnTo>
                        <a:pt x="89" y="17"/>
                      </a:lnTo>
                      <a:lnTo>
                        <a:pt x="89" y="18"/>
                      </a:lnTo>
                      <a:lnTo>
                        <a:pt x="89" y="17"/>
                      </a:lnTo>
                      <a:lnTo>
                        <a:pt x="90" y="17"/>
                      </a:lnTo>
                      <a:lnTo>
                        <a:pt x="90" y="16"/>
                      </a:lnTo>
                      <a:lnTo>
                        <a:pt x="91" y="15"/>
                      </a:lnTo>
                      <a:lnTo>
                        <a:pt x="92" y="14"/>
                      </a:lnTo>
                      <a:lnTo>
                        <a:pt x="93" y="14"/>
                      </a:lnTo>
                      <a:lnTo>
                        <a:pt x="94" y="14"/>
                      </a:lnTo>
                      <a:lnTo>
                        <a:pt x="95" y="14"/>
                      </a:lnTo>
                      <a:lnTo>
                        <a:pt x="96" y="14"/>
                      </a:lnTo>
                      <a:lnTo>
                        <a:pt x="96" y="13"/>
                      </a:lnTo>
                      <a:lnTo>
                        <a:pt x="97" y="13"/>
                      </a:lnTo>
                      <a:lnTo>
                        <a:pt x="98" y="13"/>
                      </a:lnTo>
                      <a:lnTo>
                        <a:pt x="99" y="13"/>
                      </a:lnTo>
                      <a:lnTo>
                        <a:pt x="100" y="13"/>
                      </a:lnTo>
                      <a:lnTo>
                        <a:pt x="100" y="12"/>
                      </a:lnTo>
                      <a:lnTo>
                        <a:pt x="100" y="11"/>
                      </a:lnTo>
                      <a:lnTo>
                        <a:pt x="101" y="11"/>
                      </a:lnTo>
                      <a:lnTo>
                        <a:pt x="102" y="11"/>
                      </a:lnTo>
                      <a:lnTo>
                        <a:pt x="103" y="11"/>
                      </a:lnTo>
                      <a:lnTo>
                        <a:pt x="104" y="11"/>
                      </a:lnTo>
                      <a:lnTo>
                        <a:pt x="105" y="11"/>
                      </a:lnTo>
                      <a:lnTo>
                        <a:pt x="105" y="10"/>
                      </a:lnTo>
                      <a:lnTo>
                        <a:pt x="106" y="10"/>
                      </a:lnTo>
                      <a:lnTo>
                        <a:pt x="106" y="9"/>
                      </a:lnTo>
                      <a:lnTo>
                        <a:pt x="106" y="8"/>
                      </a:lnTo>
                      <a:lnTo>
                        <a:pt x="106" y="7"/>
                      </a:lnTo>
                      <a:lnTo>
                        <a:pt x="107" y="7"/>
                      </a:lnTo>
                      <a:lnTo>
                        <a:pt x="108" y="7"/>
                      </a:lnTo>
                      <a:lnTo>
                        <a:pt x="109" y="7"/>
                      </a:lnTo>
                      <a:lnTo>
                        <a:pt x="110" y="7"/>
                      </a:lnTo>
                      <a:lnTo>
                        <a:pt x="111" y="6"/>
                      </a:lnTo>
                      <a:lnTo>
                        <a:pt x="111" y="5"/>
                      </a:lnTo>
                      <a:lnTo>
                        <a:pt x="112" y="5"/>
                      </a:lnTo>
                      <a:lnTo>
                        <a:pt x="112" y="4"/>
                      </a:lnTo>
                      <a:lnTo>
                        <a:pt x="112" y="3"/>
                      </a:lnTo>
                      <a:lnTo>
                        <a:pt x="113" y="3"/>
                      </a:lnTo>
                      <a:lnTo>
                        <a:pt x="113" y="2"/>
                      </a:lnTo>
                      <a:lnTo>
                        <a:pt x="114" y="2"/>
                      </a:lnTo>
                      <a:lnTo>
                        <a:pt x="115" y="2"/>
                      </a:lnTo>
                      <a:lnTo>
                        <a:pt x="116" y="2"/>
                      </a:lnTo>
                      <a:lnTo>
                        <a:pt x="116" y="1"/>
                      </a:lnTo>
                      <a:lnTo>
                        <a:pt x="117" y="1"/>
                      </a:lnTo>
                      <a:lnTo>
                        <a:pt x="118" y="1"/>
                      </a:lnTo>
                      <a:lnTo>
                        <a:pt x="119" y="1"/>
                      </a:lnTo>
                      <a:lnTo>
                        <a:pt x="119" y="0"/>
                      </a:lnTo>
                      <a:lnTo>
                        <a:pt x="120" y="0"/>
                      </a:lnTo>
                      <a:lnTo>
                        <a:pt x="120" y="1"/>
                      </a:lnTo>
                      <a:lnTo>
                        <a:pt x="121" y="1"/>
                      </a:lnTo>
                      <a:lnTo>
                        <a:pt x="122" y="1"/>
                      </a:lnTo>
                      <a:lnTo>
                        <a:pt x="123" y="1"/>
                      </a:lnTo>
                      <a:lnTo>
                        <a:pt x="124" y="2"/>
                      </a:lnTo>
                      <a:lnTo>
                        <a:pt x="125" y="2"/>
                      </a:lnTo>
                      <a:lnTo>
                        <a:pt x="126" y="2"/>
                      </a:lnTo>
                      <a:lnTo>
                        <a:pt x="127" y="3"/>
                      </a:lnTo>
                      <a:lnTo>
                        <a:pt x="128" y="3"/>
                      </a:lnTo>
                      <a:lnTo>
                        <a:pt x="129" y="2"/>
                      </a:lnTo>
                      <a:lnTo>
                        <a:pt x="130" y="1"/>
                      </a:lnTo>
                      <a:lnTo>
                        <a:pt x="131" y="1"/>
                      </a:lnTo>
                      <a:lnTo>
                        <a:pt x="132" y="1"/>
                      </a:lnTo>
                      <a:lnTo>
                        <a:pt x="133" y="1"/>
                      </a:lnTo>
                      <a:lnTo>
                        <a:pt x="134" y="1"/>
                      </a:lnTo>
                      <a:lnTo>
                        <a:pt x="135" y="1"/>
                      </a:lnTo>
                      <a:lnTo>
                        <a:pt x="135" y="2"/>
                      </a:lnTo>
                      <a:lnTo>
                        <a:pt x="136" y="2"/>
                      </a:lnTo>
                      <a:lnTo>
                        <a:pt x="136" y="3"/>
                      </a:lnTo>
                      <a:lnTo>
                        <a:pt x="137" y="3"/>
                      </a:lnTo>
                      <a:lnTo>
                        <a:pt x="138" y="4"/>
                      </a:lnTo>
                      <a:lnTo>
                        <a:pt x="139" y="4"/>
                      </a:lnTo>
                      <a:lnTo>
                        <a:pt x="140" y="4"/>
                      </a:lnTo>
                      <a:lnTo>
                        <a:pt x="141" y="4"/>
                      </a:lnTo>
                      <a:lnTo>
                        <a:pt x="142" y="3"/>
                      </a:lnTo>
                      <a:lnTo>
                        <a:pt x="143" y="3"/>
                      </a:lnTo>
                      <a:lnTo>
                        <a:pt x="144" y="3"/>
                      </a:lnTo>
                      <a:lnTo>
                        <a:pt x="145" y="3"/>
                      </a:lnTo>
                      <a:lnTo>
                        <a:pt x="146" y="3"/>
                      </a:lnTo>
                      <a:lnTo>
                        <a:pt x="147" y="4"/>
                      </a:lnTo>
                      <a:lnTo>
                        <a:pt x="147" y="5"/>
                      </a:lnTo>
                      <a:lnTo>
                        <a:pt x="148" y="5"/>
                      </a:lnTo>
                      <a:lnTo>
                        <a:pt x="149" y="5"/>
                      </a:lnTo>
                      <a:lnTo>
                        <a:pt x="150" y="5"/>
                      </a:lnTo>
                      <a:lnTo>
                        <a:pt x="150" y="6"/>
                      </a:lnTo>
                      <a:lnTo>
                        <a:pt x="151" y="6"/>
                      </a:lnTo>
                      <a:lnTo>
                        <a:pt x="151" y="7"/>
                      </a:lnTo>
                      <a:lnTo>
                        <a:pt x="152" y="7"/>
                      </a:lnTo>
                      <a:lnTo>
                        <a:pt x="153" y="7"/>
                      </a:lnTo>
                      <a:lnTo>
                        <a:pt x="153" y="8"/>
                      </a:lnTo>
                      <a:lnTo>
                        <a:pt x="154" y="9"/>
                      </a:lnTo>
                      <a:lnTo>
                        <a:pt x="155" y="9"/>
                      </a:lnTo>
                      <a:lnTo>
                        <a:pt x="155" y="8"/>
                      </a:lnTo>
                      <a:lnTo>
                        <a:pt x="156" y="8"/>
                      </a:lnTo>
                      <a:lnTo>
                        <a:pt x="157" y="8"/>
                      </a:lnTo>
                      <a:lnTo>
                        <a:pt x="158" y="8"/>
                      </a:lnTo>
                      <a:lnTo>
                        <a:pt x="159" y="9"/>
                      </a:lnTo>
                      <a:lnTo>
                        <a:pt x="160" y="10"/>
                      </a:lnTo>
                      <a:lnTo>
                        <a:pt x="161" y="10"/>
                      </a:lnTo>
                      <a:lnTo>
                        <a:pt x="161" y="11"/>
                      </a:lnTo>
                      <a:lnTo>
                        <a:pt x="162" y="11"/>
                      </a:lnTo>
                      <a:lnTo>
                        <a:pt x="163" y="11"/>
                      </a:lnTo>
                      <a:lnTo>
                        <a:pt x="164" y="11"/>
                      </a:lnTo>
                      <a:lnTo>
                        <a:pt x="164" y="12"/>
                      </a:lnTo>
                      <a:lnTo>
                        <a:pt x="164" y="13"/>
                      </a:lnTo>
                      <a:lnTo>
                        <a:pt x="165" y="13"/>
                      </a:lnTo>
                      <a:lnTo>
                        <a:pt x="166" y="13"/>
                      </a:lnTo>
                      <a:lnTo>
                        <a:pt x="166" y="14"/>
                      </a:lnTo>
                      <a:lnTo>
                        <a:pt x="167" y="14"/>
                      </a:lnTo>
                      <a:lnTo>
                        <a:pt x="168" y="14"/>
                      </a:lnTo>
                      <a:lnTo>
                        <a:pt x="168" y="15"/>
                      </a:lnTo>
                      <a:lnTo>
                        <a:pt x="169" y="15"/>
                      </a:lnTo>
                      <a:lnTo>
                        <a:pt x="170" y="15"/>
                      </a:lnTo>
                      <a:lnTo>
                        <a:pt x="171" y="15"/>
                      </a:lnTo>
                      <a:lnTo>
                        <a:pt x="172" y="15"/>
                      </a:lnTo>
                      <a:lnTo>
                        <a:pt x="172" y="14"/>
                      </a:lnTo>
                      <a:lnTo>
                        <a:pt x="173" y="14"/>
                      </a:lnTo>
                      <a:lnTo>
                        <a:pt x="173" y="13"/>
                      </a:lnTo>
                      <a:lnTo>
                        <a:pt x="174" y="13"/>
                      </a:lnTo>
                      <a:lnTo>
                        <a:pt x="175" y="13"/>
                      </a:lnTo>
                      <a:lnTo>
                        <a:pt x="176" y="13"/>
                      </a:lnTo>
                      <a:lnTo>
                        <a:pt x="176" y="12"/>
                      </a:lnTo>
                      <a:lnTo>
                        <a:pt x="177" y="12"/>
                      </a:lnTo>
                      <a:lnTo>
                        <a:pt x="178" y="12"/>
                      </a:lnTo>
                      <a:lnTo>
                        <a:pt x="178" y="11"/>
                      </a:lnTo>
                      <a:lnTo>
                        <a:pt x="179" y="11"/>
                      </a:lnTo>
                      <a:lnTo>
                        <a:pt x="179" y="10"/>
                      </a:lnTo>
                      <a:lnTo>
                        <a:pt x="180" y="10"/>
                      </a:lnTo>
                      <a:lnTo>
                        <a:pt x="180" y="9"/>
                      </a:lnTo>
                      <a:lnTo>
                        <a:pt x="182" y="8"/>
                      </a:lnTo>
                      <a:lnTo>
                        <a:pt x="182" y="7"/>
                      </a:lnTo>
                      <a:lnTo>
                        <a:pt x="183" y="7"/>
                      </a:lnTo>
                      <a:lnTo>
                        <a:pt x="183" y="6"/>
                      </a:lnTo>
                      <a:lnTo>
                        <a:pt x="184" y="6"/>
                      </a:lnTo>
                      <a:lnTo>
                        <a:pt x="184" y="5"/>
                      </a:lnTo>
                      <a:lnTo>
                        <a:pt x="185" y="5"/>
                      </a:lnTo>
                      <a:lnTo>
                        <a:pt x="186" y="5"/>
                      </a:lnTo>
                      <a:lnTo>
                        <a:pt x="186" y="4"/>
                      </a:lnTo>
                      <a:lnTo>
                        <a:pt x="187" y="3"/>
                      </a:lnTo>
                      <a:lnTo>
                        <a:pt x="189" y="3"/>
                      </a:lnTo>
                      <a:lnTo>
                        <a:pt x="190" y="2"/>
                      </a:lnTo>
                      <a:lnTo>
                        <a:pt x="191" y="3"/>
                      </a:lnTo>
                      <a:lnTo>
                        <a:pt x="192" y="2"/>
                      </a:lnTo>
                      <a:lnTo>
                        <a:pt x="193" y="2"/>
                      </a:lnTo>
                    </a:path>
                  </a:pathLst>
                </a:custGeom>
                <a:solidFill>
                  <a:srgbClr val="9966FF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" name="Freeform 87">
                  <a:extLst>
                    <a:ext uri="{FF2B5EF4-FFF2-40B4-BE49-F238E27FC236}">
                      <a16:creationId xmlns:a16="http://schemas.microsoft.com/office/drawing/2014/main" id="{10E0EA5C-A6E4-4C8F-84E6-BAE5AEA9D1D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3063" y="2882900"/>
                  <a:ext cx="620712" cy="355600"/>
                </a:xfrm>
                <a:custGeom>
                  <a:avLst/>
                  <a:gdLst>
                    <a:gd name="T0" fmla="*/ 141 w 391"/>
                    <a:gd name="T1" fmla="*/ 23 h 224"/>
                    <a:gd name="T2" fmla="*/ 147 w 391"/>
                    <a:gd name="T3" fmla="*/ 19 h 224"/>
                    <a:gd name="T4" fmla="*/ 154 w 391"/>
                    <a:gd name="T5" fmla="*/ 22 h 224"/>
                    <a:gd name="T6" fmla="*/ 162 w 391"/>
                    <a:gd name="T7" fmla="*/ 20 h 224"/>
                    <a:gd name="T8" fmla="*/ 168 w 391"/>
                    <a:gd name="T9" fmla="*/ 16 h 224"/>
                    <a:gd name="T10" fmla="*/ 175 w 391"/>
                    <a:gd name="T11" fmla="*/ 17 h 224"/>
                    <a:gd name="T12" fmla="*/ 183 w 391"/>
                    <a:gd name="T13" fmla="*/ 14 h 224"/>
                    <a:gd name="T14" fmla="*/ 188 w 391"/>
                    <a:gd name="T15" fmla="*/ 10 h 224"/>
                    <a:gd name="T16" fmla="*/ 196 w 391"/>
                    <a:gd name="T17" fmla="*/ 12 h 224"/>
                    <a:gd name="T18" fmla="*/ 203 w 391"/>
                    <a:gd name="T19" fmla="*/ 14 h 224"/>
                    <a:gd name="T20" fmla="*/ 209 w 391"/>
                    <a:gd name="T21" fmla="*/ 8 h 224"/>
                    <a:gd name="T22" fmla="*/ 217 w 391"/>
                    <a:gd name="T23" fmla="*/ 4 h 224"/>
                    <a:gd name="T24" fmla="*/ 223 w 391"/>
                    <a:gd name="T25" fmla="*/ 5 h 224"/>
                    <a:gd name="T26" fmla="*/ 232 w 391"/>
                    <a:gd name="T27" fmla="*/ 5 h 224"/>
                    <a:gd name="T28" fmla="*/ 242 w 391"/>
                    <a:gd name="T29" fmla="*/ 3 h 224"/>
                    <a:gd name="T30" fmla="*/ 250 w 391"/>
                    <a:gd name="T31" fmla="*/ 0 h 224"/>
                    <a:gd name="T32" fmla="*/ 256 w 391"/>
                    <a:gd name="T33" fmla="*/ 2 h 224"/>
                    <a:gd name="T34" fmla="*/ 256 w 391"/>
                    <a:gd name="T35" fmla="*/ 10 h 224"/>
                    <a:gd name="T36" fmla="*/ 258 w 391"/>
                    <a:gd name="T37" fmla="*/ 17 h 224"/>
                    <a:gd name="T38" fmla="*/ 263 w 391"/>
                    <a:gd name="T39" fmla="*/ 22 h 224"/>
                    <a:gd name="T40" fmla="*/ 263 w 391"/>
                    <a:gd name="T41" fmla="*/ 29 h 224"/>
                    <a:gd name="T42" fmla="*/ 267 w 391"/>
                    <a:gd name="T43" fmla="*/ 35 h 224"/>
                    <a:gd name="T44" fmla="*/ 273 w 391"/>
                    <a:gd name="T45" fmla="*/ 39 h 224"/>
                    <a:gd name="T46" fmla="*/ 279 w 391"/>
                    <a:gd name="T47" fmla="*/ 46 h 224"/>
                    <a:gd name="T48" fmla="*/ 286 w 391"/>
                    <a:gd name="T49" fmla="*/ 49 h 224"/>
                    <a:gd name="T50" fmla="*/ 288 w 391"/>
                    <a:gd name="T51" fmla="*/ 56 h 224"/>
                    <a:gd name="T52" fmla="*/ 292 w 391"/>
                    <a:gd name="T53" fmla="*/ 63 h 224"/>
                    <a:gd name="T54" fmla="*/ 297 w 391"/>
                    <a:gd name="T55" fmla="*/ 69 h 224"/>
                    <a:gd name="T56" fmla="*/ 302 w 391"/>
                    <a:gd name="T57" fmla="*/ 75 h 224"/>
                    <a:gd name="T58" fmla="*/ 303 w 391"/>
                    <a:gd name="T59" fmla="*/ 85 h 224"/>
                    <a:gd name="T60" fmla="*/ 304 w 391"/>
                    <a:gd name="T61" fmla="*/ 92 h 224"/>
                    <a:gd name="T62" fmla="*/ 312 w 391"/>
                    <a:gd name="T63" fmla="*/ 96 h 224"/>
                    <a:gd name="T64" fmla="*/ 321 w 391"/>
                    <a:gd name="T65" fmla="*/ 98 h 224"/>
                    <a:gd name="T66" fmla="*/ 331 w 391"/>
                    <a:gd name="T67" fmla="*/ 94 h 224"/>
                    <a:gd name="T68" fmla="*/ 341 w 391"/>
                    <a:gd name="T69" fmla="*/ 95 h 224"/>
                    <a:gd name="T70" fmla="*/ 346 w 391"/>
                    <a:gd name="T71" fmla="*/ 100 h 224"/>
                    <a:gd name="T72" fmla="*/ 349 w 391"/>
                    <a:gd name="T73" fmla="*/ 106 h 224"/>
                    <a:gd name="T74" fmla="*/ 354 w 391"/>
                    <a:gd name="T75" fmla="*/ 112 h 224"/>
                    <a:gd name="T76" fmla="*/ 356 w 391"/>
                    <a:gd name="T77" fmla="*/ 119 h 224"/>
                    <a:gd name="T78" fmla="*/ 361 w 391"/>
                    <a:gd name="T79" fmla="*/ 122 h 224"/>
                    <a:gd name="T80" fmla="*/ 366 w 391"/>
                    <a:gd name="T81" fmla="*/ 129 h 224"/>
                    <a:gd name="T82" fmla="*/ 369 w 391"/>
                    <a:gd name="T83" fmla="*/ 135 h 224"/>
                    <a:gd name="T84" fmla="*/ 372 w 391"/>
                    <a:gd name="T85" fmla="*/ 143 h 224"/>
                    <a:gd name="T86" fmla="*/ 375 w 391"/>
                    <a:gd name="T87" fmla="*/ 150 h 224"/>
                    <a:gd name="T88" fmla="*/ 380 w 391"/>
                    <a:gd name="T89" fmla="*/ 154 h 224"/>
                    <a:gd name="T90" fmla="*/ 386 w 391"/>
                    <a:gd name="T91" fmla="*/ 161 h 224"/>
                    <a:gd name="T92" fmla="*/ 390 w 391"/>
                    <a:gd name="T93" fmla="*/ 165 h 224"/>
                    <a:gd name="T94" fmla="*/ 389 w 391"/>
                    <a:gd name="T95" fmla="*/ 171 h 224"/>
                    <a:gd name="T96" fmla="*/ 382 w 391"/>
                    <a:gd name="T97" fmla="*/ 174 h 224"/>
                    <a:gd name="T98" fmla="*/ 380 w 391"/>
                    <a:gd name="T99" fmla="*/ 181 h 224"/>
                    <a:gd name="T100" fmla="*/ 385 w 391"/>
                    <a:gd name="T101" fmla="*/ 187 h 224"/>
                    <a:gd name="T102" fmla="*/ 383 w 391"/>
                    <a:gd name="T103" fmla="*/ 193 h 224"/>
                    <a:gd name="T104" fmla="*/ 377 w 391"/>
                    <a:gd name="T105" fmla="*/ 196 h 224"/>
                    <a:gd name="T106" fmla="*/ 371 w 391"/>
                    <a:gd name="T107" fmla="*/ 205 h 224"/>
                    <a:gd name="T108" fmla="*/ 371 w 391"/>
                    <a:gd name="T109" fmla="*/ 213 h 224"/>
                    <a:gd name="T110" fmla="*/ 372 w 391"/>
                    <a:gd name="T111" fmla="*/ 220 h 224"/>
                    <a:gd name="T112" fmla="*/ 341 w 391"/>
                    <a:gd name="T113" fmla="*/ 222 h 224"/>
                    <a:gd name="T114" fmla="*/ 112 w 391"/>
                    <a:gd name="T115" fmla="*/ 45 h 224"/>
                    <a:gd name="T116" fmla="*/ 119 w 391"/>
                    <a:gd name="T117" fmla="*/ 44 h 224"/>
                    <a:gd name="T118" fmla="*/ 117 w 391"/>
                    <a:gd name="T119" fmla="*/ 35 h 224"/>
                    <a:gd name="T120" fmla="*/ 122 w 391"/>
                    <a:gd name="T121" fmla="*/ 29 h 224"/>
                    <a:gd name="T122" fmla="*/ 128 w 391"/>
                    <a:gd name="T123" fmla="*/ 23 h 224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391"/>
                    <a:gd name="T187" fmla="*/ 0 h 224"/>
                    <a:gd name="T188" fmla="*/ 391 w 391"/>
                    <a:gd name="T189" fmla="*/ 224 h 224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391" h="224">
                      <a:moveTo>
                        <a:pt x="133" y="23"/>
                      </a:moveTo>
                      <a:lnTo>
                        <a:pt x="134" y="23"/>
                      </a:lnTo>
                      <a:lnTo>
                        <a:pt x="135" y="23"/>
                      </a:lnTo>
                      <a:lnTo>
                        <a:pt x="136" y="23"/>
                      </a:lnTo>
                      <a:lnTo>
                        <a:pt x="138" y="23"/>
                      </a:lnTo>
                      <a:lnTo>
                        <a:pt x="139" y="23"/>
                      </a:lnTo>
                      <a:lnTo>
                        <a:pt x="140" y="23"/>
                      </a:lnTo>
                      <a:lnTo>
                        <a:pt x="141" y="23"/>
                      </a:lnTo>
                      <a:lnTo>
                        <a:pt x="142" y="23"/>
                      </a:lnTo>
                      <a:lnTo>
                        <a:pt x="143" y="23"/>
                      </a:lnTo>
                      <a:lnTo>
                        <a:pt x="144" y="23"/>
                      </a:lnTo>
                      <a:lnTo>
                        <a:pt x="145" y="22"/>
                      </a:lnTo>
                      <a:lnTo>
                        <a:pt x="146" y="21"/>
                      </a:lnTo>
                      <a:lnTo>
                        <a:pt x="147" y="20"/>
                      </a:lnTo>
                      <a:lnTo>
                        <a:pt x="147" y="19"/>
                      </a:lnTo>
                      <a:lnTo>
                        <a:pt x="148" y="19"/>
                      </a:lnTo>
                      <a:lnTo>
                        <a:pt x="149" y="18"/>
                      </a:lnTo>
                      <a:lnTo>
                        <a:pt x="150" y="18"/>
                      </a:lnTo>
                      <a:lnTo>
                        <a:pt x="151" y="19"/>
                      </a:lnTo>
                      <a:lnTo>
                        <a:pt x="152" y="20"/>
                      </a:lnTo>
                      <a:lnTo>
                        <a:pt x="153" y="21"/>
                      </a:lnTo>
                      <a:lnTo>
                        <a:pt x="153" y="22"/>
                      </a:lnTo>
                      <a:lnTo>
                        <a:pt x="154" y="22"/>
                      </a:lnTo>
                      <a:lnTo>
                        <a:pt x="155" y="22"/>
                      </a:lnTo>
                      <a:lnTo>
                        <a:pt x="156" y="22"/>
                      </a:lnTo>
                      <a:lnTo>
                        <a:pt x="157" y="22"/>
                      </a:lnTo>
                      <a:lnTo>
                        <a:pt x="158" y="22"/>
                      </a:lnTo>
                      <a:lnTo>
                        <a:pt x="159" y="22"/>
                      </a:lnTo>
                      <a:lnTo>
                        <a:pt x="160" y="21"/>
                      </a:lnTo>
                      <a:lnTo>
                        <a:pt x="161" y="21"/>
                      </a:lnTo>
                      <a:lnTo>
                        <a:pt x="162" y="20"/>
                      </a:lnTo>
                      <a:lnTo>
                        <a:pt x="163" y="19"/>
                      </a:lnTo>
                      <a:lnTo>
                        <a:pt x="163" y="18"/>
                      </a:lnTo>
                      <a:lnTo>
                        <a:pt x="164" y="17"/>
                      </a:lnTo>
                      <a:lnTo>
                        <a:pt x="165" y="17"/>
                      </a:lnTo>
                      <a:lnTo>
                        <a:pt x="165" y="16"/>
                      </a:lnTo>
                      <a:lnTo>
                        <a:pt x="166" y="16"/>
                      </a:lnTo>
                      <a:lnTo>
                        <a:pt x="167" y="16"/>
                      </a:lnTo>
                      <a:lnTo>
                        <a:pt x="168" y="16"/>
                      </a:lnTo>
                      <a:lnTo>
                        <a:pt x="169" y="16"/>
                      </a:lnTo>
                      <a:lnTo>
                        <a:pt x="170" y="16"/>
                      </a:lnTo>
                      <a:lnTo>
                        <a:pt x="171" y="17"/>
                      </a:lnTo>
                      <a:lnTo>
                        <a:pt x="172" y="17"/>
                      </a:lnTo>
                      <a:lnTo>
                        <a:pt x="173" y="17"/>
                      </a:lnTo>
                      <a:lnTo>
                        <a:pt x="174" y="18"/>
                      </a:lnTo>
                      <a:lnTo>
                        <a:pt x="174" y="17"/>
                      </a:lnTo>
                      <a:lnTo>
                        <a:pt x="175" y="17"/>
                      </a:lnTo>
                      <a:lnTo>
                        <a:pt x="176" y="17"/>
                      </a:lnTo>
                      <a:lnTo>
                        <a:pt x="178" y="16"/>
                      </a:lnTo>
                      <a:lnTo>
                        <a:pt x="179" y="16"/>
                      </a:lnTo>
                      <a:lnTo>
                        <a:pt x="180" y="16"/>
                      </a:lnTo>
                      <a:lnTo>
                        <a:pt x="181" y="16"/>
                      </a:lnTo>
                      <a:lnTo>
                        <a:pt x="182" y="15"/>
                      </a:lnTo>
                      <a:lnTo>
                        <a:pt x="183" y="15"/>
                      </a:lnTo>
                      <a:lnTo>
                        <a:pt x="183" y="14"/>
                      </a:lnTo>
                      <a:lnTo>
                        <a:pt x="184" y="14"/>
                      </a:lnTo>
                      <a:lnTo>
                        <a:pt x="184" y="13"/>
                      </a:lnTo>
                      <a:lnTo>
                        <a:pt x="185" y="12"/>
                      </a:lnTo>
                      <a:lnTo>
                        <a:pt x="185" y="11"/>
                      </a:lnTo>
                      <a:lnTo>
                        <a:pt x="185" y="10"/>
                      </a:lnTo>
                      <a:lnTo>
                        <a:pt x="186" y="10"/>
                      </a:lnTo>
                      <a:lnTo>
                        <a:pt x="186" y="9"/>
                      </a:lnTo>
                      <a:lnTo>
                        <a:pt x="187" y="10"/>
                      </a:lnTo>
                      <a:lnTo>
                        <a:pt x="188" y="10"/>
                      </a:lnTo>
                      <a:lnTo>
                        <a:pt x="189" y="10"/>
                      </a:lnTo>
                      <a:lnTo>
                        <a:pt x="190" y="10"/>
                      </a:lnTo>
                      <a:lnTo>
                        <a:pt x="191" y="11"/>
                      </a:lnTo>
                      <a:lnTo>
                        <a:pt x="192" y="11"/>
                      </a:lnTo>
                      <a:lnTo>
                        <a:pt x="193" y="12"/>
                      </a:lnTo>
                      <a:lnTo>
                        <a:pt x="194" y="12"/>
                      </a:lnTo>
                      <a:lnTo>
                        <a:pt x="195" y="12"/>
                      </a:lnTo>
                      <a:lnTo>
                        <a:pt x="196" y="12"/>
                      </a:lnTo>
                      <a:lnTo>
                        <a:pt x="197" y="12"/>
                      </a:lnTo>
                      <a:lnTo>
                        <a:pt x="198" y="13"/>
                      </a:lnTo>
                      <a:lnTo>
                        <a:pt x="199" y="13"/>
                      </a:lnTo>
                      <a:lnTo>
                        <a:pt x="200" y="14"/>
                      </a:lnTo>
                      <a:lnTo>
                        <a:pt x="201" y="14"/>
                      </a:lnTo>
                      <a:lnTo>
                        <a:pt x="202" y="14"/>
                      </a:lnTo>
                      <a:lnTo>
                        <a:pt x="203" y="14"/>
                      </a:lnTo>
                      <a:lnTo>
                        <a:pt x="203" y="13"/>
                      </a:lnTo>
                      <a:lnTo>
                        <a:pt x="204" y="13"/>
                      </a:lnTo>
                      <a:lnTo>
                        <a:pt x="205" y="12"/>
                      </a:lnTo>
                      <a:lnTo>
                        <a:pt x="205" y="11"/>
                      </a:lnTo>
                      <a:lnTo>
                        <a:pt x="206" y="10"/>
                      </a:lnTo>
                      <a:lnTo>
                        <a:pt x="207" y="10"/>
                      </a:lnTo>
                      <a:lnTo>
                        <a:pt x="208" y="9"/>
                      </a:lnTo>
                      <a:lnTo>
                        <a:pt x="209" y="8"/>
                      </a:lnTo>
                      <a:lnTo>
                        <a:pt x="209" y="7"/>
                      </a:lnTo>
                      <a:lnTo>
                        <a:pt x="210" y="7"/>
                      </a:lnTo>
                      <a:lnTo>
                        <a:pt x="211" y="6"/>
                      </a:lnTo>
                      <a:lnTo>
                        <a:pt x="212" y="5"/>
                      </a:lnTo>
                      <a:lnTo>
                        <a:pt x="214" y="5"/>
                      </a:lnTo>
                      <a:lnTo>
                        <a:pt x="215" y="5"/>
                      </a:lnTo>
                      <a:lnTo>
                        <a:pt x="216" y="4"/>
                      </a:lnTo>
                      <a:lnTo>
                        <a:pt x="217" y="4"/>
                      </a:lnTo>
                      <a:lnTo>
                        <a:pt x="218" y="4"/>
                      </a:lnTo>
                      <a:lnTo>
                        <a:pt x="218" y="5"/>
                      </a:lnTo>
                      <a:lnTo>
                        <a:pt x="219" y="5"/>
                      </a:lnTo>
                      <a:lnTo>
                        <a:pt x="220" y="5"/>
                      </a:lnTo>
                      <a:lnTo>
                        <a:pt x="221" y="5"/>
                      </a:lnTo>
                      <a:lnTo>
                        <a:pt x="222" y="5"/>
                      </a:lnTo>
                      <a:lnTo>
                        <a:pt x="223" y="5"/>
                      </a:lnTo>
                      <a:lnTo>
                        <a:pt x="224" y="5"/>
                      </a:lnTo>
                      <a:lnTo>
                        <a:pt x="225" y="5"/>
                      </a:lnTo>
                      <a:lnTo>
                        <a:pt x="226" y="5"/>
                      </a:lnTo>
                      <a:lnTo>
                        <a:pt x="228" y="5"/>
                      </a:lnTo>
                      <a:lnTo>
                        <a:pt x="229" y="5"/>
                      </a:lnTo>
                      <a:lnTo>
                        <a:pt x="231" y="5"/>
                      </a:lnTo>
                      <a:lnTo>
                        <a:pt x="232" y="5"/>
                      </a:lnTo>
                      <a:lnTo>
                        <a:pt x="233" y="5"/>
                      </a:lnTo>
                      <a:lnTo>
                        <a:pt x="234" y="4"/>
                      </a:lnTo>
                      <a:lnTo>
                        <a:pt x="236" y="4"/>
                      </a:lnTo>
                      <a:lnTo>
                        <a:pt x="238" y="3"/>
                      </a:lnTo>
                      <a:lnTo>
                        <a:pt x="239" y="2"/>
                      </a:lnTo>
                      <a:lnTo>
                        <a:pt x="240" y="2"/>
                      </a:lnTo>
                      <a:lnTo>
                        <a:pt x="241" y="3"/>
                      </a:lnTo>
                      <a:lnTo>
                        <a:pt x="242" y="3"/>
                      </a:lnTo>
                      <a:lnTo>
                        <a:pt x="243" y="3"/>
                      </a:lnTo>
                      <a:lnTo>
                        <a:pt x="244" y="3"/>
                      </a:lnTo>
                      <a:lnTo>
                        <a:pt x="245" y="2"/>
                      </a:lnTo>
                      <a:lnTo>
                        <a:pt x="246" y="1"/>
                      </a:lnTo>
                      <a:lnTo>
                        <a:pt x="247" y="1"/>
                      </a:lnTo>
                      <a:lnTo>
                        <a:pt x="248" y="0"/>
                      </a:lnTo>
                      <a:lnTo>
                        <a:pt x="249" y="0"/>
                      </a:lnTo>
                      <a:lnTo>
                        <a:pt x="250" y="0"/>
                      </a:lnTo>
                      <a:lnTo>
                        <a:pt x="251" y="0"/>
                      </a:lnTo>
                      <a:lnTo>
                        <a:pt x="252" y="0"/>
                      </a:lnTo>
                      <a:lnTo>
                        <a:pt x="253" y="0"/>
                      </a:lnTo>
                      <a:lnTo>
                        <a:pt x="254" y="0"/>
                      </a:lnTo>
                      <a:lnTo>
                        <a:pt x="255" y="0"/>
                      </a:lnTo>
                      <a:lnTo>
                        <a:pt x="256" y="0"/>
                      </a:lnTo>
                      <a:lnTo>
                        <a:pt x="256" y="1"/>
                      </a:lnTo>
                      <a:lnTo>
                        <a:pt x="256" y="2"/>
                      </a:lnTo>
                      <a:lnTo>
                        <a:pt x="256" y="3"/>
                      </a:lnTo>
                      <a:lnTo>
                        <a:pt x="256" y="4"/>
                      </a:lnTo>
                      <a:lnTo>
                        <a:pt x="256" y="5"/>
                      </a:lnTo>
                      <a:lnTo>
                        <a:pt x="256" y="6"/>
                      </a:lnTo>
                      <a:lnTo>
                        <a:pt x="256" y="7"/>
                      </a:lnTo>
                      <a:lnTo>
                        <a:pt x="256" y="8"/>
                      </a:lnTo>
                      <a:lnTo>
                        <a:pt x="256" y="10"/>
                      </a:lnTo>
                      <a:lnTo>
                        <a:pt x="256" y="11"/>
                      </a:lnTo>
                      <a:lnTo>
                        <a:pt x="256" y="12"/>
                      </a:lnTo>
                      <a:lnTo>
                        <a:pt x="256" y="13"/>
                      </a:lnTo>
                      <a:lnTo>
                        <a:pt x="256" y="14"/>
                      </a:lnTo>
                      <a:lnTo>
                        <a:pt x="256" y="15"/>
                      </a:lnTo>
                      <a:lnTo>
                        <a:pt x="257" y="16"/>
                      </a:lnTo>
                      <a:lnTo>
                        <a:pt x="258" y="16"/>
                      </a:lnTo>
                      <a:lnTo>
                        <a:pt x="258" y="17"/>
                      </a:lnTo>
                      <a:lnTo>
                        <a:pt x="259" y="17"/>
                      </a:lnTo>
                      <a:lnTo>
                        <a:pt x="260" y="17"/>
                      </a:lnTo>
                      <a:lnTo>
                        <a:pt x="260" y="18"/>
                      </a:lnTo>
                      <a:lnTo>
                        <a:pt x="261" y="19"/>
                      </a:lnTo>
                      <a:lnTo>
                        <a:pt x="261" y="20"/>
                      </a:lnTo>
                      <a:lnTo>
                        <a:pt x="262" y="20"/>
                      </a:lnTo>
                      <a:lnTo>
                        <a:pt x="262" y="21"/>
                      </a:lnTo>
                      <a:lnTo>
                        <a:pt x="263" y="22"/>
                      </a:lnTo>
                      <a:lnTo>
                        <a:pt x="263" y="23"/>
                      </a:lnTo>
                      <a:lnTo>
                        <a:pt x="263" y="24"/>
                      </a:lnTo>
                      <a:lnTo>
                        <a:pt x="263" y="25"/>
                      </a:lnTo>
                      <a:lnTo>
                        <a:pt x="263" y="26"/>
                      </a:lnTo>
                      <a:lnTo>
                        <a:pt x="263" y="27"/>
                      </a:lnTo>
                      <a:lnTo>
                        <a:pt x="263" y="28"/>
                      </a:lnTo>
                      <a:lnTo>
                        <a:pt x="263" y="29"/>
                      </a:lnTo>
                      <a:lnTo>
                        <a:pt x="263" y="30"/>
                      </a:lnTo>
                      <a:lnTo>
                        <a:pt x="263" y="31"/>
                      </a:lnTo>
                      <a:lnTo>
                        <a:pt x="264" y="32"/>
                      </a:lnTo>
                      <a:lnTo>
                        <a:pt x="265" y="33"/>
                      </a:lnTo>
                      <a:lnTo>
                        <a:pt x="266" y="34"/>
                      </a:lnTo>
                      <a:lnTo>
                        <a:pt x="267" y="34"/>
                      </a:lnTo>
                      <a:lnTo>
                        <a:pt x="267" y="35"/>
                      </a:lnTo>
                      <a:lnTo>
                        <a:pt x="268" y="35"/>
                      </a:lnTo>
                      <a:lnTo>
                        <a:pt x="269" y="35"/>
                      </a:lnTo>
                      <a:lnTo>
                        <a:pt x="269" y="36"/>
                      </a:lnTo>
                      <a:lnTo>
                        <a:pt x="270" y="36"/>
                      </a:lnTo>
                      <a:lnTo>
                        <a:pt x="271" y="36"/>
                      </a:lnTo>
                      <a:lnTo>
                        <a:pt x="271" y="37"/>
                      </a:lnTo>
                      <a:lnTo>
                        <a:pt x="272" y="37"/>
                      </a:lnTo>
                      <a:lnTo>
                        <a:pt x="273" y="38"/>
                      </a:lnTo>
                      <a:lnTo>
                        <a:pt x="273" y="39"/>
                      </a:lnTo>
                      <a:lnTo>
                        <a:pt x="274" y="40"/>
                      </a:lnTo>
                      <a:lnTo>
                        <a:pt x="275" y="41"/>
                      </a:lnTo>
                      <a:lnTo>
                        <a:pt x="276" y="42"/>
                      </a:lnTo>
                      <a:lnTo>
                        <a:pt x="277" y="43"/>
                      </a:lnTo>
                      <a:lnTo>
                        <a:pt x="278" y="45"/>
                      </a:lnTo>
                      <a:lnTo>
                        <a:pt x="279" y="45"/>
                      </a:lnTo>
                      <a:lnTo>
                        <a:pt x="279" y="46"/>
                      </a:lnTo>
                      <a:lnTo>
                        <a:pt x="279" y="47"/>
                      </a:lnTo>
                      <a:lnTo>
                        <a:pt x="279" y="48"/>
                      </a:lnTo>
                      <a:lnTo>
                        <a:pt x="280" y="49"/>
                      </a:lnTo>
                      <a:lnTo>
                        <a:pt x="281" y="49"/>
                      </a:lnTo>
                      <a:lnTo>
                        <a:pt x="282" y="49"/>
                      </a:lnTo>
                      <a:lnTo>
                        <a:pt x="284" y="48"/>
                      </a:lnTo>
                      <a:lnTo>
                        <a:pt x="285" y="48"/>
                      </a:lnTo>
                      <a:lnTo>
                        <a:pt x="286" y="49"/>
                      </a:lnTo>
                      <a:lnTo>
                        <a:pt x="287" y="49"/>
                      </a:lnTo>
                      <a:lnTo>
                        <a:pt x="288" y="50"/>
                      </a:lnTo>
                      <a:lnTo>
                        <a:pt x="288" y="51"/>
                      </a:lnTo>
                      <a:lnTo>
                        <a:pt x="289" y="51"/>
                      </a:lnTo>
                      <a:lnTo>
                        <a:pt x="289" y="52"/>
                      </a:lnTo>
                      <a:lnTo>
                        <a:pt x="289" y="53"/>
                      </a:lnTo>
                      <a:lnTo>
                        <a:pt x="288" y="54"/>
                      </a:lnTo>
                      <a:lnTo>
                        <a:pt x="288" y="55"/>
                      </a:lnTo>
                      <a:lnTo>
                        <a:pt x="288" y="56"/>
                      </a:lnTo>
                      <a:lnTo>
                        <a:pt x="287" y="57"/>
                      </a:lnTo>
                      <a:lnTo>
                        <a:pt x="288" y="58"/>
                      </a:lnTo>
                      <a:lnTo>
                        <a:pt x="289" y="59"/>
                      </a:lnTo>
                      <a:lnTo>
                        <a:pt x="290" y="60"/>
                      </a:lnTo>
                      <a:lnTo>
                        <a:pt x="290" y="61"/>
                      </a:lnTo>
                      <a:lnTo>
                        <a:pt x="290" y="62"/>
                      </a:lnTo>
                      <a:lnTo>
                        <a:pt x="291" y="62"/>
                      </a:lnTo>
                      <a:lnTo>
                        <a:pt x="292" y="63"/>
                      </a:lnTo>
                      <a:lnTo>
                        <a:pt x="293" y="63"/>
                      </a:lnTo>
                      <a:lnTo>
                        <a:pt x="294" y="64"/>
                      </a:lnTo>
                      <a:lnTo>
                        <a:pt x="294" y="65"/>
                      </a:lnTo>
                      <a:lnTo>
                        <a:pt x="295" y="65"/>
                      </a:lnTo>
                      <a:lnTo>
                        <a:pt x="295" y="66"/>
                      </a:lnTo>
                      <a:lnTo>
                        <a:pt x="296" y="67"/>
                      </a:lnTo>
                      <a:lnTo>
                        <a:pt x="296" y="68"/>
                      </a:lnTo>
                      <a:lnTo>
                        <a:pt x="297" y="69"/>
                      </a:lnTo>
                      <a:lnTo>
                        <a:pt x="298" y="69"/>
                      </a:lnTo>
                      <a:lnTo>
                        <a:pt x="299" y="70"/>
                      </a:lnTo>
                      <a:lnTo>
                        <a:pt x="300" y="71"/>
                      </a:lnTo>
                      <a:lnTo>
                        <a:pt x="301" y="72"/>
                      </a:lnTo>
                      <a:lnTo>
                        <a:pt x="302" y="72"/>
                      </a:lnTo>
                      <a:lnTo>
                        <a:pt x="302" y="73"/>
                      </a:lnTo>
                      <a:lnTo>
                        <a:pt x="302" y="74"/>
                      </a:lnTo>
                      <a:lnTo>
                        <a:pt x="302" y="75"/>
                      </a:lnTo>
                      <a:lnTo>
                        <a:pt x="302" y="76"/>
                      </a:lnTo>
                      <a:lnTo>
                        <a:pt x="303" y="78"/>
                      </a:lnTo>
                      <a:lnTo>
                        <a:pt x="303" y="80"/>
                      </a:lnTo>
                      <a:lnTo>
                        <a:pt x="304" y="80"/>
                      </a:lnTo>
                      <a:lnTo>
                        <a:pt x="304" y="81"/>
                      </a:lnTo>
                      <a:lnTo>
                        <a:pt x="304" y="82"/>
                      </a:lnTo>
                      <a:lnTo>
                        <a:pt x="303" y="83"/>
                      </a:lnTo>
                      <a:lnTo>
                        <a:pt x="303" y="84"/>
                      </a:lnTo>
                      <a:lnTo>
                        <a:pt x="303" y="85"/>
                      </a:lnTo>
                      <a:lnTo>
                        <a:pt x="303" y="86"/>
                      </a:lnTo>
                      <a:lnTo>
                        <a:pt x="302" y="87"/>
                      </a:lnTo>
                      <a:lnTo>
                        <a:pt x="302" y="88"/>
                      </a:lnTo>
                      <a:lnTo>
                        <a:pt x="303" y="89"/>
                      </a:lnTo>
                      <a:lnTo>
                        <a:pt x="303" y="90"/>
                      </a:lnTo>
                      <a:lnTo>
                        <a:pt x="303" y="91"/>
                      </a:lnTo>
                      <a:lnTo>
                        <a:pt x="303" y="92"/>
                      </a:lnTo>
                      <a:lnTo>
                        <a:pt x="304" y="92"/>
                      </a:lnTo>
                      <a:lnTo>
                        <a:pt x="304" y="93"/>
                      </a:lnTo>
                      <a:lnTo>
                        <a:pt x="305" y="94"/>
                      </a:lnTo>
                      <a:lnTo>
                        <a:pt x="306" y="95"/>
                      </a:lnTo>
                      <a:lnTo>
                        <a:pt x="307" y="95"/>
                      </a:lnTo>
                      <a:lnTo>
                        <a:pt x="308" y="95"/>
                      </a:lnTo>
                      <a:lnTo>
                        <a:pt x="309" y="96"/>
                      </a:lnTo>
                      <a:lnTo>
                        <a:pt x="310" y="96"/>
                      </a:lnTo>
                      <a:lnTo>
                        <a:pt x="312" y="96"/>
                      </a:lnTo>
                      <a:lnTo>
                        <a:pt x="313" y="97"/>
                      </a:lnTo>
                      <a:lnTo>
                        <a:pt x="314" y="97"/>
                      </a:lnTo>
                      <a:lnTo>
                        <a:pt x="315" y="97"/>
                      </a:lnTo>
                      <a:lnTo>
                        <a:pt x="317" y="98"/>
                      </a:lnTo>
                      <a:lnTo>
                        <a:pt x="318" y="98"/>
                      </a:lnTo>
                      <a:lnTo>
                        <a:pt x="319" y="98"/>
                      </a:lnTo>
                      <a:lnTo>
                        <a:pt x="320" y="98"/>
                      </a:lnTo>
                      <a:lnTo>
                        <a:pt x="321" y="98"/>
                      </a:lnTo>
                      <a:lnTo>
                        <a:pt x="322" y="97"/>
                      </a:lnTo>
                      <a:lnTo>
                        <a:pt x="323" y="97"/>
                      </a:lnTo>
                      <a:lnTo>
                        <a:pt x="325" y="96"/>
                      </a:lnTo>
                      <a:lnTo>
                        <a:pt x="325" y="95"/>
                      </a:lnTo>
                      <a:lnTo>
                        <a:pt x="327" y="95"/>
                      </a:lnTo>
                      <a:lnTo>
                        <a:pt x="328" y="95"/>
                      </a:lnTo>
                      <a:lnTo>
                        <a:pt x="329" y="94"/>
                      </a:lnTo>
                      <a:lnTo>
                        <a:pt x="330" y="94"/>
                      </a:lnTo>
                      <a:lnTo>
                        <a:pt x="331" y="94"/>
                      </a:lnTo>
                      <a:lnTo>
                        <a:pt x="332" y="93"/>
                      </a:lnTo>
                      <a:lnTo>
                        <a:pt x="333" y="93"/>
                      </a:lnTo>
                      <a:lnTo>
                        <a:pt x="334" y="93"/>
                      </a:lnTo>
                      <a:lnTo>
                        <a:pt x="335" y="93"/>
                      </a:lnTo>
                      <a:lnTo>
                        <a:pt x="336" y="94"/>
                      </a:lnTo>
                      <a:lnTo>
                        <a:pt x="337" y="94"/>
                      </a:lnTo>
                      <a:lnTo>
                        <a:pt x="338" y="94"/>
                      </a:lnTo>
                      <a:lnTo>
                        <a:pt x="339" y="95"/>
                      </a:lnTo>
                      <a:lnTo>
                        <a:pt x="341" y="95"/>
                      </a:lnTo>
                      <a:lnTo>
                        <a:pt x="342" y="96"/>
                      </a:lnTo>
                      <a:lnTo>
                        <a:pt x="343" y="97"/>
                      </a:lnTo>
                      <a:lnTo>
                        <a:pt x="344" y="98"/>
                      </a:lnTo>
                      <a:lnTo>
                        <a:pt x="345" y="98"/>
                      </a:lnTo>
                      <a:lnTo>
                        <a:pt x="345" y="99"/>
                      </a:lnTo>
                      <a:lnTo>
                        <a:pt x="346" y="99"/>
                      </a:lnTo>
                      <a:lnTo>
                        <a:pt x="346" y="100"/>
                      </a:lnTo>
                      <a:lnTo>
                        <a:pt x="347" y="101"/>
                      </a:lnTo>
                      <a:lnTo>
                        <a:pt x="348" y="101"/>
                      </a:lnTo>
                      <a:lnTo>
                        <a:pt x="348" y="102"/>
                      </a:lnTo>
                      <a:lnTo>
                        <a:pt x="348" y="103"/>
                      </a:lnTo>
                      <a:lnTo>
                        <a:pt x="349" y="103"/>
                      </a:lnTo>
                      <a:lnTo>
                        <a:pt x="349" y="104"/>
                      </a:lnTo>
                      <a:lnTo>
                        <a:pt x="349" y="105"/>
                      </a:lnTo>
                      <a:lnTo>
                        <a:pt x="349" y="106"/>
                      </a:lnTo>
                      <a:lnTo>
                        <a:pt x="350" y="107"/>
                      </a:lnTo>
                      <a:lnTo>
                        <a:pt x="350" y="108"/>
                      </a:lnTo>
                      <a:lnTo>
                        <a:pt x="350" y="109"/>
                      </a:lnTo>
                      <a:lnTo>
                        <a:pt x="351" y="109"/>
                      </a:lnTo>
                      <a:lnTo>
                        <a:pt x="352" y="109"/>
                      </a:lnTo>
                      <a:lnTo>
                        <a:pt x="353" y="110"/>
                      </a:lnTo>
                      <a:lnTo>
                        <a:pt x="354" y="110"/>
                      </a:lnTo>
                      <a:lnTo>
                        <a:pt x="354" y="111"/>
                      </a:lnTo>
                      <a:lnTo>
                        <a:pt x="354" y="112"/>
                      </a:lnTo>
                      <a:lnTo>
                        <a:pt x="354" y="113"/>
                      </a:lnTo>
                      <a:lnTo>
                        <a:pt x="354" y="114"/>
                      </a:lnTo>
                      <a:lnTo>
                        <a:pt x="355" y="114"/>
                      </a:lnTo>
                      <a:lnTo>
                        <a:pt x="355" y="115"/>
                      </a:lnTo>
                      <a:lnTo>
                        <a:pt x="356" y="116"/>
                      </a:lnTo>
                      <a:lnTo>
                        <a:pt x="356" y="117"/>
                      </a:lnTo>
                      <a:lnTo>
                        <a:pt x="356" y="118"/>
                      </a:lnTo>
                      <a:lnTo>
                        <a:pt x="356" y="119"/>
                      </a:lnTo>
                      <a:lnTo>
                        <a:pt x="357" y="119"/>
                      </a:lnTo>
                      <a:lnTo>
                        <a:pt x="357" y="120"/>
                      </a:lnTo>
                      <a:lnTo>
                        <a:pt x="358" y="120"/>
                      </a:lnTo>
                      <a:lnTo>
                        <a:pt x="359" y="121"/>
                      </a:lnTo>
                      <a:lnTo>
                        <a:pt x="360" y="121"/>
                      </a:lnTo>
                      <a:lnTo>
                        <a:pt x="360" y="122"/>
                      </a:lnTo>
                      <a:lnTo>
                        <a:pt x="361" y="122"/>
                      </a:lnTo>
                      <a:lnTo>
                        <a:pt x="362" y="123"/>
                      </a:lnTo>
                      <a:lnTo>
                        <a:pt x="363" y="124"/>
                      </a:lnTo>
                      <a:lnTo>
                        <a:pt x="364" y="125"/>
                      </a:lnTo>
                      <a:lnTo>
                        <a:pt x="364" y="126"/>
                      </a:lnTo>
                      <a:lnTo>
                        <a:pt x="365" y="126"/>
                      </a:lnTo>
                      <a:lnTo>
                        <a:pt x="366" y="127"/>
                      </a:lnTo>
                      <a:lnTo>
                        <a:pt x="366" y="128"/>
                      </a:lnTo>
                      <a:lnTo>
                        <a:pt x="366" y="129"/>
                      </a:lnTo>
                      <a:lnTo>
                        <a:pt x="366" y="130"/>
                      </a:lnTo>
                      <a:lnTo>
                        <a:pt x="366" y="131"/>
                      </a:lnTo>
                      <a:lnTo>
                        <a:pt x="366" y="132"/>
                      </a:lnTo>
                      <a:lnTo>
                        <a:pt x="367" y="133"/>
                      </a:lnTo>
                      <a:lnTo>
                        <a:pt x="368" y="134"/>
                      </a:lnTo>
                      <a:lnTo>
                        <a:pt x="368" y="135"/>
                      </a:lnTo>
                      <a:lnTo>
                        <a:pt x="369" y="135"/>
                      </a:lnTo>
                      <a:lnTo>
                        <a:pt x="369" y="136"/>
                      </a:lnTo>
                      <a:lnTo>
                        <a:pt x="370" y="137"/>
                      </a:lnTo>
                      <a:lnTo>
                        <a:pt x="370" y="138"/>
                      </a:lnTo>
                      <a:lnTo>
                        <a:pt x="370" y="139"/>
                      </a:lnTo>
                      <a:lnTo>
                        <a:pt x="371" y="140"/>
                      </a:lnTo>
                      <a:lnTo>
                        <a:pt x="371" y="141"/>
                      </a:lnTo>
                      <a:lnTo>
                        <a:pt x="372" y="142"/>
                      </a:lnTo>
                      <a:lnTo>
                        <a:pt x="372" y="143"/>
                      </a:lnTo>
                      <a:lnTo>
                        <a:pt x="372" y="144"/>
                      </a:lnTo>
                      <a:lnTo>
                        <a:pt x="373" y="144"/>
                      </a:lnTo>
                      <a:lnTo>
                        <a:pt x="373" y="145"/>
                      </a:lnTo>
                      <a:lnTo>
                        <a:pt x="373" y="146"/>
                      </a:lnTo>
                      <a:lnTo>
                        <a:pt x="373" y="147"/>
                      </a:lnTo>
                      <a:lnTo>
                        <a:pt x="373" y="148"/>
                      </a:lnTo>
                      <a:lnTo>
                        <a:pt x="374" y="149"/>
                      </a:lnTo>
                      <a:lnTo>
                        <a:pt x="374" y="150"/>
                      </a:lnTo>
                      <a:lnTo>
                        <a:pt x="375" y="150"/>
                      </a:lnTo>
                      <a:lnTo>
                        <a:pt x="376" y="151"/>
                      </a:lnTo>
                      <a:lnTo>
                        <a:pt x="377" y="151"/>
                      </a:lnTo>
                      <a:lnTo>
                        <a:pt x="377" y="152"/>
                      </a:lnTo>
                      <a:lnTo>
                        <a:pt x="378" y="153"/>
                      </a:lnTo>
                      <a:lnTo>
                        <a:pt x="379" y="153"/>
                      </a:lnTo>
                      <a:lnTo>
                        <a:pt x="379" y="154"/>
                      </a:lnTo>
                      <a:lnTo>
                        <a:pt x="380" y="154"/>
                      </a:lnTo>
                      <a:lnTo>
                        <a:pt x="381" y="155"/>
                      </a:lnTo>
                      <a:lnTo>
                        <a:pt x="381" y="156"/>
                      </a:lnTo>
                      <a:lnTo>
                        <a:pt x="382" y="156"/>
                      </a:lnTo>
                      <a:lnTo>
                        <a:pt x="383" y="157"/>
                      </a:lnTo>
                      <a:lnTo>
                        <a:pt x="383" y="158"/>
                      </a:lnTo>
                      <a:lnTo>
                        <a:pt x="383" y="159"/>
                      </a:lnTo>
                      <a:lnTo>
                        <a:pt x="384" y="160"/>
                      </a:lnTo>
                      <a:lnTo>
                        <a:pt x="385" y="160"/>
                      </a:lnTo>
                      <a:lnTo>
                        <a:pt x="386" y="161"/>
                      </a:lnTo>
                      <a:lnTo>
                        <a:pt x="386" y="162"/>
                      </a:lnTo>
                      <a:lnTo>
                        <a:pt x="387" y="162"/>
                      </a:lnTo>
                      <a:lnTo>
                        <a:pt x="388" y="162"/>
                      </a:lnTo>
                      <a:lnTo>
                        <a:pt x="389" y="163"/>
                      </a:lnTo>
                      <a:lnTo>
                        <a:pt x="389" y="164"/>
                      </a:lnTo>
                      <a:lnTo>
                        <a:pt x="389" y="165"/>
                      </a:lnTo>
                      <a:lnTo>
                        <a:pt x="390" y="165"/>
                      </a:lnTo>
                      <a:lnTo>
                        <a:pt x="390" y="166"/>
                      </a:lnTo>
                      <a:lnTo>
                        <a:pt x="391" y="166"/>
                      </a:lnTo>
                      <a:lnTo>
                        <a:pt x="391" y="167"/>
                      </a:lnTo>
                      <a:lnTo>
                        <a:pt x="391" y="168"/>
                      </a:lnTo>
                      <a:lnTo>
                        <a:pt x="391" y="169"/>
                      </a:lnTo>
                      <a:lnTo>
                        <a:pt x="390" y="170"/>
                      </a:lnTo>
                      <a:lnTo>
                        <a:pt x="389" y="170"/>
                      </a:lnTo>
                      <a:lnTo>
                        <a:pt x="389" y="171"/>
                      </a:lnTo>
                      <a:lnTo>
                        <a:pt x="388" y="171"/>
                      </a:lnTo>
                      <a:lnTo>
                        <a:pt x="388" y="172"/>
                      </a:lnTo>
                      <a:lnTo>
                        <a:pt x="387" y="172"/>
                      </a:lnTo>
                      <a:lnTo>
                        <a:pt x="386" y="172"/>
                      </a:lnTo>
                      <a:lnTo>
                        <a:pt x="385" y="172"/>
                      </a:lnTo>
                      <a:lnTo>
                        <a:pt x="384" y="172"/>
                      </a:lnTo>
                      <a:lnTo>
                        <a:pt x="383" y="173"/>
                      </a:lnTo>
                      <a:lnTo>
                        <a:pt x="382" y="174"/>
                      </a:lnTo>
                      <a:lnTo>
                        <a:pt x="382" y="175"/>
                      </a:lnTo>
                      <a:lnTo>
                        <a:pt x="381" y="177"/>
                      </a:lnTo>
                      <a:lnTo>
                        <a:pt x="380" y="177"/>
                      </a:lnTo>
                      <a:lnTo>
                        <a:pt x="380" y="178"/>
                      </a:lnTo>
                      <a:lnTo>
                        <a:pt x="379" y="179"/>
                      </a:lnTo>
                      <a:lnTo>
                        <a:pt x="379" y="180"/>
                      </a:lnTo>
                      <a:lnTo>
                        <a:pt x="380" y="180"/>
                      </a:lnTo>
                      <a:lnTo>
                        <a:pt x="380" y="181"/>
                      </a:lnTo>
                      <a:lnTo>
                        <a:pt x="380" y="182"/>
                      </a:lnTo>
                      <a:lnTo>
                        <a:pt x="381" y="183"/>
                      </a:lnTo>
                      <a:lnTo>
                        <a:pt x="382" y="184"/>
                      </a:lnTo>
                      <a:lnTo>
                        <a:pt x="383" y="184"/>
                      </a:lnTo>
                      <a:lnTo>
                        <a:pt x="383" y="185"/>
                      </a:lnTo>
                      <a:lnTo>
                        <a:pt x="384" y="185"/>
                      </a:lnTo>
                      <a:lnTo>
                        <a:pt x="385" y="186"/>
                      </a:lnTo>
                      <a:lnTo>
                        <a:pt x="385" y="187"/>
                      </a:lnTo>
                      <a:lnTo>
                        <a:pt x="385" y="188"/>
                      </a:lnTo>
                      <a:lnTo>
                        <a:pt x="386" y="189"/>
                      </a:lnTo>
                      <a:lnTo>
                        <a:pt x="386" y="190"/>
                      </a:lnTo>
                      <a:lnTo>
                        <a:pt x="386" y="191"/>
                      </a:lnTo>
                      <a:lnTo>
                        <a:pt x="385" y="191"/>
                      </a:lnTo>
                      <a:lnTo>
                        <a:pt x="385" y="192"/>
                      </a:lnTo>
                      <a:lnTo>
                        <a:pt x="384" y="192"/>
                      </a:lnTo>
                      <a:lnTo>
                        <a:pt x="383" y="193"/>
                      </a:lnTo>
                      <a:lnTo>
                        <a:pt x="382" y="193"/>
                      </a:lnTo>
                      <a:lnTo>
                        <a:pt x="382" y="194"/>
                      </a:lnTo>
                      <a:lnTo>
                        <a:pt x="381" y="194"/>
                      </a:lnTo>
                      <a:lnTo>
                        <a:pt x="380" y="194"/>
                      </a:lnTo>
                      <a:lnTo>
                        <a:pt x="379" y="195"/>
                      </a:lnTo>
                      <a:lnTo>
                        <a:pt x="378" y="195"/>
                      </a:lnTo>
                      <a:lnTo>
                        <a:pt x="377" y="195"/>
                      </a:lnTo>
                      <a:lnTo>
                        <a:pt x="377" y="196"/>
                      </a:lnTo>
                      <a:lnTo>
                        <a:pt x="376" y="196"/>
                      </a:lnTo>
                      <a:lnTo>
                        <a:pt x="375" y="196"/>
                      </a:lnTo>
                      <a:lnTo>
                        <a:pt x="374" y="198"/>
                      </a:lnTo>
                      <a:lnTo>
                        <a:pt x="373" y="199"/>
                      </a:lnTo>
                      <a:lnTo>
                        <a:pt x="373" y="200"/>
                      </a:lnTo>
                      <a:lnTo>
                        <a:pt x="372" y="202"/>
                      </a:lnTo>
                      <a:lnTo>
                        <a:pt x="372" y="204"/>
                      </a:lnTo>
                      <a:lnTo>
                        <a:pt x="371" y="205"/>
                      </a:lnTo>
                      <a:lnTo>
                        <a:pt x="371" y="206"/>
                      </a:lnTo>
                      <a:lnTo>
                        <a:pt x="371" y="207"/>
                      </a:lnTo>
                      <a:lnTo>
                        <a:pt x="370" y="208"/>
                      </a:lnTo>
                      <a:lnTo>
                        <a:pt x="370" y="209"/>
                      </a:lnTo>
                      <a:lnTo>
                        <a:pt x="370" y="210"/>
                      </a:lnTo>
                      <a:lnTo>
                        <a:pt x="371" y="211"/>
                      </a:lnTo>
                      <a:lnTo>
                        <a:pt x="371" y="212"/>
                      </a:lnTo>
                      <a:lnTo>
                        <a:pt x="371" y="213"/>
                      </a:lnTo>
                      <a:lnTo>
                        <a:pt x="371" y="214"/>
                      </a:lnTo>
                      <a:lnTo>
                        <a:pt x="372" y="215"/>
                      </a:lnTo>
                      <a:lnTo>
                        <a:pt x="372" y="216"/>
                      </a:lnTo>
                      <a:lnTo>
                        <a:pt x="372" y="217"/>
                      </a:lnTo>
                      <a:lnTo>
                        <a:pt x="372" y="218"/>
                      </a:lnTo>
                      <a:lnTo>
                        <a:pt x="372" y="219"/>
                      </a:lnTo>
                      <a:lnTo>
                        <a:pt x="372" y="220"/>
                      </a:lnTo>
                      <a:lnTo>
                        <a:pt x="371" y="220"/>
                      </a:lnTo>
                      <a:lnTo>
                        <a:pt x="371" y="221"/>
                      </a:lnTo>
                      <a:lnTo>
                        <a:pt x="370" y="221"/>
                      </a:lnTo>
                      <a:lnTo>
                        <a:pt x="370" y="222"/>
                      </a:lnTo>
                      <a:lnTo>
                        <a:pt x="369" y="223"/>
                      </a:lnTo>
                      <a:lnTo>
                        <a:pt x="368" y="224"/>
                      </a:lnTo>
                      <a:lnTo>
                        <a:pt x="345" y="223"/>
                      </a:lnTo>
                      <a:lnTo>
                        <a:pt x="343" y="223"/>
                      </a:lnTo>
                      <a:lnTo>
                        <a:pt x="341" y="222"/>
                      </a:lnTo>
                      <a:lnTo>
                        <a:pt x="175" y="212"/>
                      </a:lnTo>
                      <a:lnTo>
                        <a:pt x="0" y="198"/>
                      </a:lnTo>
                      <a:lnTo>
                        <a:pt x="17" y="169"/>
                      </a:lnTo>
                      <a:lnTo>
                        <a:pt x="45" y="137"/>
                      </a:lnTo>
                      <a:lnTo>
                        <a:pt x="46" y="137"/>
                      </a:lnTo>
                      <a:lnTo>
                        <a:pt x="46" y="136"/>
                      </a:lnTo>
                      <a:lnTo>
                        <a:pt x="69" y="110"/>
                      </a:lnTo>
                      <a:lnTo>
                        <a:pt x="94" y="73"/>
                      </a:lnTo>
                      <a:lnTo>
                        <a:pt x="112" y="45"/>
                      </a:lnTo>
                      <a:lnTo>
                        <a:pt x="113" y="45"/>
                      </a:lnTo>
                      <a:lnTo>
                        <a:pt x="114" y="45"/>
                      </a:lnTo>
                      <a:lnTo>
                        <a:pt x="115" y="45"/>
                      </a:lnTo>
                      <a:lnTo>
                        <a:pt x="116" y="46"/>
                      </a:lnTo>
                      <a:lnTo>
                        <a:pt x="116" y="45"/>
                      </a:lnTo>
                      <a:lnTo>
                        <a:pt x="117" y="45"/>
                      </a:lnTo>
                      <a:lnTo>
                        <a:pt x="118" y="45"/>
                      </a:lnTo>
                      <a:lnTo>
                        <a:pt x="119" y="45"/>
                      </a:lnTo>
                      <a:lnTo>
                        <a:pt x="119" y="44"/>
                      </a:lnTo>
                      <a:lnTo>
                        <a:pt x="119" y="43"/>
                      </a:lnTo>
                      <a:lnTo>
                        <a:pt x="120" y="42"/>
                      </a:lnTo>
                      <a:lnTo>
                        <a:pt x="120" y="41"/>
                      </a:lnTo>
                      <a:lnTo>
                        <a:pt x="120" y="40"/>
                      </a:lnTo>
                      <a:lnTo>
                        <a:pt x="119" y="39"/>
                      </a:lnTo>
                      <a:lnTo>
                        <a:pt x="118" y="38"/>
                      </a:lnTo>
                      <a:lnTo>
                        <a:pt x="118" y="37"/>
                      </a:lnTo>
                      <a:lnTo>
                        <a:pt x="117" y="36"/>
                      </a:lnTo>
                      <a:lnTo>
                        <a:pt x="117" y="35"/>
                      </a:lnTo>
                      <a:lnTo>
                        <a:pt x="118" y="35"/>
                      </a:lnTo>
                      <a:lnTo>
                        <a:pt x="118" y="34"/>
                      </a:lnTo>
                      <a:lnTo>
                        <a:pt x="119" y="34"/>
                      </a:lnTo>
                      <a:lnTo>
                        <a:pt x="120" y="34"/>
                      </a:lnTo>
                      <a:lnTo>
                        <a:pt x="120" y="33"/>
                      </a:lnTo>
                      <a:lnTo>
                        <a:pt x="121" y="32"/>
                      </a:lnTo>
                      <a:lnTo>
                        <a:pt x="122" y="31"/>
                      </a:lnTo>
                      <a:lnTo>
                        <a:pt x="122" y="30"/>
                      </a:lnTo>
                      <a:lnTo>
                        <a:pt x="122" y="29"/>
                      </a:lnTo>
                      <a:lnTo>
                        <a:pt x="122" y="28"/>
                      </a:lnTo>
                      <a:lnTo>
                        <a:pt x="122" y="27"/>
                      </a:lnTo>
                      <a:lnTo>
                        <a:pt x="123" y="26"/>
                      </a:lnTo>
                      <a:lnTo>
                        <a:pt x="124" y="25"/>
                      </a:lnTo>
                      <a:lnTo>
                        <a:pt x="125" y="24"/>
                      </a:lnTo>
                      <a:lnTo>
                        <a:pt x="126" y="23"/>
                      </a:lnTo>
                      <a:lnTo>
                        <a:pt x="127" y="23"/>
                      </a:lnTo>
                      <a:lnTo>
                        <a:pt x="128" y="23"/>
                      </a:lnTo>
                      <a:lnTo>
                        <a:pt x="129" y="23"/>
                      </a:lnTo>
                      <a:lnTo>
                        <a:pt x="130" y="23"/>
                      </a:lnTo>
                      <a:lnTo>
                        <a:pt x="131" y="23"/>
                      </a:lnTo>
                      <a:lnTo>
                        <a:pt x="132" y="23"/>
                      </a:lnTo>
                      <a:lnTo>
                        <a:pt x="133" y="23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" name="Freeform 88">
                  <a:extLst>
                    <a:ext uri="{FF2B5EF4-FFF2-40B4-BE49-F238E27FC236}">
                      <a16:creationId xmlns:a16="http://schemas.microsoft.com/office/drawing/2014/main" id="{4E1A61AD-F589-44C8-9B47-87779482909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799138" y="2917825"/>
                  <a:ext cx="657225" cy="708025"/>
                </a:xfrm>
                <a:custGeom>
                  <a:avLst/>
                  <a:gdLst>
                    <a:gd name="T0" fmla="*/ 293 w 414"/>
                    <a:gd name="T1" fmla="*/ 8 h 446"/>
                    <a:gd name="T2" fmla="*/ 294 w 414"/>
                    <a:gd name="T3" fmla="*/ 17 h 446"/>
                    <a:gd name="T4" fmla="*/ 297 w 414"/>
                    <a:gd name="T5" fmla="*/ 21 h 446"/>
                    <a:gd name="T6" fmla="*/ 295 w 414"/>
                    <a:gd name="T7" fmla="*/ 29 h 446"/>
                    <a:gd name="T8" fmla="*/ 295 w 414"/>
                    <a:gd name="T9" fmla="*/ 35 h 446"/>
                    <a:gd name="T10" fmla="*/ 301 w 414"/>
                    <a:gd name="T11" fmla="*/ 42 h 446"/>
                    <a:gd name="T12" fmla="*/ 303 w 414"/>
                    <a:gd name="T13" fmla="*/ 47 h 446"/>
                    <a:gd name="T14" fmla="*/ 309 w 414"/>
                    <a:gd name="T15" fmla="*/ 53 h 446"/>
                    <a:gd name="T16" fmla="*/ 314 w 414"/>
                    <a:gd name="T17" fmla="*/ 51 h 446"/>
                    <a:gd name="T18" fmla="*/ 315 w 414"/>
                    <a:gd name="T19" fmla="*/ 58 h 446"/>
                    <a:gd name="T20" fmla="*/ 318 w 414"/>
                    <a:gd name="T21" fmla="*/ 66 h 446"/>
                    <a:gd name="T22" fmla="*/ 321 w 414"/>
                    <a:gd name="T23" fmla="*/ 70 h 446"/>
                    <a:gd name="T24" fmla="*/ 330 w 414"/>
                    <a:gd name="T25" fmla="*/ 70 h 446"/>
                    <a:gd name="T26" fmla="*/ 338 w 414"/>
                    <a:gd name="T27" fmla="*/ 70 h 446"/>
                    <a:gd name="T28" fmla="*/ 341 w 414"/>
                    <a:gd name="T29" fmla="*/ 75 h 446"/>
                    <a:gd name="T30" fmla="*/ 342 w 414"/>
                    <a:gd name="T31" fmla="*/ 79 h 446"/>
                    <a:gd name="T32" fmla="*/ 347 w 414"/>
                    <a:gd name="T33" fmla="*/ 81 h 446"/>
                    <a:gd name="T34" fmla="*/ 350 w 414"/>
                    <a:gd name="T35" fmla="*/ 95 h 446"/>
                    <a:gd name="T36" fmla="*/ 392 w 414"/>
                    <a:gd name="T37" fmla="*/ 174 h 446"/>
                    <a:gd name="T38" fmla="*/ 357 w 414"/>
                    <a:gd name="T39" fmla="*/ 314 h 446"/>
                    <a:gd name="T40" fmla="*/ 364 w 414"/>
                    <a:gd name="T41" fmla="*/ 341 h 446"/>
                    <a:gd name="T42" fmla="*/ 353 w 414"/>
                    <a:gd name="T43" fmla="*/ 354 h 446"/>
                    <a:gd name="T44" fmla="*/ 355 w 414"/>
                    <a:gd name="T45" fmla="*/ 363 h 446"/>
                    <a:gd name="T46" fmla="*/ 356 w 414"/>
                    <a:gd name="T47" fmla="*/ 370 h 446"/>
                    <a:gd name="T48" fmla="*/ 349 w 414"/>
                    <a:gd name="T49" fmla="*/ 370 h 446"/>
                    <a:gd name="T50" fmla="*/ 342 w 414"/>
                    <a:gd name="T51" fmla="*/ 372 h 446"/>
                    <a:gd name="T52" fmla="*/ 336 w 414"/>
                    <a:gd name="T53" fmla="*/ 374 h 446"/>
                    <a:gd name="T54" fmla="*/ 331 w 414"/>
                    <a:gd name="T55" fmla="*/ 375 h 446"/>
                    <a:gd name="T56" fmla="*/ 322 w 414"/>
                    <a:gd name="T57" fmla="*/ 375 h 446"/>
                    <a:gd name="T58" fmla="*/ 318 w 414"/>
                    <a:gd name="T59" fmla="*/ 380 h 446"/>
                    <a:gd name="T60" fmla="*/ 310 w 414"/>
                    <a:gd name="T61" fmla="*/ 387 h 446"/>
                    <a:gd name="T62" fmla="*/ 297 w 414"/>
                    <a:gd name="T63" fmla="*/ 392 h 446"/>
                    <a:gd name="T64" fmla="*/ 287 w 414"/>
                    <a:gd name="T65" fmla="*/ 388 h 446"/>
                    <a:gd name="T66" fmla="*/ 280 w 414"/>
                    <a:gd name="T67" fmla="*/ 395 h 446"/>
                    <a:gd name="T68" fmla="*/ 268 w 414"/>
                    <a:gd name="T69" fmla="*/ 400 h 446"/>
                    <a:gd name="T70" fmla="*/ 208 w 414"/>
                    <a:gd name="T71" fmla="*/ 436 h 446"/>
                    <a:gd name="T72" fmla="*/ 163 w 414"/>
                    <a:gd name="T73" fmla="*/ 442 h 446"/>
                    <a:gd name="T74" fmla="*/ 110 w 414"/>
                    <a:gd name="T75" fmla="*/ 397 h 446"/>
                    <a:gd name="T76" fmla="*/ 111 w 414"/>
                    <a:gd name="T77" fmla="*/ 388 h 446"/>
                    <a:gd name="T78" fmla="*/ 116 w 414"/>
                    <a:gd name="T79" fmla="*/ 381 h 446"/>
                    <a:gd name="T80" fmla="*/ 110 w 414"/>
                    <a:gd name="T81" fmla="*/ 373 h 446"/>
                    <a:gd name="T82" fmla="*/ 102 w 414"/>
                    <a:gd name="T83" fmla="*/ 365 h 446"/>
                    <a:gd name="T84" fmla="*/ 94 w 414"/>
                    <a:gd name="T85" fmla="*/ 356 h 446"/>
                    <a:gd name="T86" fmla="*/ 89 w 414"/>
                    <a:gd name="T87" fmla="*/ 349 h 446"/>
                    <a:gd name="T88" fmla="*/ 86 w 414"/>
                    <a:gd name="T89" fmla="*/ 338 h 446"/>
                    <a:gd name="T90" fmla="*/ 75 w 414"/>
                    <a:gd name="T91" fmla="*/ 331 h 446"/>
                    <a:gd name="T92" fmla="*/ 71 w 414"/>
                    <a:gd name="T93" fmla="*/ 319 h 446"/>
                    <a:gd name="T94" fmla="*/ 66 w 414"/>
                    <a:gd name="T95" fmla="*/ 313 h 446"/>
                    <a:gd name="T96" fmla="*/ 65 w 414"/>
                    <a:gd name="T97" fmla="*/ 306 h 446"/>
                    <a:gd name="T98" fmla="*/ 58 w 414"/>
                    <a:gd name="T99" fmla="*/ 296 h 446"/>
                    <a:gd name="T100" fmla="*/ 55 w 414"/>
                    <a:gd name="T101" fmla="*/ 289 h 446"/>
                    <a:gd name="T102" fmla="*/ 45 w 414"/>
                    <a:gd name="T103" fmla="*/ 282 h 446"/>
                    <a:gd name="T104" fmla="*/ 38 w 414"/>
                    <a:gd name="T105" fmla="*/ 274 h 446"/>
                    <a:gd name="T106" fmla="*/ 37 w 414"/>
                    <a:gd name="T107" fmla="*/ 266 h 446"/>
                    <a:gd name="T108" fmla="*/ 31 w 414"/>
                    <a:gd name="T109" fmla="*/ 256 h 446"/>
                    <a:gd name="T110" fmla="*/ 20 w 414"/>
                    <a:gd name="T111" fmla="*/ 255 h 446"/>
                    <a:gd name="T112" fmla="*/ 13 w 414"/>
                    <a:gd name="T113" fmla="*/ 244 h 446"/>
                    <a:gd name="T114" fmla="*/ 0 w 414"/>
                    <a:gd name="T115" fmla="*/ 237 h 446"/>
                    <a:gd name="T116" fmla="*/ 143 w 414"/>
                    <a:gd name="T117" fmla="*/ 99 h 446"/>
                    <a:gd name="T118" fmla="*/ 152 w 414"/>
                    <a:gd name="T119" fmla="*/ 89 h 446"/>
                    <a:gd name="T120" fmla="*/ 230 w 414"/>
                    <a:gd name="T121" fmla="*/ 42 h 44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414"/>
                    <a:gd name="T184" fmla="*/ 0 h 446"/>
                    <a:gd name="T185" fmla="*/ 414 w 414"/>
                    <a:gd name="T186" fmla="*/ 446 h 44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414" h="446">
                      <a:moveTo>
                        <a:pt x="290" y="0"/>
                      </a:moveTo>
                      <a:lnTo>
                        <a:pt x="290" y="1"/>
                      </a:lnTo>
                      <a:lnTo>
                        <a:pt x="290" y="3"/>
                      </a:lnTo>
                      <a:lnTo>
                        <a:pt x="289" y="3"/>
                      </a:lnTo>
                      <a:lnTo>
                        <a:pt x="289" y="4"/>
                      </a:lnTo>
                      <a:lnTo>
                        <a:pt x="291" y="5"/>
                      </a:lnTo>
                      <a:lnTo>
                        <a:pt x="292" y="6"/>
                      </a:lnTo>
                      <a:lnTo>
                        <a:pt x="293" y="8"/>
                      </a:lnTo>
                      <a:lnTo>
                        <a:pt x="293" y="9"/>
                      </a:lnTo>
                      <a:lnTo>
                        <a:pt x="293" y="8"/>
                      </a:lnTo>
                      <a:lnTo>
                        <a:pt x="293" y="9"/>
                      </a:lnTo>
                      <a:lnTo>
                        <a:pt x="293" y="10"/>
                      </a:lnTo>
                      <a:lnTo>
                        <a:pt x="294" y="10"/>
                      </a:lnTo>
                      <a:lnTo>
                        <a:pt x="294" y="11"/>
                      </a:lnTo>
                      <a:lnTo>
                        <a:pt x="294" y="12"/>
                      </a:lnTo>
                      <a:lnTo>
                        <a:pt x="294" y="13"/>
                      </a:lnTo>
                      <a:lnTo>
                        <a:pt x="294" y="15"/>
                      </a:lnTo>
                      <a:lnTo>
                        <a:pt x="294" y="16"/>
                      </a:lnTo>
                      <a:lnTo>
                        <a:pt x="294" y="17"/>
                      </a:lnTo>
                      <a:lnTo>
                        <a:pt x="294" y="18"/>
                      </a:lnTo>
                      <a:lnTo>
                        <a:pt x="295" y="19"/>
                      </a:lnTo>
                      <a:lnTo>
                        <a:pt x="295" y="20"/>
                      </a:lnTo>
                      <a:lnTo>
                        <a:pt x="296" y="20"/>
                      </a:lnTo>
                      <a:lnTo>
                        <a:pt x="296" y="19"/>
                      </a:lnTo>
                      <a:lnTo>
                        <a:pt x="296" y="20"/>
                      </a:lnTo>
                      <a:lnTo>
                        <a:pt x="296" y="19"/>
                      </a:lnTo>
                      <a:lnTo>
                        <a:pt x="296" y="20"/>
                      </a:lnTo>
                      <a:lnTo>
                        <a:pt x="297" y="20"/>
                      </a:lnTo>
                      <a:lnTo>
                        <a:pt x="297" y="21"/>
                      </a:lnTo>
                      <a:lnTo>
                        <a:pt x="297" y="22"/>
                      </a:lnTo>
                      <a:lnTo>
                        <a:pt x="296" y="22"/>
                      </a:lnTo>
                      <a:lnTo>
                        <a:pt x="296" y="23"/>
                      </a:lnTo>
                      <a:lnTo>
                        <a:pt x="296" y="25"/>
                      </a:lnTo>
                      <a:lnTo>
                        <a:pt x="296" y="26"/>
                      </a:lnTo>
                      <a:lnTo>
                        <a:pt x="296" y="27"/>
                      </a:lnTo>
                      <a:lnTo>
                        <a:pt x="296" y="28"/>
                      </a:lnTo>
                      <a:lnTo>
                        <a:pt x="295" y="29"/>
                      </a:lnTo>
                      <a:lnTo>
                        <a:pt x="295" y="30"/>
                      </a:lnTo>
                      <a:lnTo>
                        <a:pt x="295" y="31"/>
                      </a:lnTo>
                      <a:lnTo>
                        <a:pt x="295" y="32"/>
                      </a:lnTo>
                      <a:lnTo>
                        <a:pt x="295" y="33"/>
                      </a:lnTo>
                      <a:lnTo>
                        <a:pt x="295" y="34"/>
                      </a:lnTo>
                      <a:lnTo>
                        <a:pt x="294" y="34"/>
                      </a:lnTo>
                      <a:lnTo>
                        <a:pt x="293" y="34"/>
                      </a:lnTo>
                      <a:lnTo>
                        <a:pt x="293" y="35"/>
                      </a:lnTo>
                      <a:lnTo>
                        <a:pt x="294" y="35"/>
                      </a:lnTo>
                      <a:lnTo>
                        <a:pt x="295" y="35"/>
                      </a:lnTo>
                      <a:lnTo>
                        <a:pt x="295" y="36"/>
                      </a:lnTo>
                      <a:lnTo>
                        <a:pt x="296" y="36"/>
                      </a:lnTo>
                      <a:lnTo>
                        <a:pt x="296" y="37"/>
                      </a:lnTo>
                      <a:lnTo>
                        <a:pt x="297" y="38"/>
                      </a:lnTo>
                      <a:lnTo>
                        <a:pt x="298" y="39"/>
                      </a:lnTo>
                      <a:lnTo>
                        <a:pt x="299" y="39"/>
                      </a:lnTo>
                      <a:lnTo>
                        <a:pt x="300" y="39"/>
                      </a:lnTo>
                      <a:lnTo>
                        <a:pt x="301" y="39"/>
                      </a:lnTo>
                      <a:lnTo>
                        <a:pt x="301" y="40"/>
                      </a:lnTo>
                      <a:lnTo>
                        <a:pt x="301" y="42"/>
                      </a:lnTo>
                      <a:lnTo>
                        <a:pt x="301" y="43"/>
                      </a:lnTo>
                      <a:lnTo>
                        <a:pt x="302" y="43"/>
                      </a:lnTo>
                      <a:lnTo>
                        <a:pt x="302" y="44"/>
                      </a:lnTo>
                      <a:lnTo>
                        <a:pt x="302" y="45"/>
                      </a:lnTo>
                      <a:lnTo>
                        <a:pt x="303" y="45"/>
                      </a:lnTo>
                      <a:lnTo>
                        <a:pt x="303" y="46"/>
                      </a:lnTo>
                      <a:lnTo>
                        <a:pt x="304" y="47"/>
                      </a:lnTo>
                      <a:lnTo>
                        <a:pt x="303" y="47"/>
                      </a:lnTo>
                      <a:lnTo>
                        <a:pt x="302" y="47"/>
                      </a:lnTo>
                      <a:lnTo>
                        <a:pt x="303" y="47"/>
                      </a:lnTo>
                      <a:lnTo>
                        <a:pt x="302" y="47"/>
                      </a:lnTo>
                      <a:lnTo>
                        <a:pt x="302" y="48"/>
                      </a:lnTo>
                      <a:lnTo>
                        <a:pt x="303" y="48"/>
                      </a:lnTo>
                      <a:lnTo>
                        <a:pt x="303" y="49"/>
                      </a:lnTo>
                      <a:lnTo>
                        <a:pt x="304" y="51"/>
                      </a:lnTo>
                      <a:lnTo>
                        <a:pt x="304" y="52"/>
                      </a:lnTo>
                      <a:lnTo>
                        <a:pt x="305" y="52"/>
                      </a:lnTo>
                      <a:lnTo>
                        <a:pt x="306" y="52"/>
                      </a:lnTo>
                      <a:lnTo>
                        <a:pt x="307" y="52"/>
                      </a:lnTo>
                      <a:lnTo>
                        <a:pt x="308" y="52"/>
                      </a:lnTo>
                      <a:lnTo>
                        <a:pt x="309" y="53"/>
                      </a:lnTo>
                      <a:lnTo>
                        <a:pt x="309" y="52"/>
                      </a:lnTo>
                      <a:lnTo>
                        <a:pt x="310" y="52"/>
                      </a:lnTo>
                      <a:lnTo>
                        <a:pt x="311" y="51"/>
                      </a:lnTo>
                      <a:lnTo>
                        <a:pt x="312" y="51"/>
                      </a:lnTo>
                      <a:lnTo>
                        <a:pt x="312" y="50"/>
                      </a:lnTo>
                      <a:lnTo>
                        <a:pt x="313" y="50"/>
                      </a:lnTo>
                      <a:lnTo>
                        <a:pt x="313" y="49"/>
                      </a:lnTo>
                      <a:lnTo>
                        <a:pt x="314" y="50"/>
                      </a:lnTo>
                      <a:lnTo>
                        <a:pt x="314" y="51"/>
                      </a:lnTo>
                      <a:lnTo>
                        <a:pt x="315" y="52"/>
                      </a:lnTo>
                      <a:lnTo>
                        <a:pt x="314" y="52"/>
                      </a:lnTo>
                      <a:lnTo>
                        <a:pt x="314" y="53"/>
                      </a:lnTo>
                      <a:lnTo>
                        <a:pt x="315" y="53"/>
                      </a:lnTo>
                      <a:lnTo>
                        <a:pt x="315" y="54"/>
                      </a:lnTo>
                      <a:lnTo>
                        <a:pt x="316" y="54"/>
                      </a:lnTo>
                      <a:lnTo>
                        <a:pt x="316" y="55"/>
                      </a:lnTo>
                      <a:lnTo>
                        <a:pt x="315" y="56"/>
                      </a:lnTo>
                      <a:lnTo>
                        <a:pt x="316" y="57"/>
                      </a:lnTo>
                      <a:lnTo>
                        <a:pt x="315" y="58"/>
                      </a:lnTo>
                      <a:lnTo>
                        <a:pt x="315" y="60"/>
                      </a:lnTo>
                      <a:lnTo>
                        <a:pt x="315" y="61"/>
                      </a:lnTo>
                      <a:lnTo>
                        <a:pt x="316" y="61"/>
                      </a:lnTo>
                      <a:lnTo>
                        <a:pt x="316" y="62"/>
                      </a:lnTo>
                      <a:lnTo>
                        <a:pt x="316" y="63"/>
                      </a:lnTo>
                      <a:lnTo>
                        <a:pt x="316" y="64"/>
                      </a:lnTo>
                      <a:lnTo>
                        <a:pt x="317" y="64"/>
                      </a:lnTo>
                      <a:lnTo>
                        <a:pt x="318" y="65"/>
                      </a:lnTo>
                      <a:lnTo>
                        <a:pt x="318" y="66"/>
                      </a:lnTo>
                      <a:lnTo>
                        <a:pt x="319" y="66"/>
                      </a:lnTo>
                      <a:lnTo>
                        <a:pt x="319" y="67"/>
                      </a:lnTo>
                      <a:lnTo>
                        <a:pt x="319" y="68"/>
                      </a:lnTo>
                      <a:lnTo>
                        <a:pt x="320" y="69"/>
                      </a:lnTo>
                      <a:lnTo>
                        <a:pt x="321" y="68"/>
                      </a:lnTo>
                      <a:lnTo>
                        <a:pt x="322" y="68"/>
                      </a:lnTo>
                      <a:lnTo>
                        <a:pt x="322" y="69"/>
                      </a:lnTo>
                      <a:lnTo>
                        <a:pt x="322" y="70"/>
                      </a:lnTo>
                      <a:lnTo>
                        <a:pt x="321" y="69"/>
                      </a:lnTo>
                      <a:lnTo>
                        <a:pt x="321" y="70"/>
                      </a:lnTo>
                      <a:lnTo>
                        <a:pt x="322" y="70"/>
                      </a:lnTo>
                      <a:lnTo>
                        <a:pt x="323" y="70"/>
                      </a:lnTo>
                      <a:lnTo>
                        <a:pt x="324" y="70"/>
                      </a:lnTo>
                      <a:lnTo>
                        <a:pt x="326" y="70"/>
                      </a:lnTo>
                      <a:lnTo>
                        <a:pt x="327" y="70"/>
                      </a:lnTo>
                      <a:lnTo>
                        <a:pt x="328" y="70"/>
                      </a:lnTo>
                      <a:lnTo>
                        <a:pt x="329" y="70"/>
                      </a:lnTo>
                      <a:lnTo>
                        <a:pt x="330" y="70"/>
                      </a:lnTo>
                      <a:lnTo>
                        <a:pt x="331" y="70"/>
                      </a:lnTo>
                      <a:lnTo>
                        <a:pt x="330" y="70"/>
                      </a:lnTo>
                      <a:lnTo>
                        <a:pt x="331" y="69"/>
                      </a:lnTo>
                      <a:lnTo>
                        <a:pt x="332" y="69"/>
                      </a:lnTo>
                      <a:lnTo>
                        <a:pt x="333" y="69"/>
                      </a:lnTo>
                      <a:lnTo>
                        <a:pt x="334" y="69"/>
                      </a:lnTo>
                      <a:lnTo>
                        <a:pt x="334" y="70"/>
                      </a:lnTo>
                      <a:lnTo>
                        <a:pt x="336" y="70"/>
                      </a:lnTo>
                      <a:lnTo>
                        <a:pt x="337" y="70"/>
                      </a:lnTo>
                      <a:lnTo>
                        <a:pt x="338" y="70"/>
                      </a:lnTo>
                      <a:lnTo>
                        <a:pt x="338" y="71"/>
                      </a:lnTo>
                      <a:lnTo>
                        <a:pt x="338" y="72"/>
                      </a:lnTo>
                      <a:lnTo>
                        <a:pt x="338" y="71"/>
                      </a:lnTo>
                      <a:lnTo>
                        <a:pt x="339" y="71"/>
                      </a:lnTo>
                      <a:lnTo>
                        <a:pt x="339" y="72"/>
                      </a:lnTo>
                      <a:lnTo>
                        <a:pt x="339" y="73"/>
                      </a:lnTo>
                      <a:lnTo>
                        <a:pt x="340" y="74"/>
                      </a:lnTo>
                      <a:lnTo>
                        <a:pt x="339" y="74"/>
                      </a:lnTo>
                      <a:lnTo>
                        <a:pt x="339" y="75"/>
                      </a:lnTo>
                      <a:lnTo>
                        <a:pt x="340" y="75"/>
                      </a:lnTo>
                      <a:lnTo>
                        <a:pt x="341" y="75"/>
                      </a:lnTo>
                      <a:lnTo>
                        <a:pt x="342" y="75"/>
                      </a:lnTo>
                      <a:lnTo>
                        <a:pt x="342" y="76"/>
                      </a:lnTo>
                      <a:lnTo>
                        <a:pt x="341" y="76"/>
                      </a:lnTo>
                      <a:lnTo>
                        <a:pt x="340" y="76"/>
                      </a:lnTo>
                      <a:lnTo>
                        <a:pt x="341" y="76"/>
                      </a:lnTo>
                      <a:lnTo>
                        <a:pt x="341" y="77"/>
                      </a:lnTo>
                      <a:lnTo>
                        <a:pt x="342" y="77"/>
                      </a:lnTo>
                      <a:lnTo>
                        <a:pt x="341" y="77"/>
                      </a:lnTo>
                      <a:lnTo>
                        <a:pt x="341" y="78"/>
                      </a:lnTo>
                      <a:lnTo>
                        <a:pt x="342" y="78"/>
                      </a:lnTo>
                      <a:lnTo>
                        <a:pt x="342" y="79"/>
                      </a:lnTo>
                      <a:lnTo>
                        <a:pt x="342" y="78"/>
                      </a:lnTo>
                      <a:lnTo>
                        <a:pt x="343" y="78"/>
                      </a:lnTo>
                      <a:lnTo>
                        <a:pt x="343" y="79"/>
                      </a:lnTo>
                      <a:lnTo>
                        <a:pt x="344" y="79"/>
                      </a:lnTo>
                      <a:lnTo>
                        <a:pt x="344" y="80"/>
                      </a:lnTo>
                      <a:lnTo>
                        <a:pt x="344" y="81"/>
                      </a:lnTo>
                      <a:lnTo>
                        <a:pt x="345" y="81"/>
                      </a:lnTo>
                      <a:lnTo>
                        <a:pt x="346" y="81"/>
                      </a:lnTo>
                      <a:lnTo>
                        <a:pt x="347" y="81"/>
                      </a:lnTo>
                      <a:lnTo>
                        <a:pt x="348" y="81"/>
                      </a:lnTo>
                      <a:lnTo>
                        <a:pt x="348" y="82"/>
                      </a:lnTo>
                      <a:lnTo>
                        <a:pt x="349" y="82"/>
                      </a:lnTo>
                      <a:lnTo>
                        <a:pt x="349" y="81"/>
                      </a:lnTo>
                      <a:lnTo>
                        <a:pt x="350" y="81"/>
                      </a:lnTo>
                      <a:lnTo>
                        <a:pt x="350" y="82"/>
                      </a:lnTo>
                      <a:lnTo>
                        <a:pt x="350" y="85"/>
                      </a:lnTo>
                      <a:lnTo>
                        <a:pt x="350" y="88"/>
                      </a:lnTo>
                      <a:lnTo>
                        <a:pt x="350" y="93"/>
                      </a:lnTo>
                      <a:lnTo>
                        <a:pt x="350" y="94"/>
                      </a:lnTo>
                      <a:lnTo>
                        <a:pt x="350" y="95"/>
                      </a:lnTo>
                      <a:lnTo>
                        <a:pt x="352" y="99"/>
                      </a:lnTo>
                      <a:lnTo>
                        <a:pt x="356" y="112"/>
                      </a:lnTo>
                      <a:lnTo>
                        <a:pt x="359" y="121"/>
                      </a:lnTo>
                      <a:lnTo>
                        <a:pt x="362" y="132"/>
                      </a:lnTo>
                      <a:lnTo>
                        <a:pt x="367" y="145"/>
                      </a:lnTo>
                      <a:lnTo>
                        <a:pt x="370" y="154"/>
                      </a:lnTo>
                      <a:lnTo>
                        <a:pt x="371" y="159"/>
                      </a:lnTo>
                      <a:lnTo>
                        <a:pt x="372" y="163"/>
                      </a:lnTo>
                      <a:lnTo>
                        <a:pt x="373" y="165"/>
                      </a:lnTo>
                      <a:lnTo>
                        <a:pt x="375" y="169"/>
                      </a:lnTo>
                      <a:lnTo>
                        <a:pt x="392" y="174"/>
                      </a:lnTo>
                      <a:lnTo>
                        <a:pt x="412" y="181"/>
                      </a:lnTo>
                      <a:lnTo>
                        <a:pt x="414" y="182"/>
                      </a:lnTo>
                      <a:lnTo>
                        <a:pt x="408" y="196"/>
                      </a:lnTo>
                      <a:lnTo>
                        <a:pt x="401" y="212"/>
                      </a:lnTo>
                      <a:lnTo>
                        <a:pt x="394" y="230"/>
                      </a:lnTo>
                      <a:lnTo>
                        <a:pt x="387" y="246"/>
                      </a:lnTo>
                      <a:lnTo>
                        <a:pt x="385" y="250"/>
                      </a:lnTo>
                      <a:lnTo>
                        <a:pt x="377" y="267"/>
                      </a:lnTo>
                      <a:lnTo>
                        <a:pt x="370" y="285"/>
                      </a:lnTo>
                      <a:lnTo>
                        <a:pt x="364" y="299"/>
                      </a:lnTo>
                      <a:lnTo>
                        <a:pt x="357" y="314"/>
                      </a:lnTo>
                      <a:lnTo>
                        <a:pt x="357" y="315"/>
                      </a:lnTo>
                      <a:lnTo>
                        <a:pt x="358" y="335"/>
                      </a:lnTo>
                      <a:lnTo>
                        <a:pt x="360" y="335"/>
                      </a:lnTo>
                      <a:lnTo>
                        <a:pt x="360" y="336"/>
                      </a:lnTo>
                      <a:lnTo>
                        <a:pt x="362" y="337"/>
                      </a:lnTo>
                      <a:lnTo>
                        <a:pt x="363" y="337"/>
                      </a:lnTo>
                      <a:lnTo>
                        <a:pt x="364" y="338"/>
                      </a:lnTo>
                      <a:lnTo>
                        <a:pt x="364" y="339"/>
                      </a:lnTo>
                      <a:lnTo>
                        <a:pt x="364" y="340"/>
                      </a:lnTo>
                      <a:lnTo>
                        <a:pt x="364" y="341"/>
                      </a:lnTo>
                      <a:lnTo>
                        <a:pt x="363" y="342"/>
                      </a:lnTo>
                      <a:lnTo>
                        <a:pt x="363" y="343"/>
                      </a:lnTo>
                      <a:lnTo>
                        <a:pt x="360" y="345"/>
                      </a:lnTo>
                      <a:lnTo>
                        <a:pt x="360" y="346"/>
                      </a:lnTo>
                      <a:lnTo>
                        <a:pt x="359" y="346"/>
                      </a:lnTo>
                      <a:lnTo>
                        <a:pt x="357" y="348"/>
                      </a:lnTo>
                      <a:lnTo>
                        <a:pt x="356" y="349"/>
                      </a:lnTo>
                      <a:lnTo>
                        <a:pt x="355" y="349"/>
                      </a:lnTo>
                      <a:lnTo>
                        <a:pt x="354" y="350"/>
                      </a:lnTo>
                      <a:lnTo>
                        <a:pt x="354" y="352"/>
                      </a:lnTo>
                      <a:lnTo>
                        <a:pt x="353" y="354"/>
                      </a:lnTo>
                      <a:lnTo>
                        <a:pt x="353" y="355"/>
                      </a:lnTo>
                      <a:lnTo>
                        <a:pt x="353" y="356"/>
                      </a:lnTo>
                      <a:lnTo>
                        <a:pt x="354" y="358"/>
                      </a:lnTo>
                      <a:lnTo>
                        <a:pt x="354" y="359"/>
                      </a:lnTo>
                      <a:lnTo>
                        <a:pt x="355" y="360"/>
                      </a:lnTo>
                      <a:lnTo>
                        <a:pt x="355" y="361"/>
                      </a:lnTo>
                      <a:lnTo>
                        <a:pt x="354" y="361"/>
                      </a:lnTo>
                      <a:lnTo>
                        <a:pt x="354" y="363"/>
                      </a:lnTo>
                      <a:lnTo>
                        <a:pt x="355" y="363"/>
                      </a:lnTo>
                      <a:lnTo>
                        <a:pt x="356" y="363"/>
                      </a:lnTo>
                      <a:lnTo>
                        <a:pt x="357" y="363"/>
                      </a:lnTo>
                      <a:lnTo>
                        <a:pt x="358" y="363"/>
                      </a:lnTo>
                      <a:lnTo>
                        <a:pt x="359" y="364"/>
                      </a:lnTo>
                      <a:lnTo>
                        <a:pt x="358" y="366"/>
                      </a:lnTo>
                      <a:lnTo>
                        <a:pt x="359" y="367"/>
                      </a:lnTo>
                      <a:lnTo>
                        <a:pt x="359" y="368"/>
                      </a:lnTo>
                      <a:lnTo>
                        <a:pt x="358" y="368"/>
                      </a:lnTo>
                      <a:lnTo>
                        <a:pt x="357" y="369"/>
                      </a:lnTo>
                      <a:lnTo>
                        <a:pt x="356" y="370"/>
                      </a:lnTo>
                      <a:lnTo>
                        <a:pt x="355" y="370"/>
                      </a:lnTo>
                      <a:lnTo>
                        <a:pt x="354" y="370"/>
                      </a:lnTo>
                      <a:lnTo>
                        <a:pt x="354" y="369"/>
                      </a:lnTo>
                      <a:lnTo>
                        <a:pt x="354" y="368"/>
                      </a:lnTo>
                      <a:lnTo>
                        <a:pt x="354" y="369"/>
                      </a:lnTo>
                      <a:lnTo>
                        <a:pt x="353" y="370"/>
                      </a:lnTo>
                      <a:lnTo>
                        <a:pt x="352" y="371"/>
                      </a:lnTo>
                      <a:lnTo>
                        <a:pt x="351" y="371"/>
                      </a:lnTo>
                      <a:lnTo>
                        <a:pt x="350" y="371"/>
                      </a:lnTo>
                      <a:lnTo>
                        <a:pt x="349" y="371"/>
                      </a:lnTo>
                      <a:lnTo>
                        <a:pt x="349" y="370"/>
                      </a:lnTo>
                      <a:lnTo>
                        <a:pt x="348" y="370"/>
                      </a:lnTo>
                      <a:lnTo>
                        <a:pt x="348" y="371"/>
                      </a:lnTo>
                      <a:lnTo>
                        <a:pt x="347" y="371"/>
                      </a:lnTo>
                      <a:lnTo>
                        <a:pt x="346" y="371"/>
                      </a:lnTo>
                      <a:lnTo>
                        <a:pt x="345" y="371"/>
                      </a:lnTo>
                      <a:lnTo>
                        <a:pt x="344" y="371"/>
                      </a:lnTo>
                      <a:lnTo>
                        <a:pt x="343" y="371"/>
                      </a:lnTo>
                      <a:lnTo>
                        <a:pt x="343" y="372"/>
                      </a:lnTo>
                      <a:lnTo>
                        <a:pt x="342" y="372"/>
                      </a:lnTo>
                      <a:lnTo>
                        <a:pt x="342" y="373"/>
                      </a:lnTo>
                      <a:lnTo>
                        <a:pt x="341" y="373"/>
                      </a:lnTo>
                      <a:lnTo>
                        <a:pt x="341" y="372"/>
                      </a:lnTo>
                      <a:lnTo>
                        <a:pt x="341" y="373"/>
                      </a:lnTo>
                      <a:lnTo>
                        <a:pt x="340" y="373"/>
                      </a:lnTo>
                      <a:lnTo>
                        <a:pt x="339" y="372"/>
                      </a:lnTo>
                      <a:lnTo>
                        <a:pt x="338" y="372"/>
                      </a:lnTo>
                      <a:lnTo>
                        <a:pt x="337" y="373"/>
                      </a:lnTo>
                      <a:lnTo>
                        <a:pt x="337" y="374"/>
                      </a:lnTo>
                      <a:lnTo>
                        <a:pt x="336" y="374"/>
                      </a:lnTo>
                      <a:lnTo>
                        <a:pt x="336" y="373"/>
                      </a:lnTo>
                      <a:lnTo>
                        <a:pt x="334" y="373"/>
                      </a:lnTo>
                      <a:lnTo>
                        <a:pt x="333" y="373"/>
                      </a:lnTo>
                      <a:lnTo>
                        <a:pt x="332" y="373"/>
                      </a:lnTo>
                      <a:lnTo>
                        <a:pt x="332" y="374"/>
                      </a:lnTo>
                      <a:lnTo>
                        <a:pt x="331" y="374"/>
                      </a:lnTo>
                      <a:lnTo>
                        <a:pt x="331" y="373"/>
                      </a:lnTo>
                      <a:lnTo>
                        <a:pt x="330" y="373"/>
                      </a:lnTo>
                      <a:lnTo>
                        <a:pt x="330" y="374"/>
                      </a:lnTo>
                      <a:lnTo>
                        <a:pt x="331" y="375"/>
                      </a:lnTo>
                      <a:lnTo>
                        <a:pt x="331" y="376"/>
                      </a:lnTo>
                      <a:lnTo>
                        <a:pt x="330" y="376"/>
                      </a:lnTo>
                      <a:lnTo>
                        <a:pt x="329" y="376"/>
                      </a:lnTo>
                      <a:lnTo>
                        <a:pt x="328" y="375"/>
                      </a:lnTo>
                      <a:lnTo>
                        <a:pt x="326" y="376"/>
                      </a:lnTo>
                      <a:lnTo>
                        <a:pt x="325" y="376"/>
                      </a:lnTo>
                      <a:lnTo>
                        <a:pt x="325" y="377"/>
                      </a:lnTo>
                      <a:lnTo>
                        <a:pt x="324" y="376"/>
                      </a:lnTo>
                      <a:lnTo>
                        <a:pt x="323" y="376"/>
                      </a:lnTo>
                      <a:lnTo>
                        <a:pt x="322" y="377"/>
                      </a:lnTo>
                      <a:lnTo>
                        <a:pt x="322" y="375"/>
                      </a:lnTo>
                      <a:lnTo>
                        <a:pt x="321" y="375"/>
                      </a:lnTo>
                      <a:lnTo>
                        <a:pt x="320" y="375"/>
                      </a:lnTo>
                      <a:lnTo>
                        <a:pt x="320" y="376"/>
                      </a:lnTo>
                      <a:lnTo>
                        <a:pt x="319" y="376"/>
                      </a:lnTo>
                      <a:lnTo>
                        <a:pt x="318" y="376"/>
                      </a:lnTo>
                      <a:lnTo>
                        <a:pt x="317" y="377"/>
                      </a:lnTo>
                      <a:lnTo>
                        <a:pt x="317" y="378"/>
                      </a:lnTo>
                      <a:lnTo>
                        <a:pt x="318" y="378"/>
                      </a:lnTo>
                      <a:lnTo>
                        <a:pt x="318" y="379"/>
                      </a:lnTo>
                      <a:lnTo>
                        <a:pt x="318" y="380"/>
                      </a:lnTo>
                      <a:lnTo>
                        <a:pt x="319" y="380"/>
                      </a:lnTo>
                      <a:lnTo>
                        <a:pt x="318" y="382"/>
                      </a:lnTo>
                      <a:lnTo>
                        <a:pt x="317" y="382"/>
                      </a:lnTo>
                      <a:lnTo>
                        <a:pt x="316" y="382"/>
                      </a:lnTo>
                      <a:lnTo>
                        <a:pt x="315" y="383"/>
                      </a:lnTo>
                      <a:lnTo>
                        <a:pt x="315" y="384"/>
                      </a:lnTo>
                      <a:lnTo>
                        <a:pt x="314" y="384"/>
                      </a:lnTo>
                      <a:lnTo>
                        <a:pt x="313" y="384"/>
                      </a:lnTo>
                      <a:lnTo>
                        <a:pt x="312" y="384"/>
                      </a:lnTo>
                      <a:lnTo>
                        <a:pt x="311" y="385"/>
                      </a:lnTo>
                      <a:lnTo>
                        <a:pt x="310" y="387"/>
                      </a:lnTo>
                      <a:lnTo>
                        <a:pt x="309" y="387"/>
                      </a:lnTo>
                      <a:lnTo>
                        <a:pt x="308" y="388"/>
                      </a:lnTo>
                      <a:lnTo>
                        <a:pt x="307" y="388"/>
                      </a:lnTo>
                      <a:lnTo>
                        <a:pt x="306" y="390"/>
                      </a:lnTo>
                      <a:lnTo>
                        <a:pt x="304" y="390"/>
                      </a:lnTo>
                      <a:lnTo>
                        <a:pt x="303" y="391"/>
                      </a:lnTo>
                      <a:lnTo>
                        <a:pt x="302" y="392"/>
                      </a:lnTo>
                      <a:lnTo>
                        <a:pt x="301" y="392"/>
                      </a:lnTo>
                      <a:lnTo>
                        <a:pt x="300" y="392"/>
                      </a:lnTo>
                      <a:lnTo>
                        <a:pt x="298" y="392"/>
                      </a:lnTo>
                      <a:lnTo>
                        <a:pt x="297" y="392"/>
                      </a:lnTo>
                      <a:lnTo>
                        <a:pt x="296" y="391"/>
                      </a:lnTo>
                      <a:lnTo>
                        <a:pt x="295" y="390"/>
                      </a:lnTo>
                      <a:lnTo>
                        <a:pt x="294" y="390"/>
                      </a:lnTo>
                      <a:lnTo>
                        <a:pt x="293" y="390"/>
                      </a:lnTo>
                      <a:lnTo>
                        <a:pt x="292" y="389"/>
                      </a:lnTo>
                      <a:lnTo>
                        <a:pt x="291" y="388"/>
                      </a:lnTo>
                      <a:lnTo>
                        <a:pt x="290" y="388"/>
                      </a:lnTo>
                      <a:lnTo>
                        <a:pt x="290" y="389"/>
                      </a:lnTo>
                      <a:lnTo>
                        <a:pt x="288" y="388"/>
                      </a:lnTo>
                      <a:lnTo>
                        <a:pt x="287" y="388"/>
                      </a:lnTo>
                      <a:lnTo>
                        <a:pt x="286" y="388"/>
                      </a:lnTo>
                      <a:lnTo>
                        <a:pt x="285" y="389"/>
                      </a:lnTo>
                      <a:lnTo>
                        <a:pt x="284" y="389"/>
                      </a:lnTo>
                      <a:lnTo>
                        <a:pt x="284" y="390"/>
                      </a:lnTo>
                      <a:lnTo>
                        <a:pt x="283" y="391"/>
                      </a:lnTo>
                      <a:lnTo>
                        <a:pt x="282" y="391"/>
                      </a:lnTo>
                      <a:lnTo>
                        <a:pt x="282" y="392"/>
                      </a:lnTo>
                      <a:lnTo>
                        <a:pt x="281" y="393"/>
                      </a:lnTo>
                      <a:lnTo>
                        <a:pt x="281" y="394"/>
                      </a:lnTo>
                      <a:lnTo>
                        <a:pt x="281" y="395"/>
                      </a:lnTo>
                      <a:lnTo>
                        <a:pt x="280" y="395"/>
                      </a:lnTo>
                      <a:lnTo>
                        <a:pt x="279" y="395"/>
                      </a:lnTo>
                      <a:lnTo>
                        <a:pt x="279" y="396"/>
                      </a:lnTo>
                      <a:lnTo>
                        <a:pt x="278" y="396"/>
                      </a:lnTo>
                      <a:lnTo>
                        <a:pt x="275" y="396"/>
                      </a:lnTo>
                      <a:lnTo>
                        <a:pt x="273" y="396"/>
                      </a:lnTo>
                      <a:lnTo>
                        <a:pt x="272" y="396"/>
                      </a:lnTo>
                      <a:lnTo>
                        <a:pt x="271" y="396"/>
                      </a:lnTo>
                      <a:lnTo>
                        <a:pt x="270" y="396"/>
                      </a:lnTo>
                      <a:lnTo>
                        <a:pt x="270" y="397"/>
                      </a:lnTo>
                      <a:lnTo>
                        <a:pt x="268" y="400"/>
                      </a:lnTo>
                      <a:lnTo>
                        <a:pt x="267" y="403"/>
                      </a:lnTo>
                      <a:lnTo>
                        <a:pt x="266" y="405"/>
                      </a:lnTo>
                      <a:lnTo>
                        <a:pt x="265" y="407"/>
                      </a:lnTo>
                      <a:lnTo>
                        <a:pt x="263" y="412"/>
                      </a:lnTo>
                      <a:lnTo>
                        <a:pt x="261" y="415"/>
                      </a:lnTo>
                      <a:lnTo>
                        <a:pt x="261" y="417"/>
                      </a:lnTo>
                      <a:lnTo>
                        <a:pt x="260" y="419"/>
                      </a:lnTo>
                      <a:lnTo>
                        <a:pt x="247" y="423"/>
                      </a:lnTo>
                      <a:lnTo>
                        <a:pt x="231" y="428"/>
                      </a:lnTo>
                      <a:lnTo>
                        <a:pt x="219" y="432"/>
                      </a:lnTo>
                      <a:lnTo>
                        <a:pt x="208" y="436"/>
                      </a:lnTo>
                      <a:lnTo>
                        <a:pt x="201" y="437"/>
                      </a:lnTo>
                      <a:lnTo>
                        <a:pt x="201" y="438"/>
                      </a:lnTo>
                      <a:lnTo>
                        <a:pt x="197" y="441"/>
                      </a:lnTo>
                      <a:lnTo>
                        <a:pt x="192" y="444"/>
                      </a:lnTo>
                      <a:lnTo>
                        <a:pt x="192" y="445"/>
                      </a:lnTo>
                      <a:lnTo>
                        <a:pt x="190" y="445"/>
                      </a:lnTo>
                      <a:lnTo>
                        <a:pt x="188" y="446"/>
                      </a:lnTo>
                      <a:lnTo>
                        <a:pt x="187" y="446"/>
                      </a:lnTo>
                      <a:lnTo>
                        <a:pt x="185" y="446"/>
                      </a:lnTo>
                      <a:lnTo>
                        <a:pt x="172" y="443"/>
                      </a:lnTo>
                      <a:lnTo>
                        <a:pt x="163" y="442"/>
                      </a:lnTo>
                      <a:lnTo>
                        <a:pt x="154" y="440"/>
                      </a:lnTo>
                      <a:lnTo>
                        <a:pt x="142" y="438"/>
                      </a:lnTo>
                      <a:lnTo>
                        <a:pt x="140" y="438"/>
                      </a:lnTo>
                      <a:lnTo>
                        <a:pt x="140" y="437"/>
                      </a:lnTo>
                      <a:lnTo>
                        <a:pt x="139" y="437"/>
                      </a:lnTo>
                      <a:lnTo>
                        <a:pt x="139" y="436"/>
                      </a:lnTo>
                      <a:lnTo>
                        <a:pt x="127" y="422"/>
                      </a:lnTo>
                      <a:lnTo>
                        <a:pt x="119" y="412"/>
                      </a:lnTo>
                      <a:lnTo>
                        <a:pt x="110" y="401"/>
                      </a:lnTo>
                      <a:lnTo>
                        <a:pt x="108" y="397"/>
                      </a:lnTo>
                      <a:lnTo>
                        <a:pt x="110" y="397"/>
                      </a:lnTo>
                      <a:lnTo>
                        <a:pt x="110" y="396"/>
                      </a:lnTo>
                      <a:lnTo>
                        <a:pt x="110" y="395"/>
                      </a:lnTo>
                      <a:lnTo>
                        <a:pt x="111" y="395"/>
                      </a:lnTo>
                      <a:lnTo>
                        <a:pt x="111" y="394"/>
                      </a:lnTo>
                      <a:lnTo>
                        <a:pt x="110" y="393"/>
                      </a:lnTo>
                      <a:lnTo>
                        <a:pt x="110" y="392"/>
                      </a:lnTo>
                      <a:lnTo>
                        <a:pt x="111" y="390"/>
                      </a:lnTo>
                      <a:lnTo>
                        <a:pt x="111" y="389"/>
                      </a:lnTo>
                      <a:lnTo>
                        <a:pt x="111" y="388"/>
                      </a:lnTo>
                      <a:lnTo>
                        <a:pt x="112" y="388"/>
                      </a:lnTo>
                      <a:lnTo>
                        <a:pt x="113" y="388"/>
                      </a:lnTo>
                      <a:lnTo>
                        <a:pt x="113" y="387"/>
                      </a:lnTo>
                      <a:lnTo>
                        <a:pt x="114" y="387"/>
                      </a:lnTo>
                      <a:lnTo>
                        <a:pt x="114" y="386"/>
                      </a:lnTo>
                      <a:lnTo>
                        <a:pt x="114" y="385"/>
                      </a:lnTo>
                      <a:lnTo>
                        <a:pt x="114" y="384"/>
                      </a:lnTo>
                      <a:lnTo>
                        <a:pt x="115" y="383"/>
                      </a:lnTo>
                      <a:lnTo>
                        <a:pt x="116" y="382"/>
                      </a:lnTo>
                      <a:lnTo>
                        <a:pt x="116" y="381"/>
                      </a:lnTo>
                      <a:lnTo>
                        <a:pt x="115" y="380"/>
                      </a:lnTo>
                      <a:lnTo>
                        <a:pt x="114" y="378"/>
                      </a:lnTo>
                      <a:lnTo>
                        <a:pt x="113" y="378"/>
                      </a:lnTo>
                      <a:lnTo>
                        <a:pt x="113" y="377"/>
                      </a:lnTo>
                      <a:lnTo>
                        <a:pt x="114" y="376"/>
                      </a:lnTo>
                      <a:lnTo>
                        <a:pt x="113" y="376"/>
                      </a:lnTo>
                      <a:lnTo>
                        <a:pt x="113" y="375"/>
                      </a:lnTo>
                      <a:lnTo>
                        <a:pt x="112" y="374"/>
                      </a:lnTo>
                      <a:lnTo>
                        <a:pt x="112" y="373"/>
                      </a:lnTo>
                      <a:lnTo>
                        <a:pt x="111" y="373"/>
                      </a:lnTo>
                      <a:lnTo>
                        <a:pt x="110" y="373"/>
                      </a:lnTo>
                      <a:lnTo>
                        <a:pt x="110" y="372"/>
                      </a:lnTo>
                      <a:lnTo>
                        <a:pt x="110" y="371"/>
                      </a:lnTo>
                      <a:lnTo>
                        <a:pt x="108" y="369"/>
                      </a:lnTo>
                      <a:lnTo>
                        <a:pt x="107" y="368"/>
                      </a:lnTo>
                      <a:lnTo>
                        <a:pt x="105" y="367"/>
                      </a:lnTo>
                      <a:lnTo>
                        <a:pt x="104" y="367"/>
                      </a:lnTo>
                      <a:lnTo>
                        <a:pt x="103" y="367"/>
                      </a:lnTo>
                      <a:lnTo>
                        <a:pt x="102" y="366"/>
                      </a:lnTo>
                      <a:lnTo>
                        <a:pt x="102" y="365"/>
                      </a:lnTo>
                      <a:lnTo>
                        <a:pt x="101" y="365"/>
                      </a:lnTo>
                      <a:lnTo>
                        <a:pt x="100" y="364"/>
                      </a:lnTo>
                      <a:lnTo>
                        <a:pt x="98" y="363"/>
                      </a:lnTo>
                      <a:lnTo>
                        <a:pt x="97" y="362"/>
                      </a:lnTo>
                      <a:lnTo>
                        <a:pt x="95" y="361"/>
                      </a:lnTo>
                      <a:lnTo>
                        <a:pt x="94" y="361"/>
                      </a:lnTo>
                      <a:lnTo>
                        <a:pt x="94" y="360"/>
                      </a:lnTo>
                      <a:lnTo>
                        <a:pt x="94" y="359"/>
                      </a:lnTo>
                      <a:lnTo>
                        <a:pt x="94" y="357"/>
                      </a:lnTo>
                      <a:lnTo>
                        <a:pt x="94" y="356"/>
                      </a:lnTo>
                      <a:lnTo>
                        <a:pt x="93" y="357"/>
                      </a:lnTo>
                      <a:lnTo>
                        <a:pt x="92" y="357"/>
                      </a:lnTo>
                      <a:lnTo>
                        <a:pt x="92" y="356"/>
                      </a:lnTo>
                      <a:lnTo>
                        <a:pt x="91" y="355"/>
                      </a:lnTo>
                      <a:lnTo>
                        <a:pt x="90" y="354"/>
                      </a:lnTo>
                      <a:lnTo>
                        <a:pt x="90" y="353"/>
                      </a:lnTo>
                      <a:lnTo>
                        <a:pt x="90" y="351"/>
                      </a:lnTo>
                      <a:lnTo>
                        <a:pt x="90" y="350"/>
                      </a:lnTo>
                      <a:lnTo>
                        <a:pt x="90" y="349"/>
                      </a:lnTo>
                      <a:lnTo>
                        <a:pt x="89" y="349"/>
                      </a:lnTo>
                      <a:lnTo>
                        <a:pt x="89" y="348"/>
                      </a:lnTo>
                      <a:lnTo>
                        <a:pt x="89" y="346"/>
                      </a:lnTo>
                      <a:lnTo>
                        <a:pt x="88" y="345"/>
                      </a:lnTo>
                      <a:lnTo>
                        <a:pt x="88" y="344"/>
                      </a:lnTo>
                      <a:lnTo>
                        <a:pt x="88" y="343"/>
                      </a:lnTo>
                      <a:lnTo>
                        <a:pt x="88" y="342"/>
                      </a:lnTo>
                      <a:lnTo>
                        <a:pt x="87" y="342"/>
                      </a:lnTo>
                      <a:lnTo>
                        <a:pt x="87" y="341"/>
                      </a:lnTo>
                      <a:lnTo>
                        <a:pt x="86" y="339"/>
                      </a:lnTo>
                      <a:lnTo>
                        <a:pt x="86" y="338"/>
                      </a:lnTo>
                      <a:lnTo>
                        <a:pt x="84" y="337"/>
                      </a:lnTo>
                      <a:lnTo>
                        <a:pt x="81" y="335"/>
                      </a:lnTo>
                      <a:lnTo>
                        <a:pt x="81" y="334"/>
                      </a:lnTo>
                      <a:lnTo>
                        <a:pt x="80" y="334"/>
                      </a:lnTo>
                      <a:lnTo>
                        <a:pt x="80" y="333"/>
                      </a:lnTo>
                      <a:lnTo>
                        <a:pt x="79" y="333"/>
                      </a:lnTo>
                      <a:lnTo>
                        <a:pt x="78" y="333"/>
                      </a:lnTo>
                      <a:lnTo>
                        <a:pt x="77" y="333"/>
                      </a:lnTo>
                      <a:lnTo>
                        <a:pt x="76" y="333"/>
                      </a:lnTo>
                      <a:lnTo>
                        <a:pt x="75" y="332"/>
                      </a:lnTo>
                      <a:lnTo>
                        <a:pt x="75" y="331"/>
                      </a:lnTo>
                      <a:lnTo>
                        <a:pt x="74" y="330"/>
                      </a:lnTo>
                      <a:lnTo>
                        <a:pt x="73" y="328"/>
                      </a:lnTo>
                      <a:lnTo>
                        <a:pt x="72" y="326"/>
                      </a:lnTo>
                      <a:lnTo>
                        <a:pt x="72" y="325"/>
                      </a:lnTo>
                      <a:lnTo>
                        <a:pt x="72" y="323"/>
                      </a:lnTo>
                      <a:lnTo>
                        <a:pt x="72" y="322"/>
                      </a:lnTo>
                      <a:lnTo>
                        <a:pt x="71" y="321"/>
                      </a:lnTo>
                      <a:lnTo>
                        <a:pt x="71" y="320"/>
                      </a:lnTo>
                      <a:lnTo>
                        <a:pt x="71" y="319"/>
                      </a:lnTo>
                      <a:lnTo>
                        <a:pt x="71" y="318"/>
                      </a:lnTo>
                      <a:lnTo>
                        <a:pt x="70" y="318"/>
                      </a:lnTo>
                      <a:lnTo>
                        <a:pt x="70" y="317"/>
                      </a:lnTo>
                      <a:lnTo>
                        <a:pt x="70" y="316"/>
                      </a:lnTo>
                      <a:lnTo>
                        <a:pt x="69" y="315"/>
                      </a:lnTo>
                      <a:lnTo>
                        <a:pt x="69" y="314"/>
                      </a:lnTo>
                      <a:lnTo>
                        <a:pt x="68" y="314"/>
                      </a:lnTo>
                      <a:lnTo>
                        <a:pt x="68" y="313"/>
                      </a:lnTo>
                      <a:lnTo>
                        <a:pt x="67" y="313"/>
                      </a:lnTo>
                      <a:lnTo>
                        <a:pt x="66" y="313"/>
                      </a:lnTo>
                      <a:lnTo>
                        <a:pt x="66" y="312"/>
                      </a:lnTo>
                      <a:lnTo>
                        <a:pt x="65" y="312"/>
                      </a:lnTo>
                      <a:lnTo>
                        <a:pt x="65" y="311"/>
                      </a:lnTo>
                      <a:lnTo>
                        <a:pt x="64" y="311"/>
                      </a:lnTo>
                      <a:lnTo>
                        <a:pt x="64" y="310"/>
                      </a:lnTo>
                      <a:lnTo>
                        <a:pt x="64" y="309"/>
                      </a:lnTo>
                      <a:lnTo>
                        <a:pt x="63" y="309"/>
                      </a:lnTo>
                      <a:lnTo>
                        <a:pt x="63" y="308"/>
                      </a:lnTo>
                      <a:lnTo>
                        <a:pt x="64" y="308"/>
                      </a:lnTo>
                      <a:lnTo>
                        <a:pt x="64" y="307"/>
                      </a:lnTo>
                      <a:lnTo>
                        <a:pt x="65" y="306"/>
                      </a:lnTo>
                      <a:lnTo>
                        <a:pt x="65" y="305"/>
                      </a:lnTo>
                      <a:lnTo>
                        <a:pt x="61" y="302"/>
                      </a:lnTo>
                      <a:lnTo>
                        <a:pt x="61" y="301"/>
                      </a:lnTo>
                      <a:lnTo>
                        <a:pt x="60" y="300"/>
                      </a:lnTo>
                      <a:lnTo>
                        <a:pt x="60" y="299"/>
                      </a:lnTo>
                      <a:lnTo>
                        <a:pt x="60" y="298"/>
                      </a:lnTo>
                      <a:lnTo>
                        <a:pt x="60" y="297"/>
                      </a:lnTo>
                      <a:lnTo>
                        <a:pt x="59" y="297"/>
                      </a:lnTo>
                      <a:lnTo>
                        <a:pt x="58" y="296"/>
                      </a:lnTo>
                      <a:lnTo>
                        <a:pt x="58" y="295"/>
                      </a:lnTo>
                      <a:lnTo>
                        <a:pt x="57" y="295"/>
                      </a:lnTo>
                      <a:lnTo>
                        <a:pt x="57" y="294"/>
                      </a:lnTo>
                      <a:lnTo>
                        <a:pt x="57" y="293"/>
                      </a:lnTo>
                      <a:lnTo>
                        <a:pt x="57" y="292"/>
                      </a:lnTo>
                      <a:lnTo>
                        <a:pt x="57" y="291"/>
                      </a:lnTo>
                      <a:lnTo>
                        <a:pt x="56" y="291"/>
                      </a:lnTo>
                      <a:lnTo>
                        <a:pt x="56" y="290"/>
                      </a:lnTo>
                      <a:lnTo>
                        <a:pt x="55" y="290"/>
                      </a:lnTo>
                      <a:lnTo>
                        <a:pt x="55" y="289"/>
                      </a:lnTo>
                      <a:lnTo>
                        <a:pt x="54" y="288"/>
                      </a:lnTo>
                      <a:lnTo>
                        <a:pt x="53" y="287"/>
                      </a:lnTo>
                      <a:lnTo>
                        <a:pt x="52" y="286"/>
                      </a:lnTo>
                      <a:lnTo>
                        <a:pt x="52" y="285"/>
                      </a:lnTo>
                      <a:lnTo>
                        <a:pt x="50" y="284"/>
                      </a:lnTo>
                      <a:lnTo>
                        <a:pt x="48" y="283"/>
                      </a:lnTo>
                      <a:lnTo>
                        <a:pt x="46" y="283"/>
                      </a:lnTo>
                      <a:lnTo>
                        <a:pt x="46" y="282"/>
                      </a:lnTo>
                      <a:lnTo>
                        <a:pt x="45" y="282"/>
                      </a:lnTo>
                      <a:lnTo>
                        <a:pt x="43" y="280"/>
                      </a:lnTo>
                      <a:lnTo>
                        <a:pt x="42" y="279"/>
                      </a:lnTo>
                      <a:lnTo>
                        <a:pt x="41" y="279"/>
                      </a:lnTo>
                      <a:lnTo>
                        <a:pt x="40" y="279"/>
                      </a:lnTo>
                      <a:lnTo>
                        <a:pt x="40" y="278"/>
                      </a:lnTo>
                      <a:lnTo>
                        <a:pt x="40" y="277"/>
                      </a:lnTo>
                      <a:lnTo>
                        <a:pt x="40" y="276"/>
                      </a:lnTo>
                      <a:lnTo>
                        <a:pt x="39" y="276"/>
                      </a:lnTo>
                      <a:lnTo>
                        <a:pt x="39" y="275"/>
                      </a:lnTo>
                      <a:lnTo>
                        <a:pt x="38" y="275"/>
                      </a:lnTo>
                      <a:lnTo>
                        <a:pt x="38" y="274"/>
                      </a:lnTo>
                      <a:lnTo>
                        <a:pt x="37" y="274"/>
                      </a:lnTo>
                      <a:lnTo>
                        <a:pt x="37" y="273"/>
                      </a:lnTo>
                      <a:lnTo>
                        <a:pt x="37" y="272"/>
                      </a:lnTo>
                      <a:lnTo>
                        <a:pt x="37" y="271"/>
                      </a:lnTo>
                      <a:lnTo>
                        <a:pt x="37" y="270"/>
                      </a:lnTo>
                      <a:lnTo>
                        <a:pt x="37" y="269"/>
                      </a:lnTo>
                      <a:lnTo>
                        <a:pt x="37" y="268"/>
                      </a:lnTo>
                      <a:lnTo>
                        <a:pt x="38" y="267"/>
                      </a:lnTo>
                      <a:lnTo>
                        <a:pt x="37" y="267"/>
                      </a:lnTo>
                      <a:lnTo>
                        <a:pt x="37" y="266"/>
                      </a:lnTo>
                      <a:lnTo>
                        <a:pt x="37" y="265"/>
                      </a:lnTo>
                      <a:lnTo>
                        <a:pt x="35" y="265"/>
                      </a:lnTo>
                      <a:lnTo>
                        <a:pt x="35" y="264"/>
                      </a:lnTo>
                      <a:lnTo>
                        <a:pt x="34" y="263"/>
                      </a:lnTo>
                      <a:lnTo>
                        <a:pt x="34" y="262"/>
                      </a:lnTo>
                      <a:lnTo>
                        <a:pt x="34" y="260"/>
                      </a:lnTo>
                      <a:lnTo>
                        <a:pt x="34" y="259"/>
                      </a:lnTo>
                      <a:lnTo>
                        <a:pt x="32" y="257"/>
                      </a:lnTo>
                      <a:lnTo>
                        <a:pt x="31" y="256"/>
                      </a:lnTo>
                      <a:lnTo>
                        <a:pt x="31" y="255"/>
                      </a:lnTo>
                      <a:lnTo>
                        <a:pt x="30" y="255"/>
                      </a:lnTo>
                      <a:lnTo>
                        <a:pt x="28" y="255"/>
                      </a:lnTo>
                      <a:lnTo>
                        <a:pt x="26" y="255"/>
                      </a:lnTo>
                      <a:lnTo>
                        <a:pt x="25" y="255"/>
                      </a:lnTo>
                      <a:lnTo>
                        <a:pt x="23" y="256"/>
                      </a:lnTo>
                      <a:lnTo>
                        <a:pt x="22" y="256"/>
                      </a:lnTo>
                      <a:lnTo>
                        <a:pt x="22" y="255"/>
                      </a:lnTo>
                      <a:lnTo>
                        <a:pt x="21" y="255"/>
                      </a:lnTo>
                      <a:lnTo>
                        <a:pt x="20" y="255"/>
                      </a:lnTo>
                      <a:lnTo>
                        <a:pt x="18" y="253"/>
                      </a:lnTo>
                      <a:lnTo>
                        <a:pt x="17" y="252"/>
                      </a:lnTo>
                      <a:lnTo>
                        <a:pt x="16" y="251"/>
                      </a:lnTo>
                      <a:lnTo>
                        <a:pt x="15" y="250"/>
                      </a:lnTo>
                      <a:lnTo>
                        <a:pt x="14" y="250"/>
                      </a:lnTo>
                      <a:lnTo>
                        <a:pt x="13" y="250"/>
                      </a:lnTo>
                      <a:lnTo>
                        <a:pt x="13" y="249"/>
                      </a:lnTo>
                      <a:lnTo>
                        <a:pt x="13" y="248"/>
                      </a:lnTo>
                      <a:lnTo>
                        <a:pt x="13" y="245"/>
                      </a:lnTo>
                      <a:lnTo>
                        <a:pt x="13" y="244"/>
                      </a:lnTo>
                      <a:lnTo>
                        <a:pt x="13" y="243"/>
                      </a:lnTo>
                      <a:lnTo>
                        <a:pt x="13" y="241"/>
                      </a:lnTo>
                      <a:lnTo>
                        <a:pt x="12" y="240"/>
                      </a:lnTo>
                      <a:lnTo>
                        <a:pt x="12" y="239"/>
                      </a:lnTo>
                      <a:lnTo>
                        <a:pt x="11" y="239"/>
                      </a:lnTo>
                      <a:lnTo>
                        <a:pt x="9" y="239"/>
                      </a:lnTo>
                      <a:lnTo>
                        <a:pt x="5" y="238"/>
                      </a:lnTo>
                      <a:lnTo>
                        <a:pt x="2" y="238"/>
                      </a:lnTo>
                      <a:lnTo>
                        <a:pt x="1" y="238"/>
                      </a:lnTo>
                      <a:lnTo>
                        <a:pt x="0" y="237"/>
                      </a:lnTo>
                      <a:lnTo>
                        <a:pt x="0" y="236"/>
                      </a:lnTo>
                      <a:lnTo>
                        <a:pt x="8" y="229"/>
                      </a:lnTo>
                      <a:lnTo>
                        <a:pt x="19" y="219"/>
                      </a:lnTo>
                      <a:lnTo>
                        <a:pt x="37" y="201"/>
                      </a:lnTo>
                      <a:lnTo>
                        <a:pt x="57" y="183"/>
                      </a:lnTo>
                      <a:lnTo>
                        <a:pt x="81" y="160"/>
                      </a:lnTo>
                      <a:lnTo>
                        <a:pt x="104" y="137"/>
                      </a:lnTo>
                      <a:lnTo>
                        <a:pt x="121" y="121"/>
                      </a:lnTo>
                      <a:lnTo>
                        <a:pt x="133" y="109"/>
                      </a:lnTo>
                      <a:lnTo>
                        <a:pt x="143" y="99"/>
                      </a:lnTo>
                      <a:lnTo>
                        <a:pt x="145" y="98"/>
                      </a:lnTo>
                      <a:lnTo>
                        <a:pt x="146" y="96"/>
                      </a:lnTo>
                      <a:lnTo>
                        <a:pt x="148" y="95"/>
                      </a:lnTo>
                      <a:lnTo>
                        <a:pt x="149" y="94"/>
                      </a:lnTo>
                      <a:lnTo>
                        <a:pt x="150" y="93"/>
                      </a:lnTo>
                      <a:lnTo>
                        <a:pt x="151" y="93"/>
                      </a:lnTo>
                      <a:lnTo>
                        <a:pt x="151" y="92"/>
                      </a:lnTo>
                      <a:lnTo>
                        <a:pt x="151" y="91"/>
                      </a:lnTo>
                      <a:lnTo>
                        <a:pt x="151" y="90"/>
                      </a:lnTo>
                      <a:lnTo>
                        <a:pt x="152" y="89"/>
                      </a:lnTo>
                      <a:lnTo>
                        <a:pt x="153" y="89"/>
                      </a:lnTo>
                      <a:lnTo>
                        <a:pt x="154" y="88"/>
                      </a:lnTo>
                      <a:lnTo>
                        <a:pt x="155" y="88"/>
                      </a:lnTo>
                      <a:lnTo>
                        <a:pt x="156" y="87"/>
                      </a:lnTo>
                      <a:lnTo>
                        <a:pt x="157" y="87"/>
                      </a:lnTo>
                      <a:lnTo>
                        <a:pt x="159" y="89"/>
                      </a:lnTo>
                      <a:lnTo>
                        <a:pt x="170" y="81"/>
                      </a:lnTo>
                      <a:lnTo>
                        <a:pt x="190" y="69"/>
                      </a:lnTo>
                      <a:lnTo>
                        <a:pt x="210" y="56"/>
                      </a:lnTo>
                      <a:lnTo>
                        <a:pt x="230" y="42"/>
                      </a:lnTo>
                      <a:lnTo>
                        <a:pt x="251" y="28"/>
                      </a:lnTo>
                      <a:lnTo>
                        <a:pt x="266" y="17"/>
                      </a:lnTo>
                      <a:lnTo>
                        <a:pt x="280" y="7"/>
                      </a:lnTo>
                      <a:lnTo>
                        <a:pt x="290" y="0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" name="Freeform 89">
                  <a:extLst>
                    <a:ext uri="{FF2B5EF4-FFF2-40B4-BE49-F238E27FC236}">
                      <a16:creationId xmlns:a16="http://schemas.microsoft.com/office/drawing/2014/main" id="{A5CF87D6-6F38-4E77-AFD3-8B581B7B75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7388" y="2979738"/>
                  <a:ext cx="566737" cy="501650"/>
                </a:xfrm>
                <a:custGeom>
                  <a:avLst/>
                  <a:gdLst>
                    <a:gd name="T0" fmla="*/ 310 w 357"/>
                    <a:gd name="T1" fmla="*/ 2 h 316"/>
                    <a:gd name="T2" fmla="*/ 323 w 357"/>
                    <a:gd name="T3" fmla="*/ 4 h 316"/>
                    <a:gd name="T4" fmla="*/ 331 w 357"/>
                    <a:gd name="T5" fmla="*/ 14 h 316"/>
                    <a:gd name="T6" fmla="*/ 341 w 357"/>
                    <a:gd name="T7" fmla="*/ 20 h 316"/>
                    <a:gd name="T8" fmla="*/ 336 w 357"/>
                    <a:gd name="T9" fmla="*/ 28 h 316"/>
                    <a:gd name="T10" fmla="*/ 330 w 357"/>
                    <a:gd name="T11" fmla="*/ 40 h 316"/>
                    <a:gd name="T12" fmla="*/ 340 w 357"/>
                    <a:gd name="T13" fmla="*/ 47 h 316"/>
                    <a:gd name="T14" fmla="*/ 345 w 357"/>
                    <a:gd name="T15" fmla="*/ 55 h 316"/>
                    <a:gd name="T16" fmla="*/ 344 w 357"/>
                    <a:gd name="T17" fmla="*/ 66 h 316"/>
                    <a:gd name="T18" fmla="*/ 341 w 357"/>
                    <a:gd name="T19" fmla="*/ 76 h 316"/>
                    <a:gd name="T20" fmla="*/ 340 w 357"/>
                    <a:gd name="T21" fmla="*/ 89 h 316"/>
                    <a:gd name="T22" fmla="*/ 351 w 357"/>
                    <a:gd name="T23" fmla="*/ 95 h 316"/>
                    <a:gd name="T24" fmla="*/ 354 w 357"/>
                    <a:gd name="T25" fmla="*/ 108 h 316"/>
                    <a:gd name="T26" fmla="*/ 353 w 357"/>
                    <a:gd name="T27" fmla="*/ 118 h 316"/>
                    <a:gd name="T28" fmla="*/ 346 w 357"/>
                    <a:gd name="T29" fmla="*/ 127 h 316"/>
                    <a:gd name="T30" fmla="*/ 344 w 357"/>
                    <a:gd name="T31" fmla="*/ 140 h 316"/>
                    <a:gd name="T32" fmla="*/ 334 w 357"/>
                    <a:gd name="T33" fmla="*/ 143 h 316"/>
                    <a:gd name="T34" fmla="*/ 321 w 357"/>
                    <a:gd name="T35" fmla="*/ 140 h 316"/>
                    <a:gd name="T36" fmla="*/ 310 w 357"/>
                    <a:gd name="T37" fmla="*/ 135 h 316"/>
                    <a:gd name="T38" fmla="*/ 299 w 357"/>
                    <a:gd name="T39" fmla="*/ 140 h 316"/>
                    <a:gd name="T40" fmla="*/ 288 w 357"/>
                    <a:gd name="T41" fmla="*/ 143 h 316"/>
                    <a:gd name="T42" fmla="*/ 281 w 357"/>
                    <a:gd name="T43" fmla="*/ 150 h 316"/>
                    <a:gd name="T44" fmla="*/ 271 w 357"/>
                    <a:gd name="T45" fmla="*/ 158 h 316"/>
                    <a:gd name="T46" fmla="*/ 266 w 357"/>
                    <a:gd name="T47" fmla="*/ 166 h 316"/>
                    <a:gd name="T48" fmla="*/ 256 w 357"/>
                    <a:gd name="T49" fmla="*/ 169 h 316"/>
                    <a:gd name="T50" fmla="*/ 249 w 357"/>
                    <a:gd name="T51" fmla="*/ 179 h 316"/>
                    <a:gd name="T52" fmla="*/ 235 w 357"/>
                    <a:gd name="T53" fmla="*/ 173 h 316"/>
                    <a:gd name="T54" fmla="*/ 221 w 357"/>
                    <a:gd name="T55" fmla="*/ 205 h 316"/>
                    <a:gd name="T56" fmla="*/ 220 w 357"/>
                    <a:gd name="T57" fmla="*/ 215 h 316"/>
                    <a:gd name="T58" fmla="*/ 226 w 357"/>
                    <a:gd name="T59" fmla="*/ 222 h 316"/>
                    <a:gd name="T60" fmla="*/ 230 w 357"/>
                    <a:gd name="T61" fmla="*/ 232 h 316"/>
                    <a:gd name="T62" fmla="*/ 230 w 357"/>
                    <a:gd name="T63" fmla="*/ 240 h 316"/>
                    <a:gd name="T64" fmla="*/ 234 w 357"/>
                    <a:gd name="T65" fmla="*/ 249 h 316"/>
                    <a:gd name="T66" fmla="*/ 235 w 357"/>
                    <a:gd name="T67" fmla="*/ 261 h 316"/>
                    <a:gd name="T68" fmla="*/ 235 w 357"/>
                    <a:gd name="T69" fmla="*/ 271 h 316"/>
                    <a:gd name="T70" fmla="*/ 230 w 357"/>
                    <a:gd name="T71" fmla="*/ 283 h 316"/>
                    <a:gd name="T72" fmla="*/ 219 w 357"/>
                    <a:gd name="T73" fmla="*/ 286 h 316"/>
                    <a:gd name="T74" fmla="*/ 209 w 357"/>
                    <a:gd name="T75" fmla="*/ 287 h 316"/>
                    <a:gd name="T76" fmla="*/ 196 w 357"/>
                    <a:gd name="T77" fmla="*/ 287 h 316"/>
                    <a:gd name="T78" fmla="*/ 186 w 357"/>
                    <a:gd name="T79" fmla="*/ 292 h 316"/>
                    <a:gd name="T80" fmla="*/ 177 w 357"/>
                    <a:gd name="T81" fmla="*/ 292 h 316"/>
                    <a:gd name="T82" fmla="*/ 167 w 357"/>
                    <a:gd name="T83" fmla="*/ 290 h 316"/>
                    <a:gd name="T84" fmla="*/ 158 w 357"/>
                    <a:gd name="T85" fmla="*/ 297 h 316"/>
                    <a:gd name="T86" fmla="*/ 151 w 357"/>
                    <a:gd name="T87" fmla="*/ 305 h 316"/>
                    <a:gd name="T88" fmla="*/ 140 w 357"/>
                    <a:gd name="T89" fmla="*/ 304 h 316"/>
                    <a:gd name="T90" fmla="*/ 130 w 357"/>
                    <a:gd name="T91" fmla="*/ 304 h 316"/>
                    <a:gd name="T92" fmla="*/ 8 w 357"/>
                    <a:gd name="T93" fmla="*/ 312 h 316"/>
                    <a:gd name="T94" fmla="*/ 1 w 357"/>
                    <a:gd name="T95" fmla="*/ 302 h 316"/>
                    <a:gd name="T96" fmla="*/ 3 w 357"/>
                    <a:gd name="T97" fmla="*/ 292 h 316"/>
                    <a:gd name="T98" fmla="*/ 8 w 357"/>
                    <a:gd name="T99" fmla="*/ 281 h 316"/>
                    <a:gd name="T100" fmla="*/ 19 w 357"/>
                    <a:gd name="T101" fmla="*/ 276 h 316"/>
                    <a:gd name="T102" fmla="*/ 27 w 357"/>
                    <a:gd name="T103" fmla="*/ 271 h 316"/>
                    <a:gd name="T104" fmla="*/ 41 w 357"/>
                    <a:gd name="T105" fmla="*/ 269 h 316"/>
                    <a:gd name="T106" fmla="*/ 51 w 357"/>
                    <a:gd name="T107" fmla="*/ 263 h 316"/>
                    <a:gd name="T108" fmla="*/ 59 w 357"/>
                    <a:gd name="T109" fmla="*/ 252 h 316"/>
                    <a:gd name="T110" fmla="*/ 66 w 357"/>
                    <a:gd name="T111" fmla="*/ 245 h 316"/>
                    <a:gd name="T112" fmla="*/ 70 w 357"/>
                    <a:gd name="T113" fmla="*/ 234 h 316"/>
                    <a:gd name="T114" fmla="*/ 74 w 357"/>
                    <a:gd name="T115" fmla="*/ 223 h 316"/>
                    <a:gd name="T116" fmla="*/ 76 w 357"/>
                    <a:gd name="T117" fmla="*/ 211 h 316"/>
                    <a:gd name="T118" fmla="*/ 76 w 357"/>
                    <a:gd name="T119" fmla="*/ 203 h 31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357"/>
                    <a:gd name="T181" fmla="*/ 0 h 316"/>
                    <a:gd name="T182" fmla="*/ 357 w 357"/>
                    <a:gd name="T183" fmla="*/ 316 h 316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357" h="316">
                      <a:moveTo>
                        <a:pt x="299" y="1"/>
                      </a:moveTo>
                      <a:lnTo>
                        <a:pt x="299" y="0"/>
                      </a:lnTo>
                      <a:lnTo>
                        <a:pt x="300" y="1"/>
                      </a:lnTo>
                      <a:lnTo>
                        <a:pt x="301" y="1"/>
                      </a:lnTo>
                      <a:lnTo>
                        <a:pt x="302" y="1"/>
                      </a:lnTo>
                      <a:lnTo>
                        <a:pt x="302" y="2"/>
                      </a:lnTo>
                      <a:lnTo>
                        <a:pt x="303" y="2"/>
                      </a:lnTo>
                      <a:lnTo>
                        <a:pt x="304" y="2"/>
                      </a:lnTo>
                      <a:lnTo>
                        <a:pt x="305" y="2"/>
                      </a:lnTo>
                      <a:lnTo>
                        <a:pt x="305" y="1"/>
                      </a:lnTo>
                      <a:lnTo>
                        <a:pt x="306" y="1"/>
                      </a:lnTo>
                      <a:lnTo>
                        <a:pt x="307" y="1"/>
                      </a:lnTo>
                      <a:lnTo>
                        <a:pt x="308" y="1"/>
                      </a:lnTo>
                      <a:lnTo>
                        <a:pt x="309" y="1"/>
                      </a:lnTo>
                      <a:lnTo>
                        <a:pt x="310" y="2"/>
                      </a:lnTo>
                      <a:lnTo>
                        <a:pt x="311" y="2"/>
                      </a:lnTo>
                      <a:lnTo>
                        <a:pt x="312" y="2"/>
                      </a:lnTo>
                      <a:lnTo>
                        <a:pt x="313" y="2"/>
                      </a:lnTo>
                      <a:lnTo>
                        <a:pt x="314" y="2"/>
                      </a:lnTo>
                      <a:lnTo>
                        <a:pt x="315" y="2"/>
                      </a:lnTo>
                      <a:lnTo>
                        <a:pt x="316" y="2"/>
                      </a:lnTo>
                      <a:lnTo>
                        <a:pt x="317" y="2"/>
                      </a:lnTo>
                      <a:lnTo>
                        <a:pt x="318" y="3"/>
                      </a:lnTo>
                      <a:lnTo>
                        <a:pt x="319" y="3"/>
                      </a:lnTo>
                      <a:lnTo>
                        <a:pt x="320" y="3"/>
                      </a:lnTo>
                      <a:lnTo>
                        <a:pt x="321" y="3"/>
                      </a:lnTo>
                      <a:lnTo>
                        <a:pt x="322" y="4"/>
                      </a:lnTo>
                      <a:lnTo>
                        <a:pt x="323" y="4"/>
                      </a:lnTo>
                      <a:lnTo>
                        <a:pt x="323" y="5"/>
                      </a:lnTo>
                      <a:lnTo>
                        <a:pt x="324" y="5"/>
                      </a:lnTo>
                      <a:lnTo>
                        <a:pt x="324" y="6"/>
                      </a:lnTo>
                      <a:lnTo>
                        <a:pt x="325" y="7"/>
                      </a:lnTo>
                      <a:lnTo>
                        <a:pt x="325" y="8"/>
                      </a:lnTo>
                      <a:lnTo>
                        <a:pt x="326" y="8"/>
                      </a:lnTo>
                      <a:lnTo>
                        <a:pt x="327" y="9"/>
                      </a:lnTo>
                      <a:lnTo>
                        <a:pt x="327" y="10"/>
                      </a:lnTo>
                      <a:lnTo>
                        <a:pt x="328" y="11"/>
                      </a:lnTo>
                      <a:lnTo>
                        <a:pt x="328" y="12"/>
                      </a:lnTo>
                      <a:lnTo>
                        <a:pt x="328" y="13"/>
                      </a:lnTo>
                      <a:lnTo>
                        <a:pt x="329" y="13"/>
                      </a:lnTo>
                      <a:lnTo>
                        <a:pt x="330" y="14"/>
                      </a:lnTo>
                      <a:lnTo>
                        <a:pt x="331" y="14"/>
                      </a:lnTo>
                      <a:lnTo>
                        <a:pt x="332" y="13"/>
                      </a:lnTo>
                      <a:lnTo>
                        <a:pt x="333" y="13"/>
                      </a:lnTo>
                      <a:lnTo>
                        <a:pt x="334" y="13"/>
                      </a:lnTo>
                      <a:lnTo>
                        <a:pt x="334" y="14"/>
                      </a:lnTo>
                      <a:lnTo>
                        <a:pt x="334" y="15"/>
                      </a:lnTo>
                      <a:lnTo>
                        <a:pt x="335" y="15"/>
                      </a:lnTo>
                      <a:lnTo>
                        <a:pt x="336" y="15"/>
                      </a:lnTo>
                      <a:lnTo>
                        <a:pt x="336" y="16"/>
                      </a:lnTo>
                      <a:lnTo>
                        <a:pt x="337" y="16"/>
                      </a:lnTo>
                      <a:lnTo>
                        <a:pt x="338" y="16"/>
                      </a:lnTo>
                      <a:lnTo>
                        <a:pt x="338" y="17"/>
                      </a:lnTo>
                      <a:lnTo>
                        <a:pt x="339" y="18"/>
                      </a:lnTo>
                      <a:lnTo>
                        <a:pt x="339" y="19"/>
                      </a:lnTo>
                      <a:lnTo>
                        <a:pt x="340" y="20"/>
                      </a:lnTo>
                      <a:lnTo>
                        <a:pt x="341" y="20"/>
                      </a:lnTo>
                      <a:lnTo>
                        <a:pt x="341" y="21"/>
                      </a:lnTo>
                      <a:lnTo>
                        <a:pt x="342" y="21"/>
                      </a:lnTo>
                      <a:lnTo>
                        <a:pt x="343" y="21"/>
                      </a:lnTo>
                      <a:lnTo>
                        <a:pt x="344" y="21"/>
                      </a:lnTo>
                      <a:lnTo>
                        <a:pt x="344" y="22"/>
                      </a:lnTo>
                      <a:lnTo>
                        <a:pt x="343" y="23"/>
                      </a:lnTo>
                      <a:lnTo>
                        <a:pt x="342" y="23"/>
                      </a:lnTo>
                      <a:lnTo>
                        <a:pt x="342" y="24"/>
                      </a:lnTo>
                      <a:lnTo>
                        <a:pt x="341" y="24"/>
                      </a:lnTo>
                      <a:lnTo>
                        <a:pt x="341" y="25"/>
                      </a:lnTo>
                      <a:lnTo>
                        <a:pt x="340" y="25"/>
                      </a:lnTo>
                      <a:lnTo>
                        <a:pt x="339" y="25"/>
                      </a:lnTo>
                      <a:lnTo>
                        <a:pt x="339" y="26"/>
                      </a:lnTo>
                      <a:lnTo>
                        <a:pt x="339" y="27"/>
                      </a:lnTo>
                      <a:lnTo>
                        <a:pt x="338" y="27"/>
                      </a:lnTo>
                      <a:lnTo>
                        <a:pt x="337" y="28"/>
                      </a:lnTo>
                      <a:lnTo>
                        <a:pt x="336" y="28"/>
                      </a:lnTo>
                      <a:lnTo>
                        <a:pt x="336" y="29"/>
                      </a:lnTo>
                      <a:lnTo>
                        <a:pt x="335" y="29"/>
                      </a:lnTo>
                      <a:lnTo>
                        <a:pt x="335" y="30"/>
                      </a:lnTo>
                      <a:lnTo>
                        <a:pt x="335" y="31"/>
                      </a:lnTo>
                      <a:lnTo>
                        <a:pt x="334" y="31"/>
                      </a:lnTo>
                      <a:lnTo>
                        <a:pt x="334" y="32"/>
                      </a:lnTo>
                      <a:lnTo>
                        <a:pt x="334" y="33"/>
                      </a:lnTo>
                      <a:lnTo>
                        <a:pt x="334" y="34"/>
                      </a:lnTo>
                      <a:lnTo>
                        <a:pt x="334" y="35"/>
                      </a:lnTo>
                      <a:lnTo>
                        <a:pt x="333" y="36"/>
                      </a:lnTo>
                      <a:lnTo>
                        <a:pt x="332" y="36"/>
                      </a:lnTo>
                      <a:lnTo>
                        <a:pt x="331" y="37"/>
                      </a:lnTo>
                      <a:lnTo>
                        <a:pt x="330" y="37"/>
                      </a:lnTo>
                      <a:lnTo>
                        <a:pt x="330" y="38"/>
                      </a:lnTo>
                      <a:lnTo>
                        <a:pt x="329" y="39"/>
                      </a:lnTo>
                      <a:lnTo>
                        <a:pt x="330" y="40"/>
                      </a:lnTo>
                      <a:lnTo>
                        <a:pt x="330" y="41"/>
                      </a:lnTo>
                      <a:lnTo>
                        <a:pt x="330" y="42"/>
                      </a:lnTo>
                      <a:lnTo>
                        <a:pt x="330" y="43"/>
                      </a:lnTo>
                      <a:lnTo>
                        <a:pt x="331" y="44"/>
                      </a:lnTo>
                      <a:lnTo>
                        <a:pt x="332" y="45"/>
                      </a:lnTo>
                      <a:lnTo>
                        <a:pt x="333" y="45"/>
                      </a:lnTo>
                      <a:lnTo>
                        <a:pt x="334" y="45"/>
                      </a:lnTo>
                      <a:lnTo>
                        <a:pt x="335" y="46"/>
                      </a:lnTo>
                      <a:lnTo>
                        <a:pt x="336" y="46"/>
                      </a:lnTo>
                      <a:lnTo>
                        <a:pt x="337" y="45"/>
                      </a:lnTo>
                      <a:lnTo>
                        <a:pt x="338" y="45"/>
                      </a:lnTo>
                      <a:lnTo>
                        <a:pt x="339" y="45"/>
                      </a:lnTo>
                      <a:lnTo>
                        <a:pt x="339" y="46"/>
                      </a:lnTo>
                      <a:lnTo>
                        <a:pt x="340" y="47"/>
                      </a:lnTo>
                      <a:lnTo>
                        <a:pt x="339" y="47"/>
                      </a:lnTo>
                      <a:lnTo>
                        <a:pt x="339" y="48"/>
                      </a:lnTo>
                      <a:lnTo>
                        <a:pt x="340" y="48"/>
                      </a:lnTo>
                      <a:lnTo>
                        <a:pt x="341" y="48"/>
                      </a:lnTo>
                      <a:lnTo>
                        <a:pt x="342" y="48"/>
                      </a:lnTo>
                      <a:lnTo>
                        <a:pt x="343" y="48"/>
                      </a:lnTo>
                      <a:lnTo>
                        <a:pt x="343" y="49"/>
                      </a:lnTo>
                      <a:lnTo>
                        <a:pt x="344" y="49"/>
                      </a:lnTo>
                      <a:lnTo>
                        <a:pt x="344" y="50"/>
                      </a:lnTo>
                      <a:lnTo>
                        <a:pt x="345" y="51"/>
                      </a:lnTo>
                      <a:lnTo>
                        <a:pt x="345" y="52"/>
                      </a:lnTo>
                      <a:lnTo>
                        <a:pt x="345" y="53"/>
                      </a:lnTo>
                      <a:lnTo>
                        <a:pt x="345" y="54"/>
                      </a:lnTo>
                      <a:lnTo>
                        <a:pt x="345" y="55"/>
                      </a:lnTo>
                      <a:lnTo>
                        <a:pt x="346" y="56"/>
                      </a:lnTo>
                      <a:lnTo>
                        <a:pt x="345" y="56"/>
                      </a:lnTo>
                      <a:lnTo>
                        <a:pt x="345" y="57"/>
                      </a:lnTo>
                      <a:lnTo>
                        <a:pt x="345" y="58"/>
                      </a:lnTo>
                      <a:lnTo>
                        <a:pt x="345" y="59"/>
                      </a:lnTo>
                      <a:lnTo>
                        <a:pt x="344" y="59"/>
                      </a:lnTo>
                      <a:lnTo>
                        <a:pt x="344" y="60"/>
                      </a:lnTo>
                      <a:lnTo>
                        <a:pt x="343" y="60"/>
                      </a:lnTo>
                      <a:lnTo>
                        <a:pt x="343" y="61"/>
                      </a:lnTo>
                      <a:lnTo>
                        <a:pt x="343" y="62"/>
                      </a:lnTo>
                      <a:lnTo>
                        <a:pt x="342" y="63"/>
                      </a:lnTo>
                      <a:lnTo>
                        <a:pt x="342" y="64"/>
                      </a:lnTo>
                      <a:lnTo>
                        <a:pt x="343" y="64"/>
                      </a:lnTo>
                      <a:lnTo>
                        <a:pt x="343" y="65"/>
                      </a:lnTo>
                      <a:lnTo>
                        <a:pt x="343" y="66"/>
                      </a:lnTo>
                      <a:lnTo>
                        <a:pt x="344" y="66"/>
                      </a:lnTo>
                      <a:lnTo>
                        <a:pt x="345" y="66"/>
                      </a:lnTo>
                      <a:lnTo>
                        <a:pt x="345" y="67"/>
                      </a:lnTo>
                      <a:lnTo>
                        <a:pt x="345" y="68"/>
                      </a:lnTo>
                      <a:lnTo>
                        <a:pt x="345" y="69"/>
                      </a:lnTo>
                      <a:lnTo>
                        <a:pt x="345" y="70"/>
                      </a:lnTo>
                      <a:lnTo>
                        <a:pt x="345" y="71"/>
                      </a:lnTo>
                      <a:lnTo>
                        <a:pt x="344" y="71"/>
                      </a:lnTo>
                      <a:lnTo>
                        <a:pt x="343" y="71"/>
                      </a:lnTo>
                      <a:lnTo>
                        <a:pt x="342" y="71"/>
                      </a:lnTo>
                      <a:lnTo>
                        <a:pt x="342" y="72"/>
                      </a:lnTo>
                      <a:lnTo>
                        <a:pt x="341" y="73"/>
                      </a:lnTo>
                      <a:lnTo>
                        <a:pt x="341" y="74"/>
                      </a:lnTo>
                      <a:lnTo>
                        <a:pt x="341" y="75"/>
                      </a:lnTo>
                      <a:lnTo>
                        <a:pt x="341" y="76"/>
                      </a:lnTo>
                      <a:lnTo>
                        <a:pt x="340" y="77"/>
                      </a:lnTo>
                      <a:lnTo>
                        <a:pt x="339" y="77"/>
                      </a:lnTo>
                      <a:lnTo>
                        <a:pt x="339" y="78"/>
                      </a:lnTo>
                      <a:lnTo>
                        <a:pt x="339" y="79"/>
                      </a:lnTo>
                      <a:lnTo>
                        <a:pt x="340" y="80"/>
                      </a:lnTo>
                      <a:lnTo>
                        <a:pt x="340" y="81"/>
                      </a:lnTo>
                      <a:lnTo>
                        <a:pt x="340" y="82"/>
                      </a:lnTo>
                      <a:lnTo>
                        <a:pt x="340" y="83"/>
                      </a:lnTo>
                      <a:lnTo>
                        <a:pt x="339" y="83"/>
                      </a:lnTo>
                      <a:lnTo>
                        <a:pt x="339" y="84"/>
                      </a:lnTo>
                      <a:lnTo>
                        <a:pt x="339" y="85"/>
                      </a:lnTo>
                      <a:lnTo>
                        <a:pt x="340" y="85"/>
                      </a:lnTo>
                      <a:lnTo>
                        <a:pt x="340" y="86"/>
                      </a:lnTo>
                      <a:lnTo>
                        <a:pt x="340" y="87"/>
                      </a:lnTo>
                      <a:lnTo>
                        <a:pt x="340" y="88"/>
                      </a:lnTo>
                      <a:lnTo>
                        <a:pt x="340" y="89"/>
                      </a:lnTo>
                      <a:lnTo>
                        <a:pt x="341" y="89"/>
                      </a:lnTo>
                      <a:lnTo>
                        <a:pt x="342" y="90"/>
                      </a:lnTo>
                      <a:lnTo>
                        <a:pt x="343" y="91"/>
                      </a:lnTo>
                      <a:lnTo>
                        <a:pt x="344" y="91"/>
                      </a:lnTo>
                      <a:lnTo>
                        <a:pt x="344" y="92"/>
                      </a:lnTo>
                      <a:lnTo>
                        <a:pt x="345" y="92"/>
                      </a:lnTo>
                      <a:lnTo>
                        <a:pt x="345" y="93"/>
                      </a:lnTo>
                      <a:lnTo>
                        <a:pt x="346" y="93"/>
                      </a:lnTo>
                      <a:lnTo>
                        <a:pt x="346" y="94"/>
                      </a:lnTo>
                      <a:lnTo>
                        <a:pt x="347" y="94"/>
                      </a:lnTo>
                      <a:lnTo>
                        <a:pt x="348" y="95"/>
                      </a:lnTo>
                      <a:lnTo>
                        <a:pt x="349" y="95"/>
                      </a:lnTo>
                      <a:lnTo>
                        <a:pt x="350" y="95"/>
                      </a:lnTo>
                      <a:lnTo>
                        <a:pt x="351" y="95"/>
                      </a:lnTo>
                      <a:lnTo>
                        <a:pt x="351" y="96"/>
                      </a:lnTo>
                      <a:lnTo>
                        <a:pt x="351" y="97"/>
                      </a:lnTo>
                      <a:lnTo>
                        <a:pt x="352" y="98"/>
                      </a:lnTo>
                      <a:lnTo>
                        <a:pt x="352" y="99"/>
                      </a:lnTo>
                      <a:lnTo>
                        <a:pt x="352" y="100"/>
                      </a:lnTo>
                      <a:lnTo>
                        <a:pt x="351" y="101"/>
                      </a:lnTo>
                      <a:lnTo>
                        <a:pt x="352" y="101"/>
                      </a:lnTo>
                      <a:lnTo>
                        <a:pt x="353" y="102"/>
                      </a:lnTo>
                      <a:lnTo>
                        <a:pt x="353" y="103"/>
                      </a:lnTo>
                      <a:lnTo>
                        <a:pt x="353" y="104"/>
                      </a:lnTo>
                      <a:lnTo>
                        <a:pt x="353" y="105"/>
                      </a:lnTo>
                      <a:lnTo>
                        <a:pt x="353" y="106"/>
                      </a:lnTo>
                      <a:lnTo>
                        <a:pt x="352" y="106"/>
                      </a:lnTo>
                      <a:lnTo>
                        <a:pt x="353" y="106"/>
                      </a:lnTo>
                      <a:lnTo>
                        <a:pt x="354" y="107"/>
                      </a:lnTo>
                      <a:lnTo>
                        <a:pt x="354" y="108"/>
                      </a:lnTo>
                      <a:lnTo>
                        <a:pt x="355" y="108"/>
                      </a:lnTo>
                      <a:lnTo>
                        <a:pt x="355" y="109"/>
                      </a:lnTo>
                      <a:lnTo>
                        <a:pt x="355" y="110"/>
                      </a:lnTo>
                      <a:lnTo>
                        <a:pt x="355" y="111"/>
                      </a:lnTo>
                      <a:lnTo>
                        <a:pt x="355" y="112"/>
                      </a:lnTo>
                      <a:lnTo>
                        <a:pt x="356" y="112"/>
                      </a:lnTo>
                      <a:lnTo>
                        <a:pt x="357" y="113"/>
                      </a:lnTo>
                      <a:lnTo>
                        <a:pt x="357" y="114"/>
                      </a:lnTo>
                      <a:lnTo>
                        <a:pt x="357" y="115"/>
                      </a:lnTo>
                      <a:lnTo>
                        <a:pt x="357" y="116"/>
                      </a:lnTo>
                      <a:lnTo>
                        <a:pt x="356" y="117"/>
                      </a:lnTo>
                      <a:lnTo>
                        <a:pt x="355" y="117"/>
                      </a:lnTo>
                      <a:lnTo>
                        <a:pt x="355" y="118"/>
                      </a:lnTo>
                      <a:lnTo>
                        <a:pt x="354" y="118"/>
                      </a:lnTo>
                      <a:lnTo>
                        <a:pt x="353" y="118"/>
                      </a:lnTo>
                      <a:lnTo>
                        <a:pt x="352" y="119"/>
                      </a:lnTo>
                      <a:lnTo>
                        <a:pt x="351" y="120"/>
                      </a:lnTo>
                      <a:lnTo>
                        <a:pt x="351" y="121"/>
                      </a:lnTo>
                      <a:lnTo>
                        <a:pt x="351" y="122"/>
                      </a:lnTo>
                      <a:lnTo>
                        <a:pt x="351" y="123"/>
                      </a:lnTo>
                      <a:lnTo>
                        <a:pt x="351" y="124"/>
                      </a:lnTo>
                      <a:lnTo>
                        <a:pt x="351" y="125"/>
                      </a:lnTo>
                      <a:lnTo>
                        <a:pt x="351" y="126"/>
                      </a:lnTo>
                      <a:lnTo>
                        <a:pt x="350" y="126"/>
                      </a:lnTo>
                      <a:lnTo>
                        <a:pt x="350" y="127"/>
                      </a:lnTo>
                      <a:lnTo>
                        <a:pt x="349" y="127"/>
                      </a:lnTo>
                      <a:lnTo>
                        <a:pt x="349" y="126"/>
                      </a:lnTo>
                      <a:lnTo>
                        <a:pt x="348" y="126"/>
                      </a:lnTo>
                      <a:lnTo>
                        <a:pt x="347" y="126"/>
                      </a:lnTo>
                      <a:lnTo>
                        <a:pt x="346" y="127"/>
                      </a:lnTo>
                      <a:lnTo>
                        <a:pt x="346" y="128"/>
                      </a:lnTo>
                      <a:lnTo>
                        <a:pt x="346" y="129"/>
                      </a:lnTo>
                      <a:lnTo>
                        <a:pt x="346" y="130"/>
                      </a:lnTo>
                      <a:lnTo>
                        <a:pt x="346" y="131"/>
                      </a:lnTo>
                      <a:lnTo>
                        <a:pt x="347" y="132"/>
                      </a:lnTo>
                      <a:lnTo>
                        <a:pt x="346" y="133"/>
                      </a:lnTo>
                      <a:lnTo>
                        <a:pt x="345" y="133"/>
                      </a:lnTo>
                      <a:lnTo>
                        <a:pt x="345" y="134"/>
                      </a:lnTo>
                      <a:lnTo>
                        <a:pt x="345" y="135"/>
                      </a:lnTo>
                      <a:lnTo>
                        <a:pt x="345" y="136"/>
                      </a:lnTo>
                      <a:lnTo>
                        <a:pt x="345" y="137"/>
                      </a:lnTo>
                      <a:lnTo>
                        <a:pt x="345" y="138"/>
                      </a:lnTo>
                      <a:lnTo>
                        <a:pt x="345" y="139"/>
                      </a:lnTo>
                      <a:lnTo>
                        <a:pt x="344" y="140"/>
                      </a:lnTo>
                      <a:lnTo>
                        <a:pt x="343" y="140"/>
                      </a:lnTo>
                      <a:lnTo>
                        <a:pt x="342" y="141"/>
                      </a:lnTo>
                      <a:lnTo>
                        <a:pt x="341" y="141"/>
                      </a:lnTo>
                      <a:lnTo>
                        <a:pt x="340" y="141"/>
                      </a:lnTo>
                      <a:lnTo>
                        <a:pt x="339" y="141"/>
                      </a:lnTo>
                      <a:lnTo>
                        <a:pt x="339" y="142"/>
                      </a:lnTo>
                      <a:lnTo>
                        <a:pt x="339" y="143"/>
                      </a:lnTo>
                      <a:lnTo>
                        <a:pt x="339" y="144"/>
                      </a:lnTo>
                      <a:lnTo>
                        <a:pt x="338" y="144"/>
                      </a:lnTo>
                      <a:lnTo>
                        <a:pt x="338" y="145"/>
                      </a:lnTo>
                      <a:lnTo>
                        <a:pt x="337" y="145"/>
                      </a:lnTo>
                      <a:lnTo>
                        <a:pt x="336" y="145"/>
                      </a:lnTo>
                      <a:lnTo>
                        <a:pt x="335" y="145"/>
                      </a:lnTo>
                      <a:lnTo>
                        <a:pt x="335" y="144"/>
                      </a:lnTo>
                      <a:lnTo>
                        <a:pt x="334" y="144"/>
                      </a:lnTo>
                      <a:lnTo>
                        <a:pt x="334" y="143"/>
                      </a:lnTo>
                      <a:lnTo>
                        <a:pt x="333" y="143"/>
                      </a:lnTo>
                      <a:lnTo>
                        <a:pt x="332" y="142"/>
                      </a:lnTo>
                      <a:lnTo>
                        <a:pt x="331" y="141"/>
                      </a:lnTo>
                      <a:lnTo>
                        <a:pt x="330" y="141"/>
                      </a:lnTo>
                      <a:lnTo>
                        <a:pt x="329" y="141"/>
                      </a:lnTo>
                      <a:lnTo>
                        <a:pt x="328" y="141"/>
                      </a:lnTo>
                      <a:lnTo>
                        <a:pt x="327" y="141"/>
                      </a:lnTo>
                      <a:lnTo>
                        <a:pt x="326" y="141"/>
                      </a:lnTo>
                      <a:lnTo>
                        <a:pt x="325" y="141"/>
                      </a:lnTo>
                      <a:lnTo>
                        <a:pt x="324" y="141"/>
                      </a:lnTo>
                      <a:lnTo>
                        <a:pt x="323" y="141"/>
                      </a:lnTo>
                      <a:lnTo>
                        <a:pt x="322" y="141"/>
                      </a:lnTo>
                      <a:lnTo>
                        <a:pt x="321" y="141"/>
                      </a:lnTo>
                      <a:lnTo>
                        <a:pt x="321" y="140"/>
                      </a:lnTo>
                      <a:lnTo>
                        <a:pt x="320" y="140"/>
                      </a:lnTo>
                      <a:lnTo>
                        <a:pt x="320" y="139"/>
                      </a:lnTo>
                      <a:lnTo>
                        <a:pt x="319" y="139"/>
                      </a:lnTo>
                      <a:lnTo>
                        <a:pt x="319" y="138"/>
                      </a:lnTo>
                      <a:lnTo>
                        <a:pt x="318" y="137"/>
                      </a:lnTo>
                      <a:lnTo>
                        <a:pt x="318" y="136"/>
                      </a:lnTo>
                      <a:lnTo>
                        <a:pt x="317" y="136"/>
                      </a:lnTo>
                      <a:lnTo>
                        <a:pt x="317" y="135"/>
                      </a:lnTo>
                      <a:lnTo>
                        <a:pt x="316" y="135"/>
                      </a:lnTo>
                      <a:lnTo>
                        <a:pt x="315" y="135"/>
                      </a:lnTo>
                      <a:lnTo>
                        <a:pt x="314" y="135"/>
                      </a:lnTo>
                      <a:lnTo>
                        <a:pt x="313" y="135"/>
                      </a:lnTo>
                      <a:lnTo>
                        <a:pt x="312" y="135"/>
                      </a:lnTo>
                      <a:lnTo>
                        <a:pt x="311" y="135"/>
                      </a:lnTo>
                      <a:lnTo>
                        <a:pt x="310" y="135"/>
                      </a:lnTo>
                      <a:lnTo>
                        <a:pt x="309" y="135"/>
                      </a:lnTo>
                      <a:lnTo>
                        <a:pt x="308" y="136"/>
                      </a:lnTo>
                      <a:lnTo>
                        <a:pt x="307" y="136"/>
                      </a:lnTo>
                      <a:lnTo>
                        <a:pt x="306" y="136"/>
                      </a:lnTo>
                      <a:lnTo>
                        <a:pt x="305" y="136"/>
                      </a:lnTo>
                      <a:lnTo>
                        <a:pt x="305" y="135"/>
                      </a:lnTo>
                      <a:lnTo>
                        <a:pt x="304" y="135"/>
                      </a:lnTo>
                      <a:lnTo>
                        <a:pt x="303" y="136"/>
                      </a:lnTo>
                      <a:lnTo>
                        <a:pt x="302" y="136"/>
                      </a:lnTo>
                      <a:lnTo>
                        <a:pt x="302" y="137"/>
                      </a:lnTo>
                      <a:lnTo>
                        <a:pt x="302" y="138"/>
                      </a:lnTo>
                      <a:lnTo>
                        <a:pt x="301" y="138"/>
                      </a:lnTo>
                      <a:lnTo>
                        <a:pt x="301" y="139"/>
                      </a:lnTo>
                      <a:lnTo>
                        <a:pt x="300" y="140"/>
                      </a:lnTo>
                      <a:lnTo>
                        <a:pt x="299" y="140"/>
                      </a:lnTo>
                      <a:lnTo>
                        <a:pt x="299" y="141"/>
                      </a:lnTo>
                      <a:lnTo>
                        <a:pt x="298" y="141"/>
                      </a:lnTo>
                      <a:lnTo>
                        <a:pt x="297" y="141"/>
                      </a:lnTo>
                      <a:lnTo>
                        <a:pt x="296" y="141"/>
                      </a:lnTo>
                      <a:lnTo>
                        <a:pt x="295" y="141"/>
                      </a:lnTo>
                      <a:lnTo>
                        <a:pt x="295" y="142"/>
                      </a:lnTo>
                      <a:lnTo>
                        <a:pt x="294" y="142"/>
                      </a:lnTo>
                      <a:lnTo>
                        <a:pt x="293" y="142"/>
                      </a:lnTo>
                      <a:lnTo>
                        <a:pt x="293" y="143"/>
                      </a:lnTo>
                      <a:lnTo>
                        <a:pt x="292" y="144"/>
                      </a:lnTo>
                      <a:lnTo>
                        <a:pt x="291" y="144"/>
                      </a:lnTo>
                      <a:lnTo>
                        <a:pt x="290" y="144"/>
                      </a:lnTo>
                      <a:lnTo>
                        <a:pt x="289" y="144"/>
                      </a:lnTo>
                      <a:lnTo>
                        <a:pt x="289" y="143"/>
                      </a:lnTo>
                      <a:lnTo>
                        <a:pt x="288" y="143"/>
                      </a:lnTo>
                      <a:lnTo>
                        <a:pt x="287" y="143"/>
                      </a:lnTo>
                      <a:lnTo>
                        <a:pt x="287" y="144"/>
                      </a:lnTo>
                      <a:lnTo>
                        <a:pt x="286" y="145"/>
                      </a:lnTo>
                      <a:lnTo>
                        <a:pt x="286" y="146"/>
                      </a:lnTo>
                      <a:lnTo>
                        <a:pt x="286" y="147"/>
                      </a:lnTo>
                      <a:lnTo>
                        <a:pt x="285" y="147"/>
                      </a:lnTo>
                      <a:lnTo>
                        <a:pt x="286" y="147"/>
                      </a:lnTo>
                      <a:lnTo>
                        <a:pt x="286" y="148"/>
                      </a:lnTo>
                      <a:lnTo>
                        <a:pt x="286" y="149"/>
                      </a:lnTo>
                      <a:lnTo>
                        <a:pt x="285" y="149"/>
                      </a:lnTo>
                      <a:lnTo>
                        <a:pt x="284" y="149"/>
                      </a:lnTo>
                      <a:lnTo>
                        <a:pt x="283" y="149"/>
                      </a:lnTo>
                      <a:lnTo>
                        <a:pt x="282" y="149"/>
                      </a:lnTo>
                      <a:lnTo>
                        <a:pt x="281" y="149"/>
                      </a:lnTo>
                      <a:lnTo>
                        <a:pt x="281" y="150"/>
                      </a:lnTo>
                      <a:lnTo>
                        <a:pt x="280" y="150"/>
                      </a:lnTo>
                      <a:lnTo>
                        <a:pt x="280" y="151"/>
                      </a:lnTo>
                      <a:lnTo>
                        <a:pt x="280" y="152"/>
                      </a:lnTo>
                      <a:lnTo>
                        <a:pt x="279" y="153"/>
                      </a:lnTo>
                      <a:lnTo>
                        <a:pt x="278" y="153"/>
                      </a:lnTo>
                      <a:lnTo>
                        <a:pt x="277" y="153"/>
                      </a:lnTo>
                      <a:lnTo>
                        <a:pt x="276" y="153"/>
                      </a:lnTo>
                      <a:lnTo>
                        <a:pt x="275" y="154"/>
                      </a:lnTo>
                      <a:lnTo>
                        <a:pt x="274" y="154"/>
                      </a:lnTo>
                      <a:lnTo>
                        <a:pt x="274" y="155"/>
                      </a:lnTo>
                      <a:lnTo>
                        <a:pt x="273" y="156"/>
                      </a:lnTo>
                      <a:lnTo>
                        <a:pt x="272" y="156"/>
                      </a:lnTo>
                      <a:lnTo>
                        <a:pt x="272" y="157"/>
                      </a:lnTo>
                      <a:lnTo>
                        <a:pt x="272" y="158"/>
                      </a:lnTo>
                      <a:lnTo>
                        <a:pt x="271" y="158"/>
                      </a:lnTo>
                      <a:lnTo>
                        <a:pt x="271" y="159"/>
                      </a:lnTo>
                      <a:lnTo>
                        <a:pt x="271" y="160"/>
                      </a:lnTo>
                      <a:lnTo>
                        <a:pt x="271" y="161"/>
                      </a:lnTo>
                      <a:lnTo>
                        <a:pt x="272" y="161"/>
                      </a:lnTo>
                      <a:lnTo>
                        <a:pt x="272" y="162"/>
                      </a:lnTo>
                      <a:lnTo>
                        <a:pt x="271" y="162"/>
                      </a:lnTo>
                      <a:lnTo>
                        <a:pt x="271" y="163"/>
                      </a:lnTo>
                      <a:lnTo>
                        <a:pt x="270" y="164"/>
                      </a:lnTo>
                      <a:lnTo>
                        <a:pt x="270" y="165"/>
                      </a:lnTo>
                      <a:lnTo>
                        <a:pt x="269" y="165"/>
                      </a:lnTo>
                      <a:lnTo>
                        <a:pt x="268" y="165"/>
                      </a:lnTo>
                      <a:lnTo>
                        <a:pt x="268" y="166"/>
                      </a:lnTo>
                      <a:lnTo>
                        <a:pt x="267" y="166"/>
                      </a:lnTo>
                      <a:lnTo>
                        <a:pt x="266" y="166"/>
                      </a:lnTo>
                      <a:lnTo>
                        <a:pt x="265" y="166"/>
                      </a:lnTo>
                      <a:lnTo>
                        <a:pt x="264" y="166"/>
                      </a:lnTo>
                      <a:lnTo>
                        <a:pt x="264" y="165"/>
                      </a:lnTo>
                      <a:lnTo>
                        <a:pt x="264" y="166"/>
                      </a:lnTo>
                      <a:lnTo>
                        <a:pt x="263" y="166"/>
                      </a:lnTo>
                      <a:lnTo>
                        <a:pt x="263" y="167"/>
                      </a:lnTo>
                      <a:lnTo>
                        <a:pt x="262" y="167"/>
                      </a:lnTo>
                      <a:lnTo>
                        <a:pt x="262" y="168"/>
                      </a:lnTo>
                      <a:lnTo>
                        <a:pt x="261" y="168"/>
                      </a:lnTo>
                      <a:lnTo>
                        <a:pt x="260" y="168"/>
                      </a:lnTo>
                      <a:lnTo>
                        <a:pt x="260" y="169"/>
                      </a:lnTo>
                      <a:lnTo>
                        <a:pt x="259" y="169"/>
                      </a:lnTo>
                      <a:lnTo>
                        <a:pt x="259" y="170"/>
                      </a:lnTo>
                      <a:lnTo>
                        <a:pt x="258" y="170"/>
                      </a:lnTo>
                      <a:lnTo>
                        <a:pt x="257" y="170"/>
                      </a:lnTo>
                      <a:lnTo>
                        <a:pt x="256" y="169"/>
                      </a:lnTo>
                      <a:lnTo>
                        <a:pt x="256" y="170"/>
                      </a:lnTo>
                      <a:lnTo>
                        <a:pt x="255" y="170"/>
                      </a:lnTo>
                      <a:lnTo>
                        <a:pt x="255" y="171"/>
                      </a:lnTo>
                      <a:lnTo>
                        <a:pt x="255" y="172"/>
                      </a:lnTo>
                      <a:lnTo>
                        <a:pt x="254" y="173"/>
                      </a:lnTo>
                      <a:lnTo>
                        <a:pt x="254" y="174"/>
                      </a:lnTo>
                      <a:lnTo>
                        <a:pt x="254" y="175"/>
                      </a:lnTo>
                      <a:lnTo>
                        <a:pt x="253" y="176"/>
                      </a:lnTo>
                      <a:lnTo>
                        <a:pt x="252" y="176"/>
                      </a:lnTo>
                      <a:lnTo>
                        <a:pt x="252" y="177"/>
                      </a:lnTo>
                      <a:lnTo>
                        <a:pt x="252" y="178"/>
                      </a:lnTo>
                      <a:lnTo>
                        <a:pt x="251" y="178"/>
                      </a:lnTo>
                      <a:lnTo>
                        <a:pt x="251" y="179"/>
                      </a:lnTo>
                      <a:lnTo>
                        <a:pt x="250" y="180"/>
                      </a:lnTo>
                      <a:lnTo>
                        <a:pt x="249" y="180"/>
                      </a:lnTo>
                      <a:lnTo>
                        <a:pt x="249" y="179"/>
                      </a:lnTo>
                      <a:lnTo>
                        <a:pt x="248" y="179"/>
                      </a:lnTo>
                      <a:lnTo>
                        <a:pt x="247" y="179"/>
                      </a:lnTo>
                      <a:lnTo>
                        <a:pt x="246" y="179"/>
                      </a:lnTo>
                      <a:lnTo>
                        <a:pt x="246" y="178"/>
                      </a:lnTo>
                      <a:lnTo>
                        <a:pt x="246" y="177"/>
                      </a:lnTo>
                      <a:lnTo>
                        <a:pt x="245" y="177"/>
                      </a:lnTo>
                      <a:lnTo>
                        <a:pt x="241" y="176"/>
                      </a:lnTo>
                      <a:lnTo>
                        <a:pt x="240" y="175"/>
                      </a:lnTo>
                      <a:lnTo>
                        <a:pt x="240" y="173"/>
                      </a:lnTo>
                      <a:lnTo>
                        <a:pt x="239" y="173"/>
                      </a:lnTo>
                      <a:lnTo>
                        <a:pt x="239" y="172"/>
                      </a:lnTo>
                      <a:lnTo>
                        <a:pt x="238" y="172"/>
                      </a:lnTo>
                      <a:lnTo>
                        <a:pt x="237" y="172"/>
                      </a:lnTo>
                      <a:lnTo>
                        <a:pt x="236" y="173"/>
                      </a:lnTo>
                      <a:lnTo>
                        <a:pt x="235" y="173"/>
                      </a:lnTo>
                      <a:lnTo>
                        <a:pt x="234" y="173"/>
                      </a:lnTo>
                      <a:lnTo>
                        <a:pt x="233" y="173"/>
                      </a:lnTo>
                      <a:lnTo>
                        <a:pt x="232" y="173"/>
                      </a:lnTo>
                      <a:lnTo>
                        <a:pt x="231" y="174"/>
                      </a:lnTo>
                      <a:lnTo>
                        <a:pt x="231" y="175"/>
                      </a:lnTo>
                      <a:lnTo>
                        <a:pt x="230" y="175"/>
                      </a:lnTo>
                      <a:lnTo>
                        <a:pt x="230" y="176"/>
                      </a:lnTo>
                      <a:lnTo>
                        <a:pt x="229" y="176"/>
                      </a:lnTo>
                      <a:lnTo>
                        <a:pt x="228" y="177"/>
                      </a:lnTo>
                      <a:lnTo>
                        <a:pt x="222" y="199"/>
                      </a:lnTo>
                      <a:lnTo>
                        <a:pt x="223" y="200"/>
                      </a:lnTo>
                      <a:lnTo>
                        <a:pt x="223" y="201"/>
                      </a:lnTo>
                      <a:lnTo>
                        <a:pt x="223" y="202"/>
                      </a:lnTo>
                      <a:lnTo>
                        <a:pt x="222" y="204"/>
                      </a:lnTo>
                      <a:lnTo>
                        <a:pt x="221" y="204"/>
                      </a:lnTo>
                      <a:lnTo>
                        <a:pt x="221" y="205"/>
                      </a:lnTo>
                      <a:lnTo>
                        <a:pt x="220" y="205"/>
                      </a:lnTo>
                      <a:lnTo>
                        <a:pt x="220" y="206"/>
                      </a:lnTo>
                      <a:lnTo>
                        <a:pt x="219" y="207"/>
                      </a:lnTo>
                      <a:lnTo>
                        <a:pt x="219" y="208"/>
                      </a:lnTo>
                      <a:lnTo>
                        <a:pt x="219" y="209"/>
                      </a:lnTo>
                      <a:lnTo>
                        <a:pt x="218" y="209"/>
                      </a:lnTo>
                      <a:lnTo>
                        <a:pt x="219" y="209"/>
                      </a:lnTo>
                      <a:lnTo>
                        <a:pt x="219" y="210"/>
                      </a:lnTo>
                      <a:lnTo>
                        <a:pt x="219" y="211"/>
                      </a:lnTo>
                      <a:lnTo>
                        <a:pt x="220" y="211"/>
                      </a:lnTo>
                      <a:lnTo>
                        <a:pt x="220" y="212"/>
                      </a:lnTo>
                      <a:lnTo>
                        <a:pt x="219" y="212"/>
                      </a:lnTo>
                      <a:lnTo>
                        <a:pt x="219" y="213"/>
                      </a:lnTo>
                      <a:lnTo>
                        <a:pt x="219" y="214"/>
                      </a:lnTo>
                      <a:lnTo>
                        <a:pt x="220" y="214"/>
                      </a:lnTo>
                      <a:lnTo>
                        <a:pt x="220" y="215"/>
                      </a:lnTo>
                      <a:lnTo>
                        <a:pt x="219" y="216"/>
                      </a:lnTo>
                      <a:lnTo>
                        <a:pt x="219" y="217"/>
                      </a:lnTo>
                      <a:lnTo>
                        <a:pt x="220" y="217"/>
                      </a:lnTo>
                      <a:lnTo>
                        <a:pt x="220" y="218"/>
                      </a:lnTo>
                      <a:lnTo>
                        <a:pt x="220" y="219"/>
                      </a:lnTo>
                      <a:lnTo>
                        <a:pt x="220" y="220"/>
                      </a:lnTo>
                      <a:lnTo>
                        <a:pt x="220" y="221"/>
                      </a:lnTo>
                      <a:lnTo>
                        <a:pt x="221" y="221"/>
                      </a:lnTo>
                      <a:lnTo>
                        <a:pt x="221" y="222"/>
                      </a:lnTo>
                      <a:lnTo>
                        <a:pt x="222" y="222"/>
                      </a:lnTo>
                      <a:lnTo>
                        <a:pt x="223" y="222"/>
                      </a:lnTo>
                      <a:lnTo>
                        <a:pt x="223" y="223"/>
                      </a:lnTo>
                      <a:lnTo>
                        <a:pt x="224" y="223"/>
                      </a:lnTo>
                      <a:lnTo>
                        <a:pt x="224" y="222"/>
                      </a:lnTo>
                      <a:lnTo>
                        <a:pt x="225" y="222"/>
                      </a:lnTo>
                      <a:lnTo>
                        <a:pt x="226" y="222"/>
                      </a:lnTo>
                      <a:lnTo>
                        <a:pt x="227" y="223"/>
                      </a:lnTo>
                      <a:lnTo>
                        <a:pt x="228" y="223"/>
                      </a:lnTo>
                      <a:lnTo>
                        <a:pt x="228" y="224"/>
                      </a:lnTo>
                      <a:lnTo>
                        <a:pt x="228" y="225"/>
                      </a:lnTo>
                      <a:lnTo>
                        <a:pt x="228" y="226"/>
                      </a:lnTo>
                      <a:lnTo>
                        <a:pt x="228" y="227"/>
                      </a:lnTo>
                      <a:lnTo>
                        <a:pt x="228" y="228"/>
                      </a:lnTo>
                      <a:lnTo>
                        <a:pt x="227" y="229"/>
                      </a:lnTo>
                      <a:lnTo>
                        <a:pt x="228" y="229"/>
                      </a:lnTo>
                      <a:lnTo>
                        <a:pt x="228" y="230"/>
                      </a:lnTo>
                      <a:lnTo>
                        <a:pt x="229" y="230"/>
                      </a:lnTo>
                      <a:lnTo>
                        <a:pt x="229" y="231"/>
                      </a:lnTo>
                      <a:lnTo>
                        <a:pt x="230" y="231"/>
                      </a:lnTo>
                      <a:lnTo>
                        <a:pt x="230" y="232"/>
                      </a:lnTo>
                      <a:lnTo>
                        <a:pt x="230" y="233"/>
                      </a:lnTo>
                      <a:lnTo>
                        <a:pt x="231" y="233"/>
                      </a:lnTo>
                      <a:lnTo>
                        <a:pt x="232" y="233"/>
                      </a:lnTo>
                      <a:lnTo>
                        <a:pt x="233" y="233"/>
                      </a:lnTo>
                      <a:lnTo>
                        <a:pt x="233" y="234"/>
                      </a:lnTo>
                      <a:lnTo>
                        <a:pt x="232" y="234"/>
                      </a:lnTo>
                      <a:lnTo>
                        <a:pt x="231" y="235"/>
                      </a:lnTo>
                      <a:lnTo>
                        <a:pt x="231" y="236"/>
                      </a:lnTo>
                      <a:lnTo>
                        <a:pt x="230" y="236"/>
                      </a:lnTo>
                      <a:lnTo>
                        <a:pt x="230" y="237"/>
                      </a:lnTo>
                      <a:lnTo>
                        <a:pt x="229" y="237"/>
                      </a:lnTo>
                      <a:lnTo>
                        <a:pt x="229" y="238"/>
                      </a:lnTo>
                      <a:lnTo>
                        <a:pt x="229" y="239"/>
                      </a:lnTo>
                      <a:lnTo>
                        <a:pt x="229" y="240"/>
                      </a:lnTo>
                      <a:lnTo>
                        <a:pt x="230" y="240"/>
                      </a:lnTo>
                      <a:lnTo>
                        <a:pt x="231" y="240"/>
                      </a:lnTo>
                      <a:lnTo>
                        <a:pt x="231" y="241"/>
                      </a:lnTo>
                      <a:lnTo>
                        <a:pt x="232" y="241"/>
                      </a:lnTo>
                      <a:lnTo>
                        <a:pt x="232" y="242"/>
                      </a:lnTo>
                      <a:lnTo>
                        <a:pt x="232" y="243"/>
                      </a:lnTo>
                      <a:lnTo>
                        <a:pt x="233" y="243"/>
                      </a:lnTo>
                      <a:lnTo>
                        <a:pt x="233" y="244"/>
                      </a:lnTo>
                      <a:lnTo>
                        <a:pt x="234" y="244"/>
                      </a:lnTo>
                      <a:lnTo>
                        <a:pt x="234" y="245"/>
                      </a:lnTo>
                      <a:lnTo>
                        <a:pt x="235" y="245"/>
                      </a:lnTo>
                      <a:lnTo>
                        <a:pt x="235" y="246"/>
                      </a:lnTo>
                      <a:lnTo>
                        <a:pt x="234" y="246"/>
                      </a:lnTo>
                      <a:lnTo>
                        <a:pt x="235" y="246"/>
                      </a:lnTo>
                      <a:lnTo>
                        <a:pt x="234" y="246"/>
                      </a:lnTo>
                      <a:lnTo>
                        <a:pt x="234" y="247"/>
                      </a:lnTo>
                      <a:lnTo>
                        <a:pt x="234" y="248"/>
                      </a:lnTo>
                      <a:lnTo>
                        <a:pt x="234" y="249"/>
                      </a:lnTo>
                      <a:lnTo>
                        <a:pt x="234" y="250"/>
                      </a:lnTo>
                      <a:lnTo>
                        <a:pt x="234" y="251"/>
                      </a:lnTo>
                      <a:lnTo>
                        <a:pt x="234" y="252"/>
                      </a:lnTo>
                      <a:lnTo>
                        <a:pt x="235" y="252"/>
                      </a:lnTo>
                      <a:lnTo>
                        <a:pt x="235" y="253"/>
                      </a:lnTo>
                      <a:lnTo>
                        <a:pt x="234" y="253"/>
                      </a:lnTo>
                      <a:lnTo>
                        <a:pt x="235" y="254"/>
                      </a:lnTo>
                      <a:lnTo>
                        <a:pt x="235" y="255"/>
                      </a:lnTo>
                      <a:lnTo>
                        <a:pt x="235" y="256"/>
                      </a:lnTo>
                      <a:lnTo>
                        <a:pt x="235" y="257"/>
                      </a:lnTo>
                      <a:lnTo>
                        <a:pt x="235" y="258"/>
                      </a:lnTo>
                      <a:lnTo>
                        <a:pt x="235" y="259"/>
                      </a:lnTo>
                      <a:lnTo>
                        <a:pt x="235" y="260"/>
                      </a:lnTo>
                      <a:lnTo>
                        <a:pt x="235" y="261"/>
                      </a:lnTo>
                      <a:lnTo>
                        <a:pt x="235" y="262"/>
                      </a:lnTo>
                      <a:lnTo>
                        <a:pt x="235" y="263"/>
                      </a:lnTo>
                      <a:lnTo>
                        <a:pt x="235" y="264"/>
                      </a:lnTo>
                      <a:lnTo>
                        <a:pt x="236" y="264"/>
                      </a:lnTo>
                      <a:lnTo>
                        <a:pt x="236" y="265"/>
                      </a:lnTo>
                      <a:lnTo>
                        <a:pt x="236" y="266"/>
                      </a:lnTo>
                      <a:lnTo>
                        <a:pt x="237" y="266"/>
                      </a:lnTo>
                      <a:lnTo>
                        <a:pt x="237" y="267"/>
                      </a:lnTo>
                      <a:lnTo>
                        <a:pt x="237" y="268"/>
                      </a:lnTo>
                      <a:lnTo>
                        <a:pt x="237" y="269"/>
                      </a:lnTo>
                      <a:lnTo>
                        <a:pt x="236" y="269"/>
                      </a:lnTo>
                      <a:lnTo>
                        <a:pt x="235" y="270"/>
                      </a:lnTo>
                      <a:lnTo>
                        <a:pt x="235" y="271"/>
                      </a:lnTo>
                      <a:lnTo>
                        <a:pt x="235" y="272"/>
                      </a:lnTo>
                      <a:lnTo>
                        <a:pt x="234" y="272"/>
                      </a:lnTo>
                      <a:lnTo>
                        <a:pt x="234" y="273"/>
                      </a:lnTo>
                      <a:lnTo>
                        <a:pt x="234" y="274"/>
                      </a:lnTo>
                      <a:lnTo>
                        <a:pt x="234" y="275"/>
                      </a:lnTo>
                      <a:lnTo>
                        <a:pt x="234" y="276"/>
                      </a:lnTo>
                      <a:lnTo>
                        <a:pt x="233" y="277"/>
                      </a:lnTo>
                      <a:lnTo>
                        <a:pt x="233" y="278"/>
                      </a:lnTo>
                      <a:lnTo>
                        <a:pt x="232" y="278"/>
                      </a:lnTo>
                      <a:lnTo>
                        <a:pt x="232" y="279"/>
                      </a:lnTo>
                      <a:lnTo>
                        <a:pt x="231" y="280"/>
                      </a:lnTo>
                      <a:lnTo>
                        <a:pt x="231" y="281"/>
                      </a:lnTo>
                      <a:lnTo>
                        <a:pt x="230" y="281"/>
                      </a:lnTo>
                      <a:lnTo>
                        <a:pt x="230" y="282"/>
                      </a:lnTo>
                      <a:lnTo>
                        <a:pt x="230" y="283"/>
                      </a:lnTo>
                      <a:lnTo>
                        <a:pt x="230" y="284"/>
                      </a:lnTo>
                      <a:lnTo>
                        <a:pt x="231" y="285"/>
                      </a:lnTo>
                      <a:lnTo>
                        <a:pt x="230" y="285"/>
                      </a:lnTo>
                      <a:lnTo>
                        <a:pt x="229" y="286"/>
                      </a:lnTo>
                      <a:lnTo>
                        <a:pt x="228" y="286"/>
                      </a:lnTo>
                      <a:lnTo>
                        <a:pt x="227" y="287"/>
                      </a:lnTo>
                      <a:lnTo>
                        <a:pt x="226" y="287"/>
                      </a:lnTo>
                      <a:lnTo>
                        <a:pt x="225" y="287"/>
                      </a:lnTo>
                      <a:lnTo>
                        <a:pt x="224" y="287"/>
                      </a:lnTo>
                      <a:lnTo>
                        <a:pt x="223" y="287"/>
                      </a:lnTo>
                      <a:lnTo>
                        <a:pt x="222" y="287"/>
                      </a:lnTo>
                      <a:lnTo>
                        <a:pt x="222" y="286"/>
                      </a:lnTo>
                      <a:lnTo>
                        <a:pt x="221" y="286"/>
                      </a:lnTo>
                      <a:lnTo>
                        <a:pt x="220" y="286"/>
                      </a:lnTo>
                      <a:lnTo>
                        <a:pt x="219" y="286"/>
                      </a:lnTo>
                      <a:lnTo>
                        <a:pt x="219" y="287"/>
                      </a:lnTo>
                      <a:lnTo>
                        <a:pt x="218" y="287"/>
                      </a:lnTo>
                      <a:lnTo>
                        <a:pt x="217" y="287"/>
                      </a:lnTo>
                      <a:lnTo>
                        <a:pt x="216" y="287"/>
                      </a:lnTo>
                      <a:lnTo>
                        <a:pt x="216" y="288"/>
                      </a:lnTo>
                      <a:lnTo>
                        <a:pt x="215" y="288"/>
                      </a:lnTo>
                      <a:lnTo>
                        <a:pt x="214" y="288"/>
                      </a:lnTo>
                      <a:lnTo>
                        <a:pt x="213" y="288"/>
                      </a:lnTo>
                      <a:lnTo>
                        <a:pt x="212" y="287"/>
                      </a:lnTo>
                      <a:lnTo>
                        <a:pt x="211" y="287"/>
                      </a:lnTo>
                      <a:lnTo>
                        <a:pt x="210" y="287"/>
                      </a:lnTo>
                      <a:lnTo>
                        <a:pt x="210" y="286"/>
                      </a:lnTo>
                      <a:lnTo>
                        <a:pt x="209" y="286"/>
                      </a:lnTo>
                      <a:lnTo>
                        <a:pt x="209" y="287"/>
                      </a:lnTo>
                      <a:lnTo>
                        <a:pt x="208" y="287"/>
                      </a:lnTo>
                      <a:lnTo>
                        <a:pt x="207" y="287"/>
                      </a:lnTo>
                      <a:lnTo>
                        <a:pt x="206" y="287"/>
                      </a:lnTo>
                      <a:lnTo>
                        <a:pt x="206" y="288"/>
                      </a:lnTo>
                      <a:lnTo>
                        <a:pt x="205" y="288"/>
                      </a:lnTo>
                      <a:lnTo>
                        <a:pt x="204" y="287"/>
                      </a:lnTo>
                      <a:lnTo>
                        <a:pt x="203" y="287"/>
                      </a:lnTo>
                      <a:lnTo>
                        <a:pt x="202" y="287"/>
                      </a:lnTo>
                      <a:lnTo>
                        <a:pt x="201" y="287"/>
                      </a:lnTo>
                      <a:lnTo>
                        <a:pt x="200" y="287"/>
                      </a:lnTo>
                      <a:lnTo>
                        <a:pt x="199" y="287"/>
                      </a:lnTo>
                      <a:lnTo>
                        <a:pt x="198" y="287"/>
                      </a:lnTo>
                      <a:lnTo>
                        <a:pt x="198" y="288"/>
                      </a:lnTo>
                      <a:lnTo>
                        <a:pt x="197" y="287"/>
                      </a:lnTo>
                      <a:lnTo>
                        <a:pt x="196" y="287"/>
                      </a:lnTo>
                      <a:lnTo>
                        <a:pt x="195" y="287"/>
                      </a:lnTo>
                      <a:lnTo>
                        <a:pt x="194" y="287"/>
                      </a:lnTo>
                      <a:lnTo>
                        <a:pt x="194" y="286"/>
                      </a:lnTo>
                      <a:lnTo>
                        <a:pt x="193" y="286"/>
                      </a:lnTo>
                      <a:lnTo>
                        <a:pt x="192" y="286"/>
                      </a:lnTo>
                      <a:lnTo>
                        <a:pt x="192" y="287"/>
                      </a:lnTo>
                      <a:lnTo>
                        <a:pt x="191" y="287"/>
                      </a:lnTo>
                      <a:lnTo>
                        <a:pt x="190" y="287"/>
                      </a:lnTo>
                      <a:lnTo>
                        <a:pt x="189" y="287"/>
                      </a:lnTo>
                      <a:lnTo>
                        <a:pt x="189" y="288"/>
                      </a:lnTo>
                      <a:lnTo>
                        <a:pt x="188" y="288"/>
                      </a:lnTo>
                      <a:lnTo>
                        <a:pt x="188" y="289"/>
                      </a:lnTo>
                      <a:lnTo>
                        <a:pt x="188" y="290"/>
                      </a:lnTo>
                      <a:lnTo>
                        <a:pt x="188" y="291"/>
                      </a:lnTo>
                      <a:lnTo>
                        <a:pt x="187" y="292"/>
                      </a:lnTo>
                      <a:lnTo>
                        <a:pt x="186" y="292"/>
                      </a:lnTo>
                      <a:lnTo>
                        <a:pt x="186" y="293"/>
                      </a:lnTo>
                      <a:lnTo>
                        <a:pt x="185" y="293"/>
                      </a:lnTo>
                      <a:lnTo>
                        <a:pt x="185" y="294"/>
                      </a:lnTo>
                      <a:lnTo>
                        <a:pt x="184" y="294"/>
                      </a:lnTo>
                      <a:lnTo>
                        <a:pt x="183" y="294"/>
                      </a:lnTo>
                      <a:lnTo>
                        <a:pt x="183" y="293"/>
                      </a:lnTo>
                      <a:lnTo>
                        <a:pt x="183" y="292"/>
                      </a:lnTo>
                      <a:lnTo>
                        <a:pt x="182" y="292"/>
                      </a:lnTo>
                      <a:lnTo>
                        <a:pt x="181" y="292"/>
                      </a:lnTo>
                      <a:lnTo>
                        <a:pt x="180" y="292"/>
                      </a:lnTo>
                      <a:lnTo>
                        <a:pt x="179" y="292"/>
                      </a:lnTo>
                      <a:lnTo>
                        <a:pt x="179" y="293"/>
                      </a:lnTo>
                      <a:lnTo>
                        <a:pt x="178" y="293"/>
                      </a:lnTo>
                      <a:lnTo>
                        <a:pt x="177" y="293"/>
                      </a:lnTo>
                      <a:lnTo>
                        <a:pt x="177" y="292"/>
                      </a:lnTo>
                      <a:lnTo>
                        <a:pt x="176" y="291"/>
                      </a:lnTo>
                      <a:lnTo>
                        <a:pt x="176" y="290"/>
                      </a:lnTo>
                      <a:lnTo>
                        <a:pt x="175" y="290"/>
                      </a:lnTo>
                      <a:lnTo>
                        <a:pt x="174" y="289"/>
                      </a:lnTo>
                      <a:lnTo>
                        <a:pt x="174" y="288"/>
                      </a:lnTo>
                      <a:lnTo>
                        <a:pt x="173" y="288"/>
                      </a:lnTo>
                      <a:lnTo>
                        <a:pt x="173" y="287"/>
                      </a:lnTo>
                      <a:lnTo>
                        <a:pt x="172" y="287"/>
                      </a:lnTo>
                      <a:lnTo>
                        <a:pt x="172" y="288"/>
                      </a:lnTo>
                      <a:lnTo>
                        <a:pt x="171" y="287"/>
                      </a:lnTo>
                      <a:lnTo>
                        <a:pt x="170" y="287"/>
                      </a:lnTo>
                      <a:lnTo>
                        <a:pt x="169" y="288"/>
                      </a:lnTo>
                      <a:lnTo>
                        <a:pt x="168" y="289"/>
                      </a:lnTo>
                      <a:lnTo>
                        <a:pt x="167" y="290"/>
                      </a:lnTo>
                      <a:lnTo>
                        <a:pt x="167" y="291"/>
                      </a:lnTo>
                      <a:lnTo>
                        <a:pt x="166" y="291"/>
                      </a:lnTo>
                      <a:lnTo>
                        <a:pt x="166" y="292"/>
                      </a:lnTo>
                      <a:lnTo>
                        <a:pt x="165" y="292"/>
                      </a:lnTo>
                      <a:lnTo>
                        <a:pt x="165" y="293"/>
                      </a:lnTo>
                      <a:lnTo>
                        <a:pt x="164" y="293"/>
                      </a:lnTo>
                      <a:lnTo>
                        <a:pt x="163" y="293"/>
                      </a:lnTo>
                      <a:lnTo>
                        <a:pt x="162" y="293"/>
                      </a:lnTo>
                      <a:lnTo>
                        <a:pt x="161" y="293"/>
                      </a:lnTo>
                      <a:lnTo>
                        <a:pt x="160" y="293"/>
                      </a:lnTo>
                      <a:lnTo>
                        <a:pt x="160" y="294"/>
                      </a:lnTo>
                      <a:lnTo>
                        <a:pt x="159" y="294"/>
                      </a:lnTo>
                      <a:lnTo>
                        <a:pt x="159" y="295"/>
                      </a:lnTo>
                      <a:lnTo>
                        <a:pt x="158" y="295"/>
                      </a:lnTo>
                      <a:lnTo>
                        <a:pt x="158" y="296"/>
                      </a:lnTo>
                      <a:lnTo>
                        <a:pt x="158" y="297"/>
                      </a:lnTo>
                      <a:lnTo>
                        <a:pt x="158" y="298"/>
                      </a:lnTo>
                      <a:lnTo>
                        <a:pt x="157" y="298"/>
                      </a:lnTo>
                      <a:lnTo>
                        <a:pt x="157" y="299"/>
                      </a:lnTo>
                      <a:lnTo>
                        <a:pt x="157" y="300"/>
                      </a:lnTo>
                      <a:lnTo>
                        <a:pt x="156" y="300"/>
                      </a:lnTo>
                      <a:lnTo>
                        <a:pt x="156" y="301"/>
                      </a:lnTo>
                      <a:lnTo>
                        <a:pt x="156" y="302"/>
                      </a:lnTo>
                      <a:lnTo>
                        <a:pt x="155" y="302"/>
                      </a:lnTo>
                      <a:lnTo>
                        <a:pt x="155" y="303"/>
                      </a:lnTo>
                      <a:lnTo>
                        <a:pt x="155" y="304"/>
                      </a:lnTo>
                      <a:lnTo>
                        <a:pt x="154" y="304"/>
                      </a:lnTo>
                      <a:lnTo>
                        <a:pt x="153" y="304"/>
                      </a:lnTo>
                      <a:lnTo>
                        <a:pt x="152" y="304"/>
                      </a:lnTo>
                      <a:lnTo>
                        <a:pt x="151" y="305"/>
                      </a:lnTo>
                      <a:lnTo>
                        <a:pt x="150" y="306"/>
                      </a:lnTo>
                      <a:lnTo>
                        <a:pt x="150" y="307"/>
                      </a:lnTo>
                      <a:lnTo>
                        <a:pt x="149" y="307"/>
                      </a:lnTo>
                      <a:lnTo>
                        <a:pt x="148" y="307"/>
                      </a:lnTo>
                      <a:lnTo>
                        <a:pt x="148" y="308"/>
                      </a:lnTo>
                      <a:lnTo>
                        <a:pt x="147" y="308"/>
                      </a:lnTo>
                      <a:lnTo>
                        <a:pt x="146" y="308"/>
                      </a:lnTo>
                      <a:lnTo>
                        <a:pt x="146" y="307"/>
                      </a:lnTo>
                      <a:lnTo>
                        <a:pt x="145" y="308"/>
                      </a:lnTo>
                      <a:lnTo>
                        <a:pt x="144" y="308"/>
                      </a:lnTo>
                      <a:lnTo>
                        <a:pt x="143" y="308"/>
                      </a:lnTo>
                      <a:lnTo>
                        <a:pt x="143" y="307"/>
                      </a:lnTo>
                      <a:lnTo>
                        <a:pt x="142" y="307"/>
                      </a:lnTo>
                      <a:lnTo>
                        <a:pt x="142" y="306"/>
                      </a:lnTo>
                      <a:lnTo>
                        <a:pt x="142" y="305"/>
                      </a:lnTo>
                      <a:lnTo>
                        <a:pt x="141" y="304"/>
                      </a:lnTo>
                      <a:lnTo>
                        <a:pt x="140" y="304"/>
                      </a:lnTo>
                      <a:lnTo>
                        <a:pt x="139" y="304"/>
                      </a:lnTo>
                      <a:lnTo>
                        <a:pt x="138" y="304"/>
                      </a:lnTo>
                      <a:lnTo>
                        <a:pt x="138" y="303"/>
                      </a:lnTo>
                      <a:lnTo>
                        <a:pt x="137" y="303"/>
                      </a:lnTo>
                      <a:lnTo>
                        <a:pt x="136" y="303"/>
                      </a:lnTo>
                      <a:lnTo>
                        <a:pt x="136" y="302"/>
                      </a:lnTo>
                      <a:lnTo>
                        <a:pt x="136" y="301"/>
                      </a:lnTo>
                      <a:lnTo>
                        <a:pt x="135" y="301"/>
                      </a:lnTo>
                      <a:lnTo>
                        <a:pt x="134" y="301"/>
                      </a:lnTo>
                      <a:lnTo>
                        <a:pt x="133" y="301"/>
                      </a:lnTo>
                      <a:lnTo>
                        <a:pt x="132" y="301"/>
                      </a:lnTo>
                      <a:lnTo>
                        <a:pt x="131" y="302"/>
                      </a:lnTo>
                      <a:lnTo>
                        <a:pt x="130" y="303"/>
                      </a:lnTo>
                      <a:lnTo>
                        <a:pt x="130" y="304"/>
                      </a:lnTo>
                      <a:lnTo>
                        <a:pt x="130" y="305"/>
                      </a:lnTo>
                      <a:lnTo>
                        <a:pt x="129" y="305"/>
                      </a:lnTo>
                      <a:lnTo>
                        <a:pt x="80" y="309"/>
                      </a:lnTo>
                      <a:lnTo>
                        <a:pt x="14" y="313"/>
                      </a:lnTo>
                      <a:lnTo>
                        <a:pt x="14" y="314"/>
                      </a:lnTo>
                      <a:lnTo>
                        <a:pt x="14" y="315"/>
                      </a:lnTo>
                      <a:lnTo>
                        <a:pt x="13" y="315"/>
                      </a:lnTo>
                      <a:lnTo>
                        <a:pt x="12" y="315"/>
                      </a:lnTo>
                      <a:lnTo>
                        <a:pt x="11" y="316"/>
                      </a:lnTo>
                      <a:lnTo>
                        <a:pt x="10" y="316"/>
                      </a:lnTo>
                      <a:lnTo>
                        <a:pt x="9" y="316"/>
                      </a:lnTo>
                      <a:lnTo>
                        <a:pt x="8" y="316"/>
                      </a:lnTo>
                      <a:lnTo>
                        <a:pt x="8" y="315"/>
                      </a:lnTo>
                      <a:lnTo>
                        <a:pt x="8" y="314"/>
                      </a:lnTo>
                      <a:lnTo>
                        <a:pt x="8" y="313"/>
                      </a:lnTo>
                      <a:lnTo>
                        <a:pt x="8" y="312"/>
                      </a:lnTo>
                      <a:lnTo>
                        <a:pt x="8" y="311"/>
                      </a:lnTo>
                      <a:lnTo>
                        <a:pt x="8" y="310"/>
                      </a:lnTo>
                      <a:lnTo>
                        <a:pt x="8" y="309"/>
                      </a:lnTo>
                      <a:lnTo>
                        <a:pt x="7" y="309"/>
                      </a:lnTo>
                      <a:lnTo>
                        <a:pt x="7" y="308"/>
                      </a:lnTo>
                      <a:lnTo>
                        <a:pt x="6" y="307"/>
                      </a:lnTo>
                      <a:lnTo>
                        <a:pt x="5" y="306"/>
                      </a:lnTo>
                      <a:lnTo>
                        <a:pt x="4" y="306"/>
                      </a:lnTo>
                      <a:lnTo>
                        <a:pt x="4" y="305"/>
                      </a:lnTo>
                      <a:lnTo>
                        <a:pt x="3" y="305"/>
                      </a:lnTo>
                      <a:lnTo>
                        <a:pt x="3" y="304"/>
                      </a:lnTo>
                      <a:lnTo>
                        <a:pt x="3" y="303"/>
                      </a:lnTo>
                      <a:lnTo>
                        <a:pt x="2" y="302"/>
                      </a:lnTo>
                      <a:lnTo>
                        <a:pt x="1" y="302"/>
                      </a:lnTo>
                      <a:lnTo>
                        <a:pt x="1" y="301"/>
                      </a:lnTo>
                      <a:lnTo>
                        <a:pt x="0" y="300"/>
                      </a:lnTo>
                      <a:lnTo>
                        <a:pt x="1" y="300"/>
                      </a:lnTo>
                      <a:lnTo>
                        <a:pt x="1" y="299"/>
                      </a:lnTo>
                      <a:lnTo>
                        <a:pt x="1" y="298"/>
                      </a:lnTo>
                      <a:lnTo>
                        <a:pt x="1" y="297"/>
                      </a:lnTo>
                      <a:lnTo>
                        <a:pt x="1" y="296"/>
                      </a:lnTo>
                      <a:lnTo>
                        <a:pt x="2" y="296"/>
                      </a:lnTo>
                      <a:lnTo>
                        <a:pt x="2" y="295"/>
                      </a:lnTo>
                      <a:lnTo>
                        <a:pt x="1" y="295"/>
                      </a:lnTo>
                      <a:lnTo>
                        <a:pt x="1" y="294"/>
                      </a:lnTo>
                      <a:lnTo>
                        <a:pt x="2" y="294"/>
                      </a:lnTo>
                      <a:lnTo>
                        <a:pt x="2" y="293"/>
                      </a:lnTo>
                      <a:lnTo>
                        <a:pt x="3" y="293"/>
                      </a:lnTo>
                      <a:lnTo>
                        <a:pt x="3" y="292"/>
                      </a:lnTo>
                      <a:lnTo>
                        <a:pt x="3" y="291"/>
                      </a:lnTo>
                      <a:lnTo>
                        <a:pt x="3" y="290"/>
                      </a:lnTo>
                      <a:lnTo>
                        <a:pt x="3" y="289"/>
                      </a:lnTo>
                      <a:lnTo>
                        <a:pt x="4" y="288"/>
                      </a:lnTo>
                      <a:lnTo>
                        <a:pt x="4" y="287"/>
                      </a:lnTo>
                      <a:lnTo>
                        <a:pt x="4" y="286"/>
                      </a:lnTo>
                      <a:lnTo>
                        <a:pt x="5" y="286"/>
                      </a:lnTo>
                      <a:lnTo>
                        <a:pt x="5" y="285"/>
                      </a:lnTo>
                      <a:lnTo>
                        <a:pt x="6" y="285"/>
                      </a:lnTo>
                      <a:lnTo>
                        <a:pt x="6" y="284"/>
                      </a:lnTo>
                      <a:lnTo>
                        <a:pt x="6" y="283"/>
                      </a:lnTo>
                      <a:lnTo>
                        <a:pt x="7" y="283"/>
                      </a:lnTo>
                      <a:lnTo>
                        <a:pt x="7" y="282"/>
                      </a:lnTo>
                      <a:lnTo>
                        <a:pt x="7" y="281"/>
                      </a:lnTo>
                      <a:lnTo>
                        <a:pt x="8" y="281"/>
                      </a:lnTo>
                      <a:lnTo>
                        <a:pt x="9" y="281"/>
                      </a:lnTo>
                      <a:lnTo>
                        <a:pt x="9" y="280"/>
                      </a:lnTo>
                      <a:lnTo>
                        <a:pt x="10" y="280"/>
                      </a:lnTo>
                      <a:lnTo>
                        <a:pt x="11" y="280"/>
                      </a:lnTo>
                      <a:lnTo>
                        <a:pt x="11" y="279"/>
                      </a:lnTo>
                      <a:lnTo>
                        <a:pt x="12" y="278"/>
                      </a:lnTo>
                      <a:lnTo>
                        <a:pt x="12" y="277"/>
                      </a:lnTo>
                      <a:lnTo>
                        <a:pt x="13" y="277"/>
                      </a:lnTo>
                      <a:lnTo>
                        <a:pt x="14" y="278"/>
                      </a:lnTo>
                      <a:lnTo>
                        <a:pt x="15" y="278"/>
                      </a:lnTo>
                      <a:lnTo>
                        <a:pt x="16" y="278"/>
                      </a:lnTo>
                      <a:lnTo>
                        <a:pt x="17" y="278"/>
                      </a:lnTo>
                      <a:lnTo>
                        <a:pt x="18" y="277"/>
                      </a:lnTo>
                      <a:lnTo>
                        <a:pt x="19" y="276"/>
                      </a:lnTo>
                      <a:lnTo>
                        <a:pt x="19" y="275"/>
                      </a:lnTo>
                      <a:lnTo>
                        <a:pt x="20" y="275"/>
                      </a:lnTo>
                      <a:lnTo>
                        <a:pt x="21" y="275"/>
                      </a:lnTo>
                      <a:lnTo>
                        <a:pt x="22" y="275"/>
                      </a:lnTo>
                      <a:lnTo>
                        <a:pt x="22" y="274"/>
                      </a:lnTo>
                      <a:lnTo>
                        <a:pt x="23" y="274"/>
                      </a:lnTo>
                      <a:lnTo>
                        <a:pt x="23" y="273"/>
                      </a:lnTo>
                      <a:lnTo>
                        <a:pt x="24" y="273"/>
                      </a:lnTo>
                      <a:lnTo>
                        <a:pt x="24" y="272"/>
                      </a:lnTo>
                      <a:lnTo>
                        <a:pt x="25" y="272"/>
                      </a:lnTo>
                      <a:lnTo>
                        <a:pt x="25" y="273"/>
                      </a:lnTo>
                      <a:lnTo>
                        <a:pt x="26" y="273"/>
                      </a:lnTo>
                      <a:lnTo>
                        <a:pt x="26" y="272"/>
                      </a:lnTo>
                      <a:lnTo>
                        <a:pt x="27" y="271"/>
                      </a:lnTo>
                      <a:lnTo>
                        <a:pt x="28" y="271"/>
                      </a:lnTo>
                      <a:lnTo>
                        <a:pt x="29" y="271"/>
                      </a:lnTo>
                      <a:lnTo>
                        <a:pt x="30" y="271"/>
                      </a:lnTo>
                      <a:lnTo>
                        <a:pt x="31" y="271"/>
                      </a:lnTo>
                      <a:lnTo>
                        <a:pt x="32" y="270"/>
                      </a:lnTo>
                      <a:lnTo>
                        <a:pt x="33" y="269"/>
                      </a:lnTo>
                      <a:lnTo>
                        <a:pt x="34" y="269"/>
                      </a:lnTo>
                      <a:lnTo>
                        <a:pt x="35" y="269"/>
                      </a:lnTo>
                      <a:lnTo>
                        <a:pt x="36" y="269"/>
                      </a:lnTo>
                      <a:lnTo>
                        <a:pt x="37" y="269"/>
                      </a:lnTo>
                      <a:lnTo>
                        <a:pt x="37" y="270"/>
                      </a:lnTo>
                      <a:lnTo>
                        <a:pt x="38" y="270"/>
                      </a:lnTo>
                      <a:lnTo>
                        <a:pt x="39" y="269"/>
                      </a:lnTo>
                      <a:lnTo>
                        <a:pt x="40" y="269"/>
                      </a:lnTo>
                      <a:lnTo>
                        <a:pt x="41" y="269"/>
                      </a:lnTo>
                      <a:lnTo>
                        <a:pt x="42" y="269"/>
                      </a:lnTo>
                      <a:lnTo>
                        <a:pt x="42" y="268"/>
                      </a:lnTo>
                      <a:lnTo>
                        <a:pt x="43" y="268"/>
                      </a:lnTo>
                      <a:lnTo>
                        <a:pt x="44" y="267"/>
                      </a:lnTo>
                      <a:lnTo>
                        <a:pt x="45" y="267"/>
                      </a:lnTo>
                      <a:lnTo>
                        <a:pt x="45" y="266"/>
                      </a:lnTo>
                      <a:lnTo>
                        <a:pt x="46" y="266"/>
                      </a:lnTo>
                      <a:lnTo>
                        <a:pt x="47" y="266"/>
                      </a:lnTo>
                      <a:lnTo>
                        <a:pt x="48" y="266"/>
                      </a:lnTo>
                      <a:lnTo>
                        <a:pt x="49" y="266"/>
                      </a:lnTo>
                      <a:lnTo>
                        <a:pt x="50" y="266"/>
                      </a:lnTo>
                      <a:lnTo>
                        <a:pt x="50" y="265"/>
                      </a:lnTo>
                      <a:lnTo>
                        <a:pt x="51" y="264"/>
                      </a:lnTo>
                      <a:lnTo>
                        <a:pt x="51" y="263"/>
                      </a:lnTo>
                      <a:lnTo>
                        <a:pt x="52" y="263"/>
                      </a:lnTo>
                      <a:lnTo>
                        <a:pt x="53" y="263"/>
                      </a:lnTo>
                      <a:lnTo>
                        <a:pt x="53" y="262"/>
                      </a:lnTo>
                      <a:lnTo>
                        <a:pt x="54" y="261"/>
                      </a:lnTo>
                      <a:lnTo>
                        <a:pt x="54" y="260"/>
                      </a:lnTo>
                      <a:lnTo>
                        <a:pt x="54" y="259"/>
                      </a:lnTo>
                      <a:lnTo>
                        <a:pt x="54" y="258"/>
                      </a:lnTo>
                      <a:lnTo>
                        <a:pt x="55" y="258"/>
                      </a:lnTo>
                      <a:lnTo>
                        <a:pt x="55" y="257"/>
                      </a:lnTo>
                      <a:lnTo>
                        <a:pt x="55" y="256"/>
                      </a:lnTo>
                      <a:lnTo>
                        <a:pt x="56" y="256"/>
                      </a:lnTo>
                      <a:lnTo>
                        <a:pt x="57" y="255"/>
                      </a:lnTo>
                      <a:lnTo>
                        <a:pt x="58" y="254"/>
                      </a:lnTo>
                      <a:lnTo>
                        <a:pt x="58" y="253"/>
                      </a:lnTo>
                      <a:lnTo>
                        <a:pt x="59" y="252"/>
                      </a:lnTo>
                      <a:lnTo>
                        <a:pt x="60" y="252"/>
                      </a:lnTo>
                      <a:lnTo>
                        <a:pt x="60" y="251"/>
                      </a:lnTo>
                      <a:lnTo>
                        <a:pt x="61" y="251"/>
                      </a:lnTo>
                      <a:lnTo>
                        <a:pt x="61" y="250"/>
                      </a:lnTo>
                      <a:lnTo>
                        <a:pt x="61" y="249"/>
                      </a:lnTo>
                      <a:lnTo>
                        <a:pt x="62" y="249"/>
                      </a:lnTo>
                      <a:lnTo>
                        <a:pt x="62" y="248"/>
                      </a:lnTo>
                      <a:lnTo>
                        <a:pt x="63" y="248"/>
                      </a:lnTo>
                      <a:lnTo>
                        <a:pt x="63" y="247"/>
                      </a:lnTo>
                      <a:lnTo>
                        <a:pt x="64" y="247"/>
                      </a:lnTo>
                      <a:lnTo>
                        <a:pt x="64" y="246"/>
                      </a:lnTo>
                      <a:lnTo>
                        <a:pt x="65" y="246"/>
                      </a:lnTo>
                      <a:lnTo>
                        <a:pt x="66" y="246"/>
                      </a:lnTo>
                      <a:lnTo>
                        <a:pt x="66" y="245"/>
                      </a:lnTo>
                      <a:lnTo>
                        <a:pt x="67" y="245"/>
                      </a:lnTo>
                      <a:lnTo>
                        <a:pt x="67" y="244"/>
                      </a:lnTo>
                      <a:lnTo>
                        <a:pt x="68" y="244"/>
                      </a:lnTo>
                      <a:lnTo>
                        <a:pt x="68" y="243"/>
                      </a:lnTo>
                      <a:lnTo>
                        <a:pt x="68" y="242"/>
                      </a:lnTo>
                      <a:lnTo>
                        <a:pt x="69" y="242"/>
                      </a:lnTo>
                      <a:lnTo>
                        <a:pt x="69" y="241"/>
                      </a:lnTo>
                      <a:lnTo>
                        <a:pt x="69" y="240"/>
                      </a:lnTo>
                      <a:lnTo>
                        <a:pt x="68" y="240"/>
                      </a:lnTo>
                      <a:lnTo>
                        <a:pt x="68" y="239"/>
                      </a:lnTo>
                      <a:lnTo>
                        <a:pt x="68" y="238"/>
                      </a:lnTo>
                      <a:lnTo>
                        <a:pt x="69" y="238"/>
                      </a:lnTo>
                      <a:lnTo>
                        <a:pt x="69" y="237"/>
                      </a:lnTo>
                      <a:lnTo>
                        <a:pt x="69" y="236"/>
                      </a:lnTo>
                      <a:lnTo>
                        <a:pt x="70" y="235"/>
                      </a:lnTo>
                      <a:lnTo>
                        <a:pt x="70" y="234"/>
                      </a:lnTo>
                      <a:lnTo>
                        <a:pt x="71" y="234"/>
                      </a:lnTo>
                      <a:lnTo>
                        <a:pt x="71" y="233"/>
                      </a:lnTo>
                      <a:lnTo>
                        <a:pt x="71" y="232"/>
                      </a:lnTo>
                      <a:lnTo>
                        <a:pt x="72" y="231"/>
                      </a:lnTo>
                      <a:lnTo>
                        <a:pt x="72" y="230"/>
                      </a:lnTo>
                      <a:lnTo>
                        <a:pt x="72" y="229"/>
                      </a:lnTo>
                      <a:lnTo>
                        <a:pt x="72" y="228"/>
                      </a:lnTo>
                      <a:lnTo>
                        <a:pt x="72" y="227"/>
                      </a:lnTo>
                      <a:lnTo>
                        <a:pt x="72" y="226"/>
                      </a:lnTo>
                      <a:lnTo>
                        <a:pt x="73" y="226"/>
                      </a:lnTo>
                      <a:lnTo>
                        <a:pt x="73" y="225"/>
                      </a:lnTo>
                      <a:lnTo>
                        <a:pt x="73" y="224"/>
                      </a:lnTo>
                      <a:lnTo>
                        <a:pt x="74" y="224"/>
                      </a:lnTo>
                      <a:lnTo>
                        <a:pt x="74" y="223"/>
                      </a:lnTo>
                      <a:lnTo>
                        <a:pt x="74" y="222"/>
                      </a:lnTo>
                      <a:lnTo>
                        <a:pt x="75" y="222"/>
                      </a:lnTo>
                      <a:lnTo>
                        <a:pt x="75" y="221"/>
                      </a:lnTo>
                      <a:lnTo>
                        <a:pt x="75" y="220"/>
                      </a:lnTo>
                      <a:lnTo>
                        <a:pt x="75" y="219"/>
                      </a:lnTo>
                      <a:lnTo>
                        <a:pt x="76" y="219"/>
                      </a:lnTo>
                      <a:lnTo>
                        <a:pt x="76" y="218"/>
                      </a:lnTo>
                      <a:lnTo>
                        <a:pt x="77" y="218"/>
                      </a:lnTo>
                      <a:lnTo>
                        <a:pt x="77" y="217"/>
                      </a:lnTo>
                      <a:lnTo>
                        <a:pt x="78" y="216"/>
                      </a:lnTo>
                      <a:lnTo>
                        <a:pt x="77" y="215"/>
                      </a:lnTo>
                      <a:lnTo>
                        <a:pt x="76" y="215"/>
                      </a:lnTo>
                      <a:lnTo>
                        <a:pt x="76" y="214"/>
                      </a:lnTo>
                      <a:lnTo>
                        <a:pt x="76" y="213"/>
                      </a:lnTo>
                      <a:lnTo>
                        <a:pt x="76" y="212"/>
                      </a:lnTo>
                      <a:lnTo>
                        <a:pt x="76" y="211"/>
                      </a:lnTo>
                      <a:lnTo>
                        <a:pt x="77" y="211"/>
                      </a:lnTo>
                      <a:lnTo>
                        <a:pt x="76" y="211"/>
                      </a:lnTo>
                      <a:lnTo>
                        <a:pt x="76" y="210"/>
                      </a:lnTo>
                      <a:lnTo>
                        <a:pt x="76" y="209"/>
                      </a:lnTo>
                      <a:lnTo>
                        <a:pt x="75" y="209"/>
                      </a:lnTo>
                      <a:lnTo>
                        <a:pt x="74" y="209"/>
                      </a:lnTo>
                      <a:lnTo>
                        <a:pt x="73" y="209"/>
                      </a:lnTo>
                      <a:lnTo>
                        <a:pt x="73" y="208"/>
                      </a:lnTo>
                      <a:lnTo>
                        <a:pt x="74" y="208"/>
                      </a:lnTo>
                      <a:lnTo>
                        <a:pt x="74" y="207"/>
                      </a:lnTo>
                      <a:lnTo>
                        <a:pt x="74" y="206"/>
                      </a:lnTo>
                      <a:lnTo>
                        <a:pt x="74" y="205"/>
                      </a:lnTo>
                      <a:lnTo>
                        <a:pt x="75" y="205"/>
                      </a:lnTo>
                      <a:lnTo>
                        <a:pt x="75" y="204"/>
                      </a:lnTo>
                      <a:lnTo>
                        <a:pt x="76" y="204"/>
                      </a:lnTo>
                      <a:lnTo>
                        <a:pt x="76" y="203"/>
                      </a:lnTo>
                      <a:lnTo>
                        <a:pt x="76" y="202"/>
                      </a:lnTo>
                      <a:lnTo>
                        <a:pt x="76" y="201"/>
                      </a:lnTo>
                      <a:lnTo>
                        <a:pt x="76" y="200"/>
                      </a:lnTo>
                      <a:lnTo>
                        <a:pt x="76" y="199"/>
                      </a:lnTo>
                    </a:path>
                  </a:pathLst>
                </a:custGeom>
                <a:solidFill>
                  <a:srgbClr val="9966FF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" name="Freeform 90">
                  <a:extLst>
                    <a:ext uri="{FF2B5EF4-FFF2-40B4-BE49-F238E27FC236}">
                      <a16:creationId xmlns:a16="http://schemas.microsoft.com/office/drawing/2014/main" id="{B1330A02-2F12-4C99-A062-F593C997102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33388" y="2981325"/>
                  <a:ext cx="728662" cy="317500"/>
                </a:xfrm>
                <a:custGeom>
                  <a:avLst/>
                  <a:gdLst>
                    <a:gd name="T0" fmla="*/ 227 w 459"/>
                    <a:gd name="T1" fmla="*/ 198 h 200"/>
                    <a:gd name="T2" fmla="*/ 217 w 459"/>
                    <a:gd name="T3" fmla="*/ 197 h 200"/>
                    <a:gd name="T4" fmla="*/ 207 w 459"/>
                    <a:gd name="T5" fmla="*/ 188 h 200"/>
                    <a:gd name="T6" fmla="*/ 198 w 459"/>
                    <a:gd name="T7" fmla="*/ 191 h 200"/>
                    <a:gd name="T8" fmla="*/ 192 w 459"/>
                    <a:gd name="T9" fmla="*/ 198 h 200"/>
                    <a:gd name="T10" fmla="*/ 181 w 459"/>
                    <a:gd name="T11" fmla="*/ 192 h 200"/>
                    <a:gd name="T12" fmla="*/ 168 w 459"/>
                    <a:gd name="T13" fmla="*/ 188 h 200"/>
                    <a:gd name="T14" fmla="*/ 155 w 459"/>
                    <a:gd name="T15" fmla="*/ 186 h 200"/>
                    <a:gd name="T16" fmla="*/ 143 w 459"/>
                    <a:gd name="T17" fmla="*/ 181 h 200"/>
                    <a:gd name="T18" fmla="*/ 129 w 459"/>
                    <a:gd name="T19" fmla="*/ 184 h 200"/>
                    <a:gd name="T20" fmla="*/ 119 w 459"/>
                    <a:gd name="T21" fmla="*/ 182 h 200"/>
                    <a:gd name="T22" fmla="*/ 108 w 459"/>
                    <a:gd name="T23" fmla="*/ 178 h 200"/>
                    <a:gd name="T24" fmla="*/ 98 w 459"/>
                    <a:gd name="T25" fmla="*/ 172 h 200"/>
                    <a:gd name="T26" fmla="*/ 93 w 459"/>
                    <a:gd name="T27" fmla="*/ 181 h 200"/>
                    <a:gd name="T28" fmla="*/ 82 w 459"/>
                    <a:gd name="T29" fmla="*/ 175 h 200"/>
                    <a:gd name="T30" fmla="*/ 71 w 459"/>
                    <a:gd name="T31" fmla="*/ 174 h 200"/>
                    <a:gd name="T32" fmla="*/ 58 w 459"/>
                    <a:gd name="T33" fmla="*/ 175 h 200"/>
                    <a:gd name="T34" fmla="*/ 52 w 459"/>
                    <a:gd name="T35" fmla="*/ 166 h 200"/>
                    <a:gd name="T36" fmla="*/ 38 w 459"/>
                    <a:gd name="T37" fmla="*/ 164 h 200"/>
                    <a:gd name="T38" fmla="*/ 26 w 459"/>
                    <a:gd name="T39" fmla="*/ 162 h 200"/>
                    <a:gd name="T40" fmla="*/ 17 w 459"/>
                    <a:gd name="T41" fmla="*/ 172 h 200"/>
                    <a:gd name="T42" fmla="*/ 4 w 459"/>
                    <a:gd name="T43" fmla="*/ 169 h 200"/>
                    <a:gd name="T44" fmla="*/ 6 w 459"/>
                    <a:gd name="T45" fmla="*/ 161 h 200"/>
                    <a:gd name="T46" fmla="*/ 16 w 459"/>
                    <a:gd name="T47" fmla="*/ 154 h 200"/>
                    <a:gd name="T48" fmla="*/ 27 w 459"/>
                    <a:gd name="T49" fmla="*/ 152 h 200"/>
                    <a:gd name="T50" fmla="*/ 32 w 459"/>
                    <a:gd name="T51" fmla="*/ 142 h 200"/>
                    <a:gd name="T52" fmla="*/ 39 w 459"/>
                    <a:gd name="T53" fmla="*/ 133 h 200"/>
                    <a:gd name="T54" fmla="*/ 50 w 459"/>
                    <a:gd name="T55" fmla="*/ 120 h 200"/>
                    <a:gd name="T56" fmla="*/ 64 w 459"/>
                    <a:gd name="T57" fmla="*/ 118 h 200"/>
                    <a:gd name="T58" fmla="*/ 80 w 459"/>
                    <a:gd name="T59" fmla="*/ 117 h 200"/>
                    <a:gd name="T60" fmla="*/ 96 w 459"/>
                    <a:gd name="T61" fmla="*/ 110 h 200"/>
                    <a:gd name="T62" fmla="*/ 109 w 459"/>
                    <a:gd name="T63" fmla="*/ 100 h 200"/>
                    <a:gd name="T64" fmla="*/ 121 w 459"/>
                    <a:gd name="T65" fmla="*/ 90 h 200"/>
                    <a:gd name="T66" fmla="*/ 136 w 459"/>
                    <a:gd name="T67" fmla="*/ 91 h 200"/>
                    <a:gd name="T68" fmla="*/ 147 w 459"/>
                    <a:gd name="T69" fmla="*/ 89 h 200"/>
                    <a:gd name="T70" fmla="*/ 159 w 459"/>
                    <a:gd name="T71" fmla="*/ 88 h 200"/>
                    <a:gd name="T72" fmla="*/ 171 w 459"/>
                    <a:gd name="T73" fmla="*/ 86 h 200"/>
                    <a:gd name="T74" fmla="*/ 188 w 459"/>
                    <a:gd name="T75" fmla="*/ 87 h 200"/>
                    <a:gd name="T76" fmla="*/ 199 w 459"/>
                    <a:gd name="T77" fmla="*/ 88 h 200"/>
                    <a:gd name="T78" fmla="*/ 214 w 459"/>
                    <a:gd name="T79" fmla="*/ 89 h 200"/>
                    <a:gd name="T80" fmla="*/ 226 w 459"/>
                    <a:gd name="T81" fmla="*/ 82 h 200"/>
                    <a:gd name="T82" fmla="*/ 237 w 459"/>
                    <a:gd name="T83" fmla="*/ 88 h 200"/>
                    <a:gd name="T84" fmla="*/ 247 w 459"/>
                    <a:gd name="T85" fmla="*/ 94 h 200"/>
                    <a:gd name="T86" fmla="*/ 259 w 459"/>
                    <a:gd name="T87" fmla="*/ 94 h 200"/>
                    <a:gd name="T88" fmla="*/ 273 w 459"/>
                    <a:gd name="T89" fmla="*/ 94 h 200"/>
                    <a:gd name="T90" fmla="*/ 290 w 459"/>
                    <a:gd name="T91" fmla="*/ 97 h 200"/>
                    <a:gd name="T92" fmla="*/ 303 w 459"/>
                    <a:gd name="T93" fmla="*/ 94 h 200"/>
                    <a:gd name="T94" fmla="*/ 309 w 459"/>
                    <a:gd name="T95" fmla="*/ 86 h 200"/>
                    <a:gd name="T96" fmla="*/ 316 w 459"/>
                    <a:gd name="T97" fmla="*/ 76 h 200"/>
                    <a:gd name="T98" fmla="*/ 325 w 459"/>
                    <a:gd name="T99" fmla="*/ 70 h 200"/>
                    <a:gd name="T100" fmla="*/ 332 w 459"/>
                    <a:gd name="T101" fmla="*/ 62 h 200"/>
                    <a:gd name="T102" fmla="*/ 344 w 459"/>
                    <a:gd name="T103" fmla="*/ 62 h 200"/>
                    <a:gd name="T104" fmla="*/ 354 w 459"/>
                    <a:gd name="T105" fmla="*/ 57 h 200"/>
                    <a:gd name="T106" fmla="*/ 366 w 459"/>
                    <a:gd name="T107" fmla="*/ 52 h 200"/>
                    <a:gd name="T108" fmla="*/ 378 w 459"/>
                    <a:gd name="T109" fmla="*/ 42 h 200"/>
                    <a:gd name="T110" fmla="*/ 390 w 459"/>
                    <a:gd name="T111" fmla="*/ 35 h 200"/>
                    <a:gd name="T112" fmla="*/ 395 w 459"/>
                    <a:gd name="T113" fmla="*/ 24 h 200"/>
                    <a:gd name="T114" fmla="*/ 409 w 459"/>
                    <a:gd name="T115" fmla="*/ 23 h 200"/>
                    <a:gd name="T116" fmla="*/ 423 w 459"/>
                    <a:gd name="T117" fmla="*/ 30 h 200"/>
                    <a:gd name="T118" fmla="*/ 434 w 459"/>
                    <a:gd name="T119" fmla="*/ 21 h 200"/>
                    <a:gd name="T120" fmla="*/ 446 w 459"/>
                    <a:gd name="T121" fmla="*/ 11 h 200"/>
                    <a:gd name="T122" fmla="*/ 456 w 459"/>
                    <a:gd name="T123" fmla="*/ 1 h 200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459"/>
                    <a:gd name="T187" fmla="*/ 0 h 200"/>
                    <a:gd name="T188" fmla="*/ 459 w 459"/>
                    <a:gd name="T189" fmla="*/ 200 h 200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459" h="200">
                      <a:moveTo>
                        <a:pt x="236" y="198"/>
                      </a:moveTo>
                      <a:lnTo>
                        <a:pt x="236" y="198"/>
                      </a:lnTo>
                      <a:lnTo>
                        <a:pt x="236" y="197"/>
                      </a:lnTo>
                      <a:lnTo>
                        <a:pt x="236" y="196"/>
                      </a:lnTo>
                      <a:lnTo>
                        <a:pt x="236" y="195"/>
                      </a:lnTo>
                      <a:lnTo>
                        <a:pt x="235" y="195"/>
                      </a:lnTo>
                      <a:lnTo>
                        <a:pt x="234" y="195"/>
                      </a:lnTo>
                      <a:lnTo>
                        <a:pt x="233" y="195"/>
                      </a:lnTo>
                      <a:lnTo>
                        <a:pt x="232" y="196"/>
                      </a:lnTo>
                      <a:lnTo>
                        <a:pt x="231" y="197"/>
                      </a:lnTo>
                      <a:lnTo>
                        <a:pt x="231" y="198"/>
                      </a:lnTo>
                      <a:lnTo>
                        <a:pt x="230" y="198"/>
                      </a:lnTo>
                      <a:lnTo>
                        <a:pt x="229" y="198"/>
                      </a:lnTo>
                      <a:lnTo>
                        <a:pt x="228" y="198"/>
                      </a:lnTo>
                      <a:lnTo>
                        <a:pt x="227" y="198"/>
                      </a:lnTo>
                      <a:lnTo>
                        <a:pt x="226" y="198"/>
                      </a:lnTo>
                      <a:lnTo>
                        <a:pt x="225" y="198"/>
                      </a:lnTo>
                      <a:lnTo>
                        <a:pt x="224" y="198"/>
                      </a:lnTo>
                      <a:lnTo>
                        <a:pt x="223" y="198"/>
                      </a:lnTo>
                      <a:lnTo>
                        <a:pt x="223" y="199"/>
                      </a:lnTo>
                      <a:lnTo>
                        <a:pt x="222" y="199"/>
                      </a:lnTo>
                      <a:lnTo>
                        <a:pt x="221" y="200"/>
                      </a:lnTo>
                      <a:lnTo>
                        <a:pt x="220" y="200"/>
                      </a:lnTo>
                      <a:lnTo>
                        <a:pt x="219" y="200"/>
                      </a:lnTo>
                      <a:lnTo>
                        <a:pt x="219" y="199"/>
                      </a:lnTo>
                      <a:lnTo>
                        <a:pt x="218" y="199"/>
                      </a:lnTo>
                      <a:lnTo>
                        <a:pt x="218" y="198"/>
                      </a:lnTo>
                      <a:lnTo>
                        <a:pt x="217" y="198"/>
                      </a:lnTo>
                      <a:lnTo>
                        <a:pt x="217" y="197"/>
                      </a:lnTo>
                      <a:lnTo>
                        <a:pt x="217" y="196"/>
                      </a:lnTo>
                      <a:lnTo>
                        <a:pt x="216" y="195"/>
                      </a:lnTo>
                      <a:lnTo>
                        <a:pt x="216" y="194"/>
                      </a:lnTo>
                      <a:lnTo>
                        <a:pt x="215" y="193"/>
                      </a:lnTo>
                      <a:lnTo>
                        <a:pt x="214" y="193"/>
                      </a:lnTo>
                      <a:lnTo>
                        <a:pt x="213" y="193"/>
                      </a:lnTo>
                      <a:lnTo>
                        <a:pt x="212" y="193"/>
                      </a:lnTo>
                      <a:lnTo>
                        <a:pt x="211" y="193"/>
                      </a:lnTo>
                      <a:lnTo>
                        <a:pt x="211" y="192"/>
                      </a:lnTo>
                      <a:lnTo>
                        <a:pt x="210" y="192"/>
                      </a:lnTo>
                      <a:lnTo>
                        <a:pt x="210" y="191"/>
                      </a:lnTo>
                      <a:lnTo>
                        <a:pt x="209" y="191"/>
                      </a:lnTo>
                      <a:lnTo>
                        <a:pt x="209" y="190"/>
                      </a:lnTo>
                      <a:lnTo>
                        <a:pt x="208" y="189"/>
                      </a:lnTo>
                      <a:lnTo>
                        <a:pt x="207" y="188"/>
                      </a:lnTo>
                      <a:lnTo>
                        <a:pt x="206" y="188"/>
                      </a:lnTo>
                      <a:lnTo>
                        <a:pt x="205" y="188"/>
                      </a:lnTo>
                      <a:lnTo>
                        <a:pt x="204" y="188"/>
                      </a:lnTo>
                      <a:lnTo>
                        <a:pt x="203" y="188"/>
                      </a:lnTo>
                      <a:lnTo>
                        <a:pt x="203" y="187"/>
                      </a:lnTo>
                      <a:lnTo>
                        <a:pt x="202" y="187"/>
                      </a:lnTo>
                      <a:lnTo>
                        <a:pt x="201" y="187"/>
                      </a:lnTo>
                      <a:lnTo>
                        <a:pt x="200" y="187"/>
                      </a:lnTo>
                      <a:lnTo>
                        <a:pt x="199" y="187"/>
                      </a:lnTo>
                      <a:lnTo>
                        <a:pt x="198" y="187"/>
                      </a:lnTo>
                      <a:lnTo>
                        <a:pt x="198" y="188"/>
                      </a:lnTo>
                      <a:lnTo>
                        <a:pt x="198" y="189"/>
                      </a:lnTo>
                      <a:lnTo>
                        <a:pt x="198" y="190"/>
                      </a:lnTo>
                      <a:lnTo>
                        <a:pt x="198" y="191"/>
                      </a:lnTo>
                      <a:lnTo>
                        <a:pt x="198" y="192"/>
                      </a:lnTo>
                      <a:lnTo>
                        <a:pt x="197" y="193"/>
                      </a:lnTo>
                      <a:lnTo>
                        <a:pt x="197" y="194"/>
                      </a:lnTo>
                      <a:lnTo>
                        <a:pt x="197" y="195"/>
                      </a:lnTo>
                      <a:lnTo>
                        <a:pt x="197" y="196"/>
                      </a:lnTo>
                      <a:lnTo>
                        <a:pt x="197" y="197"/>
                      </a:lnTo>
                      <a:lnTo>
                        <a:pt x="197" y="198"/>
                      </a:lnTo>
                      <a:lnTo>
                        <a:pt x="196" y="199"/>
                      </a:lnTo>
                      <a:lnTo>
                        <a:pt x="195" y="199"/>
                      </a:lnTo>
                      <a:lnTo>
                        <a:pt x="194" y="200"/>
                      </a:lnTo>
                      <a:lnTo>
                        <a:pt x="193" y="200"/>
                      </a:lnTo>
                      <a:lnTo>
                        <a:pt x="192" y="199"/>
                      </a:lnTo>
                      <a:lnTo>
                        <a:pt x="192" y="198"/>
                      </a:lnTo>
                      <a:lnTo>
                        <a:pt x="191" y="198"/>
                      </a:lnTo>
                      <a:lnTo>
                        <a:pt x="191" y="197"/>
                      </a:lnTo>
                      <a:lnTo>
                        <a:pt x="190" y="197"/>
                      </a:lnTo>
                      <a:lnTo>
                        <a:pt x="189" y="197"/>
                      </a:lnTo>
                      <a:lnTo>
                        <a:pt x="189" y="196"/>
                      </a:lnTo>
                      <a:lnTo>
                        <a:pt x="188" y="196"/>
                      </a:lnTo>
                      <a:lnTo>
                        <a:pt x="187" y="196"/>
                      </a:lnTo>
                      <a:lnTo>
                        <a:pt x="186" y="196"/>
                      </a:lnTo>
                      <a:lnTo>
                        <a:pt x="185" y="196"/>
                      </a:lnTo>
                      <a:lnTo>
                        <a:pt x="185" y="195"/>
                      </a:lnTo>
                      <a:lnTo>
                        <a:pt x="184" y="194"/>
                      </a:lnTo>
                      <a:lnTo>
                        <a:pt x="184" y="193"/>
                      </a:lnTo>
                      <a:lnTo>
                        <a:pt x="183" y="193"/>
                      </a:lnTo>
                      <a:lnTo>
                        <a:pt x="182" y="192"/>
                      </a:lnTo>
                      <a:lnTo>
                        <a:pt x="181" y="192"/>
                      </a:lnTo>
                      <a:lnTo>
                        <a:pt x="180" y="193"/>
                      </a:lnTo>
                      <a:lnTo>
                        <a:pt x="180" y="192"/>
                      </a:lnTo>
                      <a:lnTo>
                        <a:pt x="179" y="192"/>
                      </a:lnTo>
                      <a:lnTo>
                        <a:pt x="178" y="192"/>
                      </a:lnTo>
                      <a:lnTo>
                        <a:pt x="177" y="192"/>
                      </a:lnTo>
                      <a:lnTo>
                        <a:pt x="175" y="191"/>
                      </a:lnTo>
                      <a:lnTo>
                        <a:pt x="174" y="190"/>
                      </a:lnTo>
                      <a:lnTo>
                        <a:pt x="174" y="189"/>
                      </a:lnTo>
                      <a:lnTo>
                        <a:pt x="173" y="189"/>
                      </a:lnTo>
                      <a:lnTo>
                        <a:pt x="172" y="189"/>
                      </a:lnTo>
                      <a:lnTo>
                        <a:pt x="171" y="188"/>
                      </a:lnTo>
                      <a:lnTo>
                        <a:pt x="170" y="188"/>
                      </a:lnTo>
                      <a:lnTo>
                        <a:pt x="169" y="188"/>
                      </a:lnTo>
                      <a:lnTo>
                        <a:pt x="168" y="188"/>
                      </a:lnTo>
                      <a:lnTo>
                        <a:pt x="168" y="187"/>
                      </a:lnTo>
                      <a:lnTo>
                        <a:pt x="167" y="187"/>
                      </a:lnTo>
                      <a:lnTo>
                        <a:pt x="166" y="187"/>
                      </a:lnTo>
                      <a:lnTo>
                        <a:pt x="165" y="187"/>
                      </a:lnTo>
                      <a:lnTo>
                        <a:pt x="164" y="187"/>
                      </a:lnTo>
                      <a:lnTo>
                        <a:pt x="163" y="187"/>
                      </a:lnTo>
                      <a:lnTo>
                        <a:pt x="163" y="186"/>
                      </a:lnTo>
                      <a:lnTo>
                        <a:pt x="162" y="186"/>
                      </a:lnTo>
                      <a:lnTo>
                        <a:pt x="161" y="185"/>
                      </a:lnTo>
                      <a:lnTo>
                        <a:pt x="160" y="185"/>
                      </a:lnTo>
                      <a:lnTo>
                        <a:pt x="159" y="185"/>
                      </a:lnTo>
                      <a:lnTo>
                        <a:pt x="158" y="185"/>
                      </a:lnTo>
                      <a:lnTo>
                        <a:pt x="157" y="185"/>
                      </a:lnTo>
                      <a:lnTo>
                        <a:pt x="156" y="186"/>
                      </a:lnTo>
                      <a:lnTo>
                        <a:pt x="155" y="186"/>
                      </a:lnTo>
                      <a:lnTo>
                        <a:pt x="154" y="186"/>
                      </a:lnTo>
                      <a:lnTo>
                        <a:pt x="153" y="186"/>
                      </a:lnTo>
                      <a:lnTo>
                        <a:pt x="152" y="186"/>
                      </a:lnTo>
                      <a:lnTo>
                        <a:pt x="151" y="186"/>
                      </a:lnTo>
                      <a:lnTo>
                        <a:pt x="150" y="185"/>
                      </a:lnTo>
                      <a:lnTo>
                        <a:pt x="148" y="185"/>
                      </a:lnTo>
                      <a:lnTo>
                        <a:pt x="147" y="185"/>
                      </a:lnTo>
                      <a:lnTo>
                        <a:pt x="146" y="184"/>
                      </a:lnTo>
                      <a:lnTo>
                        <a:pt x="145" y="184"/>
                      </a:lnTo>
                      <a:lnTo>
                        <a:pt x="145" y="183"/>
                      </a:lnTo>
                      <a:lnTo>
                        <a:pt x="145" y="182"/>
                      </a:lnTo>
                      <a:lnTo>
                        <a:pt x="144" y="182"/>
                      </a:lnTo>
                      <a:lnTo>
                        <a:pt x="144" y="181"/>
                      </a:lnTo>
                      <a:lnTo>
                        <a:pt x="143" y="181"/>
                      </a:lnTo>
                      <a:lnTo>
                        <a:pt x="142" y="181"/>
                      </a:lnTo>
                      <a:lnTo>
                        <a:pt x="141" y="181"/>
                      </a:lnTo>
                      <a:lnTo>
                        <a:pt x="140" y="181"/>
                      </a:lnTo>
                      <a:lnTo>
                        <a:pt x="139" y="181"/>
                      </a:lnTo>
                      <a:lnTo>
                        <a:pt x="138" y="181"/>
                      </a:lnTo>
                      <a:lnTo>
                        <a:pt x="137" y="182"/>
                      </a:lnTo>
                      <a:lnTo>
                        <a:pt x="136" y="182"/>
                      </a:lnTo>
                      <a:lnTo>
                        <a:pt x="135" y="182"/>
                      </a:lnTo>
                      <a:lnTo>
                        <a:pt x="134" y="183"/>
                      </a:lnTo>
                      <a:lnTo>
                        <a:pt x="133" y="184"/>
                      </a:lnTo>
                      <a:lnTo>
                        <a:pt x="132" y="184"/>
                      </a:lnTo>
                      <a:lnTo>
                        <a:pt x="131" y="184"/>
                      </a:lnTo>
                      <a:lnTo>
                        <a:pt x="130" y="184"/>
                      </a:lnTo>
                      <a:lnTo>
                        <a:pt x="129" y="184"/>
                      </a:lnTo>
                      <a:lnTo>
                        <a:pt x="128" y="184"/>
                      </a:lnTo>
                      <a:lnTo>
                        <a:pt x="127" y="184"/>
                      </a:lnTo>
                      <a:lnTo>
                        <a:pt x="127" y="185"/>
                      </a:lnTo>
                      <a:lnTo>
                        <a:pt x="126" y="185"/>
                      </a:lnTo>
                      <a:lnTo>
                        <a:pt x="125" y="185"/>
                      </a:lnTo>
                      <a:lnTo>
                        <a:pt x="125" y="184"/>
                      </a:lnTo>
                      <a:lnTo>
                        <a:pt x="124" y="184"/>
                      </a:lnTo>
                      <a:lnTo>
                        <a:pt x="123" y="184"/>
                      </a:lnTo>
                      <a:lnTo>
                        <a:pt x="122" y="184"/>
                      </a:lnTo>
                      <a:lnTo>
                        <a:pt x="122" y="183"/>
                      </a:lnTo>
                      <a:lnTo>
                        <a:pt x="121" y="183"/>
                      </a:lnTo>
                      <a:lnTo>
                        <a:pt x="120" y="183"/>
                      </a:lnTo>
                      <a:lnTo>
                        <a:pt x="119" y="183"/>
                      </a:lnTo>
                      <a:lnTo>
                        <a:pt x="119" y="182"/>
                      </a:lnTo>
                      <a:lnTo>
                        <a:pt x="118" y="183"/>
                      </a:lnTo>
                      <a:lnTo>
                        <a:pt x="117" y="183"/>
                      </a:lnTo>
                      <a:lnTo>
                        <a:pt x="116" y="183"/>
                      </a:lnTo>
                      <a:lnTo>
                        <a:pt x="115" y="183"/>
                      </a:lnTo>
                      <a:lnTo>
                        <a:pt x="114" y="182"/>
                      </a:lnTo>
                      <a:lnTo>
                        <a:pt x="113" y="182"/>
                      </a:lnTo>
                      <a:lnTo>
                        <a:pt x="113" y="181"/>
                      </a:lnTo>
                      <a:lnTo>
                        <a:pt x="112" y="181"/>
                      </a:lnTo>
                      <a:lnTo>
                        <a:pt x="111" y="181"/>
                      </a:lnTo>
                      <a:lnTo>
                        <a:pt x="110" y="181"/>
                      </a:lnTo>
                      <a:lnTo>
                        <a:pt x="110" y="180"/>
                      </a:lnTo>
                      <a:lnTo>
                        <a:pt x="110" y="179"/>
                      </a:lnTo>
                      <a:lnTo>
                        <a:pt x="109" y="179"/>
                      </a:lnTo>
                      <a:lnTo>
                        <a:pt x="108" y="178"/>
                      </a:lnTo>
                      <a:lnTo>
                        <a:pt x="107" y="178"/>
                      </a:lnTo>
                      <a:lnTo>
                        <a:pt x="107" y="177"/>
                      </a:lnTo>
                      <a:lnTo>
                        <a:pt x="106" y="177"/>
                      </a:lnTo>
                      <a:lnTo>
                        <a:pt x="105" y="177"/>
                      </a:lnTo>
                      <a:lnTo>
                        <a:pt x="104" y="176"/>
                      </a:lnTo>
                      <a:lnTo>
                        <a:pt x="103" y="176"/>
                      </a:lnTo>
                      <a:lnTo>
                        <a:pt x="102" y="175"/>
                      </a:lnTo>
                      <a:lnTo>
                        <a:pt x="101" y="175"/>
                      </a:lnTo>
                      <a:lnTo>
                        <a:pt x="100" y="175"/>
                      </a:lnTo>
                      <a:lnTo>
                        <a:pt x="100" y="174"/>
                      </a:lnTo>
                      <a:lnTo>
                        <a:pt x="99" y="174"/>
                      </a:lnTo>
                      <a:lnTo>
                        <a:pt x="99" y="173"/>
                      </a:lnTo>
                      <a:lnTo>
                        <a:pt x="99" y="172"/>
                      </a:lnTo>
                      <a:lnTo>
                        <a:pt x="98" y="172"/>
                      </a:lnTo>
                      <a:lnTo>
                        <a:pt x="97" y="172"/>
                      </a:lnTo>
                      <a:lnTo>
                        <a:pt x="97" y="173"/>
                      </a:lnTo>
                      <a:lnTo>
                        <a:pt x="96" y="173"/>
                      </a:lnTo>
                      <a:lnTo>
                        <a:pt x="96" y="174"/>
                      </a:lnTo>
                      <a:lnTo>
                        <a:pt x="95" y="175"/>
                      </a:lnTo>
                      <a:lnTo>
                        <a:pt x="96" y="175"/>
                      </a:lnTo>
                      <a:lnTo>
                        <a:pt x="96" y="176"/>
                      </a:lnTo>
                      <a:lnTo>
                        <a:pt x="96" y="177"/>
                      </a:lnTo>
                      <a:lnTo>
                        <a:pt x="95" y="177"/>
                      </a:lnTo>
                      <a:lnTo>
                        <a:pt x="95" y="178"/>
                      </a:lnTo>
                      <a:lnTo>
                        <a:pt x="95" y="179"/>
                      </a:lnTo>
                      <a:lnTo>
                        <a:pt x="94" y="179"/>
                      </a:lnTo>
                      <a:lnTo>
                        <a:pt x="94" y="180"/>
                      </a:lnTo>
                      <a:lnTo>
                        <a:pt x="94" y="181"/>
                      </a:lnTo>
                      <a:lnTo>
                        <a:pt x="93" y="181"/>
                      </a:lnTo>
                      <a:lnTo>
                        <a:pt x="92" y="181"/>
                      </a:lnTo>
                      <a:lnTo>
                        <a:pt x="91" y="181"/>
                      </a:lnTo>
                      <a:lnTo>
                        <a:pt x="90" y="180"/>
                      </a:lnTo>
                      <a:lnTo>
                        <a:pt x="89" y="180"/>
                      </a:lnTo>
                      <a:lnTo>
                        <a:pt x="88" y="180"/>
                      </a:lnTo>
                      <a:lnTo>
                        <a:pt x="88" y="179"/>
                      </a:lnTo>
                      <a:lnTo>
                        <a:pt x="87" y="179"/>
                      </a:lnTo>
                      <a:lnTo>
                        <a:pt x="87" y="178"/>
                      </a:lnTo>
                      <a:lnTo>
                        <a:pt x="87" y="177"/>
                      </a:lnTo>
                      <a:lnTo>
                        <a:pt x="87" y="176"/>
                      </a:lnTo>
                      <a:lnTo>
                        <a:pt x="86" y="175"/>
                      </a:lnTo>
                      <a:lnTo>
                        <a:pt x="85" y="175"/>
                      </a:lnTo>
                      <a:lnTo>
                        <a:pt x="83" y="175"/>
                      </a:lnTo>
                      <a:lnTo>
                        <a:pt x="82" y="175"/>
                      </a:lnTo>
                      <a:lnTo>
                        <a:pt x="81" y="175"/>
                      </a:lnTo>
                      <a:lnTo>
                        <a:pt x="80" y="175"/>
                      </a:lnTo>
                      <a:lnTo>
                        <a:pt x="79" y="175"/>
                      </a:lnTo>
                      <a:lnTo>
                        <a:pt x="78" y="175"/>
                      </a:lnTo>
                      <a:lnTo>
                        <a:pt x="77" y="175"/>
                      </a:lnTo>
                      <a:lnTo>
                        <a:pt x="76" y="176"/>
                      </a:lnTo>
                      <a:lnTo>
                        <a:pt x="75" y="176"/>
                      </a:lnTo>
                      <a:lnTo>
                        <a:pt x="75" y="177"/>
                      </a:lnTo>
                      <a:lnTo>
                        <a:pt x="75" y="176"/>
                      </a:lnTo>
                      <a:lnTo>
                        <a:pt x="74" y="176"/>
                      </a:lnTo>
                      <a:lnTo>
                        <a:pt x="73" y="176"/>
                      </a:lnTo>
                      <a:lnTo>
                        <a:pt x="73" y="175"/>
                      </a:lnTo>
                      <a:lnTo>
                        <a:pt x="72" y="175"/>
                      </a:lnTo>
                      <a:lnTo>
                        <a:pt x="71" y="174"/>
                      </a:lnTo>
                      <a:lnTo>
                        <a:pt x="71" y="173"/>
                      </a:lnTo>
                      <a:lnTo>
                        <a:pt x="70" y="173"/>
                      </a:lnTo>
                      <a:lnTo>
                        <a:pt x="69" y="173"/>
                      </a:lnTo>
                      <a:lnTo>
                        <a:pt x="68" y="174"/>
                      </a:lnTo>
                      <a:lnTo>
                        <a:pt x="67" y="174"/>
                      </a:lnTo>
                      <a:lnTo>
                        <a:pt x="66" y="174"/>
                      </a:lnTo>
                      <a:lnTo>
                        <a:pt x="65" y="174"/>
                      </a:lnTo>
                      <a:lnTo>
                        <a:pt x="64" y="174"/>
                      </a:lnTo>
                      <a:lnTo>
                        <a:pt x="64" y="175"/>
                      </a:lnTo>
                      <a:lnTo>
                        <a:pt x="63" y="175"/>
                      </a:lnTo>
                      <a:lnTo>
                        <a:pt x="62" y="175"/>
                      </a:lnTo>
                      <a:lnTo>
                        <a:pt x="61" y="175"/>
                      </a:lnTo>
                      <a:lnTo>
                        <a:pt x="60" y="175"/>
                      </a:lnTo>
                      <a:lnTo>
                        <a:pt x="59" y="175"/>
                      </a:lnTo>
                      <a:lnTo>
                        <a:pt x="58" y="175"/>
                      </a:lnTo>
                      <a:lnTo>
                        <a:pt x="58" y="176"/>
                      </a:lnTo>
                      <a:lnTo>
                        <a:pt x="57" y="176"/>
                      </a:lnTo>
                      <a:lnTo>
                        <a:pt x="56" y="175"/>
                      </a:lnTo>
                      <a:lnTo>
                        <a:pt x="55" y="174"/>
                      </a:lnTo>
                      <a:lnTo>
                        <a:pt x="55" y="173"/>
                      </a:lnTo>
                      <a:lnTo>
                        <a:pt x="55" y="172"/>
                      </a:lnTo>
                      <a:lnTo>
                        <a:pt x="55" y="171"/>
                      </a:lnTo>
                      <a:lnTo>
                        <a:pt x="55" y="170"/>
                      </a:lnTo>
                      <a:lnTo>
                        <a:pt x="54" y="169"/>
                      </a:lnTo>
                      <a:lnTo>
                        <a:pt x="53" y="169"/>
                      </a:lnTo>
                      <a:lnTo>
                        <a:pt x="53" y="168"/>
                      </a:lnTo>
                      <a:lnTo>
                        <a:pt x="52" y="167"/>
                      </a:lnTo>
                      <a:lnTo>
                        <a:pt x="52" y="166"/>
                      </a:lnTo>
                      <a:lnTo>
                        <a:pt x="51" y="166"/>
                      </a:lnTo>
                      <a:lnTo>
                        <a:pt x="50" y="165"/>
                      </a:lnTo>
                      <a:lnTo>
                        <a:pt x="49" y="164"/>
                      </a:lnTo>
                      <a:lnTo>
                        <a:pt x="48" y="164"/>
                      </a:lnTo>
                      <a:lnTo>
                        <a:pt x="47" y="164"/>
                      </a:lnTo>
                      <a:lnTo>
                        <a:pt x="46" y="164"/>
                      </a:lnTo>
                      <a:lnTo>
                        <a:pt x="45" y="164"/>
                      </a:lnTo>
                      <a:lnTo>
                        <a:pt x="44" y="164"/>
                      </a:lnTo>
                      <a:lnTo>
                        <a:pt x="43" y="164"/>
                      </a:lnTo>
                      <a:lnTo>
                        <a:pt x="42" y="164"/>
                      </a:lnTo>
                      <a:lnTo>
                        <a:pt x="41" y="164"/>
                      </a:lnTo>
                      <a:lnTo>
                        <a:pt x="40" y="164"/>
                      </a:lnTo>
                      <a:lnTo>
                        <a:pt x="39" y="164"/>
                      </a:lnTo>
                      <a:lnTo>
                        <a:pt x="38" y="164"/>
                      </a:lnTo>
                      <a:lnTo>
                        <a:pt x="37" y="164"/>
                      </a:lnTo>
                      <a:lnTo>
                        <a:pt x="36" y="164"/>
                      </a:lnTo>
                      <a:lnTo>
                        <a:pt x="35" y="164"/>
                      </a:lnTo>
                      <a:lnTo>
                        <a:pt x="35" y="163"/>
                      </a:lnTo>
                      <a:lnTo>
                        <a:pt x="34" y="163"/>
                      </a:lnTo>
                      <a:lnTo>
                        <a:pt x="33" y="162"/>
                      </a:lnTo>
                      <a:lnTo>
                        <a:pt x="32" y="162"/>
                      </a:lnTo>
                      <a:lnTo>
                        <a:pt x="31" y="161"/>
                      </a:lnTo>
                      <a:lnTo>
                        <a:pt x="30" y="160"/>
                      </a:lnTo>
                      <a:lnTo>
                        <a:pt x="29" y="160"/>
                      </a:lnTo>
                      <a:lnTo>
                        <a:pt x="28" y="160"/>
                      </a:lnTo>
                      <a:lnTo>
                        <a:pt x="27" y="161"/>
                      </a:lnTo>
                      <a:lnTo>
                        <a:pt x="26" y="161"/>
                      </a:lnTo>
                      <a:lnTo>
                        <a:pt x="26" y="162"/>
                      </a:lnTo>
                      <a:lnTo>
                        <a:pt x="25" y="162"/>
                      </a:lnTo>
                      <a:lnTo>
                        <a:pt x="25" y="163"/>
                      </a:lnTo>
                      <a:lnTo>
                        <a:pt x="24" y="164"/>
                      </a:lnTo>
                      <a:lnTo>
                        <a:pt x="23" y="164"/>
                      </a:lnTo>
                      <a:lnTo>
                        <a:pt x="22" y="165"/>
                      </a:lnTo>
                      <a:lnTo>
                        <a:pt x="22" y="166"/>
                      </a:lnTo>
                      <a:lnTo>
                        <a:pt x="21" y="167"/>
                      </a:lnTo>
                      <a:lnTo>
                        <a:pt x="21" y="168"/>
                      </a:lnTo>
                      <a:lnTo>
                        <a:pt x="20" y="169"/>
                      </a:lnTo>
                      <a:lnTo>
                        <a:pt x="19" y="169"/>
                      </a:lnTo>
                      <a:lnTo>
                        <a:pt x="18" y="169"/>
                      </a:lnTo>
                      <a:lnTo>
                        <a:pt x="18" y="170"/>
                      </a:lnTo>
                      <a:lnTo>
                        <a:pt x="17" y="171"/>
                      </a:lnTo>
                      <a:lnTo>
                        <a:pt x="17" y="172"/>
                      </a:lnTo>
                      <a:lnTo>
                        <a:pt x="16" y="173"/>
                      </a:lnTo>
                      <a:lnTo>
                        <a:pt x="15" y="173"/>
                      </a:lnTo>
                      <a:lnTo>
                        <a:pt x="14" y="173"/>
                      </a:lnTo>
                      <a:lnTo>
                        <a:pt x="13" y="173"/>
                      </a:lnTo>
                      <a:lnTo>
                        <a:pt x="12" y="174"/>
                      </a:lnTo>
                      <a:lnTo>
                        <a:pt x="11" y="174"/>
                      </a:lnTo>
                      <a:lnTo>
                        <a:pt x="10" y="174"/>
                      </a:lnTo>
                      <a:lnTo>
                        <a:pt x="9" y="174"/>
                      </a:lnTo>
                      <a:lnTo>
                        <a:pt x="8" y="173"/>
                      </a:lnTo>
                      <a:lnTo>
                        <a:pt x="7" y="173"/>
                      </a:lnTo>
                      <a:lnTo>
                        <a:pt x="7" y="172"/>
                      </a:lnTo>
                      <a:lnTo>
                        <a:pt x="6" y="172"/>
                      </a:lnTo>
                      <a:lnTo>
                        <a:pt x="6" y="171"/>
                      </a:lnTo>
                      <a:lnTo>
                        <a:pt x="5" y="170"/>
                      </a:lnTo>
                      <a:lnTo>
                        <a:pt x="4" y="169"/>
                      </a:lnTo>
                      <a:lnTo>
                        <a:pt x="4" y="168"/>
                      </a:lnTo>
                      <a:lnTo>
                        <a:pt x="3" y="167"/>
                      </a:lnTo>
                      <a:lnTo>
                        <a:pt x="2" y="166"/>
                      </a:lnTo>
                      <a:lnTo>
                        <a:pt x="1" y="165"/>
                      </a:lnTo>
                      <a:lnTo>
                        <a:pt x="0" y="164"/>
                      </a:lnTo>
                      <a:lnTo>
                        <a:pt x="1" y="164"/>
                      </a:lnTo>
                      <a:lnTo>
                        <a:pt x="2" y="164"/>
                      </a:lnTo>
                      <a:lnTo>
                        <a:pt x="3" y="164"/>
                      </a:lnTo>
                      <a:lnTo>
                        <a:pt x="3" y="163"/>
                      </a:lnTo>
                      <a:lnTo>
                        <a:pt x="4" y="163"/>
                      </a:lnTo>
                      <a:lnTo>
                        <a:pt x="4" y="162"/>
                      </a:lnTo>
                      <a:lnTo>
                        <a:pt x="5" y="162"/>
                      </a:lnTo>
                      <a:lnTo>
                        <a:pt x="6" y="161"/>
                      </a:lnTo>
                      <a:lnTo>
                        <a:pt x="7" y="161"/>
                      </a:lnTo>
                      <a:lnTo>
                        <a:pt x="7" y="160"/>
                      </a:lnTo>
                      <a:lnTo>
                        <a:pt x="7" y="159"/>
                      </a:lnTo>
                      <a:lnTo>
                        <a:pt x="8" y="158"/>
                      </a:lnTo>
                      <a:lnTo>
                        <a:pt x="9" y="158"/>
                      </a:lnTo>
                      <a:lnTo>
                        <a:pt x="10" y="158"/>
                      </a:lnTo>
                      <a:lnTo>
                        <a:pt x="10" y="157"/>
                      </a:lnTo>
                      <a:lnTo>
                        <a:pt x="11" y="157"/>
                      </a:lnTo>
                      <a:lnTo>
                        <a:pt x="11" y="156"/>
                      </a:lnTo>
                      <a:lnTo>
                        <a:pt x="12" y="156"/>
                      </a:lnTo>
                      <a:lnTo>
                        <a:pt x="12" y="155"/>
                      </a:lnTo>
                      <a:lnTo>
                        <a:pt x="13" y="155"/>
                      </a:lnTo>
                      <a:lnTo>
                        <a:pt x="14" y="155"/>
                      </a:lnTo>
                      <a:lnTo>
                        <a:pt x="16" y="155"/>
                      </a:lnTo>
                      <a:lnTo>
                        <a:pt x="16" y="154"/>
                      </a:lnTo>
                      <a:lnTo>
                        <a:pt x="17" y="154"/>
                      </a:lnTo>
                      <a:lnTo>
                        <a:pt x="17" y="155"/>
                      </a:lnTo>
                      <a:lnTo>
                        <a:pt x="17" y="154"/>
                      </a:lnTo>
                      <a:lnTo>
                        <a:pt x="18" y="154"/>
                      </a:lnTo>
                      <a:lnTo>
                        <a:pt x="19" y="154"/>
                      </a:lnTo>
                      <a:lnTo>
                        <a:pt x="20" y="154"/>
                      </a:lnTo>
                      <a:lnTo>
                        <a:pt x="21" y="154"/>
                      </a:lnTo>
                      <a:lnTo>
                        <a:pt x="22" y="154"/>
                      </a:lnTo>
                      <a:lnTo>
                        <a:pt x="23" y="155"/>
                      </a:lnTo>
                      <a:lnTo>
                        <a:pt x="23" y="154"/>
                      </a:lnTo>
                      <a:lnTo>
                        <a:pt x="24" y="154"/>
                      </a:lnTo>
                      <a:lnTo>
                        <a:pt x="25" y="154"/>
                      </a:lnTo>
                      <a:lnTo>
                        <a:pt x="26" y="153"/>
                      </a:lnTo>
                      <a:lnTo>
                        <a:pt x="27" y="153"/>
                      </a:lnTo>
                      <a:lnTo>
                        <a:pt x="27" y="152"/>
                      </a:lnTo>
                      <a:lnTo>
                        <a:pt x="28" y="152"/>
                      </a:lnTo>
                      <a:lnTo>
                        <a:pt x="29" y="152"/>
                      </a:lnTo>
                      <a:lnTo>
                        <a:pt x="29" y="151"/>
                      </a:lnTo>
                      <a:lnTo>
                        <a:pt x="29" y="150"/>
                      </a:lnTo>
                      <a:lnTo>
                        <a:pt x="29" y="149"/>
                      </a:lnTo>
                      <a:lnTo>
                        <a:pt x="29" y="148"/>
                      </a:lnTo>
                      <a:lnTo>
                        <a:pt x="29" y="147"/>
                      </a:lnTo>
                      <a:lnTo>
                        <a:pt x="29" y="146"/>
                      </a:lnTo>
                      <a:lnTo>
                        <a:pt x="30" y="146"/>
                      </a:lnTo>
                      <a:lnTo>
                        <a:pt x="31" y="146"/>
                      </a:lnTo>
                      <a:lnTo>
                        <a:pt x="31" y="145"/>
                      </a:lnTo>
                      <a:lnTo>
                        <a:pt x="31" y="144"/>
                      </a:lnTo>
                      <a:lnTo>
                        <a:pt x="32" y="143"/>
                      </a:lnTo>
                      <a:lnTo>
                        <a:pt x="32" y="142"/>
                      </a:lnTo>
                      <a:lnTo>
                        <a:pt x="33" y="142"/>
                      </a:lnTo>
                      <a:lnTo>
                        <a:pt x="34" y="142"/>
                      </a:lnTo>
                      <a:lnTo>
                        <a:pt x="35" y="141"/>
                      </a:lnTo>
                      <a:lnTo>
                        <a:pt x="35" y="140"/>
                      </a:lnTo>
                      <a:lnTo>
                        <a:pt x="35" y="139"/>
                      </a:lnTo>
                      <a:lnTo>
                        <a:pt x="35" y="138"/>
                      </a:lnTo>
                      <a:lnTo>
                        <a:pt x="35" y="137"/>
                      </a:lnTo>
                      <a:lnTo>
                        <a:pt x="35" y="136"/>
                      </a:lnTo>
                      <a:lnTo>
                        <a:pt x="36" y="136"/>
                      </a:lnTo>
                      <a:lnTo>
                        <a:pt x="36" y="135"/>
                      </a:lnTo>
                      <a:lnTo>
                        <a:pt x="37" y="135"/>
                      </a:lnTo>
                      <a:lnTo>
                        <a:pt x="38" y="134"/>
                      </a:lnTo>
                      <a:lnTo>
                        <a:pt x="39" y="134"/>
                      </a:lnTo>
                      <a:lnTo>
                        <a:pt x="39" y="133"/>
                      </a:lnTo>
                      <a:lnTo>
                        <a:pt x="40" y="133"/>
                      </a:lnTo>
                      <a:lnTo>
                        <a:pt x="41" y="133"/>
                      </a:lnTo>
                      <a:lnTo>
                        <a:pt x="42" y="132"/>
                      </a:lnTo>
                      <a:lnTo>
                        <a:pt x="43" y="131"/>
                      </a:lnTo>
                      <a:lnTo>
                        <a:pt x="43" y="130"/>
                      </a:lnTo>
                      <a:lnTo>
                        <a:pt x="45" y="128"/>
                      </a:lnTo>
                      <a:lnTo>
                        <a:pt x="46" y="126"/>
                      </a:lnTo>
                      <a:lnTo>
                        <a:pt x="46" y="125"/>
                      </a:lnTo>
                      <a:lnTo>
                        <a:pt x="47" y="124"/>
                      </a:lnTo>
                      <a:lnTo>
                        <a:pt x="47" y="123"/>
                      </a:lnTo>
                      <a:lnTo>
                        <a:pt x="48" y="123"/>
                      </a:lnTo>
                      <a:lnTo>
                        <a:pt x="49" y="122"/>
                      </a:lnTo>
                      <a:lnTo>
                        <a:pt x="49" y="121"/>
                      </a:lnTo>
                      <a:lnTo>
                        <a:pt x="50" y="120"/>
                      </a:lnTo>
                      <a:lnTo>
                        <a:pt x="51" y="120"/>
                      </a:lnTo>
                      <a:lnTo>
                        <a:pt x="52" y="120"/>
                      </a:lnTo>
                      <a:lnTo>
                        <a:pt x="53" y="119"/>
                      </a:lnTo>
                      <a:lnTo>
                        <a:pt x="53" y="118"/>
                      </a:lnTo>
                      <a:lnTo>
                        <a:pt x="54" y="118"/>
                      </a:lnTo>
                      <a:lnTo>
                        <a:pt x="55" y="118"/>
                      </a:lnTo>
                      <a:lnTo>
                        <a:pt x="55" y="119"/>
                      </a:lnTo>
                      <a:lnTo>
                        <a:pt x="57" y="119"/>
                      </a:lnTo>
                      <a:lnTo>
                        <a:pt x="58" y="119"/>
                      </a:lnTo>
                      <a:lnTo>
                        <a:pt x="59" y="119"/>
                      </a:lnTo>
                      <a:lnTo>
                        <a:pt x="60" y="119"/>
                      </a:lnTo>
                      <a:lnTo>
                        <a:pt x="61" y="119"/>
                      </a:lnTo>
                      <a:lnTo>
                        <a:pt x="62" y="119"/>
                      </a:lnTo>
                      <a:lnTo>
                        <a:pt x="64" y="118"/>
                      </a:lnTo>
                      <a:lnTo>
                        <a:pt x="64" y="119"/>
                      </a:lnTo>
                      <a:lnTo>
                        <a:pt x="65" y="119"/>
                      </a:lnTo>
                      <a:lnTo>
                        <a:pt x="66" y="119"/>
                      </a:lnTo>
                      <a:lnTo>
                        <a:pt x="67" y="120"/>
                      </a:lnTo>
                      <a:lnTo>
                        <a:pt x="68" y="120"/>
                      </a:lnTo>
                      <a:lnTo>
                        <a:pt x="69" y="121"/>
                      </a:lnTo>
                      <a:lnTo>
                        <a:pt x="70" y="121"/>
                      </a:lnTo>
                      <a:lnTo>
                        <a:pt x="72" y="119"/>
                      </a:lnTo>
                      <a:lnTo>
                        <a:pt x="73" y="119"/>
                      </a:lnTo>
                      <a:lnTo>
                        <a:pt x="74" y="119"/>
                      </a:lnTo>
                      <a:lnTo>
                        <a:pt x="75" y="119"/>
                      </a:lnTo>
                      <a:lnTo>
                        <a:pt x="79" y="117"/>
                      </a:lnTo>
                      <a:lnTo>
                        <a:pt x="80" y="117"/>
                      </a:lnTo>
                      <a:lnTo>
                        <a:pt x="81" y="117"/>
                      </a:lnTo>
                      <a:lnTo>
                        <a:pt x="82" y="117"/>
                      </a:lnTo>
                      <a:lnTo>
                        <a:pt x="84" y="117"/>
                      </a:lnTo>
                      <a:lnTo>
                        <a:pt x="85" y="117"/>
                      </a:lnTo>
                      <a:lnTo>
                        <a:pt x="86" y="117"/>
                      </a:lnTo>
                      <a:lnTo>
                        <a:pt x="88" y="117"/>
                      </a:lnTo>
                      <a:lnTo>
                        <a:pt x="88" y="116"/>
                      </a:lnTo>
                      <a:lnTo>
                        <a:pt x="90" y="115"/>
                      </a:lnTo>
                      <a:lnTo>
                        <a:pt x="92" y="113"/>
                      </a:lnTo>
                      <a:lnTo>
                        <a:pt x="93" y="112"/>
                      </a:lnTo>
                      <a:lnTo>
                        <a:pt x="93" y="111"/>
                      </a:lnTo>
                      <a:lnTo>
                        <a:pt x="94" y="111"/>
                      </a:lnTo>
                      <a:lnTo>
                        <a:pt x="95" y="111"/>
                      </a:lnTo>
                      <a:lnTo>
                        <a:pt x="96" y="110"/>
                      </a:lnTo>
                      <a:lnTo>
                        <a:pt x="96" y="109"/>
                      </a:lnTo>
                      <a:lnTo>
                        <a:pt x="96" y="108"/>
                      </a:lnTo>
                      <a:lnTo>
                        <a:pt x="97" y="108"/>
                      </a:lnTo>
                      <a:lnTo>
                        <a:pt x="98" y="107"/>
                      </a:lnTo>
                      <a:lnTo>
                        <a:pt x="99" y="105"/>
                      </a:lnTo>
                      <a:lnTo>
                        <a:pt x="100" y="105"/>
                      </a:lnTo>
                      <a:lnTo>
                        <a:pt x="103" y="105"/>
                      </a:lnTo>
                      <a:lnTo>
                        <a:pt x="104" y="104"/>
                      </a:lnTo>
                      <a:lnTo>
                        <a:pt x="104" y="103"/>
                      </a:lnTo>
                      <a:lnTo>
                        <a:pt x="104" y="102"/>
                      </a:lnTo>
                      <a:lnTo>
                        <a:pt x="105" y="101"/>
                      </a:lnTo>
                      <a:lnTo>
                        <a:pt x="106" y="101"/>
                      </a:lnTo>
                      <a:lnTo>
                        <a:pt x="107" y="101"/>
                      </a:lnTo>
                      <a:lnTo>
                        <a:pt x="108" y="101"/>
                      </a:lnTo>
                      <a:lnTo>
                        <a:pt x="109" y="100"/>
                      </a:lnTo>
                      <a:lnTo>
                        <a:pt x="110" y="100"/>
                      </a:lnTo>
                      <a:lnTo>
                        <a:pt x="111" y="100"/>
                      </a:lnTo>
                      <a:lnTo>
                        <a:pt x="112" y="99"/>
                      </a:lnTo>
                      <a:lnTo>
                        <a:pt x="114" y="98"/>
                      </a:lnTo>
                      <a:lnTo>
                        <a:pt x="115" y="98"/>
                      </a:lnTo>
                      <a:lnTo>
                        <a:pt x="116" y="98"/>
                      </a:lnTo>
                      <a:lnTo>
                        <a:pt x="116" y="97"/>
                      </a:lnTo>
                      <a:lnTo>
                        <a:pt x="116" y="96"/>
                      </a:lnTo>
                      <a:lnTo>
                        <a:pt x="117" y="95"/>
                      </a:lnTo>
                      <a:lnTo>
                        <a:pt x="118" y="94"/>
                      </a:lnTo>
                      <a:lnTo>
                        <a:pt x="119" y="94"/>
                      </a:lnTo>
                      <a:lnTo>
                        <a:pt x="120" y="93"/>
                      </a:lnTo>
                      <a:lnTo>
                        <a:pt x="121" y="93"/>
                      </a:lnTo>
                      <a:lnTo>
                        <a:pt x="121" y="90"/>
                      </a:lnTo>
                      <a:lnTo>
                        <a:pt x="122" y="89"/>
                      </a:lnTo>
                      <a:lnTo>
                        <a:pt x="123" y="89"/>
                      </a:lnTo>
                      <a:lnTo>
                        <a:pt x="124" y="89"/>
                      </a:lnTo>
                      <a:lnTo>
                        <a:pt x="125" y="89"/>
                      </a:lnTo>
                      <a:lnTo>
                        <a:pt x="126" y="89"/>
                      </a:lnTo>
                      <a:lnTo>
                        <a:pt x="127" y="89"/>
                      </a:lnTo>
                      <a:lnTo>
                        <a:pt x="129" y="89"/>
                      </a:lnTo>
                      <a:lnTo>
                        <a:pt x="130" y="88"/>
                      </a:lnTo>
                      <a:lnTo>
                        <a:pt x="131" y="88"/>
                      </a:lnTo>
                      <a:lnTo>
                        <a:pt x="132" y="88"/>
                      </a:lnTo>
                      <a:lnTo>
                        <a:pt x="133" y="88"/>
                      </a:lnTo>
                      <a:lnTo>
                        <a:pt x="134" y="89"/>
                      </a:lnTo>
                      <a:lnTo>
                        <a:pt x="135" y="90"/>
                      </a:lnTo>
                      <a:lnTo>
                        <a:pt x="136" y="91"/>
                      </a:lnTo>
                      <a:lnTo>
                        <a:pt x="137" y="92"/>
                      </a:lnTo>
                      <a:lnTo>
                        <a:pt x="138" y="92"/>
                      </a:lnTo>
                      <a:lnTo>
                        <a:pt x="138" y="91"/>
                      </a:lnTo>
                      <a:lnTo>
                        <a:pt x="139" y="91"/>
                      </a:lnTo>
                      <a:lnTo>
                        <a:pt x="139" y="90"/>
                      </a:lnTo>
                      <a:lnTo>
                        <a:pt x="139" y="89"/>
                      </a:lnTo>
                      <a:lnTo>
                        <a:pt x="140" y="89"/>
                      </a:lnTo>
                      <a:lnTo>
                        <a:pt x="141" y="89"/>
                      </a:lnTo>
                      <a:lnTo>
                        <a:pt x="142" y="89"/>
                      </a:lnTo>
                      <a:lnTo>
                        <a:pt x="142" y="88"/>
                      </a:lnTo>
                      <a:lnTo>
                        <a:pt x="144" y="88"/>
                      </a:lnTo>
                      <a:lnTo>
                        <a:pt x="145" y="88"/>
                      </a:lnTo>
                      <a:lnTo>
                        <a:pt x="145" y="89"/>
                      </a:lnTo>
                      <a:lnTo>
                        <a:pt x="146" y="89"/>
                      </a:lnTo>
                      <a:lnTo>
                        <a:pt x="147" y="89"/>
                      </a:lnTo>
                      <a:lnTo>
                        <a:pt x="149" y="89"/>
                      </a:lnTo>
                      <a:lnTo>
                        <a:pt x="150" y="90"/>
                      </a:lnTo>
                      <a:lnTo>
                        <a:pt x="151" y="91"/>
                      </a:lnTo>
                      <a:lnTo>
                        <a:pt x="151" y="90"/>
                      </a:lnTo>
                      <a:lnTo>
                        <a:pt x="152" y="91"/>
                      </a:lnTo>
                      <a:lnTo>
                        <a:pt x="153" y="91"/>
                      </a:lnTo>
                      <a:lnTo>
                        <a:pt x="153" y="90"/>
                      </a:lnTo>
                      <a:lnTo>
                        <a:pt x="155" y="90"/>
                      </a:lnTo>
                      <a:lnTo>
                        <a:pt x="156" y="89"/>
                      </a:lnTo>
                      <a:lnTo>
                        <a:pt x="157" y="89"/>
                      </a:lnTo>
                      <a:lnTo>
                        <a:pt x="157" y="90"/>
                      </a:lnTo>
                      <a:lnTo>
                        <a:pt x="158" y="90"/>
                      </a:lnTo>
                      <a:lnTo>
                        <a:pt x="158" y="89"/>
                      </a:lnTo>
                      <a:lnTo>
                        <a:pt x="159" y="89"/>
                      </a:lnTo>
                      <a:lnTo>
                        <a:pt x="159" y="88"/>
                      </a:lnTo>
                      <a:lnTo>
                        <a:pt x="160" y="88"/>
                      </a:lnTo>
                      <a:lnTo>
                        <a:pt x="161" y="88"/>
                      </a:lnTo>
                      <a:lnTo>
                        <a:pt x="162" y="88"/>
                      </a:lnTo>
                      <a:lnTo>
                        <a:pt x="162" y="87"/>
                      </a:lnTo>
                      <a:lnTo>
                        <a:pt x="163" y="87"/>
                      </a:lnTo>
                      <a:lnTo>
                        <a:pt x="164" y="86"/>
                      </a:lnTo>
                      <a:lnTo>
                        <a:pt x="164" y="87"/>
                      </a:lnTo>
                      <a:lnTo>
                        <a:pt x="165" y="87"/>
                      </a:lnTo>
                      <a:lnTo>
                        <a:pt x="166" y="87"/>
                      </a:lnTo>
                      <a:lnTo>
                        <a:pt x="167" y="88"/>
                      </a:lnTo>
                      <a:lnTo>
                        <a:pt x="167" y="87"/>
                      </a:lnTo>
                      <a:lnTo>
                        <a:pt x="168" y="87"/>
                      </a:lnTo>
                      <a:lnTo>
                        <a:pt x="170" y="86"/>
                      </a:lnTo>
                      <a:lnTo>
                        <a:pt x="171" y="86"/>
                      </a:lnTo>
                      <a:lnTo>
                        <a:pt x="172" y="87"/>
                      </a:lnTo>
                      <a:lnTo>
                        <a:pt x="173" y="87"/>
                      </a:lnTo>
                      <a:lnTo>
                        <a:pt x="174" y="87"/>
                      </a:lnTo>
                      <a:lnTo>
                        <a:pt x="175" y="87"/>
                      </a:lnTo>
                      <a:lnTo>
                        <a:pt x="176" y="87"/>
                      </a:lnTo>
                      <a:lnTo>
                        <a:pt x="177" y="87"/>
                      </a:lnTo>
                      <a:lnTo>
                        <a:pt x="178" y="87"/>
                      </a:lnTo>
                      <a:lnTo>
                        <a:pt x="179" y="87"/>
                      </a:lnTo>
                      <a:lnTo>
                        <a:pt x="180" y="86"/>
                      </a:lnTo>
                      <a:lnTo>
                        <a:pt x="181" y="87"/>
                      </a:lnTo>
                      <a:lnTo>
                        <a:pt x="182" y="86"/>
                      </a:lnTo>
                      <a:lnTo>
                        <a:pt x="183" y="86"/>
                      </a:lnTo>
                      <a:lnTo>
                        <a:pt x="185" y="87"/>
                      </a:lnTo>
                      <a:lnTo>
                        <a:pt x="186" y="87"/>
                      </a:lnTo>
                      <a:lnTo>
                        <a:pt x="188" y="87"/>
                      </a:lnTo>
                      <a:lnTo>
                        <a:pt x="189" y="87"/>
                      </a:lnTo>
                      <a:lnTo>
                        <a:pt x="190" y="87"/>
                      </a:lnTo>
                      <a:lnTo>
                        <a:pt x="191" y="87"/>
                      </a:lnTo>
                      <a:lnTo>
                        <a:pt x="192" y="87"/>
                      </a:lnTo>
                      <a:lnTo>
                        <a:pt x="192" y="88"/>
                      </a:lnTo>
                      <a:lnTo>
                        <a:pt x="193" y="88"/>
                      </a:lnTo>
                      <a:lnTo>
                        <a:pt x="194" y="88"/>
                      </a:lnTo>
                      <a:lnTo>
                        <a:pt x="195" y="88"/>
                      </a:lnTo>
                      <a:lnTo>
                        <a:pt x="195" y="87"/>
                      </a:lnTo>
                      <a:lnTo>
                        <a:pt x="196" y="87"/>
                      </a:lnTo>
                      <a:lnTo>
                        <a:pt x="197" y="87"/>
                      </a:lnTo>
                      <a:lnTo>
                        <a:pt x="197" y="88"/>
                      </a:lnTo>
                      <a:lnTo>
                        <a:pt x="199" y="88"/>
                      </a:lnTo>
                      <a:lnTo>
                        <a:pt x="200" y="88"/>
                      </a:lnTo>
                      <a:lnTo>
                        <a:pt x="200" y="89"/>
                      </a:lnTo>
                      <a:lnTo>
                        <a:pt x="202" y="90"/>
                      </a:lnTo>
                      <a:lnTo>
                        <a:pt x="203" y="90"/>
                      </a:lnTo>
                      <a:lnTo>
                        <a:pt x="205" y="90"/>
                      </a:lnTo>
                      <a:lnTo>
                        <a:pt x="208" y="89"/>
                      </a:lnTo>
                      <a:lnTo>
                        <a:pt x="209" y="89"/>
                      </a:lnTo>
                      <a:lnTo>
                        <a:pt x="209" y="88"/>
                      </a:lnTo>
                      <a:lnTo>
                        <a:pt x="210" y="87"/>
                      </a:lnTo>
                      <a:lnTo>
                        <a:pt x="210" y="88"/>
                      </a:lnTo>
                      <a:lnTo>
                        <a:pt x="211" y="88"/>
                      </a:lnTo>
                      <a:lnTo>
                        <a:pt x="212" y="88"/>
                      </a:lnTo>
                      <a:lnTo>
                        <a:pt x="213" y="88"/>
                      </a:lnTo>
                      <a:lnTo>
                        <a:pt x="214" y="89"/>
                      </a:lnTo>
                      <a:lnTo>
                        <a:pt x="214" y="88"/>
                      </a:lnTo>
                      <a:lnTo>
                        <a:pt x="215" y="88"/>
                      </a:lnTo>
                      <a:lnTo>
                        <a:pt x="216" y="88"/>
                      </a:lnTo>
                      <a:lnTo>
                        <a:pt x="217" y="87"/>
                      </a:lnTo>
                      <a:lnTo>
                        <a:pt x="218" y="86"/>
                      </a:lnTo>
                      <a:lnTo>
                        <a:pt x="219" y="86"/>
                      </a:lnTo>
                      <a:lnTo>
                        <a:pt x="220" y="86"/>
                      </a:lnTo>
                      <a:lnTo>
                        <a:pt x="221" y="86"/>
                      </a:lnTo>
                      <a:lnTo>
                        <a:pt x="221" y="85"/>
                      </a:lnTo>
                      <a:lnTo>
                        <a:pt x="222" y="84"/>
                      </a:lnTo>
                      <a:lnTo>
                        <a:pt x="223" y="84"/>
                      </a:lnTo>
                      <a:lnTo>
                        <a:pt x="224" y="83"/>
                      </a:lnTo>
                      <a:lnTo>
                        <a:pt x="225" y="83"/>
                      </a:lnTo>
                      <a:lnTo>
                        <a:pt x="225" y="82"/>
                      </a:lnTo>
                      <a:lnTo>
                        <a:pt x="226" y="82"/>
                      </a:lnTo>
                      <a:lnTo>
                        <a:pt x="226" y="81"/>
                      </a:lnTo>
                      <a:lnTo>
                        <a:pt x="227" y="81"/>
                      </a:lnTo>
                      <a:lnTo>
                        <a:pt x="229" y="81"/>
                      </a:lnTo>
                      <a:lnTo>
                        <a:pt x="230" y="81"/>
                      </a:lnTo>
                      <a:lnTo>
                        <a:pt x="231" y="82"/>
                      </a:lnTo>
                      <a:lnTo>
                        <a:pt x="232" y="82"/>
                      </a:lnTo>
                      <a:lnTo>
                        <a:pt x="233" y="84"/>
                      </a:lnTo>
                      <a:lnTo>
                        <a:pt x="233" y="85"/>
                      </a:lnTo>
                      <a:lnTo>
                        <a:pt x="234" y="85"/>
                      </a:lnTo>
                      <a:lnTo>
                        <a:pt x="235" y="85"/>
                      </a:lnTo>
                      <a:lnTo>
                        <a:pt x="235" y="86"/>
                      </a:lnTo>
                      <a:lnTo>
                        <a:pt x="236" y="87"/>
                      </a:lnTo>
                      <a:lnTo>
                        <a:pt x="237" y="87"/>
                      </a:lnTo>
                      <a:lnTo>
                        <a:pt x="237" y="88"/>
                      </a:lnTo>
                      <a:lnTo>
                        <a:pt x="238" y="88"/>
                      </a:lnTo>
                      <a:lnTo>
                        <a:pt x="238" y="89"/>
                      </a:lnTo>
                      <a:lnTo>
                        <a:pt x="238" y="90"/>
                      </a:lnTo>
                      <a:lnTo>
                        <a:pt x="239" y="90"/>
                      </a:lnTo>
                      <a:lnTo>
                        <a:pt x="239" y="91"/>
                      </a:lnTo>
                      <a:lnTo>
                        <a:pt x="240" y="91"/>
                      </a:lnTo>
                      <a:lnTo>
                        <a:pt x="240" y="92"/>
                      </a:lnTo>
                      <a:lnTo>
                        <a:pt x="240" y="94"/>
                      </a:lnTo>
                      <a:lnTo>
                        <a:pt x="241" y="94"/>
                      </a:lnTo>
                      <a:lnTo>
                        <a:pt x="242" y="94"/>
                      </a:lnTo>
                      <a:lnTo>
                        <a:pt x="243" y="94"/>
                      </a:lnTo>
                      <a:lnTo>
                        <a:pt x="244" y="94"/>
                      </a:lnTo>
                      <a:lnTo>
                        <a:pt x="245" y="94"/>
                      </a:lnTo>
                      <a:lnTo>
                        <a:pt x="247" y="94"/>
                      </a:lnTo>
                      <a:lnTo>
                        <a:pt x="248" y="94"/>
                      </a:lnTo>
                      <a:lnTo>
                        <a:pt x="249" y="94"/>
                      </a:lnTo>
                      <a:lnTo>
                        <a:pt x="249" y="93"/>
                      </a:lnTo>
                      <a:lnTo>
                        <a:pt x="250" y="93"/>
                      </a:lnTo>
                      <a:lnTo>
                        <a:pt x="250" y="94"/>
                      </a:lnTo>
                      <a:lnTo>
                        <a:pt x="251" y="94"/>
                      </a:lnTo>
                      <a:lnTo>
                        <a:pt x="252" y="94"/>
                      </a:lnTo>
                      <a:lnTo>
                        <a:pt x="253" y="94"/>
                      </a:lnTo>
                      <a:lnTo>
                        <a:pt x="254" y="94"/>
                      </a:lnTo>
                      <a:lnTo>
                        <a:pt x="254" y="93"/>
                      </a:lnTo>
                      <a:lnTo>
                        <a:pt x="255" y="93"/>
                      </a:lnTo>
                      <a:lnTo>
                        <a:pt x="255" y="94"/>
                      </a:lnTo>
                      <a:lnTo>
                        <a:pt x="257" y="94"/>
                      </a:lnTo>
                      <a:lnTo>
                        <a:pt x="259" y="94"/>
                      </a:lnTo>
                      <a:lnTo>
                        <a:pt x="260" y="94"/>
                      </a:lnTo>
                      <a:lnTo>
                        <a:pt x="261" y="94"/>
                      </a:lnTo>
                      <a:lnTo>
                        <a:pt x="262" y="94"/>
                      </a:lnTo>
                      <a:lnTo>
                        <a:pt x="263" y="94"/>
                      </a:lnTo>
                      <a:lnTo>
                        <a:pt x="263" y="95"/>
                      </a:lnTo>
                      <a:lnTo>
                        <a:pt x="264" y="94"/>
                      </a:lnTo>
                      <a:lnTo>
                        <a:pt x="265" y="94"/>
                      </a:lnTo>
                      <a:lnTo>
                        <a:pt x="266" y="94"/>
                      </a:lnTo>
                      <a:lnTo>
                        <a:pt x="267" y="94"/>
                      </a:lnTo>
                      <a:lnTo>
                        <a:pt x="268" y="94"/>
                      </a:lnTo>
                      <a:lnTo>
                        <a:pt x="269" y="94"/>
                      </a:lnTo>
                      <a:lnTo>
                        <a:pt x="270" y="94"/>
                      </a:lnTo>
                      <a:lnTo>
                        <a:pt x="271" y="94"/>
                      </a:lnTo>
                      <a:lnTo>
                        <a:pt x="272" y="94"/>
                      </a:lnTo>
                      <a:lnTo>
                        <a:pt x="273" y="94"/>
                      </a:lnTo>
                      <a:lnTo>
                        <a:pt x="274" y="94"/>
                      </a:lnTo>
                      <a:lnTo>
                        <a:pt x="276" y="94"/>
                      </a:lnTo>
                      <a:lnTo>
                        <a:pt x="277" y="94"/>
                      </a:lnTo>
                      <a:lnTo>
                        <a:pt x="278" y="94"/>
                      </a:lnTo>
                      <a:lnTo>
                        <a:pt x="279" y="94"/>
                      </a:lnTo>
                      <a:lnTo>
                        <a:pt x="281" y="94"/>
                      </a:lnTo>
                      <a:lnTo>
                        <a:pt x="283" y="94"/>
                      </a:lnTo>
                      <a:lnTo>
                        <a:pt x="283" y="95"/>
                      </a:lnTo>
                      <a:lnTo>
                        <a:pt x="284" y="95"/>
                      </a:lnTo>
                      <a:lnTo>
                        <a:pt x="284" y="96"/>
                      </a:lnTo>
                      <a:lnTo>
                        <a:pt x="285" y="97"/>
                      </a:lnTo>
                      <a:lnTo>
                        <a:pt x="286" y="97"/>
                      </a:lnTo>
                      <a:lnTo>
                        <a:pt x="286" y="96"/>
                      </a:lnTo>
                      <a:lnTo>
                        <a:pt x="288" y="96"/>
                      </a:lnTo>
                      <a:lnTo>
                        <a:pt x="289" y="97"/>
                      </a:lnTo>
                      <a:lnTo>
                        <a:pt x="290" y="97"/>
                      </a:lnTo>
                      <a:lnTo>
                        <a:pt x="291" y="98"/>
                      </a:lnTo>
                      <a:lnTo>
                        <a:pt x="291" y="97"/>
                      </a:lnTo>
                      <a:lnTo>
                        <a:pt x="292" y="97"/>
                      </a:lnTo>
                      <a:lnTo>
                        <a:pt x="293" y="98"/>
                      </a:lnTo>
                      <a:lnTo>
                        <a:pt x="294" y="97"/>
                      </a:lnTo>
                      <a:lnTo>
                        <a:pt x="295" y="97"/>
                      </a:lnTo>
                      <a:lnTo>
                        <a:pt x="296" y="97"/>
                      </a:lnTo>
                      <a:lnTo>
                        <a:pt x="297" y="97"/>
                      </a:lnTo>
                      <a:lnTo>
                        <a:pt x="297" y="96"/>
                      </a:lnTo>
                      <a:lnTo>
                        <a:pt x="298" y="96"/>
                      </a:lnTo>
                      <a:lnTo>
                        <a:pt x="299" y="94"/>
                      </a:lnTo>
                      <a:lnTo>
                        <a:pt x="300" y="94"/>
                      </a:lnTo>
                      <a:lnTo>
                        <a:pt x="302" y="94"/>
                      </a:lnTo>
                      <a:lnTo>
                        <a:pt x="303" y="94"/>
                      </a:lnTo>
                      <a:lnTo>
                        <a:pt x="304" y="94"/>
                      </a:lnTo>
                      <a:lnTo>
                        <a:pt x="305" y="94"/>
                      </a:lnTo>
                      <a:lnTo>
                        <a:pt x="306" y="94"/>
                      </a:lnTo>
                      <a:lnTo>
                        <a:pt x="306" y="93"/>
                      </a:lnTo>
                      <a:lnTo>
                        <a:pt x="306" y="92"/>
                      </a:lnTo>
                      <a:lnTo>
                        <a:pt x="307" y="92"/>
                      </a:lnTo>
                      <a:lnTo>
                        <a:pt x="307" y="91"/>
                      </a:lnTo>
                      <a:lnTo>
                        <a:pt x="308" y="90"/>
                      </a:lnTo>
                      <a:lnTo>
                        <a:pt x="307" y="90"/>
                      </a:lnTo>
                      <a:lnTo>
                        <a:pt x="307" y="89"/>
                      </a:lnTo>
                      <a:lnTo>
                        <a:pt x="308" y="89"/>
                      </a:lnTo>
                      <a:lnTo>
                        <a:pt x="308" y="88"/>
                      </a:lnTo>
                      <a:lnTo>
                        <a:pt x="308" y="87"/>
                      </a:lnTo>
                      <a:lnTo>
                        <a:pt x="308" y="86"/>
                      </a:lnTo>
                      <a:lnTo>
                        <a:pt x="309" y="86"/>
                      </a:lnTo>
                      <a:lnTo>
                        <a:pt x="309" y="85"/>
                      </a:lnTo>
                      <a:lnTo>
                        <a:pt x="310" y="85"/>
                      </a:lnTo>
                      <a:lnTo>
                        <a:pt x="310" y="84"/>
                      </a:lnTo>
                      <a:lnTo>
                        <a:pt x="310" y="83"/>
                      </a:lnTo>
                      <a:lnTo>
                        <a:pt x="310" y="82"/>
                      </a:lnTo>
                      <a:lnTo>
                        <a:pt x="311" y="82"/>
                      </a:lnTo>
                      <a:lnTo>
                        <a:pt x="312" y="82"/>
                      </a:lnTo>
                      <a:lnTo>
                        <a:pt x="312" y="81"/>
                      </a:lnTo>
                      <a:lnTo>
                        <a:pt x="313" y="81"/>
                      </a:lnTo>
                      <a:lnTo>
                        <a:pt x="314" y="80"/>
                      </a:lnTo>
                      <a:lnTo>
                        <a:pt x="314" y="79"/>
                      </a:lnTo>
                      <a:lnTo>
                        <a:pt x="314" y="78"/>
                      </a:lnTo>
                      <a:lnTo>
                        <a:pt x="314" y="77"/>
                      </a:lnTo>
                      <a:lnTo>
                        <a:pt x="315" y="76"/>
                      </a:lnTo>
                      <a:lnTo>
                        <a:pt x="316" y="76"/>
                      </a:lnTo>
                      <a:lnTo>
                        <a:pt x="317" y="76"/>
                      </a:lnTo>
                      <a:lnTo>
                        <a:pt x="318" y="76"/>
                      </a:lnTo>
                      <a:lnTo>
                        <a:pt x="319" y="76"/>
                      </a:lnTo>
                      <a:lnTo>
                        <a:pt x="319" y="75"/>
                      </a:lnTo>
                      <a:lnTo>
                        <a:pt x="320" y="75"/>
                      </a:lnTo>
                      <a:lnTo>
                        <a:pt x="321" y="74"/>
                      </a:lnTo>
                      <a:lnTo>
                        <a:pt x="321" y="73"/>
                      </a:lnTo>
                      <a:lnTo>
                        <a:pt x="322" y="73"/>
                      </a:lnTo>
                      <a:lnTo>
                        <a:pt x="322" y="72"/>
                      </a:lnTo>
                      <a:lnTo>
                        <a:pt x="323" y="72"/>
                      </a:lnTo>
                      <a:lnTo>
                        <a:pt x="324" y="72"/>
                      </a:lnTo>
                      <a:lnTo>
                        <a:pt x="325" y="72"/>
                      </a:lnTo>
                      <a:lnTo>
                        <a:pt x="325" y="71"/>
                      </a:lnTo>
                      <a:lnTo>
                        <a:pt x="325" y="70"/>
                      </a:lnTo>
                      <a:lnTo>
                        <a:pt x="326" y="70"/>
                      </a:lnTo>
                      <a:lnTo>
                        <a:pt x="326" y="69"/>
                      </a:lnTo>
                      <a:lnTo>
                        <a:pt x="326" y="68"/>
                      </a:lnTo>
                      <a:lnTo>
                        <a:pt x="327" y="67"/>
                      </a:lnTo>
                      <a:lnTo>
                        <a:pt x="328" y="67"/>
                      </a:lnTo>
                      <a:lnTo>
                        <a:pt x="328" y="66"/>
                      </a:lnTo>
                      <a:lnTo>
                        <a:pt x="329" y="66"/>
                      </a:lnTo>
                      <a:lnTo>
                        <a:pt x="329" y="65"/>
                      </a:lnTo>
                      <a:lnTo>
                        <a:pt x="329" y="64"/>
                      </a:lnTo>
                      <a:lnTo>
                        <a:pt x="330" y="64"/>
                      </a:lnTo>
                      <a:lnTo>
                        <a:pt x="331" y="64"/>
                      </a:lnTo>
                      <a:lnTo>
                        <a:pt x="331" y="63"/>
                      </a:lnTo>
                      <a:lnTo>
                        <a:pt x="331" y="62"/>
                      </a:lnTo>
                      <a:lnTo>
                        <a:pt x="332" y="62"/>
                      </a:lnTo>
                      <a:lnTo>
                        <a:pt x="332" y="61"/>
                      </a:lnTo>
                      <a:lnTo>
                        <a:pt x="332" y="60"/>
                      </a:lnTo>
                      <a:lnTo>
                        <a:pt x="333" y="60"/>
                      </a:lnTo>
                      <a:lnTo>
                        <a:pt x="334" y="60"/>
                      </a:lnTo>
                      <a:lnTo>
                        <a:pt x="335" y="60"/>
                      </a:lnTo>
                      <a:lnTo>
                        <a:pt x="336" y="60"/>
                      </a:lnTo>
                      <a:lnTo>
                        <a:pt x="337" y="60"/>
                      </a:lnTo>
                      <a:lnTo>
                        <a:pt x="337" y="61"/>
                      </a:lnTo>
                      <a:lnTo>
                        <a:pt x="338" y="61"/>
                      </a:lnTo>
                      <a:lnTo>
                        <a:pt x="339" y="61"/>
                      </a:lnTo>
                      <a:lnTo>
                        <a:pt x="340" y="62"/>
                      </a:lnTo>
                      <a:lnTo>
                        <a:pt x="341" y="62"/>
                      </a:lnTo>
                      <a:lnTo>
                        <a:pt x="342" y="62"/>
                      </a:lnTo>
                      <a:lnTo>
                        <a:pt x="343" y="62"/>
                      </a:lnTo>
                      <a:lnTo>
                        <a:pt x="344" y="62"/>
                      </a:lnTo>
                      <a:lnTo>
                        <a:pt x="345" y="61"/>
                      </a:lnTo>
                      <a:lnTo>
                        <a:pt x="346" y="61"/>
                      </a:lnTo>
                      <a:lnTo>
                        <a:pt x="347" y="61"/>
                      </a:lnTo>
                      <a:lnTo>
                        <a:pt x="348" y="61"/>
                      </a:lnTo>
                      <a:lnTo>
                        <a:pt x="348" y="60"/>
                      </a:lnTo>
                      <a:lnTo>
                        <a:pt x="348" y="59"/>
                      </a:lnTo>
                      <a:lnTo>
                        <a:pt x="349" y="59"/>
                      </a:lnTo>
                      <a:lnTo>
                        <a:pt x="351" y="59"/>
                      </a:lnTo>
                      <a:lnTo>
                        <a:pt x="352" y="59"/>
                      </a:lnTo>
                      <a:lnTo>
                        <a:pt x="353" y="59"/>
                      </a:lnTo>
                      <a:lnTo>
                        <a:pt x="354" y="59"/>
                      </a:lnTo>
                      <a:lnTo>
                        <a:pt x="354" y="58"/>
                      </a:lnTo>
                      <a:lnTo>
                        <a:pt x="354" y="57"/>
                      </a:lnTo>
                      <a:lnTo>
                        <a:pt x="355" y="57"/>
                      </a:lnTo>
                      <a:lnTo>
                        <a:pt x="356" y="56"/>
                      </a:lnTo>
                      <a:lnTo>
                        <a:pt x="357" y="56"/>
                      </a:lnTo>
                      <a:lnTo>
                        <a:pt x="357" y="55"/>
                      </a:lnTo>
                      <a:lnTo>
                        <a:pt x="358" y="55"/>
                      </a:lnTo>
                      <a:lnTo>
                        <a:pt x="358" y="54"/>
                      </a:lnTo>
                      <a:lnTo>
                        <a:pt x="359" y="54"/>
                      </a:lnTo>
                      <a:lnTo>
                        <a:pt x="360" y="53"/>
                      </a:lnTo>
                      <a:lnTo>
                        <a:pt x="361" y="53"/>
                      </a:lnTo>
                      <a:lnTo>
                        <a:pt x="362" y="53"/>
                      </a:lnTo>
                      <a:lnTo>
                        <a:pt x="363" y="53"/>
                      </a:lnTo>
                      <a:lnTo>
                        <a:pt x="365" y="53"/>
                      </a:lnTo>
                      <a:lnTo>
                        <a:pt x="366" y="53"/>
                      </a:lnTo>
                      <a:lnTo>
                        <a:pt x="366" y="52"/>
                      </a:lnTo>
                      <a:lnTo>
                        <a:pt x="366" y="51"/>
                      </a:lnTo>
                      <a:lnTo>
                        <a:pt x="367" y="51"/>
                      </a:lnTo>
                      <a:lnTo>
                        <a:pt x="368" y="50"/>
                      </a:lnTo>
                      <a:lnTo>
                        <a:pt x="368" y="48"/>
                      </a:lnTo>
                      <a:lnTo>
                        <a:pt x="369" y="48"/>
                      </a:lnTo>
                      <a:lnTo>
                        <a:pt x="369" y="47"/>
                      </a:lnTo>
                      <a:lnTo>
                        <a:pt x="370" y="46"/>
                      </a:lnTo>
                      <a:lnTo>
                        <a:pt x="370" y="45"/>
                      </a:lnTo>
                      <a:lnTo>
                        <a:pt x="373" y="44"/>
                      </a:lnTo>
                      <a:lnTo>
                        <a:pt x="374" y="44"/>
                      </a:lnTo>
                      <a:lnTo>
                        <a:pt x="375" y="44"/>
                      </a:lnTo>
                      <a:lnTo>
                        <a:pt x="377" y="44"/>
                      </a:lnTo>
                      <a:lnTo>
                        <a:pt x="377" y="43"/>
                      </a:lnTo>
                      <a:lnTo>
                        <a:pt x="377" y="42"/>
                      </a:lnTo>
                      <a:lnTo>
                        <a:pt x="378" y="42"/>
                      </a:lnTo>
                      <a:lnTo>
                        <a:pt x="379" y="41"/>
                      </a:lnTo>
                      <a:lnTo>
                        <a:pt x="380" y="41"/>
                      </a:lnTo>
                      <a:lnTo>
                        <a:pt x="381" y="41"/>
                      </a:lnTo>
                      <a:lnTo>
                        <a:pt x="382" y="41"/>
                      </a:lnTo>
                      <a:lnTo>
                        <a:pt x="383" y="41"/>
                      </a:lnTo>
                      <a:lnTo>
                        <a:pt x="384" y="41"/>
                      </a:lnTo>
                      <a:lnTo>
                        <a:pt x="385" y="39"/>
                      </a:lnTo>
                      <a:lnTo>
                        <a:pt x="386" y="38"/>
                      </a:lnTo>
                      <a:lnTo>
                        <a:pt x="387" y="37"/>
                      </a:lnTo>
                      <a:lnTo>
                        <a:pt x="388" y="36"/>
                      </a:lnTo>
                      <a:lnTo>
                        <a:pt x="389" y="36"/>
                      </a:lnTo>
                      <a:lnTo>
                        <a:pt x="390" y="35"/>
                      </a:lnTo>
                      <a:lnTo>
                        <a:pt x="390" y="34"/>
                      </a:lnTo>
                      <a:lnTo>
                        <a:pt x="390" y="33"/>
                      </a:lnTo>
                      <a:lnTo>
                        <a:pt x="391" y="33"/>
                      </a:lnTo>
                      <a:lnTo>
                        <a:pt x="391" y="32"/>
                      </a:lnTo>
                      <a:lnTo>
                        <a:pt x="392" y="31"/>
                      </a:lnTo>
                      <a:lnTo>
                        <a:pt x="392" y="30"/>
                      </a:lnTo>
                      <a:lnTo>
                        <a:pt x="392" y="29"/>
                      </a:lnTo>
                      <a:lnTo>
                        <a:pt x="393" y="29"/>
                      </a:lnTo>
                      <a:lnTo>
                        <a:pt x="393" y="28"/>
                      </a:lnTo>
                      <a:lnTo>
                        <a:pt x="393" y="27"/>
                      </a:lnTo>
                      <a:lnTo>
                        <a:pt x="394" y="26"/>
                      </a:lnTo>
                      <a:lnTo>
                        <a:pt x="394" y="25"/>
                      </a:lnTo>
                      <a:lnTo>
                        <a:pt x="395" y="25"/>
                      </a:lnTo>
                      <a:lnTo>
                        <a:pt x="395" y="24"/>
                      </a:lnTo>
                      <a:lnTo>
                        <a:pt x="396" y="24"/>
                      </a:lnTo>
                      <a:lnTo>
                        <a:pt x="397" y="24"/>
                      </a:lnTo>
                      <a:lnTo>
                        <a:pt x="398" y="24"/>
                      </a:lnTo>
                      <a:lnTo>
                        <a:pt x="399" y="24"/>
                      </a:lnTo>
                      <a:lnTo>
                        <a:pt x="400" y="24"/>
                      </a:lnTo>
                      <a:lnTo>
                        <a:pt x="401" y="23"/>
                      </a:lnTo>
                      <a:lnTo>
                        <a:pt x="401" y="22"/>
                      </a:lnTo>
                      <a:lnTo>
                        <a:pt x="401" y="21"/>
                      </a:lnTo>
                      <a:lnTo>
                        <a:pt x="402" y="22"/>
                      </a:lnTo>
                      <a:lnTo>
                        <a:pt x="403" y="22"/>
                      </a:lnTo>
                      <a:lnTo>
                        <a:pt x="404" y="22"/>
                      </a:lnTo>
                      <a:lnTo>
                        <a:pt x="405" y="21"/>
                      </a:lnTo>
                      <a:lnTo>
                        <a:pt x="406" y="21"/>
                      </a:lnTo>
                      <a:lnTo>
                        <a:pt x="408" y="22"/>
                      </a:lnTo>
                      <a:lnTo>
                        <a:pt x="409" y="23"/>
                      </a:lnTo>
                      <a:lnTo>
                        <a:pt x="410" y="23"/>
                      </a:lnTo>
                      <a:lnTo>
                        <a:pt x="411" y="23"/>
                      </a:lnTo>
                      <a:lnTo>
                        <a:pt x="412" y="24"/>
                      </a:lnTo>
                      <a:lnTo>
                        <a:pt x="413" y="24"/>
                      </a:lnTo>
                      <a:lnTo>
                        <a:pt x="414" y="24"/>
                      </a:lnTo>
                      <a:lnTo>
                        <a:pt x="415" y="25"/>
                      </a:lnTo>
                      <a:lnTo>
                        <a:pt x="417" y="26"/>
                      </a:lnTo>
                      <a:lnTo>
                        <a:pt x="417" y="27"/>
                      </a:lnTo>
                      <a:lnTo>
                        <a:pt x="418" y="29"/>
                      </a:lnTo>
                      <a:lnTo>
                        <a:pt x="419" y="30"/>
                      </a:lnTo>
                      <a:lnTo>
                        <a:pt x="420" y="30"/>
                      </a:lnTo>
                      <a:lnTo>
                        <a:pt x="421" y="30"/>
                      </a:lnTo>
                      <a:lnTo>
                        <a:pt x="422" y="30"/>
                      </a:lnTo>
                      <a:lnTo>
                        <a:pt x="422" y="29"/>
                      </a:lnTo>
                      <a:lnTo>
                        <a:pt x="423" y="29"/>
                      </a:lnTo>
                      <a:lnTo>
                        <a:pt x="423" y="30"/>
                      </a:lnTo>
                      <a:lnTo>
                        <a:pt x="424" y="30"/>
                      </a:lnTo>
                      <a:lnTo>
                        <a:pt x="425" y="30"/>
                      </a:lnTo>
                      <a:lnTo>
                        <a:pt x="426" y="29"/>
                      </a:lnTo>
                      <a:lnTo>
                        <a:pt x="427" y="29"/>
                      </a:lnTo>
                      <a:lnTo>
                        <a:pt x="429" y="29"/>
                      </a:lnTo>
                      <a:lnTo>
                        <a:pt x="429" y="28"/>
                      </a:lnTo>
                      <a:lnTo>
                        <a:pt x="430" y="28"/>
                      </a:lnTo>
                      <a:lnTo>
                        <a:pt x="430" y="27"/>
                      </a:lnTo>
                      <a:lnTo>
                        <a:pt x="431" y="26"/>
                      </a:lnTo>
                      <a:lnTo>
                        <a:pt x="432" y="25"/>
                      </a:lnTo>
                      <a:lnTo>
                        <a:pt x="432" y="24"/>
                      </a:lnTo>
                      <a:lnTo>
                        <a:pt x="432" y="23"/>
                      </a:lnTo>
                      <a:lnTo>
                        <a:pt x="432" y="22"/>
                      </a:lnTo>
                      <a:lnTo>
                        <a:pt x="433" y="22"/>
                      </a:lnTo>
                      <a:lnTo>
                        <a:pt x="434" y="21"/>
                      </a:lnTo>
                      <a:lnTo>
                        <a:pt x="434" y="20"/>
                      </a:lnTo>
                      <a:lnTo>
                        <a:pt x="434" y="19"/>
                      </a:lnTo>
                      <a:lnTo>
                        <a:pt x="434" y="18"/>
                      </a:lnTo>
                      <a:lnTo>
                        <a:pt x="434" y="17"/>
                      </a:lnTo>
                      <a:lnTo>
                        <a:pt x="435" y="16"/>
                      </a:lnTo>
                      <a:lnTo>
                        <a:pt x="435" y="15"/>
                      </a:lnTo>
                      <a:lnTo>
                        <a:pt x="436" y="15"/>
                      </a:lnTo>
                      <a:lnTo>
                        <a:pt x="437" y="15"/>
                      </a:lnTo>
                      <a:lnTo>
                        <a:pt x="439" y="15"/>
                      </a:lnTo>
                      <a:lnTo>
                        <a:pt x="440" y="14"/>
                      </a:lnTo>
                      <a:lnTo>
                        <a:pt x="440" y="13"/>
                      </a:lnTo>
                      <a:lnTo>
                        <a:pt x="441" y="13"/>
                      </a:lnTo>
                      <a:lnTo>
                        <a:pt x="441" y="12"/>
                      </a:lnTo>
                      <a:lnTo>
                        <a:pt x="444" y="12"/>
                      </a:lnTo>
                      <a:lnTo>
                        <a:pt x="445" y="12"/>
                      </a:lnTo>
                      <a:lnTo>
                        <a:pt x="446" y="11"/>
                      </a:lnTo>
                      <a:lnTo>
                        <a:pt x="447" y="9"/>
                      </a:lnTo>
                      <a:lnTo>
                        <a:pt x="447" y="8"/>
                      </a:lnTo>
                      <a:lnTo>
                        <a:pt x="447" y="7"/>
                      </a:lnTo>
                      <a:lnTo>
                        <a:pt x="447" y="6"/>
                      </a:lnTo>
                      <a:lnTo>
                        <a:pt x="449" y="5"/>
                      </a:lnTo>
                      <a:lnTo>
                        <a:pt x="450" y="5"/>
                      </a:lnTo>
                      <a:lnTo>
                        <a:pt x="452" y="5"/>
                      </a:lnTo>
                      <a:lnTo>
                        <a:pt x="453" y="5"/>
                      </a:lnTo>
                      <a:lnTo>
                        <a:pt x="454" y="4"/>
                      </a:lnTo>
                      <a:lnTo>
                        <a:pt x="455" y="3"/>
                      </a:lnTo>
                      <a:lnTo>
                        <a:pt x="456" y="3"/>
                      </a:lnTo>
                      <a:lnTo>
                        <a:pt x="456" y="2"/>
                      </a:lnTo>
                      <a:lnTo>
                        <a:pt x="456" y="1"/>
                      </a:lnTo>
                      <a:lnTo>
                        <a:pt x="457" y="1"/>
                      </a:lnTo>
                      <a:lnTo>
                        <a:pt x="458" y="0"/>
                      </a:lnTo>
                      <a:lnTo>
                        <a:pt x="459" y="0"/>
                      </a:lnTo>
                    </a:path>
                  </a:pathLst>
                </a:custGeom>
                <a:solidFill>
                  <a:srgbClr val="9966FF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" name="Freeform 91">
                  <a:extLst>
                    <a:ext uri="{FF2B5EF4-FFF2-40B4-BE49-F238E27FC236}">
                      <a16:creationId xmlns:a16="http://schemas.microsoft.com/office/drawing/2014/main" id="{FC246CAF-1402-4D60-AA98-F1211256D0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59063" y="3176588"/>
                  <a:ext cx="460375" cy="534987"/>
                </a:xfrm>
                <a:custGeom>
                  <a:avLst/>
                  <a:gdLst>
                    <a:gd name="T0" fmla="*/ 58 w 290"/>
                    <a:gd name="T1" fmla="*/ 0 h 337"/>
                    <a:gd name="T2" fmla="*/ 59 w 290"/>
                    <a:gd name="T3" fmla="*/ 0 h 337"/>
                    <a:gd name="T4" fmla="*/ 61 w 290"/>
                    <a:gd name="T5" fmla="*/ 4 h 337"/>
                    <a:gd name="T6" fmla="*/ 62 w 290"/>
                    <a:gd name="T7" fmla="*/ 6 h 337"/>
                    <a:gd name="T8" fmla="*/ 66 w 290"/>
                    <a:gd name="T9" fmla="*/ 7 h 337"/>
                    <a:gd name="T10" fmla="*/ 68 w 290"/>
                    <a:gd name="T11" fmla="*/ 10 h 337"/>
                    <a:gd name="T12" fmla="*/ 69 w 290"/>
                    <a:gd name="T13" fmla="*/ 12 h 337"/>
                    <a:gd name="T14" fmla="*/ 70 w 290"/>
                    <a:gd name="T15" fmla="*/ 12 h 337"/>
                    <a:gd name="T16" fmla="*/ 72 w 290"/>
                    <a:gd name="T17" fmla="*/ 14 h 337"/>
                    <a:gd name="T18" fmla="*/ 76 w 290"/>
                    <a:gd name="T19" fmla="*/ 13 h 337"/>
                    <a:gd name="T20" fmla="*/ 78 w 290"/>
                    <a:gd name="T21" fmla="*/ 15 h 337"/>
                    <a:gd name="T22" fmla="*/ 80 w 290"/>
                    <a:gd name="T23" fmla="*/ 15 h 337"/>
                    <a:gd name="T24" fmla="*/ 82 w 290"/>
                    <a:gd name="T25" fmla="*/ 17 h 337"/>
                    <a:gd name="T26" fmla="*/ 86 w 290"/>
                    <a:gd name="T27" fmla="*/ 17 h 337"/>
                    <a:gd name="T28" fmla="*/ 92 w 290"/>
                    <a:gd name="T29" fmla="*/ 16 h 337"/>
                    <a:gd name="T30" fmla="*/ 94 w 290"/>
                    <a:gd name="T31" fmla="*/ 15 h 337"/>
                    <a:gd name="T32" fmla="*/ 95 w 290"/>
                    <a:gd name="T33" fmla="*/ 14 h 337"/>
                    <a:gd name="T34" fmla="*/ 95 w 290"/>
                    <a:gd name="T35" fmla="*/ 15 h 337"/>
                    <a:gd name="T36" fmla="*/ 101 w 290"/>
                    <a:gd name="T37" fmla="*/ 15 h 337"/>
                    <a:gd name="T38" fmla="*/ 104 w 290"/>
                    <a:gd name="T39" fmla="*/ 15 h 337"/>
                    <a:gd name="T40" fmla="*/ 105 w 290"/>
                    <a:gd name="T41" fmla="*/ 16 h 337"/>
                    <a:gd name="T42" fmla="*/ 110 w 290"/>
                    <a:gd name="T43" fmla="*/ 15 h 337"/>
                    <a:gd name="T44" fmla="*/ 114 w 290"/>
                    <a:gd name="T45" fmla="*/ 14 h 337"/>
                    <a:gd name="T46" fmla="*/ 117 w 290"/>
                    <a:gd name="T47" fmla="*/ 12 h 337"/>
                    <a:gd name="T48" fmla="*/ 119 w 290"/>
                    <a:gd name="T49" fmla="*/ 11 h 337"/>
                    <a:gd name="T50" fmla="*/ 119 w 290"/>
                    <a:gd name="T51" fmla="*/ 12 h 337"/>
                    <a:gd name="T52" fmla="*/ 119 w 290"/>
                    <a:gd name="T53" fmla="*/ 14 h 337"/>
                    <a:gd name="T54" fmla="*/ 121 w 290"/>
                    <a:gd name="T55" fmla="*/ 15 h 337"/>
                    <a:gd name="T56" fmla="*/ 123 w 290"/>
                    <a:gd name="T57" fmla="*/ 17 h 337"/>
                    <a:gd name="T58" fmla="*/ 126 w 290"/>
                    <a:gd name="T59" fmla="*/ 16 h 337"/>
                    <a:gd name="T60" fmla="*/ 129 w 290"/>
                    <a:gd name="T61" fmla="*/ 15 h 337"/>
                    <a:gd name="T62" fmla="*/ 131 w 290"/>
                    <a:gd name="T63" fmla="*/ 16 h 337"/>
                    <a:gd name="T64" fmla="*/ 131 w 290"/>
                    <a:gd name="T65" fmla="*/ 18 h 337"/>
                    <a:gd name="T66" fmla="*/ 131 w 290"/>
                    <a:gd name="T67" fmla="*/ 19 h 337"/>
                    <a:gd name="T68" fmla="*/ 131 w 290"/>
                    <a:gd name="T69" fmla="*/ 21 h 337"/>
                    <a:gd name="T70" fmla="*/ 133 w 290"/>
                    <a:gd name="T71" fmla="*/ 22 h 337"/>
                    <a:gd name="T72" fmla="*/ 135 w 290"/>
                    <a:gd name="T73" fmla="*/ 22 h 337"/>
                    <a:gd name="T74" fmla="*/ 137 w 290"/>
                    <a:gd name="T75" fmla="*/ 22 h 337"/>
                    <a:gd name="T76" fmla="*/ 138 w 290"/>
                    <a:gd name="T77" fmla="*/ 21 h 337"/>
                    <a:gd name="T78" fmla="*/ 140 w 290"/>
                    <a:gd name="T79" fmla="*/ 19 h 337"/>
                    <a:gd name="T80" fmla="*/ 143 w 290"/>
                    <a:gd name="T81" fmla="*/ 19 h 337"/>
                    <a:gd name="T82" fmla="*/ 145 w 290"/>
                    <a:gd name="T83" fmla="*/ 19 h 337"/>
                    <a:gd name="T84" fmla="*/ 148 w 290"/>
                    <a:gd name="T85" fmla="*/ 18 h 337"/>
                    <a:gd name="T86" fmla="*/ 151 w 290"/>
                    <a:gd name="T87" fmla="*/ 17 h 337"/>
                    <a:gd name="T88" fmla="*/ 154 w 290"/>
                    <a:gd name="T89" fmla="*/ 17 h 337"/>
                    <a:gd name="T90" fmla="*/ 156 w 290"/>
                    <a:gd name="T91" fmla="*/ 17 h 337"/>
                    <a:gd name="T92" fmla="*/ 180 w 290"/>
                    <a:gd name="T93" fmla="*/ 69 h 337"/>
                    <a:gd name="T94" fmla="*/ 206 w 290"/>
                    <a:gd name="T95" fmla="*/ 133 h 337"/>
                    <a:gd name="T96" fmla="*/ 263 w 290"/>
                    <a:gd name="T97" fmla="*/ 212 h 337"/>
                    <a:gd name="T98" fmla="*/ 262 w 290"/>
                    <a:gd name="T99" fmla="*/ 217 h 337"/>
                    <a:gd name="T100" fmla="*/ 266 w 290"/>
                    <a:gd name="T101" fmla="*/ 228 h 337"/>
                    <a:gd name="T102" fmla="*/ 269 w 290"/>
                    <a:gd name="T103" fmla="*/ 233 h 337"/>
                    <a:gd name="T104" fmla="*/ 268 w 290"/>
                    <a:gd name="T105" fmla="*/ 239 h 337"/>
                    <a:gd name="T106" fmla="*/ 290 w 290"/>
                    <a:gd name="T107" fmla="*/ 261 h 337"/>
                    <a:gd name="T108" fmla="*/ 201 w 290"/>
                    <a:gd name="T109" fmla="*/ 331 h 337"/>
                    <a:gd name="T110" fmla="*/ 6 w 290"/>
                    <a:gd name="T111" fmla="*/ 284 h 337"/>
                    <a:gd name="T112" fmla="*/ 56 w 290"/>
                    <a:gd name="T113" fmla="*/ 33 h 337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290"/>
                    <a:gd name="T172" fmla="*/ 0 h 337"/>
                    <a:gd name="T173" fmla="*/ 290 w 290"/>
                    <a:gd name="T174" fmla="*/ 337 h 337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290" h="337">
                      <a:moveTo>
                        <a:pt x="57" y="2"/>
                      </a:moveTo>
                      <a:lnTo>
                        <a:pt x="57" y="1"/>
                      </a:lnTo>
                      <a:lnTo>
                        <a:pt x="57" y="0"/>
                      </a:lnTo>
                      <a:lnTo>
                        <a:pt x="58" y="0"/>
                      </a:lnTo>
                      <a:lnTo>
                        <a:pt x="59" y="0"/>
                      </a:lnTo>
                      <a:lnTo>
                        <a:pt x="60" y="0"/>
                      </a:lnTo>
                      <a:lnTo>
                        <a:pt x="60" y="1"/>
                      </a:lnTo>
                      <a:lnTo>
                        <a:pt x="60" y="2"/>
                      </a:lnTo>
                      <a:lnTo>
                        <a:pt x="61" y="4"/>
                      </a:lnTo>
                      <a:lnTo>
                        <a:pt x="62" y="4"/>
                      </a:lnTo>
                      <a:lnTo>
                        <a:pt x="62" y="5"/>
                      </a:lnTo>
                      <a:lnTo>
                        <a:pt x="62" y="6"/>
                      </a:lnTo>
                      <a:lnTo>
                        <a:pt x="63" y="6"/>
                      </a:lnTo>
                      <a:lnTo>
                        <a:pt x="64" y="6"/>
                      </a:lnTo>
                      <a:lnTo>
                        <a:pt x="65" y="6"/>
                      </a:lnTo>
                      <a:lnTo>
                        <a:pt x="66" y="6"/>
                      </a:lnTo>
                      <a:lnTo>
                        <a:pt x="66" y="7"/>
                      </a:lnTo>
                      <a:lnTo>
                        <a:pt x="67" y="9"/>
                      </a:lnTo>
                      <a:lnTo>
                        <a:pt x="67" y="10"/>
                      </a:lnTo>
                      <a:lnTo>
                        <a:pt x="68" y="10"/>
                      </a:lnTo>
                      <a:lnTo>
                        <a:pt x="68" y="11"/>
                      </a:lnTo>
                      <a:lnTo>
                        <a:pt x="68" y="12"/>
                      </a:lnTo>
                      <a:lnTo>
                        <a:pt x="69" y="12"/>
                      </a:lnTo>
                      <a:lnTo>
                        <a:pt x="70" y="12"/>
                      </a:lnTo>
                      <a:lnTo>
                        <a:pt x="70" y="13"/>
                      </a:lnTo>
                      <a:lnTo>
                        <a:pt x="71" y="13"/>
                      </a:lnTo>
                      <a:lnTo>
                        <a:pt x="71" y="14"/>
                      </a:lnTo>
                      <a:lnTo>
                        <a:pt x="72" y="14"/>
                      </a:lnTo>
                      <a:lnTo>
                        <a:pt x="73" y="14"/>
                      </a:lnTo>
                      <a:lnTo>
                        <a:pt x="74" y="14"/>
                      </a:lnTo>
                      <a:lnTo>
                        <a:pt x="75" y="13"/>
                      </a:lnTo>
                      <a:lnTo>
                        <a:pt x="76" y="13"/>
                      </a:lnTo>
                      <a:lnTo>
                        <a:pt x="77" y="13"/>
                      </a:lnTo>
                      <a:lnTo>
                        <a:pt x="77" y="14"/>
                      </a:lnTo>
                      <a:lnTo>
                        <a:pt x="78" y="14"/>
                      </a:lnTo>
                      <a:lnTo>
                        <a:pt x="78" y="15"/>
                      </a:lnTo>
                      <a:lnTo>
                        <a:pt x="79" y="15"/>
                      </a:lnTo>
                      <a:lnTo>
                        <a:pt x="80" y="15"/>
                      </a:lnTo>
                      <a:lnTo>
                        <a:pt x="80" y="16"/>
                      </a:lnTo>
                      <a:lnTo>
                        <a:pt x="81" y="16"/>
                      </a:lnTo>
                      <a:lnTo>
                        <a:pt x="82" y="17"/>
                      </a:lnTo>
                      <a:lnTo>
                        <a:pt x="85" y="17"/>
                      </a:lnTo>
                      <a:lnTo>
                        <a:pt x="85" y="18"/>
                      </a:lnTo>
                      <a:lnTo>
                        <a:pt x="86" y="17"/>
                      </a:lnTo>
                      <a:lnTo>
                        <a:pt x="90" y="17"/>
                      </a:lnTo>
                      <a:lnTo>
                        <a:pt x="91" y="17"/>
                      </a:lnTo>
                      <a:lnTo>
                        <a:pt x="92" y="17"/>
                      </a:lnTo>
                      <a:lnTo>
                        <a:pt x="92" y="16"/>
                      </a:lnTo>
                      <a:lnTo>
                        <a:pt x="93" y="16"/>
                      </a:lnTo>
                      <a:lnTo>
                        <a:pt x="94" y="16"/>
                      </a:lnTo>
                      <a:lnTo>
                        <a:pt x="94" y="15"/>
                      </a:lnTo>
                      <a:lnTo>
                        <a:pt x="95" y="14"/>
                      </a:lnTo>
                      <a:lnTo>
                        <a:pt x="95" y="15"/>
                      </a:lnTo>
                      <a:lnTo>
                        <a:pt x="97" y="15"/>
                      </a:lnTo>
                      <a:lnTo>
                        <a:pt x="99" y="15"/>
                      </a:lnTo>
                      <a:lnTo>
                        <a:pt x="100" y="15"/>
                      </a:lnTo>
                      <a:lnTo>
                        <a:pt x="101" y="15"/>
                      </a:lnTo>
                      <a:lnTo>
                        <a:pt x="102" y="15"/>
                      </a:lnTo>
                      <a:lnTo>
                        <a:pt x="103" y="15"/>
                      </a:lnTo>
                      <a:lnTo>
                        <a:pt x="104" y="15"/>
                      </a:lnTo>
                      <a:lnTo>
                        <a:pt x="104" y="14"/>
                      </a:lnTo>
                      <a:lnTo>
                        <a:pt x="105" y="14"/>
                      </a:lnTo>
                      <a:lnTo>
                        <a:pt x="105" y="15"/>
                      </a:lnTo>
                      <a:lnTo>
                        <a:pt x="105" y="16"/>
                      </a:lnTo>
                      <a:lnTo>
                        <a:pt x="106" y="16"/>
                      </a:lnTo>
                      <a:lnTo>
                        <a:pt x="107" y="15"/>
                      </a:lnTo>
                      <a:lnTo>
                        <a:pt x="108" y="15"/>
                      </a:lnTo>
                      <a:lnTo>
                        <a:pt x="109" y="15"/>
                      </a:lnTo>
                      <a:lnTo>
                        <a:pt x="110" y="15"/>
                      </a:lnTo>
                      <a:lnTo>
                        <a:pt x="111" y="15"/>
                      </a:lnTo>
                      <a:lnTo>
                        <a:pt x="112" y="15"/>
                      </a:lnTo>
                      <a:lnTo>
                        <a:pt x="113" y="14"/>
                      </a:lnTo>
                      <a:lnTo>
                        <a:pt x="114" y="14"/>
                      </a:lnTo>
                      <a:lnTo>
                        <a:pt x="114" y="13"/>
                      </a:lnTo>
                      <a:lnTo>
                        <a:pt x="115" y="13"/>
                      </a:lnTo>
                      <a:lnTo>
                        <a:pt x="116" y="12"/>
                      </a:lnTo>
                      <a:lnTo>
                        <a:pt x="117" y="12"/>
                      </a:lnTo>
                      <a:lnTo>
                        <a:pt x="118" y="11"/>
                      </a:lnTo>
                      <a:lnTo>
                        <a:pt x="119" y="11"/>
                      </a:lnTo>
                      <a:lnTo>
                        <a:pt x="119" y="12"/>
                      </a:lnTo>
                      <a:lnTo>
                        <a:pt x="119" y="13"/>
                      </a:lnTo>
                      <a:lnTo>
                        <a:pt x="119" y="14"/>
                      </a:lnTo>
                      <a:lnTo>
                        <a:pt x="119" y="15"/>
                      </a:lnTo>
                      <a:lnTo>
                        <a:pt x="120" y="15"/>
                      </a:lnTo>
                      <a:lnTo>
                        <a:pt x="121" y="15"/>
                      </a:lnTo>
                      <a:lnTo>
                        <a:pt x="121" y="16"/>
                      </a:lnTo>
                      <a:lnTo>
                        <a:pt x="122" y="17"/>
                      </a:lnTo>
                      <a:lnTo>
                        <a:pt x="123" y="17"/>
                      </a:lnTo>
                      <a:lnTo>
                        <a:pt x="123" y="16"/>
                      </a:lnTo>
                      <a:lnTo>
                        <a:pt x="124" y="16"/>
                      </a:lnTo>
                      <a:lnTo>
                        <a:pt x="125" y="16"/>
                      </a:lnTo>
                      <a:lnTo>
                        <a:pt x="126" y="16"/>
                      </a:lnTo>
                      <a:lnTo>
                        <a:pt x="127" y="16"/>
                      </a:lnTo>
                      <a:lnTo>
                        <a:pt x="127" y="15"/>
                      </a:lnTo>
                      <a:lnTo>
                        <a:pt x="128" y="15"/>
                      </a:lnTo>
                      <a:lnTo>
                        <a:pt x="129" y="15"/>
                      </a:lnTo>
                      <a:lnTo>
                        <a:pt x="130" y="15"/>
                      </a:lnTo>
                      <a:lnTo>
                        <a:pt x="131" y="15"/>
                      </a:lnTo>
                      <a:lnTo>
                        <a:pt x="131" y="16"/>
                      </a:lnTo>
                      <a:lnTo>
                        <a:pt x="131" y="17"/>
                      </a:lnTo>
                      <a:lnTo>
                        <a:pt x="131" y="18"/>
                      </a:lnTo>
                      <a:lnTo>
                        <a:pt x="130" y="18"/>
                      </a:lnTo>
                      <a:lnTo>
                        <a:pt x="130" y="19"/>
                      </a:lnTo>
                      <a:lnTo>
                        <a:pt x="131" y="19"/>
                      </a:lnTo>
                      <a:lnTo>
                        <a:pt x="131" y="20"/>
                      </a:lnTo>
                      <a:lnTo>
                        <a:pt x="131" y="21"/>
                      </a:lnTo>
                      <a:lnTo>
                        <a:pt x="132" y="21"/>
                      </a:lnTo>
                      <a:lnTo>
                        <a:pt x="133" y="21"/>
                      </a:lnTo>
                      <a:lnTo>
                        <a:pt x="133" y="22"/>
                      </a:lnTo>
                      <a:lnTo>
                        <a:pt x="134" y="22"/>
                      </a:lnTo>
                      <a:lnTo>
                        <a:pt x="135" y="22"/>
                      </a:lnTo>
                      <a:lnTo>
                        <a:pt x="136" y="22"/>
                      </a:lnTo>
                      <a:lnTo>
                        <a:pt x="137" y="22"/>
                      </a:lnTo>
                      <a:lnTo>
                        <a:pt x="137" y="21"/>
                      </a:lnTo>
                      <a:lnTo>
                        <a:pt x="138" y="21"/>
                      </a:lnTo>
                      <a:lnTo>
                        <a:pt x="138" y="20"/>
                      </a:lnTo>
                      <a:lnTo>
                        <a:pt x="139" y="20"/>
                      </a:lnTo>
                      <a:lnTo>
                        <a:pt x="140" y="19"/>
                      </a:lnTo>
                      <a:lnTo>
                        <a:pt x="141" y="19"/>
                      </a:lnTo>
                      <a:lnTo>
                        <a:pt x="142" y="18"/>
                      </a:lnTo>
                      <a:lnTo>
                        <a:pt x="143" y="18"/>
                      </a:lnTo>
                      <a:lnTo>
                        <a:pt x="143" y="19"/>
                      </a:lnTo>
                      <a:lnTo>
                        <a:pt x="144" y="19"/>
                      </a:lnTo>
                      <a:lnTo>
                        <a:pt x="145" y="19"/>
                      </a:lnTo>
                      <a:lnTo>
                        <a:pt x="146" y="18"/>
                      </a:lnTo>
                      <a:lnTo>
                        <a:pt x="147" y="18"/>
                      </a:lnTo>
                      <a:lnTo>
                        <a:pt x="148" y="18"/>
                      </a:lnTo>
                      <a:lnTo>
                        <a:pt x="149" y="18"/>
                      </a:lnTo>
                      <a:lnTo>
                        <a:pt x="149" y="17"/>
                      </a:lnTo>
                      <a:lnTo>
                        <a:pt x="150" y="17"/>
                      </a:lnTo>
                      <a:lnTo>
                        <a:pt x="151" y="17"/>
                      </a:lnTo>
                      <a:lnTo>
                        <a:pt x="152" y="17"/>
                      </a:lnTo>
                      <a:lnTo>
                        <a:pt x="153" y="17"/>
                      </a:lnTo>
                      <a:lnTo>
                        <a:pt x="154" y="17"/>
                      </a:lnTo>
                      <a:lnTo>
                        <a:pt x="155" y="17"/>
                      </a:lnTo>
                      <a:lnTo>
                        <a:pt x="156" y="17"/>
                      </a:lnTo>
                      <a:lnTo>
                        <a:pt x="171" y="23"/>
                      </a:lnTo>
                      <a:lnTo>
                        <a:pt x="174" y="29"/>
                      </a:lnTo>
                      <a:lnTo>
                        <a:pt x="174" y="38"/>
                      </a:lnTo>
                      <a:lnTo>
                        <a:pt x="173" y="43"/>
                      </a:lnTo>
                      <a:lnTo>
                        <a:pt x="172" y="50"/>
                      </a:lnTo>
                      <a:lnTo>
                        <a:pt x="180" y="69"/>
                      </a:lnTo>
                      <a:lnTo>
                        <a:pt x="182" y="73"/>
                      </a:lnTo>
                      <a:lnTo>
                        <a:pt x="184" y="80"/>
                      </a:lnTo>
                      <a:lnTo>
                        <a:pt x="191" y="92"/>
                      </a:lnTo>
                      <a:lnTo>
                        <a:pt x="196" y="104"/>
                      </a:lnTo>
                      <a:lnTo>
                        <a:pt x="204" y="129"/>
                      </a:lnTo>
                      <a:lnTo>
                        <a:pt x="206" y="133"/>
                      </a:lnTo>
                      <a:lnTo>
                        <a:pt x="241" y="186"/>
                      </a:lnTo>
                      <a:lnTo>
                        <a:pt x="269" y="204"/>
                      </a:lnTo>
                      <a:lnTo>
                        <a:pt x="265" y="209"/>
                      </a:lnTo>
                      <a:lnTo>
                        <a:pt x="264" y="210"/>
                      </a:lnTo>
                      <a:lnTo>
                        <a:pt x="264" y="211"/>
                      </a:lnTo>
                      <a:lnTo>
                        <a:pt x="263" y="212"/>
                      </a:lnTo>
                      <a:lnTo>
                        <a:pt x="263" y="213"/>
                      </a:lnTo>
                      <a:lnTo>
                        <a:pt x="262" y="215"/>
                      </a:lnTo>
                      <a:lnTo>
                        <a:pt x="262" y="216"/>
                      </a:lnTo>
                      <a:lnTo>
                        <a:pt x="262" y="217"/>
                      </a:lnTo>
                      <a:lnTo>
                        <a:pt x="262" y="219"/>
                      </a:lnTo>
                      <a:lnTo>
                        <a:pt x="264" y="222"/>
                      </a:lnTo>
                      <a:lnTo>
                        <a:pt x="266" y="227"/>
                      </a:lnTo>
                      <a:lnTo>
                        <a:pt x="266" y="228"/>
                      </a:lnTo>
                      <a:lnTo>
                        <a:pt x="267" y="229"/>
                      </a:lnTo>
                      <a:lnTo>
                        <a:pt x="268" y="230"/>
                      </a:lnTo>
                      <a:lnTo>
                        <a:pt x="269" y="231"/>
                      </a:lnTo>
                      <a:lnTo>
                        <a:pt x="269" y="232"/>
                      </a:lnTo>
                      <a:lnTo>
                        <a:pt x="269" y="233"/>
                      </a:lnTo>
                      <a:lnTo>
                        <a:pt x="269" y="235"/>
                      </a:lnTo>
                      <a:lnTo>
                        <a:pt x="268" y="238"/>
                      </a:lnTo>
                      <a:lnTo>
                        <a:pt x="268" y="239"/>
                      </a:lnTo>
                      <a:lnTo>
                        <a:pt x="268" y="240"/>
                      </a:lnTo>
                      <a:lnTo>
                        <a:pt x="268" y="242"/>
                      </a:lnTo>
                      <a:lnTo>
                        <a:pt x="268" y="244"/>
                      </a:lnTo>
                      <a:lnTo>
                        <a:pt x="269" y="245"/>
                      </a:lnTo>
                      <a:lnTo>
                        <a:pt x="290" y="261"/>
                      </a:lnTo>
                      <a:lnTo>
                        <a:pt x="288" y="269"/>
                      </a:lnTo>
                      <a:lnTo>
                        <a:pt x="288" y="275"/>
                      </a:lnTo>
                      <a:lnTo>
                        <a:pt x="288" y="314"/>
                      </a:lnTo>
                      <a:lnTo>
                        <a:pt x="284" y="337"/>
                      </a:lnTo>
                      <a:lnTo>
                        <a:pt x="259" y="335"/>
                      </a:lnTo>
                      <a:lnTo>
                        <a:pt x="201" y="331"/>
                      </a:lnTo>
                      <a:lnTo>
                        <a:pt x="133" y="326"/>
                      </a:lnTo>
                      <a:lnTo>
                        <a:pt x="125" y="325"/>
                      </a:lnTo>
                      <a:lnTo>
                        <a:pt x="58" y="320"/>
                      </a:lnTo>
                      <a:lnTo>
                        <a:pt x="3" y="316"/>
                      </a:lnTo>
                      <a:lnTo>
                        <a:pt x="0" y="316"/>
                      </a:lnTo>
                      <a:lnTo>
                        <a:pt x="6" y="284"/>
                      </a:lnTo>
                      <a:lnTo>
                        <a:pt x="31" y="218"/>
                      </a:lnTo>
                      <a:lnTo>
                        <a:pt x="46" y="178"/>
                      </a:lnTo>
                      <a:lnTo>
                        <a:pt x="50" y="110"/>
                      </a:lnTo>
                      <a:lnTo>
                        <a:pt x="54" y="75"/>
                      </a:lnTo>
                      <a:lnTo>
                        <a:pt x="54" y="65"/>
                      </a:lnTo>
                      <a:lnTo>
                        <a:pt x="56" y="33"/>
                      </a:lnTo>
                      <a:lnTo>
                        <a:pt x="57" y="21"/>
                      </a:lnTo>
                      <a:lnTo>
                        <a:pt x="57" y="2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" name="Freeform 92">
                  <a:extLst>
                    <a:ext uri="{FF2B5EF4-FFF2-40B4-BE49-F238E27FC236}">
                      <a16:creationId xmlns:a16="http://schemas.microsoft.com/office/drawing/2014/main" id="{F7693D97-CF21-454C-90EE-D483067D3C7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211888" y="3192463"/>
                  <a:ext cx="517525" cy="561975"/>
                </a:xfrm>
                <a:custGeom>
                  <a:avLst/>
                  <a:gdLst>
                    <a:gd name="T0" fmla="*/ 238 w 326"/>
                    <a:gd name="T1" fmla="*/ 8 h 354"/>
                    <a:gd name="T2" fmla="*/ 309 w 326"/>
                    <a:gd name="T3" fmla="*/ 79 h 354"/>
                    <a:gd name="T4" fmla="*/ 309 w 326"/>
                    <a:gd name="T5" fmla="*/ 113 h 354"/>
                    <a:gd name="T6" fmla="*/ 309 w 326"/>
                    <a:gd name="T7" fmla="*/ 132 h 354"/>
                    <a:gd name="T8" fmla="*/ 310 w 326"/>
                    <a:gd name="T9" fmla="*/ 135 h 354"/>
                    <a:gd name="T10" fmla="*/ 314 w 326"/>
                    <a:gd name="T11" fmla="*/ 141 h 354"/>
                    <a:gd name="T12" fmla="*/ 320 w 326"/>
                    <a:gd name="T13" fmla="*/ 145 h 354"/>
                    <a:gd name="T14" fmla="*/ 323 w 326"/>
                    <a:gd name="T15" fmla="*/ 152 h 354"/>
                    <a:gd name="T16" fmla="*/ 324 w 326"/>
                    <a:gd name="T17" fmla="*/ 161 h 354"/>
                    <a:gd name="T18" fmla="*/ 326 w 326"/>
                    <a:gd name="T19" fmla="*/ 167 h 354"/>
                    <a:gd name="T20" fmla="*/ 325 w 326"/>
                    <a:gd name="T21" fmla="*/ 174 h 354"/>
                    <a:gd name="T22" fmla="*/ 321 w 326"/>
                    <a:gd name="T23" fmla="*/ 179 h 354"/>
                    <a:gd name="T24" fmla="*/ 316 w 326"/>
                    <a:gd name="T25" fmla="*/ 185 h 354"/>
                    <a:gd name="T26" fmla="*/ 314 w 326"/>
                    <a:gd name="T27" fmla="*/ 190 h 354"/>
                    <a:gd name="T28" fmla="*/ 309 w 326"/>
                    <a:gd name="T29" fmla="*/ 233 h 354"/>
                    <a:gd name="T30" fmla="*/ 301 w 326"/>
                    <a:gd name="T31" fmla="*/ 331 h 354"/>
                    <a:gd name="T32" fmla="*/ 271 w 326"/>
                    <a:gd name="T33" fmla="*/ 343 h 354"/>
                    <a:gd name="T34" fmla="*/ 268 w 326"/>
                    <a:gd name="T35" fmla="*/ 348 h 354"/>
                    <a:gd name="T36" fmla="*/ 269 w 326"/>
                    <a:gd name="T37" fmla="*/ 353 h 354"/>
                    <a:gd name="T38" fmla="*/ 262 w 326"/>
                    <a:gd name="T39" fmla="*/ 350 h 354"/>
                    <a:gd name="T40" fmla="*/ 258 w 326"/>
                    <a:gd name="T41" fmla="*/ 345 h 354"/>
                    <a:gd name="T42" fmla="*/ 256 w 326"/>
                    <a:gd name="T43" fmla="*/ 340 h 354"/>
                    <a:gd name="T44" fmla="*/ 251 w 326"/>
                    <a:gd name="T45" fmla="*/ 336 h 354"/>
                    <a:gd name="T46" fmla="*/ 245 w 326"/>
                    <a:gd name="T47" fmla="*/ 333 h 354"/>
                    <a:gd name="T48" fmla="*/ 240 w 326"/>
                    <a:gd name="T49" fmla="*/ 335 h 354"/>
                    <a:gd name="T50" fmla="*/ 233 w 326"/>
                    <a:gd name="T51" fmla="*/ 335 h 354"/>
                    <a:gd name="T52" fmla="*/ 227 w 326"/>
                    <a:gd name="T53" fmla="*/ 339 h 354"/>
                    <a:gd name="T54" fmla="*/ 218 w 326"/>
                    <a:gd name="T55" fmla="*/ 339 h 354"/>
                    <a:gd name="T56" fmla="*/ 212 w 326"/>
                    <a:gd name="T57" fmla="*/ 334 h 354"/>
                    <a:gd name="T58" fmla="*/ 210 w 326"/>
                    <a:gd name="T59" fmla="*/ 328 h 354"/>
                    <a:gd name="T60" fmla="*/ 206 w 326"/>
                    <a:gd name="T61" fmla="*/ 325 h 354"/>
                    <a:gd name="T62" fmla="*/ 198 w 326"/>
                    <a:gd name="T63" fmla="*/ 321 h 354"/>
                    <a:gd name="T64" fmla="*/ 189 w 326"/>
                    <a:gd name="T65" fmla="*/ 320 h 354"/>
                    <a:gd name="T66" fmla="*/ 184 w 326"/>
                    <a:gd name="T67" fmla="*/ 317 h 354"/>
                    <a:gd name="T68" fmla="*/ 177 w 326"/>
                    <a:gd name="T69" fmla="*/ 319 h 354"/>
                    <a:gd name="T70" fmla="*/ 163 w 326"/>
                    <a:gd name="T71" fmla="*/ 323 h 354"/>
                    <a:gd name="T72" fmla="*/ 137 w 326"/>
                    <a:gd name="T73" fmla="*/ 330 h 354"/>
                    <a:gd name="T74" fmla="*/ 93 w 326"/>
                    <a:gd name="T75" fmla="*/ 321 h 354"/>
                    <a:gd name="T76" fmla="*/ 60 w 326"/>
                    <a:gd name="T77" fmla="*/ 300 h 354"/>
                    <a:gd name="T78" fmla="*/ 39 w 326"/>
                    <a:gd name="T79" fmla="*/ 293 h 354"/>
                    <a:gd name="T80" fmla="*/ 10 w 326"/>
                    <a:gd name="T81" fmla="*/ 257 h 354"/>
                    <a:gd name="T82" fmla="*/ 8 w 326"/>
                    <a:gd name="T83" fmla="*/ 227 h 354"/>
                    <a:gd name="T84" fmla="*/ 18 w 326"/>
                    <a:gd name="T85" fmla="*/ 223 h 354"/>
                    <a:gd name="T86" fmla="*/ 22 w 326"/>
                    <a:gd name="T87" fmla="*/ 218 h 354"/>
                    <a:gd name="T88" fmla="*/ 30 w 326"/>
                    <a:gd name="T89" fmla="*/ 216 h 354"/>
                    <a:gd name="T90" fmla="*/ 36 w 326"/>
                    <a:gd name="T91" fmla="*/ 218 h 354"/>
                    <a:gd name="T92" fmla="*/ 46 w 326"/>
                    <a:gd name="T93" fmla="*/ 217 h 354"/>
                    <a:gd name="T94" fmla="*/ 54 w 326"/>
                    <a:gd name="T95" fmla="*/ 211 h 354"/>
                    <a:gd name="T96" fmla="*/ 58 w 326"/>
                    <a:gd name="T97" fmla="*/ 206 h 354"/>
                    <a:gd name="T98" fmla="*/ 60 w 326"/>
                    <a:gd name="T99" fmla="*/ 202 h 354"/>
                    <a:gd name="T100" fmla="*/ 66 w 326"/>
                    <a:gd name="T101" fmla="*/ 203 h 354"/>
                    <a:gd name="T102" fmla="*/ 71 w 326"/>
                    <a:gd name="T103" fmla="*/ 200 h 354"/>
                    <a:gd name="T104" fmla="*/ 76 w 326"/>
                    <a:gd name="T105" fmla="*/ 201 h 354"/>
                    <a:gd name="T106" fmla="*/ 81 w 326"/>
                    <a:gd name="T107" fmla="*/ 199 h 354"/>
                    <a:gd name="T108" fmla="*/ 85 w 326"/>
                    <a:gd name="T109" fmla="*/ 198 h 354"/>
                    <a:gd name="T110" fmla="*/ 90 w 326"/>
                    <a:gd name="T111" fmla="*/ 198 h 354"/>
                    <a:gd name="T112" fmla="*/ 95 w 326"/>
                    <a:gd name="T113" fmla="*/ 197 h 354"/>
                    <a:gd name="T114" fmla="*/ 99 w 326"/>
                    <a:gd name="T115" fmla="*/ 191 h 354"/>
                    <a:gd name="T116" fmla="*/ 95 w 326"/>
                    <a:gd name="T117" fmla="*/ 187 h 354"/>
                    <a:gd name="T118" fmla="*/ 94 w 326"/>
                    <a:gd name="T119" fmla="*/ 179 h 354"/>
                    <a:gd name="T120" fmla="*/ 103 w 326"/>
                    <a:gd name="T121" fmla="*/ 170 h 354"/>
                    <a:gd name="T122" fmla="*/ 102 w 326"/>
                    <a:gd name="T123" fmla="*/ 164 h 354"/>
                    <a:gd name="T124" fmla="*/ 117 w 326"/>
                    <a:gd name="T125" fmla="*/ 94 h 354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326"/>
                    <a:gd name="T190" fmla="*/ 0 h 354"/>
                    <a:gd name="T191" fmla="*/ 326 w 326"/>
                    <a:gd name="T192" fmla="*/ 354 h 354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326" h="354">
                      <a:moveTo>
                        <a:pt x="154" y="9"/>
                      </a:moveTo>
                      <a:lnTo>
                        <a:pt x="156" y="4"/>
                      </a:lnTo>
                      <a:lnTo>
                        <a:pt x="158" y="0"/>
                      </a:lnTo>
                      <a:lnTo>
                        <a:pt x="169" y="2"/>
                      </a:lnTo>
                      <a:lnTo>
                        <a:pt x="191" y="7"/>
                      </a:lnTo>
                      <a:lnTo>
                        <a:pt x="196" y="8"/>
                      </a:lnTo>
                      <a:lnTo>
                        <a:pt x="217" y="8"/>
                      </a:lnTo>
                      <a:lnTo>
                        <a:pt x="238" y="8"/>
                      </a:lnTo>
                      <a:lnTo>
                        <a:pt x="262" y="8"/>
                      </a:lnTo>
                      <a:lnTo>
                        <a:pt x="286" y="7"/>
                      </a:lnTo>
                      <a:lnTo>
                        <a:pt x="307" y="7"/>
                      </a:lnTo>
                      <a:lnTo>
                        <a:pt x="309" y="7"/>
                      </a:lnTo>
                      <a:lnTo>
                        <a:pt x="309" y="13"/>
                      </a:lnTo>
                      <a:lnTo>
                        <a:pt x="309" y="18"/>
                      </a:lnTo>
                      <a:lnTo>
                        <a:pt x="309" y="75"/>
                      </a:lnTo>
                      <a:lnTo>
                        <a:pt x="309" y="79"/>
                      </a:lnTo>
                      <a:lnTo>
                        <a:pt x="309" y="86"/>
                      </a:lnTo>
                      <a:lnTo>
                        <a:pt x="309" y="91"/>
                      </a:lnTo>
                      <a:lnTo>
                        <a:pt x="309" y="95"/>
                      </a:lnTo>
                      <a:lnTo>
                        <a:pt x="308" y="99"/>
                      </a:lnTo>
                      <a:lnTo>
                        <a:pt x="309" y="102"/>
                      </a:lnTo>
                      <a:lnTo>
                        <a:pt x="309" y="106"/>
                      </a:lnTo>
                      <a:lnTo>
                        <a:pt x="309" y="109"/>
                      </a:lnTo>
                      <a:lnTo>
                        <a:pt x="309" y="113"/>
                      </a:lnTo>
                      <a:lnTo>
                        <a:pt x="309" y="119"/>
                      </a:lnTo>
                      <a:lnTo>
                        <a:pt x="309" y="124"/>
                      </a:lnTo>
                      <a:lnTo>
                        <a:pt x="309" y="128"/>
                      </a:lnTo>
                      <a:lnTo>
                        <a:pt x="309" y="129"/>
                      </a:lnTo>
                      <a:lnTo>
                        <a:pt x="309" y="130"/>
                      </a:lnTo>
                      <a:lnTo>
                        <a:pt x="309" y="131"/>
                      </a:lnTo>
                      <a:lnTo>
                        <a:pt x="309" y="132"/>
                      </a:lnTo>
                      <a:lnTo>
                        <a:pt x="309" y="133"/>
                      </a:lnTo>
                      <a:lnTo>
                        <a:pt x="309" y="134"/>
                      </a:lnTo>
                      <a:lnTo>
                        <a:pt x="310" y="134"/>
                      </a:lnTo>
                      <a:lnTo>
                        <a:pt x="310" y="135"/>
                      </a:lnTo>
                      <a:lnTo>
                        <a:pt x="309" y="135"/>
                      </a:lnTo>
                      <a:lnTo>
                        <a:pt x="310" y="135"/>
                      </a:lnTo>
                      <a:lnTo>
                        <a:pt x="311" y="136"/>
                      </a:lnTo>
                      <a:lnTo>
                        <a:pt x="312" y="137"/>
                      </a:lnTo>
                      <a:lnTo>
                        <a:pt x="312" y="138"/>
                      </a:lnTo>
                      <a:lnTo>
                        <a:pt x="313" y="138"/>
                      </a:lnTo>
                      <a:lnTo>
                        <a:pt x="313" y="139"/>
                      </a:lnTo>
                      <a:lnTo>
                        <a:pt x="314" y="140"/>
                      </a:lnTo>
                      <a:lnTo>
                        <a:pt x="314" y="141"/>
                      </a:lnTo>
                      <a:lnTo>
                        <a:pt x="315" y="142"/>
                      </a:lnTo>
                      <a:lnTo>
                        <a:pt x="316" y="142"/>
                      </a:lnTo>
                      <a:lnTo>
                        <a:pt x="317" y="142"/>
                      </a:lnTo>
                      <a:lnTo>
                        <a:pt x="317" y="143"/>
                      </a:lnTo>
                      <a:lnTo>
                        <a:pt x="318" y="143"/>
                      </a:lnTo>
                      <a:lnTo>
                        <a:pt x="319" y="144"/>
                      </a:lnTo>
                      <a:lnTo>
                        <a:pt x="319" y="145"/>
                      </a:lnTo>
                      <a:lnTo>
                        <a:pt x="320" y="145"/>
                      </a:lnTo>
                      <a:lnTo>
                        <a:pt x="320" y="146"/>
                      </a:lnTo>
                      <a:lnTo>
                        <a:pt x="321" y="147"/>
                      </a:lnTo>
                      <a:lnTo>
                        <a:pt x="322" y="147"/>
                      </a:lnTo>
                      <a:lnTo>
                        <a:pt x="323" y="148"/>
                      </a:lnTo>
                      <a:lnTo>
                        <a:pt x="323" y="149"/>
                      </a:lnTo>
                      <a:lnTo>
                        <a:pt x="323" y="150"/>
                      </a:lnTo>
                      <a:lnTo>
                        <a:pt x="323" y="151"/>
                      </a:lnTo>
                      <a:lnTo>
                        <a:pt x="323" y="152"/>
                      </a:lnTo>
                      <a:lnTo>
                        <a:pt x="323" y="153"/>
                      </a:lnTo>
                      <a:lnTo>
                        <a:pt x="324" y="157"/>
                      </a:lnTo>
                      <a:lnTo>
                        <a:pt x="324" y="158"/>
                      </a:lnTo>
                      <a:lnTo>
                        <a:pt x="324" y="159"/>
                      </a:lnTo>
                      <a:lnTo>
                        <a:pt x="324" y="160"/>
                      </a:lnTo>
                      <a:lnTo>
                        <a:pt x="324" y="161"/>
                      </a:lnTo>
                      <a:lnTo>
                        <a:pt x="325" y="161"/>
                      </a:lnTo>
                      <a:lnTo>
                        <a:pt x="325" y="162"/>
                      </a:lnTo>
                      <a:lnTo>
                        <a:pt x="325" y="163"/>
                      </a:lnTo>
                      <a:lnTo>
                        <a:pt x="326" y="163"/>
                      </a:lnTo>
                      <a:lnTo>
                        <a:pt x="326" y="164"/>
                      </a:lnTo>
                      <a:lnTo>
                        <a:pt x="326" y="165"/>
                      </a:lnTo>
                      <a:lnTo>
                        <a:pt x="326" y="166"/>
                      </a:lnTo>
                      <a:lnTo>
                        <a:pt x="326" y="167"/>
                      </a:lnTo>
                      <a:lnTo>
                        <a:pt x="326" y="168"/>
                      </a:lnTo>
                      <a:lnTo>
                        <a:pt x="326" y="170"/>
                      </a:lnTo>
                      <a:lnTo>
                        <a:pt x="325" y="171"/>
                      </a:lnTo>
                      <a:lnTo>
                        <a:pt x="325" y="172"/>
                      </a:lnTo>
                      <a:lnTo>
                        <a:pt x="325" y="173"/>
                      </a:lnTo>
                      <a:lnTo>
                        <a:pt x="324" y="173"/>
                      </a:lnTo>
                      <a:lnTo>
                        <a:pt x="325" y="174"/>
                      </a:lnTo>
                      <a:lnTo>
                        <a:pt x="325" y="175"/>
                      </a:lnTo>
                      <a:lnTo>
                        <a:pt x="324" y="175"/>
                      </a:lnTo>
                      <a:lnTo>
                        <a:pt x="324" y="176"/>
                      </a:lnTo>
                      <a:lnTo>
                        <a:pt x="323" y="176"/>
                      </a:lnTo>
                      <a:lnTo>
                        <a:pt x="323" y="177"/>
                      </a:lnTo>
                      <a:lnTo>
                        <a:pt x="322" y="177"/>
                      </a:lnTo>
                      <a:lnTo>
                        <a:pt x="322" y="178"/>
                      </a:lnTo>
                      <a:lnTo>
                        <a:pt x="321" y="179"/>
                      </a:lnTo>
                      <a:lnTo>
                        <a:pt x="320" y="180"/>
                      </a:lnTo>
                      <a:lnTo>
                        <a:pt x="320" y="181"/>
                      </a:lnTo>
                      <a:lnTo>
                        <a:pt x="319" y="182"/>
                      </a:lnTo>
                      <a:lnTo>
                        <a:pt x="317" y="183"/>
                      </a:lnTo>
                      <a:lnTo>
                        <a:pt x="317" y="184"/>
                      </a:lnTo>
                      <a:lnTo>
                        <a:pt x="316" y="184"/>
                      </a:lnTo>
                      <a:lnTo>
                        <a:pt x="316" y="185"/>
                      </a:lnTo>
                      <a:lnTo>
                        <a:pt x="315" y="186"/>
                      </a:lnTo>
                      <a:lnTo>
                        <a:pt x="315" y="187"/>
                      </a:lnTo>
                      <a:lnTo>
                        <a:pt x="314" y="187"/>
                      </a:lnTo>
                      <a:lnTo>
                        <a:pt x="314" y="188"/>
                      </a:lnTo>
                      <a:lnTo>
                        <a:pt x="314" y="189"/>
                      </a:lnTo>
                      <a:lnTo>
                        <a:pt x="314" y="190"/>
                      </a:lnTo>
                      <a:lnTo>
                        <a:pt x="314" y="191"/>
                      </a:lnTo>
                      <a:lnTo>
                        <a:pt x="313" y="194"/>
                      </a:lnTo>
                      <a:lnTo>
                        <a:pt x="311" y="197"/>
                      </a:lnTo>
                      <a:lnTo>
                        <a:pt x="311" y="198"/>
                      </a:lnTo>
                      <a:lnTo>
                        <a:pt x="311" y="199"/>
                      </a:lnTo>
                      <a:lnTo>
                        <a:pt x="310" y="205"/>
                      </a:lnTo>
                      <a:lnTo>
                        <a:pt x="310" y="219"/>
                      </a:lnTo>
                      <a:lnTo>
                        <a:pt x="309" y="233"/>
                      </a:lnTo>
                      <a:lnTo>
                        <a:pt x="309" y="249"/>
                      </a:lnTo>
                      <a:lnTo>
                        <a:pt x="309" y="268"/>
                      </a:lnTo>
                      <a:lnTo>
                        <a:pt x="308" y="283"/>
                      </a:lnTo>
                      <a:lnTo>
                        <a:pt x="307" y="303"/>
                      </a:lnTo>
                      <a:lnTo>
                        <a:pt x="306" y="319"/>
                      </a:lnTo>
                      <a:lnTo>
                        <a:pt x="306" y="329"/>
                      </a:lnTo>
                      <a:lnTo>
                        <a:pt x="304" y="329"/>
                      </a:lnTo>
                      <a:lnTo>
                        <a:pt x="301" y="331"/>
                      </a:lnTo>
                      <a:lnTo>
                        <a:pt x="297" y="333"/>
                      </a:lnTo>
                      <a:lnTo>
                        <a:pt x="291" y="335"/>
                      </a:lnTo>
                      <a:lnTo>
                        <a:pt x="281" y="339"/>
                      </a:lnTo>
                      <a:lnTo>
                        <a:pt x="276" y="340"/>
                      </a:lnTo>
                      <a:lnTo>
                        <a:pt x="274" y="341"/>
                      </a:lnTo>
                      <a:lnTo>
                        <a:pt x="273" y="342"/>
                      </a:lnTo>
                      <a:lnTo>
                        <a:pt x="271" y="343"/>
                      </a:lnTo>
                      <a:lnTo>
                        <a:pt x="270" y="344"/>
                      </a:lnTo>
                      <a:lnTo>
                        <a:pt x="270" y="345"/>
                      </a:lnTo>
                      <a:lnTo>
                        <a:pt x="269" y="345"/>
                      </a:lnTo>
                      <a:lnTo>
                        <a:pt x="268" y="346"/>
                      </a:lnTo>
                      <a:lnTo>
                        <a:pt x="268" y="347"/>
                      </a:lnTo>
                      <a:lnTo>
                        <a:pt x="268" y="348"/>
                      </a:lnTo>
                      <a:lnTo>
                        <a:pt x="268" y="349"/>
                      </a:lnTo>
                      <a:lnTo>
                        <a:pt x="268" y="350"/>
                      </a:lnTo>
                      <a:lnTo>
                        <a:pt x="268" y="351"/>
                      </a:lnTo>
                      <a:lnTo>
                        <a:pt x="268" y="352"/>
                      </a:lnTo>
                      <a:lnTo>
                        <a:pt x="268" y="353"/>
                      </a:lnTo>
                      <a:lnTo>
                        <a:pt x="269" y="353"/>
                      </a:lnTo>
                      <a:lnTo>
                        <a:pt x="268" y="354"/>
                      </a:lnTo>
                      <a:lnTo>
                        <a:pt x="267" y="353"/>
                      </a:lnTo>
                      <a:lnTo>
                        <a:pt x="267" y="352"/>
                      </a:lnTo>
                      <a:lnTo>
                        <a:pt x="266" y="352"/>
                      </a:lnTo>
                      <a:lnTo>
                        <a:pt x="265" y="352"/>
                      </a:lnTo>
                      <a:lnTo>
                        <a:pt x="264" y="351"/>
                      </a:lnTo>
                      <a:lnTo>
                        <a:pt x="263" y="350"/>
                      </a:lnTo>
                      <a:lnTo>
                        <a:pt x="262" y="350"/>
                      </a:lnTo>
                      <a:lnTo>
                        <a:pt x="262" y="349"/>
                      </a:lnTo>
                      <a:lnTo>
                        <a:pt x="262" y="348"/>
                      </a:lnTo>
                      <a:lnTo>
                        <a:pt x="261" y="348"/>
                      </a:lnTo>
                      <a:lnTo>
                        <a:pt x="261" y="347"/>
                      </a:lnTo>
                      <a:lnTo>
                        <a:pt x="260" y="347"/>
                      </a:lnTo>
                      <a:lnTo>
                        <a:pt x="259" y="346"/>
                      </a:lnTo>
                      <a:lnTo>
                        <a:pt x="258" y="345"/>
                      </a:lnTo>
                      <a:lnTo>
                        <a:pt x="257" y="345"/>
                      </a:lnTo>
                      <a:lnTo>
                        <a:pt x="257" y="344"/>
                      </a:lnTo>
                      <a:lnTo>
                        <a:pt x="257" y="343"/>
                      </a:lnTo>
                      <a:lnTo>
                        <a:pt x="257" y="342"/>
                      </a:lnTo>
                      <a:lnTo>
                        <a:pt x="256" y="341"/>
                      </a:lnTo>
                      <a:lnTo>
                        <a:pt x="256" y="340"/>
                      </a:lnTo>
                      <a:lnTo>
                        <a:pt x="256" y="339"/>
                      </a:lnTo>
                      <a:lnTo>
                        <a:pt x="255" y="339"/>
                      </a:lnTo>
                      <a:lnTo>
                        <a:pt x="254" y="338"/>
                      </a:lnTo>
                      <a:lnTo>
                        <a:pt x="253" y="338"/>
                      </a:lnTo>
                      <a:lnTo>
                        <a:pt x="252" y="338"/>
                      </a:lnTo>
                      <a:lnTo>
                        <a:pt x="252" y="337"/>
                      </a:lnTo>
                      <a:lnTo>
                        <a:pt x="251" y="336"/>
                      </a:lnTo>
                      <a:lnTo>
                        <a:pt x="249" y="335"/>
                      </a:lnTo>
                      <a:lnTo>
                        <a:pt x="248" y="335"/>
                      </a:lnTo>
                      <a:lnTo>
                        <a:pt x="248" y="334"/>
                      </a:lnTo>
                      <a:lnTo>
                        <a:pt x="247" y="334"/>
                      </a:lnTo>
                      <a:lnTo>
                        <a:pt x="247" y="333"/>
                      </a:lnTo>
                      <a:lnTo>
                        <a:pt x="246" y="333"/>
                      </a:lnTo>
                      <a:lnTo>
                        <a:pt x="245" y="333"/>
                      </a:lnTo>
                      <a:lnTo>
                        <a:pt x="244" y="333"/>
                      </a:lnTo>
                      <a:lnTo>
                        <a:pt x="243" y="333"/>
                      </a:lnTo>
                      <a:lnTo>
                        <a:pt x="242" y="333"/>
                      </a:lnTo>
                      <a:lnTo>
                        <a:pt x="240" y="334"/>
                      </a:lnTo>
                      <a:lnTo>
                        <a:pt x="240" y="335"/>
                      </a:lnTo>
                      <a:lnTo>
                        <a:pt x="239" y="335"/>
                      </a:lnTo>
                      <a:lnTo>
                        <a:pt x="239" y="334"/>
                      </a:lnTo>
                      <a:lnTo>
                        <a:pt x="237" y="334"/>
                      </a:lnTo>
                      <a:lnTo>
                        <a:pt x="236" y="334"/>
                      </a:lnTo>
                      <a:lnTo>
                        <a:pt x="235" y="333"/>
                      </a:lnTo>
                      <a:lnTo>
                        <a:pt x="234" y="333"/>
                      </a:lnTo>
                      <a:lnTo>
                        <a:pt x="233" y="334"/>
                      </a:lnTo>
                      <a:lnTo>
                        <a:pt x="233" y="335"/>
                      </a:lnTo>
                      <a:lnTo>
                        <a:pt x="232" y="336"/>
                      </a:lnTo>
                      <a:lnTo>
                        <a:pt x="231" y="337"/>
                      </a:lnTo>
                      <a:lnTo>
                        <a:pt x="231" y="338"/>
                      </a:lnTo>
                      <a:lnTo>
                        <a:pt x="230" y="338"/>
                      </a:lnTo>
                      <a:lnTo>
                        <a:pt x="229" y="339"/>
                      </a:lnTo>
                      <a:lnTo>
                        <a:pt x="228" y="339"/>
                      </a:lnTo>
                      <a:lnTo>
                        <a:pt x="227" y="339"/>
                      </a:lnTo>
                      <a:lnTo>
                        <a:pt x="225" y="339"/>
                      </a:lnTo>
                      <a:lnTo>
                        <a:pt x="224" y="339"/>
                      </a:lnTo>
                      <a:lnTo>
                        <a:pt x="223" y="339"/>
                      </a:lnTo>
                      <a:lnTo>
                        <a:pt x="222" y="339"/>
                      </a:lnTo>
                      <a:lnTo>
                        <a:pt x="221" y="339"/>
                      </a:lnTo>
                      <a:lnTo>
                        <a:pt x="220" y="339"/>
                      </a:lnTo>
                      <a:lnTo>
                        <a:pt x="219" y="339"/>
                      </a:lnTo>
                      <a:lnTo>
                        <a:pt x="218" y="339"/>
                      </a:lnTo>
                      <a:lnTo>
                        <a:pt x="217" y="339"/>
                      </a:lnTo>
                      <a:lnTo>
                        <a:pt x="216" y="339"/>
                      </a:lnTo>
                      <a:lnTo>
                        <a:pt x="216" y="338"/>
                      </a:lnTo>
                      <a:lnTo>
                        <a:pt x="215" y="337"/>
                      </a:lnTo>
                      <a:lnTo>
                        <a:pt x="213" y="336"/>
                      </a:lnTo>
                      <a:lnTo>
                        <a:pt x="213" y="335"/>
                      </a:lnTo>
                      <a:lnTo>
                        <a:pt x="212" y="335"/>
                      </a:lnTo>
                      <a:lnTo>
                        <a:pt x="212" y="334"/>
                      </a:lnTo>
                      <a:lnTo>
                        <a:pt x="212" y="333"/>
                      </a:lnTo>
                      <a:lnTo>
                        <a:pt x="211" y="333"/>
                      </a:lnTo>
                      <a:lnTo>
                        <a:pt x="211" y="332"/>
                      </a:lnTo>
                      <a:lnTo>
                        <a:pt x="211" y="331"/>
                      </a:lnTo>
                      <a:lnTo>
                        <a:pt x="211" y="330"/>
                      </a:lnTo>
                      <a:lnTo>
                        <a:pt x="211" y="329"/>
                      </a:lnTo>
                      <a:lnTo>
                        <a:pt x="210" y="328"/>
                      </a:lnTo>
                      <a:lnTo>
                        <a:pt x="210" y="327"/>
                      </a:lnTo>
                      <a:lnTo>
                        <a:pt x="210" y="326"/>
                      </a:lnTo>
                      <a:lnTo>
                        <a:pt x="209" y="326"/>
                      </a:lnTo>
                      <a:lnTo>
                        <a:pt x="209" y="325"/>
                      </a:lnTo>
                      <a:lnTo>
                        <a:pt x="208" y="325"/>
                      </a:lnTo>
                      <a:lnTo>
                        <a:pt x="207" y="325"/>
                      </a:lnTo>
                      <a:lnTo>
                        <a:pt x="206" y="325"/>
                      </a:lnTo>
                      <a:lnTo>
                        <a:pt x="204" y="326"/>
                      </a:lnTo>
                      <a:lnTo>
                        <a:pt x="202" y="326"/>
                      </a:lnTo>
                      <a:lnTo>
                        <a:pt x="201" y="325"/>
                      </a:lnTo>
                      <a:lnTo>
                        <a:pt x="201" y="324"/>
                      </a:lnTo>
                      <a:lnTo>
                        <a:pt x="200" y="323"/>
                      </a:lnTo>
                      <a:lnTo>
                        <a:pt x="199" y="322"/>
                      </a:lnTo>
                      <a:lnTo>
                        <a:pt x="199" y="321"/>
                      </a:lnTo>
                      <a:lnTo>
                        <a:pt x="198" y="321"/>
                      </a:lnTo>
                      <a:lnTo>
                        <a:pt x="197" y="321"/>
                      </a:lnTo>
                      <a:lnTo>
                        <a:pt x="196" y="321"/>
                      </a:lnTo>
                      <a:lnTo>
                        <a:pt x="195" y="320"/>
                      </a:lnTo>
                      <a:lnTo>
                        <a:pt x="194" y="320"/>
                      </a:lnTo>
                      <a:lnTo>
                        <a:pt x="193" y="320"/>
                      </a:lnTo>
                      <a:lnTo>
                        <a:pt x="192" y="320"/>
                      </a:lnTo>
                      <a:lnTo>
                        <a:pt x="189" y="320"/>
                      </a:lnTo>
                      <a:lnTo>
                        <a:pt x="188" y="320"/>
                      </a:lnTo>
                      <a:lnTo>
                        <a:pt x="187" y="320"/>
                      </a:lnTo>
                      <a:lnTo>
                        <a:pt x="187" y="319"/>
                      </a:lnTo>
                      <a:lnTo>
                        <a:pt x="186" y="318"/>
                      </a:lnTo>
                      <a:lnTo>
                        <a:pt x="186" y="317"/>
                      </a:lnTo>
                      <a:lnTo>
                        <a:pt x="185" y="317"/>
                      </a:lnTo>
                      <a:lnTo>
                        <a:pt x="184" y="317"/>
                      </a:lnTo>
                      <a:lnTo>
                        <a:pt x="183" y="317"/>
                      </a:lnTo>
                      <a:lnTo>
                        <a:pt x="182" y="317"/>
                      </a:lnTo>
                      <a:lnTo>
                        <a:pt x="181" y="318"/>
                      </a:lnTo>
                      <a:lnTo>
                        <a:pt x="179" y="318"/>
                      </a:lnTo>
                      <a:lnTo>
                        <a:pt x="178" y="318"/>
                      </a:lnTo>
                      <a:lnTo>
                        <a:pt x="178" y="319"/>
                      </a:lnTo>
                      <a:lnTo>
                        <a:pt x="177" y="319"/>
                      </a:lnTo>
                      <a:lnTo>
                        <a:pt x="175" y="319"/>
                      </a:lnTo>
                      <a:lnTo>
                        <a:pt x="171" y="318"/>
                      </a:lnTo>
                      <a:lnTo>
                        <a:pt x="170" y="318"/>
                      </a:lnTo>
                      <a:lnTo>
                        <a:pt x="170" y="319"/>
                      </a:lnTo>
                      <a:lnTo>
                        <a:pt x="169" y="319"/>
                      </a:lnTo>
                      <a:lnTo>
                        <a:pt x="166" y="321"/>
                      </a:lnTo>
                      <a:lnTo>
                        <a:pt x="163" y="323"/>
                      </a:lnTo>
                      <a:lnTo>
                        <a:pt x="160" y="325"/>
                      </a:lnTo>
                      <a:lnTo>
                        <a:pt x="157" y="327"/>
                      </a:lnTo>
                      <a:lnTo>
                        <a:pt x="152" y="331"/>
                      </a:lnTo>
                      <a:lnTo>
                        <a:pt x="150" y="332"/>
                      </a:lnTo>
                      <a:lnTo>
                        <a:pt x="149" y="333"/>
                      </a:lnTo>
                      <a:lnTo>
                        <a:pt x="148" y="333"/>
                      </a:lnTo>
                      <a:lnTo>
                        <a:pt x="143" y="331"/>
                      </a:lnTo>
                      <a:lnTo>
                        <a:pt x="137" y="330"/>
                      </a:lnTo>
                      <a:lnTo>
                        <a:pt x="130" y="328"/>
                      </a:lnTo>
                      <a:lnTo>
                        <a:pt x="120" y="327"/>
                      </a:lnTo>
                      <a:lnTo>
                        <a:pt x="118" y="327"/>
                      </a:lnTo>
                      <a:lnTo>
                        <a:pt x="117" y="327"/>
                      </a:lnTo>
                      <a:lnTo>
                        <a:pt x="111" y="325"/>
                      </a:lnTo>
                      <a:lnTo>
                        <a:pt x="104" y="324"/>
                      </a:lnTo>
                      <a:lnTo>
                        <a:pt x="97" y="322"/>
                      </a:lnTo>
                      <a:lnTo>
                        <a:pt x="93" y="321"/>
                      </a:lnTo>
                      <a:lnTo>
                        <a:pt x="93" y="319"/>
                      </a:lnTo>
                      <a:lnTo>
                        <a:pt x="94" y="315"/>
                      </a:lnTo>
                      <a:lnTo>
                        <a:pt x="94" y="310"/>
                      </a:lnTo>
                      <a:lnTo>
                        <a:pt x="87" y="308"/>
                      </a:lnTo>
                      <a:lnTo>
                        <a:pt x="78" y="305"/>
                      </a:lnTo>
                      <a:lnTo>
                        <a:pt x="68" y="302"/>
                      </a:lnTo>
                      <a:lnTo>
                        <a:pt x="60" y="300"/>
                      </a:lnTo>
                      <a:lnTo>
                        <a:pt x="53" y="298"/>
                      </a:lnTo>
                      <a:lnTo>
                        <a:pt x="47" y="296"/>
                      </a:lnTo>
                      <a:lnTo>
                        <a:pt x="46" y="295"/>
                      </a:lnTo>
                      <a:lnTo>
                        <a:pt x="45" y="295"/>
                      </a:lnTo>
                      <a:lnTo>
                        <a:pt x="42" y="294"/>
                      </a:lnTo>
                      <a:lnTo>
                        <a:pt x="41" y="293"/>
                      </a:lnTo>
                      <a:lnTo>
                        <a:pt x="40" y="293"/>
                      </a:lnTo>
                      <a:lnTo>
                        <a:pt x="39" y="293"/>
                      </a:lnTo>
                      <a:lnTo>
                        <a:pt x="38" y="292"/>
                      </a:lnTo>
                      <a:lnTo>
                        <a:pt x="37" y="291"/>
                      </a:lnTo>
                      <a:lnTo>
                        <a:pt x="36" y="290"/>
                      </a:lnTo>
                      <a:lnTo>
                        <a:pt x="36" y="289"/>
                      </a:lnTo>
                      <a:lnTo>
                        <a:pt x="35" y="288"/>
                      </a:lnTo>
                      <a:lnTo>
                        <a:pt x="29" y="281"/>
                      </a:lnTo>
                      <a:lnTo>
                        <a:pt x="21" y="271"/>
                      </a:lnTo>
                      <a:lnTo>
                        <a:pt x="10" y="257"/>
                      </a:lnTo>
                      <a:lnTo>
                        <a:pt x="0" y="246"/>
                      </a:lnTo>
                      <a:lnTo>
                        <a:pt x="1" y="244"/>
                      </a:lnTo>
                      <a:lnTo>
                        <a:pt x="1" y="242"/>
                      </a:lnTo>
                      <a:lnTo>
                        <a:pt x="3" y="239"/>
                      </a:lnTo>
                      <a:lnTo>
                        <a:pt x="5" y="234"/>
                      </a:lnTo>
                      <a:lnTo>
                        <a:pt x="6" y="232"/>
                      </a:lnTo>
                      <a:lnTo>
                        <a:pt x="7" y="230"/>
                      </a:lnTo>
                      <a:lnTo>
                        <a:pt x="8" y="227"/>
                      </a:lnTo>
                      <a:lnTo>
                        <a:pt x="10" y="224"/>
                      </a:lnTo>
                      <a:lnTo>
                        <a:pt x="10" y="223"/>
                      </a:lnTo>
                      <a:lnTo>
                        <a:pt x="11" y="223"/>
                      </a:lnTo>
                      <a:lnTo>
                        <a:pt x="12" y="223"/>
                      </a:lnTo>
                      <a:lnTo>
                        <a:pt x="13" y="223"/>
                      </a:lnTo>
                      <a:lnTo>
                        <a:pt x="15" y="223"/>
                      </a:lnTo>
                      <a:lnTo>
                        <a:pt x="18" y="223"/>
                      </a:lnTo>
                      <a:lnTo>
                        <a:pt x="19" y="223"/>
                      </a:lnTo>
                      <a:lnTo>
                        <a:pt x="19" y="222"/>
                      </a:lnTo>
                      <a:lnTo>
                        <a:pt x="20" y="222"/>
                      </a:lnTo>
                      <a:lnTo>
                        <a:pt x="21" y="222"/>
                      </a:lnTo>
                      <a:lnTo>
                        <a:pt x="21" y="221"/>
                      </a:lnTo>
                      <a:lnTo>
                        <a:pt x="21" y="220"/>
                      </a:lnTo>
                      <a:lnTo>
                        <a:pt x="22" y="219"/>
                      </a:lnTo>
                      <a:lnTo>
                        <a:pt x="22" y="218"/>
                      </a:lnTo>
                      <a:lnTo>
                        <a:pt x="23" y="218"/>
                      </a:lnTo>
                      <a:lnTo>
                        <a:pt x="24" y="217"/>
                      </a:lnTo>
                      <a:lnTo>
                        <a:pt x="24" y="216"/>
                      </a:lnTo>
                      <a:lnTo>
                        <a:pt x="25" y="216"/>
                      </a:lnTo>
                      <a:lnTo>
                        <a:pt x="26" y="215"/>
                      </a:lnTo>
                      <a:lnTo>
                        <a:pt x="27" y="215"/>
                      </a:lnTo>
                      <a:lnTo>
                        <a:pt x="28" y="215"/>
                      </a:lnTo>
                      <a:lnTo>
                        <a:pt x="30" y="216"/>
                      </a:lnTo>
                      <a:lnTo>
                        <a:pt x="30" y="215"/>
                      </a:lnTo>
                      <a:lnTo>
                        <a:pt x="31" y="215"/>
                      </a:lnTo>
                      <a:lnTo>
                        <a:pt x="32" y="216"/>
                      </a:lnTo>
                      <a:lnTo>
                        <a:pt x="33" y="217"/>
                      </a:lnTo>
                      <a:lnTo>
                        <a:pt x="34" y="217"/>
                      </a:lnTo>
                      <a:lnTo>
                        <a:pt x="35" y="217"/>
                      </a:lnTo>
                      <a:lnTo>
                        <a:pt x="36" y="218"/>
                      </a:lnTo>
                      <a:lnTo>
                        <a:pt x="37" y="219"/>
                      </a:lnTo>
                      <a:lnTo>
                        <a:pt x="38" y="219"/>
                      </a:lnTo>
                      <a:lnTo>
                        <a:pt x="40" y="219"/>
                      </a:lnTo>
                      <a:lnTo>
                        <a:pt x="41" y="219"/>
                      </a:lnTo>
                      <a:lnTo>
                        <a:pt x="42" y="219"/>
                      </a:lnTo>
                      <a:lnTo>
                        <a:pt x="43" y="218"/>
                      </a:lnTo>
                      <a:lnTo>
                        <a:pt x="44" y="217"/>
                      </a:lnTo>
                      <a:lnTo>
                        <a:pt x="46" y="217"/>
                      </a:lnTo>
                      <a:lnTo>
                        <a:pt x="47" y="215"/>
                      </a:lnTo>
                      <a:lnTo>
                        <a:pt x="48" y="215"/>
                      </a:lnTo>
                      <a:lnTo>
                        <a:pt x="49" y="214"/>
                      </a:lnTo>
                      <a:lnTo>
                        <a:pt x="50" y="214"/>
                      </a:lnTo>
                      <a:lnTo>
                        <a:pt x="51" y="212"/>
                      </a:lnTo>
                      <a:lnTo>
                        <a:pt x="52" y="211"/>
                      </a:lnTo>
                      <a:lnTo>
                        <a:pt x="53" y="211"/>
                      </a:lnTo>
                      <a:lnTo>
                        <a:pt x="54" y="211"/>
                      </a:lnTo>
                      <a:lnTo>
                        <a:pt x="55" y="211"/>
                      </a:lnTo>
                      <a:lnTo>
                        <a:pt x="55" y="210"/>
                      </a:lnTo>
                      <a:lnTo>
                        <a:pt x="56" y="209"/>
                      </a:lnTo>
                      <a:lnTo>
                        <a:pt x="57" y="209"/>
                      </a:lnTo>
                      <a:lnTo>
                        <a:pt x="58" y="209"/>
                      </a:lnTo>
                      <a:lnTo>
                        <a:pt x="59" y="207"/>
                      </a:lnTo>
                      <a:lnTo>
                        <a:pt x="58" y="207"/>
                      </a:lnTo>
                      <a:lnTo>
                        <a:pt x="58" y="206"/>
                      </a:lnTo>
                      <a:lnTo>
                        <a:pt x="58" y="205"/>
                      </a:lnTo>
                      <a:lnTo>
                        <a:pt x="57" y="205"/>
                      </a:lnTo>
                      <a:lnTo>
                        <a:pt x="57" y="204"/>
                      </a:lnTo>
                      <a:lnTo>
                        <a:pt x="58" y="203"/>
                      </a:lnTo>
                      <a:lnTo>
                        <a:pt x="59" y="203"/>
                      </a:lnTo>
                      <a:lnTo>
                        <a:pt x="60" y="203"/>
                      </a:lnTo>
                      <a:lnTo>
                        <a:pt x="60" y="202"/>
                      </a:lnTo>
                      <a:lnTo>
                        <a:pt x="61" y="202"/>
                      </a:lnTo>
                      <a:lnTo>
                        <a:pt x="62" y="202"/>
                      </a:lnTo>
                      <a:lnTo>
                        <a:pt x="62" y="204"/>
                      </a:lnTo>
                      <a:lnTo>
                        <a:pt x="63" y="203"/>
                      </a:lnTo>
                      <a:lnTo>
                        <a:pt x="64" y="203"/>
                      </a:lnTo>
                      <a:lnTo>
                        <a:pt x="65" y="204"/>
                      </a:lnTo>
                      <a:lnTo>
                        <a:pt x="65" y="203"/>
                      </a:lnTo>
                      <a:lnTo>
                        <a:pt x="66" y="203"/>
                      </a:lnTo>
                      <a:lnTo>
                        <a:pt x="68" y="202"/>
                      </a:lnTo>
                      <a:lnTo>
                        <a:pt x="69" y="203"/>
                      </a:lnTo>
                      <a:lnTo>
                        <a:pt x="70" y="203"/>
                      </a:lnTo>
                      <a:lnTo>
                        <a:pt x="71" y="203"/>
                      </a:lnTo>
                      <a:lnTo>
                        <a:pt x="71" y="202"/>
                      </a:lnTo>
                      <a:lnTo>
                        <a:pt x="70" y="201"/>
                      </a:lnTo>
                      <a:lnTo>
                        <a:pt x="70" y="200"/>
                      </a:lnTo>
                      <a:lnTo>
                        <a:pt x="71" y="200"/>
                      </a:lnTo>
                      <a:lnTo>
                        <a:pt x="71" y="201"/>
                      </a:lnTo>
                      <a:lnTo>
                        <a:pt x="72" y="201"/>
                      </a:lnTo>
                      <a:lnTo>
                        <a:pt x="72" y="200"/>
                      </a:lnTo>
                      <a:lnTo>
                        <a:pt x="73" y="200"/>
                      </a:lnTo>
                      <a:lnTo>
                        <a:pt x="74" y="200"/>
                      </a:lnTo>
                      <a:lnTo>
                        <a:pt x="76" y="200"/>
                      </a:lnTo>
                      <a:lnTo>
                        <a:pt x="76" y="201"/>
                      </a:lnTo>
                      <a:lnTo>
                        <a:pt x="77" y="201"/>
                      </a:lnTo>
                      <a:lnTo>
                        <a:pt x="77" y="200"/>
                      </a:lnTo>
                      <a:lnTo>
                        <a:pt x="78" y="199"/>
                      </a:lnTo>
                      <a:lnTo>
                        <a:pt x="79" y="199"/>
                      </a:lnTo>
                      <a:lnTo>
                        <a:pt x="80" y="200"/>
                      </a:lnTo>
                      <a:lnTo>
                        <a:pt x="81" y="200"/>
                      </a:lnTo>
                      <a:lnTo>
                        <a:pt x="81" y="199"/>
                      </a:lnTo>
                      <a:lnTo>
                        <a:pt x="81" y="200"/>
                      </a:lnTo>
                      <a:lnTo>
                        <a:pt x="82" y="200"/>
                      </a:lnTo>
                      <a:lnTo>
                        <a:pt x="82" y="199"/>
                      </a:lnTo>
                      <a:lnTo>
                        <a:pt x="83" y="199"/>
                      </a:lnTo>
                      <a:lnTo>
                        <a:pt x="83" y="198"/>
                      </a:lnTo>
                      <a:lnTo>
                        <a:pt x="84" y="198"/>
                      </a:lnTo>
                      <a:lnTo>
                        <a:pt x="85" y="198"/>
                      </a:lnTo>
                      <a:lnTo>
                        <a:pt x="86" y="198"/>
                      </a:lnTo>
                      <a:lnTo>
                        <a:pt x="87" y="198"/>
                      </a:lnTo>
                      <a:lnTo>
                        <a:pt x="88" y="198"/>
                      </a:lnTo>
                      <a:lnTo>
                        <a:pt x="88" y="197"/>
                      </a:lnTo>
                      <a:lnTo>
                        <a:pt x="89" y="197"/>
                      </a:lnTo>
                      <a:lnTo>
                        <a:pt x="89" y="198"/>
                      </a:lnTo>
                      <a:lnTo>
                        <a:pt x="90" y="198"/>
                      </a:lnTo>
                      <a:lnTo>
                        <a:pt x="91" y="198"/>
                      </a:lnTo>
                      <a:lnTo>
                        <a:pt x="92" y="198"/>
                      </a:lnTo>
                      <a:lnTo>
                        <a:pt x="93" y="197"/>
                      </a:lnTo>
                      <a:lnTo>
                        <a:pt x="94" y="196"/>
                      </a:lnTo>
                      <a:lnTo>
                        <a:pt x="94" y="195"/>
                      </a:lnTo>
                      <a:lnTo>
                        <a:pt x="94" y="196"/>
                      </a:lnTo>
                      <a:lnTo>
                        <a:pt x="94" y="197"/>
                      </a:lnTo>
                      <a:lnTo>
                        <a:pt x="95" y="197"/>
                      </a:lnTo>
                      <a:lnTo>
                        <a:pt x="96" y="197"/>
                      </a:lnTo>
                      <a:lnTo>
                        <a:pt x="97" y="196"/>
                      </a:lnTo>
                      <a:lnTo>
                        <a:pt x="98" y="195"/>
                      </a:lnTo>
                      <a:lnTo>
                        <a:pt x="99" y="195"/>
                      </a:lnTo>
                      <a:lnTo>
                        <a:pt x="99" y="194"/>
                      </a:lnTo>
                      <a:lnTo>
                        <a:pt x="98" y="193"/>
                      </a:lnTo>
                      <a:lnTo>
                        <a:pt x="99" y="191"/>
                      </a:lnTo>
                      <a:lnTo>
                        <a:pt x="98" y="190"/>
                      </a:lnTo>
                      <a:lnTo>
                        <a:pt x="97" y="190"/>
                      </a:lnTo>
                      <a:lnTo>
                        <a:pt x="96" y="190"/>
                      </a:lnTo>
                      <a:lnTo>
                        <a:pt x="95" y="190"/>
                      </a:lnTo>
                      <a:lnTo>
                        <a:pt x="94" y="190"/>
                      </a:lnTo>
                      <a:lnTo>
                        <a:pt x="94" y="188"/>
                      </a:lnTo>
                      <a:lnTo>
                        <a:pt x="95" y="188"/>
                      </a:lnTo>
                      <a:lnTo>
                        <a:pt x="95" y="187"/>
                      </a:lnTo>
                      <a:lnTo>
                        <a:pt x="94" y="186"/>
                      </a:lnTo>
                      <a:lnTo>
                        <a:pt x="94" y="185"/>
                      </a:lnTo>
                      <a:lnTo>
                        <a:pt x="93" y="183"/>
                      </a:lnTo>
                      <a:lnTo>
                        <a:pt x="93" y="182"/>
                      </a:lnTo>
                      <a:lnTo>
                        <a:pt x="93" y="181"/>
                      </a:lnTo>
                      <a:lnTo>
                        <a:pt x="94" y="179"/>
                      </a:lnTo>
                      <a:lnTo>
                        <a:pt x="94" y="177"/>
                      </a:lnTo>
                      <a:lnTo>
                        <a:pt x="95" y="176"/>
                      </a:lnTo>
                      <a:lnTo>
                        <a:pt x="96" y="176"/>
                      </a:lnTo>
                      <a:lnTo>
                        <a:pt x="97" y="175"/>
                      </a:lnTo>
                      <a:lnTo>
                        <a:pt x="99" y="173"/>
                      </a:lnTo>
                      <a:lnTo>
                        <a:pt x="100" y="173"/>
                      </a:lnTo>
                      <a:lnTo>
                        <a:pt x="100" y="172"/>
                      </a:lnTo>
                      <a:lnTo>
                        <a:pt x="103" y="170"/>
                      </a:lnTo>
                      <a:lnTo>
                        <a:pt x="103" y="169"/>
                      </a:lnTo>
                      <a:lnTo>
                        <a:pt x="104" y="168"/>
                      </a:lnTo>
                      <a:lnTo>
                        <a:pt x="104" y="167"/>
                      </a:lnTo>
                      <a:lnTo>
                        <a:pt x="104" y="166"/>
                      </a:lnTo>
                      <a:lnTo>
                        <a:pt x="104" y="165"/>
                      </a:lnTo>
                      <a:lnTo>
                        <a:pt x="103" y="164"/>
                      </a:lnTo>
                      <a:lnTo>
                        <a:pt x="102" y="164"/>
                      </a:lnTo>
                      <a:lnTo>
                        <a:pt x="100" y="163"/>
                      </a:lnTo>
                      <a:lnTo>
                        <a:pt x="100" y="162"/>
                      </a:lnTo>
                      <a:lnTo>
                        <a:pt x="98" y="162"/>
                      </a:lnTo>
                      <a:lnTo>
                        <a:pt x="97" y="142"/>
                      </a:lnTo>
                      <a:lnTo>
                        <a:pt x="97" y="141"/>
                      </a:lnTo>
                      <a:lnTo>
                        <a:pt x="104" y="126"/>
                      </a:lnTo>
                      <a:lnTo>
                        <a:pt x="110" y="112"/>
                      </a:lnTo>
                      <a:lnTo>
                        <a:pt x="117" y="94"/>
                      </a:lnTo>
                      <a:lnTo>
                        <a:pt x="125" y="77"/>
                      </a:lnTo>
                      <a:lnTo>
                        <a:pt x="127" y="73"/>
                      </a:lnTo>
                      <a:lnTo>
                        <a:pt x="134" y="57"/>
                      </a:lnTo>
                      <a:lnTo>
                        <a:pt x="141" y="39"/>
                      </a:lnTo>
                      <a:lnTo>
                        <a:pt x="148" y="23"/>
                      </a:lnTo>
                      <a:lnTo>
                        <a:pt x="154" y="9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" name="Freeform 93">
                  <a:extLst>
                    <a:ext uri="{FF2B5EF4-FFF2-40B4-BE49-F238E27FC236}">
                      <a16:creationId xmlns:a16="http://schemas.microsoft.com/office/drawing/2014/main" id="{DB232293-0DFC-44DC-9046-02800DEAD6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1313" y="3254375"/>
                  <a:ext cx="469900" cy="290513"/>
                </a:xfrm>
                <a:custGeom>
                  <a:avLst/>
                  <a:gdLst>
                    <a:gd name="T0" fmla="*/ 162 w 296"/>
                    <a:gd name="T1" fmla="*/ 4 h 183"/>
                    <a:gd name="T2" fmla="*/ 173 w 296"/>
                    <a:gd name="T3" fmla="*/ 11 h 183"/>
                    <a:gd name="T4" fmla="*/ 185 w 296"/>
                    <a:gd name="T5" fmla="*/ 12 h 183"/>
                    <a:gd name="T6" fmla="*/ 199 w 296"/>
                    <a:gd name="T7" fmla="*/ 9 h 183"/>
                    <a:gd name="T8" fmla="*/ 212 w 296"/>
                    <a:gd name="T9" fmla="*/ 14 h 183"/>
                    <a:gd name="T10" fmla="*/ 226 w 296"/>
                    <a:gd name="T11" fmla="*/ 16 h 183"/>
                    <a:gd name="T12" fmla="*/ 240 w 296"/>
                    <a:gd name="T13" fmla="*/ 20 h 183"/>
                    <a:gd name="T14" fmla="*/ 250 w 296"/>
                    <a:gd name="T15" fmla="*/ 27 h 183"/>
                    <a:gd name="T16" fmla="*/ 256 w 296"/>
                    <a:gd name="T17" fmla="*/ 16 h 183"/>
                    <a:gd name="T18" fmla="*/ 268 w 296"/>
                    <a:gd name="T19" fmla="*/ 19 h 183"/>
                    <a:gd name="T20" fmla="*/ 277 w 296"/>
                    <a:gd name="T21" fmla="*/ 28 h 183"/>
                    <a:gd name="T22" fmla="*/ 290 w 296"/>
                    <a:gd name="T23" fmla="*/ 24 h 183"/>
                    <a:gd name="T24" fmla="*/ 293 w 296"/>
                    <a:gd name="T25" fmla="*/ 32 h 183"/>
                    <a:gd name="T26" fmla="*/ 294 w 296"/>
                    <a:gd name="T27" fmla="*/ 42 h 183"/>
                    <a:gd name="T28" fmla="*/ 291 w 296"/>
                    <a:gd name="T29" fmla="*/ 52 h 183"/>
                    <a:gd name="T30" fmla="*/ 287 w 296"/>
                    <a:gd name="T31" fmla="*/ 65 h 183"/>
                    <a:gd name="T32" fmla="*/ 283 w 296"/>
                    <a:gd name="T33" fmla="*/ 73 h 183"/>
                    <a:gd name="T34" fmla="*/ 274 w 296"/>
                    <a:gd name="T35" fmla="*/ 83 h 183"/>
                    <a:gd name="T36" fmla="*/ 267 w 296"/>
                    <a:gd name="T37" fmla="*/ 93 h 183"/>
                    <a:gd name="T38" fmla="*/ 255 w 296"/>
                    <a:gd name="T39" fmla="*/ 97 h 183"/>
                    <a:gd name="T40" fmla="*/ 243 w 296"/>
                    <a:gd name="T41" fmla="*/ 100 h 183"/>
                    <a:gd name="T42" fmla="*/ 233 w 296"/>
                    <a:gd name="T43" fmla="*/ 105 h 183"/>
                    <a:gd name="T44" fmla="*/ 224 w 296"/>
                    <a:gd name="T45" fmla="*/ 110 h 183"/>
                    <a:gd name="T46" fmla="*/ 220 w 296"/>
                    <a:gd name="T47" fmla="*/ 121 h 183"/>
                    <a:gd name="T48" fmla="*/ 221 w 296"/>
                    <a:gd name="T49" fmla="*/ 131 h 183"/>
                    <a:gd name="T50" fmla="*/ 226 w 296"/>
                    <a:gd name="T51" fmla="*/ 143 h 183"/>
                    <a:gd name="T52" fmla="*/ 221 w 296"/>
                    <a:gd name="T53" fmla="*/ 153 h 183"/>
                    <a:gd name="T54" fmla="*/ 215 w 296"/>
                    <a:gd name="T55" fmla="*/ 162 h 183"/>
                    <a:gd name="T56" fmla="*/ 209 w 296"/>
                    <a:gd name="T57" fmla="*/ 161 h 183"/>
                    <a:gd name="T58" fmla="*/ 200 w 296"/>
                    <a:gd name="T59" fmla="*/ 162 h 183"/>
                    <a:gd name="T60" fmla="*/ 189 w 296"/>
                    <a:gd name="T61" fmla="*/ 168 h 183"/>
                    <a:gd name="T62" fmla="*/ 176 w 296"/>
                    <a:gd name="T63" fmla="*/ 168 h 183"/>
                    <a:gd name="T64" fmla="*/ 167 w 296"/>
                    <a:gd name="T65" fmla="*/ 166 h 183"/>
                    <a:gd name="T66" fmla="*/ 157 w 296"/>
                    <a:gd name="T67" fmla="*/ 160 h 183"/>
                    <a:gd name="T68" fmla="*/ 146 w 296"/>
                    <a:gd name="T69" fmla="*/ 160 h 183"/>
                    <a:gd name="T70" fmla="*/ 135 w 296"/>
                    <a:gd name="T71" fmla="*/ 161 h 183"/>
                    <a:gd name="T72" fmla="*/ 122 w 296"/>
                    <a:gd name="T73" fmla="*/ 157 h 183"/>
                    <a:gd name="T74" fmla="*/ 112 w 296"/>
                    <a:gd name="T75" fmla="*/ 162 h 183"/>
                    <a:gd name="T76" fmla="*/ 102 w 296"/>
                    <a:gd name="T77" fmla="*/ 165 h 183"/>
                    <a:gd name="T78" fmla="*/ 92 w 296"/>
                    <a:gd name="T79" fmla="*/ 172 h 183"/>
                    <a:gd name="T80" fmla="*/ 83 w 296"/>
                    <a:gd name="T81" fmla="*/ 168 h 183"/>
                    <a:gd name="T82" fmla="*/ 73 w 296"/>
                    <a:gd name="T83" fmla="*/ 174 h 183"/>
                    <a:gd name="T84" fmla="*/ 61 w 296"/>
                    <a:gd name="T85" fmla="*/ 179 h 183"/>
                    <a:gd name="T86" fmla="*/ 51 w 296"/>
                    <a:gd name="T87" fmla="*/ 180 h 183"/>
                    <a:gd name="T88" fmla="*/ 40 w 296"/>
                    <a:gd name="T89" fmla="*/ 182 h 183"/>
                    <a:gd name="T90" fmla="*/ 31 w 296"/>
                    <a:gd name="T91" fmla="*/ 174 h 183"/>
                    <a:gd name="T92" fmla="*/ 20 w 296"/>
                    <a:gd name="T93" fmla="*/ 170 h 183"/>
                    <a:gd name="T94" fmla="*/ 17 w 296"/>
                    <a:gd name="T95" fmla="*/ 160 h 183"/>
                    <a:gd name="T96" fmla="*/ 14 w 296"/>
                    <a:gd name="T97" fmla="*/ 151 h 183"/>
                    <a:gd name="T98" fmla="*/ 14 w 296"/>
                    <a:gd name="T99" fmla="*/ 138 h 183"/>
                    <a:gd name="T100" fmla="*/ 8 w 296"/>
                    <a:gd name="T101" fmla="*/ 131 h 183"/>
                    <a:gd name="T102" fmla="*/ 5 w 296"/>
                    <a:gd name="T103" fmla="*/ 120 h 183"/>
                    <a:gd name="T104" fmla="*/ 6 w 296"/>
                    <a:gd name="T105" fmla="*/ 109 h 183"/>
                    <a:gd name="T106" fmla="*/ 0 w 296"/>
                    <a:gd name="T107" fmla="*/ 100 h 183"/>
                    <a:gd name="T108" fmla="*/ 5 w 296"/>
                    <a:gd name="T109" fmla="*/ 90 h 183"/>
                    <a:gd name="T110" fmla="*/ 1 w 296"/>
                    <a:gd name="T111" fmla="*/ 82 h 183"/>
                    <a:gd name="T112" fmla="*/ 7 w 296"/>
                    <a:gd name="T113" fmla="*/ 73 h 183"/>
                    <a:gd name="T114" fmla="*/ 16 w 296"/>
                    <a:gd name="T115" fmla="*/ 64 h 183"/>
                    <a:gd name="T116" fmla="*/ 19 w 296"/>
                    <a:gd name="T117" fmla="*/ 53 h 183"/>
                    <a:gd name="T118" fmla="*/ 17 w 296"/>
                    <a:gd name="T119" fmla="*/ 42 h 183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296"/>
                    <a:gd name="T181" fmla="*/ 0 h 183"/>
                    <a:gd name="T182" fmla="*/ 296 w 296"/>
                    <a:gd name="T183" fmla="*/ 183 h 183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296" h="183">
                      <a:moveTo>
                        <a:pt x="153" y="3"/>
                      </a:moveTo>
                      <a:lnTo>
                        <a:pt x="154" y="2"/>
                      </a:lnTo>
                      <a:lnTo>
                        <a:pt x="154" y="1"/>
                      </a:lnTo>
                      <a:lnTo>
                        <a:pt x="155" y="1"/>
                      </a:lnTo>
                      <a:lnTo>
                        <a:pt x="155" y="0"/>
                      </a:lnTo>
                      <a:lnTo>
                        <a:pt x="156" y="0"/>
                      </a:lnTo>
                      <a:lnTo>
                        <a:pt x="157" y="0"/>
                      </a:lnTo>
                      <a:lnTo>
                        <a:pt x="157" y="1"/>
                      </a:lnTo>
                      <a:lnTo>
                        <a:pt x="157" y="2"/>
                      </a:lnTo>
                      <a:lnTo>
                        <a:pt x="158" y="2"/>
                      </a:lnTo>
                      <a:lnTo>
                        <a:pt x="158" y="3"/>
                      </a:lnTo>
                      <a:lnTo>
                        <a:pt x="159" y="3"/>
                      </a:lnTo>
                      <a:lnTo>
                        <a:pt x="160" y="3"/>
                      </a:lnTo>
                      <a:lnTo>
                        <a:pt x="161" y="4"/>
                      </a:lnTo>
                      <a:lnTo>
                        <a:pt x="162" y="4"/>
                      </a:lnTo>
                      <a:lnTo>
                        <a:pt x="163" y="5"/>
                      </a:lnTo>
                      <a:lnTo>
                        <a:pt x="164" y="5"/>
                      </a:lnTo>
                      <a:lnTo>
                        <a:pt x="165" y="5"/>
                      </a:lnTo>
                      <a:lnTo>
                        <a:pt x="165" y="6"/>
                      </a:lnTo>
                      <a:lnTo>
                        <a:pt x="166" y="6"/>
                      </a:lnTo>
                      <a:lnTo>
                        <a:pt x="167" y="7"/>
                      </a:lnTo>
                      <a:lnTo>
                        <a:pt x="168" y="7"/>
                      </a:lnTo>
                      <a:lnTo>
                        <a:pt x="168" y="8"/>
                      </a:lnTo>
                      <a:lnTo>
                        <a:pt x="168" y="9"/>
                      </a:lnTo>
                      <a:lnTo>
                        <a:pt x="169" y="9"/>
                      </a:lnTo>
                      <a:lnTo>
                        <a:pt x="170" y="9"/>
                      </a:lnTo>
                      <a:lnTo>
                        <a:pt x="171" y="9"/>
                      </a:lnTo>
                      <a:lnTo>
                        <a:pt x="171" y="10"/>
                      </a:lnTo>
                      <a:lnTo>
                        <a:pt x="172" y="10"/>
                      </a:lnTo>
                      <a:lnTo>
                        <a:pt x="173" y="11"/>
                      </a:lnTo>
                      <a:lnTo>
                        <a:pt x="174" y="11"/>
                      </a:lnTo>
                      <a:lnTo>
                        <a:pt x="175" y="11"/>
                      </a:lnTo>
                      <a:lnTo>
                        <a:pt x="176" y="11"/>
                      </a:lnTo>
                      <a:lnTo>
                        <a:pt x="177" y="10"/>
                      </a:lnTo>
                      <a:lnTo>
                        <a:pt x="177" y="11"/>
                      </a:lnTo>
                      <a:lnTo>
                        <a:pt x="178" y="11"/>
                      </a:lnTo>
                      <a:lnTo>
                        <a:pt x="179" y="11"/>
                      </a:lnTo>
                      <a:lnTo>
                        <a:pt x="180" y="11"/>
                      </a:lnTo>
                      <a:lnTo>
                        <a:pt x="180" y="12"/>
                      </a:lnTo>
                      <a:lnTo>
                        <a:pt x="181" y="12"/>
                      </a:lnTo>
                      <a:lnTo>
                        <a:pt x="182" y="12"/>
                      </a:lnTo>
                      <a:lnTo>
                        <a:pt x="183" y="12"/>
                      </a:lnTo>
                      <a:lnTo>
                        <a:pt x="183" y="13"/>
                      </a:lnTo>
                      <a:lnTo>
                        <a:pt x="184" y="13"/>
                      </a:lnTo>
                      <a:lnTo>
                        <a:pt x="185" y="13"/>
                      </a:lnTo>
                      <a:lnTo>
                        <a:pt x="185" y="12"/>
                      </a:lnTo>
                      <a:lnTo>
                        <a:pt x="186" y="12"/>
                      </a:lnTo>
                      <a:lnTo>
                        <a:pt x="187" y="12"/>
                      </a:lnTo>
                      <a:lnTo>
                        <a:pt x="188" y="12"/>
                      </a:lnTo>
                      <a:lnTo>
                        <a:pt x="189" y="12"/>
                      </a:lnTo>
                      <a:lnTo>
                        <a:pt x="190" y="12"/>
                      </a:lnTo>
                      <a:lnTo>
                        <a:pt x="191" y="12"/>
                      </a:lnTo>
                      <a:lnTo>
                        <a:pt x="192" y="11"/>
                      </a:lnTo>
                      <a:lnTo>
                        <a:pt x="193" y="10"/>
                      </a:lnTo>
                      <a:lnTo>
                        <a:pt x="194" y="10"/>
                      </a:lnTo>
                      <a:lnTo>
                        <a:pt x="195" y="10"/>
                      </a:lnTo>
                      <a:lnTo>
                        <a:pt x="196" y="9"/>
                      </a:lnTo>
                      <a:lnTo>
                        <a:pt x="197" y="9"/>
                      </a:lnTo>
                      <a:lnTo>
                        <a:pt x="198" y="9"/>
                      </a:lnTo>
                      <a:lnTo>
                        <a:pt x="199" y="9"/>
                      </a:lnTo>
                      <a:lnTo>
                        <a:pt x="200" y="9"/>
                      </a:lnTo>
                      <a:lnTo>
                        <a:pt x="201" y="9"/>
                      </a:lnTo>
                      <a:lnTo>
                        <a:pt x="202" y="9"/>
                      </a:lnTo>
                      <a:lnTo>
                        <a:pt x="202" y="10"/>
                      </a:lnTo>
                      <a:lnTo>
                        <a:pt x="203" y="10"/>
                      </a:lnTo>
                      <a:lnTo>
                        <a:pt x="203" y="11"/>
                      </a:lnTo>
                      <a:lnTo>
                        <a:pt x="203" y="12"/>
                      </a:lnTo>
                      <a:lnTo>
                        <a:pt x="204" y="12"/>
                      </a:lnTo>
                      <a:lnTo>
                        <a:pt x="205" y="13"/>
                      </a:lnTo>
                      <a:lnTo>
                        <a:pt x="206" y="13"/>
                      </a:lnTo>
                      <a:lnTo>
                        <a:pt x="208" y="13"/>
                      </a:lnTo>
                      <a:lnTo>
                        <a:pt x="209" y="14"/>
                      </a:lnTo>
                      <a:lnTo>
                        <a:pt x="210" y="14"/>
                      </a:lnTo>
                      <a:lnTo>
                        <a:pt x="211" y="14"/>
                      </a:lnTo>
                      <a:lnTo>
                        <a:pt x="212" y="14"/>
                      </a:lnTo>
                      <a:lnTo>
                        <a:pt x="213" y="14"/>
                      </a:lnTo>
                      <a:lnTo>
                        <a:pt x="214" y="14"/>
                      </a:lnTo>
                      <a:lnTo>
                        <a:pt x="215" y="13"/>
                      </a:lnTo>
                      <a:lnTo>
                        <a:pt x="216" y="13"/>
                      </a:lnTo>
                      <a:lnTo>
                        <a:pt x="217" y="13"/>
                      </a:lnTo>
                      <a:lnTo>
                        <a:pt x="218" y="13"/>
                      </a:lnTo>
                      <a:lnTo>
                        <a:pt x="219" y="13"/>
                      </a:lnTo>
                      <a:lnTo>
                        <a:pt x="220" y="14"/>
                      </a:lnTo>
                      <a:lnTo>
                        <a:pt x="221" y="14"/>
                      </a:lnTo>
                      <a:lnTo>
                        <a:pt x="221" y="15"/>
                      </a:lnTo>
                      <a:lnTo>
                        <a:pt x="222" y="15"/>
                      </a:lnTo>
                      <a:lnTo>
                        <a:pt x="223" y="15"/>
                      </a:lnTo>
                      <a:lnTo>
                        <a:pt x="224" y="15"/>
                      </a:lnTo>
                      <a:lnTo>
                        <a:pt x="225" y="15"/>
                      </a:lnTo>
                      <a:lnTo>
                        <a:pt x="226" y="15"/>
                      </a:lnTo>
                      <a:lnTo>
                        <a:pt x="226" y="16"/>
                      </a:lnTo>
                      <a:lnTo>
                        <a:pt x="227" y="16"/>
                      </a:lnTo>
                      <a:lnTo>
                        <a:pt x="228" y="16"/>
                      </a:lnTo>
                      <a:lnTo>
                        <a:pt x="229" y="16"/>
                      </a:lnTo>
                      <a:lnTo>
                        <a:pt x="230" y="17"/>
                      </a:lnTo>
                      <a:lnTo>
                        <a:pt x="231" y="17"/>
                      </a:lnTo>
                      <a:lnTo>
                        <a:pt x="232" y="17"/>
                      </a:lnTo>
                      <a:lnTo>
                        <a:pt x="232" y="18"/>
                      </a:lnTo>
                      <a:lnTo>
                        <a:pt x="233" y="19"/>
                      </a:lnTo>
                      <a:lnTo>
                        <a:pt x="235" y="20"/>
                      </a:lnTo>
                      <a:lnTo>
                        <a:pt x="236" y="20"/>
                      </a:lnTo>
                      <a:lnTo>
                        <a:pt x="237" y="20"/>
                      </a:lnTo>
                      <a:lnTo>
                        <a:pt x="238" y="20"/>
                      </a:lnTo>
                      <a:lnTo>
                        <a:pt x="238" y="21"/>
                      </a:lnTo>
                      <a:lnTo>
                        <a:pt x="239" y="20"/>
                      </a:lnTo>
                      <a:lnTo>
                        <a:pt x="240" y="20"/>
                      </a:lnTo>
                      <a:lnTo>
                        <a:pt x="241" y="21"/>
                      </a:lnTo>
                      <a:lnTo>
                        <a:pt x="242" y="21"/>
                      </a:lnTo>
                      <a:lnTo>
                        <a:pt x="242" y="22"/>
                      </a:lnTo>
                      <a:lnTo>
                        <a:pt x="243" y="23"/>
                      </a:lnTo>
                      <a:lnTo>
                        <a:pt x="243" y="24"/>
                      </a:lnTo>
                      <a:lnTo>
                        <a:pt x="244" y="24"/>
                      </a:lnTo>
                      <a:lnTo>
                        <a:pt x="245" y="24"/>
                      </a:lnTo>
                      <a:lnTo>
                        <a:pt x="246" y="24"/>
                      </a:lnTo>
                      <a:lnTo>
                        <a:pt x="247" y="24"/>
                      </a:lnTo>
                      <a:lnTo>
                        <a:pt x="247" y="25"/>
                      </a:lnTo>
                      <a:lnTo>
                        <a:pt x="248" y="25"/>
                      </a:lnTo>
                      <a:lnTo>
                        <a:pt x="249" y="25"/>
                      </a:lnTo>
                      <a:lnTo>
                        <a:pt x="249" y="26"/>
                      </a:lnTo>
                      <a:lnTo>
                        <a:pt x="250" y="26"/>
                      </a:lnTo>
                      <a:lnTo>
                        <a:pt x="250" y="27"/>
                      </a:lnTo>
                      <a:lnTo>
                        <a:pt x="251" y="28"/>
                      </a:lnTo>
                      <a:lnTo>
                        <a:pt x="252" y="28"/>
                      </a:lnTo>
                      <a:lnTo>
                        <a:pt x="253" y="27"/>
                      </a:lnTo>
                      <a:lnTo>
                        <a:pt x="254" y="27"/>
                      </a:lnTo>
                      <a:lnTo>
                        <a:pt x="255" y="26"/>
                      </a:lnTo>
                      <a:lnTo>
                        <a:pt x="255" y="25"/>
                      </a:lnTo>
                      <a:lnTo>
                        <a:pt x="255" y="24"/>
                      </a:lnTo>
                      <a:lnTo>
                        <a:pt x="255" y="23"/>
                      </a:lnTo>
                      <a:lnTo>
                        <a:pt x="255" y="22"/>
                      </a:lnTo>
                      <a:lnTo>
                        <a:pt x="255" y="21"/>
                      </a:lnTo>
                      <a:lnTo>
                        <a:pt x="256" y="20"/>
                      </a:lnTo>
                      <a:lnTo>
                        <a:pt x="256" y="19"/>
                      </a:lnTo>
                      <a:lnTo>
                        <a:pt x="256" y="18"/>
                      </a:lnTo>
                      <a:lnTo>
                        <a:pt x="256" y="17"/>
                      </a:lnTo>
                      <a:lnTo>
                        <a:pt x="256" y="16"/>
                      </a:lnTo>
                      <a:lnTo>
                        <a:pt x="256" y="15"/>
                      </a:lnTo>
                      <a:lnTo>
                        <a:pt x="257" y="15"/>
                      </a:lnTo>
                      <a:lnTo>
                        <a:pt x="258" y="15"/>
                      </a:lnTo>
                      <a:lnTo>
                        <a:pt x="259" y="15"/>
                      </a:lnTo>
                      <a:lnTo>
                        <a:pt x="260" y="15"/>
                      </a:lnTo>
                      <a:lnTo>
                        <a:pt x="261" y="15"/>
                      </a:lnTo>
                      <a:lnTo>
                        <a:pt x="261" y="16"/>
                      </a:lnTo>
                      <a:lnTo>
                        <a:pt x="262" y="16"/>
                      </a:lnTo>
                      <a:lnTo>
                        <a:pt x="263" y="16"/>
                      </a:lnTo>
                      <a:lnTo>
                        <a:pt x="264" y="16"/>
                      </a:lnTo>
                      <a:lnTo>
                        <a:pt x="265" y="16"/>
                      </a:lnTo>
                      <a:lnTo>
                        <a:pt x="266" y="17"/>
                      </a:lnTo>
                      <a:lnTo>
                        <a:pt x="267" y="18"/>
                      </a:lnTo>
                      <a:lnTo>
                        <a:pt x="267" y="19"/>
                      </a:lnTo>
                      <a:lnTo>
                        <a:pt x="268" y="19"/>
                      </a:lnTo>
                      <a:lnTo>
                        <a:pt x="268" y="20"/>
                      </a:lnTo>
                      <a:lnTo>
                        <a:pt x="269" y="20"/>
                      </a:lnTo>
                      <a:lnTo>
                        <a:pt x="269" y="21"/>
                      </a:lnTo>
                      <a:lnTo>
                        <a:pt x="270" y="21"/>
                      </a:lnTo>
                      <a:lnTo>
                        <a:pt x="271" y="21"/>
                      </a:lnTo>
                      <a:lnTo>
                        <a:pt x="272" y="21"/>
                      </a:lnTo>
                      <a:lnTo>
                        <a:pt x="273" y="21"/>
                      </a:lnTo>
                      <a:lnTo>
                        <a:pt x="274" y="22"/>
                      </a:lnTo>
                      <a:lnTo>
                        <a:pt x="274" y="23"/>
                      </a:lnTo>
                      <a:lnTo>
                        <a:pt x="275" y="24"/>
                      </a:lnTo>
                      <a:lnTo>
                        <a:pt x="275" y="25"/>
                      </a:lnTo>
                      <a:lnTo>
                        <a:pt x="275" y="26"/>
                      </a:lnTo>
                      <a:lnTo>
                        <a:pt x="276" y="26"/>
                      </a:lnTo>
                      <a:lnTo>
                        <a:pt x="276" y="27"/>
                      </a:lnTo>
                      <a:lnTo>
                        <a:pt x="277" y="27"/>
                      </a:lnTo>
                      <a:lnTo>
                        <a:pt x="277" y="28"/>
                      </a:lnTo>
                      <a:lnTo>
                        <a:pt x="278" y="28"/>
                      </a:lnTo>
                      <a:lnTo>
                        <a:pt x="279" y="28"/>
                      </a:lnTo>
                      <a:lnTo>
                        <a:pt x="280" y="27"/>
                      </a:lnTo>
                      <a:lnTo>
                        <a:pt x="281" y="27"/>
                      </a:lnTo>
                      <a:lnTo>
                        <a:pt x="281" y="26"/>
                      </a:lnTo>
                      <a:lnTo>
                        <a:pt x="282" y="26"/>
                      </a:lnTo>
                      <a:lnTo>
                        <a:pt x="283" y="26"/>
                      </a:lnTo>
                      <a:lnTo>
                        <a:pt x="284" y="26"/>
                      </a:lnTo>
                      <a:lnTo>
                        <a:pt x="285" y="26"/>
                      </a:lnTo>
                      <a:lnTo>
                        <a:pt x="286" y="26"/>
                      </a:lnTo>
                      <a:lnTo>
                        <a:pt x="287" y="26"/>
                      </a:lnTo>
                      <a:lnTo>
                        <a:pt x="288" y="26"/>
                      </a:lnTo>
                      <a:lnTo>
                        <a:pt x="289" y="26"/>
                      </a:lnTo>
                      <a:lnTo>
                        <a:pt x="289" y="25"/>
                      </a:lnTo>
                      <a:lnTo>
                        <a:pt x="290" y="24"/>
                      </a:lnTo>
                      <a:lnTo>
                        <a:pt x="291" y="23"/>
                      </a:lnTo>
                      <a:lnTo>
                        <a:pt x="292" y="23"/>
                      </a:lnTo>
                      <a:lnTo>
                        <a:pt x="293" y="23"/>
                      </a:lnTo>
                      <a:lnTo>
                        <a:pt x="294" y="23"/>
                      </a:lnTo>
                      <a:lnTo>
                        <a:pt x="294" y="24"/>
                      </a:lnTo>
                      <a:lnTo>
                        <a:pt x="294" y="25"/>
                      </a:lnTo>
                      <a:lnTo>
                        <a:pt x="294" y="26"/>
                      </a:lnTo>
                      <a:lnTo>
                        <a:pt x="294" y="27"/>
                      </a:lnTo>
                      <a:lnTo>
                        <a:pt x="294" y="28"/>
                      </a:lnTo>
                      <a:lnTo>
                        <a:pt x="294" y="29"/>
                      </a:lnTo>
                      <a:lnTo>
                        <a:pt x="294" y="30"/>
                      </a:lnTo>
                      <a:lnTo>
                        <a:pt x="294" y="31"/>
                      </a:lnTo>
                      <a:lnTo>
                        <a:pt x="293" y="31"/>
                      </a:lnTo>
                      <a:lnTo>
                        <a:pt x="293" y="32"/>
                      </a:lnTo>
                      <a:lnTo>
                        <a:pt x="292" y="32"/>
                      </a:lnTo>
                      <a:lnTo>
                        <a:pt x="292" y="33"/>
                      </a:lnTo>
                      <a:lnTo>
                        <a:pt x="292" y="34"/>
                      </a:lnTo>
                      <a:lnTo>
                        <a:pt x="292" y="35"/>
                      </a:lnTo>
                      <a:lnTo>
                        <a:pt x="291" y="35"/>
                      </a:lnTo>
                      <a:lnTo>
                        <a:pt x="291" y="36"/>
                      </a:lnTo>
                      <a:lnTo>
                        <a:pt x="292" y="36"/>
                      </a:lnTo>
                      <a:lnTo>
                        <a:pt x="293" y="36"/>
                      </a:lnTo>
                      <a:lnTo>
                        <a:pt x="294" y="36"/>
                      </a:lnTo>
                      <a:lnTo>
                        <a:pt x="294" y="37"/>
                      </a:lnTo>
                      <a:lnTo>
                        <a:pt x="294" y="38"/>
                      </a:lnTo>
                      <a:lnTo>
                        <a:pt x="295" y="38"/>
                      </a:lnTo>
                      <a:lnTo>
                        <a:pt x="294" y="38"/>
                      </a:lnTo>
                      <a:lnTo>
                        <a:pt x="294" y="39"/>
                      </a:lnTo>
                      <a:lnTo>
                        <a:pt x="294" y="40"/>
                      </a:lnTo>
                      <a:lnTo>
                        <a:pt x="294" y="41"/>
                      </a:lnTo>
                      <a:lnTo>
                        <a:pt x="294" y="42"/>
                      </a:lnTo>
                      <a:lnTo>
                        <a:pt x="295" y="42"/>
                      </a:lnTo>
                      <a:lnTo>
                        <a:pt x="296" y="43"/>
                      </a:lnTo>
                      <a:lnTo>
                        <a:pt x="295" y="44"/>
                      </a:lnTo>
                      <a:lnTo>
                        <a:pt x="295" y="45"/>
                      </a:lnTo>
                      <a:lnTo>
                        <a:pt x="294" y="45"/>
                      </a:lnTo>
                      <a:lnTo>
                        <a:pt x="294" y="46"/>
                      </a:lnTo>
                      <a:lnTo>
                        <a:pt x="293" y="46"/>
                      </a:lnTo>
                      <a:lnTo>
                        <a:pt x="293" y="47"/>
                      </a:lnTo>
                      <a:lnTo>
                        <a:pt x="293" y="48"/>
                      </a:lnTo>
                      <a:lnTo>
                        <a:pt x="293" y="49"/>
                      </a:lnTo>
                      <a:lnTo>
                        <a:pt x="292" y="49"/>
                      </a:lnTo>
                      <a:lnTo>
                        <a:pt x="292" y="50"/>
                      </a:lnTo>
                      <a:lnTo>
                        <a:pt x="292" y="51"/>
                      </a:lnTo>
                      <a:lnTo>
                        <a:pt x="291" y="51"/>
                      </a:lnTo>
                      <a:lnTo>
                        <a:pt x="291" y="52"/>
                      </a:lnTo>
                      <a:lnTo>
                        <a:pt x="291" y="53"/>
                      </a:lnTo>
                      <a:lnTo>
                        <a:pt x="290" y="53"/>
                      </a:lnTo>
                      <a:lnTo>
                        <a:pt x="290" y="54"/>
                      </a:lnTo>
                      <a:lnTo>
                        <a:pt x="290" y="55"/>
                      </a:lnTo>
                      <a:lnTo>
                        <a:pt x="290" y="56"/>
                      </a:lnTo>
                      <a:lnTo>
                        <a:pt x="290" y="57"/>
                      </a:lnTo>
                      <a:lnTo>
                        <a:pt x="290" y="58"/>
                      </a:lnTo>
                      <a:lnTo>
                        <a:pt x="289" y="59"/>
                      </a:lnTo>
                      <a:lnTo>
                        <a:pt x="289" y="60"/>
                      </a:lnTo>
                      <a:lnTo>
                        <a:pt x="289" y="61"/>
                      </a:lnTo>
                      <a:lnTo>
                        <a:pt x="288" y="61"/>
                      </a:lnTo>
                      <a:lnTo>
                        <a:pt x="288" y="62"/>
                      </a:lnTo>
                      <a:lnTo>
                        <a:pt x="287" y="63"/>
                      </a:lnTo>
                      <a:lnTo>
                        <a:pt x="287" y="64"/>
                      </a:lnTo>
                      <a:lnTo>
                        <a:pt x="287" y="65"/>
                      </a:lnTo>
                      <a:lnTo>
                        <a:pt x="286" y="65"/>
                      </a:lnTo>
                      <a:lnTo>
                        <a:pt x="286" y="66"/>
                      </a:lnTo>
                      <a:lnTo>
                        <a:pt x="286" y="67"/>
                      </a:lnTo>
                      <a:lnTo>
                        <a:pt x="287" y="67"/>
                      </a:lnTo>
                      <a:lnTo>
                        <a:pt x="287" y="68"/>
                      </a:lnTo>
                      <a:lnTo>
                        <a:pt x="287" y="69"/>
                      </a:lnTo>
                      <a:lnTo>
                        <a:pt x="286" y="69"/>
                      </a:lnTo>
                      <a:lnTo>
                        <a:pt x="286" y="70"/>
                      </a:lnTo>
                      <a:lnTo>
                        <a:pt x="286" y="71"/>
                      </a:lnTo>
                      <a:lnTo>
                        <a:pt x="285" y="71"/>
                      </a:lnTo>
                      <a:lnTo>
                        <a:pt x="285" y="72"/>
                      </a:lnTo>
                      <a:lnTo>
                        <a:pt x="284" y="72"/>
                      </a:lnTo>
                      <a:lnTo>
                        <a:pt x="284" y="73"/>
                      </a:lnTo>
                      <a:lnTo>
                        <a:pt x="283" y="73"/>
                      </a:lnTo>
                      <a:lnTo>
                        <a:pt x="282" y="73"/>
                      </a:lnTo>
                      <a:lnTo>
                        <a:pt x="282" y="74"/>
                      </a:lnTo>
                      <a:lnTo>
                        <a:pt x="281" y="74"/>
                      </a:lnTo>
                      <a:lnTo>
                        <a:pt x="281" y="75"/>
                      </a:lnTo>
                      <a:lnTo>
                        <a:pt x="280" y="75"/>
                      </a:lnTo>
                      <a:lnTo>
                        <a:pt x="280" y="76"/>
                      </a:lnTo>
                      <a:lnTo>
                        <a:pt x="279" y="76"/>
                      </a:lnTo>
                      <a:lnTo>
                        <a:pt x="279" y="77"/>
                      </a:lnTo>
                      <a:lnTo>
                        <a:pt x="279" y="78"/>
                      </a:lnTo>
                      <a:lnTo>
                        <a:pt x="278" y="78"/>
                      </a:lnTo>
                      <a:lnTo>
                        <a:pt x="278" y="79"/>
                      </a:lnTo>
                      <a:lnTo>
                        <a:pt x="277" y="79"/>
                      </a:lnTo>
                      <a:lnTo>
                        <a:pt x="276" y="80"/>
                      </a:lnTo>
                      <a:lnTo>
                        <a:pt x="276" y="81"/>
                      </a:lnTo>
                      <a:lnTo>
                        <a:pt x="275" y="82"/>
                      </a:lnTo>
                      <a:lnTo>
                        <a:pt x="274" y="83"/>
                      </a:lnTo>
                      <a:lnTo>
                        <a:pt x="273" y="83"/>
                      </a:lnTo>
                      <a:lnTo>
                        <a:pt x="273" y="84"/>
                      </a:lnTo>
                      <a:lnTo>
                        <a:pt x="273" y="85"/>
                      </a:lnTo>
                      <a:lnTo>
                        <a:pt x="272" y="85"/>
                      </a:lnTo>
                      <a:lnTo>
                        <a:pt x="272" y="86"/>
                      </a:lnTo>
                      <a:lnTo>
                        <a:pt x="272" y="87"/>
                      </a:lnTo>
                      <a:lnTo>
                        <a:pt x="272" y="88"/>
                      </a:lnTo>
                      <a:lnTo>
                        <a:pt x="271" y="89"/>
                      </a:lnTo>
                      <a:lnTo>
                        <a:pt x="271" y="90"/>
                      </a:lnTo>
                      <a:lnTo>
                        <a:pt x="270" y="90"/>
                      </a:lnTo>
                      <a:lnTo>
                        <a:pt x="269" y="90"/>
                      </a:lnTo>
                      <a:lnTo>
                        <a:pt x="269" y="91"/>
                      </a:lnTo>
                      <a:lnTo>
                        <a:pt x="268" y="92"/>
                      </a:lnTo>
                      <a:lnTo>
                        <a:pt x="268" y="93"/>
                      </a:lnTo>
                      <a:lnTo>
                        <a:pt x="267" y="93"/>
                      </a:lnTo>
                      <a:lnTo>
                        <a:pt x="266" y="93"/>
                      </a:lnTo>
                      <a:lnTo>
                        <a:pt x="265" y="93"/>
                      </a:lnTo>
                      <a:lnTo>
                        <a:pt x="264" y="93"/>
                      </a:lnTo>
                      <a:lnTo>
                        <a:pt x="263" y="93"/>
                      </a:lnTo>
                      <a:lnTo>
                        <a:pt x="263" y="94"/>
                      </a:lnTo>
                      <a:lnTo>
                        <a:pt x="262" y="94"/>
                      </a:lnTo>
                      <a:lnTo>
                        <a:pt x="261" y="95"/>
                      </a:lnTo>
                      <a:lnTo>
                        <a:pt x="260" y="95"/>
                      </a:lnTo>
                      <a:lnTo>
                        <a:pt x="260" y="96"/>
                      </a:lnTo>
                      <a:lnTo>
                        <a:pt x="259" y="96"/>
                      </a:lnTo>
                      <a:lnTo>
                        <a:pt x="258" y="96"/>
                      </a:lnTo>
                      <a:lnTo>
                        <a:pt x="257" y="96"/>
                      </a:lnTo>
                      <a:lnTo>
                        <a:pt x="256" y="97"/>
                      </a:lnTo>
                      <a:lnTo>
                        <a:pt x="255" y="97"/>
                      </a:lnTo>
                      <a:lnTo>
                        <a:pt x="255" y="96"/>
                      </a:lnTo>
                      <a:lnTo>
                        <a:pt x="254" y="96"/>
                      </a:lnTo>
                      <a:lnTo>
                        <a:pt x="253" y="96"/>
                      </a:lnTo>
                      <a:lnTo>
                        <a:pt x="252" y="96"/>
                      </a:lnTo>
                      <a:lnTo>
                        <a:pt x="251" y="96"/>
                      </a:lnTo>
                      <a:lnTo>
                        <a:pt x="250" y="97"/>
                      </a:lnTo>
                      <a:lnTo>
                        <a:pt x="249" y="98"/>
                      </a:lnTo>
                      <a:lnTo>
                        <a:pt x="248" y="98"/>
                      </a:lnTo>
                      <a:lnTo>
                        <a:pt x="247" y="98"/>
                      </a:lnTo>
                      <a:lnTo>
                        <a:pt x="246" y="98"/>
                      </a:lnTo>
                      <a:lnTo>
                        <a:pt x="245" y="98"/>
                      </a:lnTo>
                      <a:lnTo>
                        <a:pt x="244" y="99"/>
                      </a:lnTo>
                      <a:lnTo>
                        <a:pt x="244" y="100"/>
                      </a:lnTo>
                      <a:lnTo>
                        <a:pt x="243" y="100"/>
                      </a:lnTo>
                      <a:lnTo>
                        <a:pt x="243" y="99"/>
                      </a:lnTo>
                      <a:lnTo>
                        <a:pt x="242" y="99"/>
                      </a:lnTo>
                      <a:lnTo>
                        <a:pt x="242" y="100"/>
                      </a:lnTo>
                      <a:lnTo>
                        <a:pt x="241" y="100"/>
                      </a:lnTo>
                      <a:lnTo>
                        <a:pt x="241" y="101"/>
                      </a:lnTo>
                      <a:lnTo>
                        <a:pt x="240" y="101"/>
                      </a:lnTo>
                      <a:lnTo>
                        <a:pt x="240" y="102"/>
                      </a:lnTo>
                      <a:lnTo>
                        <a:pt x="239" y="102"/>
                      </a:lnTo>
                      <a:lnTo>
                        <a:pt x="238" y="102"/>
                      </a:lnTo>
                      <a:lnTo>
                        <a:pt x="237" y="102"/>
                      </a:lnTo>
                      <a:lnTo>
                        <a:pt x="237" y="103"/>
                      </a:lnTo>
                      <a:lnTo>
                        <a:pt x="236" y="104"/>
                      </a:lnTo>
                      <a:lnTo>
                        <a:pt x="235" y="105"/>
                      </a:lnTo>
                      <a:lnTo>
                        <a:pt x="234" y="105"/>
                      </a:lnTo>
                      <a:lnTo>
                        <a:pt x="233" y="105"/>
                      </a:lnTo>
                      <a:lnTo>
                        <a:pt x="232" y="105"/>
                      </a:lnTo>
                      <a:lnTo>
                        <a:pt x="231" y="104"/>
                      </a:lnTo>
                      <a:lnTo>
                        <a:pt x="230" y="104"/>
                      </a:lnTo>
                      <a:lnTo>
                        <a:pt x="230" y="105"/>
                      </a:lnTo>
                      <a:lnTo>
                        <a:pt x="229" y="106"/>
                      </a:lnTo>
                      <a:lnTo>
                        <a:pt x="229" y="107"/>
                      </a:lnTo>
                      <a:lnTo>
                        <a:pt x="228" y="107"/>
                      </a:lnTo>
                      <a:lnTo>
                        <a:pt x="227" y="107"/>
                      </a:lnTo>
                      <a:lnTo>
                        <a:pt x="227" y="108"/>
                      </a:lnTo>
                      <a:lnTo>
                        <a:pt x="226" y="108"/>
                      </a:lnTo>
                      <a:lnTo>
                        <a:pt x="225" y="108"/>
                      </a:lnTo>
                      <a:lnTo>
                        <a:pt x="225" y="109"/>
                      </a:lnTo>
                      <a:lnTo>
                        <a:pt x="225" y="110"/>
                      </a:lnTo>
                      <a:lnTo>
                        <a:pt x="224" y="110"/>
                      </a:lnTo>
                      <a:lnTo>
                        <a:pt x="224" y="111"/>
                      </a:lnTo>
                      <a:lnTo>
                        <a:pt x="224" y="112"/>
                      </a:lnTo>
                      <a:lnTo>
                        <a:pt x="223" y="112"/>
                      </a:lnTo>
                      <a:lnTo>
                        <a:pt x="223" y="113"/>
                      </a:lnTo>
                      <a:lnTo>
                        <a:pt x="222" y="113"/>
                      </a:lnTo>
                      <a:lnTo>
                        <a:pt x="222" y="114"/>
                      </a:lnTo>
                      <a:lnTo>
                        <a:pt x="222" y="115"/>
                      </a:lnTo>
                      <a:lnTo>
                        <a:pt x="221" y="116"/>
                      </a:lnTo>
                      <a:lnTo>
                        <a:pt x="221" y="117"/>
                      </a:lnTo>
                      <a:lnTo>
                        <a:pt x="221" y="118"/>
                      </a:lnTo>
                      <a:lnTo>
                        <a:pt x="221" y="119"/>
                      </a:lnTo>
                      <a:lnTo>
                        <a:pt x="221" y="120"/>
                      </a:lnTo>
                      <a:lnTo>
                        <a:pt x="220" y="120"/>
                      </a:lnTo>
                      <a:lnTo>
                        <a:pt x="220" y="121"/>
                      </a:lnTo>
                      <a:lnTo>
                        <a:pt x="219" y="121"/>
                      </a:lnTo>
                      <a:lnTo>
                        <a:pt x="219" y="122"/>
                      </a:lnTo>
                      <a:lnTo>
                        <a:pt x="220" y="122"/>
                      </a:lnTo>
                      <a:lnTo>
                        <a:pt x="220" y="123"/>
                      </a:lnTo>
                      <a:lnTo>
                        <a:pt x="219" y="123"/>
                      </a:lnTo>
                      <a:lnTo>
                        <a:pt x="219" y="124"/>
                      </a:lnTo>
                      <a:lnTo>
                        <a:pt x="219" y="125"/>
                      </a:lnTo>
                      <a:lnTo>
                        <a:pt x="219" y="126"/>
                      </a:lnTo>
                      <a:lnTo>
                        <a:pt x="219" y="127"/>
                      </a:lnTo>
                      <a:lnTo>
                        <a:pt x="218" y="127"/>
                      </a:lnTo>
                      <a:lnTo>
                        <a:pt x="219" y="128"/>
                      </a:lnTo>
                      <a:lnTo>
                        <a:pt x="219" y="129"/>
                      </a:lnTo>
                      <a:lnTo>
                        <a:pt x="220" y="129"/>
                      </a:lnTo>
                      <a:lnTo>
                        <a:pt x="221" y="130"/>
                      </a:lnTo>
                      <a:lnTo>
                        <a:pt x="221" y="131"/>
                      </a:lnTo>
                      <a:lnTo>
                        <a:pt x="221" y="132"/>
                      </a:lnTo>
                      <a:lnTo>
                        <a:pt x="222" y="132"/>
                      </a:lnTo>
                      <a:lnTo>
                        <a:pt x="222" y="133"/>
                      </a:lnTo>
                      <a:lnTo>
                        <a:pt x="223" y="133"/>
                      </a:lnTo>
                      <a:lnTo>
                        <a:pt x="224" y="134"/>
                      </a:lnTo>
                      <a:lnTo>
                        <a:pt x="225" y="135"/>
                      </a:lnTo>
                      <a:lnTo>
                        <a:pt x="225" y="136"/>
                      </a:lnTo>
                      <a:lnTo>
                        <a:pt x="226" y="136"/>
                      </a:lnTo>
                      <a:lnTo>
                        <a:pt x="226" y="137"/>
                      </a:lnTo>
                      <a:lnTo>
                        <a:pt x="226" y="138"/>
                      </a:lnTo>
                      <a:lnTo>
                        <a:pt x="226" y="139"/>
                      </a:lnTo>
                      <a:lnTo>
                        <a:pt x="226" y="140"/>
                      </a:lnTo>
                      <a:lnTo>
                        <a:pt x="226" y="141"/>
                      </a:lnTo>
                      <a:lnTo>
                        <a:pt x="226" y="142"/>
                      </a:lnTo>
                      <a:lnTo>
                        <a:pt x="226" y="143"/>
                      </a:lnTo>
                      <a:lnTo>
                        <a:pt x="227" y="143"/>
                      </a:lnTo>
                      <a:lnTo>
                        <a:pt x="226" y="143"/>
                      </a:lnTo>
                      <a:lnTo>
                        <a:pt x="226" y="144"/>
                      </a:lnTo>
                      <a:lnTo>
                        <a:pt x="225" y="144"/>
                      </a:lnTo>
                      <a:lnTo>
                        <a:pt x="225" y="145"/>
                      </a:lnTo>
                      <a:lnTo>
                        <a:pt x="225" y="146"/>
                      </a:lnTo>
                      <a:lnTo>
                        <a:pt x="225" y="147"/>
                      </a:lnTo>
                      <a:lnTo>
                        <a:pt x="225" y="148"/>
                      </a:lnTo>
                      <a:lnTo>
                        <a:pt x="224" y="148"/>
                      </a:lnTo>
                      <a:lnTo>
                        <a:pt x="223" y="149"/>
                      </a:lnTo>
                      <a:lnTo>
                        <a:pt x="222" y="149"/>
                      </a:lnTo>
                      <a:lnTo>
                        <a:pt x="222" y="150"/>
                      </a:lnTo>
                      <a:lnTo>
                        <a:pt x="221" y="151"/>
                      </a:lnTo>
                      <a:lnTo>
                        <a:pt x="221" y="152"/>
                      </a:lnTo>
                      <a:lnTo>
                        <a:pt x="221" y="153"/>
                      </a:lnTo>
                      <a:lnTo>
                        <a:pt x="221" y="154"/>
                      </a:lnTo>
                      <a:lnTo>
                        <a:pt x="220" y="154"/>
                      </a:lnTo>
                      <a:lnTo>
                        <a:pt x="219" y="154"/>
                      </a:lnTo>
                      <a:lnTo>
                        <a:pt x="219" y="155"/>
                      </a:lnTo>
                      <a:lnTo>
                        <a:pt x="219" y="156"/>
                      </a:lnTo>
                      <a:lnTo>
                        <a:pt x="219" y="157"/>
                      </a:lnTo>
                      <a:lnTo>
                        <a:pt x="218" y="157"/>
                      </a:lnTo>
                      <a:lnTo>
                        <a:pt x="218" y="158"/>
                      </a:lnTo>
                      <a:lnTo>
                        <a:pt x="217" y="158"/>
                      </a:lnTo>
                      <a:lnTo>
                        <a:pt x="217" y="159"/>
                      </a:lnTo>
                      <a:lnTo>
                        <a:pt x="217" y="160"/>
                      </a:lnTo>
                      <a:lnTo>
                        <a:pt x="216" y="160"/>
                      </a:lnTo>
                      <a:lnTo>
                        <a:pt x="215" y="160"/>
                      </a:lnTo>
                      <a:lnTo>
                        <a:pt x="215" y="161"/>
                      </a:lnTo>
                      <a:lnTo>
                        <a:pt x="215" y="162"/>
                      </a:lnTo>
                      <a:lnTo>
                        <a:pt x="215" y="163"/>
                      </a:lnTo>
                      <a:lnTo>
                        <a:pt x="214" y="163"/>
                      </a:lnTo>
                      <a:lnTo>
                        <a:pt x="213" y="163"/>
                      </a:lnTo>
                      <a:lnTo>
                        <a:pt x="213" y="164"/>
                      </a:lnTo>
                      <a:lnTo>
                        <a:pt x="213" y="165"/>
                      </a:lnTo>
                      <a:lnTo>
                        <a:pt x="212" y="166"/>
                      </a:lnTo>
                      <a:lnTo>
                        <a:pt x="211" y="166"/>
                      </a:lnTo>
                      <a:lnTo>
                        <a:pt x="211" y="165"/>
                      </a:lnTo>
                      <a:lnTo>
                        <a:pt x="212" y="165"/>
                      </a:lnTo>
                      <a:lnTo>
                        <a:pt x="212" y="164"/>
                      </a:lnTo>
                      <a:lnTo>
                        <a:pt x="211" y="164"/>
                      </a:lnTo>
                      <a:lnTo>
                        <a:pt x="211" y="163"/>
                      </a:lnTo>
                      <a:lnTo>
                        <a:pt x="210" y="163"/>
                      </a:lnTo>
                      <a:lnTo>
                        <a:pt x="210" y="162"/>
                      </a:lnTo>
                      <a:lnTo>
                        <a:pt x="209" y="161"/>
                      </a:lnTo>
                      <a:lnTo>
                        <a:pt x="209" y="160"/>
                      </a:lnTo>
                      <a:lnTo>
                        <a:pt x="209" y="159"/>
                      </a:lnTo>
                      <a:lnTo>
                        <a:pt x="208" y="159"/>
                      </a:lnTo>
                      <a:lnTo>
                        <a:pt x="207" y="159"/>
                      </a:lnTo>
                      <a:lnTo>
                        <a:pt x="206" y="159"/>
                      </a:lnTo>
                      <a:lnTo>
                        <a:pt x="205" y="159"/>
                      </a:lnTo>
                      <a:lnTo>
                        <a:pt x="205" y="160"/>
                      </a:lnTo>
                      <a:lnTo>
                        <a:pt x="204" y="160"/>
                      </a:lnTo>
                      <a:lnTo>
                        <a:pt x="203" y="160"/>
                      </a:lnTo>
                      <a:lnTo>
                        <a:pt x="203" y="161"/>
                      </a:lnTo>
                      <a:lnTo>
                        <a:pt x="202" y="162"/>
                      </a:lnTo>
                      <a:lnTo>
                        <a:pt x="201" y="162"/>
                      </a:lnTo>
                      <a:lnTo>
                        <a:pt x="200" y="162"/>
                      </a:lnTo>
                      <a:lnTo>
                        <a:pt x="199" y="162"/>
                      </a:lnTo>
                      <a:lnTo>
                        <a:pt x="198" y="163"/>
                      </a:lnTo>
                      <a:lnTo>
                        <a:pt x="197" y="164"/>
                      </a:lnTo>
                      <a:lnTo>
                        <a:pt x="197" y="165"/>
                      </a:lnTo>
                      <a:lnTo>
                        <a:pt x="197" y="166"/>
                      </a:lnTo>
                      <a:lnTo>
                        <a:pt x="196" y="166"/>
                      </a:lnTo>
                      <a:lnTo>
                        <a:pt x="195" y="166"/>
                      </a:lnTo>
                      <a:lnTo>
                        <a:pt x="194" y="166"/>
                      </a:lnTo>
                      <a:lnTo>
                        <a:pt x="193" y="166"/>
                      </a:lnTo>
                      <a:lnTo>
                        <a:pt x="193" y="167"/>
                      </a:lnTo>
                      <a:lnTo>
                        <a:pt x="192" y="167"/>
                      </a:lnTo>
                      <a:lnTo>
                        <a:pt x="192" y="168"/>
                      </a:lnTo>
                      <a:lnTo>
                        <a:pt x="191" y="168"/>
                      </a:lnTo>
                      <a:lnTo>
                        <a:pt x="190" y="168"/>
                      </a:lnTo>
                      <a:lnTo>
                        <a:pt x="189" y="168"/>
                      </a:lnTo>
                      <a:lnTo>
                        <a:pt x="188" y="168"/>
                      </a:lnTo>
                      <a:lnTo>
                        <a:pt x="187" y="168"/>
                      </a:lnTo>
                      <a:lnTo>
                        <a:pt x="186" y="168"/>
                      </a:lnTo>
                      <a:lnTo>
                        <a:pt x="185" y="168"/>
                      </a:lnTo>
                      <a:lnTo>
                        <a:pt x="184" y="167"/>
                      </a:lnTo>
                      <a:lnTo>
                        <a:pt x="184" y="168"/>
                      </a:lnTo>
                      <a:lnTo>
                        <a:pt x="183" y="168"/>
                      </a:lnTo>
                      <a:lnTo>
                        <a:pt x="182" y="169"/>
                      </a:lnTo>
                      <a:lnTo>
                        <a:pt x="181" y="169"/>
                      </a:lnTo>
                      <a:lnTo>
                        <a:pt x="180" y="169"/>
                      </a:lnTo>
                      <a:lnTo>
                        <a:pt x="179" y="169"/>
                      </a:lnTo>
                      <a:lnTo>
                        <a:pt x="178" y="169"/>
                      </a:lnTo>
                      <a:lnTo>
                        <a:pt x="177" y="169"/>
                      </a:lnTo>
                      <a:lnTo>
                        <a:pt x="176" y="169"/>
                      </a:lnTo>
                      <a:lnTo>
                        <a:pt x="176" y="168"/>
                      </a:lnTo>
                      <a:lnTo>
                        <a:pt x="175" y="168"/>
                      </a:lnTo>
                      <a:lnTo>
                        <a:pt x="175" y="167"/>
                      </a:lnTo>
                      <a:lnTo>
                        <a:pt x="175" y="166"/>
                      </a:lnTo>
                      <a:lnTo>
                        <a:pt x="174" y="166"/>
                      </a:lnTo>
                      <a:lnTo>
                        <a:pt x="174" y="165"/>
                      </a:lnTo>
                      <a:lnTo>
                        <a:pt x="173" y="165"/>
                      </a:lnTo>
                      <a:lnTo>
                        <a:pt x="172" y="165"/>
                      </a:lnTo>
                      <a:lnTo>
                        <a:pt x="171" y="165"/>
                      </a:lnTo>
                      <a:lnTo>
                        <a:pt x="170" y="165"/>
                      </a:lnTo>
                      <a:lnTo>
                        <a:pt x="169" y="165"/>
                      </a:lnTo>
                      <a:lnTo>
                        <a:pt x="169" y="166"/>
                      </a:lnTo>
                      <a:lnTo>
                        <a:pt x="168" y="166"/>
                      </a:lnTo>
                      <a:lnTo>
                        <a:pt x="167" y="166"/>
                      </a:lnTo>
                      <a:lnTo>
                        <a:pt x="166" y="166"/>
                      </a:lnTo>
                      <a:lnTo>
                        <a:pt x="165" y="166"/>
                      </a:lnTo>
                      <a:lnTo>
                        <a:pt x="165" y="165"/>
                      </a:lnTo>
                      <a:lnTo>
                        <a:pt x="164" y="165"/>
                      </a:lnTo>
                      <a:lnTo>
                        <a:pt x="164" y="164"/>
                      </a:lnTo>
                      <a:lnTo>
                        <a:pt x="163" y="164"/>
                      </a:lnTo>
                      <a:lnTo>
                        <a:pt x="162" y="163"/>
                      </a:lnTo>
                      <a:lnTo>
                        <a:pt x="162" y="162"/>
                      </a:lnTo>
                      <a:lnTo>
                        <a:pt x="162" y="161"/>
                      </a:lnTo>
                      <a:lnTo>
                        <a:pt x="161" y="160"/>
                      </a:lnTo>
                      <a:lnTo>
                        <a:pt x="160" y="160"/>
                      </a:lnTo>
                      <a:lnTo>
                        <a:pt x="159" y="160"/>
                      </a:lnTo>
                      <a:lnTo>
                        <a:pt x="158" y="160"/>
                      </a:lnTo>
                      <a:lnTo>
                        <a:pt x="157" y="160"/>
                      </a:lnTo>
                      <a:lnTo>
                        <a:pt x="157" y="159"/>
                      </a:lnTo>
                      <a:lnTo>
                        <a:pt x="156" y="159"/>
                      </a:lnTo>
                      <a:lnTo>
                        <a:pt x="156" y="158"/>
                      </a:lnTo>
                      <a:lnTo>
                        <a:pt x="155" y="158"/>
                      </a:lnTo>
                      <a:lnTo>
                        <a:pt x="154" y="157"/>
                      </a:lnTo>
                      <a:lnTo>
                        <a:pt x="153" y="157"/>
                      </a:lnTo>
                      <a:lnTo>
                        <a:pt x="153" y="156"/>
                      </a:lnTo>
                      <a:lnTo>
                        <a:pt x="152" y="156"/>
                      </a:lnTo>
                      <a:lnTo>
                        <a:pt x="152" y="157"/>
                      </a:lnTo>
                      <a:lnTo>
                        <a:pt x="151" y="157"/>
                      </a:lnTo>
                      <a:lnTo>
                        <a:pt x="151" y="158"/>
                      </a:lnTo>
                      <a:lnTo>
                        <a:pt x="150" y="158"/>
                      </a:lnTo>
                      <a:lnTo>
                        <a:pt x="149" y="159"/>
                      </a:lnTo>
                      <a:lnTo>
                        <a:pt x="148" y="158"/>
                      </a:lnTo>
                      <a:lnTo>
                        <a:pt x="147" y="159"/>
                      </a:lnTo>
                      <a:lnTo>
                        <a:pt x="146" y="159"/>
                      </a:lnTo>
                      <a:lnTo>
                        <a:pt x="146" y="160"/>
                      </a:lnTo>
                      <a:lnTo>
                        <a:pt x="145" y="160"/>
                      </a:lnTo>
                      <a:lnTo>
                        <a:pt x="144" y="160"/>
                      </a:lnTo>
                      <a:lnTo>
                        <a:pt x="143" y="160"/>
                      </a:lnTo>
                      <a:lnTo>
                        <a:pt x="142" y="160"/>
                      </a:lnTo>
                      <a:lnTo>
                        <a:pt x="142" y="159"/>
                      </a:lnTo>
                      <a:lnTo>
                        <a:pt x="141" y="159"/>
                      </a:lnTo>
                      <a:lnTo>
                        <a:pt x="141" y="158"/>
                      </a:lnTo>
                      <a:lnTo>
                        <a:pt x="140" y="158"/>
                      </a:lnTo>
                      <a:lnTo>
                        <a:pt x="139" y="159"/>
                      </a:lnTo>
                      <a:lnTo>
                        <a:pt x="138" y="159"/>
                      </a:lnTo>
                      <a:lnTo>
                        <a:pt x="138" y="160"/>
                      </a:lnTo>
                      <a:lnTo>
                        <a:pt x="137" y="160"/>
                      </a:lnTo>
                      <a:lnTo>
                        <a:pt x="136" y="160"/>
                      </a:lnTo>
                      <a:lnTo>
                        <a:pt x="135" y="160"/>
                      </a:lnTo>
                      <a:lnTo>
                        <a:pt x="135" y="161"/>
                      </a:lnTo>
                      <a:lnTo>
                        <a:pt x="134" y="161"/>
                      </a:lnTo>
                      <a:lnTo>
                        <a:pt x="133" y="160"/>
                      </a:lnTo>
                      <a:lnTo>
                        <a:pt x="132" y="160"/>
                      </a:lnTo>
                      <a:lnTo>
                        <a:pt x="132" y="159"/>
                      </a:lnTo>
                      <a:lnTo>
                        <a:pt x="131" y="158"/>
                      </a:lnTo>
                      <a:lnTo>
                        <a:pt x="130" y="157"/>
                      </a:lnTo>
                      <a:lnTo>
                        <a:pt x="129" y="156"/>
                      </a:lnTo>
                      <a:lnTo>
                        <a:pt x="128" y="156"/>
                      </a:lnTo>
                      <a:lnTo>
                        <a:pt x="128" y="157"/>
                      </a:lnTo>
                      <a:lnTo>
                        <a:pt x="127" y="157"/>
                      </a:lnTo>
                      <a:lnTo>
                        <a:pt x="126" y="157"/>
                      </a:lnTo>
                      <a:lnTo>
                        <a:pt x="125" y="157"/>
                      </a:lnTo>
                      <a:lnTo>
                        <a:pt x="124" y="157"/>
                      </a:lnTo>
                      <a:lnTo>
                        <a:pt x="123" y="157"/>
                      </a:lnTo>
                      <a:lnTo>
                        <a:pt x="122" y="157"/>
                      </a:lnTo>
                      <a:lnTo>
                        <a:pt x="121" y="157"/>
                      </a:lnTo>
                      <a:lnTo>
                        <a:pt x="121" y="156"/>
                      </a:lnTo>
                      <a:lnTo>
                        <a:pt x="120" y="156"/>
                      </a:lnTo>
                      <a:lnTo>
                        <a:pt x="119" y="157"/>
                      </a:lnTo>
                      <a:lnTo>
                        <a:pt x="119" y="158"/>
                      </a:lnTo>
                      <a:lnTo>
                        <a:pt x="118" y="158"/>
                      </a:lnTo>
                      <a:lnTo>
                        <a:pt x="117" y="159"/>
                      </a:lnTo>
                      <a:lnTo>
                        <a:pt x="117" y="160"/>
                      </a:lnTo>
                      <a:lnTo>
                        <a:pt x="116" y="160"/>
                      </a:lnTo>
                      <a:lnTo>
                        <a:pt x="116" y="161"/>
                      </a:lnTo>
                      <a:lnTo>
                        <a:pt x="115" y="161"/>
                      </a:lnTo>
                      <a:lnTo>
                        <a:pt x="114" y="161"/>
                      </a:lnTo>
                      <a:lnTo>
                        <a:pt x="114" y="162"/>
                      </a:lnTo>
                      <a:lnTo>
                        <a:pt x="113" y="162"/>
                      </a:lnTo>
                      <a:lnTo>
                        <a:pt x="112" y="162"/>
                      </a:lnTo>
                      <a:lnTo>
                        <a:pt x="112" y="161"/>
                      </a:lnTo>
                      <a:lnTo>
                        <a:pt x="111" y="161"/>
                      </a:lnTo>
                      <a:lnTo>
                        <a:pt x="110" y="161"/>
                      </a:lnTo>
                      <a:lnTo>
                        <a:pt x="109" y="162"/>
                      </a:lnTo>
                      <a:lnTo>
                        <a:pt x="108" y="162"/>
                      </a:lnTo>
                      <a:lnTo>
                        <a:pt x="107" y="162"/>
                      </a:lnTo>
                      <a:lnTo>
                        <a:pt x="107" y="163"/>
                      </a:lnTo>
                      <a:lnTo>
                        <a:pt x="106" y="163"/>
                      </a:lnTo>
                      <a:lnTo>
                        <a:pt x="105" y="163"/>
                      </a:lnTo>
                      <a:lnTo>
                        <a:pt x="105" y="164"/>
                      </a:lnTo>
                      <a:lnTo>
                        <a:pt x="104" y="164"/>
                      </a:lnTo>
                      <a:lnTo>
                        <a:pt x="104" y="165"/>
                      </a:lnTo>
                      <a:lnTo>
                        <a:pt x="104" y="166"/>
                      </a:lnTo>
                      <a:lnTo>
                        <a:pt x="104" y="165"/>
                      </a:lnTo>
                      <a:lnTo>
                        <a:pt x="103" y="165"/>
                      </a:lnTo>
                      <a:lnTo>
                        <a:pt x="102" y="165"/>
                      </a:lnTo>
                      <a:lnTo>
                        <a:pt x="101" y="165"/>
                      </a:lnTo>
                      <a:lnTo>
                        <a:pt x="100" y="165"/>
                      </a:lnTo>
                      <a:lnTo>
                        <a:pt x="100" y="166"/>
                      </a:lnTo>
                      <a:lnTo>
                        <a:pt x="99" y="166"/>
                      </a:lnTo>
                      <a:lnTo>
                        <a:pt x="99" y="167"/>
                      </a:lnTo>
                      <a:lnTo>
                        <a:pt x="98" y="167"/>
                      </a:lnTo>
                      <a:lnTo>
                        <a:pt x="98" y="168"/>
                      </a:lnTo>
                      <a:lnTo>
                        <a:pt x="97" y="169"/>
                      </a:lnTo>
                      <a:lnTo>
                        <a:pt x="96" y="169"/>
                      </a:lnTo>
                      <a:lnTo>
                        <a:pt x="95" y="169"/>
                      </a:lnTo>
                      <a:lnTo>
                        <a:pt x="94" y="170"/>
                      </a:lnTo>
                      <a:lnTo>
                        <a:pt x="93" y="170"/>
                      </a:lnTo>
                      <a:lnTo>
                        <a:pt x="92" y="171"/>
                      </a:lnTo>
                      <a:lnTo>
                        <a:pt x="92" y="172"/>
                      </a:lnTo>
                      <a:lnTo>
                        <a:pt x="91" y="172"/>
                      </a:lnTo>
                      <a:lnTo>
                        <a:pt x="91" y="171"/>
                      </a:lnTo>
                      <a:lnTo>
                        <a:pt x="90" y="171"/>
                      </a:lnTo>
                      <a:lnTo>
                        <a:pt x="89" y="171"/>
                      </a:lnTo>
                      <a:lnTo>
                        <a:pt x="89" y="172"/>
                      </a:lnTo>
                      <a:lnTo>
                        <a:pt x="88" y="172"/>
                      </a:lnTo>
                      <a:lnTo>
                        <a:pt x="87" y="172"/>
                      </a:lnTo>
                      <a:lnTo>
                        <a:pt x="87" y="171"/>
                      </a:lnTo>
                      <a:lnTo>
                        <a:pt x="87" y="170"/>
                      </a:lnTo>
                      <a:lnTo>
                        <a:pt x="86" y="170"/>
                      </a:lnTo>
                      <a:lnTo>
                        <a:pt x="85" y="169"/>
                      </a:lnTo>
                      <a:lnTo>
                        <a:pt x="84" y="169"/>
                      </a:lnTo>
                      <a:lnTo>
                        <a:pt x="84" y="168"/>
                      </a:lnTo>
                      <a:lnTo>
                        <a:pt x="83" y="168"/>
                      </a:lnTo>
                      <a:lnTo>
                        <a:pt x="82" y="168"/>
                      </a:lnTo>
                      <a:lnTo>
                        <a:pt x="83" y="169"/>
                      </a:lnTo>
                      <a:lnTo>
                        <a:pt x="82" y="169"/>
                      </a:lnTo>
                      <a:lnTo>
                        <a:pt x="82" y="170"/>
                      </a:lnTo>
                      <a:lnTo>
                        <a:pt x="81" y="171"/>
                      </a:lnTo>
                      <a:lnTo>
                        <a:pt x="80" y="171"/>
                      </a:lnTo>
                      <a:lnTo>
                        <a:pt x="80" y="172"/>
                      </a:lnTo>
                      <a:lnTo>
                        <a:pt x="79" y="172"/>
                      </a:lnTo>
                      <a:lnTo>
                        <a:pt x="78" y="172"/>
                      </a:lnTo>
                      <a:lnTo>
                        <a:pt x="77" y="172"/>
                      </a:lnTo>
                      <a:lnTo>
                        <a:pt x="76" y="172"/>
                      </a:lnTo>
                      <a:lnTo>
                        <a:pt x="75" y="173"/>
                      </a:lnTo>
                      <a:lnTo>
                        <a:pt x="74" y="173"/>
                      </a:lnTo>
                      <a:lnTo>
                        <a:pt x="74" y="174"/>
                      </a:lnTo>
                      <a:lnTo>
                        <a:pt x="73" y="174"/>
                      </a:lnTo>
                      <a:lnTo>
                        <a:pt x="72" y="174"/>
                      </a:lnTo>
                      <a:lnTo>
                        <a:pt x="72" y="175"/>
                      </a:lnTo>
                      <a:lnTo>
                        <a:pt x="71" y="175"/>
                      </a:lnTo>
                      <a:lnTo>
                        <a:pt x="70" y="175"/>
                      </a:lnTo>
                      <a:lnTo>
                        <a:pt x="69" y="175"/>
                      </a:lnTo>
                      <a:lnTo>
                        <a:pt x="68" y="175"/>
                      </a:lnTo>
                      <a:lnTo>
                        <a:pt x="67" y="176"/>
                      </a:lnTo>
                      <a:lnTo>
                        <a:pt x="66" y="176"/>
                      </a:lnTo>
                      <a:lnTo>
                        <a:pt x="65" y="177"/>
                      </a:lnTo>
                      <a:lnTo>
                        <a:pt x="64" y="177"/>
                      </a:lnTo>
                      <a:lnTo>
                        <a:pt x="64" y="178"/>
                      </a:lnTo>
                      <a:lnTo>
                        <a:pt x="63" y="178"/>
                      </a:lnTo>
                      <a:lnTo>
                        <a:pt x="62" y="178"/>
                      </a:lnTo>
                      <a:lnTo>
                        <a:pt x="62" y="179"/>
                      </a:lnTo>
                      <a:lnTo>
                        <a:pt x="61" y="179"/>
                      </a:lnTo>
                      <a:lnTo>
                        <a:pt x="60" y="179"/>
                      </a:lnTo>
                      <a:lnTo>
                        <a:pt x="59" y="179"/>
                      </a:lnTo>
                      <a:lnTo>
                        <a:pt x="58" y="180"/>
                      </a:lnTo>
                      <a:lnTo>
                        <a:pt x="58" y="179"/>
                      </a:lnTo>
                      <a:lnTo>
                        <a:pt x="57" y="179"/>
                      </a:lnTo>
                      <a:lnTo>
                        <a:pt x="56" y="179"/>
                      </a:lnTo>
                      <a:lnTo>
                        <a:pt x="55" y="179"/>
                      </a:lnTo>
                      <a:lnTo>
                        <a:pt x="56" y="179"/>
                      </a:lnTo>
                      <a:lnTo>
                        <a:pt x="56" y="180"/>
                      </a:lnTo>
                      <a:lnTo>
                        <a:pt x="56" y="181"/>
                      </a:lnTo>
                      <a:lnTo>
                        <a:pt x="55" y="181"/>
                      </a:lnTo>
                      <a:lnTo>
                        <a:pt x="54" y="181"/>
                      </a:lnTo>
                      <a:lnTo>
                        <a:pt x="54" y="182"/>
                      </a:lnTo>
                      <a:lnTo>
                        <a:pt x="53" y="181"/>
                      </a:lnTo>
                      <a:lnTo>
                        <a:pt x="52" y="181"/>
                      </a:lnTo>
                      <a:lnTo>
                        <a:pt x="51" y="180"/>
                      </a:lnTo>
                      <a:lnTo>
                        <a:pt x="50" y="180"/>
                      </a:lnTo>
                      <a:lnTo>
                        <a:pt x="49" y="181"/>
                      </a:lnTo>
                      <a:lnTo>
                        <a:pt x="48" y="181"/>
                      </a:lnTo>
                      <a:lnTo>
                        <a:pt x="47" y="181"/>
                      </a:lnTo>
                      <a:lnTo>
                        <a:pt x="46" y="181"/>
                      </a:lnTo>
                      <a:lnTo>
                        <a:pt x="46" y="182"/>
                      </a:lnTo>
                      <a:lnTo>
                        <a:pt x="46" y="183"/>
                      </a:lnTo>
                      <a:lnTo>
                        <a:pt x="45" y="183"/>
                      </a:lnTo>
                      <a:lnTo>
                        <a:pt x="44" y="183"/>
                      </a:lnTo>
                      <a:lnTo>
                        <a:pt x="43" y="183"/>
                      </a:lnTo>
                      <a:lnTo>
                        <a:pt x="42" y="183"/>
                      </a:lnTo>
                      <a:lnTo>
                        <a:pt x="42" y="182"/>
                      </a:lnTo>
                      <a:lnTo>
                        <a:pt x="41" y="182"/>
                      </a:lnTo>
                      <a:lnTo>
                        <a:pt x="40" y="182"/>
                      </a:lnTo>
                      <a:lnTo>
                        <a:pt x="39" y="182"/>
                      </a:lnTo>
                      <a:lnTo>
                        <a:pt x="39" y="181"/>
                      </a:lnTo>
                      <a:lnTo>
                        <a:pt x="38" y="181"/>
                      </a:lnTo>
                      <a:lnTo>
                        <a:pt x="37" y="181"/>
                      </a:lnTo>
                      <a:lnTo>
                        <a:pt x="36" y="180"/>
                      </a:lnTo>
                      <a:lnTo>
                        <a:pt x="35" y="180"/>
                      </a:lnTo>
                      <a:lnTo>
                        <a:pt x="35" y="179"/>
                      </a:lnTo>
                      <a:lnTo>
                        <a:pt x="34" y="179"/>
                      </a:lnTo>
                      <a:lnTo>
                        <a:pt x="34" y="178"/>
                      </a:lnTo>
                      <a:lnTo>
                        <a:pt x="34" y="177"/>
                      </a:lnTo>
                      <a:lnTo>
                        <a:pt x="34" y="176"/>
                      </a:lnTo>
                      <a:lnTo>
                        <a:pt x="33" y="176"/>
                      </a:lnTo>
                      <a:lnTo>
                        <a:pt x="33" y="175"/>
                      </a:lnTo>
                      <a:lnTo>
                        <a:pt x="32" y="175"/>
                      </a:lnTo>
                      <a:lnTo>
                        <a:pt x="32" y="174"/>
                      </a:lnTo>
                      <a:lnTo>
                        <a:pt x="31" y="174"/>
                      </a:lnTo>
                      <a:lnTo>
                        <a:pt x="31" y="173"/>
                      </a:lnTo>
                      <a:lnTo>
                        <a:pt x="30" y="173"/>
                      </a:lnTo>
                      <a:lnTo>
                        <a:pt x="29" y="172"/>
                      </a:lnTo>
                      <a:lnTo>
                        <a:pt x="28" y="172"/>
                      </a:lnTo>
                      <a:lnTo>
                        <a:pt x="27" y="172"/>
                      </a:lnTo>
                      <a:lnTo>
                        <a:pt x="26" y="172"/>
                      </a:lnTo>
                      <a:lnTo>
                        <a:pt x="25" y="171"/>
                      </a:lnTo>
                      <a:lnTo>
                        <a:pt x="24" y="171"/>
                      </a:lnTo>
                      <a:lnTo>
                        <a:pt x="23" y="171"/>
                      </a:lnTo>
                      <a:lnTo>
                        <a:pt x="22" y="171"/>
                      </a:lnTo>
                      <a:lnTo>
                        <a:pt x="22" y="170"/>
                      </a:lnTo>
                      <a:lnTo>
                        <a:pt x="21" y="170"/>
                      </a:lnTo>
                      <a:lnTo>
                        <a:pt x="20" y="170"/>
                      </a:lnTo>
                      <a:lnTo>
                        <a:pt x="19" y="169"/>
                      </a:lnTo>
                      <a:lnTo>
                        <a:pt x="18" y="169"/>
                      </a:lnTo>
                      <a:lnTo>
                        <a:pt x="18" y="168"/>
                      </a:lnTo>
                      <a:lnTo>
                        <a:pt x="17" y="168"/>
                      </a:lnTo>
                      <a:lnTo>
                        <a:pt x="17" y="167"/>
                      </a:lnTo>
                      <a:lnTo>
                        <a:pt x="17" y="166"/>
                      </a:lnTo>
                      <a:lnTo>
                        <a:pt x="17" y="165"/>
                      </a:lnTo>
                      <a:lnTo>
                        <a:pt x="17" y="164"/>
                      </a:lnTo>
                      <a:lnTo>
                        <a:pt x="17" y="163"/>
                      </a:lnTo>
                      <a:lnTo>
                        <a:pt x="16" y="163"/>
                      </a:lnTo>
                      <a:lnTo>
                        <a:pt x="16" y="162"/>
                      </a:lnTo>
                      <a:lnTo>
                        <a:pt x="16" y="161"/>
                      </a:lnTo>
                      <a:lnTo>
                        <a:pt x="17" y="160"/>
                      </a:lnTo>
                      <a:lnTo>
                        <a:pt x="17" y="159"/>
                      </a:lnTo>
                      <a:lnTo>
                        <a:pt x="18" y="159"/>
                      </a:lnTo>
                      <a:lnTo>
                        <a:pt x="18" y="158"/>
                      </a:lnTo>
                      <a:lnTo>
                        <a:pt x="18" y="157"/>
                      </a:lnTo>
                      <a:lnTo>
                        <a:pt x="19" y="157"/>
                      </a:lnTo>
                      <a:lnTo>
                        <a:pt x="19" y="156"/>
                      </a:lnTo>
                      <a:lnTo>
                        <a:pt x="19" y="155"/>
                      </a:lnTo>
                      <a:lnTo>
                        <a:pt x="18" y="155"/>
                      </a:lnTo>
                      <a:lnTo>
                        <a:pt x="18" y="154"/>
                      </a:lnTo>
                      <a:lnTo>
                        <a:pt x="19" y="154"/>
                      </a:lnTo>
                      <a:lnTo>
                        <a:pt x="18" y="154"/>
                      </a:lnTo>
                      <a:lnTo>
                        <a:pt x="17" y="154"/>
                      </a:lnTo>
                      <a:lnTo>
                        <a:pt x="16" y="153"/>
                      </a:lnTo>
                      <a:lnTo>
                        <a:pt x="15" y="152"/>
                      </a:lnTo>
                      <a:lnTo>
                        <a:pt x="14" y="152"/>
                      </a:lnTo>
                      <a:lnTo>
                        <a:pt x="14" y="151"/>
                      </a:lnTo>
                      <a:lnTo>
                        <a:pt x="13" y="151"/>
                      </a:lnTo>
                      <a:lnTo>
                        <a:pt x="13" y="150"/>
                      </a:lnTo>
                      <a:lnTo>
                        <a:pt x="13" y="149"/>
                      </a:lnTo>
                      <a:lnTo>
                        <a:pt x="13" y="148"/>
                      </a:lnTo>
                      <a:lnTo>
                        <a:pt x="13" y="147"/>
                      </a:lnTo>
                      <a:lnTo>
                        <a:pt x="13" y="146"/>
                      </a:lnTo>
                      <a:lnTo>
                        <a:pt x="13" y="145"/>
                      </a:lnTo>
                      <a:lnTo>
                        <a:pt x="13" y="144"/>
                      </a:lnTo>
                      <a:lnTo>
                        <a:pt x="13" y="143"/>
                      </a:lnTo>
                      <a:lnTo>
                        <a:pt x="14" y="143"/>
                      </a:lnTo>
                      <a:lnTo>
                        <a:pt x="13" y="142"/>
                      </a:lnTo>
                      <a:lnTo>
                        <a:pt x="13" y="141"/>
                      </a:lnTo>
                      <a:lnTo>
                        <a:pt x="13" y="140"/>
                      </a:lnTo>
                      <a:lnTo>
                        <a:pt x="14" y="140"/>
                      </a:lnTo>
                      <a:lnTo>
                        <a:pt x="14" y="138"/>
                      </a:lnTo>
                      <a:lnTo>
                        <a:pt x="15" y="138"/>
                      </a:lnTo>
                      <a:lnTo>
                        <a:pt x="15" y="137"/>
                      </a:lnTo>
                      <a:lnTo>
                        <a:pt x="14" y="137"/>
                      </a:lnTo>
                      <a:lnTo>
                        <a:pt x="13" y="137"/>
                      </a:lnTo>
                      <a:lnTo>
                        <a:pt x="12" y="136"/>
                      </a:lnTo>
                      <a:lnTo>
                        <a:pt x="11" y="136"/>
                      </a:lnTo>
                      <a:lnTo>
                        <a:pt x="11" y="135"/>
                      </a:lnTo>
                      <a:lnTo>
                        <a:pt x="10" y="135"/>
                      </a:lnTo>
                      <a:lnTo>
                        <a:pt x="10" y="134"/>
                      </a:lnTo>
                      <a:lnTo>
                        <a:pt x="11" y="134"/>
                      </a:lnTo>
                      <a:lnTo>
                        <a:pt x="11" y="133"/>
                      </a:lnTo>
                      <a:lnTo>
                        <a:pt x="10" y="132"/>
                      </a:lnTo>
                      <a:lnTo>
                        <a:pt x="9" y="132"/>
                      </a:lnTo>
                      <a:lnTo>
                        <a:pt x="8" y="132"/>
                      </a:lnTo>
                      <a:lnTo>
                        <a:pt x="8" y="131"/>
                      </a:lnTo>
                      <a:lnTo>
                        <a:pt x="8" y="130"/>
                      </a:lnTo>
                      <a:lnTo>
                        <a:pt x="8" y="129"/>
                      </a:lnTo>
                      <a:lnTo>
                        <a:pt x="7" y="128"/>
                      </a:lnTo>
                      <a:lnTo>
                        <a:pt x="7" y="127"/>
                      </a:lnTo>
                      <a:lnTo>
                        <a:pt x="7" y="126"/>
                      </a:lnTo>
                      <a:lnTo>
                        <a:pt x="6" y="125"/>
                      </a:lnTo>
                      <a:lnTo>
                        <a:pt x="5" y="125"/>
                      </a:lnTo>
                      <a:lnTo>
                        <a:pt x="4" y="125"/>
                      </a:lnTo>
                      <a:lnTo>
                        <a:pt x="4" y="124"/>
                      </a:lnTo>
                      <a:lnTo>
                        <a:pt x="3" y="124"/>
                      </a:lnTo>
                      <a:lnTo>
                        <a:pt x="3" y="123"/>
                      </a:lnTo>
                      <a:lnTo>
                        <a:pt x="3" y="122"/>
                      </a:lnTo>
                      <a:lnTo>
                        <a:pt x="3" y="121"/>
                      </a:lnTo>
                      <a:lnTo>
                        <a:pt x="4" y="121"/>
                      </a:lnTo>
                      <a:lnTo>
                        <a:pt x="5" y="120"/>
                      </a:lnTo>
                      <a:lnTo>
                        <a:pt x="6" y="119"/>
                      </a:lnTo>
                      <a:lnTo>
                        <a:pt x="6" y="118"/>
                      </a:lnTo>
                      <a:lnTo>
                        <a:pt x="7" y="118"/>
                      </a:lnTo>
                      <a:lnTo>
                        <a:pt x="6" y="117"/>
                      </a:lnTo>
                      <a:lnTo>
                        <a:pt x="7" y="116"/>
                      </a:lnTo>
                      <a:lnTo>
                        <a:pt x="8" y="115"/>
                      </a:lnTo>
                      <a:lnTo>
                        <a:pt x="8" y="114"/>
                      </a:lnTo>
                      <a:lnTo>
                        <a:pt x="7" y="114"/>
                      </a:lnTo>
                      <a:lnTo>
                        <a:pt x="6" y="113"/>
                      </a:lnTo>
                      <a:lnTo>
                        <a:pt x="6" y="112"/>
                      </a:lnTo>
                      <a:lnTo>
                        <a:pt x="6" y="111"/>
                      </a:lnTo>
                      <a:lnTo>
                        <a:pt x="5" y="110"/>
                      </a:lnTo>
                      <a:lnTo>
                        <a:pt x="5" y="109"/>
                      </a:lnTo>
                      <a:lnTo>
                        <a:pt x="6" y="109"/>
                      </a:lnTo>
                      <a:lnTo>
                        <a:pt x="6" y="108"/>
                      </a:lnTo>
                      <a:lnTo>
                        <a:pt x="5" y="108"/>
                      </a:lnTo>
                      <a:lnTo>
                        <a:pt x="4" y="108"/>
                      </a:lnTo>
                      <a:lnTo>
                        <a:pt x="3" y="108"/>
                      </a:lnTo>
                      <a:lnTo>
                        <a:pt x="2" y="108"/>
                      </a:lnTo>
                      <a:lnTo>
                        <a:pt x="1" y="107"/>
                      </a:lnTo>
                      <a:lnTo>
                        <a:pt x="0" y="107"/>
                      </a:lnTo>
                      <a:lnTo>
                        <a:pt x="0" y="106"/>
                      </a:lnTo>
                      <a:lnTo>
                        <a:pt x="0" y="105"/>
                      </a:lnTo>
                      <a:lnTo>
                        <a:pt x="0" y="104"/>
                      </a:lnTo>
                      <a:lnTo>
                        <a:pt x="0" y="103"/>
                      </a:lnTo>
                      <a:lnTo>
                        <a:pt x="0" y="102"/>
                      </a:lnTo>
                      <a:lnTo>
                        <a:pt x="0" y="101"/>
                      </a:lnTo>
                      <a:lnTo>
                        <a:pt x="0" y="100"/>
                      </a:lnTo>
                      <a:lnTo>
                        <a:pt x="0" y="99"/>
                      </a:lnTo>
                      <a:lnTo>
                        <a:pt x="0" y="98"/>
                      </a:lnTo>
                      <a:lnTo>
                        <a:pt x="0" y="97"/>
                      </a:lnTo>
                      <a:lnTo>
                        <a:pt x="1" y="97"/>
                      </a:lnTo>
                      <a:lnTo>
                        <a:pt x="1" y="96"/>
                      </a:lnTo>
                      <a:lnTo>
                        <a:pt x="2" y="96"/>
                      </a:lnTo>
                      <a:lnTo>
                        <a:pt x="2" y="95"/>
                      </a:lnTo>
                      <a:lnTo>
                        <a:pt x="2" y="94"/>
                      </a:lnTo>
                      <a:lnTo>
                        <a:pt x="2" y="93"/>
                      </a:lnTo>
                      <a:lnTo>
                        <a:pt x="2" y="92"/>
                      </a:lnTo>
                      <a:lnTo>
                        <a:pt x="3" y="92"/>
                      </a:lnTo>
                      <a:lnTo>
                        <a:pt x="3" y="91"/>
                      </a:lnTo>
                      <a:lnTo>
                        <a:pt x="4" y="91"/>
                      </a:lnTo>
                      <a:lnTo>
                        <a:pt x="4" y="90"/>
                      </a:lnTo>
                      <a:lnTo>
                        <a:pt x="5" y="90"/>
                      </a:lnTo>
                      <a:lnTo>
                        <a:pt x="4" y="89"/>
                      </a:lnTo>
                      <a:lnTo>
                        <a:pt x="4" y="88"/>
                      </a:lnTo>
                      <a:lnTo>
                        <a:pt x="4" y="87"/>
                      </a:lnTo>
                      <a:lnTo>
                        <a:pt x="3" y="87"/>
                      </a:lnTo>
                      <a:lnTo>
                        <a:pt x="3" y="86"/>
                      </a:lnTo>
                      <a:lnTo>
                        <a:pt x="2" y="86"/>
                      </a:lnTo>
                      <a:lnTo>
                        <a:pt x="1" y="86"/>
                      </a:lnTo>
                      <a:lnTo>
                        <a:pt x="0" y="86"/>
                      </a:lnTo>
                      <a:lnTo>
                        <a:pt x="0" y="85"/>
                      </a:lnTo>
                      <a:lnTo>
                        <a:pt x="0" y="84"/>
                      </a:lnTo>
                      <a:lnTo>
                        <a:pt x="0" y="83"/>
                      </a:lnTo>
                      <a:lnTo>
                        <a:pt x="1" y="83"/>
                      </a:lnTo>
                      <a:lnTo>
                        <a:pt x="1" y="82"/>
                      </a:lnTo>
                      <a:lnTo>
                        <a:pt x="1" y="81"/>
                      </a:lnTo>
                      <a:lnTo>
                        <a:pt x="1" y="80"/>
                      </a:lnTo>
                      <a:lnTo>
                        <a:pt x="1" y="79"/>
                      </a:lnTo>
                      <a:lnTo>
                        <a:pt x="0" y="79"/>
                      </a:lnTo>
                      <a:lnTo>
                        <a:pt x="0" y="78"/>
                      </a:lnTo>
                      <a:lnTo>
                        <a:pt x="0" y="77"/>
                      </a:lnTo>
                      <a:lnTo>
                        <a:pt x="0" y="76"/>
                      </a:lnTo>
                      <a:lnTo>
                        <a:pt x="0" y="75"/>
                      </a:lnTo>
                      <a:lnTo>
                        <a:pt x="1" y="75"/>
                      </a:lnTo>
                      <a:lnTo>
                        <a:pt x="2" y="75"/>
                      </a:lnTo>
                      <a:lnTo>
                        <a:pt x="3" y="74"/>
                      </a:lnTo>
                      <a:lnTo>
                        <a:pt x="4" y="73"/>
                      </a:lnTo>
                      <a:lnTo>
                        <a:pt x="6" y="73"/>
                      </a:lnTo>
                      <a:lnTo>
                        <a:pt x="7" y="73"/>
                      </a:lnTo>
                      <a:lnTo>
                        <a:pt x="8" y="73"/>
                      </a:lnTo>
                      <a:lnTo>
                        <a:pt x="9" y="73"/>
                      </a:lnTo>
                      <a:lnTo>
                        <a:pt x="9" y="72"/>
                      </a:lnTo>
                      <a:lnTo>
                        <a:pt x="10" y="72"/>
                      </a:lnTo>
                      <a:lnTo>
                        <a:pt x="10" y="71"/>
                      </a:lnTo>
                      <a:lnTo>
                        <a:pt x="11" y="71"/>
                      </a:lnTo>
                      <a:lnTo>
                        <a:pt x="11" y="70"/>
                      </a:lnTo>
                      <a:lnTo>
                        <a:pt x="11" y="69"/>
                      </a:lnTo>
                      <a:lnTo>
                        <a:pt x="12" y="68"/>
                      </a:lnTo>
                      <a:lnTo>
                        <a:pt x="12" y="67"/>
                      </a:lnTo>
                      <a:lnTo>
                        <a:pt x="13" y="67"/>
                      </a:lnTo>
                      <a:lnTo>
                        <a:pt x="14" y="66"/>
                      </a:lnTo>
                      <a:lnTo>
                        <a:pt x="15" y="65"/>
                      </a:lnTo>
                      <a:lnTo>
                        <a:pt x="16" y="64"/>
                      </a:lnTo>
                      <a:lnTo>
                        <a:pt x="17" y="63"/>
                      </a:lnTo>
                      <a:lnTo>
                        <a:pt x="17" y="62"/>
                      </a:lnTo>
                      <a:lnTo>
                        <a:pt x="17" y="61"/>
                      </a:lnTo>
                      <a:lnTo>
                        <a:pt x="18" y="61"/>
                      </a:lnTo>
                      <a:lnTo>
                        <a:pt x="19" y="61"/>
                      </a:lnTo>
                      <a:lnTo>
                        <a:pt x="20" y="60"/>
                      </a:lnTo>
                      <a:lnTo>
                        <a:pt x="19" y="60"/>
                      </a:lnTo>
                      <a:lnTo>
                        <a:pt x="19" y="59"/>
                      </a:lnTo>
                      <a:lnTo>
                        <a:pt x="19" y="58"/>
                      </a:lnTo>
                      <a:lnTo>
                        <a:pt x="19" y="57"/>
                      </a:lnTo>
                      <a:lnTo>
                        <a:pt x="19" y="56"/>
                      </a:lnTo>
                      <a:lnTo>
                        <a:pt x="19" y="55"/>
                      </a:lnTo>
                      <a:lnTo>
                        <a:pt x="20" y="55"/>
                      </a:lnTo>
                      <a:lnTo>
                        <a:pt x="19" y="54"/>
                      </a:lnTo>
                      <a:lnTo>
                        <a:pt x="19" y="53"/>
                      </a:lnTo>
                      <a:lnTo>
                        <a:pt x="19" y="52"/>
                      </a:lnTo>
                      <a:lnTo>
                        <a:pt x="19" y="51"/>
                      </a:lnTo>
                      <a:lnTo>
                        <a:pt x="18" y="51"/>
                      </a:lnTo>
                      <a:lnTo>
                        <a:pt x="18" y="50"/>
                      </a:lnTo>
                      <a:lnTo>
                        <a:pt x="18" y="49"/>
                      </a:lnTo>
                      <a:lnTo>
                        <a:pt x="19" y="48"/>
                      </a:lnTo>
                      <a:lnTo>
                        <a:pt x="19" y="47"/>
                      </a:lnTo>
                      <a:lnTo>
                        <a:pt x="19" y="46"/>
                      </a:lnTo>
                      <a:lnTo>
                        <a:pt x="20" y="46"/>
                      </a:lnTo>
                      <a:lnTo>
                        <a:pt x="20" y="45"/>
                      </a:lnTo>
                      <a:lnTo>
                        <a:pt x="20" y="44"/>
                      </a:lnTo>
                      <a:lnTo>
                        <a:pt x="19" y="44"/>
                      </a:lnTo>
                      <a:lnTo>
                        <a:pt x="18" y="44"/>
                      </a:lnTo>
                      <a:lnTo>
                        <a:pt x="17" y="44"/>
                      </a:lnTo>
                      <a:lnTo>
                        <a:pt x="17" y="43"/>
                      </a:lnTo>
                      <a:lnTo>
                        <a:pt x="17" y="42"/>
                      </a:lnTo>
                      <a:lnTo>
                        <a:pt x="17" y="41"/>
                      </a:lnTo>
                      <a:lnTo>
                        <a:pt x="17" y="40"/>
                      </a:lnTo>
                      <a:lnTo>
                        <a:pt x="17" y="39"/>
                      </a:lnTo>
                      <a:lnTo>
                        <a:pt x="16" y="38"/>
                      </a:lnTo>
                    </a:path>
                  </a:pathLst>
                </a:custGeom>
                <a:solidFill>
                  <a:srgbClr val="9966FF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" name="Freeform 94">
                  <a:extLst>
                    <a:ext uri="{FF2B5EF4-FFF2-40B4-BE49-F238E27FC236}">
                      <a16:creationId xmlns:a16="http://schemas.microsoft.com/office/drawing/2014/main" id="{174A9AAE-EC8F-422B-92A9-90BD197776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8775" y="3235325"/>
                  <a:ext cx="227013" cy="79375"/>
                </a:xfrm>
                <a:custGeom>
                  <a:avLst/>
                  <a:gdLst>
                    <a:gd name="T0" fmla="*/ 3 w 143"/>
                    <a:gd name="T1" fmla="*/ 49 h 50"/>
                    <a:gd name="T2" fmla="*/ 1 w 143"/>
                    <a:gd name="T3" fmla="*/ 45 h 50"/>
                    <a:gd name="T4" fmla="*/ 0 w 143"/>
                    <a:gd name="T5" fmla="*/ 42 h 50"/>
                    <a:gd name="T6" fmla="*/ 2 w 143"/>
                    <a:gd name="T7" fmla="*/ 39 h 50"/>
                    <a:gd name="T8" fmla="*/ 6 w 143"/>
                    <a:gd name="T9" fmla="*/ 40 h 50"/>
                    <a:gd name="T10" fmla="*/ 8 w 143"/>
                    <a:gd name="T11" fmla="*/ 37 h 50"/>
                    <a:gd name="T12" fmla="*/ 11 w 143"/>
                    <a:gd name="T13" fmla="*/ 35 h 50"/>
                    <a:gd name="T14" fmla="*/ 13 w 143"/>
                    <a:gd name="T15" fmla="*/ 33 h 50"/>
                    <a:gd name="T16" fmla="*/ 17 w 143"/>
                    <a:gd name="T17" fmla="*/ 29 h 50"/>
                    <a:gd name="T18" fmla="*/ 17 w 143"/>
                    <a:gd name="T19" fmla="*/ 26 h 50"/>
                    <a:gd name="T20" fmla="*/ 18 w 143"/>
                    <a:gd name="T21" fmla="*/ 23 h 50"/>
                    <a:gd name="T22" fmla="*/ 20 w 143"/>
                    <a:gd name="T23" fmla="*/ 21 h 50"/>
                    <a:gd name="T24" fmla="*/ 22 w 143"/>
                    <a:gd name="T25" fmla="*/ 18 h 50"/>
                    <a:gd name="T26" fmla="*/ 24 w 143"/>
                    <a:gd name="T27" fmla="*/ 19 h 50"/>
                    <a:gd name="T28" fmla="*/ 26 w 143"/>
                    <a:gd name="T29" fmla="*/ 19 h 50"/>
                    <a:gd name="T30" fmla="*/ 29 w 143"/>
                    <a:gd name="T31" fmla="*/ 15 h 50"/>
                    <a:gd name="T32" fmla="*/ 32 w 143"/>
                    <a:gd name="T33" fmla="*/ 14 h 50"/>
                    <a:gd name="T34" fmla="*/ 35 w 143"/>
                    <a:gd name="T35" fmla="*/ 13 h 50"/>
                    <a:gd name="T36" fmla="*/ 35 w 143"/>
                    <a:gd name="T37" fmla="*/ 9 h 50"/>
                    <a:gd name="T38" fmla="*/ 39 w 143"/>
                    <a:gd name="T39" fmla="*/ 8 h 50"/>
                    <a:gd name="T40" fmla="*/ 40 w 143"/>
                    <a:gd name="T41" fmla="*/ 6 h 50"/>
                    <a:gd name="T42" fmla="*/ 42 w 143"/>
                    <a:gd name="T43" fmla="*/ 4 h 50"/>
                    <a:gd name="T44" fmla="*/ 43 w 143"/>
                    <a:gd name="T45" fmla="*/ 1 h 50"/>
                    <a:gd name="T46" fmla="*/ 47 w 143"/>
                    <a:gd name="T47" fmla="*/ 4 h 50"/>
                    <a:gd name="T48" fmla="*/ 51 w 143"/>
                    <a:gd name="T49" fmla="*/ 8 h 50"/>
                    <a:gd name="T50" fmla="*/ 53 w 143"/>
                    <a:gd name="T51" fmla="*/ 12 h 50"/>
                    <a:gd name="T52" fmla="*/ 57 w 143"/>
                    <a:gd name="T53" fmla="*/ 14 h 50"/>
                    <a:gd name="T54" fmla="*/ 61 w 143"/>
                    <a:gd name="T55" fmla="*/ 13 h 50"/>
                    <a:gd name="T56" fmla="*/ 65 w 143"/>
                    <a:gd name="T57" fmla="*/ 10 h 50"/>
                    <a:gd name="T58" fmla="*/ 68 w 143"/>
                    <a:gd name="T59" fmla="*/ 7 h 50"/>
                    <a:gd name="T60" fmla="*/ 70 w 143"/>
                    <a:gd name="T61" fmla="*/ 4 h 50"/>
                    <a:gd name="T62" fmla="*/ 73 w 143"/>
                    <a:gd name="T63" fmla="*/ 1 h 50"/>
                    <a:gd name="T64" fmla="*/ 77 w 143"/>
                    <a:gd name="T65" fmla="*/ 0 h 50"/>
                    <a:gd name="T66" fmla="*/ 82 w 143"/>
                    <a:gd name="T67" fmla="*/ 3 h 50"/>
                    <a:gd name="T68" fmla="*/ 85 w 143"/>
                    <a:gd name="T69" fmla="*/ 4 h 50"/>
                    <a:gd name="T70" fmla="*/ 89 w 143"/>
                    <a:gd name="T71" fmla="*/ 4 h 50"/>
                    <a:gd name="T72" fmla="*/ 93 w 143"/>
                    <a:gd name="T73" fmla="*/ 4 h 50"/>
                    <a:gd name="T74" fmla="*/ 98 w 143"/>
                    <a:gd name="T75" fmla="*/ 6 h 50"/>
                    <a:gd name="T76" fmla="*/ 100 w 143"/>
                    <a:gd name="T77" fmla="*/ 9 h 50"/>
                    <a:gd name="T78" fmla="*/ 102 w 143"/>
                    <a:gd name="T79" fmla="*/ 12 h 50"/>
                    <a:gd name="T80" fmla="*/ 104 w 143"/>
                    <a:gd name="T81" fmla="*/ 16 h 50"/>
                    <a:gd name="T82" fmla="*/ 108 w 143"/>
                    <a:gd name="T83" fmla="*/ 15 h 50"/>
                    <a:gd name="T84" fmla="*/ 112 w 143"/>
                    <a:gd name="T85" fmla="*/ 14 h 50"/>
                    <a:gd name="T86" fmla="*/ 117 w 143"/>
                    <a:gd name="T87" fmla="*/ 13 h 50"/>
                    <a:gd name="T88" fmla="*/ 119 w 143"/>
                    <a:gd name="T89" fmla="*/ 15 h 50"/>
                    <a:gd name="T90" fmla="*/ 122 w 143"/>
                    <a:gd name="T91" fmla="*/ 17 h 50"/>
                    <a:gd name="T92" fmla="*/ 126 w 143"/>
                    <a:gd name="T93" fmla="*/ 15 h 50"/>
                    <a:gd name="T94" fmla="*/ 130 w 143"/>
                    <a:gd name="T95" fmla="*/ 15 h 50"/>
                    <a:gd name="T96" fmla="*/ 134 w 143"/>
                    <a:gd name="T97" fmla="*/ 17 h 50"/>
                    <a:gd name="T98" fmla="*/ 136 w 143"/>
                    <a:gd name="T99" fmla="*/ 20 h 50"/>
                    <a:gd name="T100" fmla="*/ 140 w 143"/>
                    <a:gd name="T101" fmla="*/ 21 h 50"/>
                    <a:gd name="T102" fmla="*/ 142 w 143"/>
                    <a:gd name="T103" fmla="*/ 18 h 50"/>
                    <a:gd name="T104" fmla="*/ 143 w 143"/>
                    <a:gd name="T105" fmla="*/ 15 h 50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143"/>
                    <a:gd name="T160" fmla="*/ 0 h 50"/>
                    <a:gd name="T161" fmla="*/ 143 w 143"/>
                    <a:gd name="T162" fmla="*/ 50 h 50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143" h="50">
                      <a:moveTo>
                        <a:pt x="5" y="50"/>
                      </a:moveTo>
                      <a:lnTo>
                        <a:pt x="4" y="50"/>
                      </a:lnTo>
                      <a:lnTo>
                        <a:pt x="3" y="50"/>
                      </a:lnTo>
                      <a:lnTo>
                        <a:pt x="3" y="49"/>
                      </a:lnTo>
                      <a:lnTo>
                        <a:pt x="2" y="49"/>
                      </a:lnTo>
                      <a:lnTo>
                        <a:pt x="2" y="48"/>
                      </a:lnTo>
                      <a:lnTo>
                        <a:pt x="1" y="47"/>
                      </a:lnTo>
                      <a:lnTo>
                        <a:pt x="1" y="46"/>
                      </a:lnTo>
                      <a:lnTo>
                        <a:pt x="1" y="45"/>
                      </a:lnTo>
                      <a:lnTo>
                        <a:pt x="1" y="44"/>
                      </a:lnTo>
                      <a:lnTo>
                        <a:pt x="1" y="43"/>
                      </a:lnTo>
                      <a:lnTo>
                        <a:pt x="0" y="43"/>
                      </a:lnTo>
                      <a:lnTo>
                        <a:pt x="0" y="42"/>
                      </a:lnTo>
                      <a:lnTo>
                        <a:pt x="0" y="41"/>
                      </a:lnTo>
                      <a:lnTo>
                        <a:pt x="0" y="40"/>
                      </a:lnTo>
                      <a:lnTo>
                        <a:pt x="0" y="39"/>
                      </a:lnTo>
                      <a:lnTo>
                        <a:pt x="1" y="39"/>
                      </a:lnTo>
                      <a:lnTo>
                        <a:pt x="2" y="39"/>
                      </a:lnTo>
                      <a:lnTo>
                        <a:pt x="2" y="40"/>
                      </a:lnTo>
                      <a:lnTo>
                        <a:pt x="3" y="40"/>
                      </a:lnTo>
                      <a:lnTo>
                        <a:pt x="4" y="40"/>
                      </a:lnTo>
                      <a:lnTo>
                        <a:pt x="5" y="40"/>
                      </a:lnTo>
                      <a:lnTo>
                        <a:pt x="6" y="40"/>
                      </a:lnTo>
                      <a:lnTo>
                        <a:pt x="6" y="39"/>
                      </a:lnTo>
                      <a:lnTo>
                        <a:pt x="7" y="38"/>
                      </a:lnTo>
                      <a:lnTo>
                        <a:pt x="8" y="38"/>
                      </a:lnTo>
                      <a:lnTo>
                        <a:pt x="8" y="37"/>
                      </a:lnTo>
                      <a:lnTo>
                        <a:pt x="9" y="37"/>
                      </a:lnTo>
                      <a:lnTo>
                        <a:pt x="9" y="36"/>
                      </a:lnTo>
                      <a:lnTo>
                        <a:pt x="10" y="36"/>
                      </a:lnTo>
                      <a:lnTo>
                        <a:pt x="10" y="35"/>
                      </a:lnTo>
                      <a:lnTo>
                        <a:pt x="11" y="35"/>
                      </a:lnTo>
                      <a:lnTo>
                        <a:pt x="12" y="34"/>
                      </a:lnTo>
                      <a:lnTo>
                        <a:pt x="12" y="33"/>
                      </a:lnTo>
                      <a:lnTo>
                        <a:pt x="13" y="33"/>
                      </a:lnTo>
                      <a:lnTo>
                        <a:pt x="14" y="32"/>
                      </a:lnTo>
                      <a:lnTo>
                        <a:pt x="15" y="32"/>
                      </a:lnTo>
                      <a:lnTo>
                        <a:pt x="15" y="31"/>
                      </a:lnTo>
                      <a:lnTo>
                        <a:pt x="16" y="30"/>
                      </a:lnTo>
                      <a:lnTo>
                        <a:pt x="17" y="29"/>
                      </a:lnTo>
                      <a:lnTo>
                        <a:pt x="17" y="28"/>
                      </a:lnTo>
                      <a:lnTo>
                        <a:pt x="17" y="27"/>
                      </a:lnTo>
                      <a:lnTo>
                        <a:pt x="18" y="26"/>
                      </a:lnTo>
                      <a:lnTo>
                        <a:pt x="17" y="26"/>
                      </a:lnTo>
                      <a:lnTo>
                        <a:pt x="17" y="25"/>
                      </a:lnTo>
                      <a:lnTo>
                        <a:pt x="17" y="24"/>
                      </a:lnTo>
                      <a:lnTo>
                        <a:pt x="17" y="23"/>
                      </a:lnTo>
                      <a:lnTo>
                        <a:pt x="18" y="23"/>
                      </a:lnTo>
                      <a:lnTo>
                        <a:pt x="18" y="22"/>
                      </a:lnTo>
                      <a:lnTo>
                        <a:pt x="19" y="22"/>
                      </a:lnTo>
                      <a:lnTo>
                        <a:pt x="20" y="22"/>
                      </a:lnTo>
                      <a:lnTo>
                        <a:pt x="20" y="21"/>
                      </a:lnTo>
                      <a:lnTo>
                        <a:pt x="21" y="21"/>
                      </a:lnTo>
                      <a:lnTo>
                        <a:pt x="21" y="20"/>
                      </a:lnTo>
                      <a:lnTo>
                        <a:pt x="21" y="19"/>
                      </a:lnTo>
                      <a:lnTo>
                        <a:pt x="22" y="19"/>
                      </a:lnTo>
                      <a:lnTo>
                        <a:pt x="22" y="18"/>
                      </a:lnTo>
                      <a:lnTo>
                        <a:pt x="23" y="18"/>
                      </a:lnTo>
                      <a:lnTo>
                        <a:pt x="23" y="19"/>
                      </a:lnTo>
                      <a:lnTo>
                        <a:pt x="24" y="20"/>
                      </a:lnTo>
                      <a:lnTo>
                        <a:pt x="24" y="19"/>
                      </a:lnTo>
                      <a:lnTo>
                        <a:pt x="24" y="18"/>
                      </a:lnTo>
                      <a:lnTo>
                        <a:pt x="25" y="18"/>
                      </a:lnTo>
                      <a:lnTo>
                        <a:pt x="25" y="19"/>
                      </a:lnTo>
                      <a:lnTo>
                        <a:pt x="26" y="19"/>
                      </a:lnTo>
                      <a:lnTo>
                        <a:pt x="27" y="19"/>
                      </a:lnTo>
                      <a:lnTo>
                        <a:pt x="27" y="18"/>
                      </a:lnTo>
                      <a:lnTo>
                        <a:pt x="27" y="17"/>
                      </a:lnTo>
                      <a:lnTo>
                        <a:pt x="28" y="16"/>
                      </a:lnTo>
                      <a:lnTo>
                        <a:pt x="29" y="15"/>
                      </a:lnTo>
                      <a:lnTo>
                        <a:pt x="30" y="14"/>
                      </a:lnTo>
                      <a:lnTo>
                        <a:pt x="30" y="13"/>
                      </a:lnTo>
                      <a:lnTo>
                        <a:pt x="31" y="14"/>
                      </a:lnTo>
                      <a:lnTo>
                        <a:pt x="32" y="14"/>
                      </a:lnTo>
                      <a:lnTo>
                        <a:pt x="33" y="13"/>
                      </a:lnTo>
                      <a:lnTo>
                        <a:pt x="34" y="13"/>
                      </a:lnTo>
                      <a:lnTo>
                        <a:pt x="34" y="14"/>
                      </a:lnTo>
                      <a:lnTo>
                        <a:pt x="35" y="14"/>
                      </a:lnTo>
                      <a:lnTo>
                        <a:pt x="35" y="13"/>
                      </a:lnTo>
                      <a:lnTo>
                        <a:pt x="35" y="12"/>
                      </a:lnTo>
                      <a:lnTo>
                        <a:pt x="34" y="12"/>
                      </a:lnTo>
                      <a:lnTo>
                        <a:pt x="35" y="10"/>
                      </a:lnTo>
                      <a:lnTo>
                        <a:pt x="35" y="9"/>
                      </a:lnTo>
                      <a:lnTo>
                        <a:pt x="35" y="8"/>
                      </a:lnTo>
                      <a:lnTo>
                        <a:pt x="35" y="7"/>
                      </a:lnTo>
                      <a:lnTo>
                        <a:pt x="36" y="7"/>
                      </a:lnTo>
                      <a:lnTo>
                        <a:pt x="39" y="8"/>
                      </a:lnTo>
                      <a:lnTo>
                        <a:pt x="40" y="9"/>
                      </a:lnTo>
                      <a:lnTo>
                        <a:pt x="40" y="8"/>
                      </a:lnTo>
                      <a:lnTo>
                        <a:pt x="40" y="7"/>
                      </a:lnTo>
                      <a:lnTo>
                        <a:pt x="39" y="7"/>
                      </a:lnTo>
                      <a:lnTo>
                        <a:pt x="40" y="6"/>
                      </a:lnTo>
                      <a:lnTo>
                        <a:pt x="41" y="6"/>
                      </a:lnTo>
                      <a:lnTo>
                        <a:pt x="41" y="5"/>
                      </a:lnTo>
                      <a:lnTo>
                        <a:pt x="41" y="4"/>
                      </a:lnTo>
                      <a:lnTo>
                        <a:pt x="42" y="4"/>
                      </a:lnTo>
                      <a:lnTo>
                        <a:pt x="42" y="3"/>
                      </a:lnTo>
                      <a:lnTo>
                        <a:pt x="42" y="2"/>
                      </a:lnTo>
                      <a:lnTo>
                        <a:pt x="42" y="1"/>
                      </a:lnTo>
                      <a:lnTo>
                        <a:pt x="43" y="1"/>
                      </a:lnTo>
                      <a:lnTo>
                        <a:pt x="44" y="1"/>
                      </a:lnTo>
                      <a:lnTo>
                        <a:pt x="45" y="1"/>
                      </a:lnTo>
                      <a:lnTo>
                        <a:pt x="46" y="1"/>
                      </a:lnTo>
                      <a:lnTo>
                        <a:pt x="47" y="2"/>
                      </a:lnTo>
                      <a:lnTo>
                        <a:pt x="47" y="4"/>
                      </a:lnTo>
                      <a:lnTo>
                        <a:pt x="48" y="5"/>
                      </a:lnTo>
                      <a:lnTo>
                        <a:pt x="49" y="6"/>
                      </a:lnTo>
                      <a:lnTo>
                        <a:pt x="50" y="7"/>
                      </a:lnTo>
                      <a:lnTo>
                        <a:pt x="51" y="8"/>
                      </a:lnTo>
                      <a:lnTo>
                        <a:pt x="51" y="9"/>
                      </a:lnTo>
                      <a:lnTo>
                        <a:pt x="52" y="10"/>
                      </a:lnTo>
                      <a:lnTo>
                        <a:pt x="53" y="11"/>
                      </a:lnTo>
                      <a:lnTo>
                        <a:pt x="53" y="12"/>
                      </a:lnTo>
                      <a:lnTo>
                        <a:pt x="54" y="12"/>
                      </a:lnTo>
                      <a:lnTo>
                        <a:pt x="54" y="13"/>
                      </a:lnTo>
                      <a:lnTo>
                        <a:pt x="55" y="13"/>
                      </a:lnTo>
                      <a:lnTo>
                        <a:pt x="56" y="14"/>
                      </a:lnTo>
                      <a:lnTo>
                        <a:pt x="57" y="14"/>
                      </a:lnTo>
                      <a:lnTo>
                        <a:pt x="58" y="14"/>
                      </a:lnTo>
                      <a:lnTo>
                        <a:pt x="59" y="14"/>
                      </a:lnTo>
                      <a:lnTo>
                        <a:pt x="60" y="13"/>
                      </a:lnTo>
                      <a:lnTo>
                        <a:pt x="61" y="13"/>
                      </a:lnTo>
                      <a:lnTo>
                        <a:pt x="62" y="13"/>
                      </a:lnTo>
                      <a:lnTo>
                        <a:pt x="63" y="13"/>
                      </a:lnTo>
                      <a:lnTo>
                        <a:pt x="64" y="12"/>
                      </a:lnTo>
                      <a:lnTo>
                        <a:pt x="64" y="11"/>
                      </a:lnTo>
                      <a:lnTo>
                        <a:pt x="65" y="10"/>
                      </a:lnTo>
                      <a:lnTo>
                        <a:pt x="65" y="9"/>
                      </a:lnTo>
                      <a:lnTo>
                        <a:pt x="66" y="9"/>
                      </a:lnTo>
                      <a:lnTo>
                        <a:pt x="67" y="9"/>
                      </a:lnTo>
                      <a:lnTo>
                        <a:pt x="68" y="8"/>
                      </a:lnTo>
                      <a:lnTo>
                        <a:pt x="68" y="7"/>
                      </a:lnTo>
                      <a:lnTo>
                        <a:pt x="69" y="6"/>
                      </a:lnTo>
                      <a:lnTo>
                        <a:pt x="69" y="5"/>
                      </a:lnTo>
                      <a:lnTo>
                        <a:pt x="70" y="4"/>
                      </a:lnTo>
                      <a:lnTo>
                        <a:pt x="71" y="4"/>
                      </a:lnTo>
                      <a:lnTo>
                        <a:pt x="72" y="3"/>
                      </a:lnTo>
                      <a:lnTo>
                        <a:pt x="72" y="2"/>
                      </a:lnTo>
                      <a:lnTo>
                        <a:pt x="73" y="2"/>
                      </a:lnTo>
                      <a:lnTo>
                        <a:pt x="73" y="1"/>
                      </a:lnTo>
                      <a:lnTo>
                        <a:pt x="74" y="1"/>
                      </a:lnTo>
                      <a:lnTo>
                        <a:pt x="75" y="0"/>
                      </a:lnTo>
                      <a:lnTo>
                        <a:pt x="76" y="0"/>
                      </a:lnTo>
                      <a:lnTo>
                        <a:pt x="77" y="0"/>
                      </a:lnTo>
                      <a:lnTo>
                        <a:pt x="78" y="1"/>
                      </a:lnTo>
                      <a:lnTo>
                        <a:pt x="79" y="2"/>
                      </a:lnTo>
                      <a:lnTo>
                        <a:pt x="80" y="2"/>
                      </a:lnTo>
                      <a:lnTo>
                        <a:pt x="81" y="3"/>
                      </a:lnTo>
                      <a:lnTo>
                        <a:pt x="82" y="3"/>
                      </a:lnTo>
                      <a:lnTo>
                        <a:pt x="82" y="4"/>
                      </a:lnTo>
                      <a:lnTo>
                        <a:pt x="83" y="4"/>
                      </a:lnTo>
                      <a:lnTo>
                        <a:pt x="84" y="4"/>
                      </a:lnTo>
                      <a:lnTo>
                        <a:pt x="85" y="4"/>
                      </a:lnTo>
                      <a:lnTo>
                        <a:pt x="86" y="4"/>
                      </a:lnTo>
                      <a:lnTo>
                        <a:pt x="87" y="4"/>
                      </a:lnTo>
                      <a:lnTo>
                        <a:pt x="88" y="4"/>
                      </a:lnTo>
                      <a:lnTo>
                        <a:pt x="89" y="4"/>
                      </a:lnTo>
                      <a:lnTo>
                        <a:pt x="90" y="4"/>
                      </a:lnTo>
                      <a:lnTo>
                        <a:pt x="91" y="4"/>
                      </a:lnTo>
                      <a:lnTo>
                        <a:pt x="92" y="4"/>
                      </a:lnTo>
                      <a:lnTo>
                        <a:pt x="93" y="4"/>
                      </a:lnTo>
                      <a:lnTo>
                        <a:pt x="94" y="4"/>
                      </a:lnTo>
                      <a:lnTo>
                        <a:pt x="95" y="4"/>
                      </a:lnTo>
                      <a:lnTo>
                        <a:pt x="96" y="4"/>
                      </a:lnTo>
                      <a:lnTo>
                        <a:pt x="97" y="5"/>
                      </a:lnTo>
                      <a:lnTo>
                        <a:pt x="98" y="6"/>
                      </a:lnTo>
                      <a:lnTo>
                        <a:pt x="99" y="6"/>
                      </a:lnTo>
                      <a:lnTo>
                        <a:pt x="99" y="7"/>
                      </a:lnTo>
                      <a:lnTo>
                        <a:pt x="100" y="8"/>
                      </a:lnTo>
                      <a:lnTo>
                        <a:pt x="100" y="9"/>
                      </a:lnTo>
                      <a:lnTo>
                        <a:pt x="101" y="9"/>
                      </a:lnTo>
                      <a:lnTo>
                        <a:pt x="102" y="10"/>
                      </a:lnTo>
                      <a:lnTo>
                        <a:pt x="102" y="11"/>
                      </a:lnTo>
                      <a:lnTo>
                        <a:pt x="102" y="12"/>
                      </a:lnTo>
                      <a:lnTo>
                        <a:pt x="102" y="13"/>
                      </a:lnTo>
                      <a:lnTo>
                        <a:pt x="102" y="14"/>
                      </a:lnTo>
                      <a:lnTo>
                        <a:pt x="103" y="15"/>
                      </a:lnTo>
                      <a:lnTo>
                        <a:pt x="104" y="16"/>
                      </a:lnTo>
                      <a:lnTo>
                        <a:pt x="105" y="16"/>
                      </a:lnTo>
                      <a:lnTo>
                        <a:pt x="105" y="15"/>
                      </a:lnTo>
                      <a:lnTo>
                        <a:pt x="106" y="15"/>
                      </a:lnTo>
                      <a:lnTo>
                        <a:pt x="107" y="15"/>
                      </a:lnTo>
                      <a:lnTo>
                        <a:pt x="108" y="15"/>
                      </a:lnTo>
                      <a:lnTo>
                        <a:pt x="109" y="15"/>
                      </a:lnTo>
                      <a:lnTo>
                        <a:pt x="110" y="15"/>
                      </a:lnTo>
                      <a:lnTo>
                        <a:pt x="111" y="15"/>
                      </a:lnTo>
                      <a:lnTo>
                        <a:pt x="111" y="14"/>
                      </a:lnTo>
                      <a:lnTo>
                        <a:pt x="112" y="14"/>
                      </a:lnTo>
                      <a:lnTo>
                        <a:pt x="113" y="14"/>
                      </a:lnTo>
                      <a:lnTo>
                        <a:pt x="114" y="14"/>
                      </a:lnTo>
                      <a:lnTo>
                        <a:pt x="115" y="14"/>
                      </a:lnTo>
                      <a:lnTo>
                        <a:pt x="116" y="13"/>
                      </a:lnTo>
                      <a:lnTo>
                        <a:pt x="117" y="13"/>
                      </a:lnTo>
                      <a:lnTo>
                        <a:pt x="118" y="13"/>
                      </a:lnTo>
                      <a:lnTo>
                        <a:pt x="118" y="14"/>
                      </a:lnTo>
                      <a:lnTo>
                        <a:pt x="119" y="15"/>
                      </a:lnTo>
                      <a:lnTo>
                        <a:pt x="120" y="15"/>
                      </a:lnTo>
                      <a:lnTo>
                        <a:pt x="120" y="16"/>
                      </a:lnTo>
                      <a:lnTo>
                        <a:pt x="121" y="16"/>
                      </a:lnTo>
                      <a:lnTo>
                        <a:pt x="122" y="16"/>
                      </a:lnTo>
                      <a:lnTo>
                        <a:pt x="122" y="17"/>
                      </a:lnTo>
                      <a:lnTo>
                        <a:pt x="122" y="16"/>
                      </a:lnTo>
                      <a:lnTo>
                        <a:pt x="123" y="16"/>
                      </a:lnTo>
                      <a:lnTo>
                        <a:pt x="124" y="15"/>
                      </a:lnTo>
                      <a:lnTo>
                        <a:pt x="125" y="15"/>
                      </a:lnTo>
                      <a:lnTo>
                        <a:pt x="126" y="15"/>
                      </a:lnTo>
                      <a:lnTo>
                        <a:pt x="127" y="15"/>
                      </a:lnTo>
                      <a:lnTo>
                        <a:pt x="128" y="15"/>
                      </a:lnTo>
                      <a:lnTo>
                        <a:pt x="129" y="15"/>
                      </a:lnTo>
                      <a:lnTo>
                        <a:pt x="130" y="15"/>
                      </a:lnTo>
                      <a:lnTo>
                        <a:pt x="132" y="15"/>
                      </a:lnTo>
                      <a:lnTo>
                        <a:pt x="133" y="15"/>
                      </a:lnTo>
                      <a:lnTo>
                        <a:pt x="134" y="16"/>
                      </a:lnTo>
                      <a:lnTo>
                        <a:pt x="134" y="17"/>
                      </a:lnTo>
                      <a:lnTo>
                        <a:pt x="134" y="18"/>
                      </a:lnTo>
                      <a:lnTo>
                        <a:pt x="134" y="19"/>
                      </a:lnTo>
                      <a:lnTo>
                        <a:pt x="135" y="19"/>
                      </a:lnTo>
                      <a:lnTo>
                        <a:pt x="135" y="20"/>
                      </a:lnTo>
                      <a:lnTo>
                        <a:pt x="136" y="20"/>
                      </a:lnTo>
                      <a:lnTo>
                        <a:pt x="137" y="20"/>
                      </a:lnTo>
                      <a:lnTo>
                        <a:pt x="138" y="21"/>
                      </a:lnTo>
                      <a:lnTo>
                        <a:pt x="139" y="21"/>
                      </a:lnTo>
                      <a:lnTo>
                        <a:pt x="140" y="21"/>
                      </a:lnTo>
                      <a:lnTo>
                        <a:pt x="141" y="21"/>
                      </a:lnTo>
                      <a:lnTo>
                        <a:pt x="141" y="20"/>
                      </a:lnTo>
                      <a:lnTo>
                        <a:pt x="141" y="19"/>
                      </a:lnTo>
                      <a:lnTo>
                        <a:pt x="142" y="19"/>
                      </a:lnTo>
                      <a:lnTo>
                        <a:pt x="142" y="18"/>
                      </a:lnTo>
                      <a:lnTo>
                        <a:pt x="142" y="17"/>
                      </a:lnTo>
                      <a:lnTo>
                        <a:pt x="143" y="17"/>
                      </a:lnTo>
                      <a:lnTo>
                        <a:pt x="143" y="16"/>
                      </a:lnTo>
                      <a:lnTo>
                        <a:pt x="143" y="15"/>
                      </a:lnTo>
                      <a:lnTo>
                        <a:pt x="142" y="15"/>
                      </a:lnTo>
                    </a:path>
                  </a:pathLst>
                </a:custGeom>
                <a:solidFill>
                  <a:srgbClr val="9966FF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" name="Freeform 95">
                  <a:extLst>
                    <a:ext uri="{FF2B5EF4-FFF2-40B4-BE49-F238E27FC236}">
                      <a16:creationId xmlns:a16="http://schemas.microsoft.com/office/drawing/2014/main" id="{8B4B5DCF-6B50-4679-86FE-4A0FA0711E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84550" y="3276600"/>
                  <a:ext cx="523875" cy="647700"/>
                </a:xfrm>
                <a:custGeom>
                  <a:avLst/>
                  <a:gdLst>
                    <a:gd name="T0" fmla="*/ 182 w 330"/>
                    <a:gd name="T1" fmla="*/ 18 h 408"/>
                    <a:gd name="T2" fmla="*/ 185 w 330"/>
                    <a:gd name="T3" fmla="*/ 34 h 408"/>
                    <a:gd name="T4" fmla="*/ 191 w 330"/>
                    <a:gd name="T5" fmla="*/ 49 h 408"/>
                    <a:gd name="T6" fmla="*/ 330 w 330"/>
                    <a:gd name="T7" fmla="*/ 248 h 408"/>
                    <a:gd name="T8" fmla="*/ 181 w 330"/>
                    <a:gd name="T9" fmla="*/ 385 h 408"/>
                    <a:gd name="T10" fmla="*/ 171 w 330"/>
                    <a:gd name="T11" fmla="*/ 386 h 408"/>
                    <a:gd name="T12" fmla="*/ 159 w 330"/>
                    <a:gd name="T13" fmla="*/ 392 h 408"/>
                    <a:gd name="T14" fmla="*/ 151 w 330"/>
                    <a:gd name="T15" fmla="*/ 398 h 408"/>
                    <a:gd name="T16" fmla="*/ 144 w 330"/>
                    <a:gd name="T17" fmla="*/ 403 h 408"/>
                    <a:gd name="T18" fmla="*/ 70 w 330"/>
                    <a:gd name="T19" fmla="*/ 331 h 408"/>
                    <a:gd name="T20" fmla="*/ 5 w 330"/>
                    <a:gd name="T21" fmla="*/ 363 h 408"/>
                    <a:gd name="T22" fmla="*/ 0 w 330"/>
                    <a:gd name="T23" fmla="*/ 355 h 408"/>
                    <a:gd name="T24" fmla="*/ 1 w 330"/>
                    <a:gd name="T25" fmla="*/ 343 h 408"/>
                    <a:gd name="T26" fmla="*/ 5 w 330"/>
                    <a:gd name="T27" fmla="*/ 332 h 408"/>
                    <a:gd name="T28" fmla="*/ 14 w 330"/>
                    <a:gd name="T29" fmla="*/ 326 h 408"/>
                    <a:gd name="T30" fmla="*/ 17 w 330"/>
                    <a:gd name="T31" fmla="*/ 317 h 408"/>
                    <a:gd name="T32" fmla="*/ 13 w 330"/>
                    <a:gd name="T33" fmla="*/ 308 h 408"/>
                    <a:gd name="T34" fmla="*/ 5 w 330"/>
                    <a:gd name="T35" fmla="*/ 302 h 408"/>
                    <a:gd name="T36" fmla="*/ 8 w 330"/>
                    <a:gd name="T37" fmla="*/ 292 h 408"/>
                    <a:gd name="T38" fmla="*/ 18 w 330"/>
                    <a:gd name="T39" fmla="*/ 290 h 408"/>
                    <a:gd name="T40" fmla="*/ 28 w 330"/>
                    <a:gd name="T41" fmla="*/ 286 h 408"/>
                    <a:gd name="T42" fmla="*/ 35 w 330"/>
                    <a:gd name="T43" fmla="*/ 285 h 408"/>
                    <a:gd name="T44" fmla="*/ 36 w 330"/>
                    <a:gd name="T45" fmla="*/ 274 h 408"/>
                    <a:gd name="T46" fmla="*/ 38 w 330"/>
                    <a:gd name="T47" fmla="*/ 263 h 408"/>
                    <a:gd name="T48" fmla="*/ 35 w 330"/>
                    <a:gd name="T49" fmla="*/ 253 h 408"/>
                    <a:gd name="T50" fmla="*/ 36 w 330"/>
                    <a:gd name="T51" fmla="*/ 242 h 408"/>
                    <a:gd name="T52" fmla="*/ 32 w 330"/>
                    <a:gd name="T53" fmla="*/ 234 h 408"/>
                    <a:gd name="T54" fmla="*/ 33 w 330"/>
                    <a:gd name="T55" fmla="*/ 225 h 408"/>
                    <a:gd name="T56" fmla="*/ 34 w 330"/>
                    <a:gd name="T57" fmla="*/ 214 h 408"/>
                    <a:gd name="T58" fmla="*/ 33 w 330"/>
                    <a:gd name="T59" fmla="*/ 206 h 408"/>
                    <a:gd name="T60" fmla="*/ 31 w 330"/>
                    <a:gd name="T61" fmla="*/ 196 h 408"/>
                    <a:gd name="T62" fmla="*/ 34 w 330"/>
                    <a:gd name="T63" fmla="*/ 187 h 408"/>
                    <a:gd name="T64" fmla="*/ 37 w 330"/>
                    <a:gd name="T65" fmla="*/ 179 h 408"/>
                    <a:gd name="T66" fmla="*/ 40 w 330"/>
                    <a:gd name="T67" fmla="*/ 170 h 408"/>
                    <a:gd name="T68" fmla="*/ 45 w 330"/>
                    <a:gd name="T69" fmla="*/ 163 h 408"/>
                    <a:gd name="T70" fmla="*/ 50 w 330"/>
                    <a:gd name="T71" fmla="*/ 154 h 408"/>
                    <a:gd name="T72" fmla="*/ 53 w 330"/>
                    <a:gd name="T73" fmla="*/ 144 h 408"/>
                    <a:gd name="T74" fmla="*/ 54 w 330"/>
                    <a:gd name="T75" fmla="*/ 137 h 408"/>
                    <a:gd name="T76" fmla="*/ 63 w 330"/>
                    <a:gd name="T77" fmla="*/ 131 h 408"/>
                    <a:gd name="T78" fmla="*/ 70 w 330"/>
                    <a:gd name="T79" fmla="*/ 132 h 408"/>
                    <a:gd name="T80" fmla="*/ 81 w 330"/>
                    <a:gd name="T81" fmla="*/ 129 h 408"/>
                    <a:gd name="T82" fmla="*/ 92 w 330"/>
                    <a:gd name="T83" fmla="*/ 124 h 408"/>
                    <a:gd name="T84" fmla="*/ 83 w 330"/>
                    <a:gd name="T85" fmla="*/ 123 h 408"/>
                    <a:gd name="T86" fmla="*/ 75 w 330"/>
                    <a:gd name="T87" fmla="*/ 119 h 408"/>
                    <a:gd name="T88" fmla="*/ 68 w 330"/>
                    <a:gd name="T89" fmla="*/ 112 h 408"/>
                    <a:gd name="T90" fmla="*/ 62 w 330"/>
                    <a:gd name="T91" fmla="*/ 119 h 408"/>
                    <a:gd name="T92" fmla="*/ 53 w 330"/>
                    <a:gd name="T93" fmla="*/ 118 h 408"/>
                    <a:gd name="T94" fmla="*/ 51 w 330"/>
                    <a:gd name="T95" fmla="*/ 107 h 408"/>
                    <a:gd name="T96" fmla="*/ 61 w 330"/>
                    <a:gd name="T97" fmla="*/ 104 h 408"/>
                    <a:gd name="T98" fmla="*/ 71 w 330"/>
                    <a:gd name="T99" fmla="*/ 99 h 408"/>
                    <a:gd name="T100" fmla="*/ 70 w 330"/>
                    <a:gd name="T101" fmla="*/ 89 h 408"/>
                    <a:gd name="T102" fmla="*/ 71 w 330"/>
                    <a:gd name="T103" fmla="*/ 79 h 408"/>
                    <a:gd name="T104" fmla="*/ 71 w 330"/>
                    <a:gd name="T105" fmla="*/ 70 h 408"/>
                    <a:gd name="T106" fmla="*/ 74 w 330"/>
                    <a:gd name="T107" fmla="*/ 61 h 408"/>
                    <a:gd name="T108" fmla="*/ 79 w 330"/>
                    <a:gd name="T109" fmla="*/ 53 h 408"/>
                    <a:gd name="T110" fmla="*/ 80 w 330"/>
                    <a:gd name="T111" fmla="*/ 46 h 408"/>
                    <a:gd name="T112" fmla="*/ 75 w 330"/>
                    <a:gd name="T113" fmla="*/ 40 h 408"/>
                    <a:gd name="T114" fmla="*/ 78 w 330"/>
                    <a:gd name="T115" fmla="*/ 30 h 408"/>
                    <a:gd name="T116" fmla="*/ 76 w 330"/>
                    <a:gd name="T117" fmla="*/ 20 h 408"/>
                    <a:gd name="T118" fmla="*/ 69 w 330"/>
                    <a:gd name="T119" fmla="*/ 13 h 408"/>
                    <a:gd name="T120" fmla="*/ 72 w 330"/>
                    <a:gd name="T121" fmla="*/ 4 h 408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330"/>
                    <a:gd name="T184" fmla="*/ 0 h 408"/>
                    <a:gd name="T185" fmla="*/ 330 w 330"/>
                    <a:gd name="T186" fmla="*/ 408 h 408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330" h="408">
                      <a:moveTo>
                        <a:pt x="123" y="5"/>
                      </a:moveTo>
                      <a:lnTo>
                        <a:pt x="173" y="10"/>
                      </a:lnTo>
                      <a:lnTo>
                        <a:pt x="184" y="10"/>
                      </a:lnTo>
                      <a:lnTo>
                        <a:pt x="184" y="11"/>
                      </a:lnTo>
                      <a:lnTo>
                        <a:pt x="183" y="12"/>
                      </a:lnTo>
                      <a:lnTo>
                        <a:pt x="183" y="13"/>
                      </a:lnTo>
                      <a:lnTo>
                        <a:pt x="182" y="14"/>
                      </a:lnTo>
                      <a:lnTo>
                        <a:pt x="182" y="15"/>
                      </a:lnTo>
                      <a:lnTo>
                        <a:pt x="182" y="16"/>
                      </a:lnTo>
                      <a:lnTo>
                        <a:pt x="182" y="17"/>
                      </a:lnTo>
                      <a:lnTo>
                        <a:pt x="182" y="18"/>
                      </a:lnTo>
                      <a:lnTo>
                        <a:pt x="182" y="21"/>
                      </a:lnTo>
                      <a:lnTo>
                        <a:pt x="182" y="22"/>
                      </a:lnTo>
                      <a:lnTo>
                        <a:pt x="182" y="23"/>
                      </a:lnTo>
                      <a:lnTo>
                        <a:pt x="183" y="24"/>
                      </a:lnTo>
                      <a:lnTo>
                        <a:pt x="184" y="25"/>
                      </a:lnTo>
                      <a:lnTo>
                        <a:pt x="184" y="27"/>
                      </a:lnTo>
                      <a:lnTo>
                        <a:pt x="185" y="28"/>
                      </a:lnTo>
                      <a:lnTo>
                        <a:pt x="185" y="30"/>
                      </a:lnTo>
                      <a:lnTo>
                        <a:pt x="185" y="33"/>
                      </a:lnTo>
                      <a:lnTo>
                        <a:pt x="185" y="34"/>
                      </a:lnTo>
                      <a:lnTo>
                        <a:pt x="186" y="35"/>
                      </a:lnTo>
                      <a:lnTo>
                        <a:pt x="186" y="36"/>
                      </a:lnTo>
                      <a:lnTo>
                        <a:pt x="186" y="37"/>
                      </a:lnTo>
                      <a:lnTo>
                        <a:pt x="186" y="38"/>
                      </a:lnTo>
                      <a:lnTo>
                        <a:pt x="188" y="41"/>
                      </a:lnTo>
                      <a:lnTo>
                        <a:pt x="189" y="42"/>
                      </a:lnTo>
                      <a:lnTo>
                        <a:pt x="189" y="43"/>
                      </a:lnTo>
                      <a:lnTo>
                        <a:pt x="190" y="44"/>
                      </a:lnTo>
                      <a:lnTo>
                        <a:pt x="190" y="45"/>
                      </a:lnTo>
                      <a:lnTo>
                        <a:pt x="190" y="46"/>
                      </a:lnTo>
                      <a:lnTo>
                        <a:pt x="191" y="47"/>
                      </a:lnTo>
                      <a:lnTo>
                        <a:pt x="191" y="49"/>
                      </a:lnTo>
                      <a:lnTo>
                        <a:pt x="203" y="84"/>
                      </a:lnTo>
                      <a:lnTo>
                        <a:pt x="196" y="85"/>
                      </a:lnTo>
                      <a:lnTo>
                        <a:pt x="194" y="94"/>
                      </a:lnTo>
                      <a:lnTo>
                        <a:pt x="201" y="100"/>
                      </a:lnTo>
                      <a:lnTo>
                        <a:pt x="208" y="111"/>
                      </a:lnTo>
                      <a:lnTo>
                        <a:pt x="215" y="117"/>
                      </a:lnTo>
                      <a:lnTo>
                        <a:pt x="230" y="130"/>
                      </a:lnTo>
                      <a:lnTo>
                        <a:pt x="240" y="138"/>
                      </a:lnTo>
                      <a:lnTo>
                        <a:pt x="256" y="200"/>
                      </a:lnTo>
                      <a:lnTo>
                        <a:pt x="257" y="201"/>
                      </a:lnTo>
                      <a:lnTo>
                        <a:pt x="283" y="216"/>
                      </a:lnTo>
                      <a:lnTo>
                        <a:pt x="330" y="248"/>
                      </a:lnTo>
                      <a:lnTo>
                        <a:pt x="265" y="310"/>
                      </a:lnTo>
                      <a:lnTo>
                        <a:pt x="210" y="361"/>
                      </a:lnTo>
                      <a:lnTo>
                        <a:pt x="188" y="381"/>
                      </a:lnTo>
                      <a:lnTo>
                        <a:pt x="187" y="382"/>
                      </a:lnTo>
                      <a:lnTo>
                        <a:pt x="186" y="383"/>
                      </a:lnTo>
                      <a:lnTo>
                        <a:pt x="185" y="383"/>
                      </a:lnTo>
                      <a:lnTo>
                        <a:pt x="185" y="384"/>
                      </a:lnTo>
                      <a:lnTo>
                        <a:pt x="184" y="384"/>
                      </a:lnTo>
                      <a:lnTo>
                        <a:pt x="183" y="384"/>
                      </a:lnTo>
                      <a:lnTo>
                        <a:pt x="182" y="384"/>
                      </a:lnTo>
                      <a:lnTo>
                        <a:pt x="181" y="385"/>
                      </a:lnTo>
                      <a:lnTo>
                        <a:pt x="180" y="385"/>
                      </a:lnTo>
                      <a:lnTo>
                        <a:pt x="180" y="384"/>
                      </a:lnTo>
                      <a:lnTo>
                        <a:pt x="179" y="384"/>
                      </a:lnTo>
                      <a:lnTo>
                        <a:pt x="177" y="385"/>
                      </a:lnTo>
                      <a:lnTo>
                        <a:pt x="176" y="385"/>
                      </a:lnTo>
                      <a:lnTo>
                        <a:pt x="175" y="385"/>
                      </a:lnTo>
                      <a:lnTo>
                        <a:pt x="174" y="385"/>
                      </a:lnTo>
                      <a:lnTo>
                        <a:pt x="173" y="385"/>
                      </a:lnTo>
                      <a:lnTo>
                        <a:pt x="172" y="386"/>
                      </a:lnTo>
                      <a:lnTo>
                        <a:pt x="171" y="386"/>
                      </a:lnTo>
                      <a:lnTo>
                        <a:pt x="169" y="386"/>
                      </a:lnTo>
                      <a:lnTo>
                        <a:pt x="168" y="386"/>
                      </a:lnTo>
                      <a:lnTo>
                        <a:pt x="167" y="387"/>
                      </a:lnTo>
                      <a:lnTo>
                        <a:pt x="166" y="388"/>
                      </a:lnTo>
                      <a:lnTo>
                        <a:pt x="165" y="388"/>
                      </a:lnTo>
                      <a:lnTo>
                        <a:pt x="164" y="388"/>
                      </a:lnTo>
                      <a:lnTo>
                        <a:pt x="163" y="388"/>
                      </a:lnTo>
                      <a:lnTo>
                        <a:pt x="162" y="390"/>
                      </a:lnTo>
                      <a:lnTo>
                        <a:pt x="161" y="391"/>
                      </a:lnTo>
                      <a:lnTo>
                        <a:pt x="160" y="392"/>
                      </a:lnTo>
                      <a:lnTo>
                        <a:pt x="159" y="392"/>
                      </a:lnTo>
                      <a:lnTo>
                        <a:pt x="159" y="393"/>
                      </a:lnTo>
                      <a:lnTo>
                        <a:pt x="158" y="393"/>
                      </a:lnTo>
                      <a:lnTo>
                        <a:pt x="157" y="393"/>
                      </a:lnTo>
                      <a:lnTo>
                        <a:pt x="156" y="394"/>
                      </a:lnTo>
                      <a:lnTo>
                        <a:pt x="156" y="395"/>
                      </a:lnTo>
                      <a:lnTo>
                        <a:pt x="155" y="395"/>
                      </a:lnTo>
                      <a:lnTo>
                        <a:pt x="154" y="396"/>
                      </a:lnTo>
                      <a:lnTo>
                        <a:pt x="153" y="396"/>
                      </a:lnTo>
                      <a:lnTo>
                        <a:pt x="152" y="396"/>
                      </a:lnTo>
                      <a:lnTo>
                        <a:pt x="152" y="397"/>
                      </a:lnTo>
                      <a:lnTo>
                        <a:pt x="152" y="398"/>
                      </a:lnTo>
                      <a:lnTo>
                        <a:pt x="151" y="398"/>
                      </a:lnTo>
                      <a:lnTo>
                        <a:pt x="150" y="400"/>
                      </a:lnTo>
                      <a:lnTo>
                        <a:pt x="149" y="401"/>
                      </a:lnTo>
                      <a:lnTo>
                        <a:pt x="148" y="401"/>
                      </a:lnTo>
                      <a:lnTo>
                        <a:pt x="148" y="402"/>
                      </a:lnTo>
                      <a:lnTo>
                        <a:pt x="147" y="402"/>
                      </a:lnTo>
                      <a:lnTo>
                        <a:pt x="146" y="402"/>
                      </a:lnTo>
                      <a:lnTo>
                        <a:pt x="146" y="403"/>
                      </a:lnTo>
                      <a:lnTo>
                        <a:pt x="145" y="403"/>
                      </a:lnTo>
                      <a:lnTo>
                        <a:pt x="144" y="403"/>
                      </a:lnTo>
                      <a:lnTo>
                        <a:pt x="144" y="404"/>
                      </a:lnTo>
                      <a:lnTo>
                        <a:pt x="143" y="404"/>
                      </a:lnTo>
                      <a:lnTo>
                        <a:pt x="142" y="405"/>
                      </a:lnTo>
                      <a:lnTo>
                        <a:pt x="141" y="405"/>
                      </a:lnTo>
                      <a:lnTo>
                        <a:pt x="141" y="406"/>
                      </a:lnTo>
                      <a:lnTo>
                        <a:pt x="141" y="407"/>
                      </a:lnTo>
                      <a:lnTo>
                        <a:pt x="140" y="407"/>
                      </a:lnTo>
                      <a:lnTo>
                        <a:pt x="140" y="408"/>
                      </a:lnTo>
                      <a:lnTo>
                        <a:pt x="110" y="364"/>
                      </a:lnTo>
                      <a:lnTo>
                        <a:pt x="98" y="348"/>
                      </a:lnTo>
                      <a:lnTo>
                        <a:pt x="80" y="323"/>
                      </a:lnTo>
                      <a:lnTo>
                        <a:pt x="70" y="331"/>
                      </a:lnTo>
                      <a:lnTo>
                        <a:pt x="38" y="353"/>
                      </a:lnTo>
                      <a:lnTo>
                        <a:pt x="11" y="372"/>
                      </a:lnTo>
                      <a:lnTo>
                        <a:pt x="11" y="371"/>
                      </a:lnTo>
                      <a:lnTo>
                        <a:pt x="10" y="371"/>
                      </a:lnTo>
                      <a:lnTo>
                        <a:pt x="10" y="370"/>
                      </a:lnTo>
                      <a:lnTo>
                        <a:pt x="9" y="369"/>
                      </a:lnTo>
                      <a:lnTo>
                        <a:pt x="9" y="368"/>
                      </a:lnTo>
                      <a:lnTo>
                        <a:pt x="8" y="367"/>
                      </a:lnTo>
                      <a:lnTo>
                        <a:pt x="7" y="366"/>
                      </a:lnTo>
                      <a:lnTo>
                        <a:pt x="6" y="364"/>
                      </a:lnTo>
                      <a:lnTo>
                        <a:pt x="5" y="363"/>
                      </a:lnTo>
                      <a:lnTo>
                        <a:pt x="5" y="362"/>
                      </a:lnTo>
                      <a:lnTo>
                        <a:pt x="4" y="361"/>
                      </a:lnTo>
                      <a:lnTo>
                        <a:pt x="3" y="360"/>
                      </a:lnTo>
                      <a:lnTo>
                        <a:pt x="2" y="360"/>
                      </a:lnTo>
                      <a:lnTo>
                        <a:pt x="1" y="359"/>
                      </a:lnTo>
                      <a:lnTo>
                        <a:pt x="1" y="358"/>
                      </a:lnTo>
                      <a:lnTo>
                        <a:pt x="0" y="358"/>
                      </a:lnTo>
                      <a:lnTo>
                        <a:pt x="0" y="357"/>
                      </a:lnTo>
                      <a:lnTo>
                        <a:pt x="0" y="356"/>
                      </a:lnTo>
                      <a:lnTo>
                        <a:pt x="0" y="355"/>
                      </a:lnTo>
                      <a:lnTo>
                        <a:pt x="0" y="354"/>
                      </a:lnTo>
                      <a:lnTo>
                        <a:pt x="0" y="353"/>
                      </a:lnTo>
                      <a:lnTo>
                        <a:pt x="0" y="352"/>
                      </a:lnTo>
                      <a:lnTo>
                        <a:pt x="0" y="351"/>
                      </a:lnTo>
                      <a:lnTo>
                        <a:pt x="0" y="350"/>
                      </a:lnTo>
                      <a:lnTo>
                        <a:pt x="0" y="349"/>
                      </a:lnTo>
                      <a:lnTo>
                        <a:pt x="0" y="348"/>
                      </a:lnTo>
                      <a:lnTo>
                        <a:pt x="0" y="347"/>
                      </a:lnTo>
                      <a:lnTo>
                        <a:pt x="1" y="345"/>
                      </a:lnTo>
                      <a:lnTo>
                        <a:pt x="1" y="344"/>
                      </a:lnTo>
                      <a:lnTo>
                        <a:pt x="1" y="343"/>
                      </a:lnTo>
                      <a:lnTo>
                        <a:pt x="1" y="342"/>
                      </a:lnTo>
                      <a:lnTo>
                        <a:pt x="1" y="341"/>
                      </a:lnTo>
                      <a:lnTo>
                        <a:pt x="1" y="340"/>
                      </a:lnTo>
                      <a:lnTo>
                        <a:pt x="1" y="339"/>
                      </a:lnTo>
                      <a:lnTo>
                        <a:pt x="1" y="338"/>
                      </a:lnTo>
                      <a:lnTo>
                        <a:pt x="2" y="337"/>
                      </a:lnTo>
                      <a:lnTo>
                        <a:pt x="2" y="336"/>
                      </a:lnTo>
                      <a:lnTo>
                        <a:pt x="3" y="335"/>
                      </a:lnTo>
                      <a:lnTo>
                        <a:pt x="4" y="334"/>
                      </a:lnTo>
                      <a:lnTo>
                        <a:pt x="4" y="333"/>
                      </a:lnTo>
                      <a:lnTo>
                        <a:pt x="4" y="332"/>
                      </a:lnTo>
                      <a:lnTo>
                        <a:pt x="5" y="332"/>
                      </a:lnTo>
                      <a:lnTo>
                        <a:pt x="5" y="331"/>
                      </a:lnTo>
                      <a:lnTo>
                        <a:pt x="5" y="329"/>
                      </a:lnTo>
                      <a:lnTo>
                        <a:pt x="6" y="329"/>
                      </a:lnTo>
                      <a:lnTo>
                        <a:pt x="6" y="328"/>
                      </a:lnTo>
                      <a:lnTo>
                        <a:pt x="7" y="327"/>
                      </a:lnTo>
                      <a:lnTo>
                        <a:pt x="8" y="327"/>
                      </a:lnTo>
                      <a:lnTo>
                        <a:pt x="9" y="327"/>
                      </a:lnTo>
                      <a:lnTo>
                        <a:pt x="10" y="326"/>
                      </a:lnTo>
                      <a:lnTo>
                        <a:pt x="11" y="326"/>
                      </a:lnTo>
                      <a:lnTo>
                        <a:pt x="12" y="326"/>
                      </a:lnTo>
                      <a:lnTo>
                        <a:pt x="13" y="326"/>
                      </a:lnTo>
                      <a:lnTo>
                        <a:pt x="14" y="326"/>
                      </a:lnTo>
                      <a:lnTo>
                        <a:pt x="15" y="326"/>
                      </a:lnTo>
                      <a:lnTo>
                        <a:pt x="16" y="325"/>
                      </a:lnTo>
                      <a:lnTo>
                        <a:pt x="16" y="324"/>
                      </a:lnTo>
                      <a:lnTo>
                        <a:pt x="17" y="324"/>
                      </a:lnTo>
                      <a:lnTo>
                        <a:pt x="17" y="323"/>
                      </a:lnTo>
                      <a:lnTo>
                        <a:pt x="17" y="322"/>
                      </a:lnTo>
                      <a:lnTo>
                        <a:pt x="17" y="321"/>
                      </a:lnTo>
                      <a:lnTo>
                        <a:pt x="17" y="320"/>
                      </a:lnTo>
                      <a:lnTo>
                        <a:pt x="17" y="319"/>
                      </a:lnTo>
                      <a:lnTo>
                        <a:pt x="17" y="318"/>
                      </a:lnTo>
                      <a:lnTo>
                        <a:pt x="17" y="317"/>
                      </a:lnTo>
                      <a:lnTo>
                        <a:pt x="17" y="316"/>
                      </a:lnTo>
                      <a:lnTo>
                        <a:pt x="17" y="315"/>
                      </a:lnTo>
                      <a:lnTo>
                        <a:pt x="16" y="315"/>
                      </a:lnTo>
                      <a:lnTo>
                        <a:pt x="16" y="314"/>
                      </a:lnTo>
                      <a:lnTo>
                        <a:pt x="16" y="313"/>
                      </a:lnTo>
                      <a:lnTo>
                        <a:pt x="16" y="312"/>
                      </a:lnTo>
                      <a:lnTo>
                        <a:pt x="15" y="312"/>
                      </a:lnTo>
                      <a:lnTo>
                        <a:pt x="15" y="310"/>
                      </a:lnTo>
                      <a:lnTo>
                        <a:pt x="15" y="309"/>
                      </a:lnTo>
                      <a:lnTo>
                        <a:pt x="14" y="309"/>
                      </a:lnTo>
                      <a:lnTo>
                        <a:pt x="13" y="308"/>
                      </a:lnTo>
                      <a:lnTo>
                        <a:pt x="12" y="307"/>
                      </a:lnTo>
                      <a:lnTo>
                        <a:pt x="12" y="306"/>
                      </a:lnTo>
                      <a:lnTo>
                        <a:pt x="11" y="305"/>
                      </a:lnTo>
                      <a:lnTo>
                        <a:pt x="10" y="304"/>
                      </a:lnTo>
                      <a:lnTo>
                        <a:pt x="9" y="304"/>
                      </a:lnTo>
                      <a:lnTo>
                        <a:pt x="8" y="303"/>
                      </a:lnTo>
                      <a:lnTo>
                        <a:pt x="7" y="303"/>
                      </a:lnTo>
                      <a:lnTo>
                        <a:pt x="6" y="303"/>
                      </a:lnTo>
                      <a:lnTo>
                        <a:pt x="5" y="303"/>
                      </a:lnTo>
                      <a:lnTo>
                        <a:pt x="5" y="302"/>
                      </a:lnTo>
                      <a:lnTo>
                        <a:pt x="5" y="301"/>
                      </a:lnTo>
                      <a:lnTo>
                        <a:pt x="5" y="300"/>
                      </a:lnTo>
                      <a:lnTo>
                        <a:pt x="5" y="299"/>
                      </a:lnTo>
                      <a:lnTo>
                        <a:pt x="6" y="298"/>
                      </a:lnTo>
                      <a:lnTo>
                        <a:pt x="6" y="297"/>
                      </a:lnTo>
                      <a:lnTo>
                        <a:pt x="7" y="297"/>
                      </a:lnTo>
                      <a:lnTo>
                        <a:pt x="7" y="295"/>
                      </a:lnTo>
                      <a:lnTo>
                        <a:pt x="7" y="294"/>
                      </a:lnTo>
                      <a:lnTo>
                        <a:pt x="8" y="293"/>
                      </a:lnTo>
                      <a:lnTo>
                        <a:pt x="8" y="292"/>
                      </a:lnTo>
                      <a:lnTo>
                        <a:pt x="9" y="292"/>
                      </a:lnTo>
                      <a:lnTo>
                        <a:pt x="9" y="291"/>
                      </a:lnTo>
                      <a:lnTo>
                        <a:pt x="10" y="291"/>
                      </a:lnTo>
                      <a:lnTo>
                        <a:pt x="11" y="290"/>
                      </a:lnTo>
                      <a:lnTo>
                        <a:pt x="12" y="290"/>
                      </a:lnTo>
                      <a:lnTo>
                        <a:pt x="13" y="290"/>
                      </a:lnTo>
                      <a:lnTo>
                        <a:pt x="14" y="290"/>
                      </a:lnTo>
                      <a:lnTo>
                        <a:pt x="15" y="290"/>
                      </a:lnTo>
                      <a:lnTo>
                        <a:pt x="17" y="290"/>
                      </a:lnTo>
                      <a:lnTo>
                        <a:pt x="18" y="290"/>
                      </a:lnTo>
                      <a:lnTo>
                        <a:pt x="20" y="290"/>
                      </a:lnTo>
                      <a:lnTo>
                        <a:pt x="21" y="290"/>
                      </a:lnTo>
                      <a:lnTo>
                        <a:pt x="22" y="290"/>
                      </a:lnTo>
                      <a:lnTo>
                        <a:pt x="23" y="290"/>
                      </a:lnTo>
                      <a:lnTo>
                        <a:pt x="24" y="289"/>
                      </a:lnTo>
                      <a:lnTo>
                        <a:pt x="25" y="288"/>
                      </a:lnTo>
                      <a:lnTo>
                        <a:pt x="26" y="288"/>
                      </a:lnTo>
                      <a:lnTo>
                        <a:pt x="26" y="287"/>
                      </a:lnTo>
                      <a:lnTo>
                        <a:pt x="27" y="287"/>
                      </a:lnTo>
                      <a:lnTo>
                        <a:pt x="27" y="286"/>
                      </a:lnTo>
                      <a:lnTo>
                        <a:pt x="28" y="286"/>
                      </a:lnTo>
                      <a:lnTo>
                        <a:pt x="29" y="286"/>
                      </a:lnTo>
                      <a:lnTo>
                        <a:pt x="30" y="286"/>
                      </a:lnTo>
                      <a:lnTo>
                        <a:pt x="31" y="286"/>
                      </a:lnTo>
                      <a:lnTo>
                        <a:pt x="32" y="286"/>
                      </a:lnTo>
                      <a:lnTo>
                        <a:pt x="33" y="286"/>
                      </a:lnTo>
                      <a:lnTo>
                        <a:pt x="34" y="286"/>
                      </a:lnTo>
                      <a:lnTo>
                        <a:pt x="34" y="285"/>
                      </a:lnTo>
                      <a:lnTo>
                        <a:pt x="35" y="285"/>
                      </a:lnTo>
                      <a:lnTo>
                        <a:pt x="35" y="284"/>
                      </a:lnTo>
                      <a:lnTo>
                        <a:pt x="35" y="283"/>
                      </a:lnTo>
                      <a:lnTo>
                        <a:pt x="35" y="282"/>
                      </a:lnTo>
                      <a:lnTo>
                        <a:pt x="35" y="281"/>
                      </a:lnTo>
                      <a:lnTo>
                        <a:pt x="35" y="280"/>
                      </a:lnTo>
                      <a:lnTo>
                        <a:pt x="34" y="279"/>
                      </a:lnTo>
                      <a:lnTo>
                        <a:pt x="34" y="278"/>
                      </a:lnTo>
                      <a:lnTo>
                        <a:pt x="34" y="277"/>
                      </a:lnTo>
                      <a:lnTo>
                        <a:pt x="34" y="276"/>
                      </a:lnTo>
                      <a:lnTo>
                        <a:pt x="35" y="275"/>
                      </a:lnTo>
                      <a:lnTo>
                        <a:pt x="36" y="274"/>
                      </a:lnTo>
                      <a:lnTo>
                        <a:pt x="37" y="273"/>
                      </a:lnTo>
                      <a:lnTo>
                        <a:pt x="37" y="272"/>
                      </a:lnTo>
                      <a:lnTo>
                        <a:pt x="37" y="271"/>
                      </a:lnTo>
                      <a:lnTo>
                        <a:pt x="37" y="270"/>
                      </a:lnTo>
                      <a:lnTo>
                        <a:pt x="38" y="268"/>
                      </a:lnTo>
                      <a:lnTo>
                        <a:pt x="38" y="267"/>
                      </a:lnTo>
                      <a:lnTo>
                        <a:pt x="38" y="266"/>
                      </a:lnTo>
                      <a:lnTo>
                        <a:pt x="38" y="265"/>
                      </a:lnTo>
                      <a:lnTo>
                        <a:pt x="38" y="264"/>
                      </a:lnTo>
                      <a:lnTo>
                        <a:pt x="38" y="263"/>
                      </a:lnTo>
                      <a:lnTo>
                        <a:pt x="38" y="262"/>
                      </a:lnTo>
                      <a:lnTo>
                        <a:pt x="37" y="262"/>
                      </a:lnTo>
                      <a:lnTo>
                        <a:pt x="37" y="261"/>
                      </a:lnTo>
                      <a:lnTo>
                        <a:pt x="37" y="260"/>
                      </a:lnTo>
                      <a:lnTo>
                        <a:pt x="36" y="259"/>
                      </a:lnTo>
                      <a:lnTo>
                        <a:pt x="36" y="258"/>
                      </a:lnTo>
                      <a:lnTo>
                        <a:pt x="36" y="257"/>
                      </a:lnTo>
                      <a:lnTo>
                        <a:pt x="36" y="256"/>
                      </a:lnTo>
                      <a:lnTo>
                        <a:pt x="35" y="255"/>
                      </a:lnTo>
                      <a:lnTo>
                        <a:pt x="35" y="254"/>
                      </a:lnTo>
                      <a:lnTo>
                        <a:pt x="35" y="253"/>
                      </a:lnTo>
                      <a:lnTo>
                        <a:pt x="35" y="252"/>
                      </a:lnTo>
                      <a:lnTo>
                        <a:pt x="35" y="251"/>
                      </a:lnTo>
                      <a:lnTo>
                        <a:pt x="35" y="250"/>
                      </a:lnTo>
                      <a:lnTo>
                        <a:pt x="35" y="249"/>
                      </a:lnTo>
                      <a:lnTo>
                        <a:pt x="35" y="248"/>
                      </a:lnTo>
                      <a:lnTo>
                        <a:pt x="35" y="247"/>
                      </a:lnTo>
                      <a:lnTo>
                        <a:pt x="36" y="246"/>
                      </a:lnTo>
                      <a:lnTo>
                        <a:pt x="36" y="245"/>
                      </a:lnTo>
                      <a:lnTo>
                        <a:pt x="36" y="244"/>
                      </a:lnTo>
                      <a:lnTo>
                        <a:pt x="36" y="243"/>
                      </a:lnTo>
                      <a:lnTo>
                        <a:pt x="36" y="242"/>
                      </a:lnTo>
                      <a:lnTo>
                        <a:pt x="36" y="241"/>
                      </a:lnTo>
                      <a:lnTo>
                        <a:pt x="35" y="241"/>
                      </a:lnTo>
                      <a:lnTo>
                        <a:pt x="35" y="240"/>
                      </a:lnTo>
                      <a:lnTo>
                        <a:pt x="34" y="240"/>
                      </a:lnTo>
                      <a:lnTo>
                        <a:pt x="34" y="239"/>
                      </a:lnTo>
                      <a:lnTo>
                        <a:pt x="34" y="238"/>
                      </a:lnTo>
                      <a:lnTo>
                        <a:pt x="33" y="238"/>
                      </a:lnTo>
                      <a:lnTo>
                        <a:pt x="33" y="237"/>
                      </a:lnTo>
                      <a:lnTo>
                        <a:pt x="33" y="236"/>
                      </a:lnTo>
                      <a:lnTo>
                        <a:pt x="32" y="235"/>
                      </a:lnTo>
                      <a:lnTo>
                        <a:pt x="32" y="234"/>
                      </a:lnTo>
                      <a:lnTo>
                        <a:pt x="32" y="233"/>
                      </a:lnTo>
                      <a:lnTo>
                        <a:pt x="31" y="233"/>
                      </a:lnTo>
                      <a:lnTo>
                        <a:pt x="31" y="232"/>
                      </a:lnTo>
                      <a:lnTo>
                        <a:pt x="31" y="231"/>
                      </a:lnTo>
                      <a:lnTo>
                        <a:pt x="31" y="230"/>
                      </a:lnTo>
                      <a:lnTo>
                        <a:pt x="31" y="229"/>
                      </a:lnTo>
                      <a:lnTo>
                        <a:pt x="31" y="228"/>
                      </a:lnTo>
                      <a:lnTo>
                        <a:pt x="32" y="228"/>
                      </a:lnTo>
                      <a:lnTo>
                        <a:pt x="32" y="227"/>
                      </a:lnTo>
                      <a:lnTo>
                        <a:pt x="32" y="226"/>
                      </a:lnTo>
                      <a:lnTo>
                        <a:pt x="33" y="225"/>
                      </a:lnTo>
                      <a:lnTo>
                        <a:pt x="33" y="223"/>
                      </a:lnTo>
                      <a:lnTo>
                        <a:pt x="34" y="222"/>
                      </a:lnTo>
                      <a:lnTo>
                        <a:pt x="34" y="221"/>
                      </a:lnTo>
                      <a:lnTo>
                        <a:pt x="34" y="220"/>
                      </a:lnTo>
                      <a:lnTo>
                        <a:pt x="34" y="219"/>
                      </a:lnTo>
                      <a:lnTo>
                        <a:pt x="34" y="218"/>
                      </a:lnTo>
                      <a:lnTo>
                        <a:pt x="34" y="217"/>
                      </a:lnTo>
                      <a:lnTo>
                        <a:pt x="34" y="216"/>
                      </a:lnTo>
                      <a:lnTo>
                        <a:pt x="34" y="215"/>
                      </a:lnTo>
                      <a:lnTo>
                        <a:pt x="34" y="214"/>
                      </a:lnTo>
                      <a:lnTo>
                        <a:pt x="34" y="213"/>
                      </a:lnTo>
                      <a:lnTo>
                        <a:pt x="35" y="213"/>
                      </a:lnTo>
                      <a:lnTo>
                        <a:pt x="35" y="212"/>
                      </a:lnTo>
                      <a:lnTo>
                        <a:pt x="35" y="211"/>
                      </a:lnTo>
                      <a:lnTo>
                        <a:pt x="35" y="210"/>
                      </a:lnTo>
                      <a:lnTo>
                        <a:pt x="34" y="210"/>
                      </a:lnTo>
                      <a:lnTo>
                        <a:pt x="34" y="209"/>
                      </a:lnTo>
                      <a:lnTo>
                        <a:pt x="34" y="208"/>
                      </a:lnTo>
                      <a:lnTo>
                        <a:pt x="33" y="208"/>
                      </a:lnTo>
                      <a:lnTo>
                        <a:pt x="33" y="207"/>
                      </a:lnTo>
                      <a:lnTo>
                        <a:pt x="33" y="206"/>
                      </a:lnTo>
                      <a:lnTo>
                        <a:pt x="32" y="205"/>
                      </a:lnTo>
                      <a:lnTo>
                        <a:pt x="32" y="204"/>
                      </a:lnTo>
                      <a:lnTo>
                        <a:pt x="32" y="203"/>
                      </a:lnTo>
                      <a:lnTo>
                        <a:pt x="31" y="202"/>
                      </a:lnTo>
                      <a:lnTo>
                        <a:pt x="31" y="201"/>
                      </a:lnTo>
                      <a:lnTo>
                        <a:pt x="31" y="200"/>
                      </a:lnTo>
                      <a:lnTo>
                        <a:pt x="31" y="199"/>
                      </a:lnTo>
                      <a:lnTo>
                        <a:pt x="31" y="198"/>
                      </a:lnTo>
                      <a:lnTo>
                        <a:pt x="31" y="197"/>
                      </a:lnTo>
                      <a:lnTo>
                        <a:pt x="31" y="196"/>
                      </a:lnTo>
                      <a:lnTo>
                        <a:pt x="31" y="195"/>
                      </a:lnTo>
                      <a:lnTo>
                        <a:pt x="31" y="194"/>
                      </a:lnTo>
                      <a:lnTo>
                        <a:pt x="32" y="194"/>
                      </a:lnTo>
                      <a:lnTo>
                        <a:pt x="32" y="193"/>
                      </a:lnTo>
                      <a:lnTo>
                        <a:pt x="32" y="192"/>
                      </a:lnTo>
                      <a:lnTo>
                        <a:pt x="33" y="191"/>
                      </a:lnTo>
                      <a:lnTo>
                        <a:pt x="33" y="190"/>
                      </a:lnTo>
                      <a:lnTo>
                        <a:pt x="34" y="190"/>
                      </a:lnTo>
                      <a:lnTo>
                        <a:pt x="34" y="189"/>
                      </a:lnTo>
                      <a:lnTo>
                        <a:pt x="34" y="188"/>
                      </a:lnTo>
                      <a:lnTo>
                        <a:pt x="34" y="187"/>
                      </a:lnTo>
                      <a:lnTo>
                        <a:pt x="35" y="187"/>
                      </a:lnTo>
                      <a:lnTo>
                        <a:pt x="35" y="186"/>
                      </a:lnTo>
                      <a:lnTo>
                        <a:pt x="35" y="185"/>
                      </a:lnTo>
                      <a:lnTo>
                        <a:pt x="36" y="184"/>
                      </a:lnTo>
                      <a:lnTo>
                        <a:pt x="36" y="183"/>
                      </a:lnTo>
                      <a:lnTo>
                        <a:pt x="36" y="182"/>
                      </a:lnTo>
                      <a:lnTo>
                        <a:pt x="36" y="181"/>
                      </a:lnTo>
                      <a:lnTo>
                        <a:pt x="36" y="180"/>
                      </a:lnTo>
                      <a:lnTo>
                        <a:pt x="37" y="180"/>
                      </a:lnTo>
                      <a:lnTo>
                        <a:pt x="37" y="179"/>
                      </a:lnTo>
                      <a:lnTo>
                        <a:pt x="37" y="178"/>
                      </a:lnTo>
                      <a:lnTo>
                        <a:pt x="37" y="177"/>
                      </a:lnTo>
                      <a:lnTo>
                        <a:pt x="38" y="176"/>
                      </a:lnTo>
                      <a:lnTo>
                        <a:pt x="38" y="175"/>
                      </a:lnTo>
                      <a:lnTo>
                        <a:pt x="39" y="175"/>
                      </a:lnTo>
                      <a:lnTo>
                        <a:pt x="39" y="174"/>
                      </a:lnTo>
                      <a:lnTo>
                        <a:pt x="39" y="173"/>
                      </a:lnTo>
                      <a:lnTo>
                        <a:pt x="39" y="172"/>
                      </a:lnTo>
                      <a:lnTo>
                        <a:pt x="40" y="172"/>
                      </a:lnTo>
                      <a:lnTo>
                        <a:pt x="40" y="171"/>
                      </a:lnTo>
                      <a:lnTo>
                        <a:pt x="40" y="170"/>
                      </a:lnTo>
                      <a:lnTo>
                        <a:pt x="40" y="169"/>
                      </a:lnTo>
                      <a:lnTo>
                        <a:pt x="40" y="168"/>
                      </a:lnTo>
                      <a:lnTo>
                        <a:pt x="40" y="167"/>
                      </a:lnTo>
                      <a:lnTo>
                        <a:pt x="41" y="167"/>
                      </a:lnTo>
                      <a:lnTo>
                        <a:pt x="41" y="166"/>
                      </a:lnTo>
                      <a:lnTo>
                        <a:pt x="42" y="166"/>
                      </a:lnTo>
                      <a:lnTo>
                        <a:pt x="42" y="165"/>
                      </a:lnTo>
                      <a:lnTo>
                        <a:pt x="43" y="165"/>
                      </a:lnTo>
                      <a:lnTo>
                        <a:pt x="44" y="164"/>
                      </a:lnTo>
                      <a:lnTo>
                        <a:pt x="45" y="164"/>
                      </a:lnTo>
                      <a:lnTo>
                        <a:pt x="45" y="163"/>
                      </a:lnTo>
                      <a:lnTo>
                        <a:pt x="46" y="162"/>
                      </a:lnTo>
                      <a:lnTo>
                        <a:pt x="46" y="161"/>
                      </a:lnTo>
                      <a:lnTo>
                        <a:pt x="46" y="160"/>
                      </a:lnTo>
                      <a:lnTo>
                        <a:pt x="46" y="159"/>
                      </a:lnTo>
                      <a:lnTo>
                        <a:pt x="46" y="158"/>
                      </a:lnTo>
                      <a:lnTo>
                        <a:pt x="47" y="158"/>
                      </a:lnTo>
                      <a:lnTo>
                        <a:pt x="47" y="157"/>
                      </a:lnTo>
                      <a:lnTo>
                        <a:pt x="48" y="156"/>
                      </a:lnTo>
                      <a:lnTo>
                        <a:pt x="48" y="155"/>
                      </a:lnTo>
                      <a:lnTo>
                        <a:pt x="49" y="154"/>
                      </a:lnTo>
                      <a:lnTo>
                        <a:pt x="50" y="154"/>
                      </a:lnTo>
                      <a:lnTo>
                        <a:pt x="50" y="153"/>
                      </a:lnTo>
                      <a:lnTo>
                        <a:pt x="51" y="152"/>
                      </a:lnTo>
                      <a:lnTo>
                        <a:pt x="52" y="152"/>
                      </a:lnTo>
                      <a:lnTo>
                        <a:pt x="53" y="151"/>
                      </a:lnTo>
                      <a:lnTo>
                        <a:pt x="53" y="150"/>
                      </a:lnTo>
                      <a:lnTo>
                        <a:pt x="54" y="149"/>
                      </a:lnTo>
                      <a:lnTo>
                        <a:pt x="54" y="148"/>
                      </a:lnTo>
                      <a:lnTo>
                        <a:pt x="54" y="147"/>
                      </a:lnTo>
                      <a:lnTo>
                        <a:pt x="54" y="146"/>
                      </a:lnTo>
                      <a:lnTo>
                        <a:pt x="53" y="145"/>
                      </a:lnTo>
                      <a:lnTo>
                        <a:pt x="53" y="144"/>
                      </a:lnTo>
                      <a:lnTo>
                        <a:pt x="52" y="143"/>
                      </a:lnTo>
                      <a:lnTo>
                        <a:pt x="52" y="142"/>
                      </a:lnTo>
                      <a:lnTo>
                        <a:pt x="51" y="142"/>
                      </a:lnTo>
                      <a:lnTo>
                        <a:pt x="51" y="141"/>
                      </a:lnTo>
                      <a:lnTo>
                        <a:pt x="51" y="140"/>
                      </a:lnTo>
                      <a:lnTo>
                        <a:pt x="51" y="139"/>
                      </a:lnTo>
                      <a:lnTo>
                        <a:pt x="52" y="139"/>
                      </a:lnTo>
                      <a:lnTo>
                        <a:pt x="52" y="138"/>
                      </a:lnTo>
                      <a:lnTo>
                        <a:pt x="53" y="138"/>
                      </a:lnTo>
                      <a:lnTo>
                        <a:pt x="53" y="137"/>
                      </a:lnTo>
                      <a:lnTo>
                        <a:pt x="54" y="137"/>
                      </a:lnTo>
                      <a:lnTo>
                        <a:pt x="55" y="137"/>
                      </a:lnTo>
                      <a:lnTo>
                        <a:pt x="57" y="136"/>
                      </a:lnTo>
                      <a:lnTo>
                        <a:pt x="57" y="135"/>
                      </a:lnTo>
                      <a:lnTo>
                        <a:pt x="58" y="135"/>
                      </a:lnTo>
                      <a:lnTo>
                        <a:pt x="59" y="134"/>
                      </a:lnTo>
                      <a:lnTo>
                        <a:pt x="59" y="133"/>
                      </a:lnTo>
                      <a:lnTo>
                        <a:pt x="59" y="132"/>
                      </a:lnTo>
                      <a:lnTo>
                        <a:pt x="60" y="132"/>
                      </a:lnTo>
                      <a:lnTo>
                        <a:pt x="61" y="131"/>
                      </a:lnTo>
                      <a:lnTo>
                        <a:pt x="62" y="131"/>
                      </a:lnTo>
                      <a:lnTo>
                        <a:pt x="63" y="131"/>
                      </a:lnTo>
                      <a:lnTo>
                        <a:pt x="64" y="132"/>
                      </a:lnTo>
                      <a:lnTo>
                        <a:pt x="64" y="133"/>
                      </a:lnTo>
                      <a:lnTo>
                        <a:pt x="65" y="133"/>
                      </a:lnTo>
                      <a:lnTo>
                        <a:pt x="65" y="134"/>
                      </a:lnTo>
                      <a:lnTo>
                        <a:pt x="66" y="135"/>
                      </a:lnTo>
                      <a:lnTo>
                        <a:pt x="67" y="134"/>
                      </a:lnTo>
                      <a:lnTo>
                        <a:pt x="68" y="134"/>
                      </a:lnTo>
                      <a:lnTo>
                        <a:pt x="69" y="133"/>
                      </a:lnTo>
                      <a:lnTo>
                        <a:pt x="69" y="132"/>
                      </a:lnTo>
                      <a:lnTo>
                        <a:pt x="70" y="132"/>
                      </a:lnTo>
                      <a:lnTo>
                        <a:pt x="71" y="131"/>
                      </a:lnTo>
                      <a:lnTo>
                        <a:pt x="73" y="131"/>
                      </a:lnTo>
                      <a:lnTo>
                        <a:pt x="74" y="131"/>
                      </a:lnTo>
                      <a:lnTo>
                        <a:pt x="75" y="131"/>
                      </a:lnTo>
                      <a:lnTo>
                        <a:pt x="75" y="132"/>
                      </a:lnTo>
                      <a:lnTo>
                        <a:pt x="76" y="132"/>
                      </a:lnTo>
                      <a:lnTo>
                        <a:pt x="77" y="132"/>
                      </a:lnTo>
                      <a:lnTo>
                        <a:pt x="78" y="132"/>
                      </a:lnTo>
                      <a:lnTo>
                        <a:pt x="79" y="132"/>
                      </a:lnTo>
                      <a:lnTo>
                        <a:pt x="80" y="131"/>
                      </a:lnTo>
                      <a:lnTo>
                        <a:pt x="80" y="130"/>
                      </a:lnTo>
                      <a:lnTo>
                        <a:pt x="81" y="129"/>
                      </a:lnTo>
                      <a:lnTo>
                        <a:pt x="82" y="129"/>
                      </a:lnTo>
                      <a:lnTo>
                        <a:pt x="83" y="128"/>
                      </a:lnTo>
                      <a:lnTo>
                        <a:pt x="84" y="127"/>
                      </a:lnTo>
                      <a:lnTo>
                        <a:pt x="85" y="127"/>
                      </a:lnTo>
                      <a:lnTo>
                        <a:pt x="86" y="126"/>
                      </a:lnTo>
                      <a:lnTo>
                        <a:pt x="87" y="126"/>
                      </a:lnTo>
                      <a:lnTo>
                        <a:pt x="88" y="126"/>
                      </a:lnTo>
                      <a:lnTo>
                        <a:pt x="89" y="126"/>
                      </a:lnTo>
                      <a:lnTo>
                        <a:pt x="91" y="125"/>
                      </a:lnTo>
                      <a:lnTo>
                        <a:pt x="92" y="125"/>
                      </a:lnTo>
                      <a:lnTo>
                        <a:pt x="92" y="124"/>
                      </a:lnTo>
                      <a:lnTo>
                        <a:pt x="92" y="123"/>
                      </a:lnTo>
                      <a:lnTo>
                        <a:pt x="91" y="123"/>
                      </a:lnTo>
                      <a:lnTo>
                        <a:pt x="90" y="123"/>
                      </a:lnTo>
                      <a:lnTo>
                        <a:pt x="89" y="123"/>
                      </a:lnTo>
                      <a:lnTo>
                        <a:pt x="88" y="123"/>
                      </a:lnTo>
                      <a:lnTo>
                        <a:pt x="87" y="122"/>
                      </a:lnTo>
                      <a:lnTo>
                        <a:pt x="86" y="122"/>
                      </a:lnTo>
                      <a:lnTo>
                        <a:pt x="85" y="123"/>
                      </a:lnTo>
                      <a:lnTo>
                        <a:pt x="84" y="123"/>
                      </a:lnTo>
                      <a:lnTo>
                        <a:pt x="83" y="123"/>
                      </a:lnTo>
                      <a:lnTo>
                        <a:pt x="82" y="123"/>
                      </a:lnTo>
                      <a:lnTo>
                        <a:pt x="82" y="122"/>
                      </a:lnTo>
                      <a:lnTo>
                        <a:pt x="81" y="122"/>
                      </a:lnTo>
                      <a:lnTo>
                        <a:pt x="81" y="121"/>
                      </a:lnTo>
                      <a:lnTo>
                        <a:pt x="80" y="120"/>
                      </a:lnTo>
                      <a:lnTo>
                        <a:pt x="79" y="120"/>
                      </a:lnTo>
                      <a:lnTo>
                        <a:pt x="78" y="120"/>
                      </a:lnTo>
                      <a:lnTo>
                        <a:pt x="77" y="119"/>
                      </a:lnTo>
                      <a:lnTo>
                        <a:pt x="76" y="119"/>
                      </a:lnTo>
                      <a:lnTo>
                        <a:pt x="75" y="119"/>
                      </a:lnTo>
                      <a:lnTo>
                        <a:pt x="74" y="118"/>
                      </a:lnTo>
                      <a:lnTo>
                        <a:pt x="73" y="118"/>
                      </a:lnTo>
                      <a:lnTo>
                        <a:pt x="73" y="117"/>
                      </a:lnTo>
                      <a:lnTo>
                        <a:pt x="72" y="117"/>
                      </a:lnTo>
                      <a:lnTo>
                        <a:pt x="71" y="117"/>
                      </a:lnTo>
                      <a:lnTo>
                        <a:pt x="71" y="116"/>
                      </a:lnTo>
                      <a:lnTo>
                        <a:pt x="71" y="115"/>
                      </a:lnTo>
                      <a:lnTo>
                        <a:pt x="70" y="114"/>
                      </a:lnTo>
                      <a:lnTo>
                        <a:pt x="70" y="113"/>
                      </a:lnTo>
                      <a:lnTo>
                        <a:pt x="69" y="112"/>
                      </a:lnTo>
                      <a:lnTo>
                        <a:pt x="68" y="112"/>
                      </a:lnTo>
                      <a:lnTo>
                        <a:pt x="67" y="112"/>
                      </a:lnTo>
                      <a:lnTo>
                        <a:pt x="66" y="112"/>
                      </a:lnTo>
                      <a:lnTo>
                        <a:pt x="66" y="113"/>
                      </a:lnTo>
                      <a:lnTo>
                        <a:pt x="65" y="113"/>
                      </a:lnTo>
                      <a:lnTo>
                        <a:pt x="65" y="114"/>
                      </a:lnTo>
                      <a:lnTo>
                        <a:pt x="64" y="114"/>
                      </a:lnTo>
                      <a:lnTo>
                        <a:pt x="64" y="116"/>
                      </a:lnTo>
                      <a:lnTo>
                        <a:pt x="64" y="117"/>
                      </a:lnTo>
                      <a:lnTo>
                        <a:pt x="63" y="117"/>
                      </a:lnTo>
                      <a:lnTo>
                        <a:pt x="63" y="118"/>
                      </a:lnTo>
                      <a:lnTo>
                        <a:pt x="63" y="119"/>
                      </a:lnTo>
                      <a:lnTo>
                        <a:pt x="62" y="119"/>
                      </a:lnTo>
                      <a:lnTo>
                        <a:pt x="61" y="119"/>
                      </a:lnTo>
                      <a:lnTo>
                        <a:pt x="61" y="120"/>
                      </a:lnTo>
                      <a:lnTo>
                        <a:pt x="60" y="121"/>
                      </a:lnTo>
                      <a:lnTo>
                        <a:pt x="59" y="121"/>
                      </a:lnTo>
                      <a:lnTo>
                        <a:pt x="58" y="121"/>
                      </a:lnTo>
                      <a:lnTo>
                        <a:pt x="57" y="121"/>
                      </a:lnTo>
                      <a:lnTo>
                        <a:pt x="57" y="120"/>
                      </a:lnTo>
                      <a:lnTo>
                        <a:pt x="56" y="120"/>
                      </a:lnTo>
                      <a:lnTo>
                        <a:pt x="55" y="119"/>
                      </a:lnTo>
                      <a:lnTo>
                        <a:pt x="54" y="119"/>
                      </a:lnTo>
                      <a:lnTo>
                        <a:pt x="54" y="118"/>
                      </a:lnTo>
                      <a:lnTo>
                        <a:pt x="53" y="118"/>
                      </a:lnTo>
                      <a:lnTo>
                        <a:pt x="53" y="117"/>
                      </a:lnTo>
                      <a:lnTo>
                        <a:pt x="52" y="117"/>
                      </a:lnTo>
                      <a:lnTo>
                        <a:pt x="52" y="116"/>
                      </a:lnTo>
                      <a:lnTo>
                        <a:pt x="51" y="115"/>
                      </a:lnTo>
                      <a:lnTo>
                        <a:pt x="51" y="114"/>
                      </a:lnTo>
                      <a:lnTo>
                        <a:pt x="51" y="112"/>
                      </a:lnTo>
                      <a:lnTo>
                        <a:pt x="51" y="111"/>
                      </a:lnTo>
                      <a:lnTo>
                        <a:pt x="51" y="110"/>
                      </a:lnTo>
                      <a:lnTo>
                        <a:pt x="51" y="109"/>
                      </a:lnTo>
                      <a:lnTo>
                        <a:pt x="51" y="108"/>
                      </a:lnTo>
                      <a:lnTo>
                        <a:pt x="51" y="107"/>
                      </a:lnTo>
                      <a:lnTo>
                        <a:pt x="52" y="107"/>
                      </a:lnTo>
                      <a:lnTo>
                        <a:pt x="53" y="106"/>
                      </a:lnTo>
                      <a:lnTo>
                        <a:pt x="54" y="106"/>
                      </a:lnTo>
                      <a:lnTo>
                        <a:pt x="55" y="107"/>
                      </a:lnTo>
                      <a:lnTo>
                        <a:pt x="56" y="107"/>
                      </a:lnTo>
                      <a:lnTo>
                        <a:pt x="57" y="107"/>
                      </a:lnTo>
                      <a:lnTo>
                        <a:pt x="57" y="106"/>
                      </a:lnTo>
                      <a:lnTo>
                        <a:pt x="58" y="106"/>
                      </a:lnTo>
                      <a:lnTo>
                        <a:pt x="59" y="105"/>
                      </a:lnTo>
                      <a:lnTo>
                        <a:pt x="60" y="105"/>
                      </a:lnTo>
                      <a:lnTo>
                        <a:pt x="61" y="104"/>
                      </a:lnTo>
                      <a:lnTo>
                        <a:pt x="62" y="103"/>
                      </a:lnTo>
                      <a:lnTo>
                        <a:pt x="63" y="103"/>
                      </a:lnTo>
                      <a:lnTo>
                        <a:pt x="63" y="102"/>
                      </a:lnTo>
                      <a:lnTo>
                        <a:pt x="65" y="102"/>
                      </a:lnTo>
                      <a:lnTo>
                        <a:pt x="65" y="101"/>
                      </a:lnTo>
                      <a:lnTo>
                        <a:pt x="67" y="101"/>
                      </a:lnTo>
                      <a:lnTo>
                        <a:pt x="68" y="100"/>
                      </a:lnTo>
                      <a:lnTo>
                        <a:pt x="69" y="100"/>
                      </a:lnTo>
                      <a:lnTo>
                        <a:pt x="70" y="100"/>
                      </a:lnTo>
                      <a:lnTo>
                        <a:pt x="71" y="99"/>
                      </a:lnTo>
                      <a:lnTo>
                        <a:pt x="71" y="98"/>
                      </a:lnTo>
                      <a:lnTo>
                        <a:pt x="72" y="98"/>
                      </a:lnTo>
                      <a:lnTo>
                        <a:pt x="72" y="97"/>
                      </a:lnTo>
                      <a:lnTo>
                        <a:pt x="72" y="96"/>
                      </a:lnTo>
                      <a:lnTo>
                        <a:pt x="72" y="95"/>
                      </a:lnTo>
                      <a:lnTo>
                        <a:pt x="72" y="94"/>
                      </a:lnTo>
                      <a:lnTo>
                        <a:pt x="72" y="93"/>
                      </a:lnTo>
                      <a:lnTo>
                        <a:pt x="71" y="92"/>
                      </a:lnTo>
                      <a:lnTo>
                        <a:pt x="71" y="91"/>
                      </a:lnTo>
                      <a:lnTo>
                        <a:pt x="71" y="90"/>
                      </a:lnTo>
                      <a:lnTo>
                        <a:pt x="70" y="89"/>
                      </a:lnTo>
                      <a:lnTo>
                        <a:pt x="70" y="88"/>
                      </a:lnTo>
                      <a:lnTo>
                        <a:pt x="70" y="87"/>
                      </a:lnTo>
                      <a:lnTo>
                        <a:pt x="70" y="86"/>
                      </a:lnTo>
                      <a:lnTo>
                        <a:pt x="70" y="85"/>
                      </a:lnTo>
                      <a:lnTo>
                        <a:pt x="69" y="84"/>
                      </a:lnTo>
                      <a:lnTo>
                        <a:pt x="69" y="83"/>
                      </a:lnTo>
                      <a:lnTo>
                        <a:pt x="69" y="82"/>
                      </a:lnTo>
                      <a:lnTo>
                        <a:pt x="70" y="82"/>
                      </a:lnTo>
                      <a:lnTo>
                        <a:pt x="70" y="81"/>
                      </a:lnTo>
                      <a:lnTo>
                        <a:pt x="71" y="80"/>
                      </a:lnTo>
                      <a:lnTo>
                        <a:pt x="71" y="79"/>
                      </a:lnTo>
                      <a:lnTo>
                        <a:pt x="72" y="78"/>
                      </a:lnTo>
                      <a:lnTo>
                        <a:pt x="72" y="77"/>
                      </a:lnTo>
                      <a:lnTo>
                        <a:pt x="72" y="76"/>
                      </a:lnTo>
                      <a:lnTo>
                        <a:pt x="72" y="75"/>
                      </a:lnTo>
                      <a:lnTo>
                        <a:pt x="72" y="74"/>
                      </a:lnTo>
                      <a:lnTo>
                        <a:pt x="72" y="73"/>
                      </a:lnTo>
                      <a:lnTo>
                        <a:pt x="72" y="72"/>
                      </a:lnTo>
                      <a:lnTo>
                        <a:pt x="71" y="72"/>
                      </a:lnTo>
                      <a:lnTo>
                        <a:pt x="71" y="71"/>
                      </a:lnTo>
                      <a:lnTo>
                        <a:pt x="71" y="70"/>
                      </a:lnTo>
                      <a:lnTo>
                        <a:pt x="70" y="69"/>
                      </a:lnTo>
                      <a:lnTo>
                        <a:pt x="70" y="68"/>
                      </a:lnTo>
                      <a:lnTo>
                        <a:pt x="70" y="67"/>
                      </a:lnTo>
                      <a:lnTo>
                        <a:pt x="70" y="66"/>
                      </a:lnTo>
                      <a:lnTo>
                        <a:pt x="70" y="65"/>
                      </a:lnTo>
                      <a:lnTo>
                        <a:pt x="71" y="64"/>
                      </a:lnTo>
                      <a:lnTo>
                        <a:pt x="71" y="63"/>
                      </a:lnTo>
                      <a:lnTo>
                        <a:pt x="72" y="63"/>
                      </a:lnTo>
                      <a:lnTo>
                        <a:pt x="72" y="62"/>
                      </a:lnTo>
                      <a:lnTo>
                        <a:pt x="73" y="62"/>
                      </a:lnTo>
                      <a:lnTo>
                        <a:pt x="73" y="61"/>
                      </a:lnTo>
                      <a:lnTo>
                        <a:pt x="74" y="61"/>
                      </a:lnTo>
                      <a:lnTo>
                        <a:pt x="74" y="60"/>
                      </a:lnTo>
                      <a:lnTo>
                        <a:pt x="74" y="59"/>
                      </a:lnTo>
                      <a:lnTo>
                        <a:pt x="75" y="58"/>
                      </a:lnTo>
                      <a:lnTo>
                        <a:pt x="75" y="57"/>
                      </a:lnTo>
                      <a:lnTo>
                        <a:pt x="75" y="56"/>
                      </a:lnTo>
                      <a:lnTo>
                        <a:pt x="75" y="55"/>
                      </a:lnTo>
                      <a:lnTo>
                        <a:pt x="76" y="55"/>
                      </a:lnTo>
                      <a:lnTo>
                        <a:pt x="76" y="54"/>
                      </a:lnTo>
                      <a:lnTo>
                        <a:pt x="77" y="54"/>
                      </a:lnTo>
                      <a:lnTo>
                        <a:pt x="78" y="54"/>
                      </a:lnTo>
                      <a:lnTo>
                        <a:pt x="78" y="53"/>
                      </a:lnTo>
                      <a:lnTo>
                        <a:pt x="79" y="53"/>
                      </a:lnTo>
                      <a:lnTo>
                        <a:pt x="80" y="53"/>
                      </a:lnTo>
                      <a:lnTo>
                        <a:pt x="80" y="52"/>
                      </a:lnTo>
                      <a:lnTo>
                        <a:pt x="80" y="51"/>
                      </a:lnTo>
                      <a:lnTo>
                        <a:pt x="80" y="50"/>
                      </a:lnTo>
                      <a:lnTo>
                        <a:pt x="80" y="49"/>
                      </a:lnTo>
                      <a:lnTo>
                        <a:pt x="80" y="48"/>
                      </a:lnTo>
                      <a:lnTo>
                        <a:pt x="81" y="48"/>
                      </a:lnTo>
                      <a:lnTo>
                        <a:pt x="80" y="47"/>
                      </a:lnTo>
                      <a:lnTo>
                        <a:pt x="80" y="46"/>
                      </a:lnTo>
                      <a:lnTo>
                        <a:pt x="80" y="45"/>
                      </a:lnTo>
                      <a:lnTo>
                        <a:pt x="79" y="45"/>
                      </a:lnTo>
                      <a:lnTo>
                        <a:pt x="79" y="44"/>
                      </a:lnTo>
                      <a:lnTo>
                        <a:pt x="78" y="44"/>
                      </a:lnTo>
                      <a:lnTo>
                        <a:pt x="78" y="43"/>
                      </a:lnTo>
                      <a:lnTo>
                        <a:pt x="77" y="43"/>
                      </a:lnTo>
                      <a:lnTo>
                        <a:pt x="76" y="42"/>
                      </a:lnTo>
                      <a:lnTo>
                        <a:pt x="76" y="41"/>
                      </a:lnTo>
                      <a:lnTo>
                        <a:pt x="75" y="41"/>
                      </a:lnTo>
                      <a:lnTo>
                        <a:pt x="75" y="40"/>
                      </a:lnTo>
                      <a:lnTo>
                        <a:pt x="75" y="39"/>
                      </a:lnTo>
                      <a:lnTo>
                        <a:pt x="75" y="38"/>
                      </a:lnTo>
                      <a:lnTo>
                        <a:pt x="75" y="37"/>
                      </a:lnTo>
                      <a:lnTo>
                        <a:pt x="75" y="36"/>
                      </a:lnTo>
                      <a:lnTo>
                        <a:pt x="76" y="35"/>
                      </a:lnTo>
                      <a:lnTo>
                        <a:pt x="77" y="34"/>
                      </a:lnTo>
                      <a:lnTo>
                        <a:pt x="77" y="33"/>
                      </a:lnTo>
                      <a:lnTo>
                        <a:pt x="77" y="32"/>
                      </a:lnTo>
                      <a:lnTo>
                        <a:pt x="77" y="31"/>
                      </a:lnTo>
                      <a:lnTo>
                        <a:pt x="77" y="30"/>
                      </a:lnTo>
                      <a:lnTo>
                        <a:pt x="78" y="30"/>
                      </a:lnTo>
                      <a:lnTo>
                        <a:pt x="78" y="29"/>
                      </a:lnTo>
                      <a:lnTo>
                        <a:pt x="79" y="28"/>
                      </a:lnTo>
                      <a:lnTo>
                        <a:pt x="80" y="27"/>
                      </a:lnTo>
                      <a:lnTo>
                        <a:pt x="80" y="26"/>
                      </a:lnTo>
                      <a:lnTo>
                        <a:pt x="79" y="25"/>
                      </a:lnTo>
                      <a:lnTo>
                        <a:pt x="79" y="24"/>
                      </a:lnTo>
                      <a:lnTo>
                        <a:pt x="78" y="23"/>
                      </a:lnTo>
                      <a:lnTo>
                        <a:pt x="78" y="22"/>
                      </a:lnTo>
                      <a:lnTo>
                        <a:pt x="78" y="21"/>
                      </a:lnTo>
                      <a:lnTo>
                        <a:pt x="77" y="20"/>
                      </a:lnTo>
                      <a:lnTo>
                        <a:pt x="76" y="20"/>
                      </a:lnTo>
                      <a:lnTo>
                        <a:pt x="75" y="19"/>
                      </a:lnTo>
                      <a:lnTo>
                        <a:pt x="74" y="18"/>
                      </a:lnTo>
                      <a:lnTo>
                        <a:pt x="73" y="18"/>
                      </a:lnTo>
                      <a:lnTo>
                        <a:pt x="72" y="18"/>
                      </a:lnTo>
                      <a:lnTo>
                        <a:pt x="71" y="18"/>
                      </a:lnTo>
                      <a:lnTo>
                        <a:pt x="70" y="18"/>
                      </a:lnTo>
                      <a:lnTo>
                        <a:pt x="70" y="17"/>
                      </a:lnTo>
                      <a:lnTo>
                        <a:pt x="69" y="17"/>
                      </a:lnTo>
                      <a:lnTo>
                        <a:pt x="69" y="16"/>
                      </a:lnTo>
                      <a:lnTo>
                        <a:pt x="69" y="15"/>
                      </a:lnTo>
                      <a:lnTo>
                        <a:pt x="69" y="13"/>
                      </a:lnTo>
                      <a:lnTo>
                        <a:pt x="69" y="12"/>
                      </a:lnTo>
                      <a:lnTo>
                        <a:pt x="69" y="11"/>
                      </a:lnTo>
                      <a:lnTo>
                        <a:pt x="68" y="10"/>
                      </a:lnTo>
                      <a:lnTo>
                        <a:pt x="68" y="9"/>
                      </a:lnTo>
                      <a:lnTo>
                        <a:pt x="69" y="8"/>
                      </a:lnTo>
                      <a:lnTo>
                        <a:pt x="69" y="7"/>
                      </a:lnTo>
                      <a:lnTo>
                        <a:pt x="70" y="6"/>
                      </a:lnTo>
                      <a:lnTo>
                        <a:pt x="71" y="5"/>
                      </a:lnTo>
                      <a:lnTo>
                        <a:pt x="71" y="4"/>
                      </a:lnTo>
                      <a:lnTo>
                        <a:pt x="72" y="4"/>
                      </a:lnTo>
                      <a:lnTo>
                        <a:pt x="72" y="3"/>
                      </a:lnTo>
                      <a:lnTo>
                        <a:pt x="73" y="3"/>
                      </a:lnTo>
                      <a:lnTo>
                        <a:pt x="73" y="2"/>
                      </a:lnTo>
                      <a:lnTo>
                        <a:pt x="73" y="1"/>
                      </a:lnTo>
                      <a:lnTo>
                        <a:pt x="73" y="0"/>
                      </a:lnTo>
                      <a:lnTo>
                        <a:pt x="123" y="5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" name="Freeform 96">
                  <a:extLst>
                    <a:ext uri="{FF2B5EF4-FFF2-40B4-BE49-F238E27FC236}">
                      <a16:creationId xmlns:a16="http://schemas.microsoft.com/office/drawing/2014/main" id="{EEF0E577-BDA1-485D-964B-09BCA5B07E0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73475" y="3292475"/>
                  <a:ext cx="503238" cy="407988"/>
                </a:xfrm>
                <a:custGeom>
                  <a:avLst/>
                  <a:gdLst>
                    <a:gd name="T0" fmla="*/ 32 w 317"/>
                    <a:gd name="T1" fmla="*/ 1 h 257"/>
                    <a:gd name="T2" fmla="*/ 83 w 317"/>
                    <a:gd name="T3" fmla="*/ 2 h 257"/>
                    <a:gd name="T4" fmla="*/ 85 w 317"/>
                    <a:gd name="T5" fmla="*/ 2 h 257"/>
                    <a:gd name="T6" fmla="*/ 131 w 317"/>
                    <a:gd name="T7" fmla="*/ 5 h 257"/>
                    <a:gd name="T8" fmla="*/ 166 w 317"/>
                    <a:gd name="T9" fmla="*/ 7 h 257"/>
                    <a:gd name="T10" fmla="*/ 229 w 317"/>
                    <a:gd name="T11" fmla="*/ 8 h 257"/>
                    <a:gd name="T12" fmla="*/ 235 w 317"/>
                    <a:gd name="T13" fmla="*/ 8 h 257"/>
                    <a:gd name="T14" fmla="*/ 265 w 317"/>
                    <a:gd name="T15" fmla="*/ 8 h 257"/>
                    <a:gd name="T16" fmla="*/ 286 w 317"/>
                    <a:gd name="T17" fmla="*/ 8 h 257"/>
                    <a:gd name="T18" fmla="*/ 317 w 317"/>
                    <a:gd name="T19" fmla="*/ 8 h 257"/>
                    <a:gd name="T20" fmla="*/ 315 w 317"/>
                    <a:gd name="T21" fmla="*/ 11 h 257"/>
                    <a:gd name="T22" fmla="*/ 192 w 317"/>
                    <a:gd name="T23" fmla="*/ 234 h 257"/>
                    <a:gd name="T24" fmla="*/ 192 w 317"/>
                    <a:gd name="T25" fmla="*/ 235 h 257"/>
                    <a:gd name="T26" fmla="*/ 191 w 317"/>
                    <a:gd name="T27" fmla="*/ 236 h 257"/>
                    <a:gd name="T28" fmla="*/ 189 w 317"/>
                    <a:gd name="T29" fmla="*/ 237 h 257"/>
                    <a:gd name="T30" fmla="*/ 188 w 317"/>
                    <a:gd name="T31" fmla="*/ 238 h 257"/>
                    <a:gd name="T32" fmla="*/ 186 w 317"/>
                    <a:gd name="T33" fmla="*/ 240 h 257"/>
                    <a:gd name="T34" fmla="*/ 185 w 317"/>
                    <a:gd name="T35" fmla="*/ 241 h 257"/>
                    <a:gd name="T36" fmla="*/ 183 w 317"/>
                    <a:gd name="T37" fmla="*/ 242 h 257"/>
                    <a:gd name="T38" fmla="*/ 183 w 317"/>
                    <a:gd name="T39" fmla="*/ 245 h 257"/>
                    <a:gd name="T40" fmla="*/ 181 w 317"/>
                    <a:gd name="T41" fmla="*/ 247 h 257"/>
                    <a:gd name="T42" fmla="*/ 179 w 317"/>
                    <a:gd name="T43" fmla="*/ 248 h 257"/>
                    <a:gd name="T44" fmla="*/ 177 w 317"/>
                    <a:gd name="T45" fmla="*/ 250 h 257"/>
                    <a:gd name="T46" fmla="*/ 177 w 317"/>
                    <a:gd name="T47" fmla="*/ 251 h 257"/>
                    <a:gd name="T48" fmla="*/ 177 w 317"/>
                    <a:gd name="T49" fmla="*/ 252 h 257"/>
                    <a:gd name="T50" fmla="*/ 178 w 317"/>
                    <a:gd name="T51" fmla="*/ 254 h 257"/>
                    <a:gd name="T52" fmla="*/ 178 w 317"/>
                    <a:gd name="T53" fmla="*/ 255 h 257"/>
                    <a:gd name="T54" fmla="*/ 177 w 317"/>
                    <a:gd name="T55" fmla="*/ 257 h 257"/>
                    <a:gd name="T56" fmla="*/ 148 w 317"/>
                    <a:gd name="T57" fmla="*/ 238 h 257"/>
                    <a:gd name="T58" fmla="*/ 75 w 317"/>
                    <a:gd name="T59" fmla="*/ 191 h 257"/>
                    <a:gd name="T60" fmla="*/ 58 w 317"/>
                    <a:gd name="T61" fmla="*/ 128 h 257"/>
                    <a:gd name="T62" fmla="*/ 33 w 317"/>
                    <a:gd name="T63" fmla="*/ 107 h 257"/>
                    <a:gd name="T64" fmla="*/ 19 w 317"/>
                    <a:gd name="T65" fmla="*/ 90 h 257"/>
                    <a:gd name="T66" fmla="*/ 14 w 317"/>
                    <a:gd name="T67" fmla="*/ 75 h 257"/>
                    <a:gd name="T68" fmla="*/ 9 w 317"/>
                    <a:gd name="T69" fmla="*/ 39 h 257"/>
                    <a:gd name="T70" fmla="*/ 9 w 317"/>
                    <a:gd name="T71" fmla="*/ 39 h 257"/>
                    <a:gd name="T72" fmla="*/ 8 w 317"/>
                    <a:gd name="T73" fmla="*/ 36 h 257"/>
                    <a:gd name="T74" fmla="*/ 8 w 317"/>
                    <a:gd name="T75" fmla="*/ 34 h 257"/>
                    <a:gd name="T76" fmla="*/ 7 w 317"/>
                    <a:gd name="T77" fmla="*/ 32 h 257"/>
                    <a:gd name="T78" fmla="*/ 4 w 317"/>
                    <a:gd name="T79" fmla="*/ 28 h 257"/>
                    <a:gd name="T80" fmla="*/ 4 w 317"/>
                    <a:gd name="T81" fmla="*/ 28 h 257"/>
                    <a:gd name="T82" fmla="*/ 4 w 317"/>
                    <a:gd name="T83" fmla="*/ 26 h 257"/>
                    <a:gd name="T84" fmla="*/ 3 w 317"/>
                    <a:gd name="T85" fmla="*/ 24 h 257"/>
                    <a:gd name="T86" fmla="*/ 3 w 317"/>
                    <a:gd name="T87" fmla="*/ 23 h 257"/>
                    <a:gd name="T88" fmla="*/ 3 w 317"/>
                    <a:gd name="T89" fmla="*/ 20 h 257"/>
                    <a:gd name="T90" fmla="*/ 2 w 317"/>
                    <a:gd name="T91" fmla="*/ 17 h 257"/>
                    <a:gd name="T92" fmla="*/ 1 w 317"/>
                    <a:gd name="T93" fmla="*/ 14 h 257"/>
                    <a:gd name="T94" fmla="*/ 1 w 317"/>
                    <a:gd name="T95" fmla="*/ 14 h 257"/>
                    <a:gd name="T96" fmla="*/ 0 w 317"/>
                    <a:gd name="T97" fmla="*/ 13 h 257"/>
                    <a:gd name="T98" fmla="*/ 0 w 317"/>
                    <a:gd name="T99" fmla="*/ 11 h 257"/>
                    <a:gd name="T100" fmla="*/ 0 w 317"/>
                    <a:gd name="T101" fmla="*/ 7 h 257"/>
                    <a:gd name="T102" fmla="*/ 0 w 317"/>
                    <a:gd name="T103" fmla="*/ 5 h 257"/>
                    <a:gd name="T104" fmla="*/ 0 w 317"/>
                    <a:gd name="T105" fmla="*/ 4 h 257"/>
                    <a:gd name="T106" fmla="*/ 1 w 317"/>
                    <a:gd name="T107" fmla="*/ 3 h 257"/>
                    <a:gd name="T108" fmla="*/ 1 w 317"/>
                    <a:gd name="T109" fmla="*/ 2 h 257"/>
                    <a:gd name="T110" fmla="*/ 1 w 317"/>
                    <a:gd name="T111" fmla="*/ 2 h 257"/>
                    <a:gd name="T112" fmla="*/ 2 w 317"/>
                    <a:gd name="T113" fmla="*/ 1 h 257"/>
                    <a:gd name="T114" fmla="*/ 17 w 317"/>
                    <a:gd name="T115" fmla="*/ 1 h 257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317"/>
                    <a:gd name="T175" fmla="*/ 0 h 257"/>
                    <a:gd name="T176" fmla="*/ 317 w 317"/>
                    <a:gd name="T177" fmla="*/ 257 h 257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317" h="257">
                      <a:moveTo>
                        <a:pt x="17" y="1"/>
                      </a:moveTo>
                      <a:lnTo>
                        <a:pt x="32" y="1"/>
                      </a:lnTo>
                      <a:lnTo>
                        <a:pt x="42" y="1"/>
                      </a:lnTo>
                      <a:lnTo>
                        <a:pt x="83" y="2"/>
                      </a:lnTo>
                      <a:lnTo>
                        <a:pt x="84" y="2"/>
                      </a:lnTo>
                      <a:lnTo>
                        <a:pt x="85" y="2"/>
                      </a:lnTo>
                      <a:lnTo>
                        <a:pt x="99" y="3"/>
                      </a:lnTo>
                      <a:lnTo>
                        <a:pt x="131" y="5"/>
                      </a:lnTo>
                      <a:lnTo>
                        <a:pt x="151" y="6"/>
                      </a:lnTo>
                      <a:lnTo>
                        <a:pt x="166" y="7"/>
                      </a:lnTo>
                      <a:lnTo>
                        <a:pt x="225" y="8"/>
                      </a:lnTo>
                      <a:lnTo>
                        <a:pt x="229" y="8"/>
                      </a:lnTo>
                      <a:lnTo>
                        <a:pt x="231" y="8"/>
                      </a:lnTo>
                      <a:lnTo>
                        <a:pt x="235" y="8"/>
                      </a:lnTo>
                      <a:lnTo>
                        <a:pt x="262" y="8"/>
                      </a:lnTo>
                      <a:lnTo>
                        <a:pt x="265" y="8"/>
                      </a:lnTo>
                      <a:lnTo>
                        <a:pt x="267" y="8"/>
                      </a:lnTo>
                      <a:lnTo>
                        <a:pt x="286" y="8"/>
                      </a:lnTo>
                      <a:lnTo>
                        <a:pt x="317" y="8"/>
                      </a:lnTo>
                      <a:lnTo>
                        <a:pt x="316" y="10"/>
                      </a:lnTo>
                      <a:lnTo>
                        <a:pt x="315" y="11"/>
                      </a:lnTo>
                      <a:lnTo>
                        <a:pt x="191" y="233"/>
                      </a:lnTo>
                      <a:lnTo>
                        <a:pt x="192" y="234"/>
                      </a:lnTo>
                      <a:lnTo>
                        <a:pt x="192" y="235"/>
                      </a:lnTo>
                      <a:lnTo>
                        <a:pt x="191" y="236"/>
                      </a:lnTo>
                      <a:lnTo>
                        <a:pt x="190" y="236"/>
                      </a:lnTo>
                      <a:lnTo>
                        <a:pt x="189" y="237"/>
                      </a:lnTo>
                      <a:lnTo>
                        <a:pt x="188" y="238"/>
                      </a:lnTo>
                      <a:lnTo>
                        <a:pt x="186" y="240"/>
                      </a:lnTo>
                      <a:lnTo>
                        <a:pt x="185" y="241"/>
                      </a:lnTo>
                      <a:lnTo>
                        <a:pt x="184" y="241"/>
                      </a:lnTo>
                      <a:lnTo>
                        <a:pt x="183" y="242"/>
                      </a:lnTo>
                      <a:lnTo>
                        <a:pt x="183" y="244"/>
                      </a:lnTo>
                      <a:lnTo>
                        <a:pt x="183" y="245"/>
                      </a:lnTo>
                      <a:lnTo>
                        <a:pt x="182" y="247"/>
                      </a:lnTo>
                      <a:lnTo>
                        <a:pt x="181" y="247"/>
                      </a:lnTo>
                      <a:lnTo>
                        <a:pt x="179" y="248"/>
                      </a:lnTo>
                      <a:lnTo>
                        <a:pt x="177" y="249"/>
                      </a:lnTo>
                      <a:lnTo>
                        <a:pt x="177" y="250"/>
                      </a:lnTo>
                      <a:lnTo>
                        <a:pt x="177" y="251"/>
                      </a:lnTo>
                      <a:lnTo>
                        <a:pt x="177" y="252"/>
                      </a:lnTo>
                      <a:lnTo>
                        <a:pt x="178" y="254"/>
                      </a:lnTo>
                      <a:lnTo>
                        <a:pt x="178" y="255"/>
                      </a:lnTo>
                      <a:lnTo>
                        <a:pt x="178" y="256"/>
                      </a:lnTo>
                      <a:lnTo>
                        <a:pt x="177" y="257"/>
                      </a:lnTo>
                      <a:lnTo>
                        <a:pt x="148" y="238"/>
                      </a:lnTo>
                      <a:lnTo>
                        <a:pt x="101" y="206"/>
                      </a:lnTo>
                      <a:lnTo>
                        <a:pt x="75" y="191"/>
                      </a:lnTo>
                      <a:lnTo>
                        <a:pt x="74" y="190"/>
                      </a:lnTo>
                      <a:lnTo>
                        <a:pt x="58" y="128"/>
                      </a:lnTo>
                      <a:lnTo>
                        <a:pt x="48" y="120"/>
                      </a:lnTo>
                      <a:lnTo>
                        <a:pt x="33" y="107"/>
                      </a:lnTo>
                      <a:lnTo>
                        <a:pt x="26" y="101"/>
                      </a:lnTo>
                      <a:lnTo>
                        <a:pt x="19" y="90"/>
                      </a:lnTo>
                      <a:lnTo>
                        <a:pt x="12" y="84"/>
                      </a:lnTo>
                      <a:lnTo>
                        <a:pt x="14" y="75"/>
                      </a:lnTo>
                      <a:lnTo>
                        <a:pt x="21" y="74"/>
                      </a:lnTo>
                      <a:lnTo>
                        <a:pt x="9" y="39"/>
                      </a:lnTo>
                      <a:lnTo>
                        <a:pt x="9" y="37"/>
                      </a:lnTo>
                      <a:lnTo>
                        <a:pt x="8" y="36"/>
                      </a:lnTo>
                      <a:lnTo>
                        <a:pt x="8" y="35"/>
                      </a:lnTo>
                      <a:lnTo>
                        <a:pt x="8" y="34"/>
                      </a:lnTo>
                      <a:lnTo>
                        <a:pt x="7" y="33"/>
                      </a:lnTo>
                      <a:lnTo>
                        <a:pt x="7" y="32"/>
                      </a:lnTo>
                      <a:lnTo>
                        <a:pt x="6" y="31"/>
                      </a:lnTo>
                      <a:lnTo>
                        <a:pt x="4" y="28"/>
                      </a:lnTo>
                      <a:lnTo>
                        <a:pt x="4" y="27"/>
                      </a:lnTo>
                      <a:lnTo>
                        <a:pt x="4" y="26"/>
                      </a:lnTo>
                      <a:lnTo>
                        <a:pt x="4" y="25"/>
                      </a:lnTo>
                      <a:lnTo>
                        <a:pt x="3" y="24"/>
                      </a:lnTo>
                      <a:lnTo>
                        <a:pt x="3" y="23"/>
                      </a:lnTo>
                      <a:lnTo>
                        <a:pt x="3" y="20"/>
                      </a:lnTo>
                      <a:lnTo>
                        <a:pt x="3" y="18"/>
                      </a:lnTo>
                      <a:lnTo>
                        <a:pt x="2" y="17"/>
                      </a:lnTo>
                      <a:lnTo>
                        <a:pt x="2" y="15"/>
                      </a:lnTo>
                      <a:lnTo>
                        <a:pt x="1" y="14"/>
                      </a:lnTo>
                      <a:lnTo>
                        <a:pt x="0" y="13"/>
                      </a:lnTo>
                      <a:lnTo>
                        <a:pt x="0" y="12"/>
                      </a:lnTo>
                      <a:lnTo>
                        <a:pt x="0" y="11"/>
                      </a:lnTo>
                      <a:lnTo>
                        <a:pt x="0" y="8"/>
                      </a:lnTo>
                      <a:lnTo>
                        <a:pt x="0" y="7"/>
                      </a:lnTo>
                      <a:lnTo>
                        <a:pt x="0" y="6"/>
                      </a:lnTo>
                      <a:lnTo>
                        <a:pt x="0" y="5"/>
                      </a:lnTo>
                      <a:lnTo>
                        <a:pt x="0" y="4"/>
                      </a:lnTo>
                      <a:lnTo>
                        <a:pt x="1" y="3"/>
                      </a:lnTo>
                      <a:lnTo>
                        <a:pt x="1" y="2"/>
                      </a:lnTo>
                      <a:lnTo>
                        <a:pt x="2" y="1"/>
                      </a:lnTo>
                      <a:lnTo>
                        <a:pt x="2" y="0"/>
                      </a:lnTo>
                      <a:lnTo>
                        <a:pt x="17" y="1"/>
                      </a:lnTo>
                    </a:path>
                  </a:pathLst>
                </a:custGeom>
                <a:solidFill>
                  <a:srgbClr val="339933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8" name="Freeform 97">
                  <a:extLst>
                    <a:ext uri="{FF2B5EF4-FFF2-40B4-BE49-F238E27FC236}">
                      <a16:creationId xmlns:a16="http://schemas.microsoft.com/office/drawing/2014/main" id="{CFC0F051-FA83-4A29-AB66-D324FC99EF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76788" y="3295650"/>
                  <a:ext cx="625475" cy="593725"/>
                </a:xfrm>
                <a:custGeom>
                  <a:avLst/>
                  <a:gdLst>
                    <a:gd name="T0" fmla="*/ 236 w 394"/>
                    <a:gd name="T1" fmla="*/ 8 h 374"/>
                    <a:gd name="T2" fmla="*/ 232 w 394"/>
                    <a:gd name="T3" fmla="*/ 26 h 374"/>
                    <a:gd name="T4" fmla="*/ 225 w 394"/>
                    <a:gd name="T5" fmla="*/ 36 h 374"/>
                    <a:gd name="T6" fmla="*/ 231 w 394"/>
                    <a:gd name="T7" fmla="*/ 42 h 374"/>
                    <a:gd name="T8" fmla="*/ 233 w 394"/>
                    <a:gd name="T9" fmla="*/ 50 h 374"/>
                    <a:gd name="T10" fmla="*/ 240 w 394"/>
                    <a:gd name="T11" fmla="*/ 58 h 374"/>
                    <a:gd name="T12" fmla="*/ 243 w 394"/>
                    <a:gd name="T13" fmla="*/ 68 h 374"/>
                    <a:gd name="T14" fmla="*/ 249 w 394"/>
                    <a:gd name="T15" fmla="*/ 76 h 374"/>
                    <a:gd name="T16" fmla="*/ 255 w 394"/>
                    <a:gd name="T17" fmla="*/ 85 h 374"/>
                    <a:gd name="T18" fmla="*/ 264 w 394"/>
                    <a:gd name="T19" fmla="*/ 92 h 374"/>
                    <a:gd name="T20" fmla="*/ 272 w 394"/>
                    <a:gd name="T21" fmla="*/ 104 h 374"/>
                    <a:gd name="T22" fmla="*/ 279 w 394"/>
                    <a:gd name="T23" fmla="*/ 130 h 374"/>
                    <a:gd name="T24" fmla="*/ 327 w 394"/>
                    <a:gd name="T25" fmla="*/ 160 h 374"/>
                    <a:gd name="T26" fmla="*/ 330 w 394"/>
                    <a:gd name="T27" fmla="*/ 210 h 374"/>
                    <a:gd name="T28" fmla="*/ 352 w 394"/>
                    <a:gd name="T29" fmla="*/ 221 h 374"/>
                    <a:gd name="T30" fmla="*/ 358 w 394"/>
                    <a:gd name="T31" fmla="*/ 239 h 374"/>
                    <a:gd name="T32" fmla="*/ 376 w 394"/>
                    <a:gd name="T33" fmla="*/ 246 h 374"/>
                    <a:gd name="T34" fmla="*/ 393 w 394"/>
                    <a:gd name="T35" fmla="*/ 262 h 374"/>
                    <a:gd name="T36" fmla="*/ 385 w 394"/>
                    <a:gd name="T37" fmla="*/ 274 h 374"/>
                    <a:gd name="T38" fmla="*/ 373 w 394"/>
                    <a:gd name="T39" fmla="*/ 274 h 374"/>
                    <a:gd name="T40" fmla="*/ 366 w 394"/>
                    <a:gd name="T41" fmla="*/ 274 h 374"/>
                    <a:gd name="T42" fmla="*/ 359 w 394"/>
                    <a:gd name="T43" fmla="*/ 270 h 374"/>
                    <a:gd name="T44" fmla="*/ 351 w 394"/>
                    <a:gd name="T45" fmla="*/ 268 h 374"/>
                    <a:gd name="T46" fmla="*/ 344 w 394"/>
                    <a:gd name="T47" fmla="*/ 261 h 374"/>
                    <a:gd name="T48" fmla="*/ 336 w 394"/>
                    <a:gd name="T49" fmla="*/ 256 h 374"/>
                    <a:gd name="T50" fmla="*/ 330 w 394"/>
                    <a:gd name="T51" fmla="*/ 256 h 374"/>
                    <a:gd name="T52" fmla="*/ 322 w 394"/>
                    <a:gd name="T53" fmla="*/ 256 h 374"/>
                    <a:gd name="T54" fmla="*/ 313 w 394"/>
                    <a:gd name="T55" fmla="*/ 249 h 374"/>
                    <a:gd name="T56" fmla="*/ 302 w 394"/>
                    <a:gd name="T57" fmla="*/ 243 h 374"/>
                    <a:gd name="T58" fmla="*/ 295 w 394"/>
                    <a:gd name="T59" fmla="*/ 243 h 374"/>
                    <a:gd name="T60" fmla="*/ 285 w 394"/>
                    <a:gd name="T61" fmla="*/ 250 h 374"/>
                    <a:gd name="T62" fmla="*/ 274 w 394"/>
                    <a:gd name="T63" fmla="*/ 255 h 374"/>
                    <a:gd name="T64" fmla="*/ 266 w 394"/>
                    <a:gd name="T65" fmla="*/ 260 h 374"/>
                    <a:gd name="T66" fmla="*/ 259 w 394"/>
                    <a:gd name="T67" fmla="*/ 268 h 374"/>
                    <a:gd name="T68" fmla="*/ 251 w 394"/>
                    <a:gd name="T69" fmla="*/ 275 h 374"/>
                    <a:gd name="T70" fmla="*/ 241 w 394"/>
                    <a:gd name="T71" fmla="*/ 280 h 374"/>
                    <a:gd name="T72" fmla="*/ 214 w 394"/>
                    <a:gd name="T73" fmla="*/ 309 h 374"/>
                    <a:gd name="T74" fmla="*/ 174 w 394"/>
                    <a:gd name="T75" fmla="*/ 355 h 374"/>
                    <a:gd name="T76" fmla="*/ 156 w 394"/>
                    <a:gd name="T77" fmla="*/ 373 h 374"/>
                    <a:gd name="T78" fmla="*/ 148 w 394"/>
                    <a:gd name="T79" fmla="*/ 367 h 374"/>
                    <a:gd name="T80" fmla="*/ 142 w 394"/>
                    <a:gd name="T81" fmla="*/ 361 h 374"/>
                    <a:gd name="T82" fmla="*/ 133 w 394"/>
                    <a:gd name="T83" fmla="*/ 357 h 374"/>
                    <a:gd name="T84" fmla="*/ 121 w 394"/>
                    <a:gd name="T85" fmla="*/ 356 h 374"/>
                    <a:gd name="T86" fmla="*/ 109 w 394"/>
                    <a:gd name="T87" fmla="*/ 355 h 374"/>
                    <a:gd name="T88" fmla="*/ 102 w 394"/>
                    <a:gd name="T89" fmla="*/ 355 h 374"/>
                    <a:gd name="T90" fmla="*/ 87 w 394"/>
                    <a:gd name="T91" fmla="*/ 355 h 374"/>
                    <a:gd name="T92" fmla="*/ 81 w 394"/>
                    <a:gd name="T93" fmla="*/ 347 h 374"/>
                    <a:gd name="T94" fmla="*/ 80 w 394"/>
                    <a:gd name="T95" fmla="*/ 333 h 374"/>
                    <a:gd name="T96" fmla="*/ 84 w 394"/>
                    <a:gd name="T97" fmla="*/ 323 h 374"/>
                    <a:gd name="T98" fmla="*/ 84 w 394"/>
                    <a:gd name="T99" fmla="*/ 312 h 374"/>
                    <a:gd name="T100" fmla="*/ 75 w 394"/>
                    <a:gd name="T101" fmla="*/ 299 h 374"/>
                    <a:gd name="T102" fmla="*/ 65 w 394"/>
                    <a:gd name="T103" fmla="*/ 291 h 374"/>
                    <a:gd name="T104" fmla="*/ 58 w 394"/>
                    <a:gd name="T105" fmla="*/ 277 h 374"/>
                    <a:gd name="T106" fmla="*/ 50 w 394"/>
                    <a:gd name="T107" fmla="*/ 269 h 374"/>
                    <a:gd name="T108" fmla="*/ 38 w 394"/>
                    <a:gd name="T109" fmla="*/ 261 h 374"/>
                    <a:gd name="T110" fmla="*/ 29 w 394"/>
                    <a:gd name="T111" fmla="*/ 250 h 374"/>
                    <a:gd name="T112" fmla="*/ 28 w 394"/>
                    <a:gd name="T113" fmla="*/ 238 h 374"/>
                    <a:gd name="T114" fmla="*/ 24 w 394"/>
                    <a:gd name="T115" fmla="*/ 225 h 374"/>
                    <a:gd name="T116" fmla="*/ 15 w 394"/>
                    <a:gd name="T117" fmla="*/ 211 h 374"/>
                    <a:gd name="T118" fmla="*/ 3 w 394"/>
                    <a:gd name="T119" fmla="*/ 205 h 374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394"/>
                    <a:gd name="T181" fmla="*/ 0 h 374"/>
                    <a:gd name="T182" fmla="*/ 394 w 394"/>
                    <a:gd name="T183" fmla="*/ 374 h 374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394" h="374">
                      <a:moveTo>
                        <a:pt x="98" y="1"/>
                      </a:moveTo>
                      <a:lnTo>
                        <a:pt x="138" y="1"/>
                      </a:lnTo>
                      <a:lnTo>
                        <a:pt x="173" y="0"/>
                      </a:lnTo>
                      <a:lnTo>
                        <a:pt x="207" y="0"/>
                      </a:lnTo>
                      <a:lnTo>
                        <a:pt x="231" y="0"/>
                      </a:lnTo>
                      <a:lnTo>
                        <a:pt x="230" y="2"/>
                      </a:lnTo>
                      <a:lnTo>
                        <a:pt x="230" y="3"/>
                      </a:lnTo>
                      <a:lnTo>
                        <a:pt x="230" y="4"/>
                      </a:lnTo>
                      <a:lnTo>
                        <a:pt x="231" y="4"/>
                      </a:lnTo>
                      <a:lnTo>
                        <a:pt x="232" y="5"/>
                      </a:lnTo>
                      <a:lnTo>
                        <a:pt x="232" y="6"/>
                      </a:lnTo>
                      <a:lnTo>
                        <a:pt x="233" y="6"/>
                      </a:lnTo>
                      <a:lnTo>
                        <a:pt x="234" y="6"/>
                      </a:lnTo>
                      <a:lnTo>
                        <a:pt x="234" y="7"/>
                      </a:lnTo>
                      <a:lnTo>
                        <a:pt x="235" y="7"/>
                      </a:lnTo>
                      <a:lnTo>
                        <a:pt x="236" y="8"/>
                      </a:lnTo>
                      <a:lnTo>
                        <a:pt x="237" y="9"/>
                      </a:lnTo>
                      <a:lnTo>
                        <a:pt x="237" y="11"/>
                      </a:lnTo>
                      <a:lnTo>
                        <a:pt x="238" y="12"/>
                      </a:lnTo>
                      <a:lnTo>
                        <a:pt x="238" y="13"/>
                      </a:lnTo>
                      <a:lnTo>
                        <a:pt x="239" y="14"/>
                      </a:lnTo>
                      <a:lnTo>
                        <a:pt x="239" y="15"/>
                      </a:lnTo>
                      <a:lnTo>
                        <a:pt x="239" y="16"/>
                      </a:lnTo>
                      <a:lnTo>
                        <a:pt x="238" y="18"/>
                      </a:lnTo>
                      <a:lnTo>
                        <a:pt x="237" y="19"/>
                      </a:lnTo>
                      <a:lnTo>
                        <a:pt x="237" y="20"/>
                      </a:lnTo>
                      <a:lnTo>
                        <a:pt x="235" y="22"/>
                      </a:lnTo>
                      <a:lnTo>
                        <a:pt x="234" y="23"/>
                      </a:lnTo>
                      <a:lnTo>
                        <a:pt x="233" y="23"/>
                      </a:lnTo>
                      <a:lnTo>
                        <a:pt x="233" y="24"/>
                      </a:lnTo>
                      <a:lnTo>
                        <a:pt x="232" y="24"/>
                      </a:lnTo>
                      <a:lnTo>
                        <a:pt x="232" y="26"/>
                      </a:lnTo>
                      <a:lnTo>
                        <a:pt x="231" y="27"/>
                      </a:lnTo>
                      <a:lnTo>
                        <a:pt x="231" y="28"/>
                      </a:lnTo>
                      <a:lnTo>
                        <a:pt x="230" y="29"/>
                      </a:lnTo>
                      <a:lnTo>
                        <a:pt x="230" y="30"/>
                      </a:lnTo>
                      <a:lnTo>
                        <a:pt x="230" y="31"/>
                      </a:lnTo>
                      <a:lnTo>
                        <a:pt x="229" y="31"/>
                      </a:lnTo>
                      <a:lnTo>
                        <a:pt x="229" y="32"/>
                      </a:lnTo>
                      <a:lnTo>
                        <a:pt x="228" y="32"/>
                      </a:lnTo>
                      <a:lnTo>
                        <a:pt x="226" y="31"/>
                      </a:lnTo>
                      <a:lnTo>
                        <a:pt x="225" y="31"/>
                      </a:lnTo>
                      <a:lnTo>
                        <a:pt x="224" y="31"/>
                      </a:lnTo>
                      <a:lnTo>
                        <a:pt x="224" y="32"/>
                      </a:lnTo>
                      <a:lnTo>
                        <a:pt x="225" y="34"/>
                      </a:lnTo>
                      <a:lnTo>
                        <a:pt x="226" y="35"/>
                      </a:lnTo>
                      <a:lnTo>
                        <a:pt x="225" y="35"/>
                      </a:lnTo>
                      <a:lnTo>
                        <a:pt x="225" y="36"/>
                      </a:lnTo>
                      <a:lnTo>
                        <a:pt x="224" y="37"/>
                      </a:lnTo>
                      <a:lnTo>
                        <a:pt x="224" y="38"/>
                      </a:lnTo>
                      <a:lnTo>
                        <a:pt x="225" y="38"/>
                      </a:lnTo>
                      <a:lnTo>
                        <a:pt x="225" y="39"/>
                      </a:lnTo>
                      <a:lnTo>
                        <a:pt x="226" y="39"/>
                      </a:lnTo>
                      <a:lnTo>
                        <a:pt x="226" y="38"/>
                      </a:lnTo>
                      <a:lnTo>
                        <a:pt x="227" y="38"/>
                      </a:lnTo>
                      <a:lnTo>
                        <a:pt x="227" y="39"/>
                      </a:lnTo>
                      <a:lnTo>
                        <a:pt x="226" y="39"/>
                      </a:lnTo>
                      <a:lnTo>
                        <a:pt x="227" y="40"/>
                      </a:lnTo>
                      <a:lnTo>
                        <a:pt x="227" y="41"/>
                      </a:lnTo>
                      <a:lnTo>
                        <a:pt x="229" y="41"/>
                      </a:lnTo>
                      <a:lnTo>
                        <a:pt x="229" y="42"/>
                      </a:lnTo>
                      <a:lnTo>
                        <a:pt x="230" y="42"/>
                      </a:lnTo>
                      <a:lnTo>
                        <a:pt x="231" y="42"/>
                      </a:lnTo>
                      <a:lnTo>
                        <a:pt x="231" y="43"/>
                      </a:lnTo>
                      <a:lnTo>
                        <a:pt x="231" y="44"/>
                      </a:lnTo>
                      <a:lnTo>
                        <a:pt x="231" y="45"/>
                      </a:lnTo>
                      <a:lnTo>
                        <a:pt x="230" y="45"/>
                      </a:lnTo>
                      <a:lnTo>
                        <a:pt x="229" y="46"/>
                      </a:lnTo>
                      <a:lnTo>
                        <a:pt x="230" y="46"/>
                      </a:lnTo>
                      <a:lnTo>
                        <a:pt x="231" y="46"/>
                      </a:lnTo>
                      <a:lnTo>
                        <a:pt x="230" y="47"/>
                      </a:lnTo>
                      <a:lnTo>
                        <a:pt x="231" y="47"/>
                      </a:lnTo>
                      <a:lnTo>
                        <a:pt x="232" y="47"/>
                      </a:lnTo>
                      <a:lnTo>
                        <a:pt x="233" y="47"/>
                      </a:lnTo>
                      <a:lnTo>
                        <a:pt x="232" y="48"/>
                      </a:lnTo>
                      <a:lnTo>
                        <a:pt x="233" y="49"/>
                      </a:lnTo>
                      <a:lnTo>
                        <a:pt x="233" y="50"/>
                      </a:lnTo>
                      <a:lnTo>
                        <a:pt x="234" y="50"/>
                      </a:lnTo>
                      <a:lnTo>
                        <a:pt x="234" y="51"/>
                      </a:lnTo>
                      <a:lnTo>
                        <a:pt x="235" y="51"/>
                      </a:lnTo>
                      <a:lnTo>
                        <a:pt x="236" y="51"/>
                      </a:lnTo>
                      <a:lnTo>
                        <a:pt x="236" y="52"/>
                      </a:lnTo>
                      <a:lnTo>
                        <a:pt x="236" y="53"/>
                      </a:lnTo>
                      <a:lnTo>
                        <a:pt x="236" y="54"/>
                      </a:lnTo>
                      <a:lnTo>
                        <a:pt x="237" y="54"/>
                      </a:lnTo>
                      <a:lnTo>
                        <a:pt x="237" y="55"/>
                      </a:lnTo>
                      <a:lnTo>
                        <a:pt x="237" y="56"/>
                      </a:lnTo>
                      <a:lnTo>
                        <a:pt x="238" y="56"/>
                      </a:lnTo>
                      <a:lnTo>
                        <a:pt x="238" y="57"/>
                      </a:lnTo>
                      <a:lnTo>
                        <a:pt x="239" y="57"/>
                      </a:lnTo>
                      <a:lnTo>
                        <a:pt x="239" y="58"/>
                      </a:lnTo>
                      <a:lnTo>
                        <a:pt x="240" y="58"/>
                      </a:lnTo>
                      <a:lnTo>
                        <a:pt x="241" y="58"/>
                      </a:lnTo>
                      <a:lnTo>
                        <a:pt x="241" y="59"/>
                      </a:lnTo>
                      <a:lnTo>
                        <a:pt x="242" y="60"/>
                      </a:lnTo>
                      <a:lnTo>
                        <a:pt x="242" y="61"/>
                      </a:lnTo>
                      <a:lnTo>
                        <a:pt x="243" y="61"/>
                      </a:lnTo>
                      <a:lnTo>
                        <a:pt x="244" y="62"/>
                      </a:lnTo>
                      <a:lnTo>
                        <a:pt x="244" y="63"/>
                      </a:lnTo>
                      <a:lnTo>
                        <a:pt x="243" y="64"/>
                      </a:lnTo>
                      <a:lnTo>
                        <a:pt x="244" y="64"/>
                      </a:lnTo>
                      <a:lnTo>
                        <a:pt x="245" y="64"/>
                      </a:lnTo>
                      <a:lnTo>
                        <a:pt x="245" y="65"/>
                      </a:lnTo>
                      <a:lnTo>
                        <a:pt x="245" y="66"/>
                      </a:lnTo>
                      <a:lnTo>
                        <a:pt x="245" y="67"/>
                      </a:lnTo>
                      <a:lnTo>
                        <a:pt x="244" y="67"/>
                      </a:lnTo>
                      <a:lnTo>
                        <a:pt x="244" y="68"/>
                      </a:lnTo>
                      <a:lnTo>
                        <a:pt x="243" y="68"/>
                      </a:lnTo>
                      <a:lnTo>
                        <a:pt x="243" y="69"/>
                      </a:lnTo>
                      <a:lnTo>
                        <a:pt x="243" y="70"/>
                      </a:lnTo>
                      <a:lnTo>
                        <a:pt x="244" y="70"/>
                      </a:lnTo>
                      <a:lnTo>
                        <a:pt x="243" y="70"/>
                      </a:lnTo>
                      <a:lnTo>
                        <a:pt x="243" y="71"/>
                      </a:lnTo>
                      <a:lnTo>
                        <a:pt x="243" y="72"/>
                      </a:lnTo>
                      <a:lnTo>
                        <a:pt x="243" y="73"/>
                      </a:lnTo>
                      <a:lnTo>
                        <a:pt x="243" y="74"/>
                      </a:lnTo>
                      <a:lnTo>
                        <a:pt x="244" y="75"/>
                      </a:lnTo>
                      <a:lnTo>
                        <a:pt x="245" y="74"/>
                      </a:lnTo>
                      <a:lnTo>
                        <a:pt x="245" y="75"/>
                      </a:lnTo>
                      <a:lnTo>
                        <a:pt x="245" y="76"/>
                      </a:lnTo>
                      <a:lnTo>
                        <a:pt x="246" y="76"/>
                      </a:lnTo>
                      <a:lnTo>
                        <a:pt x="247" y="76"/>
                      </a:lnTo>
                      <a:lnTo>
                        <a:pt x="248" y="76"/>
                      </a:lnTo>
                      <a:lnTo>
                        <a:pt x="249" y="76"/>
                      </a:lnTo>
                      <a:lnTo>
                        <a:pt x="250" y="76"/>
                      </a:lnTo>
                      <a:lnTo>
                        <a:pt x="250" y="77"/>
                      </a:lnTo>
                      <a:lnTo>
                        <a:pt x="251" y="77"/>
                      </a:lnTo>
                      <a:lnTo>
                        <a:pt x="252" y="78"/>
                      </a:lnTo>
                      <a:lnTo>
                        <a:pt x="252" y="79"/>
                      </a:lnTo>
                      <a:lnTo>
                        <a:pt x="252" y="80"/>
                      </a:lnTo>
                      <a:lnTo>
                        <a:pt x="253" y="80"/>
                      </a:lnTo>
                      <a:lnTo>
                        <a:pt x="254" y="81"/>
                      </a:lnTo>
                      <a:lnTo>
                        <a:pt x="254" y="82"/>
                      </a:lnTo>
                      <a:lnTo>
                        <a:pt x="255" y="82"/>
                      </a:lnTo>
                      <a:lnTo>
                        <a:pt x="255" y="83"/>
                      </a:lnTo>
                      <a:lnTo>
                        <a:pt x="255" y="85"/>
                      </a:lnTo>
                      <a:lnTo>
                        <a:pt x="255" y="86"/>
                      </a:lnTo>
                      <a:lnTo>
                        <a:pt x="256" y="86"/>
                      </a:lnTo>
                      <a:lnTo>
                        <a:pt x="257" y="87"/>
                      </a:lnTo>
                      <a:lnTo>
                        <a:pt x="258" y="87"/>
                      </a:lnTo>
                      <a:lnTo>
                        <a:pt x="259" y="87"/>
                      </a:lnTo>
                      <a:lnTo>
                        <a:pt x="260" y="88"/>
                      </a:lnTo>
                      <a:lnTo>
                        <a:pt x="260" y="89"/>
                      </a:lnTo>
                      <a:lnTo>
                        <a:pt x="261" y="89"/>
                      </a:lnTo>
                      <a:lnTo>
                        <a:pt x="261" y="90"/>
                      </a:lnTo>
                      <a:lnTo>
                        <a:pt x="262" y="90"/>
                      </a:lnTo>
                      <a:lnTo>
                        <a:pt x="263" y="91"/>
                      </a:lnTo>
                      <a:lnTo>
                        <a:pt x="264" y="91"/>
                      </a:lnTo>
                      <a:lnTo>
                        <a:pt x="264" y="92"/>
                      </a:lnTo>
                      <a:lnTo>
                        <a:pt x="264" y="91"/>
                      </a:lnTo>
                      <a:lnTo>
                        <a:pt x="264" y="92"/>
                      </a:lnTo>
                      <a:lnTo>
                        <a:pt x="265" y="92"/>
                      </a:lnTo>
                      <a:lnTo>
                        <a:pt x="266" y="92"/>
                      </a:lnTo>
                      <a:lnTo>
                        <a:pt x="266" y="93"/>
                      </a:lnTo>
                      <a:lnTo>
                        <a:pt x="267" y="93"/>
                      </a:lnTo>
                      <a:lnTo>
                        <a:pt x="268" y="93"/>
                      </a:lnTo>
                      <a:lnTo>
                        <a:pt x="269" y="93"/>
                      </a:lnTo>
                      <a:lnTo>
                        <a:pt x="270" y="94"/>
                      </a:lnTo>
                      <a:lnTo>
                        <a:pt x="270" y="95"/>
                      </a:lnTo>
                      <a:lnTo>
                        <a:pt x="271" y="96"/>
                      </a:lnTo>
                      <a:lnTo>
                        <a:pt x="271" y="97"/>
                      </a:lnTo>
                      <a:lnTo>
                        <a:pt x="271" y="98"/>
                      </a:lnTo>
                      <a:lnTo>
                        <a:pt x="272" y="101"/>
                      </a:lnTo>
                      <a:lnTo>
                        <a:pt x="272" y="102"/>
                      </a:lnTo>
                      <a:lnTo>
                        <a:pt x="272" y="103"/>
                      </a:lnTo>
                      <a:lnTo>
                        <a:pt x="272" y="104"/>
                      </a:lnTo>
                      <a:lnTo>
                        <a:pt x="274" y="106"/>
                      </a:lnTo>
                      <a:lnTo>
                        <a:pt x="275" y="107"/>
                      </a:lnTo>
                      <a:lnTo>
                        <a:pt x="275" y="108"/>
                      </a:lnTo>
                      <a:lnTo>
                        <a:pt x="276" y="109"/>
                      </a:lnTo>
                      <a:lnTo>
                        <a:pt x="277" y="111"/>
                      </a:lnTo>
                      <a:lnTo>
                        <a:pt x="278" y="111"/>
                      </a:lnTo>
                      <a:lnTo>
                        <a:pt x="278" y="112"/>
                      </a:lnTo>
                      <a:lnTo>
                        <a:pt x="278" y="116"/>
                      </a:lnTo>
                      <a:lnTo>
                        <a:pt x="278" y="118"/>
                      </a:lnTo>
                      <a:lnTo>
                        <a:pt x="278" y="120"/>
                      </a:lnTo>
                      <a:lnTo>
                        <a:pt x="280" y="122"/>
                      </a:lnTo>
                      <a:lnTo>
                        <a:pt x="280" y="123"/>
                      </a:lnTo>
                      <a:lnTo>
                        <a:pt x="280" y="126"/>
                      </a:lnTo>
                      <a:lnTo>
                        <a:pt x="279" y="128"/>
                      </a:lnTo>
                      <a:lnTo>
                        <a:pt x="279" y="130"/>
                      </a:lnTo>
                      <a:lnTo>
                        <a:pt x="281" y="131"/>
                      </a:lnTo>
                      <a:lnTo>
                        <a:pt x="281" y="132"/>
                      </a:lnTo>
                      <a:lnTo>
                        <a:pt x="283" y="134"/>
                      </a:lnTo>
                      <a:lnTo>
                        <a:pt x="284" y="135"/>
                      </a:lnTo>
                      <a:lnTo>
                        <a:pt x="284" y="136"/>
                      </a:lnTo>
                      <a:lnTo>
                        <a:pt x="287" y="136"/>
                      </a:lnTo>
                      <a:lnTo>
                        <a:pt x="288" y="136"/>
                      </a:lnTo>
                      <a:lnTo>
                        <a:pt x="291" y="137"/>
                      </a:lnTo>
                      <a:lnTo>
                        <a:pt x="292" y="138"/>
                      </a:lnTo>
                      <a:lnTo>
                        <a:pt x="306" y="148"/>
                      </a:lnTo>
                      <a:lnTo>
                        <a:pt x="310" y="151"/>
                      </a:lnTo>
                      <a:lnTo>
                        <a:pt x="313" y="152"/>
                      </a:lnTo>
                      <a:lnTo>
                        <a:pt x="314" y="153"/>
                      </a:lnTo>
                      <a:lnTo>
                        <a:pt x="316" y="154"/>
                      </a:lnTo>
                      <a:lnTo>
                        <a:pt x="319" y="156"/>
                      </a:lnTo>
                      <a:lnTo>
                        <a:pt x="324" y="159"/>
                      </a:lnTo>
                      <a:lnTo>
                        <a:pt x="327" y="160"/>
                      </a:lnTo>
                      <a:lnTo>
                        <a:pt x="329" y="162"/>
                      </a:lnTo>
                      <a:lnTo>
                        <a:pt x="331" y="163"/>
                      </a:lnTo>
                      <a:lnTo>
                        <a:pt x="333" y="164"/>
                      </a:lnTo>
                      <a:lnTo>
                        <a:pt x="336" y="164"/>
                      </a:lnTo>
                      <a:lnTo>
                        <a:pt x="336" y="165"/>
                      </a:lnTo>
                      <a:lnTo>
                        <a:pt x="337" y="166"/>
                      </a:lnTo>
                      <a:lnTo>
                        <a:pt x="312" y="197"/>
                      </a:lnTo>
                      <a:lnTo>
                        <a:pt x="316" y="198"/>
                      </a:lnTo>
                      <a:lnTo>
                        <a:pt x="316" y="199"/>
                      </a:lnTo>
                      <a:lnTo>
                        <a:pt x="318" y="201"/>
                      </a:lnTo>
                      <a:lnTo>
                        <a:pt x="320" y="202"/>
                      </a:lnTo>
                      <a:lnTo>
                        <a:pt x="324" y="204"/>
                      </a:lnTo>
                      <a:lnTo>
                        <a:pt x="325" y="204"/>
                      </a:lnTo>
                      <a:lnTo>
                        <a:pt x="325" y="205"/>
                      </a:lnTo>
                      <a:lnTo>
                        <a:pt x="326" y="205"/>
                      </a:lnTo>
                      <a:lnTo>
                        <a:pt x="327" y="207"/>
                      </a:lnTo>
                      <a:lnTo>
                        <a:pt x="330" y="210"/>
                      </a:lnTo>
                      <a:lnTo>
                        <a:pt x="331" y="211"/>
                      </a:lnTo>
                      <a:lnTo>
                        <a:pt x="335" y="213"/>
                      </a:lnTo>
                      <a:lnTo>
                        <a:pt x="336" y="213"/>
                      </a:lnTo>
                      <a:lnTo>
                        <a:pt x="339" y="213"/>
                      </a:lnTo>
                      <a:lnTo>
                        <a:pt x="340" y="213"/>
                      </a:lnTo>
                      <a:lnTo>
                        <a:pt x="341" y="213"/>
                      </a:lnTo>
                      <a:lnTo>
                        <a:pt x="342" y="214"/>
                      </a:lnTo>
                      <a:lnTo>
                        <a:pt x="343" y="216"/>
                      </a:lnTo>
                      <a:lnTo>
                        <a:pt x="345" y="216"/>
                      </a:lnTo>
                      <a:lnTo>
                        <a:pt x="347" y="217"/>
                      </a:lnTo>
                      <a:lnTo>
                        <a:pt x="347" y="218"/>
                      </a:lnTo>
                      <a:lnTo>
                        <a:pt x="349" y="219"/>
                      </a:lnTo>
                      <a:lnTo>
                        <a:pt x="350" y="220"/>
                      </a:lnTo>
                      <a:lnTo>
                        <a:pt x="351" y="221"/>
                      </a:lnTo>
                      <a:lnTo>
                        <a:pt x="352" y="221"/>
                      </a:lnTo>
                      <a:lnTo>
                        <a:pt x="352" y="222"/>
                      </a:lnTo>
                      <a:lnTo>
                        <a:pt x="353" y="223"/>
                      </a:lnTo>
                      <a:lnTo>
                        <a:pt x="353" y="224"/>
                      </a:lnTo>
                      <a:lnTo>
                        <a:pt x="353" y="225"/>
                      </a:lnTo>
                      <a:lnTo>
                        <a:pt x="355" y="226"/>
                      </a:lnTo>
                      <a:lnTo>
                        <a:pt x="355" y="227"/>
                      </a:lnTo>
                      <a:lnTo>
                        <a:pt x="356" y="227"/>
                      </a:lnTo>
                      <a:lnTo>
                        <a:pt x="357" y="227"/>
                      </a:lnTo>
                      <a:lnTo>
                        <a:pt x="357" y="228"/>
                      </a:lnTo>
                      <a:lnTo>
                        <a:pt x="356" y="233"/>
                      </a:lnTo>
                      <a:lnTo>
                        <a:pt x="356" y="234"/>
                      </a:lnTo>
                      <a:lnTo>
                        <a:pt x="356" y="235"/>
                      </a:lnTo>
                      <a:lnTo>
                        <a:pt x="357" y="236"/>
                      </a:lnTo>
                      <a:lnTo>
                        <a:pt x="357" y="237"/>
                      </a:lnTo>
                      <a:lnTo>
                        <a:pt x="357" y="238"/>
                      </a:lnTo>
                      <a:lnTo>
                        <a:pt x="358" y="239"/>
                      </a:lnTo>
                      <a:lnTo>
                        <a:pt x="359" y="240"/>
                      </a:lnTo>
                      <a:lnTo>
                        <a:pt x="361" y="240"/>
                      </a:lnTo>
                      <a:lnTo>
                        <a:pt x="362" y="240"/>
                      </a:lnTo>
                      <a:lnTo>
                        <a:pt x="363" y="241"/>
                      </a:lnTo>
                      <a:lnTo>
                        <a:pt x="364" y="241"/>
                      </a:lnTo>
                      <a:lnTo>
                        <a:pt x="365" y="241"/>
                      </a:lnTo>
                      <a:lnTo>
                        <a:pt x="365" y="242"/>
                      </a:lnTo>
                      <a:lnTo>
                        <a:pt x="366" y="242"/>
                      </a:lnTo>
                      <a:lnTo>
                        <a:pt x="367" y="243"/>
                      </a:lnTo>
                      <a:lnTo>
                        <a:pt x="368" y="243"/>
                      </a:lnTo>
                      <a:lnTo>
                        <a:pt x="368" y="245"/>
                      </a:lnTo>
                      <a:lnTo>
                        <a:pt x="369" y="245"/>
                      </a:lnTo>
                      <a:lnTo>
                        <a:pt x="371" y="245"/>
                      </a:lnTo>
                      <a:lnTo>
                        <a:pt x="375" y="245"/>
                      </a:lnTo>
                      <a:lnTo>
                        <a:pt x="376" y="245"/>
                      </a:lnTo>
                      <a:lnTo>
                        <a:pt x="376" y="246"/>
                      </a:lnTo>
                      <a:lnTo>
                        <a:pt x="378" y="246"/>
                      </a:lnTo>
                      <a:lnTo>
                        <a:pt x="378" y="247"/>
                      </a:lnTo>
                      <a:lnTo>
                        <a:pt x="379" y="247"/>
                      </a:lnTo>
                      <a:lnTo>
                        <a:pt x="382" y="249"/>
                      </a:lnTo>
                      <a:lnTo>
                        <a:pt x="382" y="250"/>
                      </a:lnTo>
                      <a:lnTo>
                        <a:pt x="383" y="250"/>
                      </a:lnTo>
                      <a:lnTo>
                        <a:pt x="387" y="251"/>
                      </a:lnTo>
                      <a:lnTo>
                        <a:pt x="388" y="251"/>
                      </a:lnTo>
                      <a:lnTo>
                        <a:pt x="390" y="253"/>
                      </a:lnTo>
                      <a:lnTo>
                        <a:pt x="391" y="254"/>
                      </a:lnTo>
                      <a:lnTo>
                        <a:pt x="392" y="254"/>
                      </a:lnTo>
                      <a:lnTo>
                        <a:pt x="394" y="256"/>
                      </a:lnTo>
                      <a:lnTo>
                        <a:pt x="394" y="257"/>
                      </a:lnTo>
                      <a:lnTo>
                        <a:pt x="393" y="259"/>
                      </a:lnTo>
                      <a:lnTo>
                        <a:pt x="393" y="260"/>
                      </a:lnTo>
                      <a:lnTo>
                        <a:pt x="393" y="261"/>
                      </a:lnTo>
                      <a:lnTo>
                        <a:pt x="393" y="262"/>
                      </a:lnTo>
                      <a:lnTo>
                        <a:pt x="392" y="263"/>
                      </a:lnTo>
                      <a:lnTo>
                        <a:pt x="393" y="265"/>
                      </a:lnTo>
                      <a:lnTo>
                        <a:pt x="393" y="266"/>
                      </a:lnTo>
                      <a:lnTo>
                        <a:pt x="393" y="267"/>
                      </a:lnTo>
                      <a:lnTo>
                        <a:pt x="394" y="267"/>
                      </a:lnTo>
                      <a:lnTo>
                        <a:pt x="394" y="268"/>
                      </a:lnTo>
                      <a:lnTo>
                        <a:pt x="393" y="268"/>
                      </a:lnTo>
                      <a:lnTo>
                        <a:pt x="394" y="268"/>
                      </a:lnTo>
                      <a:lnTo>
                        <a:pt x="393" y="271"/>
                      </a:lnTo>
                      <a:lnTo>
                        <a:pt x="392" y="271"/>
                      </a:lnTo>
                      <a:lnTo>
                        <a:pt x="392" y="272"/>
                      </a:lnTo>
                      <a:lnTo>
                        <a:pt x="391" y="272"/>
                      </a:lnTo>
                      <a:lnTo>
                        <a:pt x="391" y="273"/>
                      </a:lnTo>
                      <a:lnTo>
                        <a:pt x="390" y="273"/>
                      </a:lnTo>
                      <a:lnTo>
                        <a:pt x="389" y="272"/>
                      </a:lnTo>
                      <a:lnTo>
                        <a:pt x="385" y="274"/>
                      </a:lnTo>
                      <a:lnTo>
                        <a:pt x="384" y="274"/>
                      </a:lnTo>
                      <a:lnTo>
                        <a:pt x="383" y="274"/>
                      </a:lnTo>
                      <a:lnTo>
                        <a:pt x="382" y="274"/>
                      </a:lnTo>
                      <a:lnTo>
                        <a:pt x="381" y="273"/>
                      </a:lnTo>
                      <a:lnTo>
                        <a:pt x="380" y="273"/>
                      </a:lnTo>
                      <a:lnTo>
                        <a:pt x="378" y="273"/>
                      </a:lnTo>
                      <a:lnTo>
                        <a:pt x="377" y="274"/>
                      </a:lnTo>
                      <a:lnTo>
                        <a:pt x="376" y="274"/>
                      </a:lnTo>
                      <a:lnTo>
                        <a:pt x="376" y="276"/>
                      </a:lnTo>
                      <a:lnTo>
                        <a:pt x="376" y="277"/>
                      </a:lnTo>
                      <a:lnTo>
                        <a:pt x="375" y="277"/>
                      </a:lnTo>
                      <a:lnTo>
                        <a:pt x="374" y="277"/>
                      </a:lnTo>
                      <a:lnTo>
                        <a:pt x="374" y="276"/>
                      </a:lnTo>
                      <a:lnTo>
                        <a:pt x="373" y="276"/>
                      </a:lnTo>
                      <a:lnTo>
                        <a:pt x="373" y="275"/>
                      </a:lnTo>
                      <a:lnTo>
                        <a:pt x="373" y="274"/>
                      </a:lnTo>
                      <a:lnTo>
                        <a:pt x="373" y="273"/>
                      </a:lnTo>
                      <a:lnTo>
                        <a:pt x="372" y="273"/>
                      </a:lnTo>
                      <a:lnTo>
                        <a:pt x="371" y="272"/>
                      </a:lnTo>
                      <a:lnTo>
                        <a:pt x="371" y="271"/>
                      </a:lnTo>
                      <a:lnTo>
                        <a:pt x="372" y="270"/>
                      </a:lnTo>
                      <a:lnTo>
                        <a:pt x="372" y="269"/>
                      </a:lnTo>
                      <a:lnTo>
                        <a:pt x="371" y="269"/>
                      </a:lnTo>
                      <a:lnTo>
                        <a:pt x="371" y="268"/>
                      </a:lnTo>
                      <a:lnTo>
                        <a:pt x="370" y="268"/>
                      </a:lnTo>
                      <a:lnTo>
                        <a:pt x="369" y="268"/>
                      </a:lnTo>
                      <a:lnTo>
                        <a:pt x="368" y="268"/>
                      </a:lnTo>
                      <a:lnTo>
                        <a:pt x="368" y="269"/>
                      </a:lnTo>
                      <a:lnTo>
                        <a:pt x="368" y="270"/>
                      </a:lnTo>
                      <a:lnTo>
                        <a:pt x="368" y="271"/>
                      </a:lnTo>
                      <a:lnTo>
                        <a:pt x="367" y="272"/>
                      </a:lnTo>
                      <a:lnTo>
                        <a:pt x="367" y="273"/>
                      </a:lnTo>
                      <a:lnTo>
                        <a:pt x="366" y="274"/>
                      </a:lnTo>
                      <a:lnTo>
                        <a:pt x="365" y="274"/>
                      </a:lnTo>
                      <a:lnTo>
                        <a:pt x="365" y="275"/>
                      </a:lnTo>
                      <a:lnTo>
                        <a:pt x="364" y="275"/>
                      </a:lnTo>
                      <a:lnTo>
                        <a:pt x="363" y="274"/>
                      </a:lnTo>
                      <a:lnTo>
                        <a:pt x="362" y="274"/>
                      </a:lnTo>
                      <a:lnTo>
                        <a:pt x="361" y="274"/>
                      </a:lnTo>
                      <a:lnTo>
                        <a:pt x="362" y="273"/>
                      </a:lnTo>
                      <a:lnTo>
                        <a:pt x="361" y="273"/>
                      </a:lnTo>
                      <a:lnTo>
                        <a:pt x="361" y="272"/>
                      </a:lnTo>
                      <a:lnTo>
                        <a:pt x="360" y="272"/>
                      </a:lnTo>
                      <a:lnTo>
                        <a:pt x="359" y="272"/>
                      </a:lnTo>
                      <a:lnTo>
                        <a:pt x="359" y="271"/>
                      </a:lnTo>
                      <a:lnTo>
                        <a:pt x="360" y="270"/>
                      </a:lnTo>
                      <a:lnTo>
                        <a:pt x="360" y="269"/>
                      </a:lnTo>
                      <a:lnTo>
                        <a:pt x="359" y="269"/>
                      </a:lnTo>
                      <a:lnTo>
                        <a:pt x="359" y="270"/>
                      </a:lnTo>
                      <a:lnTo>
                        <a:pt x="358" y="270"/>
                      </a:lnTo>
                      <a:lnTo>
                        <a:pt x="358" y="271"/>
                      </a:lnTo>
                      <a:lnTo>
                        <a:pt x="356" y="268"/>
                      </a:lnTo>
                      <a:lnTo>
                        <a:pt x="356" y="267"/>
                      </a:lnTo>
                      <a:lnTo>
                        <a:pt x="356" y="266"/>
                      </a:lnTo>
                      <a:lnTo>
                        <a:pt x="355" y="267"/>
                      </a:lnTo>
                      <a:lnTo>
                        <a:pt x="354" y="266"/>
                      </a:lnTo>
                      <a:lnTo>
                        <a:pt x="353" y="265"/>
                      </a:lnTo>
                      <a:lnTo>
                        <a:pt x="353" y="264"/>
                      </a:lnTo>
                      <a:lnTo>
                        <a:pt x="352" y="265"/>
                      </a:lnTo>
                      <a:lnTo>
                        <a:pt x="353" y="265"/>
                      </a:lnTo>
                      <a:lnTo>
                        <a:pt x="353" y="266"/>
                      </a:lnTo>
                      <a:lnTo>
                        <a:pt x="353" y="267"/>
                      </a:lnTo>
                      <a:lnTo>
                        <a:pt x="353" y="268"/>
                      </a:lnTo>
                      <a:lnTo>
                        <a:pt x="351" y="268"/>
                      </a:lnTo>
                      <a:lnTo>
                        <a:pt x="351" y="267"/>
                      </a:lnTo>
                      <a:lnTo>
                        <a:pt x="352" y="267"/>
                      </a:lnTo>
                      <a:lnTo>
                        <a:pt x="352" y="266"/>
                      </a:lnTo>
                      <a:lnTo>
                        <a:pt x="351" y="266"/>
                      </a:lnTo>
                      <a:lnTo>
                        <a:pt x="350" y="266"/>
                      </a:lnTo>
                      <a:lnTo>
                        <a:pt x="347" y="266"/>
                      </a:lnTo>
                      <a:lnTo>
                        <a:pt x="347" y="265"/>
                      </a:lnTo>
                      <a:lnTo>
                        <a:pt x="347" y="264"/>
                      </a:lnTo>
                      <a:lnTo>
                        <a:pt x="347" y="263"/>
                      </a:lnTo>
                      <a:lnTo>
                        <a:pt x="347" y="262"/>
                      </a:lnTo>
                      <a:lnTo>
                        <a:pt x="346" y="262"/>
                      </a:lnTo>
                      <a:lnTo>
                        <a:pt x="345" y="262"/>
                      </a:lnTo>
                      <a:lnTo>
                        <a:pt x="344" y="262"/>
                      </a:lnTo>
                      <a:lnTo>
                        <a:pt x="344" y="261"/>
                      </a:lnTo>
                      <a:lnTo>
                        <a:pt x="344" y="260"/>
                      </a:lnTo>
                      <a:lnTo>
                        <a:pt x="345" y="259"/>
                      </a:lnTo>
                      <a:lnTo>
                        <a:pt x="344" y="258"/>
                      </a:lnTo>
                      <a:lnTo>
                        <a:pt x="344" y="257"/>
                      </a:lnTo>
                      <a:lnTo>
                        <a:pt x="343" y="256"/>
                      </a:lnTo>
                      <a:lnTo>
                        <a:pt x="342" y="256"/>
                      </a:lnTo>
                      <a:lnTo>
                        <a:pt x="341" y="256"/>
                      </a:lnTo>
                      <a:lnTo>
                        <a:pt x="341" y="257"/>
                      </a:lnTo>
                      <a:lnTo>
                        <a:pt x="341" y="258"/>
                      </a:lnTo>
                      <a:lnTo>
                        <a:pt x="340" y="258"/>
                      </a:lnTo>
                      <a:lnTo>
                        <a:pt x="339" y="258"/>
                      </a:lnTo>
                      <a:lnTo>
                        <a:pt x="339" y="259"/>
                      </a:lnTo>
                      <a:lnTo>
                        <a:pt x="337" y="258"/>
                      </a:lnTo>
                      <a:lnTo>
                        <a:pt x="337" y="257"/>
                      </a:lnTo>
                      <a:lnTo>
                        <a:pt x="336" y="256"/>
                      </a:lnTo>
                      <a:lnTo>
                        <a:pt x="335" y="256"/>
                      </a:lnTo>
                      <a:lnTo>
                        <a:pt x="334" y="256"/>
                      </a:lnTo>
                      <a:lnTo>
                        <a:pt x="333" y="256"/>
                      </a:lnTo>
                      <a:lnTo>
                        <a:pt x="332" y="256"/>
                      </a:lnTo>
                      <a:lnTo>
                        <a:pt x="331" y="256"/>
                      </a:lnTo>
                      <a:lnTo>
                        <a:pt x="331" y="255"/>
                      </a:lnTo>
                      <a:lnTo>
                        <a:pt x="330" y="255"/>
                      </a:lnTo>
                      <a:lnTo>
                        <a:pt x="330" y="256"/>
                      </a:lnTo>
                      <a:lnTo>
                        <a:pt x="330" y="257"/>
                      </a:lnTo>
                      <a:lnTo>
                        <a:pt x="330" y="256"/>
                      </a:lnTo>
                      <a:lnTo>
                        <a:pt x="329" y="256"/>
                      </a:lnTo>
                      <a:lnTo>
                        <a:pt x="328" y="256"/>
                      </a:lnTo>
                      <a:lnTo>
                        <a:pt x="327" y="256"/>
                      </a:lnTo>
                      <a:lnTo>
                        <a:pt x="326" y="256"/>
                      </a:lnTo>
                      <a:lnTo>
                        <a:pt x="325" y="256"/>
                      </a:lnTo>
                      <a:lnTo>
                        <a:pt x="324" y="256"/>
                      </a:lnTo>
                      <a:lnTo>
                        <a:pt x="324" y="255"/>
                      </a:lnTo>
                      <a:lnTo>
                        <a:pt x="324" y="254"/>
                      </a:lnTo>
                      <a:lnTo>
                        <a:pt x="323" y="254"/>
                      </a:lnTo>
                      <a:lnTo>
                        <a:pt x="323" y="255"/>
                      </a:lnTo>
                      <a:lnTo>
                        <a:pt x="323" y="256"/>
                      </a:lnTo>
                      <a:lnTo>
                        <a:pt x="322" y="256"/>
                      </a:lnTo>
                      <a:lnTo>
                        <a:pt x="322" y="255"/>
                      </a:lnTo>
                      <a:lnTo>
                        <a:pt x="321" y="255"/>
                      </a:lnTo>
                      <a:lnTo>
                        <a:pt x="320" y="255"/>
                      </a:lnTo>
                      <a:lnTo>
                        <a:pt x="319" y="255"/>
                      </a:lnTo>
                      <a:lnTo>
                        <a:pt x="318" y="255"/>
                      </a:lnTo>
                      <a:lnTo>
                        <a:pt x="318" y="254"/>
                      </a:lnTo>
                      <a:lnTo>
                        <a:pt x="317" y="254"/>
                      </a:lnTo>
                      <a:lnTo>
                        <a:pt x="317" y="253"/>
                      </a:lnTo>
                      <a:lnTo>
                        <a:pt x="316" y="252"/>
                      </a:lnTo>
                      <a:lnTo>
                        <a:pt x="315" y="252"/>
                      </a:lnTo>
                      <a:lnTo>
                        <a:pt x="315" y="251"/>
                      </a:lnTo>
                      <a:lnTo>
                        <a:pt x="314" y="251"/>
                      </a:lnTo>
                      <a:lnTo>
                        <a:pt x="314" y="250"/>
                      </a:lnTo>
                      <a:lnTo>
                        <a:pt x="314" y="249"/>
                      </a:lnTo>
                      <a:lnTo>
                        <a:pt x="313" y="249"/>
                      </a:lnTo>
                      <a:lnTo>
                        <a:pt x="312" y="249"/>
                      </a:lnTo>
                      <a:lnTo>
                        <a:pt x="311" y="248"/>
                      </a:lnTo>
                      <a:lnTo>
                        <a:pt x="311" y="247"/>
                      </a:lnTo>
                      <a:lnTo>
                        <a:pt x="311" y="246"/>
                      </a:lnTo>
                      <a:lnTo>
                        <a:pt x="310" y="246"/>
                      </a:lnTo>
                      <a:lnTo>
                        <a:pt x="309" y="245"/>
                      </a:lnTo>
                      <a:lnTo>
                        <a:pt x="308" y="244"/>
                      </a:lnTo>
                      <a:lnTo>
                        <a:pt x="308" y="243"/>
                      </a:lnTo>
                      <a:lnTo>
                        <a:pt x="307" y="243"/>
                      </a:lnTo>
                      <a:lnTo>
                        <a:pt x="307" y="242"/>
                      </a:lnTo>
                      <a:lnTo>
                        <a:pt x="306" y="242"/>
                      </a:lnTo>
                      <a:lnTo>
                        <a:pt x="304" y="242"/>
                      </a:lnTo>
                      <a:lnTo>
                        <a:pt x="303" y="242"/>
                      </a:lnTo>
                      <a:lnTo>
                        <a:pt x="302" y="242"/>
                      </a:lnTo>
                      <a:lnTo>
                        <a:pt x="302" y="243"/>
                      </a:lnTo>
                      <a:lnTo>
                        <a:pt x="301" y="243"/>
                      </a:lnTo>
                      <a:lnTo>
                        <a:pt x="301" y="244"/>
                      </a:lnTo>
                      <a:lnTo>
                        <a:pt x="300" y="244"/>
                      </a:lnTo>
                      <a:lnTo>
                        <a:pt x="300" y="243"/>
                      </a:lnTo>
                      <a:lnTo>
                        <a:pt x="300" y="242"/>
                      </a:lnTo>
                      <a:lnTo>
                        <a:pt x="301" y="241"/>
                      </a:lnTo>
                      <a:lnTo>
                        <a:pt x="300" y="241"/>
                      </a:lnTo>
                      <a:lnTo>
                        <a:pt x="299" y="240"/>
                      </a:lnTo>
                      <a:lnTo>
                        <a:pt x="299" y="239"/>
                      </a:lnTo>
                      <a:lnTo>
                        <a:pt x="298" y="239"/>
                      </a:lnTo>
                      <a:lnTo>
                        <a:pt x="297" y="240"/>
                      </a:lnTo>
                      <a:lnTo>
                        <a:pt x="296" y="239"/>
                      </a:lnTo>
                      <a:lnTo>
                        <a:pt x="296" y="240"/>
                      </a:lnTo>
                      <a:lnTo>
                        <a:pt x="296" y="241"/>
                      </a:lnTo>
                      <a:lnTo>
                        <a:pt x="295" y="243"/>
                      </a:lnTo>
                      <a:lnTo>
                        <a:pt x="295" y="244"/>
                      </a:lnTo>
                      <a:lnTo>
                        <a:pt x="295" y="245"/>
                      </a:lnTo>
                      <a:lnTo>
                        <a:pt x="294" y="245"/>
                      </a:lnTo>
                      <a:lnTo>
                        <a:pt x="293" y="246"/>
                      </a:lnTo>
                      <a:lnTo>
                        <a:pt x="292" y="246"/>
                      </a:lnTo>
                      <a:lnTo>
                        <a:pt x="291" y="247"/>
                      </a:lnTo>
                      <a:lnTo>
                        <a:pt x="290" y="248"/>
                      </a:lnTo>
                      <a:lnTo>
                        <a:pt x="289" y="248"/>
                      </a:lnTo>
                      <a:lnTo>
                        <a:pt x="289" y="247"/>
                      </a:lnTo>
                      <a:lnTo>
                        <a:pt x="288" y="247"/>
                      </a:lnTo>
                      <a:lnTo>
                        <a:pt x="287" y="247"/>
                      </a:lnTo>
                      <a:lnTo>
                        <a:pt x="287" y="248"/>
                      </a:lnTo>
                      <a:lnTo>
                        <a:pt x="287" y="249"/>
                      </a:lnTo>
                      <a:lnTo>
                        <a:pt x="287" y="250"/>
                      </a:lnTo>
                      <a:lnTo>
                        <a:pt x="286" y="250"/>
                      </a:lnTo>
                      <a:lnTo>
                        <a:pt x="285" y="250"/>
                      </a:lnTo>
                      <a:lnTo>
                        <a:pt x="284" y="251"/>
                      </a:lnTo>
                      <a:lnTo>
                        <a:pt x="284" y="250"/>
                      </a:lnTo>
                      <a:lnTo>
                        <a:pt x="283" y="250"/>
                      </a:lnTo>
                      <a:lnTo>
                        <a:pt x="283" y="251"/>
                      </a:lnTo>
                      <a:lnTo>
                        <a:pt x="282" y="251"/>
                      </a:lnTo>
                      <a:lnTo>
                        <a:pt x="281" y="251"/>
                      </a:lnTo>
                      <a:lnTo>
                        <a:pt x="281" y="250"/>
                      </a:lnTo>
                      <a:lnTo>
                        <a:pt x="280" y="250"/>
                      </a:lnTo>
                      <a:lnTo>
                        <a:pt x="280" y="251"/>
                      </a:lnTo>
                      <a:lnTo>
                        <a:pt x="279" y="252"/>
                      </a:lnTo>
                      <a:lnTo>
                        <a:pt x="278" y="252"/>
                      </a:lnTo>
                      <a:lnTo>
                        <a:pt x="277" y="253"/>
                      </a:lnTo>
                      <a:lnTo>
                        <a:pt x="277" y="254"/>
                      </a:lnTo>
                      <a:lnTo>
                        <a:pt x="276" y="254"/>
                      </a:lnTo>
                      <a:lnTo>
                        <a:pt x="275" y="255"/>
                      </a:lnTo>
                      <a:lnTo>
                        <a:pt x="274" y="255"/>
                      </a:lnTo>
                      <a:lnTo>
                        <a:pt x="274" y="254"/>
                      </a:lnTo>
                      <a:lnTo>
                        <a:pt x="273" y="254"/>
                      </a:lnTo>
                      <a:lnTo>
                        <a:pt x="273" y="255"/>
                      </a:lnTo>
                      <a:lnTo>
                        <a:pt x="272" y="255"/>
                      </a:lnTo>
                      <a:lnTo>
                        <a:pt x="272" y="256"/>
                      </a:lnTo>
                      <a:lnTo>
                        <a:pt x="272" y="257"/>
                      </a:lnTo>
                      <a:lnTo>
                        <a:pt x="272" y="258"/>
                      </a:lnTo>
                      <a:lnTo>
                        <a:pt x="272" y="257"/>
                      </a:lnTo>
                      <a:lnTo>
                        <a:pt x="271" y="257"/>
                      </a:lnTo>
                      <a:lnTo>
                        <a:pt x="271" y="258"/>
                      </a:lnTo>
                      <a:lnTo>
                        <a:pt x="270" y="258"/>
                      </a:lnTo>
                      <a:lnTo>
                        <a:pt x="269" y="259"/>
                      </a:lnTo>
                      <a:lnTo>
                        <a:pt x="269" y="260"/>
                      </a:lnTo>
                      <a:lnTo>
                        <a:pt x="268" y="259"/>
                      </a:lnTo>
                      <a:lnTo>
                        <a:pt x="267" y="260"/>
                      </a:lnTo>
                      <a:lnTo>
                        <a:pt x="266" y="260"/>
                      </a:lnTo>
                      <a:lnTo>
                        <a:pt x="266" y="262"/>
                      </a:lnTo>
                      <a:lnTo>
                        <a:pt x="265" y="262"/>
                      </a:lnTo>
                      <a:lnTo>
                        <a:pt x="265" y="263"/>
                      </a:lnTo>
                      <a:lnTo>
                        <a:pt x="264" y="263"/>
                      </a:lnTo>
                      <a:lnTo>
                        <a:pt x="264" y="264"/>
                      </a:lnTo>
                      <a:lnTo>
                        <a:pt x="263" y="264"/>
                      </a:lnTo>
                      <a:lnTo>
                        <a:pt x="262" y="265"/>
                      </a:lnTo>
                      <a:lnTo>
                        <a:pt x="262" y="266"/>
                      </a:lnTo>
                      <a:lnTo>
                        <a:pt x="261" y="266"/>
                      </a:lnTo>
                      <a:lnTo>
                        <a:pt x="261" y="267"/>
                      </a:lnTo>
                      <a:lnTo>
                        <a:pt x="260" y="267"/>
                      </a:lnTo>
                      <a:lnTo>
                        <a:pt x="261" y="267"/>
                      </a:lnTo>
                      <a:lnTo>
                        <a:pt x="261" y="268"/>
                      </a:lnTo>
                      <a:lnTo>
                        <a:pt x="260" y="268"/>
                      </a:lnTo>
                      <a:lnTo>
                        <a:pt x="259" y="268"/>
                      </a:lnTo>
                      <a:lnTo>
                        <a:pt x="259" y="269"/>
                      </a:lnTo>
                      <a:lnTo>
                        <a:pt x="259" y="270"/>
                      </a:lnTo>
                      <a:lnTo>
                        <a:pt x="258" y="270"/>
                      </a:lnTo>
                      <a:lnTo>
                        <a:pt x="258" y="269"/>
                      </a:lnTo>
                      <a:lnTo>
                        <a:pt x="257" y="270"/>
                      </a:lnTo>
                      <a:lnTo>
                        <a:pt x="257" y="271"/>
                      </a:lnTo>
                      <a:lnTo>
                        <a:pt x="256" y="271"/>
                      </a:lnTo>
                      <a:lnTo>
                        <a:pt x="255" y="272"/>
                      </a:lnTo>
                      <a:lnTo>
                        <a:pt x="255" y="273"/>
                      </a:lnTo>
                      <a:lnTo>
                        <a:pt x="255" y="274"/>
                      </a:lnTo>
                      <a:lnTo>
                        <a:pt x="254" y="274"/>
                      </a:lnTo>
                      <a:lnTo>
                        <a:pt x="254" y="275"/>
                      </a:lnTo>
                      <a:lnTo>
                        <a:pt x="253" y="275"/>
                      </a:lnTo>
                      <a:lnTo>
                        <a:pt x="252" y="275"/>
                      </a:lnTo>
                      <a:lnTo>
                        <a:pt x="251" y="275"/>
                      </a:lnTo>
                      <a:lnTo>
                        <a:pt x="250" y="276"/>
                      </a:lnTo>
                      <a:lnTo>
                        <a:pt x="249" y="276"/>
                      </a:lnTo>
                      <a:lnTo>
                        <a:pt x="249" y="275"/>
                      </a:lnTo>
                      <a:lnTo>
                        <a:pt x="247" y="276"/>
                      </a:lnTo>
                      <a:lnTo>
                        <a:pt x="246" y="276"/>
                      </a:lnTo>
                      <a:lnTo>
                        <a:pt x="246" y="277"/>
                      </a:lnTo>
                      <a:lnTo>
                        <a:pt x="245" y="277"/>
                      </a:lnTo>
                      <a:lnTo>
                        <a:pt x="245" y="278"/>
                      </a:lnTo>
                      <a:lnTo>
                        <a:pt x="244" y="278"/>
                      </a:lnTo>
                      <a:lnTo>
                        <a:pt x="243" y="278"/>
                      </a:lnTo>
                      <a:lnTo>
                        <a:pt x="243" y="279"/>
                      </a:lnTo>
                      <a:lnTo>
                        <a:pt x="243" y="280"/>
                      </a:lnTo>
                      <a:lnTo>
                        <a:pt x="242" y="280"/>
                      </a:lnTo>
                      <a:lnTo>
                        <a:pt x="241" y="280"/>
                      </a:lnTo>
                      <a:lnTo>
                        <a:pt x="240" y="281"/>
                      </a:lnTo>
                      <a:lnTo>
                        <a:pt x="239" y="280"/>
                      </a:lnTo>
                      <a:lnTo>
                        <a:pt x="235" y="285"/>
                      </a:lnTo>
                      <a:lnTo>
                        <a:pt x="233" y="288"/>
                      </a:lnTo>
                      <a:lnTo>
                        <a:pt x="231" y="290"/>
                      </a:lnTo>
                      <a:lnTo>
                        <a:pt x="231" y="291"/>
                      </a:lnTo>
                      <a:lnTo>
                        <a:pt x="229" y="292"/>
                      </a:lnTo>
                      <a:lnTo>
                        <a:pt x="229" y="293"/>
                      </a:lnTo>
                      <a:lnTo>
                        <a:pt x="225" y="297"/>
                      </a:lnTo>
                      <a:lnTo>
                        <a:pt x="225" y="298"/>
                      </a:lnTo>
                      <a:lnTo>
                        <a:pt x="223" y="300"/>
                      </a:lnTo>
                      <a:lnTo>
                        <a:pt x="218" y="305"/>
                      </a:lnTo>
                      <a:lnTo>
                        <a:pt x="218" y="306"/>
                      </a:lnTo>
                      <a:lnTo>
                        <a:pt x="216" y="307"/>
                      </a:lnTo>
                      <a:lnTo>
                        <a:pt x="216" y="308"/>
                      </a:lnTo>
                      <a:lnTo>
                        <a:pt x="214" y="309"/>
                      </a:lnTo>
                      <a:lnTo>
                        <a:pt x="214" y="310"/>
                      </a:lnTo>
                      <a:lnTo>
                        <a:pt x="212" y="313"/>
                      </a:lnTo>
                      <a:lnTo>
                        <a:pt x="211" y="313"/>
                      </a:lnTo>
                      <a:lnTo>
                        <a:pt x="210" y="314"/>
                      </a:lnTo>
                      <a:lnTo>
                        <a:pt x="209" y="314"/>
                      </a:lnTo>
                      <a:lnTo>
                        <a:pt x="207" y="319"/>
                      </a:lnTo>
                      <a:lnTo>
                        <a:pt x="200" y="326"/>
                      </a:lnTo>
                      <a:lnTo>
                        <a:pt x="198" y="328"/>
                      </a:lnTo>
                      <a:lnTo>
                        <a:pt x="196" y="330"/>
                      </a:lnTo>
                      <a:lnTo>
                        <a:pt x="196" y="331"/>
                      </a:lnTo>
                      <a:lnTo>
                        <a:pt x="195" y="332"/>
                      </a:lnTo>
                      <a:lnTo>
                        <a:pt x="194" y="332"/>
                      </a:lnTo>
                      <a:lnTo>
                        <a:pt x="175" y="354"/>
                      </a:lnTo>
                      <a:lnTo>
                        <a:pt x="174" y="355"/>
                      </a:lnTo>
                      <a:lnTo>
                        <a:pt x="173" y="355"/>
                      </a:lnTo>
                      <a:lnTo>
                        <a:pt x="173" y="356"/>
                      </a:lnTo>
                      <a:lnTo>
                        <a:pt x="169" y="361"/>
                      </a:lnTo>
                      <a:lnTo>
                        <a:pt x="166" y="365"/>
                      </a:lnTo>
                      <a:lnTo>
                        <a:pt x="163" y="367"/>
                      </a:lnTo>
                      <a:lnTo>
                        <a:pt x="163" y="368"/>
                      </a:lnTo>
                      <a:lnTo>
                        <a:pt x="162" y="368"/>
                      </a:lnTo>
                      <a:lnTo>
                        <a:pt x="160" y="372"/>
                      </a:lnTo>
                      <a:lnTo>
                        <a:pt x="160" y="373"/>
                      </a:lnTo>
                      <a:lnTo>
                        <a:pt x="159" y="373"/>
                      </a:lnTo>
                      <a:lnTo>
                        <a:pt x="158" y="373"/>
                      </a:lnTo>
                      <a:lnTo>
                        <a:pt x="157" y="374"/>
                      </a:lnTo>
                      <a:lnTo>
                        <a:pt x="157" y="373"/>
                      </a:lnTo>
                      <a:lnTo>
                        <a:pt x="156" y="373"/>
                      </a:lnTo>
                      <a:lnTo>
                        <a:pt x="156" y="372"/>
                      </a:lnTo>
                      <a:lnTo>
                        <a:pt x="155" y="372"/>
                      </a:lnTo>
                      <a:lnTo>
                        <a:pt x="155" y="371"/>
                      </a:lnTo>
                      <a:lnTo>
                        <a:pt x="154" y="372"/>
                      </a:lnTo>
                      <a:lnTo>
                        <a:pt x="154" y="371"/>
                      </a:lnTo>
                      <a:lnTo>
                        <a:pt x="153" y="371"/>
                      </a:lnTo>
                      <a:lnTo>
                        <a:pt x="153" y="370"/>
                      </a:lnTo>
                      <a:lnTo>
                        <a:pt x="152" y="370"/>
                      </a:lnTo>
                      <a:lnTo>
                        <a:pt x="151" y="370"/>
                      </a:lnTo>
                      <a:lnTo>
                        <a:pt x="151" y="369"/>
                      </a:lnTo>
                      <a:lnTo>
                        <a:pt x="150" y="369"/>
                      </a:lnTo>
                      <a:lnTo>
                        <a:pt x="150" y="368"/>
                      </a:lnTo>
                      <a:lnTo>
                        <a:pt x="150" y="367"/>
                      </a:lnTo>
                      <a:lnTo>
                        <a:pt x="149" y="367"/>
                      </a:lnTo>
                      <a:lnTo>
                        <a:pt x="148" y="367"/>
                      </a:lnTo>
                      <a:lnTo>
                        <a:pt x="148" y="366"/>
                      </a:lnTo>
                      <a:lnTo>
                        <a:pt x="147" y="366"/>
                      </a:lnTo>
                      <a:lnTo>
                        <a:pt x="147" y="365"/>
                      </a:lnTo>
                      <a:lnTo>
                        <a:pt x="148" y="365"/>
                      </a:lnTo>
                      <a:lnTo>
                        <a:pt x="147" y="365"/>
                      </a:lnTo>
                      <a:lnTo>
                        <a:pt x="147" y="364"/>
                      </a:lnTo>
                      <a:lnTo>
                        <a:pt x="147" y="363"/>
                      </a:lnTo>
                      <a:lnTo>
                        <a:pt x="146" y="362"/>
                      </a:lnTo>
                      <a:lnTo>
                        <a:pt x="145" y="362"/>
                      </a:lnTo>
                      <a:lnTo>
                        <a:pt x="144" y="362"/>
                      </a:lnTo>
                      <a:lnTo>
                        <a:pt x="144" y="361"/>
                      </a:lnTo>
                      <a:lnTo>
                        <a:pt x="143" y="361"/>
                      </a:lnTo>
                      <a:lnTo>
                        <a:pt x="142" y="361"/>
                      </a:lnTo>
                      <a:lnTo>
                        <a:pt x="141" y="361"/>
                      </a:lnTo>
                      <a:lnTo>
                        <a:pt x="140" y="361"/>
                      </a:lnTo>
                      <a:lnTo>
                        <a:pt x="140" y="360"/>
                      </a:lnTo>
                      <a:lnTo>
                        <a:pt x="139" y="360"/>
                      </a:lnTo>
                      <a:lnTo>
                        <a:pt x="138" y="360"/>
                      </a:lnTo>
                      <a:lnTo>
                        <a:pt x="138" y="361"/>
                      </a:lnTo>
                      <a:lnTo>
                        <a:pt x="137" y="361"/>
                      </a:lnTo>
                      <a:lnTo>
                        <a:pt x="137" y="360"/>
                      </a:lnTo>
                      <a:lnTo>
                        <a:pt x="136" y="360"/>
                      </a:lnTo>
                      <a:lnTo>
                        <a:pt x="136" y="359"/>
                      </a:lnTo>
                      <a:lnTo>
                        <a:pt x="135" y="359"/>
                      </a:lnTo>
                      <a:lnTo>
                        <a:pt x="135" y="358"/>
                      </a:lnTo>
                      <a:lnTo>
                        <a:pt x="134" y="359"/>
                      </a:lnTo>
                      <a:lnTo>
                        <a:pt x="134" y="358"/>
                      </a:lnTo>
                      <a:lnTo>
                        <a:pt x="133" y="358"/>
                      </a:lnTo>
                      <a:lnTo>
                        <a:pt x="133" y="357"/>
                      </a:lnTo>
                      <a:lnTo>
                        <a:pt x="131" y="357"/>
                      </a:lnTo>
                      <a:lnTo>
                        <a:pt x="130" y="357"/>
                      </a:lnTo>
                      <a:lnTo>
                        <a:pt x="129" y="357"/>
                      </a:lnTo>
                      <a:lnTo>
                        <a:pt x="129" y="358"/>
                      </a:lnTo>
                      <a:lnTo>
                        <a:pt x="128" y="357"/>
                      </a:lnTo>
                      <a:lnTo>
                        <a:pt x="127" y="357"/>
                      </a:lnTo>
                      <a:lnTo>
                        <a:pt x="127" y="358"/>
                      </a:lnTo>
                      <a:lnTo>
                        <a:pt x="126" y="358"/>
                      </a:lnTo>
                      <a:lnTo>
                        <a:pt x="125" y="358"/>
                      </a:lnTo>
                      <a:lnTo>
                        <a:pt x="124" y="358"/>
                      </a:lnTo>
                      <a:lnTo>
                        <a:pt x="122" y="358"/>
                      </a:lnTo>
                      <a:lnTo>
                        <a:pt x="122" y="357"/>
                      </a:lnTo>
                      <a:lnTo>
                        <a:pt x="121" y="356"/>
                      </a:lnTo>
                      <a:lnTo>
                        <a:pt x="121" y="357"/>
                      </a:lnTo>
                      <a:lnTo>
                        <a:pt x="121" y="356"/>
                      </a:lnTo>
                      <a:lnTo>
                        <a:pt x="120" y="356"/>
                      </a:lnTo>
                      <a:lnTo>
                        <a:pt x="120" y="357"/>
                      </a:lnTo>
                      <a:lnTo>
                        <a:pt x="120" y="356"/>
                      </a:lnTo>
                      <a:lnTo>
                        <a:pt x="119" y="356"/>
                      </a:lnTo>
                      <a:lnTo>
                        <a:pt x="118" y="357"/>
                      </a:lnTo>
                      <a:lnTo>
                        <a:pt x="117" y="357"/>
                      </a:lnTo>
                      <a:lnTo>
                        <a:pt x="116" y="357"/>
                      </a:lnTo>
                      <a:lnTo>
                        <a:pt x="115" y="357"/>
                      </a:lnTo>
                      <a:lnTo>
                        <a:pt x="115" y="356"/>
                      </a:lnTo>
                      <a:lnTo>
                        <a:pt x="115" y="355"/>
                      </a:lnTo>
                      <a:lnTo>
                        <a:pt x="114" y="355"/>
                      </a:lnTo>
                      <a:lnTo>
                        <a:pt x="113" y="355"/>
                      </a:lnTo>
                      <a:lnTo>
                        <a:pt x="112" y="355"/>
                      </a:lnTo>
                      <a:lnTo>
                        <a:pt x="111" y="355"/>
                      </a:lnTo>
                      <a:lnTo>
                        <a:pt x="110" y="355"/>
                      </a:lnTo>
                      <a:lnTo>
                        <a:pt x="109" y="355"/>
                      </a:lnTo>
                      <a:lnTo>
                        <a:pt x="109" y="356"/>
                      </a:lnTo>
                      <a:lnTo>
                        <a:pt x="109" y="355"/>
                      </a:lnTo>
                      <a:lnTo>
                        <a:pt x="109" y="356"/>
                      </a:lnTo>
                      <a:lnTo>
                        <a:pt x="108" y="356"/>
                      </a:lnTo>
                      <a:lnTo>
                        <a:pt x="107" y="356"/>
                      </a:lnTo>
                      <a:lnTo>
                        <a:pt x="107" y="355"/>
                      </a:lnTo>
                      <a:lnTo>
                        <a:pt x="106" y="356"/>
                      </a:lnTo>
                      <a:lnTo>
                        <a:pt x="106" y="355"/>
                      </a:lnTo>
                      <a:lnTo>
                        <a:pt x="105" y="356"/>
                      </a:lnTo>
                      <a:lnTo>
                        <a:pt x="104" y="356"/>
                      </a:lnTo>
                      <a:lnTo>
                        <a:pt x="104" y="355"/>
                      </a:lnTo>
                      <a:lnTo>
                        <a:pt x="104" y="356"/>
                      </a:lnTo>
                      <a:lnTo>
                        <a:pt x="104" y="355"/>
                      </a:lnTo>
                      <a:lnTo>
                        <a:pt x="103" y="355"/>
                      </a:lnTo>
                      <a:lnTo>
                        <a:pt x="102" y="355"/>
                      </a:lnTo>
                      <a:lnTo>
                        <a:pt x="101" y="355"/>
                      </a:lnTo>
                      <a:lnTo>
                        <a:pt x="100" y="355"/>
                      </a:lnTo>
                      <a:lnTo>
                        <a:pt x="99" y="355"/>
                      </a:lnTo>
                      <a:lnTo>
                        <a:pt x="98" y="355"/>
                      </a:lnTo>
                      <a:lnTo>
                        <a:pt x="98" y="356"/>
                      </a:lnTo>
                      <a:lnTo>
                        <a:pt x="98" y="355"/>
                      </a:lnTo>
                      <a:lnTo>
                        <a:pt x="97" y="355"/>
                      </a:lnTo>
                      <a:lnTo>
                        <a:pt x="96" y="355"/>
                      </a:lnTo>
                      <a:lnTo>
                        <a:pt x="95" y="355"/>
                      </a:lnTo>
                      <a:lnTo>
                        <a:pt x="94" y="356"/>
                      </a:lnTo>
                      <a:lnTo>
                        <a:pt x="92" y="355"/>
                      </a:lnTo>
                      <a:lnTo>
                        <a:pt x="91" y="355"/>
                      </a:lnTo>
                      <a:lnTo>
                        <a:pt x="90" y="355"/>
                      </a:lnTo>
                      <a:lnTo>
                        <a:pt x="89" y="355"/>
                      </a:lnTo>
                      <a:lnTo>
                        <a:pt x="87" y="355"/>
                      </a:lnTo>
                      <a:lnTo>
                        <a:pt x="86" y="355"/>
                      </a:lnTo>
                      <a:lnTo>
                        <a:pt x="86" y="354"/>
                      </a:lnTo>
                      <a:lnTo>
                        <a:pt x="86" y="355"/>
                      </a:lnTo>
                      <a:lnTo>
                        <a:pt x="85" y="354"/>
                      </a:lnTo>
                      <a:lnTo>
                        <a:pt x="85" y="353"/>
                      </a:lnTo>
                      <a:lnTo>
                        <a:pt x="84" y="353"/>
                      </a:lnTo>
                      <a:lnTo>
                        <a:pt x="83" y="352"/>
                      </a:lnTo>
                      <a:lnTo>
                        <a:pt x="83" y="351"/>
                      </a:lnTo>
                      <a:lnTo>
                        <a:pt x="82" y="350"/>
                      </a:lnTo>
                      <a:lnTo>
                        <a:pt x="83" y="350"/>
                      </a:lnTo>
                      <a:lnTo>
                        <a:pt x="82" y="349"/>
                      </a:lnTo>
                      <a:lnTo>
                        <a:pt x="83" y="349"/>
                      </a:lnTo>
                      <a:lnTo>
                        <a:pt x="83" y="348"/>
                      </a:lnTo>
                      <a:lnTo>
                        <a:pt x="81" y="347"/>
                      </a:lnTo>
                      <a:lnTo>
                        <a:pt x="81" y="346"/>
                      </a:lnTo>
                      <a:lnTo>
                        <a:pt x="81" y="345"/>
                      </a:lnTo>
                      <a:lnTo>
                        <a:pt x="80" y="345"/>
                      </a:lnTo>
                      <a:lnTo>
                        <a:pt x="80" y="344"/>
                      </a:lnTo>
                      <a:lnTo>
                        <a:pt x="80" y="343"/>
                      </a:lnTo>
                      <a:lnTo>
                        <a:pt x="79" y="343"/>
                      </a:lnTo>
                      <a:lnTo>
                        <a:pt x="79" y="342"/>
                      </a:lnTo>
                      <a:lnTo>
                        <a:pt x="79" y="341"/>
                      </a:lnTo>
                      <a:lnTo>
                        <a:pt x="79" y="339"/>
                      </a:lnTo>
                      <a:lnTo>
                        <a:pt x="79" y="338"/>
                      </a:lnTo>
                      <a:lnTo>
                        <a:pt x="80" y="338"/>
                      </a:lnTo>
                      <a:lnTo>
                        <a:pt x="79" y="337"/>
                      </a:lnTo>
                      <a:lnTo>
                        <a:pt x="80" y="336"/>
                      </a:lnTo>
                      <a:lnTo>
                        <a:pt x="80" y="335"/>
                      </a:lnTo>
                      <a:lnTo>
                        <a:pt x="80" y="334"/>
                      </a:lnTo>
                      <a:lnTo>
                        <a:pt x="80" y="333"/>
                      </a:lnTo>
                      <a:lnTo>
                        <a:pt x="81" y="333"/>
                      </a:lnTo>
                      <a:lnTo>
                        <a:pt x="81" y="332"/>
                      </a:lnTo>
                      <a:lnTo>
                        <a:pt x="82" y="332"/>
                      </a:lnTo>
                      <a:lnTo>
                        <a:pt x="82" y="331"/>
                      </a:lnTo>
                      <a:lnTo>
                        <a:pt x="83" y="330"/>
                      </a:lnTo>
                      <a:lnTo>
                        <a:pt x="83" y="329"/>
                      </a:lnTo>
                      <a:lnTo>
                        <a:pt x="83" y="328"/>
                      </a:lnTo>
                      <a:lnTo>
                        <a:pt x="82" y="328"/>
                      </a:lnTo>
                      <a:lnTo>
                        <a:pt x="82" y="327"/>
                      </a:lnTo>
                      <a:lnTo>
                        <a:pt x="83" y="327"/>
                      </a:lnTo>
                      <a:lnTo>
                        <a:pt x="83" y="326"/>
                      </a:lnTo>
                      <a:lnTo>
                        <a:pt x="83" y="325"/>
                      </a:lnTo>
                      <a:lnTo>
                        <a:pt x="84" y="325"/>
                      </a:lnTo>
                      <a:lnTo>
                        <a:pt x="84" y="324"/>
                      </a:lnTo>
                      <a:lnTo>
                        <a:pt x="84" y="323"/>
                      </a:lnTo>
                      <a:lnTo>
                        <a:pt x="84" y="322"/>
                      </a:lnTo>
                      <a:lnTo>
                        <a:pt x="83" y="322"/>
                      </a:lnTo>
                      <a:lnTo>
                        <a:pt x="83" y="321"/>
                      </a:lnTo>
                      <a:lnTo>
                        <a:pt x="82" y="321"/>
                      </a:lnTo>
                      <a:lnTo>
                        <a:pt x="82" y="320"/>
                      </a:lnTo>
                      <a:lnTo>
                        <a:pt x="83" y="320"/>
                      </a:lnTo>
                      <a:lnTo>
                        <a:pt x="83" y="319"/>
                      </a:lnTo>
                      <a:lnTo>
                        <a:pt x="83" y="318"/>
                      </a:lnTo>
                      <a:lnTo>
                        <a:pt x="83" y="317"/>
                      </a:lnTo>
                      <a:lnTo>
                        <a:pt x="84" y="317"/>
                      </a:lnTo>
                      <a:lnTo>
                        <a:pt x="84" y="316"/>
                      </a:lnTo>
                      <a:lnTo>
                        <a:pt x="85" y="315"/>
                      </a:lnTo>
                      <a:lnTo>
                        <a:pt x="85" y="314"/>
                      </a:lnTo>
                      <a:lnTo>
                        <a:pt x="84" y="314"/>
                      </a:lnTo>
                      <a:lnTo>
                        <a:pt x="84" y="313"/>
                      </a:lnTo>
                      <a:lnTo>
                        <a:pt x="84" y="312"/>
                      </a:lnTo>
                      <a:lnTo>
                        <a:pt x="84" y="311"/>
                      </a:lnTo>
                      <a:lnTo>
                        <a:pt x="83" y="311"/>
                      </a:lnTo>
                      <a:lnTo>
                        <a:pt x="83" y="310"/>
                      </a:lnTo>
                      <a:lnTo>
                        <a:pt x="83" y="309"/>
                      </a:lnTo>
                      <a:lnTo>
                        <a:pt x="82" y="309"/>
                      </a:lnTo>
                      <a:lnTo>
                        <a:pt x="81" y="309"/>
                      </a:lnTo>
                      <a:lnTo>
                        <a:pt x="80" y="309"/>
                      </a:lnTo>
                      <a:lnTo>
                        <a:pt x="80" y="308"/>
                      </a:lnTo>
                      <a:lnTo>
                        <a:pt x="79" y="308"/>
                      </a:lnTo>
                      <a:lnTo>
                        <a:pt x="79" y="307"/>
                      </a:lnTo>
                      <a:lnTo>
                        <a:pt x="78" y="305"/>
                      </a:lnTo>
                      <a:lnTo>
                        <a:pt x="78" y="303"/>
                      </a:lnTo>
                      <a:lnTo>
                        <a:pt x="77" y="302"/>
                      </a:lnTo>
                      <a:lnTo>
                        <a:pt x="76" y="301"/>
                      </a:lnTo>
                      <a:lnTo>
                        <a:pt x="75" y="300"/>
                      </a:lnTo>
                      <a:lnTo>
                        <a:pt x="75" y="299"/>
                      </a:lnTo>
                      <a:lnTo>
                        <a:pt x="75" y="298"/>
                      </a:lnTo>
                      <a:lnTo>
                        <a:pt x="74" y="297"/>
                      </a:lnTo>
                      <a:lnTo>
                        <a:pt x="74" y="296"/>
                      </a:lnTo>
                      <a:lnTo>
                        <a:pt x="73" y="296"/>
                      </a:lnTo>
                      <a:lnTo>
                        <a:pt x="72" y="295"/>
                      </a:lnTo>
                      <a:lnTo>
                        <a:pt x="71" y="294"/>
                      </a:lnTo>
                      <a:lnTo>
                        <a:pt x="70" y="294"/>
                      </a:lnTo>
                      <a:lnTo>
                        <a:pt x="69" y="294"/>
                      </a:lnTo>
                      <a:lnTo>
                        <a:pt x="69" y="295"/>
                      </a:lnTo>
                      <a:lnTo>
                        <a:pt x="68" y="294"/>
                      </a:lnTo>
                      <a:lnTo>
                        <a:pt x="67" y="293"/>
                      </a:lnTo>
                      <a:lnTo>
                        <a:pt x="67" y="292"/>
                      </a:lnTo>
                      <a:lnTo>
                        <a:pt x="65" y="292"/>
                      </a:lnTo>
                      <a:lnTo>
                        <a:pt x="65" y="291"/>
                      </a:lnTo>
                      <a:lnTo>
                        <a:pt x="64" y="291"/>
                      </a:lnTo>
                      <a:lnTo>
                        <a:pt x="63" y="290"/>
                      </a:lnTo>
                      <a:lnTo>
                        <a:pt x="63" y="289"/>
                      </a:lnTo>
                      <a:lnTo>
                        <a:pt x="62" y="288"/>
                      </a:lnTo>
                      <a:lnTo>
                        <a:pt x="62" y="287"/>
                      </a:lnTo>
                      <a:lnTo>
                        <a:pt x="62" y="286"/>
                      </a:lnTo>
                      <a:lnTo>
                        <a:pt x="62" y="285"/>
                      </a:lnTo>
                      <a:lnTo>
                        <a:pt x="61" y="285"/>
                      </a:lnTo>
                      <a:lnTo>
                        <a:pt x="60" y="285"/>
                      </a:lnTo>
                      <a:lnTo>
                        <a:pt x="60" y="284"/>
                      </a:lnTo>
                      <a:lnTo>
                        <a:pt x="59" y="284"/>
                      </a:lnTo>
                      <a:lnTo>
                        <a:pt x="59" y="282"/>
                      </a:lnTo>
                      <a:lnTo>
                        <a:pt x="59" y="281"/>
                      </a:lnTo>
                      <a:lnTo>
                        <a:pt x="58" y="280"/>
                      </a:lnTo>
                      <a:lnTo>
                        <a:pt x="58" y="278"/>
                      </a:lnTo>
                      <a:lnTo>
                        <a:pt x="58" y="277"/>
                      </a:lnTo>
                      <a:lnTo>
                        <a:pt x="57" y="276"/>
                      </a:lnTo>
                      <a:lnTo>
                        <a:pt x="57" y="275"/>
                      </a:lnTo>
                      <a:lnTo>
                        <a:pt x="57" y="274"/>
                      </a:lnTo>
                      <a:lnTo>
                        <a:pt x="56" y="274"/>
                      </a:lnTo>
                      <a:lnTo>
                        <a:pt x="55" y="273"/>
                      </a:lnTo>
                      <a:lnTo>
                        <a:pt x="55" y="272"/>
                      </a:lnTo>
                      <a:lnTo>
                        <a:pt x="54" y="272"/>
                      </a:lnTo>
                      <a:lnTo>
                        <a:pt x="53" y="272"/>
                      </a:lnTo>
                      <a:lnTo>
                        <a:pt x="53" y="273"/>
                      </a:lnTo>
                      <a:lnTo>
                        <a:pt x="52" y="273"/>
                      </a:lnTo>
                      <a:lnTo>
                        <a:pt x="51" y="273"/>
                      </a:lnTo>
                      <a:lnTo>
                        <a:pt x="51" y="272"/>
                      </a:lnTo>
                      <a:lnTo>
                        <a:pt x="50" y="272"/>
                      </a:lnTo>
                      <a:lnTo>
                        <a:pt x="50" y="271"/>
                      </a:lnTo>
                      <a:lnTo>
                        <a:pt x="50" y="270"/>
                      </a:lnTo>
                      <a:lnTo>
                        <a:pt x="50" y="269"/>
                      </a:lnTo>
                      <a:lnTo>
                        <a:pt x="49" y="269"/>
                      </a:lnTo>
                      <a:lnTo>
                        <a:pt x="47" y="269"/>
                      </a:lnTo>
                      <a:lnTo>
                        <a:pt x="45" y="269"/>
                      </a:lnTo>
                      <a:lnTo>
                        <a:pt x="45" y="268"/>
                      </a:lnTo>
                      <a:lnTo>
                        <a:pt x="44" y="268"/>
                      </a:lnTo>
                      <a:lnTo>
                        <a:pt x="43" y="268"/>
                      </a:lnTo>
                      <a:lnTo>
                        <a:pt x="43" y="267"/>
                      </a:lnTo>
                      <a:lnTo>
                        <a:pt x="41" y="266"/>
                      </a:lnTo>
                      <a:lnTo>
                        <a:pt x="41" y="265"/>
                      </a:lnTo>
                      <a:lnTo>
                        <a:pt x="41" y="264"/>
                      </a:lnTo>
                      <a:lnTo>
                        <a:pt x="40" y="264"/>
                      </a:lnTo>
                      <a:lnTo>
                        <a:pt x="40" y="263"/>
                      </a:lnTo>
                      <a:lnTo>
                        <a:pt x="40" y="262"/>
                      </a:lnTo>
                      <a:lnTo>
                        <a:pt x="39" y="262"/>
                      </a:lnTo>
                      <a:lnTo>
                        <a:pt x="38" y="261"/>
                      </a:lnTo>
                      <a:lnTo>
                        <a:pt x="37" y="261"/>
                      </a:lnTo>
                      <a:lnTo>
                        <a:pt x="37" y="260"/>
                      </a:lnTo>
                      <a:lnTo>
                        <a:pt x="37" y="259"/>
                      </a:lnTo>
                      <a:lnTo>
                        <a:pt x="36" y="259"/>
                      </a:lnTo>
                      <a:lnTo>
                        <a:pt x="35" y="258"/>
                      </a:lnTo>
                      <a:lnTo>
                        <a:pt x="35" y="257"/>
                      </a:lnTo>
                      <a:lnTo>
                        <a:pt x="34" y="257"/>
                      </a:lnTo>
                      <a:lnTo>
                        <a:pt x="34" y="256"/>
                      </a:lnTo>
                      <a:lnTo>
                        <a:pt x="33" y="256"/>
                      </a:lnTo>
                      <a:lnTo>
                        <a:pt x="32" y="256"/>
                      </a:lnTo>
                      <a:lnTo>
                        <a:pt x="32" y="255"/>
                      </a:lnTo>
                      <a:lnTo>
                        <a:pt x="31" y="255"/>
                      </a:lnTo>
                      <a:lnTo>
                        <a:pt x="31" y="254"/>
                      </a:lnTo>
                      <a:lnTo>
                        <a:pt x="31" y="253"/>
                      </a:lnTo>
                      <a:lnTo>
                        <a:pt x="30" y="252"/>
                      </a:lnTo>
                      <a:lnTo>
                        <a:pt x="30" y="251"/>
                      </a:lnTo>
                      <a:lnTo>
                        <a:pt x="29" y="250"/>
                      </a:lnTo>
                      <a:lnTo>
                        <a:pt x="28" y="250"/>
                      </a:lnTo>
                      <a:lnTo>
                        <a:pt x="28" y="249"/>
                      </a:lnTo>
                      <a:lnTo>
                        <a:pt x="28" y="247"/>
                      </a:lnTo>
                      <a:lnTo>
                        <a:pt x="28" y="246"/>
                      </a:lnTo>
                      <a:lnTo>
                        <a:pt x="28" y="245"/>
                      </a:lnTo>
                      <a:lnTo>
                        <a:pt x="28" y="244"/>
                      </a:lnTo>
                      <a:lnTo>
                        <a:pt x="29" y="243"/>
                      </a:lnTo>
                      <a:lnTo>
                        <a:pt x="29" y="242"/>
                      </a:lnTo>
                      <a:lnTo>
                        <a:pt x="29" y="241"/>
                      </a:lnTo>
                      <a:lnTo>
                        <a:pt x="28" y="241"/>
                      </a:lnTo>
                      <a:lnTo>
                        <a:pt x="28" y="240"/>
                      </a:lnTo>
                      <a:lnTo>
                        <a:pt x="29" y="239"/>
                      </a:lnTo>
                      <a:lnTo>
                        <a:pt x="28" y="239"/>
                      </a:lnTo>
                      <a:lnTo>
                        <a:pt x="28" y="238"/>
                      </a:lnTo>
                      <a:lnTo>
                        <a:pt x="27" y="237"/>
                      </a:lnTo>
                      <a:lnTo>
                        <a:pt x="27" y="236"/>
                      </a:lnTo>
                      <a:lnTo>
                        <a:pt x="27" y="235"/>
                      </a:lnTo>
                      <a:lnTo>
                        <a:pt x="27" y="234"/>
                      </a:lnTo>
                      <a:lnTo>
                        <a:pt x="27" y="233"/>
                      </a:lnTo>
                      <a:lnTo>
                        <a:pt x="26" y="233"/>
                      </a:lnTo>
                      <a:lnTo>
                        <a:pt x="27" y="232"/>
                      </a:lnTo>
                      <a:lnTo>
                        <a:pt x="26" y="231"/>
                      </a:lnTo>
                      <a:lnTo>
                        <a:pt x="27" y="230"/>
                      </a:lnTo>
                      <a:lnTo>
                        <a:pt x="27" y="229"/>
                      </a:lnTo>
                      <a:lnTo>
                        <a:pt x="27" y="228"/>
                      </a:lnTo>
                      <a:lnTo>
                        <a:pt x="26" y="227"/>
                      </a:lnTo>
                      <a:lnTo>
                        <a:pt x="24" y="226"/>
                      </a:lnTo>
                      <a:lnTo>
                        <a:pt x="24" y="225"/>
                      </a:lnTo>
                      <a:lnTo>
                        <a:pt x="24" y="224"/>
                      </a:lnTo>
                      <a:lnTo>
                        <a:pt x="24" y="223"/>
                      </a:lnTo>
                      <a:lnTo>
                        <a:pt x="23" y="221"/>
                      </a:lnTo>
                      <a:lnTo>
                        <a:pt x="23" y="218"/>
                      </a:lnTo>
                      <a:lnTo>
                        <a:pt x="22" y="217"/>
                      </a:lnTo>
                      <a:lnTo>
                        <a:pt x="22" y="216"/>
                      </a:lnTo>
                      <a:lnTo>
                        <a:pt x="22" y="215"/>
                      </a:lnTo>
                      <a:lnTo>
                        <a:pt x="22" y="214"/>
                      </a:lnTo>
                      <a:lnTo>
                        <a:pt x="21" y="214"/>
                      </a:lnTo>
                      <a:lnTo>
                        <a:pt x="20" y="213"/>
                      </a:lnTo>
                      <a:lnTo>
                        <a:pt x="18" y="213"/>
                      </a:lnTo>
                      <a:lnTo>
                        <a:pt x="17" y="213"/>
                      </a:lnTo>
                      <a:lnTo>
                        <a:pt x="16" y="212"/>
                      </a:lnTo>
                      <a:lnTo>
                        <a:pt x="16" y="211"/>
                      </a:lnTo>
                      <a:lnTo>
                        <a:pt x="15" y="211"/>
                      </a:lnTo>
                      <a:lnTo>
                        <a:pt x="14" y="212"/>
                      </a:lnTo>
                      <a:lnTo>
                        <a:pt x="13" y="212"/>
                      </a:lnTo>
                      <a:lnTo>
                        <a:pt x="12" y="211"/>
                      </a:lnTo>
                      <a:lnTo>
                        <a:pt x="12" y="210"/>
                      </a:lnTo>
                      <a:lnTo>
                        <a:pt x="11" y="210"/>
                      </a:lnTo>
                      <a:lnTo>
                        <a:pt x="10" y="210"/>
                      </a:lnTo>
                      <a:lnTo>
                        <a:pt x="9" y="210"/>
                      </a:lnTo>
                      <a:lnTo>
                        <a:pt x="8" y="210"/>
                      </a:lnTo>
                      <a:lnTo>
                        <a:pt x="8" y="209"/>
                      </a:lnTo>
                      <a:lnTo>
                        <a:pt x="7" y="209"/>
                      </a:lnTo>
                      <a:lnTo>
                        <a:pt x="5" y="209"/>
                      </a:lnTo>
                      <a:lnTo>
                        <a:pt x="5" y="208"/>
                      </a:lnTo>
                      <a:lnTo>
                        <a:pt x="4" y="208"/>
                      </a:lnTo>
                      <a:lnTo>
                        <a:pt x="4" y="207"/>
                      </a:lnTo>
                      <a:lnTo>
                        <a:pt x="3" y="206"/>
                      </a:lnTo>
                      <a:lnTo>
                        <a:pt x="3" y="205"/>
                      </a:lnTo>
                      <a:lnTo>
                        <a:pt x="3" y="204"/>
                      </a:lnTo>
                      <a:lnTo>
                        <a:pt x="2" y="203"/>
                      </a:lnTo>
                      <a:lnTo>
                        <a:pt x="1" y="202"/>
                      </a:lnTo>
                      <a:lnTo>
                        <a:pt x="0" y="200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" name="Freeform 99">
                  <a:extLst>
                    <a:ext uri="{FF2B5EF4-FFF2-40B4-BE49-F238E27FC236}">
                      <a16:creationId xmlns:a16="http://schemas.microsoft.com/office/drawing/2014/main" id="{DBDA67F1-448E-4D84-9065-BE5CF9B6B2C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54463" y="3305175"/>
                  <a:ext cx="469900" cy="454025"/>
                </a:xfrm>
                <a:custGeom>
                  <a:avLst/>
                  <a:gdLst>
                    <a:gd name="T0" fmla="*/ 215 w 296"/>
                    <a:gd name="T1" fmla="*/ 6 h 286"/>
                    <a:gd name="T2" fmla="*/ 216 w 296"/>
                    <a:gd name="T3" fmla="*/ 16 h 286"/>
                    <a:gd name="T4" fmla="*/ 226 w 296"/>
                    <a:gd name="T5" fmla="*/ 23 h 286"/>
                    <a:gd name="T6" fmla="*/ 238 w 296"/>
                    <a:gd name="T7" fmla="*/ 24 h 286"/>
                    <a:gd name="T8" fmla="*/ 247 w 296"/>
                    <a:gd name="T9" fmla="*/ 30 h 286"/>
                    <a:gd name="T10" fmla="*/ 259 w 296"/>
                    <a:gd name="T11" fmla="*/ 35 h 286"/>
                    <a:gd name="T12" fmla="*/ 259 w 296"/>
                    <a:gd name="T13" fmla="*/ 47 h 286"/>
                    <a:gd name="T14" fmla="*/ 266 w 296"/>
                    <a:gd name="T15" fmla="*/ 53 h 286"/>
                    <a:gd name="T16" fmla="*/ 266 w 296"/>
                    <a:gd name="T17" fmla="*/ 62 h 286"/>
                    <a:gd name="T18" fmla="*/ 271 w 296"/>
                    <a:gd name="T19" fmla="*/ 71 h 286"/>
                    <a:gd name="T20" fmla="*/ 269 w 296"/>
                    <a:gd name="T21" fmla="*/ 82 h 286"/>
                    <a:gd name="T22" fmla="*/ 277 w 296"/>
                    <a:gd name="T23" fmla="*/ 87 h 286"/>
                    <a:gd name="T24" fmla="*/ 287 w 296"/>
                    <a:gd name="T25" fmla="*/ 93 h 286"/>
                    <a:gd name="T26" fmla="*/ 294 w 296"/>
                    <a:gd name="T27" fmla="*/ 104 h 286"/>
                    <a:gd name="T28" fmla="*/ 291 w 296"/>
                    <a:gd name="T29" fmla="*/ 112 h 286"/>
                    <a:gd name="T30" fmla="*/ 285 w 296"/>
                    <a:gd name="T31" fmla="*/ 122 h 286"/>
                    <a:gd name="T32" fmla="*/ 283 w 296"/>
                    <a:gd name="T33" fmla="*/ 134 h 286"/>
                    <a:gd name="T34" fmla="*/ 275 w 296"/>
                    <a:gd name="T35" fmla="*/ 146 h 286"/>
                    <a:gd name="T36" fmla="*/ 276 w 296"/>
                    <a:gd name="T37" fmla="*/ 157 h 286"/>
                    <a:gd name="T38" fmla="*/ 268 w 296"/>
                    <a:gd name="T39" fmla="*/ 169 h 286"/>
                    <a:gd name="T40" fmla="*/ 268 w 296"/>
                    <a:gd name="T41" fmla="*/ 181 h 286"/>
                    <a:gd name="T42" fmla="*/ 264 w 296"/>
                    <a:gd name="T43" fmla="*/ 195 h 286"/>
                    <a:gd name="T44" fmla="*/ 267 w 296"/>
                    <a:gd name="T45" fmla="*/ 209 h 286"/>
                    <a:gd name="T46" fmla="*/ 276 w 296"/>
                    <a:gd name="T47" fmla="*/ 217 h 286"/>
                    <a:gd name="T48" fmla="*/ 285 w 296"/>
                    <a:gd name="T49" fmla="*/ 233 h 286"/>
                    <a:gd name="T50" fmla="*/ 288 w 296"/>
                    <a:gd name="T51" fmla="*/ 244 h 286"/>
                    <a:gd name="T52" fmla="*/ 291 w 296"/>
                    <a:gd name="T53" fmla="*/ 255 h 286"/>
                    <a:gd name="T54" fmla="*/ 291 w 296"/>
                    <a:gd name="T55" fmla="*/ 268 h 286"/>
                    <a:gd name="T56" fmla="*/ 282 w 296"/>
                    <a:gd name="T57" fmla="*/ 277 h 286"/>
                    <a:gd name="T58" fmla="*/ 277 w 296"/>
                    <a:gd name="T59" fmla="*/ 284 h 286"/>
                    <a:gd name="T60" fmla="*/ 265 w 296"/>
                    <a:gd name="T61" fmla="*/ 268 h 286"/>
                    <a:gd name="T62" fmla="*/ 257 w 296"/>
                    <a:gd name="T63" fmla="*/ 250 h 286"/>
                    <a:gd name="T64" fmla="*/ 244 w 296"/>
                    <a:gd name="T65" fmla="*/ 250 h 286"/>
                    <a:gd name="T66" fmla="*/ 244 w 296"/>
                    <a:gd name="T67" fmla="*/ 262 h 286"/>
                    <a:gd name="T68" fmla="*/ 228 w 296"/>
                    <a:gd name="T69" fmla="*/ 260 h 286"/>
                    <a:gd name="T70" fmla="*/ 219 w 296"/>
                    <a:gd name="T71" fmla="*/ 271 h 286"/>
                    <a:gd name="T72" fmla="*/ 220 w 296"/>
                    <a:gd name="T73" fmla="*/ 281 h 286"/>
                    <a:gd name="T74" fmla="*/ 203 w 296"/>
                    <a:gd name="T75" fmla="*/ 274 h 286"/>
                    <a:gd name="T76" fmla="*/ 194 w 296"/>
                    <a:gd name="T77" fmla="*/ 268 h 286"/>
                    <a:gd name="T78" fmla="*/ 181 w 296"/>
                    <a:gd name="T79" fmla="*/ 274 h 286"/>
                    <a:gd name="T80" fmla="*/ 173 w 296"/>
                    <a:gd name="T81" fmla="*/ 259 h 286"/>
                    <a:gd name="T82" fmla="*/ 169 w 296"/>
                    <a:gd name="T83" fmla="*/ 244 h 286"/>
                    <a:gd name="T84" fmla="*/ 163 w 296"/>
                    <a:gd name="T85" fmla="*/ 231 h 286"/>
                    <a:gd name="T86" fmla="*/ 153 w 296"/>
                    <a:gd name="T87" fmla="*/ 238 h 286"/>
                    <a:gd name="T88" fmla="*/ 144 w 296"/>
                    <a:gd name="T89" fmla="*/ 244 h 286"/>
                    <a:gd name="T90" fmla="*/ 134 w 296"/>
                    <a:gd name="T91" fmla="*/ 246 h 286"/>
                    <a:gd name="T92" fmla="*/ 124 w 296"/>
                    <a:gd name="T93" fmla="*/ 254 h 286"/>
                    <a:gd name="T94" fmla="*/ 117 w 296"/>
                    <a:gd name="T95" fmla="*/ 259 h 286"/>
                    <a:gd name="T96" fmla="*/ 105 w 296"/>
                    <a:gd name="T97" fmla="*/ 262 h 286"/>
                    <a:gd name="T98" fmla="*/ 92 w 296"/>
                    <a:gd name="T99" fmla="*/ 262 h 286"/>
                    <a:gd name="T100" fmla="*/ 82 w 296"/>
                    <a:gd name="T101" fmla="*/ 257 h 286"/>
                    <a:gd name="T102" fmla="*/ 69 w 296"/>
                    <a:gd name="T103" fmla="*/ 264 h 286"/>
                    <a:gd name="T104" fmla="*/ 58 w 296"/>
                    <a:gd name="T105" fmla="*/ 263 h 286"/>
                    <a:gd name="T106" fmla="*/ 47 w 296"/>
                    <a:gd name="T107" fmla="*/ 265 h 286"/>
                    <a:gd name="T108" fmla="*/ 33 w 296"/>
                    <a:gd name="T109" fmla="*/ 266 h 286"/>
                    <a:gd name="T110" fmla="*/ 25 w 296"/>
                    <a:gd name="T111" fmla="*/ 263 h 286"/>
                    <a:gd name="T112" fmla="*/ 18 w 296"/>
                    <a:gd name="T113" fmla="*/ 254 h 286"/>
                    <a:gd name="T114" fmla="*/ 6 w 296"/>
                    <a:gd name="T115" fmla="*/ 253 h 286"/>
                    <a:gd name="T116" fmla="*/ 0 w 296"/>
                    <a:gd name="T117" fmla="*/ 244 h 286"/>
                    <a:gd name="T118" fmla="*/ 9 w 296"/>
                    <a:gd name="T119" fmla="*/ 232 h 286"/>
                    <a:gd name="T120" fmla="*/ 145 w 296"/>
                    <a:gd name="T121" fmla="*/ 0 h 28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96"/>
                    <a:gd name="T184" fmla="*/ 0 h 286"/>
                    <a:gd name="T185" fmla="*/ 296 w 296"/>
                    <a:gd name="T186" fmla="*/ 286 h 28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96" h="286">
                      <a:moveTo>
                        <a:pt x="145" y="0"/>
                      </a:moveTo>
                      <a:lnTo>
                        <a:pt x="150" y="0"/>
                      </a:lnTo>
                      <a:lnTo>
                        <a:pt x="177" y="0"/>
                      </a:lnTo>
                      <a:lnTo>
                        <a:pt x="181" y="0"/>
                      </a:lnTo>
                      <a:lnTo>
                        <a:pt x="212" y="0"/>
                      </a:lnTo>
                      <a:lnTo>
                        <a:pt x="212" y="1"/>
                      </a:lnTo>
                      <a:lnTo>
                        <a:pt x="212" y="2"/>
                      </a:lnTo>
                      <a:lnTo>
                        <a:pt x="213" y="2"/>
                      </a:lnTo>
                      <a:lnTo>
                        <a:pt x="213" y="3"/>
                      </a:lnTo>
                      <a:lnTo>
                        <a:pt x="213" y="4"/>
                      </a:lnTo>
                      <a:lnTo>
                        <a:pt x="214" y="5"/>
                      </a:lnTo>
                      <a:lnTo>
                        <a:pt x="214" y="6"/>
                      </a:lnTo>
                      <a:lnTo>
                        <a:pt x="215" y="6"/>
                      </a:lnTo>
                      <a:lnTo>
                        <a:pt x="215" y="7"/>
                      </a:lnTo>
                      <a:lnTo>
                        <a:pt x="215" y="8"/>
                      </a:lnTo>
                      <a:lnTo>
                        <a:pt x="215" y="9"/>
                      </a:lnTo>
                      <a:lnTo>
                        <a:pt x="215" y="10"/>
                      </a:lnTo>
                      <a:lnTo>
                        <a:pt x="215" y="11"/>
                      </a:lnTo>
                      <a:lnTo>
                        <a:pt x="215" y="12"/>
                      </a:lnTo>
                      <a:lnTo>
                        <a:pt x="215" y="13"/>
                      </a:lnTo>
                      <a:lnTo>
                        <a:pt x="215" y="14"/>
                      </a:lnTo>
                      <a:lnTo>
                        <a:pt x="215" y="15"/>
                      </a:lnTo>
                      <a:lnTo>
                        <a:pt x="216" y="15"/>
                      </a:lnTo>
                      <a:lnTo>
                        <a:pt x="216" y="16"/>
                      </a:lnTo>
                      <a:lnTo>
                        <a:pt x="217" y="17"/>
                      </a:lnTo>
                      <a:lnTo>
                        <a:pt x="218" y="17"/>
                      </a:lnTo>
                      <a:lnTo>
                        <a:pt x="219" y="18"/>
                      </a:lnTo>
                      <a:lnTo>
                        <a:pt x="220" y="18"/>
                      </a:lnTo>
                      <a:lnTo>
                        <a:pt x="221" y="18"/>
                      </a:lnTo>
                      <a:lnTo>
                        <a:pt x="222" y="19"/>
                      </a:lnTo>
                      <a:lnTo>
                        <a:pt x="223" y="20"/>
                      </a:lnTo>
                      <a:lnTo>
                        <a:pt x="224" y="21"/>
                      </a:lnTo>
                      <a:lnTo>
                        <a:pt x="224" y="22"/>
                      </a:lnTo>
                      <a:lnTo>
                        <a:pt x="225" y="23"/>
                      </a:lnTo>
                      <a:lnTo>
                        <a:pt x="226" y="23"/>
                      </a:lnTo>
                      <a:lnTo>
                        <a:pt x="227" y="24"/>
                      </a:lnTo>
                      <a:lnTo>
                        <a:pt x="228" y="24"/>
                      </a:lnTo>
                      <a:lnTo>
                        <a:pt x="229" y="24"/>
                      </a:lnTo>
                      <a:lnTo>
                        <a:pt x="230" y="24"/>
                      </a:lnTo>
                      <a:lnTo>
                        <a:pt x="231" y="24"/>
                      </a:lnTo>
                      <a:lnTo>
                        <a:pt x="232" y="25"/>
                      </a:lnTo>
                      <a:lnTo>
                        <a:pt x="234" y="25"/>
                      </a:lnTo>
                      <a:lnTo>
                        <a:pt x="235" y="25"/>
                      </a:lnTo>
                      <a:lnTo>
                        <a:pt x="236" y="25"/>
                      </a:lnTo>
                      <a:lnTo>
                        <a:pt x="237" y="24"/>
                      </a:lnTo>
                      <a:lnTo>
                        <a:pt x="238" y="24"/>
                      </a:lnTo>
                      <a:lnTo>
                        <a:pt x="238" y="23"/>
                      </a:lnTo>
                      <a:lnTo>
                        <a:pt x="239" y="23"/>
                      </a:lnTo>
                      <a:lnTo>
                        <a:pt x="240" y="24"/>
                      </a:lnTo>
                      <a:lnTo>
                        <a:pt x="241" y="24"/>
                      </a:lnTo>
                      <a:lnTo>
                        <a:pt x="241" y="25"/>
                      </a:lnTo>
                      <a:lnTo>
                        <a:pt x="242" y="26"/>
                      </a:lnTo>
                      <a:lnTo>
                        <a:pt x="243" y="27"/>
                      </a:lnTo>
                      <a:lnTo>
                        <a:pt x="244" y="28"/>
                      </a:lnTo>
                      <a:lnTo>
                        <a:pt x="244" y="29"/>
                      </a:lnTo>
                      <a:lnTo>
                        <a:pt x="245" y="29"/>
                      </a:lnTo>
                      <a:lnTo>
                        <a:pt x="246" y="30"/>
                      </a:lnTo>
                      <a:lnTo>
                        <a:pt x="247" y="30"/>
                      </a:lnTo>
                      <a:lnTo>
                        <a:pt x="248" y="30"/>
                      </a:lnTo>
                      <a:lnTo>
                        <a:pt x="250" y="30"/>
                      </a:lnTo>
                      <a:lnTo>
                        <a:pt x="251" y="31"/>
                      </a:lnTo>
                      <a:lnTo>
                        <a:pt x="252" y="31"/>
                      </a:lnTo>
                      <a:lnTo>
                        <a:pt x="253" y="32"/>
                      </a:lnTo>
                      <a:lnTo>
                        <a:pt x="254" y="32"/>
                      </a:lnTo>
                      <a:lnTo>
                        <a:pt x="255" y="32"/>
                      </a:lnTo>
                      <a:lnTo>
                        <a:pt x="256" y="33"/>
                      </a:lnTo>
                      <a:lnTo>
                        <a:pt x="257" y="34"/>
                      </a:lnTo>
                      <a:lnTo>
                        <a:pt x="258" y="35"/>
                      </a:lnTo>
                      <a:lnTo>
                        <a:pt x="259" y="35"/>
                      </a:lnTo>
                      <a:lnTo>
                        <a:pt x="260" y="36"/>
                      </a:lnTo>
                      <a:lnTo>
                        <a:pt x="260" y="37"/>
                      </a:lnTo>
                      <a:lnTo>
                        <a:pt x="260" y="38"/>
                      </a:lnTo>
                      <a:lnTo>
                        <a:pt x="260" y="40"/>
                      </a:lnTo>
                      <a:lnTo>
                        <a:pt x="259" y="41"/>
                      </a:lnTo>
                      <a:lnTo>
                        <a:pt x="259" y="42"/>
                      </a:lnTo>
                      <a:lnTo>
                        <a:pt x="259" y="43"/>
                      </a:lnTo>
                      <a:lnTo>
                        <a:pt x="259" y="44"/>
                      </a:lnTo>
                      <a:lnTo>
                        <a:pt x="259" y="45"/>
                      </a:lnTo>
                      <a:lnTo>
                        <a:pt x="259" y="46"/>
                      </a:lnTo>
                      <a:lnTo>
                        <a:pt x="259" y="47"/>
                      </a:lnTo>
                      <a:lnTo>
                        <a:pt x="259" y="48"/>
                      </a:lnTo>
                      <a:lnTo>
                        <a:pt x="260" y="48"/>
                      </a:lnTo>
                      <a:lnTo>
                        <a:pt x="260" y="49"/>
                      </a:lnTo>
                      <a:lnTo>
                        <a:pt x="261" y="49"/>
                      </a:lnTo>
                      <a:lnTo>
                        <a:pt x="261" y="50"/>
                      </a:lnTo>
                      <a:lnTo>
                        <a:pt x="262" y="50"/>
                      </a:lnTo>
                      <a:lnTo>
                        <a:pt x="263" y="50"/>
                      </a:lnTo>
                      <a:lnTo>
                        <a:pt x="264" y="51"/>
                      </a:lnTo>
                      <a:lnTo>
                        <a:pt x="265" y="51"/>
                      </a:lnTo>
                      <a:lnTo>
                        <a:pt x="265" y="52"/>
                      </a:lnTo>
                      <a:lnTo>
                        <a:pt x="266" y="52"/>
                      </a:lnTo>
                      <a:lnTo>
                        <a:pt x="266" y="53"/>
                      </a:lnTo>
                      <a:lnTo>
                        <a:pt x="267" y="53"/>
                      </a:lnTo>
                      <a:lnTo>
                        <a:pt x="267" y="54"/>
                      </a:lnTo>
                      <a:lnTo>
                        <a:pt x="267" y="55"/>
                      </a:lnTo>
                      <a:lnTo>
                        <a:pt x="267" y="56"/>
                      </a:lnTo>
                      <a:lnTo>
                        <a:pt x="266" y="56"/>
                      </a:lnTo>
                      <a:lnTo>
                        <a:pt x="266" y="57"/>
                      </a:lnTo>
                      <a:lnTo>
                        <a:pt x="265" y="58"/>
                      </a:lnTo>
                      <a:lnTo>
                        <a:pt x="264" y="59"/>
                      </a:lnTo>
                      <a:lnTo>
                        <a:pt x="265" y="60"/>
                      </a:lnTo>
                      <a:lnTo>
                        <a:pt x="265" y="61"/>
                      </a:lnTo>
                      <a:lnTo>
                        <a:pt x="266" y="62"/>
                      </a:lnTo>
                      <a:lnTo>
                        <a:pt x="267" y="63"/>
                      </a:lnTo>
                      <a:lnTo>
                        <a:pt x="267" y="64"/>
                      </a:lnTo>
                      <a:lnTo>
                        <a:pt x="267" y="65"/>
                      </a:lnTo>
                      <a:lnTo>
                        <a:pt x="268" y="66"/>
                      </a:lnTo>
                      <a:lnTo>
                        <a:pt x="268" y="67"/>
                      </a:lnTo>
                      <a:lnTo>
                        <a:pt x="268" y="68"/>
                      </a:lnTo>
                      <a:lnTo>
                        <a:pt x="269" y="68"/>
                      </a:lnTo>
                      <a:lnTo>
                        <a:pt x="270" y="69"/>
                      </a:lnTo>
                      <a:lnTo>
                        <a:pt x="270" y="70"/>
                      </a:lnTo>
                      <a:lnTo>
                        <a:pt x="271" y="70"/>
                      </a:lnTo>
                      <a:lnTo>
                        <a:pt x="271" y="71"/>
                      </a:lnTo>
                      <a:lnTo>
                        <a:pt x="271" y="72"/>
                      </a:lnTo>
                      <a:lnTo>
                        <a:pt x="271" y="73"/>
                      </a:lnTo>
                      <a:lnTo>
                        <a:pt x="271" y="74"/>
                      </a:lnTo>
                      <a:lnTo>
                        <a:pt x="270" y="75"/>
                      </a:lnTo>
                      <a:lnTo>
                        <a:pt x="270" y="76"/>
                      </a:lnTo>
                      <a:lnTo>
                        <a:pt x="269" y="77"/>
                      </a:lnTo>
                      <a:lnTo>
                        <a:pt x="268" y="78"/>
                      </a:lnTo>
                      <a:lnTo>
                        <a:pt x="268" y="79"/>
                      </a:lnTo>
                      <a:lnTo>
                        <a:pt x="268" y="80"/>
                      </a:lnTo>
                      <a:lnTo>
                        <a:pt x="268" y="81"/>
                      </a:lnTo>
                      <a:lnTo>
                        <a:pt x="268" y="82"/>
                      </a:lnTo>
                      <a:lnTo>
                        <a:pt x="269" y="82"/>
                      </a:lnTo>
                      <a:lnTo>
                        <a:pt x="270" y="82"/>
                      </a:lnTo>
                      <a:lnTo>
                        <a:pt x="271" y="83"/>
                      </a:lnTo>
                      <a:lnTo>
                        <a:pt x="272" y="83"/>
                      </a:lnTo>
                      <a:lnTo>
                        <a:pt x="272" y="84"/>
                      </a:lnTo>
                      <a:lnTo>
                        <a:pt x="273" y="84"/>
                      </a:lnTo>
                      <a:lnTo>
                        <a:pt x="273" y="85"/>
                      </a:lnTo>
                      <a:lnTo>
                        <a:pt x="273" y="86"/>
                      </a:lnTo>
                      <a:lnTo>
                        <a:pt x="273" y="87"/>
                      </a:lnTo>
                      <a:lnTo>
                        <a:pt x="274" y="87"/>
                      </a:lnTo>
                      <a:lnTo>
                        <a:pt x="275" y="87"/>
                      </a:lnTo>
                      <a:lnTo>
                        <a:pt x="276" y="87"/>
                      </a:lnTo>
                      <a:lnTo>
                        <a:pt x="277" y="87"/>
                      </a:lnTo>
                      <a:lnTo>
                        <a:pt x="278" y="87"/>
                      </a:lnTo>
                      <a:lnTo>
                        <a:pt x="279" y="87"/>
                      </a:lnTo>
                      <a:lnTo>
                        <a:pt x="280" y="87"/>
                      </a:lnTo>
                      <a:lnTo>
                        <a:pt x="281" y="87"/>
                      </a:lnTo>
                      <a:lnTo>
                        <a:pt x="282" y="88"/>
                      </a:lnTo>
                      <a:lnTo>
                        <a:pt x="284" y="89"/>
                      </a:lnTo>
                      <a:lnTo>
                        <a:pt x="285" y="90"/>
                      </a:lnTo>
                      <a:lnTo>
                        <a:pt x="285" y="91"/>
                      </a:lnTo>
                      <a:lnTo>
                        <a:pt x="286" y="92"/>
                      </a:lnTo>
                      <a:lnTo>
                        <a:pt x="287" y="92"/>
                      </a:lnTo>
                      <a:lnTo>
                        <a:pt x="287" y="93"/>
                      </a:lnTo>
                      <a:lnTo>
                        <a:pt x="288" y="93"/>
                      </a:lnTo>
                      <a:lnTo>
                        <a:pt x="289" y="94"/>
                      </a:lnTo>
                      <a:lnTo>
                        <a:pt x="289" y="95"/>
                      </a:lnTo>
                      <a:lnTo>
                        <a:pt x="290" y="95"/>
                      </a:lnTo>
                      <a:lnTo>
                        <a:pt x="290" y="96"/>
                      </a:lnTo>
                      <a:lnTo>
                        <a:pt x="290" y="97"/>
                      </a:lnTo>
                      <a:lnTo>
                        <a:pt x="291" y="99"/>
                      </a:lnTo>
                      <a:lnTo>
                        <a:pt x="291" y="100"/>
                      </a:lnTo>
                      <a:lnTo>
                        <a:pt x="291" y="101"/>
                      </a:lnTo>
                      <a:lnTo>
                        <a:pt x="292" y="102"/>
                      </a:lnTo>
                      <a:lnTo>
                        <a:pt x="293" y="103"/>
                      </a:lnTo>
                      <a:lnTo>
                        <a:pt x="294" y="104"/>
                      </a:lnTo>
                      <a:lnTo>
                        <a:pt x="295" y="105"/>
                      </a:lnTo>
                      <a:lnTo>
                        <a:pt x="296" y="105"/>
                      </a:lnTo>
                      <a:lnTo>
                        <a:pt x="296" y="106"/>
                      </a:lnTo>
                      <a:lnTo>
                        <a:pt x="296" y="107"/>
                      </a:lnTo>
                      <a:lnTo>
                        <a:pt x="296" y="108"/>
                      </a:lnTo>
                      <a:lnTo>
                        <a:pt x="295" y="108"/>
                      </a:lnTo>
                      <a:lnTo>
                        <a:pt x="295" y="109"/>
                      </a:lnTo>
                      <a:lnTo>
                        <a:pt x="294" y="110"/>
                      </a:lnTo>
                      <a:lnTo>
                        <a:pt x="294" y="111"/>
                      </a:lnTo>
                      <a:lnTo>
                        <a:pt x="293" y="111"/>
                      </a:lnTo>
                      <a:lnTo>
                        <a:pt x="291" y="111"/>
                      </a:lnTo>
                      <a:lnTo>
                        <a:pt x="291" y="112"/>
                      </a:lnTo>
                      <a:lnTo>
                        <a:pt x="289" y="113"/>
                      </a:lnTo>
                      <a:lnTo>
                        <a:pt x="288" y="113"/>
                      </a:lnTo>
                      <a:lnTo>
                        <a:pt x="287" y="114"/>
                      </a:lnTo>
                      <a:lnTo>
                        <a:pt x="286" y="114"/>
                      </a:lnTo>
                      <a:lnTo>
                        <a:pt x="286" y="115"/>
                      </a:lnTo>
                      <a:lnTo>
                        <a:pt x="286" y="116"/>
                      </a:lnTo>
                      <a:lnTo>
                        <a:pt x="285" y="117"/>
                      </a:lnTo>
                      <a:lnTo>
                        <a:pt x="285" y="118"/>
                      </a:lnTo>
                      <a:lnTo>
                        <a:pt x="285" y="119"/>
                      </a:lnTo>
                      <a:lnTo>
                        <a:pt x="285" y="120"/>
                      </a:lnTo>
                      <a:lnTo>
                        <a:pt x="285" y="121"/>
                      </a:lnTo>
                      <a:lnTo>
                        <a:pt x="285" y="122"/>
                      </a:lnTo>
                      <a:lnTo>
                        <a:pt x="285" y="123"/>
                      </a:lnTo>
                      <a:lnTo>
                        <a:pt x="286" y="124"/>
                      </a:lnTo>
                      <a:lnTo>
                        <a:pt x="286" y="125"/>
                      </a:lnTo>
                      <a:lnTo>
                        <a:pt x="286" y="126"/>
                      </a:lnTo>
                      <a:lnTo>
                        <a:pt x="286" y="127"/>
                      </a:lnTo>
                      <a:lnTo>
                        <a:pt x="286" y="128"/>
                      </a:lnTo>
                      <a:lnTo>
                        <a:pt x="285" y="129"/>
                      </a:lnTo>
                      <a:lnTo>
                        <a:pt x="285" y="130"/>
                      </a:lnTo>
                      <a:lnTo>
                        <a:pt x="285" y="131"/>
                      </a:lnTo>
                      <a:lnTo>
                        <a:pt x="285" y="132"/>
                      </a:lnTo>
                      <a:lnTo>
                        <a:pt x="284" y="133"/>
                      </a:lnTo>
                      <a:lnTo>
                        <a:pt x="284" y="134"/>
                      </a:lnTo>
                      <a:lnTo>
                        <a:pt x="283" y="134"/>
                      </a:lnTo>
                      <a:lnTo>
                        <a:pt x="282" y="134"/>
                      </a:lnTo>
                      <a:lnTo>
                        <a:pt x="281" y="135"/>
                      </a:lnTo>
                      <a:lnTo>
                        <a:pt x="280" y="136"/>
                      </a:lnTo>
                      <a:lnTo>
                        <a:pt x="280" y="137"/>
                      </a:lnTo>
                      <a:lnTo>
                        <a:pt x="279" y="138"/>
                      </a:lnTo>
                      <a:lnTo>
                        <a:pt x="279" y="139"/>
                      </a:lnTo>
                      <a:lnTo>
                        <a:pt x="279" y="140"/>
                      </a:lnTo>
                      <a:lnTo>
                        <a:pt x="278" y="141"/>
                      </a:lnTo>
                      <a:lnTo>
                        <a:pt x="277" y="142"/>
                      </a:lnTo>
                      <a:lnTo>
                        <a:pt x="276" y="144"/>
                      </a:lnTo>
                      <a:lnTo>
                        <a:pt x="275" y="144"/>
                      </a:lnTo>
                      <a:lnTo>
                        <a:pt x="275" y="145"/>
                      </a:lnTo>
                      <a:lnTo>
                        <a:pt x="275" y="146"/>
                      </a:lnTo>
                      <a:lnTo>
                        <a:pt x="275" y="147"/>
                      </a:lnTo>
                      <a:lnTo>
                        <a:pt x="276" y="148"/>
                      </a:lnTo>
                      <a:lnTo>
                        <a:pt x="276" y="149"/>
                      </a:lnTo>
                      <a:lnTo>
                        <a:pt x="277" y="150"/>
                      </a:lnTo>
                      <a:lnTo>
                        <a:pt x="277" y="151"/>
                      </a:lnTo>
                      <a:lnTo>
                        <a:pt x="277" y="152"/>
                      </a:lnTo>
                      <a:lnTo>
                        <a:pt x="277" y="153"/>
                      </a:lnTo>
                      <a:lnTo>
                        <a:pt x="277" y="154"/>
                      </a:lnTo>
                      <a:lnTo>
                        <a:pt x="277" y="155"/>
                      </a:lnTo>
                      <a:lnTo>
                        <a:pt x="276" y="156"/>
                      </a:lnTo>
                      <a:lnTo>
                        <a:pt x="276" y="157"/>
                      </a:lnTo>
                      <a:lnTo>
                        <a:pt x="275" y="157"/>
                      </a:lnTo>
                      <a:lnTo>
                        <a:pt x="275" y="158"/>
                      </a:lnTo>
                      <a:lnTo>
                        <a:pt x="274" y="159"/>
                      </a:lnTo>
                      <a:lnTo>
                        <a:pt x="274" y="160"/>
                      </a:lnTo>
                      <a:lnTo>
                        <a:pt x="273" y="161"/>
                      </a:lnTo>
                      <a:lnTo>
                        <a:pt x="273" y="162"/>
                      </a:lnTo>
                      <a:lnTo>
                        <a:pt x="272" y="163"/>
                      </a:lnTo>
                      <a:lnTo>
                        <a:pt x="271" y="163"/>
                      </a:lnTo>
                      <a:lnTo>
                        <a:pt x="271" y="164"/>
                      </a:lnTo>
                      <a:lnTo>
                        <a:pt x="270" y="165"/>
                      </a:lnTo>
                      <a:lnTo>
                        <a:pt x="270" y="167"/>
                      </a:lnTo>
                      <a:lnTo>
                        <a:pt x="269" y="168"/>
                      </a:lnTo>
                      <a:lnTo>
                        <a:pt x="268" y="169"/>
                      </a:lnTo>
                      <a:lnTo>
                        <a:pt x="267" y="170"/>
                      </a:lnTo>
                      <a:lnTo>
                        <a:pt x="267" y="172"/>
                      </a:lnTo>
                      <a:lnTo>
                        <a:pt x="267" y="173"/>
                      </a:lnTo>
                      <a:lnTo>
                        <a:pt x="267" y="174"/>
                      </a:lnTo>
                      <a:lnTo>
                        <a:pt x="267" y="175"/>
                      </a:lnTo>
                      <a:lnTo>
                        <a:pt x="267" y="176"/>
                      </a:lnTo>
                      <a:lnTo>
                        <a:pt x="267" y="177"/>
                      </a:lnTo>
                      <a:lnTo>
                        <a:pt x="268" y="178"/>
                      </a:lnTo>
                      <a:lnTo>
                        <a:pt x="268" y="180"/>
                      </a:lnTo>
                      <a:lnTo>
                        <a:pt x="268" y="181"/>
                      </a:lnTo>
                      <a:lnTo>
                        <a:pt x="268" y="183"/>
                      </a:lnTo>
                      <a:lnTo>
                        <a:pt x="268" y="184"/>
                      </a:lnTo>
                      <a:lnTo>
                        <a:pt x="268" y="185"/>
                      </a:lnTo>
                      <a:lnTo>
                        <a:pt x="267" y="186"/>
                      </a:lnTo>
                      <a:lnTo>
                        <a:pt x="267" y="187"/>
                      </a:lnTo>
                      <a:lnTo>
                        <a:pt x="267" y="188"/>
                      </a:lnTo>
                      <a:lnTo>
                        <a:pt x="266" y="189"/>
                      </a:lnTo>
                      <a:lnTo>
                        <a:pt x="266" y="190"/>
                      </a:lnTo>
                      <a:lnTo>
                        <a:pt x="265" y="191"/>
                      </a:lnTo>
                      <a:lnTo>
                        <a:pt x="265" y="192"/>
                      </a:lnTo>
                      <a:lnTo>
                        <a:pt x="265" y="193"/>
                      </a:lnTo>
                      <a:lnTo>
                        <a:pt x="264" y="195"/>
                      </a:lnTo>
                      <a:lnTo>
                        <a:pt x="264" y="196"/>
                      </a:lnTo>
                      <a:lnTo>
                        <a:pt x="264" y="197"/>
                      </a:lnTo>
                      <a:lnTo>
                        <a:pt x="265" y="198"/>
                      </a:lnTo>
                      <a:lnTo>
                        <a:pt x="265" y="199"/>
                      </a:lnTo>
                      <a:lnTo>
                        <a:pt x="266" y="201"/>
                      </a:lnTo>
                      <a:lnTo>
                        <a:pt x="266" y="202"/>
                      </a:lnTo>
                      <a:lnTo>
                        <a:pt x="267" y="204"/>
                      </a:lnTo>
                      <a:lnTo>
                        <a:pt x="267" y="206"/>
                      </a:lnTo>
                      <a:lnTo>
                        <a:pt x="267" y="207"/>
                      </a:lnTo>
                      <a:lnTo>
                        <a:pt x="267" y="208"/>
                      </a:lnTo>
                      <a:lnTo>
                        <a:pt x="267" y="209"/>
                      </a:lnTo>
                      <a:lnTo>
                        <a:pt x="267" y="210"/>
                      </a:lnTo>
                      <a:lnTo>
                        <a:pt x="268" y="210"/>
                      </a:lnTo>
                      <a:lnTo>
                        <a:pt x="268" y="211"/>
                      </a:lnTo>
                      <a:lnTo>
                        <a:pt x="269" y="212"/>
                      </a:lnTo>
                      <a:lnTo>
                        <a:pt x="269" y="213"/>
                      </a:lnTo>
                      <a:lnTo>
                        <a:pt x="270" y="214"/>
                      </a:lnTo>
                      <a:lnTo>
                        <a:pt x="271" y="214"/>
                      </a:lnTo>
                      <a:lnTo>
                        <a:pt x="272" y="215"/>
                      </a:lnTo>
                      <a:lnTo>
                        <a:pt x="273" y="215"/>
                      </a:lnTo>
                      <a:lnTo>
                        <a:pt x="274" y="216"/>
                      </a:lnTo>
                      <a:lnTo>
                        <a:pt x="275" y="216"/>
                      </a:lnTo>
                      <a:lnTo>
                        <a:pt x="276" y="217"/>
                      </a:lnTo>
                      <a:lnTo>
                        <a:pt x="277" y="218"/>
                      </a:lnTo>
                      <a:lnTo>
                        <a:pt x="278" y="219"/>
                      </a:lnTo>
                      <a:lnTo>
                        <a:pt x="279" y="221"/>
                      </a:lnTo>
                      <a:lnTo>
                        <a:pt x="280" y="222"/>
                      </a:lnTo>
                      <a:lnTo>
                        <a:pt x="281" y="224"/>
                      </a:lnTo>
                      <a:lnTo>
                        <a:pt x="282" y="226"/>
                      </a:lnTo>
                      <a:lnTo>
                        <a:pt x="283" y="227"/>
                      </a:lnTo>
                      <a:lnTo>
                        <a:pt x="283" y="228"/>
                      </a:lnTo>
                      <a:lnTo>
                        <a:pt x="284" y="229"/>
                      </a:lnTo>
                      <a:lnTo>
                        <a:pt x="284" y="230"/>
                      </a:lnTo>
                      <a:lnTo>
                        <a:pt x="285" y="232"/>
                      </a:lnTo>
                      <a:lnTo>
                        <a:pt x="285" y="233"/>
                      </a:lnTo>
                      <a:lnTo>
                        <a:pt x="285" y="234"/>
                      </a:lnTo>
                      <a:lnTo>
                        <a:pt x="285" y="235"/>
                      </a:lnTo>
                      <a:lnTo>
                        <a:pt x="285" y="236"/>
                      </a:lnTo>
                      <a:lnTo>
                        <a:pt x="285" y="237"/>
                      </a:lnTo>
                      <a:lnTo>
                        <a:pt x="285" y="238"/>
                      </a:lnTo>
                      <a:lnTo>
                        <a:pt x="286" y="238"/>
                      </a:lnTo>
                      <a:lnTo>
                        <a:pt x="286" y="239"/>
                      </a:lnTo>
                      <a:lnTo>
                        <a:pt x="287" y="240"/>
                      </a:lnTo>
                      <a:lnTo>
                        <a:pt x="287" y="241"/>
                      </a:lnTo>
                      <a:lnTo>
                        <a:pt x="288" y="242"/>
                      </a:lnTo>
                      <a:lnTo>
                        <a:pt x="288" y="243"/>
                      </a:lnTo>
                      <a:lnTo>
                        <a:pt x="288" y="244"/>
                      </a:lnTo>
                      <a:lnTo>
                        <a:pt x="288" y="245"/>
                      </a:lnTo>
                      <a:lnTo>
                        <a:pt x="288" y="246"/>
                      </a:lnTo>
                      <a:lnTo>
                        <a:pt x="288" y="247"/>
                      </a:lnTo>
                      <a:lnTo>
                        <a:pt x="288" y="248"/>
                      </a:lnTo>
                      <a:lnTo>
                        <a:pt x="288" y="249"/>
                      </a:lnTo>
                      <a:lnTo>
                        <a:pt x="288" y="250"/>
                      </a:lnTo>
                      <a:lnTo>
                        <a:pt x="289" y="250"/>
                      </a:lnTo>
                      <a:lnTo>
                        <a:pt x="289" y="251"/>
                      </a:lnTo>
                      <a:lnTo>
                        <a:pt x="289" y="252"/>
                      </a:lnTo>
                      <a:lnTo>
                        <a:pt x="290" y="253"/>
                      </a:lnTo>
                      <a:lnTo>
                        <a:pt x="291" y="254"/>
                      </a:lnTo>
                      <a:lnTo>
                        <a:pt x="291" y="255"/>
                      </a:lnTo>
                      <a:lnTo>
                        <a:pt x="291" y="256"/>
                      </a:lnTo>
                      <a:lnTo>
                        <a:pt x="292" y="256"/>
                      </a:lnTo>
                      <a:lnTo>
                        <a:pt x="292" y="257"/>
                      </a:lnTo>
                      <a:lnTo>
                        <a:pt x="293" y="258"/>
                      </a:lnTo>
                      <a:lnTo>
                        <a:pt x="293" y="260"/>
                      </a:lnTo>
                      <a:lnTo>
                        <a:pt x="293" y="261"/>
                      </a:lnTo>
                      <a:lnTo>
                        <a:pt x="293" y="262"/>
                      </a:lnTo>
                      <a:lnTo>
                        <a:pt x="292" y="263"/>
                      </a:lnTo>
                      <a:lnTo>
                        <a:pt x="292" y="264"/>
                      </a:lnTo>
                      <a:lnTo>
                        <a:pt x="292" y="266"/>
                      </a:lnTo>
                      <a:lnTo>
                        <a:pt x="291" y="268"/>
                      </a:lnTo>
                      <a:lnTo>
                        <a:pt x="291" y="269"/>
                      </a:lnTo>
                      <a:lnTo>
                        <a:pt x="291" y="270"/>
                      </a:lnTo>
                      <a:lnTo>
                        <a:pt x="290" y="271"/>
                      </a:lnTo>
                      <a:lnTo>
                        <a:pt x="289" y="271"/>
                      </a:lnTo>
                      <a:lnTo>
                        <a:pt x="288" y="273"/>
                      </a:lnTo>
                      <a:lnTo>
                        <a:pt x="287" y="273"/>
                      </a:lnTo>
                      <a:lnTo>
                        <a:pt x="286" y="274"/>
                      </a:lnTo>
                      <a:lnTo>
                        <a:pt x="285" y="274"/>
                      </a:lnTo>
                      <a:lnTo>
                        <a:pt x="284" y="274"/>
                      </a:lnTo>
                      <a:lnTo>
                        <a:pt x="284" y="275"/>
                      </a:lnTo>
                      <a:lnTo>
                        <a:pt x="283" y="276"/>
                      </a:lnTo>
                      <a:lnTo>
                        <a:pt x="282" y="277"/>
                      </a:lnTo>
                      <a:lnTo>
                        <a:pt x="282" y="278"/>
                      </a:lnTo>
                      <a:lnTo>
                        <a:pt x="281" y="279"/>
                      </a:lnTo>
                      <a:lnTo>
                        <a:pt x="281" y="280"/>
                      </a:lnTo>
                      <a:lnTo>
                        <a:pt x="280" y="281"/>
                      </a:lnTo>
                      <a:lnTo>
                        <a:pt x="279" y="282"/>
                      </a:lnTo>
                      <a:lnTo>
                        <a:pt x="279" y="283"/>
                      </a:lnTo>
                      <a:lnTo>
                        <a:pt x="279" y="284"/>
                      </a:lnTo>
                      <a:lnTo>
                        <a:pt x="279" y="285"/>
                      </a:lnTo>
                      <a:lnTo>
                        <a:pt x="278" y="285"/>
                      </a:lnTo>
                      <a:lnTo>
                        <a:pt x="278" y="286"/>
                      </a:lnTo>
                      <a:lnTo>
                        <a:pt x="278" y="285"/>
                      </a:lnTo>
                      <a:lnTo>
                        <a:pt x="277" y="284"/>
                      </a:lnTo>
                      <a:lnTo>
                        <a:pt x="277" y="283"/>
                      </a:lnTo>
                      <a:lnTo>
                        <a:pt x="277" y="282"/>
                      </a:lnTo>
                      <a:lnTo>
                        <a:pt x="276" y="281"/>
                      </a:lnTo>
                      <a:lnTo>
                        <a:pt x="276" y="280"/>
                      </a:lnTo>
                      <a:lnTo>
                        <a:pt x="275" y="279"/>
                      </a:lnTo>
                      <a:lnTo>
                        <a:pt x="274" y="279"/>
                      </a:lnTo>
                      <a:lnTo>
                        <a:pt x="273" y="277"/>
                      </a:lnTo>
                      <a:lnTo>
                        <a:pt x="273" y="276"/>
                      </a:lnTo>
                      <a:lnTo>
                        <a:pt x="271" y="274"/>
                      </a:lnTo>
                      <a:lnTo>
                        <a:pt x="269" y="273"/>
                      </a:lnTo>
                      <a:lnTo>
                        <a:pt x="269" y="272"/>
                      </a:lnTo>
                      <a:lnTo>
                        <a:pt x="266" y="268"/>
                      </a:lnTo>
                      <a:lnTo>
                        <a:pt x="265" y="268"/>
                      </a:lnTo>
                      <a:lnTo>
                        <a:pt x="262" y="266"/>
                      </a:lnTo>
                      <a:lnTo>
                        <a:pt x="261" y="265"/>
                      </a:lnTo>
                      <a:lnTo>
                        <a:pt x="260" y="264"/>
                      </a:lnTo>
                      <a:lnTo>
                        <a:pt x="258" y="262"/>
                      </a:lnTo>
                      <a:lnTo>
                        <a:pt x="257" y="262"/>
                      </a:lnTo>
                      <a:lnTo>
                        <a:pt x="257" y="261"/>
                      </a:lnTo>
                      <a:lnTo>
                        <a:pt x="257" y="260"/>
                      </a:lnTo>
                      <a:lnTo>
                        <a:pt x="256" y="259"/>
                      </a:lnTo>
                      <a:lnTo>
                        <a:pt x="256" y="256"/>
                      </a:lnTo>
                      <a:lnTo>
                        <a:pt x="257" y="254"/>
                      </a:lnTo>
                      <a:lnTo>
                        <a:pt x="257" y="252"/>
                      </a:lnTo>
                      <a:lnTo>
                        <a:pt x="257" y="251"/>
                      </a:lnTo>
                      <a:lnTo>
                        <a:pt x="257" y="250"/>
                      </a:lnTo>
                      <a:lnTo>
                        <a:pt x="256" y="247"/>
                      </a:lnTo>
                      <a:lnTo>
                        <a:pt x="256" y="246"/>
                      </a:lnTo>
                      <a:lnTo>
                        <a:pt x="255" y="245"/>
                      </a:lnTo>
                      <a:lnTo>
                        <a:pt x="254" y="245"/>
                      </a:lnTo>
                      <a:lnTo>
                        <a:pt x="253" y="245"/>
                      </a:lnTo>
                      <a:lnTo>
                        <a:pt x="252" y="245"/>
                      </a:lnTo>
                      <a:lnTo>
                        <a:pt x="250" y="245"/>
                      </a:lnTo>
                      <a:lnTo>
                        <a:pt x="248" y="246"/>
                      </a:lnTo>
                      <a:lnTo>
                        <a:pt x="248" y="247"/>
                      </a:lnTo>
                      <a:lnTo>
                        <a:pt x="247" y="247"/>
                      </a:lnTo>
                      <a:lnTo>
                        <a:pt x="246" y="248"/>
                      </a:lnTo>
                      <a:lnTo>
                        <a:pt x="245" y="249"/>
                      </a:lnTo>
                      <a:lnTo>
                        <a:pt x="244" y="250"/>
                      </a:lnTo>
                      <a:lnTo>
                        <a:pt x="244" y="251"/>
                      </a:lnTo>
                      <a:lnTo>
                        <a:pt x="244" y="253"/>
                      </a:lnTo>
                      <a:lnTo>
                        <a:pt x="244" y="255"/>
                      </a:lnTo>
                      <a:lnTo>
                        <a:pt x="245" y="256"/>
                      </a:lnTo>
                      <a:lnTo>
                        <a:pt x="246" y="257"/>
                      </a:lnTo>
                      <a:lnTo>
                        <a:pt x="246" y="258"/>
                      </a:lnTo>
                      <a:lnTo>
                        <a:pt x="247" y="259"/>
                      </a:lnTo>
                      <a:lnTo>
                        <a:pt x="247" y="260"/>
                      </a:lnTo>
                      <a:lnTo>
                        <a:pt x="246" y="261"/>
                      </a:lnTo>
                      <a:lnTo>
                        <a:pt x="245" y="262"/>
                      </a:lnTo>
                      <a:lnTo>
                        <a:pt x="244" y="262"/>
                      </a:lnTo>
                      <a:lnTo>
                        <a:pt x="243" y="261"/>
                      </a:lnTo>
                      <a:lnTo>
                        <a:pt x="242" y="262"/>
                      </a:lnTo>
                      <a:lnTo>
                        <a:pt x="241" y="263"/>
                      </a:lnTo>
                      <a:lnTo>
                        <a:pt x="240" y="266"/>
                      </a:lnTo>
                      <a:lnTo>
                        <a:pt x="239" y="266"/>
                      </a:lnTo>
                      <a:lnTo>
                        <a:pt x="238" y="266"/>
                      </a:lnTo>
                      <a:lnTo>
                        <a:pt x="237" y="266"/>
                      </a:lnTo>
                      <a:lnTo>
                        <a:pt x="235" y="265"/>
                      </a:lnTo>
                      <a:lnTo>
                        <a:pt x="233" y="264"/>
                      </a:lnTo>
                      <a:lnTo>
                        <a:pt x="232" y="262"/>
                      </a:lnTo>
                      <a:lnTo>
                        <a:pt x="230" y="261"/>
                      </a:lnTo>
                      <a:lnTo>
                        <a:pt x="229" y="261"/>
                      </a:lnTo>
                      <a:lnTo>
                        <a:pt x="228" y="260"/>
                      </a:lnTo>
                      <a:lnTo>
                        <a:pt x="227" y="260"/>
                      </a:lnTo>
                      <a:lnTo>
                        <a:pt x="226" y="261"/>
                      </a:lnTo>
                      <a:lnTo>
                        <a:pt x="225" y="262"/>
                      </a:lnTo>
                      <a:lnTo>
                        <a:pt x="225" y="263"/>
                      </a:lnTo>
                      <a:lnTo>
                        <a:pt x="225" y="264"/>
                      </a:lnTo>
                      <a:lnTo>
                        <a:pt x="224" y="266"/>
                      </a:lnTo>
                      <a:lnTo>
                        <a:pt x="223" y="267"/>
                      </a:lnTo>
                      <a:lnTo>
                        <a:pt x="221" y="268"/>
                      </a:lnTo>
                      <a:lnTo>
                        <a:pt x="220" y="268"/>
                      </a:lnTo>
                      <a:lnTo>
                        <a:pt x="219" y="268"/>
                      </a:lnTo>
                      <a:lnTo>
                        <a:pt x="219" y="269"/>
                      </a:lnTo>
                      <a:lnTo>
                        <a:pt x="219" y="271"/>
                      </a:lnTo>
                      <a:lnTo>
                        <a:pt x="218" y="271"/>
                      </a:lnTo>
                      <a:lnTo>
                        <a:pt x="219" y="272"/>
                      </a:lnTo>
                      <a:lnTo>
                        <a:pt x="220" y="274"/>
                      </a:lnTo>
                      <a:lnTo>
                        <a:pt x="221" y="274"/>
                      </a:lnTo>
                      <a:lnTo>
                        <a:pt x="221" y="276"/>
                      </a:lnTo>
                      <a:lnTo>
                        <a:pt x="222" y="277"/>
                      </a:lnTo>
                      <a:lnTo>
                        <a:pt x="223" y="278"/>
                      </a:lnTo>
                      <a:lnTo>
                        <a:pt x="223" y="279"/>
                      </a:lnTo>
                      <a:lnTo>
                        <a:pt x="223" y="280"/>
                      </a:lnTo>
                      <a:lnTo>
                        <a:pt x="222" y="281"/>
                      </a:lnTo>
                      <a:lnTo>
                        <a:pt x="221" y="281"/>
                      </a:lnTo>
                      <a:lnTo>
                        <a:pt x="220" y="281"/>
                      </a:lnTo>
                      <a:lnTo>
                        <a:pt x="218" y="281"/>
                      </a:lnTo>
                      <a:lnTo>
                        <a:pt x="217" y="281"/>
                      </a:lnTo>
                      <a:lnTo>
                        <a:pt x="214" y="281"/>
                      </a:lnTo>
                      <a:lnTo>
                        <a:pt x="213" y="280"/>
                      </a:lnTo>
                      <a:lnTo>
                        <a:pt x="211" y="279"/>
                      </a:lnTo>
                      <a:lnTo>
                        <a:pt x="209" y="279"/>
                      </a:lnTo>
                      <a:lnTo>
                        <a:pt x="209" y="278"/>
                      </a:lnTo>
                      <a:lnTo>
                        <a:pt x="206" y="276"/>
                      </a:lnTo>
                      <a:lnTo>
                        <a:pt x="206" y="275"/>
                      </a:lnTo>
                      <a:lnTo>
                        <a:pt x="205" y="275"/>
                      </a:lnTo>
                      <a:lnTo>
                        <a:pt x="203" y="275"/>
                      </a:lnTo>
                      <a:lnTo>
                        <a:pt x="203" y="274"/>
                      </a:lnTo>
                      <a:lnTo>
                        <a:pt x="202" y="273"/>
                      </a:lnTo>
                      <a:lnTo>
                        <a:pt x="202" y="272"/>
                      </a:lnTo>
                      <a:lnTo>
                        <a:pt x="201" y="272"/>
                      </a:lnTo>
                      <a:lnTo>
                        <a:pt x="201" y="270"/>
                      </a:lnTo>
                      <a:lnTo>
                        <a:pt x="201" y="268"/>
                      </a:lnTo>
                      <a:lnTo>
                        <a:pt x="200" y="267"/>
                      </a:lnTo>
                      <a:lnTo>
                        <a:pt x="199" y="266"/>
                      </a:lnTo>
                      <a:lnTo>
                        <a:pt x="198" y="266"/>
                      </a:lnTo>
                      <a:lnTo>
                        <a:pt x="197" y="266"/>
                      </a:lnTo>
                      <a:lnTo>
                        <a:pt x="196" y="267"/>
                      </a:lnTo>
                      <a:lnTo>
                        <a:pt x="195" y="267"/>
                      </a:lnTo>
                      <a:lnTo>
                        <a:pt x="194" y="268"/>
                      </a:lnTo>
                      <a:lnTo>
                        <a:pt x="193" y="268"/>
                      </a:lnTo>
                      <a:lnTo>
                        <a:pt x="193" y="271"/>
                      </a:lnTo>
                      <a:lnTo>
                        <a:pt x="193" y="274"/>
                      </a:lnTo>
                      <a:lnTo>
                        <a:pt x="192" y="274"/>
                      </a:lnTo>
                      <a:lnTo>
                        <a:pt x="192" y="275"/>
                      </a:lnTo>
                      <a:lnTo>
                        <a:pt x="190" y="275"/>
                      </a:lnTo>
                      <a:lnTo>
                        <a:pt x="189" y="275"/>
                      </a:lnTo>
                      <a:lnTo>
                        <a:pt x="186" y="274"/>
                      </a:lnTo>
                      <a:lnTo>
                        <a:pt x="183" y="274"/>
                      </a:lnTo>
                      <a:lnTo>
                        <a:pt x="182" y="274"/>
                      </a:lnTo>
                      <a:lnTo>
                        <a:pt x="181" y="274"/>
                      </a:lnTo>
                      <a:lnTo>
                        <a:pt x="180" y="274"/>
                      </a:lnTo>
                      <a:lnTo>
                        <a:pt x="180" y="273"/>
                      </a:lnTo>
                      <a:lnTo>
                        <a:pt x="180" y="272"/>
                      </a:lnTo>
                      <a:lnTo>
                        <a:pt x="180" y="271"/>
                      </a:lnTo>
                      <a:lnTo>
                        <a:pt x="180" y="270"/>
                      </a:lnTo>
                      <a:lnTo>
                        <a:pt x="178" y="268"/>
                      </a:lnTo>
                      <a:lnTo>
                        <a:pt x="178" y="267"/>
                      </a:lnTo>
                      <a:lnTo>
                        <a:pt x="177" y="266"/>
                      </a:lnTo>
                      <a:lnTo>
                        <a:pt x="177" y="265"/>
                      </a:lnTo>
                      <a:lnTo>
                        <a:pt x="174" y="262"/>
                      </a:lnTo>
                      <a:lnTo>
                        <a:pt x="173" y="259"/>
                      </a:lnTo>
                      <a:lnTo>
                        <a:pt x="172" y="258"/>
                      </a:lnTo>
                      <a:lnTo>
                        <a:pt x="171" y="257"/>
                      </a:lnTo>
                      <a:lnTo>
                        <a:pt x="171" y="256"/>
                      </a:lnTo>
                      <a:lnTo>
                        <a:pt x="170" y="255"/>
                      </a:lnTo>
                      <a:lnTo>
                        <a:pt x="170" y="253"/>
                      </a:lnTo>
                      <a:lnTo>
                        <a:pt x="171" y="253"/>
                      </a:lnTo>
                      <a:lnTo>
                        <a:pt x="172" y="250"/>
                      </a:lnTo>
                      <a:lnTo>
                        <a:pt x="172" y="249"/>
                      </a:lnTo>
                      <a:lnTo>
                        <a:pt x="171" y="248"/>
                      </a:lnTo>
                      <a:lnTo>
                        <a:pt x="169" y="245"/>
                      </a:lnTo>
                      <a:lnTo>
                        <a:pt x="169" y="244"/>
                      </a:lnTo>
                      <a:lnTo>
                        <a:pt x="167" y="240"/>
                      </a:lnTo>
                      <a:lnTo>
                        <a:pt x="166" y="239"/>
                      </a:lnTo>
                      <a:lnTo>
                        <a:pt x="165" y="238"/>
                      </a:lnTo>
                      <a:lnTo>
                        <a:pt x="165" y="237"/>
                      </a:lnTo>
                      <a:lnTo>
                        <a:pt x="164" y="236"/>
                      </a:lnTo>
                      <a:lnTo>
                        <a:pt x="164" y="235"/>
                      </a:lnTo>
                      <a:lnTo>
                        <a:pt x="165" y="233"/>
                      </a:lnTo>
                      <a:lnTo>
                        <a:pt x="165" y="232"/>
                      </a:lnTo>
                      <a:lnTo>
                        <a:pt x="164" y="232"/>
                      </a:lnTo>
                      <a:lnTo>
                        <a:pt x="163" y="231"/>
                      </a:lnTo>
                      <a:lnTo>
                        <a:pt x="162" y="231"/>
                      </a:lnTo>
                      <a:lnTo>
                        <a:pt x="161" y="231"/>
                      </a:lnTo>
                      <a:lnTo>
                        <a:pt x="160" y="233"/>
                      </a:lnTo>
                      <a:lnTo>
                        <a:pt x="159" y="233"/>
                      </a:lnTo>
                      <a:lnTo>
                        <a:pt x="158" y="233"/>
                      </a:lnTo>
                      <a:lnTo>
                        <a:pt x="157" y="233"/>
                      </a:lnTo>
                      <a:lnTo>
                        <a:pt x="157" y="235"/>
                      </a:lnTo>
                      <a:lnTo>
                        <a:pt x="157" y="236"/>
                      </a:lnTo>
                      <a:lnTo>
                        <a:pt x="156" y="236"/>
                      </a:lnTo>
                      <a:lnTo>
                        <a:pt x="156" y="237"/>
                      </a:lnTo>
                      <a:lnTo>
                        <a:pt x="153" y="238"/>
                      </a:lnTo>
                      <a:lnTo>
                        <a:pt x="152" y="238"/>
                      </a:lnTo>
                      <a:lnTo>
                        <a:pt x="151" y="239"/>
                      </a:lnTo>
                      <a:lnTo>
                        <a:pt x="150" y="241"/>
                      </a:lnTo>
                      <a:lnTo>
                        <a:pt x="149" y="242"/>
                      </a:lnTo>
                      <a:lnTo>
                        <a:pt x="149" y="243"/>
                      </a:lnTo>
                      <a:lnTo>
                        <a:pt x="148" y="243"/>
                      </a:lnTo>
                      <a:lnTo>
                        <a:pt x="146" y="242"/>
                      </a:lnTo>
                      <a:lnTo>
                        <a:pt x="145" y="243"/>
                      </a:lnTo>
                      <a:lnTo>
                        <a:pt x="145" y="244"/>
                      </a:lnTo>
                      <a:lnTo>
                        <a:pt x="144" y="244"/>
                      </a:lnTo>
                      <a:lnTo>
                        <a:pt x="144" y="245"/>
                      </a:lnTo>
                      <a:lnTo>
                        <a:pt x="143" y="245"/>
                      </a:lnTo>
                      <a:lnTo>
                        <a:pt x="142" y="245"/>
                      </a:lnTo>
                      <a:lnTo>
                        <a:pt x="141" y="246"/>
                      </a:lnTo>
                      <a:lnTo>
                        <a:pt x="140" y="245"/>
                      </a:lnTo>
                      <a:lnTo>
                        <a:pt x="140" y="244"/>
                      </a:lnTo>
                      <a:lnTo>
                        <a:pt x="139" y="244"/>
                      </a:lnTo>
                      <a:lnTo>
                        <a:pt x="138" y="244"/>
                      </a:lnTo>
                      <a:lnTo>
                        <a:pt x="137" y="244"/>
                      </a:lnTo>
                      <a:lnTo>
                        <a:pt x="136" y="244"/>
                      </a:lnTo>
                      <a:lnTo>
                        <a:pt x="135" y="244"/>
                      </a:lnTo>
                      <a:lnTo>
                        <a:pt x="134" y="245"/>
                      </a:lnTo>
                      <a:lnTo>
                        <a:pt x="134" y="246"/>
                      </a:lnTo>
                      <a:lnTo>
                        <a:pt x="133" y="247"/>
                      </a:lnTo>
                      <a:lnTo>
                        <a:pt x="132" y="248"/>
                      </a:lnTo>
                      <a:lnTo>
                        <a:pt x="131" y="248"/>
                      </a:lnTo>
                      <a:lnTo>
                        <a:pt x="131" y="249"/>
                      </a:lnTo>
                      <a:lnTo>
                        <a:pt x="130" y="250"/>
                      </a:lnTo>
                      <a:lnTo>
                        <a:pt x="130" y="251"/>
                      </a:lnTo>
                      <a:lnTo>
                        <a:pt x="130" y="252"/>
                      </a:lnTo>
                      <a:lnTo>
                        <a:pt x="129" y="253"/>
                      </a:lnTo>
                      <a:lnTo>
                        <a:pt x="128" y="254"/>
                      </a:lnTo>
                      <a:lnTo>
                        <a:pt x="127" y="254"/>
                      </a:lnTo>
                      <a:lnTo>
                        <a:pt x="126" y="254"/>
                      </a:lnTo>
                      <a:lnTo>
                        <a:pt x="124" y="254"/>
                      </a:lnTo>
                      <a:lnTo>
                        <a:pt x="123" y="255"/>
                      </a:lnTo>
                      <a:lnTo>
                        <a:pt x="122" y="255"/>
                      </a:lnTo>
                      <a:lnTo>
                        <a:pt x="121" y="255"/>
                      </a:lnTo>
                      <a:lnTo>
                        <a:pt x="120" y="256"/>
                      </a:lnTo>
                      <a:lnTo>
                        <a:pt x="119" y="256"/>
                      </a:lnTo>
                      <a:lnTo>
                        <a:pt x="119" y="257"/>
                      </a:lnTo>
                      <a:lnTo>
                        <a:pt x="120" y="257"/>
                      </a:lnTo>
                      <a:lnTo>
                        <a:pt x="120" y="259"/>
                      </a:lnTo>
                      <a:lnTo>
                        <a:pt x="120" y="260"/>
                      </a:lnTo>
                      <a:lnTo>
                        <a:pt x="119" y="261"/>
                      </a:lnTo>
                      <a:lnTo>
                        <a:pt x="118" y="260"/>
                      </a:lnTo>
                      <a:lnTo>
                        <a:pt x="117" y="260"/>
                      </a:lnTo>
                      <a:lnTo>
                        <a:pt x="117" y="259"/>
                      </a:lnTo>
                      <a:lnTo>
                        <a:pt x="116" y="258"/>
                      </a:lnTo>
                      <a:lnTo>
                        <a:pt x="116" y="257"/>
                      </a:lnTo>
                      <a:lnTo>
                        <a:pt x="115" y="257"/>
                      </a:lnTo>
                      <a:lnTo>
                        <a:pt x="114" y="257"/>
                      </a:lnTo>
                      <a:lnTo>
                        <a:pt x="113" y="258"/>
                      </a:lnTo>
                      <a:lnTo>
                        <a:pt x="112" y="258"/>
                      </a:lnTo>
                      <a:lnTo>
                        <a:pt x="111" y="259"/>
                      </a:lnTo>
                      <a:lnTo>
                        <a:pt x="110" y="260"/>
                      </a:lnTo>
                      <a:lnTo>
                        <a:pt x="108" y="259"/>
                      </a:lnTo>
                      <a:lnTo>
                        <a:pt x="107" y="259"/>
                      </a:lnTo>
                      <a:lnTo>
                        <a:pt x="106" y="260"/>
                      </a:lnTo>
                      <a:lnTo>
                        <a:pt x="105" y="262"/>
                      </a:lnTo>
                      <a:lnTo>
                        <a:pt x="104" y="262"/>
                      </a:lnTo>
                      <a:lnTo>
                        <a:pt x="103" y="263"/>
                      </a:lnTo>
                      <a:lnTo>
                        <a:pt x="102" y="263"/>
                      </a:lnTo>
                      <a:lnTo>
                        <a:pt x="100" y="262"/>
                      </a:lnTo>
                      <a:lnTo>
                        <a:pt x="99" y="263"/>
                      </a:lnTo>
                      <a:lnTo>
                        <a:pt x="99" y="264"/>
                      </a:lnTo>
                      <a:lnTo>
                        <a:pt x="98" y="266"/>
                      </a:lnTo>
                      <a:lnTo>
                        <a:pt x="97" y="266"/>
                      </a:lnTo>
                      <a:lnTo>
                        <a:pt x="95" y="266"/>
                      </a:lnTo>
                      <a:lnTo>
                        <a:pt x="94" y="265"/>
                      </a:lnTo>
                      <a:lnTo>
                        <a:pt x="93" y="264"/>
                      </a:lnTo>
                      <a:lnTo>
                        <a:pt x="92" y="262"/>
                      </a:lnTo>
                      <a:lnTo>
                        <a:pt x="91" y="262"/>
                      </a:lnTo>
                      <a:lnTo>
                        <a:pt x="91" y="260"/>
                      </a:lnTo>
                      <a:lnTo>
                        <a:pt x="91" y="259"/>
                      </a:lnTo>
                      <a:lnTo>
                        <a:pt x="91" y="258"/>
                      </a:lnTo>
                      <a:lnTo>
                        <a:pt x="90" y="257"/>
                      </a:lnTo>
                      <a:lnTo>
                        <a:pt x="89" y="256"/>
                      </a:lnTo>
                      <a:lnTo>
                        <a:pt x="88" y="255"/>
                      </a:lnTo>
                      <a:lnTo>
                        <a:pt x="87" y="255"/>
                      </a:lnTo>
                      <a:lnTo>
                        <a:pt x="85" y="256"/>
                      </a:lnTo>
                      <a:lnTo>
                        <a:pt x="83" y="256"/>
                      </a:lnTo>
                      <a:lnTo>
                        <a:pt x="82" y="257"/>
                      </a:lnTo>
                      <a:lnTo>
                        <a:pt x="82" y="258"/>
                      </a:lnTo>
                      <a:lnTo>
                        <a:pt x="81" y="259"/>
                      </a:lnTo>
                      <a:lnTo>
                        <a:pt x="81" y="261"/>
                      </a:lnTo>
                      <a:lnTo>
                        <a:pt x="79" y="262"/>
                      </a:lnTo>
                      <a:lnTo>
                        <a:pt x="77" y="264"/>
                      </a:lnTo>
                      <a:lnTo>
                        <a:pt x="76" y="265"/>
                      </a:lnTo>
                      <a:lnTo>
                        <a:pt x="72" y="265"/>
                      </a:lnTo>
                      <a:lnTo>
                        <a:pt x="71" y="265"/>
                      </a:lnTo>
                      <a:lnTo>
                        <a:pt x="70" y="266"/>
                      </a:lnTo>
                      <a:lnTo>
                        <a:pt x="70" y="265"/>
                      </a:lnTo>
                      <a:lnTo>
                        <a:pt x="69" y="265"/>
                      </a:lnTo>
                      <a:lnTo>
                        <a:pt x="69" y="264"/>
                      </a:lnTo>
                      <a:lnTo>
                        <a:pt x="68" y="264"/>
                      </a:lnTo>
                      <a:lnTo>
                        <a:pt x="66" y="264"/>
                      </a:lnTo>
                      <a:lnTo>
                        <a:pt x="65" y="264"/>
                      </a:lnTo>
                      <a:lnTo>
                        <a:pt x="64" y="265"/>
                      </a:lnTo>
                      <a:lnTo>
                        <a:pt x="64" y="266"/>
                      </a:lnTo>
                      <a:lnTo>
                        <a:pt x="63" y="267"/>
                      </a:lnTo>
                      <a:lnTo>
                        <a:pt x="62" y="267"/>
                      </a:lnTo>
                      <a:lnTo>
                        <a:pt x="61" y="267"/>
                      </a:lnTo>
                      <a:lnTo>
                        <a:pt x="60" y="267"/>
                      </a:lnTo>
                      <a:lnTo>
                        <a:pt x="59" y="266"/>
                      </a:lnTo>
                      <a:lnTo>
                        <a:pt x="58" y="265"/>
                      </a:lnTo>
                      <a:lnTo>
                        <a:pt x="58" y="264"/>
                      </a:lnTo>
                      <a:lnTo>
                        <a:pt x="58" y="263"/>
                      </a:lnTo>
                      <a:lnTo>
                        <a:pt x="58" y="262"/>
                      </a:lnTo>
                      <a:lnTo>
                        <a:pt x="58" y="261"/>
                      </a:lnTo>
                      <a:lnTo>
                        <a:pt x="57" y="260"/>
                      </a:lnTo>
                      <a:lnTo>
                        <a:pt x="56" y="260"/>
                      </a:lnTo>
                      <a:lnTo>
                        <a:pt x="55" y="260"/>
                      </a:lnTo>
                      <a:lnTo>
                        <a:pt x="54" y="261"/>
                      </a:lnTo>
                      <a:lnTo>
                        <a:pt x="52" y="262"/>
                      </a:lnTo>
                      <a:lnTo>
                        <a:pt x="50" y="264"/>
                      </a:lnTo>
                      <a:lnTo>
                        <a:pt x="49" y="264"/>
                      </a:lnTo>
                      <a:lnTo>
                        <a:pt x="47" y="265"/>
                      </a:lnTo>
                      <a:lnTo>
                        <a:pt x="45" y="266"/>
                      </a:lnTo>
                      <a:lnTo>
                        <a:pt x="44" y="266"/>
                      </a:lnTo>
                      <a:lnTo>
                        <a:pt x="44" y="268"/>
                      </a:lnTo>
                      <a:lnTo>
                        <a:pt x="43" y="268"/>
                      </a:lnTo>
                      <a:lnTo>
                        <a:pt x="42" y="268"/>
                      </a:lnTo>
                      <a:lnTo>
                        <a:pt x="41" y="268"/>
                      </a:lnTo>
                      <a:lnTo>
                        <a:pt x="40" y="267"/>
                      </a:lnTo>
                      <a:lnTo>
                        <a:pt x="39" y="266"/>
                      </a:lnTo>
                      <a:lnTo>
                        <a:pt x="38" y="266"/>
                      </a:lnTo>
                      <a:lnTo>
                        <a:pt x="36" y="265"/>
                      </a:lnTo>
                      <a:lnTo>
                        <a:pt x="34" y="265"/>
                      </a:lnTo>
                      <a:lnTo>
                        <a:pt x="33" y="266"/>
                      </a:lnTo>
                      <a:lnTo>
                        <a:pt x="32" y="266"/>
                      </a:lnTo>
                      <a:lnTo>
                        <a:pt x="31" y="266"/>
                      </a:lnTo>
                      <a:lnTo>
                        <a:pt x="30" y="265"/>
                      </a:lnTo>
                      <a:lnTo>
                        <a:pt x="29" y="265"/>
                      </a:lnTo>
                      <a:lnTo>
                        <a:pt x="29" y="264"/>
                      </a:lnTo>
                      <a:lnTo>
                        <a:pt x="29" y="263"/>
                      </a:lnTo>
                      <a:lnTo>
                        <a:pt x="29" y="262"/>
                      </a:lnTo>
                      <a:lnTo>
                        <a:pt x="28" y="262"/>
                      </a:lnTo>
                      <a:lnTo>
                        <a:pt x="27" y="261"/>
                      </a:lnTo>
                      <a:lnTo>
                        <a:pt x="26" y="261"/>
                      </a:lnTo>
                      <a:lnTo>
                        <a:pt x="26" y="262"/>
                      </a:lnTo>
                      <a:lnTo>
                        <a:pt x="25" y="262"/>
                      </a:lnTo>
                      <a:lnTo>
                        <a:pt x="25" y="263"/>
                      </a:lnTo>
                      <a:lnTo>
                        <a:pt x="24" y="263"/>
                      </a:lnTo>
                      <a:lnTo>
                        <a:pt x="24" y="264"/>
                      </a:lnTo>
                      <a:lnTo>
                        <a:pt x="23" y="264"/>
                      </a:lnTo>
                      <a:lnTo>
                        <a:pt x="23" y="263"/>
                      </a:lnTo>
                      <a:lnTo>
                        <a:pt x="23" y="262"/>
                      </a:lnTo>
                      <a:lnTo>
                        <a:pt x="22" y="262"/>
                      </a:lnTo>
                      <a:lnTo>
                        <a:pt x="21" y="261"/>
                      </a:lnTo>
                      <a:lnTo>
                        <a:pt x="20" y="261"/>
                      </a:lnTo>
                      <a:lnTo>
                        <a:pt x="19" y="260"/>
                      </a:lnTo>
                      <a:lnTo>
                        <a:pt x="18" y="259"/>
                      </a:lnTo>
                      <a:lnTo>
                        <a:pt x="18" y="256"/>
                      </a:lnTo>
                      <a:lnTo>
                        <a:pt x="18" y="254"/>
                      </a:lnTo>
                      <a:lnTo>
                        <a:pt x="16" y="253"/>
                      </a:lnTo>
                      <a:lnTo>
                        <a:pt x="15" y="253"/>
                      </a:lnTo>
                      <a:lnTo>
                        <a:pt x="14" y="254"/>
                      </a:lnTo>
                      <a:lnTo>
                        <a:pt x="14" y="255"/>
                      </a:lnTo>
                      <a:lnTo>
                        <a:pt x="13" y="256"/>
                      </a:lnTo>
                      <a:lnTo>
                        <a:pt x="12" y="256"/>
                      </a:lnTo>
                      <a:lnTo>
                        <a:pt x="11" y="256"/>
                      </a:lnTo>
                      <a:lnTo>
                        <a:pt x="10" y="256"/>
                      </a:lnTo>
                      <a:lnTo>
                        <a:pt x="9" y="255"/>
                      </a:lnTo>
                      <a:lnTo>
                        <a:pt x="8" y="254"/>
                      </a:lnTo>
                      <a:lnTo>
                        <a:pt x="7" y="254"/>
                      </a:lnTo>
                      <a:lnTo>
                        <a:pt x="6" y="253"/>
                      </a:lnTo>
                      <a:lnTo>
                        <a:pt x="4" y="253"/>
                      </a:lnTo>
                      <a:lnTo>
                        <a:pt x="3" y="252"/>
                      </a:lnTo>
                      <a:lnTo>
                        <a:pt x="2" y="252"/>
                      </a:lnTo>
                      <a:lnTo>
                        <a:pt x="1" y="251"/>
                      </a:lnTo>
                      <a:lnTo>
                        <a:pt x="0" y="250"/>
                      </a:lnTo>
                      <a:lnTo>
                        <a:pt x="0" y="249"/>
                      </a:lnTo>
                      <a:lnTo>
                        <a:pt x="1" y="248"/>
                      </a:lnTo>
                      <a:lnTo>
                        <a:pt x="1" y="247"/>
                      </a:lnTo>
                      <a:lnTo>
                        <a:pt x="1" y="246"/>
                      </a:lnTo>
                      <a:lnTo>
                        <a:pt x="0" y="244"/>
                      </a:lnTo>
                      <a:lnTo>
                        <a:pt x="0" y="243"/>
                      </a:lnTo>
                      <a:lnTo>
                        <a:pt x="0" y="242"/>
                      </a:lnTo>
                      <a:lnTo>
                        <a:pt x="0" y="241"/>
                      </a:lnTo>
                      <a:lnTo>
                        <a:pt x="2" y="240"/>
                      </a:lnTo>
                      <a:lnTo>
                        <a:pt x="4" y="239"/>
                      </a:lnTo>
                      <a:lnTo>
                        <a:pt x="5" y="239"/>
                      </a:lnTo>
                      <a:lnTo>
                        <a:pt x="6" y="237"/>
                      </a:lnTo>
                      <a:lnTo>
                        <a:pt x="6" y="236"/>
                      </a:lnTo>
                      <a:lnTo>
                        <a:pt x="6" y="234"/>
                      </a:lnTo>
                      <a:lnTo>
                        <a:pt x="7" y="233"/>
                      </a:lnTo>
                      <a:lnTo>
                        <a:pt x="8" y="233"/>
                      </a:lnTo>
                      <a:lnTo>
                        <a:pt x="9" y="232"/>
                      </a:lnTo>
                      <a:lnTo>
                        <a:pt x="11" y="230"/>
                      </a:lnTo>
                      <a:lnTo>
                        <a:pt x="12" y="229"/>
                      </a:lnTo>
                      <a:lnTo>
                        <a:pt x="13" y="228"/>
                      </a:lnTo>
                      <a:lnTo>
                        <a:pt x="14" y="228"/>
                      </a:lnTo>
                      <a:lnTo>
                        <a:pt x="15" y="227"/>
                      </a:lnTo>
                      <a:lnTo>
                        <a:pt x="15" y="226"/>
                      </a:lnTo>
                      <a:lnTo>
                        <a:pt x="14" y="225"/>
                      </a:lnTo>
                      <a:lnTo>
                        <a:pt x="138" y="3"/>
                      </a:lnTo>
                      <a:lnTo>
                        <a:pt x="139" y="2"/>
                      </a:lnTo>
                      <a:lnTo>
                        <a:pt x="140" y="0"/>
                      </a:lnTo>
                      <a:lnTo>
                        <a:pt x="145" y="0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0" name="Freeform 100">
                  <a:extLst>
                    <a:ext uri="{FF2B5EF4-FFF2-40B4-BE49-F238E27FC236}">
                      <a16:creationId xmlns:a16="http://schemas.microsoft.com/office/drawing/2014/main" id="{BC6C4E3F-1640-452A-A98E-E549B1406D0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86088" y="3387725"/>
                  <a:ext cx="544512" cy="349250"/>
                </a:xfrm>
                <a:custGeom>
                  <a:avLst/>
                  <a:gdLst>
                    <a:gd name="T0" fmla="*/ 294 w 343"/>
                    <a:gd name="T1" fmla="*/ 20 h 220"/>
                    <a:gd name="T2" fmla="*/ 323 w 343"/>
                    <a:gd name="T3" fmla="*/ 28 h 220"/>
                    <a:gd name="T4" fmla="*/ 319 w 343"/>
                    <a:gd name="T5" fmla="*/ 30 h 220"/>
                    <a:gd name="T6" fmla="*/ 312 w 343"/>
                    <a:gd name="T7" fmla="*/ 34 h 220"/>
                    <a:gd name="T8" fmla="*/ 307 w 343"/>
                    <a:gd name="T9" fmla="*/ 37 h 220"/>
                    <a:gd name="T10" fmla="*/ 302 w 343"/>
                    <a:gd name="T11" fmla="*/ 38 h 220"/>
                    <a:gd name="T12" fmla="*/ 303 w 343"/>
                    <a:gd name="T13" fmla="*/ 46 h 220"/>
                    <a:gd name="T14" fmla="*/ 307 w 343"/>
                    <a:gd name="T15" fmla="*/ 50 h 220"/>
                    <a:gd name="T16" fmla="*/ 312 w 343"/>
                    <a:gd name="T17" fmla="*/ 49 h 220"/>
                    <a:gd name="T18" fmla="*/ 315 w 343"/>
                    <a:gd name="T19" fmla="*/ 44 h 220"/>
                    <a:gd name="T20" fmla="*/ 320 w 343"/>
                    <a:gd name="T21" fmla="*/ 42 h 220"/>
                    <a:gd name="T22" fmla="*/ 323 w 343"/>
                    <a:gd name="T23" fmla="*/ 47 h 220"/>
                    <a:gd name="T24" fmla="*/ 328 w 343"/>
                    <a:gd name="T25" fmla="*/ 49 h 220"/>
                    <a:gd name="T26" fmla="*/ 333 w 343"/>
                    <a:gd name="T27" fmla="*/ 52 h 220"/>
                    <a:gd name="T28" fmla="*/ 338 w 343"/>
                    <a:gd name="T29" fmla="*/ 52 h 220"/>
                    <a:gd name="T30" fmla="*/ 343 w 343"/>
                    <a:gd name="T31" fmla="*/ 54 h 220"/>
                    <a:gd name="T32" fmla="*/ 337 w 343"/>
                    <a:gd name="T33" fmla="*/ 56 h 220"/>
                    <a:gd name="T34" fmla="*/ 331 w 343"/>
                    <a:gd name="T35" fmla="*/ 61 h 220"/>
                    <a:gd name="T36" fmla="*/ 325 w 343"/>
                    <a:gd name="T37" fmla="*/ 61 h 220"/>
                    <a:gd name="T38" fmla="*/ 319 w 343"/>
                    <a:gd name="T39" fmla="*/ 64 h 220"/>
                    <a:gd name="T40" fmla="*/ 314 w 343"/>
                    <a:gd name="T41" fmla="*/ 61 h 220"/>
                    <a:gd name="T42" fmla="*/ 310 w 343"/>
                    <a:gd name="T43" fmla="*/ 64 h 220"/>
                    <a:gd name="T44" fmla="*/ 304 w 343"/>
                    <a:gd name="T45" fmla="*/ 67 h 220"/>
                    <a:gd name="T46" fmla="*/ 302 w 343"/>
                    <a:gd name="T47" fmla="*/ 71 h 220"/>
                    <a:gd name="T48" fmla="*/ 305 w 343"/>
                    <a:gd name="T49" fmla="*/ 76 h 220"/>
                    <a:gd name="T50" fmla="*/ 302 w 343"/>
                    <a:gd name="T51" fmla="*/ 82 h 220"/>
                    <a:gd name="T52" fmla="*/ 298 w 343"/>
                    <a:gd name="T53" fmla="*/ 88 h 220"/>
                    <a:gd name="T54" fmla="*/ 296 w 343"/>
                    <a:gd name="T55" fmla="*/ 93 h 220"/>
                    <a:gd name="T56" fmla="*/ 292 w 343"/>
                    <a:gd name="T57" fmla="*/ 97 h 220"/>
                    <a:gd name="T58" fmla="*/ 291 w 343"/>
                    <a:gd name="T59" fmla="*/ 102 h 220"/>
                    <a:gd name="T60" fmla="*/ 289 w 343"/>
                    <a:gd name="T61" fmla="*/ 106 h 220"/>
                    <a:gd name="T62" fmla="*/ 287 w 343"/>
                    <a:gd name="T63" fmla="*/ 111 h 220"/>
                    <a:gd name="T64" fmla="*/ 285 w 343"/>
                    <a:gd name="T65" fmla="*/ 117 h 220"/>
                    <a:gd name="T66" fmla="*/ 283 w 343"/>
                    <a:gd name="T67" fmla="*/ 122 h 220"/>
                    <a:gd name="T68" fmla="*/ 282 w 343"/>
                    <a:gd name="T69" fmla="*/ 127 h 220"/>
                    <a:gd name="T70" fmla="*/ 283 w 343"/>
                    <a:gd name="T71" fmla="*/ 133 h 220"/>
                    <a:gd name="T72" fmla="*/ 285 w 343"/>
                    <a:gd name="T73" fmla="*/ 138 h 220"/>
                    <a:gd name="T74" fmla="*/ 286 w 343"/>
                    <a:gd name="T75" fmla="*/ 143 h 220"/>
                    <a:gd name="T76" fmla="*/ 285 w 343"/>
                    <a:gd name="T77" fmla="*/ 148 h 220"/>
                    <a:gd name="T78" fmla="*/ 284 w 343"/>
                    <a:gd name="T79" fmla="*/ 155 h 220"/>
                    <a:gd name="T80" fmla="*/ 282 w 343"/>
                    <a:gd name="T81" fmla="*/ 161 h 220"/>
                    <a:gd name="T82" fmla="*/ 284 w 343"/>
                    <a:gd name="T83" fmla="*/ 166 h 220"/>
                    <a:gd name="T84" fmla="*/ 286 w 343"/>
                    <a:gd name="T85" fmla="*/ 170 h 220"/>
                    <a:gd name="T86" fmla="*/ 287 w 343"/>
                    <a:gd name="T87" fmla="*/ 176 h 220"/>
                    <a:gd name="T88" fmla="*/ 286 w 343"/>
                    <a:gd name="T89" fmla="*/ 182 h 220"/>
                    <a:gd name="T90" fmla="*/ 287 w 343"/>
                    <a:gd name="T91" fmla="*/ 188 h 220"/>
                    <a:gd name="T92" fmla="*/ 289 w 343"/>
                    <a:gd name="T93" fmla="*/ 194 h 220"/>
                    <a:gd name="T94" fmla="*/ 288 w 343"/>
                    <a:gd name="T95" fmla="*/ 201 h 220"/>
                    <a:gd name="T96" fmla="*/ 285 w 343"/>
                    <a:gd name="T97" fmla="*/ 207 h 220"/>
                    <a:gd name="T98" fmla="*/ 286 w 343"/>
                    <a:gd name="T99" fmla="*/ 213 h 220"/>
                    <a:gd name="T100" fmla="*/ 284 w 343"/>
                    <a:gd name="T101" fmla="*/ 216 h 220"/>
                    <a:gd name="T102" fmla="*/ 279 w 343"/>
                    <a:gd name="T103" fmla="*/ 216 h 220"/>
                    <a:gd name="T104" fmla="*/ 274 w 343"/>
                    <a:gd name="T105" fmla="*/ 220 h 220"/>
                    <a:gd name="T106" fmla="*/ 268 w 343"/>
                    <a:gd name="T107" fmla="*/ 220 h 220"/>
                    <a:gd name="T108" fmla="*/ 82 w 343"/>
                    <a:gd name="T109" fmla="*/ 142 h 220"/>
                    <a:gd name="T110" fmla="*/ 62 w 343"/>
                    <a:gd name="T111" fmla="*/ 107 h 220"/>
                    <a:gd name="T112" fmla="*/ 63 w 343"/>
                    <a:gd name="T113" fmla="*/ 98 h 220"/>
                    <a:gd name="T114" fmla="*/ 56 w 343"/>
                    <a:gd name="T115" fmla="*/ 84 h 220"/>
                    <a:gd name="T116" fmla="*/ 59 w 343"/>
                    <a:gd name="T117" fmla="*/ 76 h 220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343"/>
                    <a:gd name="T178" fmla="*/ 0 h 220"/>
                    <a:gd name="T179" fmla="*/ 343 w 343"/>
                    <a:gd name="T180" fmla="*/ 220 h 220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343" h="220">
                      <a:moveTo>
                        <a:pt x="49" y="63"/>
                      </a:moveTo>
                      <a:lnTo>
                        <a:pt x="35" y="53"/>
                      </a:lnTo>
                      <a:lnTo>
                        <a:pt x="0" y="0"/>
                      </a:lnTo>
                      <a:lnTo>
                        <a:pt x="130" y="8"/>
                      </a:lnTo>
                      <a:lnTo>
                        <a:pt x="134" y="9"/>
                      </a:lnTo>
                      <a:lnTo>
                        <a:pt x="287" y="19"/>
                      </a:lnTo>
                      <a:lnTo>
                        <a:pt x="294" y="20"/>
                      </a:lnTo>
                      <a:lnTo>
                        <a:pt x="323" y="23"/>
                      </a:lnTo>
                      <a:lnTo>
                        <a:pt x="323" y="24"/>
                      </a:lnTo>
                      <a:lnTo>
                        <a:pt x="323" y="25"/>
                      </a:lnTo>
                      <a:lnTo>
                        <a:pt x="323" y="26"/>
                      </a:lnTo>
                      <a:lnTo>
                        <a:pt x="323" y="27"/>
                      </a:lnTo>
                      <a:lnTo>
                        <a:pt x="323" y="28"/>
                      </a:lnTo>
                      <a:lnTo>
                        <a:pt x="322" y="28"/>
                      </a:lnTo>
                      <a:lnTo>
                        <a:pt x="322" y="29"/>
                      </a:lnTo>
                      <a:lnTo>
                        <a:pt x="321" y="30"/>
                      </a:lnTo>
                      <a:lnTo>
                        <a:pt x="320" y="30"/>
                      </a:lnTo>
                      <a:lnTo>
                        <a:pt x="319" y="30"/>
                      </a:lnTo>
                      <a:lnTo>
                        <a:pt x="318" y="31"/>
                      </a:lnTo>
                      <a:lnTo>
                        <a:pt x="316" y="31"/>
                      </a:lnTo>
                      <a:lnTo>
                        <a:pt x="316" y="32"/>
                      </a:lnTo>
                      <a:lnTo>
                        <a:pt x="314" y="32"/>
                      </a:lnTo>
                      <a:lnTo>
                        <a:pt x="314" y="33"/>
                      </a:lnTo>
                      <a:lnTo>
                        <a:pt x="313" y="33"/>
                      </a:lnTo>
                      <a:lnTo>
                        <a:pt x="312" y="34"/>
                      </a:lnTo>
                      <a:lnTo>
                        <a:pt x="311" y="35"/>
                      </a:lnTo>
                      <a:lnTo>
                        <a:pt x="310" y="35"/>
                      </a:lnTo>
                      <a:lnTo>
                        <a:pt x="309" y="36"/>
                      </a:lnTo>
                      <a:lnTo>
                        <a:pt x="308" y="36"/>
                      </a:lnTo>
                      <a:lnTo>
                        <a:pt x="308" y="37"/>
                      </a:lnTo>
                      <a:lnTo>
                        <a:pt x="307" y="37"/>
                      </a:lnTo>
                      <a:lnTo>
                        <a:pt x="306" y="37"/>
                      </a:lnTo>
                      <a:lnTo>
                        <a:pt x="305" y="36"/>
                      </a:lnTo>
                      <a:lnTo>
                        <a:pt x="304" y="36"/>
                      </a:lnTo>
                      <a:lnTo>
                        <a:pt x="303" y="37"/>
                      </a:lnTo>
                      <a:lnTo>
                        <a:pt x="302" y="37"/>
                      </a:lnTo>
                      <a:lnTo>
                        <a:pt x="302" y="38"/>
                      </a:lnTo>
                      <a:lnTo>
                        <a:pt x="302" y="39"/>
                      </a:lnTo>
                      <a:lnTo>
                        <a:pt x="302" y="40"/>
                      </a:lnTo>
                      <a:lnTo>
                        <a:pt x="302" y="41"/>
                      </a:lnTo>
                      <a:lnTo>
                        <a:pt x="302" y="42"/>
                      </a:lnTo>
                      <a:lnTo>
                        <a:pt x="302" y="44"/>
                      </a:lnTo>
                      <a:lnTo>
                        <a:pt x="302" y="45"/>
                      </a:lnTo>
                      <a:lnTo>
                        <a:pt x="303" y="46"/>
                      </a:lnTo>
                      <a:lnTo>
                        <a:pt x="303" y="47"/>
                      </a:lnTo>
                      <a:lnTo>
                        <a:pt x="304" y="47"/>
                      </a:lnTo>
                      <a:lnTo>
                        <a:pt x="304" y="48"/>
                      </a:lnTo>
                      <a:lnTo>
                        <a:pt x="305" y="48"/>
                      </a:lnTo>
                      <a:lnTo>
                        <a:pt x="305" y="49"/>
                      </a:lnTo>
                      <a:lnTo>
                        <a:pt x="306" y="49"/>
                      </a:lnTo>
                      <a:lnTo>
                        <a:pt x="307" y="50"/>
                      </a:lnTo>
                      <a:lnTo>
                        <a:pt x="308" y="50"/>
                      </a:lnTo>
                      <a:lnTo>
                        <a:pt x="308" y="51"/>
                      </a:lnTo>
                      <a:lnTo>
                        <a:pt x="309" y="51"/>
                      </a:lnTo>
                      <a:lnTo>
                        <a:pt x="310" y="51"/>
                      </a:lnTo>
                      <a:lnTo>
                        <a:pt x="311" y="51"/>
                      </a:lnTo>
                      <a:lnTo>
                        <a:pt x="312" y="50"/>
                      </a:lnTo>
                      <a:lnTo>
                        <a:pt x="312" y="49"/>
                      </a:lnTo>
                      <a:lnTo>
                        <a:pt x="313" y="49"/>
                      </a:lnTo>
                      <a:lnTo>
                        <a:pt x="314" y="49"/>
                      </a:lnTo>
                      <a:lnTo>
                        <a:pt x="314" y="48"/>
                      </a:lnTo>
                      <a:lnTo>
                        <a:pt x="314" y="47"/>
                      </a:lnTo>
                      <a:lnTo>
                        <a:pt x="315" y="47"/>
                      </a:lnTo>
                      <a:lnTo>
                        <a:pt x="315" y="46"/>
                      </a:lnTo>
                      <a:lnTo>
                        <a:pt x="315" y="44"/>
                      </a:lnTo>
                      <a:lnTo>
                        <a:pt x="316" y="44"/>
                      </a:lnTo>
                      <a:lnTo>
                        <a:pt x="316" y="43"/>
                      </a:lnTo>
                      <a:lnTo>
                        <a:pt x="317" y="43"/>
                      </a:lnTo>
                      <a:lnTo>
                        <a:pt x="317" y="42"/>
                      </a:lnTo>
                      <a:lnTo>
                        <a:pt x="318" y="42"/>
                      </a:lnTo>
                      <a:lnTo>
                        <a:pt x="319" y="42"/>
                      </a:lnTo>
                      <a:lnTo>
                        <a:pt x="320" y="42"/>
                      </a:lnTo>
                      <a:lnTo>
                        <a:pt x="321" y="43"/>
                      </a:lnTo>
                      <a:lnTo>
                        <a:pt x="321" y="44"/>
                      </a:lnTo>
                      <a:lnTo>
                        <a:pt x="322" y="45"/>
                      </a:lnTo>
                      <a:lnTo>
                        <a:pt x="322" y="46"/>
                      </a:lnTo>
                      <a:lnTo>
                        <a:pt x="322" y="47"/>
                      </a:lnTo>
                      <a:lnTo>
                        <a:pt x="323" y="47"/>
                      </a:lnTo>
                      <a:lnTo>
                        <a:pt x="324" y="47"/>
                      </a:lnTo>
                      <a:lnTo>
                        <a:pt x="324" y="48"/>
                      </a:lnTo>
                      <a:lnTo>
                        <a:pt x="325" y="48"/>
                      </a:lnTo>
                      <a:lnTo>
                        <a:pt x="326" y="49"/>
                      </a:lnTo>
                      <a:lnTo>
                        <a:pt x="327" y="49"/>
                      </a:lnTo>
                      <a:lnTo>
                        <a:pt x="328" y="49"/>
                      </a:lnTo>
                      <a:lnTo>
                        <a:pt x="329" y="50"/>
                      </a:lnTo>
                      <a:lnTo>
                        <a:pt x="330" y="50"/>
                      </a:lnTo>
                      <a:lnTo>
                        <a:pt x="331" y="50"/>
                      </a:lnTo>
                      <a:lnTo>
                        <a:pt x="332" y="51"/>
                      </a:lnTo>
                      <a:lnTo>
                        <a:pt x="332" y="52"/>
                      </a:lnTo>
                      <a:lnTo>
                        <a:pt x="333" y="52"/>
                      </a:lnTo>
                      <a:lnTo>
                        <a:pt x="333" y="53"/>
                      </a:lnTo>
                      <a:lnTo>
                        <a:pt x="334" y="53"/>
                      </a:lnTo>
                      <a:lnTo>
                        <a:pt x="335" y="53"/>
                      </a:lnTo>
                      <a:lnTo>
                        <a:pt x="336" y="53"/>
                      </a:lnTo>
                      <a:lnTo>
                        <a:pt x="337" y="52"/>
                      </a:lnTo>
                      <a:lnTo>
                        <a:pt x="338" y="52"/>
                      </a:lnTo>
                      <a:lnTo>
                        <a:pt x="339" y="53"/>
                      </a:lnTo>
                      <a:lnTo>
                        <a:pt x="340" y="53"/>
                      </a:lnTo>
                      <a:lnTo>
                        <a:pt x="341" y="53"/>
                      </a:lnTo>
                      <a:lnTo>
                        <a:pt x="342" y="53"/>
                      </a:lnTo>
                      <a:lnTo>
                        <a:pt x="343" y="53"/>
                      </a:lnTo>
                      <a:lnTo>
                        <a:pt x="343" y="54"/>
                      </a:lnTo>
                      <a:lnTo>
                        <a:pt x="343" y="55"/>
                      </a:lnTo>
                      <a:lnTo>
                        <a:pt x="342" y="55"/>
                      </a:lnTo>
                      <a:lnTo>
                        <a:pt x="340" y="56"/>
                      </a:lnTo>
                      <a:lnTo>
                        <a:pt x="339" y="56"/>
                      </a:lnTo>
                      <a:lnTo>
                        <a:pt x="338" y="56"/>
                      </a:lnTo>
                      <a:lnTo>
                        <a:pt x="337" y="56"/>
                      </a:lnTo>
                      <a:lnTo>
                        <a:pt x="336" y="57"/>
                      </a:lnTo>
                      <a:lnTo>
                        <a:pt x="335" y="57"/>
                      </a:lnTo>
                      <a:lnTo>
                        <a:pt x="334" y="58"/>
                      </a:lnTo>
                      <a:lnTo>
                        <a:pt x="333" y="59"/>
                      </a:lnTo>
                      <a:lnTo>
                        <a:pt x="332" y="59"/>
                      </a:lnTo>
                      <a:lnTo>
                        <a:pt x="331" y="60"/>
                      </a:lnTo>
                      <a:lnTo>
                        <a:pt x="331" y="61"/>
                      </a:lnTo>
                      <a:lnTo>
                        <a:pt x="330" y="62"/>
                      </a:lnTo>
                      <a:lnTo>
                        <a:pt x="329" y="62"/>
                      </a:lnTo>
                      <a:lnTo>
                        <a:pt x="328" y="62"/>
                      </a:lnTo>
                      <a:lnTo>
                        <a:pt x="327" y="62"/>
                      </a:lnTo>
                      <a:lnTo>
                        <a:pt x="326" y="62"/>
                      </a:lnTo>
                      <a:lnTo>
                        <a:pt x="326" y="61"/>
                      </a:lnTo>
                      <a:lnTo>
                        <a:pt x="325" y="61"/>
                      </a:lnTo>
                      <a:lnTo>
                        <a:pt x="324" y="61"/>
                      </a:lnTo>
                      <a:lnTo>
                        <a:pt x="322" y="61"/>
                      </a:lnTo>
                      <a:lnTo>
                        <a:pt x="321" y="62"/>
                      </a:lnTo>
                      <a:lnTo>
                        <a:pt x="320" y="62"/>
                      </a:lnTo>
                      <a:lnTo>
                        <a:pt x="320" y="63"/>
                      </a:lnTo>
                      <a:lnTo>
                        <a:pt x="319" y="64"/>
                      </a:lnTo>
                      <a:lnTo>
                        <a:pt x="318" y="64"/>
                      </a:lnTo>
                      <a:lnTo>
                        <a:pt x="317" y="65"/>
                      </a:lnTo>
                      <a:lnTo>
                        <a:pt x="316" y="64"/>
                      </a:lnTo>
                      <a:lnTo>
                        <a:pt x="316" y="63"/>
                      </a:lnTo>
                      <a:lnTo>
                        <a:pt x="315" y="63"/>
                      </a:lnTo>
                      <a:lnTo>
                        <a:pt x="315" y="62"/>
                      </a:lnTo>
                      <a:lnTo>
                        <a:pt x="314" y="61"/>
                      </a:lnTo>
                      <a:lnTo>
                        <a:pt x="313" y="61"/>
                      </a:lnTo>
                      <a:lnTo>
                        <a:pt x="312" y="61"/>
                      </a:lnTo>
                      <a:lnTo>
                        <a:pt x="311" y="62"/>
                      </a:lnTo>
                      <a:lnTo>
                        <a:pt x="310" y="62"/>
                      </a:lnTo>
                      <a:lnTo>
                        <a:pt x="310" y="63"/>
                      </a:lnTo>
                      <a:lnTo>
                        <a:pt x="310" y="64"/>
                      </a:lnTo>
                      <a:lnTo>
                        <a:pt x="309" y="65"/>
                      </a:lnTo>
                      <a:lnTo>
                        <a:pt x="308" y="65"/>
                      </a:lnTo>
                      <a:lnTo>
                        <a:pt x="308" y="66"/>
                      </a:lnTo>
                      <a:lnTo>
                        <a:pt x="306" y="67"/>
                      </a:lnTo>
                      <a:lnTo>
                        <a:pt x="305" y="67"/>
                      </a:lnTo>
                      <a:lnTo>
                        <a:pt x="304" y="67"/>
                      </a:lnTo>
                      <a:lnTo>
                        <a:pt x="304" y="68"/>
                      </a:lnTo>
                      <a:lnTo>
                        <a:pt x="303" y="68"/>
                      </a:lnTo>
                      <a:lnTo>
                        <a:pt x="303" y="69"/>
                      </a:lnTo>
                      <a:lnTo>
                        <a:pt x="302" y="69"/>
                      </a:lnTo>
                      <a:lnTo>
                        <a:pt x="302" y="70"/>
                      </a:lnTo>
                      <a:lnTo>
                        <a:pt x="302" y="71"/>
                      </a:lnTo>
                      <a:lnTo>
                        <a:pt x="302" y="72"/>
                      </a:lnTo>
                      <a:lnTo>
                        <a:pt x="303" y="72"/>
                      </a:lnTo>
                      <a:lnTo>
                        <a:pt x="303" y="73"/>
                      </a:lnTo>
                      <a:lnTo>
                        <a:pt x="304" y="74"/>
                      </a:lnTo>
                      <a:lnTo>
                        <a:pt x="304" y="75"/>
                      </a:lnTo>
                      <a:lnTo>
                        <a:pt x="305" y="76"/>
                      </a:lnTo>
                      <a:lnTo>
                        <a:pt x="305" y="77"/>
                      </a:lnTo>
                      <a:lnTo>
                        <a:pt x="305" y="78"/>
                      </a:lnTo>
                      <a:lnTo>
                        <a:pt x="305" y="79"/>
                      </a:lnTo>
                      <a:lnTo>
                        <a:pt x="304" y="80"/>
                      </a:lnTo>
                      <a:lnTo>
                        <a:pt x="304" y="81"/>
                      </a:lnTo>
                      <a:lnTo>
                        <a:pt x="303" y="82"/>
                      </a:lnTo>
                      <a:lnTo>
                        <a:pt x="302" y="82"/>
                      </a:lnTo>
                      <a:lnTo>
                        <a:pt x="301" y="83"/>
                      </a:lnTo>
                      <a:lnTo>
                        <a:pt x="301" y="84"/>
                      </a:lnTo>
                      <a:lnTo>
                        <a:pt x="300" y="84"/>
                      </a:lnTo>
                      <a:lnTo>
                        <a:pt x="299" y="85"/>
                      </a:lnTo>
                      <a:lnTo>
                        <a:pt x="299" y="86"/>
                      </a:lnTo>
                      <a:lnTo>
                        <a:pt x="298" y="87"/>
                      </a:lnTo>
                      <a:lnTo>
                        <a:pt x="298" y="88"/>
                      </a:lnTo>
                      <a:lnTo>
                        <a:pt x="297" y="88"/>
                      </a:lnTo>
                      <a:lnTo>
                        <a:pt x="297" y="89"/>
                      </a:lnTo>
                      <a:lnTo>
                        <a:pt x="297" y="90"/>
                      </a:lnTo>
                      <a:lnTo>
                        <a:pt x="297" y="91"/>
                      </a:lnTo>
                      <a:lnTo>
                        <a:pt x="297" y="92"/>
                      </a:lnTo>
                      <a:lnTo>
                        <a:pt x="296" y="93"/>
                      </a:lnTo>
                      <a:lnTo>
                        <a:pt x="296" y="94"/>
                      </a:lnTo>
                      <a:lnTo>
                        <a:pt x="295" y="94"/>
                      </a:lnTo>
                      <a:lnTo>
                        <a:pt x="294" y="95"/>
                      </a:lnTo>
                      <a:lnTo>
                        <a:pt x="293" y="95"/>
                      </a:lnTo>
                      <a:lnTo>
                        <a:pt x="293" y="96"/>
                      </a:lnTo>
                      <a:lnTo>
                        <a:pt x="292" y="96"/>
                      </a:lnTo>
                      <a:lnTo>
                        <a:pt x="292" y="97"/>
                      </a:lnTo>
                      <a:lnTo>
                        <a:pt x="291" y="97"/>
                      </a:lnTo>
                      <a:lnTo>
                        <a:pt x="291" y="98"/>
                      </a:lnTo>
                      <a:lnTo>
                        <a:pt x="291" y="99"/>
                      </a:lnTo>
                      <a:lnTo>
                        <a:pt x="291" y="100"/>
                      </a:lnTo>
                      <a:lnTo>
                        <a:pt x="291" y="101"/>
                      </a:lnTo>
                      <a:lnTo>
                        <a:pt x="291" y="102"/>
                      </a:lnTo>
                      <a:lnTo>
                        <a:pt x="290" y="102"/>
                      </a:lnTo>
                      <a:lnTo>
                        <a:pt x="290" y="103"/>
                      </a:lnTo>
                      <a:lnTo>
                        <a:pt x="290" y="104"/>
                      </a:lnTo>
                      <a:lnTo>
                        <a:pt x="290" y="105"/>
                      </a:lnTo>
                      <a:lnTo>
                        <a:pt x="289" y="105"/>
                      </a:lnTo>
                      <a:lnTo>
                        <a:pt x="289" y="106"/>
                      </a:lnTo>
                      <a:lnTo>
                        <a:pt x="288" y="107"/>
                      </a:lnTo>
                      <a:lnTo>
                        <a:pt x="288" y="108"/>
                      </a:lnTo>
                      <a:lnTo>
                        <a:pt x="288" y="109"/>
                      </a:lnTo>
                      <a:lnTo>
                        <a:pt x="288" y="110"/>
                      </a:lnTo>
                      <a:lnTo>
                        <a:pt x="287" y="110"/>
                      </a:lnTo>
                      <a:lnTo>
                        <a:pt x="287" y="111"/>
                      </a:lnTo>
                      <a:lnTo>
                        <a:pt x="287" y="112"/>
                      </a:lnTo>
                      <a:lnTo>
                        <a:pt x="287" y="113"/>
                      </a:lnTo>
                      <a:lnTo>
                        <a:pt x="287" y="114"/>
                      </a:lnTo>
                      <a:lnTo>
                        <a:pt x="286" y="115"/>
                      </a:lnTo>
                      <a:lnTo>
                        <a:pt x="286" y="116"/>
                      </a:lnTo>
                      <a:lnTo>
                        <a:pt x="286" y="117"/>
                      </a:lnTo>
                      <a:lnTo>
                        <a:pt x="285" y="117"/>
                      </a:lnTo>
                      <a:lnTo>
                        <a:pt x="285" y="118"/>
                      </a:lnTo>
                      <a:lnTo>
                        <a:pt x="285" y="119"/>
                      </a:lnTo>
                      <a:lnTo>
                        <a:pt x="285" y="120"/>
                      </a:lnTo>
                      <a:lnTo>
                        <a:pt x="284" y="120"/>
                      </a:lnTo>
                      <a:lnTo>
                        <a:pt x="284" y="121"/>
                      </a:lnTo>
                      <a:lnTo>
                        <a:pt x="283" y="122"/>
                      </a:lnTo>
                      <a:lnTo>
                        <a:pt x="283" y="123"/>
                      </a:lnTo>
                      <a:lnTo>
                        <a:pt x="283" y="124"/>
                      </a:lnTo>
                      <a:lnTo>
                        <a:pt x="282" y="124"/>
                      </a:lnTo>
                      <a:lnTo>
                        <a:pt x="282" y="125"/>
                      </a:lnTo>
                      <a:lnTo>
                        <a:pt x="282" y="126"/>
                      </a:lnTo>
                      <a:lnTo>
                        <a:pt x="282" y="127"/>
                      </a:lnTo>
                      <a:lnTo>
                        <a:pt x="282" y="128"/>
                      </a:lnTo>
                      <a:lnTo>
                        <a:pt x="282" y="129"/>
                      </a:lnTo>
                      <a:lnTo>
                        <a:pt x="282" y="130"/>
                      </a:lnTo>
                      <a:lnTo>
                        <a:pt x="282" y="131"/>
                      </a:lnTo>
                      <a:lnTo>
                        <a:pt x="282" y="132"/>
                      </a:lnTo>
                      <a:lnTo>
                        <a:pt x="283" y="133"/>
                      </a:lnTo>
                      <a:lnTo>
                        <a:pt x="283" y="134"/>
                      </a:lnTo>
                      <a:lnTo>
                        <a:pt x="283" y="135"/>
                      </a:lnTo>
                      <a:lnTo>
                        <a:pt x="284" y="136"/>
                      </a:lnTo>
                      <a:lnTo>
                        <a:pt x="284" y="137"/>
                      </a:lnTo>
                      <a:lnTo>
                        <a:pt x="284" y="138"/>
                      </a:lnTo>
                      <a:lnTo>
                        <a:pt x="285" y="138"/>
                      </a:lnTo>
                      <a:lnTo>
                        <a:pt x="285" y="139"/>
                      </a:lnTo>
                      <a:lnTo>
                        <a:pt x="285" y="140"/>
                      </a:lnTo>
                      <a:lnTo>
                        <a:pt x="286" y="140"/>
                      </a:lnTo>
                      <a:lnTo>
                        <a:pt x="286" y="141"/>
                      </a:lnTo>
                      <a:lnTo>
                        <a:pt x="286" y="142"/>
                      </a:lnTo>
                      <a:lnTo>
                        <a:pt x="286" y="143"/>
                      </a:lnTo>
                      <a:lnTo>
                        <a:pt x="285" y="143"/>
                      </a:lnTo>
                      <a:lnTo>
                        <a:pt x="285" y="144"/>
                      </a:lnTo>
                      <a:lnTo>
                        <a:pt x="285" y="145"/>
                      </a:lnTo>
                      <a:lnTo>
                        <a:pt x="285" y="146"/>
                      </a:lnTo>
                      <a:lnTo>
                        <a:pt x="285" y="147"/>
                      </a:lnTo>
                      <a:lnTo>
                        <a:pt x="285" y="148"/>
                      </a:lnTo>
                      <a:lnTo>
                        <a:pt x="285" y="149"/>
                      </a:lnTo>
                      <a:lnTo>
                        <a:pt x="285" y="150"/>
                      </a:lnTo>
                      <a:lnTo>
                        <a:pt x="285" y="151"/>
                      </a:lnTo>
                      <a:lnTo>
                        <a:pt x="285" y="152"/>
                      </a:lnTo>
                      <a:lnTo>
                        <a:pt x="284" y="153"/>
                      </a:lnTo>
                      <a:lnTo>
                        <a:pt x="284" y="155"/>
                      </a:lnTo>
                      <a:lnTo>
                        <a:pt x="283" y="156"/>
                      </a:lnTo>
                      <a:lnTo>
                        <a:pt x="283" y="157"/>
                      </a:lnTo>
                      <a:lnTo>
                        <a:pt x="283" y="158"/>
                      </a:lnTo>
                      <a:lnTo>
                        <a:pt x="282" y="158"/>
                      </a:lnTo>
                      <a:lnTo>
                        <a:pt x="282" y="159"/>
                      </a:lnTo>
                      <a:lnTo>
                        <a:pt x="282" y="160"/>
                      </a:lnTo>
                      <a:lnTo>
                        <a:pt x="282" y="161"/>
                      </a:lnTo>
                      <a:lnTo>
                        <a:pt x="282" y="162"/>
                      </a:lnTo>
                      <a:lnTo>
                        <a:pt x="282" y="163"/>
                      </a:lnTo>
                      <a:lnTo>
                        <a:pt x="283" y="163"/>
                      </a:lnTo>
                      <a:lnTo>
                        <a:pt x="283" y="164"/>
                      </a:lnTo>
                      <a:lnTo>
                        <a:pt x="283" y="165"/>
                      </a:lnTo>
                      <a:lnTo>
                        <a:pt x="284" y="166"/>
                      </a:lnTo>
                      <a:lnTo>
                        <a:pt x="284" y="167"/>
                      </a:lnTo>
                      <a:lnTo>
                        <a:pt x="284" y="168"/>
                      </a:lnTo>
                      <a:lnTo>
                        <a:pt x="285" y="168"/>
                      </a:lnTo>
                      <a:lnTo>
                        <a:pt x="285" y="169"/>
                      </a:lnTo>
                      <a:lnTo>
                        <a:pt x="285" y="170"/>
                      </a:lnTo>
                      <a:lnTo>
                        <a:pt x="286" y="170"/>
                      </a:lnTo>
                      <a:lnTo>
                        <a:pt x="286" y="171"/>
                      </a:lnTo>
                      <a:lnTo>
                        <a:pt x="287" y="171"/>
                      </a:lnTo>
                      <a:lnTo>
                        <a:pt x="287" y="172"/>
                      </a:lnTo>
                      <a:lnTo>
                        <a:pt x="287" y="173"/>
                      </a:lnTo>
                      <a:lnTo>
                        <a:pt x="287" y="174"/>
                      </a:lnTo>
                      <a:lnTo>
                        <a:pt x="287" y="175"/>
                      </a:lnTo>
                      <a:lnTo>
                        <a:pt x="287" y="176"/>
                      </a:lnTo>
                      <a:lnTo>
                        <a:pt x="286" y="177"/>
                      </a:lnTo>
                      <a:lnTo>
                        <a:pt x="286" y="178"/>
                      </a:lnTo>
                      <a:lnTo>
                        <a:pt x="286" y="179"/>
                      </a:lnTo>
                      <a:lnTo>
                        <a:pt x="286" y="180"/>
                      </a:lnTo>
                      <a:lnTo>
                        <a:pt x="286" y="181"/>
                      </a:lnTo>
                      <a:lnTo>
                        <a:pt x="286" y="182"/>
                      </a:lnTo>
                      <a:lnTo>
                        <a:pt x="286" y="183"/>
                      </a:lnTo>
                      <a:lnTo>
                        <a:pt x="286" y="184"/>
                      </a:lnTo>
                      <a:lnTo>
                        <a:pt x="286" y="185"/>
                      </a:lnTo>
                      <a:lnTo>
                        <a:pt x="287" y="186"/>
                      </a:lnTo>
                      <a:lnTo>
                        <a:pt x="287" y="187"/>
                      </a:lnTo>
                      <a:lnTo>
                        <a:pt x="287" y="188"/>
                      </a:lnTo>
                      <a:lnTo>
                        <a:pt x="287" y="189"/>
                      </a:lnTo>
                      <a:lnTo>
                        <a:pt x="288" y="190"/>
                      </a:lnTo>
                      <a:lnTo>
                        <a:pt x="288" y="191"/>
                      </a:lnTo>
                      <a:lnTo>
                        <a:pt x="288" y="192"/>
                      </a:lnTo>
                      <a:lnTo>
                        <a:pt x="289" y="192"/>
                      </a:lnTo>
                      <a:lnTo>
                        <a:pt x="289" y="193"/>
                      </a:lnTo>
                      <a:lnTo>
                        <a:pt x="289" y="194"/>
                      </a:lnTo>
                      <a:lnTo>
                        <a:pt x="289" y="195"/>
                      </a:lnTo>
                      <a:lnTo>
                        <a:pt x="289" y="196"/>
                      </a:lnTo>
                      <a:lnTo>
                        <a:pt x="289" y="197"/>
                      </a:lnTo>
                      <a:lnTo>
                        <a:pt x="289" y="198"/>
                      </a:lnTo>
                      <a:lnTo>
                        <a:pt x="288" y="200"/>
                      </a:lnTo>
                      <a:lnTo>
                        <a:pt x="288" y="201"/>
                      </a:lnTo>
                      <a:lnTo>
                        <a:pt x="288" y="202"/>
                      </a:lnTo>
                      <a:lnTo>
                        <a:pt x="288" y="203"/>
                      </a:lnTo>
                      <a:lnTo>
                        <a:pt x="287" y="204"/>
                      </a:lnTo>
                      <a:lnTo>
                        <a:pt x="286" y="205"/>
                      </a:lnTo>
                      <a:lnTo>
                        <a:pt x="285" y="206"/>
                      </a:lnTo>
                      <a:lnTo>
                        <a:pt x="285" y="207"/>
                      </a:lnTo>
                      <a:lnTo>
                        <a:pt x="285" y="208"/>
                      </a:lnTo>
                      <a:lnTo>
                        <a:pt x="285" y="209"/>
                      </a:lnTo>
                      <a:lnTo>
                        <a:pt x="286" y="210"/>
                      </a:lnTo>
                      <a:lnTo>
                        <a:pt x="286" y="211"/>
                      </a:lnTo>
                      <a:lnTo>
                        <a:pt x="286" y="212"/>
                      </a:lnTo>
                      <a:lnTo>
                        <a:pt x="286" y="213"/>
                      </a:lnTo>
                      <a:lnTo>
                        <a:pt x="286" y="214"/>
                      </a:lnTo>
                      <a:lnTo>
                        <a:pt x="286" y="215"/>
                      </a:lnTo>
                      <a:lnTo>
                        <a:pt x="285" y="215"/>
                      </a:lnTo>
                      <a:lnTo>
                        <a:pt x="285" y="216"/>
                      </a:lnTo>
                      <a:lnTo>
                        <a:pt x="284" y="216"/>
                      </a:lnTo>
                      <a:lnTo>
                        <a:pt x="283" y="216"/>
                      </a:lnTo>
                      <a:lnTo>
                        <a:pt x="282" y="216"/>
                      </a:lnTo>
                      <a:lnTo>
                        <a:pt x="281" y="216"/>
                      </a:lnTo>
                      <a:lnTo>
                        <a:pt x="280" y="216"/>
                      </a:lnTo>
                      <a:lnTo>
                        <a:pt x="279" y="216"/>
                      </a:lnTo>
                      <a:lnTo>
                        <a:pt x="278" y="216"/>
                      </a:lnTo>
                      <a:lnTo>
                        <a:pt x="278" y="217"/>
                      </a:lnTo>
                      <a:lnTo>
                        <a:pt x="277" y="217"/>
                      </a:lnTo>
                      <a:lnTo>
                        <a:pt x="277" y="218"/>
                      </a:lnTo>
                      <a:lnTo>
                        <a:pt x="276" y="218"/>
                      </a:lnTo>
                      <a:lnTo>
                        <a:pt x="275" y="219"/>
                      </a:lnTo>
                      <a:lnTo>
                        <a:pt x="274" y="220"/>
                      </a:lnTo>
                      <a:lnTo>
                        <a:pt x="273" y="220"/>
                      </a:lnTo>
                      <a:lnTo>
                        <a:pt x="272" y="220"/>
                      </a:lnTo>
                      <a:lnTo>
                        <a:pt x="271" y="220"/>
                      </a:lnTo>
                      <a:lnTo>
                        <a:pt x="269" y="220"/>
                      </a:lnTo>
                      <a:lnTo>
                        <a:pt x="268" y="220"/>
                      </a:lnTo>
                      <a:lnTo>
                        <a:pt x="268" y="219"/>
                      </a:lnTo>
                      <a:lnTo>
                        <a:pt x="254" y="218"/>
                      </a:lnTo>
                      <a:lnTo>
                        <a:pt x="215" y="214"/>
                      </a:lnTo>
                      <a:lnTo>
                        <a:pt x="127" y="207"/>
                      </a:lnTo>
                      <a:lnTo>
                        <a:pt x="78" y="204"/>
                      </a:lnTo>
                      <a:lnTo>
                        <a:pt x="82" y="181"/>
                      </a:lnTo>
                      <a:lnTo>
                        <a:pt x="82" y="142"/>
                      </a:lnTo>
                      <a:lnTo>
                        <a:pt x="82" y="136"/>
                      </a:lnTo>
                      <a:lnTo>
                        <a:pt x="84" y="128"/>
                      </a:lnTo>
                      <a:lnTo>
                        <a:pt x="63" y="112"/>
                      </a:lnTo>
                      <a:lnTo>
                        <a:pt x="62" y="111"/>
                      </a:lnTo>
                      <a:lnTo>
                        <a:pt x="62" y="109"/>
                      </a:lnTo>
                      <a:lnTo>
                        <a:pt x="62" y="107"/>
                      </a:lnTo>
                      <a:lnTo>
                        <a:pt x="62" y="106"/>
                      </a:lnTo>
                      <a:lnTo>
                        <a:pt x="62" y="105"/>
                      </a:lnTo>
                      <a:lnTo>
                        <a:pt x="63" y="102"/>
                      </a:lnTo>
                      <a:lnTo>
                        <a:pt x="63" y="100"/>
                      </a:lnTo>
                      <a:lnTo>
                        <a:pt x="63" y="99"/>
                      </a:lnTo>
                      <a:lnTo>
                        <a:pt x="63" y="98"/>
                      </a:lnTo>
                      <a:lnTo>
                        <a:pt x="62" y="97"/>
                      </a:lnTo>
                      <a:lnTo>
                        <a:pt x="61" y="96"/>
                      </a:lnTo>
                      <a:lnTo>
                        <a:pt x="60" y="95"/>
                      </a:lnTo>
                      <a:lnTo>
                        <a:pt x="60" y="94"/>
                      </a:lnTo>
                      <a:lnTo>
                        <a:pt x="58" y="89"/>
                      </a:lnTo>
                      <a:lnTo>
                        <a:pt x="56" y="86"/>
                      </a:lnTo>
                      <a:lnTo>
                        <a:pt x="56" y="84"/>
                      </a:lnTo>
                      <a:lnTo>
                        <a:pt x="56" y="83"/>
                      </a:lnTo>
                      <a:lnTo>
                        <a:pt x="56" y="82"/>
                      </a:lnTo>
                      <a:lnTo>
                        <a:pt x="57" y="80"/>
                      </a:lnTo>
                      <a:lnTo>
                        <a:pt x="57" y="79"/>
                      </a:lnTo>
                      <a:lnTo>
                        <a:pt x="58" y="78"/>
                      </a:lnTo>
                      <a:lnTo>
                        <a:pt x="58" y="77"/>
                      </a:lnTo>
                      <a:lnTo>
                        <a:pt x="59" y="76"/>
                      </a:lnTo>
                      <a:lnTo>
                        <a:pt x="63" y="71"/>
                      </a:lnTo>
                      <a:lnTo>
                        <a:pt x="49" y="63"/>
                      </a:lnTo>
                    </a:path>
                  </a:pathLst>
                </a:custGeom>
                <a:solidFill>
                  <a:srgbClr val="339933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" name="Freeform 101">
                  <a:extLst>
                    <a:ext uri="{FF2B5EF4-FFF2-40B4-BE49-F238E27FC236}">
                      <a16:creationId xmlns:a16="http://schemas.microsoft.com/office/drawing/2014/main" id="{5C685DCB-2049-4AA5-8029-A1483B66C7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97663" y="3397250"/>
                  <a:ext cx="452437" cy="528638"/>
                </a:xfrm>
                <a:custGeom>
                  <a:avLst/>
                  <a:gdLst>
                    <a:gd name="T0" fmla="*/ 232 w 285"/>
                    <a:gd name="T1" fmla="*/ 5 h 333"/>
                    <a:gd name="T2" fmla="*/ 233 w 285"/>
                    <a:gd name="T3" fmla="*/ 14 h 333"/>
                    <a:gd name="T4" fmla="*/ 236 w 285"/>
                    <a:gd name="T5" fmla="*/ 18 h 333"/>
                    <a:gd name="T6" fmla="*/ 239 w 285"/>
                    <a:gd name="T7" fmla="*/ 24 h 333"/>
                    <a:gd name="T8" fmla="*/ 245 w 285"/>
                    <a:gd name="T9" fmla="*/ 26 h 333"/>
                    <a:gd name="T10" fmla="*/ 245 w 285"/>
                    <a:gd name="T11" fmla="*/ 30 h 333"/>
                    <a:gd name="T12" fmla="*/ 248 w 285"/>
                    <a:gd name="T13" fmla="*/ 36 h 333"/>
                    <a:gd name="T14" fmla="*/ 247 w 285"/>
                    <a:gd name="T15" fmla="*/ 44 h 333"/>
                    <a:gd name="T16" fmla="*/ 258 w 285"/>
                    <a:gd name="T17" fmla="*/ 47 h 333"/>
                    <a:gd name="T18" fmla="*/ 261 w 285"/>
                    <a:gd name="T19" fmla="*/ 56 h 333"/>
                    <a:gd name="T20" fmla="*/ 264 w 285"/>
                    <a:gd name="T21" fmla="*/ 61 h 333"/>
                    <a:gd name="T22" fmla="*/ 270 w 285"/>
                    <a:gd name="T23" fmla="*/ 59 h 333"/>
                    <a:gd name="T24" fmla="*/ 276 w 285"/>
                    <a:gd name="T25" fmla="*/ 60 h 333"/>
                    <a:gd name="T26" fmla="*/ 283 w 285"/>
                    <a:gd name="T27" fmla="*/ 63 h 333"/>
                    <a:gd name="T28" fmla="*/ 283 w 285"/>
                    <a:gd name="T29" fmla="*/ 66 h 333"/>
                    <a:gd name="T30" fmla="*/ 276 w 285"/>
                    <a:gd name="T31" fmla="*/ 67 h 333"/>
                    <a:gd name="T32" fmla="*/ 271 w 285"/>
                    <a:gd name="T33" fmla="*/ 70 h 333"/>
                    <a:gd name="T34" fmla="*/ 270 w 285"/>
                    <a:gd name="T35" fmla="*/ 73 h 333"/>
                    <a:gd name="T36" fmla="*/ 266 w 285"/>
                    <a:gd name="T37" fmla="*/ 76 h 333"/>
                    <a:gd name="T38" fmla="*/ 263 w 285"/>
                    <a:gd name="T39" fmla="*/ 76 h 333"/>
                    <a:gd name="T40" fmla="*/ 258 w 285"/>
                    <a:gd name="T41" fmla="*/ 78 h 333"/>
                    <a:gd name="T42" fmla="*/ 255 w 285"/>
                    <a:gd name="T43" fmla="*/ 90 h 333"/>
                    <a:gd name="T44" fmla="*/ 252 w 285"/>
                    <a:gd name="T45" fmla="*/ 98 h 333"/>
                    <a:gd name="T46" fmla="*/ 249 w 285"/>
                    <a:gd name="T47" fmla="*/ 102 h 333"/>
                    <a:gd name="T48" fmla="*/ 253 w 285"/>
                    <a:gd name="T49" fmla="*/ 113 h 333"/>
                    <a:gd name="T50" fmla="*/ 256 w 285"/>
                    <a:gd name="T51" fmla="*/ 119 h 333"/>
                    <a:gd name="T52" fmla="*/ 261 w 285"/>
                    <a:gd name="T53" fmla="*/ 123 h 333"/>
                    <a:gd name="T54" fmla="*/ 264 w 285"/>
                    <a:gd name="T55" fmla="*/ 131 h 333"/>
                    <a:gd name="T56" fmla="*/ 250 w 285"/>
                    <a:gd name="T57" fmla="*/ 142 h 333"/>
                    <a:gd name="T58" fmla="*/ 233 w 285"/>
                    <a:gd name="T59" fmla="*/ 155 h 333"/>
                    <a:gd name="T60" fmla="*/ 201 w 285"/>
                    <a:gd name="T61" fmla="*/ 161 h 333"/>
                    <a:gd name="T62" fmla="*/ 203 w 285"/>
                    <a:gd name="T63" fmla="*/ 211 h 333"/>
                    <a:gd name="T64" fmla="*/ 166 w 285"/>
                    <a:gd name="T65" fmla="*/ 263 h 333"/>
                    <a:gd name="T66" fmla="*/ 59 w 285"/>
                    <a:gd name="T67" fmla="*/ 321 h 333"/>
                    <a:gd name="T68" fmla="*/ 56 w 285"/>
                    <a:gd name="T69" fmla="*/ 276 h 333"/>
                    <a:gd name="T70" fmla="*/ 2 w 285"/>
                    <a:gd name="T71" fmla="*/ 154 h 333"/>
                    <a:gd name="T72" fmla="*/ 8 w 285"/>
                    <a:gd name="T73" fmla="*/ 62 h 333"/>
                    <a:gd name="T74" fmla="*/ 10 w 285"/>
                    <a:gd name="T75" fmla="*/ 55 h 333"/>
                    <a:gd name="T76" fmla="*/ 17 w 285"/>
                    <a:gd name="T77" fmla="*/ 48 h 333"/>
                    <a:gd name="T78" fmla="*/ 44 w 285"/>
                    <a:gd name="T79" fmla="*/ 47 h 333"/>
                    <a:gd name="T80" fmla="*/ 73 w 285"/>
                    <a:gd name="T81" fmla="*/ 44 h 333"/>
                    <a:gd name="T82" fmla="*/ 86 w 285"/>
                    <a:gd name="T83" fmla="*/ 41 h 333"/>
                    <a:gd name="T84" fmla="*/ 89 w 285"/>
                    <a:gd name="T85" fmla="*/ 50 h 333"/>
                    <a:gd name="T86" fmla="*/ 93 w 285"/>
                    <a:gd name="T87" fmla="*/ 56 h 333"/>
                    <a:gd name="T88" fmla="*/ 97 w 285"/>
                    <a:gd name="T89" fmla="*/ 64 h 333"/>
                    <a:gd name="T90" fmla="*/ 106 w 285"/>
                    <a:gd name="T91" fmla="*/ 64 h 333"/>
                    <a:gd name="T92" fmla="*/ 113 w 285"/>
                    <a:gd name="T93" fmla="*/ 59 h 333"/>
                    <a:gd name="T94" fmla="*/ 121 w 285"/>
                    <a:gd name="T95" fmla="*/ 59 h 333"/>
                    <a:gd name="T96" fmla="*/ 127 w 285"/>
                    <a:gd name="T97" fmla="*/ 56 h 333"/>
                    <a:gd name="T98" fmla="*/ 133 w 285"/>
                    <a:gd name="T99" fmla="*/ 48 h 333"/>
                    <a:gd name="T100" fmla="*/ 140 w 285"/>
                    <a:gd name="T101" fmla="*/ 41 h 333"/>
                    <a:gd name="T102" fmla="*/ 149 w 285"/>
                    <a:gd name="T103" fmla="*/ 42 h 333"/>
                    <a:gd name="T104" fmla="*/ 157 w 285"/>
                    <a:gd name="T105" fmla="*/ 42 h 333"/>
                    <a:gd name="T106" fmla="*/ 162 w 285"/>
                    <a:gd name="T107" fmla="*/ 38 h 333"/>
                    <a:gd name="T108" fmla="*/ 171 w 285"/>
                    <a:gd name="T109" fmla="*/ 35 h 333"/>
                    <a:gd name="T110" fmla="*/ 191 w 285"/>
                    <a:gd name="T111" fmla="*/ 24 h 333"/>
                    <a:gd name="T112" fmla="*/ 193 w 285"/>
                    <a:gd name="T113" fmla="*/ 17 h 333"/>
                    <a:gd name="T114" fmla="*/ 198 w 285"/>
                    <a:gd name="T115" fmla="*/ 10 h 333"/>
                    <a:gd name="T116" fmla="*/ 202 w 285"/>
                    <a:gd name="T117" fmla="*/ 7 h 333"/>
                    <a:gd name="T118" fmla="*/ 209 w 285"/>
                    <a:gd name="T119" fmla="*/ 6 h 333"/>
                    <a:gd name="T120" fmla="*/ 214 w 285"/>
                    <a:gd name="T121" fmla="*/ 10 h 333"/>
                    <a:gd name="T122" fmla="*/ 223 w 285"/>
                    <a:gd name="T123" fmla="*/ 11 h 333"/>
                    <a:gd name="T124" fmla="*/ 224 w 285"/>
                    <a:gd name="T125" fmla="*/ 5 h 333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285"/>
                    <a:gd name="T190" fmla="*/ 0 h 333"/>
                    <a:gd name="T191" fmla="*/ 285 w 285"/>
                    <a:gd name="T192" fmla="*/ 333 h 333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285" h="333">
                      <a:moveTo>
                        <a:pt x="227" y="1"/>
                      </a:moveTo>
                      <a:lnTo>
                        <a:pt x="228" y="1"/>
                      </a:lnTo>
                      <a:lnTo>
                        <a:pt x="229" y="0"/>
                      </a:lnTo>
                      <a:lnTo>
                        <a:pt x="230" y="0"/>
                      </a:lnTo>
                      <a:lnTo>
                        <a:pt x="230" y="1"/>
                      </a:lnTo>
                      <a:lnTo>
                        <a:pt x="231" y="1"/>
                      </a:lnTo>
                      <a:lnTo>
                        <a:pt x="231" y="2"/>
                      </a:lnTo>
                      <a:lnTo>
                        <a:pt x="231" y="3"/>
                      </a:lnTo>
                      <a:lnTo>
                        <a:pt x="232" y="5"/>
                      </a:lnTo>
                      <a:lnTo>
                        <a:pt x="233" y="5"/>
                      </a:lnTo>
                      <a:lnTo>
                        <a:pt x="233" y="6"/>
                      </a:lnTo>
                      <a:lnTo>
                        <a:pt x="232" y="8"/>
                      </a:lnTo>
                      <a:lnTo>
                        <a:pt x="232" y="9"/>
                      </a:lnTo>
                      <a:lnTo>
                        <a:pt x="232" y="10"/>
                      </a:lnTo>
                      <a:lnTo>
                        <a:pt x="232" y="12"/>
                      </a:lnTo>
                      <a:lnTo>
                        <a:pt x="232" y="13"/>
                      </a:lnTo>
                      <a:lnTo>
                        <a:pt x="232" y="14"/>
                      </a:lnTo>
                      <a:lnTo>
                        <a:pt x="233" y="14"/>
                      </a:lnTo>
                      <a:lnTo>
                        <a:pt x="233" y="15"/>
                      </a:lnTo>
                      <a:lnTo>
                        <a:pt x="234" y="15"/>
                      </a:lnTo>
                      <a:lnTo>
                        <a:pt x="234" y="16"/>
                      </a:lnTo>
                      <a:lnTo>
                        <a:pt x="235" y="16"/>
                      </a:lnTo>
                      <a:lnTo>
                        <a:pt x="235" y="17"/>
                      </a:lnTo>
                      <a:lnTo>
                        <a:pt x="236" y="18"/>
                      </a:lnTo>
                      <a:lnTo>
                        <a:pt x="237" y="18"/>
                      </a:lnTo>
                      <a:lnTo>
                        <a:pt x="236" y="18"/>
                      </a:lnTo>
                      <a:lnTo>
                        <a:pt x="236" y="19"/>
                      </a:lnTo>
                      <a:lnTo>
                        <a:pt x="237" y="19"/>
                      </a:lnTo>
                      <a:lnTo>
                        <a:pt x="237" y="20"/>
                      </a:lnTo>
                      <a:lnTo>
                        <a:pt x="238" y="20"/>
                      </a:lnTo>
                      <a:lnTo>
                        <a:pt x="239" y="21"/>
                      </a:lnTo>
                      <a:lnTo>
                        <a:pt x="238" y="22"/>
                      </a:lnTo>
                      <a:lnTo>
                        <a:pt x="237" y="21"/>
                      </a:lnTo>
                      <a:lnTo>
                        <a:pt x="237" y="22"/>
                      </a:lnTo>
                      <a:lnTo>
                        <a:pt x="238" y="23"/>
                      </a:lnTo>
                      <a:lnTo>
                        <a:pt x="239" y="24"/>
                      </a:lnTo>
                      <a:lnTo>
                        <a:pt x="241" y="24"/>
                      </a:lnTo>
                      <a:lnTo>
                        <a:pt x="241" y="25"/>
                      </a:lnTo>
                      <a:lnTo>
                        <a:pt x="241" y="26"/>
                      </a:lnTo>
                      <a:lnTo>
                        <a:pt x="242" y="27"/>
                      </a:lnTo>
                      <a:lnTo>
                        <a:pt x="243" y="26"/>
                      </a:lnTo>
                      <a:lnTo>
                        <a:pt x="245" y="25"/>
                      </a:lnTo>
                      <a:lnTo>
                        <a:pt x="245" y="26"/>
                      </a:lnTo>
                      <a:lnTo>
                        <a:pt x="245" y="27"/>
                      </a:lnTo>
                      <a:lnTo>
                        <a:pt x="245" y="28"/>
                      </a:lnTo>
                      <a:lnTo>
                        <a:pt x="245" y="27"/>
                      </a:lnTo>
                      <a:lnTo>
                        <a:pt x="246" y="27"/>
                      </a:lnTo>
                      <a:lnTo>
                        <a:pt x="247" y="27"/>
                      </a:lnTo>
                      <a:lnTo>
                        <a:pt x="247" y="28"/>
                      </a:lnTo>
                      <a:lnTo>
                        <a:pt x="246" y="28"/>
                      </a:lnTo>
                      <a:lnTo>
                        <a:pt x="247" y="29"/>
                      </a:lnTo>
                      <a:lnTo>
                        <a:pt x="245" y="30"/>
                      </a:lnTo>
                      <a:lnTo>
                        <a:pt x="244" y="31"/>
                      </a:lnTo>
                      <a:lnTo>
                        <a:pt x="243" y="32"/>
                      </a:lnTo>
                      <a:lnTo>
                        <a:pt x="243" y="33"/>
                      </a:lnTo>
                      <a:lnTo>
                        <a:pt x="243" y="34"/>
                      </a:lnTo>
                      <a:lnTo>
                        <a:pt x="244" y="35"/>
                      </a:lnTo>
                      <a:lnTo>
                        <a:pt x="245" y="35"/>
                      </a:lnTo>
                      <a:lnTo>
                        <a:pt x="246" y="35"/>
                      </a:lnTo>
                      <a:lnTo>
                        <a:pt x="247" y="36"/>
                      </a:lnTo>
                      <a:lnTo>
                        <a:pt x="248" y="36"/>
                      </a:lnTo>
                      <a:lnTo>
                        <a:pt x="249" y="36"/>
                      </a:lnTo>
                      <a:lnTo>
                        <a:pt x="248" y="38"/>
                      </a:lnTo>
                      <a:lnTo>
                        <a:pt x="247" y="39"/>
                      </a:lnTo>
                      <a:lnTo>
                        <a:pt x="247" y="40"/>
                      </a:lnTo>
                      <a:lnTo>
                        <a:pt x="247" y="41"/>
                      </a:lnTo>
                      <a:lnTo>
                        <a:pt x="247" y="42"/>
                      </a:lnTo>
                      <a:lnTo>
                        <a:pt x="247" y="43"/>
                      </a:lnTo>
                      <a:lnTo>
                        <a:pt x="247" y="44"/>
                      </a:lnTo>
                      <a:lnTo>
                        <a:pt x="248" y="45"/>
                      </a:lnTo>
                      <a:lnTo>
                        <a:pt x="249" y="46"/>
                      </a:lnTo>
                      <a:lnTo>
                        <a:pt x="251" y="46"/>
                      </a:lnTo>
                      <a:lnTo>
                        <a:pt x="252" y="47"/>
                      </a:lnTo>
                      <a:lnTo>
                        <a:pt x="254" y="47"/>
                      </a:lnTo>
                      <a:lnTo>
                        <a:pt x="255" y="47"/>
                      </a:lnTo>
                      <a:lnTo>
                        <a:pt x="257" y="47"/>
                      </a:lnTo>
                      <a:lnTo>
                        <a:pt x="258" y="47"/>
                      </a:lnTo>
                      <a:lnTo>
                        <a:pt x="259" y="49"/>
                      </a:lnTo>
                      <a:lnTo>
                        <a:pt x="259" y="50"/>
                      </a:lnTo>
                      <a:lnTo>
                        <a:pt x="260" y="51"/>
                      </a:lnTo>
                      <a:lnTo>
                        <a:pt x="260" y="52"/>
                      </a:lnTo>
                      <a:lnTo>
                        <a:pt x="261" y="52"/>
                      </a:lnTo>
                      <a:lnTo>
                        <a:pt x="261" y="53"/>
                      </a:lnTo>
                      <a:lnTo>
                        <a:pt x="261" y="54"/>
                      </a:lnTo>
                      <a:lnTo>
                        <a:pt x="261" y="55"/>
                      </a:lnTo>
                      <a:lnTo>
                        <a:pt x="261" y="56"/>
                      </a:lnTo>
                      <a:lnTo>
                        <a:pt x="261" y="57"/>
                      </a:lnTo>
                      <a:lnTo>
                        <a:pt x="261" y="58"/>
                      </a:lnTo>
                      <a:lnTo>
                        <a:pt x="261" y="59"/>
                      </a:lnTo>
                      <a:lnTo>
                        <a:pt x="261" y="60"/>
                      </a:lnTo>
                      <a:lnTo>
                        <a:pt x="262" y="60"/>
                      </a:lnTo>
                      <a:lnTo>
                        <a:pt x="262" y="61"/>
                      </a:lnTo>
                      <a:lnTo>
                        <a:pt x="263" y="61"/>
                      </a:lnTo>
                      <a:lnTo>
                        <a:pt x="264" y="61"/>
                      </a:lnTo>
                      <a:lnTo>
                        <a:pt x="265" y="61"/>
                      </a:lnTo>
                      <a:lnTo>
                        <a:pt x="265" y="60"/>
                      </a:lnTo>
                      <a:lnTo>
                        <a:pt x="265" y="59"/>
                      </a:lnTo>
                      <a:lnTo>
                        <a:pt x="266" y="59"/>
                      </a:lnTo>
                      <a:lnTo>
                        <a:pt x="267" y="59"/>
                      </a:lnTo>
                      <a:lnTo>
                        <a:pt x="268" y="59"/>
                      </a:lnTo>
                      <a:lnTo>
                        <a:pt x="269" y="59"/>
                      </a:lnTo>
                      <a:lnTo>
                        <a:pt x="270" y="59"/>
                      </a:lnTo>
                      <a:lnTo>
                        <a:pt x="271" y="59"/>
                      </a:lnTo>
                      <a:lnTo>
                        <a:pt x="271" y="58"/>
                      </a:lnTo>
                      <a:lnTo>
                        <a:pt x="272" y="58"/>
                      </a:lnTo>
                      <a:lnTo>
                        <a:pt x="273" y="58"/>
                      </a:lnTo>
                      <a:lnTo>
                        <a:pt x="274" y="58"/>
                      </a:lnTo>
                      <a:lnTo>
                        <a:pt x="275" y="59"/>
                      </a:lnTo>
                      <a:lnTo>
                        <a:pt x="276" y="59"/>
                      </a:lnTo>
                      <a:lnTo>
                        <a:pt x="276" y="60"/>
                      </a:lnTo>
                      <a:lnTo>
                        <a:pt x="277" y="61"/>
                      </a:lnTo>
                      <a:lnTo>
                        <a:pt x="277" y="62"/>
                      </a:lnTo>
                      <a:lnTo>
                        <a:pt x="278" y="62"/>
                      </a:lnTo>
                      <a:lnTo>
                        <a:pt x="279" y="62"/>
                      </a:lnTo>
                      <a:lnTo>
                        <a:pt x="280" y="62"/>
                      </a:lnTo>
                      <a:lnTo>
                        <a:pt x="280" y="63"/>
                      </a:lnTo>
                      <a:lnTo>
                        <a:pt x="281" y="63"/>
                      </a:lnTo>
                      <a:lnTo>
                        <a:pt x="282" y="63"/>
                      </a:lnTo>
                      <a:lnTo>
                        <a:pt x="283" y="63"/>
                      </a:lnTo>
                      <a:lnTo>
                        <a:pt x="284" y="64"/>
                      </a:lnTo>
                      <a:lnTo>
                        <a:pt x="284" y="65"/>
                      </a:lnTo>
                      <a:lnTo>
                        <a:pt x="285" y="66"/>
                      </a:lnTo>
                      <a:lnTo>
                        <a:pt x="285" y="67"/>
                      </a:lnTo>
                      <a:lnTo>
                        <a:pt x="285" y="68"/>
                      </a:lnTo>
                      <a:lnTo>
                        <a:pt x="284" y="68"/>
                      </a:lnTo>
                      <a:lnTo>
                        <a:pt x="283" y="68"/>
                      </a:lnTo>
                      <a:lnTo>
                        <a:pt x="283" y="67"/>
                      </a:lnTo>
                      <a:lnTo>
                        <a:pt x="283" y="66"/>
                      </a:lnTo>
                      <a:lnTo>
                        <a:pt x="282" y="66"/>
                      </a:lnTo>
                      <a:lnTo>
                        <a:pt x="282" y="65"/>
                      </a:lnTo>
                      <a:lnTo>
                        <a:pt x="281" y="65"/>
                      </a:lnTo>
                      <a:lnTo>
                        <a:pt x="281" y="66"/>
                      </a:lnTo>
                      <a:lnTo>
                        <a:pt x="280" y="66"/>
                      </a:lnTo>
                      <a:lnTo>
                        <a:pt x="279" y="66"/>
                      </a:lnTo>
                      <a:lnTo>
                        <a:pt x="279" y="67"/>
                      </a:lnTo>
                      <a:lnTo>
                        <a:pt x="278" y="67"/>
                      </a:lnTo>
                      <a:lnTo>
                        <a:pt x="276" y="67"/>
                      </a:lnTo>
                      <a:lnTo>
                        <a:pt x="276" y="68"/>
                      </a:lnTo>
                      <a:lnTo>
                        <a:pt x="275" y="68"/>
                      </a:lnTo>
                      <a:lnTo>
                        <a:pt x="274" y="68"/>
                      </a:lnTo>
                      <a:lnTo>
                        <a:pt x="273" y="69"/>
                      </a:lnTo>
                      <a:lnTo>
                        <a:pt x="272" y="69"/>
                      </a:lnTo>
                      <a:lnTo>
                        <a:pt x="272" y="70"/>
                      </a:lnTo>
                      <a:lnTo>
                        <a:pt x="271" y="70"/>
                      </a:lnTo>
                      <a:lnTo>
                        <a:pt x="272" y="70"/>
                      </a:lnTo>
                      <a:lnTo>
                        <a:pt x="271" y="70"/>
                      </a:lnTo>
                      <a:lnTo>
                        <a:pt x="272" y="70"/>
                      </a:lnTo>
                      <a:lnTo>
                        <a:pt x="272" y="71"/>
                      </a:lnTo>
                      <a:lnTo>
                        <a:pt x="272" y="72"/>
                      </a:lnTo>
                      <a:lnTo>
                        <a:pt x="272" y="73"/>
                      </a:lnTo>
                      <a:lnTo>
                        <a:pt x="273" y="74"/>
                      </a:lnTo>
                      <a:lnTo>
                        <a:pt x="273" y="75"/>
                      </a:lnTo>
                      <a:lnTo>
                        <a:pt x="272" y="75"/>
                      </a:lnTo>
                      <a:lnTo>
                        <a:pt x="272" y="74"/>
                      </a:lnTo>
                      <a:lnTo>
                        <a:pt x="271" y="74"/>
                      </a:lnTo>
                      <a:lnTo>
                        <a:pt x="270" y="73"/>
                      </a:lnTo>
                      <a:lnTo>
                        <a:pt x="270" y="74"/>
                      </a:lnTo>
                      <a:lnTo>
                        <a:pt x="270" y="75"/>
                      </a:lnTo>
                      <a:lnTo>
                        <a:pt x="270" y="76"/>
                      </a:lnTo>
                      <a:lnTo>
                        <a:pt x="269" y="76"/>
                      </a:lnTo>
                      <a:lnTo>
                        <a:pt x="268" y="76"/>
                      </a:lnTo>
                      <a:lnTo>
                        <a:pt x="267" y="76"/>
                      </a:lnTo>
                      <a:lnTo>
                        <a:pt x="267" y="75"/>
                      </a:lnTo>
                      <a:lnTo>
                        <a:pt x="266" y="76"/>
                      </a:lnTo>
                      <a:lnTo>
                        <a:pt x="265" y="76"/>
                      </a:lnTo>
                      <a:lnTo>
                        <a:pt x="265" y="75"/>
                      </a:lnTo>
                      <a:lnTo>
                        <a:pt x="265" y="76"/>
                      </a:lnTo>
                      <a:lnTo>
                        <a:pt x="264" y="76"/>
                      </a:lnTo>
                      <a:lnTo>
                        <a:pt x="264" y="77"/>
                      </a:lnTo>
                      <a:lnTo>
                        <a:pt x="264" y="76"/>
                      </a:lnTo>
                      <a:lnTo>
                        <a:pt x="263" y="76"/>
                      </a:lnTo>
                      <a:lnTo>
                        <a:pt x="262" y="76"/>
                      </a:lnTo>
                      <a:lnTo>
                        <a:pt x="262" y="75"/>
                      </a:lnTo>
                      <a:lnTo>
                        <a:pt x="261" y="75"/>
                      </a:lnTo>
                      <a:lnTo>
                        <a:pt x="260" y="75"/>
                      </a:lnTo>
                      <a:lnTo>
                        <a:pt x="260" y="76"/>
                      </a:lnTo>
                      <a:lnTo>
                        <a:pt x="259" y="76"/>
                      </a:lnTo>
                      <a:lnTo>
                        <a:pt x="258" y="76"/>
                      </a:lnTo>
                      <a:lnTo>
                        <a:pt x="258" y="77"/>
                      </a:lnTo>
                      <a:lnTo>
                        <a:pt x="258" y="78"/>
                      </a:lnTo>
                      <a:lnTo>
                        <a:pt x="258" y="79"/>
                      </a:lnTo>
                      <a:lnTo>
                        <a:pt x="258" y="81"/>
                      </a:lnTo>
                      <a:lnTo>
                        <a:pt x="258" y="82"/>
                      </a:lnTo>
                      <a:lnTo>
                        <a:pt x="258" y="83"/>
                      </a:lnTo>
                      <a:lnTo>
                        <a:pt x="258" y="84"/>
                      </a:lnTo>
                      <a:lnTo>
                        <a:pt x="258" y="87"/>
                      </a:lnTo>
                      <a:lnTo>
                        <a:pt x="258" y="88"/>
                      </a:lnTo>
                      <a:lnTo>
                        <a:pt x="258" y="89"/>
                      </a:lnTo>
                      <a:lnTo>
                        <a:pt x="258" y="90"/>
                      </a:lnTo>
                      <a:lnTo>
                        <a:pt x="255" y="90"/>
                      </a:lnTo>
                      <a:lnTo>
                        <a:pt x="254" y="90"/>
                      </a:lnTo>
                      <a:lnTo>
                        <a:pt x="254" y="91"/>
                      </a:lnTo>
                      <a:lnTo>
                        <a:pt x="254" y="92"/>
                      </a:lnTo>
                      <a:lnTo>
                        <a:pt x="253" y="93"/>
                      </a:lnTo>
                      <a:lnTo>
                        <a:pt x="253" y="94"/>
                      </a:lnTo>
                      <a:lnTo>
                        <a:pt x="253" y="96"/>
                      </a:lnTo>
                      <a:lnTo>
                        <a:pt x="253" y="97"/>
                      </a:lnTo>
                      <a:lnTo>
                        <a:pt x="252" y="97"/>
                      </a:lnTo>
                      <a:lnTo>
                        <a:pt x="252" y="98"/>
                      </a:lnTo>
                      <a:lnTo>
                        <a:pt x="250" y="98"/>
                      </a:lnTo>
                      <a:lnTo>
                        <a:pt x="249" y="98"/>
                      </a:lnTo>
                      <a:lnTo>
                        <a:pt x="248" y="99"/>
                      </a:lnTo>
                      <a:lnTo>
                        <a:pt x="247" y="99"/>
                      </a:lnTo>
                      <a:lnTo>
                        <a:pt x="247" y="100"/>
                      </a:lnTo>
                      <a:lnTo>
                        <a:pt x="248" y="101"/>
                      </a:lnTo>
                      <a:lnTo>
                        <a:pt x="248" y="102"/>
                      </a:lnTo>
                      <a:lnTo>
                        <a:pt x="249" y="102"/>
                      </a:lnTo>
                      <a:lnTo>
                        <a:pt x="249" y="103"/>
                      </a:lnTo>
                      <a:lnTo>
                        <a:pt x="249" y="104"/>
                      </a:lnTo>
                      <a:lnTo>
                        <a:pt x="249" y="105"/>
                      </a:lnTo>
                      <a:lnTo>
                        <a:pt x="251" y="105"/>
                      </a:lnTo>
                      <a:lnTo>
                        <a:pt x="253" y="108"/>
                      </a:lnTo>
                      <a:lnTo>
                        <a:pt x="253" y="109"/>
                      </a:lnTo>
                      <a:lnTo>
                        <a:pt x="253" y="110"/>
                      </a:lnTo>
                      <a:lnTo>
                        <a:pt x="253" y="111"/>
                      </a:lnTo>
                      <a:lnTo>
                        <a:pt x="253" y="112"/>
                      </a:lnTo>
                      <a:lnTo>
                        <a:pt x="253" y="113"/>
                      </a:lnTo>
                      <a:lnTo>
                        <a:pt x="254" y="113"/>
                      </a:lnTo>
                      <a:lnTo>
                        <a:pt x="254" y="114"/>
                      </a:lnTo>
                      <a:lnTo>
                        <a:pt x="254" y="115"/>
                      </a:lnTo>
                      <a:lnTo>
                        <a:pt x="254" y="116"/>
                      </a:lnTo>
                      <a:lnTo>
                        <a:pt x="255" y="116"/>
                      </a:lnTo>
                      <a:lnTo>
                        <a:pt x="255" y="117"/>
                      </a:lnTo>
                      <a:lnTo>
                        <a:pt x="255" y="118"/>
                      </a:lnTo>
                      <a:lnTo>
                        <a:pt x="256" y="118"/>
                      </a:lnTo>
                      <a:lnTo>
                        <a:pt x="256" y="119"/>
                      </a:lnTo>
                      <a:lnTo>
                        <a:pt x="257" y="120"/>
                      </a:lnTo>
                      <a:lnTo>
                        <a:pt x="258" y="120"/>
                      </a:lnTo>
                      <a:lnTo>
                        <a:pt x="258" y="121"/>
                      </a:lnTo>
                      <a:lnTo>
                        <a:pt x="258" y="122"/>
                      </a:lnTo>
                      <a:lnTo>
                        <a:pt x="259" y="122"/>
                      </a:lnTo>
                      <a:lnTo>
                        <a:pt x="260" y="122"/>
                      </a:lnTo>
                      <a:lnTo>
                        <a:pt x="261" y="122"/>
                      </a:lnTo>
                      <a:lnTo>
                        <a:pt x="261" y="123"/>
                      </a:lnTo>
                      <a:lnTo>
                        <a:pt x="261" y="124"/>
                      </a:lnTo>
                      <a:lnTo>
                        <a:pt x="261" y="125"/>
                      </a:lnTo>
                      <a:lnTo>
                        <a:pt x="262" y="126"/>
                      </a:lnTo>
                      <a:lnTo>
                        <a:pt x="262" y="127"/>
                      </a:lnTo>
                      <a:lnTo>
                        <a:pt x="262" y="128"/>
                      </a:lnTo>
                      <a:lnTo>
                        <a:pt x="263" y="128"/>
                      </a:lnTo>
                      <a:lnTo>
                        <a:pt x="263" y="129"/>
                      </a:lnTo>
                      <a:lnTo>
                        <a:pt x="263" y="130"/>
                      </a:lnTo>
                      <a:lnTo>
                        <a:pt x="264" y="131"/>
                      </a:lnTo>
                      <a:lnTo>
                        <a:pt x="264" y="132"/>
                      </a:lnTo>
                      <a:lnTo>
                        <a:pt x="263" y="134"/>
                      </a:lnTo>
                      <a:lnTo>
                        <a:pt x="259" y="138"/>
                      </a:lnTo>
                      <a:lnTo>
                        <a:pt x="259" y="139"/>
                      </a:lnTo>
                      <a:lnTo>
                        <a:pt x="258" y="140"/>
                      </a:lnTo>
                      <a:lnTo>
                        <a:pt x="257" y="140"/>
                      </a:lnTo>
                      <a:lnTo>
                        <a:pt x="255" y="140"/>
                      </a:lnTo>
                      <a:lnTo>
                        <a:pt x="254" y="141"/>
                      </a:lnTo>
                      <a:lnTo>
                        <a:pt x="251" y="142"/>
                      </a:lnTo>
                      <a:lnTo>
                        <a:pt x="250" y="142"/>
                      </a:lnTo>
                      <a:lnTo>
                        <a:pt x="247" y="144"/>
                      </a:lnTo>
                      <a:lnTo>
                        <a:pt x="242" y="146"/>
                      </a:lnTo>
                      <a:lnTo>
                        <a:pt x="241" y="147"/>
                      </a:lnTo>
                      <a:lnTo>
                        <a:pt x="240" y="147"/>
                      </a:lnTo>
                      <a:lnTo>
                        <a:pt x="239" y="148"/>
                      </a:lnTo>
                      <a:lnTo>
                        <a:pt x="238" y="150"/>
                      </a:lnTo>
                      <a:lnTo>
                        <a:pt x="238" y="152"/>
                      </a:lnTo>
                      <a:lnTo>
                        <a:pt x="234" y="154"/>
                      </a:lnTo>
                      <a:lnTo>
                        <a:pt x="233" y="155"/>
                      </a:lnTo>
                      <a:lnTo>
                        <a:pt x="233" y="156"/>
                      </a:lnTo>
                      <a:lnTo>
                        <a:pt x="233" y="157"/>
                      </a:lnTo>
                      <a:lnTo>
                        <a:pt x="229" y="156"/>
                      </a:lnTo>
                      <a:lnTo>
                        <a:pt x="221" y="153"/>
                      </a:lnTo>
                      <a:lnTo>
                        <a:pt x="207" y="149"/>
                      </a:lnTo>
                      <a:lnTo>
                        <a:pt x="201" y="147"/>
                      </a:lnTo>
                      <a:lnTo>
                        <a:pt x="199" y="146"/>
                      </a:lnTo>
                      <a:lnTo>
                        <a:pt x="198" y="146"/>
                      </a:lnTo>
                      <a:lnTo>
                        <a:pt x="199" y="149"/>
                      </a:lnTo>
                      <a:lnTo>
                        <a:pt x="201" y="161"/>
                      </a:lnTo>
                      <a:lnTo>
                        <a:pt x="203" y="167"/>
                      </a:lnTo>
                      <a:lnTo>
                        <a:pt x="205" y="174"/>
                      </a:lnTo>
                      <a:lnTo>
                        <a:pt x="206" y="182"/>
                      </a:lnTo>
                      <a:lnTo>
                        <a:pt x="208" y="188"/>
                      </a:lnTo>
                      <a:lnTo>
                        <a:pt x="209" y="193"/>
                      </a:lnTo>
                      <a:lnTo>
                        <a:pt x="211" y="200"/>
                      </a:lnTo>
                      <a:lnTo>
                        <a:pt x="211" y="201"/>
                      </a:lnTo>
                      <a:lnTo>
                        <a:pt x="211" y="202"/>
                      </a:lnTo>
                      <a:lnTo>
                        <a:pt x="207" y="205"/>
                      </a:lnTo>
                      <a:lnTo>
                        <a:pt x="203" y="211"/>
                      </a:lnTo>
                      <a:lnTo>
                        <a:pt x="198" y="218"/>
                      </a:lnTo>
                      <a:lnTo>
                        <a:pt x="195" y="221"/>
                      </a:lnTo>
                      <a:lnTo>
                        <a:pt x="191" y="227"/>
                      </a:lnTo>
                      <a:lnTo>
                        <a:pt x="187" y="233"/>
                      </a:lnTo>
                      <a:lnTo>
                        <a:pt x="183" y="239"/>
                      </a:lnTo>
                      <a:lnTo>
                        <a:pt x="179" y="245"/>
                      </a:lnTo>
                      <a:lnTo>
                        <a:pt x="175" y="250"/>
                      </a:lnTo>
                      <a:lnTo>
                        <a:pt x="171" y="256"/>
                      </a:lnTo>
                      <a:lnTo>
                        <a:pt x="167" y="262"/>
                      </a:lnTo>
                      <a:lnTo>
                        <a:pt x="166" y="263"/>
                      </a:lnTo>
                      <a:lnTo>
                        <a:pt x="163" y="267"/>
                      </a:lnTo>
                      <a:lnTo>
                        <a:pt x="159" y="273"/>
                      </a:lnTo>
                      <a:lnTo>
                        <a:pt x="152" y="281"/>
                      </a:lnTo>
                      <a:lnTo>
                        <a:pt x="152" y="282"/>
                      </a:lnTo>
                      <a:lnTo>
                        <a:pt x="144" y="286"/>
                      </a:lnTo>
                      <a:lnTo>
                        <a:pt x="113" y="306"/>
                      </a:lnTo>
                      <a:lnTo>
                        <a:pt x="69" y="333"/>
                      </a:lnTo>
                      <a:lnTo>
                        <a:pt x="67" y="331"/>
                      </a:lnTo>
                      <a:lnTo>
                        <a:pt x="59" y="322"/>
                      </a:lnTo>
                      <a:lnTo>
                        <a:pt x="59" y="321"/>
                      </a:lnTo>
                      <a:lnTo>
                        <a:pt x="58" y="316"/>
                      </a:lnTo>
                      <a:lnTo>
                        <a:pt x="58" y="309"/>
                      </a:lnTo>
                      <a:lnTo>
                        <a:pt x="58" y="299"/>
                      </a:lnTo>
                      <a:lnTo>
                        <a:pt x="57" y="298"/>
                      </a:lnTo>
                      <a:lnTo>
                        <a:pt x="56" y="298"/>
                      </a:lnTo>
                      <a:lnTo>
                        <a:pt x="56" y="293"/>
                      </a:lnTo>
                      <a:lnTo>
                        <a:pt x="57" y="293"/>
                      </a:lnTo>
                      <a:lnTo>
                        <a:pt x="57" y="291"/>
                      </a:lnTo>
                      <a:lnTo>
                        <a:pt x="57" y="285"/>
                      </a:lnTo>
                      <a:lnTo>
                        <a:pt x="56" y="276"/>
                      </a:lnTo>
                      <a:lnTo>
                        <a:pt x="55" y="256"/>
                      </a:lnTo>
                      <a:lnTo>
                        <a:pt x="55" y="255"/>
                      </a:lnTo>
                      <a:lnTo>
                        <a:pt x="55" y="254"/>
                      </a:lnTo>
                      <a:lnTo>
                        <a:pt x="43" y="225"/>
                      </a:lnTo>
                      <a:lnTo>
                        <a:pt x="43" y="224"/>
                      </a:lnTo>
                      <a:lnTo>
                        <a:pt x="42" y="224"/>
                      </a:lnTo>
                      <a:lnTo>
                        <a:pt x="0" y="200"/>
                      </a:lnTo>
                      <a:lnTo>
                        <a:pt x="0" y="190"/>
                      </a:lnTo>
                      <a:lnTo>
                        <a:pt x="1" y="174"/>
                      </a:lnTo>
                      <a:lnTo>
                        <a:pt x="2" y="154"/>
                      </a:lnTo>
                      <a:lnTo>
                        <a:pt x="3" y="139"/>
                      </a:lnTo>
                      <a:lnTo>
                        <a:pt x="3" y="120"/>
                      </a:lnTo>
                      <a:lnTo>
                        <a:pt x="3" y="104"/>
                      </a:lnTo>
                      <a:lnTo>
                        <a:pt x="4" y="90"/>
                      </a:lnTo>
                      <a:lnTo>
                        <a:pt x="4" y="76"/>
                      </a:lnTo>
                      <a:lnTo>
                        <a:pt x="5" y="70"/>
                      </a:lnTo>
                      <a:lnTo>
                        <a:pt x="5" y="69"/>
                      </a:lnTo>
                      <a:lnTo>
                        <a:pt x="5" y="68"/>
                      </a:lnTo>
                      <a:lnTo>
                        <a:pt x="7" y="65"/>
                      </a:lnTo>
                      <a:lnTo>
                        <a:pt x="8" y="62"/>
                      </a:lnTo>
                      <a:lnTo>
                        <a:pt x="8" y="61"/>
                      </a:lnTo>
                      <a:lnTo>
                        <a:pt x="8" y="60"/>
                      </a:lnTo>
                      <a:lnTo>
                        <a:pt x="8" y="59"/>
                      </a:lnTo>
                      <a:lnTo>
                        <a:pt x="8" y="58"/>
                      </a:lnTo>
                      <a:lnTo>
                        <a:pt x="9" y="58"/>
                      </a:lnTo>
                      <a:lnTo>
                        <a:pt x="9" y="57"/>
                      </a:lnTo>
                      <a:lnTo>
                        <a:pt x="10" y="56"/>
                      </a:lnTo>
                      <a:lnTo>
                        <a:pt x="10" y="55"/>
                      </a:lnTo>
                      <a:lnTo>
                        <a:pt x="11" y="55"/>
                      </a:lnTo>
                      <a:lnTo>
                        <a:pt x="11" y="54"/>
                      </a:lnTo>
                      <a:lnTo>
                        <a:pt x="13" y="53"/>
                      </a:lnTo>
                      <a:lnTo>
                        <a:pt x="14" y="52"/>
                      </a:lnTo>
                      <a:lnTo>
                        <a:pt x="14" y="51"/>
                      </a:lnTo>
                      <a:lnTo>
                        <a:pt x="15" y="50"/>
                      </a:lnTo>
                      <a:lnTo>
                        <a:pt x="16" y="49"/>
                      </a:lnTo>
                      <a:lnTo>
                        <a:pt x="16" y="48"/>
                      </a:lnTo>
                      <a:lnTo>
                        <a:pt x="17" y="48"/>
                      </a:lnTo>
                      <a:lnTo>
                        <a:pt x="21" y="49"/>
                      </a:lnTo>
                      <a:lnTo>
                        <a:pt x="24" y="49"/>
                      </a:lnTo>
                      <a:lnTo>
                        <a:pt x="29" y="49"/>
                      </a:lnTo>
                      <a:lnTo>
                        <a:pt x="32" y="50"/>
                      </a:lnTo>
                      <a:lnTo>
                        <a:pt x="33" y="50"/>
                      </a:lnTo>
                      <a:lnTo>
                        <a:pt x="35" y="50"/>
                      </a:lnTo>
                      <a:lnTo>
                        <a:pt x="36" y="50"/>
                      </a:lnTo>
                      <a:lnTo>
                        <a:pt x="38" y="49"/>
                      </a:lnTo>
                      <a:lnTo>
                        <a:pt x="40" y="48"/>
                      </a:lnTo>
                      <a:lnTo>
                        <a:pt x="44" y="47"/>
                      </a:lnTo>
                      <a:lnTo>
                        <a:pt x="47" y="47"/>
                      </a:lnTo>
                      <a:lnTo>
                        <a:pt x="49" y="46"/>
                      </a:lnTo>
                      <a:lnTo>
                        <a:pt x="52" y="46"/>
                      </a:lnTo>
                      <a:lnTo>
                        <a:pt x="53" y="46"/>
                      </a:lnTo>
                      <a:lnTo>
                        <a:pt x="54" y="45"/>
                      </a:lnTo>
                      <a:lnTo>
                        <a:pt x="56" y="45"/>
                      </a:lnTo>
                      <a:lnTo>
                        <a:pt x="59" y="45"/>
                      </a:lnTo>
                      <a:lnTo>
                        <a:pt x="65" y="44"/>
                      </a:lnTo>
                      <a:lnTo>
                        <a:pt x="72" y="44"/>
                      </a:lnTo>
                      <a:lnTo>
                        <a:pt x="73" y="44"/>
                      </a:lnTo>
                      <a:lnTo>
                        <a:pt x="74" y="44"/>
                      </a:lnTo>
                      <a:lnTo>
                        <a:pt x="75" y="43"/>
                      </a:lnTo>
                      <a:lnTo>
                        <a:pt x="78" y="42"/>
                      </a:lnTo>
                      <a:lnTo>
                        <a:pt x="81" y="41"/>
                      </a:lnTo>
                      <a:lnTo>
                        <a:pt x="83" y="41"/>
                      </a:lnTo>
                      <a:lnTo>
                        <a:pt x="84" y="40"/>
                      </a:lnTo>
                      <a:lnTo>
                        <a:pt x="85" y="41"/>
                      </a:lnTo>
                      <a:lnTo>
                        <a:pt x="86" y="41"/>
                      </a:lnTo>
                      <a:lnTo>
                        <a:pt x="87" y="41"/>
                      </a:lnTo>
                      <a:lnTo>
                        <a:pt x="87" y="42"/>
                      </a:lnTo>
                      <a:lnTo>
                        <a:pt x="87" y="43"/>
                      </a:lnTo>
                      <a:lnTo>
                        <a:pt x="87" y="44"/>
                      </a:lnTo>
                      <a:lnTo>
                        <a:pt x="87" y="45"/>
                      </a:lnTo>
                      <a:lnTo>
                        <a:pt x="87" y="47"/>
                      </a:lnTo>
                      <a:lnTo>
                        <a:pt x="88" y="48"/>
                      </a:lnTo>
                      <a:lnTo>
                        <a:pt x="88" y="49"/>
                      </a:lnTo>
                      <a:lnTo>
                        <a:pt x="89" y="50"/>
                      </a:lnTo>
                      <a:lnTo>
                        <a:pt x="89" y="51"/>
                      </a:lnTo>
                      <a:lnTo>
                        <a:pt x="90" y="51"/>
                      </a:lnTo>
                      <a:lnTo>
                        <a:pt x="91" y="52"/>
                      </a:lnTo>
                      <a:lnTo>
                        <a:pt x="91" y="53"/>
                      </a:lnTo>
                      <a:lnTo>
                        <a:pt x="90" y="54"/>
                      </a:lnTo>
                      <a:lnTo>
                        <a:pt x="91" y="55"/>
                      </a:lnTo>
                      <a:lnTo>
                        <a:pt x="92" y="55"/>
                      </a:lnTo>
                      <a:lnTo>
                        <a:pt x="93" y="56"/>
                      </a:lnTo>
                      <a:lnTo>
                        <a:pt x="93" y="57"/>
                      </a:lnTo>
                      <a:lnTo>
                        <a:pt x="94" y="58"/>
                      </a:lnTo>
                      <a:lnTo>
                        <a:pt x="94" y="59"/>
                      </a:lnTo>
                      <a:lnTo>
                        <a:pt x="95" y="59"/>
                      </a:lnTo>
                      <a:lnTo>
                        <a:pt x="95" y="60"/>
                      </a:lnTo>
                      <a:lnTo>
                        <a:pt x="96" y="61"/>
                      </a:lnTo>
                      <a:lnTo>
                        <a:pt x="96" y="62"/>
                      </a:lnTo>
                      <a:lnTo>
                        <a:pt x="96" y="63"/>
                      </a:lnTo>
                      <a:lnTo>
                        <a:pt x="96" y="64"/>
                      </a:lnTo>
                      <a:lnTo>
                        <a:pt x="97" y="64"/>
                      </a:lnTo>
                      <a:lnTo>
                        <a:pt x="98" y="64"/>
                      </a:lnTo>
                      <a:lnTo>
                        <a:pt x="99" y="64"/>
                      </a:lnTo>
                      <a:lnTo>
                        <a:pt x="100" y="64"/>
                      </a:lnTo>
                      <a:lnTo>
                        <a:pt x="101" y="64"/>
                      </a:lnTo>
                      <a:lnTo>
                        <a:pt x="102" y="64"/>
                      </a:lnTo>
                      <a:lnTo>
                        <a:pt x="103" y="64"/>
                      </a:lnTo>
                      <a:lnTo>
                        <a:pt x="104" y="64"/>
                      </a:lnTo>
                      <a:lnTo>
                        <a:pt x="105" y="64"/>
                      </a:lnTo>
                      <a:lnTo>
                        <a:pt x="106" y="64"/>
                      </a:lnTo>
                      <a:lnTo>
                        <a:pt x="106" y="63"/>
                      </a:lnTo>
                      <a:lnTo>
                        <a:pt x="107" y="63"/>
                      </a:lnTo>
                      <a:lnTo>
                        <a:pt x="107" y="62"/>
                      </a:lnTo>
                      <a:lnTo>
                        <a:pt x="107" y="61"/>
                      </a:lnTo>
                      <a:lnTo>
                        <a:pt x="108" y="61"/>
                      </a:lnTo>
                      <a:lnTo>
                        <a:pt x="109" y="61"/>
                      </a:lnTo>
                      <a:lnTo>
                        <a:pt x="110" y="61"/>
                      </a:lnTo>
                      <a:lnTo>
                        <a:pt x="111" y="60"/>
                      </a:lnTo>
                      <a:lnTo>
                        <a:pt x="112" y="59"/>
                      </a:lnTo>
                      <a:lnTo>
                        <a:pt x="113" y="59"/>
                      </a:lnTo>
                      <a:lnTo>
                        <a:pt x="113" y="60"/>
                      </a:lnTo>
                      <a:lnTo>
                        <a:pt x="114" y="60"/>
                      </a:lnTo>
                      <a:lnTo>
                        <a:pt x="115" y="60"/>
                      </a:lnTo>
                      <a:lnTo>
                        <a:pt x="117" y="60"/>
                      </a:lnTo>
                      <a:lnTo>
                        <a:pt x="118" y="59"/>
                      </a:lnTo>
                      <a:lnTo>
                        <a:pt x="119" y="59"/>
                      </a:lnTo>
                      <a:lnTo>
                        <a:pt x="120" y="59"/>
                      </a:lnTo>
                      <a:lnTo>
                        <a:pt x="121" y="59"/>
                      </a:lnTo>
                      <a:lnTo>
                        <a:pt x="122" y="59"/>
                      </a:lnTo>
                      <a:lnTo>
                        <a:pt x="123" y="59"/>
                      </a:lnTo>
                      <a:lnTo>
                        <a:pt x="124" y="59"/>
                      </a:lnTo>
                      <a:lnTo>
                        <a:pt x="125" y="59"/>
                      </a:lnTo>
                      <a:lnTo>
                        <a:pt x="126" y="59"/>
                      </a:lnTo>
                      <a:lnTo>
                        <a:pt x="126" y="58"/>
                      </a:lnTo>
                      <a:lnTo>
                        <a:pt x="127" y="58"/>
                      </a:lnTo>
                      <a:lnTo>
                        <a:pt x="127" y="57"/>
                      </a:lnTo>
                      <a:lnTo>
                        <a:pt x="127" y="56"/>
                      </a:lnTo>
                      <a:lnTo>
                        <a:pt x="128" y="55"/>
                      </a:lnTo>
                      <a:lnTo>
                        <a:pt x="128" y="54"/>
                      </a:lnTo>
                      <a:lnTo>
                        <a:pt x="128" y="53"/>
                      </a:lnTo>
                      <a:lnTo>
                        <a:pt x="129" y="53"/>
                      </a:lnTo>
                      <a:lnTo>
                        <a:pt x="130" y="53"/>
                      </a:lnTo>
                      <a:lnTo>
                        <a:pt x="130" y="52"/>
                      </a:lnTo>
                      <a:lnTo>
                        <a:pt x="131" y="50"/>
                      </a:lnTo>
                      <a:lnTo>
                        <a:pt x="131" y="49"/>
                      </a:lnTo>
                      <a:lnTo>
                        <a:pt x="132" y="49"/>
                      </a:lnTo>
                      <a:lnTo>
                        <a:pt x="133" y="48"/>
                      </a:lnTo>
                      <a:lnTo>
                        <a:pt x="134" y="47"/>
                      </a:lnTo>
                      <a:lnTo>
                        <a:pt x="136" y="47"/>
                      </a:lnTo>
                      <a:lnTo>
                        <a:pt x="136" y="46"/>
                      </a:lnTo>
                      <a:lnTo>
                        <a:pt x="137" y="45"/>
                      </a:lnTo>
                      <a:lnTo>
                        <a:pt x="138" y="44"/>
                      </a:lnTo>
                      <a:lnTo>
                        <a:pt x="139" y="43"/>
                      </a:lnTo>
                      <a:lnTo>
                        <a:pt x="139" y="42"/>
                      </a:lnTo>
                      <a:lnTo>
                        <a:pt x="140" y="42"/>
                      </a:lnTo>
                      <a:lnTo>
                        <a:pt x="140" y="41"/>
                      </a:lnTo>
                      <a:lnTo>
                        <a:pt x="143" y="39"/>
                      </a:lnTo>
                      <a:lnTo>
                        <a:pt x="144" y="39"/>
                      </a:lnTo>
                      <a:lnTo>
                        <a:pt x="145" y="39"/>
                      </a:lnTo>
                      <a:lnTo>
                        <a:pt x="145" y="40"/>
                      </a:lnTo>
                      <a:lnTo>
                        <a:pt x="146" y="41"/>
                      </a:lnTo>
                      <a:lnTo>
                        <a:pt x="147" y="41"/>
                      </a:lnTo>
                      <a:lnTo>
                        <a:pt x="147" y="42"/>
                      </a:lnTo>
                      <a:lnTo>
                        <a:pt x="148" y="42"/>
                      </a:lnTo>
                      <a:lnTo>
                        <a:pt x="149" y="42"/>
                      </a:lnTo>
                      <a:lnTo>
                        <a:pt x="151" y="41"/>
                      </a:lnTo>
                      <a:lnTo>
                        <a:pt x="152" y="41"/>
                      </a:lnTo>
                      <a:lnTo>
                        <a:pt x="153" y="42"/>
                      </a:lnTo>
                      <a:lnTo>
                        <a:pt x="153" y="43"/>
                      </a:lnTo>
                      <a:lnTo>
                        <a:pt x="154" y="43"/>
                      </a:lnTo>
                      <a:lnTo>
                        <a:pt x="155" y="43"/>
                      </a:lnTo>
                      <a:lnTo>
                        <a:pt x="156" y="43"/>
                      </a:lnTo>
                      <a:lnTo>
                        <a:pt x="157" y="43"/>
                      </a:lnTo>
                      <a:lnTo>
                        <a:pt x="157" y="42"/>
                      </a:lnTo>
                      <a:lnTo>
                        <a:pt x="157" y="41"/>
                      </a:lnTo>
                      <a:lnTo>
                        <a:pt x="158" y="41"/>
                      </a:lnTo>
                      <a:lnTo>
                        <a:pt x="158" y="40"/>
                      </a:lnTo>
                      <a:lnTo>
                        <a:pt x="159" y="39"/>
                      </a:lnTo>
                      <a:lnTo>
                        <a:pt x="160" y="39"/>
                      </a:lnTo>
                      <a:lnTo>
                        <a:pt x="160" y="40"/>
                      </a:lnTo>
                      <a:lnTo>
                        <a:pt x="161" y="40"/>
                      </a:lnTo>
                      <a:lnTo>
                        <a:pt x="162" y="39"/>
                      </a:lnTo>
                      <a:lnTo>
                        <a:pt x="162" y="38"/>
                      </a:lnTo>
                      <a:lnTo>
                        <a:pt x="163" y="38"/>
                      </a:lnTo>
                      <a:lnTo>
                        <a:pt x="164" y="38"/>
                      </a:lnTo>
                      <a:lnTo>
                        <a:pt x="165" y="38"/>
                      </a:lnTo>
                      <a:lnTo>
                        <a:pt x="165" y="37"/>
                      </a:lnTo>
                      <a:lnTo>
                        <a:pt x="166" y="37"/>
                      </a:lnTo>
                      <a:lnTo>
                        <a:pt x="167" y="36"/>
                      </a:lnTo>
                      <a:lnTo>
                        <a:pt x="168" y="36"/>
                      </a:lnTo>
                      <a:lnTo>
                        <a:pt x="169" y="36"/>
                      </a:lnTo>
                      <a:lnTo>
                        <a:pt x="169" y="35"/>
                      </a:lnTo>
                      <a:lnTo>
                        <a:pt x="171" y="35"/>
                      </a:lnTo>
                      <a:lnTo>
                        <a:pt x="171" y="34"/>
                      </a:lnTo>
                      <a:lnTo>
                        <a:pt x="171" y="33"/>
                      </a:lnTo>
                      <a:lnTo>
                        <a:pt x="171" y="32"/>
                      </a:lnTo>
                      <a:lnTo>
                        <a:pt x="172" y="32"/>
                      </a:lnTo>
                      <a:lnTo>
                        <a:pt x="173" y="32"/>
                      </a:lnTo>
                      <a:lnTo>
                        <a:pt x="179" y="29"/>
                      </a:lnTo>
                      <a:lnTo>
                        <a:pt x="187" y="26"/>
                      </a:lnTo>
                      <a:lnTo>
                        <a:pt x="191" y="24"/>
                      </a:lnTo>
                      <a:lnTo>
                        <a:pt x="192" y="23"/>
                      </a:lnTo>
                      <a:lnTo>
                        <a:pt x="192" y="22"/>
                      </a:lnTo>
                      <a:lnTo>
                        <a:pt x="193" y="21"/>
                      </a:lnTo>
                      <a:lnTo>
                        <a:pt x="194" y="20"/>
                      </a:lnTo>
                      <a:lnTo>
                        <a:pt x="193" y="20"/>
                      </a:lnTo>
                      <a:lnTo>
                        <a:pt x="193" y="19"/>
                      </a:lnTo>
                      <a:lnTo>
                        <a:pt x="193" y="18"/>
                      </a:lnTo>
                      <a:lnTo>
                        <a:pt x="192" y="18"/>
                      </a:lnTo>
                      <a:lnTo>
                        <a:pt x="193" y="18"/>
                      </a:lnTo>
                      <a:lnTo>
                        <a:pt x="193" y="17"/>
                      </a:lnTo>
                      <a:lnTo>
                        <a:pt x="194" y="16"/>
                      </a:lnTo>
                      <a:lnTo>
                        <a:pt x="194" y="15"/>
                      </a:lnTo>
                      <a:lnTo>
                        <a:pt x="194" y="14"/>
                      </a:lnTo>
                      <a:lnTo>
                        <a:pt x="195" y="13"/>
                      </a:lnTo>
                      <a:lnTo>
                        <a:pt x="195" y="12"/>
                      </a:lnTo>
                      <a:lnTo>
                        <a:pt x="195" y="11"/>
                      </a:lnTo>
                      <a:lnTo>
                        <a:pt x="196" y="10"/>
                      </a:lnTo>
                      <a:lnTo>
                        <a:pt x="197" y="10"/>
                      </a:lnTo>
                      <a:lnTo>
                        <a:pt x="198" y="10"/>
                      </a:lnTo>
                      <a:lnTo>
                        <a:pt x="198" y="11"/>
                      </a:lnTo>
                      <a:lnTo>
                        <a:pt x="200" y="10"/>
                      </a:lnTo>
                      <a:lnTo>
                        <a:pt x="200" y="9"/>
                      </a:lnTo>
                      <a:lnTo>
                        <a:pt x="200" y="8"/>
                      </a:lnTo>
                      <a:lnTo>
                        <a:pt x="201" y="8"/>
                      </a:lnTo>
                      <a:lnTo>
                        <a:pt x="201" y="7"/>
                      </a:lnTo>
                      <a:lnTo>
                        <a:pt x="202" y="7"/>
                      </a:lnTo>
                      <a:lnTo>
                        <a:pt x="203" y="7"/>
                      </a:lnTo>
                      <a:lnTo>
                        <a:pt x="205" y="6"/>
                      </a:lnTo>
                      <a:lnTo>
                        <a:pt x="206" y="6"/>
                      </a:lnTo>
                      <a:lnTo>
                        <a:pt x="206" y="5"/>
                      </a:lnTo>
                      <a:lnTo>
                        <a:pt x="207" y="5"/>
                      </a:lnTo>
                      <a:lnTo>
                        <a:pt x="208" y="5"/>
                      </a:lnTo>
                      <a:lnTo>
                        <a:pt x="209" y="5"/>
                      </a:lnTo>
                      <a:lnTo>
                        <a:pt x="208" y="6"/>
                      </a:lnTo>
                      <a:lnTo>
                        <a:pt x="209" y="6"/>
                      </a:lnTo>
                      <a:lnTo>
                        <a:pt x="210" y="6"/>
                      </a:lnTo>
                      <a:lnTo>
                        <a:pt x="211" y="6"/>
                      </a:lnTo>
                      <a:lnTo>
                        <a:pt x="212" y="6"/>
                      </a:lnTo>
                      <a:lnTo>
                        <a:pt x="212" y="7"/>
                      </a:lnTo>
                      <a:lnTo>
                        <a:pt x="213" y="7"/>
                      </a:lnTo>
                      <a:lnTo>
                        <a:pt x="213" y="8"/>
                      </a:lnTo>
                      <a:lnTo>
                        <a:pt x="214" y="8"/>
                      </a:lnTo>
                      <a:lnTo>
                        <a:pt x="214" y="9"/>
                      </a:lnTo>
                      <a:lnTo>
                        <a:pt x="214" y="10"/>
                      </a:lnTo>
                      <a:lnTo>
                        <a:pt x="214" y="11"/>
                      </a:lnTo>
                      <a:lnTo>
                        <a:pt x="215" y="12"/>
                      </a:lnTo>
                      <a:lnTo>
                        <a:pt x="216" y="12"/>
                      </a:lnTo>
                      <a:lnTo>
                        <a:pt x="217" y="12"/>
                      </a:lnTo>
                      <a:lnTo>
                        <a:pt x="218" y="12"/>
                      </a:lnTo>
                      <a:lnTo>
                        <a:pt x="219" y="12"/>
                      </a:lnTo>
                      <a:lnTo>
                        <a:pt x="221" y="11"/>
                      </a:lnTo>
                      <a:lnTo>
                        <a:pt x="223" y="11"/>
                      </a:lnTo>
                      <a:lnTo>
                        <a:pt x="224" y="11"/>
                      </a:lnTo>
                      <a:lnTo>
                        <a:pt x="224" y="10"/>
                      </a:lnTo>
                      <a:lnTo>
                        <a:pt x="225" y="10"/>
                      </a:lnTo>
                      <a:lnTo>
                        <a:pt x="225" y="9"/>
                      </a:lnTo>
                      <a:lnTo>
                        <a:pt x="225" y="8"/>
                      </a:lnTo>
                      <a:lnTo>
                        <a:pt x="224" y="7"/>
                      </a:lnTo>
                      <a:lnTo>
                        <a:pt x="225" y="6"/>
                      </a:lnTo>
                      <a:lnTo>
                        <a:pt x="224" y="6"/>
                      </a:lnTo>
                      <a:lnTo>
                        <a:pt x="224" y="5"/>
                      </a:lnTo>
                      <a:lnTo>
                        <a:pt x="224" y="4"/>
                      </a:lnTo>
                      <a:lnTo>
                        <a:pt x="224" y="3"/>
                      </a:lnTo>
                      <a:lnTo>
                        <a:pt x="225" y="2"/>
                      </a:lnTo>
                      <a:lnTo>
                        <a:pt x="226" y="2"/>
                      </a:lnTo>
                      <a:lnTo>
                        <a:pt x="226" y="1"/>
                      </a:lnTo>
                      <a:lnTo>
                        <a:pt x="227" y="1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" name="Freeform 102">
                  <a:extLst>
                    <a:ext uri="{FF2B5EF4-FFF2-40B4-BE49-F238E27FC236}">
                      <a16:creationId xmlns:a16="http://schemas.microsoft.com/office/drawing/2014/main" id="{11565A52-7BF7-4006-A3BA-EEBC951EDC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67550" y="3402013"/>
                  <a:ext cx="881063" cy="735012"/>
                </a:xfrm>
                <a:custGeom>
                  <a:avLst/>
                  <a:gdLst>
                    <a:gd name="T0" fmla="*/ 180 w 555"/>
                    <a:gd name="T1" fmla="*/ 1 h 463"/>
                    <a:gd name="T2" fmla="*/ 369 w 555"/>
                    <a:gd name="T3" fmla="*/ 131 h 463"/>
                    <a:gd name="T4" fmla="*/ 366 w 555"/>
                    <a:gd name="T5" fmla="*/ 141 h 463"/>
                    <a:gd name="T6" fmla="*/ 353 w 555"/>
                    <a:gd name="T7" fmla="*/ 145 h 463"/>
                    <a:gd name="T8" fmla="*/ 342 w 555"/>
                    <a:gd name="T9" fmla="*/ 154 h 463"/>
                    <a:gd name="T10" fmla="*/ 337 w 555"/>
                    <a:gd name="T11" fmla="*/ 164 h 463"/>
                    <a:gd name="T12" fmla="*/ 329 w 555"/>
                    <a:gd name="T13" fmla="*/ 178 h 463"/>
                    <a:gd name="T14" fmla="*/ 326 w 555"/>
                    <a:gd name="T15" fmla="*/ 187 h 463"/>
                    <a:gd name="T16" fmla="*/ 326 w 555"/>
                    <a:gd name="T17" fmla="*/ 199 h 463"/>
                    <a:gd name="T18" fmla="*/ 319 w 555"/>
                    <a:gd name="T19" fmla="*/ 207 h 463"/>
                    <a:gd name="T20" fmla="*/ 317 w 555"/>
                    <a:gd name="T21" fmla="*/ 214 h 463"/>
                    <a:gd name="T22" fmla="*/ 324 w 555"/>
                    <a:gd name="T23" fmla="*/ 224 h 463"/>
                    <a:gd name="T24" fmla="*/ 335 w 555"/>
                    <a:gd name="T25" fmla="*/ 229 h 463"/>
                    <a:gd name="T26" fmla="*/ 345 w 555"/>
                    <a:gd name="T27" fmla="*/ 235 h 463"/>
                    <a:gd name="T28" fmla="*/ 350 w 555"/>
                    <a:gd name="T29" fmla="*/ 242 h 463"/>
                    <a:gd name="T30" fmla="*/ 348 w 555"/>
                    <a:gd name="T31" fmla="*/ 247 h 463"/>
                    <a:gd name="T32" fmla="*/ 347 w 555"/>
                    <a:gd name="T33" fmla="*/ 257 h 463"/>
                    <a:gd name="T34" fmla="*/ 349 w 555"/>
                    <a:gd name="T35" fmla="*/ 267 h 463"/>
                    <a:gd name="T36" fmla="*/ 345 w 555"/>
                    <a:gd name="T37" fmla="*/ 280 h 463"/>
                    <a:gd name="T38" fmla="*/ 332 w 555"/>
                    <a:gd name="T39" fmla="*/ 294 h 463"/>
                    <a:gd name="T40" fmla="*/ 335 w 555"/>
                    <a:gd name="T41" fmla="*/ 305 h 463"/>
                    <a:gd name="T42" fmla="*/ 344 w 555"/>
                    <a:gd name="T43" fmla="*/ 315 h 463"/>
                    <a:gd name="T44" fmla="*/ 356 w 555"/>
                    <a:gd name="T45" fmla="*/ 326 h 463"/>
                    <a:gd name="T46" fmla="*/ 381 w 555"/>
                    <a:gd name="T47" fmla="*/ 343 h 463"/>
                    <a:gd name="T48" fmla="*/ 424 w 555"/>
                    <a:gd name="T49" fmla="*/ 362 h 463"/>
                    <a:gd name="T50" fmla="*/ 455 w 555"/>
                    <a:gd name="T51" fmla="*/ 364 h 463"/>
                    <a:gd name="T52" fmla="*/ 495 w 555"/>
                    <a:gd name="T53" fmla="*/ 340 h 463"/>
                    <a:gd name="T54" fmla="*/ 530 w 555"/>
                    <a:gd name="T55" fmla="*/ 390 h 463"/>
                    <a:gd name="T56" fmla="*/ 548 w 555"/>
                    <a:gd name="T57" fmla="*/ 403 h 463"/>
                    <a:gd name="T58" fmla="*/ 386 w 555"/>
                    <a:gd name="T59" fmla="*/ 449 h 463"/>
                    <a:gd name="T60" fmla="*/ 242 w 555"/>
                    <a:gd name="T61" fmla="*/ 317 h 463"/>
                    <a:gd name="T62" fmla="*/ 243 w 555"/>
                    <a:gd name="T63" fmla="*/ 306 h 463"/>
                    <a:gd name="T64" fmla="*/ 238 w 555"/>
                    <a:gd name="T65" fmla="*/ 292 h 463"/>
                    <a:gd name="T66" fmla="*/ 235 w 555"/>
                    <a:gd name="T67" fmla="*/ 273 h 463"/>
                    <a:gd name="T68" fmla="*/ 225 w 555"/>
                    <a:gd name="T69" fmla="*/ 271 h 463"/>
                    <a:gd name="T70" fmla="*/ 219 w 555"/>
                    <a:gd name="T71" fmla="*/ 280 h 463"/>
                    <a:gd name="T72" fmla="*/ 210 w 555"/>
                    <a:gd name="T73" fmla="*/ 282 h 463"/>
                    <a:gd name="T74" fmla="*/ 201 w 555"/>
                    <a:gd name="T75" fmla="*/ 280 h 463"/>
                    <a:gd name="T76" fmla="*/ 192 w 555"/>
                    <a:gd name="T77" fmla="*/ 283 h 463"/>
                    <a:gd name="T78" fmla="*/ 185 w 555"/>
                    <a:gd name="T79" fmla="*/ 273 h 463"/>
                    <a:gd name="T80" fmla="*/ 180 w 555"/>
                    <a:gd name="T81" fmla="*/ 260 h 463"/>
                    <a:gd name="T82" fmla="*/ 66 w 555"/>
                    <a:gd name="T83" fmla="*/ 195 h 463"/>
                    <a:gd name="T84" fmla="*/ 0 w 555"/>
                    <a:gd name="T85" fmla="*/ 152 h 463"/>
                    <a:gd name="T86" fmla="*/ 25 w 555"/>
                    <a:gd name="T87" fmla="*/ 137 h 463"/>
                    <a:gd name="T88" fmla="*/ 28 w 555"/>
                    <a:gd name="T89" fmla="*/ 120 h 463"/>
                    <a:gd name="T90" fmla="*/ 22 w 555"/>
                    <a:gd name="T91" fmla="*/ 113 h 463"/>
                    <a:gd name="T92" fmla="*/ 16 w 555"/>
                    <a:gd name="T93" fmla="*/ 99 h 463"/>
                    <a:gd name="T94" fmla="*/ 20 w 555"/>
                    <a:gd name="T95" fmla="*/ 90 h 463"/>
                    <a:gd name="T96" fmla="*/ 25 w 555"/>
                    <a:gd name="T97" fmla="*/ 75 h 463"/>
                    <a:gd name="T98" fmla="*/ 31 w 555"/>
                    <a:gd name="T99" fmla="*/ 73 h 463"/>
                    <a:gd name="T100" fmla="*/ 37 w 555"/>
                    <a:gd name="T101" fmla="*/ 70 h 463"/>
                    <a:gd name="T102" fmla="*/ 39 w 555"/>
                    <a:gd name="T103" fmla="*/ 66 h 463"/>
                    <a:gd name="T104" fmla="*/ 50 w 555"/>
                    <a:gd name="T105" fmla="*/ 63 h 463"/>
                    <a:gd name="T106" fmla="*/ 58 w 555"/>
                    <a:gd name="T107" fmla="*/ 69 h 463"/>
                    <a:gd name="T108" fmla="*/ 70 w 555"/>
                    <a:gd name="T109" fmla="*/ 71 h 463"/>
                    <a:gd name="T110" fmla="*/ 98 w 555"/>
                    <a:gd name="T111" fmla="*/ 50 h 463"/>
                    <a:gd name="T112" fmla="*/ 127 w 555"/>
                    <a:gd name="T113" fmla="*/ 38 h 463"/>
                    <a:gd name="T114" fmla="*/ 131 w 555"/>
                    <a:gd name="T115" fmla="*/ 52 h 463"/>
                    <a:gd name="T116" fmla="*/ 147 w 555"/>
                    <a:gd name="T117" fmla="*/ 50 h 463"/>
                    <a:gd name="T118" fmla="*/ 150 w 555"/>
                    <a:gd name="T119" fmla="*/ 36 h 463"/>
                    <a:gd name="T120" fmla="*/ 151 w 555"/>
                    <a:gd name="T121" fmla="*/ 23 h 463"/>
                    <a:gd name="T122" fmla="*/ 158 w 555"/>
                    <a:gd name="T123" fmla="*/ 15 h 463"/>
                    <a:gd name="T124" fmla="*/ 172 w 555"/>
                    <a:gd name="T125" fmla="*/ 15 h 463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555"/>
                    <a:gd name="T190" fmla="*/ 0 h 463"/>
                    <a:gd name="T191" fmla="*/ 555 w 555"/>
                    <a:gd name="T192" fmla="*/ 463 h 463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555" h="463">
                      <a:moveTo>
                        <a:pt x="176" y="13"/>
                      </a:moveTo>
                      <a:lnTo>
                        <a:pt x="176" y="13"/>
                      </a:lnTo>
                      <a:lnTo>
                        <a:pt x="176" y="12"/>
                      </a:lnTo>
                      <a:lnTo>
                        <a:pt x="176" y="10"/>
                      </a:lnTo>
                      <a:lnTo>
                        <a:pt x="177" y="10"/>
                      </a:lnTo>
                      <a:lnTo>
                        <a:pt x="177" y="9"/>
                      </a:lnTo>
                      <a:lnTo>
                        <a:pt x="178" y="8"/>
                      </a:lnTo>
                      <a:lnTo>
                        <a:pt x="178" y="7"/>
                      </a:lnTo>
                      <a:lnTo>
                        <a:pt x="178" y="6"/>
                      </a:lnTo>
                      <a:lnTo>
                        <a:pt x="179" y="5"/>
                      </a:lnTo>
                      <a:lnTo>
                        <a:pt x="179" y="4"/>
                      </a:lnTo>
                      <a:lnTo>
                        <a:pt x="179" y="3"/>
                      </a:lnTo>
                      <a:lnTo>
                        <a:pt x="180" y="2"/>
                      </a:lnTo>
                      <a:lnTo>
                        <a:pt x="180" y="1"/>
                      </a:lnTo>
                      <a:lnTo>
                        <a:pt x="180" y="0"/>
                      </a:lnTo>
                      <a:lnTo>
                        <a:pt x="218" y="24"/>
                      </a:lnTo>
                      <a:lnTo>
                        <a:pt x="262" y="50"/>
                      </a:lnTo>
                      <a:lnTo>
                        <a:pt x="295" y="69"/>
                      </a:lnTo>
                      <a:lnTo>
                        <a:pt x="304" y="75"/>
                      </a:lnTo>
                      <a:lnTo>
                        <a:pt x="332" y="90"/>
                      </a:lnTo>
                      <a:lnTo>
                        <a:pt x="373" y="127"/>
                      </a:lnTo>
                      <a:lnTo>
                        <a:pt x="372" y="128"/>
                      </a:lnTo>
                      <a:lnTo>
                        <a:pt x="372" y="129"/>
                      </a:lnTo>
                      <a:lnTo>
                        <a:pt x="372" y="130"/>
                      </a:lnTo>
                      <a:lnTo>
                        <a:pt x="371" y="130"/>
                      </a:lnTo>
                      <a:lnTo>
                        <a:pt x="371" y="131"/>
                      </a:lnTo>
                      <a:lnTo>
                        <a:pt x="370" y="131"/>
                      </a:lnTo>
                      <a:lnTo>
                        <a:pt x="369" y="131"/>
                      </a:lnTo>
                      <a:lnTo>
                        <a:pt x="369" y="132"/>
                      </a:lnTo>
                      <a:lnTo>
                        <a:pt x="368" y="132"/>
                      </a:lnTo>
                      <a:lnTo>
                        <a:pt x="368" y="133"/>
                      </a:lnTo>
                      <a:lnTo>
                        <a:pt x="368" y="134"/>
                      </a:lnTo>
                      <a:lnTo>
                        <a:pt x="368" y="135"/>
                      </a:lnTo>
                      <a:lnTo>
                        <a:pt x="368" y="136"/>
                      </a:lnTo>
                      <a:lnTo>
                        <a:pt x="369" y="136"/>
                      </a:lnTo>
                      <a:lnTo>
                        <a:pt x="369" y="137"/>
                      </a:lnTo>
                      <a:lnTo>
                        <a:pt x="368" y="138"/>
                      </a:lnTo>
                      <a:lnTo>
                        <a:pt x="368" y="139"/>
                      </a:lnTo>
                      <a:lnTo>
                        <a:pt x="368" y="140"/>
                      </a:lnTo>
                      <a:lnTo>
                        <a:pt x="367" y="140"/>
                      </a:lnTo>
                      <a:lnTo>
                        <a:pt x="367" y="141"/>
                      </a:lnTo>
                      <a:lnTo>
                        <a:pt x="366" y="141"/>
                      </a:lnTo>
                      <a:lnTo>
                        <a:pt x="365" y="142"/>
                      </a:lnTo>
                      <a:lnTo>
                        <a:pt x="364" y="142"/>
                      </a:lnTo>
                      <a:lnTo>
                        <a:pt x="363" y="143"/>
                      </a:lnTo>
                      <a:lnTo>
                        <a:pt x="362" y="143"/>
                      </a:lnTo>
                      <a:lnTo>
                        <a:pt x="361" y="143"/>
                      </a:lnTo>
                      <a:lnTo>
                        <a:pt x="360" y="143"/>
                      </a:lnTo>
                      <a:lnTo>
                        <a:pt x="359" y="143"/>
                      </a:lnTo>
                      <a:lnTo>
                        <a:pt x="358" y="142"/>
                      </a:lnTo>
                      <a:lnTo>
                        <a:pt x="357" y="143"/>
                      </a:lnTo>
                      <a:lnTo>
                        <a:pt x="356" y="143"/>
                      </a:lnTo>
                      <a:lnTo>
                        <a:pt x="355" y="143"/>
                      </a:lnTo>
                      <a:lnTo>
                        <a:pt x="355" y="144"/>
                      </a:lnTo>
                      <a:lnTo>
                        <a:pt x="354" y="144"/>
                      </a:lnTo>
                      <a:lnTo>
                        <a:pt x="353" y="145"/>
                      </a:lnTo>
                      <a:lnTo>
                        <a:pt x="352" y="145"/>
                      </a:lnTo>
                      <a:lnTo>
                        <a:pt x="351" y="146"/>
                      </a:lnTo>
                      <a:lnTo>
                        <a:pt x="350" y="146"/>
                      </a:lnTo>
                      <a:lnTo>
                        <a:pt x="349" y="147"/>
                      </a:lnTo>
                      <a:lnTo>
                        <a:pt x="348" y="147"/>
                      </a:lnTo>
                      <a:lnTo>
                        <a:pt x="347" y="148"/>
                      </a:lnTo>
                      <a:lnTo>
                        <a:pt x="346" y="149"/>
                      </a:lnTo>
                      <a:lnTo>
                        <a:pt x="345" y="149"/>
                      </a:lnTo>
                      <a:lnTo>
                        <a:pt x="345" y="150"/>
                      </a:lnTo>
                      <a:lnTo>
                        <a:pt x="345" y="151"/>
                      </a:lnTo>
                      <a:lnTo>
                        <a:pt x="344" y="152"/>
                      </a:lnTo>
                      <a:lnTo>
                        <a:pt x="343" y="152"/>
                      </a:lnTo>
                      <a:lnTo>
                        <a:pt x="342" y="153"/>
                      </a:lnTo>
                      <a:lnTo>
                        <a:pt x="342" y="154"/>
                      </a:lnTo>
                      <a:lnTo>
                        <a:pt x="343" y="155"/>
                      </a:lnTo>
                      <a:lnTo>
                        <a:pt x="343" y="157"/>
                      </a:lnTo>
                      <a:lnTo>
                        <a:pt x="344" y="158"/>
                      </a:lnTo>
                      <a:lnTo>
                        <a:pt x="343" y="159"/>
                      </a:lnTo>
                      <a:lnTo>
                        <a:pt x="343" y="160"/>
                      </a:lnTo>
                      <a:lnTo>
                        <a:pt x="342" y="161"/>
                      </a:lnTo>
                      <a:lnTo>
                        <a:pt x="342" y="162"/>
                      </a:lnTo>
                      <a:lnTo>
                        <a:pt x="341" y="163"/>
                      </a:lnTo>
                      <a:lnTo>
                        <a:pt x="340" y="163"/>
                      </a:lnTo>
                      <a:lnTo>
                        <a:pt x="339" y="163"/>
                      </a:lnTo>
                      <a:lnTo>
                        <a:pt x="338" y="164"/>
                      </a:lnTo>
                      <a:lnTo>
                        <a:pt x="337" y="164"/>
                      </a:lnTo>
                      <a:lnTo>
                        <a:pt x="337" y="165"/>
                      </a:lnTo>
                      <a:lnTo>
                        <a:pt x="334" y="166"/>
                      </a:lnTo>
                      <a:lnTo>
                        <a:pt x="333" y="167"/>
                      </a:lnTo>
                      <a:lnTo>
                        <a:pt x="332" y="169"/>
                      </a:lnTo>
                      <a:lnTo>
                        <a:pt x="331" y="169"/>
                      </a:lnTo>
                      <a:lnTo>
                        <a:pt x="331" y="170"/>
                      </a:lnTo>
                      <a:lnTo>
                        <a:pt x="331" y="171"/>
                      </a:lnTo>
                      <a:lnTo>
                        <a:pt x="330" y="172"/>
                      </a:lnTo>
                      <a:lnTo>
                        <a:pt x="330" y="173"/>
                      </a:lnTo>
                      <a:lnTo>
                        <a:pt x="330" y="174"/>
                      </a:lnTo>
                      <a:lnTo>
                        <a:pt x="330" y="175"/>
                      </a:lnTo>
                      <a:lnTo>
                        <a:pt x="329" y="177"/>
                      </a:lnTo>
                      <a:lnTo>
                        <a:pt x="329" y="178"/>
                      </a:lnTo>
                      <a:lnTo>
                        <a:pt x="329" y="179"/>
                      </a:lnTo>
                      <a:lnTo>
                        <a:pt x="329" y="180"/>
                      </a:lnTo>
                      <a:lnTo>
                        <a:pt x="329" y="181"/>
                      </a:lnTo>
                      <a:lnTo>
                        <a:pt x="329" y="182"/>
                      </a:lnTo>
                      <a:lnTo>
                        <a:pt x="328" y="182"/>
                      </a:lnTo>
                      <a:lnTo>
                        <a:pt x="328" y="183"/>
                      </a:lnTo>
                      <a:lnTo>
                        <a:pt x="328" y="184"/>
                      </a:lnTo>
                      <a:lnTo>
                        <a:pt x="328" y="185"/>
                      </a:lnTo>
                      <a:lnTo>
                        <a:pt x="327" y="185"/>
                      </a:lnTo>
                      <a:lnTo>
                        <a:pt x="327" y="186"/>
                      </a:lnTo>
                      <a:lnTo>
                        <a:pt x="326" y="186"/>
                      </a:lnTo>
                      <a:lnTo>
                        <a:pt x="326" y="187"/>
                      </a:lnTo>
                      <a:lnTo>
                        <a:pt x="325" y="187"/>
                      </a:lnTo>
                      <a:lnTo>
                        <a:pt x="325" y="188"/>
                      </a:lnTo>
                      <a:lnTo>
                        <a:pt x="325" y="189"/>
                      </a:lnTo>
                      <a:lnTo>
                        <a:pt x="326" y="189"/>
                      </a:lnTo>
                      <a:lnTo>
                        <a:pt x="326" y="190"/>
                      </a:lnTo>
                      <a:lnTo>
                        <a:pt x="327" y="191"/>
                      </a:lnTo>
                      <a:lnTo>
                        <a:pt x="327" y="192"/>
                      </a:lnTo>
                      <a:lnTo>
                        <a:pt x="327" y="193"/>
                      </a:lnTo>
                      <a:lnTo>
                        <a:pt x="327" y="194"/>
                      </a:lnTo>
                      <a:lnTo>
                        <a:pt x="327" y="195"/>
                      </a:lnTo>
                      <a:lnTo>
                        <a:pt x="326" y="195"/>
                      </a:lnTo>
                      <a:lnTo>
                        <a:pt x="326" y="196"/>
                      </a:lnTo>
                      <a:lnTo>
                        <a:pt x="326" y="197"/>
                      </a:lnTo>
                      <a:lnTo>
                        <a:pt x="326" y="198"/>
                      </a:lnTo>
                      <a:lnTo>
                        <a:pt x="326" y="199"/>
                      </a:lnTo>
                      <a:lnTo>
                        <a:pt x="327" y="199"/>
                      </a:lnTo>
                      <a:lnTo>
                        <a:pt x="327" y="200"/>
                      </a:lnTo>
                      <a:lnTo>
                        <a:pt x="326" y="200"/>
                      </a:lnTo>
                      <a:lnTo>
                        <a:pt x="326" y="201"/>
                      </a:lnTo>
                      <a:lnTo>
                        <a:pt x="325" y="201"/>
                      </a:lnTo>
                      <a:lnTo>
                        <a:pt x="325" y="202"/>
                      </a:lnTo>
                      <a:lnTo>
                        <a:pt x="324" y="202"/>
                      </a:lnTo>
                      <a:lnTo>
                        <a:pt x="323" y="203"/>
                      </a:lnTo>
                      <a:lnTo>
                        <a:pt x="323" y="204"/>
                      </a:lnTo>
                      <a:lnTo>
                        <a:pt x="322" y="204"/>
                      </a:lnTo>
                      <a:lnTo>
                        <a:pt x="322" y="205"/>
                      </a:lnTo>
                      <a:lnTo>
                        <a:pt x="321" y="206"/>
                      </a:lnTo>
                      <a:lnTo>
                        <a:pt x="320" y="206"/>
                      </a:lnTo>
                      <a:lnTo>
                        <a:pt x="319" y="207"/>
                      </a:lnTo>
                      <a:lnTo>
                        <a:pt x="318" y="207"/>
                      </a:lnTo>
                      <a:lnTo>
                        <a:pt x="317" y="206"/>
                      </a:lnTo>
                      <a:lnTo>
                        <a:pt x="316" y="206"/>
                      </a:lnTo>
                      <a:lnTo>
                        <a:pt x="315" y="207"/>
                      </a:lnTo>
                      <a:lnTo>
                        <a:pt x="316" y="208"/>
                      </a:lnTo>
                      <a:lnTo>
                        <a:pt x="316" y="209"/>
                      </a:lnTo>
                      <a:lnTo>
                        <a:pt x="316" y="210"/>
                      </a:lnTo>
                      <a:lnTo>
                        <a:pt x="316" y="211"/>
                      </a:lnTo>
                      <a:lnTo>
                        <a:pt x="316" y="212"/>
                      </a:lnTo>
                      <a:lnTo>
                        <a:pt x="316" y="213"/>
                      </a:lnTo>
                      <a:lnTo>
                        <a:pt x="317" y="213"/>
                      </a:lnTo>
                      <a:lnTo>
                        <a:pt x="317" y="214"/>
                      </a:lnTo>
                      <a:lnTo>
                        <a:pt x="317" y="215"/>
                      </a:lnTo>
                      <a:lnTo>
                        <a:pt x="318" y="215"/>
                      </a:lnTo>
                      <a:lnTo>
                        <a:pt x="318" y="216"/>
                      </a:lnTo>
                      <a:lnTo>
                        <a:pt x="319" y="216"/>
                      </a:lnTo>
                      <a:lnTo>
                        <a:pt x="319" y="217"/>
                      </a:lnTo>
                      <a:lnTo>
                        <a:pt x="320" y="218"/>
                      </a:lnTo>
                      <a:lnTo>
                        <a:pt x="321" y="218"/>
                      </a:lnTo>
                      <a:lnTo>
                        <a:pt x="321" y="219"/>
                      </a:lnTo>
                      <a:lnTo>
                        <a:pt x="321" y="220"/>
                      </a:lnTo>
                      <a:lnTo>
                        <a:pt x="321" y="221"/>
                      </a:lnTo>
                      <a:lnTo>
                        <a:pt x="322" y="221"/>
                      </a:lnTo>
                      <a:lnTo>
                        <a:pt x="322" y="222"/>
                      </a:lnTo>
                      <a:lnTo>
                        <a:pt x="323" y="223"/>
                      </a:lnTo>
                      <a:lnTo>
                        <a:pt x="324" y="224"/>
                      </a:lnTo>
                      <a:lnTo>
                        <a:pt x="326" y="224"/>
                      </a:lnTo>
                      <a:lnTo>
                        <a:pt x="327" y="225"/>
                      </a:lnTo>
                      <a:lnTo>
                        <a:pt x="327" y="226"/>
                      </a:lnTo>
                      <a:lnTo>
                        <a:pt x="328" y="226"/>
                      </a:lnTo>
                      <a:lnTo>
                        <a:pt x="329" y="226"/>
                      </a:lnTo>
                      <a:lnTo>
                        <a:pt x="330" y="226"/>
                      </a:lnTo>
                      <a:lnTo>
                        <a:pt x="331" y="226"/>
                      </a:lnTo>
                      <a:lnTo>
                        <a:pt x="331" y="227"/>
                      </a:lnTo>
                      <a:lnTo>
                        <a:pt x="332" y="227"/>
                      </a:lnTo>
                      <a:lnTo>
                        <a:pt x="333" y="227"/>
                      </a:lnTo>
                      <a:lnTo>
                        <a:pt x="333" y="228"/>
                      </a:lnTo>
                      <a:lnTo>
                        <a:pt x="334" y="229"/>
                      </a:lnTo>
                      <a:lnTo>
                        <a:pt x="335" y="229"/>
                      </a:lnTo>
                      <a:lnTo>
                        <a:pt x="336" y="229"/>
                      </a:lnTo>
                      <a:lnTo>
                        <a:pt x="337" y="230"/>
                      </a:lnTo>
                      <a:lnTo>
                        <a:pt x="338" y="230"/>
                      </a:lnTo>
                      <a:lnTo>
                        <a:pt x="339" y="230"/>
                      </a:lnTo>
                      <a:lnTo>
                        <a:pt x="340" y="230"/>
                      </a:lnTo>
                      <a:lnTo>
                        <a:pt x="341" y="230"/>
                      </a:lnTo>
                      <a:lnTo>
                        <a:pt x="341" y="231"/>
                      </a:lnTo>
                      <a:lnTo>
                        <a:pt x="342" y="231"/>
                      </a:lnTo>
                      <a:lnTo>
                        <a:pt x="342" y="232"/>
                      </a:lnTo>
                      <a:lnTo>
                        <a:pt x="343" y="232"/>
                      </a:lnTo>
                      <a:lnTo>
                        <a:pt x="344" y="232"/>
                      </a:lnTo>
                      <a:lnTo>
                        <a:pt x="345" y="233"/>
                      </a:lnTo>
                      <a:lnTo>
                        <a:pt x="345" y="234"/>
                      </a:lnTo>
                      <a:lnTo>
                        <a:pt x="345" y="235"/>
                      </a:lnTo>
                      <a:lnTo>
                        <a:pt x="345" y="236"/>
                      </a:lnTo>
                      <a:lnTo>
                        <a:pt x="345" y="237"/>
                      </a:lnTo>
                      <a:lnTo>
                        <a:pt x="346" y="237"/>
                      </a:lnTo>
                      <a:lnTo>
                        <a:pt x="347" y="237"/>
                      </a:lnTo>
                      <a:lnTo>
                        <a:pt x="348" y="238"/>
                      </a:lnTo>
                      <a:lnTo>
                        <a:pt x="348" y="239"/>
                      </a:lnTo>
                      <a:lnTo>
                        <a:pt x="348" y="240"/>
                      </a:lnTo>
                      <a:lnTo>
                        <a:pt x="348" y="241"/>
                      </a:lnTo>
                      <a:lnTo>
                        <a:pt x="349" y="242"/>
                      </a:lnTo>
                      <a:lnTo>
                        <a:pt x="350" y="242"/>
                      </a:lnTo>
                      <a:lnTo>
                        <a:pt x="350" y="243"/>
                      </a:lnTo>
                      <a:lnTo>
                        <a:pt x="350" y="244"/>
                      </a:lnTo>
                      <a:lnTo>
                        <a:pt x="349" y="244"/>
                      </a:lnTo>
                      <a:lnTo>
                        <a:pt x="349" y="245"/>
                      </a:lnTo>
                      <a:lnTo>
                        <a:pt x="349" y="246"/>
                      </a:lnTo>
                      <a:lnTo>
                        <a:pt x="348" y="246"/>
                      </a:lnTo>
                      <a:lnTo>
                        <a:pt x="348" y="247"/>
                      </a:lnTo>
                      <a:lnTo>
                        <a:pt x="347" y="247"/>
                      </a:lnTo>
                      <a:lnTo>
                        <a:pt x="347" y="246"/>
                      </a:lnTo>
                      <a:lnTo>
                        <a:pt x="346" y="246"/>
                      </a:lnTo>
                      <a:lnTo>
                        <a:pt x="346" y="247"/>
                      </a:lnTo>
                      <a:lnTo>
                        <a:pt x="347" y="247"/>
                      </a:lnTo>
                      <a:lnTo>
                        <a:pt x="348" y="247"/>
                      </a:lnTo>
                      <a:lnTo>
                        <a:pt x="349" y="247"/>
                      </a:lnTo>
                      <a:lnTo>
                        <a:pt x="349" y="248"/>
                      </a:lnTo>
                      <a:lnTo>
                        <a:pt x="348" y="248"/>
                      </a:lnTo>
                      <a:lnTo>
                        <a:pt x="348" y="249"/>
                      </a:lnTo>
                      <a:lnTo>
                        <a:pt x="348" y="250"/>
                      </a:lnTo>
                      <a:lnTo>
                        <a:pt x="348" y="251"/>
                      </a:lnTo>
                      <a:lnTo>
                        <a:pt x="348" y="252"/>
                      </a:lnTo>
                      <a:lnTo>
                        <a:pt x="348" y="253"/>
                      </a:lnTo>
                      <a:lnTo>
                        <a:pt x="347" y="253"/>
                      </a:lnTo>
                      <a:lnTo>
                        <a:pt x="347" y="254"/>
                      </a:lnTo>
                      <a:lnTo>
                        <a:pt x="348" y="254"/>
                      </a:lnTo>
                      <a:lnTo>
                        <a:pt x="348" y="255"/>
                      </a:lnTo>
                      <a:lnTo>
                        <a:pt x="348" y="256"/>
                      </a:lnTo>
                      <a:lnTo>
                        <a:pt x="347" y="257"/>
                      </a:lnTo>
                      <a:lnTo>
                        <a:pt x="347" y="258"/>
                      </a:lnTo>
                      <a:lnTo>
                        <a:pt x="348" y="258"/>
                      </a:lnTo>
                      <a:lnTo>
                        <a:pt x="348" y="259"/>
                      </a:lnTo>
                      <a:lnTo>
                        <a:pt x="349" y="259"/>
                      </a:lnTo>
                      <a:lnTo>
                        <a:pt x="348" y="259"/>
                      </a:lnTo>
                      <a:lnTo>
                        <a:pt x="348" y="260"/>
                      </a:lnTo>
                      <a:lnTo>
                        <a:pt x="348" y="261"/>
                      </a:lnTo>
                      <a:lnTo>
                        <a:pt x="349" y="262"/>
                      </a:lnTo>
                      <a:lnTo>
                        <a:pt x="350" y="263"/>
                      </a:lnTo>
                      <a:lnTo>
                        <a:pt x="350" y="264"/>
                      </a:lnTo>
                      <a:lnTo>
                        <a:pt x="350" y="265"/>
                      </a:lnTo>
                      <a:lnTo>
                        <a:pt x="350" y="266"/>
                      </a:lnTo>
                      <a:lnTo>
                        <a:pt x="349" y="266"/>
                      </a:lnTo>
                      <a:lnTo>
                        <a:pt x="349" y="267"/>
                      </a:lnTo>
                      <a:lnTo>
                        <a:pt x="348" y="267"/>
                      </a:lnTo>
                      <a:lnTo>
                        <a:pt x="347" y="268"/>
                      </a:lnTo>
                      <a:lnTo>
                        <a:pt x="347" y="269"/>
                      </a:lnTo>
                      <a:lnTo>
                        <a:pt x="347" y="270"/>
                      </a:lnTo>
                      <a:lnTo>
                        <a:pt x="348" y="271"/>
                      </a:lnTo>
                      <a:lnTo>
                        <a:pt x="348" y="273"/>
                      </a:lnTo>
                      <a:lnTo>
                        <a:pt x="347" y="274"/>
                      </a:lnTo>
                      <a:lnTo>
                        <a:pt x="347" y="275"/>
                      </a:lnTo>
                      <a:lnTo>
                        <a:pt x="347" y="276"/>
                      </a:lnTo>
                      <a:lnTo>
                        <a:pt x="346" y="276"/>
                      </a:lnTo>
                      <a:lnTo>
                        <a:pt x="346" y="277"/>
                      </a:lnTo>
                      <a:lnTo>
                        <a:pt x="345" y="278"/>
                      </a:lnTo>
                      <a:lnTo>
                        <a:pt x="345" y="279"/>
                      </a:lnTo>
                      <a:lnTo>
                        <a:pt x="345" y="280"/>
                      </a:lnTo>
                      <a:lnTo>
                        <a:pt x="344" y="281"/>
                      </a:lnTo>
                      <a:lnTo>
                        <a:pt x="344" y="282"/>
                      </a:lnTo>
                      <a:lnTo>
                        <a:pt x="343" y="282"/>
                      </a:lnTo>
                      <a:lnTo>
                        <a:pt x="342" y="283"/>
                      </a:lnTo>
                      <a:lnTo>
                        <a:pt x="341" y="284"/>
                      </a:lnTo>
                      <a:lnTo>
                        <a:pt x="340" y="285"/>
                      </a:lnTo>
                      <a:lnTo>
                        <a:pt x="339" y="287"/>
                      </a:lnTo>
                      <a:lnTo>
                        <a:pt x="338" y="288"/>
                      </a:lnTo>
                      <a:lnTo>
                        <a:pt x="337" y="288"/>
                      </a:lnTo>
                      <a:lnTo>
                        <a:pt x="337" y="289"/>
                      </a:lnTo>
                      <a:lnTo>
                        <a:pt x="335" y="290"/>
                      </a:lnTo>
                      <a:lnTo>
                        <a:pt x="334" y="291"/>
                      </a:lnTo>
                      <a:lnTo>
                        <a:pt x="333" y="292"/>
                      </a:lnTo>
                      <a:lnTo>
                        <a:pt x="333" y="293"/>
                      </a:lnTo>
                      <a:lnTo>
                        <a:pt x="332" y="294"/>
                      </a:lnTo>
                      <a:lnTo>
                        <a:pt x="331" y="294"/>
                      </a:lnTo>
                      <a:lnTo>
                        <a:pt x="331" y="295"/>
                      </a:lnTo>
                      <a:lnTo>
                        <a:pt x="330" y="295"/>
                      </a:lnTo>
                      <a:lnTo>
                        <a:pt x="330" y="296"/>
                      </a:lnTo>
                      <a:lnTo>
                        <a:pt x="330" y="297"/>
                      </a:lnTo>
                      <a:lnTo>
                        <a:pt x="331" y="297"/>
                      </a:lnTo>
                      <a:lnTo>
                        <a:pt x="331" y="298"/>
                      </a:lnTo>
                      <a:lnTo>
                        <a:pt x="332" y="299"/>
                      </a:lnTo>
                      <a:lnTo>
                        <a:pt x="333" y="300"/>
                      </a:lnTo>
                      <a:lnTo>
                        <a:pt x="333" y="301"/>
                      </a:lnTo>
                      <a:lnTo>
                        <a:pt x="333" y="302"/>
                      </a:lnTo>
                      <a:lnTo>
                        <a:pt x="334" y="303"/>
                      </a:lnTo>
                      <a:lnTo>
                        <a:pt x="335" y="304"/>
                      </a:lnTo>
                      <a:lnTo>
                        <a:pt x="335" y="305"/>
                      </a:lnTo>
                      <a:lnTo>
                        <a:pt x="335" y="306"/>
                      </a:lnTo>
                      <a:lnTo>
                        <a:pt x="336" y="306"/>
                      </a:lnTo>
                      <a:lnTo>
                        <a:pt x="337" y="307"/>
                      </a:lnTo>
                      <a:lnTo>
                        <a:pt x="337" y="308"/>
                      </a:lnTo>
                      <a:lnTo>
                        <a:pt x="338" y="308"/>
                      </a:lnTo>
                      <a:lnTo>
                        <a:pt x="338" y="309"/>
                      </a:lnTo>
                      <a:lnTo>
                        <a:pt x="338" y="310"/>
                      </a:lnTo>
                      <a:lnTo>
                        <a:pt x="339" y="310"/>
                      </a:lnTo>
                      <a:lnTo>
                        <a:pt x="339" y="311"/>
                      </a:lnTo>
                      <a:lnTo>
                        <a:pt x="340" y="312"/>
                      </a:lnTo>
                      <a:lnTo>
                        <a:pt x="341" y="313"/>
                      </a:lnTo>
                      <a:lnTo>
                        <a:pt x="342" y="314"/>
                      </a:lnTo>
                      <a:lnTo>
                        <a:pt x="343" y="315"/>
                      </a:lnTo>
                      <a:lnTo>
                        <a:pt x="344" y="315"/>
                      </a:lnTo>
                      <a:lnTo>
                        <a:pt x="344" y="316"/>
                      </a:lnTo>
                      <a:lnTo>
                        <a:pt x="345" y="317"/>
                      </a:lnTo>
                      <a:lnTo>
                        <a:pt x="346" y="317"/>
                      </a:lnTo>
                      <a:lnTo>
                        <a:pt x="347" y="318"/>
                      </a:lnTo>
                      <a:lnTo>
                        <a:pt x="348" y="319"/>
                      </a:lnTo>
                      <a:lnTo>
                        <a:pt x="349" y="319"/>
                      </a:lnTo>
                      <a:lnTo>
                        <a:pt x="350" y="320"/>
                      </a:lnTo>
                      <a:lnTo>
                        <a:pt x="350" y="321"/>
                      </a:lnTo>
                      <a:lnTo>
                        <a:pt x="352" y="323"/>
                      </a:lnTo>
                      <a:lnTo>
                        <a:pt x="353" y="323"/>
                      </a:lnTo>
                      <a:lnTo>
                        <a:pt x="354" y="324"/>
                      </a:lnTo>
                      <a:lnTo>
                        <a:pt x="355" y="325"/>
                      </a:lnTo>
                      <a:lnTo>
                        <a:pt x="356" y="326"/>
                      </a:lnTo>
                      <a:lnTo>
                        <a:pt x="358" y="327"/>
                      </a:lnTo>
                      <a:lnTo>
                        <a:pt x="360" y="329"/>
                      </a:lnTo>
                      <a:lnTo>
                        <a:pt x="362" y="330"/>
                      </a:lnTo>
                      <a:lnTo>
                        <a:pt x="365" y="333"/>
                      </a:lnTo>
                      <a:lnTo>
                        <a:pt x="368" y="335"/>
                      </a:lnTo>
                      <a:lnTo>
                        <a:pt x="369" y="336"/>
                      </a:lnTo>
                      <a:lnTo>
                        <a:pt x="370" y="337"/>
                      </a:lnTo>
                      <a:lnTo>
                        <a:pt x="372" y="338"/>
                      </a:lnTo>
                      <a:lnTo>
                        <a:pt x="373" y="339"/>
                      </a:lnTo>
                      <a:lnTo>
                        <a:pt x="374" y="340"/>
                      </a:lnTo>
                      <a:lnTo>
                        <a:pt x="376" y="340"/>
                      </a:lnTo>
                      <a:lnTo>
                        <a:pt x="377" y="341"/>
                      </a:lnTo>
                      <a:lnTo>
                        <a:pt x="379" y="342"/>
                      </a:lnTo>
                      <a:lnTo>
                        <a:pt x="381" y="343"/>
                      </a:lnTo>
                      <a:lnTo>
                        <a:pt x="385" y="345"/>
                      </a:lnTo>
                      <a:lnTo>
                        <a:pt x="388" y="346"/>
                      </a:lnTo>
                      <a:lnTo>
                        <a:pt x="391" y="347"/>
                      </a:lnTo>
                      <a:lnTo>
                        <a:pt x="395" y="349"/>
                      </a:lnTo>
                      <a:lnTo>
                        <a:pt x="398" y="351"/>
                      </a:lnTo>
                      <a:lnTo>
                        <a:pt x="402" y="352"/>
                      </a:lnTo>
                      <a:lnTo>
                        <a:pt x="405" y="354"/>
                      </a:lnTo>
                      <a:lnTo>
                        <a:pt x="408" y="355"/>
                      </a:lnTo>
                      <a:lnTo>
                        <a:pt x="411" y="357"/>
                      </a:lnTo>
                      <a:lnTo>
                        <a:pt x="415" y="358"/>
                      </a:lnTo>
                      <a:lnTo>
                        <a:pt x="417" y="359"/>
                      </a:lnTo>
                      <a:lnTo>
                        <a:pt x="419" y="360"/>
                      </a:lnTo>
                      <a:lnTo>
                        <a:pt x="421" y="361"/>
                      </a:lnTo>
                      <a:lnTo>
                        <a:pt x="422" y="362"/>
                      </a:lnTo>
                      <a:lnTo>
                        <a:pt x="424" y="362"/>
                      </a:lnTo>
                      <a:lnTo>
                        <a:pt x="426" y="363"/>
                      </a:lnTo>
                      <a:lnTo>
                        <a:pt x="427" y="364"/>
                      </a:lnTo>
                      <a:lnTo>
                        <a:pt x="429" y="364"/>
                      </a:lnTo>
                      <a:lnTo>
                        <a:pt x="430" y="364"/>
                      </a:lnTo>
                      <a:lnTo>
                        <a:pt x="432" y="364"/>
                      </a:lnTo>
                      <a:lnTo>
                        <a:pt x="434" y="364"/>
                      </a:lnTo>
                      <a:lnTo>
                        <a:pt x="437" y="364"/>
                      </a:lnTo>
                      <a:lnTo>
                        <a:pt x="440" y="364"/>
                      </a:lnTo>
                      <a:lnTo>
                        <a:pt x="444" y="364"/>
                      </a:lnTo>
                      <a:lnTo>
                        <a:pt x="449" y="364"/>
                      </a:lnTo>
                      <a:lnTo>
                        <a:pt x="451" y="364"/>
                      </a:lnTo>
                      <a:lnTo>
                        <a:pt x="453" y="364"/>
                      </a:lnTo>
                      <a:lnTo>
                        <a:pt x="454" y="364"/>
                      </a:lnTo>
                      <a:lnTo>
                        <a:pt x="455" y="364"/>
                      </a:lnTo>
                      <a:lnTo>
                        <a:pt x="457" y="364"/>
                      </a:lnTo>
                      <a:lnTo>
                        <a:pt x="459" y="363"/>
                      </a:lnTo>
                      <a:lnTo>
                        <a:pt x="461" y="363"/>
                      </a:lnTo>
                      <a:lnTo>
                        <a:pt x="463" y="362"/>
                      </a:lnTo>
                      <a:lnTo>
                        <a:pt x="465" y="361"/>
                      </a:lnTo>
                      <a:lnTo>
                        <a:pt x="466" y="360"/>
                      </a:lnTo>
                      <a:lnTo>
                        <a:pt x="467" y="360"/>
                      </a:lnTo>
                      <a:lnTo>
                        <a:pt x="468" y="359"/>
                      </a:lnTo>
                      <a:lnTo>
                        <a:pt x="471" y="358"/>
                      </a:lnTo>
                      <a:lnTo>
                        <a:pt x="473" y="356"/>
                      </a:lnTo>
                      <a:lnTo>
                        <a:pt x="477" y="353"/>
                      </a:lnTo>
                      <a:lnTo>
                        <a:pt x="482" y="349"/>
                      </a:lnTo>
                      <a:lnTo>
                        <a:pt x="486" y="346"/>
                      </a:lnTo>
                      <a:lnTo>
                        <a:pt x="491" y="342"/>
                      </a:lnTo>
                      <a:lnTo>
                        <a:pt x="495" y="340"/>
                      </a:lnTo>
                      <a:lnTo>
                        <a:pt x="497" y="339"/>
                      </a:lnTo>
                      <a:lnTo>
                        <a:pt x="521" y="360"/>
                      </a:lnTo>
                      <a:lnTo>
                        <a:pt x="532" y="371"/>
                      </a:lnTo>
                      <a:lnTo>
                        <a:pt x="534" y="372"/>
                      </a:lnTo>
                      <a:lnTo>
                        <a:pt x="535" y="373"/>
                      </a:lnTo>
                      <a:lnTo>
                        <a:pt x="535" y="374"/>
                      </a:lnTo>
                      <a:lnTo>
                        <a:pt x="536" y="375"/>
                      </a:lnTo>
                      <a:lnTo>
                        <a:pt x="536" y="376"/>
                      </a:lnTo>
                      <a:lnTo>
                        <a:pt x="535" y="377"/>
                      </a:lnTo>
                      <a:lnTo>
                        <a:pt x="535" y="379"/>
                      </a:lnTo>
                      <a:lnTo>
                        <a:pt x="532" y="383"/>
                      </a:lnTo>
                      <a:lnTo>
                        <a:pt x="530" y="387"/>
                      </a:lnTo>
                      <a:lnTo>
                        <a:pt x="530" y="389"/>
                      </a:lnTo>
                      <a:lnTo>
                        <a:pt x="530" y="390"/>
                      </a:lnTo>
                      <a:lnTo>
                        <a:pt x="530" y="391"/>
                      </a:lnTo>
                      <a:lnTo>
                        <a:pt x="530" y="392"/>
                      </a:lnTo>
                      <a:lnTo>
                        <a:pt x="530" y="393"/>
                      </a:lnTo>
                      <a:lnTo>
                        <a:pt x="531" y="394"/>
                      </a:lnTo>
                      <a:lnTo>
                        <a:pt x="532" y="394"/>
                      </a:lnTo>
                      <a:lnTo>
                        <a:pt x="535" y="396"/>
                      </a:lnTo>
                      <a:lnTo>
                        <a:pt x="539" y="398"/>
                      </a:lnTo>
                      <a:lnTo>
                        <a:pt x="542" y="399"/>
                      </a:lnTo>
                      <a:lnTo>
                        <a:pt x="544" y="400"/>
                      </a:lnTo>
                      <a:lnTo>
                        <a:pt x="546" y="401"/>
                      </a:lnTo>
                      <a:lnTo>
                        <a:pt x="547" y="402"/>
                      </a:lnTo>
                      <a:lnTo>
                        <a:pt x="548" y="402"/>
                      </a:lnTo>
                      <a:lnTo>
                        <a:pt x="548" y="403"/>
                      </a:lnTo>
                      <a:lnTo>
                        <a:pt x="548" y="404"/>
                      </a:lnTo>
                      <a:lnTo>
                        <a:pt x="549" y="404"/>
                      </a:lnTo>
                      <a:lnTo>
                        <a:pt x="550" y="404"/>
                      </a:lnTo>
                      <a:lnTo>
                        <a:pt x="551" y="404"/>
                      </a:lnTo>
                      <a:lnTo>
                        <a:pt x="552" y="404"/>
                      </a:lnTo>
                      <a:lnTo>
                        <a:pt x="553" y="404"/>
                      </a:lnTo>
                      <a:lnTo>
                        <a:pt x="554" y="404"/>
                      </a:lnTo>
                      <a:lnTo>
                        <a:pt x="554" y="405"/>
                      </a:lnTo>
                      <a:lnTo>
                        <a:pt x="554" y="406"/>
                      </a:lnTo>
                      <a:lnTo>
                        <a:pt x="555" y="406"/>
                      </a:lnTo>
                      <a:lnTo>
                        <a:pt x="555" y="407"/>
                      </a:lnTo>
                      <a:lnTo>
                        <a:pt x="470" y="445"/>
                      </a:lnTo>
                      <a:lnTo>
                        <a:pt x="386" y="449"/>
                      </a:lnTo>
                      <a:lnTo>
                        <a:pt x="312" y="456"/>
                      </a:lnTo>
                      <a:lnTo>
                        <a:pt x="280" y="459"/>
                      </a:lnTo>
                      <a:lnTo>
                        <a:pt x="240" y="463"/>
                      </a:lnTo>
                      <a:lnTo>
                        <a:pt x="240" y="459"/>
                      </a:lnTo>
                      <a:lnTo>
                        <a:pt x="240" y="444"/>
                      </a:lnTo>
                      <a:lnTo>
                        <a:pt x="240" y="422"/>
                      </a:lnTo>
                      <a:lnTo>
                        <a:pt x="241" y="396"/>
                      </a:lnTo>
                      <a:lnTo>
                        <a:pt x="242" y="329"/>
                      </a:lnTo>
                      <a:lnTo>
                        <a:pt x="242" y="327"/>
                      </a:lnTo>
                      <a:lnTo>
                        <a:pt x="242" y="325"/>
                      </a:lnTo>
                      <a:lnTo>
                        <a:pt x="242" y="323"/>
                      </a:lnTo>
                      <a:lnTo>
                        <a:pt x="242" y="320"/>
                      </a:lnTo>
                      <a:lnTo>
                        <a:pt x="242" y="318"/>
                      </a:lnTo>
                      <a:lnTo>
                        <a:pt x="242" y="317"/>
                      </a:lnTo>
                      <a:lnTo>
                        <a:pt x="242" y="316"/>
                      </a:lnTo>
                      <a:lnTo>
                        <a:pt x="242" y="315"/>
                      </a:lnTo>
                      <a:lnTo>
                        <a:pt x="242" y="314"/>
                      </a:lnTo>
                      <a:lnTo>
                        <a:pt x="242" y="313"/>
                      </a:lnTo>
                      <a:lnTo>
                        <a:pt x="243" y="312"/>
                      </a:lnTo>
                      <a:lnTo>
                        <a:pt x="243" y="311"/>
                      </a:lnTo>
                      <a:lnTo>
                        <a:pt x="244" y="311"/>
                      </a:lnTo>
                      <a:lnTo>
                        <a:pt x="244" y="310"/>
                      </a:lnTo>
                      <a:lnTo>
                        <a:pt x="244" y="309"/>
                      </a:lnTo>
                      <a:lnTo>
                        <a:pt x="245" y="309"/>
                      </a:lnTo>
                      <a:lnTo>
                        <a:pt x="245" y="308"/>
                      </a:lnTo>
                      <a:lnTo>
                        <a:pt x="244" y="307"/>
                      </a:lnTo>
                      <a:lnTo>
                        <a:pt x="244" y="306"/>
                      </a:lnTo>
                      <a:lnTo>
                        <a:pt x="243" y="306"/>
                      </a:lnTo>
                      <a:lnTo>
                        <a:pt x="242" y="306"/>
                      </a:lnTo>
                      <a:lnTo>
                        <a:pt x="241" y="305"/>
                      </a:lnTo>
                      <a:lnTo>
                        <a:pt x="240" y="303"/>
                      </a:lnTo>
                      <a:lnTo>
                        <a:pt x="240" y="302"/>
                      </a:lnTo>
                      <a:lnTo>
                        <a:pt x="240" y="301"/>
                      </a:lnTo>
                      <a:lnTo>
                        <a:pt x="240" y="300"/>
                      </a:lnTo>
                      <a:lnTo>
                        <a:pt x="240" y="299"/>
                      </a:lnTo>
                      <a:lnTo>
                        <a:pt x="239" y="298"/>
                      </a:lnTo>
                      <a:lnTo>
                        <a:pt x="240" y="296"/>
                      </a:lnTo>
                      <a:lnTo>
                        <a:pt x="239" y="296"/>
                      </a:lnTo>
                      <a:lnTo>
                        <a:pt x="238" y="294"/>
                      </a:lnTo>
                      <a:lnTo>
                        <a:pt x="238" y="293"/>
                      </a:lnTo>
                      <a:lnTo>
                        <a:pt x="238" y="292"/>
                      </a:lnTo>
                      <a:lnTo>
                        <a:pt x="238" y="290"/>
                      </a:lnTo>
                      <a:lnTo>
                        <a:pt x="238" y="288"/>
                      </a:lnTo>
                      <a:lnTo>
                        <a:pt x="238" y="286"/>
                      </a:lnTo>
                      <a:lnTo>
                        <a:pt x="238" y="285"/>
                      </a:lnTo>
                      <a:lnTo>
                        <a:pt x="238" y="282"/>
                      </a:lnTo>
                      <a:lnTo>
                        <a:pt x="238" y="281"/>
                      </a:lnTo>
                      <a:lnTo>
                        <a:pt x="238" y="280"/>
                      </a:lnTo>
                      <a:lnTo>
                        <a:pt x="237" y="279"/>
                      </a:lnTo>
                      <a:lnTo>
                        <a:pt x="237" y="278"/>
                      </a:lnTo>
                      <a:lnTo>
                        <a:pt x="237" y="277"/>
                      </a:lnTo>
                      <a:lnTo>
                        <a:pt x="238" y="277"/>
                      </a:lnTo>
                      <a:lnTo>
                        <a:pt x="238" y="276"/>
                      </a:lnTo>
                      <a:lnTo>
                        <a:pt x="237" y="276"/>
                      </a:lnTo>
                      <a:lnTo>
                        <a:pt x="236" y="275"/>
                      </a:lnTo>
                      <a:lnTo>
                        <a:pt x="235" y="273"/>
                      </a:lnTo>
                      <a:lnTo>
                        <a:pt x="235" y="272"/>
                      </a:lnTo>
                      <a:lnTo>
                        <a:pt x="234" y="271"/>
                      </a:lnTo>
                      <a:lnTo>
                        <a:pt x="233" y="271"/>
                      </a:lnTo>
                      <a:lnTo>
                        <a:pt x="232" y="270"/>
                      </a:lnTo>
                      <a:lnTo>
                        <a:pt x="231" y="270"/>
                      </a:lnTo>
                      <a:lnTo>
                        <a:pt x="230" y="269"/>
                      </a:lnTo>
                      <a:lnTo>
                        <a:pt x="229" y="269"/>
                      </a:lnTo>
                      <a:lnTo>
                        <a:pt x="228" y="269"/>
                      </a:lnTo>
                      <a:lnTo>
                        <a:pt x="227" y="269"/>
                      </a:lnTo>
                      <a:lnTo>
                        <a:pt x="226" y="270"/>
                      </a:lnTo>
                      <a:lnTo>
                        <a:pt x="225" y="270"/>
                      </a:lnTo>
                      <a:lnTo>
                        <a:pt x="225" y="271"/>
                      </a:lnTo>
                      <a:lnTo>
                        <a:pt x="224" y="271"/>
                      </a:lnTo>
                      <a:lnTo>
                        <a:pt x="223" y="272"/>
                      </a:lnTo>
                      <a:lnTo>
                        <a:pt x="223" y="273"/>
                      </a:lnTo>
                      <a:lnTo>
                        <a:pt x="223" y="274"/>
                      </a:lnTo>
                      <a:lnTo>
                        <a:pt x="223" y="275"/>
                      </a:lnTo>
                      <a:lnTo>
                        <a:pt x="223" y="276"/>
                      </a:lnTo>
                      <a:lnTo>
                        <a:pt x="222" y="277"/>
                      </a:lnTo>
                      <a:lnTo>
                        <a:pt x="222" y="278"/>
                      </a:lnTo>
                      <a:lnTo>
                        <a:pt x="221" y="278"/>
                      </a:lnTo>
                      <a:lnTo>
                        <a:pt x="221" y="279"/>
                      </a:lnTo>
                      <a:lnTo>
                        <a:pt x="220" y="279"/>
                      </a:lnTo>
                      <a:lnTo>
                        <a:pt x="220" y="280"/>
                      </a:lnTo>
                      <a:lnTo>
                        <a:pt x="219" y="280"/>
                      </a:lnTo>
                      <a:lnTo>
                        <a:pt x="218" y="281"/>
                      </a:lnTo>
                      <a:lnTo>
                        <a:pt x="217" y="281"/>
                      </a:lnTo>
                      <a:lnTo>
                        <a:pt x="216" y="281"/>
                      </a:lnTo>
                      <a:lnTo>
                        <a:pt x="216" y="282"/>
                      </a:lnTo>
                      <a:lnTo>
                        <a:pt x="215" y="282"/>
                      </a:lnTo>
                      <a:lnTo>
                        <a:pt x="214" y="282"/>
                      </a:lnTo>
                      <a:lnTo>
                        <a:pt x="214" y="283"/>
                      </a:lnTo>
                      <a:lnTo>
                        <a:pt x="214" y="284"/>
                      </a:lnTo>
                      <a:lnTo>
                        <a:pt x="213" y="285"/>
                      </a:lnTo>
                      <a:lnTo>
                        <a:pt x="212" y="285"/>
                      </a:lnTo>
                      <a:lnTo>
                        <a:pt x="211" y="284"/>
                      </a:lnTo>
                      <a:lnTo>
                        <a:pt x="211" y="283"/>
                      </a:lnTo>
                      <a:lnTo>
                        <a:pt x="210" y="282"/>
                      </a:lnTo>
                      <a:lnTo>
                        <a:pt x="209" y="282"/>
                      </a:lnTo>
                      <a:lnTo>
                        <a:pt x="209" y="281"/>
                      </a:lnTo>
                      <a:lnTo>
                        <a:pt x="208" y="281"/>
                      </a:lnTo>
                      <a:lnTo>
                        <a:pt x="207" y="281"/>
                      </a:lnTo>
                      <a:lnTo>
                        <a:pt x="206" y="281"/>
                      </a:lnTo>
                      <a:lnTo>
                        <a:pt x="205" y="281"/>
                      </a:lnTo>
                      <a:lnTo>
                        <a:pt x="204" y="280"/>
                      </a:lnTo>
                      <a:lnTo>
                        <a:pt x="203" y="280"/>
                      </a:lnTo>
                      <a:lnTo>
                        <a:pt x="203" y="279"/>
                      </a:lnTo>
                      <a:lnTo>
                        <a:pt x="202" y="279"/>
                      </a:lnTo>
                      <a:lnTo>
                        <a:pt x="202" y="278"/>
                      </a:lnTo>
                      <a:lnTo>
                        <a:pt x="201" y="278"/>
                      </a:lnTo>
                      <a:lnTo>
                        <a:pt x="201" y="279"/>
                      </a:lnTo>
                      <a:lnTo>
                        <a:pt x="201" y="280"/>
                      </a:lnTo>
                      <a:lnTo>
                        <a:pt x="200" y="280"/>
                      </a:lnTo>
                      <a:lnTo>
                        <a:pt x="199" y="281"/>
                      </a:lnTo>
                      <a:lnTo>
                        <a:pt x="199" y="282"/>
                      </a:lnTo>
                      <a:lnTo>
                        <a:pt x="198" y="282"/>
                      </a:lnTo>
                      <a:lnTo>
                        <a:pt x="197" y="282"/>
                      </a:lnTo>
                      <a:lnTo>
                        <a:pt x="196" y="282"/>
                      </a:lnTo>
                      <a:lnTo>
                        <a:pt x="196" y="283"/>
                      </a:lnTo>
                      <a:lnTo>
                        <a:pt x="195" y="284"/>
                      </a:lnTo>
                      <a:lnTo>
                        <a:pt x="194" y="284"/>
                      </a:lnTo>
                      <a:lnTo>
                        <a:pt x="194" y="285"/>
                      </a:lnTo>
                      <a:lnTo>
                        <a:pt x="193" y="285"/>
                      </a:lnTo>
                      <a:lnTo>
                        <a:pt x="193" y="284"/>
                      </a:lnTo>
                      <a:lnTo>
                        <a:pt x="192" y="283"/>
                      </a:lnTo>
                      <a:lnTo>
                        <a:pt x="191" y="282"/>
                      </a:lnTo>
                      <a:lnTo>
                        <a:pt x="190" y="282"/>
                      </a:lnTo>
                      <a:lnTo>
                        <a:pt x="189" y="281"/>
                      </a:lnTo>
                      <a:lnTo>
                        <a:pt x="188" y="281"/>
                      </a:lnTo>
                      <a:lnTo>
                        <a:pt x="187" y="280"/>
                      </a:lnTo>
                      <a:lnTo>
                        <a:pt x="187" y="279"/>
                      </a:lnTo>
                      <a:lnTo>
                        <a:pt x="186" y="278"/>
                      </a:lnTo>
                      <a:lnTo>
                        <a:pt x="186" y="277"/>
                      </a:lnTo>
                      <a:lnTo>
                        <a:pt x="186" y="276"/>
                      </a:lnTo>
                      <a:lnTo>
                        <a:pt x="186" y="275"/>
                      </a:lnTo>
                      <a:lnTo>
                        <a:pt x="185" y="274"/>
                      </a:lnTo>
                      <a:lnTo>
                        <a:pt x="185" y="273"/>
                      </a:lnTo>
                      <a:lnTo>
                        <a:pt x="185" y="271"/>
                      </a:lnTo>
                      <a:lnTo>
                        <a:pt x="185" y="270"/>
                      </a:lnTo>
                      <a:lnTo>
                        <a:pt x="186" y="268"/>
                      </a:lnTo>
                      <a:lnTo>
                        <a:pt x="186" y="267"/>
                      </a:lnTo>
                      <a:lnTo>
                        <a:pt x="187" y="266"/>
                      </a:lnTo>
                      <a:lnTo>
                        <a:pt x="187" y="265"/>
                      </a:lnTo>
                      <a:lnTo>
                        <a:pt x="186" y="265"/>
                      </a:lnTo>
                      <a:lnTo>
                        <a:pt x="186" y="264"/>
                      </a:lnTo>
                      <a:lnTo>
                        <a:pt x="185" y="264"/>
                      </a:lnTo>
                      <a:lnTo>
                        <a:pt x="183" y="263"/>
                      </a:lnTo>
                      <a:lnTo>
                        <a:pt x="182" y="262"/>
                      </a:lnTo>
                      <a:lnTo>
                        <a:pt x="181" y="261"/>
                      </a:lnTo>
                      <a:lnTo>
                        <a:pt x="180" y="261"/>
                      </a:lnTo>
                      <a:lnTo>
                        <a:pt x="180" y="260"/>
                      </a:lnTo>
                      <a:lnTo>
                        <a:pt x="179" y="260"/>
                      </a:lnTo>
                      <a:lnTo>
                        <a:pt x="179" y="259"/>
                      </a:lnTo>
                      <a:lnTo>
                        <a:pt x="178" y="259"/>
                      </a:lnTo>
                      <a:lnTo>
                        <a:pt x="177" y="258"/>
                      </a:lnTo>
                      <a:lnTo>
                        <a:pt x="174" y="256"/>
                      </a:lnTo>
                      <a:lnTo>
                        <a:pt x="150" y="243"/>
                      </a:lnTo>
                      <a:lnTo>
                        <a:pt x="119" y="227"/>
                      </a:lnTo>
                      <a:lnTo>
                        <a:pt x="105" y="220"/>
                      </a:lnTo>
                      <a:lnTo>
                        <a:pt x="95" y="215"/>
                      </a:lnTo>
                      <a:lnTo>
                        <a:pt x="93" y="213"/>
                      </a:lnTo>
                      <a:lnTo>
                        <a:pt x="87" y="210"/>
                      </a:lnTo>
                      <a:lnTo>
                        <a:pt x="83" y="207"/>
                      </a:lnTo>
                      <a:lnTo>
                        <a:pt x="77" y="204"/>
                      </a:lnTo>
                      <a:lnTo>
                        <a:pt x="72" y="200"/>
                      </a:lnTo>
                      <a:lnTo>
                        <a:pt x="66" y="195"/>
                      </a:lnTo>
                      <a:lnTo>
                        <a:pt x="60" y="192"/>
                      </a:lnTo>
                      <a:lnTo>
                        <a:pt x="54" y="188"/>
                      </a:lnTo>
                      <a:lnTo>
                        <a:pt x="47" y="183"/>
                      </a:lnTo>
                      <a:lnTo>
                        <a:pt x="41" y="179"/>
                      </a:lnTo>
                      <a:lnTo>
                        <a:pt x="36" y="175"/>
                      </a:lnTo>
                      <a:lnTo>
                        <a:pt x="28" y="171"/>
                      </a:lnTo>
                      <a:lnTo>
                        <a:pt x="24" y="168"/>
                      </a:lnTo>
                      <a:lnTo>
                        <a:pt x="19" y="164"/>
                      </a:lnTo>
                      <a:lnTo>
                        <a:pt x="13" y="160"/>
                      </a:lnTo>
                      <a:lnTo>
                        <a:pt x="6" y="156"/>
                      </a:lnTo>
                      <a:lnTo>
                        <a:pt x="6" y="155"/>
                      </a:lnTo>
                      <a:lnTo>
                        <a:pt x="5" y="155"/>
                      </a:lnTo>
                      <a:lnTo>
                        <a:pt x="0" y="154"/>
                      </a:lnTo>
                      <a:lnTo>
                        <a:pt x="0" y="153"/>
                      </a:lnTo>
                      <a:lnTo>
                        <a:pt x="0" y="152"/>
                      </a:lnTo>
                      <a:lnTo>
                        <a:pt x="1" y="151"/>
                      </a:lnTo>
                      <a:lnTo>
                        <a:pt x="5" y="149"/>
                      </a:lnTo>
                      <a:lnTo>
                        <a:pt x="5" y="147"/>
                      </a:lnTo>
                      <a:lnTo>
                        <a:pt x="6" y="145"/>
                      </a:lnTo>
                      <a:lnTo>
                        <a:pt x="7" y="144"/>
                      </a:lnTo>
                      <a:lnTo>
                        <a:pt x="8" y="144"/>
                      </a:lnTo>
                      <a:lnTo>
                        <a:pt x="9" y="143"/>
                      </a:lnTo>
                      <a:lnTo>
                        <a:pt x="14" y="141"/>
                      </a:lnTo>
                      <a:lnTo>
                        <a:pt x="17" y="139"/>
                      </a:lnTo>
                      <a:lnTo>
                        <a:pt x="18" y="139"/>
                      </a:lnTo>
                      <a:lnTo>
                        <a:pt x="21" y="138"/>
                      </a:lnTo>
                      <a:lnTo>
                        <a:pt x="22" y="137"/>
                      </a:lnTo>
                      <a:lnTo>
                        <a:pt x="24" y="137"/>
                      </a:lnTo>
                      <a:lnTo>
                        <a:pt x="25" y="137"/>
                      </a:lnTo>
                      <a:lnTo>
                        <a:pt x="26" y="136"/>
                      </a:lnTo>
                      <a:lnTo>
                        <a:pt x="26" y="135"/>
                      </a:lnTo>
                      <a:lnTo>
                        <a:pt x="30" y="131"/>
                      </a:lnTo>
                      <a:lnTo>
                        <a:pt x="31" y="129"/>
                      </a:lnTo>
                      <a:lnTo>
                        <a:pt x="31" y="128"/>
                      </a:lnTo>
                      <a:lnTo>
                        <a:pt x="30" y="127"/>
                      </a:lnTo>
                      <a:lnTo>
                        <a:pt x="30" y="126"/>
                      </a:lnTo>
                      <a:lnTo>
                        <a:pt x="30" y="125"/>
                      </a:lnTo>
                      <a:lnTo>
                        <a:pt x="29" y="125"/>
                      </a:lnTo>
                      <a:lnTo>
                        <a:pt x="29" y="124"/>
                      </a:lnTo>
                      <a:lnTo>
                        <a:pt x="29" y="123"/>
                      </a:lnTo>
                      <a:lnTo>
                        <a:pt x="28" y="122"/>
                      </a:lnTo>
                      <a:lnTo>
                        <a:pt x="28" y="121"/>
                      </a:lnTo>
                      <a:lnTo>
                        <a:pt x="28" y="120"/>
                      </a:lnTo>
                      <a:lnTo>
                        <a:pt x="28" y="119"/>
                      </a:lnTo>
                      <a:lnTo>
                        <a:pt x="27" y="119"/>
                      </a:lnTo>
                      <a:lnTo>
                        <a:pt x="26" y="119"/>
                      </a:lnTo>
                      <a:lnTo>
                        <a:pt x="25" y="119"/>
                      </a:lnTo>
                      <a:lnTo>
                        <a:pt x="25" y="118"/>
                      </a:lnTo>
                      <a:lnTo>
                        <a:pt x="25" y="117"/>
                      </a:lnTo>
                      <a:lnTo>
                        <a:pt x="24" y="117"/>
                      </a:lnTo>
                      <a:lnTo>
                        <a:pt x="23" y="116"/>
                      </a:lnTo>
                      <a:lnTo>
                        <a:pt x="23" y="115"/>
                      </a:lnTo>
                      <a:lnTo>
                        <a:pt x="22" y="115"/>
                      </a:lnTo>
                      <a:lnTo>
                        <a:pt x="22" y="114"/>
                      </a:lnTo>
                      <a:lnTo>
                        <a:pt x="22" y="113"/>
                      </a:lnTo>
                      <a:lnTo>
                        <a:pt x="21" y="113"/>
                      </a:lnTo>
                      <a:lnTo>
                        <a:pt x="21" y="112"/>
                      </a:lnTo>
                      <a:lnTo>
                        <a:pt x="21" y="111"/>
                      </a:lnTo>
                      <a:lnTo>
                        <a:pt x="21" y="110"/>
                      </a:lnTo>
                      <a:lnTo>
                        <a:pt x="20" y="110"/>
                      </a:lnTo>
                      <a:lnTo>
                        <a:pt x="20" y="109"/>
                      </a:lnTo>
                      <a:lnTo>
                        <a:pt x="20" y="108"/>
                      </a:lnTo>
                      <a:lnTo>
                        <a:pt x="20" y="107"/>
                      </a:lnTo>
                      <a:lnTo>
                        <a:pt x="20" y="106"/>
                      </a:lnTo>
                      <a:lnTo>
                        <a:pt x="20" y="105"/>
                      </a:lnTo>
                      <a:lnTo>
                        <a:pt x="18" y="102"/>
                      </a:lnTo>
                      <a:lnTo>
                        <a:pt x="16" y="102"/>
                      </a:lnTo>
                      <a:lnTo>
                        <a:pt x="16" y="101"/>
                      </a:lnTo>
                      <a:lnTo>
                        <a:pt x="16" y="100"/>
                      </a:lnTo>
                      <a:lnTo>
                        <a:pt x="16" y="99"/>
                      </a:lnTo>
                      <a:lnTo>
                        <a:pt x="15" y="99"/>
                      </a:lnTo>
                      <a:lnTo>
                        <a:pt x="15" y="98"/>
                      </a:lnTo>
                      <a:lnTo>
                        <a:pt x="14" y="97"/>
                      </a:lnTo>
                      <a:lnTo>
                        <a:pt x="14" y="96"/>
                      </a:lnTo>
                      <a:lnTo>
                        <a:pt x="15" y="96"/>
                      </a:lnTo>
                      <a:lnTo>
                        <a:pt x="16" y="95"/>
                      </a:lnTo>
                      <a:lnTo>
                        <a:pt x="17" y="95"/>
                      </a:lnTo>
                      <a:lnTo>
                        <a:pt x="19" y="95"/>
                      </a:lnTo>
                      <a:lnTo>
                        <a:pt x="19" y="94"/>
                      </a:lnTo>
                      <a:lnTo>
                        <a:pt x="20" y="94"/>
                      </a:lnTo>
                      <a:lnTo>
                        <a:pt x="20" y="93"/>
                      </a:lnTo>
                      <a:lnTo>
                        <a:pt x="20" y="91"/>
                      </a:lnTo>
                      <a:lnTo>
                        <a:pt x="20" y="90"/>
                      </a:lnTo>
                      <a:lnTo>
                        <a:pt x="21" y="89"/>
                      </a:lnTo>
                      <a:lnTo>
                        <a:pt x="21" y="88"/>
                      </a:lnTo>
                      <a:lnTo>
                        <a:pt x="21" y="87"/>
                      </a:lnTo>
                      <a:lnTo>
                        <a:pt x="22" y="87"/>
                      </a:lnTo>
                      <a:lnTo>
                        <a:pt x="25" y="87"/>
                      </a:lnTo>
                      <a:lnTo>
                        <a:pt x="25" y="86"/>
                      </a:lnTo>
                      <a:lnTo>
                        <a:pt x="25" y="85"/>
                      </a:lnTo>
                      <a:lnTo>
                        <a:pt x="25" y="84"/>
                      </a:lnTo>
                      <a:lnTo>
                        <a:pt x="25" y="81"/>
                      </a:lnTo>
                      <a:lnTo>
                        <a:pt x="25" y="80"/>
                      </a:lnTo>
                      <a:lnTo>
                        <a:pt x="25" y="79"/>
                      </a:lnTo>
                      <a:lnTo>
                        <a:pt x="25" y="78"/>
                      </a:lnTo>
                      <a:lnTo>
                        <a:pt x="25" y="76"/>
                      </a:lnTo>
                      <a:lnTo>
                        <a:pt x="25" y="75"/>
                      </a:lnTo>
                      <a:lnTo>
                        <a:pt x="25" y="74"/>
                      </a:lnTo>
                      <a:lnTo>
                        <a:pt x="25" y="73"/>
                      </a:lnTo>
                      <a:lnTo>
                        <a:pt x="26" y="73"/>
                      </a:lnTo>
                      <a:lnTo>
                        <a:pt x="27" y="73"/>
                      </a:lnTo>
                      <a:lnTo>
                        <a:pt x="27" y="72"/>
                      </a:lnTo>
                      <a:lnTo>
                        <a:pt x="28" y="72"/>
                      </a:lnTo>
                      <a:lnTo>
                        <a:pt x="29" y="72"/>
                      </a:lnTo>
                      <a:lnTo>
                        <a:pt x="29" y="73"/>
                      </a:lnTo>
                      <a:lnTo>
                        <a:pt x="30" y="73"/>
                      </a:lnTo>
                      <a:lnTo>
                        <a:pt x="31" y="73"/>
                      </a:lnTo>
                      <a:lnTo>
                        <a:pt x="31" y="74"/>
                      </a:lnTo>
                      <a:lnTo>
                        <a:pt x="31" y="73"/>
                      </a:lnTo>
                      <a:lnTo>
                        <a:pt x="32" y="73"/>
                      </a:lnTo>
                      <a:lnTo>
                        <a:pt x="32" y="72"/>
                      </a:lnTo>
                      <a:lnTo>
                        <a:pt x="32" y="73"/>
                      </a:lnTo>
                      <a:lnTo>
                        <a:pt x="33" y="73"/>
                      </a:lnTo>
                      <a:lnTo>
                        <a:pt x="34" y="72"/>
                      </a:lnTo>
                      <a:lnTo>
                        <a:pt x="34" y="73"/>
                      </a:lnTo>
                      <a:lnTo>
                        <a:pt x="35" y="73"/>
                      </a:lnTo>
                      <a:lnTo>
                        <a:pt x="36" y="73"/>
                      </a:lnTo>
                      <a:lnTo>
                        <a:pt x="37" y="73"/>
                      </a:lnTo>
                      <a:lnTo>
                        <a:pt x="37" y="72"/>
                      </a:lnTo>
                      <a:lnTo>
                        <a:pt x="37" y="71"/>
                      </a:lnTo>
                      <a:lnTo>
                        <a:pt x="37" y="70"/>
                      </a:lnTo>
                      <a:lnTo>
                        <a:pt x="38" y="71"/>
                      </a:lnTo>
                      <a:lnTo>
                        <a:pt x="39" y="71"/>
                      </a:lnTo>
                      <a:lnTo>
                        <a:pt x="39" y="72"/>
                      </a:lnTo>
                      <a:lnTo>
                        <a:pt x="40" y="72"/>
                      </a:lnTo>
                      <a:lnTo>
                        <a:pt x="40" y="71"/>
                      </a:lnTo>
                      <a:lnTo>
                        <a:pt x="39" y="70"/>
                      </a:lnTo>
                      <a:lnTo>
                        <a:pt x="39" y="69"/>
                      </a:lnTo>
                      <a:lnTo>
                        <a:pt x="39" y="68"/>
                      </a:lnTo>
                      <a:lnTo>
                        <a:pt x="39" y="67"/>
                      </a:lnTo>
                      <a:lnTo>
                        <a:pt x="38" y="67"/>
                      </a:lnTo>
                      <a:lnTo>
                        <a:pt x="39" y="67"/>
                      </a:lnTo>
                      <a:lnTo>
                        <a:pt x="38" y="67"/>
                      </a:lnTo>
                      <a:lnTo>
                        <a:pt x="39" y="67"/>
                      </a:lnTo>
                      <a:lnTo>
                        <a:pt x="39" y="66"/>
                      </a:lnTo>
                      <a:lnTo>
                        <a:pt x="40" y="66"/>
                      </a:lnTo>
                      <a:lnTo>
                        <a:pt x="41" y="65"/>
                      </a:lnTo>
                      <a:lnTo>
                        <a:pt x="42" y="65"/>
                      </a:lnTo>
                      <a:lnTo>
                        <a:pt x="43" y="65"/>
                      </a:lnTo>
                      <a:lnTo>
                        <a:pt x="43" y="64"/>
                      </a:lnTo>
                      <a:lnTo>
                        <a:pt x="45" y="64"/>
                      </a:lnTo>
                      <a:lnTo>
                        <a:pt x="46" y="64"/>
                      </a:lnTo>
                      <a:lnTo>
                        <a:pt x="46" y="63"/>
                      </a:lnTo>
                      <a:lnTo>
                        <a:pt x="47" y="63"/>
                      </a:lnTo>
                      <a:lnTo>
                        <a:pt x="48" y="63"/>
                      </a:lnTo>
                      <a:lnTo>
                        <a:pt x="48" y="62"/>
                      </a:lnTo>
                      <a:lnTo>
                        <a:pt x="49" y="62"/>
                      </a:lnTo>
                      <a:lnTo>
                        <a:pt x="49" y="63"/>
                      </a:lnTo>
                      <a:lnTo>
                        <a:pt x="50" y="63"/>
                      </a:lnTo>
                      <a:lnTo>
                        <a:pt x="50" y="64"/>
                      </a:lnTo>
                      <a:lnTo>
                        <a:pt x="50" y="65"/>
                      </a:lnTo>
                      <a:lnTo>
                        <a:pt x="51" y="65"/>
                      </a:lnTo>
                      <a:lnTo>
                        <a:pt x="52" y="65"/>
                      </a:lnTo>
                      <a:lnTo>
                        <a:pt x="52" y="66"/>
                      </a:lnTo>
                      <a:lnTo>
                        <a:pt x="53" y="66"/>
                      </a:lnTo>
                      <a:lnTo>
                        <a:pt x="53" y="67"/>
                      </a:lnTo>
                      <a:lnTo>
                        <a:pt x="54" y="67"/>
                      </a:lnTo>
                      <a:lnTo>
                        <a:pt x="55" y="67"/>
                      </a:lnTo>
                      <a:lnTo>
                        <a:pt x="55" y="68"/>
                      </a:lnTo>
                      <a:lnTo>
                        <a:pt x="56" y="68"/>
                      </a:lnTo>
                      <a:lnTo>
                        <a:pt x="57" y="69"/>
                      </a:lnTo>
                      <a:lnTo>
                        <a:pt x="58" y="69"/>
                      </a:lnTo>
                      <a:lnTo>
                        <a:pt x="59" y="69"/>
                      </a:lnTo>
                      <a:lnTo>
                        <a:pt x="60" y="69"/>
                      </a:lnTo>
                      <a:lnTo>
                        <a:pt x="61" y="69"/>
                      </a:lnTo>
                      <a:lnTo>
                        <a:pt x="62" y="70"/>
                      </a:lnTo>
                      <a:lnTo>
                        <a:pt x="63" y="70"/>
                      </a:lnTo>
                      <a:lnTo>
                        <a:pt x="64" y="70"/>
                      </a:lnTo>
                      <a:lnTo>
                        <a:pt x="65" y="70"/>
                      </a:lnTo>
                      <a:lnTo>
                        <a:pt x="66" y="70"/>
                      </a:lnTo>
                      <a:lnTo>
                        <a:pt x="67" y="70"/>
                      </a:lnTo>
                      <a:lnTo>
                        <a:pt x="68" y="70"/>
                      </a:lnTo>
                      <a:lnTo>
                        <a:pt x="69" y="70"/>
                      </a:lnTo>
                      <a:lnTo>
                        <a:pt x="70" y="70"/>
                      </a:lnTo>
                      <a:lnTo>
                        <a:pt x="70" y="71"/>
                      </a:lnTo>
                      <a:lnTo>
                        <a:pt x="71" y="71"/>
                      </a:lnTo>
                      <a:lnTo>
                        <a:pt x="72" y="72"/>
                      </a:lnTo>
                      <a:lnTo>
                        <a:pt x="72" y="73"/>
                      </a:lnTo>
                      <a:lnTo>
                        <a:pt x="73" y="73"/>
                      </a:lnTo>
                      <a:lnTo>
                        <a:pt x="74" y="73"/>
                      </a:lnTo>
                      <a:lnTo>
                        <a:pt x="75" y="73"/>
                      </a:lnTo>
                      <a:lnTo>
                        <a:pt x="75" y="74"/>
                      </a:lnTo>
                      <a:lnTo>
                        <a:pt x="76" y="74"/>
                      </a:lnTo>
                      <a:lnTo>
                        <a:pt x="76" y="73"/>
                      </a:lnTo>
                      <a:lnTo>
                        <a:pt x="77" y="72"/>
                      </a:lnTo>
                      <a:lnTo>
                        <a:pt x="81" y="68"/>
                      </a:lnTo>
                      <a:lnTo>
                        <a:pt x="84" y="65"/>
                      </a:lnTo>
                      <a:lnTo>
                        <a:pt x="89" y="60"/>
                      </a:lnTo>
                      <a:lnTo>
                        <a:pt x="94" y="55"/>
                      </a:lnTo>
                      <a:lnTo>
                        <a:pt x="98" y="50"/>
                      </a:lnTo>
                      <a:lnTo>
                        <a:pt x="102" y="44"/>
                      </a:lnTo>
                      <a:lnTo>
                        <a:pt x="107" y="39"/>
                      </a:lnTo>
                      <a:lnTo>
                        <a:pt x="109" y="38"/>
                      </a:lnTo>
                      <a:lnTo>
                        <a:pt x="112" y="34"/>
                      </a:lnTo>
                      <a:lnTo>
                        <a:pt x="112" y="33"/>
                      </a:lnTo>
                      <a:lnTo>
                        <a:pt x="113" y="33"/>
                      </a:lnTo>
                      <a:lnTo>
                        <a:pt x="115" y="33"/>
                      </a:lnTo>
                      <a:lnTo>
                        <a:pt x="116" y="34"/>
                      </a:lnTo>
                      <a:lnTo>
                        <a:pt x="118" y="35"/>
                      </a:lnTo>
                      <a:lnTo>
                        <a:pt x="121" y="35"/>
                      </a:lnTo>
                      <a:lnTo>
                        <a:pt x="123" y="36"/>
                      </a:lnTo>
                      <a:lnTo>
                        <a:pt x="124" y="36"/>
                      </a:lnTo>
                      <a:lnTo>
                        <a:pt x="124" y="37"/>
                      </a:lnTo>
                      <a:lnTo>
                        <a:pt x="127" y="38"/>
                      </a:lnTo>
                      <a:lnTo>
                        <a:pt x="129" y="40"/>
                      </a:lnTo>
                      <a:lnTo>
                        <a:pt x="130" y="41"/>
                      </a:lnTo>
                      <a:lnTo>
                        <a:pt x="130" y="42"/>
                      </a:lnTo>
                      <a:lnTo>
                        <a:pt x="130" y="43"/>
                      </a:lnTo>
                      <a:lnTo>
                        <a:pt x="130" y="44"/>
                      </a:lnTo>
                      <a:lnTo>
                        <a:pt x="130" y="46"/>
                      </a:lnTo>
                      <a:lnTo>
                        <a:pt x="129" y="46"/>
                      </a:lnTo>
                      <a:lnTo>
                        <a:pt x="129" y="47"/>
                      </a:lnTo>
                      <a:lnTo>
                        <a:pt x="129" y="48"/>
                      </a:lnTo>
                      <a:lnTo>
                        <a:pt x="130" y="49"/>
                      </a:lnTo>
                      <a:lnTo>
                        <a:pt x="130" y="50"/>
                      </a:lnTo>
                      <a:lnTo>
                        <a:pt x="130" y="51"/>
                      </a:lnTo>
                      <a:lnTo>
                        <a:pt x="131" y="52"/>
                      </a:lnTo>
                      <a:lnTo>
                        <a:pt x="132" y="53"/>
                      </a:lnTo>
                      <a:lnTo>
                        <a:pt x="135" y="54"/>
                      </a:lnTo>
                      <a:lnTo>
                        <a:pt x="135" y="55"/>
                      </a:lnTo>
                      <a:lnTo>
                        <a:pt x="136" y="55"/>
                      </a:lnTo>
                      <a:lnTo>
                        <a:pt x="137" y="54"/>
                      </a:lnTo>
                      <a:lnTo>
                        <a:pt x="139" y="53"/>
                      </a:lnTo>
                      <a:lnTo>
                        <a:pt x="140" y="53"/>
                      </a:lnTo>
                      <a:lnTo>
                        <a:pt x="141" y="52"/>
                      </a:lnTo>
                      <a:lnTo>
                        <a:pt x="142" y="52"/>
                      </a:lnTo>
                      <a:lnTo>
                        <a:pt x="143" y="52"/>
                      </a:lnTo>
                      <a:lnTo>
                        <a:pt x="144" y="52"/>
                      </a:lnTo>
                      <a:lnTo>
                        <a:pt x="145" y="52"/>
                      </a:lnTo>
                      <a:lnTo>
                        <a:pt x="145" y="51"/>
                      </a:lnTo>
                      <a:lnTo>
                        <a:pt x="147" y="50"/>
                      </a:lnTo>
                      <a:lnTo>
                        <a:pt x="147" y="49"/>
                      </a:lnTo>
                      <a:lnTo>
                        <a:pt x="150" y="46"/>
                      </a:lnTo>
                      <a:lnTo>
                        <a:pt x="150" y="45"/>
                      </a:lnTo>
                      <a:lnTo>
                        <a:pt x="150" y="44"/>
                      </a:lnTo>
                      <a:lnTo>
                        <a:pt x="150" y="43"/>
                      </a:lnTo>
                      <a:lnTo>
                        <a:pt x="149" y="43"/>
                      </a:lnTo>
                      <a:lnTo>
                        <a:pt x="149" y="42"/>
                      </a:lnTo>
                      <a:lnTo>
                        <a:pt x="150" y="41"/>
                      </a:lnTo>
                      <a:lnTo>
                        <a:pt x="150" y="40"/>
                      </a:lnTo>
                      <a:lnTo>
                        <a:pt x="150" y="39"/>
                      </a:lnTo>
                      <a:lnTo>
                        <a:pt x="151" y="38"/>
                      </a:lnTo>
                      <a:lnTo>
                        <a:pt x="150" y="38"/>
                      </a:lnTo>
                      <a:lnTo>
                        <a:pt x="150" y="37"/>
                      </a:lnTo>
                      <a:lnTo>
                        <a:pt x="150" y="36"/>
                      </a:lnTo>
                      <a:lnTo>
                        <a:pt x="150" y="35"/>
                      </a:lnTo>
                      <a:lnTo>
                        <a:pt x="150" y="34"/>
                      </a:lnTo>
                      <a:lnTo>
                        <a:pt x="150" y="33"/>
                      </a:lnTo>
                      <a:lnTo>
                        <a:pt x="150" y="32"/>
                      </a:lnTo>
                      <a:lnTo>
                        <a:pt x="149" y="31"/>
                      </a:lnTo>
                      <a:lnTo>
                        <a:pt x="150" y="30"/>
                      </a:lnTo>
                      <a:lnTo>
                        <a:pt x="152" y="28"/>
                      </a:lnTo>
                      <a:lnTo>
                        <a:pt x="152" y="27"/>
                      </a:lnTo>
                      <a:lnTo>
                        <a:pt x="152" y="26"/>
                      </a:lnTo>
                      <a:lnTo>
                        <a:pt x="151" y="26"/>
                      </a:lnTo>
                      <a:lnTo>
                        <a:pt x="151" y="25"/>
                      </a:lnTo>
                      <a:lnTo>
                        <a:pt x="151" y="24"/>
                      </a:lnTo>
                      <a:lnTo>
                        <a:pt x="151" y="23"/>
                      </a:lnTo>
                      <a:lnTo>
                        <a:pt x="152" y="23"/>
                      </a:lnTo>
                      <a:lnTo>
                        <a:pt x="153" y="23"/>
                      </a:lnTo>
                      <a:lnTo>
                        <a:pt x="153" y="22"/>
                      </a:lnTo>
                      <a:lnTo>
                        <a:pt x="153" y="23"/>
                      </a:lnTo>
                      <a:lnTo>
                        <a:pt x="154" y="22"/>
                      </a:lnTo>
                      <a:lnTo>
                        <a:pt x="155" y="22"/>
                      </a:lnTo>
                      <a:lnTo>
                        <a:pt x="155" y="21"/>
                      </a:lnTo>
                      <a:lnTo>
                        <a:pt x="156" y="21"/>
                      </a:lnTo>
                      <a:lnTo>
                        <a:pt x="156" y="20"/>
                      </a:lnTo>
                      <a:lnTo>
                        <a:pt x="156" y="18"/>
                      </a:lnTo>
                      <a:lnTo>
                        <a:pt x="156" y="17"/>
                      </a:lnTo>
                      <a:lnTo>
                        <a:pt x="156" y="16"/>
                      </a:lnTo>
                      <a:lnTo>
                        <a:pt x="157" y="16"/>
                      </a:lnTo>
                      <a:lnTo>
                        <a:pt x="158" y="15"/>
                      </a:lnTo>
                      <a:lnTo>
                        <a:pt x="159" y="15"/>
                      </a:lnTo>
                      <a:lnTo>
                        <a:pt x="161" y="15"/>
                      </a:lnTo>
                      <a:lnTo>
                        <a:pt x="163" y="15"/>
                      </a:lnTo>
                      <a:lnTo>
                        <a:pt x="164" y="15"/>
                      </a:lnTo>
                      <a:lnTo>
                        <a:pt x="165" y="15"/>
                      </a:lnTo>
                      <a:lnTo>
                        <a:pt x="165" y="16"/>
                      </a:lnTo>
                      <a:lnTo>
                        <a:pt x="166" y="15"/>
                      </a:lnTo>
                      <a:lnTo>
                        <a:pt x="167" y="16"/>
                      </a:lnTo>
                      <a:lnTo>
                        <a:pt x="168" y="16"/>
                      </a:lnTo>
                      <a:lnTo>
                        <a:pt x="169" y="16"/>
                      </a:lnTo>
                      <a:lnTo>
                        <a:pt x="170" y="16"/>
                      </a:lnTo>
                      <a:lnTo>
                        <a:pt x="170" y="17"/>
                      </a:lnTo>
                      <a:lnTo>
                        <a:pt x="171" y="16"/>
                      </a:lnTo>
                      <a:lnTo>
                        <a:pt x="172" y="15"/>
                      </a:lnTo>
                      <a:lnTo>
                        <a:pt x="173" y="15"/>
                      </a:lnTo>
                      <a:lnTo>
                        <a:pt x="174" y="15"/>
                      </a:lnTo>
                      <a:lnTo>
                        <a:pt x="175" y="14"/>
                      </a:lnTo>
                      <a:lnTo>
                        <a:pt x="176" y="14"/>
                      </a:lnTo>
                      <a:lnTo>
                        <a:pt x="176" y="13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3" name="Freeform 103">
                  <a:extLst>
                    <a:ext uri="{FF2B5EF4-FFF2-40B4-BE49-F238E27FC236}">
                      <a16:creationId xmlns:a16="http://schemas.microsoft.com/office/drawing/2014/main" id="{D5A7D396-06C8-4B79-901C-9014BF5E69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1675" y="3432175"/>
                  <a:ext cx="571500" cy="423863"/>
                </a:xfrm>
                <a:custGeom>
                  <a:avLst/>
                  <a:gdLst>
                    <a:gd name="T0" fmla="*/ 123 w 360"/>
                    <a:gd name="T1" fmla="*/ 16 h 267"/>
                    <a:gd name="T2" fmla="*/ 133 w 360"/>
                    <a:gd name="T3" fmla="*/ 22 h 267"/>
                    <a:gd name="T4" fmla="*/ 145 w 360"/>
                    <a:gd name="T5" fmla="*/ 19 h 267"/>
                    <a:gd name="T6" fmla="*/ 150 w 360"/>
                    <a:gd name="T7" fmla="*/ 9 h 267"/>
                    <a:gd name="T8" fmla="*/ 162 w 360"/>
                    <a:gd name="T9" fmla="*/ 2 h 267"/>
                    <a:gd name="T10" fmla="*/ 170 w 360"/>
                    <a:gd name="T11" fmla="*/ 7 h 267"/>
                    <a:gd name="T12" fmla="*/ 179 w 360"/>
                    <a:gd name="T13" fmla="*/ 4 h 267"/>
                    <a:gd name="T14" fmla="*/ 190 w 360"/>
                    <a:gd name="T15" fmla="*/ 2 h 267"/>
                    <a:gd name="T16" fmla="*/ 202 w 360"/>
                    <a:gd name="T17" fmla="*/ 2 h 267"/>
                    <a:gd name="T18" fmla="*/ 213 w 360"/>
                    <a:gd name="T19" fmla="*/ 2 h 267"/>
                    <a:gd name="T20" fmla="*/ 225 w 360"/>
                    <a:gd name="T21" fmla="*/ 3 h 267"/>
                    <a:gd name="T22" fmla="*/ 228 w 360"/>
                    <a:gd name="T23" fmla="*/ 13 h 267"/>
                    <a:gd name="T24" fmla="*/ 232 w 360"/>
                    <a:gd name="T25" fmla="*/ 20 h 267"/>
                    <a:gd name="T26" fmla="*/ 236 w 360"/>
                    <a:gd name="T27" fmla="*/ 31 h 267"/>
                    <a:gd name="T28" fmla="*/ 237 w 360"/>
                    <a:gd name="T29" fmla="*/ 43 h 267"/>
                    <a:gd name="T30" fmla="*/ 237 w 360"/>
                    <a:gd name="T31" fmla="*/ 54 h 267"/>
                    <a:gd name="T32" fmla="*/ 243 w 360"/>
                    <a:gd name="T33" fmla="*/ 60 h 267"/>
                    <a:gd name="T34" fmla="*/ 247 w 360"/>
                    <a:gd name="T35" fmla="*/ 71 h 267"/>
                    <a:gd name="T36" fmla="*/ 255 w 360"/>
                    <a:gd name="T37" fmla="*/ 81 h 267"/>
                    <a:gd name="T38" fmla="*/ 268 w 360"/>
                    <a:gd name="T39" fmla="*/ 82 h 267"/>
                    <a:gd name="T40" fmla="*/ 280 w 360"/>
                    <a:gd name="T41" fmla="*/ 78 h 267"/>
                    <a:gd name="T42" fmla="*/ 291 w 360"/>
                    <a:gd name="T43" fmla="*/ 76 h 267"/>
                    <a:gd name="T44" fmla="*/ 297 w 360"/>
                    <a:gd name="T45" fmla="*/ 88 h 267"/>
                    <a:gd name="T46" fmla="*/ 296 w 360"/>
                    <a:gd name="T47" fmla="*/ 100 h 267"/>
                    <a:gd name="T48" fmla="*/ 296 w 360"/>
                    <a:gd name="T49" fmla="*/ 111 h 267"/>
                    <a:gd name="T50" fmla="*/ 291 w 360"/>
                    <a:gd name="T51" fmla="*/ 121 h 267"/>
                    <a:gd name="T52" fmla="*/ 291 w 360"/>
                    <a:gd name="T53" fmla="*/ 133 h 267"/>
                    <a:gd name="T54" fmla="*/ 298 w 360"/>
                    <a:gd name="T55" fmla="*/ 141 h 267"/>
                    <a:gd name="T56" fmla="*/ 305 w 360"/>
                    <a:gd name="T57" fmla="*/ 149 h 267"/>
                    <a:gd name="T58" fmla="*/ 313 w 360"/>
                    <a:gd name="T59" fmla="*/ 159 h 267"/>
                    <a:gd name="T60" fmla="*/ 317 w 360"/>
                    <a:gd name="T61" fmla="*/ 173 h 267"/>
                    <a:gd name="T62" fmla="*/ 323 w 360"/>
                    <a:gd name="T63" fmla="*/ 183 h 267"/>
                    <a:gd name="T64" fmla="*/ 332 w 360"/>
                    <a:gd name="T65" fmla="*/ 188 h 267"/>
                    <a:gd name="T66" fmla="*/ 338 w 360"/>
                    <a:gd name="T67" fmla="*/ 198 h 267"/>
                    <a:gd name="T68" fmla="*/ 332 w 360"/>
                    <a:gd name="T69" fmla="*/ 204 h 267"/>
                    <a:gd name="T70" fmla="*/ 321 w 360"/>
                    <a:gd name="T71" fmla="*/ 211 h 267"/>
                    <a:gd name="T72" fmla="*/ 325 w 360"/>
                    <a:gd name="T73" fmla="*/ 220 h 267"/>
                    <a:gd name="T74" fmla="*/ 337 w 360"/>
                    <a:gd name="T75" fmla="*/ 226 h 267"/>
                    <a:gd name="T76" fmla="*/ 347 w 360"/>
                    <a:gd name="T77" fmla="*/ 235 h 267"/>
                    <a:gd name="T78" fmla="*/ 348 w 360"/>
                    <a:gd name="T79" fmla="*/ 247 h 267"/>
                    <a:gd name="T80" fmla="*/ 355 w 360"/>
                    <a:gd name="T81" fmla="*/ 257 h 267"/>
                    <a:gd name="T82" fmla="*/ 335 w 360"/>
                    <a:gd name="T83" fmla="*/ 266 h 267"/>
                    <a:gd name="T84" fmla="*/ 113 w 360"/>
                    <a:gd name="T85" fmla="*/ 257 h 267"/>
                    <a:gd name="T86" fmla="*/ 104 w 360"/>
                    <a:gd name="T87" fmla="*/ 255 h 267"/>
                    <a:gd name="T88" fmla="*/ 92 w 360"/>
                    <a:gd name="T89" fmla="*/ 256 h 267"/>
                    <a:gd name="T90" fmla="*/ 92 w 360"/>
                    <a:gd name="T91" fmla="*/ 246 h 267"/>
                    <a:gd name="T92" fmla="*/ 88 w 360"/>
                    <a:gd name="T93" fmla="*/ 234 h 267"/>
                    <a:gd name="T94" fmla="*/ 78 w 360"/>
                    <a:gd name="T95" fmla="*/ 224 h 267"/>
                    <a:gd name="T96" fmla="*/ 69 w 360"/>
                    <a:gd name="T97" fmla="*/ 220 h 267"/>
                    <a:gd name="T98" fmla="*/ 68 w 360"/>
                    <a:gd name="T99" fmla="*/ 209 h 267"/>
                    <a:gd name="T100" fmla="*/ 64 w 360"/>
                    <a:gd name="T101" fmla="*/ 198 h 267"/>
                    <a:gd name="T102" fmla="*/ 55 w 360"/>
                    <a:gd name="T103" fmla="*/ 190 h 267"/>
                    <a:gd name="T104" fmla="*/ 49 w 360"/>
                    <a:gd name="T105" fmla="*/ 179 h 267"/>
                    <a:gd name="T106" fmla="*/ 39 w 360"/>
                    <a:gd name="T107" fmla="*/ 172 h 267"/>
                    <a:gd name="T108" fmla="*/ 37 w 360"/>
                    <a:gd name="T109" fmla="*/ 164 h 267"/>
                    <a:gd name="T110" fmla="*/ 34 w 360"/>
                    <a:gd name="T111" fmla="*/ 152 h 267"/>
                    <a:gd name="T112" fmla="*/ 28 w 360"/>
                    <a:gd name="T113" fmla="*/ 153 h 267"/>
                    <a:gd name="T114" fmla="*/ 18 w 360"/>
                    <a:gd name="T115" fmla="*/ 148 h 267"/>
                    <a:gd name="T116" fmla="*/ 19 w 360"/>
                    <a:gd name="T117" fmla="*/ 144 h 267"/>
                    <a:gd name="T118" fmla="*/ 11 w 360"/>
                    <a:gd name="T119" fmla="*/ 141 h 267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360"/>
                    <a:gd name="T181" fmla="*/ 0 h 267"/>
                    <a:gd name="T182" fmla="*/ 360 w 360"/>
                    <a:gd name="T183" fmla="*/ 267 h 267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360" h="267">
                      <a:moveTo>
                        <a:pt x="0" y="31"/>
                      </a:moveTo>
                      <a:lnTo>
                        <a:pt x="1" y="31"/>
                      </a:lnTo>
                      <a:lnTo>
                        <a:pt x="2" y="31"/>
                      </a:lnTo>
                      <a:lnTo>
                        <a:pt x="3" y="30"/>
                      </a:lnTo>
                      <a:lnTo>
                        <a:pt x="4" y="30"/>
                      </a:lnTo>
                      <a:lnTo>
                        <a:pt x="5" y="30"/>
                      </a:lnTo>
                      <a:lnTo>
                        <a:pt x="5" y="29"/>
                      </a:lnTo>
                      <a:lnTo>
                        <a:pt x="5" y="28"/>
                      </a:lnTo>
                      <a:lnTo>
                        <a:pt x="71" y="24"/>
                      </a:lnTo>
                      <a:lnTo>
                        <a:pt x="120" y="20"/>
                      </a:lnTo>
                      <a:lnTo>
                        <a:pt x="121" y="20"/>
                      </a:lnTo>
                      <a:lnTo>
                        <a:pt x="121" y="19"/>
                      </a:lnTo>
                      <a:lnTo>
                        <a:pt x="121" y="18"/>
                      </a:lnTo>
                      <a:lnTo>
                        <a:pt x="122" y="17"/>
                      </a:lnTo>
                      <a:lnTo>
                        <a:pt x="123" y="16"/>
                      </a:lnTo>
                      <a:lnTo>
                        <a:pt x="124" y="16"/>
                      </a:lnTo>
                      <a:lnTo>
                        <a:pt x="125" y="16"/>
                      </a:lnTo>
                      <a:lnTo>
                        <a:pt x="126" y="16"/>
                      </a:lnTo>
                      <a:lnTo>
                        <a:pt x="127" y="16"/>
                      </a:lnTo>
                      <a:lnTo>
                        <a:pt x="127" y="17"/>
                      </a:lnTo>
                      <a:lnTo>
                        <a:pt x="127" y="18"/>
                      </a:lnTo>
                      <a:lnTo>
                        <a:pt x="128" y="18"/>
                      </a:lnTo>
                      <a:lnTo>
                        <a:pt x="129" y="18"/>
                      </a:lnTo>
                      <a:lnTo>
                        <a:pt x="129" y="19"/>
                      </a:lnTo>
                      <a:lnTo>
                        <a:pt x="130" y="19"/>
                      </a:lnTo>
                      <a:lnTo>
                        <a:pt x="131" y="19"/>
                      </a:lnTo>
                      <a:lnTo>
                        <a:pt x="132" y="19"/>
                      </a:lnTo>
                      <a:lnTo>
                        <a:pt x="133" y="20"/>
                      </a:lnTo>
                      <a:lnTo>
                        <a:pt x="133" y="21"/>
                      </a:lnTo>
                      <a:lnTo>
                        <a:pt x="133" y="22"/>
                      </a:lnTo>
                      <a:lnTo>
                        <a:pt x="134" y="22"/>
                      </a:lnTo>
                      <a:lnTo>
                        <a:pt x="134" y="23"/>
                      </a:lnTo>
                      <a:lnTo>
                        <a:pt x="135" y="23"/>
                      </a:lnTo>
                      <a:lnTo>
                        <a:pt x="136" y="23"/>
                      </a:lnTo>
                      <a:lnTo>
                        <a:pt x="137" y="22"/>
                      </a:lnTo>
                      <a:lnTo>
                        <a:pt x="137" y="23"/>
                      </a:lnTo>
                      <a:lnTo>
                        <a:pt x="138" y="23"/>
                      </a:lnTo>
                      <a:lnTo>
                        <a:pt x="139" y="23"/>
                      </a:lnTo>
                      <a:lnTo>
                        <a:pt x="139" y="22"/>
                      </a:lnTo>
                      <a:lnTo>
                        <a:pt x="140" y="22"/>
                      </a:lnTo>
                      <a:lnTo>
                        <a:pt x="141" y="22"/>
                      </a:lnTo>
                      <a:lnTo>
                        <a:pt x="141" y="21"/>
                      </a:lnTo>
                      <a:lnTo>
                        <a:pt x="142" y="20"/>
                      </a:lnTo>
                      <a:lnTo>
                        <a:pt x="143" y="19"/>
                      </a:lnTo>
                      <a:lnTo>
                        <a:pt x="144" y="19"/>
                      </a:lnTo>
                      <a:lnTo>
                        <a:pt x="145" y="19"/>
                      </a:lnTo>
                      <a:lnTo>
                        <a:pt x="146" y="19"/>
                      </a:lnTo>
                      <a:lnTo>
                        <a:pt x="146" y="18"/>
                      </a:lnTo>
                      <a:lnTo>
                        <a:pt x="146" y="17"/>
                      </a:lnTo>
                      <a:lnTo>
                        <a:pt x="147" y="17"/>
                      </a:lnTo>
                      <a:lnTo>
                        <a:pt x="147" y="16"/>
                      </a:lnTo>
                      <a:lnTo>
                        <a:pt x="147" y="15"/>
                      </a:lnTo>
                      <a:lnTo>
                        <a:pt x="148" y="15"/>
                      </a:lnTo>
                      <a:lnTo>
                        <a:pt x="148" y="14"/>
                      </a:lnTo>
                      <a:lnTo>
                        <a:pt x="148" y="13"/>
                      </a:lnTo>
                      <a:lnTo>
                        <a:pt x="149" y="13"/>
                      </a:lnTo>
                      <a:lnTo>
                        <a:pt x="149" y="12"/>
                      </a:lnTo>
                      <a:lnTo>
                        <a:pt x="149" y="11"/>
                      </a:lnTo>
                      <a:lnTo>
                        <a:pt x="149" y="10"/>
                      </a:lnTo>
                      <a:lnTo>
                        <a:pt x="150" y="10"/>
                      </a:lnTo>
                      <a:lnTo>
                        <a:pt x="150" y="9"/>
                      </a:lnTo>
                      <a:lnTo>
                        <a:pt x="151" y="9"/>
                      </a:lnTo>
                      <a:lnTo>
                        <a:pt x="151" y="8"/>
                      </a:lnTo>
                      <a:lnTo>
                        <a:pt x="152" y="8"/>
                      </a:lnTo>
                      <a:lnTo>
                        <a:pt x="153" y="8"/>
                      </a:lnTo>
                      <a:lnTo>
                        <a:pt x="154" y="8"/>
                      </a:lnTo>
                      <a:lnTo>
                        <a:pt x="155" y="8"/>
                      </a:lnTo>
                      <a:lnTo>
                        <a:pt x="156" y="8"/>
                      </a:lnTo>
                      <a:lnTo>
                        <a:pt x="156" y="7"/>
                      </a:lnTo>
                      <a:lnTo>
                        <a:pt x="157" y="7"/>
                      </a:lnTo>
                      <a:lnTo>
                        <a:pt x="157" y="6"/>
                      </a:lnTo>
                      <a:lnTo>
                        <a:pt x="158" y="6"/>
                      </a:lnTo>
                      <a:lnTo>
                        <a:pt x="158" y="5"/>
                      </a:lnTo>
                      <a:lnTo>
                        <a:pt x="159" y="4"/>
                      </a:lnTo>
                      <a:lnTo>
                        <a:pt x="160" y="3"/>
                      </a:lnTo>
                      <a:lnTo>
                        <a:pt x="161" y="2"/>
                      </a:lnTo>
                      <a:lnTo>
                        <a:pt x="162" y="2"/>
                      </a:lnTo>
                      <a:lnTo>
                        <a:pt x="163" y="3"/>
                      </a:lnTo>
                      <a:lnTo>
                        <a:pt x="163" y="2"/>
                      </a:lnTo>
                      <a:lnTo>
                        <a:pt x="164" y="2"/>
                      </a:lnTo>
                      <a:lnTo>
                        <a:pt x="164" y="3"/>
                      </a:lnTo>
                      <a:lnTo>
                        <a:pt x="165" y="3"/>
                      </a:lnTo>
                      <a:lnTo>
                        <a:pt x="165" y="4"/>
                      </a:lnTo>
                      <a:lnTo>
                        <a:pt x="166" y="5"/>
                      </a:lnTo>
                      <a:lnTo>
                        <a:pt x="167" y="5"/>
                      </a:lnTo>
                      <a:lnTo>
                        <a:pt x="167" y="6"/>
                      </a:lnTo>
                      <a:lnTo>
                        <a:pt x="168" y="7"/>
                      </a:lnTo>
                      <a:lnTo>
                        <a:pt x="168" y="8"/>
                      </a:lnTo>
                      <a:lnTo>
                        <a:pt x="169" y="8"/>
                      </a:lnTo>
                      <a:lnTo>
                        <a:pt x="170" y="8"/>
                      </a:lnTo>
                      <a:lnTo>
                        <a:pt x="170" y="7"/>
                      </a:lnTo>
                      <a:lnTo>
                        <a:pt x="171" y="7"/>
                      </a:lnTo>
                      <a:lnTo>
                        <a:pt x="172" y="7"/>
                      </a:lnTo>
                      <a:lnTo>
                        <a:pt x="173" y="7"/>
                      </a:lnTo>
                      <a:lnTo>
                        <a:pt x="174" y="7"/>
                      </a:lnTo>
                      <a:lnTo>
                        <a:pt x="174" y="8"/>
                      </a:lnTo>
                      <a:lnTo>
                        <a:pt x="174" y="9"/>
                      </a:lnTo>
                      <a:lnTo>
                        <a:pt x="175" y="9"/>
                      </a:lnTo>
                      <a:lnTo>
                        <a:pt x="176" y="9"/>
                      </a:lnTo>
                      <a:lnTo>
                        <a:pt x="176" y="8"/>
                      </a:lnTo>
                      <a:lnTo>
                        <a:pt x="177" y="8"/>
                      </a:lnTo>
                      <a:lnTo>
                        <a:pt x="177" y="7"/>
                      </a:lnTo>
                      <a:lnTo>
                        <a:pt x="178" y="7"/>
                      </a:lnTo>
                      <a:lnTo>
                        <a:pt x="179" y="6"/>
                      </a:lnTo>
                      <a:lnTo>
                        <a:pt x="179" y="5"/>
                      </a:lnTo>
                      <a:lnTo>
                        <a:pt x="179" y="4"/>
                      </a:lnTo>
                      <a:lnTo>
                        <a:pt x="179" y="3"/>
                      </a:lnTo>
                      <a:lnTo>
                        <a:pt x="180" y="3"/>
                      </a:lnTo>
                      <a:lnTo>
                        <a:pt x="180" y="2"/>
                      </a:lnTo>
                      <a:lnTo>
                        <a:pt x="181" y="2"/>
                      </a:lnTo>
                      <a:lnTo>
                        <a:pt x="182" y="2"/>
                      </a:lnTo>
                      <a:lnTo>
                        <a:pt x="183" y="2"/>
                      </a:lnTo>
                      <a:lnTo>
                        <a:pt x="183" y="1"/>
                      </a:lnTo>
                      <a:lnTo>
                        <a:pt x="184" y="1"/>
                      </a:lnTo>
                      <a:lnTo>
                        <a:pt x="185" y="1"/>
                      </a:lnTo>
                      <a:lnTo>
                        <a:pt x="185" y="2"/>
                      </a:lnTo>
                      <a:lnTo>
                        <a:pt x="186" y="2"/>
                      </a:lnTo>
                      <a:lnTo>
                        <a:pt x="187" y="2"/>
                      </a:lnTo>
                      <a:lnTo>
                        <a:pt x="188" y="2"/>
                      </a:lnTo>
                      <a:lnTo>
                        <a:pt x="189" y="3"/>
                      </a:lnTo>
                      <a:lnTo>
                        <a:pt x="189" y="2"/>
                      </a:lnTo>
                      <a:lnTo>
                        <a:pt x="190" y="2"/>
                      </a:lnTo>
                      <a:lnTo>
                        <a:pt x="191" y="2"/>
                      </a:lnTo>
                      <a:lnTo>
                        <a:pt x="192" y="2"/>
                      </a:lnTo>
                      <a:lnTo>
                        <a:pt x="193" y="2"/>
                      </a:lnTo>
                      <a:lnTo>
                        <a:pt x="194" y="2"/>
                      </a:lnTo>
                      <a:lnTo>
                        <a:pt x="195" y="2"/>
                      </a:lnTo>
                      <a:lnTo>
                        <a:pt x="196" y="3"/>
                      </a:lnTo>
                      <a:lnTo>
                        <a:pt x="197" y="3"/>
                      </a:lnTo>
                      <a:lnTo>
                        <a:pt x="197" y="2"/>
                      </a:lnTo>
                      <a:lnTo>
                        <a:pt x="198" y="2"/>
                      </a:lnTo>
                      <a:lnTo>
                        <a:pt x="199" y="2"/>
                      </a:lnTo>
                      <a:lnTo>
                        <a:pt x="200" y="2"/>
                      </a:lnTo>
                      <a:lnTo>
                        <a:pt x="200" y="1"/>
                      </a:lnTo>
                      <a:lnTo>
                        <a:pt x="201" y="1"/>
                      </a:lnTo>
                      <a:lnTo>
                        <a:pt x="201" y="2"/>
                      </a:lnTo>
                      <a:lnTo>
                        <a:pt x="202" y="2"/>
                      </a:lnTo>
                      <a:lnTo>
                        <a:pt x="203" y="2"/>
                      </a:lnTo>
                      <a:lnTo>
                        <a:pt x="204" y="3"/>
                      </a:lnTo>
                      <a:lnTo>
                        <a:pt x="205" y="3"/>
                      </a:lnTo>
                      <a:lnTo>
                        <a:pt x="206" y="3"/>
                      </a:lnTo>
                      <a:lnTo>
                        <a:pt x="207" y="3"/>
                      </a:lnTo>
                      <a:lnTo>
                        <a:pt x="207" y="2"/>
                      </a:lnTo>
                      <a:lnTo>
                        <a:pt x="208" y="2"/>
                      </a:lnTo>
                      <a:lnTo>
                        <a:pt x="209" y="2"/>
                      </a:lnTo>
                      <a:lnTo>
                        <a:pt x="210" y="2"/>
                      </a:lnTo>
                      <a:lnTo>
                        <a:pt x="210" y="1"/>
                      </a:lnTo>
                      <a:lnTo>
                        <a:pt x="211" y="1"/>
                      </a:lnTo>
                      <a:lnTo>
                        <a:pt x="212" y="1"/>
                      </a:lnTo>
                      <a:lnTo>
                        <a:pt x="213" y="1"/>
                      </a:lnTo>
                      <a:lnTo>
                        <a:pt x="213" y="2"/>
                      </a:lnTo>
                      <a:lnTo>
                        <a:pt x="214" y="2"/>
                      </a:lnTo>
                      <a:lnTo>
                        <a:pt x="215" y="2"/>
                      </a:lnTo>
                      <a:lnTo>
                        <a:pt x="216" y="2"/>
                      </a:lnTo>
                      <a:lnTo>
                        <a:pt x="217" y="2"/>
                      </a:lnTo>
                      <a:lnTo>
                        <a:pt x="218" y="2"/>
                      </a:lnTo>
                      <a:lnTo>
                        <a:pt x="219" y="1"/>
                      </a:lnTo>
                      <a:lnTo>
                        <a:pt x="220" y="1"/>
                      </a:lnTo>
                      <a:lnTo>
                        <a:pt x="221" y="0"/>
                      </a:lnTo>
                      <a:lnTo>
                        <a:pt x="222" y="0"/>
                      </a:lnTo>
                      <a:lnTo>
                        <a:pt x="222" y="1"/>
                      </a:lnTo>
                      <a:lnTo>
                        <a:pt x="223" y="1"/>
                      </a:lnTo>
                      <a:lnTo>
                        <a:pt x="224" y="1"/>
                      </a:lnTo>
                      <a:lnTo>
                        <a:pt x="224" y="2"/>
                      </a:lnTo>
                      <a:lnTo>
                        <a:pt x="225" y="3"/>
                      </a:lnTo>
                      <a:lnTo>
                        <a:pt x="225" y="4"/>
                      </a:lnTo>
                      <a:lnTo>
                        <a:pt x="226" y="5"/>
                      </a:lnTo>
                      <a:lnTo>
                        <a:pt x="226" y="6"/>
                      </a:lnTo>
                      <a:lnTo>
                        <a:pt x="226" y="7"/>
                      </a:lnTo>
                      <a:lnTo>
                        <a:pt x="225" y="7"/>
                      </a:lnTo>
                      <a:lnTo>
                        <a:pt x="225" y="8"/>
                      </a:lnTo>
                      <a:lnTo>
                        <a:pt x="226" y="9"/>
                      </a:lnTo>
                      <a:lnTo>
                        <a:pt x="226" y="10"/>
                      </a:lnTo>
                      <a:lnTo>
                        <a:pt x="226" y="11"/>
                      </a:lnTo>
                      <a:lnTo>
                        <a:pt x="226" y="12"/>
                      </a:lnTo>
                      <a:lnTo>
                        <a:pt x="226" y="13"/>
                      </a:lnTo>
                      <a:lnTo>
                        <a:pt x="227" y="13"/>
                      </a:lnTo>
                      <a:lnTo>
                        <a:pt x="228" y="13"/>
                      </a:lnTo>
                      <a:lnTo>
                        <a:pt x="229" y="13"/>
                      </a:lnTo>
                      <a:lnTo>
                        <a:pt x="230" y="13"/>
                      </a:lnTo>
                      <a:lnTo>
                        <a:pt x="231" y="13"/>
                      </a:lnTo>
                      <a:lnTo>
                        <a:pt x="232" y="14"/>
                      </a:lnTo>
                      <a:lnTo>
                        <a:pt x="232" y="15"/>
                      </a:lnTo>
                      <a:lnTo>
                        <a:pt x="233" y="15"/>
                      </a:lnTo>
                      <a:lnTo>
                        <a:pt x="233" y="16"/>
                      </a:lnTo>
                      <a:lnTo>
                        <a:pt x="233" y="17"/>
                      </a:lnTo>
                      <a:lnTo>
                        <a:pt x="233" y="18"/>
                      </a:lnTo>
                      <a:lnTo>
                        <a:pt x="232" y="18"/>
                      </a:lnTo>
                      <a:lnTo>
                        <a:pt x="232" y="19"/>
                      </a:lnTo>
                      <a:lnTo>
                        <a:pt x="232" y="20"/>
                      </a:lnTo>
                      <a:lnTo>
                        <a:pt x="232" y="21"/>
                      </a:lnTo>
                      <a:lnTo>
                        <a:pt x="232" y="22"/>
                      </a:lnTo>
                      <a:lnTo>
                        <a:pt x="232" y="23"/>
                      </a:lnTo>
                      <a:lnTo>
                        <a:pt x="232" y="24"/>
                      </a:lnTo>
                      <a:lnTo>
                        <a:pt x="232" y="25"/>
                      </a:lnTo>
                      <a:lnTo>
                        <a:pt x="233" y="25"/>
                      </a:lnTo>
                      <a:lnTo>
                        <a:pt x="234" y="25"/>
                      </a:lnTo>
                      <a:lnTo>
                        <a:pt x="235" y="25"/>
                      </a:lnTo>
                      <a:lnTo>
                        <a:pt x="235" y="26"/>
                      </a:lnTo>
                      <a:lnTo>
                        <a:pt x="236" y="26"/>
                      </a:lnTo>
                      <a:lnTo>
                        <a:pt x="236" y="27"/>
                      </a:lnTo>
                      <a:lnTo>
                        <a:pt x="236" y="28"/>
                      </a:lnTo>
                      <a:lnTo>
                        <a:pt x="236" y="29"/>
                      </a:lnTo>
                      <a:lnTo>
                        <a:pt x="236" y="30"/>
                      </a:lnTo>
                      <a:lnTo>
                        <a:pt x="236" y="31"/>
                      </a:lnTo>
                      <a:lnTo>
                        <a:pt x="235" y="32"/>
                      </a:lnTo>
                      <a:lnTo>
                        <a:pt x="234" y="33"/>
                      </a:lnTo>
                      <a:lnTo>
                        <a:pt x="234" y="34"/>
                      </a:lnTo>
                      <a:lnTo>
                        <a:pt x="235" y="34"/>
                      </a:lnTo>
                      <a:lnTo>
                        <a:pt x="235" y="35"/>
                      </a:lnTo>
                      <a:lnTo>
                        <a:pt x="236" y="36"/>
                      </a:lnTo>
                      <a:lnTo>
                        <a:pt x="236" y="37"/>
                      </a:lnTo>
                      <a:lnTo>
                        <a:pt x="237" y="37"/>
                      </a:lnTo>
                      <a:lnTo>
                        <a:pt x="237" y="38"/>
                      </a:lnTo>
                      <a:lnTo>
                        <a:pt x="237" y="39"/>
                      </a:lnTo>
                      <a:lnTo>
                        <a:pt x="238" y="40"/>
                      </a:lnTo>
                      <a:lnTo>
                        <a:pt x="237" y="40"/>
                      </a:lnTo>
                      <a:lnTo>
                        <a:pt x="237" y="41"/>
                      </a:lnTo>
                      <a:lnTo>
                        <a:pt x="237" y="42"/>
                      </a:lnTo>
                      <a:lnTo>
                        <a:pt x="237" y="43"/>
                      </a:lnTo>
                      <a:lnTo>
                        <a:pt x="237" y="44"/>
                      </a:lnTo>
                      <a:lnTo>
                        <a:pt x="237" y="45"/>
                      </a:lnTo>
                      <a:lnTo>
                        <a:pt x="236" y="45"/>
                      </a:lnTo>
                      <a:lnTo>
                        <a:pt x="236" y="46"/>
                      </a:lnTo>
                      <a:lnTo>
                        <a:pt x="235" y="46"/>
                      </a:lnTo>
                      <a:lnTo>
                        <a:pt x="236" y="47"/>
                      </a:lnTo>
                      <a:lnTo>
                        <a:pt x="236" y="48"/>
                      </a:lnTo>
                      <a:lnTo>
                        <a:pt x="237" y="48"/>
                      </a:lnTo>
                      <a:lnTo>
                        <a:pt x="237" y="49"/>
                      </a:lnTo>
                      <a:lnTo>
                        <a:pt x="236" y="50"/>
                      </a:lnTo>
                      <a:lnTo>
                        <a:pt x="236" y="51"/>
                      </a:lnTo>
                      <a:lnTo>
                        <a:pt x="235" y="51"/>
                      </a:lnTo>
                      <a:lnTo>
                        <a:pt x="235" y="52"/>
                      </a:lnTo>
                      <a:lnTo>
                        <a:pt x="235" y="53"/>
                      </a:lnTo>
                      <a:lnTo>
                        <a:pt x="236" y="53"/>
                      </a:lnTo>
                      <a:lnTo>
                        <a:pt x="237" y="54"/>
                      </a:lnTo>
                      <a:lnTo>
                        <a:pt x="238" y="54"/>
                      </a:lnTo>
                      <a:lnTo>
                        <a:pt x="239" y="54"/>
                      </a:lnTo>
                      <a:lnTo>
                        <a:pt x="238" y="54"/>
                      </a:lnTo>
                      <a:lnTo>
                        <a:pt x="238" y="55"/>
                      </a:lnTo>
                      <a:lnTo>
                        <a:pt x="238" y="56"/>
                      </a:lnTo>
                      <a:lnTo>
                        <a:pt x="238" y="57"/>
                      </a:lnTo>
                      <a:lnTo>
                        <a:pt x="238" y="58"/>
                      </a:lnTo>
                      <a:lnTo>
                        <a:pt x="239" y="58"/>
                      </a:lnTo>
                      <a:lnTo>
                        <a:pt x="239" y="59"/>
                      </a:lnTo>
                      <a:lnTo>
                        <a:pt x="240" y="59"/>
                      </a:lnTo>
                      <a:lnTo>
                        <a:pt x="240" y="60"/>
                      </a:lnTo>
                      <a:lnTo>
                        <a:pt x="241" y="60"/>
                      </a:lnTo>
                      <a:lnTo>
                        <a:pt x="242" y="60"/>
                      </a:lnTo>
                      <a:lnTo>
                        <a:pt x="243" y="60"/>
                      </a:lnTo>
                      <a:lnTo>
                        <a:pt x="244" y="60"/>
                      </a:lnTo>
                      <a:lnTo>
                        <a:pt x="245" y="60"/>
                      </a:lnTo>
                      <a:lnTo>
                        <a:pt x="246" y="60"/>
                      </a:lnTo>
                      <a:lnTo>
                        <a:pt x="246" y="61"/>
                      </a:lnTo>
                      <a:lnTo>
                        <a:pt x="247" y="62"/>
                      </a:lnTo>
                      <a:lnTo>
                        <a:pt x="247" y="63"/>
                      </a:lnTo>
                      <a:lnTo>
                        <a:pt x="248" y="64"/>
                      </a:lnTo>
                      <a:lnTo>
                        <a:pt x="248" y="65"/>
                      </a:lnTo>
                      <a:lnTo>
                        <a:pt x="248" y="66"/>
                      </a:lnTo>
                      <a:lnTo>
                        <a:pt x="248" y="67"/>
                      </a:lnTo>
                      <a:lnTo>
                        <a:pt x="248" y="68"/>
                      </a:lnTo>
                      <a:lnTo>
                        <a:pt x="247" y="68"/>
                      </a:lnTo>
                      <a:lnTo>
                        <a:pt x="247" y="69"/>
                      </a:lnTo>
                      <a:lnTo>
                        <a:pt x="247" y="70"/>
                      </a:lnTo>
                      <a:lnTo>
                        <a:pt x="247" y="71"/>
                      </a:lnTo>
                      <a:lnTo>
                        <a:pt x="248" y="71"/>
                      </a:lnTo>
                      <a:lnTo>
                        <a:pt x="249" y="72"/>
                      </a:lnTo>
                      <a:lnTo>
                        <a:pt x="249" y="73"/>
                      </a:lnTo>
                      <a:lnTo>
                        <a:pt x="249" y="74"/>
                      </a:lnTo>
                      <a:lnTo>
                        <a:pt x="248" y="75"/>
                      </a:lnTo>
                      <a:lnTo>
                        <a:pt x="248" y="76"/>
                      </a:lnTo>
                      <a:lnTo>
                        <a:pt x="249" y="77"/>
                      </a:lnTo>
                      <a:lnTo>
                        <a:pt x="250" y="78"/>
                      </a:lnTo>
                      <a:lnTo>
                        <a:pt x="251" y="78"/>
                      </a:lnTo>
                      <a:lnTo>
                        <a:pt x="252" y="79"/>
                      </a:lnTo>
                      <a:lnTo>
                        <a:pt x="253" y="79"/>
                      </a:lnTo>
                      <a:lnTo>
                        <a:pt x="254" y="79"/>
                      </a:lnTo>
                      <a:lnTo>
                        <a:pt x="254" y="80"/>
                      </a:lnTo>
                      <a:lnTo>
                        <a:pt x="255" y="80"/>
                      </a:lnTo>
                      <a:lnTo>
                        <a:pt x="255" y="81"/>
                      </a:lnTo>
                      <a:lnTo>
                        <a:pt x="255" y="82"/>
                      </a:lnTo>
                      <a:lnTo>
                        <a:pt x="256" y="82"/>
                      </a:lnTo>
                      <a:lnTo>
                        <a:pt x="257" y="83"/>
                      </a:lnTo>
                      <a:lnTo>
                        <a:pt x="258" y="83"/>
                      </a:lnTo>
                      <a:lnTo>
                        <a:pt x="259" y="83"/>
                      </a:lnTo>
                      <a:lnTo>
                        <a:pt x="260" y="83"/>
                      </a:lnTo>
                      <a:lnTo>
                        <a:pt x="261" y="83"/>
                      </a:lnTo>
                      <a:lnTo>
                        <a:pt x="262" y="83"/>
                      </a:lnTo>
                      <a:lnTo>
                        <a:pt x="263" y="83"/>
                      </a:lnTo>
                      <a:lnTo>
                        <a:pt x="264" y="83"/>
                      </a:lnTo>
                      <a:lnTo>
                        <a:pt x="264" y="82"/>
                      </a:lnTo>
                      <a:lnTo>
                        <a:pt x="265" y="82"/>
                      </a:lnTo>
                      <a:lnTo>
                        <a:pt x="266" y="82"/>
                      </a:lnTo>
                      <a:lnTo>
                        <a:pt x="267" y="82"/>
                      </a:lnTo>
                      <a:lnTo>
                        <a:pt x="268" y="82"/>
                      </a:lnTo>
                      <a:lnTo>
                        <a:pt x="268" y="81"/>
                      </a:lnTo>
                      <a:lnTo>
                        <a:pt x="269" y="81"/>
                      </a:lnTo>
                      <a:lnTo>
                        <a:pt x="270" y="81"/>
                      </a:lnTo>
                      <a:lnTo>
                        <a:pt x="271" y="81"/>
                      </a:lnTo>
                      <a:lnTo>
                        <a:pt x="272" y="81"/>
                      </a:lnTo>
                      <a:lnTo>
                        <a:pt x="273" y="81"/>
                      </a:lnTo>
                      <a:lnTo>
                        <a:pt x="274" y="81"/>
                      </a:lnTo>
                      <a:lnTo>
                        <a:pt x="275" y="81"/>
                      </a:lnTo>
                      <a:lnTo>
                        <a:pt x="276" y="81"/>
                      </a:lnTo>
                      <a:lnTo>
                        <a:pt x="277" y="81"/>
                      </a:lnTo>
                      <a:lnTo>
                        <a:pt x="278" y="80"/>
                      </a:lnTo>
                      <a:lnTo>
                        <a:pt x="278" y="81"/>
                      </a:lnTo>
                      <a:lnTo>
                        <a:pt x="279" y="81"/>
                      </a:lnTo>
                      <a:lnTo>
                        <a:pt x="279" y="80"/>
                      </a:lnTo>
                      <a:lnTo>
                        <a:pt x="279" y="79"/>
                      </a:lnTo>
                      <a:lnTo>
                        <a:pt x="280" y="78"/>
                      </a:lnTo>
                      <a:lnTo>
                        <a:pt x="281" y="77"/>
                      </a:lnTo>
                      <a:lnTo>
                        <a:pt x="281" y="76"/>
                      </a:lnTo>
                      <a:lnTo>
                        <a:pt x="281" y="75"/>
                      </a:lnTo>
                      <a:lnTo>
                        <a:pt x="282" y="75"/>
                      </a:lnTo>
                      <a:lnTo>
                        <a:pt x="283" y="75"/>
                      </a:lnTo>
                      <a:lnTo>
                        <a:pt x="284" y="75"/>
                      </a:lnTo>
                      <a:lnTo>
                        <a:pt x="285" y="75"/>
                      </a:lnTo>
                      <a:lnTo>
                        <a:pt x="286" y="75"/>
                      </a:lnTo>
                      <a:lnTo>
                        <a:pt x="287" y="75"/>
                      </a:lnTo>
                      <a:lnTo>
                        <a:pt x="288" y="74"/>
                      </a:lnTo>
                      <a:lnTo>
                        <a:pt x="288" y="75"/>
                      </a:lnTo>
                      <a:lnTo>
                        <a:pt x="289" y="75"/>
                      </a:lnTo>
                      <a:lnTo>
                        <a:pt x="290" y="75"/>
                      </a:lnTo>
                      <a:lnTo>
                        <a:pt x="290" y="76"/>
                      </a:lnTo>
                      <a:lnTo>
                        <a:pt x="291" y="76"/>
                      </a:lnTo>
                      <a:lnTo>
                        <a:pt x="292" y="76"/>
                      </a:lnTo>
                      <a:lnTo>
                        <a:pt x="293" y="76"/>
                      </a:lnTo>
                      <a:lnTo>
                        <a:pt x="294" y="77"/>
                      </a:lnTo>
                      <a:lnTo>
                        <a:pt x="294" y="78"/>
                      </a:lnTo>
                      <a:lnTo>
                        <a:pt x="294" y="79"/>
                      </a:lnTo>
                      <a:lnTo>
                        <a:pt x="294" y="80"/>
                      </a:lnTo>
                      <a:lnTo>
                        <a:pt x="294" y="81"/>
                      </a:lnTo>
                      <a:lnTo>
                        <a:pt x="295" y="82"/>
                      </a:lnTo>
                      <a:lnTo>
                        <a:pt x="295" y="83"/>
                      </a:lnTo>
                      <a:lnTo>
                        <a:pt x="296" y="84"/>
                      </a:lnTo>
                      <a:lnTo>
                        <a:pt x="296" y="85"/>
                      </a:lnTo>
                      <a:lnTo>
                        <a:pt x="296" y="86"/>
                      </a:lnTo>
                      <a:lnTo>
                        <a:pt x="297" y="87"/>
                      </a:lnTo>
                      <a:lnTo>
                        <a:pt x="297" y="88"/>
                      </a:lnTo>
                      <a:lnTo>
                        <a:pt x="298" y="89"/>
                      </a:lnTo>
                      <a:lnTo>
                        <a:pt x="297" y="89"/>
                      </a:lnTo>
                      <a:lnTo>
                        <a:pt x="296" y="89"/>
                      </a:lnTo>
                      <a:lnTo>
                        <a:pt x="296" y="90"/>
                      </a:lnTo>
                      <a:lnTo>
                        <a:pt x="296" y="91"/>
                      </a:lnTo>
                      <a:lnTo>
                        <a:pt x="296" y="92"/>
                      </a:lnTo>
                      <a:lnTo>
                        <a:pt x="296" y="93"/>
                      </a:lnTo>
                      <a:lnTo>
                        <a:pt x="296" y="94"/>
                      </a:lnTo>
                      <a:lnTo>
                        <a:pt x="297" y="95"/>
                      </a:lnTo>
                      <a:lnTo>
                        <a:pt x="297" y="96"/>
                      </a:lnTo>
                      <a:lnTo>
                        <a:pt x="297" y="97"/>
                      </a:lnTo>
                      <a:lnTo>
                        <a:pt x="297" y="98"/>
                      </a:lnTo>
                      <a:lnTo>
                        <a:pt x="297" y="99"/>
                      </a:lnTo>
                      <a:lnTo>
                        <a:pt x="297" y="100"/>
                      </a:lnTo>
                      <a:lnTo>
                        <a:pt x="296" y="100"/>
                      </a:lnTo>
                      <a:lnTo>
                        <a:pt x="296" y="101"/>
                      </a:lnTo>
                      <a:lnTo>
                        <a:pt x="296" y="102"/>
                      </a:lnTo>
                      <a:lnTo>
                        <a:pt x="296" y="103"/>
                      </a:lnTo>
                      <a:lnTo>
                        <a:pt x="296" y="104"/>
                      </a:lnTo>
                      <a:lnTo>
                        <a:pt x="296" y="105"/>
                      </a:lnTo>
                      <a:lnTo>
                        <a:pt x="295" y="105"/>
                      </a:lnTo>
                      <a:lnTo>
                        <a:pt x="295" y="106"/>
                      </a:lnTo>
                      <a:lnTo>
                        <a:pt x="296" y="106"/>
                      </a:lnTo>
                      <a:lnTo>
                        <a:pt x="296" y="107"/>
                      </a:lnTo>
                      <a:lnTo>
                        <a:pt x="296" y="108"/>
                      </a:lnTo>
                      <a:lnTo>
                        <a:pt x="295" y="109"/>
                      </a:lnTo>
                      <a:lnTo>
                        <a:pt x="296" y="109"/>
                      </a:lnTo>
                      <a:lnTo>
                        <a:pt x="296" y="110"/>
                      </a:lnTo>
                      <a:lnTo>
                        <a:pt x="296" y="111"/>
                      </a:lnTo>
                      <a:lnTo>
                        <a:pt x="296" y="112"/>
                      </a:lnTo>
                      <a:lnTo>
                        <a:pt x="295" y="112"/>
                      </a:lnTo>
                      <a:lnTo>
                        <a:pt x="294" y="112"/>
                      </a:lnTo>
                      <a:lnTo>
                        <a:pt x="293" y="112"/>
                      </a:lnTo>
                      <a:lnTo>
                        <a:pt x="292" y="112"/>
                      </a:lnTo>
                      <a:lnTo>
                        <a:pt x="292" y="113"/>
                      </a:lnTo>
                      <a:lnTo>
                        <a:pt x="292" y="114"/>
                      </a:lnTo>
                      <a:lnTo>
                        <a:pt x="292" y="115"/>
                      </a:lnTo>
                      <a:lnTo>
                        <a:pt x="291" y="115"/>
                      </a:lnTo>
                      <a:lnTo>
                        <a:pt x="291" y="116"/>
                      </a:lnTo>
                      <a:lnTo>
                        <a:pt x="291" y="117"/>
                      </a:lnTo>
                      <a:lnTo>
                        <a:pt x="291" y="118"/>
                      </a:lnTo>
                      <a:lnTo>
                        <a:pt x="291" y="119"/>
                      </a:lnTo>
                      <a:lnTo>
                        <a:pt x="291" y="120"/>
                      </a:lnTo>
                      <a:lnTo>
                        <a:pt x="291" y="121"/>
                      </a:lnTo>
                      <a:lnTo>
                        <a:pt x="291" y="122"/>
                      </a:lnTo>
                      <a:lnTo>
                        <a:pt x="291" y="123"/>
                      </a:lnTo>
                      <a:lnTo>
                        <a:pt x="291" y="124"/>
                      </a:lnTo>
                      <a:lnTo>
                        <a:pt x="290" y="124"/>
                      </a:lnTo>
                      <a:lnTo>
                        <a:pt x="290" y="125"/>
                      </a:lnTo>
                      <a:lnTo>
                        <a:pt x="291" y="125"/>
                      </a:lnTo>
                      <a:lnTo>
                        <a:pt x="291" y="126"/>
                      </a:lnTo>
                      <a:lnTo>
                        <a:pt x="291" y="127"/>
                      </a:lnTo>
                      <a:lnTo>
                        <a:pt x="291" y="128"/>
                      </a:lnTo>
                      <a:lnTo>
                        <a:pt x="291" y="129"/>
                      </a:lnTo>
                      <a:lnTo>
                        <a:pt x="291" y="130"/>
                      </a:lnTo>
                      <a:lnTo>
                        <a:pt x="292" y="130"/>
                      </a:lnTo>
                      <a:lnTo>
                        <a:pt x="292" y="131"/>
                      </a:lnTo>
                      <a:lnTo>
                        <a:pt x="292" y="132"/>
                      </a:lnTo>
                      <a:lnTo>
                        <a:pt x="291" y="133"/>
                      </a:lnTo>
                      <a:lnTo>
                        <a:pt x="291" y="134"/>
                      </a:lnTo>
                      <a:lnTo>
                        <a:pt x="291" y="135"/>
                      </a:lnTo>
                      <a:lnTo>
                        <a:pt x="291" y="136"/>
                      </a:lnTo>
                      <a:lnTo>
                        <a:pt x="291" y="137"/>
                      </a:lnTo>
                      <a:lnTo>
                        <a:pt x="291" y="138"/>
                      </a:lnTo>
                      <a:lnTo>
                        <a:pt x="291" y="139"/>
                      </a:lnTo>
                      <a:lnTo>
                        <a:pt x="291" y="140"/>
                      </a:lnTo>
                      <a:lnTo>
                        <a:pt x="292" y="139"/>
                      </a:lnTo>
                      <a:lnTo>
                        <a:pt x="293" y="139"/>
                      </a:lnTo>
                      <a:lnTo>
                        <a:pt x="294" y="139"/>
                      </a:lnTo>
                      <a:lnTo>
                        <a:pt x="295" y="139"/>
                      </a:lnTo>
                      <a:lnTo>
                        <a:pt x="296" y="140"/>
                      </a:lnTo>
                      <a:lnTo>
                        <a:pt x="297" y="140"/>
                      </a:lnTo>
                      <a:lnTo>
                        <a:pt x="298" y="140"/>
                      </a:lnTo>
                      <a:lnTo>
                        <a:pt x="298" y="141"/>
                      </a:lnTo>
                      <a:lnTo>
                        <a:pt x="299" y="141"/>
                      </a:lnTo>
                      <a:lnTo>
                        <a:pt x="300" y="142"/>
                      </a:lnTo>
                      <a:lnTo>
                        <a:pt x="300" y="143"/>
                      </a:lnTo>
                      <a:lnTo>
                        <a:pt x="300" y="144"/>
                      </a:lnTo>
                      <a:lnTo>
                        <a:pt x="300" y="145"/>
                      </a:lnTo>
                      <a:lnTo>
                        <a:pt x="300" y="146"/>
                      </a:lnTo>
                      <a:lnTo>
                        <a:pt x="301" y="146"/>
                      </a:lnTo>
                      <a:lnTo>
                        <a:pt x="301" y="147"/>
                      </a:lnTo>
                      <a:lnTo>
                        <a:pt x="302" y="147"/>
                      </a:lnTo>
                      <a:lnTo>
                        <a:pt x="302" y="148"/>
                      </a:lnTo>
                      <a:lnTo>
                        <a:pt x="303" y="148"/>
                      </a:lnTo>
                      <a:lnTo>
                        <a:pt x="303" y="149"/>
                      </a:lnTo>
                      <a:lnTo>
                        <a:pt x="304" y="149"/>
                      </a:lnTo>
                      <a:lnTo>
                        <a:pt x="305" y="149"/>
                      </a:lnTo>
                      <a:lnTo>
                        <a:pt x="305" y="150"/>
                      </a:lnTo>
                      <a:lnTo>
                        <a:pt x="306" y="150"/>
                      </a:lnTo>
                      <a:lnTo>
                        <a:pt x="306" y="151"/>
                      </a:lnTo>
                      <a:lnTo>
                        <a:pt x="307" y="152"/>
                      </a:lnTo>
                      <a:lnTo>
                        <a:pt x="307" y="153"/>
                      </a:lnTo>
                      <a:lnTo>
                        <a:pt x="308" y="153"/>
                      </a:lnTo>
                      <a:lnTo>
                        <a:pt x="309" y="153"/>
                      </a:lnTo>
                      <a:lnTo>
                        <a:pt x="309" y="154"/>
                      </a:lnTo>
                      <a:lnTo>
                        <a:pt x="310" y="155"/>
                      </a:lnTo>
                      <a:lnTo>
                        <a:pt x="310" y="156"/>
                      </a:lnTo>
                      <a:lnTo>
                        <a:pt x="311" y="157"/>
                      </a:lnTo>
                      <a:lnTo>
                        <a:pt x="311" y="158"/>
                      </a:lnTo>
                      <a:lnTo>
                        <a:pt x="312" y="158"/>
                      </a:lnTo>
                      <a:lnTo>
                        <a:pt x="313" y="159"/>
                      </a:lnTo>
                      <a:lnTo>
                        <a:pt x="314" y="160"/>
                      </a:lnTo>
                      <a:lnTo>
                        <a:pt x="314" y="161"/>
                      </a:lnTo>
                      <a:lnTo>
                        <a:pt x="314" y="162"/>
                      </a:lnTo>
                      <a:lnTo>
                        <a:pt x="314" y="163"/>
                      </a:lnTo>
                      <a:lnTo>
                        <a:pt x="314" y="164"/>
                      </a:lnTo>
                      <a:lnTo>
                        <a:pt x="315" y="164"/>
                      </a:lnTo>
                      <a:lnTo>
                        <a:pt x="316" y="164"/>
                      </a:lnTo>
                      <a:lnTo>
                        <a:pt x="316" y="165"/>
                      </a:lnTo>
                      <a:lnTo>
                        <a:pt x="316" y="166"/>
                      </a:lnTo>
                      <a:lnTo>
                        <a:pt x="316" y="167"/>
                      </a:lnTo>
                      <a:lnTo>
                        <a:pt x="316" y="169"/>
                      </a:lnTo>
                      <a:lnTo>
                        <a:pt x="316" y="170"/>
                      </a:lnTo>
                      <a:lnTo>
                        <a:pt x="316" y="171"/>
                      </a:lnTo>
                      <a:lnTo>
                        <a:pt x="316" y="172"/>
                      </a:lnTo>
                      <a:lnTo>
                        <a:pt x="317" y="172"/>
                      </a:lnTo>
                      <a:lnTo>
                        <a:pt x="317" y="173"/>
                      </a:lnTo>
                      <a:lnTo>
                        <a:pt x="318" y="173"/>
                      </a:lnTo>
                      <a:lnTo>
                        <a:pt x="319" y="173"/>
                      </a:lnTo>
                      <a:lnTo>
                        <a:pt x="319" y="174"/>
                      </a:lnTo>
                      <a:lnTo>
                        <a:pt x="319" y="175"/>
                      </a:lnTo>
                      <a:lnTo>
                        <a:pt x="319" y="176"/>
                      </a:lnTo>
                      <a:lnTo>
                        <a:pt x="319" y="177"/>
                      </a:lnTo>
                      <a:lnTo>
                        <a:pt x="319" y="178"/>
                      </a:lnTo>
                      <a:lnTo>
                        <a:pt x="319" y="179"/>
                      </a:lnTo>
                      <a:lnTo>
                        <a:pt x="319" y="180"/>
                      </a:lnTo>
                      <a:lnTo>
                        <a:pt x="320" y="180"/>
                      </a:lnTo>
                      <a:lnTo>
                        <a:pt x="321" y="181"/>
                      </a:lnTo>
                      <a:lnTo>
                        <a:pt x="322" y="182"/>
                      </a:lnTo>
                      <a:lnTo>
                        <a:pt x="323" y="182"/>
                      </a:lnTo>
                      <a:lnTo>
                        <a:pt x="323" y="183"/>
                      </a:lnTo>
                      <a:lnTo>
                        <a:pt x="324" y="182"/>
                      </a:lnTo>
                      <a:lnTo>
                        <a:pt x="325" y="182"/>
                      </a:lnTo>
                      <a:lnTo>
                        <a:pt x="325" y="183"/>
                      </a:lnTo>
                      <a:lnTo>
                        <a:pt x="326" y="183"/>
                      </a:lnTo>
                      <a:lnTo>
                        <a:pt x="326" y="184"/>
                      </a:lnTo>
                      <a:lnTo>
                        <a:pt x="327" y="185"/>
                      </a:lnTo>
                      <a:lnTo>
                        <a:pt x="328" y="185"/>
                      </a:lnTo>
                      <a:lnTo>
                        <a:pt x="328" y="186"/>
                      </a:lnTo>
                      <a:lnTo>
                        <a:pt x="329" y="186"/>
                      </a:lnTo>
                      <a:lnTo>
                        <a:pt x="329" y="187"/>
                      </a:lnTo>
                      <a:lnTo>
                        <a:pt x="329" y="188"/>
                      </a:lnTo>
                      <a:lnTo>
                        <a:pt x="330" y="188"/>
                      </a:lnTo>
                      <a:lnTo>
                        <a:pt x="331" y="188"/>
                      </a:lnTo>
                      <a:lnTo>
                        <a:pt x="332" y="188"/>
                      </a:lnTo>
                      <a:lnTo>
                        <a:pt x="333" y="188"/>
                      </a:lnTo>
                      <a:lnTo>
                        <a:pt x="334" y="188"/>
                      </a:lnTo>
                      <a:lnTo>
                        <a:pt x="335" y="188"/>
                      </a:lnTo>
                      <a:lnTo>
                        <a:pt x="336" y="189"/>
                      </a:lnTo>
                      <a:lnTo>
                        <a:pt x="336" y="190"/>
                      </a:lnTo>
                      <a:lnTo>
                        <a:pt x="336" y="191"/>
                      </a:lnTo>
                      <a:lnTo>
                        <a:pt x="337" y="192"/>
                      </a:lnTo>
                      <a:lnTo>
                        <a:pt x="337" y="193"/>
                      </a:lnTo>
                      <a:lnTo>
                        <a:pt x="338" y="193"/>
                      </a:lnTo>
                      <a:lnTo>
                        <a:pt x="338" y="194"/>
                      </a:lnTo>
                      <a:lnTo>
                        <a:pt x="338" y="195"/>
                      </a:lnTo>
                      <a:lnTo>
                        <a:pt x="338" y="196"/>
                      </a:lnTo>
                      <a:lnTo>
                        <a:pt x="338" y="197"/>
                      </a:lnTo>
                      <a:lnTo>
                        <a:pt x="338" y="198"/>
                      </a:lnTo>
                      <a:lnTo>
                        <a:pt x="339" y="199"/>
                      </a:lnTo>
                      <a:lnTo>
                        <a:pt x="340" y="200"/>
                      </a:lnTo>
                      <a:lnTo>
                        <a:pt x="340" y="201"/>
                      </a:lnTo>
                      <a:lnTo>
                        <a:pt x="340" y="202"/>
                      </a:lnTo>
                      <a:lnTo>
                        <a:pt x="340" y="203"/>
                      </a:lnTo>
                      <a:lnTo>
                        <a:pt x="340" y="204"/>
                      </a:lnTo>
                      <a:lnTo>
                        <a:pt x="340" y="205"/>
                      </a:lnTo>
                      <a:lnTo>
                        <a:pt x="339" y="205"/>
                      </a:lnTo>
                      <a:lnTo>
                        <a:pt x="338" y="204"/>
                      </a:lnTo>
                      <a:lnTo>
                        <a:pt x="337" y="204"/>
                      </a:lnTo>
                      <a:lnTo>
                        <a:pt x="336" y="204"/>
                      </a:lnTo>
                      <a:lnTo>
                        <a:pt x="335" y="204"/>
                      </a:lnTo>
                      <a:lnTo>
                        <a:pt x="334" y="204"/>
                      </a:lnTo>
                      <a:lnTo>
                        <a:pt x="333" y="204"/>
                      </a:lnTo>
                      <a:lnTo>
                        <a:pt x="332" y="204"/>
                      </a:lnTo>
                      <a:lnTo>
                        <a:pt x="331" y="204"/>
                      </a:lnTo>
                      <a:lnTo>
                        <a:pt x="330" y="204"/>
                      </a:lnTo>
                      <a:lnTo>
                        <a:pt x="330" y="205"/>
                      </a:lnTo>
                      <a:lnTo>
                        <a:pt x="329" y="205"/>
                      </a:lnTo>
                      <a:lnTo>
                        <a:pt x="329" y="206"/>
                      </a:lnTo>
                      <a:lnTo>
                        <a:pt x="329" y="207"/>
                      </a:lnTo>
                      <a:lnTo>
                        <a:pt x="328" y="207"/>
                      </a:lnTo>
                      <a:lnTo>
                        <a:pt x="327" y="208"/>
                      </a:lnTo>
                      <a:lnTo>
                        <a:pt x="327" y="209"/>
                      </a:lnTo>
                      <a:lnTo>
                        <a:pt x="326" y="209"/>
                      </a:lnTo>
                      <a:lnTo>
                        <a:pt x="326" y="210"/>
                      </a:lnTo>
                      <a:lnTo>
                        <a:pt x="325" y="210"/>
                      </a:lnTo>
                      <a:lnTo>
                        <a:pt x="324" y="211"/>
                      </a:lnTo>
                      <a:lnTo>
                        <a:pt x="323" y="211"/>
                      </a:lnTo>
                      <a:lnTo>
                        <a:pt x="322" y="211"/>
                      </a:lnTo>
                      <a:lnTo>
                        <a:pt x="321" y="211"/>
                      </a:lnTo>
                      <a:lnTo>
                        <a:pt x="321" y="212"/>
                      </a:lnTo>
                      <a:lnTo>
                        <a:pt x="321" y="213"/>
                      </a:lnTo>
                      <a:lnTo>
                        <a:pt x="322" y="214"/>
                      </a:lnTo>
                      <a:lnTo>
                        <a:pt x="323" y="215"/>
                      </a:lnTo>
                      <a:lnTo>
                        <a:pt x="323" y="216"/>
                      </a:lnTo>
                      <a:lnTo>
                        <a:pt x="323" y="217"/>
                      </a:lnTo>
                      <a:lnTo>
                        <a:pt x="322" y="217"/>
                      </a:lnTo>
                      <a:lnTo>
                        <a:pt x="321" y="217"/>
                      </a:lnTo>
                      <a:lnTo>
                        <a:pt x="322" y="217"/>
                      </a:lnTo>
                      <a:lnTo>
                        <a:pt x="322" y="218"/>
                      </a:lnTo>
                      <a:lnTo>
                        <a:pt x="323" y="218"/>
                      </a:lnTo>
                      <a:lnTo>
                        <a:pt x="323" y="219"/>
                      </a:lnTo>
                      <a:lnTo>
                        <a:pt x="324" y="219"/>
                      </a:lnTo>
                      <a:lnTo>
                        <a:pt x="325" y="220"/>
                      </a:lnTo>
                      <a:lnTo>
                        <a:pt x="325" y="221"/>
                      </a:lnTo>
                      <a:lnTo>
                        <a:pt x="326" y="221"/>
                      </a:lnTo>
                      <a:lnTo>
                        <a:pt x="327" y="221"/>
                      </a:lnTo>
                      <a:lnTo>
                        <a:pt x="328" y="221"/>
                      </a:lnTo>
                      <a:lnTo>
                        <a:pt x="329" y="221"/>
                      </a:lnTo>
                      <a:lnTo>
                        <a:pt x="330" y="221"/>
                      </a:lnTo>
                      <a:lnTo>
                        <a:pt x="331" y="222"/>
                      </a:lnTo>
                      <a:lnTo>
                        <a:pt x="332" y="222"/>
                      </a:lnTo>
                      <a:lnTo>
                        <a:pt x="333" y="222"/>
                      </a:lnTo>
                      <a:lnTo>
                        <a:pt x="334" y="223"/>
                      </a:lnTo>
                      <a:lnTo>
                        <a:pt x="335" y="223"/>
                      </a:lnTo>
                      <a:lnTo>
                        <a:pt x="336" y="223"/>
                      </a:lnTo>
                      <a:lnTo>
                        <a:pt x="336" y="224"/>
                      </a:lnTo>
                      <a:lnTo>
                        <a:pt x="337" y="225"/>
                      </a:lnTo>
                      <a:lnTo>
                        <a:pt x="337" y="226"/>
                      </a:lnTo>
                      <a:lnTo>
                        <a:pt x="338" y="227"/>
                      </a:lnTo>
                      <a:lnTo>
                        <a:pt x="339" y="228"/>
                      </a:lnTo>
                      <a:lnTo>
                        <a:pt x="340" y="229"/>
                      </a:lnTo>
                      <a:lnTo>
                        <a:pt x="340" y="230"/>
                      </a:lnTo>
                      <a:lnTo>
                        <a:pt x="341" y="231"/>
                      </a:lnTo>
                      <a:lnTo>
                        <a:pt x="342" y="232"/>
                      </a:lnTo>
                      <a:lnTo>
                        <a:pt x="342" y="233"/>
                      </a:lnTo>
                      <a:lnTo>
                        <a:pt x="342" y="234"/>
                      </a:lnTo>
                      <a:lnTo>
                        <a:pt x="343" y="235"/>
                      </a:lnTo>
                      <a:lnTo>
                        <a:pt x="343" y="236"/>
                      </a:lnTo>
                      <a:lnTo>
                        <a:pt x="344" y="236"/>
                      </a:lnTo>
                      <a:lnTo>
                        <a:pt x="345" y="236"/>
                      </a:lnTo>
                      <a:lnTo>
                        <a:pt x="346" y="235"/>
                      </a:lnTo>
                      <a:lnTo>
                        <a:pt x="347" y="235"/>
                      </a:lnTo>
                      <a:lnTo>
                        <a:pt x="347" y="236"/>
                      </a:lnTo>
                      <a:lnTo>
                        <a:pt x="347" y="237"/>
                      </a:lnTo>
                      <a:lnTo>
                        <a:pt x="347" y="238"/>
                      </a:lnTo>
                      <a:lnTo>
                        <a:pt x="346" y="238"/>
                      </a:lnTo>
                      <a:lnTo>
                        <a:pt x="346" y="239"/>
                      </a:lnTo>
                      <a:lnTo>
                        <a:pt x="346" y="240"/>
                      </a:lnTo>
                      <a:lnTo>
                        <a:pt x="347" y="240"/>
                      </a:lnTo>
                      <a:lnTo>
                        <a:pt x="347" y="241"/>
                      </a:lnTo>
                      <a:lnTo>
                        <a:pt x="347" y="242"/>
                      </a:lnTo>
                      <a:lnTo>
                        <a:pt x="347" y="243"/>
                      </a:lnTo>
                      <a:lnTo>
                        <a:pt x="347" y="244"/>
                      </a:lnTo>
                      <a:lnTo>
                        <a:pt x="347" y="245"/>
                      </a:lnTo>
                      <a:lnTo>
                        <a:pt x="347" y="246"/>
                      </a:lnTo>
                      <a:lnTo>
                        <a:pt x="348" y="246"/>
                      </a:lnTo>
                      <a:lnTo>
                        <a:pt x="348" y="247"/>
                      </a:lnTo>
                      <a:lnTo>
                        <a:pt x="349" y="247"/>
                      </a:lnTo>
                      <a:lnTo>
                        <a:pt x="349" y="248"/>
                      </a:lnTo>
                      <a:lnTo>
                        <a:pt x="349" y="249"/>
                      </a:lnTo>
                      <a:lnTo>
                        <a:pt x="349" y="250"/>
                      </a:lnTo>
                      <a:lnTo>
                        <a:pt x="349" y="251"/>
                      </a:lnTo>
                      <a:lnTo>
                        <a:pt x="349" y="252"/>
                      </a:lnTo>
                      <a:lnTo>
                        <a:pt x="350" y="252"/>
                      </a:lnTo>
                      <a:lnTo>
                        <a:pt x="349" y="253"/>
                      </a:lnTo>
                      <a:lnTo>
                        <a:pt x="349" y="254"/>
                      </a:lnTo>
                      <a:lnTo>
                        <a:pt x="350" y="255"/>
                      </a:lnTo>
                      <a:lnTo>
                        <a:pt x="352" y="256"/>
                      </a:lnTo>
                      <a:lnTo>
                        <a:pt x="353" y="256"/>
                      </a:lnTo>
                      <a:lnTo>
                        <a:pt x="354" y="256"/>
                      </a:lnTo>
                      <a:lnTo>
                        <a:pt x="354" y="257"/>
                      </a:lnTo>
                      <a:lnTo>
                        <a:pt x="355" y="257"/>
                      </a:lnTo>
                      <a:lnTo>
                        <a:pt x="357" y="257"/>
                      </a:lnTo>
                      <a:lnTo>
                        <a:pt x="358" y="257"/>
                      </a:lnTo>
                      <a:lnTo>
                        <a:pt x="359" y="257"/>
                      </a:lnTo>
                      <a:lnTo>
                        <a:pt x="359" y="258"/>
                      </a:lnTo>
                      <a:lnTo>
                        <a:pt x="359" y="259"/>
                      </a:lnTo>
                      <a:lnTo>
                        <a:pt x="360" y="259"/>
                      </a:lnTo>
                      <a:lnTo>
                        <a:pt x="360" y="260"/>
                      </a:lnTo>
                      <a:lnTo>
                        <a:pt x="360" y="262"/>
                      </a:lnTo>
                      <a:lnTo>
                        <a:pt x="360" y="263"/>
                      </a:lnTo>
                      <a:lnTo>
                        <a:pt x="360" y="264"/>
                      </a:lnTo>
                      <a:lnTo>
                        <a:pt x="359" y="264"/>
                      </a:lnTo>
                      <a:lnTo>
                        <a:pt x="359" y="265"/>
                      </a:lnTo>
                      <a:lnTo>
                        <a:pt x="360" y="266"/>
                      </a:lnTo>
                      <a:lnTo>
                        <a:pt x="360" y="267"/>
                      </a:lnTo>
                      <a:lnTo>
                        <a:pt x="348" y="266"/>
                      </a:lnTo>
                      <a:lnTo>
                        <a:pt x="335" y="266"/>
                      </a:lnTo>
                      <a:lnTo>
                        <a:pt x="322" y="265"/>
                      </a:lnTo>
                      <a:lnTo>
                        <a:pt x="321" y="265"/>
                      </a:lnTo>
                      <a:lnTo>
                        <a:pt x="306" y="265"/>
                      </a:lnTo>
                      <a:lnTo>
                        <a:pt x="282" y="265"/>
                      </a:lnTo>
                      <a:lnTo>
                        <a:pt x="255" y="265"/>
                      </a:lnTo>
                      <a:lnTo>
                        <a:pt x="229" y="264"/>
                      </a:lnTo>
                      <a:lnTo>
                        <a:pt x="186" y="263"/>
                      </a:lnTo>
                      <a:lnTo>
                        <a:pt x="145" y="263"/>
                      </a:lnTo>
                      <a:lnTo>
                        <a:pt x="117" y="262"/>
                      </a:lnTo>
                      <a:lnTo>
                        <a:pt x="117" y="261"/>
                      </a:lnTo>
                      <a:lnTo>
                        <a:pt x="116" y="260"/>
                      </a:lnTo>
                      <a:lnTo>
                        <a:pt x="116" y="259"/>
                      </a:lnTo>
                      <a:lnTo>
                        <a:pt x="115" y="258"/>
                      </a:lnTo>
                      <a:lnTo>
                        <a:pt x="115" y="257"/>
                      </a:lnTo>
                      <a:lnTo>
                        <a:pt x="114" y="257"/>
                      </a:lnTo>
                      <a:lnTo>
                        <a:pt x="113" y="257"/>
                      </a:lnTo>
                      <a:lnTo>
                        <a:pt x="112" y="257"/>
                      </a:lnTo>
                      <a:lnTo>
                        <a:pt x="111" y="257"/>
                      </a:lnTo>
                      <a:lnTo>
                        <a:pt x="110" y="257"/>
                      </a:lnTo>
                      <a:lnTo>
                        <a:pt x="109" y="257"/>
                      </a:lnTo>
                      <a:lnTo>
                        <a:pt x="109" y="256"/>
                      </a:lnTo>
                      <a:lnTo>
                        <a:pt x="108" y="256"/>
                      </a:lnTo>
                      <a:lnTo>
                        <a:pt x="107" y="256"/>
                      </a:lnTo>
                      <a:lnTo>
                        <a:pt x="107" y="255"/>
                      </a:lnTo>
                      <a:lnTo>
                        <a:pt x="106" y="255"/>
                      </a:lnTo>
                      <a:lnTo>
                        <a:pt x="106" y="256"/>
                      </a:lnTo>
                      <a:lnTo>
                        <a:pt x="105" y="256"/>
                      </a:lnTo>
                      <a:lnTo>
                        <a:pt x="105" y="255"/>
                      </a:lnTo>
                      <a:lnTo>
                        <a:pt x="104" y="256"/>
                      </a:lnTo>
                      <a:lnTo>
                        <a:pt x="104" y="255"/>
                      </a:lnTo>
                      <a:lnTo>
                        <a:pt x="103" y="255"/>
                      </a:lnTo>
                      <a:lnTo>
                        <a:pt x="102" y="255"/>
                      </a:lnTo>
                      <a:lnTo>
                        <a:pt x="102" y="254"/>
                      </a:lnTo>
                      <a:lnTo>
                        <a:pt x="102" y="253"/>
                      </a:lnTo>
                      <a:lnTo>
                        <a:pt x="101" y="252"/>
                      </a:lnTo>
                      <a:lnTo>
                        <a:pt x="100" y="252"/>
                      </a:lnTo>
                      <a:lnTo>
                        <a:pt x="99" y="252"/>
                      </a:lnTo>
                      <a:lnTo>
                        <a:pt x="98" y="252"/>
                      </a:lnTo>
                      <a:lnTo>
                        <a:pt x="98" y="253"/>
                      </a:lnTo>
                      <a:lnTo>
                        <a:pt x="97" y="254"/>
                      </a:lnTo>
                      <a:lnTo>
                        <a:pt x="96" y="254"/>
                      </a:lnTo>
                      <a:lnTo>
                        <a:pt x="96" y="255"/>
                      </a:lnTo>
                      <a:lnTo>
                        <a:pt x="96" y="256"/>
                      </a:lnTo>
                      <a:lnTo>
                        <a:pt x="94" y="257"/>
                      </a:lnTo>
                      <a:lnTo>
                        <a:pt x="93" y="256"/>
                      </a:lnTo>
                      <a:lnTo>
                        <a:pt x="92" y="256"/>
                      </a:lnTo>
                      <a:lnTo>
                        <a:pt x="92" y="255"/>
                      </a:lnTo>
                      <a:lnTo>
                        <a:pt x="92" y="254"/>
                      </a:lnTo>
                      <a:lnTo>
                        <a:pt x="92" y="253"/>
                      </a:lnTo>
                      <a:lnTo>
                        <a:pt x="92" y="252"/>
                      </a:lnTo>
                      <a:lnTo>
                        <a:pt x="92" y="251"/>
                      </a:lnTo>
                      <a:lnTo>
                        <a:pt x="92" y="250"/>
                      </a:lnTo>
                      <a:lnTo>
                        <a:pt x="91" y="250"/>
                      </a:lnTo>
                      <a:lnTo>
                        <a:pt x="91" y="249"/>
                      </a:lnTo>
                      <a:lnTo>
                        <a:pt x="90" y="249"/>
                      </a:lnTo>
                      <a:lnTo>
                        <a:pt x="90" y="248"/>
                      </a:lnTo>
                      <a:lnTo>
                        <a:pt x="90" y="247"/>
                      </a:lnTo>
                      <a:lnTo>
                        <a:pt x="91" y="247"/>
                      </a:lnTo>
                      <a:lnTo>
                        <a:pt x="91" y="246"/>
                      </a:lnTo>
                      <a:lnTo>
                        <a:pt x="92" y="246"/>
                      </a:lnTo>
                      <a:lnTo>
                        <a:pt x="93" y="245"/>
                      </a:lnTo>
                      <a:lnTo>
                        <a:pt x="93" y="244"/>
                      </a:lnTo>
                      <a:lnTo>
                        <a:pt x="93" y="243"/>
                      </a:lnTo>
                      <a:lnTo>
                        <a:pt x="93" y="242"/>
                      </a:lnTo>
                      <a:lnTo>
                        <a:pt x="94" y="241"/>
                      </a:lnTo>
                      <a:lnTo>
                        <a:pt x="93" y="241"/>
                      </a:lnTo>
                      <a:lnTo>
                        <a:pt x="93" y="240"/>
                      </a:lnTo>
                      <a:lnTo>
                        <a:pt x="92" y="240"/>
                      </a:lnTo>
                      <a:lnTo>
                        <a:pt x="91" y="239"/>
                      </a:lnTo>
                      <a:lnTo>
                        <a:pt x="91" y="238"/>
                      </a:lnTo>
                      <a:lnTo>
                        <a:pt x="90" y="237"/>
                      </a:lnTo>
                      <a:lnTo>
                        <a:pt x="89" y="236"/>
                      </a:lnTo>
                      <a:lnTo>
                        <a:pt x="89" y="235"/>
                      </a:lnTo>
                      <a:lnTo>
                        <a:pt x="88" y="235"/>
                      </a:lnTo>
                      <a:lnTo>
                        <a:pt x="88" y="234"/>
                      </a:lnTo>
                      <a:lnTo>
                        <a:pt x="87" y="234"/>
                      </a:lnTo>
                      <a:lnTo>
                        <a:pt x="86" y="233"/>
                      </a:lnTo>
                      <a:lnTo>
                        <a:pt x="86" y="232"/>
                      </a:lnTo>
                      <a:lnTo>
                        <a:pt x="85" y="231"/>
                      </a:lnTo>
                      <a:lnTo>
                        <a:pt x="85" y="230"/>
                      </a:lnTo>
                      <a:lnTo>
                        <a:pt x="84" y="229"/>
                      </a:lnTo>
                      <a:lnTo>
                        <a:pt x="84" y="228"/>
                      </a:lnTo>
                      <a:lnTo>
                        <a:pt x="83" y="227"/>
                      </a:lnTo>
                      <a:lnTo>
                        <a:pt x="82" y="226"/>
                      </a:lnTo>
                      <a:lnTo>
                        <a:pt x="81" y="226"/>
                      </a:lnTo>
                      <a:lnTo>
                        <a:pt x="81" y="225"/>
                      </a:lnTo>
                      <a:lnTo>
                        <a:pt x="80" y="224"/>
                      </a:lnTo>
                      <a:lnTo>
                        <a:pt x="79" y="224"/>
                      </a:lnTo>
                      <a:lnTo>
                        <a:pt x="78" y="224"/>
                      </a:lnTo>
                      <a:lnTo>
                        <a:pt x="77" y="224"/>
                      </a:lnTo>
                      <a:lnTo>
                        <a:pt x="77" y="223"/>
                      </a:lnTo>
                      <a:lnTo>
                        <a:pt x="76" y="223"/>
                      </a:lnTo>
                      <a:lnTo>
                        <a:pt x="75" y="224"/>
                      </a:lnTo>
                      <a:lnTo>
                        <a:pt x="75" y="223"/>
                      </a:lnTo>
                      <a:lnTo>
                        <a:pt x="74" y="223"/>
                      </a:lnTo>
                      <a:lnTo>
                        <a:pt x="73" y="223"/>
                      </a:lnTo>
                      <a:lnTo>
                        <a:pt x="72" y="223"/>
                      </a:lnTo>
                      <a:lnTo>
                        <a:pt x="71" y="224"/>
                      </a:lnTo>
                      <a:lnTo>
                        <a:pt x="70" y="223"/>
                      </a:lnTo>
                      <a:lnTo>
                        <a:pt x="69" y="223"/>
                      </a:lnTo>
                      <a:lnTo>
                        <a:pt x="69" y="222"/>
                      </a:lnTo>
                      <a:lnTo>
                        <a:pt x="69" y="221"/>
                      </a:lnTo>
                      <a:lnTo>
                        <a:pt x="69" y="220"/>
                      </a:lnTo>
                      <a:lnTo>
                        <a:pt x="69" y="219"/>
                      </a:lnTo>
                      <a:lnTo>
                        <a:pt x="69" y="218"/>
                      </a:lnTo>
                      <a:lnTo>
                        <a:pt x="68" y="217"/>
                      </a:lnTo>
                      <a:lnTo>
                        <a:pt x="68" y="216"/>
                      </a:lnTo>
                      <a:lnTo>
                        <a:pt x="67" y="216"/>
                      </a:lnTo>
                      <a:lnTo>
                        <a:pt x="67" y="215"/>
                      </a:lnTo>
                      <a:lnTo>
                        <a:pt x="66" y="215"/>
                      </a:lnTo>
                      <a:lnTo>
                        <a:pt x="65" y="214"/>
                      </a:lnTo>
                      <a:lnTo>
                        <a:pt x="65" y="213"/>
                      </a:lnTo>
                      <a:lnTo>
                        <a:pt x="66" y="213"/>
                      </a:lnTo>
                      <a:lnTo>
                        <a:pt x="66" y="212"/>
                      </a:lnTo>
                      <a:lnTo>
                        <a:pt x="66" y="211"/>
                      </a:lnTo>
                      <a:lnTo>
                        <a:pt x="67" y="211"/>
                      </a:lnTo>
                      <a:lnTo>
                        <a:pt x="67" y="210"/>
                      </a:lnTo>
                      <a:lnTo>
                        <a:pt x="67" y="209"/>
                      </a:lnTo>
                      <a:lnTo>
                        <a:pt x="68" y="209"/>
                      </a:lnTo>
                      <a:lnTo>
                        <a:pt x="68" y="208"/>
                      </a:lnTo>
                      <a:lnTo>
                        <a:pt x="69" y="208"/>
                      </a:lnTo>
                      <a:lnTo>
                        <a:pt x="69" y="207"/>
                      </a:lnTo>
                      <a:lnTo>
                        <a:pt x="69" y="206"/>
                      </a:lnTo>
                      <a:lnTo>
                        <a:pt x="68" y="205"/>
                      </a:lnTo>
                      <a:lnTo>
                        <a:pt x="67" y="205"/>
                      </a:lnTo>
                      <a:lnTo>
                        <a:pt x="67" y="204"/>
                      </a:lnTo>
                      <a:lnTo>
                        <a:pt x="66" y="203"/>
                      </a:lnTo>
                      <a:lnTo>
                        <a:pt x="65" y="202"/>
                      </a:lnTo>
                      <a:lnTo>
                        <a:pt x="65" y="201"/>
                      </a:lnTo>
                      <a:lnTo>
                        <a:pt x="65" y="200"/>
                      </a:lnTo>
                      <a:lnTo>
                        <a:pt x="66" y="199"/>
                      </a:lnTo>
                      <a:lnTo>
                        <a:pt x="65" y="199"/>
                      </a:lnTo>
                      <a:lnTo>
                        <a:pt x="65" y="198"/>
                      </a:lnTo>
                      <a:lnTo>
                        <a:pt x="64" y="198"/>
                      </a:lnTo>
                      <a:lnTo>
                        <a:pt x="63" y="198"/>
                      </a:lnTo>
                      <a:lnTo>
                        <a:pt x="62" y="198"/>
                      </a:lnTo>
                      <a:lnTo>
                        <a:pt x="61" y="198"/>
                      </a:lnTo>
                      <a:lnTo>
                        <a:pt x="60" y="198"/>
                      </a:lnTo>
                      <a:lnTo>
                        <a:pt x="60" y="197"/>
                      </a:lnTo>
                      <a:lnTo>
                        <a:pt x="60" y="196"/>
                      </a:lnTo>
                      <a:lnTo>
                        <a:pt x="59" y="195"/>
                      </a:lnTo>
                      <a:lnTo>
                        <a:pt x="59" y="194"/>
                      </a:lnTo>
                      <a:lnTo>
                        <a:pt x="58" y="194"/>
                      </a:lnTo>
                      <a:lnTo>
                        <a:pt x="58" y="193"/>
                      </a:lnTo>
                      <a:lnTo>
                        <a:pt x="57" y="193"/>
                      </a:lnTo>
                      <a:lnTo>
                        <a:pt x="57" y="192"/>
                      </a:lnTo>
                      <a:lnTo>
                        <a:pt x="56" y="191"/>
                      </a:lnTo>
                      <a:lnTo>
                        <a:pt x="56" y="190"/>
                      </a:lnTo>
                      <a:lnTo>
                        <a:pt x="55" y="190"/>
                      </a:lnTo>
                      <a:lnTo>
                        <a:pt x="55" y="189"/>
                      </a:lnTo>
                      <a:lnTo>
                        <a:pt x="55" y="188"/>
                      </a:lnTo>
                      <a:lnTo>
                        <a:pt x="55" y="187"/>
                      </a:lnTo>
                      <a:lnTo>
                        <a:pt x="56" y="186"/>
                      </a:lnTo>
                      <a:lnTo>
                        <a:pt x="56" y="185"/>
                      </a:lnTo>
                      <a:lnTo>
                        <a:pt x="55" y="184"/>
                      </a:lnTo>
                      <a:lnTo>
                        <a:pt x="55" y="183"/>
                      </a:lnTo>
                      <a:lnTo>
                        <a:pt x="54" y="182"/>
                      </a:lnTo>
                      <a:lnTo>
                        <a:pt x="53" y="181"/>
                      </a:lnTo>
                      <a:lnTo>
                        <a:pt x="52" y="181"/>
                      </a:lnTo>
                      <a:lnTo>
                        <a:pt x="51" y="181"/>
                      </a:lnTo>
                      <a:lnTo>
                        <a:pt x="50" y="180"/>
                      </a:lnTo>
                      <a:lnTo>
                        <a:pt x="50" y="179"/>
                      </a:lnTo>
                      <a:lnTo>
                        <a:pt x="49" y="179"/>
                      </a:lnTo>
                      <a:lnTo>
                        <a:pt x="48" y="179"/>
                      </a:lnTo>
                      <a:lnTo>
                        <a:pt x="47" y="179"/>
                      </a:lnTo>
                      <a:lnTo>
                        <a:pt x="47" y="178"/>
                      </a:lnTo>
                      <a:lnTo>
                        <a:pt x="47" y="177"/>
                      </a:lnTo>
                      <a:lnTo>
                        <a:pt x="46" y="177"/>
                      </a:lnTo>
                      <a:lnTo>
                        <a:pt x="46" y="176"/>
                      </a:lnTo>
                      <a:lnTo>
                        <a:pt x="46" y="175"/>
                      </a:lnTo>
                      <a:lnTo>
                        <a:pt x="45" y="175"/>
                      </a:lnTo>
                      <a:lnTo>
                        <a:pt x="44" y="174"/>
                      </a:lnTo>
                      <a:lnTo>
                        <a:pt x="43" y="174"/>
                      </a:lnTo>
                      <a:lnTo>
                        <a:pt x="43" y="173"/>
                      </a:lnTo>
                      <a:lnTo>
                        <a:pt x="42" y="173"/>
                      </a:lnTo>
                      <a:lnTo>
                        <a:pt x="41" y="173"/>
                      </a:lnTo>
                      <a:lnTo>
                        <a:pt x="40" y="173"/>
                      </a:lnTo>
                      <a:lnTo>
                        <a:pt x="39" y="172"/>
                      </a:lnTo>
                      <a:lnTo>
                        <a:pt x="38" y="172"/>
                      </a:lnTo>
                      <a:lnTo>
                        <a:pt x="37" y="171"/>
                      </a:lnTo>
                      <a:lnTo>
                        <a:pt x="36" y="171"/>
                      </a:lnTo>
                      <a:lnTo>
                        <a:pt x="36" y="170"/>
                      </a:lnTo>
                      <a:lnTo>
                        <a:pt x="35" y="170"/>
                      </a:lnTo>
                      <a:lnTo>
                        <a:pt x="34" y="170"/>
                      </a:lnTo>
                      <a:lnTo>
                        <a:pt x="34" y="169"/>
                      </a:lnTo>
                      <a:lnTo>
                        <a:pt x="34" y="168"/>
                      </a:lnTo>
                      <a:lnTo>
                        <a:pt x="34" y="167"/>
                      </a:lnTo>
                      <a:lnTo>
                        <a:pt x="34" y="166"/>
                      </a:lnTo>
                      <a:lnTo>
                        <a:pt x="35" y="166"/>
                      </a:lnTo>
                      <a:lnTo>
                        <a:pt x="35" y="165"/>
                      </a:lnTo>
                      <a:lnTo>
                        <a:pt x="36" y="164"/>
                      </a:lnTo>
                      <a:lnTo>
                        <a:pt x="37" y="164"/>
                      </a:lnTo>
                      <a:lnTo>
                        <a:pt x="36" y="164"/>
                      </a:lnTo>
                      <a:lnTo>
                        <a:pt x="36" y="163"/>
                      </a:lnTo>
                      <a:lnTo>
                        <a:pt x="35" y="162"/>
                      </a:lnTo>
                      <a:lnTo>
                        <a:pt x="35" y="161"/>
                      </a:lnTo>
                      <a:lnTo>
                        <a:pt x="35" y="160"/>
                      </a:lnTo>
                      <a:lnTo>
                        <a:pt x="35" y="159"/>
                      </a:lnTo>
                      <a:lnTo>
                        <a:pt x="34" y="159"/>
                      </a:lnTo>
                      <a:lnTo>
                        <a:pt x="34" y="158"/>
                      </a:lnTo>
                      <a:lnTo>
                        <a:pt x="34" y="157"/>
                      </a:lnTo>
                      <a:lnTo>
                        <a:pt x="34" y="156"/>
                      </a:lnTo>
                      <a:lnTo>
                        <a:pt x="34" y="155"/>
                      </a:lnTo>
                      <a:lnTo>
                        <a:pt x="34" y="153"/>
                      </a:lnTo>
                      <a:lnTo>
                        <a:pt x="34" y="152"/>
                      </a:lnTo>
                      <a:lnTo>
                        <a:pt x="33" y="152"/>
                      </a:lnTo>
                      <a:lnTo>
                        <a:pt x="32" y="152"/>
                      </a:lnTo>
                      <a:lnTo>
                        <a:pt x="32" y="151"/>
                      </a:lnTo>
                      <a:lnTo>
                        <a:pt x="31" y="151"/>
                      </a:lnTo>
                      <a:lnTo>
                        <a:pt x="31" y="150"/>
                      </a:lnTo>
                      <a:lnTo>
                        <a:pt x="30" y="149"/>
                      </a:lnTo>
                      <a:lnTo>
                        <a:pt x="29" y="149"/>
                      </a:lnTo>
                      <a:lnTo>
                        <a:pt x="29" y="150"/>
                      </a:lnTo>
                      <a:lnTo>
                        <a:pt x="30" y="151"/>
                      </a:lnTo>
                      <a:lnTo>
                        <a:pt x="30" y="152"/>
                      </a:lnTo>
                      <a:lnTo>
                        <a:pt x="30" y="153"/>
                      </a:lnTo>
                      <a:lnTo>
                        <a:pt x="31" y="153"/>
                      </a:lnTo>
                      <a:lnTo>
                        <a:pt x="31" y="154"/>
                      </a:lnTo>
                      <a:lnTo>
                        <a:pt x="30" y="154"/>
                      </a:lnTo>
                      <a:lnTo>
                        <a:pt x="29" y="154"/>
                      </a:lnTo>
                      <a:lnTo>
                        <a:pt x="28" y="153"/>
                      </a:lnTo>
                      <a:lnTo>
                        <a:pt x="27" y="153"/>
                      </a:lnTo>
                      <a:lnTo>
                        <a:pt x="26" y="153"/>
                      </a:lnTo>
                      <a:lnTo>
                        <a:pt x="25" y="153"/>
                      </a:lnTo>
                      <a:lnTo>
                        <a:pt x="25" y="154"/>
                      </a:lnTo>
                      <a:lnTo>
                        <a:pt x="24" y="156"/>
                      </a:lnTo>
                      <a:lnTo>
                        <a:pt x="24" y="157"/>
                      </a:lnTo>
                      <a:lnTo>
                        <a:pt x="23" y="157"/>
                      </a:lnTo>
                      <a:lnTo>
                        <a:pt x="23" y="156"/>
                      </a:lnTo>
                      <a:lnTo>
                        <a:pt x="23" y="155"/>
                      </a:lnTo>
                      <a:lnTo>
                        <a:pt x="23" y="154"/>
                      </a:lnTo>
                      <a:lnTo>
                        <a:pt x="23" y="153"/>
                      </a:lnTo>
                      <a:lnTo>
                        <a:pt x="21" y="150"/>
                      </a:lnTo>
                      <a:lnTo>
                        <a:pt x="21" y="149"/>
                      </a:lnTo>
                      <a:lnTo>
                        <a:pt x="20" y="149"/>
                      </a:lnTo>
                      <a:lnTo>
                        <a:pt x="18" y="148"/>
                      </a:lnTo>
                      <a:lnTo>
                        <a:pt x="18" y="147"/>
                      </a:lnTo>
                      <a:lnTo>
                        <a:pt x="19" y="147"/>
                      </a:lnTo>
                      <a:lnTo>
                        <a:pt x="20" y="147"/>
                      </a:lnTo>
                      <a:lnTo>
                        <a:pt x="22" y="147"/>
                      </a:lnTo>
                      <a:lnTo>
                        <a:pt x="23" y="147"/>
                      </a:lnTo>
                      <a:lnTo>
                        <a:pt x="23" y="146"/>
                      </a:lnTo>
                      <a:lnTo>
                        <a:pt x="23" y="145"/>
                      </a:lnTo>
                      <a:lnTo>
                        <a:pt x="22" y="145"/>
                      </a:lnTo>
                      <a:lnTo>
                        <a:pt x="22" y="144"/>
                      </a:lnTo>
                      <a:lnTo>
                        <a:pt x="22" y="143"/>
                      </a:lnTo>
                      <a:lnTo>
                        <a:pt x="21" y="143"/>
                      </a:lnTo>
                      <a:lnTo>
                        <a:pt x="21" y="142"/>
                      </a:lnTo>
                      <a:lnTo>
                        <a:pt x="20" y="142"/>
                      </a:lnTo>
                      <a:lnTo>
                        <a:pt x="20" y="143"/>
                      </a:lnTo>
                      <a:lnTo>
                        <a:pt x="19" y="143"/>
                      </a:lnTo>
                      <a:lnTo>
                        <a:pt x="19" y="144"/>
                      </a:lnTo>
                      <a:lnTo>
                        <a:pt x="18" y="144"/>
                      </a:lnTo>
                      <a:lnTo>
                        <a:pt x="17" y="144"/>
                      </a:lnTo>
                      <a:lnTo>
                        <a:pt x="17" y="145"/>
                      </a:lnTo>
                      <a:lnTo>
                        <a:pt x="16" y="145"/>
                      </a:lnTo>
                      <a:lnTo>
                        <a:pt x="15" y="146"/>
                      </a:lnTo>
                      <a:lnTo>
                        <a:pt x="14" y="145"/>
                      </a:lnTo>
                      <a:lnTo>
                        <a:pt x="13" y="145"/>
                      </a:lnTo>
                      <a:lnTo>
                        <a:pt x="12" y="145"/>
                      </a:lnTo>
                      <a:lnTo>
                        <a:pt x="11" y="145"/>
                      </a:lnTo>
                      <a:lnTo>
                        <a:pt x="11" y="144"/>
                      </a:lnTo>
                      <a:lnTo>
                        <a:pt x="11" y="143"/>
                      </a:lnTo>
                      <a:lnTo>
                        <a:pt x="11" y="142"/>
                      </a:lnTo>
                      <a:lnTo>
                        <a:pt x="10" y="141"/>
                      </a:lnTo>
                      <a:lnTo>
                        <a:pt x="11" y="141"/>
                      </a:lnTo>
                      <a:lnTo>
                        <a:pt x="12" y="141"/>
                      </a:lnTo>
                      <a:lnTo>
                        <a:pt x="13" y="141"/>
                      </a:lnTo>
                      <a:lnTo>
                        <a:pt x="14" y="141"/>
                      </a:lnTo>
                    </a:path>
                  </a:pathLst>
                </a:custGeom>
                <a:solidFill>
                  <a:srgbClr val="9966FF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" name="Freeform 104">
                  <a:extLst>
                    <a:ext uri="{FF2B5EF4-FFF2-40B4-BE49-F238E27FC236}">
                      <a16:creationId xmlns:a16="http://schemas.microsoft.com/office/drawing/2014/main" id="{F452A798-BDB6-4F0B-BDBF-5C2C0EEAC26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36588" y="3481388"/>
                  <a:ext cx="93662" cy="174625"/>
                </a:xfrm>
                <a:custGeom>
                  <a:avLst/>
                  <a:gdLst>
                    <a:gd name="T0" fmla="*/ 57 w 59"/>
                    <a:gd name="T1" fmla="*/ 110 h 110"/>
                    <a:gd name="T2" fmla="*/ 59 w 59"/>
                    <a:gd name="T3" fmla="*/ 106 h 110"/>
                    <a:gd name="T4" fmla="*/ 57 w 59"/>
                    <a:gd name="T5" fmla="*/ 104 h 110"/>
                    <a:gd name="T6" fmla="*/ 57 w 59"/>
                    <a:gd name="T7" fmla="*/ 100 h 110"/>
                    <a:gd name="T8" fmla="*/ 54 w 59"/>
                    <a:gd name="T9" fmla="*/ 99 h 110"/>
                    <a:gd name="T10" fmla="*/ 52 w 59"/>
                    <a:gd name="T11" fmla="*/ 95 h 110"/>
                    <a:gd name="T12" fmla="*/ 50 w 59"/>
                    <a:gd name="T13" fmla="*/ 96 h 110"/>
                    <a:gd name="T14" fmla="*/ 50 w 59"/>
                    <a:gd name="T15" fmla="*/ 99 h 110"/>
                    <a:gd name="T16" fmla="*/ 47 w 59"/>
                    <a:gd name="T17" fmla="*/ 100 h 110"/>
                    <a:gd name="T18" fmla="*/ 45 w 59"/>
                    <a:gd name="T19" fmla="*/ 102 h 110"/>
                    <a:gd name="T20" fmla="*/ 43 w 59"/>
                    <a:gd name="T21" fmla="*/ 99 h 110"/>
                    <a:gd name="T22" fmla="*/ 41 w 59"/>
                    <a:gd name="T23" fmla="*/ 96 h 110"/>
                    <a:gd name="T24" fmla="*/ 39 w 59"/>
                    <a:gd name="T25" fmla="*/ 98 h 110"/>
                    <a:gd name="T26" fmla="*/ 36 w 59"/>
                    <a:gd name="T27" fmla="*/ 96 h 110"/>
                    <a:gd name="T28" fmla="*/ 34 w 59"/>
                    <a:gd name="T29" fmla="*/ 96 h 110"/>
                    <a:gd name="T30" fmla="*/ 31 w 59"/>
                    <a:gd name="T31" fmla="*/ 98 h 110"/>
                    <a:gd name="T32" fmla="*/ 27 w 59"/>
                    <a:gd name="T33" fmla="*/ 97 h 110"/>
                    <a:gd name="T34" fmla="*/ 24 w 59"/>
                    <a:gd name="T35" fmla="*/ 99 h 110"/>
                    <a:gd name="T36" fmla="*/ 22 w 59"/>
                    <a:gd name="T37" fmla="*/ 99 h 110"/>
                    <a:gd name="T38" fmla="*/ 18 w 59"/>
                    <a:gd name="T39" fmla="*/ 98 h 110"/>
                    <a:gd name="T40" fmla="*/ 15 w 59"/>
                    <a:gd name="T41" fmla="*/ 97 h 110"/>
                    <a:gd name="T42" fmla="*/ 12 w 59"/>
                    <a:gd name="T43" fmla="*/ 99 h 110"/>
                    <a:gd name="T44" fmla="*/ 10 w 59"/>
                    <a:gd name="T45" fmla="*/ 100 h 110"/>
                    <a:gd name="T46" fmla="*/ 7 w 59"/>
                    <a:gd name="T47" fmla="*/ 103 h 110"/>
                    <a:gd name="T48" fmla="*/ 6 w 59"/>
                    <a:gd name="T49" fmla="*/ 102 h 110"/>
                    <a:gd name="T50" fmla="*/ 3 w 59"/>
                    <a:gd name="T51" fmla="*/ 99 h 110"/>
                    <a:gd name="T52" fmla="*/ 0 w 59"/>
                    <a:gd name="T53" fmla="*/ 96 h 110"/>
                    <a:gd name="T54" fmla="*/ 0 w 59"/>
                    <a:gd name="T55" fmla="*/ 92 h 110"/>
                    <a:gd name="T56" fmla="*/ 3 w 59"/>
                    <a:gd name="T57" fmla="*/ 87 h 110"/>
                    <a:gd name="T58" fmla="*/ 4 w 59"/>
                    <a:gd name="T59" fmla="*/ 84 h 110"/>
                    <a:gd name="T60" fmla="*/ 4 w 59"/>
                    <a:gd name="T61" fmla="*/ 81 h 110"/>
                    <a:gd name="T62" fmla="*/ 5 w 59"/>
                    <a:gd name="T63" fmla="*/ 77 h 110"/>
                    <a:gd name="T64" fmla="*/ 8 w 59"/>
                    <a:gd name="T65" fmla="*/ 75 h 110"/>
                    <a:gd name="T66" fmla="*/ 11 w 59"/>
                    <a:gd name="T67" fmla="*/ 74 h 110"/>
                    <a:gd name="T68" fmla="*/ 14 w 59"/>
                    <a:gd name="T69" fmla="*/ 72 h 110"/>
                    <a:gd name="T70" fmla="*/ 17 w 59"/>
                    <a:gd name="T71" fmla="*/ 70 h 110"/>
                    <a:gd name="T72" fmla="*/ 17 w 59"/>
                    <a:gd name="T73" fmla="*/ 67 h 110"/>
                    <a:gd name="T74" fmla="*/ 17 w 59"/>
                    <a:gd name="T75" fmla="*/ 64 h 110"/>
                    <a:gd name="T76" fmla="*/ 15 w 59"/>
                    <a:gd name="T77" fmla="*/ 62 h 110"/>
                    <a:gd name="T78" fmla="*/ 12 w 59"/>
                    <a:gd name="T79" fmla="*/ 63 h 110"/>
                    <a:gd name="T80" fmla="*/ 8 w 59"/>
                    <a:gd name="T81" fmla="*/ 61 h 110"/>
                    <a:gd name="T82" fmla="*/ 9 w 59"/>
                    <a:gd name="T83" fmla="*/ 58 h 110"/>
                    <a:gd name="T84" fmla="*/ 11 w 59"/>
                    <a:gd name="T85" fmla="*/ 54 h 110"/>
                    <a:gd name="T86" fmla="*/ 15 w 59"/>
                    <a:gd name="T87" fmla="*/ 52 h 110"/>
                    <a:gd name="T88" fmla="*/ 17 w 59"/>
                    <a:gd name="T89" fmla="*/ 51 h 110"/>
                    <a:gd name="T90" fmla="*/ 19 w 59"/>
                    <a:gd name="T91" fmla="*/ 48 h 110"/>
                    <a:gd name="T92" fmla="*/ 23 w 59"/>
                    <a:gd name="T93" fmla="*/ 46 h 110"/>
                    <a:gd name="T94" fmla="*/ 26 w 59"/>
                    <a:gd name="T95" fmla="*/ 43 h 110"/>
                    <a:gd name="T96" fmla="*/ 29 w 59"/>
                    <a:gd name="T97" fmla="*/ 40 h 110"/>
                    <a:gd name="T98" fmla="*/ 31 w 59"/>
                    <a:gd name="T99" fmla="*/ 37 h 110"/>
                    <a:gd name="T100" fmla="*/ 34 w 59"/>
                    <a:gd name="T101" fmla="*/ 34 h 110"/>
                    <a:gd name="T102" fmla="*/ 33 w 59"/>
                    <a:gd name="T103" fmla="*/ 29 h 110"/>
                    <a:gd name="T104" fmla="*/ 30 w 59"/>
                    <a:gd name="T105" fmla="*/ 27 h 110"/>
                    <a:gd name="T106" fmla="*/ 28 w 59"/>
                    <a:gd name="T107" fmla="*/ 24 h 110"/>
                    <a:gd name="T108" fmla="*/ 27 w 59"/>
                    <a:gd name="T109" fmla="*/ 22 h 110"/>
                    <a:gd name="T110" fmla="*/ 29 w 59"/>
                    <a:gd name="T111" fmla="*/ 19 h 110"/>
                    <a:gd name="T112" fmla="*/ 31 w 59"/>
                    <a:gd name="T113" fmla="*/ 17 h 110"/>
                    <a:gd name="T114" fmla="*/ 33 w 59"/>
                    <a:gd name="T115" fmla="*/ 14 h 110"/>
                    <a:gd name="T116" fmla="*/ 34 w 59"/>
                    <a:gd name="T117" fmla="*/ 11 h 110"/>
                    <a:gd name="T118" fmla="*/ 35 w 59"/>
                    <a:gd name="T119" fmla="*/ 8 h 110"/>
                    <a:gd name="T120" fmla="*/ 38 w 59"/>
                    <a:gd name="T121" fmla="*/ 5 h 110"/>
                    <a:gd name="T122" fmla="*/ 39 w 59"/>
                    <a:gd name="T123" fmla="*/ 1 h 110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59"/>
                    <a:gd name="T187" fmla="*/ 0 h 110"/>
                    <a:gd name="T188" fmla="*/ 59 w 59"/>
                    <a:gd name="T189" fmla="*/ 110 h 110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59" h="110">
                      <a:moveTo>
                        <a:pt x="55" y="110"/>
                      </a:moveTo>
                      <a:lnTo>
                        <a:pt x="55" y="110"/>
                      </a:lnTo>
                      <a:lnTo>
                        <a:pt x="56" y="110"/>
                      </a:lnTo>
                      <a:lnTo>
                        <a:pt x="57" y="110"/>
                      </a:lnTo>
                      <a:lnTo>
                        <a:pt x="57" y="109"/>
                      </a:lnTo>
                      <a:lnTo>
                        <a:pt x="58" y="108"/>
                      </a:lnTo>
                      <a:lnTo>
                        <a:pt x="58" y="107"/>
                      </a:lnTo>
                      <a:lnTo>
                        <a:pt x="59" y="107"/>
                      </a:lnTo>
                      <a:lnTo>
                        <a:pt x="59" y="106"/>
                      </a:lnTo>
                      <a:lnTo>
                        <a:pt x="58" y="106"/>
                      </a:lnTo>
                      <a:lnTo>
                        <a:pt x="58" y="105"/>
                      </a:lnTo>
                      <a:lnTo>
                        <a:pt x="57" y="104"/>
                      </a:lnTo>
                      <a:lnTo>
                        <a:pt x="58" y="103"/>
                      </a:lnTo>
                      <a:lnTo>
                        <a:pt x="58" y="102"/>
                      </a:lnTo>
                      <a:lnTo>
                        <a:pt x="58" y="101"/>
                      </a:lnTo>
                      <a:lnTo>
                        <a:pt x="58" y="100"/>
                      </a:lnTo>
                      <a:lnTo>
                        <a:pt x="57" y="100"/>
                      </a:lnTo>
                      <a:lnTo>
                        <a:pt x="57" y="99"/>
                      </a:lnTo>
                      <a:lnTo>
                        <a:pt x="56" y="99"/>
                      </a:lnTo>
                      <a:lnTo>
                        <a:pt x="55" y="99"/>
                      </a:lnTo>
                      <a:lnTo>
                        <a:pt x="54" y="99"/>
                      </a:lnTo>
                      <a:lnTo>
                        <a:pt x="54" y="98"/>
                      </a:lnTo>
                      <a:lnTo>
                        <a:pt x="54" y="97"/>
                      </a:lnTo>
                      <a:lnTo>
                        <a:pt x="53" y="96"/>
                      </a:lnTo>
                      <a:lnTo>
                        <a:pt x="52" y="96"/>
                      </a:lnTo>
                      <a:lnTo>
                        <a:pt x="52" y="95"/>
                      </a:lnTo>
                      <a:lnTo>
                        <a:pt x="51" y="95"/>
                      </a:lnTo>
                      <a:lnTo>
                        <a:pt x="51" y="94"/>
                      </a:lnTo>
                      <a:lnTo>
                        <a:pt x="50" y="94"/>
                      </a:lnTo>
                      <a:lnTo>
                        <a:pt x="50" y="95"/>
                      </a:lnTo>
                      <a:lnTo>
                        <a:pt x="50" y="96"/>
                      </a:lnTo>
                      <a:lnTo>
                        <a:pt x="50" y="97"/>
                      </a:lnTo>
                      <a:lnTo>
                        <a:pt x="51" y="97"/>
                      </a:lnTo>
                      <a:lnTo>
                        <a:pt x="51" y="98"/>
                      </a:lnTo>
                      <a:lnTo>
                        <a:pt x="51" y="99"/>
                      </a:lnTo>
                      <a:lnTo>
                        <a:pt x="50" y="99"/>
                      </a:lnTo>
                      <a:lnTo>
                        <a:pt x="49" y="99"/>
                      </a:lnTo>
                      <a:lnTo>
                        <a:pt x="49" y="100"/>
                      </a:lnTo>
                      <a:lnTo>
                        <a:pt x="48" y="100"/>
                      </a:lnTo>
                      <a:lnTo>
                        <a:pt x="47" y="100"/>
                      </a:lnTo>
                      <a:lnTo>
                        <a:pt x="47" y="101"/>
                      </a:lnTo>
                      <a:lnTo>
                        <a:pt x="46" y="101"/>
                      </a:lnTo>
                      <a:lnTo>
                        <a:pt x="46" y="102"/>
                      </a:lnTo>
                      <a:lnTo>
                        <a:pt x="45" y="102"/>
                      </a:lnTo>
                      <a:lnTo>
                        <a:pt x="45" y="101"/>
                      </a:lnTo>
                      <a:lnTo>
                        <a:pt x="44" y="100"/>
                      </a:lnTo>
                      <a:lnTo>
                        <a:pt x="44" y="99"/>
                      </a:lnTo>
                      <a:lnTo>
                        <a:pt x="43" y="99"/>
                      </a:lnTo>
                      <a:lnTo>
                        <a:pt x="43" y="98"/>
                      </a:lnTo>
                      <a:lnTo>
                        <a:pt x="42" y="98"/>
                      </a:lnTo>
                      <a:lnTo>
                        <a:pt x="42" y="97"/>
                      </a:lnTo>
                      <a:lnTo>
                        <a:pt x="41" y="97"/>
                      </a:lnTo>
                      <a:lnTo>
                        <a:pt x="41" y="96"/>
                      </a:lnTo>
                      <a:lnTo>
                        <a:pt x="40" y="96"/>
                      </a:lnTo>
                      <a:lnTo>
                        <a:pt x="40" y="97"/>
                      </a:lnTo>
                      <a:lnTo>
                        <a:pt x="39" y="97"/>
                      </a:lnTo>
                      <a:lnTo>
                        <a:pt x="39" y="98"/>
                      </a:lnTo>
                      <a:lnTo>
                        <a:pt x="38" y="98"/>
                      </a:lnTo>
                      <a:lnTo>
                        <a:pt x="38" y="97"/>
                      </a:lnTo>
                      <a:lnTo>
                        <a:pt x="37" y="97"/>
                      </a:lnTo>
                      <a:lnTo>
                        <a:pt x="37" y="96"/>
                      </a:lnTo>
                      <a:lnTo>
                        <a:pt x="36" y="96"/>
                      </a:lnTo>
                      <a:lnTo>
                        <a:pt x="35" y="96"/>
                      </a:lnTo>
                      <a:lnTo>
                        <a:pt x="35" y="95"/>
                      </a:lnTo>
                      <a:lnTo>
                        <a:pt x="34" y="95"/>
                      </a:lnTo>
                      <a:lnTo>
                        <a:pt x="34" y="96"/>
                      </a:lnTo>
                      <a:lnTo>
                        <a:pt x="33" y="96"/>
                      </a:lnTo>
                      <a:lnTo>
                        <a:pt x="33" y="97"/>
                      </a:lnTo>
                      <a:lnTo>
                        <a:pt x="33" y="98"/>
                      </a:lnTo>
                      <a:lnTo>
                        <a:pt x="32" y="99"/>
                      </a:lnTo>
                      <a:lnTo>
                        <a:pt x="31" y="98"/>
                      </a:lnTo>
                      <a:lnTo>
                        <a:pt x="30" y="98"/>
                      </a:lnTo>
                      <a:lnTo>
                        <a:pt x="29" y="98"/>
                      </a:lnTo>
                      <a:lnTo>
                        <a:pt x="29" y="97"/>
                      </a:lnTo>
                      <a:lnTo>
                        <a:pt x="28" y="97"/>
                      </a:lnTo>
                      <a:lnTo>
                        <a:pt x="27" y="97"/>
                      </a:lnTo>
                      <a:lnTo>
                        <a:pt x="27" y="98"/>
                      </a:lnTo>
                      <a:lnTo>
                        <a:pt x="26" y="98"/>
                      </a:lnTo>
                      <a:lnTo>
                        <a:pt x="25" y="98"/>
                      </a:lnTo>
                      <a:lnTo>
                        <a:pt x="25" y="99"/>
                      </a:lnTo>
                      <a:lnTo>
                        <a:pt x="24" y="99"/>
                      </a:lnTo>
                      <a:lnTo>
                        <a:pt x="23" y="99"/>
                      </a:lnTo>
                      <a:lnTo>
                        <a:pt x="22" y="99"/>
                      </a:lnTo>
                      <a:lnTo>
                        <a:pt x="21" y="99"/>
                      </a:lnTo>
                      <a:lnTo>
                        <a:pt x="20" y="99"/>
                      </a:lnTo>
                      <a:lnTo>
                        <a:pt x="19" y="99"/>
                      </a:lnTo>
                      <a:lnTo>
                        <a:pt x="19" y="98"/>
                      </a:lnTo>
                      <a:lnTo>
                        <a:pt x="18" y="98"/>
                      </a:lnTo>
                      <a:lnTo>
                        <a:pt x="18" y="97"/>
                      </a:lnTo>
                      <a:lnTo>
                        <a:pt x="17" y="97"/>
                      </a:lnTo>
                      <a:lnTo>
                        <a:pt x="16" y="97"/>
                      </a:lnTo>
                      <a:lnTo>
                        <a:pt x="15" y="97"/>
                      </a:lnTo>
                      <a:lnTo>
                        <a:pt x="14" y="97"/>
                      </a:lnTo>
                      <a:lnTo>
                        <a:pt x="13" y="97"/>
                      </a:lnTo>
                      <a:lnTo>
                        <a:pt x="13" y="98"/>
                      </a:lnTo>
                      <a:lnTo>
                        <a:pt x="12" y="98"/>
                      </a:lnTo>
                      <a:lnTo>
                        <a:pt x="12" y="99"/>
                      </a:lnTo>
                      <a:lnTo>
                        <a:pt x="11" y="99"/>
                      </a:lnTo>
                      <a:lnTo>
                        <a:pt x="10" y="99"/>
                      </a:lnTo>
                      <a:lnTo>
                        <a:pt x="10" y="100"/>
                      </a:lnTo>
                      <a:lnTo>
                        <a:pt x="10" y="101"/>
                      </a:lnTo>
                      <a:lnTo>
                        <a:pt x="9" y="101"/>
                      </a:lnTo>
                      <a:lnTo>
                        <a:pt x="9" y="102"/>
                      </a:lnTo>
                      <a:lnTo>
                        <a:pt x="8" y="103"/>
                      </a:lnTo>
                      <a:lnTo>
                        <a:pt x="7" y="103"/>
                      </a:lnTo>
                      <a:lnTo>
                        <a:pt x="7" y="104"/>
                      </a:lnTo>
                      <a:lnTo>
                        <a:pt x="6" y="104"/>
                      </a:lnTo>
                      <a:lnTo>
                        <a:pt x="6" y="103"/>
                      </a:lnTo>
                      <a:lnTo>
                        <a:pt x="6" y="102"/>
                      </a:lnTo>
                      <a:lnTo>
                        <a:pt x="5" y="102"/>
                      </a:lnTo>
                      <a:lnTo>
                        <a:pt x="4" y="102"/>
                      </a:lnTo>
                      <a:lnTo>
                        <a:pt x="4" y="101"/>
                      </a:lnTo>
                      <a:lnTo>
                        <a:pt x="4" y="100"/>
                      </a:lnTo>
                      <a:lnTo>
                        <a:pt x="3" y="99"/>
                      </a:lnTo>
                      <a:lnTo>
                        <a:pt x="2" y="99"/>
                      </a:lnTo>
                      <a:lnTo>
                        <a:pt x="2" y="98"/>
                      </a:lnTo>
                      <a:lnTo>
                        <a:pt x="1" y="97"/>
                      </a:lnTo>
                      <a:lnTo>
                        <a:pt x="0" y="96"/>
                      </a:lnTo>
                      <a:lnTo>
                        <a:pt x="0" y="95"/>
                      </a:lnTo>
                      <a:lnTo>
                        <a:pt x="0" y="94"/>
                      </a:lnTo>
                      <a:lnTo>
                        <a:pt x="0" y="93"/>
                      </a:lnTo>
                      <a:lnTo>
                        <a:pt x="0" y="92"/>
                      </a:lnTo>
                      <a:lnTo>
                        <a:pt x="1" y="91"/>
                      </a:lnTo>
                      <a:lnTo>
                        <a:pt x="1" y="90"/>
                      </a:lnTo>
                      <a:lnTo>
                        <a:pt x="2" y="89"/>
                      </a:lnTo>
                      <a:lnTo>
                        <a:pt x="3" y="88"/>
                      </a:lnTo>
                      <a:lnTo>
                        <a:pt x="3" y="87"/>
                      </a:lnTo>
                      <a:lnTo>
                        <a:pt x="4" y="87"/>
                      </a:lnTo>
                      <a:lnTo>
                        <a:pt x="4" y="86"/>
                      </a:lnTo>
                      <a:lnTo>
                        <a:pt x="4" y="85"/>
                      </a:lnTo>
                      <a:lnTo>
                        <a:pt x="4" y="84"/>
                      </a:lnTo>
                      <a:lnTo>
                        <a:pt x="5" y="84"/>
                      </a:lnTo>
                      <a:lnTo>
                        <a:pt x="5" y="83"/>
                      </a:lnTo>
                      <a:lnTo>
                        <a:pt x="5" y="82"/>
                      </a:lnTo>
                      <a:lnTo>
                        <a:pt x="5" y="81"/>
                      </a:lnTo>
                      <a:lnTo>
                        <a:pt x="4" y="81"/>
                      </a:lnTo>
                      <a:lnTo>
                        <a:pt x="4" y="80"/>
                      </a:lnTo>
                      <a:lnTo>
                        <a:pt x="5" y="80"/>
                      </a:lnTo>
                      <a:lnTo>
                        <a:pt x="5" y="79"/>
                      </a:lnTo>
                      <a:lnTo>
                        <a:pt x="5" y="78"/>
                      </a:lnTo>
                      <a:lnTo>
                        <a:pt x="5" y="77"/>
                      </a:lnTo>
                      <a:lnTo>
                        <a:pt x="6" y="77"/>
                      </a:lnTo>
                      <a:lnTo>
                        <a:pt x="6" y="76"/>
                      </a:lnTo>
                      <a:lnTo>
                        <a:pt x="7" y="76"/>
                      </a:lnTo>
                      <a:lnTo>
                        <a:pt x="7" y="75"/>
                      </a:lnTo>
                      <a:lnTo>
                        <a:pt x="8" y="75"/>
                      </a:lnTo>
                      <a:lnTo>
                        <a:pt x="8" y="74"/>
                      </a:lnTo>
                      <a:lnTo>
                        <a:pt x="9" y="74"/>
                      </a:lnTo>
                      <a:lnTo>
                        <a:pt x="10" y="74"/>
                      </a:lnTo>
                      <a:lnTo>
                        <a:pt x="11" y="74"/>
                      </a:lnTo>
                      <a:lnTo>
                        <a:pt x="11" y="73"/>
                      </a:lnTo>
                      <a:lnTo>
                        <a:pt x="12" y="73"/>
                      </a:lnTo>
                      <a:lnTo>
                        <a:pt x="13" y="72"/>
                      </a:lnTo>
                      <a:lnTo>
                        <a:pt x="14" y="72"/>
                      </a:lnTo>
                      <a:lnTo>
                        <a:pt x="15" y="72"/>
                      </a:lnTo>
                      <a:lnTo>
                        <a:pt x="15" y="71"/>
                      </a:lnTo>
                      <a:lnTo>
                        <a:pt x="16" y="71"/>
                      </a:lnTo>
                      <a:lnTo>
                        <a:pt x="16" y="70"/>
                      </a:lnTo>
                      <a:lnTo>
                        <a:pt x="17" y="70"/>
                      </a:lnTo>
                      <a:lnTo>
                        <a:pt x="17" y="69"/>
                      </a:lnTo>
                      <a:lnTo>
                        <a:pt x="17" y="68"/>
                      </a:lnTo>
                      <a:lnTo>
                        <a:pt x="17" y="67"/>
                      </a:lnTo>
                      <a:lnTo>
                        <a:pt x="17" y="66"/>
                      </a:lnTo>
                      <a:lnTo>
                        <a:pt x="18" y="65"/>
                      </a:lnTo>
                      <a:lnTo>
                        <a:pt x="18" y="64"/>
                      </a:lnTo>
                      <a:lnTo>
                        <a:pt x="17" y="64"/>
                      </a:lnTo>
                      <a:lnTo>
                        <a:pt x="17" y="63"/>
                      </a:lnTo>
                      <a:lnTo>
                        <a:pt x="16" y="62"/>
                      </a:lnTo>
                      <a:lnTo>
                        <a:pt x="16" y="61"/>
                      </a:lnTo>
                      <a:lnTo>
                        <a:pt x="15" y="61"/>
                      </a:lnTo>
                      <a:lnTo>
                        <a:pt x="15" y="62"/>
                      </a:lnTo>
                      <a:lnTo>
                        <a:pt x="14" y="62"/>
                      </a:lnTo>
                      <a:lnTo>
                        <a:pt x="14" y="63"/>
                      </a:lnTo>
                      <a:lnTo>
                        <a:pt x="13" y="64"/>
                      </a:lnTo>
                      <a:lnTo>
                        <a:pt x="12" y="64"/>
                      </a:lnTo>
                      <a:lnTo>
                        <a:pt x="12" y="63"/>
                      </a:lnTo>
                      <a:lnTo>
                        <a:pt x="11" y="63"/>
                      </a:lnTo>
                      <a:lnTo>
                        <a:pt x="10" y="63"/>
                      </a:lnTo>
                      <a:lnTo>
                        <a:pt x="9" y="62"/>
                      </a:lnTo>
                      <a:lnTo>
                        <a:pt x="8" y="61"/>
                      </a:lnTo>
                      <a:lnTo>
                        <a:pt x="7" y="61"/>
                      </a:lnTo>
                      <a:lnTo>
                        <a:pt x="7" y="60"/>
                      </a:lnTo>
                      <a:lnTo>
                        <a:pt x="8" y="59"/>
                      </a:lnTo>
                      <a:lnTo>
                        <a:pt x="9" y="58"/>
                      </a:lnTo>
                      <a:lnTo>
                        <a:pt x="10" y="57"/>
                      </a:lnTo>
                      <a:lnTo>
                        <a:pt x="10" y="56"/>
                      </a:lnTo>
                      <a:lnTo>
                        <a:pt x="11" y="55"/>
                      </a:lnTo>
                      <a:lnTo>
                        <a:pt x="11" y="54"/>
                      </a:lnTo>
                      <a:lnTo>
                        <a:pt x="11" y="53"/>
                      </a:lnTo>
                      <a:lnTo>
                        <a:pt x="12" y="53"/>
                      </a:lnTo>
                      <a:lnTo>
                        <a:pt x="13" y="52"/>
                      </a:lnTo>
                      <a:lnTo>
                        <a:pt x="14" y="52"/>
                      </a:lnTo>
                      <a:lnTo>
                        <a:pt x="15" y="52"/>
                      </a:lnTo>
                      <a:lnTo>
                        <a:pt x="16" y="52"/>
                      </a:lnTo>
                      <a:lnTo>
                        <a:pt x="17" y="52"/>
                      </a:lnTo>
                      <a:lnTo>
                        <a:pt x="17" y="51"/>
                      </a:lnTo>
                      <a:lnTo>
                        <a:pt x="18" y="51"/>
                      </a:lnTo>
                      <a:lnTo>
                        <a:pt x="18" y="50"/>
                      </a:lnTo>
                      <a:lnTo>
                        <a:pt x="18" y="49"/>
                      </a:lnTo>
                      <a:lnTo>
                        <a:pt x="19" y="49"/>
                      </a:lnTo>
                      <a:lnTo>
                        <a:pt x="19" y="48"/>
                      </a:lnTo>
                      <a:lnTo>
                        <a:pt x="19" y="47"/>
                      </a:lnTo>
                      <a:lnTo>
                        <a:pt x="20" y="46"/>
                      </a:lnTo>
                      <a:lnTo>
                        <a:pt x="21" y="46"/>
                      </a:lnTo>
                      <a:lnTo>
                        <a:pt x="22" y="46"/>
                      </a:lnTo>
                      <a:lnTo>
                        <a:pt x="23" y="46"/>
                      </a:lnTo>
                      <a:lnTo>
                        <a:pt x="23" y="45"/>
                      </a:lnTo>
                      <a:lnTo>
                        <a:pt x="24" y="45"/>
                      </a:lnTo>
                      <a:lnTo>
                        <a:pt x="25" y="44"/>
                      </a:lnTo>
                      <a:lnTo>
                        <a:pt x="26" y="43"/>
                      </a:lnTo>
                      <a:lnTo>
                        <a:pt x="27" y="43"/>
                      </a:lnTo>
                      <a:lnTo>
                        <a:pt x="28" y="43"/>
                      </a:lnTo>
                      <a:lnTo>
                        <a:pt x="29" y="42"/>
                      </a:lnTo>
                      <a:lnTo>
                        <a:pt x="29" y="41"/>
                      </a:lnTo>
                      <a:lnTo>
                        <a:pt x="29" y="40"/>
                      </a:lnTo>
                      <a:lnTo>
                        <a:pt x="30" y="40"/>
                      </a:lnTo>
                      <a:lnTo>
                        <a:pt x="31" y="40"/>
                      </a:lnTo>
                      <a:lnTo>
                        <a:pt x="31" y="39"/>
                      </a:lnTo>
                      <a:lnTo>
                        <a:pt x="31" y="38"/>
                      </a:lnTo>
                      <a:lnTo>
                        <a:pt x="31" y="37"/>
                      </a:lnTo>
                      <a:lnTo>
                        <a:pt x="31" y="36"/>
                      </a:lnTo>
                      <a:lnTo>
                        <a:pt x="32" y="36"/>
                      </a:lnTo>
                      <a:lnTo>
                        <a:pt x="33" y="35"/>
                      </a:lnTo>
                      <a:lnTo>
                        <a:pt x="34" y="35"/>
                      </a:lnTo>
                      <a:lnTo>
                        <a:pt x="34" y="34"/>
                      </a:lnTo>
                      <a:lnTo>
                        <a:pt x="34" y="33"/>
                      </a:lnTo>
                      <a:lnTo>
                        <a:pt x="34" y="32"/>
                      </a:lnTo>
                      <a:lnTo>
                        <a:pt x="33" y="31"/>
                      </a:lnTo>
                      <a:lnTo>
                        <a:pt x="33" y="30"/>
                      </a:lnTo>
                      <a:lnTo>
                        <a:pt x="33" y="29"/>
                      </a:lnTo>
                      <a:lnTo>
                        <a:pt x="33" y="28"/>
                      </a:lnTo>
                      <a:lnTo>
                        <a:pt x="32" y="28"/>
                      </a:lnTo>
                      <a:lnTo>
                        <a:pt x="31" y="28"/>
                      </a:lnTo>
                      <a:lnTo>
                        <a:pt x="30" y="27"/>
                      </a:lnTo>
                      <a:lnTo>
                        <a:pt x="29" y="26"/>
                      </a:lnTo>
                      <a:lnTo>
                        <a:pt x="29" y="25"/>
                      </a:lnTo>
                      <a:lnTo>
                        <a:pt x="29" y="24"/>
                      </a:lnTo>
                      <a:lnTo>
                        <a:pt x="28" y="24"/>
                      </a:lnTo>
                      <a:lnTo>
                        <a:pt x="27" y="24"/>
                      </a:lnTo>
                      <a:lnTo>
                        <a:pt x="27" y="23"/>
                      </a:lnTo>
                      <a:lnTo>
                        <a:pt x="26" y="23"/>
                      </a:lnTo>
                      <a:lnTo>
                        <a:pt x="27" y="22"/>
                      </a:lnTo>
                      <a:lnTo>
                        <a:pt x="27" y="21"/>
                      </a:lnTo>
                      <a:lnTo>
                        <a:pt x="27" y="20"/>
                      </a:lnTo>
                      <a:lnTo>
                        <a:pt x="28" y="20"/>
                      </a:lnTo>
                      <a:lnTo>
                        <a:pt x="29" y="20"/>
                      </a:lnTo>
                      <a:lnTo>
                        <a:pt x="29" y="19"/>
                      </a:lnTo>
                      <a:lnTo>
                        <a:pt x="29" y="18"/>
                      </a:lnTo>
                      <a:lnTo>
                        <a:pt x="29" y="17"/>
                      </a:lnTo>
                      <a:lnTo>
                        <a:pt x="30" y="17"/>
                      </a:lnTo>
                      <a:lnTo>
                        <a:pt x="31" y="17"/>
                      </a:lnTo>
                      <a:lnTo>
                        <a:pt x="31" y="16"/>
                      </a:lnTo>
                      <a:lnTo>
                        <a:pt x="31" y="15"/>
                      </a:lnTo>
                      <a:lnTo>
                        <a:pt x="32" y="15"/>
                      </a:lnTo>
                      <a:lnTo>
                        <a:pt x="32" y="14"/>
                      </a:lnTo>
                      <a:lnTo>
                        <a:pt x="33" y="14"/>
                      </a:lnTo>
                      <a:lnTo>
                        <a:pt x="33" y="13"/>
                      </a:lnTo>
                      <a:lnTo>
                        <a:pt x="33" y="12"/>
                      </a:lnTo>
                      <a:lnTo>
                        <a:pt x="33" y="11"/>
                      </a:lnTo>
                      <a:lnTo>
                        <a:pt x="34" y="11"/>
                      </a:lnTo>
                      <a:lnTo>
                        <a:pt x="35" y="11"/>
                      </a:lnTo>
                      <a:lnTo>
                        <a:pt x="35" y="10"/>
                      </a:lnTo>
                      <a:lnTo>
                        <a:pt x="35" y="9"/>
                      </a:lnTo>
                      <a:lnTo>
                        <a:pt x="35" y="8"/>
                      </a:lnTo>
                      <a:lnTo>
                        <a:pt x="36" y="7"/>
                      </a:lnTo>
                      <a:lnTo>
                        <a:pt x="36" y="6"/>
                      </a:lnTo>
                      <a:lnTo>
                        <a:pt x="37" y="6"/>
                      </a:lnTo>
                      <a:lnTo>
                        <a:pt x="38" y="5"/>
                      </a:lnTo>
                      <a:lnTo>
                        <a:pt x="39" y="5"/>
                      </a:lnTo>
                      <a:lnTo>
                        <a:pt x="39" y="4"/>
                      </a:lnTo>
                      <a:lnTo>
                        <a:pt x="39" y="3"/>
                      </a:lnTo>
                      <a:lnTo>
                        <a:pt x="39" y="2"/>
                      </a:lnTo>
                      <a:lnTo>
                        <a:pt x="39" y="1"/>
                      </a:lnTo>
                      <a:lnTo>
                        <a:pt x="40" y="1"/>
                      </a:lnTo>
                      <a:lnTo>
                        <a:pt x="40" y="0"/>
                      </a:lnTo>
                      <a:lnTo>
                        <a:pt x="41" y="0"/>
                      </a:lnTo>
                    </a:path>
                  </a:pathLst>
                </a:custGeom>
                <a:solidFill>
                  <a:srgbClr val="9966FF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" name="Freeform 105">
                  <a:extLst>
                    <a:ext uri="{FF2B5EF4-FFF2-40B4-BE49-F238E27FC236}">
                      <a16:creationId xmlns:a16="http://schemas.microsoft.com/office/drawing/2014/main" id="{7A9566D4-6AF9-4F26-B261-EDBD41E2343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988" y="3448050"/>
                  <a:ext cx="663575" cy="382588"/>
                </a:xfrm>
                <a:custGeom>
                  <a:avLst/>
                  <a:gdLst>
                    <a:gd name="T0" fmla="*/ 403 w 418"/>
                    <a:gd name="T1" fmla="*/ 37 h 241"/>
                    <a:gd name="T2" fmla="*/ 409 w 418"/>
                    <a:gd name="T3" fmla="*/ 44 h 241"/>
                    <a:gd name="T4" fmla="*/ 418 w 418"/>
                    <a:gd name="T5" fmla="*/ 53 h 241"/>
                    <a:gd name="T6" fmla="*/ 410 w 418"/>
                    <a:gd name="T7" fmla="*/ 64 h 241"/>
                    <a:gd name="T8" fmla="*/ 401 w 418"/>
                    <a:gd name="T9" fmla="*/ 73 h 241"/>
                    <a:gd name="T10" fmla="*/ 391 w 418"/>
                    <a:gd name="T11" fmla="*/ 82 h 241"/>
                    <a:gd name="T12" fmla="*/ 401 w 418"/>
                    <a:gd name="T13" fmla="*/ 85 h 241"/>
                    <a:gd name="T14" fmla="*/ 395 w 418"/>
                    <a:gd name="T15" fmla="*/ 94 h 241"/>
                    <a:gd name="T16" fmla="*/ 388 w 418"/>
                    <a:gd name="T17" fmla="*/ 102 h 241"/>
                    <a:gd name="T18" fmla="*/ 384 w 418"/>
                    <a:gd name="T19" fmla="*/ 114 h 241"/>
                    <a:gd name="T20" fmla="*/ 376 w 418"/>
                    <a:gd name="T21" fmla="*/ 112 h 241"/>
                    <a:gd name="T22" fmla="*/ 365 w 418"/>
                    <a:gd name="T23" fmla="*/ 114 h 241"/>
                    <a:gd name="T24" fmla="*/ 355 w 418"/>
                    <a:gd name="T25" fmla="*/ 120 h 241"/>
                    <a:gd name="T26" fmla="*/ 345 w 418"/>
                    <a:gd name="T27" fmla="*/ 122 h 241"/>
                    <a:gd name="T28" fmla="*/ 334 w 418"/>
                    <a:gd name="T29" fmla="*/ 125 h 241"/>
                    <a:gd name="T30" fmla="*/ 324 w 418"/>
                    <a:gd name="T31" fmla="*/ 125 h 241"/>
                    <a:gd name="T32" fmla="*/ 312 w 418"/>
                    <a:gd name="T33" fmla="*/ 125 h 241"/>
                    <a:gd name="T34" fmla="*/ 302 w 418"/>
                    <a:gd name="T35" fmla="*/ 131 h 241"/>
                    <a:gd name="T36" fmla="*/ 297 w 418"/>
                    <a:gd name="T37" fmla="*/ 143 h 241"/>
                    <a:gd name="T38" fmla="*/ 287 w 418"/>
                    <a:gd name="T39" fmla="*/ 151 h 241"/>
                    <a:gd name="T40" fmla="*/ 279 w 418"/>
                    <a:gd name="T41" fmla="*/ 162 h 241"/>
                    <a:gd name="T42" fmla="*/ 268 w 418"/>
                    <a:gd name="T43" fmla="*/ 172 h 241"/>
                    <a:gd name="T44" fmla="*/ 259 w 418"/>
                    <a:gd name="T45" fmla="*/ 178 h 241"/>
                    <a:gd name="T46" fmla="*/ 247 w 418"/>
                    <a:gd name="T47" fmla="*/ 188 h 241"/>
                    <a:gd name="T48" fmla="*/ 233 w 418"/>
                    <a:gd name="T49" fmla="*/ 196 h 241"/>
                    <a:gd name="T50" fmla="*/ 235 w 418"/>
                    <a:gd name="T51" fmla="*/ 206 h 241"/>
                    <a:gd name="T52" fmla="*/ 234 w 418"/>
                    <a:gd name="T53" fmla="*/ 213 h 241"/>
                    <a:gd name="T54" fmla="*/ 226 w 418"/>
                    <a:gd name="T55" fmla="*/ 223 h 241"/>
                    <a:gd name="T56" fmla="*/ 214 w 418"/>
                    <a:gd name="T57" fmla="*/ 230 h 241"/>
                    <a:gd name="T58" fmla="*/ 204 w 418"/>
                    <a:gd name="T59" fmla="*/ 238 h 241"/>
                    <a:gd name="T60" fmla="*/ 25 w 418"/>
                    <a:gd name="T61" fmla="*/ 75 h 241"/>
                    <a:gd name="T62" fmla="*/ 38 w 418"/>
                    <a:gd name="T63" fmla="*/ 38 h 241"/>
                    <a:gd name="T64" fmla="*/ 49 w 418"/>
                    <a:gd name="T65" fmla="*/ 32 h 241"/>
                    <a:gd name="T66" fmla="*/ 60 w 418"/>
                    <a:gd name="T67" fmla="*/ 24 h 241"/>
                    <a:gd name="T68" fmla="*/ 70 w 418"/>
                    <a:gd name="T69" fmla="*/ 15 h 241"/>
                    <a:gd name="T70" fmla="*/ 80 w 418"/>
                    <a:gd name="T71" fmla="*/ 14 h 241"/>
                    <a:gd name="T72" fmla="*/ 88 w 418"/>
                    <a:gd name="T73" fmla="*/ 26 h 241"/>
                    <a:gd name="T74" fmla="*/ 93 w 418"/>
                    <a:gd name="T75" fmla="*/ 32 h 241"/>
                    <a:gd name="T76" fmla="*/ 107 w 418"/>
                    <a:gd name="T77" fmla="*/ 32 h 241"/>
                    <a:gd name="T78" fmla="*/ 117 w 418"/>
                    <a:gd name="T79" fmla="*/ 32 h 241"/>
                    <a:gd name="T80" fmla="*/ 130 w 418"/>
                    <a:gd name="T81" fmla="*/ 34 h 241"/>
                    <a:gd name="T82" fmla="*/ 137 w 418"/>
                    <a:gd name="T83" fmla="*/ 30 h 241"/>
                    <a:gd name="T84" fmla="*/ 147 w 418"/>
                    <a:gd name="T85" fmla="*/ 30 h 241"/>
                    <a:gd name="T86" fmla="*/ 158 w 418"/>
                    <a:gd name="T87" fmla="*/ 31 h 241"/>
                    <a:gd name="T88" fmla="*/ 165 w 418"/>
                    <a:gd name="T89" fmla="*/ 23 h 241"/>
                    <a:gd name="T90" fmla="*/ 177 w 418"/>
                    <a:gd name="T91" fmla="*/ 19 h 241"/>
                    <a:gd name="T92" fmla="*/ 188 w 418"/>
                    <a:gd name="T93" fmla="*/ 14 h 241"/>
                    <a:gd name="T94" fmla="*/ 196 w 418"/>
                    <a:gd name="T95" fmla="*/ 3 h 241"/>
                    <a:gd name="T96" fmla="*/ 205 w 418"/>
                    <a:gd name="T97" fmla="*/ 6 h 241"/>
                    <a:gd name="T98" fmla="*/ 212 w 418"/>
                    <a:gd name="T99" fmla="*/ 15 h 241"/>
                    <a:gd name="T100" fmla="*/ 211 w 418"/>
                    <a:gd name="T101" fmla="*/ 27 h 241"/>
                    <a:gd name="T102" fmla="*/ 216 w 418"/>
                    <a:gd name="T103" fmla="*/ 35 h 241"/>
                    <a:gd name="T104" fmla="*/ 215 w 418"/>
                    <a:gd name="T105" fmla="*/ 46 h 241"/>
                    <a:gd name="T106" fmla="*/ 227 w 418"/>
                    <a:gd name="T107" fmla="*/ 50 h 241"/>
                    <a:gd name="T108" fmla="*/ 235 w 418"/>
                    <a:gd name="T109" fmla="*/ 59 h 241"/>
                    <a:gd name="T110" fmla="*/ 245 w 418"/>
                    <a:gd name="T111" fmla="*/ 59 h 241"/>
                    <a:gd name="T112" fmla="*/ 256 w 418"/>
                    <a:gd name="T113" fmla="*/ 57 h 241"/>
                    <a:gd name="T114" fmla="*/ 268 w 418"/>
                    <a:gd name="T115" fmla="*/ 53 h 241"/>
                    <a:gd name="T116" fmla="*/ 280 w 418"/>
                    <a:gd name="T117" fmla="*/ 48 h 241"/>
                    <a:gd name="T118" fmla="*/ 287 w 418"/>
                    <a:gd name="T119" fmla="*/ 49 h 241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418"/>
                    <a:gd name="T181" fmla="*/ 0 h 241"/>
                    <a:gd name="T182" fmla="*/ 418 w 418"/>
                    <a:gd name="T183" fmla="*/ 241 h 241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418" h="241">
                      <a:moveTo>
                        <a:pt x="394" y="44"/>
                      </a:moveTo>
                      <a:lnTo>
                        <a:pt x="395" y="44"/>
                      </a:lnTo>
                      <a:lnTo>
                        <a:pt x="395" y="43"/>
                      </a:lnTo>
                      <a:lnTo>
                        <a:pt x="395" y="42"/>
                      </a:lnTo>
                      <a:lnTo>
                        <a:pt x="396" y="41"/>
                      </a:lnTo>
                      <a:lnTo>
                        <a:pt x="397" y="40"/>
                      </a:lnTo>
                      <a:lnTo>
                        <a:pt x="398" y="40"/>
                      </a:lnTo>
                      <a:lnTo>
                        <a:pt x="399" y="40"/>
                      </a:lnTo>
                      <a:lnTo>
                        <a:pt x="400" y="40"/>
                      </a:lnTo>
                      <a:lnTo>
                        <a:pt x="401" y="39"/>
                      </a:lnTo>
                      <a:lnTo>
                        <a:pt x="401" y="38"/>
                      </a:lnTo>
                      <a:lnTo>
                        <a:pt x="402" y="38"/>
                      </a:lnTo>
                      <a:lnTo>
                        <a:pt x="403" y="38"/>
                      </a:lnTo>
                      <a:lnTo>
                        <a:pt x="403" y="37"/>
                      </a:lnTo>
                      <a:lnTo>
                        <a:pt x="404" y="37"/>
                      </a:lnTo>
                      <a:lnTo>
                        <a:pt x="405" y="37"/>
                      </a:lnTo>
                      <a:lnTo>
                        <a:pt x="406" y="37"/>
                      </a:lnTo>
                      <a:lnTo>
                        <a:pt x="407" y="37"/>
                      </a:lnTo>
                      <a:lnTo>
                        <a:pt x="407" y="38"/>
                      </a:lnTo>
                      <a:lnTo>
                        <a:pt x="407" y="39"/>
                      </a:lnTo>
                      <a:lnTo>
                        <a:pt x="408" y="40"/>
                      </a:lnTo>
                      <a:lnTo>
                        <a:pt x="408" y="41"/>
                      </a:lnTo>
                      <a:lnTo>
                        <a:pt x="409" y="41"/>
                      </a:lnTo>
                      <a:lnTo>
                        <a:pt x="409" y="42"/>
                      </a:lnTo>
                      <a:lnTo>
                        <a:pt x="410" y="42"/>
                      </a:lnTo>
                      <a:lnTo>
                        <a:pt x="410" y="43"/>
                      </a:lnTo>
                      <a:lnTo>
                        <a:pt x="409" y="43"/>
                      </a:lnTo>
                      <a:lnTo>
                        <a:pt x="409" y="44"/>
                      </a:lnTo>
                      <a:lnTo>
                        <a:pt x="410" y="44"/>
                      </a:lnTo>
                      <a:lnTo>
                        <a:pt x="411" y="44"/>
                      </a:lnTo>
                      <a:lnTo>
                        <a:pt x="411" y="45"/>
                      </a:lnTo>
                      <a:lnTo>
                        <a:pt x="412" y="45"/>
                      </a:lnTo>
                      <a:lnTo>
                        <a:pt x="413" y="45"/>
                      </a:lnTo>
                      <a:lnTo>
                        <a:pt x="413" y="46"/>
                      </a:lnTo>
                      <a:lnTo>
                        <a:pt x="413" y="47"/>
                      </a:lnTo>
                      <a:lnTo>
                        <a:pt x="414" y="48"/>
                      </a:lnTo>
                      <a:lnTo>
                        <a:pt x="415" y="49"/>
                      </a:lnTo>
                      <a:lnTo>
                        <a:pt x="416" y="49"/>
                      </a:lnTo>
                      <a:lnTo>
                        <a:pt x="417" y="49"/>
                      </a:lnTo>
                      <a:lnTo>
                        <a:pt x="417" y="50"/>
                      </a:lnTo>
                      <a:lnTo>
                        <a:pt x="417" y="51"/>
                      </a:lnTo>
                      <a:lnTo>
                        <a:pt x="417" y="52"/>
                      </a:lnTo>
                      <a:lnTo>
                        <a:pt x="418" y="53"/>
                      </a:lnTo>
                      <a:lnTo>
                        <a:pt x="418" y="54"/>
                      </a:lnTo>
                      <a:lnTo>
                        <a:pt x="418" y="55"/>
                      </a:lnTo>
                      <a:lnTo>
                        <a:pt x="418" y="56"/>
                      </a:lnTo>
                      <a:lnTo>
                        <a:pt x="417" y="56"/>
                      </a:lnTo>
                      <a:lnTo>
                        <a:pt x="416" y="57"/>
                      </a:lnTo>
                      <a:lnTo>
                        <a:pt x="415" y="57"/>
                      </a:lnTo>
                      <a:lnTo>
                        <a:pt x="415" y="58"/>
                      </a:lnTo>
                      <a:lnTo>
                        <a:pt x="415" y="59"/>
                      </a:lnTo>
                      <a:lnTo>
                        <a:pt x="415" y="60"/>
                      </a:lnTo>
                      <a:lnTo>
                        <a:pt x="415" y="61"/>
                      </a:lnTo>
                      <a:lnTo>
                        <a:pt x="414" y="61"/>
                      </a:lnTo>
                      <a:lnTo>
                        <a:pt x="413" y="61"/>
                      </a:lnTo>
                      <a:lnTo>
                        <a:pt x="413" y="62"/>
                      </a:lnTo>
                      <a:lnTo>
                        <a:pt x="413" y="63"/>
                      </a:lnTo>
                      <a:lnTo>
                        <a:pt x="412" y="64"/>
                      </a:lnTo>
                      <a:lnTo>
                        <a:pt x="411" y="64"/>
                      </a:lnTo>
                      <a:lnTo>
                        <a:pt x="410" y="64"/>
                      </a:lnTo>
                      <a:lnTo>
                        <a:pt x="409" y="65"/>
                      </a:lnTo>
                      <a:lnTo>
                        <a:pt x="408" y="66"/>
                      </a:lnTo>
                      <a:lnTo>
                        <a:pt x="407" y="66"/>
                      </a:lnTo>
                      <a:lnTo>
                        <a:pt x="407" y="67"/>
                      </a:lnTo>
                      <a:lnTo>
                        <a:pt x="406" y="67"/>
                      </a:lnTo>
                      <a:lnTo>
                        <a:pt x="405" y="67"/>
                      </a:lnTo>
                      <a:lnTo>
                        <a:pt x="404" y="67"/>
                      </a:lnTo>
                      <a:lnTo>
                        <a:pt x="403" y="68"/>
                      </a:lnTo>
                      <a:lnTo>
                        <a:pt x="403" y="69"/>
                      </a:lnTo>
                      <a:lnTo>
                        <a:pt x="403" y="70"/>
                      </a:lnTo>
                      <a:lnTo>
                        <a:pt x="402" y="70"/>
                      </a:lnTo>
                      <a:lnTo>
                        <a:pt x="402" y="71"/>
                      </a:lnTo>
                      <a:lnTo>
                        <a:pt x="402" y="72"/>
                      </a:lnTo>
                      <a:lnTo>
                        <a:pt x="401" y="72"/>
                      </a:lnTo>
                      <a:lnTo>
                        <a:pt x="401" y="73"/>
                      </a:lnTo>
                      <a:lnTo>
                        <a:pt x="400" y="73"/>
                      </a:lnTo>
                      <a:lnTo>
                        <a:pt x="399" y="73"/>
                      </a:lnTo>
                      <a:lnTo>
                        <a:pt x="398" y="73"/>
                      </a:lnTo>
                      <a:lnTo>
                        <a:pt x="397" y="73"/>
                      </a:lnTo>
                      <a:lnTo>
                        <a:pt x="396" y="74"/>
                      </a:lnTo>
                      <a:lnTo>
                        <a:pt x="395" y="74"/>
                      </a:lnTo>
                      <a:lnTo>
                        <a:pt x="395" y="75"/>
                      </a:lnTo>
                      <a:lnTo>
                        <a:pt x="395" y="76"/>
                      </a:lnTo>
                      <a:lnTo>
                        <a:pt x="394" y="77"/>
                      </a:lnTo>
                      <a:lnTo>
                        <a:pt x="394" y="78"/>
                      </a:lnTo>
                      <a:lnTo>
                        <a:pt x="393" y="79"/>
                      </a:lnTo>
                      <a:lnTo>
                        <a:pt x="392" y="80"/>
                      </a:lnTo>
                      <a:lnTo>
                        <a:pt x="391" y="81"/>
                      </a:lnTo>
                      <a:lnTo>
                        <a:pt x="391" y="82"/>
                      </a:lnTo>
                      <a:lnTo>
                        <a:pt x="392" y="82"/>
                      </a:lnTo>
                      <a:lnTo>
                        <a:pt x="393" y="83"/>
                      </a:lnTo>
                      <a:lnTo>
                        <a:pt x="394" y="84"/>
                      </a:lnTo>
                      <a:lnTo>
                        <a:pt x="395" y="84"/>
                      </a:lnTo>
                      <a:lnTo>
                        <a:pt x="396" y="84"/>
                      </a:lnTo>
                      <a:lnTo>
                        <a:pt x="396" y="85"/>
                      </a:lnTo>
                      <a:lnTo>
                        <a:pt x="397" y="85"/>
                      </a:lnTo>
                      <a:lnTo>
                        <a:pt x="398" y="84"/>
                      </a:lnTo>
                      <a:lnTo>
                        <a:pt x="398" y="83"/>
                      </a:lnTo>
                      <a:lnTo>
                        <a:pt x="399" y="83"/>
                      </a:lnTo>
                      <a:lnTo>
                        <a:pt x="399" y="82"/>
                      </a:lnTo>
                      <a:lnTo>
                        <a:pt x="400" y="82"/>
                      </a:lnTo>
                      <a:lnTo>
                        <a:pt x="400" y="83"/>
                      </a:lnTo>
                      <a:lnTo>
                        <a:pt x="401" y="84"/>
                      </a:lnTo>
                      <a:lnTo>
                        <a:pt x="401" y="85"/>
                      </a:lnTo>
                      <a:lnTo>
                        <a:pt x="402" y="85"/>
                      </a:lnTo>
                      <a:lnTo>
                        <a:pt x="402" y="86"/>
                      </a:lnTo>
                      <a:lnTo>
                        <a:pt x="401" y="87"/>
                      </a:lnTo>
                      <a:lnTo>
                        <a:pt x="401" y="88"/>
                      </a:lnTo>
                      <a:lnTo>
                        <a:pt x="401" y="89"/>
                      </a:lnTo>
                      <a:lnTo>
                        <a:pt x="401" y="90"/>
                      </a:lnTo>
                      <a:lnTo>
                        <a:pt x="401" y="91"/>
                      </a:lnTo>
                      <a:lnTo>
                        <a:pt x="400" y="91"/>
                      </a:lnTo>
                      <a:lnTo>
                        <a:pt x="400" y="92"/>
                      </a:lnTo>
                      <a:lnTo>
                        <a:pt x="399" y="92"/>
                      </a:lnTo>
                      <a:lnTo>
                        <a:pt x="399" y="93"/>
                      </a:lnTo>
                      <a:lnTo>
                        <a:pt x="398" y="93"/>
                      </a:lnTo>
                      <a:lnTo>
                        <a:pt x="397" y="93"/>
                      </a:lnTo>
                      <a:lnTo>
                        <a:pt x="396" y="94"/>
                      </a:lnTo>
                      <a:lnTo>
                        <a:pt x="395" y="94"/>
                      </a:lnTo>
                      <a:lnTo>
                        <a:pt x="395" y="95"/>
                      </a:lnTo>
                      <a:lnTo>
                        <a:pt x="394" y="95"/>
                      </a:lnTo>
                      <a:lnTo>
                        <a:pt x="393" y="95"/>
                      </a:lnTo>
                      <a:lnTo>
                        <a:pt x="392" y="95"/>
                      </a:lnTo>
                      <a:lnTo>
                        <a:pt x="392" y="96"/>
                      </a:lnTo>
                      <a:lnTo>
                        <a:pt x="391" y="96"/>
                      </a:lnTo>
                      <a:lnTo>
                        <a:pt x="391" y="97"/>
                      </a:lnTo>
                      <a:lnTo>
                        <a:pt x="390" y="97"/>
                      </a:lnTo>
                      <a:lnTo>
                        <a:pt x="390" y="98"/>
                      </a:lnTo>
                      <a:lnTo>
                        <a:pt x="389" y="98"/>
                      </a:lnTo>
                      <a:lnTo>
                        <a:pt x="389" y="99"/>
                      </a:lnTo>
                      <a:lnTo>
                        <a:pt x="389" y="100"/>
                      </a:lnTo>
                      <a:lnTo>
                        <a:pt x="389" y="101"/>
                      </a:lnTo>
                      <a:lnTo>
                        <a:pt x="388" y="101"/>
                      </a:lnTo>
                      <a:lnTo>
                        <a:pt x="388" y="102"/>
                      </a:lnTo>
                      <a:lnTo>
                        <a:pt x="389" y="102"/>
                      </a:lnTo>
                      <a:lnTo>
                        <a:pt x="389" y="103"/>
                      </a:lnTo>
                      <a:lnTo>
                        <a:pt x="389" y="104"/>
                      </a:lnTo>
                      <a:lnTo>
                        <a:pt x="389" y="105"/>
                      </a:lnTo>
                      <a:lnTo>
                        <a:pt x="388" y="105"/>
                      </a:lnTo>
                      <a:lnTo>
                        <a:pt x="388" y="106"/>
                      </a:lnTo>
                      <a:lnTo>
                        <a:pt x="388" y="107"/>
                      </a:lnTo>
                      <a:lnTo>
                        <a:pt x="388" y="108"/>
                      </a:lnTo>
                      <a:lnTo>
                        <a:pt x="387" y="108"/>
                      </a:lnTo>
                      <a:lnTo>
                        <a:pt x="387" y="109"/>
                      </a:lnTo>
                      <a:lnTo>
                        <a:pt x="386" y="110"/>
                      </a:lnTo>
                      <a:lnTo>
                        <a:pt x="385" y="111"/>
                      </a:lnTo>
                      <a:lnTo>
                        <a:pt x="385" y="112"/>
                      </a:lnTo>
                      <a:lnTo>
                        <a:pt x="384" y="113"/>
                      </a:lnTo>
                      <a:lnTo>
                        <a:pt x="384" y="114"/>
                      </a:lnTo>
                      <a:lnTo>
                        <a:pt x="384" y="115"/>
                      </a:lnTo>
                      <a:lnTo>
                        <a:pt x="384" y="116"/>
                      </a:lnTo>
                      <a:lnTo>
                        <a:pt x="383" y="116"/>
                      </a:lnTo>
                      <a:lnTo>
                        <a:pt x="383" y="115"/>
                      </a:lnTo>
                      <a:lnTo>
                        <a:pt x="382" y="115"/>
                      </a:lnTo>
                      <a:lnTo>
                        <a:pt x="382" y="114"/>
                      </a:lnTo>
                      <a:lnTo>
                        <a:pt x="381" y="114"/>
                      </a:lnTo>
                      <a:lnTo>
                        <a:pt x="380" y="114"/>
                      </a:lnTo>
                      <a:lnTo>
                        <a:pt x="380" y="113"/>
                      </a:lnTo>
                      <a:lnTo>
                        <a:pt x="379" y="113"/>
                      </a:lnTo>
                      <a:lnTo>
                        <a:pt x="378" y="112"/>
                      </a:lnTo>
                      <a:lnTo>
                        <a:pt x="378" y="113"/>
                      </a:lnTo>
                      <a:lnTo>
                        <a:pt x="377" y="113"/>
                      </a:lnTo>
                      <a:lnTo>
                        <a:pt x="377" y="112"/>
                      </a:lnTo>
                      <a:lnTo>
                        <a:pt x="376" y="112"/>
                      </a:lnTo>
                      <a:lnTo>
                        <a:pt x="375" y="112"/>
                      </a:lnTo>
                      <a:lnTo>
                        <a:pt x="374" y="112"/>
                      </a:lnTo>
                      <a:lnTo>
                        <a:pt x="373" y="113"/>
                      </a:lnTo>
                      <a:lnTo>
                        <a:pt x="372" y="114"/>
                      </a:lnTo>
                      <a:lnTo>
                        <a:pt x="371" y="114"/>
                      </a:lnTo>
                      <a:lnTo>
                        <a:pt x="370" y="115"/>
                      </a:lnTo>
                      <a:lnTo>
                        <a:pt x="369" y="115"/>
                      </a:lnTo>
                      <a:lnTo>
                        <a:pt x="369" y="114"/>
                      </a:lnTo>
                      <a:lnTo>
                        <a:pt x="368" y="115"/>
                      </a:lnTo>
                      <a:lnTo>
                        <a:pt x="367" y="115"/>
                      </a:lnTo>
                      <a:lnTo>
                        <a:pt x="366" y="115"/>
                      </a:lnTo>
                      <a:lnTo>
                        <a:pt x="366" y="116"/>
                      </a:lnTo>
                      <a:lnTo>
                        <a:pt x="365" y="115"/>
                      </a:lnTo>
                      <a:lnTo>
                        <a:pt x="365" y="114"/>
                      </a:lnTo>
                      <a:lnTo>
                        <a:pt x="364" y="114"/>
                      </a:lnTo>
                      <a:lnTo>
                        <a:pt x="363" y="114"/>
                      </a:lnTo>
                      <a:lnTo>
                        <a:pt x="362" y="114"/>
                      </a:lnTo>
                      <a:lnTo>
                        <a:pt x="362" y="115"/>
                      </a:lnTo>
                      <a:lnTo>
                        <a:pt x="361" y="115"/>
                      </a:lnTo>
                      <a:lnTo>
                        <a:pt x="360" y="115"/>
                      </a:lnTo>
                      <a:lnTo>
                        <a:pt x="360" y="116"/>
                      </a:lnTo>
                      <a:lnTo>
                        <a:pt x="360" y="117"/>
                      </a:lnTo>
                      <a:lnTo>
                        <a:pt x="359" y="117"/>
                      </a:lnTo>
                      <a:lnTo>
                        <a:pt x="359" y="118"/>
                      </a:lnTo>
                      <a:lnTo>
                        <a:pt x="358" y="118"/>
                      </a:lnTo>
                      <a:lnTo>
                        <a:pt x="358" y="119"/>
                      </a:lnTo>
                      <a:lnTo>
                        <a:pt x="357" y="120"/>
                      </a:lnTo>
                      <a:lnTo>
                        <a:pt x="356" y="120"/>
                      </a:lnTo>
                      <a:lnTo>
                        <a:pt x="355" y="120"/>
                      </a:lnTo>
                      <a:lnTo>
                        <a:pt x="354" y="121"/>
                      </a:lnTo>
                      <a:lnTo>
                        <a:pt x="353" y="121"/>
                      </a:lnTo>
                      <a:lnTo>
                        <a:pt x="352" y="121"/>
                      </a:lnTo>
                      <a:lnTo>
                        <a:pt x="352" y="120"/>
                      </a:lnTo>
                      <a:lnTo>
                        <a:pt x="351" y="120"/>
                      </a:lnTo>
                      <a:lnTo>
                        <a:pt x="351" y="121"/>
                      </a:lnTo>
                      <a:lnTo>
                        <a:pt x="350" y="121"/>
                      </a:lnTo>
                      <a:lnTo>
                        <a:pt x="349" y="121"/>
                      </a:lnTo>
                      <a:lnTo>
                        <a:pt x="348" y="121"/>
                      </a:lnTo>
                      <a:lnTo>
                        <a:pt x="347" y="121"/>
                      </a:lnTo>
                      <a:lnTo>
                        <a:pt x="347" y="120"/>
                      </a:lnTo>
                      <a:lnTo>
                        <a:pt x="346" y="120"/>
                      </a:lnTo>
                      <a:lnTo>
                        <a:pt x="346" y="121"/>
                      </a:lnTo>
                      <a:lnTo>
                        <a:pt x="346" y="122"/>
                      </a:lnTo>
                      <a:lnTo>
                        <a:pt x="345" y="122"/>
                      </a:lnTo>
                      <a:lnTo>
                        <a:pt x="345" y="123"/>
                      </a:lnTo>
                      <a:lnTo>
                        <a:pt x="344" y="123"/>
                      </a:lnTo>
                      <a:lnTo>
                        <a:pt x="343" y="123"/>
                      </a:lnTo>
                      <a:lnTo>
                        <a:pt x="342" y="123"/>
                      </a:lnTo>
                      <a:lnTo>
                        <a:pt x="341" y="123"/>
                      </a:lnTo>
                      <a:lnTo>
                        <a:pt x="341" y="124"/>
                      </a:lnTo>
                      <a:lnTo>
                        <a:pt x="340" y="123"/>
                      </a:lnTo>
                      <a:lnTo>
                        <a:pt x="339" y="123"/>
                      </a:lnTo>
                      <a:lnTo>
                        <a:pt x="338" y="124"/>
                      </a:lnTo>
                      <a:lnTo>
                        <a:pt x="338" y="125"/>
                      </a:lnTo>
                      <a:lnTo>
                        <a:pt x="337" y="125"/>
                      </a:lnTo>
                      <a:lnTo>
                        <a:pt x="336" y="125"/>
                      </a:lnTo>
                      <a:lnTo>
                        <a:pt x="335" y="125"/>
                      </a:lnTo>
                      <a:lnTo>
                        <a:pt x="334" y="125"/>
                      </a:lnTo>
                      <a:lnTo>
                        <a:pt x="333" y="125"/>
                      </a:lnTo>
                      <a:lnTo>
                        <a:pt x="333" y="126"/>
                      </a:lnTo>
                      <a:lnTo>
                        <a:pt x="332" y="126"/>
                      </a:lnTo>
                      <a:lnTo>
                        <a:pt x="332" y="127"/>
                      </a:lnTo>
                      <a:lnTo>
                        <a:pt x="331" y="127"/>
                      </a:lnTo>
                      <a:lnTo>
                        <a:pt x="330" y="126"/>
                      </a:lnTo>
                      <a:lnTo>
                        <a:pt x="329" y="127"/>
                      </a:lnTo>
                      <a:lnTo>
                        <a:pt x="329" y="126"/>
                      </a:lnTo>
                      <a:lnTo>
                        <a:pt x="328" y="126"/>
                      </a:lnTo>
                      <a:lnTo>
                        <a:pt x="327" y="126"/>
                      </a:lnTo>
                      <a:lnTo>
                        <a:pt x="327" y="125"/>
                      </a:lnTo>
                      <a:lnTo>
                        <a:pt x="326" y="126"/>
                      </a:lnTo>
                      <a:lnTo>
                        <a:pt x="326" y="125"/>
                      </a:lnTo>
                      <a:lnTo>
                        <a:pt x="325" y="125"/>
                      </a:lnTo>
                      <a:lnTo>
                        <a:pt x="324" y="125"/>
                      </a:lnTo>
                      <a:lnTo>
                        <a:pt x="323" y="125"/>
                      </a:lnTo>
                      <a:lnTo>
                        <a:pt x="322" y="125"/>
                      </a:lnTo>
                      <a:lnTo>
                        <a:pt x="321" y="125"/>
                      </a:lnTo>
                      <a:lnTo>
                        <a:pt x="321" y="124"/>
                      </a:lnTo>
                      <a:lnTo>
                        <a:pt x="320" y="124"/>
                      </a:lnTo>
                      <a:lnTo>
                        <a:pt x="319" y="124"/>
                      </a:lnTo>
                      <a:lnTo>
                        <a:pt x="319" y="123"/>
                      </a:lnTo>
                      <a:lnTo>
                        <a:pt x="318" y="123"/>
                      </a:lnTo>
                      <a:lnTo>
                        <a:pt x="317" y="123"/>
                      </a:lnTo>
                      <a:lnTo>
                        <a:pt x="316" y="123"/>
                      </a:lnTo>
                      <a:lnTo>
                        <a:pt x="315" y="123"/>
                      </a:lnTo>
                      <a:lnTo>
                        <a:pt x="314" y="124"/>
                      </a:lnTo>
                      <a:lnTo>
                        <a:pt x="314" y="125"/>
                      </a:lnTo>
                      <a:lnTo>
                        <a:pt x="313" y="125"/>
                      </a:lnTo>
                      <a:lnTo>
                        <a:pt x="312" y="125"/>
                      </a:lnTo>
                      <a:lnTo>
                        <a:pt x="311" y="125"/>
                      </a:lnTo>
                      <a:lnTo>
                        <a:pt x="310" y="125"/>
                      </a:lnTo>
                      <a:lnTo>
                        <a:pt x="309" y="125"/>
                      </a:lnTo>
                      <a:lnTo>
                        <a:pt x="308" y="125"/>
                      </a:lnTo>
                      <a:lnTo>
                        <a:pt x="308" y="126"/>
                      </a:lnTo>
                      <a:lnTo>
                        <a:pt x="307" y="126"/>
                      </a:lnTo>
                      <a:lnTo>
                        <a:pt x="307" y="127"/>
                      </a:lnTo>
                      <a:lnTo>
                        <a:pt x="306" y="127"/>
                      </a:lnTo>
                      <a:lnTo>
                        <a:pt x="306" y="128"/>
                      </a:lnTo>
                      <a:lnTo>
                        <a:pt x="305" y="128"/>
                      </a:lnTo>
                      <a:lnTo>
                        <a:pt x="305" y="129"/>
                      </a:lnTo>
                      <a:lnTo>
                        <a:pt x="304" y="129"/>
                      </a:lnTo>
                      <a:lnTo>
                        <a:pt x="304" y="130"/>
                      </a:lnTo>
                      <a:lnTo>
                        <a:pt x="303" y="130"/>
                      </a:lnTo>
                      <a:lnTo>
                        <a:pt x="302" y="131"/>
                      </a:lnTo>
                      <a:lnTo>
                        <a:pt x="302" y="132"/>
                      </a:lnTo>
                      <a:lnTo>
                        <a:pt x="301" y="133"/>
                      </a:lnTo>
                      <a:lnTo>
                        <a:pt x="301" y="134"/>
                      </a:lnTo>
                      <a:lnTo>
                        <a:pt x="300" y="135"/>
                      </a:lnTo>
                      <a:lnTo>
                        <a:pt x="301" y="136"/>
                      </a:lnTo>
                      <a:lnTo>
                        <a:pt x="301" y="137"/>
                      </a:lnTo>
                      <a:lnTo>
                        <a:pt x="301" y="138"/>
                      </a:lnTo>
                      <a:lnTo>
                        <a:pt x="301" y="139"/>
                      </a:lnTo>
                      <a:lnTo>
                        <a:pt x="301" y="140"/>
                      </a:lnTo>
                      <a:lnTo>
                        <a:pt x="301" y="141"/>
                      </a:lnTo>
                      <a:lnTo>
                        <a:pt x="300" y="141"/>
                      </a:lnTo>
                      <a:lnTo>
                        <a:pt x="299" y="142"/>
                      </a:lnTo>
                      <a:lnTo>
                        <a:pt x="298" y="142"/>
                      </a:lnTo>
                      <a:lnTo>
                        <a:pt x="297" y="143"/>
                      </a:lnTo>
                      <a:lnTo>
                        <a:pt x="296" y="143"/>
                      </a:lnTo>
                      <a:lnTo>
                        <a:pt x="295" y="144"/>
                      </a:lnTo>
                      <a:lnTo>
                        <a:pt x="294" y="144"/>
                      </a:lnTo>
                      <a:lnTo>
                        <a:pt x="294" y="145"/>
                      </a:lnTo>
                      <a:lnTo>
                        <a:pt x="293" y="145"/>
                      </a:lnTo>
                      <a:lnTo>
                        <a:pt x="293" y="146"/>
                      </a:lnTo>
                      <a:lnTo>
                        <a:pt x="292" y="147"/>
                      </a:lnTo>
                      <a:lnTo>
                        <a:pt x="292" y="148"/>
                      </a:lnTo>
                      <a:lnTo>
                        <a:pt x="292" y="149"/>
                      </a:lnTo>
                      <a:lnTo>
                        <a:pt x="291" y="149"/>
                      </a:lnTo>
                      <a:lnTo>
                        <a:pt x="290" y="150"/>
                      </a:lnTo>
                      <a:lnTo>
                        <a:pt x="289" y="150"/>
                      </a:lnTo>
                      <a:lnTo>
                        <a:pt x="288" y="150"/>
                      </a:lnTo>
                      <a:lnTo>
                        <a:pt x="288" y="151"/>
                      </a:lnTo>
                      <a:lnTo>
                        <a:pt x="287" y="151"/>
                      </a:lnTo>
                      <a:lnTo>
                        <a:pt x="287" y="152"/>
                      </a:lnTo>
                      <a:lnTo>
                        <a:pt x="287" y="153"/>
                      </a:lnTo>
                      <a:lnTo>
                        <a:pt x="286" y="154"/>
                      </a:lnTo>
                      <a:lnTo>
                        <a:pt x="285" y="154"/>
                      </a:lnTo>
                      <a:lnTo>
                        <a:pt x="285" y="155"/>
                      </a:lnTo>
                      <a:lnTo>
                        <a:pt x="285" y="156"/>
                      </a:lnTo>
                      <a:lnTo>
                        <a:pt x="284" y="157"/>
                      </a:lnTo>
                      <a:lnTo>
                        <a:pt x="283" y="157"/>
                      </a:lnTo>
                      <a:lnTo>
                        <a:pt x="283" y="158"/>
                      </a:lnTo>
                      <a:lnTo>
                        <a:pt x="282" y="159"/>
                      </a:lnTo>
                      <a:lnTo>
                        <a:pt x="281" y="159"/>
                      </a:lnTo>
                      <a:lnTo>
                        <a:pt x="280" y="160"/>
                      </a:lnTo>
                      <a:lnTo>
                        <a:pt x="279" y="160"/>
                      </a:lnTo>
                      <a:lnTo>
                        <a:pt x="279" y="161"/>
                      </a:lnTo>
                      <a:lnTo>
                        <a:pt x="279" y="162"/>
                      </a:lnTo>
                      <a:lnTo>
                        <a:pt x="278" y="162"/>
                      </a:lnTo>
                      <a:lnTo>
                        <a:pt x="277" y="163"/>
                      </a:lnTo>
                      <a:lnTo>
                        <a:pt x="276" y="163"/>
                      </a:lnTo>
                      <a:lnTo>
                        <a:pt x="275" y="164"/>
                      </a:lnTo>
                      <a:lnTo>
                        <a:pt x="274" y="165"/>
                      </a:lnTo>
                      <a:lnTo>
                        <a:pt x="273" y="165"/>
                      </a:lnTo>
                      <a:lnTo>
                        <a:pt x="273" y="166"/>
                      </a:lnTo>
                      <a:lnTo>
                        <a:pt x="273" y="167"/>
                      </a:lnTo>
                      <a:lnTo>
                        <a:pt x="273" y="168"/>
                      </a:lnTo>
                      <a:lnTo>
                        <a:pt x="272" y="169"/>
                      </a:lnTo>
                      <a:lnTo>
                        <a:pt x="272" y="171"/>
                      </a:lnTo>
                      <a:lnTo>
                        <a:pt x="271" y="172"/>
                      </a:lnTo>
                      <a:lnTo>
                        <a:pt x="270" y="172"/>
                      </a:lnTo>
                      <a:lnTo>
                        <a:pt x="269" y="172"/>
                      </a:lnTo>
                      <a:lnTo>
                        <a:pt x="268" y="172"/>
                      </a:lnTo>
                      <a:lnTo>
                        <a:pt x="268" y="173"/>
                      </a:lnTo>
                      <a:lnTo>
                        <a:pt x="267" y="173"/>
                      </a:lnTo>
                      <a:lnTo>
                        <a:pt x="266" y="174"/>
                      </a:lnTo>
                      <a:lnTo>
                        <a:pt x="265" y="174"/>
                      </a:lnTo>
                      <a:lnTo>
                        <a:pt x="265" y="175"/>
                      </a:lnTo>
                      <a:lnTo>
                        <a:pt x="264" y="175"/>
                      </a:lnTo>
                      <a:lnTo>
                        <a:pt x="263" y="175"/>
                      </a:lnTo>
                      <a:lnTo>
                        <a:pt x="263" y="174"/>
                      </a:lnTo>
                      <a:lnTo>
                        <a:pt x="262" y="174"/>
                      </a:lnTo>
                      <a:lnTo>
                        <a:pt x="262" y="175"/>
                      </a:lnTo>
                      <a:lnTo>
                        <a:pt x="261" y="175"/>
                      </a:lnTo>
                      <a:lnTo>
                        <a:pt x="260" y="175"/>
                      </a:lnTo>
                      <a:lnTo>
                        <a:pt x="260" y="176"/>
                      </a:lnTo>
                      <a:lnTo>
                        <a:pt x="260" y="177"/>
                      </a:lnTo>
                      <a:lnTo>
                        <a:pt x="259" y="177"/>
                      </a:lnTo>
                      <a:lnTo>
                        <a:pt x="259" y="178"/>
                      </a:lnTo>
                      <a:lnTo>
                        <a:pt x="258" y="178"/>
                      </a:lnTo>
                      <a:lnTo>
                        <a:pt x="259" y="179"/>
                      </a:lnTo>
                      <a:lnTo>
                        <a:pt x="258" y="180"/>
                      </a:lnTo>
                      <a:lnTo>
                        <a:pt x="257" y="180"/>
                      </a:lnTo>
                      <a:lnTo>
                        <a:pt x="257" y="179"/>
                      </a:lnTo>
                      <a:lnTo>
                        <a:pt x="256" y="179"/>
                      </a:lnTo>
                      <a:lnTo>
                        <a:pt x="256" y="178"/>
                      </a:lnTo>
                      <a:lnTo>
                        <a:pt x="255" y="178"/>
                      </a:lnTo>
                      <a:lnTo>
                        <a:pt x="254" y="178"/>
                      </a:lnTo>
                      <a:lnTo>
                        <a:pt x="253" y="179"/>
                      </a:lnTo>
                      <a:lnTo>
                        <a:pt x="253" y="181"/>
                      </a:lnTo>
                      <a:lnTo>
                        <a:pt x="250" y="184"/>
                      </a:lnTo>
                      <a:lnTo>
                        <a:pt x="250" y="185"/>
                      </a:lnTo>
                      <a:lnTo>
                        <a:pt x="249" y="187"/>
                      </a:lnTo>
                      <a:lnTo>
                        <a:pt x="248" y="188"/>
                      </a:lnTo>
                      <a:lnTo>
                        <a:pt x="247" y="188"/>
                      </a:lnTo>
                      <a:lnTo>
                        <a:pt x="246" y="189"/>
                      </a:lnTo>
                      <a:lnTo>
                        <a:pt x="244" y="189"/>
                      </a:lnTo>
                      <a:lnTo>
                        <a:pt x="242" y="190"/>
                      </a:lnTo>
                      <a:lnTo>
                        <a:pt x="241" y="190"/>
                      </a:lnTo>
                      <a:lnTo>
                        <a:pt x="239" y="189"/>
                      </a:lnTo>
                      <a:lnTo>
                        <a:pt x="237" y="190"/>
                      </a:lnTo>
                      <a:lnTo>
                        <a:pt x="237" y="191"/>
                      </a:lnTo>
                      <a:lnTo>
                        <a:pt x="236" y="191"/>
                      </a:lnTo>
                      <a:lnTo>
                        <a:pt x="235" y="193"/>
                      </a:lnTo>
                      <a:lnTo>
                        <a:pt x="235" y="194"/>
                      </a:lnTo>
                      <a:lnTo>
                        <a:pt x="234" y="194"/>
                      </a:lnTo>
                      <a:lnTo>
                        <a:pt x="233" y="194"/>
                      </a:lnTo>
                      <a:lnTo>
                        <a:pt x="233" y="195"/>
                      </a:lnTo>
                      <a:lnTo>
                        <a:pt x="234" y="195"/>
                      </a:lnTo>
                      <a:lnTo>
                        <a:pt x="233" y="196"/>
                      </a:lnTo>
                      <a:lnTo>
                        <a:pt x="232" y="196"/>
                      </a:lnTo>
                      <a:lnTo>
                        <a:pt x="232" y="197"/>
                      </a:lnTo>
                      <a:lnTo>
                        <a:pt x="233" y="197"/>
                      </a:lnTo>
                      <a:lnTo>
                        <a:pt x="233" y="198"/>
                      </a:lnTo>
                      <a:lnTo>
                        <a:pt x="234" y="199"/>
                      </a:lnTo>
                      <a:lnTo>
                        <a:pt x="235" y="199"/>
                      </a:lnTo>
                      <a:lnTo>
                        <a:pt x="235" y="200"/>
                      </a:lnTo>
                      <a:lnTo>
                        <a:pt x="236" y="200"/>
                      </a:lnTo>
                      <a:lnTo>
                        <a:pt x="236" y="201"/>
                      </a:lnTo>
                      <a:lnTo>
                        <a:pt x="237" y="201"/>
                      </a:lnTo>
                      <a:lnTo>
                        <a:pt x="237" y="202"/>
                      </a:lnTo>
                      <a:lnTo>
                        <a:pt x="237" y="203"/>
                      </a:lnTo>
                      <a:lnTo>
                        <a:pt x="236" y="204"/>
                      </a:lnTo>
                      <a:lnTo>
                        <a:pt x="236" y="205"/>
                      </a:lnTo>
                      <a:lnTo>
                        <a:pt x="235" y="206"/>
                      </a:lnTo>
                      <a:lnTo>
                        <a:pt x="235" y="207"/>
                      </a:lnTo>
                      <a:lnTo>
                        <a:pt x="234" y="207"/>
                      </a:lnTo>
                      <a:lnTo>
                        <a:pt x="235" y="207"/>
                      </a:lnTo>
                      <a:lnTo>
                        <a:pt x="235" y="208"/>
                      </a:lnTo>
                      <a:lnTo>
                        <a:pt x="236" y="208"/>
                      </a:lnTo>
                      <a:lnTo>
                        <a:pt x="237" y="209"/>
                      </a:lnTo>
                      <a:lnTo>
                        <a:pt x="237" y="210"/>
                      </a:lnTo>
                      <a:lnTo>
                        <a:pt x="237" y="211"/>
                      </a:lnTo>
                      <a:lnTo>
                        <a:pt x="238" y="211"/>
                      </a:lnTo>
                      <a:lnTo>
                        <a:pt x="238" y="212"/>
                      </a:lnTo>
                      <a:lnTo>
                        <a:pt x="237" y="212"/>
                      </a:lnTo>
                      <a:lnTo>
                        <a:pt x="236" y="212"/>
                      </a:lnTo>
                      <a:lnTo>
                        <a:pt x="236" y="213"/>
                      </a:lnTo>
                      <a:lnTo>
                        <a:pt x="235" y="213"/>
                      </a:lnTo>
                      <a:lnTo>
                        <a:pt x="234" y="213"/>
                      </a:lnTo>
                      <a:lnTo>
                        <a:pt x="234" y="215"/>
                      </a:lnTo>
                      <a:lnTo>
                        <a:pt x="233" y="217"/>
                      </a:lnTo>
                      <a:lnTo>
                        <a:pt x="232" y="217"/>
                      </a:lnTo>
                      <a:lnTo>
                        <a:pt x="231" y="217"/>
                      </a:lnTo>
                      <a:lnTo>
                        <a:pt x="231" y="218"/>
                      </a:lnTo>
                      <a:lnTo>
                        <a:pt x="230" y="218"/>
                      </a:lnTo>
                      <a:lnTo>
                        <a:pt x="229" y="218"/>
                      </a:lnTo>
                      <a:lnTo>
                        <a:pt x="228" y="218"/>
                      </a:lnTo>
                      <a:lnTo>
                        <a:pt x="228" y="219"/>
                      </a:lnTo>
                      <a:lnTo>
                        <a:pt x="227" y="219"/>
                      </a:lnTo>
                      <a:lnTo>
                        <a:pt x="227" y="220"/>
                      </a:lnTo>
                      <a:lnTo>
                        <a:pt x="227" y="221"/>
                      </a:lnTo>
                      <a:lnTo>
                        <a:pt x="227" y="222"/>
                      </a:lnTo>
                      <a:lnTo>
                        <a:pt x="226" y="223"/>
                      </a:lnTo>
                      <a:lnTo>
                        <a:pt x="225" y="224"/>
                      </a:lnTo>
                      <a:lnTo>
                        <a:pt x="223" y="224"/>
                      </a:lnTo>
                      <a:lnTo>
                        <a:pt x="223" y="225"/>
                      </a:lnTo>
                      <a:lnTo>
                        <a:pt x="222" y="226"/>
                      </a:lnTo>
                      <a:lnTo>
                        <a:pt x="221" y="226"/>
                      </a:lnTo>
                      <a:lnTo>
                        <a:pt x="221" y="227"/>
                      </a:lnTo>
                      <a:lnTo>
                        <a:pt x="220" y="227"/>
                      </a:lnTo>
                      <a:lnTo>
                        <a:pt x="219" y="227"/>
                      </a:lnTo>
                      <a:lnTo>
                        <a:pt x="218" y="228"/>
                      </a:lnTo>
                      <a:lnTo>
                        <a:pt x="217" y="228"/>
                      </a:lnTo>
                      <a:lnTo>
                        <a:pt x="217" y="229"/>
                      </a:lnTo>
                      <a:lnTo>
                        <a:pt x="216" y="229"/>
                      </a:lnTo>
                      <a:lnTo>
                        <a:pt x="215" y="229"/>
                      </a:lnTo>
                      <a:lnTo>
                        <a:pt x="215" y="230"/>
                      </a:lnTo>
                      <a:lnTo>
                        <a:pt x="214" y="230"/>
                      </a:lnTo>
                      <a:lnTo>
                        <a:pt x="213" y="230"/>
                      </a:lnTo>
                      <a:lnTo>
                        <a:pt x="213" y="231"/>
                      </a:lnTo>
                      <a:lnTo>
                        <a:pt x="212" y="232"/>
                      </a:lnTo>
                      <a:lnTo>
                        <a:pt x="211" y="232"/>
                      </a:lnTo>
                      <a:lnTo>
                        <a:pt x="210" y="232"/>
                      </a:lnTo>
                      <a:lnTo>
                        <a:pt x="209" y="232"/>
                      </a:lnTo>
                      <a:lnTo>
                        <a:pt x="209" y="233"/>
                      </a:lnTo>
                      <a:lnTo>
                        <a:pt x="209" y="234"/>
                      </a:lnTo>
                      <a:lnTo>
                        <a:pt x="208" y="234"/>
                      </a:lnTo>
                      <a:lnTo>
                        <a:pt x="207" y="234"/>
                      </a:lnTo>
                      <a:lnTo>
                        <a:pt x="206" y="234"/>
                      </a:lnTo>
                      <a:lnTo>
                        <a:pt x="205" y="235"/>
                      </a:lnTo>
                      <a:lnTo>
                        <a:pt x="205" y="236"/>
                      </a:lnTo>
                      <a:lnTo>
                        <a:pt x="205" y="237"/>
                      </a:lnTo>
                      <a:lnTo>
                        <a:pt x="205" y="238"/>
                      </a:lnTo>
                      <a:lnTo>
                        <a:pt x="204" y="238"/>
                      </a:lnTo>
                      <a:lnTo>
                        <a:pt x="204" y="239"/>
                      </a:lnTo>
                      <a:lnTo>
                        <a:pt x="204" y="240"/>
                      </a:lnTo>
                      <a:lnTo>
                        <a:pt x="204" y="241"/>
                      </a:lnTo>
                      <a:lnTo>
                        <a:pt x="198" y="241"/>
                      </a:lnTo>
                      <a:lnTo>
                        <a:pt x="151" y="238"/>
                      </a:lnTo>
                      <a:lnTo>
                        <a:pt x="123" y="236"/>
                      </a:lnTo>
                      <a:lnTo>
                        <a:pt x="76" y="234"/>
                      </a:lnTo>
                      <a:lnTo>
                        <a:pt x="0" y="229"/>
                      </a:lnTo>
                      <a:lnTo>
                        <a:pt x="0" y="219"/>
                      </a:lnTo>
                      <a:lnTo>
                        <a:pt x="0" y="218"/>
                      </a:lnTo>
                      <a:lnTo>
                        <a:pt x="3" y="202"/>
                      </a:lnTo>
                      <a:lnTo>
                        <a:pt x="12" y="149"/>
                      </a:lnTo>
                      <a:lnTo>
                        <a:pt x="22" y="91"/>
                      </a:lnTo>
                      <a:lnTo>
                        <a:pt x="24" y="80"/>
                      </a:lnTo>
                      <a:lnTo>
                        <a:pt x="25" y="75"/>
                      </a:lnTo>
                      <a:lnTo>
                        <a:pt x="27" y="58"/>
                      </a:lnTo>
                      <a:lnTo>
                        <a:pt x="29" y="44"/>
                      </a:lnTo>
                      <a:lnTo>
                        <a:pt x="30" y="44"/>
                      </a:lnTo>
                      <a:lnTo>
                        <a:pt x="31" y="44"/>
                      </a:lnTo>
                      <a:lnTo>
                        <a:pt x="32" y="44"/>
                      </a:lnTo>
                      <a:lnTo>
                        <a:pt x="32" y="43"/>
                      </a:lnTo>
                      <a:lnTo>
                        <a:pt x="33" y="43"/>
                      </a:lnTo>
                      <a:lnTo>
                        <a:pt x="34" y="43"/>
                      </a:lnTo>
                      <a:lnTo>
                        <a:pt x="35" y="42"/>
                      </a:lnTo>
                      <a:lnTo>
                        <a:pt x="35" y="41"/>
                      </a:lnTo>
                      <a:lnTo>
                        <a:pt x="35" y="40"/>
                      </a:lnTo>
                      <a:lnTo>
                        <a:pt x="36" y="40"/>
                      </a:lnTo>
                      <a:lnTo>
                        <a:pt x="37" y="39"/>
                      </a:lnTo>
                      <a:lnTo>
                        <a:pt x="38" y="39"/>
                      </a:lnTo>
                      <a:lnTo>
                        <a:pt x="38" y="38"/>
                      </a:lnTo>
                      <a:lnTo>
                        <a:pt x="39" y="38"/>
                      </a:lnTo>
                      <a:lnTo>
                        <a:pt x="40" y="37"/>
                      </a:lnTo>
                      <a:lnTo>
                        <a:pt x="41" y="36"/>
                      </a:lnTo>
                      <a:lnTo>
                        <a:pt x="42" y="35"/>
                      </a:lnTo>
                      <a:lnTo>
                        <a:pt x="43" y="35"/>
                      </a:lnTo>
                      <a:lnTo>
                        <a:pt x="43" y="34"/>
                      </a:lnTo>
                      <a:lnTo>
                        <a:pt x="44" y="34"/>
                      </a:lnTo>
                      <a:lnTo>
                        <a:pt x="45" y="34"/>
                      </a:lnTo>
                      <a:lnTo>
                        <a:pt x="46" y="34"/>
                      </a:lnTo>
                      <a:lnTo>
                        <a:pt x="46" y="33"/>
                      </a:lnTo>
                      <a:lnTo>
                        <a:pt x="46" y="32"/>
                      </a:lnTo>
                      <a:lnTo>
                        <a:pt x="47" y="32"/>
                      </a:lnTo>
                      <a:lnTo>
                        <a:pt x="48" y="32"/>
                      </a:lnTo>
                      <a:lnTo>
                        <a:pt x="49" y="32"/>
                      </a:lnTo>
                      <a:lnTo>
                        <a:pt x="50" y="32"/>
                      </a:lnTo>
                      <a:lnTo>
                        <a:pt x="50" y="31"/>
                      </a:lnTo>
                      <a:lnTo>
                        <a:pt x="50" y="30"/>
                      </a:lnTo>
                      <a:lnTo>
                        <a:pt x="51" y="29"/>
                      </a:lnTo>
                      <a:lnTo>
                        <a:pt x="52" y="28"/>
                      </a:lnTo>
                      <a:lnTo>
                        <a:pt x="53" y="27"/>
                      </a:lnTo>
                      <a:lnTo>
                        <a:pt x="54" y="27"/>
                      </a:lnTo>
                      <a:lnTo>
                        <a:pt x="54" y="26"/>
                      </a:lnTo>
                      <a:lnTo>
                        <a:pt x="55" y="26"/>
                      </a:lnTo>
                      <a:lnTo>
                        <a:pt x="56" y="26"/>
                      </a:lnTo>
                      <a:lnTo>
                        <a:pt x="56" y="25"/>
                      </a:lnTo>
                      <a:lnTo>
                        <a:pt x="57" y="25"/>
                      </a:lnTo>
                      <a:lnTo>
                        <a:pt x="58" y="25"/>
                      </a:lnTo>
                      <a:lnTo>
                        <a:pt x="59" y="24"/>
                      </a:lnTo>
                      <a:lnTo>
                        <a:pt x="60" y="24"/>
                      </a:lnTo>
                      <a:lnTo>
                        <a:pt x="60" y="23"/>
                      </a:lnTo>
                      <a:lnTo>
                        <a:pt x="61" y="23"/>
                      </a:lnTo>
                      <a:lnTo>
                        <a:pt x="62" y="23"/>
                      </a:lnTo>
                      <a:lnTo>
                        <a:pt x="62" y="22"/>
                      </a:lnTo>
                      <a:lnTo>
                        <a:pt x="63" y="22"/>
                      </a:lnTo>
                      <a:lnTo>
                        <a:pt x="63" y="21"/>
                      </a:lnTo>
                      <a:lnTo>
                        <a:pt x="64" y="21"/>
                      </a:lnTo>
                      <a:lnTo>
                        <a:pt x="64" y="20"/>
                      </a:lnTo>
                      <a:lnTo>
                        <a:pt x="65" y="19"/>
                      </a:lnTo>
                      <a:lnTo>
                        <a:pt x="66" y="18"/>
                      </a:lnTo>
                      <a:lnTo>
                        <a:pt x="67" y="17"/>
                      </a:lnTo>
                      <a:lnTo>
                        <a:pt x="67" y="16"/>
                      </a:lnTo>
                      <a:lnTo>
                        <a:pt x="68" y="16"/>
                      </a:lnTo>
                      <a:lnTo>
                        <a:pt x="68" y="15"/>
                      </a:lnTo>
                      <a:lnTo>
                        <a:pt x="69" y="15"/>
                      </a:lnTo>
                      <a:lnTo>
                        <a:pt x="70" y="15"/>
                      </a:lnTo>
                      <a:lnTo>
                        <a:pt x="70" y="14"/>
                      </a:lnTo>
                      <a:lnTo>
                        <a:pt x="70" y="13"/>
                      </a:lnTo>
                      <a:lnTo>
                        <a:pt x="71" y="13"/>
                      </a:lnTo>
                      <a:lnTo>
                        <a:pt x="71" y="12"/>
                      </a:lnTo>
                      <a:lnTo>
                        <a:pt x="72" y="12"/>
                      </a:lnTo>
                      <a:lnTo>
                        <a:pt x="73" y="12"/>
                      </a:lnTo>
                      <a:lnTo>
                        <a:pt x="74" y="11"/>
                      </a:lnTo>
                      <a:lnTo>
                        <a:pt x="75" y="11"/>
                      </a:lnTo>
                      <a:lnTo>
                        <a:pt x="75" y="12"/>
                      </a:lnTo>
                      <a:lnTo>
                        <a:pt x="76" y="12"/>
                      </a:lnTo>
                      <a:lnTo>
                        <a:pt x="76" y="13"/>
                      </a:lnTo>
                      <a:lnTo>
                        <a:pt x="77" y="12"/>
                      </a:lnTo>
                      <a:lnTo>
                        <a:pt x="78" y="12"/>
                      </a:lnTo>
                      <a:lnTo>
                        <a:pt x="79" y="13"/>
                      </a:lnTo>
                      <a:lnTo>
                        <a:pt x="80" y="13"/>
                      </a:lnTo>
                      <a:lnTo>
                        <a:pt x="80" y="14"/>
                      </a:lnTo>
                      <a:lnTo>
                        <a:pt x="82" y="14"/>
                      </a:lnTo>
                      <a:lnTo>
                        <a:pt x="82" y="15"/>
                      </a:lnTo>
                      <a:lnTo>
                        <a:pt x="83" y="16"/>
                      </a:lnTo>
                      <a:lnTo>
                        <a:pt x="84" y="17"/>
                      </a:lnTo>
                      <a:lnTo>
                        <a:pt x="84" y="18"/>
                      </a:lnTo>
                      <a:lnTo>
                        <a:pt x="85" y="19"/>
                      </a:lnTo>
                      <a:lnTo>
                        <a:pt x="86" y="20"/>
                      </a:lnTo>
                      <a:lnTo>
                        <a:pt x="86" y="21"/>
                      </a:lnTo>
                      <a:lnTo>
                        <a:pt x="87" y="21"/>
                      </a:lnTo>
                      <a:lnTo>
                        <a:pt x="87" y="22"/>
                      </a:lnTo>
                      <a:lnTo>
                        <a:pt x="88" y="23"/>
                      </a:lnTo>
                      <a:lnTo>
                        <a:pt x="88" y="24"/>
                      </a:lnTo>
                      <a:lnTo>
                        <a:pt x="88" y="25"/>
                      </a:lnTo>
                      <a:lnTo>
                        <a:pt x="88" y="26"/>
                      </a:lnTo>
                      <a:lnTo>
                        <a:pt x="87" y="26"/>
                      </a:lnTo>
                      <a:lnTo>
                        <a:pt x="88" y="26"/>
                      </a:lnTo>
                      <a:lnTo>
                        <a:pt x="88" y="27"/>
                      </a:lnTo>
                      <a:lnTo>
                        <a:pt x="88" y="28"/>
                      </a:lnTo>
                      <a:lnTo>
                        <a:pt x="88" y="29"/>
                      </a:lnTo>
                      <a:lnTo>
                        <a:pt x="88" y="30"/>
                      </a:lnTo>
                      <a:lnTo>
                        <a:pt x="88" y="31"/>
                      </a:lnTo>
                      <a:lnTo>
                        <a:pt x="88" y="32"/>
                      </a:lnTo>
                      <a:lnTo>
                        <a:pt x="89" y="32"/>
                      </a:lnTo>
                      <a:lnTo>
                        <a:pt x="90" y="32"/>
                      </a:lnTo>
                      <a:lnTo>
                        <a:pt x="91" y="32"/>
                      </a:lnTo>
                      <a:lnTo>
                        <a:pt x="92" y="32"/>
                      </a:lnTo>
                      <a:lnTo>
                        <a:pt x="93" y="32"/>
                      </a:lnTo>
                      <a:lnTo>
                        <a:pt x="93" y="33"/>
                      </a:lnTo>
                      <a:lnTo>
                        <a:pt x="94" y="33"/>
                      </a:lnTo>
                      <a:lnTo>
                        <a:pt x="94" y="34"/>
                      </a:lnTo>
                      <a:lnTo>
                        <a:pt x="95" y="34"/>
                      </a:lnTo>
                      <a:lnTo>
                        <a:pt x="95" y="35"/>
                      </a:lnTo>
                      <a:lnTo>
                        <a:pt x="96" y="35"/>
                      </a:lnTo>
                      <a:lnTo>
                        <a:pt x="97" y="35"/>
                      </a:lnTo>
                      <a:lnTo>
                        <a:pt x="98" y="35"/>
                      </a:lnTo>
                      <a:lnTo>
                        <a:pt x="99" y="35"/>
                      </a:lnTo>
                      <a:lnTo>
                        <a:pt x="101" y="35"/>
                      </a:lnTo>
                      <a:lnTo>
                        <a:pt x="102" y="35"/>
                      </a:lnTo>
                      <a:lnTo>
                        <a:pt x="103" y="35"/>
                      </a:lnTo>
                      <a:lnTo>
                        <a:pt x="103" y="34"/>
                      </a:lnTo>
                      <a:lnTo>
                        <a:pt x="104" y="33"/>
                      </a:lnTo>
                      <a:lnTo>
                        <a:pt x="105" y="32"/>
                      </a:lnTo>
                      <a:lnTo>
                        <a:pt x="107" y="32"/>
                      </a:lnTo>
                      <a:lnTo>
                        <a:pt x="108" y="32"/>
                      </a:lnTo>
                      <a:lnTo>
                        <a:pt x="108" y="31"/>
                      </a:lnTo>
                      <a:lnTo>
                        <a:pt x="109" y="31"/>
                      </a:lnTo>
                      <a:lnTo>
                        <a:pt x="109" y="32"/>
                      </a:lnTo>
                      <a:lnTo>
                        <a:pt x="110" y="32"/>
                      </a:lnTo>
                      <a:lnTo>
                        <a:pt x="111" y="32"/>
                      </a:lnTo>
                      <a:lnTo>
                        <a:pt x="112" y="32"/>
                      </a:lnTo>
                      <a:lnTo>
                        <a:pt x="112" y="33"/>
                      </a:lnTo>
                      <a:lnTo>
                        <a:pt x="113" y="33"/>
                      </a:lnTo>
                      <a:lnTo>
                        <a:pt x="114" y="33"/>
                      </a:lnTo>
                      <a:lnTo>
                        <a:pt x="114" y="32"/>
                      </a:lnTo>
                      <a:lnTo>
                        <a:pt x="115" y="32"/>
                      </a:lnTo>
                      <a:lnTo>
                        <a:pt x="116" y="32"/>
                      </a:lnTo>
                      <a:lnTo>
                        <a:pt x="117" y="32"/>
                      </a:lnTo>
                      <a:lnTo>
                        <a:pt x="118" y="32"/>
                      </a:lnTo>
                      <a:lnTo>
                        <a:pt x="119" y="32"/>
                      </a:lnTo>
                      <a:lnTo>
                        <a:pt x="120" y="32"/>
                      </a:lnTo>
                      <a:lnTo>
                        <a:pt x="121" y="32"/>
                      </a:lnTo>
                      <a:lnTo>
                        <a:pt x="122" y="32"/>
                      </a:lnTo>
                      <a:lnTo>
                        <a:pt x="123" y="32"/>
                      </a:lnTo>
                      <a:lnTo>
                        <a:pt x="124" y="32"/>
                      </a:lnTo>
                      <a:lnTo>
                        <a:pt x="125" y="32"/>
                      </a:lnTo>
                      <a:lnTo>
                        <a:pt x="126" y="32"/>
                      </a:lnTo>
                      <a:lnTo>
                        <a:pt x="127" y="32"/>
                      </a:lnTo>
                      <a:lnTo>
                        <a:pt x="128" y="32"/>
                      </a:lnTo>
                      <a:lnTo>
                        <a:pt x="129" y="32"/>
                      </a:lnTo>
                      <a:lnTo>
                        <a:pt x="129" y="33"/>
                      </a:lnTo>
                      <a:lnTo>
                        <a:pt x="130" y="33"/>
                      </a:lnTo>
                      <a:lnTo>
                        <a:pt x="130" y="34"/>
                      </a:lnTo>
                      <a:lnTo>
                        <a:pt x="131" y="35"/>
                      </a:lnTo>
                      <a:lnTo>
                        <a:pt x="132" y="36"/>
                      </a:lnTo>
                      <a:lnTo>
                        <a:pt x="133" y="36"/>
                      </a:lnTo>
                      <a:lnTo>
                        <a:pt x="134" y="36"/>
                      </a:lnTo>
                      <a:lnTo>
                        <a:pt x="134" y="37"/>
                      </a:lnTo>
                      <a:lnTo>
                        <a:pt x="135" y="37"/>
                      </a:lnTo>
                      <a:lnTo>
                        <a:pt x="136" y="37"/>
                      </a:lnTo>
                      <a:lnTo>
                        <a:pt x="136" y="36"/>
                      </a:lnTo>
                      <a:lnTo>
                        <a:pt x="137" y="36"/>
                      </a:lnTo>
                      <a:lnTo>
                        <a:pt x="136" y="35"/>
                      </a:lnTo>
                      <a:lnTo>
                        <a:pt x="136" y="34"/>
                      </a:lnTo>
                      <a:lnTo>
                        <a:pt x="136" y="33"/>
                      </a:lnTo>
                      <a:lnTo>
                        <a:pt x="136" y="32"/>
                      </a:lnTo>
                      <a:lnTo>
                        <a:pt x="137" y="31"/>
                      </a:lnTo>
                      <a:lnTo>
                        <a:pt x="137" y="30"/>
                      </a:lnTo>
                      <a:lnTo>
                        <a:pt x="138" y="30"/>
                      </a:lnTo>
                      <a:lnTo>
                        <a:pt x="139" y="30"/>
                      </a:lnTo>
                      <a:lnTo>
                        <a:pt x="140" y="29"/>
                      </a:lnTo>
                      <a:lnTo>
                        <a:pt x="140" y="28"/>
                      </a:lnTo>
                      <a:lnTo>
                        <a:pt x="141" y="28"/>
                      </a:lnTo>
                      <a:lnTo>
                        <a:pt x="142" y="28"/>
                      </a:lnTo>
                      <a:lnTo>
                        <a:pt x="142" y="29"/>
                      </a:lnTo>
                      <a:lnTo>
                        <a:pt x="143" y="29"/>
                      </a:lnTo>
                      <a:lnTo>
                        <a:pt x="144" y="30"/>
                      </a:lnTo>
                      <a:lnTo>
                        <a:pt x="144" y="31"/>
                      </a:lnTo>
                      <a:lnTo>
                        <a:pt x="145" y="31"/>
                      </a:lnTo>
                      <a:lnTo>
                        <a:pt x="146" y="31"/>
                      </a:lnTo>
                      <a:lnTo>
                        <a:pt x="146" y="30"/>
                      </a:lnTo>
                      <a:lnTo>
                        <a:pt x="147" y="30"/>
                      </a:lnTo>
                      <a:lnTo>
                        <a:pt x="147" y="31"/>
                      </a:lnTo>
                      <a:lnTo>
                        <a:pt x="147" y="30"/>
                      </a:lnTo>
                      <a:lnTo>
                        <a:pt x="148" y="30"/>
                      </a:lnTo>
                      <a:lnTo>
                        <a:pt x="149" y="29"/>
                      </a:lnTo>
                      <a:lnTo>
                        <a:pt x="150" y="30"/>
                      </a:lnTo>
                      <a:lnTo>
                        <a:pt x="151" y="30"/>
                      </a:lnTo>
                      <a:lnTo>
                        <a:pt x="151" y="31"/>
                      </a:lnTo>
                      <a:lnTo>
                        <a:pt x="151" y="32"/>
                      </a:lnTo>
                      <a:lnTo>
                        <a:pt x="152" y="32"/>
                      </a:lnTo>
                      <a:lnTo>
                        <a:pt x="153" y="32"/>
                      </a:lnTo>
                      <a:lnTo>
                        <a:pt x="154" y="32"/>
                      </a:lnTo>
                      <a:lnTo>
                        <a:pt x="155" y="32"/>
                      </a:lnTo>
                      <a:lnTo>
                        <a:pt x="156" y="32"/>
                      </a:lnTo>
                      <a:lnTo>
                        <a:pt x="157" y="32"/>
                      </a:lnTo>
                      <a:lnTo>
                        <a:pt x="158" y="32"/>
                      </a:lnTo>
                      <a:lnTo>
                        <a:pt x="158" y="31"/>
                      </a:lnTo>
                      <a:lnTo>
                        <a:pt x="159" y="31"/>
                      </a:lnTo>
                      <a:lnTo>
                        <a:pt x="159" y="30"/>
                      </a:lnTo>
                      <a:lnTo>
                        <a:pt x="160" y="30"/>
                      </a:lnTo>
                      <a:lnTo>
                        <a:pt x="160" y="29"/>
                      </a:lnTo>
                      <a:lnTo>
                        <a:pt x="161" y="29"/>
                      </a:lnTo>
                      <a:lnTo>
                        <a:pt x="161" y="28"/>
                      </a:lnTo>
                      <a:lnTo>
                        <a:pt x="162" y="28"/>
                      </a:lnTo>
                      <a:lnTo>
                        <a:pt x="163" y="27"/>
                      </a:lnTo>
                      <a:lnTo>
                        <a:pt x="164" y="27"/>
                      </a:lnTo>
                      <a:lnTo>
                        <a:pt x="165" y="27"/>
                      </a:lnTo>
                      <a:lnTo>
                        <a:pt x="165" y="26"/>
                      </a:lnTo>
                      <a:lnTo>
                        <a:pt x="164" y="26"/>
                      </a:lnTo>
                      <a:lnTo>
                        <a:pt x="164" y="25"/>
                      </a:lnTo>
                      <a:lnTo>
                        <a:pt x="165" y="25"/>
                      </a:lnTo>
                      <a:lnTo>
                        <a:pt x="165" y="24"/>
                      </a:lnTo>
                      <a:lnTo>
                        <a:pt x="165" y="23"/>
                      </a:lnTo>
                      <a:lnTo>
                        <a:pt x="166" y="22"/>
                      </a:lnTo>
                      <a:lnTo>
                        <a:pt x="167" y="22"/>
                      </a:lnTo>
                      <a:lnTo>
                        <a:pt x="168" y="22"/>
                      </a:lnTo>
                      <a:lnTo>
                        <a:pt x="169" y="22"/>
                      </a:lnTo>
                      <a:lnTo>
                        <a:pt x="169" y="21"/>
                      </a:lnTo>
                      <a:lnTo>
                        <a:pt x="170" y="21"/>
                      </a:lnTo>
                      <a:lnTo>
                        <a:pt x="171" y="21"/>
                      </a:lnTo>
                      <a:lnTo>
                        <a:pt x="172" y="21"/>
                      </a:lnTo>
                      <a:lnTo>
                        <a:pt x="173" y="21"/>
                      </a:lnTo>
                      <a:lnTo>
                        <a:pt x="174" y="21"/>
                      </a:lnTo>
                      <a:lnTo>
                        <a:pt x="175" y="21"/>
                      </a:lnTo>
                      <a:lnTo>
                        <a:pt x="175" y="20"/>
                      </a:lnTo>
                      <a:lnTo>
                        <a:pt x="176" y="20"/>
                      </a:lnTo>
                      <a:lnTo>
                        <a:pt x="177" y="19"/>
                      </a:lnTo>
                      <a:lnTo>
                        <a:pt x="178" y="19"/>
                      </a:lnTo>
                      <a:lnTo>
                        <a:pt x="179" y="19"/>
                      </a:lnTo>
                      <a:lnTo>
                        <a:pt x="180" y="18"/>
                      </a:lnTo>
                      <a:lnTo>
                        <a:pt x="181" y="18"/>
                      </a:lnTo>
                      <a:lnTo>
                        <a:pt x="182" y="18"/>
                      </a:lnTo>
                      <a:lnTo>
                        <a:pt x="183" y="18"/>
                      </a:lnTo>
                      <a:lnTo>
                        <a:pt x="183" y="17"/>
                      </a:lnTo>
                      <a:lnTo>
                        <a:pt x="184" y="17"/>
                      </a:lnTo>
                      <a:lnTo>
                        <a:pt x="184" y="16"/>
                      </a:lnTo>
                      <a:lnTo>
                        <a:pt x="185" y="16"/>
                      </a:lnTo>
                      <a:lnTo>
                        <a:pt x="185" y="15"/>
                      </a:lnTo>
                      <a:lnTo>
                        <a:pt x="186" y="15"/>
                      </a:lnTo>
                      <a:lnTo>
                        <a:pt x="186" y="14"/>
                      </a:lnTo>
                      <a:lnTo>
                        <a:pt x="187" y="14"/>
                      </a:lnTo>
                      <a:lnTo>
                        <a:pt x="188" y="14"/>
                      </a:lnTo>
                      <a:lnTo>
                        <a:pt x="189" y="13"/>
                      </a:lnTo>
                      <a:lnTo>
                        <a:pt x="190" y="12"/>
                      </a:lnTo>
                      <a:lnTo>
                        <a:pt x="190" y="11"/>
                      </a:lnTo>
                      <a:lnTo>
                        <a:pt x="191" y="11"/>
                      </a:lnTo>
                      <a:lnTo>
                        <a:pt x="191" y="10"/>
                      </a:lnTo>
                      <a:lnTo>
                        <a:pt x="192" y="10"/>
                      </a:lnTo>
                      <a:lnTo>
                        <a:pt x="192" y="9"/>
                      </a:lnTo>
                      <a:lnTo>
                        <a:pt x="193" y="9"/>
                      </a:lnTo>
                      <a:lnTo>
                        <a:pt x="193" y="8"/>
                      </a:lnTo>
                      <a:lnTo>
                        <a:pt x="193" y="7"/>
                      </a:lnTo>
                      <a:lnTo>
                        <a:pt x="194" y="6"/>
                      </a:lnTo>
                      <a:lnTo>
                        <a:pt x="194" y="5"/>
                      </a:lnTo>
                      <a:lnTo>
                        <a:pt x="195" y="4"/>
                      </a:lnTo>
                      <a:lnTo>
                        <a:pt x="195" y="3"/>
                      </a:lnTo>
                      <a:lnTo>
                        <a:pt x="196" y="3"/>
                      </a:lnTo>
                      <a:lnTo>
                        <a:pt x="197" y="3"/>
                      </a:lnTo>
                      <a:lnTo>
                        <a:pt x="197" y="2"/>
                      </a:lnTo>
                      <a:lnTo>
                        <a:pt x="198" y="2"/>
                      </a:lnTo>
                      <a:lnTo>
                        <a:pt x="198" y="1"/>
                      </a:lnTo>
                      <a:lnTo>
                        <a:pt x="199" y="0"/>
                      </a:lnTo>
                      <a:lnTo>
                        <a:pt x="200" y="0"/>
                      </a:lnTo>
                      <a:lnTo>
                        <a:pt x="201" y="0"/>
                      </a:lnTo>
                      <a:lnTo>
                        <a:pt x="201" y="1"/>
                      </a:lnTo>
                      <a:lnTo>
                        <a:pt x="201" y="2"/>
                      </a:lnTo>
                      <a:lnTo>
                        <a:pt x="202" y="2"/>
                      </a:lnTo>
                      <a:lnTo>
                        <a:pt x="202" y="3"/>
                      </a:lnTo>
                      <a:lnTo>
                        <a:pt x="203" y="3"/>
                      </a:lnTo>
                      <a:lnTo>
                        <a:pt x="204" y="3"/>
                      </a:lnTo>
                      <a:lnTo>
                        <a:pt x="205" y="4"/>
                      </a:lnTo>
                      <a:lnTo>
                        <a:pt x="205" y="5"/>
                      </a:lnTo>
                      <a:lnTo>
                        <a:pt x="205" y="6"/>
                      </a:lnTo>
                      <a:lnTo>
                        <a:pt x="206" y="7"/>
                      </a:lnTo>
                      <a:lnTo>
                        <a:pt x="206" y="8"/>
                      </a:lnTo>
                      <a:lnTo>
                        <a:pt x="206" y="9"/>
                      </a:lnTo>
                      <a:lnTo>
                        <a:pt x="206" y="10"/>
                      </a:lnTo>
                      <a:lnTo>
                        <a:pt x="207" y="10"/>
                      </a:lnTo>
                      <a:lnTo>
                        <a:pt x="208" y="10"/>
                      </a:lnTo>
                      <a:lnTo>
                        <a:pt x="209" y="11"/>
                      </a:lnTo>
                      <a:lnTo>
                        <a:pt x="209" y="12"/>
                      </a:lnTo>
                      <a:lnTo>
                        <a:pt x="208" y="12"/>
                      </a:lnTo>
                      <a:lnTo>
                        <a:pt x="208" y="13"/>
                      </a:lnTo>
                      <a:lnTo>
                        <a:pt x="209" y="13"/>
                      </a:lnTo>
                      <a:lnTo>
                        <a:pt x="209" y="14"/>
                      </a:lnTo>
                      <a:lnTo>
                        <a:pt x="210" y="14"/>
                      </a:lnTo>
                      <a:lnTo>
                        <a:pt x="211" y="15"/>
                      </a:lnTo>
                      <a:lnTo>
                        <a:pt x="212" y="15"/>
                      </a:lnTo>
                      <a:lnTo>
                        <a:pt x="213" y="15"/>
                      </a:lnTo>
                      <a:lnTo>
                        <a:pt x="213" y="16"/>
                      </a:lnTo>
                      <a:lnTo>
                        <a:pt x="212" y="16"/>
                      </a:lnTo>
                      <a:lnTo>
                        <a:pt x="212" y="18"/>
                      </a:lnTo>
                      <a:lnTo>
                        <a:pt x="211" y="18"/>
                      </a:lnTo>
                      <a:lnTo>
                        <a:pt x="211" y="19"/>
                      </a:lnTo>
                      <a:lnTo>
                        <a:pt x="211" y="20"/>
                      </a:lnTo>
                      <a:lnTo>
                        <a:pt x="212" y="21"/>
                      </a:lnTo>
                      <a:lnTo>
                        <a:pt x="211" y="21"/>
                      </a:lnTo>
                      <a:lnTo>
                        <a:pt x="211" y="22"/>
                      </a:lnTo>
                      <a:lnTo>
                        <a:pt x="211" y="23"/>
                      </a:lnTo>
                      <a:lnTo>
                        <a:pt x="211" y="24"/>
                      </a:lnTo>
                      <a:lnTo>
                        <a:pt x="211" y="25"/>
                      </a:lnTo>
                      <a:lnTo>
                        <a:pt x="211" y="26"/>
                      </a:lnTo>
                      <a:lnTo>
                        <a:pt x="211" y="27"/>
                      </a:lnTo>
                      <a:lnTo>
                        <a:pt x="211" y="28"/>
                      </a:lnTo>
                      <a:lnTo>
                        <a:pt x="211" y="29"/>
                      </a:lnTo>
                      <a:lnTo>
                        <a:pt x="212" y="29"/>
                      </a:lnTo>
                      <a:lnTo>
                        <a:pt x="212" y="30"/>
                      </a:lnTo>
                      <a:lnTo>
                        <a:pt x="213" y="30"/>
                      </a:lnTo>
                      <a:lnTo>
                        <a:pt x="214" y="31"/>
                      </a:lnTo>
                      <a:lnTo>
                        <a:pt x="215" y="32"/>
                      </a:lnTo>
                      <a:lnTo>
                        <a:pt x="216" y="32"/>
                      </a:lnTo>
                      <a:lnTo>
                        <a:pt x="217" y="32"/>
                      </a:lnTo>
                      <a:lnTo>
                        <a:pt x="216" y="32"/>
                      </a:lnTo>
                      <a:lnTo>
                        <a:pt x="216" y="33"/>
                      </a:lnTo>
                      <a:lnTo>
                        <a:pt x="217" y="33"/>
                      </a:lnTo>
                      <a:lnTo>
                        <a:pt x="217" y="34"/>
                      </a:lnTo>
                      <a:lnTo>
                        <a:pt x="217" y="35"/>
                      </a:lnTo>
                      <a:lnTo>
                        <a:pt x="216" y="35"/>
                      </a:lnTo>
                      <a:lnTo>
                        <a:pt x="216" y="36"/>
                      </a:lnTo>
                      <a:lnTo>
                        <a:pt x="216" y="37"/>
                      </a:lnTo>
                      <a:lnTo>
                        <a:pt x="215" y="37"/>
                      </a:lnTo>
                      <a:lnTo>
                        <a:pt x="215" y="38"/>
                      </a:lnTo>
                      <a:lnTo>
                        <a:pt x="214" y="39"/>
                      </a:lnTo>
                      <a:lnTo>
                        <a:pt x="214" y="40"/>
                      </a:lnTo>
                      <a:lnTo>
                        <a:pt x="214" y="41"/>
                      </a:lnTo>
                      <a:lnTo>
                        <a:pt x="215" y="41"/>
                      </a:lnTo>
                      <a:lnTo>
                        <a:pt x="215" y="42"/>
                      </a:lnTo>
                      <a:lnTo>
                        <a:pt x="215" y="43"/>
                      </a:lnTo>
                      <a:lnTo>
                        <a:pt x="215" y="44"/>
                      </a:lnTo>
                      <a:lnTo>
                        <a:pt x="215" y="45"/>
                      </a:lnTo>
                      <a:lnTo>
                        <a:pt x="215" y="46"/>
                      </a:lnTo>
                      <a:lnTo>
                        <a:pt x="216" y="46"/>
                      </a:lnTo>
                      <a:lnTo>
                        <a:pt x="216" y="47"/>
                      </a:lnTo>
                      <a:lnTo>
                        <a:pt x="217" y="47"/>
                      </a:lnTo>
                      <a:lnTo>
                        <a:pt x="218" y="48"/>
                      </a:lnTo>
                      <a:lnTo>
                        <a:pt x="219" y="48"/>
                      </a:lnTo>
                      <a:lnTo>
                        <a:pt x="220" y="48"/>
                      </a:lnTo>
                      <a:lnTo>
                        <a:pt x="220" y="49"/>
                      </a:lnTo>
                      <a:lnTo>
                        <a:pt x="221" y="49"/>
                      </a:lnTo>
                      <a:lnTo>
                        <a:pt x="222" y="49"/>
                      </a:lnTo>
                      <a:lnTo>
                        <a:pt x="223" y="49"/>
                      </a:lnTo>
                      <a:lnTo>
                        <a:pt x="224" y="50"/>
                      </a:lnTo>
                      <a:lnTo>
                        <a:pt x="225" y="50"/>
                      </a:lnTo>
                      <a:lnTo>
                        <a:pt x="226" y="50"/>
                      </a:lnTo>
                      <a:lnTo>
                        <a:pt x="227" y="50"/>
                      </a:lnTo>
                      <a:lnTo>
                        <a:pt x="228" y="51"/>
                      </a:lnTo>
                      <a:lnTo>
                        <a:pt x="229" y="51"/>
                      </a:lnTo>
                      <a:lnTo>
                        <a:pt x="229" y="52"/>
                      </a:lnTo>
                      <a:lnTo>
                        <a:pt x="230" y="52"/>
                      </a:lnTo>
                      <a:lnTo>
                        <a:pt x="230" y="53"/>
                      </a:lnTo>
                      <a:lnTo>
                        <a:pt x="231" y="53"/>
                      </a:lnTo>
                      <a:lnTo>
                        <a:pt x="231" y="54"/>
                      </a:lnTo>
                      <a:lnTo>
                        <a:pt x="232" y="54"/>
                      </a:lnTo>
                      <a:lnTo>
                        <a:pt x="232" y="55"/>
                      </a:lnTo>
                      <a:lnTo>
                        <a:pt x="232" y="56"/>
                      </a:lnTo>
                      <a:lnTo>
                        <a:pt x="232" y="57"/>
                      </a:lnTo>
                      <a:lnTo>
                        <a:pt x="233" y="57"/>
                      </a:lnTo>
                      <a:lnTo>
                        <a:pt x="233" y="58"/>
                      </a:lnTo>
                      <a:lnTo>
                        <a:pt x="234" y="58"/>
                      </a:lnTo>
                      <a:lnTo>
                        <a:pt x="235" y="59"/>
                      </a:lnTo>
                      <a:lnTo>
                        <a:pt x="236" y="59"/>
                      </a:lnTo>
                      <a:lnTo>
                        <a:pt x="237" y="59"/>
                      </a:lnTo>
                      <a:lnTo>
                        <a:pt x="237" y="60"/>
                      </a:lnTo>
                      <a:lnTo>
                        <a:pt x="238" y="60"/>
                      </a:lnTo>
                      <a:lnTo>
                        <a:pt x="239" y="60"/>
                      </a:lnTo>
                      <a:lnTo>
                        <a:pt x="240" y="60"/>
                      </a:lnTo>
                      <a:lnTo>
                        <a:pt x="240" y="61"/>
                      </a:lnTo>
                      <a:lnTo>
                        <a:pt x="241" y="61"/>
                      </a:lnTo>
                      <a:lnTo>
                        <a:pt x="242" y="61"/>
                      </a:lnTo>
                      <a:lnTo>
                        <a:pt x="243" y="61"/>
                      </a:lnTo>
                      <a:lnTo>
                        <a:pt x="244" y="61"/>
                      </a:lnTo>
                      <a:lnTo>
                        <a:pt x="244" y="60"/>
                      </a:lnTo>
                      <a:lnTo>
                        <a:pt x="244" y="59"/>
                      </a:lnTo>
                      <a:lnTo>
                        <a:pt x="245" y="59"/>
                      </a:lnTo>
                      <a:lnTo>
                        <a:pt x="246" y="59"/>
                      </a:lnTo>
                      <a:lnTo>
                        <a:pt x="247" y="59"/>
                      </a:lnTo>
                      <a:lnTo>
                        <a:pt x="248" y="58"/>
                      </a:lnTo>
                      <a:lnTo>
                        <a:pt x="249" y="58"/>
                      </a:lnTo>
                      <a:lnTo>
                        <a:pt x="250" y="59"/>
                      </a:lnTo>
                      <a:lnTo>
                        <a:pt x="251" y="59"/>
                      </a:lnTo>
                      <a:lnTo>
                        <a:pt x="252" y="60"/>
                      </a:lnTo>
                      <a:lnTo>
                        <a:pt x="252" y="59"/>
                      </a:lnTo>
                      <a:lnTo>
                        <a:pt x="253" y="59"/>
                      </a:lnTo>
                      <a:lnTo>
                        <a:pt x="254" y="59"/>
                      </a:lnTo>
                      <a:lnTo>
                        <a:pt x="254" y="58"/>
                      </a:lnTo>
                      <a:lnTo>
                        <a:pt x="254" y="57"/>
                      </a:lnTo>
                      <a:lnTo>
                        <a:pt x="253" y="57"/>
                      </a:lnTo>
                      <a:lnTo>
                        <a:pt x="254" y="57"/>
                      </a:lnTo>
                      <a:lnTo>
                        <a:pt x="255" y="57"/>
                      </a:lnTo>
                      <a:lnTo>
                        <a:pt x="256" y="57"/>
                      </a:lnTo>
                      <a:lnTo>
                        <a:pt x="256" y="58"/>
                      </a:lnTo>
                      <a:lnTo>
                        <a:pt x="257" y="57"/>
                      </a:lnTo>
                      <a:lnTo>
                        <a:pt x="258" y="57"/>
                      </a:lnTo>
                      <a:lnTo>
                        <a:pt x="259" y="57"/>
                      </a:lnTo>
                      <a:lnTo>
                        <a:pt x="260" y="57"/>
                      </a:lnTo>
                      <a:lnTo>
                        <a:pt x="260" y="56"/>
                      </a:lnTo>
                      <a:lnTo>
                        <a:pt x="261" y="56"/>
                      </a:lnTo>
                      <a:lnTo>
                        <a:pt x="262" y="56"/>
                      </a:lnTo>
                      <a:lnTo>
                        <a:pt x="262" y="55"/>
                      </a:lnTo>
                      <a:lnTo>
                        <a:pt x="263" y="55"/>
                      </a:lnTo>
                      <a:lnTo>
                        <a:pt x="264" y="54"/>
                      </a:lnTo>
                      <a:lnTo>
                        <a:pt x="265" y="54"/>
                      </a:lnTo>
                      <a:lnTo>
                        <a:pt x="266" y="53"/>
                      </a:lnTo>
                      <a:lnTo>
                        <a:pt x="267" y="53"/>
                      </a:lnTo>
                      <a:lnTo>
                        <a:pt x="268" y="53"/>
                      </a:lnTo>
                      <a:lnTo>
                        <a:pt x="269" y="53"/>
                      </a:lnTo>
                      <a:lnTo>
                        <a:pt x="270" y="53"/>
                      </a:lnTo>
                      <a:lnTo>
                        <a:pt x="270" y="52"/>
                      </a:lnTo>
                      <a:lnTo>
                        <a:pt x="271" y="52"/>
                      </a:lnTo>
                      <a:lnTo>
                        <a:pt x="272" y="52"/>
                      </a:lnTo>
                      <a:lnTo>
                        <a:pt x="272" y="51"/>
                      </a:lnTo>
                      <a:lnTo>
                        <a:pt x="273" y="51"/>
                      </a:lnTo>
                      <a:lnTo>
                        <a:pt x="274" y="50"/>
                      </a:lnTo>
                      <a:lnTo>
                        <a:pt x="275" y="50"/>
                      </a:lnTo>
                      <a:lnTo>
                        <a:pt x="276" y="50"/>
                      </a:lnTo>
                      <a:lnTo>
                        <a:pt x="277" y="50"/>
                      </a:lnTo>
                      <a:lnTo>
                        <a:pt x="278" y="50"/>
                      </a:lnTo>
                      <a:lnTo>
                        <a:pt x="278" y="49"/>
                      </a:lnTo>
                      <a:lnTo>
                        <a:pt x="279" y="49"/>
                      </a:lnTo>
                      <a:lnTo>
                        <a:pt x="280" y="48"/>
                      </a:lnTo>
                      <a:lnTo>
                        <a:pt x="280" y="47"/>
                      </a:lnTo>
                      <a:lnTo>
                        <a:pt x="281" y="47"/>
                      </a:lnTo>
                      <a:lnTo>
                        <a:pt x="280" y="46"/>
                      </a:lnTo>
                      <a:lnTo>
                        <a:pt x="281" y="46"/>
                      </a:lnTo>
                      <a:lnTo>
                        <a:pt x="282" y="46"/>
                      </a:lnTo>
                      <a:lnTo>
                        <a:pt x="282" y="47"/>
                      </a:lnTo>
                      <a:lnTo>
                        <a:pt x="283" y="47"/>
                      </a:lnTo>
                      <a:lnTo>
                        <a:pt x="284" y="48"/>
                      </a:lnTo>
                      <a:lnTo>
                        <a:pt x="285" y="48"/>
                      </a:lnTo>
                      <a:lnTo>
                        <a:pt x="285" y="49"/>
                      </a:lnTo>
                      <a:lnTo>
                        <a:pt x="285" y="50"/>
                      </a:lnTo>
                      <a:lnTo>
                        <a:pt x="286" y="50"/>
                      </a:lnTo>
                      <a:lnTo>
                        <a:pt x="287" y="50"/>
                      </a:lnTo>
                      <a:lnTo>
                        <a:pt x="287" y="49"/>
                      </a:lnTo>
                      <a:lnTo>
                        <a:pt x="288" y="49"/>
                      </a:lnTo>
                      <a:lnTo>
                        <a:pt x="289" y="49"/>
                      </a:lnTo>
                      <a:lnTo>
                        <a:pt x="289" y="50"/>
                      </a:lnTo>
                      <a:lnTo>
                        <a:pt x="290" y="50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" name="Freeform 106">
                  <a:extLst>
                    <a:ext uri="{FF2B5EF4-FFF2-40B4-BE49-F238E27FC236}">
                      <a16:creationId xmlns:a16="http://schemas.microsoft.com/office/drawing/2014/main" id="{D8172EE5-B71C-4904-A195-93F295217B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87363" y="3502025"/>
                  <a:ext cx="165100" cy="25400"/>
                </a:xfrm>
                <a:custGeom>
                  <a:avLst/>
                  <a:gdLst>
                    <a:gd name="T0" fmla="*/ 1 w 104"/>
                    <a:gd name="T1" fmla="*/ 14 h 16"/>
                    <a:gd name="T2" fmla="*/ 3 w 104"/>
                    <a:gd name="T3" fmla="*/ 13 h 16"/>
                    <a:gd name="T4" fmla="*/ 6 w 104"/>
                    <a:gd name="T5" fmla="*/ 12 h 16"/>
                    <a:gd name="T6" fmla="*/ 7 w 104"/>
                    <a:gd name="T7" fmla="*/ 10 h 16"/>
                    <a:gd name="T8" fmla="*/ 8 w 104"/>
                    <a:gd name="T9" fmla="*/ 10 h 16"/>
                    <a:gd name="T10" fmla="*/ 10 w 104"/>
                    <a:gd name="T11" fmla="*/ 9 h 16"/>
                    <a:gd name="T12" fmla="*/ 12 w 104"/>
                    <a:gd name="T13" fmla="*/ 10 h 16"/>
                    <a:gd name="T14" fmla="*/ 13 w 104"/>
                    <a:gd name="T15" fmla="*/ 8 h 16"/>
                    <a:gd name="T16" fmla="*/ 15 w 104"/>
                    <a:gd name="T17" fmla="*/ 7 h 16"/>
                    <a:gd name="T18" fmla="*/ 17 w 104"/>
                    <a:gd name="T19" fmla="*/ 6 h 16"/>
                    <a:gd name="T20" fmla="*/ 19 w 104"/>
                    <a:gd name="T21" fmla="*/ 5 h 16"/>
                    <a:gd name="T22" fmla="*/ 21 w 104"/>
                    <a:gd name="T23" fmla="*/ 6 h 16"/>
                    <a:gd name="T24" fmla="*/ 23 w 104"/>
                    <a:gd name="T25" fmla="*/ 5 h 16"/>
                    <a:gd name="T26" fmla="*/ 24 w 104"/>
                    <a:gd name="T27" fmla="*/ 4 h 16"/>
                    <a:gd name="T28" fmla="*/ 26 w 104"/>
                    <a:gd name="T29" fmla="*/ 2 h 16"/>
                    <a:gd name="T30" fmla="*/ 28 w 104"/>
                    <a:gd name="T31" fmla="*/ 0 h 16"/>
                    <a:gd name="T32" fmla="*/ 30 w 104"/>
                    <a:gd name="T33" fmla="*/ 1 h 16"/>
                    <a:gd name="T34" fmla="*/ 32 w 104"/>
                    <a:gd name="T35" fmla="*/ 1 h 16"/>
                    <a:gd name="T36" fmla="*/ 35 w 104"/>
                    <a:gd name="T37" fmla="*/ 1 h 16"/>
                    <a:gd name="T38" fmla="*/ 36 w 104"/>
                    <a:gd name="T39" fmla="*/ 0 h 16"/>
                    <a:gd name="T40" fmla="*/ 39 w 104"/>
                    <a:gd name="T41" fmla="*/ 2 h 16"/>
                    <a:gd name="T42" fmla="*/ 41 w 104"/>
                    <a:gd name="T43" fmla="*/ 4 h 16"/>
                    <a:gd name="T44" fmla="*/ 43 w 104"/>
                    <a:gd name="T45" fmla="*/ 5 h 16"/>
                    <a:gd name="T46" fmla="*/ 45 w 104"/>
                    <a:gd name="T47" fmla="*/ 4 h 16"/>
                    <a:gd name="T48" fmla="*/ 47 w 104"/>
                    <a:gd name="T49" fmla="*/ 3 h 16"/>
                    <a:gd name="T50" fmla="*/ 49 w 104"/>
                    <a:gd name="T51" fmla="*/ 2 h 16"/>
                    <a:gd name="T52" fmla="*/ 50 w 104"/>
                    <a:gd name="T53" fmla="*/ 4 h 16"/>
                    <a:gd name="T54" fmla="*/ 53 w 104"/>
                    <a:gd name="T55" fmla="*/ 4 h 16"/>
                    <a:gd name="T56" fmla="*/ 54 w 104"/>
                    <a:gd name="T57" fmla="*/ 3 h 16"/>
                    <a:gd name="T58" fmla="*/ 57 w 104"/>
                    <a:gd name="T59" fmla="*/ 3 h 16"/>
                    <a:gd name="T60" fmla="*/ 59 w 104"/>
                    <a:gd name="T61" fmla="*/ 1 h 16"/>
                    <a:gd name="T62" fmla="*/ 61 w 104"/>
                    <a:gd name="T63" fmla="*/ 0 h 16"/>
                    <a:gd name="T64" fmla="*/ 63 w 104"/>
                    <a:gd name="T65" fmla="*/ 2 h 16"/>
                    <a:gd name="T66" fmla="*/ 65 w 104"/>
                    <a:gd name="T67" fmla="*/ 3 h 16"/>
                    <a:gd name="T68" fmla="*/ 66 w 104"/>
                    <a:gd name="T69" fmla="*/ 4 h 16"/>
                    <a:gd name="T70" fmla="*/ 69 w 104"/>
                    <a:gd name="T71" fmla="*/ 4 h 16"/>
                    <a:gd name="T72" fmla="*/ 70 w 104"/>
                    <a:gd name="T73" fmla="*/ 6 h 16"/>
                    <a:gd name="T74" fmla="*/ 72 w 104"/>
                    <a:gd name="T75" fmla="*/ 8 h 16"/>
                    <a:gd name="T76" fmla="*/ 73 w 104"/>
                    <a:gd name="T77" fmla="*/ 10 h 16"/>
                    <a:gd name="T78" fmla="*/ 75 w 104"/>
                    <a:gd name="T79" fmla="*/ 10 h 16"/>
                    <a:gd name="T80" fmla="*/ 76 w 104"/>
                    <a:gd name="T81" fmla="*/ 10 h 16"/>
                    <a:gd name="T82" fmla="*/ 78 w 104"/>
                    <a:gd name="T83" fmla="*/ 9 h 16"/>
                    <a:gd name="T84" fmla="*/ 81 w 104"/>
                    <a:gd name="T85" fmla="*/ 9 h 16"/>
                    <a:gd name="T86" fmla="*/ 82 w 104"/>
                    <a:gd name="T87" fmla="*/ 10 h 16"/>
                    <a:gd name="T88" fmla="*/ 83 w 104"/>
                    <a:gd name="T89" fmla="*/ 11 h 16"/>
                    <a:gd name="T90" fmla="*/ 84 w 104"/>
                    <a:gd name="T91" fmla="*/ 13 h 16"/>
                    <a:gd name="T92" fmla="*/ 87 w 104"/>
                    <a:gd name="T93" fmla="*/ 13 h 16"/>
                    <a:gd name="T94" fmla="*/ 89 w 104"/>
                    <a:gd name="T95" fmla="*/ 13 h 16"/>
                    <a:gd name="T96" fmla="*/ 92 w 104"/>
                    <a:gd name="T97" fmla="*/ 12 h 16"/>
                    <a:gd name="T98" fmla="*/ 94 w 104"/>
                    <a:gd name="T99" fmla="*/ 12 h 16"/>
                    <a:gd name="T100" fmla="*/ 96 w 104"/>
                    <a:gd name="T101" fmla="*/ 12 h 16"/>
                    <a:gd name="T102" fmla="*/ 99 w 104"/>
                    <a:gd name="T103" fmla="*/ 12 h 16"/>
                    <a:gd name="T104" fmla="*/ 100 w 104"/>
                    <a:gd name="T105" fmla="*/ 11 h 16"/>
                    <a:gd name="T106" fmla="*/ 102 w 104"/>
                    <a:gd name="T107" fmla="*/ 10 h 1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w 104"/>
                    <a:gd name="T163" fmla="*/ 0 h 16"/>
                    <a:gd name="T164" fmla="*/ 104 w 104"/>
                    <a:gd name="T165" fmla="*/ 16 h 16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T162" t="T163" r="T164" b="T165"/>
                  <a:pathLst>
                    <a:path w="104" h="16">
                      <a:moveTo>
                        <a:pt x="0" y="16"/>
                      </a:moveTo>
                      <a:lnTo>
                        <a:pt x="0" y="15"/>
                      </a:lnTo>
                      <a:lnTo>
                        <a:pt x="1" y="14"/>
                      </a:lnTo>
                      <a:lnTo>
                        <a:pt x="2" y="14"/>
                      </a:lnTo>
                      <a:lnTo>
                        <a:pt x="3" y="13"/>
                      </a:lnTo>
                      <a:lnTo>
                        <a:pt x="4" y="13"/>
                      </a:lnTo>
                      <a:lnTo>
                        <a:pt x="5" y="13"/>
                      </a:lnTo>
                      <a:lnTo>
                        <a:pt x="6" y="12"/>
                      </a:lnTo>
                      <a:lnTo>
                        <a:pt x="6" y="11"/>
                      </a:lnTo>
                      <a:lnTo>
                        <a:pt x="7" y="11"/>
                      </a:lnTo>
                      <a:lnTo>
                        <a:pt x="7" y="10"/>
                      </a:lnTo>
                      <a:lnTo>
                        <a:pt x="8" y="10"/>
                      </a:lnTo>
                      <a:lnTo>
                        <a:pt x="8" y="9"/>
                      </a:lnTo>
                      <a:lnTo>
                        <a:pt x="9" y="9"/>
                      </a:lnTo>
                      <a:lnTo>
                        <a:pt x="10" y="9"/>
                      </a:lnTo>
                      <a:lnTo>
                        <a:pt x="11" y="9"/>
                      </a:lnTo>
                      <a:lnTo>
                        <a:pt x="12" y="9"/>
                      </a:lnTo>
                      <a:lnTo>
                        <a:pt x="12" y="10"/>
                      </a:lnTo>
                      <a:lnTo>
                        <a:pt x="12" y="9"/>
                      </a:lnTo>
                      <a:lnTo>
                        <a:pt x="12" y="8"/>
                      </a:lnTo>
                      <a:lnTo>
                        <a:pt x="13" y="8"/>
                      </a:lnTo>
                      <a:lnTo>
                        <a:pt x="13" y="7"/>
                      </a:lnTo>
                      <a:lnTo>
                        <a:pt x="14" y="7"/>
                      </a:lnTo>
                      <a:lnTo>
                        <a:pt x="15" y="7"/>
                      </a:lnTo>
                      <a:lnTo>
                        <a:pt x="15" y="6"/>
                      </a:lnTo>
                      <a:lnTo>
                        <a:pt x="16" y="6"/>
                      </a:lnTo>
                      <a:lnTo>
                        <a:pt x="17" y="6"/>
                      </a:lnTo>
                      <a:lnTo>
                        <a:pt x="18" y="5"/>
                      </a:lnTo>
                      <a:lnTo>
                        <a:pt x="19" y="5"/>
                      </a:lnTo>
                      <a:lnTo>
                        <a:pt x="20" y="5"/>
                      </a:lnTo>
                      <a:lnTo>
                        <a:pt x="20" y="6"/>
                      </a:lnTo>
                      <a:lnTo>
                        <a:pt x="21" y="6"/>
                      </a:lnTo>
                      <a:lnTo>
                        <a:pt x="22" y="6"/>
                      </a:lnTo>
                      <a:lnTo>
                        <a:pt x="22" y="5"/>
                      </a:lnTo>
                      <a:lnTo>
                        <a:pt x="23" y="5"/>
                      </a:lnTo>
                      <a:lnTo>
                        <a:pt x="24" y="5"/>
                      </a:lnTo>
                      <a:lnTo>
                        <a:pt x="24" y="4"/>
                      </a:lnTo>
                      <a:lnTo>
                        <a:pt x="25" y="4"/>
                      </a:lnTo>
                      <a:lnTo>
                        <a:pt x="25" y="3"/>
                      </a:lnTo>
                      <a:lnTo>
                        <a:pt x="26" y="2"/>
                      </a:lnTo>
                      <a:lnTo>
                        <a:pt x="27" y="2"/>
                      </a:lnTo>
                      <a:lnTo>
                        <a:pt x="27" y="1"/>
                      </a:lnTo>
                      <a:lnTo>
                        <a:pt x="28" y="0"/>
                      </a:lnTo>
                      <a:lnTo>
                        <a:pt x="29" y="0"/>
                      </a:lnTo>
                      <a:lnTo>
                        <a:pt x="29" y="1"/>
                      </a:lnTo>
                      <a:lnTo>
                        <a:pt x="30" y="1"/>
                      </a:lnTo>
                      <a:lnTo>
                        <a:pt x="31" y="1"/>
                      </a:lnTo>
                      <a:lnTo>
                        <a:pt x="32" y="1"/>
                      </a:lnTo>
                      <a:lnTo>
                        <a:pt x="33" y="1"/>
                      </a:lnTo>
                      <a:lnTo>
                        <a:pt x="34" y="1"/>
                      </a:lnTo>
                      <a:lnTo>
                        <a:pt x="35" y="1"/>
                      </a:lnTo>
                      <a:lnTo>
                        <a:pt x="36" y="1"/>
                      </a:lnTo>
                      <a:lnTo>
                        <a:pt x="36" y="0"/>
                      </a:lnTo>
                      <a:lnTo>
                        <a:pt x="37" y="0"/>
                      </a:lnTo>
                      <a:lnTo>
                        <a:pt x="38" y="1"/>
                      </a:lnTo>
                      <a:lnTo>
                        <a:pt x="39" y="2"/>
                      </a:lnTo>
                      <a:lnTo>
                        <a:pt x="40" y="3"/>
                      </a:lnTo>
                      <a:lnTo>
                        <a:pt x="40" y="4"/>
                      </a:lnTo>
                      <a:lnTo>
                        <a:pt x="41" y="4"/>
                      </a:lnTo>
                      <a:lnTo>
                        <a:pt x="42" y="5"/>
                      </a:lnTo>
                      <a:lnTo>
                        <a:pt x="43" y="5"/>
                      </a:lnTo>
                      <a:lnTo>
                        <a:pt x="43" y="4"/>
                      </a:lnTo>
                      <a:lnTo>
                        <a:pt x="44" y="4"/>
                      </a:lnTo>
                      <a:lnTo>
                        <a:pt x="45" y="4"/>
                      </a:lnTo>
                      <a:lnTo>
                        <a:pt x="46" y="4"/>
                      </a:lnTo>
                      <a:lnTo>
                        <a:pt x="46" y="3"/>
                      </a:lnTo>
                      <a:lnTo>
                        <a:pt x="47" y="3"/>
                      </a:lnTo>
                      <a:lnTo>
                        <a:pt x="48" y="2"/>
                      </a:lnTo>
                      <a:lnTo>
                        <a:pt x="49" y="2"/>
                      </a:lnTo>
                      <a:lnTo>
                        <a:pt x="49" y="3"/>
                      </a:lnTo>
                      <a:lnTo>
                        <a:pt x="50" y="3"/>
                      </a:lnTo>
                      <a:lnTo>
                        <a:pt x="50" y="4"/>
                      </a:lnTo>
                      <a:lnTo>
                        <a:pt x="51" y="4"/>
                      </a:lnTo>
                      <a:lnTo>
                        <a:pt x="52" y="4"/>
                      </a:lnTo>
                      <a:lnTo>
                        <a:pt x="53" y="4"/>
                      </a:lnTo>
                      <a:lnTo>
                        <a:pt x="54" y="4"/>
                      </a:lnTo>
                      <a:lnTo>
                        <a:pt x="54" y="3"/>
                      </a:lnTo>
                      <a:lnTo>
                        <a:pt x="55" y="3"/>
                      </a:lnTo>
                      <a:lnTo>
                        <a:pt x="56" y="2"/>
                      </a:lnTo>
                      <a:lnTo>
                        <a:pt x="57" y="3"/>
                      </a:lnTo>
                      <a:lnTo>
                        <a:pt x="58" y="2"/>
                      </a:lnTo>
                      <a:lnTo>
                        <a:pt x="59" y="2"/>
                      </a:lnTo>
                      <a:lnTo>
                        <a:pt x="59" y="1"/>
                      </a:lnTo>
                      <a:lnTo>
                        <a:pt x="60" y="1"/>
                      </a:lnTo>
                      <a:lnTo>
                        <a:pt x="60" y="0"/>
                      </a:lnTo>
                      <a:lnTo>
                        <a:pt x="61" y="0"/>
                      </a:lnTo>
                      <a:lnTo>
                        <a:pt x="61" y="1"/>
                      </a:lnTo>
                      <a:lnTo>
                        <a:pt x="62" y="1"/>
                      </a:lnTo>
                      <a:lnTo>
                        <a:pt x="63" y="2"/>
                      </a:lnTo>
                      <a:lnTo>
                        <a:pt x="64" y="2"/>
                      </a:lnTo>
                      <a:lnTo>
                        <a:pt x="64" y="3"/>
                      </a:lnTo>
                      <a:lnTo>
                        <a:pt x="65" y="3"/>
                      </a:lnTo>
                      <a:lnTo>
                        <a:pt x="65" y="4"/>
                      </a:lnTo>
                      <a:lnTo>
                        <a:pt x="66" y="4"/>
                      </a:lnTo>
                      <a:lnTo>
                        <a:pt x="67" y="4"/>
                      </a:lnTo>
                      <a:lnTo>
                        <a:pt x="68" y="4"/>
                      </a:lnTo>
                      <a:lnTo>
                        <a:pt x="69" y="4"/>
                      </a:lnTo>
                      <a:lnTo>
                        <a:pt x="70" y="5"/>
                      </a:lnTo>
                      <a:lnTo>
                        <a:pt x="70" y="6"/>
                      </a:lnTo>
                      <a:lnTo>
                        <a:pt x="70" y="7"/>
                      </a:lnTo>
                      <a:lnTo>
                        <a:pt x="71" y="8"/>
                      </a:lnTo>
                      <a:lnTo>
                        <a:pt x="72" y="8"/>
                      </a:lnTo>
                      <a:lnTo>
                        <a:pt x="72" y="9"/>
                      </a:lnTo>
                      <a:lnTo>
                        <a:pt x="73" y="9"/>
                      </a:lnTo>
                      <a:lnTo>
                        <a:pt x="73" y="10"/>
                      </a:lnTo>
                      <a:lnTo>
                        <a:pt x="74" y="10"/>
                      </a:lnTo>
                      <a:lnTo>
                        <a:pt x="75" y="10"/>
                      </a:lnTo>
                      <a:lnTo>
                        <a:pt x="76" y="10"/>
                      </a:lnTo>
                      <a:lnTo>
                        <a:pt x="77" y="10"/>
                      </a:lnTo>
                      <a:lnTo>
                        <a:pt x="77" y="9"/>
                      </a:lnTo>
                      <a:lnTo>
                        <a:pt x="78" y="9"/>
                      </a:lnTo>
                      <a:lnTo>
                        <a:pt x="79" y="9"/>
                      </a:lnTo>
                      <a:lnTo>
                        <a:pt x="80" y="9"/>
                      </a:lnTo>
                      <a:lnTo>
                        <a:pt x="81" y="9"/>
                      </a:lnTo>
                      <a:lnTo>
                        <a:pt x="82" y="9"/>
                      </a:lnTo>
                      <a:lnTo>
                        <a:pt x="82" y="10"/>
                      </a:lnTo>
                      <a:lnTo>
                        <a:pt x="83" y="10"/>
                      </a:lnTo>
                      <a:lnTo>
                        <a:pt x="83" y="11"/>
                      </a:lnTo>
                      <a:lnTo>
                        <a:pt x="83" y="12"/>
                      </a:lnTo>
                      <a:lnTo>
                        <a:pt x="84" y="12"/>
                      </a:lnTo>
                      <a:lnTo>
                        <a:pt x="84" y="13"/>
                      </a:lnTo>
                      <a:lnTo>
                        <a:pt x="85" y="13"/>
                      </a:lnTo>
                      <a:lnTo>
                        <a:pt x="86" y="13"/>
                      </a:lnTo>
                      <a:lnTo>
                        <a:pt x="87" y="13"/>
                      </a:lnTo>
                      <a:lnTo>
                        <a:pt x="88" y="13"/>
                      </a:lnTo>
                      <a:lnTo>
                        <a:pt x="89" y="13"/>
                      </a:lnTo>
                      <a:lnTo>
                        <a:pt x="90" y="13"/>
                      </a:lnTo>
                      <a:lnTo>
                        <a:pt x="91" y="12"/>
                      </a:lnTo>
                      <a:lnTo>
                        <a:pt x="92" y="12"/>
                      </a:lnTo>
                      <a:lnTo>
                        <a:pt x="92" y="11"/>
                      </a:lnTo>
                      <a:lnTo>
                        <a:pt x="93" y="12"/>
                      </a:lnTo>
                      <a:lnTo>
                        <a:pt x="94" y="12"/>
                      </a:lnTo>
                      <a:lnTo>
                        <a:pt x="95" y="12"/>
                      </a:lnTo>
                      <a:lnTo>
                        <a:pt x="96" y="12"/>
                      </a:lnTo>
                      <a:lnTo>
                        <a:pt x="97" y="12"/>
                      </a:lnTo>
                      <a:lnTo>
                        <a:pt x="98" y="12"/>
                      </a:lnTo>
                      <a:lnTo>
                        <a:pt x="99" y="12"/>
                      </a:lnTo>
                      <a:lnTo>
                        <a:pt x="100" y="12"/>
                      </a:lnTo>
                      <a:lnTo>
                        <a:pt x="100" y="11"/>
                      </a:lnTo>
                      <a:lnTo>
                        <a:pt x="101" y="11"/>
                      </a:lnTo>
                      <a:lnTo>
                        <a:pt x="101" y="10"/>
                      </a:lnTo>
                      <a:lnTo>
                        <a:pt x="102" y="10"/>
                      </a:lnTo>
                      <a:lnTo>
                        <a:pt x="103" y="10"/>
                      </a:lnTo>
                      <a:lnTo>
                        <a:pt x="104" y="10"/>
                      </a:lnTo>
                    </a:path>
                  </a:pathLst>
                </a:custGeom>
                <a:solidFill>
                  <a:srgbClr val="9966FF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" name="Freeform 107">
                  <a:extLst>
                    <a:ext uri="{FF2B5EF4-FFF2-40B4-BE49-F238E27FC236}">
                      <a16:creationId xmlns:a16="http://schemas.microsoft.com/office/drawing/2014/main" id="{1C7EAACA-05B8-497F-B472-8124DE3B89D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838" y="3625850"/>
                  <a:ext cx="536575" cy="223838"/>
                </a:xfrm>
                <a:custGeom>
                  <a:avLst/>
                  <a:gdLst>
                    <a:gd name="T0" fmla="*/ 186 w 338"/>
                    <a:gd name="T1" fmla="*/ 12 h 141"/>
                    <a:gd name="T2" fmla="*/ 191 w 338"/>
                    <a:gd name="T3" fmla="*/ 8 h 141"/>
                    <a:gd name="T4" fmla="*/ 199 w 338"/>
                    <a:gd name="T5" fmla="*/ 8 h 141"/>
                    <a:gd name="T6" fmla="*/ 207 w 338"/>
                    <a:gd name="T7" fmla="*/ 6 h 141"/>
                    <a:gd name="T8" fmla="*/ 215 w 338"/>
                    <a:gd name="T9" fmla="*/ 5 h 141"/>
                    <a:gd name="T10" fmla="*/ 221 w 338"/>
                    <a:gd name="T11" fmla="*/ 6 h 141"/>
                    <a:gd name="T12" fmla="*/ 227 w 338"/>
                    <a:gd name="T13" fmla="*/ 10 h 141"/>
                    <a:gd name="T14" fmla="*/ 230 w 338"/>
                    <a:gd name="T15" fmla="*/ 3 h 141"/>
                    <a:gd name="T16" fmla="*/ 237 w 338"/>
                    <a:gd name="T17" fmla="*/ 9 h 141"/>
                    <a:gd name="T18" fmla="*/ 238 w 338"/>
                    <a:gd name="T19" fmla="*/ 17 h 141"/>
                    <a:gd name="T20" fmla="*/ 231 w 338"/>
                    <a:gd name="T21" fmla="*/ 19 h 141"/>
                    <a:gd name="T22" fmla="*/ 239 w 338"/>
                    <a:gd name="T23" fmla="*/ 22 h 141"/>
                    <a:gd name="T24" fmla="*/ 244 w 338"/>
                    <a:gd name="T25" fmla="*/ 25 h 141"/>
                    <a:gd name="T26" fmla="*/ 244 w 338"/>
                    <a:gd name="T27" fmla="*/ 34 h 141"/>
                    <a:gd name="T28" fmla="*/ 252 w 338"/>
                    <a:gd name="T29" fmla="*/ 31 h 141"/>
                    <a:gd name="T30" fmla="*/ 255 w 338"/>
                    <a:gd name="T31" fmla="*/ 30 h 141"/>
                    <a:gd name="T32" fmla="*/ 256 w 338"/>
                    <a:gd name="T33" fmla="*/ 39 h 141"/>
                    <a:gd name="T34" fmla="*/ 255 w 338"/>
                    <a:gd name="T35" fmla="*/ 47 h 141"/>
                    <a:gd name="T36" fmla="*/ 264 w 338"/>
                    <a:gd name="T37" fmla="*/ 51 h 141"/>
                    <a:gd name="T38" fmla="*/ 271 w 338"/>
                    <a:gd name="T39" fmla="*/ 57 h 141"/>
                    <a:gd name="T40" fmla="*/ 276 w 338"/>
                    <a:gd name="T41" fmla="*/ 66 h 141"/>
                    <a:gd name="T42" fmla="*/ 281 w 338"/>
                    <a:gd name="T43" fmla="*/ 74 h 141"/>
                    <a:gd name="T44" fmla="*/ 286 w 338"/>
                    <a:gd name="T45" fmla="*/ 79 h 141"/>
                    <a:gd name="T46" fmla="*/ 288 w 338"/>
                    <a:gd name="T47" fmla="*/ 88 h 141"/>
                    <a:gd name="T48" fmla="*/ 290 w 338"/>
                    <a:gd name="T49" fmla="*/ 96 h 141"/>
                    <a:gd name="T50" fmla="*/ 296 w 338"/>
                    <a:gd name="T51" fmla="*/ 101 h 141"/>
                    <a:gd name="T52" fmla="*/ 304 w 338"/>
                    <a:gd name="T53" fmla="*/ 105 h 141"/>
                    <a:gd name="T54" fmla="*/ 310 w 338"/>
                    <a:gd name="T55" fmla="*/ 114 h 141"/>
                    <a:gd name="T56" fmla="*/ 313 w 338"/>
                    <a:gd name="T57" fmla="*/ 124 h 141"/>
                    <a:gd name="T58" fmla="*/ 313 w 338"/>
                    <a:gd name="T59" fmla="*/ 130 h 141"/>
                    <a:gd name="T60" fmla="*/ 319 w 338"/>
                    <a:gd name="T61" fmla="*/ 130 h 141"/>
                    <a:gd name="T62" fmla="*/ 326 w 338"/>
                    <a:gd name="T63" fmla="*/ 134 h 141"/>
                    <a:gd name="T64" fmla="*/ 334 w 338"/>
                    <a:gd name="T65" fmla="*/ 135 h 141"/>
                    <a:gd name="T66" fmla="*/ 272 w 338"/>
                    <a:gd name="T67" fmla="*/ 137 h 141"/>
                    <a:gd name="T68" fmla="*/ 0 w 338"/>
                    <a:gd name="T69" fmla="*/ 129 h 141"/>
                    <a:gd name="T70" fmla="*/ 4 w 338"/>
                    <a:gd name="T71" fmla="*/ 122 h 141"/>
                    <a:gd name="T72" fmla="*/ 12 w 338"/>
                    <a:gd name="T73" fmla="*/ 117 h 141"/>
                    <a:gd name="T74" fmla="*/ 22 w 338"/>
                    <a:gd name="T75" fmla="*/ 111 h 141"/>
                    <a:gd name="T76" fmla="*/ 27 w 338"/>
                    <a:gd name="T77" fmla="*/ 105 h 141"/>
                    <a:gd name="T78" fmla="*/ 33 w 338"/>
                    <a:gd name="T79" fmla="*/ 98 h 141"/>
                    <a:gd name="T80" fmla="*/ 33 w 338"/>
                    <a:gd name="T81" fmla="*/ 89 h 141"/>
                    <a:gd name="T82" fmla="*/ 30 w 338"/>
                    <a:gd name="T83" fmla="*/ 83 h 141"/>
                    <a:gd name="T84" fmla="*/ 40 w 338"/>
                    <a:gd name="T85" fmla="*/ 77 h 141"/>
                    <a:gd name="T86" fmla="*/ 52 w 338"/>
                    <a:gd name="T87" fmla="*/ 66 h 141"/>
                    <a:gd name="T88" fmla="*/ 57 w 338"/>
                    <a:gd name="T89" fmla="*/ 63 h 141"/>
                    <a:gd name="T90" fmla="*/ 66 w 338"/>
                    <a:gd name="T91" fmla="*/ 60 h 141"/>
                    <a:gd name="T92" fmla="*/ 73 w 338"/>
                    <a:gd name="T93" fmla="*/ 51 h 141"/>
                    <a:gd name="T94" fmla="*/ 81 w 338"/>
                    <a:gd name="T95" fmla="*/ 43 h 141"/>
                    <a:gd name="T96" fmla="*/ 88 w 338"/>
                    <a:gd name="T97" fmla="*/ 37 h 141"/>
                    <a:gd name="T98" fmla="*/ 96 w 338"/>
                    <a:gd name="T99" fmla="*/ 29 h 141"/>
                    <a:gd name="T100" fmla="*/ 98 w 338"/>
                    <a:gd name="T101" fmla="*/ 19 h 141"/>
                    <a:gd name="T102" fmla="*/ 104 w 338"/>
                    <a:gd name="T103" fmla="*/ 13 h 141"/>
                    <a:gd name="T104" fmla="*/ 115 w 338"/>
                    <a:gd name="T105" fmla="*/ 11 h 141"/>
                    <a:gd name="T106" fmla="*/ 122 w 338"/>
                    <a:gd name="T107" fmla="*/ 14 h 141"/>
                    <a:gd name="T108" fmla="*/ 130 w 338"/>
                    <a:gd name="T109" fmla="*/ 13 h 141"/>
                    <a:gd name="T110" fmla="*/ 139 w 338"/>
                    <a:gd name="T111" fmla="*/ 11 h 141"/>
                    <a:gd name="T112" fmla="*/ 146 w 338"/>
                    <a:gd name="T113" fmla="*/ 9 h 141"/>
                    <a:gd name="T114" fmla="*/ 154 w 338"/>
                    <a:gd name="T115" fmla="*/ 6 h 141"/>
                    <a:gd name="T116" fmla="*/ 161 w 338"/>
                    <a:gd name="T117" fmla="*/ 3 h 141"/>
                    <a:gd name="T118" fmla="*/ 169 w 338"/>
                    <a:gd name="T119" fmla="*/ 1 h 141"/>
                    <a:gd name="T120" fmla="*/ 178 w 338"/>
                    <a:gd name="T121" fmla="*/ 2 h 141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338"/>
                    <a:gd name="T184" fmla="*/ 0 h 141"/>
                    <a:gd name="T185" fmla="*/ 338 w 338"/>
                    <a:gd name="T186" fmla="*/ 141 h 141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338" h="141">
                      <a:moveTo>
                        <a:pt x="180" y="4"/>
                      </a:moveTo>
                      <a:lnTo>
                        <a:pt x="180" y="5"/>
                      </a:lnTo>
                      <a:lnTo>
                        <a:pt x="181" y="6"/>
                      </a:lnTo>
                      <a:lnTo>
                        <a:pt x="182" y="7"/>
                      </a:lnTo>
                      <a:lnTo>
                        <a:pt x="182" y="8"/>
                      </a:lnTo>
                      <a:lnTo>
                        <a:pt x="183" y="8"/>
                      </a:lnTo>
                      <a:lnTo>
                        <a:pt x="184" y="9"/>
                      </a:lnTo>
                      <a:lnTo>
                        <a:pt x="184" y="10"/>
                      </a:lnTo>
                      <a:lnTo>
                        <a:pt x="184" y="11"/>
                      </a:lnTo>
                      <a:lnTo>
                        <a:pt x="185" y="11"/>
                      </a:lnTo>
                      <a:lnTo>
                        <a:pt x="186" y="11"/>
                      </a:lnTo>
                      <a:lnTo>
                        <a:pt x="186" y="12"/>
                      </a:lnTo>
                      <a:lnTo>
                        <a:pt x="186" y="13"/>
                      </a:lnTo>
                      <a:lnTo>
                        <a:pt x="187" y="13"/>
                      </a:lnTo>
                      <a:lnTo>
                        <a:pt x="187" y="12"/>
                      </a:lnTo>
                      <a:lnTo>
                        <a:pt x="188" y="12"/>
                      </a:lnTo>
                      <a:lnTo>
                        <a:pt x="189" y="11"/>
                      </a:lnTo>
                      <a:lnTo>
                        <a:pt x="189" y="10"/>
                      </a:lnTo>
                      <a:lnTo>
                        <a:pt x="190" y="10"/>
                      </a:lnTo>
                      <a:lnTo>
                        <a:pt x="190" y="9"/>
                      </a:lnTo>
                      <a:lnTo>
                        <a:pt x="190" y="8"/>
                      </a:lnTo>
                      <a:lnTo>
                        <a:pt x="191" y="8"/>
                      </a:lnTo>
                      <a:lnTo>
                        <a:pt x="192" y="8"/>
                      </a:lnTo>
                      <a:lnTo>
                        <a:pt x="192" y="7"/>
                      </a:lnTo>
                      <a:lnTo>
                        <a:pt x="193" y="7"/>
                      </a:lnTo>
                      <a:lnTo>
                        <a:pt x="193" y="6"/>
                      </a:lnTo>
                      <a:lnTo>
                        <a:pt x="194" y="6"/>
                      </a:lnTo>
                      <a:lnTo>
                        <a:pt x="195" y="6"/>
                      </a:lnTo>
                      <a:lnTo>
                        <a:pt x="196" y="6"/>
                      </a:lnTo>
                      <a:lnTo>
                        <a:pt x="197" y="6"/>
                      </a:lnTo>
                      <a:lnTo>
                        <a:pt x="198" y="6"/>
                      </a:lnTo>
                      <a:lnTo>
                        <a:pt x="198" y="7"/>
                      </a:lnTo>
                      <a:lnTo>
                        <a:pt x="199" y="7"/>
                      </a:lnTo>
                      <a:lnTo>
                        <a:pt x="199" y="8"/>
                      </a:lnTo>
                      <a:lnTo>
                        <a:pt x="200" y="8"/>
                      </a:lnTo>
                      <a:lnTo>
                        <a:pt x="201" y="8"/>
                      </a:lnTo>
                      <a:lnTo>
                        <a:pt x="202" y="8"/>
                      </a:lnTo>
                      <a:lnTo>
                        <a:pt x="203" y="8"/>
                      </a:lnTo>
                      <a:lnTo>
                        <a:pt x="204" y="8"/>
                      </a:lnTo>
                      <a:lnTo>
                        <a:pt x="205" y="8"/>
                      </a:lnTo>
                      <a:lnTo>
                        <a:pt x="205" y="7"/>
                      </a:lnTo>
                      <a:lnTo>
                        <a:pt x="206" y="7"/>
                      </a:lnTo>
                      <a:lnTo>
                        <a:pt x="207" y="7"/>
                      </a:lnTo>
                      <a:lnTo>
                        <a:pt x="207" y="6"/>
                      </a:lnTo>
                      <a:lnTo>
                        <a:pt x="208" y="6"/>
                      </a:lnTo>
                      <a:lnTo>
                        <a:pt x="209" y="6"/>
                      </a:lnTo>
                      <a:lnTo>
                        <a:pt x="209" y="7"/>
                      </a:lnTo>
                      <a:lnTo>
                        <a:pt x="210" y="7"/>
                      </a:lnTo>
                      <a:lnTo>
                        <a:pt x="211" y="7"/>
                      </a:lnTo>
                      <a:lnTo>
                        <a:pt x="212" y="8"/>
                      </a:lnTo>
                      <a:lnTo>
                        <a:pt x="213" y="7"/>
                      </a:lnTo>
                      <a:lnTo>
                        <a:pt x="213" y="6"/>
                      </a:lnTo>
                      <a:lnTo>
                        <a:pt x="213" y="5"/>
                      </a:lnTo>
                      <a:lnTo>
                        <a:pt x="214" y="5"/>
                      </a:lnTo>
                      <a:lnTo>
                        <a:pt x="214" y="4"/>
                      </a:lnTo>
                      <a:lnTo>
                        <a:pt x="215" y="4"/>
                      </a:lnTo>
                      <a:lnTo>
                        <a:pt x="215" y="5"/>
                      </a:lnTo>
                      <a:lnTo>
                        <a:pt x="216" y="5"/>
                      </a:lnTo>
                      <a:lnTo>
                        <a:pt x="217" y="5"/>
                      </a:lnTo>
                      <a:lnTo>
                        <a:pt x="217" y="6"/>
                      </a:lnTo>
                      <a:lnTo>
                        <a:pt x="218" y="6"/>
                      </a:lnTo>
                      <a:lnTo>
                        <a:pt x="218" y="7"/>
                      </a:lnTo>
                      <a:lnTo>
                        <a:pt x="219" y="7"/>
                      </a:lnTo>
                      <a:lnTo>
                        <a:pt x="219" y="6"/>
                      </a:lnTo>
                      <a:lnTo>
                        <a:pt x="220" y="6"/>
                      </a:lnTo>
                      <a:lnTo>
                        <a:pt x="220" y="5"/>
                      </a:lnTo>
                      <a:lnTo>
                        <a:pt x="221" y="5"/>
                      </a:lnTo>
                      <a:lnTo>
                        <a:pt x="221" y="6"/>
                      </a:lnTo>
                      <a:lnTo>
                        <a:pt x="222" y="6"/>
                      </a:lnTo>
                      <a:lnTo>
                        <a:pt x="222" y="7"/>
                      </a:lnTo>
                      <a:lnTo>
                        <a:pt x="223" y="7"/>
                      </a:lnTo>
                      <a:lnTo>
                        <a:pt x="223" y="8"/>
                      </a:lnTo>
                      <a:lnTo>
                        <a:pt x="224" y="8"/>
                      </a:lnTo>
                      <a:lnTo>
                        <a:pt x="224" y="9"/>
                      </a:lnTo>
                      <a:lnTo>
                        <a:pt x="225" y="10"/>
                      </a:lnTo>
                      <a:lnTo>
                        <a:pt x="225" y="11"/>
                      </a:lnTo>
                      <a:lnTo>
                        <a:pt x="226" y="11"/>
                      </a:lnTo>
                      <a:lnTo>
                        <a:pt x="226" y="10"/>
                      </a:lnTo>
                      <a:lnTo>
                        <a:pt x="227" y="10"/>
                      </a:lnTo>
                      <a:lnTo>
                        <a:pt x="227" y="9"/>
                      </a:lnTo>
                      <a:lnTo>
                        <a:pt x="228" y="9"/>
                      </a:lnTo>
                      <a:lnTo>
                        <a:pt x="229" y="9"/>
                      </a:lnTo>
                      <a:lnTo>
                        <a:pt x="229" y="8"/>
                      </a:lnTo>
                      <a:lnTo>
                        <a:pt x="230" y="8"/>
                      </a:lnTo>
                      <a:lnTo>
                        <a:pt x="231" y="8"/>
                      </a:lnTo>
                      <a:lnTo>
                        <a:pt x="231" y="7"/>
                      </a:lnTo>
                      <a:lnTo>
                        <a:pt x="231" y="6"/>
                      </a:lnTo>
                      <a:lnTo>
                        <a:pt x="230" y="6"/>
                      </a:lnTo>
                      <a:lnTo>
                        <a:pt x="230" y="5"/>
                      </a:lnTo>
                      <a:lnTo>
                        <a:pt x="230" y="4"/>
                      </a:lnTo>
                      <a:lnTo>
                        <a:pt x="230" y="3"/>
                      </a:lnTo>
                      <a:lnTo>
                        <a:pt x="231" y="3"/>
                      </a:lnTo>
                      <a:lnTo>
                        <a:pt x="231" y="4"/>
                      </a:lnTo>
                      <a:lnTo>
                        <a:pt x="232" y="4"/>
                      </a:lnTo>
                      <a:lnTo>
                        <a:pt x="232" y="5"/>
                      </a:lnTo>
                      <a:lnTo>
                        <a:pt x="233" y="5"/>
                      </a:lnTo>
                      <a:lnTo>
                        <a:pt x="234" y="6"/>
                      </a:lnTo>
                      <a:lnTo>
                        <a:pt x="234" y="7"/>
                      </a:lnTo>
                      <a:lnTo>
                        <a:pt x="234" y="8"/>
                      </a:lnTo>
                      <a:lnTo>
                        <a:pt x="235" y="8"/>
                      </a:lnTo>
                      <a:lnTo>
                        <a:pt x="236" y="8"/>
                      </a:lnTo>
                      <a:lnTo>
                        <a:pt x="237" y="8"/>
                      </a:lnTo>
                      <a:lnTo>
                        <a:pt x="237" y="9"/>
                      </a:lnTo>
                      <a:lnTo>
                        <a:pt x="238" y="9"/>
                      </a:lnTo>
                      <a:lnTo>
                        <a:pt x="238" y="10"/>
                      </a:lnTo>
                      <a:lnTo>
                        <a:pt x="238" y="11"/>
                      </a:lnTo>
                      <a:lnTo>
                        <a:pt x="238" y="12"/>
                      </a:lnTo>
                      <a:lnTo>
                        <a:pt x="237" y="13"/>
                      </a:lnTo>
                      <a:lnTo>
                        <a:pt x="238" y="14"/>
                      </a:lnTo>
                      <a:lnTo>
                        <a:pt x="238" y="15"/>
                      </a:lnTo>
                      <a:lnTo>
                        <a:pt x="239" y="15"/>
                      </a:lnTo>
                      <a:lnTo>
                        <a:pt x="239" y="16"/>
                      </a:lnTo>
                      <a:lnTo>
                        <a:pt x="238" y="16"/>
                      </a:lnTo>
                      <a:lnTo>
                        <a:pt x="238" y="17"/>
                      </a:lnTo>
                      <a:lnTo>
                        <a:pt x="237" y="18"/>
                      </a:lnTo>
                      <a:lnTo>
                        <a:pt x="237" y="19"/>
                      </a:lnTo>
                      <a:lnTo>
                        <a:pt x="236" y="19"/>
                      </a:lnTo>
                      <a:lnTo>
                        <a:pt x="235" y="19"/>
                      </a:lnTo>
                      <a:lnTo>
                        <a:pt x="234" y="19"/>
                      </a:lnTo>
                      <a:lnTo>
                        <a:pt x="233" y="19"/>
                      </a:lnTo>
                      <a:lnTo>
                        <a:pt x="232" y="19"/>
                      </a:lnTo>
                      <a:lnTo>
                        <a:pt x="231" y="19"/>
                      </a:lnTo>
                      <a:lnTo>
                        <a:pt x="232" y="20"/>
                      </a:lnTo>
                      <a:lnTo>
                        <a:pt x="232" y="21"/>
                      </a:lnTo>
                      <a:lnTo>
                        <a:pt x="232" y="22"/>
                      </a:lnTo>
                      <a:lnTo>
                        <a:pt x="232" y="23"/>
                      </a:lnTo>
                      <a:lnTo>
                        <a:pt x="233" y="23"/>
                      </a:lnTo>
                      <a:lnTo>
                        <a:pt x="234" y="23"/>
                      </a:lnTo>
                      <a:lnTo>
                        <a:pt x="235" y="23"/>
                      </a:lnTo>
                      <a:lnTo>
                        <a:pt x="236" y="24"/>
                      </a:lnTo>
                      <a:lnTo>
                        <a:pt x="237" y="23"/>
                      </a:lnTo>
                      <a:lnTo>
                        <a:pt x="238" y="23"/>
                      </a:lnTo>
                      <a:lnTo>
                        <a:pt x="238" y="22"/>
                      </a:lnTo>
                      <a:lnTo>
                        <a:pt x="239" y="22"/>
                      </a:lnTo>
                      <a:lnTo>
                        <a:pt x="240" y="22"/>
                      </a:lnTo>
                      <a:lnTo>
                        <a:pt x="240" y="21"/>
                      </a:lnTo>
                      <a:lnTo>
                        <a:pt x="241" y="21"/>
                      </a:lnTo>
                      <a:lnTo>
                        <a:pt x="241" y="20"/>
                      </a:lnTo>
                      <a:lnTo>
                        <a:pt x="242" y="20"/>
                      </a:lnTo>
                      <a:lnTo>
                        <a:pt x="242" y="21"/>
                      </a:lnTo>
                      <a:lnTo>
                        <a:pt x="243" y="21"/>
                      </a:lnTo>
                      <a:lnTo>
                        <a:pt x="243" y="22"/>
                      </a:lnTo>
                      <a:lnTo>
                        <a:pt x="243" y="23"/>
                      </a:lnTo>
                      <a:lnTo>
                        <a:pt x="244" y="23"/>
                      </a:lnTo>
                      <a:lnTo>
                        <a:pt x="244" y="24"/>
                      </a:lnTo>
                      <a:lnTo>
                        <a:pt x="244" y="25"/>
                      </a:lnTo>
                      <a:lnTo>
                        <a:pt x="243" y="25"/>
                      </a:lnTo>
                      <a:lnTo>
                        <a:pt x="241" y="25"/>
                      </a:lnTo>
                      <a:lnTo>
                        <a:pt x="240" y="25"/>
                      </a:lnTo>
                      <a:lnTo>
                        <a:pt x="239" y="25"/>
                      </a:lnTo>
                      <a:lnTo>
                        <a:pt x="239" y="26"/>
                      </a:lnTo>
                      <a:lnTo>
                        <a:pt x="241" y="27"/>
                      </a:lnTo>
                      <a:lnTo>
                        <a:pt x="242" y="27"/>
                      </a:lnTo>
                      <a:lnTo>
                        <a:pt x="242" y="28"/>
                      </a:lnTo>
                      <a:lnTo>
                        <a:pt x="244" y="31"/>
                      </a:lnTo>
                      <a:lnTo>
                        <a:pt x="244" y="32"/>
                      </a:lnTo>
                      <a:lnTo>
                        <a:pt x="244" y="33"/>
                      </a:lnTo>
                      <a:lnTo>
                        <a:pt x="244" y="34"/>
                      </a:lnTo>
                      <a:lnTo>
                        <a:pt x="244" y="35"/>
                      </a:lnTo>
                      <a:lnTo>
                        <a:pt x="245" y="35"/>
                      </a:lnTo>
                      <a:lnTo>
                        <a:pt x="245" y="34"/>
                      </a:lnTo>
                      <a:lnTo>
                        <a:pt x="246" y="32"/>
                      </a:lnTo>
                      <a:lnTo>
                        <a:pt x="246" y="31"/>
                      </a:lnTo>
                      <a:lnTo>
                        <a:pt x="247" y="31"/>
                      </a:lnTo>
                      <a:lnTo>
                        <a:pt x="248" y="31"/>
                      </a:lnTo>
                      <a:lnTo>
                        <a:pt x="249" y="31"/>
                      </a:lnTo>
                      <a:lnTo>
                        <a:pt x="250" y="32"/>
                      </a:lnTo>
                      <a:lnTo>
                        <a:pt x="251" y="32"/>
                      </a:lnTo>
                      <a:lnTo>
                        <a:pt x="252" y="32"/>
                      </a:lnTo>
                      <a:lnTo>
                        <a:pt x="252" y="31"/>
                      </a:lnTo>
                      <a:lnTo>
                        <a:pt x="251" y="31"/>
                      </a:lnTo>
                      <a:lnTo>
                        <a:pt x="251" y="30"/>
                      </a:lnTo>
                      <a:lnTo>
                        <a:pt x="251" y="29"/>
                      </a:lnTo>
                      <a:lnTo>
                        <a:pt x="250" y="28"/>
                      </a:lnTo>
                      <a:lnTo>
                        <a:pt x="250" y="27"/>
                      </a:lnTo>
                      <a:lnTo>
                        <a:pt x="251" y="27"/>
                      </a:lnTo>
                      <a:lnTo>
                        <a:pt x="252" y="28"/>
                      </a:lnTo>
                      <a:lnTo>
                        <a:pt x="252" y="29"/>
                      </a:lnTo>
                      <a:lnTo>
                        <a:pt x="253" y="29"/>
                      </a:lnTo>
                      <a:lnTo>
                        <a:pt x="253" y="30"/>
                      </a:lnTo>
                      <a:lnTo>
                        <a:pt x="254" y="30"/>
                      </a:lnTo>
                      <a:lnTo>
                        <a:pt x="255" y="30"/>
                      </a:lnTo>
                      <a:lnTo>
                        <a:pt x="255" y="31"/>
                      </a:lnTo>
                      <a:lnTo>
                        <a:pt x="255" y="33"/>
                      </a:lnTo>
                      <a:lnTo>
                        <a:pt x="255" y="34"/>
                      </a:lnTo>
                      <a:lnTo>
                        <a:pt x="255" y="35"/>
                      </a:lnTo>
                      <a:lnTo>
                        <a:pt x="255" y="36"/>
                      </a:lnTo>
                      <a:lnTo>
                        <a:pt x="255" y="37"/>
                      </a:lnTo>
                      <a:lnTo>
                        <a:pt x="256" y="37"/>
                      </a:lnTo>
                      <a:lnTo>
                        <a:pt x="256" y="38"/>
                      </a:lnTo>
                      <a:lnTo>
                        <a:pt x="256" y="39"/>
                      </a:lnTo>
                      <a:lnTo>
                        <a:pt x="256" y="40"/>
                      </a:lnTo>
                      <a:lnTo>
                        <a:pt x="257" y="41"/>
                      </a:lnTo>
                      <a:lnTo>
                        <a:pt x="257" y="42"/>
                      </a:lnTo>
                      <a:lnTo>
                        <a:pt x="258" y="42"/>
                      </a:lnTo>
                      <a:lnTo>
                        <a:pt x="257" y="42"/>
                      </a:lnTo>
                      <a:lnTo>
                        <a:pt x="256" y="43"/>
                      </a:lnTo>
                      <a:lnTo>
                        <a:pt x="256" y="44"/>
                      </a:lnTo>
                      <a:lnTo>
                        <a:pt x="255" y="44"/>
                      </a:lnTo>
                      <a:lnTo>
                        <a:pt x="255" y="45"/>
                      </a:lnTo>
                      <a:lnTo>
                        <a:pt x="255" y="46"/>
                      </a:lnTo>
                      <a:lnTo>
                        <a:pt x="255" y="47"/>
                      </a:lnTo>
                      <a:lnTo>
                        <a:pt x="255" y="48"/>
                      </a:lnTo>
                      <a:lnTo>
                        <a:pt x="256" y="48"/>
                      </a:lnTo>
                      <a:lnTo>
                        <a:pt x="257" y="48"/>
                      </a:lnTo>
                      <a:lnTo>
                        <a:pt x="257" y="49"/>
                      </a:lnTo>
                      <a:lnTo>
                        <a:pt x="258" y="49"/>
                      </a:lnTo>
                      <a:lnTo>
                        <a:pt x="259" y="50"/>
                      </a:lnTo>
                      <a:lnTo>
                        <a:pt x="260" y="50"/>
                      </a:lnTo>
                      <a:lnTo>
                        <a:pt x="261" y="51"/>
                      </a:lnTo>
                      <a:lnTo>
                        <a:pt x="262" y="51"/>
                      </a:lnTo>
                      <a:lnTo>
                        <a:pt x="263" y="51"/>
                      </a:lnTo>
                      <a:lnTo>
                        <a:pt x="264" y="51"/>
                      </a:lnTo>
                      <a:lnTo>
                        <a:pt x="264" y="52"/>
                      </a:lnTo>
                      <a:lnTo>
                        <a:pt x="265" y="52"/>
                      </a:lnTo>
                      <a:lnTo>
                        <a:pt x="266" y="53"/>
                      </a:lnTo>
                      <a:lnTo>
                        <a:pt x="267" y="53"/>
                      </a:lnTo>
                      <a:lnTo>
                        <a:pt x="267" y="54"/>
                      </a:lnTo>
                      <a:lnTo>
                        <a:pt x="267" y="55"/>
                      </a:lnTo>
                      <a:lnTo>
                        <a:pt x="268" y="55"/>
                      </a:lnTo>
                      <a:lnTo>
                        <a:pt x="268" y="56"/>
                      </a:lnTo>
                      <a:lnTo>
                        <a:pt x="268" y="57"/>
                      </a:lnTo>
                      <a:lnTo>
                        <a:pt x="269" y="57"/>
                      </a:lnTo>
                      <a:lnTo>
                        <a:pt x="270" y="57"/>
                      </a:lnTo>
                      <a:lnTo>
                        <a:pt x="271" y="57"/>
                      </a:lnTo>
                      <a:lnTo>
                        <a:pt x="271" y="58"/>
                      </a:lnTo>
                      <a:lnTo>
                        <a:pt x="272" y="59"/>
                      </a:lnTo>
                      <a:lnTo>
                        <a:pt x="273" y="59"/>
                      </a:lnTo>
                      <a:lnTo>
                        <a:pt x="274" y="59"/>
                      </a:lnTo>
                      <a:lnTo>
                        <a:pt x="275" y="60"/>
                      </a:lnTo>
                      <a:lnTo>
                        <a:pt x="276" y="61"/>
                      </a:lnTo>
                      <a:lnTo>
                        <a:pt x="276" y="62"/>
                      </a:lnTo>
                      <a:lnTo>
                        <a:pt x="277" y="63"/>
                      </a:lnTo>
                      <a:lnTo>
                        <a:pt x="277" y="64"/>
                      </a:lnTo>
                      <a:lnTo>
                        <a:pt x="276" y="65"/>
                      </a:lnTo>
                      <a:lnTo>
                        <a:pt x="276" y="66"/>
                      </a:lnTo>
                      <a:lnTo>
                        <a:pt x="276" y="67"/>
                      </a:lnTo>
                      <a:lnTo>
                        <a:pt x="276" y="68"/>
                      </a:lnTo>
                      <a:lnTo>
                        <a:pt x="277" y="68"/>
                      </a:lnTo>
                      <a:lnTo>
                        <a:pt x="277" y="69"/>
                      </a:lnTo>
                      <a:lnTo>
                        <a:pt x="278" y="70"/>
                      </a:lnTo>
                      <a:lnTo>
                        <a:pt x="278" y="71"/>
                      </a:lnTo>
                      <a:lnTo>
                        <a:pt x="279" y="71"/>
                      </a:lnTo>
                      <a:lnTo>
                        <a:pt x="279" y="72"/>
                      </a:lnTo>
                      <a:lnTo>
                        <a:pt x="280" y="72"/>
                      </a:lnTo>
                      <a:lnTo>
                        <a:pt x="280" y="73"/>
                      </a:lnTo>
                      <a:lnTo>
                        <a:pt x="281" y="74"/>
                      </a:lnTo>
                      <a:lnTo>
                        <a:pt x="281" y="75"/>
                      </a:lnTo>
                      <a:lnTo>
                        <a:pt x="281" y="76"/>
                      </a:lnTo>
                      <a:lnTo>
                        <a:pt x="282" y="76"/>
                      </a:lnTo>
                      <a:lnTo>
                        <a:pt x="283" y="76"/>
                      </a:lnTo>
                      <a:lnTo>
                        <a:pt x="284" y="76"/>
                      </a:lnTo>
                      <a:lnTo>
                        <a:pt x="285" y="76"/>
                      </a:lnTo>
                      <a:lnTo>
                        <a:pt x="286" y="76"/>
                      </a:lnTo>
                      <a:lnTo>
                        <a:pt x="286" y="77"/>
                      </a:lnTo>
                      <a:lnTo>
                        <a:pt x="287" y="77"/>
                      </a:lnTo>
                      <a:lnTo>
                        <a:pt x="286" y="78"/>
                      </a:lnTo>
                      <a:lnTo>
                        <a:pt x="286" y="79"/>
                      </a:lnTo>
                      <a:lnTo>
                        <a:pt x="286" y="80"/>
                      </a:lnTo>
                      <a:lnTo>
                        <a:pt x="287" y="81"/>
                      </a:lnTo>
                      <a:lnTo>
                        <a:pt x="288" y="82"/>
                      </a:lnTo>
                      <a:lnTo>
                        <a:pt x="288" y="83"/>
                      </a:lnTo>
                      <a:lnTo>
                        <a:pt x="289" y="83"/>
                      </a:lnTo>
                      <a:lnTo>
                        <a:pt x="290" y="84"/>
                      </a:lnTo>
                      <a:lnTo>
                        <a:pt x="290" y="85"/>
                      </a:lnTo>
                      <a:lnTo>
                        <a:pt x="290" y="86"/>
                      </a:lnTo>
                      <a:lnTo>
                        <a:pt x="289" y="86"/>
                      </a:lnTo>
                      <a:lnTo>
                        <a:pt x="289" y="87"/>
                      </a:lnTo>
                      <a:lnTo>
                        <a:pt x="288" y="87"/>
                      </a:lnTo>
                      <a:lnTo>
                        <a:pt x="288" y="88"/>
                      </a:lnTo>
                      <a:lnTo>
                        <a:pt x="288" y="89"/>
                      </a:lnTo>
                      <a:lnTo>
                        <a:pt x="287" y="89"/>
                      </a:lnTo>
                      <a:lnTo>
                        <a:pt x="287" y="90"/>
                      </a:lnTo>
                      <a:lnTo>
                        <a:pt x="287" y="91"/>
                      </a:lnTo>
                      <a:lnTo>
                        <a:pt x="286" y="91"/>
                      </a:lnTo>
                      <a:lnTo>
                        <a:pt x="286" y="92"/>
                      </a:lnTo>
                      <a:lnTo>
                        <a:pt x="287" y="93"/>
                      </a:lnTo>
                      <a:lnTo>
                        <a:pt x="288" y="93"/>
                      </a:lnTo>
                      <a:lnTo>
                        <a:pt x="288" y="94"/>
                      </a:lnTo>
                      <a:lnTo>
                        <a:pt x="289" y="94"/>
                      </a:lnTo>
                      <a:lnTo>
                        <a:pt x="289" y="95"/>
                      </a:lnTo>
                      <a:lnTo>
                        <a:pt x="290" y="96"/>
                      </a:lnTo>
                      <a:lnTo>
                        <a:pt x="290" y="97"/>
                      </a:lnTo>
                      <a:lnTo>
                        <a:pt x="290" y="98"/>
                      </a:lnTo>
                      <a:lnTo>
                        <a:pt x="290" y="99"/>
                      </a:lnTo>
                      <a:lnTo>
                        <a:pt x="290" y="100"/>
                      </a:lnTo>
                      <a:lnTo>
                        <a:pt x="290" y="101"/>
                      </a:lnTo>
                      <a:lnTo>
                        <a:pt x="291" y="101"/>
                      </a:lnTo>
                      <a:lnTo>
                        <a:pt x="292" y="102"/>
                      </a:lnTo>
                      <a:lnTo>
                        <a:pt x="293" y="101"/>
                      </a:lnTo>
                      <a:lnTo>
                        <a:pt x="294" y="101"/>
                      </a:lnTo>
                      <a:lnTo>
                        <a:pt x="295" y="101"/>
                      </a:lnTo>
                      <a:lnTo>
                        <a:pt x="296" y="101"/>
                      </a:lnTo>
                      <a:lnTo>
                        <a:pt x="296" y="102"/>
                      </a:lnTo>
                      <a:lnTo>
                        <a:pt x="297" y="101"/>
                      </a:lnTo>
                      <a:lnTo>
                        <a:pt x="298" y="101"/>
                      </a:lnTo>
                      <a:lnTo>
                        <a:pt x="298" y="102"/>
                      </a:lnTo>
                      <a:lnTo>
                        <a:pt x="299" y="102"/>
                      </a:lnTo>
                      <a:lnTo>
                        <a:pt x="300" y="102"/>
                      </a:lnTo>
                      <a:lnTo>
                        <a:pt x="301" y="102"/>
                      </a:lnTo>
                      <a:lnTo>
                        <a:pt x="302" y="103"/>
                      </a:lnTo>
                      <a:lnTo>
                        <a:pt x="302" y="104"/>
                      </a:lnTo>
                      <a:lnTo>
                        <a:pt x="303" y="104"/>
                      </a:lnTo>
                      <a:lnTo>
                        <a:pt x="304" y="105"/>
                      </a:lnTo>
                      <a:lnTo>
                        <a:pt x="305" y="106"/>
                      </a:lnTo>
                      <a:lnTo>
                        <a:pt x="305" y="107"/>
                      </a:lnTo>
                      <a:lnTo>
                        <a:pt x="306" y="108"/>
                      </a:lnTo>
                      <a:lnTo>
                        <a:pt x="306" y="109"/>
                      </a:lnTo>
                      <a:lnTo>
                        <a:pt x="307" y="110"/>
                      </a:lnTo>
                      <a:lnTo>
                        <a:pt x="307" y="111"/>
                      </a:lnTo>
                      <a:lnTo>
                        <a:pt x="308" y="112"/>
                      </a:lnTo>
                      <a:lnTo>
                        <a:pt x="309" y="112"/>
                      </a:lnTo>
                      <a:lnTo>
                        <a:pt x="309" y="113"/>
                      </a:lnTo>
                      <a:lnTo>
                        <a:pt x="310" y="113"/>
                      </a:lnTo>
                      <a:lnTo>
                        <a:pt x="310" y="114"/>
                      </a:lnTo>
                      <a:lnTo>
                        <a:pt x="311" y="115"/>
                      </a:lnTo>
                      <a:lnTo>
                        <a:pt x="312" y="116"/>
                      </a:lnTo>
                      <a:lnTo>
                        <a:pt x="312" y="117"/>
                      </a:lnTo>
                      <a:lnTo>
                        <a:pt x="313" y="118"/>
                      </a:lnTo>
                      <a:lnTo>
                        <a:pt x="314" y="118"/>
                      </a:lnTo>
                      <a:lnTo>
                        <a:pt x="314" y="119"/>
                      </a:lnTo>
                      <a:lnTo>
                        <a:pt x="315" y="119"/>
                      </a:lnTo>
                      <a:lnTo>
                        <a:pt x="314" y="120"/>
                      </a:lnTo>
                      <a:lnTo>
                        <a:pt x="314" y="121"/>
                      </a:lnTo>
                      <a:lnTo>
                        <a:pt x="314" y="122"/>
                      </a:lnTo>
                      <a:lnTo>
                        <a:pt x="314" y="123"/>
                      </a:lnTo>
                      <a:lnTo>
                        <a:pt x="313" y="124"/>
                      </a:lnTo>
                      <a:lnTo>
                        <a:pt x="312" y="124"/>
                      </a:lnTo>
                      <a:lnTo>
                        <a:pt x="312" y="125"/>
                      </a:lnTo>
                      <a:lnTo>
                        <a:pt x="311" y="125"/>
                      </a:lnTo>
                      <a:lnTo>
                        <a:pt x="311" y="126"/>
                      </a:lnTo>
                      <a:lnTo>
                        <a:pt x="311" y="127"/>
                      </a:lnTo>
                      <a:lnTo>
                        <a:pt x="312" y="127"/>
                      </a:lnTo>
                      <a:lnTo>
                        <a:pt x="312" y="128"/>
                      </a:lnTo>
                      <a:lnTo>
                        <a:pt x="313" y="128"/>
                      </a:lnTo>
                      <a:lnTo>
                        <a:pt x="313" y="129"/>
                      </a:lnTo>
                      <a:lnTo>
                        <a:pt x="313" y="130"/>
                      </a:lnTo>
                      <a:lnTo>
                        <a:pt x="313" y="131"/>
                      </a:lnTo>
                      <a:lnTo>
                        <a:pt x="313" y="132"/>
                      </a:lnTo>
                      <a:lnTo>
                        <a:pt x="313" y="133"/>
                      </a:lnTo>
                      <a:lnTo>
                        <a:pt x="313" y="134"/>
                      </a:lnTo>
                      <a:lnTo>
                        <a:pt x="314" y="134"/>
                      </a:lnTo>
                      <a:lnTo>
                        <a:pt x="315" y="135"/>
                      </a:lnTo>
                      <a:lnTo>
                        <a:pt x="317" y="134"/>
                      </a:lnTo>
                      <a:lnTo>
                        <a:pt x="317" y="133"/>
                      </a:lnTo>
                      <a:lnTo>
                        <a:pt x="317" y="132"/>
                      </a:lnTo>
                      <a:lnTo>
                        <a:pt x="318" y="132"/>
                      </a:lnTo>
                      <a:lnTo>
                        <a:pt x="319" y="131"/>
                      </a:lnTo>
                      <a:lnTo>
                        <a:pt x="319" y="130"/>
                      </a:lnTo>
                      <a:lnTo>
                        <a:pt x="320" y="130"/>
                      </a:lnTo>
                      <a:lnTo>
                        <a:pt x="321" y="130"/>
                      </a:lnTo>
                      <a:lnTo>
                        <a:pt x="322" y="130"/>
                      </a:lnTo>
                      <a:lnTo>
                        <a:pt x="323" y="131"/>
                      </a:lnTo>
                      <a:lnTo>
                        <a:pt x="323" y="132"/>
                      </a:lnTo>
                      <a:lnTo>
                        <a:pt x="323" y="133"/>
                      </a:lnTo>
                      <a:lnTo>
                        <a:pt x="324" y="133"/>
                      </a:lnTo>
                      <a:lnTo>
                        <a:pt x="325" y="133"/>
                      </a:lnTo>
                      <a:lnTo>
                        <a:pt x="325" y="134"/>
                      </a:lnTo>
                      <a:lnTo>
                        <a:pt x="326" y="133"/>
                      </a:lnTo>
                      <a:lnTo>
                        <a:pt x="326" y="134"/>
                      </a:lnTo>
                      <a:lnTo>
                        <a:pt x="327" y="134"/>
                      </a:lnTo>
                      <a:lnTo>
                        <a:pt x="327" y="133"/>
                      </a:lnTo>
                      <a:lnTo>
                        <a:pt x="328" y="133"/>
                      </a:lnTo>
                      <a:lnTo>
                        <a:pt x="328" y="134"/>
                      </a:lnTo>
                      <a:lnTo>
                        <a:pt x="329" y="134"/>
                      </a:lnTo>
                      <a:lnTo>
                        <a:pt x="330" y="134"/>
                      </a:lnTo>
                      <a:lnTo>
                        <a:pt x="330" y="135"/>
                      </a:lnTo>
                      <a:lnTo>
                        <a:pt x="331" y="135"/>
                      </a:lnTo>
                      <a:lnTo>
                        <a:pt x="332" y="135"/>
                      </a:lnTo>
                      <a:lnTo>
                        <a:pt x="333" y="135"/>
                      </a:lnTo>
                      <a:lnTo>
                        <a:pt x="334" y="135"/>
                      </a:lnTo>
                      <a:lnTo>
                        <a:pt x="335" y="135"/>
                      </a:lnTo>
                      <a:lnTo>
                        <a:pt x="336" y="135"/>
                      </a:lnTo>
                      <a:lnTo>
                        <a:pt x="336" y="136"/>
                      </a:lnTo>
                      <a:lnTo>
                        <a:pt x="337" y="137"/>
                      </a:lnTo>
                      <a:lnTo>
                        <a:pt x="337" y="138"/>
                      </a:lnTo>
                      <a:lnTo>
                        <a:pt x="338" y="139"/>
                      </a:lnTo>
                      <a:lnTo>
                        <a:pt x="338" y="140"/>
                      </a:lnTo>
                      <a:lnTo>
                        <a:pt x="331" y="140"/>
                      </a:lnTo>
                      <a:lnTo>
                        <a:pt x="317" y="139"/>
                      </a:lnTo>
                      <a:lnTo>
                        <a:pt x="296" y="139"/>
                      </a:lnTo>
                      <a:lnTo>
                        <a:pt x="291" y="138"/>
                      </a:lnTo>
                      <a:lnTo>
                        <a:pt x="272" y="137"/>
                      </a:lnTo>
                      <a:lnTo>
                        <a:pt x="249" y="137"/>
                      </a:lnTo>
                      <a:lnTo>
                        <a:pt x="249" y="141"/>
                      </a:lnTo>
                      <a:lnTo>
                        <a:pt x="233" y="141"/>
                      </a:lnTo>
                      <a:lnTo>
                        <a:pt x="197" y="138"/>
                      </a:lnTo>
                      <a:lnTo>
                        <a:pt x="153" y="135"/>
                      </a:lnTo>
                      <a:lnTo>
                        <a:pt x="125" y="135"/>
                      </a:lnTo>
                      <a:lnTo>
                        <a:pt x="98" y="133"/>
                      </a:lnTo>
                      <a:lnTo>
                        <a:pt x="63" y="132"/>
                      </a:lnTo>
                      <a:lnTo>
                        <a:pt x="45" y="130"/>
                      </a:lnTo>
                      <a:lnTo>
                        <a:pt x="34" y="130"/>
                      </a:lnTo>
                      <a:lnTo>
                        <a:pt x="4" y="129"/>
                      </a:lnTo>
                      <a:lnTo>
                        <a:pt x="0" y="129"/>
                      </a:lnTo>
                      <a:lnTo>
                        <a:pt x="0" y="128"/>
                      </a:lnTo>
                      <a:lnTo>
                        <a:pt x="0" y="127"/>
                      </a:lnTo>
                      <a:lnTo>
                        <a:pt x="0" y="126"/>
                      </a:lnTo>
                      <a:lnTo>
                        <a:pt x="1" y="126"/>
                      </a:lnTo>
                      <a:lnTo>
                        <a:pt x="1" y="125"/>
                      </a:lnTo>
                      <a:lnTo>
                        <a:pt x="1" y="124"/>
                      </a:lnTo>
                      <a:lnTo>
                        <a:pt x="1" y="123"/>
                      </a:lnTo>
                      <a:lnTo>
                        <a:pt x="2" y="122"/>
                      </a:lnTo>
                      <a:lnTo>
                        <a:pt x="3" y="122"/>
                      </a:lnTo>
                      <a:lnTo>
                        <a:pt x="4" y="122"/>
                      </a:lnTo>
                      <a:lnTo>
                        <a:pt x="5" y="122"/>
                      </a:lnTo>
                      <a:lnTo>
                        <a:pt x="5" y="121"/>
                      </a:lnTo>
                      <a:lnTo>
                        <a:pt x="5" y="120"/>
                      </a:lnTo>
                      <a:lnTo>
                        <a:pt x="6" y="120"/>
                      </a:lnTo>
                      <a:lnTo>
                        <a:pt x="7" y="120"/>
                      </a:lnTo>
                      <a:lnTo>
                        <a:pt x="8" y="120"/>
                      </a:lnTo>
                      <a:lnTo>
                        <a:pt x="9" y="119"/>
                      </a:lnTo>
                      <a:lnTo>
                        <a:pt x="9" y="118"/>
                      </a:lnTo>
                      <a:lnTo>
                        <a:pt x="10" y="118"/>
                      </a:lnTo>
                      <a:lnTo>
                        <a:pt x="11" y="118"/>
                      </a:lnTo>
                      <a:lnTo>
                        <a:pt x="11" y="117"/>
                      </a:lnTo>
                      <a:lnTo>
                        <a:pt x="12" y="117"/>
                      </a:lnTo>
                      <a:lnTo>
                        <a:pt x="13" y="117"/>
                      </a:lnTo>
                      <a:lnTo>
                        <a:pt x="13" y="116"/>
                      </a:lnTo>
                      <a:lnTo>
                        <a:pt x="14" y="116"/>
                      </a:lnTo>
                      <a:lnTo>
                        <a:pt x="15" y="115"/>
                      </a:lnTo>
                      <a:lnTo>
                        <a:pt x="16" y="115"/>
                      </a:lnTo>
                      <a:lnTo>
                        <a:pt x="17" y="115"/>
                      </a:lnTo>
                      <a:lnTo>
                        <a:pt x="17" y="114"/>
                      </a:lnTo>
                      <a:lnTo>
                        <a:pt x="18" y="114"/>
                      </a:lnTo>
                      <a:lnTo>
                        <a:pt x="19" y="113"/>
                      </a:lnTo>
                      <a:lnTo>
                        <a:pt x="19" y="112"/>
                      </a:lnTo>
                      <a:lnTo>
                        <a:pt x="21" y="112"/>
                      </a:lnTo>
                      <a:lnTo>
                        <a:pt x="22" y="111"/>
                      </a:lnTo>
                      <a:lnTo>
                        <a:pt x="23" y="110"/>
                      </a:lnTo>
                      <a:lnTo>
                        <a:pt x="23" y="109"/>
                      </a:lnTo>
                      <a:lnTo>
                        <a:pt x="23" y="108"/>
                      </a:lnTo>
                      <a:lnTo>
                        <a:pt x="23" y="107"/>
                      </a:lnTo>
                      <a:lnTo>
                        <a:pt x="24" y="107"/>
                      </a:lnTo>
                      <a:lnTo>
                        <a:pt x="24" y="106"/>
                      </a:lnTo>
                      <a:lnTo>
                        <a:pt x="25" y="106"/>
                      </a:lnTo>
                      <a:lnTo>
                        <a:pt x="26" y="106"/>
                      </a:lnTo>
                      <a:lnTo>
                        <a:pt x="27" y="106"/>
                      </a:lnTo>
                      <a:lnTo>
                        <a:pt x="27" y="105"/>
                      </a:lnTo>
                      <a:lnTo>
                        <a:pt x="28" y="105"/>
                      </a:lnTo>
                      <a:lnTo>
                        <a:pt x="29" y="105"/>
                      </a:lnTo>
                      <a:lnTo>
                        <a:pt x="30" y="103"/>
                      </a:lnTo>
                      <a:lnTo>
                        <a:pt x="30" y="101"/>
                      </a:lnTo>
                      <a:lnTo>
                        <a:pt x="31" y="101"/>
                      </a:lnTo>
                      <a:lnTo>
                        <a:pt x="32" y="101"/>
                      </a:lnTo>
                      <a:lnTo>
                        <a:pt x="32" y="100"/>
                      </a:lnTo>
                      <a:lnTo>
                        <a:pt x="33" y="100"/>
                      </a:lnTo>
                      <a:lnTo>
                        <a:pt x="34" y="100"/>
                      </a:lnTo>
                      <a:lnTo>
                        <a:pt x="34" y="99"/>
                      </a:lnTo>
                      <a:lnTo>
                        <a:pt x="33" y="99"/>
                      </a:lnTo>
                      <a:lnTo>
                        <a:pt x="33" y="98"/>
                      </a:lnTo>
                      <a:lnTo>
                        <a:pt x="33" y="97"/>
                      </a:lnTo>
                      <a:lnTo>
                        <a:pt x="32" y="96"/>
                      </a:lnTo>
                      <a:lnTo>
                        <a:pt x="31" y="96"/>
                      </a:lnTo>
                      <a:lnTo>
                        <a:pt x="31" y="95"/>
                      </a:lnTo>
                      <a:lnTo>
                        <a:pt x="30" y="95"/>
                      </a:lnTo>
                      <a:lnTo>
                        <a:pt x="31" y="95"/>
                      </a:lnTo>
                      <a:lnTo>
                        <a:pt x="31" y="94"/>
                      </a:lnTo>
                      <a:lnTo>
                        <a:pt x="32" y="93"/>
                      </a:lnTo>
                      <a:lnTo>
                        <a:pt x="32" y="92"/>
                      </a:lnTo>
                      <a:lnTo>
                        <a:pt x="33" y="91"/>
                      </a:lnTo>
                      <a:lnTo>
                        <a:pt x="33" y="90"/>
                      </a:lnTo>
                      <a:lnTo>
                        <a:pt x="33" y="89"/>
                      </a:lnTo>
                      <a:lnTo>
                        <a:pt x="32" y="89"/>
                      </a:lnTo>
                      <a:lnTo>
                        <a:pt x="32" y="88"/>
                      </a:lnTo>
                      <a:lnTo>
                        <a:pt x="31" y="88"/>
                      </a:lnTo>
                      <a:lnTo>
                        <a:pt x="31" y="87"/>
                      </a:lnTo>
                      <a:lnTo>
                        <a:pt x="30" y="87"/>
                      </a:lnTo>
                      <a:lnTo>
                        <a:pt x="29" y="86"/>
                      </a:lnTo>
                      <a:lnTo>
                        <a:pt x="29" y="85"/>
                      </a:lnTo>
                      <a:lnTo>
                        <a:pt x="28" y="85"/>
                      </a:lnTo>
                      <a:lnTo>
                        <a:pt x="28" y="84"/>
                      </a:lnTo>
                      <a:lnTo>
                        <a:pt x="29" y="84"/>
                      </a:lnTo>
                      <a:lnTo>
                        <a:pt x="30" y="83"/>
                      </a:lnTo>
                      <a:lnTo>
                        <a:pt x="29" y="83"/>
                      </a:lnTo>
                      <a:lnTo>
                        <a:pt x="29" y="82"/>
                      </a:lnTo>
                      <a:lnTo>
                        <a:pt x="30" y="82"/>
                      </a:lnTo>
                      <a:lnTo>
                        <a:pt x="31" y="82"/>
                      </a:lnTo>
                      <a:lnTo>
                        <a:pt x="31" y="81"/>
                      </a:lnTo>
                      <a:lnTo>
                        <a:pt x="32" y="79"/>
                      </a:lnTo>
                      <a:lnTo>
                        <a:pt x="33" y="79"/>
                      </a:lnTo>
                      <a:lnTo>
                        <a:pt x="33" y="78"/>
                      </a:lnTo>
                      <a:lnTo>
                        <a:pt x="35" y="77"/>
                      </a:lnTo>
                      <a:lnTo>
                        <a:pt x="37" y="78"/>
                      </a:lnTo>
                      <a:lnTo>
                        <a:pt x="38" y="78"/>
                      </a:lnTo>
                      <a:lnTo>
                        <a:pt x="40" y="77"/>
                      </a:lnTo>
                      <a:lnTo>
                        <a:pt x="42" y="77"/>
                      </a:lnTo>
                      <a:lnTo>
                        <a:pt x="43" y="76"/>
                      </a:lnTo>
                      <a:lnTo>
                        <a:pt x="44" y="76"/>
                      </a:lnTo>
                      <a:lnTo>
                        <a:pt x="45" y="75"/>
                      </a:lnTo>
                      <a:lnTo>
                        <a:pt x="46" y="73"/>
                      </a:lnTo>
                      <a:lnTo>
                        <a:pt x="46" y="72"/>
                      </a:lnTo>
                      <a:lnTo>
                        <a:pt x="49" y="69"/>
                      </a:lnTo>
                      <a:lnTo>
                        <a:pt x="49" y="67"/>
                      </a:lnTo>
                      <a:lnTo>
                        <a:pt x="50" y="66"/>
                      </a:lnTo>
                      <a:lnTo>
                        <a:pt x="51" y="66"/>
                      </a:lnTo>
                      <a:lnTo>
                        <a:pt x="52" y="66"/>
                      </a:lnTo>
                      <a:lnTo>
                        <a:pt x="52" y="67"/>
                      </a:lnTo>
                      <a:lnTo>
                        <a:pt x="53" y="67"/>
                      </a:lnTo>
                      <a:lnTo>
                        <a:pt x="53" y="68"/>
                      </a:lnTo>
                      <a:lnTo>
                        <a:pt x="54" y="68"/>
                      </a:lnTo>
                      <a:lnTo>
                        <a:pt x="55" y="67"/>
                      </a:lnTo>
                      <a:lnTo>
                        <a:pt x="54" y="66"/>
                      </a:lnTo>
                      <a:lnTo>
                        <a:pt x="55" y="66"/>
                      </a:lnTo>
                      <a:lnTo>
                        <a:pt x="55" y="65"/>
                      </a:lnTo>
                      <a:lnTo>
                        <a:pt x="56" y="65"/>
                      </a:lnTo>
                      <a:lnTo>
                        <a:pt x="56" y="64"/>
                      </a:lnTo>
                      <a:lnTo>
                        <a:pt x="56" y="63"/>
                      </a:lnTo>
                      <a:lnTo>
                        <a:pt x="57" y="63"/>
                      </a:lnTo>
                      <a:lnTo>
                        <a:pt x="58" y="63"/>
                      </a:lnTo>
                      <a:lnTo>
                        <a:pt x="58" y="62"/>
                      </a:lnTo>
                      <a:lnTo>
                        <a:pt x="59" y="62"/>
                      </a:lnTo>
                      <a:lnTo>
                        <a:pt x="59" y="63"/>
                      </a:lnTo>
                      <a:lnTo>
                        <a:pt x="60" y="63"/>
                      </a:lnTo>
                      <a:lnTo>
                        <a:pt x="61" y="63"/>
                      </a:lnTo>
                      <a:lnTo>
                        <a:pt x="61" y="62"/>
                      </a:lnTo>
                      <a:lnTo>
                        <a:pt x="62" y="62"/>
                      </a:lnTo>
                      <a:lnTo>
                        <a:pt x="63" y="61"/>
                      </a:lnTo>
                      <a:lnTo>
                        <a:pt x="64" y="61"/>
                      </a:lnTo>
                      <a:lnTo>
                        <a:pt x="64" y="60"/>
                      </a:lnTo>
                      <a:lnTo>
                        <a:pt x="65" y="60"/>
                      </a:lnTo>
                      <a:lnTo>
                        <a:pt x="66" y="60"/>
                      </a:lnTo>
                      <a:lnTo>
                        <a:pt x="67" y="60"/>
                      </a:lnTo>
                      <a:lnTo>
                        <a:pt x="68" y="59"/>
                      </a:lnTo>
                      <a:lnTo>
                        <a:pt x="68" y="57"/>
                      </a:lnTo>
                      <a:lnTo>
                        <a:pt x="69" y="56"/>
                      </a:lnTo>
                      <a:lnTo>
                        <a:pt x="69" y="55"/>
                      </a:lnTo>
                      <a:lnTo>
                        <a:pt x="69" y="54"/>
                      </a:lnTo>
                      <a:lnTo>
                        <a:pt x="69" y="53"/>
                      </a:lnTo>
                      <a:lnTo>
                        <a:pt x="70" y="53"/>
                      </a:lnTo>
                      <a:lnTo>
                        <a:pt x="71" y="52"/>
                      </a:lnTo>
                      <a:lnTo>
                        <a:pt x="72" y="51"/>
                      </a:lnTo>
                      <a:lnTo>
                        <a:pt x="73" y="51"/>
                      </a:lnTo>
                      <a:lnTo>
                        <a:pt x="74" y="50"/>
                      </a:lnTo>
                      <a:lnTo>
                        <a:pt x="75" y="50"/>
                      </a:lnTo>
                      <a:lnTo>
                        <a:pt x="75" y="49"/>
                      </a:lnTo>
                      <a:lnTo>
                        <a:pt x="75" y="48"/>
                      </a:lnTo>
                      <a:lnTo>
                        <a:pt x="76" y="48"/>
                      </a:lnTo>
                      <a:lnTo>
                        <a:pt x="77" y="47"/>
                      </a:lnTo>
                      <a:lnTo>
                        <a:pt x="78" y="47"/>
                      </a:lnTo>
                      <a:lnTo>
                        <a:pt x="79" y="46"/>
                      </a:lnTo>
                      <a:lnTo>
                        <a:pt x="79" y="45"/>
                      </a:lnTo>
                      <a:lnTo>
                        <a:pt x="80" y="45"/>
                      </a:lnTo>
                      <a:lnTo>
                        <a:pt x="81" y="44"/>
                      </a:lnTo>
                      <a:lnTo>
                        <a:pt x="81" y="43"/>
                      </a:lnTo>
                      <a:lnTo>
                        <a:pt x="81" y="42"/>
                      </a:lnTo>
                      <a:lnTo>
                        <a:pt x="82" y="42"/>
                      </a:lnTo>
                      <a:lnTo>
                        <a:pt x="83" y="41"/>
                      </a:lnTo>
                      <a:lnTo>
                        <a:pt x="83" y="40"/>
                      </a:lnTo>
                      <a:lnTo>
                        <a:pt x="83" y="39"/>
                      </a:lnTo>
                      <a:lnTo>
                        <a:pt x="84" y="39"/>
                      </a:lnTo>
                      <a:lnTo>
                        <a:pt x="84" y="38"/>
                      </a:lnTo>
                      <a:lnTo>
                        <a:pt x="85" y="38"/>
                      </a:lnTo>
                      <a:lnTo>
                        <a:pt x="86" y="38"/>
                      </a:lnTo>
                      <a:lnTo>
                        <a:pt x="87" y="37"/>
                      </a:lnTo>
                      <a:lnTo>
                        <a:pt x="88" y="37"/>
                      </a:lnTo>
                      <a:lnTo>
                        <a:pt x="88" y="36"/>
                      </a:lnTo>
                      <a:lnTo>
                        <a:pt x="88" y="35"/>
                      </a:lnTo>
                      <a:lnTo>
                        <a:pt x="89" y="34"/>
                      </a:lnTo>
                      <a:lnTo>
                        <a:pt x="89" y="33"/>
                      </a:lnTo>
                      <a:lnTo>
                        <a:pt x="90" y="33"/>
                      </a:lnTo>
                      <a:lnTo>
                        <a:pt x="90" y="32"/>
                      </a:lnTo>
                      <a:lnTo>
                        <a:pt x="91" y="32"/>
                      </a:lnTo>
                      <a:lnTo>
                        <a:pt x="92" y="31"/>
                      </a:lnTo>
                      <a:lnTo>
                        <a:pt x="93" y="31"/>
                      </a:lnTo>
                      <a:lnTo>
                        <a:pt x="94" y="30"/>
                      </a:lnTo>
                      <a:lnTo>
                        <a:pt x="95" y="30"/>
                      </a:lnTo>
                      <a:lnTo>
                        <a:pt x="96" y="29"/>
                      </a:lnTo>
                      <a:lnTo>
                        <a:pt x="97" y="29"/>
                      </a:lnTo>
                      <a:lnTo>
                        <a:pt x="97" y="28"/>
                      </a:lnTo>
                      <a:lnTo>
                        <a:pt x="97" y="27"/>
                      </a:lnTo>
                      <a:lnTo>
                        <a:pt x="97" y="26"/>
                      </a:lnTo>
                      <a:lnTo>
                        <a:pt x="97" y="25"/>
                      </a:lnTo>
                      <a:lnTo>
                        <a:pt x="97" y="24"/>
                      </a:lnTo>
                      <a:lnTo>
                        <a:pt x="96" y="23"/>
                      </a:lnTo>
                      <a:lnTo>
                        <a:pt x="97" y="22"/>
                      </a:lnTo>
                      <a:lnTo>
                        <a:pt x="97" y="21"/>
                      </a:lnTo>
                      <a:lnTo>
                        <a:pt x="98" y="20"/>
                      </a:lnTo>
                      <a:lnTo>
                        <a:pt x="98" y="19"/>
                      </a:lnTo>
                      <a:lnTo>
                        <a:pt x="99" y="18"/>
                      </a:lnTo>
                      <a:lnTo>
                        <a:pt x="100" y="18"/>
                      </a:lnTo>
                      <a:lnTo>
                        <a:pt x="100" y="17"/>
                      </a:lnTo>
                      <a:lnTo>
                        <a:pt x="101" y="17"/>
                      </a:lnTo>
                      <a:lnTo>
                        <a:pt x="101" y="16"/>
                      </a:lnTo>
                      <a:lnTo>
                        <a:pt x="102" y="16"/>
                      </a:lnTo>
                      <a:lnTo>
                        <a:pt x="102" y="15"/>
                      </a:lnTo>
                      <a:lnTo>
                        <a:pt x="103" y="15"/>
                      </a:lnTo>
                      <a:lnTo>
                        <a:pt x="103" y="14"/>
                      </a:lnTo>
                      <a:lnTo>
                        <a:pt x="104" y="14"/>
                      </a:lnTo>
                      <a:lnTo>
                        <a:pt x="104" y="13"/>
                      </a:lnTo>
                      <a:lnTo>
                        <a:pt x="105" y="13"/>
                      </a:lnTo>
                      <a:lnTo>
                        <a:pt x="106" y="13"/>
                      </a:lnTo>
                      <a:lnTo>
                        <a:pt x="107" y="13"/>
                      </a:lnTo>
                      <a:lnTo>
                        <a:pt x="108" y="13"/>
                      </a:lnTo>
                      <a:lnTo>
                        <a:pt x="109" y="13"/>
                      </a:lnTo>
                      <a:lnTo>
                        <a:pt x="110" y="13"/>
                      </a:lnTo>
                      <a:lnTo>
                        <a:pt x="110" y="12"/>
                      </a:lnTo>
                      <a:lnTo>
                        <a:pt x="111" y="11"/>
                      </a:lnTo>
                      <a:lnTo>
                        <a:pt x="112" y="11"/>
                      </a:lnTo>
                      <a:lnTo>
                        <a:pt x="113" y="11"/>
                      </a:lnTo>
                      <a:lnTo>
                        <a:pt x="114" y="11"/>
                      </a:lnTo>
                      <a:lnTo>
                        <a:pt x="115" y="11"/>
                      </a:lnTo>
                      <a:lnTo>
                        <a:pt x="115" y="12"/>
                      </a:lnTo>
                      <a:lnTo>
                        <a:pt x="116" y="12"/>
                      </a:lnTo>
                      <a:lnTo>
                        <a:pt x="117" y="12"/>
                      </a:lnTo>
                      <a:lnTo>
                        <a:pt x="117" y="13"/>
                      </a:lnTo>
                      <a:lnTo>
                        <a:pt x="118" y="13"/>
                      </a:lnTo>
                      <a:lnTo>
                        <a:pt x="119" y="13"/>
                      </a:lnTo>
                      <a:lnTo>
                        <a:pt x="120" y="13"/>
                      </a:lnTo>
                      <a:lnTo>
                        <a:pt x="121" y="13"/>
                      </a:lnTo>
                      <a:lnTo>
                        <a:pt x="122" y="13"/>
                      </a:lnTo>
                      <a:lnTo>
                        <a:pt x="122" y="14"/>
                      </a:lnTo>
                      <a:lnTo>
                        <a:pt x="123" y="13"/>
                      </a:lnTo>
                      <a:lnTo>
                        <a:pt x="123" y="14"/>
                      </a:lnTo>
                      <a:lnTo>
                        <a:pt x="124" y="14"/>
                      </a:lnTo>
                      <a:lnTo>
                        <a:pt x="125" y="14"/>
                      </a:lnTo>
                      <a:lnTo>
                        <a:pt x="125" y="15"/>
                      </a:lnTo>
                      <a:lnTo>
                        <a:pt x="126" y="14"/>
                      </a:lnTo>
                      <a:lnTo>
                        <a:pt x="127" y="15"/>
                      </a:lnTo>
                      <a:lnTo>
                        <a:pt x="128" y="15"/>
                      </a:lnTo>
                      <a:lnTo>
                        <a:pt x="128" y="14"/>
                      </a:lnTo>
                      <a:lnTo>
                        <a:pt x="129" y="14"/>
                      </a:lnTo>
                      <a:lnTo>
                        <a:pt x="129" y="13"/>
                      </a:lnTo>
                      <a:lnTo>
                        <a:pt x="130" y="13"/>
                      </a:lnTo>
                      <a:lnTo>
                        <a:pt x="131" y="13"/>
                      </a:lnTo>
                      <a:lnTo>
                        <a:pt x="132" y="13"/>
                      </a:lnTo>
                      <a:lnTo>
                        <a:pt x="133" y="13"/>
                      </a:lnTo>
                      <a:lnTo>
                        <a:pt x="134" y="13"/>
                      </a:lnTo>
                      <a:lnTo>
                        <a:pt x="134" y="12"/>
                      </a:lnTo>
                      <a:lnTo>
                        <a:pt x="135" y="11"/>
                      </a:lnTo>
                      <a:lnTo>
                        <a:pt x="136" y="11"/>
                      </a:lnTo>
                      <a:lnTo>
                        <a:pt x="137" y="12"/>
                      </a:lnTo>
                      <a:lnTo>
                        <a:pt x="137" y="11"/>
                      </a:lnTo>
                      <a:lnTo>
                        <a:pt x="138" y="11"/>
                      </a:lnTo>
                      <a:lnTo>
                        <a:pt x="139" y="11"/>
                      </a:lnTo>
                      <a:lnTo>
                        <a:pt x="140" y="11"/>
                      </a:lnTo>
                      <a:lnTo>
                        <a:pt x="141" y="11"/>
                      </a:lnTo>
                      <a:lnTo>
                        <a:pt x="141" y="10"/>
                      </a:lnTo>
                      <a:lnTo>
                        <a:pt x="142" y="10"/>
                      </a:lnTo>
                      <a:lnTo>
                        <a:pt x="142" y="9"/>
                      </a:lnTo>
                      <a:lnTo>
                        <a:pt x="142" y="8"/>
                      </a:lnTo>
                      <a:lnTo>
                        <a:pt x="143" y="8"/>
                      </a:lnTo>
                      <a:lnTo>
                        <a:pt x="143" y="9"/>
                      </a:lnTo>
                      <a:lnTo>
                        <a:pt x="144" y="9"/>
                      </a:lnTo>
                      <a:lnTo>
                        <a:pt x="145" y="9"/>
                      </a:lnTo>
                      <a:lnTo>
                        <a:pt x="146" y="9"/>
                      </a:lnTo>
                      <a:lnTo>
                        <a:pt x="147" y="9"/>
                      </a:lnTo>
                      <a:lnTo>
                        <a:pt x="147" y="8"/>
                      </a:lnTo>
                      <a:lnTo>
                        <a:pt x="148" y="8"/>
                      </a:lnTo>
                      <a:lnTo>
                        <a:pt x="148" y="9"/>
                      </a:lnTo>
                      <a:lnTo>
                        <a:pt x="149" y="9"/>
                      </a:lnTo>
                      <a:lnTo>
                        <a:pt x="150" y="9"/>
                      </a:lnTo>
                      <a:lnTo>
                        <a:pt x="151" y="8"/>
                      </a:lnTo>
                      <a:lnTo>
                        <a:pt x="152" y="8"/>
                      </a:lnTo>
                      <a:lnTo>
                        <a:pt x="153" y="8"/>
                      </a:lnTo>
                      <a:lnTo>
                        <a:pt x="154" y="7"/>
                      </a:lnTo>
                      <a:lnTo>
                        <a:pt x="154" y="6"/>
                      </a:lnTo>
                      <a:lnTo>
                        <a:pt x="155" y="6"/>
                      </a:lnTo>
                      <a:lnTo>
                        <a:pt x="155" y="5"/>
                      </a:lnTo>
                      <a:lnTo>
                        <a:pt x="156" y="5"/>
                      </a:lnTo>
                      <a:lnTo>
                        <a:pt x="156" y="4"/>
                      </a:lnTo>
                      <a:lnTo>
                        <a:pt x="156" y="3"/>
                      </a:lnTo>
                      <a:lnTo>
                        <a:pt x="157" y="3"/>
                      </a:lnTo>
                      <a:lnTo>
                        <a:pt x="158" y="3"/>
                      </a:lnTo>
                      <a:lnTo>
                        <a:pt x="158" y="2"/>
                      </a:lnTo>
                      <a:lnTo>
                        <a:pt x="159" y="2"/>
                      </a:lnTo>
                      <a:lnTo>
                        <a:pt x="160" y="2"/>
                      </a:lnTo>
                      <a:lnTo>
                        <a:pt x="161" y="2"/>
                      </a:lnTo>
                      <a:lnTo>
                        <a:pt x="161" y="3"/>
                      </a:lnTo>
                      <a:lnTo>
                        <a:pt x="162" y="4"/>
                      </a:lnTo>
                      <a:lnTo>
                        <a:pt x="162" y="3"/>
                      </a:lnTo>
                      <a:lnTo>
                        <a:pt x="163" y="3"/>
                      </a:lnTo>
                      <a:lnTo>
                        <a:pt x="164" y="3"/>
                      </a:lnTo>
                      <a:lnTo>
                        <a:pt x="165" y="2"/>
                      </a:lnTo>
                      <a:lnTo>
                        <a:pt x="165" y="3"/>
                      </a:lnTo>
                      <a:lnTo>
                        <a:pt x="166" y="3"/>
                      </a:lnTo>
                      <a:lnTo>
                        <a:pt x="167" y="2"/>
                      </a:lnTo>
                      <a:lnTo>
                        <a:pt x="168" y="2"/>
                      </a:lnTo>
                      <a:lnTo>
                        <a:pt x="169" y="1"/>
                      </a:lnTo>
                      <a:lnTo>
                        <a:pt x="170" y="0"/>
                      </a:lnTo>
                      <a:lnTo>
                        <a:pt x="171" y="0"/>
                      </a:lnTo>
                      <a:lnTo>
                        <a:pt x="172" y="0"/>
                      </a:lnTo>
                      <a:lnTo>
                        <a:pt x="173" y="0"/>
                      </a:lnTo>
                      <a:lnTo>
                        <a:pt x="173" y="1"/>
                      </a:lnTo>
                      <a:lnTo>
                        <a:pt x="174" y="1"/>
                      </a:lnTo>
                      <a:lnTo>
                        <a:pt x="174" y="0"/>
                      </a:lnTo>
                      <a:lnTo>
                        <a:pt x="175" y="1"/>
                      </a:lnTo>
                      <a:lnTo>
                        <a:pt x="176" y="1"/>
                      </a:lnTo>
                      <a:lnTo>
                        <a:pt x="176" y="2"/>
                      </a:lnTo>
                      <a:lnTo>
                        <a:pt x="177" y="2"/>
                      </a:lnTo>
                      <a:lnTo>
                        <a:pt x="178" y="2"/>
                      </a:lnTo>
                      <a:lnTo>
                        <a:pt x="178" y="3"/>
                      </a:lnTo>
                      <a:lnTo>
                        <a:pt x="179" y="3"/>
                      </a:lnTo>
                      <a:lnTo>
                        <a:pt x="179" y="4"/>
                      </a:lnTo>
                      <a:lnTo>
                        <a:pt x="180" y="4"/>
                      </a:lnTo>
                    </a:path>
                  </a:pathLst>
                </a:custGeom>
                <a:solidFill>
                  <a:srgbClr val="9966FF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" name="Freeform 108">
                  <a:extLst>
                    <a:ext uri="{FF2B5EF4-FFF2-40B4-BE49-F238E27FC236}">
                      <a16:creationId xmlns:a16="http://schemas.microsoft.com/office/drawing/2014/main" id="{832AD1B1-A25D-4267-8C86-F07601A215C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07200" y="3629025"/>
                  <a:ext cx="704850" cy="571500"/>
                </a:xfrm>
                <a:custGeom>
                  <a:avLst/>
                  <a:gdLst>
                    <a:gd name="T0" fmla="*/ 224 w 444"/>
                    <a:gd name="T1" fmla="*/ 49 h 360"/>
                    <a:gd name="T2" fmla="*/ 342 w 444"/>
                    <a:gd name="T3" fmla="*/ 116 h 360"/>
                    <a:gd name="T4" fmla="*/ 351 w 444"/>
                    <a:gd name="T5" fmla="*/ 123 h 360"/>
                    <a:gd name="T6" fmla="*/ 351 w 444"/>
                    <a:gd name="T7" fmla="*/ 137 h 360"/>
                    <a:gd name="T8" fmla="*/ 360 w 444"/>
                    <a:gd name="T9" fmla="*/ 140 h 360"/>
                    <a:gd name="T10" fmla="*/ 366 w 444"/>
                    <a:gd name="T11" fmla="*/ 136 h 360"/>
                    <a:gd name="T12" fmla="*/ 375 w 444"/>
                    <a:gd name="T13" fmla="*/ 141 h 360"/>
                    <a:gd name="T14" fmla="*/ 383 w 444"/>
                    <a:gd name="T15" fmla="*/ 137 h 360"/>
                    <a:gd name="T16" fmla="*/ 388 w 444"/>
                    <a:gd name="T17" fmla="*/ 128 h 360"/>
                    <a:gd name="T18" fmla="*/ 398 w 444"/>
                    <a:gd name="T19" fmla="*/ 128 h 360"/>
                    <a:gd name="T20" fmla="*/ 402 w 444"/>
                    <a:gd name="T21" fmla="*/ 138 h 360"/>
                    <a:gd name="T22" fmla="*/ 404 w 444"/>
                    <a:gd name="T23" fmla="*/ 156 h 360"/>
                    <a:gd name="T24" fmla="*/ 408 w 444"/>
                    <a:gd name="T25" fmla="*/ 166 h 360"/>
                    <a:gd name="T26" fmla="*/ 406 w 444"/>
                    <a:gd name="T27" fmla="*/ 180 h 360"/>
                    <a:gd name="T28" fmla="*/ 444 w 444"/>
                    <a:gd name="T29" fmla="*/ 319 h 360"/>
                    <a:gd name="T30" fmla="*/ 440 w 444"/>
                    <a:gd name="T31" fmla="*/ 329 h 360"/>
                    <a:gd name="T32" fmla="*/ 431 w 444"/>
                    <a:gd name="T33" fmla="*/ 328 h 360"/>
                    <a:gd name="T34" fmla="*/ 421 w 444"/>
                    <a:gd name="T35" fmla="*/ 335 h 360"/>
                    <a:gd name="T36" fmla="*/ 418 w 444"/>
                    <a:gd name="T37" fmla="*/ 344 h 360"/>
                    <a:gd name="T38" fmla="*/ 409 w 444"/>
                    <a:gd name="T39" fmla="*/ 343 h 360"/>
                    <a:gd name="T40" fmla="*/ 402 w 444"/>
                    <a:gd name="T41" fmla="*/ 348 h 360"/>
                    <a:gd name="T42" fmla="*/ 395 w 444"/>
                    <a:gd name="T43" fmla="*/ 348 h 360"/>
                    <a:gd name="T44" fmla="*/ 385 w 444"/>
                    <a:gd name="T45" fmla="*/ 347 h 360"/>
                    <a:gd name="T46" fmla="*/ 379 w 444"/>
                    <a:gd name="T47" fmla="*/ 350 h 360"/>
                    <a:gd name="T48" fmla="*/ 372 w 444"/>
                    <a:gd name="T49" fmla="*/ 350 h 360"/>
                    <a:gd name="T50" fmla="*/ 371 w 444"/>
                    <a:gd name="T51" fmla="*/ 356 h 360"/>
                    <a:gd name="T52" fmla="*/ 364 w 444"/>
                    <a:gd name="T53" fmla="*/ 360 h 360"/>
                    <a:gd name="T54" fmla="*/ 366 w 444"/>
                    <a:gd name="T55" fmla="*/ 353 h 360"/>
                    <a:gd name="T56" fmla="*/ 358 w 444"/>
                    <a:gd name="T57" fmla="*/ 345 h 360"/>
                    <a:gd name="T58" fmla="*/ 349 w 444"/>
                    <a:gd name="T59" fmla="*/ 337 h 360"/>
                    <a:gd name="T60" fmla="*/ 352 w 444"/>
                    <a:gd name="T61" fmla="*/ 331 h 360"/>
                    <a:gd name="T62" fmla="*/ 358 w 444"/>
                    <a:gd name="T63" fmla="*/ 324 h 360"/>
                    <a:gd name="T64" fmla="*/ 356 w 444"/>
                    <a:gd name="T65" fmla="*/ 316 h 360"/>
                    <a:gd name="T66" fmla="*/ 350 w 444"/>
                    <a:gd name="T67" fmla="*/ 320 h 360"/>
                    <a:gd name="T68" fmla="*/ 344 w 444"/>
                    <a:gd name="T69" fmla="*/ 317 h 360"/>
                    <a:gd name="T70" fmla="*/ 344 w 444"/>
                    <a:gd name="T71" fmla="*/ 310 h 360"/>
                    <a:gd name="T72" fmla="*/ 340 w 444"/>
                    <a:gd name="T73" fmla="*/ 305 h 360"/>
                    <a:gd name="T74" fmla="*/ 338 w 444"/>
                    <a:gd name="T75" fmla="*/ 298 h 360"/>
                    <a:gd name="T76" fmla="*/ 333 w 444"/>
                    <a:gd name="T77" fmla="*/ 291 h 360"/>
                    <a:gd name="T78" fmla="*/ 333 w 444"/>
                    <a:gd name="T79" fmla="*/ 283 h 360"/>
                    <a:gd name="T80" fmla="*/ 329 w 444"/>
                    <a:gd name="T81" fmla="*/ 277 h 360"/>
                    <a:gd name="T82" fmla="*/ 325 w 444"/>
                    <a:gd name="T83" fmla="*/ 273 h 360"/>
                    <a:gd name="T84" fmla="*/ 321 w 444"/>
                    <a:gd name="T85" fmla="*/ 268 h 360"/>
                    <a:gd name="T86" fmla="*/ 311 w 444"/>
                    <a:gd name="T87" fmla="*/ 265 h 360"/>
                    <a:gd name="T88" fmla="*/ 307 w 444"/>
                    <a:gd name="T89" fmla="*/ 260 h 360"/>
                    <a:gd name="T90" fmla="*/ 305 w 444"/>
                    <a:gd name="T91" fmla="*/ 253 h 360"/>
                    <a:gd name="T92" fmla="*/ 299 w 444"/>
                    <a:gd name="T93" fmla="*/ 247 h 360"/>
                    <a:gd name="T94" fmla="*/ 289 w 444"/>
                    <a:gd name="T95" fmla="*/ 244 h 360"/>
                    <a:gd name="T96" fmla="*/ 282 w 444"/>
                    <a:gd name="T97" fmla="*/ 242 h 360"/>
                    <a:gd name="T98" fmla="*/ 273 w 444"/>
                    <a:gd name="T99" fmla="*/ 238 h 360"/>
                    <a:gd name="T100" fmla="*/ 266 w 444"/>
                    <a:gd name="T101" fmla="*/ 240 h 360"/>
                    <a:gd name="T102" fmla="*/ 255 w 444"/>
                    <a:gd name="T103" fmla="*/ 239 h 360"/>
                    <a:gd name="T104" fmla="*/ 247 w 444"/>
                    <a:gd name="T105" fmla="*/ 244 h 360"/>
                    <a:gd name="T106" fmla="*/ 239 w 444"/>
                    <a:gd name="T107" fmla="*/ 249 h 360"/>
                    <a:gd name="T108" fmla="*/ 237 w 444"/>
                    <a:gd name="T109" fmla="*/ 259 h 360"/>
                    <a:gd name="T110" fmla="*/ 11 w 444"/>
                    <a:gd name="T111" fmla="*/ 196 h 360"/>
                    <a:gd name="T112" fmla="*/ 97 w 444"/>
                    <a:gd name="T113" fmla="*/ 117 h 360"/>
                    <a:gd name="T114" fmla="*/ 142 w 444"/>
                    <a:gd name="T115" fmla="*/ 55 h 360"/>
                    <a:gd name="T116" fmla="*/ 152 w 444"/>
                    <a:gd name="T117" fmla="*/ 7 h 360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444"/>
                    <a:gd name="T178" fmla="*/ 0 h 360"/>
                    <a:gd name="T179" fmla="*/ 444 w 444"/>
                    <a:gd name="T180" fmla="*/ 360 h 360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444" h="360">
                      <a:moveTo>
                        <a:pt x="166" y="11"/>
                      </a:moveTo>
                      <a:lnTo>
                        <a:pt x="169" y="12"/>
                      </a:lnTo>
                      <a:lnTo>
                        <a:pt x="170" y="12"/>
                      </a:lnTo>
                      <a:lnTo>
                        <a:pt x="170" y="13"/>
                      </a:lnTo>
                      <a:lnTo>
                        <a:pt x="177" y="17"/>
                      </a:lnTo>
                      <a:lnTo>
                        <a:pt x="183" y="21"/>
                      </a:lnTo>
                      <a:lnTo>
                        <a:pt x="188" y="25"/>
                      </a:lnTo>
                      <a:lnTo>
                        <a:pt x="192" y="28"/>
                      </a:lnTo>
                      <a:lnTo>
                        <a:pt x="200" y="32"/>
                      </a:lnTo>
                      <a:lnTo>
                        <a:pt x="205" y="36"/>
                      </a:lnTo>
                      <a:lnTo>
                        <a:pt x="211" y="40"/>
                      </a:lnTo>
                      <a:lnTo>
                        <a:pt x="218" y="45"/>
                      </a:lnTo>
                      <a:lnTo>
                        <a:pt x="224" y="49"/>
                      </a:lnTo>
                      <a:lnTo>
                        <a:pt x="230" y="52"/>
                      </a:lnTo>
                      <a:lnTo>
                        <a:pt x="236" y="57"/>
                      </a:lnTo>
                      <a:lnTo>
                        <a:pt x="241" y="61"/>
                      </a:lnTo>
                      <a:lnTo>
                        <a:pt x="247" y="64"/>
                      </a:lnTo>
                      <a:lnTo>
                        <a:pt x="251" y="67"/>
                      </a:lnTo>
                      <a:lnTo>
                        <a:pt x="257" y="70"/>
                      </a:lnTo>
                      <a:lnTo>
                        <a:pt x="259" y="72"/>
                      </a:lnTo>
                      <a:lnTo>
                        <a:pt x="269" y="77"/>
                      </a:lnTo>
                      <a:lnTo>
                        <a:pt x="283" y="84"/>
                      </a:lnTo>
                      <a:lnTo>
                        <a:pt x="314" y="100"/>
                      </a:lnTo>
                      <a:lnTo>
                        <a:pt x="338" y="113"/>
                      </a:lnTo>
                      <a:lnTo>
                        <a:pt x="341" y="115"/>
                      </a:lnTo>
                      <a:lnTo>
                        <a:pt x="342" y="116"/>
                      </a:lnTo>
                      <a:lnTo>
                        <a:pt x="343" y="116"/>
                      </a:lnTo>
                      <a:lnTo>
                        <a:pt x="343" y="117"/>
                      </a:lnTo>
                      <a:lnTo>
                        <a:pt x="344" y="117"/>
                      </a:lnTo>
                      <a:lnTo>
                        <a:pt x="344" y="118"/>
                      </a:lnTo>
                      <a:lnTo>
                        <a:pt x="345" y="118"/>
                      </a:lnTo>
                      <a:lnTo>
                        <a:pt x="346" y="119"/>
                      </a:lnTo>
                      <a:lnTo>
                        <a:pt x="347" y="120"/>
                      </a:lnTo>
                      <a:lnTo>
                        <a:pt x="349" y="121"/>
                      </a:lnTo>
                      <a:lnTo>
                        <a:pt x="350" y="121"/>
                      </a:lnTo>
                      <a:lnTo>
                        <a:pt x="350" y="122"/>
                      </a:lnTo>
                      <a:lnTo>
                        <a:pt x="351" y="122"/>
                      </a:lnTo>
                      <a:lnTo>
                        <a:pt x="351" y="123"/>
                      </a:lnTo>
                      <a:lnTo>
                        <a:pt x="350" y="124"/>
                      </a:lnTo>
                      <a:lnTo>
                        <a:pt x="350" y="125"/>
                      </a:lnTo>
                      <a:lnTo>
                        <a:pt x="349" y="127"/>
                      </a:lnTo>
                      <a:lnTo>
                        <a:pt x="349" y="128"/>
                      </a:lnTo>
                      <a:lnTo>
                        <a:pt x="349" y="130"/>
                      </a:lnTo>
                      <a:lnTo>
                        <a:pt x="349" y="131"/>
                      </a:lnTo>
                      <a:lnTo>
                        <a:pt x="350" y="132"/>
                      </a:lnTo>
                      <a:lnTo>
                        <a:pt x="350" y="133"/>
                      </a:lnTo>
                      <a:lnTo>
                        <a:pt x="350" y="134"/>
                      </a:lnTo>
                      <a:lnTo>
                        <a:pt x="350" y="135"/>
                      </a:lnTo>
                      <a:lnTo>
                        <a:pt x="351" y="136"/>
                      </a:lnTo>
                      <a:lnTo>
                        <a:pt x="351" y="137"/>
                      </a:lnTo>
                      <a:lnTo>
                        <a:pt x="352" y="138"/>
                      </a:lnTo>
                      <a:lnTo>
                        <a:pt x="353" y="138"/>
                      </a:lnTo>
                      <a:lnTo>
                        <a:pt x="354" y="139"/>
                      </a:lnTo>
                      <a:lnTo>
                        <a:pt x="355" y="139"/>
                      </a:lnTo>
                      <a:lnTo>
                        <a:pt x="356" y="140"/>
                      </a:lnTo>
                      <a:lnTo>
                        <a:pt x="357" y="141"/>
                      </a:lnTo>
                      <a:lnTo>
                        <a:pt x="357" y="142"/>
                      </a:lnTo>
                      <a:lnTo>
                        <a:pt x="358" y="142"/>
                      </a:lnTo>
                      <a:lnTo>
                        <a:pt x="358" y="141"/>
                      </a:lnTo>
                      <a:lnTo>
                        <a:pt x="359" y="141"/>
                      </a:lnTo>
                      <a:lnTo>
                        <a:pt x="360" y="140"/>
                      </a:lnTo>
                      <a:lnTo>
                        <a:pt x="360" y="139"/>
                      </a:lnTo>
                      <a:lnTo>
                        <a:pt x="361" y="139"/>
                      </a:lnTo>
                      <a:lnTo>
                        <a:pt x="362" y="139"/>
                      </a:lnTo>
                      <a:lnTo>
                        <a:pt x="363" y="139"/>
                      </a:lnTo>
                      <a:lnTo>
                        <a:pt x="363" y="138"/>
                      </a:lnTo>
                      <a:lnTo>
                        <a:pt x="364" y="137"/>
                      </a:lnTo>
                      <a:lnTo>
                        <a:pt x="365" y="137"/>
                      </a:lnTo>
                      <a:lnTo>
                        <a:pt x="365" y="136"/>
                      </a:lnTo>
                      <a:lnTo>
                        <a:pt x="365" y="135"/>
                      </a:lnTo>
                      <a:lnTo>
                        <a:pt x="366" y="135"/>
                      </a:lnTo>
                      <a:lnTo>
                        <a:pt x="366" y="136"/>
                      </a:lnTo>
                      <a:lnTo>
                        <a:pt x="367" y="136"/>
                      </a:lnTo>
                      <a:lnTo>
                        <a:pt x="367" y="137"/>
                      </a:lnTo>
                      <a:lnTo>
                        <a:pt x="368" y="137"/>
                      </a:lnTo>
                      <a:lnTo>
                        <a:pt x="369" y="138"/>
                      </a:lnTo>
                      <a:lnTo>
                        <a:pt x="370" y="138"/>
                      </a:lnTo>
                      <a:lnTo>
                        <a:pt x="371" y="138"/>
                      </a:lnTo>
                      <a:lnTo>
                        <a:pt x="372" y="138"/>
                      </a:lnTo>
                      <a:lnTo>
                        <a:pt x="373" y="138"/>
                      </a:lnTo>
                      <a:lnTo>
                        <a:pt x="373" y="139"/>
                      </a:lnTo>
                      <a:lnTo>
                        <a:pt x="374" y="139"/>
                      </a:lnTo>
                      <a:lnTo>
                        <a:pt x="375" y="140"/>
                      </a:lnTo>
                      <a:lnTo>
                        <a:pt x="375" y="141"/>
                      </a:lnTo>
                      <a:lnTo>
                        <a:pt x="376" y="142"/>
                      </a:lnTo>
                      <a:lnTo>
                        <a:pt x="377" y="142"/>
                      </a:lnTo>
                      <a:lnTo>
                        <a:pt x="378" y="141"/>
                      </a:lnTo>
                      <a:lnTo>
                        <a:pt x="378" y="140"/>
                      </a:lnTo>
                      <a:lnTo>
                        <a:pt x="378" y="139"/>
                      </a:lnTo>
                      <a:lnTo>
                        <a:pt x="379" y="139"/>
                      </a:lnTo>
                      <a:lnTo>
                        <a:pt x="380" y="139"/>
                      </a:lnTo>
                      <a:lnTo>
                        <a:pt x="380" y="138"/>
                      </a:lnTo>
                      <a:lnTo>
                        <a:pt x="381" y="138"/>
                      </a:lnTo>
                      <a:lnTo>
                        <a:pt x="382" y="138"/>
                      </a:lnTo>
                      <a:lnTo>
                        <a:pt x="383" y="137"/>
                      </a:lnTo>
                      <a:lnTo>
                        <a:pt x="384" y="137"/>
                      </a:lnTo>
                      <a:lnTo>
                        <a:pt x="384" y="136"/>
                      </a:lnTo>
                      <a:lnTo>
                        <a:pt x="385" y="136"/>
                      </a:lnTo>
                      <a:lnTo>
                        <a:pt x="385" y="135"/>
                      </a:lnTo>
                      <a:lnTo>
                        <a:pt x="386" y="135"/>
                      </a:lnTo>
                      <a:lnTo>
                        <a:pt x="386" y="134"/>
                      </a:lnTo>
                      <a:lnTo>
                        <a:pt x="387" y="133"/>
                      </a:lnTo>
                      <a:lnTo>
                        <a:pt x="387" y="132"/>
                      </a:lnTo>
                      <a:lnTo>
                        <a:pt x="387" y="131"/>
                      </a:lnTo>
                      <a:lnTo>
                        <a:pt x="387" y="130"/>
                      </a:lnTo>
                      <a:lnTo>
                        <a:pt x="387" y="129"/>
                      </a:lnTo>
                      <a:lnTo>
                        <a:pt x="388" y="128"/>
                      </a:lnTo>
                      <a:lnTo>
                        <a:pt x="389" y="128"/>
                      </a:lnTo>
                      <a:lnTo>
                        <a:pt x="389" y="127"/>
                      </a:lnTo>
                      <a:lnTo>
                        <a:pt x="390" y="127"/>
                      </a:lnTo>
                      <a:lnTo>
                        <a:pt x="391" y="126"/>
                      </a:lnTo>
                      <a:lnTo>
                        <a:pt x="392" y="126"/>
                      </a:lnTo>
                      <a:lnTo>
                        <a:pt x="393" y="126"/>
                      </a:lnTo>
                      <a:lnTo>
                        <a:pt x="394" y="126"/>
                      </a:lnTo>
                      <a:lnTo>
                        <a:pt x="395" y="127"/>
                      </a:lnTo>
                      <a:lnTo>
                        <a:pt x="396" y="127"/>
                      </a:lnTo>
                      <a:lnTo>
                        <a:pt x="397" y="128"/>
                      </a:lnTo>
                      <a:lnTo>
                        <a:pt x="398" y="128"/>
                      </a:lnTo>
                      <a:lnTo>
                        <a:pt x="399" y="129"/>
                      </a:lnTo>
                      <a:lnTo>
                        <a:pt x="399" y="130"/>
                      </a:lnTo>
                      <a:lnTo>
                        <a:pt x="400" y="132"/>
                      </a:lnTo>
                      <a:lnTo>
                        <a:pt x="401" y="133"/>
                      </a:lnTo>
                      <a:lnTo>
                        <a:pt x="402" y="133"/>
                      </a:lnTo>
                      <a:lnTo>
                        <a:pt x="402" y="134"/>
                      </a:lnTo>
                      <a:lnTo>
                        <a:pt x="401" y="134"/>
                      </a:lnTo>
                      <a:lnTo>
                        <a:pt x="401" y="135"/>
                      </a:lnTo>
                      <a:lnTo>
                        <a:pt x="401" y="136"/>
                      </a:lnTo>
                      <a:lnTo>
                        <a:pt x="402" y="137"/>
                      </a:lnTo>
                      <a:lnTo>
                        <a:pt x="402" y="138"/>
                      </a:lnTo>
                      <a:lnTo>
                        <a:pt x="402" y="139"/>
                      </a:lnTo>
                      <a:lnTo>
                        <a:pt x="402" y="142"/>
                      </a:lnTo>
                      <a:lnTo>
                        <a:pt x="402" y="143"/>
                      </a:lnTo>
                      <a:lnTo>
                        <a:pt x="402" y="145"/>
                      </a:lnTo>
                      <a:lnTo>
                        <a:pt x="402" y="147"/>
                      </a:lnTo>
                      <a:lnTo>
                        <a:pt x="402" y="149"/>
                      </a:lnTo>
                      <a:lnTo>
                        <a:pt x="402" y="150"/>
                      </a:lnTo>
                      <a:lnTo>
                        <a:pt x="402" y="151"/>
                      </a:lnTo>
                      <a:lnTo>
                        <a:pt x="403" y="153"/>
                      </a:lnTo>
                      <a:lnTo>
                        <a:pt x="404" y="153"/>
                      </a:lnTo>
                      <a:lnTo>
                        <a:pt x="403" y="155"/>
                      </a:lnTo>
                      <a:lnTo>
                        <a:pt x="404" y="156"/>
                      </a:lnTo>
                      <a:lnTo>
                        <a:pt x="404" y="157"/>
                      </a:lnTo>
                      <a:lnTo>
                        <a:pt x="404" y="158"/>
                      </a:lnTo>
                      <a:lnTo>
                        <a:pt x="404" y="159"/>
                      </a:lnTo>
                      <a:lnTo>
                        <a:pt x="404" y="160"/>
                      </a:lnTo>
                      <a:lnTo>
                        <a:pt x="405" y="162"/>
                      </a:lnTo>
                      <a:lnTo>
                        <a:pt x="406" y="163"/>
                      </a:lnTo>
                      <a:lnTo>
                        <a:pt x="407" y="163"/>
                      </a:lnTo>
                      <a:lnTo>
                        <a:pt x="408" y="163"/>
                      </a:lnTo>
                      <a:lnTo>
                        <a:pt x="408" y="164"/>
                      </a:lnTo>
                      <a:lnTo>
                        <a:pt x="409" y="165"/>
                      </a:lnTo>
                      <a:lnTo>
                        <a:pt x="409" y="166"/>
                      </a:lnTo>
                      <a:lnTo>
                        <a:pt x="408" y="166"/>
                      </a:lnTo>
                      <a:lnTo>
                        <a:pt x="408" y="167"/>
                      </a:lnTo>
                      <a:lnTo>
                        <a:pt x="408" y="168"/>
                      </a:lnTo>
                      <a:lnTo>
                        <a:pt x="407" y="168"/>
                      </a:lnTo>
                      <a:lnTo>
                        <a:pt x="407" y="169"/>
                      </a:lnTo>
                      <a:lnTo>
                        <a:pt x="406" y="170"/>
                      </a:lnTo>
                      <a:lnTo>
                        <a:pt x="406" y="171"/>
                      </a:lnTo>
                      <a:lnTo>
                        <a:pt x="406" y="172"/>
                      </a:lnTo>
                      <a:lnTo>
                        <a:pt x="406" y="173"/>
                      </a:lnTo>
                      <a:lnTo>
                        <a:pt x="406" y="174"/>
                      </a:lnTo>
                      <a:lnTo>
                        <a:pt x="406" y="175"/>
                      </a:lnTo>
                      <a:lnTo>
                        <a:pt x="406" y="177"/>
                      </a:lnTo>
                      <a:lnTo>
                        <a:pt x="406" y="180"/>
                      </a:lnTo>
                      <a:lnTo>
                        <a:pt x="406" y="182"/>
                      </a:lnTo>
                      <a:lnTo>
                        <a:pt x="406" y="184"/>
                      </a:lnTo>
                      <a:lnTo>
                        <a:pt x="406" y="186"/>
                      </a:lnTo>
                      <a:lnTo>
                        <a:pt x="405" y="253"/>
                      </a:lnTo>
                      <a:lnTo>
                        <a:pt x="404" y="279"/>
                      </a:lnTo>
                      <a:lnTo>
                        <a:pt x="404" y="301"/>
                      </a:lnTo>
                      <a:lnTo>
                        <a:pt x="404" y="316"/>
                      </a:lnTo>
                      <a:lnTo>
                        <a:pt x="404" y="320"/>
                      </a:lnTo>
                      <a:lnTo>
                        <a:pt x="444" y="316"/>
                      </a:lnTo>
                      <a:lnTo>
                        <a:pt x="444" y="317"/>
                      </a:lnTo>
                      <a:lnTo>
                        <a:pt x="444" y="318"/>
                      </a:lnTo>
                      <a:lnTo>
                        <a:pt x="444" y="319"/>
                      </a:lnTo>
                      <a:lnTo>
                        <a:pt x="443" y="320"/>
                      </a:lnTo>
                      <a:lnTo>
                        <a:pt x="442" y="321"/>
                      </a:lnTo>
                      <a:lnTo>
                        <a:pt x="442" y="322"/>
                      </a:lnTo>
                      <a:lnTo>
                        <a:pt x="441" y="324"/>
                      </a:lnTo>
                      <a:lnTo>
                        <a:pt x="440" y="325"/>
                      </a:lnTo>
                      <a:lnTo>
                        <a:pt x="441" y="325"/>
                      </a:lnTo>
                      <a:lnTo>
                        <a:pt x="442" y="326"/>
                      </a:lnTo>
                      <a:lnTo>
                        <a:pt x="442" y="327"/>
                      </a:lnTo>
                      <a:lnTo>
                        <a:pt x="443" y="328"/>
                      </a:lnTo>
                      <a:lnTo>
                        <a:pt x="442" y="328"/>
                      </a:lnTo>
                      <a:lnTo>
                        <a:pt x="442" y="329"/>
                      </a:lnTo>
                      <a:lnTo>
                        <a:pt x="441" y="329"/>
                      </a:lnTo>
                      <a:lnTo>
                        <a:pt x="440" y="329"/>
                      </a:lnTo>
                      <a:lnTo>
                        <a:pt x="439" y="329"/>
                      </a:lnTo>
                      <a:lnTo>
                        <a:pt x="438" y="328"/>
                      </a:lnTo>
                      <a:lnTo>
                        <a:pt x="437" y="328"/>
                      </a:lnTo>
                      <a:lnTo>
                        <a:pt x="436" y="328"/>
                      </a:lnTo>
                      <a:lnTo>
                        <a:pt x="435" y="328"/>
                      </a:lnTo>
                      <a:lnTo>
                        <a:pt x="435" y="327"/>
                      </a:lnTo>
                      <a:lnTo>
                        <a:pt x="434" y="327"/>
                      </a:lnTo>
                      <a:lnTo>
                        <a:pt x="433" y="326"/>
                      </a:lnTo>
                      <a:lnTo>
                        <a:pt x="433" y="327"/>
                      </a:lnTo>
                      <a:lnTo>
                        <a:pt x="432" y="327"/>
                      </a:lnTo>
                      <a:lnTo>
                        <a:pt x="432" y="328"/>
                      </a:lnTo>
                      <a:lnTo>
                        <a:pt x="431" y="328"/>
                      </a:lnTo>
                      <a:lnTo>
                        <a:pt x="431" y="329"/>
                      </a:lnTo>
                      <a:lnTo>
                        <a:pt x="429" y="330"/>
                      </a:lnTo>
                      <a:lnTo>
                        <a:pt x="428" y="331"/>
                      </a:lnTo>
                      <a:lnTo>
                        <a:pt x="427" y="331"/>
                      </a:lnTo>
                      <a:lnTo>
                        <a:pt x="427" y="332"/>
                      </a:lnTo>
                      <a:lnTo>
                        <a:pt x="427" y="333"/>
                      </a:lnTo>
                      <a:lnTo>
                        <a:pt x="427" y="334"/>
                      </a:lnTo>
                      <a:lnTo>
                        <a:pt x="426" y="334"/>
                      </a:lnTo>
                      <a:lnTo>
                        <a:pt x="426" y="335"/>
                      </a:lnTo>
                      <a:lnTo>
                        <a:pt x="425" y="336"/>
                      </a:lnTo>
                      <a:lnTo>
                        <a:pt x="424" y="336"/>
                      </a:lnTo>
                      <a:lnTo>
                        <a:pt x="422" y="336"/>
                      </a:lnTo>
                      <a:lnTo>
                        <a:pt x="421" y="335"/>
                      </a:lnTo>
                      <a:lnTo>
                        <a:pt x="421" y="336"/>
                      </a:lnTo>
                      <a:lnTo>
                        <a:pt x="420" y="337"/>
                      </a:lnTo>
                      <a:lnTo>
                        <a:pt x="419" y="337"/>
                      </a:lnTo>
                      <a:lnTo>
                        <a:pt x="418" y="337"/>
                      </a:lnTo>
                      <a:lnTo>
                        <a:pt x="418" y="338"/>
                      </a:lnTo>
                      <a:lnTo>
                        <a:pt x="418" y="339"/>
                      </a:lnTo>
                      <a:lnTo>
                        <a:pt x="418" y="340"/>
                      </a:lnTo>
                      <a:lnTo>
                        <a:pt x="418" y="341"/>
                      </a:lnTo>
                      <a:lnTo>
                        <a:pt x="418" y="342"/>
                      </a:lnTo>
                      <a:lnTo>
                        <a:pt x="418" y="343"/>
                      </a:lnTo>
                      <a:lnTo>
                        <a:pt x="418" y="344"/>
                      </a:lnTo>
                      <a:lnTo>
                        <a:pt x="417" y="344"/>
                      </a:lnTo>
                      <a:lnTo>
                        <a:pt x="417" y="345"/>
                      </a:lnTo>
                      <a:lnTo>
                        <a:pt x="416" y="345"/>
                      </a:lnTo>
                      <a:lnTo>
                        <a:pt x="415" y="345"/>
                      </a:lnTo>
                      <a:lnTo>
                        <a:pt x="414" y="344"/>
                      </a:lnTo>
                      <a:lnTo>
                        <a:pt x="413" y="343"/>
                      </a:lnTo>
                      <a:lnTo>
                        <a:pt x="412" y="343"/>
                      </a:lnTo>
                      <a:lnTo>
                        <a:pt x="411" y="343"/>
                      </a:lnTo>
                      <a:lnTo>
                        <a:pt x="410" y="343"/>
                      </a:lnTo>
                      <a:lnTo>
                        <a:pt x="409" y="343"/>
                      </a:lnTo>
                      <a:lnTo>
                        <a:pt x="409" y="342"/>
                      </a:lnTo>
                      <a:lnTo>
                        <a:pt x="407" y="342"/>
                      </a:lnTo>
                      <a:lnTo>
                        <a:pt x="406" y="342"/>
                      </a:lnTo>
                      <a:lnTo>
                        <a:pt x="405" y="343"/>
                      </a:lnTo>
                      <a:lnTo>
                        <a:pt x="404" y="343"/>
                      </a:lnTo>
                      <a:lnTo>
                        <a:pt x="404" y="344"/>
                      </a:lnTo>
                      <a:lnTo>
                        <a:pt x="404" y="345"/>
                      </a:lnTo>
                      <a:lnTo>
                        <a:pt x="404" y="346"/>
                      </a:lnTo>
                      <a:lnTo>
                        <a:pt x="404" y="347"/>
                      </a:lnTo>
                      <a:lnTo>
                        <a:pt x="403" y="347"/>
                      </a:lnTo>
                      <a:lnTo>
                        <a:pt x="402" y="347"/>
                      </a:lnTo>
                      <a:lnTo>
                        <a:pt x="401" y="348"/>
                      </a:lnTo>
                      <a:lnTo>
                        <a:pt x="402" y="348"/>
                      </a:lnTo>
                      <a:lnTo>
                        <a:pt x="402" y="349"/>
                      </a:lnTo>
                      <a:lnTo>
                        <a:pt x="401" y="349"/>
                      </a:lnTo>
                      <a:lnTo>
                        <a:pt x="400" y="349"/>
                      </a:lnTo>
                      <a:lnTo>
                        <a:pt x="399" y="349"/>
                      </a:lnTo>
                      <a:lnTo>
                        <a:pt x="398" y="349"/>
                      </a:lnTo>
                      <a:lnTo>
                        <a:pt x="398" y="350"/>
                      </a:lnTo>
                      <a:lnTo>
                        <a:pt x="397" y="350"/>
                      </a:lnTo>
                      <a:lnTo>
                        <a:pt x="396" y="350"/>
                      </a:lnTo>
                      <a:lnTo>
                        <a:pt x="395" y="349"/>
                      </a:lnTo>
                      <a:lnTo>
                        <a:pt x="395" y="348"/>
                      </a:lnTo>
                      <a:lnTo>
                        <a:pt x="393" y="348"/>
                      </a:lnTo>
                      <a:lnTo>
                        <a:pt x="392" y="347"/>
                      </a:lnTo>
                      <a:lnTo>
                        <a:pt x="392" y="346"/>
                      </a:lnTo>
                      <a:lnTo>
                        <a:pt x="391" y="346"/>
                      </a:lnTo>
                      <a:lnTo>
                        <a:pt x="391" y="347"/>
                      </a:lnTo>
                      <a:lnTo>
                        <a:pt x="390" y="347"/>
                      </a:lnTo>
                      <a:lnTo>
                        <a:pt x="389" y="347"/>
                      </a:lnTo>
                      <a:lnTo>
                        <a:pt x="388" y="346"/>
                      </a:lnTo>
                      <a:lnTo>
                        <a:pt x="388" y="347"/>
                      </a:lnTo>
                      <a:lnTo>
                        <a:pt x="387" y="347"/>
                      </a:lnTo>
                      <a:lnTo>
                        <a:pt x="386" y="347"/>
                      </a:lnTo>
                      <a:lnTo>
                        <a:pt x="385" y="347"/>
                      </a:lnTo>
                      <a:lnTo>
                        <a:pt x="384" y="347"/>
                      </a:lnTo>
                      <a:lnTo>
                        <a:pt x="384" y="348"/>
                      </a:lnTo>
                      <a:lnTo>
                        <a:pt x="384" y="349"/>
                      </a:lnTo>
                      <a:lnTo>
                        <a:pt x="383" y="349"/>
                      </a:lnTo>
                      <a:lnTo>
                        <a:pt x="383" y="350"/>
                      </a:lnTo>
                      <a:lnTo>
                        <a:pt x="383" y="349"/>
                      </a:lnTo>
                      <a:lnTo>
                        <a:pt x="382" y="349"/>
                      </a:lnTo>
                      <a:lnTo>
                        <a:pt x="381" y="350"/>
                      </a:lnTo>
                      <a:lnTo>
                        <a:pt x="381" y="349"/>
                      </a:lnTo>
                      <a:lnTo>
                        <a:pt x="380" y="349"/>
                      </a:lnTo>
                      <a:lnTo>
                        <a:pt x="380" y="350"/>
                      </a:lnTo>
                      <a:lnTo>
                        <a:pt x="379" y="350"/>
                      </a:lnTo>
                      <a:lnTo>
                        <a:pt x="378" y="350"/>
                      </a:lnTo>
                      <a:lnTo>
                        <a:pt x="377" y="350"/>
                      </a:lnTo>
                      <a:lnTo>
                        <a:pt x="376" y="350"/>
                      </a:lnTo>
                      <a:lnTo>
                        <a:pt x="375" y="350"/>
                      </a:lnTo>
                      <a:lnTo>
                        <a:pt x="375" y="349"/>
                      </a:lnTo>
                      <a:lnTo>
                        <a:pt x="374" y="350"/>
                      </a:lnTo>
                      <a:lnTo>
                        <a:pt x="374" y="349"/>
                      </a:lnTo>
                      <a:lnTo>
                        <a:pt x="373" y="349"/>
                      </a:lnTo>
                      <a:lnTo>
                        <a:pt x="372" y="349"/>
                      </a:lnTo>
                      <a:lnTo>
                        <a:pt x="371" y="349"/>
                      </a:lnTo>
                      <a:lnTo>
                        <a:pt x="372" y="350"/>
                      </a:lnTo>
                      <a:lnTo>
                        <a:pt x="371" y="350"/>
                      </a:lnTo>
                      <a:lnTo>
                        <a:pt x="371" y="351"/>
                      </a:lnTo>
                      <a:lnTo>
                        <a:pt x="370" y="352"/>
                      </a:lnTo>
                      <a:lnTo>
                        <a:pt x="369" y="352"/>
                      </a:lnTo>
                      <a:lnTo>
                        <a:pt x="369" y="353"/>
                      </a:lnTo>
                      <a:lnTo>
                        <a:pt x="369" y="352"/>
                      </a:lnTo>
                      <a:lnTo>
                        <a:pt x="368" y="352"/>
                      </a:lnTo>
                      <a:lnTo>
                        <a:pt x="368" y="353"/>
                      </a:lnTo>
                      <a:lnTo>
                        <a:pt x="369" y="354"/>
                      </a:lnTo>
                      <a:lnTo>
                        <a:pt x="371" y="354"/>
                      </a:lnTo>
                      <a:lnTo>
                        <a:pt x="371" y="355"/>
                      </a:lnTo>
                      <a:lnTo>
                        <a:pt x="371" y="356"/>
                      </a:lnTo>
                      <a:lnTo>
                        <a:pt x="370" y="356"/>
                      </a:lnTo>
                      <a:lnTo>
                        <a:pt x="369" y="357"/>
                      </a:lnTo>
                      <a:lnTo>
                        <a:pt x="368" y="357"/>
                      </a:lnTo>
                      <a:lnTo>
                        <a:pt x="368" y="358"/>
                      </a:lnTo>
                      <a:lnTo>
                        <a:pt x="368" y="359"/>
                      </a:lnTo>
                      <a:lnTo>
                        <a:pt x="367" y="359"/>
                      </a:lnTo>
                      <a:lnTo>
                        <a:pt x="367" y="360"/>
                      </a:lnTo>
                      <a:lnTo>
                        <a:pt x="366" y="360"/>
                      </a:lnTo>
                      <a:lnTo>
                        <a:pt x="365" y="360"/>
                      </a:lnTo>
                      <a:lnTo>
                        <a:pt x="364" y="360"/>
                      </a:lnTo>
                      <a:lnTo>
                        <a:pt x="364" y="359"/>
                      </a:lnTo>
                      <a:lnTo>
                        <a:pt x="365" y="358"/>
                      </a:lnTo>
                      <a:lnTo>
                        <a:pt x="366" y="358"/>
                      </a:lnTo>
                      <a:lnTo>
                        <a:pt x="366" y="357"/>
                      </a:lnTo>
                      <a:lnTo>
                        <a:pt x="366" y="356"/>
                      </a:lnTo>
                      <a:lnTo>
                        <a:pt x="365" y="356"/>
                      </a:lnTo>
                      <a:lnTo>
                        <a:pt x="364" y="356"/>
                      </a:lnTo>
                      <a:lnTo>
                        <a:pt x="363" y="356"/>
                      </a:lnTo>
                      <a:lnTo>
                        <a:pt x="363" y="355"/>
                      </a:lnTo>
                      <a:lnTo>
                        <a:pt x="363" y="354"/>
                      </a:lnTo>
                      <a:lnTo>
                        <a:pt x="364" y="354"/>
                      </a:lnTo>
                      <a:lnTo>
                        <a:pt x="365" y="354"/>
                      </a:lnTo>
                      <a:lnTo>
                        <a:pt x="366" y="353"/>
                      </a:lnTo>
                      <a:lnTo>
                        <a:pt x="365" y="353"/>
                      </a:lnTo>
                      <a:lnTo>
                        <a:pt x="365" y="352"/>
                      </a:lnTo>
                      <a:lnTo>
                        <a:pt x="363" y="352"/>
                      </a:lnTo>
                      <a:lnTo>
                        <a:pt x="363" y="351"/>
                      </a:lnTo>
                      <a:lnTo>
                        <a:pt x="363" y="350"/>
                      </a:lnTo>
                      <a:lnTo>
                        <a:pt x="363" y="349"/>
                      </a:lnTo>
                      <a:lnTo>
                        <a:pt x="362" y="348"/>
                      </a:lnTo>
                      <a:lnTo>
                        <a:pt x="361" y="348"/>
                      </a:lnTo>
                      <a:lnTo>
                        <a:pt x="360" y="347"/>
                      </a:lnTo>
                      <a:lnTo>
                        <a:pt x="358" y="346"/>
                      </a:lnTo>
                      <a:lnTo>
                        <a:pt x="358" y="345"/>
                      </a:lnTo>
                      <a:lnTo>
                        <a:pt x="355" y="344"/>
                      </a:lnTo>
                      <a:lnTo>
                        <a:pt x="352" y="343"/>
                      </a:lnTo>
                      <a:lnTo>
                        <a:pt x="353" y="342"/>
                      </a:lnTo>
                      <a:lnTo>
                        <a:pt x="353" y="341"/>
                      </a:lnTo>
                      <a:lnTo>
                        <a:pt x="352" y="340"/>
                      </a:lnTo>
                      <a:lnTo>
                        <a:pt x="352" y="341"/>
                      </a:lnTo>
                      <a:lnTo>
                        <a:pt x="352" y="340"/>
                      </a:lnTo>
                      <a:lnTo>
                        <a:pt x="351" y="340"/>
                      </a:lnTo>
                      <a:lnTo>
                        <a:pt x="351" y="339"/>
                      </a:lnTo>
                      <a:lnTo>
                        <a:pt x="350" y="339"/>
                      </a:lnTo>
                      <a:lnTo>
                        <a:pt x="349" y="338"/>
                      </a:lnTo>
                      <a:lnTo>
                        <a:pt x="349" y="337"/>
                      </a:lnTo>
                      <a:lnTo>
                        <a:pt x="350" y="337"/>
                      </a:lnTo>
                      <a:lnTo>
                        <a:pt x="350" y="336"/>
                      </a:lnTo>
                      <a:lnTo>
                        <a:pt x="351" y="336"/>
                      </a:lnTo>
                      <a:lnTo>
                        <a:pt x="351" y="335"/>
                      </a:lnTo>
                      <a:lnTo>
                        <a:pt x="351" y="334"/>
                      </a:lnTo>
                      <a:lnTo>
                        <a:pt x="350" y="333"/>
                      </a:lnTo>
                      <a:lnTo>
                        <a:pt x="349" y="333"/>
                      </a:lnTo>
                      <a:lnTo>
                        <a:pt x="349" y="332"/>
                      </a:lnTo>
                      <a:lnTo>
                        <a:pt x="349" y="331"/>
                      </a:lnTo>
                      <a:lnTo>
                        <a:pt x="350" y="331"/>
                      </a:lnTo>
                      <a:lnTo>
                        <a:pt x="351" y="331"/>
                      </a:lnTo>
                      <a:lnTo>
                        <a:pt x="352" y="331"/>
                      </a:lnTo>
                      <a:lnTo>
                        <a:pt x="353" y="331"/>
                      </a:lnTo>
                      <a:lnTo>
                        <a:pt x="354" y="331"/>
                      </a:lnTo>
                      <a:lnTo>
                        <a:pt x="355" y="331"/>
                      </a:lnTo>
                      <a:lnTo>
                        <a:pt x="355" y="330"/>
                      </a:lnTo>
                      <a:lnTo>
                        <a:pt x="355" y="329"/>
                      </a:lnTo>
                      <a:lnTo>
                        <a:pt x="356" y="328"/>
                      </a:lnTo>
                      <a:lnTo>
                        <a:pt x="356" y="327"/>
                      </a:lnTo>
                      <a:lnTo>
                        <a:pt x="356" y="326"/>
                      </a:lnTo>
                      <a:lnTo>
                        <a:pt x="356" y="325"/>
                      </a:lnTo>
                      <a:lnTo>
                        <a:pt x="357" y="325"/>
                      </a:lnTo>
                      <a:lnTo>
                        <a:pt x="357" y="324"/>
                      </a:lnTo>
                      <a:lnTo>
                        <a:pt x="358" y="324"/>
                      </a:lnTo>
                      <a:lnTo>
                        <a:pt x="358" y="323"/>
                      </a:lnTo>
                      <a:lnTo>
                        <a:pt x="359" y="323"/>
                      </a:lnTo>
                      <a:lnTo>
                        <a:pt x="359" y="322"/>
                      </a:lnTo>
                      <a:lnTo>
                        <a:pt x="359" y="321"/>
                      </a:lnTo>
                      <a:lnTo>
                        <a:pt x="359" y="320"/>
                      </a:lnTo>
                      <a:lnTo>
                        <a:pt x="359" y="319"/>
                      </a:lnTo>
                      <a:lnTo>
                        <a:pt x="358" y="318"/>
                      </a:lnTo>
                      <a:lnTo>
                        <a:pt x="358" y="317"/>
                      </a:lnTo>
                      <a:lnTo>
                        <a:pt x="358" y="316"/>
                      </a:lnTo>
                      <a:lnTo>
                        <a:pt x="357" y="316"/>
                      </a:lnTo>
                      <a:lnTo>
                        <a:pt x="356" y="316"/>
                      </a:lnTo>
                      <a:lnTo>
                        <a:pt x="356" y="317"/>
                      </a:lnTo>
                      <a:lnTo>
                        <a:pt x="355" y="318"/>
                      </a:lnTo>
                      <a:lnTo>
                        <a:pt x="354" y="318"/>
                      </a:lnTo>
                      <a:lnTo>
                        <a:pt x="354" y="319"/>
                      </a:lnTo>
                      <a:lnTo>
                        <a:pt x="353" y="319"/>
                      </a:lnTo>
                      <a:lnTo>
                        <a:pt x="352" y="319"/>
                      </a:lnTo>
                      <a:lnTo>
                        <a:pt x="352" y="320"/>
                      </a:lnTo>
                      <a:lnTo>
                        <a:pt x="351" y="320"/>
                      </a:lnTo>
                      <a:lnTo>
                        <a:pt x="350" y="320"/>
                      </a:lnTo>
                      <a:lnTo>
                        <a:pt x="349" y="320"/>
                      </a:lnTo>
                      <a:lnTo>
                        <a:pt x="349" y="319"/>
                      </a:lnTo>
                      <a:lnTo>
                        <a:pt x="348" y="319"/>
                      </a:lnTo>
                      <a:lnTo>
                        <a:pt x="348" y="320"/>
                      </a:lnTo>
                      <a:lnTo>
                        <a:pt x="347" y="320"/>
                      </a:lnTo>
                      <a:lnTo>
                        <a:pt x="346" y="320"/>
                      </a:lnTo>
                      <a:lnTo>
                        <a:pt x="346" y="319"/>
                      </a:lnTo>
                      <a:lnTo>
                        <a:pt x="345" y="319"/>
                      </a:lnTo>
                      <a:lnTo>
                        <a:pt x="345" y="318"/>
                      </a:lnTo>
                      <a:lnTo>
                        <a:pt x="345" y="317"/>
                      </a:lnTo>
                      <a:lnTo>
                        <a:pt x="345" y="316"/>
                      </a:lnTo>
                      <a:lnTo>
                        <a:pt x="345" y="317"/>
                      </a:lnTo>
                      <a:lnTo>
                        <a:pt x="344" y="317"/>
                      </a:lnTo>
                      <a:lnTo>
                        <a:pt x="344" y="316"/>
                      </a:lnTo>
                      <a:lnTo>
                        <a:pt x="344" y="315"/>
                      </a:lnTo>
                      <a:lnTo>
                        <a:pt x="345" y="315"/>
                      </a:lnTo>
                      <a:lnTo>
                        <a:pt x="345" y="314"/>
                      </a:lnTo>
                      <a:lnTo>
                        <a:pt x="346" y="314"/>
                      </a:lnTo>
                      <a:lnTo>
                        <a:pt x="346" y="313"/>
                      </a:lnTo>
                      <a:lnTo>
                        <a:pt x="345" y="313"/>
                      </a:lnTo>
                      <a:lnTo>
                        <a:pt x="344" y="312"/>
                      </a:lnTo>
                      <a:lnTo>
                        <a:pt x="345" y="312"/>
                      </a:lnTo>
                      <a:lnTo>
                        <a:pt x="345" y="311"/>
                      </a:lnTo>
                      <a:lnTo>
                        <a:pt x="344" y="311"/>
                      </a:lnTo>
                      <a:lnTo>
                        <a:pt x="344" y="310"/>
                      </a:lnTo>
                      <a:lnTo>
                        <a:pt x="344" y="309"/>
                      </a:lnTo>
                      <a:lnTo>
                        <a:pt x="343" y="309"/>
                      </a:lnTo>
                      <a:lnTo>
                        <a:pt x="343" y="308"/>
                      </a:lnTo>
                      <a:lnTo>
                        <a:pt x="342" y="308"/>
                      </a:lnTo>
                      <a:lnTo>
                        <a:pt x="342" y="307"/>
                      </a:lnTo>
                      <a:lnTo>
                        <a:pt x="341" y="307"/>
                      </a:lnTo>
                      <a:lnTo>
                        <a:pt x="341" y="306"/>
                      </a:lnTo>
                      <a:lnTo>
                        <a:pt x="340" y="306"/>
                      </a:lnTo>
                      <a:lnTo>
                        <a:pt x="340" y="305"/>
                      </a:lnTo>
                      <a:lnTo>
                        <a:pt x="339" y="305"/>
                      </a:lnTo>
                      <a:lnTo>
                        <a:pt x="338" y="304"/>
                      </a:lnTo>
                      <a:lnTo>
                        <a:pt x="338" y="303"/>
                      </a:lnTo>
                      <a:lnTo>
                        <a:pt x="339" y="303"/>
                      </a:lnTo>
                      <a:lnTo>
                        <a:pt x="339" y="302"/>
                      </a:lnTo>
                      <a:lnTo>
                        <a:pt x="340" y="302"/>
                      </a:lnTo>
                      <a:lnTo>
                        <a:pt x="340" y="301"/>
                      </a:lnTo>
                      <a:lnTo>
                        <a:pt x="339" y="300"/>
                      </a:lnTo>
                      <a:lnTo>
                        <a:pt x="340" y="299"/>
                      </a:lnTo>
                      <a:lnTo>
                        <a:pt x="339" y="299"/>
                      </a:lnTo>
                      <a:lnTo>
                        <a:pt x="338" y="299"/>
                      </a:lnTo>
                      <a:lnTo>
                        <a:pt x="338" y="298"/>
                      </a:lnTo>
                      <a:lnTo>
                        <a:pt x="337" y="298"/>
                      </a:lnTo>
                      <a:lnTo>
                        <a:pt x="337" y="297"/>
                      </a:lnTo>
                      <a:lnTo>
                        <a:pt x="337" y="296"/>
                      </a:lnTo>
                      <a:lnTo>
                        <a:pt x="336" y="296"/>
                      </a:lnTo>
                      <a:lnTo>
                        <a:pt x="335" y="295"/>
                      </a:lnTo>
                      <a:lnTo>
                        <a:pt x="334" y="294"/>
                      </a:lnTo>
                      <a:lnTo>
                        <a:pt x="334" y="293"/>
                      </a:lnTo>
                      <a:lnTo>
                        <a:pt x="334" y="292"/>
                      </a:lnTo>
                      <a:lnTo>
                        <a:pt x="334" y="291"/>
                      </a:lnTo>
                      <a:lnTo>
                        <a:pt x="333" y="291"/>
                      </a:lnTo>
                      <a:lnTo>
                        <a:pt x="333" y="290"/>
                      </a:lnTo>
                      <a:lnTo>
                        <a:pt x="334" y="290"/>
                      </a:lnTo>
                      <a:lnTo>
                        <a:pt x="334" y="289"/>
                      </a:lnTo>
                      <a:lnTo>
                        <a:pt x="334" y="288"/>
                      </a:lnTo>
                      <a:lnTo>
                        <a:pt x="335" y="288"/>
                      </a:lnTo>
                      <a:lnTo>
                        <a:pt x="335" y="287"/>
                      </a:lnTo>
                      <a:lnTo>
                        <a:pt x="334" y="287"/>
                      </a:lnTo>
                      <a:lnTo>
                        <a:pt x="334" y="286"/>
                      </a:lnTo>
                      <a:lnTo>
                        <a:pt x="334" y="285"/>
                      </a:lnTo>
                      <a:lnTo>
                        <a:pt x="333" y="284"/>
                      </a:lnTo>
                      <a:lnTo>
                        <a:pt x="333" y="283"/>
                      </a:lnTo>
                      <a:lnTo>
                        <a:pt x="332" y="283"/>
                      </a:lnTo>
                      <a:lnTo>
                        <a:pt x="332" y="282"/>
                      </a:lnTo>
                      <a:lnTo>
                        <a:pt x="331" y="281"/>
                      </a:lnTo>
                      <a:lnTo>
                        <a:pt x="331" y="280"/>
                      </a:lnTo>
                      <a:lnTo>
                        <a:pt x="331" y="279"/>
                      </a:lnTo>
                      <a:lnTo>
                        <a:pt x="332" y="279"/>
                      </a:lnTo>
                      <a:lnTo>
                        <a:pt x="332" y="278"/>
                      </a:lnTo>
                      <a:lnTo>
                        <a:pt x="331" y="278"/>
                      </a:lnTo>
                      <a:lnTo>
                        <a:pt x="331" y="277"/>
                      </a:lnTo>
                      <a:lnTo>
                        <a:pt x="330" y="277"/>
                      </a:lnTo>
                      <a:lnTo>
                        <a:pt x="329" y="277"/>
                      </a:lnTo>
                      <a:lnTo>
                        <a:pt x="329" y="278"/>
                      </a:lnTo>
                      <a:lnTo>
                        <a:pt x="328" y="278"/>
                      </a:lnTo>
                      <a:lnTo>
                        <a:pt x="327" y="278"/>
                      </a:lnTo>
                      <a:lnTo>
                        <a:pt x="327" y="279"/>
                      </a:lnTo>
                      <a:lnTo>
                        <a:pt x="326" y="279"/>
                      </a:lnTo>
                      <a:lnTo>
                        <a:pt x="325" y="279"/>
                      </a:lnTo>
                      <a:lnTo>
                        <a:pt x="324" y="279"/>
                      </a:lnTo>
                      <a:lnTo>
                        <a:pt x="324" y="278"/>
                      </a:lnTo>
                      <a:lnTo>
                        <a:pt x="323" y="278"/>
                      </a:lnTo>
                      <a:lnTo>
                        <a:pt x="323" y="276"/>
                      </a:lnTo>
                      <a:lnTo>
                        <a:pt x="324" y="275"/>
                      </a:lnTo>
                      <a:lnTo>
                        <a:pt x="324" y="273"/>
                      </a:lnTo>
                      <a:lnTo>
                        <a:pt x="325" y="273"/>
                      </a:lnTo>
                      <a:lnTo>
                        <a:pt x="324" y="273"/>
                      </a:lnTo>
                      <a:lnTo>
                        <a:pt x="324" y="272"/>
                      </a:lnTo>
                      <a:lnTo>
                        <a:pt x="323" y="272"/>
                      </a:lnTo>
                      <a:lnTo>
                        <a:pt x="323" y="273"/>
                      </a:lnTo>
                      <a:lnTo>
                        <a:pt x="322" y="273"/>
                      </a:lnTo>
                      <a:lnTo>
                        <a:pt x="321" y="272"/>
                      </a:lnTo>
                      <a:lnTo>
                        <a:pt x="320" y="272"/>
                      </a:lnTo>
                      <a:lnTo>
                        <a:pt x="320" y="271"/>
                      </a:lnTo>
                      <a:lnTo>
                        <a:pt x="321" y="270"/>
                      </a:lnTo>
                      <a:lnTo>
                        <a:pt x="321" y="269"/>
                      </a:lnTo>
                      <a:lnTo>
                        <a:pt x="321" y="268"/>
                      </a:lnTo>
                      <a:lnTo>
                        <a:pt x="321" y="267"/>
                      </a:lnTo>
                      <a:lnTo>
                        <a:pt x="320" y="267"/>
                      </a:lnTo>
                      <a:lnTo>
                        <a:pt x="319" y="267"/>
                      </a:lnTo>
                      <a:lnTo>
                        <a:pt x="318" y="267"/>
                      </a:lnTo>
                      <a:lnTo>
                        <a:pt x="317" y="267"/>
                      </a:lnTo>
                      <a:lnTo>
                        <a:pt x="316" y="267"/>
                      </a:lnTo>
                      <a:lnTo>
                        <a:pt x="315" y="267"/>
                      </a:lnTo>
                      <a:lnTo>
                        <a:pt x="314" y="267"/>
                      </a:lnTo>
                      <a:lnTo>
                        <a:pt x="313" y="267"/>
                      </a:lnTo>
                      <a:lnTo>
                        <a:pt x="312" y="266"/>
                      </a:lnTo>
                      <a:lnTo>
                        <a:pt x="312" y="265"/>
                      </a:lnTo>
                      <a:lnTo>
                        <a:pt x="311" y="265"/>
                      </a:lnTo>
                      <a:lnTo>
                        <a:pt x="311" y="264"/>
                      </a:lnTo>
                      <a:lnTo>
                        <a:pt x="311" y="263"/>
                      </a:lnTo>
                      <a:lnTo>
                        <a:pt x="312" y="262"/>
                      </a:lnTo>
                      <a:lnTo>
                        <a:pt x="312" y="261"/>
                      </a:lnTo>
                      <a:lnTo>
                        <a:pt x="311" y="261"/>
                      </a:lnTo>
                      <a:lnTo>
                        <a:pt x="311" y="260"/>
                      </a:lnTo>
                      <a:lnTo>
                        <a:pt x="311" y="259"/>
                      </a:lnTo>
                      <a:lnTo>
                        <a:pt x="309" y="259"/>
                      </a:lnTo>
                      <a:lnTo>
                        <a:pt x="308" y="259"/>
                      </a:lnTo>
                      <a:lnTo>
                        <a:pt x="308" y="260"/>
                      </a:lnTo>
                      <a:lnTo>
                        <a:pt x="307" y="260"/>
                      </a:lnTo>
                      <a:lnTo>
                        <a:pt x="307" y="261"/>
                      </a:lnTo>
                      <a:lnTo>
                        <a:pt x="306" y="261"/>
                      </a:lnTo>
                      <a:lnTo>
                        <a:pt x="306" y="260"/>
                      </a:lnTo>
                      <a:lnTo>
                        <a:pt x="305" y="259"/>
                      </a:lnTo>
                      <a:lnTo>
                        <a:pt x="305" y="258"/>
                      </a:lnTo>
                      <a:lnTo>
                        <a:pt x="305" y="257"/>
                      </a:lnTo>
                      <a:lnTo>
                        <a:pt x="306" y="257"/>
                      </a:lnTo>
                      <a:lnTo>
                        <a:pt x="306" y="256"/>
                      </a:lnTo>
                      <a:lnTo>
                        <a:pt x="305" y="255"/>
                      </a:lnTo>
                      <a:lnTo>
                        <a:pt x="305" y="254"/>
                      </a:lnTo>
                      <a:lnTo>
                        <a:pt x="305" y="253"/>
                      </a:lnTo>
                      <a:lnTo>
                        <a:pt x="305" y="252"/>
                      </a:lnTo>
                      <a:lnTo>
                        <a:pt x="304" y="252"/>
                      </a:lnTo>
                      <a:lnTo>
                        <a:pt x="303" y="252"/>
                      </a:lnTo>
                      <a:lnTo>
                        <a:pt x="303" y="251"/>
                      </a:lnTo>
                      <a:lnTo>
                        <a:pt x="303" y="250"/>
                      </a:lnTo>
                      <a:lnTo>
                        <a:pt x="302" y="250"/>
                      </a:lnTo>
                      <a:lnTo>
                        <a:pt x="302" y="249"/>
                      </a:lnTo>
                      <a:lnTo>
                        <a:pt x="301" y="249"/>
                      </a:lnTo>
                      <a:lnTo>
                        <a:pt x="301" y="248"/>
                      </a:lnTo>
                      <a:lnTo>
                        <a:pt x="301" y="247"/>
                      </a:lnTo>
                      <a:lnTo>
                        <a:pt x="300" y="247"/>
                      </a:lnTo>
                      <a:lnTo>
                        <a:pt x="299" y="247"/>
                      </a:lnTo>
                      <a:lnTo>
                        <a:pt x="297" y="246"/>
                      </a:lnTo>
                      <a:lnTo>
                        <a:pt x="296" y="246"/>
                      </a:lnTo>
                      <a:lnTo>
                        <a:pt x="295" y="246"/>
                      </a:lnTo>
                      <a:lnTo>
                        <a:pt x="294" y="246"/>
                      </a:lnTo>
                      <a:lnTo>
                        <a:pt x="294" y="245"/>
                      </a:lnTo>
                      <a:lnTo>
                        <a:pt x="293" y="245"/>
                      </a:lnTo>
                      <a:lnTo>
                        <a:pt x="292" y="245"/>
                      </a:lnTo>
                      <a:lnTo>
                        <a:pt x="291" y="245"/>
                      </a:lnTo>
                      <a:lnTo>
                        <a:pt x="290" y="245"/>
                      </a:lnTo>
                      <a:lnTo>
                        <a:pt x="290" y="244"/>
                      </a:lnTo>
                      <a:lnTo>
                        <a:pt x="289" y="244"/>
                      </a:lnTo>
                      <a:lnTo>
                        <a:pt x="290" y="244"/>
                      </a:lnTo>
                      <a:lnTo>
                        <a:pt x="289" y="243"/>
                      </a:lnTo>
                      <a:lnTo>
                        <a:pt x="288" y="244"/>
                      </a:lnTo>
                      <a:lnTo>
                        <a:pt x="288" y="243"/>
                      </a:lnTo>
                      <a:lnTo>
                        <a:pt x="287" y="243"/>
                      </a:lnTo>
                      <a:lnTo>
                        <a:pt x="286" y="243"/>
                      </a:lnTo>
                      <a:lnTo>
                        <a:pt x="285" y="244"/>
                      </a:lnTo>
                      <a:lnTo>
                        <a:pt x="284" y="244"/>
                      </a:lnTo>
                      <a:lnTo>
                        <a:pt x="283" y="244"/>
                      </a:lnTo>
                      <a:lnTo>
                        <a:pt x="282" y="243"/>
                      </a:lnTo>
                      <a:lnTo>
                        <a:pt x="282" y="242"/>
                      </a:lnTo>
                      <a:lnTo>
                        <a:pt x="282" y="241"/>
                      </a:lnTo>
                      <a:lnTo>
                        <a:pt x="281" y="241"/>
                      </a:lnTo>
                      <a:lnTo>
                        <a:pt x="280" y="240"/>
                      </a:lnTo>
                      <a:lnTo>
                        <a:pt x="279" y="241"/>
                      </a:lnTo>
                      <a:lnTo>
                        <a:pt x="278" y="240"/>
                      </a:lnTo>
                      <a:lnTo>
                        <a:pt x="277" y="240"/>
                      </a:lnTo>
                      <a:lnTo>
                        <a:pt x="276" y="240"/>
                      </a:lnTo>
                      <a:lnTo>
                        <a:pt x="276" y="239"/>
                      </a:lnTo>
                      <a:lnTo>
                        <a:pt x="276" y="238"/>
                      </a:lnTo>
                      <a:lnTo>
                        <a:pt x="275" y="238"/>
                      </a:lnTo>
                      <a:lnTo>
                        <a:pt x="274" y="238"/>
                      </a:lnTo>
                      <a:lnTo>
                        <a:pt x="273" y="238"/>
                      </a:lnTo>
                      <a:lnTo>
                        <a:pt x="272" y="238"/>
                      </a:lnTo>
                      <a:lnTo>
                        <a:pt x="272" y="239"/>
                      </a:lnTo>
                      <a:lnTo>
                        <a:pt x="272" y="240"/>
                      </a:lnTo>
                      <a:lnTo>
                        <a:pt x="272" y="241"/>
                      </a:lnTo>
                      <a:lnTo>
                        <a:pt x="271" y="242"/>
                      </a:lnTo>
                      <a:lnTo>
                        <a:pt x="270" y="242"/>
                      </a:lnTo>
                      <a:lnTo>
                        <a:pt x="270" y="243"/>
                      </a:lnTo>
                      <a:lnTo>
                        <a:pt x="269" y="243"/>
                      </a:lnTo>
                      <a:lnTo>
                        <a:pt x="268" y="242"/>
                      </a:lnTo>
                      <a:lnTo>
                        <a:pt x="268" y="241"/>
                      </a:lnTo>
                      <a:lnTo>
                        <a:pt x="268" y="240"/>
                      </a:lnTo>
                      <a:lnTo>
                        <a:pt x="267" y="240"/>
                      </a:lnTo>
                      <a:lnTo>
                        <a:pt x="266" y="240"/>
                      </a:lnTo>
                      <a:lnTo>
                        <a:pt x="265" y="240"/>
                      </a:lnTo>
                      <a:lnTo>
                        <a:pt x="265" y="239"/>
                      </a:lnTo>
                      <a:lnTo>
                        <a:pt x="264" y="239"/>
                      </a:lnTo>
                      <a:lnTo>
                        <a:pt x="264" y="238"/>
                      </a:lnTo>
                      <a:lnTo>
                        <a:pt x="263" y="238"/>
                      </a:lnTo>
                      <a:lnTo>
                        <a:pt x="262" y="238"/>
                      </a:lnTo>
                      <a:lnTo>
                        <a:pt x="261" y="238"/>
                      </a:lnTo>
                      <a:lnTo>
                        <a:pt x="259" y="238"/>
                      </a:lnTo>
                      <a:lnTo>
                        <a:pt x="258" y="239"/>
                      </a:lnTo>
                      <a:lnTo>
                        <a:pt x="257" y="239"/>
                      </a:lnTo>
                      <a:lnTo>
                        <a:pt x="255" y="239"/>
                      </a:lnTo>
                      <a:lnTo>
                        <a:pt x="254" y="240"/>
                      </a:lnTo>
                      <a:lnTo>
                        <a:pt x="254" y="241"/>
                      </a:lnTo>
                      <a:lnTo>
                        <a:pt x="253" y="241"/>
                      </a:lnTo>
                      <a:lnTo>
                        <a:pt x="253" y="242"/>
                      </a:lnTo>
                      <a:lnTo>
                        <a:pt x="252" y="243"/>
                      </a:lnTo>
                      <a:lnTo>
                        <a:pt x="252" y="244"/>
                      </a:lnTo>
                      <a:lnTo>
                        <a:pt x="251" y="244"/>
                      </a:lnTo>
                      <a:lnTo>
                        <a:pt x="250" y="244"/>
                      </a:lnTo>
                      <a:lnTo>
                        <a:pt x="249" y="244"/>
                      </a:lnTo>
                      <a:lnTo>
                        <a:pt x="248" y="244"/>
                      </a:lnTo>
                      <a:lnTo>
                        <a:pt x="247" y="244"/>
                      </a:lnTo>
                      <a:lnTo>
                        <a:pt x="246" y="244"/>
                      </a:lnTo>
                      <a:lnTo>
                        <a:pt x="245" y="244"/>
                      </a:lnTo>
                      <a:lnTo>
                        <a:pt x="245" y="245"/>
                      </a:lnTo>
                      <a:lnTo>
                        <a:pt x="244" y="245"/>
                      </a:lnTo>
                      <a:lnTo>
                        <a:pt x="243" y="245"/>
                      </a:lnTo>
                      <a:lnTo>
                        <a:pt x="242" y="245"/>
                      </a:lnTo>
                      <a:lnTo>
                        <a:pt x="242" y="246"/>
                      </a:lnTo>
                      <a:lnTo>
                        <a:pt x="241" y="246"/>
                      </a:lnTo>
                      <a:lnTo>
                        <a:pt x="241" y="247"/>
                      </a:lnTo>
                      <a:lnTo>
                        <a:pt x="241" y="248"/>
                      </a:lnTo>
                      <a:lnTo>
                        <a:pt x="240" y="248"/>
                      </a:lnTo>
                      <a:lnTo>
                        <a:pt x="239" y="248"/>
                      </a:lnTo>
                      <a:lnTo>
                        <a:pt x="239" y="249"/>
                      </a:lnTo>
                      <a:lnTo>
                        <a:pt x="238" y="250"/>
                      </a:lnTo>
                      <a:lnTo>
                        <a:pt x="237" y="250"/>
                      </a:lnTo>
                      <a:lnTo>
                        <a:pt x="238" y="251"/>
                      </a:lnTo>
                      <a:lnTo>
                        <a:pt x="237" y="252"/>
                      </a:lnTo>
                      <a:lnTo>
                        <a:pt x="238" y="253"/>
                      </a:lnTo>
                      <a:lnTo>
                        <a:pt x="237" y="254"/>
                      </a:lnTo>
                      <a:lnTo>
                        <a:pt x="237" y="255"/>
                      </a:lnTo>
                      <a:lnTo>
                        <a:pt x="237" y="256"/>
                      </a:lnTo>
                      <a:lnTo>
                        <a:pt x="237" y="257"/>
                      </a:lnTo>
                      <a:lnTo>
                        <a:pt x="237" y="258"/>
                      </a:lnTo>
                      <a:lnTo>
                        <a:pt x="237" y="259"/>
                      </a:lnTo>
                      <a:lnTo>
                        <a:pt x="148" y="215"/>
                      </a:lnTo>
                      <a:lnTo>
                        <a:pt x="135" y="214"/>
                      </a:lnTo>
                      <a:lnTo>
                        <a:pt x="122" y="211"/>
                      </a:lnTo>
                      <a:lnTo>
                        <a:pt x="107" y="209"/>
                      </a:lnTo>
                      <a:lnTo>
                        <a:pt x="94" y="208"/>
                      </a:lnTo>
                      <a:lnTo>
                        <a:pt x="80" y="207"/>
                      </a:lnTo>
                      <a:lnTo>
                        <a:pt x="60" y="204"/>
                      </a:lnTo>
                      <a:lnTo>
                        <a:pt x="33" y="215"/>
                      </a:lnTo>
                      <a:lnTo>
                        <a:pt x="33" y="214"/>
                      </a:lnTo>
                      <a:lnTo>
                        <a:pt x="32" y="213"/>
                      </a:lnTo>
                      <a:lnTo>
                        <a:pt x="26" y="206"/>
                      </a:lnTo>
                      <a:lnTo>
                        <a:pt x="21" y="203"/>
                      </a:lnTo>
                      <a:lnTo>
                        <a:pt x="11" y="196"/>
                      </a:lnTo>
                      <a:lnTo>
                        <a:pt x="7" y="192"/>
                      </a:lnTo>
                      <a:lnTo>
                        <a:pt x="5" y="192"/>
                      </a:lnTo>
                      <a:lnTo>
                        <a:pt x="3" y="190"/>
                      </a:lnTo>
                      <a:lnTo>
                        <a:pt x="1" y="188"/>
                      </a:lnTo>
                      <a:lnTo>
                        <a:pt x="1" y="187"/>
                      </a:lnTo>
                      <a:lnTo>
                        <a:pt x="0" y="187"/>
                      </a:lnTo>
                      <a:lnTo>
                        <a:pt x="44" y="160"/>
                      </a:lnTo>
                      <a:lnTo>
                        <a:pt x="75" y="140"/>
                      </a:lnTo>
                      <a:lnTo>
                        <a:pt x="83" y="136"/>
                      </a:lnTo>
                      <a:lnTo>
                        <a:pt x="83" y="135"/>
                      </a:lnTo>
                      <a:lnTo>
                        <a:pt x="90" y="127"/>
                      </a:lnTo>
                      <a:lnTo>
                        <a:pt x="94" y="121"/>
                      </a:lnTo>
                      <a:lnTo>
                        <a:pt x="97" y="117"/>
                      </a:lnTo>
                      <a:lnTo>
                        <a:pt x="98" y="116"/>
                      </a:lnTo>
                      <a:lnTo>
                        <a:pt x="102" y="110"/>
                      </a:lnTo>
                      <a:lnTo>
                        <a:pt x="106" y="104"/>
                      </a:lnTo>
                      <a:lnTo>
                        <a:pt x="110" y="99"/>
                      </a:lnTo>
                      <a:lnTo>
                        <a:pt x="114" y="93"/>
                      </a:lnTo>
                      <a:lnTo>
                        <a:pt x="118" y="87"/>
                      </a:lnTo>
                      <a:lnTo>
                        <a:pt x="122" y="81"/>
                      </a:lnTo>
                      <a:lnTo>
                        <a:pt x="126" y="75"/>
                      </a:lnTo>
                      <a:lnTo>
                        <a:pt x="129" y="72"/>
                      </a:lnTo>
                      <a:lnTo>
                        <a:pt x="134" y="65"/>
                      </a:lnTo>
                      <a:lnTo>
                        <a:pt x="138" y="59"/>
                      </a:lnTo>
                      <a:lnTo>
                        <a:pt x="142" y="56"/>
                      </a:lnTo>
                      <a:lnTo>
                        <a:pt x="142" y="55"/>
                      </a:lnTo>
                      <a:lnTo>
                        <a:pt x="142" y="54"/>
                      </a:lnTo>
                      <a:lnTo>
                        <a:pt x="140" y="47"/>
                      </a:lnTo>
                      <a:lnTo>
                        <a:pt x="139" y="42"/>
                      </a:lnTo>
                      <a:lnTo>
                        <a:pt x="137" y="36"/>
                      </a:lnTo>
                      <a:lnTo>
                        <a:pt x="136" y="28"/>
                      </a:lnTo>
                      <a:lnTo>
                        <a:pt x="134" y="21"/>
                      </a:lnTo>
                      <a:lnTo>
                        <a:pt x="132" y="15"/>
                      </a:lnTo>
                      <a:lnTo>
                        <a:pt x="130" y="3"/>
                      </a:lnTo>
                      <a:lnTo>
                        <a:pt x="129" y="0"/>
                      </a:lnTo>
                      <a:lnTo>
                        <a:pt x="130" y="0"/>
                      </a:lnTo>
                      <a:lnTo>
                        <a:pt x="132" y="1"/>
                      </a:lnTo>
                      <a:lnTo>
                        <a:pt x="138" y="3"/>
                      </a:lnTo>
                      <a:lnTo>
                        <a:pt x="152" y="7"/>
                      </a:lnTo>
                      <a:lnTo>
                        <a:pt x="160" y="10"/>
                      </a:lnTo>
                      <a:lnTo>
                        <a:pt x="164" y="11"/>
                      </a:lnTo>
                      <a:lnTo>
                        <a:pt x="166" y="11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9" name="Freeform 109">
                  <a:extLst>
                    <a:ext uri="{FF2B5EF4-FFF2-40B4-BE49-F238E27FC236}">
                      <a16:creationId xmlns:a16="http://schemas.microsoft.com/office/drawing/2014/main" id="{E665249A-3763-4608-B047-3807F1ED2D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06800" y="3670300"/>
                  <a:ext cx="582613" cy="496888"/>
                </a:xfrm>
                <a:custGeom>
                  <a:avLst/>
                  <a:gdLst>
                    <a:gd name="T0" fmla="*/ 364 w 367"/>
                    <a:gd name="T1" fmla="*/ 13 h 313"/>
                    <a:gd name="T2" fmla="*/ 275 w 367"/>
                    <a:gd name="T3" fmla="*/ 311 h 313"/>
                    <a:gd name="T4" fmla="*/ 45 w 367"/>
                    <a:gd name="T5" fmla="*/ 305 h 313"/>
                    <a:gd name="T6" fmla="*/ 0 w 367"/>
                    <a:gd name="T7" fmla="*/ 160 h 313"/>
                    <a:gd name="T8" fmla="*/ 1 w 367"/>
                    <a:gd name="T9" fmla="*/ 157 h 313"/>
                    <a:gd name="T10" fmla="*/ 4 w 367"/>
                    <a:gd name="T11" fmla="*/ 155 h 313"/>
                    <a:gd name="T12" fmla="*/ 6 w 367"/>
                    <a:gd name="T13" fmla="*/ 154 h 313"/>
                    <a:gd name="T14" fmla="*/ 9 w 367"/>
                    <a:gd name="T15" fmla="*/ 153 h 313"/>
                    <a:gd name="T16" fmla="*/ 11 w 367"/>
                    <a:gd name="T17" fmla="*/ 150 h 313"/>
                    <a:gd name="T18" fmla="*/ 12 w 367"/>
                    <a:gd name="T19" fmla="*/ 148 h 313"/>
                    <a:gd name="T20" fmla="*/ 16 w 367"/>
                    <a:gd name="T21" fmla="*/ 146 h 313"/>
                    <a:gd name="T22" fmla="*/ 19 w 367"/>
                    <a:gd name="T23" fmla="*/ 144 h 313"/>
                    <a:gd name="T24" fmla="*/ 23 w 367"/>
                    <a:gd name="T25" fmla="*/ 140 h 313"/>
                    <a:gd name="T26" fmla="*/ 26 w 367"/>
                    <a:gd name="T27" fmla="*/ 140 h 313"/>
                    <a:gd name="T28" fmla="*/ 33 w 367"/>
                    <a:gd name="T29" fmla="*/ 137 h 313"/>
                    <a:gd name="T30" fmla="*/ 35 w 367"/>
                    <a:gd name="T31" fmla="*/ 137 h 313"/>
                    <a:gd name="T32" fmla="*/ 39 w 367"/>
                    <a:gd name="T33" fmla="*/ 136 h 313"/>
                    <a:gd name="T34" fmla="*/ 43 w 367"/>
                    <a:gd name="T35" fmla="*/ 136 h 313"/>
                    <a:gd name="T36" fmla="*/ 46 w 367"/>
                    <a:gd name="T37" fmla="*/ 135 h 313"/>
                    <a:gd name="T38" fmla="*/ 48 w 367"/>
                    <a:gd name="T39" fmla="*/ 133 h 313"/>
                    <a:gd name="T40" fmla="*/ 219 w 367"/>
                    <a:gd name="T41" fmla="*/ 20 h 313"/>
                    <a:gd name="T42" fmla="*/ 223 w 367"/>
                    <a:gd name="T43" fmla="*/ 23 h 313"/>
                    <a:gd name="T44" fmla="*/ 229 w 367"/>
                    <a:gd name="T45" fmla="*/ 26 h 313"/>
                    <a:gd name="T46" fmla="*/ 233 w 367"/>
                    <a:gd name="T47" fmla="*/ 25 h 313"/>
                    <a:gd name="T48" fmla="*/ 237 w 367"/>
                    <a:gd name="T49" fmla="*/ 24 h 313"/>
                    <a:gd name="T50" fmla="*/ 238 w 367"/>
                    <a:gd name="T51" fmla="*/ 30 h 313"/>
                    <a:gd name="T52" fmla="*/ 242 w 367"/>
                    <a:gd name="T53" fmla="*/ 32 h 313"/>
                    <a:gd name="T54" fmla="*/ 243 w 367"/>
                    <a:gd name="T55" fmla="*/ 34 h 313"/>
                    <a:gd name="T56" fmla="*/ 245 w 367"/>
                    <a:gd name="T57" fmla="*/ 31 h 313"/>
                    <a:gd name="T58" fmla="*/ 248 w 367"/>
                    <a:gd name="T59" fmla="*/ 35 h 313"/>
                    <a:gd name="T60" fmla="*/ 253 w 367"/>
                    <a:gd name="T61" fmla="*/ 35 h 313"/>
                    <a:gd name="T62" fmla="*/ 260 w 367"/>
                    <a:gd name="T63" fmla="*/ 38 h 313"/>
                    <a:gd name="T64" fmla="*/ 263 w 367"/>
                    <a:gd name="T65" fmla="*/ 38 h 313"/>
                    <a:gd name="T66" fmla="*/ 268 w 367"/>
                    <a:gd name="T67" fmla="*/ 34 h 313"/>
                    <a:gd name="T68" fmla="*/ 274 w 367"/>
                    <a:gd name="T69" fmla="*/ 30 h 313"/>
                    <a:gd name="T70" fmla="*/ 277 w 367"/>
                    <a:gd name="T71" fmla="*/ 32 h 313"/>
                    <a:gd name="T72" fmla="*/ 279 w 367"/>
                    <a:gd name="T73" fmla="*/ 37 h 313"/>
                    <a:gd name="T74" fmla="*/ 282 w 367"/>
                    <a:gd name="T75" fmla="*/ 37 h 313"/>
                    <a:gd name="T76" fmla="*/ 287 w 367"/>
                    <a:gd name="T77" fmla="*/ 34 h 313"/>
                    <a:gd name="T78" fmla="*/ 289 w 367"/>
                    <a:gd name="T79" fmla="*/ 36 h 313"/>
                    <a:gd name="T80" fmla="*/ 296 w 367"/>
                    <a:gd name="T81" fmla="*/ 34 h 313"/>
                    <a:gd name="T82" fmla="*/ 302 w 367"/>
                    <a:gd name="T83" fmla="*/ 26 h 313"/>
                    <a:gd name="T84" fmla="*/ 307 w 367"/>
                    <a:gd name="T85" fmla="*/ 25 h 313"/>
                    <a:gd name="T86" fmla="*/ 310 w 367"/>
                    <a:gd name="T87" fmla="*/ 29 h 313"/>
                    <a:gd name="T88" fmla="*/ 313 w 367"/>
                    <a:gd name="T89" fmla="*/ 35 h 313"/>
                    <a:gd name="T90" fmla="*/ 316 w 367"/>
                    <a:gd name="T91" fmla="*/ 36 h 313"/>
                    <a:gd name="T92" fmla="*/ 319 w 367"/>
                    <a:gd name="T93" fmla="*/ 32 h 313"/>
                    <a:gd name="T94" fmla="*/ 325 w 367"/>
                    <a:gd name="T95" fmla="*/ 30 h 313"/>
                    <a:gd name="T96" fmla="*/ 329 w 367"/>
                    <a:gd name="T97" fmla="*/ 30 h 313"/>
                    <a:gd name="T98" fmla="*/ 333 w 367"/>
                    <a:gd name="T99" fmla="*/ 27 h 313"/>
                    <a:gd name="T100" fmla="*/ 336 w 367"/>
                    <a:gd name="T101" fmla="*/ 30 h 313"/>
                    <a:gd name="T102" fmla="*/ 339 w 367"/>
                    <a:gd name="T103" fmla="*/ 29 h 313"/>
                    <a:gd name="T104" fmla="*/ 339 w 367"/>
                    <a:gd name="T105" fmla="*/ 26 h 313"/>
                    <a:gd name="T106" fmla="*/ 343 w 367"/>
                    <a:gd name="T107" fmla="*/ 24 h 313"/>
                    <a:gd name="T108" fmla="*/ 348 w 367"/>
                    <a:gd name="T109" fmla="*/ 23 h 313"/>
                    <a:gd name="T110" fmla="*/ 350 w 367"/>
                    <a:gd name="T111" fmla="*/ 19 h 313"/>
                    <a:gd name="T112" fmla="*/ 353 w 367"/>
                    <a:gd name="T113" fmla="*/ 15 h 313"/>
                    <a:gd name="T114" fmla="*/ 357 w 367"/>
                    <a:gd name="T115" fmla="*/ 14 h 313"/>
                    <a:gd name="T116" fmla="*/ 361 w 367"/>
                    <a:gd name="T117" fmla="*/ 15 h 313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367"/>
                    <a:gd name="T178" fmla="*/ 0 h 313"/>
                    <a:gd name="T179" fmla="*/ 367 w 367"/>
                    <a:gd name="T180" fmla="*/ 313 h 313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367" h="313">
                      <a:moveTo>
                        <a:pt x="362" y="15"/>
                      </a:moveTo>
                      <a:lnTo>
                        <a:pt x="363" y="15"/>
                      </a:lnTo>
                      <a:lnTo>
                        <a:pt x="363" y="14"/>
                      </a:lnTo>
                      <a:lnTo>
                        <a:pt x="364" y="14"/>
                      </a:lnTo>
                      <a:lnTo>
                        <a:pt x="364" y="13"/>
                      </a:lnTo>
                      <a:lnTo>
                        <a:pt x="365" y="12"/>
                      </a:lnTo>
                      <a:lnTo>
                        <a:pt x="367" y="13"/>
                      </a:lnTo>
                      <a:lnTo>
                        <a:pt x="351" y="166"/>
                      </a:lnTo>
                      <a:lnTo>
                        <a:pt x="335" y="313"/>
                      </a:lnTo>
                      <a:lnTo>
                        <a:pt x="275" y="311"/>
                      </a:lnTo>
                      <a:lnTo>
                        <a:pt x="268" y="311"/>
                      </a:lnTo>
                      <a:lnTo>
                        <a:pt x="266" y="311"/>
                      </a:lnTo>
                      <a:lnTo>
                        <a:pt x="179" y="308"/>
                      </a:lnTo>
                      <a:lnTo>
                        <a:pt x="139" y="307"/>
                      </a:lnTo>
                      <a:lnTo>
                        <a:pt x="138" y="307"/>
                      </a:lnTo>
                      <a:lnTo>
                        <a:pt x="45" y="305"/>
                      </a:lnTo>
                      <a:lnTo>
                        <a:pt x="38" y="304"/>
                      </a:lnTo>
                      <a:lnTo>
                        <a:pt x="25" y="304"/>
                      </a:lnTo>
                      <a:lnTo>
                        <a:pt x="37" y="212"/>
                      </a:lnTo>
                      <a:lnTo>
                        <a:pt x="1" y="161"/>
                      </a:lnTo>
                      <a:lnTo>
                        <a:pt x="0" y="160"/>
                      </a:lnTo>
                      <a:lnTo>
                        <a:pt x="0" y="159"/>
                      </a:lnTo>
                      <a:lnTo>
                        <a:pt x="1" y="159"/>
                      </a:lnTo>
                      <a:lnTo>
                        <a:pt x="1" y="158"/>
                      </a:lnTo>
                      <a:lnTo>
                        <a:pt x="1" y="157"/>
                      </a:lnTo>
                      <a:lnTo>
                        <a:pt x="2" y="157"/>
                      </a:lnTo>
                      <a:lnTo>
                        <a:pt x="3" y="156"/>
                      </a:lnTo>
                      <a:lnTo>
                        <a:pt x="4" y="156"/>
                      </a:lnTo>
                      <a:lnTo>
                        <a:pt x="4" y="155"/>
                      </a:lnTo>
                      <a:lnTo>
                        <a:pt x="5" y="155"/>
                      </a:lnTo>
                      <a:lnTo>
                        <a:pt x="6" y="155"/>
                      </a:lnTo>
                      <a:lnTo>
                        <a:pt x="6" y="154"/>
                      </a:lnTo>
                      <a:lnTo>
                        <a:pt x="7" y="154"/>
                      </a:lnTo>
                      <a:lnTo>
                        <a:pt x="8" y="154"/>
                      </a:lnTo>
                      <a:lnTo>
                        <a:pt x="8" y="153"/>
                      </a:lnTo>
                      <a:lnTo>
                        <a:pt x="9" y="153"/>
                      </a:lnTo>
                      <a:lnTo>
                        <a:pt x="10" y="152"/>
                      </a:lnTo>
                      <a:lnTo>
                        <a:pt x="11" y="150"/>
                      </a:lnTo>
                      <a:lnTo>
                        <a:pt x="12" y="150"/>
                      </a:lnTo>
                      <a:lnTo>
                        <a:pt x="12" y="149"/>
                      </a:lnTo>
                      <a:lnTo>
                        <a:pt x="12" y="148"/>
                      </a:lnTo>
                      <a:lnTo>
                        <a:pt x="13" y="148"/>
                      </a:lnTo>
                      <a:lnTo>
                        <a:pt x="14" y="148"/>
                      </a:lnTo>
                      <a:lnTo>
                        <a:pt x="15" y="147"/>
                      </a:lnTo>
                      <a:lnTo>
                        <a:pt x="16" y="147"/>
                      </a:lnTo>
                      <a:lnTo>
                        <a:pt x="16" y="146"/>
                      </a:lnTo>
                      <a:lnTo>
                        <a:pt x="17" y="145"/>
                      </a:lnTo>
                      <a:lnTo>
                        <a:pt x="18" y="145"/>
                      </a:lnTo>
                      <a:lnTo>
                        <a:pt x="19" y="145"/>
                      </a:lnTo>
                      <a:lnTo>
                        <a:pt x="19" y="144"/>
                      </a:lnTo>
                      <a:lnTo>
                        <a:pt x="20" y="144"/>
                      </a:lnTo>
                      <a:lnTo>
                        <a:pt x="21" y="143"/>
                      </a:lnTo>
                      <a:lnTo>
                        <a:pt x="22" y="142"/>
                      </a:lnTo>
                      <a:lnTo>
                        <a:pt x="23" y="140"/>
                      </a:lnTo>
                      <a:lnTo>
                        <a:pt x="24" y="140"/>
                      </a:lnTo>
                      <a:lnTo>
                        <a:pt x="25" y="140"/>
                      </a:lnTo>
                      <a:lnTo>
                        <a:pt x="26" y="140"/>
                      </a:lnTo>
                      <a:lnTo>
                        <a:pt x="27" y="139"/>
                      </a:lnTo>
                      <a:lnTo>
                        <a:pt x="28" y="138"/>
                      </a:lnTo>
                      <a:lnTo>
                        <a:pt x="29" y="138"/>
                      </a:lnTo>
                      <a:lnTo>
                        <a:pt x="31" y="138"/>
                      </a:lnTo>
                      <a:lnTo>
                        <a:pt x="32" y="138"/>
                      </a:lnTo>
                      <a:lnTo>
                        <a:pt x="33" y="137"/>
                      </a:lnTo>
                      <a:lnTo>
                        <a:pt x="34" y="137"/>
                      </a:lnTo>
                      <a:lnTo>
                        <a:pt x="35" y="137"/>
                      </a:lnTo>
                      <a:lnTo>
                        <a:pt x="36" y="137"/>
                      </a:lnTo>
                      <a:lnTo>
                        <a:pt x="37" y="137"/>
                      </a:lnTo>
                      <a:lnTo>
                        <a:pt x="39" y="136"/>
                      </a:lnTo>
                      <a:lnTo>
                        <a:pt x="40" y="136"/>
                      </a:lnTo>
                      <a:lnTo>
                        <a:pt x="40" y="137"/>
                      </a:lnTo>
                      <a:lnTo>
                        <a:pt x="41" y="137"/>
                      </a:lnTo>
                      <a:lnTo>
                        <a:pt x="42" y="136"/>
                      </a:lnTo>
                      <a:lnTo>
                        <a:pt x="43" y="136"/>
                      </a:lnTo>
                      <a:lnTo>
                        <a:pt x="44" y="136"/>
                      </a:lnTo>
                      <a:lnTo>
                        <a:pt x="45" y="136"/>
                      </a:lnTo>
                      <a:lnTo>
                        <a:pt x="45" y="135"/>
                      </a:lnTo>
                      <a:lnTo>
                        <a:pt x="46" y="135"/>
                      </a:lnTo>
                      <a:lnTo>
                        <a:pt x="47" y="134"/>
                      </a:lnTo>
                      <a:lnTo>
                        <a:pt x="48" y="133"/>
                      </a:lnTo>
                      <a:lnTo>
                        <a:pt x="70" y="113"/>
                      </a:lnTo>
                      <a:lnTo>
                        <a:pt x="125" y="62"/>
                      </a:lnTo>
                      <a:lnTo>
                        <a:pt x="190" y="0"/>
                      </a:lnTo>
                      <a:lnTo>
                        <a:pt x="219" y="19"/>
                      </a:lnTo>
                      <a:lnTo>
                        <a:pt x="219" y="20"/>
                      </a:lnTo>
                      <a:lnTo>
                        <a:pt x="220" y="21"/>
                      </a:lnTo>
                      <a:lnTo>
                        <a:pt x="221" y="22"/>
                      </a:lnTo>
                      <a:lnTo>
                        <a:pt x="222" y="22"/>
                      </a:lnTo>
                      <a:lnTo>
                        <a:pt x="223" y="23"/>
                      </a:lnTo>
                      <a:lnTo>
                        <a:pt x="225" y="23"/>
                      </a:lnTo>
                      <a:lnTo>
                        <a:pt x="226" y="24"/>
                      </a:lnTo>
                      <a:lnTo>
                        <a:pt x="227" y="24"/>
                      </a:lnTo>
                      <a:lnTo>
                        <a:pt x="228" y="25"/>
                      </a:lnTo>
                      <a:lnTo>
                        <a:pt x="229" y="26"/>
                      </a:lnTo>
                      <a:lnTo>
                        <a:pt x="230" y="26"/>
                      </a:lnTo>
                      <a:lnTo>
                        <a:pt x="231" y="26"/>
                      </a:lnTo>
                      <a:lnTo>
                        <a:pt x="232" y="26"/>
                      </a:lnTo>
                      <a:lnTo>
                        <a:pt x="233" y="25"/>
                      </a:lnTo>
                      <a:lnTo>
                        <a:pt x="233" y="24"/>
                      </a:lnTo>
                      <a:lnTo>
                        <a:pt x="234" y="23"/>
                      </a:lnTo>
                      <a:lnTo>
                        <a:pt x="235" y="23"/>
                      </a:lnTo>
                      <a:lnTo>
                        <a:pt x="237" y="24"/>
                      </a:lnTo>
                      <a:lnTo>
                        <a:pt x="237" y="26"/>
                      </a:lnTo>
                      <a:lnTo>
                        <a:pt x="237" y="29"/>
                      </a:lnTo>
                      <a:lnTo>
                        <a:pt x="238" y="30"/>
                      </a:lnTo>
                      <a:lnTo>
                        <a:pt x="239" y="31"/>
                      </a:lnTo>
                      <a:lnTo>
                        <a:pt x="240" y="31"/>
                      </a:lnTo>
                      <a:lnTo>
                        <a:pt x="241" y="32"/>
                      </a:lnTo>
                      <a:lnTo>
                        <a:pt x="242" y="32"/>
                      </a:lnTo>
                      <a:lnTo>
                        <a:pt x="242" y="33"/>
                      </a:lnTo>
                      <a:lnTo>
                        <a:pt x="242" y="34"/>
                      </a:lnTo>
                      <a:lnTo>
                        <a:pt x="243" y="34"/>
                      </a:lnTo>
                      <a:lnTo>
                        <a:pt x="243" y="33"/>
                      </a:lnTo>
                      <a:lnTo>
                        <a:pt x="244" y="33"/>
                      </a:lnTo>
                      <a:lnTo>
                        <a:pt x="244" y="32"/>
                      </a:lnTo>
                      <a:lnTo>
                        <a:pt x="245" y="32"/>
                      </a:lnTo>
                      <a:lnTo>
                        <a:pt x="245" y="31"/>
                      </a:lnTo>
                      <a:lnTo>
                        <a:pt x="246" y="31"/>
                      </a:lnTo>
                      <a:lnTo>
                        <a:pt x="247" y="32"/>
                      </a:lnTo>
                      <a:lnTo>
                        <a:pt x="248" y="32"/>
                      </a:lnTo>
                      <a:lnTo>
                        <a:pt x="248" y="33"/>
                      </a:lnTo>
                      <a:lnTo>
                        <a:pt x="248" y="34"/>
                      </a:lnTo>
                      <a:lnTo>
                        <a:pt x="248" y="35"/>
                      </a:lnTo>
                      <a:lnTo>
                        <a:pt x="249" y="35"/>
                      </a:lnTo>
                      <a:lnTo>
                        <a:pt x="250" y="36"/>
                      </a:lnTo>
                      <a:lnTo>
                        <a:pt x="251" y="36"/>
                      </a:lnTo>
                      <a:lnTo>
                        <a:pt x="252" y="36"/>
                      </a:lnTo>
                      <a:lnTo>
                        <a:pt x="253" y="35"/>
                      </a:lnTo>
                      <a:lnTo>
                        <a:pt x="255" y="35"/>
                      </a:lnTo>
                      <a:lnTo>
                        <a:pt x="257" y="36"/>
                      </a:lnTo>
                      <a:lnTo>
                        <a:pt x="258" y="36"/>
                      </a:lnTo>
                      <a:lnTo>
                        <a:pt x="259" y="37"/>
                      </a:lnTo>
                      <a:lnTo>
                        <a:pt x="260" y="38"/>
                      </a:lnTo>
                      <a:lnTo>
                        <a:pt x="261" y="38"/>
                      </a:lnTo>
                      <a:lnTo>
                        <a:pt x="262" y="38"/>
                      </a:lnTo>
                      <a:lnTo>
                        <a:pt x="263" y="38"/>
                      </a:lnTo>
                      <a:lnTo>
                        <a:pt x="263" y="36"/>
                      </a:lnTo>
                      <a:lnTo>
                        <a:pt x="264" y="36"/>
                      </a:lnTo>
                      <a:lnTo>
                        <a:pt x="266" y="35"/>
                      </a:lnTo>
                      <a:lnTo>
                        <a:pt x="268" y="34"/>
                      </a:lnTo>
                      <a:lnTo>
                        <a:pt x="269" y="34"/>
                      </a:lnTo>
                      <a:lnTo>
                        <a:pt x="271" y="32"/>
                      </a:lnTo>
                      <a:lnTo>
                        <a:pt x="273" y="31"/>
                      </a:lnTo>
                      <a:lnTo>
                        <a:pt x="274" y="30"/>
                      </a:lnTo>
                      <a:lnTo>
                        <a:pt x="275" y="30"/>
                      </a:lnTo>
                      <a:lnTo>
                        <a:pt x="276" y="30"/>
                      </a:lnTo>
                      <a:lnTo>
                        <a:pt x="277" y="31"/>
                      </a:lnTo>
                      <a:lnTo>
                        <a:pt x="277" y="32"/>
                      </a:lnTo>
                      <a:lnTo>
                        <a:pt x="277" y="33"/>
                      </a:lnTo>
                      <a:lnTo>
                        <a:pt x="277" y="34"/>
                      </a:lnTo>
                      <a:lnTo>
                        <a:pt x="277" y="35"/>
                      </a:lnTo>
                      <a:lnTo>
                        <a:pt x="278" y="36"/>
                      </a:lnTo>
                      <a:lnTo>
                        <a:pt x="279" y="37"/>
                      </a:lnTo>
                      <a:lnTo>
                        <a:pt x="280" y="37"/>
                      </a:lnTo>
                      <a:lnTo>
                        <a:pt x="281" y="37"/>
                      </a:lnTo>
                      <a:lnTo>
                        <a:pt x="282" y="37"/>
                      </a:lnTo>
                      <a:lnTo>
                        <a:pt x="283" y="36"/>
                      </a:lnTo>
                      <a:lnTo>
                        <a:pt x="283" y="35"/>
                      </a:lnTo>
                      <a:lnTo>
                        <a:pt x="284" y="34"/>
                      </a:lnTo>
                      <a:lnTo>
                        <a:pt x="285" y="34"/>
                      </a:lnTo>
                      <a:lnTo>
                        <a:pt x="287" y="34"/>
                      </a:lnTo>
                      <a:lnTo>
                        <a:pt x="288" y="34"/>
                      </a:lnTo>
                      <a:lnTo>
                        <a:pt x="288" y="35"/>
                      </a:lnTo>
                      <a:lnTo>
                        <a:pt x="289" y="35"/>
                      </a:lnTo>
                      <a:lnTo>
                        <a:pt x="289" y="36"/>
                      </a:lnTo>
                      <a:lnTo>
                        <a:pt x="290" y="35"/>
                      </a:lnTo>
                      <a:lnTo>
                        <a:pt x="291" y="35"/>
                      </a:lnTo>
                      <a:lnTo>
                        <a:pt x="295" y="35"/>
                      </a:lnTo>
                      <a:lnTo>
                        <a:pt x="296" y="34"/>
                      </a:lnTo>
                      <a:lnTo>
                        <a:pt x="298" y="32"/>
                      </a:lnTo>
                      <a:lnTo>
                        <a:pt x="300" y="31"/>
                      </a:lnTo>
                      <a:lnTo>
                        <a:pt x="300" y="29"/>
                      </a:lnTo>
                      <a:lnTo>
                        <a:pt x="301" y="28"/>
                      </a:lnTo>
                      <a:lnTo>
                        <a:pt x="301" y="27"/>
                      </a:lnTo>
                      <a:lnTo>
                        <a:pt x="302" y="26"/>
                      </a:lnTo>
                      <a:lnTo>
                        <a:pt x="304" y="26"/>
                      </a:lnTo>
                      <a:lnTo>
                        <a:pt x="306" y="25"/>
                      </a:lnTo>
                      <a:lnTo>
                        <a:pt x="307" y="25"/>
                      </a:lnTo>
                      <a:lnTo>
                        <a:pt x="308" y="26"/>
                      </a:lnTo>
                      <a:lnTo>
                        <a:pt x="309" y="27"/>
                      </a:lnTo>
                      <a:lnTo>
                        <a:pt x="310" y="28"/>
                      </a:lnTo>
                      <a:lnTo>
                        <a:pt x="310" y="29"/>
                      </a:lnTo>
                      <a:lnTo>
                        <a:pt x="310" y="30"/>
                      </a:lnTo>
                      <a:lnTo>
                        <a:pt x="310" y="32"/>
                      </a:lnTo>
                      <a:lnTo>
                        <a:pt x="311" y="32"/>
                      </a:lnTo>
                      <a:lnTo>
                        <a:pt x="312" y="34"/>
                      </a:lnTo>
                      <a:lnTo>
                        <a:pt x="313" y="35"/>
                      </a:lnTo>
                      <a:lnTo>
                        <a:pt x="314" y="36"/>
                      </a:lnTo>
                      <a:lnTo>
                        <a:pt x="316" y="36"/>
                      </a:lnTo>
                      <a:lnTo>
                        <a:pt x="317" y="36"/>
                      </a:lnTo>
                      <a:lnTo>
                        <a:pt x="318" y="34"/>
                      </a:lnTo>
                      <a:lnTo>
                        <a:pt x="318" y="33"/>
                      </a:lnTo>
                      <a:lnTo>
                        <a:pt x="319" y="32"/>
                      </a:lnTo>
                      <a:lnTo>
                        <a:pt x="321" y="33"/>
                      </a:lnTo>
                      <a:lnTo>
                        <a:pt x="322" y="33"/>
                      </a:lnTo>
                      <a:lnTo>
                        <a:pt x="323" y="32"/>
                      </a:lnTo>
                      <a:lnTo>
                        <a:pt x="324" y="32"/>
                      </a:lnTo>
                      <a:lnTo>
                        <a:pt x="325" y="30"/>
                      </a:lnTo>
                      <a:lnTo>
                        <a:pt x="326" y="29"/>
                      </a:lnTo>
                      <a:lnTo>
                        <a:pt x="327" y="29"/>
                      </a:lnTo>
                      <a:lnTo>
                        <a:pt x="329" y="30"/>
                      </a:lnTo>
                      <a:lnTo>
                        <a:pt x="330" y="29"/>
                      </a:lnTo>
                      <a:lnTo>
                        <a:pt x="331" y="28"/>
                      </a:lnTo>
                      <a:lnTo>
                        <a:pt x="332" y="28"/>
                      </a:lnTo>
                      <a:lnTo>
                        <a:pt x="333" y="27"/>
                      </a:lnTo>
                      <a:lnTo>
                        <a:pt x="334" y="27"/>
                      </a:lnTo>
                      <a:lnTo>
                        <a:pt x="335" y="27"/>
                      </a:lnTo>
                      <a:lnTo>
                        <a:pt x="335" y="28"/>
                      </a:lnTo>
                      <a:lnTo>
                        <a:pt x="336" y="29"/>
                      </a:lnTo>
                      <a:lnTo>
                        <a:pt x="336" y="30"/>
                      </a:lnTo>
                      <a:lnTo>
                        <a:pt x="337" y="30"/>
                      </a:lnTo>
                      <a:lnTo>
                        <a:pt x="338" y="31"/>
                      </a:lnTo>
                      <a:lnTo>
                        <a:pt x="339" y="30"/>
                      </a:lnTo>
                      <a:lnTo>
                        <a:pt x="339" y="29"/>
                      </a:lnTo>
                      <a:lnTo>
                        <a:pt x="339" y="27"/>
                      </a:lnTo>
                      <a:lnTo>
                        <a:pt x="338" y="27"/>
                      </a:lnTo>
                      <a:lnTo>
                        <a:pt x="338" y="26"/>
                      </a:lnTo>
                      <a:lnTo>
                        <a:pt x="339" y="26"/>
                      </a:lnTo>
                      <a:lnTo>
                        <a:pt x="340" y="25"/>
                      </a:lnTo>
                      <a:lnTo>
                        <a:pt x="341" y="25"/>
                      </a:lnTo>
                      <a:lnTo>
                        <a:pt x="342" y="25"/>
                      </a:lnTo>
                      <a:lnTo>
                        <a:pt x="343" y="24"/>
                      </a:lnTo>
                      <a:lnTo>
                        <a:pt x="345" y="24"/>
                      </a:lnTo>
                      <a:lnTo>
                        <a:pt x="346" y="24"/>
                      </a:lnTo>
                      <a:lnTo>
                        <a:pt x="347" y="24"/>
                      </a:lnTo>
                      <a:lnTo>
                        <a:pt x="348" y="23"/>
                      </a:lnTo>
                      <a:lnTo>
                        <a:pt x="349" y="22"/>
                      </a:lnTo>
                      <a:lnTo>
                        <a:pt x="349" y="21"/>
                      </a:lnTo>
                      <a:lnTo>
                        <a:pt x="349" y="20"/>
                      </a:lnTo>
                      <a:lnTo>
                        <a:pt x="350" y="19"/>
                      </a:lnTo>
                      <a:lnTo>
                        <a:pt x="350" y="18"/>
                      </a:lnTo>
                      <a:lnTo>
                        <a:pt x="351" y="18"/>
                      </a:lnTo>
                      <a:lnTo>
                        <a:pt x="352" y="17"/>
                      </a:lnTo>
                      <a:lnTo>
                        <a:pt x="353" y="16"/>
                      </a:lnTo>
                      <a:lnTo>
                        <a:pt x="353" y="15"/>
                      </a:lnTo>
                      <a:lnTo>
                        <a:pt x="354" y="14"/>
                      </a:lnTo>
                      <a:lnTo>
                        <a:pt x="355" y="14"/>
                      </a:lnTo>
                      <a:lnTo>
                        <a:pt x="356" y="14"/>
                      </a:lnTo>
                      <a:lnTo>
                        <a:pt x="357" y="14"/>
                      </a:lnTo>
                      <a:lnTo>
                        <a:pt x="358" y="14"/>
                      </a:lnTo>
                      <a:lnTo>
                        <a:pt x="359" y="14"/>
                      </a:lnTo>
                      <a:lnTo>
                        <a:pt x="359" y="15"/>
                      </a:lnTo>
                      <a:lnTo>
                        <a:pt x="360" y="16"/>
                      </a:lnTo>
                      <a:lnTo>
                        <a:pt x="361" y="15"/>
                      </a:lnTo>
                      <a:lnTo>
                        <a:pt x="362" y="15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" name="Freeform 110">
                  <a:extLst>
                    <a:ext uri="{FF2B5EF4-FFF2-40B4-BE49-F238E27FC236}">
                      <a16:creationId xmlns:a16="http://schemas.microsoft.com/office/drawing/2014/main" id="{61336490-6510-4736-B8A9-220CECE83BE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452938" y="3711575"/>
                  <a:ext cx="576262" cy="473075"/>
                </a:xfrm>
                <a:custGeom>
                  <a:avLst/>
                  <a:gdLst>
                    <a:gd name="T0" fmla="*/ 133 w 363"/>
                    <a:gd name="T1" fmla="*/ 3 h 298"/>
                    <a:gd name="T2" fmla="*/ 156 w 363"/>
                    <a:gd name="T3" fmla="*/ 6 h 298"/>
                    <a:gd name="T4" fmla="*/ 182 w 363"/>
                    <a:gd name="T5" fmla="*/ 6 h 298"/>
                    <a:gd name="T6" fmla="*/ 209 w 363"/>
                    <a:gd name="T7" fmla="*/ 4 h 298"/>
                    <a:gd name="T8" fmla="*/ 219 w 363"/>
                    <a:gd name="T9" fmla="*/ 6 h 298"/>
                    <a:gd name="T10" fmla="*/ 234 w 363"/>
                    <a:gd name="T11" fmla="*/ 15 h 298"/>
                    <a:gd name="T12" fmla="*/ 261 w 363"/>
                    <a:gd name="T13" fmla="*/ 16 h 298"/>
                    <a:gd name="T14" fmla="*/ 268 w 363"/>
                    <a:gd name="T15" fmla="*/ 29 h 298"/>
                    <a:gd name="T16" fmla="*/ 279 w 363"/>
                    <a:gd name="T17" fmla="*/ 36 h 298"/>
                    <a:gd name="T18" fmla="*/ 288 w 363"/>
                    <a:gd name="T19" fmla="*/ 49 h 298"/>
                    <a:gd name="T20" fmla="*/ 288 w 363"/>
                    <a:gd name="T21" fmla="*/ 60 h 298"/>
                    <a:gd name="T22" fmla="*/ 285 w 363"/>
                    <a:gd name="T23" fmla="*/ 71 h 298"/>
                    <a:gd name="T24" fmla="*/ 285 w 363"/>
                    <a:gd name="T25" fmla="*/ 84 h 298"/>
                    <a:gd name="T26" fmla="*/ 290 w 363"/>
                    <a:gd name="T27" fmla="*/ 93 h 298"/>
                    <a:gd name="T28" fmla="*/ 305 w 363"/>
                    <a:gd name="T29" fmla="*/ 93 h 298"/>
                    <a:gd name="T30" fmla="*/ 313 w 363"/>
                    <a:gd name="T31" fmla="*/ 94 h 298"/>
                    <a:gd name="T32" fmla="*/ 324 w 363"/>
                    <a:gd name="T33" fmla="*/ 94 h 298"/>
                    <a:gd name="T34" fmla="*/ 335 w 363"/>
                    <a:gd name="T35" fmla="*/ 95 h 298"/>
                    <a:gd name="T36" fmla="*/ 345 w 363"/>
                    <a:gd name="T37" fmla="*/ 99 h 298"/>
                    <a:gd name="T38" fmla="*/ 352 w 363"/>
                    <a:gd name="T39" fmla="*/ 104 h 298"/>
                    <a:gd name="T40" fmla="*/ 360 w 363"/>
                    <a:gd name="T41" fmla="*/ 110 h 298"/>
                    <a:gd name="T42" fmla="*/ 356 w 363"/>
                    <a:gd name="T43" fmla="*/ 116 h 298"/>
                    <a:gd name="T44" fmla="*/ 328 w 363"/>
                    <a:gd name="T45" fmla="*/ 125 h 298"/>
                    <a:gd name="T46" fmla="*/ 313 w 363"/>
                    <a:gd name="T47" fmla="*/ 135 h 298"/>
                    <a:gd name="T48" fmla="*/ 291 w 363"/>
                    <a:gd name="T49" fmla="*/ 150 h 298"/>
                    <a:gd name="T50" fmla="*/ 285 w 363"/>
                    <a:gd name="T51" fmla="*/ 169 h 298"/>
                    <a:gd name="T52" fmla="*/ 282 w 363"/>
                    <a:gd name="T53" fmla="*/ 180 h 298"/>
                    <a:gd name="T54" fmla="*/ 283 w 363"/>
                    <a:gd name="T55" fmla="*/ 196 h 298"/>
                    <a:gd name="T56" fmla="*/ 291 w 363"/>
                    <a:gd name="T57" fmla="*/ 204 h 298"/>
                    <a:gd name="T58" fmla="*/ 294 w 363"/>
                    <a:gd name="T59" fmla="*/ 215 h 298"/>
                    <a:gd name="T60" fmla="*/ 257 w 363"/>
                    <a:gd name="T61" fmla="*/ 266 h 298"/>
                    <a:gd name="T62" fmla="*/ 258 w 363"/>
                    <a:gd name="T63" fmla="*/ 277 h 298"/>
                    <a:gd name="T64" fmla="*/ 257 w 363"/>
                    <a:gd name="T65" fmla="*/ 289 h 298"/>
                    <a:gd name="T66" fmla="*/ 246 w 363"/>
                    <a:gd name="T67" fmla="*/ 285 h 298"/>
                    <a:gd name="T68" fmla="*/ 216 w 363"/>
                    <a:gd name="T69" fmla="*/ 292 h 298"/>
                    <a:gd name="T70" fmla="*/ 61 w 363"/>
                    <a:gd name="T71" fmla="*/ 293 h 298"/>
                    <a:gd name="T72" fmla="*/ 67 w 363"/>
                    <a:gd name="T73" fmla="*/ 279 h 298"/>
                    <a:gd name="T74" fmla="*/ 71 w 363"/>
                    <a:gd name="T75" fmla="*/ 266 h 298"/>
                    <a:gd name="T76" fmla="*/ 79 w 363"/>
                    <a:gd name="T77" fmla="*/ 254 h 298"/>
                    <a:gd name="T78" fmla="*/ 92 w 363"/>
                    <a:gd name="T79" fmla="*/ 244 h 298"/>
                    <a:gd name="T80" fmla="*/ 102 w 363"/>
                    <a:gd name="T81" fmla="*/ 233 h 298"/>
                    <a:gd name="T82" fmla="*/ 110 w 363"/>
                    <a:gd name="T83" fmla="*/ 219 h 298"/>
                    <a:gd name="T84" fmla="*/ 105 w 363"/>
                    <a:gd name="T85" fmla="*/ 204 h 298"/>
                    <a:gd name="T86" fmla="*/ 98 w 363"/>
                    <a:gd name="T87" fmla="*/ 191 h 298"/>
                    <a:gd name="T88" fmla="*/ 95 w 363"/>
                    <a:gd name="T89" fmla="*/ 177 h 298"/>
                    <a:gd name="T90" fmla="*/ 100 w 363"/>
                    <a:gd name="T91" fmla="*/ 163 h 298"/>
                    <a:gd name="T92" fmla="*/ 92 w 363"/>
                    <a:gd name="T93" fmla="*/ 155 h 298"/>
                    <a:gd name="T94" fmla="*/ 80 w 363"/>
                    <a:gd name="T95" fmla="*/ 143 h 298"/>
                    <a:gd name="T96" fmla="*/ 80 w 363"/>
                    <a:gd name="T97" fmla="*/ 130 h 298"/>
                    <a:gd name="T98" fmla="*/ 88 w 363"/>
                    <a:gd name="T99" fmla="*/ 119 h 298"/>
                    <a:gd name="T100" fmla="*/ 91 w 363"/>
                    <a:gd name="T101" fmla="*/ 106 h 298"/>
                    <a:gd name="T102" fmla="*/ 79 w 363"/>
                    <a:gd name="T103" fmla="*/ 97 h 298"/>
                    <a:gd name="T104" fmla="*/ 69 w 363"/>
                    <a:gd name="T105" fmla="*/ 86 h 298"/>
                    <a:gd name="T106" fmla="*/ 69 w 363"/>
                    <a:gd name="T107" fmla="*/ 70 h 298"/>
                    <a:gd name="T108" fmla="*/ 63 w 363"/>
                    <a:gd name="T109" fmla="*/ 58 h 298"/>
                    <a:gd name="T110" fmla="*/ 53 w 363"/>
                    <a:gd name="T111" fmla="*/ 50 h 298"/>
                    <a:gd name="T112" fmla="*/ 38 w 363"/>
                    <a:gd name="T113" fmla="*/ 55 h 298"/>
                    <a:gd name="T114" fmla="*/ 28 w 363"/>
                    <a:gd name="T115" fmla="*/ 63 h 298"/>
                    <a:gd name="T116" fmla="*/ 19 w 363"/>
                    <a:gd name="T117" fmla="*/ 74 h 298"/>
                    <a:gd name="T118" fmla="*/ 5 w 363"/>
                    <a:gd name="T119" fmla="*/ 73 h 298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363"/>
                    <a:gd name="T181" fmla="*/ 0 h 298"/>
                    <a:gd name="T182" fmla="*/ 363 w 363"/>
                    <a:gd name="T183" fmla="*/ 298 h 298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363" h="298">
                      <a:moveTo>
                        <a:pt x="111" y="0"/>
                      </a:moveTo>
                      <a:lnTo>
                        <a:pt x="112" y="0"/>
                      </a:lnTo>
                      <a:lnTo>
                        <a:pt x="114" y="0"/>
                      </a:lnTo>
                      <a:lnTo>
                        <a:pt x="115" y="1"/>
                      </a:lnTo>
                      <a:lnTo>
                        <a:pt x="116" y="1"/>
                      </a:lnTo>
                      <a:lnTo>
                        <a:pt x="116" y="2"/>
                      </a:lnTo>
                      <a:lnTo>
                        <a:pt x="118" y="4"/>
                      </a:lnTo>
                      <a:lnTo>
                        <a:pt x="119" y="4"/>
                      </a:lnTo>
                      <a:lnTo>
                        <a:pt x="119" y="5"/>
                      </a:lnTo>
                      <a:lnTo>
                        <a:pt x="123" y="5"/>
                      </a:lnTo>
                      <a:lnTo>
                        <a:pt x="125" y="4"/>
                      </a:lnTo>
                      <a:lnTo>
                        <a:pt x="127" y="3"/>
                      </a:lnTo>
                      <a:lnTo>
                        <a:pt x="128" y="3"/>
                      </a:lnTo>
                      <a:lnTo>
                        <a:pt x="130" y="4"/>
                      </a:lnTo>
                      <a:lnTo>
                        <a:pt x="131" y="4"/>
                      </a:lnTo>
                      <a:lnTo>
                        <a:pt x="132" y="4"/>
                      </a:lnTo>
                      <a:lnTo>
                        <a:pt x="133" y="3"/>
                      </a:lnTo>
                      <a:lnTo>
                        <a:pt x="133" y="2"/>
                      </a:lnTo>
                      <a:lnTo>
                        <a:pt x="134" y="2"/>
                      </a:lnTo>
                      <a:lnTo>
                        <a:pt x="136" y="2"/>
                      </a:lnTo>
                      <a:lnTo>
                        <a:pt x="137" y="3"/>
                      </a:lnTo>
                      <a:lnTo>
                        <a:pt x="138" y="3"/>
                      </a:lnTo>
                      <a:lnTo>
                        <a:pt x="139" y="3"/>
                      </a:lnTo>
                      <a:lnTo>
                        <a:pt x="140" y="3"/>
                      </a:lnTo>
                      <a:lnTo>
                        <a:pt x="141" y="4"/>
                      </a:lnTo>
                      <a:lnTo>
                        <a:pt x="143" y="5"/>
                      </a:lnTo>
                      <a:lnTo>
                        <a:pt x="145" y="5"/>
                      </a:lnTo>
                      <a:lnTo>
                        <a:pt x="146" y="6"/>
                      </a:lnTo>
                      <a:lnTo>
                        <a:pt x="147" y="6"/>
                      </a:lnTo>
                      <a:lnTo>
                        <a:pt x="149" y="6"/>
                      </a:lnTo>
                      <a:lnTo>
                        <a:pt x="152" y="6"/>
                      </a:lnTo>
                      <a:lnTo>
                        <a:pt x="153" y="6"/>
                      </a:lnTo>
                      <a:lnTo>
                        <a:pt x="156" y="6"/>
                      </a:lnTo>
                      <a:lnTo>
                        <a:pt x="157" y="5"/>
                      </a:lnTo>
                      <a:lnTo>
                        <a:pt x="157" y="6"/>
                      </a:lnTo>
                      <a:lnTo>
                        <a:pt x="158" y="5"/>
                      </a:lnTo>
                      <a:lnTo>
                        <a:pt x="159" y="5"/>
                      </a:lnTo>
                      <a:lnTo>
                        <a:pt x="163" y="5"/>
                      </a:lnTo>
                      <a:lnTo>
                        <a:pt x="170" y="8"/>
                      </a:lnTo>
                      <a:lnTo>
                        <a:pt x="171" y="8"/>
                      </a:lnTo>
                      <a:lnTo>
                        <a:pt x="172" y="8"/>
                      </a:lnTo>
                      <a:lnTo>
                        <a:pt x="173" y="8"/>
                      </a:lnTo>
                      <a:lnTo>
                        <a:pt x="174" y="8"/>
                      </a:lnTo>
                      <a:lnTo>
                        <a:pt x="175" y="8"/>
                      </a:lnTo>
                      <a:lnTo>
                        <a:pt x="176" y="8"/>
                      </a:lnTo>
                      <a:lnTo>
                        <a:pt x="177" y="8"/>
                      </a:lnTo>
                      <a:lnTo>
                        <a:pt x="180" y="7"/>
                      </a:lnTo>
                      <a:lnTo>
                        <a:pt x="181" y="6"/>
                      </a:lnTo>
                      <a:lnTo>
                        <a:pt x="182" y="6"/>
                      </a:lnTo>
                      <a:lnTo>
                        <a:pt x="182" y="5"/>
                      </a:lnTo>
                      <a:lnTo>
                        <a:pt x="183" y="5"/>
                      </a:lnTo>
                      <a:lnTo>
                        <a:pt x="185" y="4"/>
                      </a:lnTo>
                      <a:lnTo>
                        <a:pt x="186" y="4"/>
                      </a:lnTo>
                      <a:lnTo>
                        <a:pt x="189" y="6"/>
                      </a:lnTo>
                      <a:lnTo>
                        <a:pt x="195" y="7"/>
                      </a:lnTo>
                      <a:lnTo>
                        <a:pt x="196" y="8"/>
                      </a:lnTo>
                      <a:lnTo>
                        <a:pt x="197" y="8"/>
                      </a:lnTo>
                      <a:lnTo>
                        <a:pt x="198" y="8"/>
                      </a:lnTo>
                      <a:lnTo>
                        <a:pt x="199" y="8"/>
                      </a:lnTo>
                      <a:lnTo>
                        <a:pt x="201" y="8"/>
                      </a:lnTo>
                      <a:lnTo>
                        <a:pt x="201" y="7"/>
                      </a:lnTo>
                      <a:lnTo>
                        <a:pt x="202" y="7"/>
                      </a:lnTo>
                      <a:lnTo>
                        <a:pt x="204" y="6"/>
                      </a:lnTo>
                      <a:lnTo>
                        <a:pt x="205" y="6"/>
                      </a:lnTo>
                      <a:lnTo>
                        <a:pt x="207" y="6"/>
                      </a:lnTo>
                      <a:lnTo>
                        <a:pt x="209" y="4"/>
                      </a:lnTo>
                      <a:lnTo>
                        <a:pt x="210" y="4"/>
                      </a:lnTo>
                      <a:lnTo>
                        <a:pt x="211" y="4"/>
                      </a:lnTo>
                      <a:lnTo>
                        <a:pt x="211" y="3"/>
                      </a:lnTo>
                      <a:lnTo>
                        <a:pt x="211" y="4"/>
                      </a:lnTo>
                      <a:lnTo>
                        <a:pt x="211" y="5"/>
                      </a:lnTo>
                      <a:lnTo>
                        <a:pt x="212" y="5"/>
                      </a:lnTo>
                      <a:lnTo>
                        <a:pt x="212" y="4"/>
                      </a:lnTo>
                      <a:lnTo>
                        <a:pt x="213" y="4"/>
                      </a:lnTo>
                      <a:lnTo>
                        <a:pt x="214" y="4"/>
                      </a:lnTo>
                      <a:lnTo>
                        <a:pt x="214" y="5"/>
                      </a:lnTo>
                      <a:lnTo>
                        <a:pt x="215" y="5"/>
                      </a:lnTo>
                      <a:lnTo>
                        <a:pt x="216" y="5"/>
                      </a:lnTo>
                      <a:lnTo>
                        <a:pt x="217" y="6"/>
                      </a:lnTo>
                      <a:lnTo>
                        <a:pt x="218" y="6"/>
                      </a:lnTo>
                      <a:lnTo>
                        <a:pt x="219" y="6"/>
                      </a:lnTo>
                      <a:lnTo>
                        <a:pt x="220" y="5"/>
                      </a:lnTo>
                      <a:lnTo>
                        <a:pt x="222" y="6"/>
                      </a:lnTo>
                      <a:lnTo>
                        <a:pt x="223" y="6"/>
                      </a:lnTo>
                      <a:lnTo>
                        <a:pt x="224" y="6"/>
                      </a:lnTo>
                      <a:lnTo>
                        <a:pt x="225" y="7"/>
                      </a:lnTo>
                      <a:lnTo>
                        <a:pt x="225" y="8"/>
                      </a:lnTo>
                      <a:lnTo>
                        <a:pt x="226" y="8"/>
                      </a:lnTo>
                      <a:lnTo>
                        <a:pt x="226" y="9"/>
                      </a:lnTo>
                      <a:lnTo>
                        <a:pt x="228" y="10"/>
                      </a:lnTo>
                      <a:lnTo>
                        <a:pt x="230" y="10"/>
                      </a:lnTo>
                      <a:lnTo>
                        <a:pt x="231" y="11"/>
                      </a:lnTo>
                      <a:lnTo>
                        <a:pt x="232" y="11"/>
                      </a:lnTo>
                      <a:lnTo>
                        <a:pt x="232" y="12"/>
                      </a:lnTo>
                      <a:lnTo>
                        <a:pt x="234" y="15"/>
                      </a:lnTo>
                      <a:lnTo>
                        <a:pt x="236" y="16"/>
                      </a:lnTo>
                      <a:lnTo>
                        <a:pt x="237" y="16"/>
                      </a:lnTo>
                      <a:lnTo>
                        <a:pt x="238" y="17"/>
                      </a:lnTo>
                      <a:lnTo>
                        <a:pt x="243" y="20"/>
                      </a:lnTo>
                      <a:lnTo>
                        <a:pt x="244" y="20"/>
                      </a:lnTo>
                      <a:lnTo>
                        <a:pt x="244" y="21"/>
                      </a:lnTo>
                      <a:lnTo>
                        <a:pt x="248" y="20"/>
                      </a:lnTo>
                      <a:lnTo>
                        <a:pt x="249" y="19"/>
                      </a:lnTo>
                      <a:lnTo>
                        <a:pt x="251" y="18"/>
                      </a:lnTo>
                      <a:lnTo>
                        <a:pt x="252" y="18"/>
                      </a:lnTo>
                      <a:lnTo>
                        <a:pt x="255" y="18"/>
                      </a:lnTo>
                      <a:lnTo>
                        <a:pt x="255" y="17"/>
                      </a:lnTo>
                      <a:lnTo>
                        <a:pt x="257" y="17"/>
                      </a:lnTo>
                      <a:lnTo>
                        <a:pt x="259" y="17"/>
                      </a:lnTo>
                      <a:lnTo>
                        <a:pt x="260" y="17"/>
                      </a:lnTo>
                      <a:lnTo>
                        <a:pt x="261" y="16"/>
                      </a:lnTo>
                      <a:lnTo>
                        <a:pt x="262" y="16"/>
                      </a:lnTo>
                      <a:lnTo>
                        <a:pt x="262" y="18"/>
                      </a:lnTo>
                      <a:lnTo>
                        <a:pt x="263" y="19"/>
                      </a:lnTo>
                      <a:lnTo>
                        <a:pt x="263" y="20"/>
                      </a:lnTo>
                      <a:lnTo>
                        <a:pt x="263" y="22"/>
                      </a:lnTo>
                      <a:lnTo>
                        <a:pt x="264" y="22"/>
                      </a:lnTo>
                      <a:lnTo>
                        <a:pt x="264" y="23"/>
                      </a:lnTo>
                      <a:lnTo>
                        <a:pt x="265" y="23"/>
                      </a:lnTo>
                      <a:lnTo>
                        <a:pt x="266" y="23"/>
                      </a:lnTo>
                      <a:lnTo>
                        <a:pt x="266" y="24"/>
                      </a:lnTo>
                      <a:lnTo>
                        <a:pt x="266" y="25"/>
                      </a:lnTo>
                      <a:lnTo>
                        <a:pt x="266" y="26"/>
                      </a:lnTo>
                      <a:lnTo>
                        <a:pt x="267" y="27"/>
                      </a:lnTo>
                      <a:lnTo>
                        <a:pt x="267" y="28"/>
                      </a:lnTo>
                      <a:lnTo>
                        <a:pt x="268" y="29"/>
                      </a:lnTo>
                      <a:lnTo>
                        <a:pt x="269" y="29"/>
                      </a:lnTo>
                      <a:lnTo>
                        <a:pt x="269" y="30"/>
                      </a:lnTo>
                      <a:lnTo>
                        <a:pt x="271" y="30"/>
                      </a:lnTo>
                      <a:lnTo>
                        <a:pt x="271" y="31"/>
                      </a:lnTo>
                      <a:lnTo>
                        <a:pt x="272" y="32"/>
                      </a:lnTo>
                      <a:lnTo>
                        <a:pt x="273" y="33"/>
                      </a:lnTo>
                      <a:lnTo>
                        <a:pt x="273" y="32"/>
                      </a:lnTo>
                      <a:lnTo>
                        <a:pt x="274" y="32"/>
                      </a:lnTo>
                      <a:lnTo>
                        <a:pt x="275" y="32"/>
                      </a:lnTo>
                      <a:lnTo>
                        <a:pt x="276" y="33"/>
                      </a:lnTo>
                      <a:lnTo>
                        <a:pt x="277" y="34"/>
                      </a:lnTo>
                      <a:lnTo>
                        <a:pt x="278" y="34"/>
                      </a:lnTo>
                      <a:lnTo>
                        <a:pt x="278" y="35"/>
                      </a:lnTo>
                      <a:lnTo>
                        <a:pt x="279" y="36"/>
                      </a:lnTo>
                      <a:lnTo>
                        <a:pt x="279" y="37"/>
                      </a:lnTo>
                      <a:lnTo>
                        <a:pt x="279" y="38"/>
                      </a:lnTo>
                      <a:lnTo>
                        <a:pt x="280" y="39"/>
                      </a:lnTo>
                      <a:lnTo>
                        <a:pt x="281" y="40"/>
                      </a:lnTo>
                      <a:lnTo>
                        <a:pt x="282" y="41"/>
                      </a:lnTo>
                      <a:lnTo>
                        <a:pt x="282" y="43"/>
                      </a:lnTo>
                      <a:lnTo>
                        <a:pt x="283" y="45"/>
                      </a:lnTo>
                      <a:lnTo>
                        <a:pt x="283" y="46"/>
                      </a:lnTo>
                      <a:lnTo>
                        <a:pt x="284" y="46"/>
                      </a:lnTo>
                      <a:lnTo>
                        <a:pt x="284" y="47"/>
                      </a:lnTo>
                      <a:lnTo>
                        <a:pt x="285" y="47"/>
                      </a:lnTo>
                      <a:lnTo>
                        <a:pt x="286" y="47"/>
                      </a:lnTo>
                      <a:lnTo>
                        <a:pt x="287" y="47"/>
                      </a:lnTo>
                      <a:lnTo>
                        <a:pt x="287" y="48"/>
                      </a:lnTo>
                      <a:lnTo>
                        <a:pt x="287" y="49"/>
                      </a:lnTo>
                      <a:lnTo>
                        <a:pt x="288" y="49"/>
                      </a:lnTo>
                      <a:lnTo>
                        <a:pt x="288" y="50"/>
                      </a:lnTo>
                      <a:lnTo>
                        <a:pt x="288" y="51"/>
                      </a:lnTo>
                      <a:lnTo>
                        <a:pt x="288" y="52"/>
                      </a:lnTo>
                      <a:lnTo>
                        <a:pt x="289" y="52"/>
                      </a:lnTo>
                      <a:lnTo>
                        <a:pt x="289" y="53"/>
                      </a:lnTo>
                      <a:lnTo>
                        <a:pt x="288" y="54"/>
                      </a:lnTo>
                      <a:lnTo>
                        <a:pt x="288" y="55"/>
                      </a:lnTo>
                      <a:lnTo>
                        <a:pt x="287" y="55"/>
                      </a:lnTo>
                      <a:lnTo>
                        <a:pt x="287" y="56"/>
                      </a:lnTo>
                      <a:lnTo>
                        <a:pt x="287" y="57"/>
                      </a:lnTo>
                      <a:lnTo>
                        <a:pt x="287" y="58"/>
                      </a:lnTo>
                      <a:lnTo>
                        <a:pt x="286" y="58"/>
                      </a:lnTo>
                      <a:lnTo>
                        <a:pt x="286" y="59"/>
                      </a:lnTo>
                      <a:lnTo>
                        <a:pt x="287" y="59"/>
                      </a:lnTo>
                      <a:lnTo>
                        <a:pt x="287" y="60"/>
                      </a:lnTo>
                      <a:lnTo>
                        <a:pt x="288" y="60"/>
                      </a:lnTo>
                      <a:lnTo>
                        <a:pt x="288" y="61"/>
                      </a:lnTo>
                      <a:lnTo>
                        <a:pt x="288" y="62"/>
                      </a:lnTo>
                      <a:lnTo>
                        <a:pt x="288" y="63"/>
                      </a:lnTo>
                      <a:lnTo>
                        <a:pt x="287" y="63"/>
                      </a:lnTo>
                      <a:lnTo>
                        <a:pt x="287" y="64"/>
                      </a:lnTo>
                      <a:lnTo>
                        <a:pt x="287" y="65"/>
                      </a:lnTo>
                      <a:lnTo>
                        <a:pt x="286" y="65"/>
                      </a:lnTo>
                      <a:lnTo>
                        <a:pt x="286" y="66"/>
                      </a:lnTo>
                      <a:lnTo>
                        <a:pt x="287" y="66"/>
                      </a:lnTo>
                      <a:lnTo>
                        <a:pt x="287" y="67"/>
                      </a:lnTo>
                      <a:lnTo>
                        <a:pt x="287" y="68"/>
                      </a:lnTo>
                      <a:lnTo>
                        <a:pt x="286" y="69"/>
                      </a:lnTo>
                      <a:lnTo>
                        <a:pt x="286" y="70"/>
                      </a:lnTo>
                      <a:lnTo>
                        <a:pt x="285" y="70"/>
                      </a:lnTo>
                      <a:lnTo>
                        <a:pt x="285" y="71"/>
                      </a:lnTo>
                      <a:lnTo>
                        <a:pt x="284" y="71"/>
                      </a:lnTo>
                      <a:lnTo>
                        <a:pt x="284" y="72"/>
                      </a:lnTo>
                      <a:lnTo>
                        <a:pt x="284" y="73"/>
                      </a:lnTo>
                      <a:lnTo>
                        <a:pt x="284" y="74"/>
                      </a:lnTo>
                      <a:lnTo>
                        <a:pt x="283" y="75"/>
                      </a:lnTo>
                      <a:lnTo>
                        <a:pt x="284" y="76"/>
                      </a:lnTo>
                      <a:lnTo>
                        <a:pt x="283" y="76"/>
                      </a:lnTo>
                      <a:lnTo>
                        <a:pt x="283" y="77"/>
                      </a:lnTo>
                      <a:lnTo>
                        <a:pt x="283" y="79"/>
                      </a:lnTo>
                      <a:lnTo>
                        <a:pt x="283" y="80"/>
                      </a:lnTo>
                      <a:lnTo>
                        <a:pt x="283" y="81"/>
                      </a:lnTo>
                      <a:lnTo>
                        <a:pt x="284" y="81"/>
                      </a:lnTo>
                      <a:lnTo>
                        <a:pt x="284" y="82"/>
                      </a:lnTo>
                      <a:lnTo>
                        <a:pt x="284" y="83"/>
                      </a:lnTo>
                      <a:lnTo>
                        <a:pt x="285" y="83"/>
                      </a:lnTo>
                      <a:lnTo>
                        <a:pt x="285" y="84"/>
                      </a:lnTo>
                      <a:lnTo>
                        <a:pt x="285" y="85"/>
                      </a:lnTo>
                      <a:lnTo>
                        <a:pt x="287" y="86"/>
                      </a:lnTo>
                      <a:lnTo>
                        <a:pt x="287" y="87"/>
                      </a:lnTo>
                      <a:lnTo>
                        <a:pt x="286" y="87"/>
                      </a:lnTo>
                      <a:lnTo>
                        <a:pt x="287" y="88"/>
                      </a:lnTo>
                      <a:lnTo>
                        <a:pt x="286" y="88"/>
                      </a:lnTo>
                      <a:lnTo>
                        <a:pt x="287" y="89"/>
                      </a:lnTo>
                      <a:lnTo>
                        <a:pt x="287" y="90"/>
                      </a:lnTo>
                      <a:lnTo>
                        <a:pt x="288" y="91"/>
                      </a:lnTo>
                      <a:lnTo>
                        <a:pt x="289" y="91"/>
                      </a:lnTo>
                      <a:lnTo>
                        <a:pt x="289" y="92"/>
                      </a:lnTo>
                      <a:lnTo>
                        <a:pt x="290" y="93"/>
                      </a:lnTo>
                      <a:lnTo>
                        <a:pt x="290" y="92"/>
                      </a:lnTo>
                      <a:lnTo>
                        <a:pt x="290" y="93"/>
                      </a:lnTo>
                      <a:lnTo>
                        <a:pt x="291" y="93"/>
                      </a:lnTo>
                      <a:lnTo>
                        <a:pt x="293" y="93"/>
                      </a:lnTo>
                      <a:lnTo>
                        <a:pt x="294" y="93"/>
                      </a:lnTo>
                      <a:lnTo>
                        <a:pt x="295" y="93"/>
                      </a:lnTo>
                      <a:lnTo>
                        <a:pt x="296" y="93"/>
                      </a:lnTo>
                      <a:lnTo>
                        <a:pt x="298" y="94"/>
                      </a:lnTo>
                      <a:lnTo>
                        <a:pt x="299" y="93"/>
                      </a:lnTo>
                      <a:lnTo>
                        <a:pt x="300" y="93"/>
                      </a:lnTo>
                      <a:lnTo>
                        <a:pt x="301" y="93"/>
                      </a:lnTo>
                      <a:lnTo>
                        <a:pt x="302" y="93"/>
                      </a:lnTo>
                      <a:lnTo>
                        <a:pt x="302" y="94"/>
                      </a:lnTo>
                      <a:lnTo>
                        <a:pt x="302" y="93"/>
                      </a:lnTo>
                      <a:lnTo>
                        <a:pt x="303" y="93"/>
                      </a:lnTo>
                      <a:lnTo>
                        <a:pt x="304" y="93"/>
                      </a:lnTo>
                      <a:lnTo>
                        <a:pt x="305" y="93"/>
                      </a:lnTo>
                      <a:lnTo>
                        <a:pt x="306" y="93"/>
                      </a:lnTo>
                      <a:lnTo>
                        <a:pt x="307" y="93"/>
                      </a:lnTo>
                      <a:lnTo>
                        <a:pt x="308" y="93"/>
                      </a:lnTo>
                      <a:lnTo>
                        <a:pt x="308" y="94"/>
                      </a:lnTo>
                      <a:lnTo>
                        <a:pt x="308" y="93"/>
                      </a:lnTo>
                      <a:lnTo>
                        <a:pt x="308" y="94"/>
                      </a:lnTo>
                      <a:lnTo>
                        <a:pt x="309" y="94"/>
                      </a:lnTo>
                      <a:lnTo>
                        <a:pt x="310" y="93"/>
                      </a:lnTo>
                      <a:lnTo>
                        <a:pt x="310" y="94"/>
                      </a:lnTo>
                      <a:lnTo>
                        <a:pt x="311" y="93"/>
                      </a:lnTo>
                      <a:lnTo>
                        <a:pt x="311" y="94"/>
                      </a:lnTo>
                      <a:lnTo>
                        <a:pt x="312" y="94"/>
                      </a:lnTo>
                      <a:lnTo>
                        <a:pt x="313" y="94"/>
                      </a:lnTo>
                      <a:lnTo>
                        <a:pt x="313" y="93"/>
                      </a:lnTo>
                      <a:lnTo>
                        <a:pt x="313" y="94"/>
                      </a:lnTo>
                      <a:lnTo>
                        <a:pt x="313" y="93"/>
                      </a:lnTo>
                      <a:lnTo>
                        <a:pt x="314" y="93"/>
                      </a:lnTo>
                      <a:lnTo>
                        <a:pt x="315" y="93"/>
                      </a:lnTo>
                      <a:lnTo>
                        <a:pt x="316" y="93"/>
                      </a:lnTo>
                      <a:lnTo>
                        <a:pt x="317" y="93"/>
                      </a:lnTo>
                      <a:lnTo>
                        <a:pt x="318" y="93"/>
                      </a:lnTo>
                      <a:lnTo>
                        <a:pt x="319" y="93"/>
                      </a:lnTo>
                      <a:lnTo>
                        <a:pt x="319" y="94"/>
                      </a:lnTo>
                      <a:lnTo>
                        <a:pt x="319" y="95"/>
                      </a:lnTo>
                      <a:lnTo>
                        <a:pt x="320" y="95"/>
                      </a:lnTo>
                      <a:lnTo>
                        <a:pt x="321" y="95"/>
                      </a:lnTo>
                      <a:lnTo>
                        <a:pt x="322" y="95"/>
                      </a:lnTo>
                      <a:lnTo>
                        <a:pt x="323" y="94"/>
                      </a:lnTo>
                      <a:lnTo>
                        <a:pt x="324" y="94"/>
                      </a:lnTo>
                      <a:lnTo>
                        <a:pt x="324" y="95"/>
                      </a:lnTo>
                      <a:lnTo>
                        <a:pt x="324" y="94"/>
                      </a:lnTo>
                      <a:lnTo>
                        <a:pt x="325" y="94"/>
                      </a:lnTo>
                      <a:lnTo>
                        <a:pt x="325" y="95"/>
                      </a:lnTo>
                      <a:lnTo>
                        <a:pt x="325" y="94"/>
                      </a:lnTo>
                      <a:lnTo>
                        <a:pt x="326" y="95"/>
                      </a:lnTo>
                      <a:lnTo>
                        <a:pt x="326" y="96"/>
                      </a:lnTo>
                      <a:lnTo>
                        <a:pt x="328" y="96"/>
                      </a:lnTo>
                      <a:lnTo>
                        <a:pt x="329" y="96"/>
                      </a:lnTo>
                      <a:lnTo>
                        <a:pt x="330" y="96"/>
                      </a:lnTo>
                      <a:lnTo>
                        <a:pt x="331" y="96"/>
                      </a:lnTo>
                      <a:lnTo>
                        <a:pt x="331" y="95"/>
                      </a:lnTo>
                      <a:lnTo>
                        <a:pt x="332" y="95"/>
                      </a:lnTo>
                      <a:lnTo>
                        <a:pt x="333" y="96"/>
                      </a:lnTo>
                      <a:lnTo>
                        <a:pt x="333" y="95"/>
                      </a:lnTo>
                      <a:lnTo>
                        <a:pt x="334" y="95"/>
                      </a:lnTo>
                      <a:lnTo>
                        <a:pt x="335" y="95"/>
                      </a:lnTo>
                      <a:lnTo>
                        <a:pt x="337" y="95"/>
                      </a:lnTo>
                      <a:lnTo>
                        <a:pt x="337" y="96"/>
                      </a:lnTo>
                      <a:lnTo>
                        <a:pt x="338" y="96"/>
                      </a:lnTo>
                      <a:lnTo>
                        <a:pt x="338" y="97"/>
                      </a:lnTo>
                      <a:lnTo>
                        <a:pt x="339" y="96"/>
                      </a:lnTo>
                      <a:lnTo>
                        <a:pt x="339" y="97"/>
                      </a:lnTo>
                      <a:lnTo>
                        <a:pt x="340" y="97"/>
                      </a:lnTo>
                      <a:lnTo>
                        <a:pt x="340" y="98"/>
                      </a:lnTo>
                      <a:lnTo>
                        <a:pt x="341" y="98"/>
                      </a:lnTo>
                      <a:lnTo>
                        <a:pt x="341" y="99"/>
                      </a:lnTo>
                      <a:lnTo>
                        <a:pt x="342" y="99"/>
                      </a:lnTo>
                      <a:lnTo>
                        <a:pt x="342" y="98"/>
                      </a:lnTo>
                      <a:lnTo>
                        <a:pt x="343" y="98"/>
                      </a:lnTo>
                      <a:lnTo>
                        <a:pt x="344" y="98"/>
                      </a:lnTo>
                      <a:lnTo>
                        <a:pt x="344" y="99"/>
                      </a:lnTo>
                      <a:lnTo>
                        <a:pt x="345" y="99"/>
                      </a:lnTo>
                      <a:lnTo>
                        <a:pt x="346" y="99"/>
                      </a:lnTo>
                      <a:lnTo>
                        <a:pt x="347" y="99"/>
                      </a:lnTo>
                      <a:lnTo>
                        <a:pt x="348" y="99"/>
                      </a:lnTo>
                      <a:lnTo>
                        <a:pt x="348" y="100"/>
                      </a:lnTo>
                      <a:lnTo>
                        <a:pt x="349" y="100"/>
                      </a:lnTo>
                      <a:lnTo>
                        <a:pt x="350" y="100"/>
                      </a:lnTo>
                      <a:lnTo>
                        <a:pt x="351" y="101"/>
                      </a:lnTo>
                      <a:lnTo>
                        <a:pt x="351" y="102"/>
                      </a:lnTo>
                      <a:lnTo>
                        <a:pt x="351" y="103"/>
                      </a:lnTo>
                      <a:lnTo>
                        <a:pt x="352" y="103"/>
                      </a:lnTo>
                      <a:lnTo>
                        <a:pt x="351" y="103"/>
                      </a:lnTo>
                      <a:lnTo>
                        <a:pt x="351" y="104"/>
                      </a:lnTo>
                      <a:lnTo>
                        <a:pt x="352" y="104"/>
                      </a:lnTo>
                      <a:lnTo>
                        <a:pt x="352" y="105"/>
                      </a:lnTo>
                      <a:lnTo>
                        <a:pt x="353" y="105"/>
                      </a:lnTo>
                      <a:lnTo>
                        <a:pt x="354" y="105"/>
                      </a:lnTo>
                      <a:lnTo>
                        <a:pt x="354" y="106"/>
                      </a:lnTo>
                      <a:lnTo>
                        <a:pt x="354" y="107"/>
                      </a:lnTo>
                      <a:lnTo>
                        <a:pt x="355" y="107"/>
                      </a:lnTo>
                      <a:lnTo>
                        <a:pt x="355" y="108"/>
                      </a:lnTo>
                      <a:lnTo>
                        <a:pt x="356" y="108"/>
                      </a:lnTo>
                      <a:lnTo>
                        <a:pt x="357" y="108"/>
                      </a:lnTo>
                      <a:lnTo>
                        <a:pt x="357" y="109"/>
                      </a:lnTo>
                      <a:lnTo>
                        <a:pt x="358" y="109"/>
                      </a:lnTo>
                      <a:lnTo>
                        <a:pt x="358" y="110"/>
                      </a:lnTo>
                      <a:lnTo>
                        <a:pt x="359" y="109"/>
                      </a:lnTo>
                      <a:lnTo>
                        <a:pt x="359" y="110"/>
                      </a:lnTo>
                      <a:lnTo>
                        <a:pt x="360" y="110"/>
                      </a:lnTo>
                      <a:lnTo>
                        <a:pt x="360" y="111"/>
                      </a:lnTo>
                      <a:lnTo>
                        <a:pt x="361" y="111"/>
                      </a:lnTo>
                      <a:lnTo>
                        <a:pt x="361" y="112"/>
                      </a:lnTo>
                      <a:lnTo>
                        <a:pt x="362" y="111"/>
                      </a:lnTo>
                      <a:lnTo>
                        <a:pt x="363" y="111"/>
                      </a:lnTo>
                      <a:lnTo>
                        <a:pt x="362" y="112"/>
                      </a:lnTo>
                      <a:lnTo>
                        <a:pt x="362" y="113"/>
                      </a:lnTo>
                      <a:lnTo>
                        <a:pt x="361" y="113"/>
                      </a:lnTo>
                      <a:lnTo>
                        <a:pt x="361" y="114"/>
                      </a:lnTo>
                      <a:lnTo>
                        <a:pt x="360" y="114"/>
                      </a:lnTo>
                      <a:lnTo>
                        <a:pt x="360" y="115"/>
                      </a:lnTo>
                      <a:lnTo>
                        <a:pt x="359" y="115"/>
                      </a:lnTo>
                      <a:lnTo>
                        <a:pt x="359" y="116"/>
                      </a:lnTo>
                      <a:lnTo>
                        <a:pt x="356" y="116"/>
                      </a:lnTo>
                      <a:lnTo>
                        <a:pt x="356" y="117"/>
                      </a:lnTo>
                      <a:lnTo>
                        <a:pt x="355" y="117"/>
                      </a:lnTo>
                      <a:lnTo>
                        <a:pt x="354" y="117"/>
                      </a:lnTo>
                      <a:lnTo>
                        <a:pt x="353" y="118"/>
                      </a:lnTo>
                      <a:lnTo>
                        <a:pt x="348" y="119"/>
                      </a:lnTo>
                      <a:lnTo>
                        <a:pt x="346" y="119"/>
                      </a:lnTo>
                      <a:lnTo>
                        <a:pt x="344" y="120"/>
                      </a:lnTo>
                      <a:lnTo>
                        <a:pt x="343" y="120"/>
                      </a:lnTo>
                      <a:lnTo>
                        <a:pt x="343" y="121"/>
                      </a:lnTo>
                      <a:lnTo>
                        <a:pt x="336" y="122"/>
                      </a:lnTo>
                      <a:lnTo>
                        <a:pt x="335" y="122"/>
                      </a:lnTo>
                      <a:lnTo>
                        <a:pt x="332" y="124"/>
                      </a:lnTo>
                      <a:lnTo>
                        <a:pt x="331" y="124"/>
                      </a:lnTo>
                      <a:lnTo>
                        <a:pt x="329" y="125"/>
                      </a:lnTo>
                      <a:lnTo>
                        <a:pt x="328" y="125"/>
                      </a:lnTo>
                      <a:lnTo>
                        <a:pt x="327" y="126"/>
                      </a:lnTo>
                      <a:lnTo>
                        <a:pt x="326" y="127"/>
                      </a:lnTo>
                      <a:lnTo>
                        <a:pt x="325" y="128"/>
                      </a:lnTo>
                      <a:lnTo>
                        <a:pt x="324" y="128"/>
                      </a:lnTo>
                      <a:lnTo>
                        <a:pt x="324" y="129"/>
                      </a:lnTo>
                      <a:lnTo>
                        <a:pt x="322" y="130"/>
                      </a:lnTo>
                      <a:lnTo>
                        <a:pt x="321" y="130"/>
                      </a:lnTo>
                      <a:lnTo>
                        <a:pt x="320" y="130"/>
                      </a:lnTo>
                      <a:lnTo>
                        <a:pt x="320" y="131"/>
                      </a:lnTo>
                      <a:lnTo>
                        <a:pt x="319" y="131"/>
                      </a:lnTo>
                      <a:lnTo>
                        <a:pt x="319" y="132"/>
                      </a:lnTo>
                      <a:lnTo>
                        <a:pt x="318" y="133"/>
                      </a:lnTo>
                      <a:lnTo>
                        <a:pt x="317" y="133"/>
                      </a:lnTo>
                      <a:lnTo>
                        <a:pt x="317" y="134"/>
                      </a:lnTo>
                      <a:lnTo>
                        <a:pt x="316" y="134"/>
                      </a:lnTo>
                      <a:lnTo>
                        <a:pt x="313" y="135"/>
                      </a:lnTo>
                      <a:lnTo>
                        <a:pt x="312" y="135"/>
                      </a:lnTo>
                      <a:lnTo>
                        <a:pt x="308" y="138"/>
                      </a:lnTo>
                      <a:lnTo>
                        <a:pt x="306" y="139"/>
                      </a:lnTo>
                      <a:lnTo>
                        <a:pt x="302" y="141"/>
                      </a:lnTo>
                      <a:lnTo>
                        <a:pt x="301" y="142"/>
                      </a:lnTo>
                      <a:lnTo>
                        <a:pt x="300" y="142"/>
                      </a:lnTo>
                      <a:lnTo>
                        <a:pt x="300" y="143"/>
                      </a:lnTo>
                      <a:lnTo>
                        <a:pt x="298" y="144"/>
                      </a:lnTo>
                      <a:lnTo>
                        <a:pt x="298" y="145"/>
                      </a:lnTo>
                      <a:lnTo>
                        <a:pt x="296" y="145"/>
                      </a:lnTo>
                      <a:lnTo>
                        <a:pt x="296" y="146"/>
                      </a:lnTo>
                      <a:lnTo>
                        <a:pt x="294" y="147"/>
                      </a:lnTo>
                      <a:lnTo>
                        <a:pt x="294" y="148"/>
                      </a:lnTo>
                      <a:lnTo>
                        <a:pt x="293" y="149"/>
                      </a:lnTo>
                      <a:lnTo>
                        <a:pt x="292" y="149"/>
                      </a:lnTo>
                      <a:lnTo>
                        <a:pt x="291" y="150"/>
                      </a:lnTo>
                      <a:lnTo>
                        <a:pt x="290" y="151"/>
                      </a:lnTo>
                      <a:lnTo>
                        <a:pt x="289" y="151"/>
                      </a:lnTo>
                      <a:lnTo>
                        <a:pt x="287" y="154"/>
                      </a:lnTo>
                      <a:lnTo>
                        <a:pt x="287" y="155"/>
                      </a:lnTo>
                      <a:lnTo>
                        <a:pt x="287" y="156"/>
                      </a:lnTo>
                      <a:lnTo>
                        <a:pt x="287" y="157"/>
                      </a:lnTo>
                      <a:lnTo>
                        <a:pt x="285" y="161"/>
                      </a:lnTo>
                      <a:lnTo>
                        <a:pt x="285" y="162"/>
                      </a:lnTo>
                      <a:lnTo>
                        <a:pt x="286" y="163"/>
                      </a:lnTo>
                      <a:lnTo>
                        <a:pt x="286" y="164"/>
                      </a:lnTo>
                      <a:lnTo>
                        <a:pt x="286" y="165"/>
                      </a:lnTo>
                      <a:lnTo>
                        <a:pt x="287" y="166"/>
                      </a:lnTo>
                      <a:lnTo>
                        <a:pt x="286" y="166"/>
                      </a:lnTo>
                      <a:lnTo>
                        <a:pt x="285" y="167"/>
                      </a:lnTo>
                      <a:lnTo>
                        <a:pt x="284" y="168"/>
                      </a:lnTo>
                      <a:lnTo>
                        <a:pt x="285" y="169"/>
                      </a:lnTo>
                      <a:lnTo>
                        <a:pt x="284" y="169"/>
                      </a:lnTo>
                      <a:lnTo>
                        <a:pt x="284" y="170"/>
                      </a:lnTo>
                      <a:lnTo>
                        <a:pt x="284" y="171"/>
                      </a:lnTo>
                      <a:lnTo>
                        <a:pt x="284" y="172"/>
                      </a:lnTo>
                      <a:lnTo>
                        <a:pt x="284" y="173"/>
                      </a:lnTo>
                      <a:lnTo>
                        <a:pt x="283" y="173"/>
                      </a:lnTo>
                      <a:lnTo>
                        <a:pt x="283" y="174"/>
                      </a:lnTo>
                      <a:lnTo>
                        <a:pt x="283" y="175"/>
                      </a:lnTo>
                      <a:lnTo>
                        <a:pt x="283" y="176"/>
                      </a:lnTo>
                      <a:lnTo>
                        <a:pt x="283" y="177"/>
                      </a:lnTo>
                      <a:lnTo>
                        <a:pt x="283" y="178"/>
                      </a:lnTo>
                      <a:lnTo>
                        <a:pt x="283" y="179"/>
                      </a:lnTo>
                      <a:lnTo>
                        <a:pt x="283" y="180"/>
                      </a:lnTo>
                      <a:lnTo>
                        <a:pt x="282" y="180"/>
                      </a:lnTo>
                      <a:lnTo>
                        <a:pt x="281" y="180"/>
                      </a:lnTo>
                      <a:lnTo>
                        <a:pt x="280" y="180"/>
                      </a:lnTo>
                      <a:lnTo>
                        <a:pt x="280" y="181"/>
                      </a:lnTo>
                      <a:lnTo>
                        <a:pt x="280" y="182"/>
                      </a:lnTo>
                      <a:lnTo>
                        <a:pt x="280" y="184"/>
                      </a:lnTo>
                      <a:lnTo>
                        <a:pt x="281" y="185"/>
                      </a:lnTo>
                      <a:lnTo>
                        <a:pt x="281" y="186"/>
                      </a:lnTo>
                      <a:lnTo>
                        <a:pt x="282" y="186"/>
                      </a:lnTo>
                      <a:lnTo>
                        <a:pt x="281" y="187"/>
                      </a:lnTo>
                      <a:lnTo>
                        <a:pt x="280" y="188"/>
                      </a:lnTo>
                      <a:lnTo>
                        <a:pt x="280" y="189"/>
                      </a:lnTo>
                      <a:lnTo>
                        <a:pt x="281" y="191"/>
                      </a:lnTo>
                      <a:lnTo>
                        <a:pt x="282" y="192"/>
                      </a:lnTo>
                      <a:lnTo>
                        <a:pt x="282" y="194"/>
                      </a:lnTo>
                      <a:lnTo>
                        <a:pt x="283" y="195"/>
                      </a:lnTo>
                      <a:lnTo>
                        <a:pt x="283" y="196"/>
                      </a:lnTo>
                      <a:lnTo>
                        <a:pt x="283" y="197"/>
                      </a:lnTo>
                      <a:lnTo>
                        <a:pt x="284" y="197"/>
                      </a:lnTo>
                      <a:lnTo>
                        <a:pt x="284" y="198"/>
                      </a:lnTo>
                      <a:lnTo>
                        <a:pt x="284" y="199"/>
                      </a:lnTo>
                      <a:lnTo>
                        <a:pt x="284" y="200"/>
                      </a:lnTo>
                      <a:lnTo>
                        <a:pt x="285" y="200"/>
                      </a:lnTo>
                      <a:lnTo>
                        <a:pt x="287" y="200"/>
                      </a:lnTo>
                      <a:lnTo>
                        <a:pt x="288" y="200"/>
                      </a:lnTo>
                      <a:lnTo>
                        <a:pt x="288" y="201"/>
                      </a:lnTo>
                      <a:lnTo>
                        <a:pt x="289" y="201"/>
                      </a:lnTo>
                      <a:lnTo>
                        <a:pt x="289" y="202"/>
                      </a:lnTo>
                      <a:lnTo>
                        <a:pt x="290" y="203"/>
                      </a:lnTo>
                      <a:lnTo>
                        <a:pt x="290" y="204"/>
                      </a:lnTo>
                      <a:lnTo>
                        <a:pt x="291" y="204"/>
                      </a:lnTo>
                      <a:lnTo>
                        <a:pt x="291" y="205"/>
                      </a:lnTo>
                      <a:lnTo>
                        <a:pt x="292" y="206"/>
                      </a:lnTo>
                      <a:lnTo>
                        <a:pt x="292" y="207"/>
                      </a:lnTo>
                      <a:lnTo>
                        <a:pt x="293" y="207"/>
                      </a:lnTo>
                      <a:lnTo>
                        <a:pt x="293" y="208"/>
                      </a:lnTo>
                      <a:lnTo>
                        <a:pt x="294" y="209"/>
                      </a:lnTo>
                      <a:lnTo>
                        <a:pt x="294" y="210"/>
                      </a:lnTo>
                      <a:lnTo>
                        <a:pt x="294" y="211"/>
                      </a:lnTo>
                      <a:lnTo>
                        <a:pt x="294" y="212"/>
                      </a:lnTo>
                      <a:lnTo>
                        <a:pt x="293" y="213"/>
                      </a:lnTo>
                      <a:lnTo>
                        <a:pt x="293" y="214"/>
                      </a:lnTo>
                      <a:lnTo>
                        <a:pt x="293" y="215"/>
                      </a:lnTo>
                      <a:lnTo>
                        <a:pt x="292" y="215"/>
                      </a:lnTo>
                      <a:lnTo>
                        <a:pt x="293" y="215"/>
                      </a:lnTo>
                      <a:lnTo>
                        <a:pt x="294" y="215"/>
                      </a:lnTo>
                      <a:lnTo>
                        <a:pt x="295" y="215"/>
                      </a:lnTo>
                      <a:lnTo>
                        <a:pt x="296" y="215"/>
                      </a:lnTo>
                      <a:lnTo>
                        <a:pt x="296" y="216"/>
                      </a:lnTo>
                      <a:lnTo>
                        <a:pt x="290" y="221"/>
                      </a:lnTo>
                      <a:lnTo>
                        <a:pt x="286" y="226"/>
                      </a:lnTo>
                      <a:lnTo>
                        <a:pt x="271" y="240"/>
                      </a:lnTo>
                      <a:lnTo>
                        <a:pt x="260" y="250"/>
                      </a:lnTo>
                      <a:lnTo>
                        <a:pt x="255" y="258"/>
                      </a:lnTo>
                      <a:lnTo>
                        <a:pt x="253" y="262"/>
                      </a:lnTo>
                      <a:lnTo>
                        <a:pt x="254" y="262"/>
                      </a:lnTo>
                      <a:lnTo>
                        <a:pt x="255" y="262"/>
                      </a:lnTo>
                      <a:lnTo>
                        <a:pt x="255" y="263"/>
                      </a:lnTo>
                      <a:lnTo>
                        <a:pt x="256" y="263"/>
                      </a:lnTo>
                      <a:lnTo>
                        <a:pt x="257" y="264"/>
                      </a:lnTo>
                      <a:lnTo>
                        <a:pt x="257" y="265"/>
                      </a:lnTo>
                      <a:lnTo>
                        <a:pt x="257" y="266"/>
                      </a:lnTo>
                      <a:lnTo>
                        <a:pt x="257" y="267"/>
                      </a:lnTo>
                      <a:lnTo>
                        <a:pt x="256" y="267"/>
                      </a:lnTo>
                      <a:lnTo>
                        <a:pt x="255" y="268"/>
                      </a:lnTo>
                      <a:lnTo>
                        <a:pt x="255" y="269"/>
                      </a:lnTo>
                      <a:lnTo>
                        <a:pt x="256" y="270"/>
                      </a:lnTo>
                      <a:lnTo>
                        <a:pt x="258" y="270"/>
                      </a:lnTo>
                      <a:lnTo>
                        <a:pt x="258" y="271"/>
                      </a:lnTo>
                      <a:lnTo>
                        <a:pt x="259" y="272"/>
                      </a:lnTo>
                      <a:lnTo>
                        <a:pt x="259" y="273"/>
                      </a:lnTo>
                      <a:lnTo>
                        <a:pt x="258" y="273"/>
                      </a:lnTo>
                      <a:lnTo>
                        <a:pt x="258" y="274"/>
                      </a:lnTo>
                      <a:lnTo>
                        <a:pt x="257" y="275"/>
                      </a:lnTo>
                      <a:lnTo>
                        <a:pt x="258" y="276"/>
                      </a:lnTo>
                      <a:lnTo>
                        <a:pt x="258" y="277"/>
                      </a:lnTo>
                      <a:lnTo>
                        <a:pt x="258" y="278"/>
                      </a:lnTo>
                      <a:lnTo>
                        <a:pt x="257" y="279"/>
                      </a:lnTo>
                      <a:lnTo>
                        <a:pt x="255" y="279"/>
                      </a:lnTo>
                      <a:lnTo>
                        <a:pt x="255" y="280"/>
                      </a:lnTo>
                      <a:lnTo>
                        <a:pt x="255" y="281"/>
                      </a:lnTo>
                      <a:lnTo>
                        <a:pt x="255" y="282"/>
                      </a:lnTo>
                      <a:lnTo>
                        <a:pt x="256" y="283"/>
                      </a:lnTo>
                      <a:lnTo>
                        <a:pt x="256" y="284"/>
                      </a:lnTo>
                      <a:lnTo>
                        <a:pt x="256" y="285"/>
                      </a:lnTo>
                      <a:lnTo>
                        <a:pt x="255" y="285"/>
                      </a:lnTo>
                      <a:lnTo>
                        <a:pt x="255" y="286"/>
                      </a:lnTo>
                      <a:lnTo>
                        <a:pt x="255" y="287"/>
                      </a:lnTo>
                      <a:lnTo>
                        <a:pt x="255" y="288"/>
                      </a:lnTo>
                      <a:lnTo>
                        <a:pt x="256" y="288"/>
                      </a:lnTo>
                      <a:lnTo>
                        <a:pt x="256" y="289"/>
                      </a:lnTo>
                      <a:lnTo>
                        <a:pt x="257" y="289"/>
                      </a:lnTo>
                      <a:lnTo>
                        <a:pt x="257" y="288"/>
                      </a:lnTo>
                      <a:lnTo>
                        <a:pt x="258" y="288"/>
                      </a:lnTo>
                      <a:lnTo>
                        <a:pt x="259" y="288"/>
                      </a:lnTo>
                      <a:lnTo>
                        <a:pt x="260" y="289"/>
                      </a:lnTo>
                      <a:lnTo>
                        <a:pt x="260" y="290"/>
                      </a:lnTo>
                      <a:lnTo>
                        <a:pt x="261" y="290"/>
                      </a:lnTo>
                      <a:lnTo>
                        <a:pt x="261" y="291"/>
                      </a:lnTo>
                      <a:lnTo>
                        <a:pt x="258" y="290"/>
                      </a:lnTo>
                      <a:lnTo>
                        <a:pt x="256" y="290"/>
                      </a:lnTo>
                      <a:lnTo>
                        <a:pt x="254" y="289"/>
                      </a:lnTo>
                      <a:lnTo>
                        <a:pt x="253" y="288"/>
                      </a:lnTo>
                      <a:lnTo>
                        <a:pt x="252" y="287"/>
                      </a:lnTo>
                      <a:lnTo>
                        <a:pt x="250" y="285"/>
                      </a:lnTo>
                      <a:lnTo>
                        <a:pt x="249" y="285"/>
                      </a:lnTo>
                      <a:lnTo>
                        <a:pt x="249" y="283"/>
                      </a:lnTo>
                      <a:lnTo>
                        <a:pt x="248" y="283"/>
                      </a:lnTo>
                      <a:lnTo>
                        <a:pt x="246" y="285"/>
                      </a:lnTo>
                      <a:lnTo>
                        <a:pt x="244" y="285"/>
                      </a:lnTo>
                      <a:lnTo>
                        <a:pt x="243" y="286"/>
                      </a:lnTo>
                      <a:lnTo>
                        <a:pt x="242" y="286"/>
                      </a:lnTo>
                      <a:lnTo>
                        <a:pt x="239" y="288"/>
                      </a:lnTo>
                      <a:lnTo>
                        <a:pt x="237" y="290"/>
                      </a:lnTo>
                      <a:lnTo>
                        <a:pt x="236" y="291"/>
                      </a:lnTo>
                      <a:lnTo>
                        <a:pt x="235" y="291"/>
                      </a:lnTo>
                      <a:lnTo>
                        <a:pt x="234" y="291"/>
                      </a:lnTo>
                      <a:lnTo>
                        <a:pt x="232" y="291"/>
                      </a:lnTo>
                      <a:lnTo>
                        <a:pt x="230" y="291"/>
                      </a:lnTo>
                      <a:lnTo>
                        <a:pt x="226" y="291"/>
                      </a:lnTo>
                      <a:lnTo>
                        <a:pt x="223" y="292"/>
                      </a:lnTo>
                      <a:lnTo>
                        <a:pt x="222" y="292"/>
                      </a:lnTo>
                      <a:lnTo>
                        <a:pt x="221" y="292"/>
                      </a:lnTo>
                      <a:lnTo>
                        <a:pt x="220" y="291"/>
                      </a:lnTo>
                      <a:lnTo>
                        <a:pt x="219" y="291"/>
                      </a:lnTo>
                      <a:lnTo>
                        <a:pt x="216" y="292"/>
                      </a:lnTo>
                      <a:lnTo>
                        <a:pt x="215" y="293"/>
                      </a:lnTo>
                      <a:lnTo>
                        <a:pt x="214" y="293"/>
                      </a:lnTo>
                      <a:lnTo>
                        <a:pt x="213" y="293"/>
                      </a:lnTo>
                      <a:lnTo>
                        <a:pt x="213" y="294"/>
                      </a:lnTo>
                      <a:lnTo>
                        <a:pt x="213" y="297"/>
                      </a:lnTo>
                      <a:lnTo>
                        <a:pt x="213" y="298"/>
                      </a:lnTo>
                      <a:lnTo>
                        <a:pt x="174" y="297"/>
                      </a:lnTo>
                      <a:lnTo>
                        <a:pt x="164" y="297"/>
                      </a:lnTo>
                      <a:lnTo>
                        <a:pt x="94" y="297"/>
                      </a:lnTo>
                      <a:lnTo>
                        <a:pt x="86" y="297"/>
                      </a:lnTo>
                      <a:lnTo>
                        <a:pt x="57" y="296"/>
                      </a:lnTo>
                      <a:lnTo>
                        <a:pt x="58" y="296"/>
                      </a:lnTo>
                      <a:lnTo>
                        <a:pt x="58" y="295"/>
                      </a:lnTo>
                      <a:lnTo>
                        <a:pt x="59" y="295"/>
                      </a:lnTo>
                      <a:lnTo>
                        <a:pt x="60" y="294"/>
                      </a:lnTo>
                      <a:lnTo>
                        <a:pt x="61" y="294"/>
                      </a:lnTo>
                      <a:lnTo>
                        <a:pt x="61" y="293"/>
                      </a:lnTo>
                      <a:lnTo>
                        <a:pt x="62" y="292"/>
                      </a:lnTo>
                      <a:lnTo>
                        <a:pt x="63" y="291"/>
                      </a:lnTo>
                      <a:lnTo>
                        <a:pt x="64" y="290"/>
                      </a:lnTo>
                      <a:lnTo>
                        <a:pt x="64" y="289"/>
                      </a:lnTo>
                      <a:lnTo>
                        <a:pt x="64" y="288"/>
                      </a:lnTo>
                      <a:lnTo>
                        <a:pt x="65" y="288"/>
                      </a:lnTo>
                      <a:lnTo>
                        <a:pt x="66" y="287"/>
                      </a:lnTo>
                      <a:lnTo>
                        <a:pt x="66" y="286"/>
                      </a:lnTo>
                      <a:lnTo>
                        <a:pt x="66" y="285"/>
                      </a:lnTo>
                      <a:lnTo>
                        <a:pt x="67" y="284"/>
                      </a:lnTo>
                      <a:lnTo>
                        <a:pt x="67" y="283"/>
                      </a:lnTo>
                      <a:lnTo>
                        <a:pt x="67" y="282"/>
                      </a:lnTo>
                      <a:lnTo>
                        <a:pt x="67" y="281"/>
                      </a:lnTo>
                      <a:lnTo>
                        <a:pt x="67" y="280"/>
                      </a:lnTo>
                      <a:lnTo>
                        <a:pt x="67" y="279"/>
                      </a:lnTo>
                      <a:lnTo>
                        <a:pt x="68" y="279"/>
                      </a:lnTo>
                      <a:lnTo>
                        <a:pt x="68" y="278"/>
                      </a:lnTo>
                      <a:lnTo>
                        <a:pt x="68" y="277"/>
                      </a:lnTo>
                      <a:lnTo>
                        <a:pt x="68" y="276"/>
                      </a:lnTo>
                      <a:lnTo>
                        <a:pt x="69" y="275"/>
                      </a:lnTo>
                      <a:lnTo>
                        <a:pt x="69" y="274"/>
                      </a:lnTo>
                      <a:lnTo>
                        <a:pt x="69" y="273"/>
                      </a:lnTo>
                      <a:lnTo>
                        <a:pt x="69" y="272"/>
                      </a:lnTo>
                      <a:lnTo>
                        <a:pt x="69" y="271"/>
                      </a:lnTo>
                      <a:lnTo>
                        <a:pt x="69" y="270"/>
                      </a:lnTo>
                      <a:lnTo>
                        <a:pt x="69" y="269"/>
                      </a:lnTo>
                      <a:lnTo>
                        <a:pt x="69" y="268"/>
                      </a:lnTo>
                      <a:lnTo>
                        <a:pt x="70" y="267"/>
                      </a:lnTo>
                      <a:lnTo>
                        <a:pt x="70" y="266"/>
                      </a:lnTo>
                      <a:lnTo>
                        <a:pt x="71" y="266"/>
                      </a:lnTo>
                      <a:lnTo>
                        <a:pt x="71" y="265"/>
                      </a:lnTo>
                      <a:lnTo>
                        <a:pt x="71" y="264"/>
                      </a:lnTo>
                      <a:lnTo>
                        <a:pt x="72" y="264"/>
                      </a:lnTo>
                      <a:lnTo>
                        <a:pt x="72" y="263"/>
                      </a:lnTo>
                      <a:lnTo>
                        <a:pt x="72" y="262"/>
                      </a:lnTo>
                      <a:lnTo>
                        <a:pt x="73" y="262"/>
                      </a:lnTo>
                      <a:lnTo>
                        <a:pt x="73" y="261"/>
                      </a:lnTo>
                      <a:lnTo>
                        <a:pt x="73" y="260"/>
                      </a:lnTo>
                      <a:lnTo>
                        <a:pt x="73" y="259"/>
                      </a:lnTo>
                      <a:lnTo>
                        <a:pt x="74" y="258"/>
                      </a:lnTo>
                      <a:lnTo>
                        <a:pt x="74" y="257"/>
                      </a:lnTo>
                      <a:lnTo>
                        <a:pt x="75" y="256"/>
                      </a:lnTo>
                      <a:lnTo>
                        <a:pt x="76" y="255"/>
                      </a:lnTo>
                      <a:lnTo>
                        <a:pt x="77" y="255"/>
                      </a:lnTo>
                      <a:lnTo>
                        <a:pt x="78" y="254"/>
                      </a:lnTo>
                      <a:lnTo>
                        <a:pt x="79" y="254"/>
                      </a:lnTo>
                      <a:lnTo>
                        <a:pt x="80" y="253"/>
                      </a:lnTo>
                      <a:lnTo>
                        <a:pt x="81" y="253"/>
                      </a:lnTo>
                      <a:lnTo>
                        <a:pt x="82" y="252"/>
                      </a:lnTo>
                      <a:lnTo>
                        <a:pt x="83" y="252"/>
                      </a:lnTo>
                      <a:lnTo>
                        <a:pt x="84" y="252"/>
                      </a:lnTo>
                      <a:lnTo>
                        <a:pt x="85" y="251"/>
                      </a:lnTo>
                      <a:lnTo>
                        <a:pt x="86" y="251"/>
                      </a:lnTo>
                      <a:lnTo>
                        <a:pt x="87" y="250"/>
                      </a:lnTo>
                      <a:lnTo>
                        <a:pt x="88" y="250"/>
                      </a:lnTo>
                      <a:lnTo>
                        <a:pt x="88" y="249"/>
                      </a:lnTo>
                      <a:lnTo>
                        <a:pt x="89" y="248"/>
                      </a:lnTo>
                      <a:lnTo>
                        <a:pt x="89" y="247"/>
                      </a:lnTo>
                      <a:lnTo>
                        <a:pt x="90" y="246"/>
                      </a:lnTo>
                      <a:lnTo>
                        <a:pt x="91" y="245"/>
                      </a:lnTo>
                      <a:lnTo>
                        <a:pt x="92" y="244"/>
                      </a:lnTo>
                      <a:lnTo>
                        <a:pt x="93" y="244"/>
                      </a:lnTo>
                      <a:lnTo>
                        <a:pt x="93" y="243"/>
                      </a:lnTo>
                      <a:lnTo>
                        <a:pt x="94" y="243"/>
                      </a:lnTo>
                      <a:lnTo>
                        <a:pt x="95" y="242"/>
                      </a:lnTo>
                      <a:lnTo>
                        <a:pt x="96" y="241"/>
                      </a:lnTo>
                      <a:lnTo>
                        <a:pt x="97" y="240"/>
                      </a:lnTo>
                      <a:lnTo>
                        <a:pt x="97" y="239"/>
                      </a:lnTo>
                      <a:lnTo>
                        <a:pt x="98" y="239"/>
                      </a:lnTo>
                      <a:lnTo>
                        <a:pt x="99" y="238"/>
                      </a:lnTo>
                      <a:lnTo>
                        <a:pt x="99" y="237"/>
                      </a:lnTo>
                      <a:lnTo>
                        <a:pt x="100" y="236"/>
                      </a:lnTo>
                      <a:lnTo>
                        <a:pt x="101" y="235"/>
                      </a:lnTo>
                      <a:lnTo>
                        <a:pt x="101" y="234"/>
                      </a:lnTo>
                      <a:lnTo>
                        <a:pt x="102" y="233"/>
                      </a:lnTo>
                      <a:lnTo>
                        <a:pt x="103" y="232"/>
                      </a:lnTo>
                      <a:lnTo>
                        <a:pt x="103" y="231"/>
                      </a:lnTo>
                      <a:lnTo>
                        <a:pt x="104" y="230"/>
                      </a:lnTo>
                      <a:lnTo>
                        <a:pt x="104" y="229"/>
                      </a:lnTo>
                      <a:lnTo>
                        <a:pt x="104" y="228"/>
                      </a:lnTo>
                      <a:lnTo>
                        <a:pt x="105" y="227"/>
                      </a:lnTo>
                      <a:lnTo>
                        <a:pt x="106" y="226"/>
                      </a:lnTo>
                      <a:lnTo>
                        <a:pt x="107" y="225"/>
                      </a:lnTo>
                      <a:lnTo>
                        <a:pt x="108" y="225"/>
                      </a:lnTo>
                      <a:lnTo>
                        <a:pt x="108" y="224"/>
                      </a:lnTo>
                      <a:lnTo>
                        <a:pt x="108" y="223"/>
                      </a:lnTo>
                      <a:lnTo>
                        <a:pt x="109" y="223"/>
                      </a:lnTo>
                      <a:lnTo>
                        <a:pt x="109" y="222"/>
                      </a:lnTo>
                      <a:lnTo>
                        <a:pt x="109" y="221"/>
                      </a:lnTo>
                      <a:lnTo>
                        <a:pt x="110" y="219"/>
                      </a:lnTo>
                      <a:lnTo>
                        <a:pt x="110" y="218"/>
                      </a:lnTo>
                      <a:lnTo>
                        <a:pt x="110" y="217"/>
                      </a:lnTo>
                      <a:lnTo>
                        <a:pt x="109" y="216"/>
                      </a:lnTo>
                      <a:lnTo>
                        <a:pt x="109" y="215"/>
                      </a:lnTo>
                      <a:lnTo>
                        <a:pt x="109" y="213"/>
                      </a:lnTo>
                      <a:lnTo>
                        <a:pt x="108" y="212"/>
                      </a:lnTo>
                      <a:lnTo>
                        <a:pt x="108" y="211"/>
                      </a:lnTo>
                      <a:lnTo>
                        <a:pt x="108" y="210"/>
                      </a:lnTo>
                      <a:lnTo>
                        <a:pt x="107" y="209"/>
                      </a:lnTo>
                      <a:lnTo>
                        <a:pt x="106" y="209"/>
                      </a:lnTo>
                      <a:lnTo>
                        <a:pt x="106" y="208"/>
                      </a:lnTo>
                      <a:lnTo>
                        <a:pt x="106" y="207"/>
                      </a:lnTo>
                      <a:lnTo>
                        <a:pt x="105" y="205"/>
                      </a:lnTo>
                      <a:lnTo>
                        <a:pt x="105" y="204"/>
                      </a:lnTo>
                      <a:lnTo>
                        <a:pt x="104" y="203"/>
                      </a:lnTo>
                      <a:lnTo>
                        <a:pt x="104" y="202"/>
                      </a:lnTo>
                      <a:lnTo>
                        <a:pt x="104" y="201"/>
                      </a:lnTo>
                      <a:lnTo>
                        <a:pt x="104" y="200"/>
                      </a:lnTo>
                      <a:lnTo>
                        <a:pt x="103" y="199"/>
                      </a:lnTo>
                      <a:lnTo>
                        <a:pt x="103" y="198"/>
                      </a:lnTo>
                      <a:lnTo>
                        <a:pt x="102" y="197"/>
                      </a:lnTo>
                      <a:lnTo>
                        <a:pt x="102" y="196"/>
                      </a:lnTo>
                      <a:lnTo>
                        <a:pt x="101" y="196"/>
                      </a:lnTo>
                      <a:lnTo>
                        <a:pt x="101" y="195"/>
                      </a:lnTo>
                      <a:lnTo>
                        <a:pt x="100" y="195"/>
                      </a:lnTo>
                      <a:lnTo>
                        <a:pt x="99" y="194"/>
                      </a:lnTo>
                      <a:lnTo>
                        <a:pt x="99" y="193"/>
                      </a:lnTo>
                      <a:lnTo>
                        <a:pt x="98" y="192"/>
                      </a:lnTo>
                      <a:lnTo>
                        <a:pt x="98" y="191"/>
                      </a:lnTo>
                      <a:lnTo>
                        <a:pt x="97" y="191"/>
                      </a:lnTo>
                      <a:lnTo>
                        <a:pt x="97" y="190"/>
                      </a:lnTo>
                      <a:lnTo>
                        <a:pt x="97" y="189"/>
                      </a:lnTo>
                      <a:lnTo>
                        <a:pt x="96" y="188"/>
                      </a:lnTo>
                      <a:lnTo>
                        <a:pt x="96" y="187"/>
                      </a:lnTo>
                      <a:lnTo>
                        <a:pt x="95" y="186"/>
                      </a:lnTo>
                      <a:lnTo>
                        <a:pt x="94" y="185"/>
                      </a:lnTo>
                      <a:lnTo>
                        <a:pt x="94" y="184"/>
                      </a:lnTo>
                      <a:lnTo>
                        <a:pt x="94" y="183"/>
                      </a:lnTo>
                      <a:lnTo>
                        <a:pt x="94" y="182"/>
                      </a:lnTo>
                      <a:lnTo>
                        <a:pt x="94" y="181"/>
                      </a:lnTo>
                      <a:lnTo>
                        <a:pt x="94" y="180"/>
                      </a:lnTo>
                      <a:lnTo>
                        <a:pt x="94" y="179"/>
                      </a:lnTo>
                      <a:lnTo>
                        <a:pt x="94" y="178"/>
                      </a:lnTo>
                      <a:lnTo>
                        <a:pt x="95" y="177"/>
                      </a:lnTo>
                      <a:lnTo>
                        <a:pt x="95" y="176"/>
                      </a:lnTo>
                      <a:lnTo>
                        <a:pt x="96" y="176"/>
                      </a:lnTo>
                      <a:lnTo>
                        <a:pt x="96" y="175"/>
                      </a:lnTo>
                      <a:lnTo>
                        <a:pt x="97" y="174"/>
                      </a:lnTo>
                      <a:lnTo>
                        <a:pt x="97" y="173"/>
                      </a:lnTo>
                      <a:lnTo>
                        <a:pt x="98" y="172"/>
                      </a:lnTo>
                      <a:lnTo>
                        <a:pt x="98" y="171"/>
                      </a:lnTo>
                      <a:lnTo>
                        <a:pt x="98" y="170"/>
                      </a:lnTo>
                      <a:lnTo>
                        <a:pt x="98" y="169"/>
                      </a:lnTo>
                      <a:lnTo>
                        <a:pt x="98" y="168"/>
                      </a:lnTo>
                      <a:lnTo>
                        <a:pt x="98" y="167"/>
                      </a:lnTo>
                      <a:lnTo>
                        <a:pt x="99" y="166"/>
                      </a:lnTo>
                      <a:lnTo>
                        <a:pt x="99" y="165"/>
                      </a:lnTo>
                      <a:lnTo>
                        <a:pt x="99" y="164"/>
                      </a:lnTo>
                      <a:lnTo>
                        <a:pt x="100" y="163"/>
                      </a:lnTo>
                      <a:lnTo>
                        <a:pt x="99" y="162"/>
                      </a:lnTo>
                      <a:lnTo>
                        <a:pt x="99" y="161"/>
                      </a:lnTo>
                      <a:lnTo>
                        <a:pt x="99" y="160"/>
                      </a:lnTo>
                      <a:lnTo>
                        <a:pt x="99" y="159"/>
                      </a:lnTo>
                      <a:lnTo>
                        <a:pt x="98" y="159"/>
                      </a:lnTo>
                      <a:lnTo>
                        <a:pt x="98" y="158"/>
                      </a:lnTo>
                      <a:lnTo>
                        <a:pt x="98" y="157"/>
                      </a:lnTo>
                      <a:lnTo>
                        <a:pt x="97" y="157"/>
                      </a:lnTo>
                      <a:lnTo>
                        <a:pt x="96" y="157"/>
                      </a:lnTo>
                      <a:lnTo>
                        <a:pt x="95" y="157"/>
                      </a:lnTo>
                      <a:lnTo>
                        <a:pt x="94" y="157"/>
                      </a:lnTo>
                      <a:lnTo>
                        <a:pt x="93" y="156"/>
                      </a:lnTo>
                      <a:lnTo>
                        <a:pt x="93" y="155"/>
                      </a:lnTo>
                      <a:lnTo>
                        <a:pt x="92" y="155"/>
                      </a:lnTo>
                      <a:lnTo>
                        <a:pt x="92" y="154"/>
                      </a:lnTo>
                      <a:lnTo>
                        <a:pt x="91" y="154"/>
                      </a:lnTo>
                      <a:lnTo>
                        <a:pt x="90" y="153"/>
                      </a:lnTo>
                      <a:lnTo>
                        <a:pt x="89" y="152"/>
                      </a:lnTo>
                      <a:lnTo>
                        <a:pt x="88" y="151"/>
                      </a:lnTo>
                      <a:lnTo>
                        <a:pt x="87" y="151"/>
                      </a:lnTo>
                      <a:lnTo>
                        <a:pt x="86" y="150"/>
                      </a:lnTo>
                      <a:lnTo>
                        <a:pt x="86" y="149"/>
                      </a:lnTo>
                      <a:lnTo>
                        <a:pt x="85" y="148"/>
                      </a:lnTo>
                      <a:lnTo>
                        <a:pt x="84" y="147"/>
                      </a:lnTo>
                      <a:lnTo>
                        <a:pt x="83" y="146"/>
                      </a:lnTo>
                      <a:lnTo>
                        <a:pt x="82" y="145"/>
                      </a:lnTo>
                      <a:lnTo>
                        <a:pt x="81" y="145"/>
                      </a:lnTo>
                      <a:lnTo>
                        <a:pt x="81" y="144"/>
                      </a:lnTo>
                      <a:lnTo>
                        <a:pt x="80" y="144"/>
                      </a:lnTo>
                      <a:lnTo>
                        <a:pt x="80" y="143"/>
                      </a:lnTo>
                      <a:lnTo>
                        <a:pt x="79" y="142"/>
                      </a:lnTo>
                      <a:lnTo>
                        <a:pt x="78" y="142"/>
                      </a:lnTo>
                      <a:lnTo>
                        <a:pt x="78" y="141"/>
                      </a:lnTo>
                      <a:lnTo>
                        <a:pt x="77" y="141"/>
                      </a:lnTo>
                      <a:lnTo>
                        <a:pt x="77" y="140"/>
                      </a:lnTo>
                      <a:lnTo>
                        <a:pt x="76" y="140"/>
                      </a:lnTo>
                      <a:lnTo>
                        <a:pt x="76" y="139"/>
                      </a:lnTo>
                      <a:lnTo>
                        <a:pt x="76" y="138"/>
                      </a:lnTo>
                      <a:lnTo>
                        <a:pt x="76" y="137"/>
                      </a:lnTo>
                      <a:lnTo>
                        <a:pt x="77" y="136"/>
                      </a:lnTo>
                      <a:lnTo>
                        <a:pt x="77" y="135"/>
                      </a:lnTo>
                      <a:lnTo>
                        <a:pt x="78" y="134"/>
                      </a:lnTo>
                      <a:lnTo>
                        <a:pt x="79" y="134"/>
                      </a:lnTo>
                      <a:lnTo>
                        <a:pt x="79" y="133"/>
                      </a:lnTo>
                      <a:lnTo>
                        <a:pt x="80" y="132"/>
                      </a:lnTo>
                      <a:lnTo>
                        <a:pt x="80" y="131"/>
                      </a:lnTo>
                      <a:lnTo>
                        <a:pt x="80" y="130"/>
                      </a:lnTo>
                      <a:lnTo>
                        <a:pt x="81" y="129"/>
                      </a:lnTo>
                      <a:lnTo>
                        <a:pt x="81" y="128"/>
                      </a:lnTo>
                      <a:lnTo>
                        <a:pt x="81" y="127"/>
                      </a:lnTo>
                      <a:lnTo>
                        <a:pt x="81" y="126"/>
                      </a:lnTo>
                      <a:lnTo>
                        <a:pt x="81" y="125"/>
                      </a:lnTo>
                      <a:lnTo>
                        <a:pt x="81" y="124"/>
                      </a:lnTo>
                      <a:lnTo>
                        <a:pt x="81" y="123"/>
                      </a:lnTo>
                      <a:lnTo>
                        <a:pt x="82" y="123"/>
                      </a:lnTo>
                      <a:lnTo>
                        <a:pt x="83" y="122"/>
                      </a:lnTo>
                      <a:lnTo>
                        <a:pt x="84" y="122"/>
                      </a:lnTo>
                      <a:lnTo>
                        <a:pt x="85" y="122"/>
                      </a:lnTo>
                      <a:lnTo>
                        <a:pt x="85" y="121"/>
                      </a:lnTo>
                      <a:lnTo>
                        <a:pt x="86" y="121"/>
                      </a:lnTo>
                      <a:lnTo>
                        <a:pt x="86" y="120"/>
                      </a:lnTo>
                      <a:lnTo>
                        <a:pt x="87" y="120"/>
                      </a:lnTo>
                      <a:lnTo>
                        <a:pt x="87" y="119"/>
                      </a:lnTo>
                      <a:lnTo>
                        <a:pt x="88" y="119"/>
                      </a:lnTo>
                      <a:lnTo>
                        <a:pt x="89" y="118"/>
                      </a:lnTo>
                      <a:lnTo>
                        <a:pt x="90" y="117"/>
                      </a:lnTo>
                      <a:lnTo>
                        <a:pt x="91" y="117"/>
                      </a:lnTo>
                      <a:lnTo>
                        <a:pt x="91" y="116"/>
                      </a:lnTo>
                      <a:lnTo>
                        <a:pt x="92" y="116"/>
                      </a:lnTo>
                      <a:lnTo>
                        <a:pt x="92" y="115"/>
                      </a:lnTo>
                      <a:lnTo>
                        <a:pt x="92" y="114"/>
                      </a:lnTo>
                      <a:lnTo>
                        <a:pt x="93" y="114"/>
                      </a:lnTo>
                      <a:lnTo>
                        <a:pt x="93" y="113"/>
                      </a:lnTo>
                      <a:lnTo>
                        <a:pt x="93" y="112"/>
                      </a:lnTo>
                      <a:lnTo>
                        <a:pt x="93" y="111"/>
                      </a:lnTo>
                      <a:lnTo>
                        <a:pt x="93" y="110"/>
                      </a:lnTo>
                      <a:lnTo>
                        <a:pt x="92" y="109"/>
                      </a:lnTo>
                      <a:lnTo>
                        <a:pt x="92" y="108"/>
                      </a:lnTo>
                      <a:lnTo>
                        <a:pt x="91" y="107"/>
                      </a:lnTo>
                      <a:lnTo>
                        <a:pt x="91" y="106"/>
                      </a:lnTo>
                      <a:lnTo>
                        <a:pt x="90" y="105"/>
                      </a:lnTo>
                      <a:lnTo>
                        <a:pt x="89" y="105"/>
                      </a:lnTo>
                      <a:lnTo>
                        <a:pt x="88" y="104"/>
                      </a:lnTo>
                      <a:lnTo>
                        <a:pt x="87" y="103"/>
                      </a:lnTo>
                      <a:lnTo>
                        <a:pt x="87" y="102"/>
                      </a:lnTo>
                      <a:lnTo>
                        <a:pt x="86" y="102"/>
                      </a:lnTo>
                      <a:lnTo>
                        <a:pt x="86" y="101"/>
                      </a:lnTo>
                      <a:lnTo>
                        <a:pt x="85" y="101"/>
                      </a:lnTo>
                      <a:lnTo>
                        <a:pt x="84" y="100"/>
                      </a:lnTo>
                      <a:lnTo>
                        <a:pt x="83" y="100"/>
                      </a:lnTo>
                      <a:lnTo>
                        <a:pt x="82" y="100"/>
                      </a:lnTo>
                      <a:lnTo>
                        <a:pt x="82" y="99"/>
                      </a:lnTo>
                      <a:lnTo>
                        <a:pt x="81" y="99"/>
                      </a:lnTo>
                      <a:lnTo>
                        <a:pt x="80" y="98"/>
                      </a:lnTo>
                      <a:lnTo>
                        <a:pt x="79" y="97"/>
                      </a:lnTo>
                      <a:lnTo>
                        <a:pt x="78" y="97"/>
                      </a:lnTo>
                      <a:lnTo>
                        <a:pt x="77" y="97"/>
                      </a:lnTo>
                      <a:lnTo>
                        <a:pt x="76" y="96"/>
                      </a:lnTo>
                      <a:lnTo>
                        <a:pt x="75" y="95"/>
                      </a:lnTo>
                      <a:lnTo>
                        <a:pt x="75" y="94"/>
                      </a:lnTo>
                      <a:lnTo>
                        <a:pt x="74" y="94"/>
                      </a:lnTo>
                      <a:lnTo>
                        <a:pt x="73" y="93"/>
                      </a:lnTo>
                      <a:lnTo>
                        <a:pt x="72" y="93"/>
                      </a:lnTo>
                      <a:lnTo>
                        <a:pt x="72" y="92"/>
                      </a:lnTo>
                      <a:lnTo>
                        <a:pt x="71" y="92"/>
                      </a:lnTo>
                      <a:lnTo>
                        <a:pt x="71" y="91"/>
                      </a:lnTo>
                      <a:lnTo>
                        <a:pt x="70" y="90"/>
                      </a:lnTo>
                      <a:lnTo>
                        <a:pt x="70" y="89"/>
                      </a:lnTo>
                      <a:lnTo>
                        <a:pt x="69" y="88"/>
                      </a:lnTo>
                      <a:lnTo>
                        <a:pt x="69" y="87"/>
                      </a:lnTo>
                      <a:lnTo>
                        <a:pt x="69" y="86"/>
                      </a:lnTo>
                      <a:lnTo>
                        <a:pt x="69" y="85"/>
                      </a:lnTo>
                      <a:lnTo>
                        <a:pt x="69" y="84"/>
                      </a:lnTo>
                      <a:lnTo>
                        <a:pt x="69" y="83"/>
                      </a:lnTo>
                      <a:lnTo>
                        <a:pt x="69" y="82"/>
                      </a:lnTo>
                      <a:lnTo>
                        <a:pt x="69" y="81"/>
                      </a:lnTo>
                      <a:lnTo>
                        <a:pt x="69" y="80"/>
                      </a:lnTo>
                      <a:lnTo>
                        <a:pt x="69" y="79"/>
                      </a:lnTo>
                      <a:lnTo>
                        <a:pt x="69" y="78"/>
                      </a:lnTo>
                      <a:lnTo>
                        <a:pt x="69" y="77"/>
                      </a:lnTo>
                      <a:lnTo>
                        <a:pt x="69" y="76"/>
                      </a:lnTo>
                      <a:lnTo>
                        <a:pt x="69" y="75"/>
                      </a:lnTo>
                      <a:lnTo>
                        <a:pt x="69" y="74"/>
                      </a:lnTo>
                      <a:lnTo>
                        <a:pt x="69" y="73"/>
                      </a:lnTo>
                      <a:lnTo>
                        <a:pt x="69" y="72"/>
                      </a:lnTo>
                      <a:lnTo>
                        <a:pt x="69" y="71"/>
                      </a:lnTo>
                      <a:lnTo>
                        <a:pt x="69" y="70"/>
                      </a:lnTo>
                      <a:lnTo>
                        <a:pt x="69" y="69"/>
                      </a:lnTo>
                      <a:lnTo>
                        <a:pt x="69" y="68"/>
                      </a:lnTo>
                      <a:lnTo>
                        <a:pt x="69" y="67"/>
                      </a:lnTo>
                      <a:lnTo>
                        <a:pt x="69" y="66"/>
                      </a:lnTo>
                      <a:lnTo>
                        <a:pt x="68" y="65"/>
                      </a:lnTo>
                      <a:lnTo>
                        <a:pt x="67" y="64"/>
                      </a:lnTo>
                      <a:lnTo>
                        <a:pt x="66" y="63"/>
                      </a:lnTo>
                      <a:lnTo>
                        <a:pt x="65" y="62"/>
                      </a:lnTo>
                      <a:lnTo>
                        <a:pt x="64" y="62"/>
                      </a:lnTo>
                      <a:lnTo>
                        <a:pt x="64" y="61"/>
                      </a:lnTo>
                      <a:lnTo>
                        <a:pt x="64" y="60"/>
                      </a:lnTo>
                      <a:lnTo>
                        <a:pt x="63" y="59"/>
                      </a:lnTo>
                      <a:lnTo>
                        <a:pt x="63" y="58"/>
                      </a:lnTo>
                      <a:lnTo>
                        <a:pt x="63" y="57"/>
                      </a:lnTo>
                      <a:lnTo>
                        <a:pt x="63" y="56"/>
                      </a:lnTo>
                      <a:lnTo>
                        <a:pt x="63" y="55"/>
                      </a:lnTo>
                      <a:lnTo>
                        <a:pt x="63" y="54"/>
                      </a:lnTo>
                      <a:lnTo>
                        <a:pt x="62" y="53"/>
                      </a:lnTo>
                      <a:lnTo>
                        <a:pt x="62" y="52"/>
                      </a:lnTo>
                      <a:lnTo>
                        <a:pt x="61" y="52"/>
                      </a:lnTo>
                      <a:lnTo>
                        <a:pt x="60" y="52"/>
                      </a:lnTo>
                      <a:lnTo>
                        <a:pt x="60" y="51"/>
                      </a:lnTo>
                      <a:lnTo>
                        <a:pt x="59" y="51"/>
                      </a:lnTo>
                      <a:lnTo>
                        <a:pt x="58" y="51"/>
                      </a:lnTo>
                      <a:lnTo>
                        <a:pt x="58" y="50"/>
                      </a:lnTo>
                      <a:lnTo>
                        <a:pt x="57" y="50"/>
                      </a:lnTo>
                      <a:lnTo>
                        <a:pt x="56" y="50"/>
                      </a:lnTo>
                      <a:lnTo>
                        <a:pt x="55" y="50"/>
                      </a:lnTo>
                      <a:lnTo>
                        <a:pt x="54" y="50"/>
                      </a:lnTo>
                      <a:lnTo>
                        <a:pt x="53" y="50"/>
                      </a:lnTo>
                      <a:lnTo>
                        <a:pt x="52" y="50"/>
                      </a:lnTo>
                      <a:lnTo>
                        <a:pt x="51" y="50"/>
                      </a:lnTo>
                      <a:lnTo>
                        <a:pt x="50" y="50"/>
                      </a:lnTo>
                      <a:lnTo>
                        <a:pt x="49" y="50"/>
                      </a:lnTo>
                      <a:lnTo>
                        <a:pt x="48" y="50"/>
                      </a:lnTo>
                      <a:lnTo>
                        <a:pt x="47" y="50"/>
                      </a:lnTo>
                      <a:lnTo>
                        <a:pt x="46" y="51"/>
                      </a:lnTo>
                      <a:lnTo>
                        <a:pt x="45" y="51"/>
                      </a:lnTo>
                      <a:lnTo>
                        <a:pt x="45" y="52"/>
                      </a:lnTo>
                      <a:lnTo>
                        <a:pt x="44" y="52"/>
                      </a:lnTo>
                      <a:lnTo>
                        <a:pt x="43" y="52"/>
                      </a:lnTo>
                      <a:lnTo>
                        <a:pt x="42" y="52"/>
                      </a:lnTo>
                      <a:lnTo>
                        <a:pt x="41" y="52"/>
                      </a:lnTo>
                      <a:lnTo>
                        <a:pt x="40" y="53"/>
                      </a:lnTo>
                      <a:lnTo>
                        <a:pt x="39" y="54"/>
                      </a:lnTo>
                      <a:lnTo>
                        <a:pt x="38" y="54"/>
                      </a:lnTo>
                      <a:lnTo>
                        <a:pt x="38" y="55"/>
                      </a:lnTo>
                      <a:lnTo>
                        <a:pt x="37" y="55"/>
                      </a:lnTo>
                      <a:lnTo>
                        <a:pt x="37" y="56"/>
                      </a:lnTo>
                      <a:lnTo>
                        <a:pt x="36" y="56"/>
                      </a:lnTo>
                      <a:lnTo>
                        <a:pt x="36" y="57"/>
                      </a:lnTo>
                      <a:lnTo>
                        <a:pt x="35" y="58"/>
                      </a:lnTo>
                      <a:lnTo>
                        <a:pt x="34" y="58"/>
                      </a:lnTo>
                      <a:lnTo>
                        <a:pt x="33" y="58"/>
                      </a:lnTo>
                      <a:lnTo>
                        <a:pt x="33" y="59"/>
                      </a:lnTo>
                      <a:lnTo>
                        <a:pt x="32" y="60"/>
                      </a:lnTo>
                      <a:lnTo>
                        <a:pt x="31" y="60"/>
                      </a:lnTo>
                      <a:lnTo>
                        <a:pt x="31" y="61"/>
                      </a:lnTo>
                      <a:lnTo>
                        <a:pt x="30" y="61"/>
                      </a:lnTo>
                      <a:lnTo>
                        <a:pt x="29" y="61"/>
                      </a:lnTo>
                      <a:lnTo>
                        <a:pt x="29" y="62"/>
                      </a:lnTo>
                      <a:lnTo>
                        <a:pt x="28" y="63"/>
                      </a:lnTo>
                      <a:lnTo>
                        <a:pt x="27" y="63"/>
                      </a:lnTo>
                      <a:lnTo>
                        <a:pt x="27" y="64"/>
                      </a:lnTo>
                      <a:lnTo>
                        <a:pt x="26" y="64"/>
                      </a:lnTo>
                      <a:lnTo>
                        <a:pt x="25" y="65"/>
                      </a:lnTo>
                      <a:lnTo>
                        <a:pt x="24" y="66"/>
                      </a:lnTo>
                      <a:lnTo>
                        <a:pt x="24" y="67"/>
                      </a:lnTo>
                      <a:lnTo>
                        <a:pt x="23" y="68"/>
                      </a:lnTo>
                      <a:lnTo>
                        <a:pt x="23" y="69"/>
                      </a:lnTo>
                      <a:lnTo>
                        <a:pt x="23" y="70"/>
                      </a:lnTo>
                      <a:lnTo>
                        <a:pt x="23" y="71"/>
                      </a:lnTo>
                      <a:lnTo>
                        <a:pt x="23" y="72"/>
                      </a:lnTo>
                      <a:lnTo>
                        <a:pt x="22" y="73"/>
                      </a:lnTo>
                      <a:lnTo>
                        <a:pt x="21" y="73"/>
                      </a:lnTo>
                      <a:lnTo>
                        <a:pt x="20" y="74"/>
                      </a:lnTo>
                      <a:lnTo>
                        <a:pt x="19" y="74"/>
                      </a:lnTo>
                      <a:lnTo>
                        <a:pt x="19" y="75"/>
                      </a:lnTo>
                      <a:lnTo>
                        <a:pt x="18" y="75"/>
                      </a:lnTo>
                      <a:lnTo>
                        <a:pt x="17" y="76"/>
                      </a:lnTo>
                      <a:lnTo>
                        <a:pt x="16" y="76"/>
                      </a:lnTo>
                      <a:lnTo>
                        <a:pt x="15" y="76"/>
                      </a:lnTo>
                      <a:lnTo>
                        <a:pt x="14" y="76"/>
                      </a:lnTo>
                      <a:lnTo>
                        <a:pt x="13" y="76"/>
                      </a:lnTo>
                      <a:lnTo>
                        <a:pt x="12" y="76"/>
                      </a:lnTo>
                      <a:lnTo>
                        <a:pt x="11" y="76"/>
                      </a:lnTo>
                      <a:lnTo>
                        <a:pt x="11" y="75"/>
                      </a:lnTo>
                      <a:lnTo>
                        <a:pt x="10" y="75"/>
                      </a:lnTo>
                      <a:lnTo>
                        <a:pt x="8" y="74"/>
                      </a:lnTo>
                      <a:lnTo>
                        <a:pt x="7" y="74"/>
                      </a:lnTo>
                      <a:lnTo>
                        <a:pt x="6" y="74"/>
                      </a:lnTo>
                      <a:lnTo>
                        <a:pt x="6" y="73"/>
                      </a:lnTo>
                      <a:lnTo>
                        <a:pt x="5" y="73"/>
                      </a:lnTo>
                      <a:lnTo>
                        <a:pt x="3" y="73"/>
                      </a:lnTo>
                      <a:lnTo>
                        <a:pt x="3" y="72"/>
                      </a:lnTo>
                      <a:lnTo>
                        <a:pt x="1" y="72"/>
                      </a:lnTo>
                      <a:lnTo>
                        <a:pt x="0" y="72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1" name="Freeform 111">
                  <a:extLst>
                    <a:ext uri="{FF2B5EF4-FFF2-40B4-BE49-F238E27FC236}">
                      <a16:creationId xmlns:a16="http://schemas.microsoft.com/office/drawing/2014/main" id="{0AF3C5D8-0615-4EA0-A56F-42FC442D4F4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395788" y="3709988"/>
                  <a:ext cx="233362" cy="115887"/>
                </a:xfrm>
                <a:custGeom>
                  <a:avLst/>
                  <a:gdLst>
                    <a:gd name="T0" fmla="*/ 34 w 147"/>
                    <a:gd name="T1" fmla="*/ 73 h 73"/>
                    <a:gd name="T2" fmla="*/ 31 w 147"/>
                    <a:gd name="T3" fmla="*/ 72 h 73"/>
                    <a:gd name="T4" fmla="*/ 30 w 147"/>
                    <a:gd name="T5" fmla="*/ 71 h 73"/>
                    <a:gd name="T6" fmla="*/ 28 w 147"/>
                    <a:gd name="T7" fmla="*/ 69 h 73"/>
                    <a:gd name="T8" fmla="*/ 25 w 147"/>
                    <a:gd name="T9" fmla="*/ 67 h 73"/>
                    <a:gd name="T10" fmla="*/ 24 w 147"/>
                    <a:gd name="T11" fmla="*/ 65 h 73"/>
                    <a:gd name="T12" fmla="*/ 21 w 147"/>
                    <a:gd name="T13" fmla="*/ 63 h 73"/>
                    <a:gd name="T14" fmla="*/ 19 w 147"/>
                    <a:gd name="T15" fmla="*/ 62 h 73"/>
                    <a:gd name="T16" fmla="*/ 17 w 147"/>
                    <a:gd name="T17" fmla="*/ 60 h 73"/>
                    <a:gd name="T18" fmla="*/ 14 w 147"/>
                    <a:gd name="T19" fmla="*/ 59 h 73"/>
                    <a:gd name="T20" fmla="*/ 11 w 147"/>
                    <a:gd name="T21" fmla="*/ 59 h 73"/>
                    <a:gd name="T22" fmla="*/ 8 w 147"/>
                    <a:gd name="T23" fmla="*/ 57 h 73"/>
                    <a:gd name="T24" fmla="*/ 6 w 147"/>
                    <a:gd name="T25" fmla="*/ 56 h 73"/>
                    <a:gd name="T26" fmla="*/ 4 w 147"/>
                    <a:gd name="T27" fmla="*/ 54 h 73"/>
                    <a:gd name="T28" fmla="*/ 4 w 147"/>
                    <a:gd name="T29" fmla="*/ 52 h 73"/>
                    <a:gd name="T30" fmla="*/ 4 w 147"/>
                    <a:gd name="T31" fmla="*/ 49 h 73"/>
                    <a:gd name="T32" fmla="*/ 4 w 147"/>
                    <a:gd name="T33" fmla="*/ 47 h 73"/>
                    <a:gd name="T34" fmla="*/ 3 w 147"/>
                    <a:gd name="T35" fmla="*/ 45 h 73"/>
                    <a:gd name="T36" fmla="*/ 2 w 147"/>
                    <a:gd name="T37" fmla="*/ 43 h 73"/>
                    <a:gd name="T38" fmla="*/ 1 w 147"/>
                    <a:gd name="T39" fmla="*/ 41 h 73"/>
                    <a:gd name="T40" fmla="*/ 1 w 147"/>
                    <a:gd name="T41" fmla="*/ 38 h 73"/>
                    <a:gd name="T42" fmla="*/ 0 w 147"/>
                    <a:gd name="T43" fmla="*/ 35 h 73"/>
                    <a:gd name="T44" fmla="*/ 0 w 147"/>
                    <a:gd name="T45" fmla="*/ 32 h 73"/>
                    <a:gd name="T46" fmla="*/ 23 w 147"/>
                    <a:gd name="T47" fmla="*/ 34 h 73"/>
                    <a:gd name="T48" fmla="*/ 25 w 147"/>
                    <a:gd name="T49" fmla="*/ 33 h 73"/>
                    <a:gd name="T50" fmla="*/ 28 w 147"/>
                    <a:gd name="T51" fmla="*/ 33 h 73"/>
                    <a:gd name="T52" fmla="*/ 29 w 147"/>
                    <a:gd name="T53" fmla="*/ 35 h 73"/>
                    <a:gd name="T54" fmla="*/ 30 w 147"/>
                    <a:gd name="T55" fmla="*/ 36 h 73"/>
                    <a:gd name="T56" fmla="*/ 32 w 147"/>
                    <a:gd name="T57" fmla="*/ 36 h 73"/>
                    <a:gd name="T58" fmla="*/ 35 w 147"/>
                    <a:gd name="T59" fmla="*/ 36 h 73"/>
                    <a:gd name="T60" fmla="*/ 36 w 147"/>
                    <a:gd name="T61" fmla="*/ 34 h 73"/>
                    <a:gd name="T62" fmla="*/ 38 w 147"/>
                    <a:gd name="T63" fmla="*/ 32 h 73"/>
                    <a:gd name="T64" fmla="*/ 41 w 147"/>
                    <a:gd name="T65" fmla="*/ 31 h 73"/>
                    <a:gd name="T66" fmla="*/ 43 w 147"/>
                    <a:gd name="T67" fmla="*/ 30 h 73"/>
                    <a:gd name="T68" fmla="*/ 45 w 147"/>
                    <a:gd name="T69" fmla="*/ 29 h 73"/>
                    <a:gd name="T70" fmla="*/ 47 w 147"/>
                    <a:gd name="T71" fmla="*/ 27 h 73"/>
                    <a:gd name="T72" fmla="*/ 50 w 147"/>
                    <a:gd name="T73" fmla="*/ 25 h 73"/>
                    <a:gd name="T74" fmla="*/ 52 w 147"/>
                    <a:gd name="T75" fmla="*/ 24 h 73"/>
                    <a:gd name="T76" fmla="*/ 54 w 147"/>
                    <a:gd name="T77" fmla="*/ 24 h 73"/>
                    <a:gd name="T78" fmla="*/ 57 w 147"/>
                    <a:gd name="T79" fmla="*/ 22 h 73"/>
                    <a:gd name="T80" fmla="*/ 59 w 147"/>
                    <a:gd name="T81" fmla="*/ 19 h 73"/>
                    <a:gd name="T82" fmla="*/ 61 w 147"/>
                    <a:gd name="T83" fmla="*/ 19 h 73"/>
                    <a:gd name="T84" fmla="*/ 63 w 147"/>
                    <a:gd name="T85" fmla="*/ 20 h 73"/>
                    <a:gd name="T86" fmla="*/ 65 w 147"/>
                    <a:gd name="T87" fmla="*/ 21 h 73"/>
                    <a:gd name="T88" fmla="*/ 68 w 147"/>
                    <a:gd name="T89" fmla="*/ 20 h 73"/>
                    <a:gd name="T90" fmla="*/ 72 w 147"/>
                    <a:gd name="T91" fmla="*/ 20 h 73"/>
                    <a:gd name="T92" fmla="*/ 74 w 147"/>
                    <a:gd name="T93" fmla="*/ 21 h 73"/>
                    <a:gd name="T94" fmla="*/ 76 w 147"/>
                    <a:gd name="T95" fmla="*/ 21 h 73"/>
                    <a:gd name="T96" fmla="*/ 80 w 147"/>
                    <a:gd name="T97" fmla="*/ 21 h 73"/>
                    <a:gd name="T98" fmla="*/ 82 w 147"/>
                    <a:gd name="T99" fmla="*/ 20 h 73"/>
                    <a:gd name="T100" fmla="*/ 133 w 147"/>
                    <a:gd name="T101" fmla="*/ 7 h 73"/>
                    <a:gd name="T102" fmla="*/ 147 w 147"/>
                    <a:gd name="T103" fmla="*/ 1 h 73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147"/>
                    <a:gd name="T157" fmla="*/ 0 h 73"/>
                    <a:gd name="T158" fmla="*/ 147 w 147"/>
                    <a:gd name="T159" fmla="*/ 73 h 73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147" h="73">
                      <a:moveTo>
                        <a:pt x="36" y="73"/>
                      </a:moveTo>
                      <a:lnTo>
                        <a:pt x="35" y="73"/>
                      </a:lnTo>
                      <a:lnTo>
                        <a:pt x="34" y="73"/>
                      </a:lnTo>
                      <a:lnTo>
                        <a:pt x="33" y="72"/>
                      </a:lnTo>
                      <a:lnTo>
                        <a:pt x="32" y="72"/>
                      </a:lnTo>
                      <a:lnTo>
                        <a:pt x="31" y="72"/>
                      </a:lnTo>
                      <a:lnTo>
                        <a:pt x="31" y="71"/>
                      </a:lnTo>
                      <a:lnTo>
                        <a:pt x="30" y="71"/>
                      </a:lnTo>
                      <a:lnTo>
                        <a:pt x="29" y="70"/>
                      </a:lnTo>
                      <a:lnTo>
                        <a:pt x="28" y="69"/>
                      </a:lnTo>
                      <a:lnTo>
                        <a:pt x="27" y="68"/>
                      </a:lnTo>
                      <a:lnTo>
                        <a:pt x="26" y="67"/>
                      </a:lnTo>
                      <a:lnTo>
                        <a:pt x="25" y="67"/>
                      </a:lnTo>
                      <a:lnTo>
                        <a:pt x="25" y="66"/>
                      </a:lnTo>
                      <a:lnTo>
                        <a:pt x="24" y="65"/>
                      </a:lnTo>
                      <a:lnTo>
                        <a:pt x="23" y="64"/>
                      </a:lnTo>
                      <a:lnTo>
                        <a:pt x="22" y="63"/>
                      </a:lnTo>
                      <a:lnTo>
                        <a:pt x="21" y="63"/>
                      </a:lnTo>
                      <a:lnTo>
                        <a:pt x="21" y="62"/>
                      </a:lnTo>
                      <a:lnTo>
                        <a:pt x="20" y="62"/>
                      </a:lnTo>
                      <a:lnTo>
                        <a:pt x="19" y="62"/>
                      </a:lnTo>
                      <a:lnTo>
                        <a:pt x="19" y="61"/>
                      </a:lnTo>
                      <a:lnTo>
                        <a:pt x="18" y="61"/>
                      </a:lnTo>
                      <a:lnTo>
                        <a:pt x="17" y="60"/>
                      </a:lnTo>
                      <a:lnTo>
                        <a:pt x="16" y="60"/>
                      </a:lnTo>
                      <a:lnTo>
                        <a:pt x="15" y="59"/>
                      </a:lnTo>
                      <a:lnTo>
                        <a:pt x="14" y="59"/>
                      </a:lnTo>
                      <a:lnTo>
                        <a:pt x="13" y="59"/>
                      </a:lnTo>
                      <a:lnTo>
                        <a:pt x="11" y="59"/>
                      </a:lnTo>
                      <a:lnTo>
                        <a:pt x="10" y="58"/>
                      </a:lnTo>
                      <a:lnTo>
                        <a:pt x="9" y="58"/>
                      </a:lnTo>
                      <a:lnTo>
                        <a:pt x="8" y="57"/>
                      </a:lnTo>
                      <a:lnTo>
                        <a:pt x="7" y="57"/>
                      </a:lnTo>
                      <a:lnTo>
                        <a:pt x="6" y="56"/>
                      </a:lnTo>
                      <a:lnTo>
                        <a:pt x="5" y="56"/>
                      </a:lnTo>
                      <a:lnTo>
                        <a:pt x="5" y="55"/>
                      </a:lnTo>
                      <a:lnTo>
                        <a:pt x="4" y="54"/>
                      </a:lnTo>
                      <a:lnTo>
                        <a:pt x="4" y="53"/>
                      </a:lnTo>
                      <a:lnTo>
                        <a:pt x="4" y="52"/>
                      </a:lnTo>
                      <a:lnTo>
                        <a:pt x="4" y="51"/>
                      </a:lnTo>
                      <a:lnTo>
                        <a:pt x="4" y="50"/>
                      </a:lnTo>
                      <a:lnTo>
                        <a:pt x="4" y="49"/>
                      </a:lnTo>
                      <a:lnTo>
                        <a:pt x="4" y="48"/>
                      </a:lnTo>
                      <a:lnTo>
                        <a:pt x="4" y="47"/>
                      </a:lnTo>
                      <a:lnTo>
                        <a:pt x="4" y="46"/>
                      </a:lnTo>
                      <a:lnTo>
                        <a:pt x="3" y="46"/>
                      </a:lnTo>
                      <a:lnTo>
                        <a:pt x="3" y="45"/>
                      </a:lnTo>
                      <a:lnTo>
                        <a:pt x="3" y="44"/>
                      </a:lnTo>
                      <a:lnTo>
                        <a:pt x="2" y="44"/>
                      </a:lnTo>
                      <a:lnTo>
                        <a:pt x="2" y="43"/>
                      </a:lnTo>
                      <a:lnTo>
                        <a:pt x="1" y="42"/>
                      </a:lnTo>
                      <a:lnTo>
                        <a:pt x="1" y="41"/>
                      </a:lnTo>
                      <a:lnTo>
                        <a:pt x="1" y="40"/>
                      </a:lnTo>
                      <a:lnTo>
                        <a:pt x="1" y="39"/>
                      </a:lnTo>
                      <a:lnTo>
                        <a:pt x="1" y="38"/>
                      </a:lnTo>
                      <a:lnTo>
                        <a:pt x="1" y="37"/>
                      </a:lnTo>
                      <a:lnTo>
                        <a:pt x="0" y="36"/>
                      </a:lnTo>
                      <a:lnTo>
                        <a:pt x="0" y="35"/>
                      </a:lnTo>
                      <a:lnTo>
                        <a:pt x="0" y="34"/>
                      </a:lnTo>
                      <a:lnTo>
                        <a:pt x="0" y="33"/>
                      </a:lnTo>
                      <a:lnTo>
                        <a:pt x="0" y="32"/>
                      </a:lnTo>
                      <a:lnTo>
                        <a:pt x="0" y="31"/>
                      </a:lnTo>
                      <a:lnTo>
                        <a:pt x="0" y="30"/>
                      </a:lnTo>
                      <a:lnTo>
                        <a:pt x="23" y="34"/>
                      </a:lnTo>
                      <a:lnTo>
                        <a:pt x="24" y="33"/>
                      </a:lnTo>
                      <a:lnTo>
                        <a:pt x="25" y="33"/>
                      </a:lnTo>
                      <a:lnTo>
                        <a:pt x="26" y="33"/>
                      </a:lnTo>
                      <a:lnTo>
                        <a:pt x="27" y="33"/>
                      </a:lnTo>
                      <a:lnTo>
                        <a:pt x="28" y="33"/>
                      </a:lnTo>
                      <a:lnTo>
                        <a:pt x="28" y="34"/>
                      </a:lnTo>
                      <a:lnTo>
                        <a:pt x="29" y="34"/>
                      </a:lnTo>
                      <a:lnTo>
                        <a:pt x="29" y="35"/>
                      </a:lnTo>
                      <a:lnTo>
                        <a:pt x="30" y="35"/>
                      </a:lnTo>
                      <a:lnTo>
                        <a:pt x="30" y="36"/>
                      </a:lnTo>
                      <a:lnTo>
                        <a:pt x="31" y="36"/>
                      </a:lnTo>
                      <a:lnTo>
                        <a:pt x="31" y="35"/>
                      </a:lnTo>
                      <a:lnTo>
                        <a:pt x="32" y="36"/>
                      </a:lnTo>
                      <a:lnTo>
                        <a:pt x="33" y="36"/>
                      </a:lnTo>
                      <a:lnTo>
                        <a:pt x="34" y="36"/>
                      </a:lnTo>
                      <a:lnTo>
                        <a:pt x="35" y="36"/>
                      </a:lnTo>
                      <a:lnTo>
                        <a:pt x="36" y="35"/>
                      </a:lnTo>
                      <a:lnTo>
                        <a:pt x="36" y="34"/>
                      </a:lnTo>
                      <a:lnTo>
                        <a:pt x="37" y="33"/>
                      </a:lnTo>
                      <a:lnTo>
                        <a:pt x="37" y="32"/>
                      </a:lnTo>
                      <a:lnTo>
                        <a:pt x="38" y="32"/>
                      </a:lnTo>
                      <a:lnTo>
                        <a:pt x="39" y="32"/>
                      </a:lnTo>
                      <a:lnTo>
                        <a:pt x="40" y="32"/>
                      </a:lnTo>
                      <a:lnTo>
                        <a:pt x="41" y="31"/>
                      </a:lnTo>
                      <a:lnTo>
                        <a:pt x="42" y="30"/>
                      </a:lnTo>
                      <a:lnTo>
                        <a:pt x="43" y="30"/>
                      </a:lnTo>
                      <a:lnTo>
                        <a:pt x="44" y="30"/>
                      </a:lnTo>
                      <a:lnTo>
                        <a:pt x="44" y="29"/>
                      </a:lnTo>
                      <a:lnTo>
                        <a:pt x="45" y="29"/>
                      </a:lnTo>
                      <a:lnTo>
                        <a:pt x="46" y="28"/>
                      </a:lnTo>
                      <a:lnTo>
                        <a:pt x="47" y="27"/>
                      </a:lnTo>
                      <a:lnTo>
                        <a:pt x="48" y="26"/>
                      </a:lnTo>
                      <a:lnTo>
                        <a:pt x="49" y="26"/>
                      </a:lnTo>
                      <a:lnTo>
                        <a:pt x="50" y="25"/>
                      </a:lnTo>
                      <a:lnTo>
                        <a:pt x="51" y="25"/>
                      </a:lnTo>
                      <a:lnTo>
                        <a:pt x="52" y="25"/>
                      </a:lnTo>
                      <a:lnTo>
                        <a:pt x="52" y="24"/>
                      </a:lnTo>
                      <a:lnTo>
                        <a:pt x="53" y="24"/>
                      </a:lnTo>
                      <a:lnTo>
                        <a:pt x="54" y="24"/>
                      </a:lnTo>
                      <a:lnTo>
                        <a:pt x="55" y="24"/>
                      </a:lnTo>
                      <a:lnTo>
                        <a:pt x="56" y="23"/>
                      </a:lnTo>
                      <a:lnTo>
                        <a:pt x="57" y="22"/>
                      </a:lnTo>
                      <a:lnTo>
                        <a:pt x="58" y="20"/>
                      </a:lnTo>
                      <a:lnTo>
                        <a:pt x="59" y="19"/>
                      </a:lnTo>
                      <a:lnTo>
                        <a:pt x="60" y="19"/>
                      </a:lnTo>
                      <a:lnTo>
                        <a:pt x="61" y="19"/>
                      </a:lnTo>
                      <a:lnTo>
                        <a:pt x="62" y="19"/>
                      </a:lnTo>
                      <a:lnTo>
                        <a:pt x="62" y="20"/>
                      </a:lnTo>
                      <a:lnTo>
                        <a:pt x="63" y="20"/>
                      </a:lnTo>
                      <a:lnTo>
                        <a:pt x="64" y="21"/>
                      </a:lnTo>
                      <a:lnTo>
                        <a:pt x="65" y="21"/>
                      </a:lnTo>
                      <a:lnTo>
                        <a:pt x="66" y="21"/>
                      </a:lnTo>
                      <a:lnTo>
                        <a:pt x="67" y="21"/>
                      </a:lnTo>
                      <a:lnTo>
                        <a:pt x="68" y="20"/>
                      </a:lnTo>
                      <a:lnTo>
                        <a:pt x="69" y="20"/>
                      </a:lnTo>
                      <a:lnTo>
                        <a:pt x="71" y="20"/>
                      </a:lnTo>
                      <a:lnTo>
                        <a:pt x="72" y="20"/>
                      </a:lnTo>
                      <a:lnTo>
                        <a:pt x="72" y="21"/>
                      </a:lnTo>
                      <a:lnTo>
                        <a:pt x="73" y="21"/>
                      </a:lnTo>
                      <a:lnTo>
                        <a:pt x="74" y="21"/>
                      </a:lnTo>
                      <a:lnTo>
                        <a:pt x="75" y="21"/>
                      </a:lnTo>
                      <a:lnTo>
                        <a:pt x="76" y="21"/>
                      </a:lnTo>
                      <a:lnTo>
                        <a:pt x="78" y="21"/>
                      </a:lnTo>
                      <a:lnTo>
                        <a:pt x="79" y="21"/>
                      </a:lnTo>
                      <a:lnTo>
                        <a:pt x="80" y="21"/>
                      </a:lnTo>
                      <a:lnTo>
                        <a:pt x="81" y="21"/>
                      </a:lnTo>
                      <a:lnTo>
                        <a:pt x="81" y="20"/>
                      </a:lnTo>
                      <a:lnTo>
                        <a:pt x="82" y="20"/>
                      </a:lnTo>
                      <a:lnTo>
                        <a:pt x="85" y="15"/>
                      </a:lnTo>
                      <a:lnTo>
                        <a:pt x="115" y="18"/>
                      </a:lnTo>
                      <a:lnTo>
                        <a:pt x="133" y="7"/>
                      </a:lnTo>
                      <a:lnTo>
                        <a:pt x="146" y="0"/>
                      </a:lnTo>
                      <a:lnTo>
                        <a:pt x="146" y="1"/>
                      </a:lnTo>
                      <a:lnTo>
                        <a:pt x="147" y="1"/>
                      </a:lnTo>
                    </a:path>
                  </a:pathLst>
                </a:custGeom>
                <a:solidFill>
                  <a:srgbClr val="339933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" name="Freeform 112">
                  <a:extLst>
                    <a:ext uri="{FF2B5EF4-FFF2-40B4-BE49-F238E27FC236}">
                      <a16:creationId xmlns:a16="http://schemas.microsoft.com/office/drawing/2014/main" id="{0AA8F792-6C0F-4003-8F65-FEA523678BD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58000" y="3952875"/>
                  <a:ext cx="609600" cy="679450"/>
                </a:xfrm>
                <a:custGeom>
                  <a:avLst/>
                  <a:gdLst>
                    <a:gd name="T0" fmla="*/ 205 w 384"/>
                    <a:gd name="T1" fmla="*/ 52 h 428"/>
                    <a:gd name="T2" fmla="*/ 208 w 384"/>
                    <a:gd name="T3" fmla="*/ 44 h 428"/>
                    <a:gd name="T4" fmla="*/ 215 w 384"/>
                    <a:gd name="T5" fmla="*/ 40 h 428"/>
                    <a:gd name="T6" fmla="*/ 223 w 384"/>
                    <a:gd name="T7" fmla="*/ 35 h 428"/>
                    <a:gd name="T8" fmla="*/ 233 w 384"/>
                    <a:gd name="T9" fmla="*/ 36 h 428"/>
                    <a:gd name="T10" fmla="*/ 240 w 384"/>
                    <a:gd name="T11" fmla="*/ 35 h 428"/>
                    <a:gd name="T12" fmla="*/ 249 w 384"/>
                    <a:gd name="T13" fmla="*/ 37 h 428"/>
                    <a:gd name="T14" fmla="*/ 256 w 384"/>
                    <a:gd name="T15" fmla="*/ 40 h 428"/>
                    <a:gd name="T16" fmla="*/ 262 w 384"/>
                    <a:gd name="T17" fmla="*/ 42 h 428"/>
                    <a:gd name="T18" fmla="*/ 270 w 384"/>
                    <a:gd name="T19" fmla="*/ 46 h 428"/>
                    <a:gd name="T20" fmla="*/ 274 w 384"/>
                    <a:gd name="T21" fmla="*/ 53 h 428"/>
                    <a:gd name="T22" fmla="*/ 279 w 384"/>
                    <a:gd name="T23" fmla="*/ 55 h 428"/>
                    <a:gd name="T24" fmla="*/ 282 w 384"/>
                    <a:gd name="T25" fmla="*/ 63 h 428"/>
                    <a:gd name="T26" fmla="*/ 288 w 384"/>
                    <a:gd name="T27" fmla="*/ 67 h 428"/>
                    <a:gd name="T28" fmla="*/ 292 w 384"/>
                    <a:gd name="T29" fmla="*/ 71 h 428"/>
                    <a:gd name="T30" fmla="*/ 297 w 384"/>
                    <a:gd name="T31" fmla="*/ 73 h 428"/>
                    <a:gd name="T32" fmla="*/ 301 w 384"/>
                    <a:gd name="T33" fmla="*/ 79 h 428"/>
                    <a:gd name="T34" fmla="*/ 301 w 384"/>
                    <a:gd name="T35" fmla="*/ 86 h 428"/>
                    <a:gd name="T36" fmla="*/ 305 w 384"/>
                    <a:gd name="T37" fmla="*/ 93 h 428"/>
                    <a:gd name="T38" fmla="*/ 306 w 384"/>
                    <a:gd name="T39" fmla="*/ 99 h 428"/>
                    <a:gd name="T40" fmla="*/ 311 w 384"/>
                    <a:gd name="T41" fmla="*/ 104 h 428"/>
                    <a:gd name="T42" fmla="*/ 314 w 384"/>
                    <a:gd name="T43" fmla="*/ 110 h 428"/>
                    <a:gd name="T44" fmla="*/ 314 w 384"/>
                    <a:gd name="T45" fmla="*/ 116 h 428"/>
                    <a:gd name="T46" fmla="*/ 320 w 384"/>
                    <a:gd name="T47" fmla="*/ 115 h 428"/>
                    <a:gd name="T48" fmla="*/ 326 w 384"/>
                    <a:gd name="T49" fmla="*/ 114 h 428"/>
                    <a:gd name="T50" fmla="*/ 324 w 384"/>
                    <a:gd name="T51" fmla="*/ 122 h 428"/>
                    <a:gd name="T52" fmla="*/ 317 w 384"/>
                    <a:gd name="T53" fmla="*/ 127 h 428"/>
                    <a:gd name="T54" fmla="*/ 318 w 384"/>
                    <a:gd name="T55" fmla="*/ 135 h 428"/>
                    <a:gd name="T56" fmla="*/ 326 w 384"/>
                    <a:gd name="T57" fmla="*/ 142 h 428"/>
                    <a:gd name="T58" fmla="*/ 334 w 384"/>
                    <a:gd name="T59" fmla="*/ 149 h 428"/>
                    <a:gd name="T60" fmla="*/ 332 w 384"/>
                    <a:gd name="T61" fmla="*/ 155 h 428"/>
                    <a:gd name="T62" fmla="*/ 337 w 384"/>
                    <a:gd name="T63" fmla="*/ 154 h 428"/>
                    <a:gd name="T64" fmla="*/ 342 w 384"/>
                    <a:gd name="T65" fmla="*/ 156 h 428"/>
                    <a:gd name="T66" fmla="*/ 343 w 384"/>
                    <a:gd name="T67" fmla="*/ 160 h 428"/>
                    <a:gd name="T68" fmla="*/ 344 w 384"/>
                    <a:gd name="T69" fmla="*/ 164 h 428"/>
                    <a:gd name="T70" fmla="*/ 346 w 384"/>
                    <a:gd name="T71" fmla="*/ 166 h 428"/>
                    <a:gd name="T72" fmla="*/ 352 w 384"/>
                    <a:gd name="T73" fmla="*/ 171 h 428"/>
                    <a:gd name="T74" fmla="*/ 359 w 384"/>
                    <a:gd name="T75" fmla="*/ 171 h 428"/>
                    <a:gd name="T76" fmla="*/ 364 w 384"/>
                    <a:gd name="T77" fmla="*/ 179 h 428"/>
                    <a:gd name="T78" fmla="*/ 365 w 384"/>
                    <a:gd name="T79" fmla="*/ 189 h 428"/>
                    <a:gd name="T80" fmla="*/ 369 w 384"/>
                    <a:gd name="T81" fmla="*/ 197 h 428"/>
                    <a:gd name="T82" fmla="*/ 377 w 384"/>
                    <a:gd name="T83" fmla="*/ 209 h 428"/>
                    <a:gd name="T84" fmla="*/ 373 w 384"/>
                    <a:gd name="T85" fmla="*/ 232 h 428"/>
                    <a:gd name="T86" fmla="*/ 372 w 384"/>
                    <a:gd name="T87" fmla="*/ 241 h 428"/>
                    <a:gd name="T88" fmla="*/ 382 w 384"/>
                    <a:gd name="T89" fmla="*/ 243 h 428"/>
                    <a:gd name="T90" fmla="*/ 380 w 384"/>
                    <a:gd name="T91" fmla="*/ 251 h 428"/>
                    <a:gd name="T92" fmla="*/ 378 w 384"/>
                    <a:gd name="T93" fmla="*/ 260 h 428"/>
                    <a:gd name="T94" fmla="*/ 369 w 384"/>
                    <a:gd name="T95" fmla="*/ 269 h 428"/>
                    <a:gd name="T96" fmla="*/ 352 w 384"/>
                    <a:gd name="T97" fmla="*/ 274 h 428"/>
                    <a:gd name="T98" fmla="*/ 331 w 384"/>
                    <a:gd name="T99" fmla="*/ 284 h 428"/>
                    <a:gd name="T100" fmla="*/ 311 w 384"/>
                    <a:gd name="T101" fmla="*/ 295 h 428"/>
                    <a:gd name="T102" fmla="*/ 285 w 384"/>
                    <a:gd name="T103" fmla="*/ 313 h 428"/>
                    <a:gd name="T104" fmla="*/ 250 w 384"/>
                    <a:gd name="T105" fmla="*/ 343 h 428"/>
                    <a:gd name="T106" fmla="*/ 222 w 384"/>
                    <a:gd name="T107" fmla="*/ 360 h 428"/>
                    <a:gd name="T108" fmla="*/ 168 w 384"/>
                    <a:gd name="T109" fmla="*/ 391 h 428"/>
                    <a:gd name="T110" fmla="*/ 125 w 384"/>
                    <a:gd name="T111" fmla="*/ 418 h 428"/>
                    <a:gd name="T112" fmla="*/ 101 w 384"/>
                    <a:gd name="T113" fmla="*/ 414 h 428"/>
                    <a:gd name="T114" fmla="*/ 95 w 384"/>
                    <a:gd name="T115" fmla="*/ 410 h 428"/>
                    <a:gd name="T116" fmla="*/ 88 w 384"/>
                    <a:gd name="T117" fmla="*/ 404 h 428"/>
                    <a:gd name="T118" fmla="*/ 81 w 384"/>
                    <a:gd name="T119" fmla="*/ 406 h 428"/>
                    <a:gd name="T120" fmla="*/ 76 w 384"/>
                    <a:gd name="T121" fmla="*/ 401 h 428"/>
                    <a:gd name="T122" fmla="*/ 3 w 384"/>
                    <a:gd name="T123" fmla="*/ 209 h 428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384"/>
                    <a:gd name="T187" fmla="*/ 0 h 428"/>
                    <a:gd name="T188" fmla="*/ 384 w 384"/>
                    <a:gd name="T189" fmla="*/ 428 h 428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384" h="428">
                      <a:moveTo>
                        <a:pt x="1" y="11"/>
                      </a:moveTo>
                      <a:lnTo>
                        <a:pt x="28" y="0"/>
                      </a:lnTo>
                      <a:lnTo>
                        <a:pt x="48" y="3"/>
                      </a:lnTo>
                      <a:lnTo>
                        <a:pt x="62" y="4"/>
                      </a:lnTo>
                      <a:lnTo>
                        <a:pt x="75" y="5"/>
                      </a:lnTo>
                      <a:lnTo>
                        <a:pt x="90" y="7"/>
                      </a:lnTo>
                      <a:lnTo>
                        <a:pt x="103" y="10"/>
                      </a:lnTo>
                      <a:lnTo>
                        <a:pt x="116" y="11"/>
                      </a:lnTo>
                      <a:lnTo>
                        <a:pt x="205" y="55"/>
                      </a:lnTo>
                      <a:lnTo>
                        <a:pt x="205" y="54"/>
                      </a:lnTo>
                      <a:lnTo>
                        <a:pt x="205" y="53"/>
                      </a:lnTo>
                      <a:lnTo>
                        <a:pt x="205" y="52"/>
                      </a:lnTo>
                      <a:lnTo>
                        <a:pt x="205" y="51"/>
                      </a:lnTo>
                      <a:lnTo>
                        <a:pt x="205" y="50"/>
                      </a:lnTo>
                      <a:lnTo>
                        <a:pt x="206" y="49"/>
                      </a:lnTo>
                      <a:lnTo>
                        <a:pt x="205" y="48"/>
                      </a:lnTo>
                      <a:lnTo>
                        <a:pt x="206" y="47"/>
                      </a:lnTo>
                      <a:lnTo>
                        <a:pt x="205" y="46"/>
                      </a:lnTo>
                      <a:lnTo>
                        <a:pt x="206" y="46"/>
                      </a:lnTo>
                      <a:lnTo>
                        <a:pt x="207" y="45"/>
                      </a:lnTo>
                      <a:lnTo>
                        <a:pt x="207" y="44"/>
                      </a:lnTo>
                      <a:lnTo>
                        <a:pt x="208" y="44"/>
                      </a:lnTo>
                      <a:lnTo>
                        <a:pt x="209" y="44"/>
                      </a:lnTo>
                      <a:lnTo>
                        <a:pt x="209" y="43"/>
                      </a:lnTo>
                      <a:lnTo>
                        <a:pt x="209" y="42"/>
                      </a:lnTo>
                      <a:lnTo>
                        <a:pt x="210" y="42"/>
                      </a:lnTo>
                      <a:lnTo>
                        <a:pt x="210" y="41"/>
                      </a:lnTo>
                      <a:lnTo>
                        <a:pt x="211" y="41"/>
                      </a:lnTo>
                      <a:lnTo>
                        <a:pt x="212" y="41"/>
                      </a:lnTo>
                      <a:lnTo>
                        <a:pt x="213" y="41"/>
                      </a:lnTo>
                      <a:lnTo>
                        <a:pt x="213" y="40"/>
                      </a:lnTo>
                      <a:lnTo>
                        <a:pt x="214" y="40"/>
                      </a:lnTo>
                      <a:lnTo>
                        <a:pt x="215" y="40"/>
                      </a:lnTo>
                      <a:lnTo>
                        <a:pt x="216" y="40"/>
                      </a:lnTo>
                      <a:lnTo>
                        <a:pt x="217" y="40"/>
                      </a:lnTo>
                      <a:lnTo>
                        <a:pt x="218" y="40"/>
                      </a:lnTo>
                      <a:lnTo>
                        <a:pt x="219" y="40"/>
                      </a:lnTo>
                      <a:lnTo>
                        <a:pt x="220" y="40"/>
                      </a:lnTo>
                      <a:lnTo>
                        <a:pt x="220" y="39"/>
                      </a:lnTo>
                      <a:lnTo>
                        <a:pt x="221" y="38"/>
                      </a:lnTo>
                      <a:lnTo>
                        <a:pt x="221" y="37"/>
                      </a:lnTo>
                      <a:lnTo>
                        <a:pt x="222" y="37"/>
                      </a:lnTo>
                      <a:lnTo>
                        <a:pt x="222" y="36"/>
                      </a:lnTo>
                      <a:lnTo>
                        <a:pt x="223" y="35"/>
                      </a:lnTo>
                      <a:lnTo>
                        <a:pt x="225" y="35"/>
                      </a:lnTo>
                      <a:lnTo>
                        <a:pt x="226" y="35"/>
                      </a:lnTo>
                      <a:lnTo>
                        <a:pt x="227" y="34"/>
                      </a:lnTo>
                      <a:lnTo>
                        <a:pt x="229" y="34"/>
                      </a:lnTo>
                      <a:lnTo>
                        <a:pt x="230" y="34"/>
                      </a:lnTo>
                      <a:lnTo>
                        <a:pt x="231" y="34"/>
                      </a:lnTo>
                      <a:lnTo>
                        <a:pt x="232" y="34"/>
                      </a:lnTo>
                      <a:lnTo>
                        <a:pt x="232" y="35"/>
                      </a:lnTo>
                      <a:lnTo>
                        <a:pt x="233" y="35"/>
                      </a:lnTo>
                      <a:lnTo>
                        <a:pt x="233" y="36"/>
                      </a:lnTo>
                      <a:lnTo>
                        <a:pt x="234" y="36"/>
                      </a:lnTo>
                      <a:lnTo>
                        <a:pt x="235" y="36"/>
                      </a:lnTo>
                      <a:lnTo>
                        <a:pt x="236" y="36"/>
                      </a:lnTo>
                      <a:lnTo>
                        <a:pt x="236" y="37"/>
                      </a:lnTo>
                      <a:lnTo>
                        <a:pt x="236" y="38"/>
                      </a:lnTo>
                      <a:lnTo>
                        <a:pt x="237" y="39"/>
                      </a:lnTo>
                      <a:lnTo>
                        <a:pt x="238" y="39"/>
                      </a:lnTo>
                      <a:lnTo>
                        <a:pt x="238" y="38"/>
                      </a:lnTo>
                      <a:lnTo>
                        <a:pt x="239" y="38"/>
                      </a:lnTo>
                      <a:lnTo>
                        <a:pt x="240" y="37"/>
                      </a:lnTo>
                      <a:lnTo>
                        <a:pt x="240" y="36"/>
                      </a:lnTo>
                      <a:lnTo>
                        <a:pt x="240" y="35"/>
                      </a:lnTo>
                      <a:lnTo>
                        <a:pt x="240" y="34"/>
                      </a:lnTo>
                      <a:lnTo>
                        <a:pt x="241" y="34"/>
                      </a:lnTo>
                      <a:lnTo>
                        <a:pt x="242" y="34"/>
                      </a:lnTo>
                      <a:lnTo>
                        <a:pt x="243" y="34"/>
                      </a:lnTo>
                      <a:lnTo>
                        <a:pt x="244" y="34"/>
                      </a:lnTo>
                      <a:lnTo>
                        <a:pt x="244" y="35"/>
                      </a:lnTo>
                      <a:lnTo>
                        <a:pt x="244" y="36"/>
                      </a:lnTo>
                      <a:lnTo>
                        <a:pt x="245" y="36"/>
                      </a:lnTo>
                      <a:lnTo>
                        <a:pt x="246" y="36"/>
                      </a:lnTo>
                      <a:lnTo>
                        <a:pt x="247" y="37"/>
                      </a:lnTo>
                      <a:lnTo>
                        <a:pt x="248" y="36"/>
                      </a:lnTo>
                      <a:lnTo>
                        <a:pt x="249" y="37"/>
                      </a:lnTo>
                      <a:lnTo>
                        <a:pt x="250" y="37"/>
                      </a:lnTo>
                      <a:lnTo>
                        <a:pt x="250" y="38"/>
                      </a:lnTo>
                      <a:lnTo>
                        <a:pt x="250" y="39"/>
                      </a:lnTo>
                      <a:lnTo>
                        <a:pt x="251" y="40"/>
                      </a:lnTo>
                      <a:lnTo>
                        <a:pt x="252" y="40"/>
                      </a:lnTo>
                      <a:lnTo>
                        <a:pt x="253" y="40"/>
                      </a:lnTo>
                      <a:lnTo>
                        <a:pt x="254" y="39"/>
                      </a:lnTo>
                      <a:lnTo>
                        <a:pt x="255" y="39"/>
                      </a:lnTo>
                      <a:lnTo>
                        <a:pt x="256" y="39"/>
                      </a:lnTo>
                      <a:lnTo>
                        <a:pt x="256" y="40"/>
                      </a:lnTo>
                      <a:lnTo>
                        <a:pt x="257" y="39"/>
                      </a:lnTo>
                      <a:lnTo>
                        <a:pt x="258" y="40"/>
                      </a:lnTo>
                      <a:lnTo>
                        <a:pt x="257" y="40"/>
                      </a:lnTo>
                      <a:lnTo>
                        <a:pt x="258" y="40"/>
                      </a:lnTo>
                      <a:lnTo>
                        <a:pt x="258" y="41"/>
                      </a:lnTo>
                      <a:lnTo>
                        <a:pt x="259" y="41"/>
                      </a:lnTo>
                      <a:lnTo>
                        <a:pt x="260" y="41"/>
                      </a:lnTo>
                      <a:lnTo>
                        <a:pt x="261" y="41"/>
                      </a:lnTo>
                      <a:lnTo>
                        <a:pt x="262" y="41"/>
                      </a:lnTo>
                      <a:lnTo>
                        <a:pt x="262" y="42"/>
                      </a:lnTo>
                      <a:lnTo>
                        <a:pt x="263" y="42"/>
                      </a:lnTo>
                      <a:lnTo>
                        <a:pt x="264" y="42"/>
                      </a:lnTo>
                      <a:lnTo>
                        <a:pt x="265" y="42"/>
                      </a:lnTo>
                      <a:lnTo>
                        <a:pt x="267" y="43"/>
                      </a:lnTo>
                      <a:lnTo>
                        <a:pt x="268" y="43"/>
                      </a:lnTo>
                      <a:lnTo>
                        <a:pt x="269" y="43"/>
                      </a:lnTo>
                      <a:lnTo>
                        <a:pt x="269" y="44"/>
                      </a:lnTo>
                      <a:lnTo>
                        <a:pt x="269" y="45"/>
                      </a:lnTo>
                      <a:lnTo>
                        <a:pt x="270" y="45"/>
                      </a:lnTo>
                      <a:lnTo>
                        <a:pt x="270" y="46"/>
                      </a:lnTo>
                      <a:lnTo>
                        <a:pt x="271" y="46"/>
                      </a:lnTo>
                      <a:lnTo>
                        <a:pt x="271" y="47"/>
                      </a:lnTo>
                      <a:lnTo>
                        <a:pt x="271" y="48"/>
                      </a:lnTo>
                      <a:lnTo>
                        <a:pt x="272" y="48"/>
                      </a:lnTo>
                      <a:lnTo>
                        <a:pt x="273" y="48"/>
                      </a:lnTo>
                      <a:lnTo>
                        <a:pt x="273" y="49"/>
                      </a:lnTo>
                      <a:lnTo>
                        <a:pt x="273" y="50"/>
                      </a:lnTo>
                      <a:lnTo>
                        <a:pt x="273" y="51"/>
                      </a:lnTo>
                      <a:lnTo>
                        <a:pt x="274" y="52"/>
                      </a:lnTo>
                      <a:lnTo>
                        <a:pt x="274" y="53"/>
                      </a:lnTo>
                      <a:lnTo>
                        <a:pt x="273" y="53"/>
                      </a:lnTo>
                      <a:lnTo>
                        <a:pt x="273" y="54"/>
                      </a:lnTo>
                      <a:lnTo>
                        <a:pt x="273" y="55"/>
                      </a:lnTo>
                      <a:lnTo>
                        <a:pt x="274" y="56"/>
                      </a:lnTo>
                      <a:lnTo>
                        <a:pt x="274" y="57"/>
                      </a:lnTo>
                      <a:lnTo>
                        <a:pt x="275" y="57"/>
                      </a:lnTo>
                      <a:lnTo>
                        <a:pt x="275" y="56"/>
                      </a:lnTo>
                      <a:lnTo>
                        <a:pt x="276" y="56"/>
                      </a:lnTo>
                      <a:lnTo>
                        <a:pt x="276" y="55"/>
                      </a:lnTo>
                      <a:lnTo>
                        <a:pt x="277" y="55"/>
                      </a:lnTo>
                      <a:lnTo>
                        <a:pt x="279" y="55"/>
                      </a:lnTo>
                      <a:lnTo>
                        <a:pt x="279" y="56"/>
                      </a:lnTo>
                      <a:lnTo>
                        <a:pt x="279" y="57"/>
                      </a:lnTo>
                      <a:lnTo>
                        <a:pt x="280" y="57"/>
                      </a:lnTo>
                      <a:lnTo>
                        <a:pt x="280" y="58"/>
                      </a:lnTo>
                      <a:lnTo>
                        <a:pt x="279" y="59"/>
                      </a:lnTo>
                      <a:lnTo>
                        <a:pt x="279" y="60"/>
                      </a:lnTo>
                      <a:lnTo>
                        <a:pt x="279" y="61"/>
                      </a:lnTo>
                      <a:lnTo>
                        <a:pt x="280" y="61"/>
                      </a:lnTo>
                      <a:lnTo>
                        <a:pt x="280" y="62"/>
                      </a:lnTo>
                      <a:lnTo>
                        <a:pt x="281" y="63"/>
                      </a:lnTo>
                      <a:lnTo>
                        <a:pt x="282" y="63"/>
                      </a:lnTo>
                      <a:lnTo>
                        <a:pt x="283" y="63"/>
                      </a:lnTo>
                      <a:lnTo>
                        <a:pt x="284" y="63"/>
                      </a:lnTo>
                      <a:lnTo>
                        <a:pt x="285" y="63"/>
                      </a:lnTo>
                      <a:lnTo>
                        <a:pt x="286" y="63"/>
                      </a:lnTo>
                      <a:lnTo>
                        <a:pt x="287" y="63"/>
                      </a:lnTo>
                      <a:lnTo>
                        <a:pt x="288" y="63"/>
                      </a:lnTo>
                      <a:lnTo>
                        <a:pt x="289" y="63"/>
                      </a:lnTo>
                      <a:lnTo>
                        <a:pt x="289" y="64"/>
                      </a:lnTo>
                      <a:lnTo>
                        <a:pt x="289" y="65"/>
                      </a:lnTo>
                      <a:lnTo>
                        <a:pt x="289" y="66"/>
                      </a:lnTo>
                      <a:lnTo>
                        <a:pt x="288" y="67"/>
                      </a:lnTo>
                      <a:lnTo>
                        <a:pt x="288" y="68"/>
                      </a:lnTo>
                      <a:lnTo>
                        <a:pt x="289" y="68"/>
                      </a:lnTo>
                      <a:lnTo>
                        <a:pt x="290" y="69"/>
                      </a:lnTo>
                      <a:lnTo>
                        <a:pt x="291" y="69"/>
                      </a:lnTo>
                      <a:lnTo>
                        <a:pt x="291" y="68"/>
                      </a:lnTo>
                      <a:lnTo>
                        <a:pt x="292" y="68"/>
                      </a:lnTo>
                      <a:lnTo>
                        <a:pt x="292" y="69"/>
                      </a:lnTo>
                      <a:lnTo>
                        <a:pt x="293" y="69"/>
                      </a:lnTo>
                      <a:lnTo>
                        <a:pt x="292" y="69"/>
                      </a:lnTo>
                      <a:lnTo>
                        <a:pt x="292" y="71"/>
                      </a:lnTo>
                      <a:lnTo>
                        <a:pt x="291" y="72"/>
                      </a:lnTo>
                      <a:lnTo>
                        <a:pt x="291" y="74"/>
                      </a:lnTo>
                      <a:lnTo>
                        <a:pt x="292" y="74"/>
                      </a:lnTo>
                      <a:lnTo>
                        <a:pt x="292" y="75"/>
                      </a:lnTo>
                      <a:lnTo>
                        <a:pt x="293" y="75"/>
                      </a:lnTo>
                      <a:lnTo>
                        <a:pt x="294" y="75"/>
                      </a:lnTo>
                      <a:lnTo>
                        <a:pt x="295" y="75"/>
                      </a:lnTo>
                      <a:lnTo>
                        <a:pt x="295" y="74"/>
                      </a:lnTo>
                      <a:lnTo>
                        <a:pt x="296" y="74"/>
                      </a:lnTo>
                      <a:lnTo>
                        <a:pt x="297" y="74"/>
                      </a:lnTo>
                      <a:lnTo>
                        <a:pt x="297" y="73"/>
                      </a:lnTo>
                      <a:lnTo>
                        <a:pt x="298" y="73"/>
                      </a:lnTo>
                      <a:lnTo>
                        <a:pt x="299" y="73"/>
                      </a:lnTo>
                      <a:lnTo>
                        <a:pt x="299" y="74"/>
                      </a:lnTo>
                      <a:lnTo>
                        <a:pt x="300" y="74"/>
                      </a:lnTo>
                      <a:lnTo>
                        <a:pt x="300" y="75"/>
                      </a:lnTo>
                      <a:lnTo>
                        <a:pt x="299" y="75"/>
                      </a:lnTo>
                      <a:lnTo>
                        <a:pt x="299" y="76"/>
                      </a:lnTo>
                      <a:lnTo>
                        <a:pt x="299" y="77"/>
                      </a:lnTo>
                      <a:lnTo>
                        <a:pt x="300" y="78"/>
                      </a:lnTo>
                      <a:lnTo>
                        <a:pt x="300" y="79"/>
                      </a:lnTo>
                      <a:lnTo>
                        <a:pt x="301" y="79"/>
                      </a:lnTo>
                      <a:lnTo>
                        <a:pt x="301" y="80"/>
                      </a:lnTo>
                      <a:lnTo>
                        <a:pt x="302" y="81"/>
                      </a:lnTo>
                      <a:lnTo>
                        <a:pt x="302" y="82"/>
                      </a:lnTo>
                      <a:lnTo>
                        <a:pt x="302" y="83"/>
                      </a:lnTo>
                      <a:lnTo>
                        <a:pt x="303" y="83"/>
                      </a:lnTo>
                      <a:lnTo>
                        <a:pt x="303" y="84"/>
                      </a:lnTo>
                      <a:lnTo>
                        <a:pt x="302" y="84"/>
                      </a:lnTo>
                      <a:lnTo>
                        <a:pt x="302" y="85"/>
                      </a:lnTo>
                      <a:lnTo>
                        <a:pt x="302" y="86"/>
                      </a:lnTo>
                      <a:lnTo>
                        <a:pt x="301" y="86"/>
                      </a:lnTo>
                      <a:lnTo>
                        <a:pt x="301" y="87"/>
                      </a:lnTo>
                      <a:lnTo>
                        <a:pt x="302" y="87"/>
                      </a:lnTo>
                      <a:lnTo>
                        <a:pt x="302" y="88"/>
                      </a:lnTo>
                      <a:lnTo>
                        <a:pt x="302" y="89"/>
                      </a:lnTo>
                      <a:lnTo>
                        <a:pt x="302" y="90"/>
                      </a:lnTo>
                      <a:lnTo>
                        <a:pt x="303" y="91"/>
                      </a:lnTo>
                      <a:lnTo>
                        <a:pt x="304" y="92"/>
                      </a:lnTo>
                      <a:lnTo>
                        <a:pt x="305" y="92"/>
                      </a:lnTo>
                      <a:lnTo>
                        <a:pt x="305" y="93"/>
                      </a:lnTo>
                      <a:lnTo>
                        <a:pt x="305" y="94"/>
                      </a:lnTo>
                      <a:lnTo>
                        <a:pt x="306" y="94"/>
                      </a:lnTo>
                      <a:lnTo>
                        <a:pt x="306" y="95"/>
                      </a:lnTo>
                      <a:lnTo>
                        <a:pt x="307" y="95"/>
                      </a:lnTo>
                      <a:lnTo>
                        <a:pt x="308" y="95"/>
                      </a:lnTo>
                      <a:lnTo>
                        <a:pt x="307" y="96"/>
                      </a:lnTo>
                      <a:lnTo>
                        <a:pt x="308" y="97"/>
                      </a:lnTo>
                      <a:lnTo>
                        <a:pt x="308" y="98"/>
                      </a:lnTo>
                      <a:lnTo>
                        <a:pt x="307" y="98"/>
                      </a:lnTo>
                      <a:lnTo>
                        <a:pt x="307" y="99"/>
                      </a:lnTo>
                      <a:lnTo>
                        <a:pt x="306" y="99"/>
                      </a:lnTo>
                      <a:lnTo>
                        <a:pt x="306" y="100"/>
                      </a:lnTo>
                      <a:lnTo>
                        <a:pt x="307" y="101"/>
                      </a:lnTo>
                      <a:lnTo>
                        <a:pt x="308" y="101"/>
                      </a:lnTo>
                      <a:lnTo>
                        <a:pt x="308" y="102"/>
                      </a:lnTo>
                      <a:lnTo>
                        <a:pt x="309" y="102"/>
                      </a:lnTo>
                      <a:lnTo>
                        <a:pt x="309" y="103"/>
                      </a:lnTo>
                      <a:lnTo>
                        <a:pt x="310" y="103"/>
                      </a:lnTo>
                      <a:lnTo>
                        <a:pt x="310" y="104"/>
                      </a:lnTo>
                      <a:lnTo>
                        <a:pt x="311" y="104"/>
                      </a:lnTo>
                      <a:lnTo>
                        <a:pt x="311" y="105"/>
                      </a:lnTo>
                      <a:lnTo>
                        <a:pt x="312" y="105"/>
                      </a:lnTo>
                      <a:lnTo>
                        <a:pt x="312" y="106"/>
                      </a:lnTo>
                      <a:lnTo>
                        <a:pt x="312" y="107"/>
                      </a:lnTo>
                      <a:lnTo>
                        <a:pt x="313" y="107"/>
                      </a:lnTo>
                      <a:lnTo>
                        <a:pt x="313" y="108"/>
                      </a:lnTo>
                      <a:lnTo>
                        <a:pt x="312" y="108"/>
                      </a:lnTo>
                      <a:lnTo>
                        <a:pt x="313" y="109"/>
                      </a:lnTo>
                      <a:lnTo>
                        <a:pt x="314" y="109"/>
                      </a:lnTo>
                      <a:lnTo>
                        <a:pt x="314" y="110"/>
                      </a:lnTo>
                      <a:lnTo>
                        <a:pt x="313" y="110"/>
                      </a:lnTo>
                      <a:lnTo>
                        <a:pt x="313" y="111"/>
                      </a:lnTo>
                      <a:lnTo>
                        <a:pt x="312" y="111"/>
                      </a:lnTo>
                      <a:lnTo>
                        <a:pt x="312" y="112"/>
                      </a:lnTo>
                      <a:lnTo>
                        <a:pt x="312" y="113"/>
                      </a:lnTo>
                      <a:lnTo>
                        <a:pt x="313" y="113"/>
                      </a:lnTo>
                      <a:lnTo>
                        <a:pt x="313" y="112"/>
                      </a:lnTo>
                      <a:lnTo>
                        <a:pt x="313" y="113"/>
                      </a:lnTo>
                      <a:lnTo>
                        <a:pt x="313" y="114"/>
                      </a:lnTo>
                      <a:lnTo>
                        <a:pt x="313" y="115"/>
                      </a:lnTo>
                      <a:lnTo>
                        <a:pt x="314" y="115"/>
                      </a:lnTo>
                      <a:lnTo>
                        <a:pt x="314" y="116"/>
                      </a:lnTo>
                      <a:lnTo>
                        <a:pt x="315" y="116"/>
                      </a:lnTo>
                      <a:lnTo>
                        <a:pt x="316" y="116"/>
                      </a:lnTo>
                      <a:lnTo>
                        <a:pt x="316" y="115"/>
                      </a:lnTo>
                      <a:lnTo>
                        <a:pt x="317" y="115"/>
                      </a:lnTo>
                      <a:lnTo>
                        <a:pt x="317" y="116"/>
                      </a:lnTo>
                      <a:lnTo>
                        <a:pt x="318" y="116"/>
                      </a:lnTo>
                      <a:lnTo>
                        <a:pt x="319" y="116"/>
                      </a:lnTo>
                      <a:lnTo>
                        <a:pt x="320" y="116"/>
                      </a:lnTo>
                      <a:lnTo>
                        <a:pt x="320" y="115"/>
                      </a:lnTo>
                      <a:lnTo>
                        <a:pt x="321" y="115"/>
                      </a:lnTo>
                      <a:lnTo>
                        <a:pt x="322" y="115"/>
                      </a:lnTo>
                      <a:lnTo>
                        <a:pt x="322" y="114"/>
                      </a:lnTo>
                      <a:lnTo>
                        <a:pt x="323" y="114"/>
                      </a:lnTo>
                      <a:lnTo>
                        <a:pt x="324" y="113"/>
                      </a:lnTo>
                      <a:lnTo>
                        <a:pt x="324" y="112"/>
                      </a:lnTo>
                      <a:lnTo>
                        <a:pt x="325" y="112"/>
                      </a:lnTo>
                      <a:lnTo>
                        <a:pt x="326" y="112"/>
                      </a:lnTo>
                      <a:lnTo>
                        <a:pt x="326" y="113"/>
                      </a:lnTo>
                      <a:lnTo>
                        <a:pt x="326" y="114"/>
                      </a:lnTo>
                      <a:lnTo>
                        <a:pt x="327" y="115"/>
                      </a:lnTo>
                      <a:lnTo>
                        <a:pt x="327" y="116"/>
                      </a:lnTo>
                      <a:lnTo>
                        <a:pt x="327" y="117"/>
                      </a:lnTo>
                      <a:lnTo>
                        <a:pt x="327" y="118"/>
                      </a:lnTo>
                      <a:lnTo>
                        <a:pt x="327" y="119"/>
                      </a:lnTo>
                      <a:lnTo>
                        <a:pt x="326" y="119"/>
                      </a:lnTo>
                      <a:lnTo>
                        <a:pt x="326" y="120"/>
                      </a:lnTo>
                      <a:lnTo>
                        <a:pt x="325" y="120"/>
                      </a:lnTo>
                      <a:lnTo>
                        <a:pt x="325" y="121"/>
                      </a:lnTo>
                      <a:lnTo>
                        <a:pt x="324" y="121"/>
                      </a:lnTo>
                      <a:lnTo>
                        <a:pt x="324" y="122"/>
                      </a:lnTo>
                      <a:lnTo>
                        <a:pt x="324" y="123"/>
                      </a:lnTo>
                      <a:lnTo>
                        <a:pt x="324" y="124"/>
                      </a:lnTo>
                      <a:lnTo>
                        <a:pt x="323" y="125"/>
                      </a:lnTo>
                      <a:lnTo>
                        <a:pt x="323" y="126"/>
                      </a:lnTo>
                      <a:lnTo>
                        <a:pt x="323" y="127"/>
                      </a:lnTo>
                      <a:lnTo>
                        <a:pt x="322" y="127"/>
                      </a:lnTo>
                      <a:lnTo>
                        <a:pt x="321" y="127"/>
                      </a:lnTo>
                      <a:lnTo>
                        <a:pt x="320" y="127"/>
                      </a:lnTo>
                      <a:lnTo>
                        <a:pt x="319" y="127"/>
                      </a:lnTo>
                      <a:lnTo>
                        <a:pt x="318" y="127"/>
                      </a:lnTo>
                      <a:lnTo>
                        <a:pt x="317" y="127"/>
                      </a:lnTo>
                      <a:lnTo>
                        <a:pt x="317" y="128"/>
                      </a:lnTo>
                      <a:lnTo>
                        <a:pt x="317" y="129"/>
                      </a:lnTo>
                      <a:lnTo>
                        <a:pt x="318" y="129"/>
                      </a:lnTo>
                      <a:lnTo>
                        <a:pt x="319" y="130"/>
                      </a:lnTo>
                      <a:lnTo>
                        <a:pt x="319" y="131"/>
                      </a:lnTo>
                      <a:lnTo>
                        <a:pt x="319" y="132"/>
                      </a:lnTo>
                      <a:lnTo>
                        <a:pt x="318" y="132"/>
                      </a:lnTo>
                      <a:lnTo>
                        <a:pt x="318" y="133"/>
                      </a:lnTo>
                      <a:lnTo>
                        <a:pt x="317" y="133"/>
                      </a:lnTo>
                      <a:lnTo>
                        <a:pt x="317" y="134"/>
                      </a:lnTo>
                      <a:lnTo>
                        <a:pt x="318" y="135"/>
                      </a:lnTo>
                      <a:lnTo>
                        <a:pt x="319" y="135"/>
                      </a:lnTo>
                      <a:lnTo>
                        <a:pt x="319" y="136"/>
                      </a:lnTo>
                      <a:lnTo>
                        <a:pt x="320" y="136"/>
                      </a:lnTo>
                      <a:lnTo>
                        <a:pt x="320" y="137"/>
                      </a:lnTo>
                      <a:lnTo>
                        <a:pt x="320" y="136"/>
                      </a:lnTo>
                      <a:lnTo>
                        <a:pt x="321" y="137"/>
                      </a:lnTo>
                      <a:lnTo>
                        <a:pt x="321" y="138"/>
                      </a:lnTo>
                      <a:lnTo>
                        <a:pt x="320" y="139"/>
                      </a:lnTo>
                      <a:lnTo>
                        <a:pt x="323" y="140"/>
                      </a:lnTo>
                      <a:lnTo>
                        <a:pt x="326" y="141"/>
                      </a:lnTo>
                      <a:lnTo>
                        <a:pt x="326" y="142"/>
                      </a:lnTo>
                      <a:lnTo>
                        <a:pt x="328" y="143"/>
                      </a:lnTo>
                      <a:lnTo>
                        <a:pt x="329" y="144"/>
                      </a:lnTo>
                      <a:lnTo>
                        <a:pt x="330" y="144"/>
                      </a:lnTo>
                      <a:lnTo>
                        <a:pt x="331" y="145"/>
                      </a:lnTo>
                      <a:lnTo>
                        <a:pt x="331" y="146"/>
                      </a:lnTo>
                      <a:lnTo>
                        <a:pt x="331" y="147"/>
                      </a:lnTo>
                      <a:lnTo>
                        <a:pt x="331" y="148"/>
                      </a:lnTo>
                      <a:lnTo>
                        <a:pt x="333" y="148"/>
                      </a:lnTo>
                      <a:lnTo>
                        <a:pt x="333" y="149"/>
                      </a:lnTo>
                      <a:lnTo>
                        <a:pt x="334" y="149"/>
                      </a:lnTo>
                      <a:lnTo>
                        <a:pt x="333" y="150"/>
                      </a:lnTo>
                      <a:lnTo>
                        <a:pt x="332" y="150"/>
                      </a:lnTo>
                      <a:lnTo>
                        <a:pt x="331" y="150"/>
                      </a:lnTo>
                      <a:lnTo>
                        <a:pt x="331" y="151"/>
                      </a:lnTo>
                      <a:lnTo>
                        <a:pt x="331" y="152"/>
                      </a:lnTo>
                      <a:lnTo>
                        <a:pt x="332" y="152"/>
                      </a:lnTo>
                      <a:lnTo>
                        <a:pt x="333" y="152"/>
                      </a:lnTo>
                      <a:lnTo>
                        <a:pt x="334" y="152"/>
                      </a:lnTo>
                      <a:lnTo>
                        <a:pt x="334" y="153"/>
                      </a:lnTo>
                      <a:lnTo>
                        <a:pt x="334" y="154"/>
                      </a:lnTo>
                      <a:lnTo>
                        <a:pt x="333" y="154"/>
                      </a:lnTo>
                      <a:lnTo>
                        <a:pt x="332" y="155"/>
                      </a:lnTo>
                      <a:lnTo>
                        <a:pt x="332" y="156"/>
                      </a:lnTo>
                      <a:lnTo>
                        <a:pt x="333" y="156"/>
                      </a:lnTo>
                      <a:lnTo>
                        <a:pt x="334" y="156"/>
                      </a:lnTo>
                      <a:lnTo>
                        <a:pt x="335" y="156"/>
                      </a:lnTo>
                      <a:lnTo>
                        <a:pt x="335" y="155"/>
                      </a:lnTo>
                      <a:lnTo>
                        <a:pt x="336" y="155"/>
                      </a:lnTo>
                      <a:lnTo>
                        <a:pt x="336" y="154"/>
                      </a:lnTo>
                      <a:lnTo>
                        <a:pt x="336" y="153"/>
                      </a:lnTo>
                      <a:lnTo>
                        <a:pt x="337" y="153"/>
                      </a:lnTo>
                      <a:lnTo>
                        <a:pt x="337" y="154"/>
                      </a:lnTo>
                      <a:lnTo>
                        <a:pt x="337" y="155"/>
                      </a:lnTo>
                      <a:lnTo>
                        <a:pt x="337" y="156"/>
                      </a:lnTo>
                      <a:lnTo>
                        <a:pt x="337" y="157"/>
                      </a:lnTo>
                      <a:lnTo>
                        <a:pt x="338" y="157"/>
                      </a:lnTo>
                      <a:lnTo>
                        <a:pt x="339" y="157"/>
                      </a:lnTo>
                      <a:lnTo>
                        <a:pt x="339" y="156"/>
                      </a:lnTo>
                      <a:lnTo>
                        <a:pt x="340" y="156"/>
                      </a:lnTo>
                      <a:lnTo>
                        <a:pt x="341" y="156"/>
                      </a:lnTo>
                      <a:lnTo>
                        <a:pt x="341" y="155"/>
                      </a:lnTo>
                      <a:lnTo>
                        <a:pt x="342" y="156"/>
                      </a:lnTo>
                      <a:lnTo>
                        <a:pt x="343" y="156"/>
                      </a:lnTo>
                      <a:lnTo>
                        <a:pt x="343" y="157"/>
                      </a:lnTo>
                      <a:lnTo>
                        <a:pt x="342" y="158"/>
                      </a:lnTo>
                      <a:lnTo>
                        <a:pt x="341" y="159"/>
                      </a:lnTo>
                      <a:lnTo>
                        <a:pt x="341" y="160"/>
                      </a:lnTo>
                      <a:lnTo>
                        <a:pt x="341" y="161"/>
                      </a:lnTo>
                      <a:lnTo>
                        <a:pt x="341" y="162"/>
                      </a:lnTo>
                      <a:lnTo>
                        <a:pt x="342" y="162"/>
                      </a:lnTo>
                      <a:lnTo>
                        <a:pt x="343" y="162"/>
                      </a:lnTo>
                      <a:lnTo>
                        <a:pt x="343" y="161"/>
                      </a:lnTo>
                      <a:lnTo>
                        <a:pt x="343" y="160"/>
                      </a:lnTo>
                      <a:lnTo>
                        <a:pt x="344" y="159"/>
                      </a:lnTo>
                      <a:lnTo>
                        <a:pt x="345" y="159"/>
                      </a:lnTo>
                      <a:lnTo>
                        <a:pt x="345" y="160"/>
                      </a:lnTo>
                      <a:lnTo>
                        <a:pt x="345" y="161"/>
                      </a:lnTo>
                      <a:lnTo>
                        <a:pt x="345" y="162"/>
                      </a:lnTo>
                      <a:lnTo>
                        <a:pt x="346" y="162"/>
                      </a:lnTo>
                      <a:lnTo>
                        <a:pt x="347" y="162"/>
                      </a:lnTo>
                      <a:lnTo>
                        <a:pt x="347" y="163"/>
                      </a:lnTo>
                      <a:lnTo>
                        <a:pt x="347" y="164"/>
                      </a:lnTo>
                      <a:lnTo>
                        <a:pt x="346" y="164"/>
                      </a:lnTo>
                      <a:lnTo>
                        <a:pt x="345" y="164"/>
                      </a:lnTo>
                      <a:lnTo>
                        <a:pt x="344" y="164"/>
                      </a:lnTo>
                      <a:lnTo>
                        <a:pt x="343" y="164"/>
                      </a:lnTo>
                      <a:lnTo>
                        <a:pt x="343" y="165"/>
                      </a:lnTo>
                      <a:lnTo>
                        <a:pt x="342" y="165"/>
                      </a:lnTo>
                      <a:lnTo>
                        <a:pt x="342" y="166"/>
                      </a:lnTo>
                      <a:lnTo>
                        <a:pt x="342" y="167"/>
                      </a:lnTo>
                      <a:lnTo>
                        <a:pt x="343" y="168"/>
                      </a:lnTo>
                      <a:lnTo>
                        <a:pt x="344" y="168"/>
                      </a:lnTo>
                      <a:lnTo>
                        <a:pt x="345" y="168"/>
                      </a:lnTo>
                      <a:lnTo>
                        <a:pt x="346" y="167"/>
                      </a:lnTo>
                      <a:lnTo>
                        <a:pt x="346" y="166"/>
                      </a:lnTo>
                      <a:lnTo>
                        <a:pt x="347" y="166"/>
                      </a:lnTo>
                      <a:lnTo>
                        <a:pt x="348" y="166"/>
                      </a:lnTo>
                      <a:lnTo>
                        <a:pt x="349" y="166"/>
                      </a:lnTo>
                      <a:lnTo>
                        <a:pt x="349" y="167"/>
                      </a:lnTo>
                      <a:lnTo>
                        <a:pt x="350" y="167"/>
                      </a:lnTo>
                      <a:lnTo>
                        <a:pt x="351" y="167"/>
                      </a:lnTo>
                      <a:lnTo>
                        <a:pt x="352" y="168"/>
                      </a:lnTo>
                      <a:lnTo>
                        <a:pt x="352" y="169"/>
                      </a:lnTo>
                      <a:lnTo>
                        <a:pt x="352" y="170"/>
                      </a:lnTo>
                      <a:lnTo>
                        <a:pt x="352" y="171"/>
                      </a:lnTo>
                      <a:lnTo>
                        <a:pt x="352" y="172"/>
                      </a:lnTo>
                      <a:lnTo>
                        <a:pt x="353" y="172"/>
                      </a:lnTo>
                      <a:lnTo>
                        <a:pt x="354" y="172"/>
                      </a:lnTo>
                      <a:lnTo>
                        <a:pt x="355" y="172"/>
                      </a:lnTo>
                      <a:lnTo>
                        <a:pt x="355" y="171"/>
                      </a:lnTo>
                      <a:lnTo>
                        <a:pt x="355" y="170"/>
                      </a:lnTo>
                      <a:lnTo>
                        <a:pt x="355" y="169"/>
                      </a:lnTo>
                      <a:lnTo>
                        <a:pt x="356" y="169"/>
                      </a:lnTo>
                      <a:lnTo>
                        <a:pt x="357" y="169"/>
                      </a:lnTo>
                      <a:lnTo>
                        <a:pt x="358" y="169"/>
                      </a:lnTo>
                      <a:lnTo>
                        <a:pt x="358" y="170"/>
                      </a:lnTo>
                      <a:lnTo>
                        <a:pt x="359" y="171"/>
                      </a:lnTo>
                      <a:lnTo>
                        <a:pt x="359" y="172"/>
                      </a:lnTo>
                      <a:lnTo>
                        <a:pt x="360" y="173"/>
                      </a:lnTo>
                      <a:lnTo>
                        <a:pt x="360" y="174"/>
                      </a:lnTo>
                      <a:lnTo>
                        <a:pt x="361" y="174"/>
                      </a:lnTo>
                      <a:lnTo>
                        <a:pt x="362" y="174"/>
                      </a:lnTo>
                      <a:lnTo>
                        <a:pt x="363" y="174"/>
                      </a:lnTo>
                      <a:lnTo>
                        <a:pt x="364" y="175"/>
                      </a:lnTo>
                      <a:lnTo>
                        <a:pt x="364" y="176"/>
                      </a:lnTo>
                      <a:lnTo>
                        <a:pt x="364" y="177"/>
                      </a:lnTo>
                      <a:lnTo>
                        <a:pt x="364" y="178"/>
                      </a:lnTo>
                      <a:lnTo>
                        <a:pt x="364" y="179"/>
                      </a:lnTo>
                      <a:lnTo>
                        <a:pt x="363" y="180"/>
                      </a:lnTo>
                      <a:lnTo>
                        <a:pt x="363" y="181"/>
                      </a:lnTo>
                      <a:lnTo>
                        <a:pt x="363" y="182"/>
                      </a:lnTo>
                      <a:lnTo>
                        <a:pt x="363" y="183"/>
                      </a:lnTo>
                      <a:lnTo>
                        <a:pt x="364" y="184"/>
                      </a:lnTo>
                      <a:lnTo>
                        <a:pt x="364" y="185"/>
                      </a:lnTo>
                      <a:lnTo>
                        <a:pt x="365" y="186"/>
                      </a:lnTo>
                      <a:lnTo>
                        <a:pt x="365" y="187"/>
                      </a:lnTo>
                      <a:lnTo>
                        <a:pt x="365" y="188"/>
                      </a:lnTo>
                      <a:lnTo>
                        <a:pt x="365" y="189"/>
                      </a:lnTo>
                      <a:lnTo>
                        <a:pt x="366" y="189"/>
                      </a:lnTo>
                      <a:lnTo>
                        <a:pt x="366" y="190"/>
                      </a:lnTo>
                      <a:lnTo>
                        <a:pt x="366" y="191"/>
                      </a:lnTo>
                      <a:lnTo>
                        <a:pt x="366" y="193"/>
                      </a:lnTo>
                      <a:lnTo>
                        <a:pt x="366" y="194"/>
                      </a:lnTo>
                      <a:lnTo>
                        <a:pt x="366" y="195"/>
                      </a:lnTo>
                      <a:lnTo>
                        <a:pt x="367" y="195"/>
                      </a:lnTo>
                      <a:lnTo>
                        <a:pt x="367" y="196"/>
                      </a:lnTo>
                      <a:lnTo>
                        <a:pt x="368" y="196"/>
                      </a:lnTo>
                      <a:lnTo>
                        <a:pt x="368" y="197"/>
                      </a:lnTo>
                      <a:lnTo>
                        <a:pt x="369" y="197"/>
                      </a:lnTo>
                      <a:lnTo>
                        <a:pt x="369" y="198"/>
                      </a:lnTo>
                      <a:lnTo>
                        <a:pt x="370" y="198"/>
                      </a:lnTo>
                      <a:lnTo>
                        <a:pt x="371" y="199"/>
                      </a:lnTo>
                      <a:lnTo>
                        <a:pt x="372" y="199"/>
                      </a:lnTo>
                      <a:lnTo>
                        <a:pt x="372" y="201"/>
                      </a:lnTo>
                      <a:lnTo>
                        <a:pt x="373" y="203"/>
                      </a:lnTo>
                      <a:lnTo>
                        <a:pt x="374" y="203"/>
                      </a:lnTo>
                      <a:lnTo>
                        <a:pt x="374" y="205"/>
                      </a:lnTo>
                      <a:lnTo>
                        <a:pt x="375" y="205"/>
                      </a:lnTo>
                      <a:lnTo>
                        <a:pt x="375" y="206"/>
                      </a:lnTo>
                      <a:lnTo>
                        <a:pt x="376" y="208"/>
                      </a:lnTo>
                      <a:lnTo>
                        <a:pt x="377" y="209"/>
                      </a:lnTo>
                      <a:lnTo>
                        <a:pt x="377" y="210"/>
                      </a:lnTo>
                      <a:lnTo>
                        <a:pt x="377" y="212"/>
                      </a:lnTo>
                      <a:lnTo>
                        <a:pt x="377" y="214"/>
                      </a:lnTo>
                      <a:lnTo>
                        <a:pt x="378" y="217"/>
                      </a:lnTo>
                      <a:lnTo>
                        <a:pt x="378" y="220"/>
                      </a:lnTo>
                      <a:lnTo>
                        <a:pt x="378" y="221"/>
                      </a:lnTo>
                      <a:lnTo>
                        <a:pt x="378" y="223"/>
                      </a:lnTo>
                      <a:lnTo>
                        <a:pt x="377" y="226"/>
                      </a:lnTo>
                      <a:lnTo>
                        <a:pt x="376" y="229"/>
                      </a:lnTo>
                      <a:lnTo>
                        <a:pt x="375" y="230"/>
                      </a:lnTo>
                      <a:lnTo>
                        <a:pt x="373" y="232"/>
                      </a:lnTo>
                      <a:lnTo>
                        <a:pt x="372" y="232"/>
                      </a:lnTo>
                      <a:lnTo>
                        <a:pt x="372" y="233"/>
                      </a:lnTo>
                      <a:lnTo>
                        <a:pt x="372" y="234"/>
                      </a:lnTo>
                      <a:lnTo>
                        <a:pt x="372" y="235"/>
                      </a:lnTo>
                      <a:lnTo>
                        <a:pt x="372" y="236"/>
                      </a:lnTo>
                      <a:lnTo>
                        <a:pt x="372" y="237"/>
                      </a:lnTo>
                      <a:lnTo>
                        <a:pt x="372" y="238"/>
                      </a:lnTo>
                      <a:lnTo>
                        <a:pt x="372" y="239"/>
                      </a:lnTo>
                      <a:lnTo>
                        <a:pt x="372" y="240"/>
                      </a:lnTo>
                      <a:lnTo>
                        <a:pt x="372" y="241"/>
                      </a:lnTo>
                      <a:lnTo>
                        <a:pt x="373" y="241"/>
                      </a:lnTo>
                      <a:lnTo>
                        <a:pt x="374" y="242"/>
                      </a:lnTo>
                      <a:lnTo>
                        <a:pt x="375" y="242"/>
                      </a:lnTo>
                      <a:lnTo>
                        <a:pt x="376" y="242"/>
                      </a:lnTo>
                      <a:lnTo>
                        <a:pt x="377" y="242"/>
                      </a:lnTo>
                      <a:lnTo>
                        <a:pt x="378" y="242"/>
                      </a:lnTo>
                      <a:lnTo>
                        <a:pt x="379" y="242"/>
                      </a:lnTo>
                      <a:lnTo>
                        <a:pt x="379" y="243"/>
                      </a:lnTo>
                      <a:lnTo>
                        <a:pt x="380" y="243"/>
                      </a:lnTo>
                      <a:lnTo>
                        <a:pt x="381" y="243"/>
                      </a:lnTo>
                      <a:lnTo>
                        <a:pt x="382" y="243"/>
                      </a:lnTo>
                      <a:lnTo>
                        <a:pt x="383" y="243"/>
                      </a:lnTo>
                      <a:lnTo>
                        <a:pt x="384" y="244"/>
                      </a:lnTo>
                      <a:lnTo>
                        <a:pt x="384" y="245"/>
                      </a:lnTo>
                      <a:lnTo>
                        <a:pt x="384" y="246"/>
                      </a:lnTo>
                      <a:lnTo>
                        <a:pt x="384" y="247"/>
                      </a:lnTo>
                      <a:lnTo>
                        <a:pt x="384" y="248"/>
                      </a:lnTo>
                      <a:lnTo>
                        <a:pt x="383" y="249"/>
                      </a:lnTo>
                      <a:lnTo>
                        <a:pt x="382" y="249"/>
                      </a:lnTo>
                      <a:lnTo>
                        <a:pt x="381" y="250"/>
                      </a:lnTo>
                      <a:lnTo>
                        <a:pt x="380" y="251"/>
                      </a:lnTo>
                      <a:lnTo>
                        <a:pt x="379" y="251"/>
                      </a:lnTo>
                      <a:lnTo>
                        <a:pt x="379" y="252"/>
                      </a:lnTo>
                      <a:lnTo>
                        <a:pt x="378" y="252"/>
                      </a:lnTo>
                      <a:lnTo>
                        <a:pt x="378" y="253"/>
                      </a:lnTo>
                      <a:lnTo>
                        <a:pt x="378" y="254"/>
                      </a:lnTo>
                      <a:lnTo>
                        <a:pt x="378" y="255"/>
                      </a:lnTo>
                      <a:lnTo>
                        <a:pt x="378" y="256"/>
                      </a:lnTo>
                      <a:lnTo>
                        <a:pt x="378" y="257"/>
                      </a:lnTo>
                      <a:lnTo>
                        <a:pt x="378" y="258"/>
                      </a:lnTo>
                      <a:lnTo>
                        <a:pt x="378" y="259"/>
                      </a:lnTo>
                      <a:lnTo>
                        <a:pt x="378" y="260"/>
                      </a:lnTo>
                      <a:lnTo>
                        <a:pt x="378" y="261"/>
                      </a:lnTo>
                      <a:lnTo>
                        <a:pt x="377" y="261"/>
                      </a:lnTo>
                      <a:lnTo>
                        <a:pt x="376" y="261"/>
                      </a:lnTo>
                      <a:lnTo>
                        <a:pt x="375" y="262"/>
                      </a:lnTo>
                      <a:lnTo>
                        <a:pt x="375" y="263"/>
                      </a:lnTo>
                      <a:lnTo>
                        <a:pt x="374" y="264"/>
                      </a:lnTo>
                      <a:lnTo>
                        <a:pt x="374" y="265"/>
                      </a:lnTo>
                      <a:lnTo>
                        <a:pt x="374" y="266"/>
                      </a:lnTo>
                      <a:lnTo>
                        <a:pt x="374" y="267"/>
                      </a:lnTo>
                      <a:lnTo>
                        <a:pt x="370" y="268"/>
                      </a:lnTo>
                      <a:lnTo>
                        <a:pt x="369" y="269"/>
                      </a:lnTo>
                      <a:lnTo>
                        <a:pt x="368" y="269"/>
                      </a:lnTo>
                      <a:lnTo>
                        <a:pt x="367" y="270"/>
                      </a:lnTo>
                      <a:lnTo>
                        <a:pt x="366" y="270"/>
                      </a:lnTo>
                      <a:lnTo>
                        <a:pt x="365" y="270"/>
                      </a:lnTo>
                      <a:lnTo>
                        <a:pt x="363" y="270"/>
                      </a:lnTo>
                      <a:lnTo>
                        <a:pt x="362" y="271"/>
                      </a:lnTo>
                      <a:lnTo>
                        <a:pt x="360" y="271"/>
                      </a:lnTo>
                      <a:lnTo>
                        <a:pt x="360" y="272"/>
                      </a:lnTo>
                      <a:lnTo>
                        <a:pt x="358" y="273"/>
                      </a:lnTo>
                      <a:lnTo>
                        <a:pt x="352" y="274"/>
                      </a:lnTo>
                      <a:lnTo>
                        <a:pt x="351" y="275"/>
                      </a:lnTo>
                      <a:lnTo>
                        <a:pt x="349" y="275"/>
                      </a:lnTo>
                      <a:lnTo>
                        <a:pt x="347" y="277"/>
                      </a:lnTo>
                      <a:lnTo>
                        <a:pt x="346" y="277"/>
                      </a:lnTo>
                      <a:lnTo>
                        <a:pt x="344" y="278"/>
                      </a:lnTo>
                      <a:lnTo>
                        <a:pt x="343" y="278"/>
                      </a:lnTo>
                      <a:lnTo>
                        <a:pt x="342" y="279"/>
                      </a:lnTo>
                      <a:lnTo>
                        <a:pt x="341" y="279"/>
                      </a:lnTo>
                      <a:lnTo>
                        <a:pt x="340" y="280"/>
                      </a:lnTo>
                      <a:lnTo>
                        <a:pt x="339" y="281"/>
                      </a:lnTo>
                      <a:lnTo>
                        <a:pt x="338" y="281"/>
                      </a:lnTo>
                      <a:lnTo>
                        <a:pt x="331" y="284"/>
                      </a:lnTo>
                      <a:lnTo>
                        <a:pt x="331" y="285"/>
                      </a:lnTo>
                      <a:lnTo>
                        <a:pt x="330" y="286"/>
                      </a:lnTo>
                      <a:lnTo>
                        <a:pt x="329" y="286"/>
                      </a:lnTo>
                      <a:lnTo>
                        <a:pt x="327" y="287"/>
                      </a:lnTo>
                      <a:lnTo>
                        <a:pt x="326" y="287"/>
                      </a:lnTo>
                      <a:lnTo>
                        <a:pt x="325" y="288"/>
                      </a:lnTo>
                      <a:lnTo>
                        <a:pt x="323" y="289"/>
                      </a:lnTo>
                      <a:lnTo>
                        <a:pt x="320" y="290"/>
                      </a:lnTo>
                      <a:lnTo>
                        <a:pt x="318" y="291"/>
                      </a:lnTo>
                      <a:lnTo>
                        <a:pt x="316" y="292"/>
                      </a:lnTo>
                      <a:lnTo>
                        <a:pt x="312" y="295"/>
                      </a:lnTo>
                      <a:lnTo>
                        <a:pt x="311" y="295"/>
                      </a:lnTo>
                      <a:lnTo>
                        <a:pt x="306" y="298"/>
                      </a:lnTo>
                      <a:lnTo>
                        <a:pt x="305" y="299"/>
                      </a:lnTo>
                      <a:lnTo>
                        <a:pt x="304" y="300"/>
                      </a:lnTo>
                      <a:lnTo>
                        <a:pt x="303" y="301"/>
                      </a:lnTo>
                      <a:lnTo>
                        <a:pt x="302" y="302"/>
                      </a:lnTo>
                      <a:lnTo>
                        <a:pt x="301" y="302"/>
                      </a:lnTo>
                      <a:lnTo>
                        <a:pt x="296" y="306"/>
                      </a:lnTo>
                      <a:lnTo>
                        <a:pt x="295" y="307"/>
                      </a:lnTo>
                      <a:lnTo>
                        <a:pt x="291" y="309"/>
                      </a:lnTo>
                      <a:lnTo>
                        <a:pt x="287" y="312"/>
                      </a:lnTo>
                      <a:lnTo>
                        <a:pt x="285" y="313"/>
                      </a:lnTo>
                      <a:lnTo>
                        <a:pt x="285" y="314"/>
                      </a:lnTo>
                      <a:lnTo>
                        <a:pt x="279" y="318"/>
                      </a:lnTo>
                      <a:lnTo>
                        <a:pt x="275" y="321"/>
                      </a:lnTo>
                      <a:lnTo>
                        <a:pt x="274" y="322"/>
                      </a:lnTo>
                      <a:lnTo>
                        <a:pt x="273" y="323"/>
                      </a:lnTo>
                      <a:lnTo>
                        <a:pt x="265" y="331"/>
                      </a:lnTo>
                      <a:lnTo>
                        <a:pt x="263" y="332"/>
                      </a:lnTo>
                      <a:lnTo>
                        <a:pt x="256" y="338"/>
                      </a:lnTo>
                      <a:lnTo>
                        <a:pt x="255" y="339"/>
                      </a:lnTo>
                      <a:lnTo>
                        <a:pt x="254" y="340"/>
                      </a:lnTo>
                      <a:lnTo>
                        <a:pt x="253" y="340"/>
                      </a:lnTo>
                      <a:lnTo>
                        <a:pt x="250" y="343"/>
                      </a:lnTo>
                      <a:lnTo>
                        <a:pt x="244" y="348"/>
                      </a:lnTo>
                      <a:lnTo>
                        <a:pt x="238" y="351"/>
                      </a:lnTo>
                      <a:lnTo>
                        <a:pt x="235" y="353"/>
                      </a:lnTo>
                      <a:lnTo>
                        <a:pt x="234" y="354"/>
                      </a:lnTo>
                      <a:lnTo>
                        <a:pt x="233" y="354"/>
                      </a:lnTo>
                      <a:lnTo>
                        <a:pt x="232" y="354"/>
                      </a:lnTo>
                      <a:lnTo>
                        <a:pt x="226" y="359"/>
                      </a:lnTo>
                      <a:lnTo>
                        <a:pt x="226" y="360"/>
                      </a:lnTo>
                      <a:lnTo>
                        <a:pt x="225" y="360"/>
                      </a:lnTo>
                      <a:lnTo>
                        <a:pt x="224" y="360"/>
                      </a:lnTo>
                      <a:lnTo>
                        <a:pt x="222" y="360"/>
                      </a:lnTo>
                      <a:lnTo>
                        <a:pt x="220" y="361"/>
                      </a:lnTo>
                      <a:lnTo>
                        <a:pt x="219" y="362"/>
                      </a:lnTo>
                      <a:lnTo>
                        <a:pt x="205" y="371"/>
                      </a:lnTo>
                      <a:lnTo>
                        <a:pt x="204" y="371"/>
                      </a:lnTo>
                      <a:lnTo>
                        <a:pt x="195" y="376"/>
                      </a:lnTo>
                      <a:lnTo>
                        <a:pt x="187" y="380"/>
                      </a:lnTo>
                      <a:lnTo>
                        <a:pt x="180" y="384"/>
                      </a:lnTo>
                      <a:lnTo>
                        <a:pt x="175" y="387"/>
                      </a:lnTo>
                      <a:lnTo>
                        <a:pt x="174" y="388"/>
                      </a:lnTo>
                      <a:lnTo>
                        <a:pt x="171" y="389"/>
                      </a:lnTo>
                      <a:lnTo>
                        <a:pt x="170" y="390"/>
                      </a:lnTo>
                      <a:lnTo>
                        <a:pt x="168" y="391"/>
                      </a:lnTo>
                      <a:lnTo>
                        <a:pt x="164" y="394"/>
                      </a:lnTo>
                      <a:lnTo>
                        <a:pt x="162" y="395"/>
                      </a:lnTo>
                      <a:lnTo>
                        <a:pt x="148" y="403"/>
                      </a:lnTo>
                      <a:lnTo>
                        <a:pt x="146" y="404"/>
                      </a:lnTo>
                      <a:lnTo>
                        <a:pt x="135" y="411"/>
                      </a:lnTo>
                      <a:lnTo>
                        <a:pt x="134" y="412"/>
                      </a:lnTo>
                      <a:lnTo>
                        <a:pt x="133" y="412"/>
                      </a:lnTo>
                      <a:lnTo>
                        <a:pt x="130" y="414"/>
                      </a:lnTo>
                      <a:lnTo>
                        <a:pt x="130" y="415"/>
                      </a:lnTo>
                      <a:lnTo>
                        <a:pt x="129" y="415"/>
                      </a:lnTo>
                      <a:lnTo>
                        <a:pt x="128" y="417"/>
                      </a:lnTo>
                      <a:lnTo>
                        <a:pt x="125" y="418"/>
                      </a:lnTo>
                      <a:lnTo>
                        <a:pt x="124" y="419"/>
                      </a:lnTo>
                      <a:lnTo>
                        <a:pt x="121" y="422"/>
                      </a:lnTo>
                      <a:lnTo>
                        <a:pt x="118" y="424"/>
                      </a:lnTo>
                      <a:lnTo>
                        <a:pt x="116" y="425"/>
                      </a:lnTo>
                      <a:lnTo>
                        <a:pt x="115" y="426"/>
                      </a:lnTo>
                      <a:lnTo>
                        <a:pt x="113" y="427"/>
                      </a:lnTo>
                      <a:lnTo>
                        <a:pt x="112" y="428"/>
                      </a:lnTo>
                      <a:lnTo>
                        <a:pt x="110" y="425"/>
                      </a:lnTo>
                      <a:lnTo>
                        <a:pt x="106" y="420"/>
                      </a:lnTo>
                      <a:lnTo>
                        <a:pt x="102" y="416"/>
                      </a:lnTo>
                      <a:lnTo>
                        <a:pt x="101" y="415"/>
                      </a:lnTo>
                      <a:lnTo>
                        <a:pt x="101" y="414"/>
                      </a:lnTo>
                      <a:lnTo>
                        <a:pt x="100" y="414"/>
                      </a:lnTo>
                      <a:lnTo>
                        <a:pt x="99" y="413"/>
                      </a:lnTo>
                      <a:lnTo>
                        <a:pt x="99" y="412"/>
                      </a:lnTo>
                      <a:lnTo>
                        <a:pt x="98" y="412"/>
                      </a:lnTo>
                      <a:lnTo>
                        <a:pt x="98" y="411"/>
                      </a:lnTo>
                      <a:lnTo>
                        <a:pt x="97" y="411"/>
                      </a:lnTo>
                      <a:lnTo>
                        <a:pt x="97" y="410"/>
                      </a:lnTo>
                      <a:lnTo>
                        <a:pt x="97" y="409"/>
                      </a:lnTo>
                      <a:lnTo>
                        <a:pt x="96" y="409"/>
                      </a:lnTo>
                      <a:lnTo>
                        <a:pt x="96" y="410"/>
                      </a:lnTo>
                      <a:lnTo>
                        <a:pt x="95" y="410"/>
                      </a:lnTo>
                      <a:lnTo>
                        <a:pt x="95" y="409"/>
                      </a:lnTo>
                      <a:lnTo>
                        <a:pt x="94" y="409"/>
                      </a:lnTo>
                      <a:lnTo>
                        <a:pt x="93" y="409"/>
                      </a:lnTo>
                      <a:lnTo>
                        <a:pt x="94" y="408"/>
                      </a:lnTo>
                      <a:lnTo>
                        <a:pt x="93" y="407"/>
                      </a:lnTo>
                      <a:lnTo>
                        <a:pt x="92" y="407"/>
                      </a:lnTo>
                      <a:lnTo>
                        <a:pt x="91" y="406"/>
                      </a:lnTo>
                      <a:lnTo>
                        <a:pt x="90" y="406"/>
                      </a:lnTo>
                      <a:lnTo>
                        <a:pt x="90" y="405"/>
                      </a:lnTo>
                      <a:lnTo>
                        <a:pt x="89" y="404"/>
                      </a:lnTo>
                      <a:lnTo>
                        <a:pt x="88" y="404"/>
                      </a:lnTo>
                      <a:lnTo>
                        <a:pt x="87" y="404"/>
                      </a:lnTo>
                      <a:lnTo>
                        <a:pt x="86" y="406"/>
                      </a:lnTo>
                      <a:lnTo>
                        <a:pt x="85" y="406"/>
                      </a:lnTo>
                      <a:lnTo>
                        <a:pt x="85" y="405"/>
                      </a:lnTo>
                      <a:lnTo>
                        <a:pt x="84" y="405"/>
                      </a:lnTo>
                      <a:lnTo>
                        <a:pt x="83" y="404"/>
                      </a:lnTo>
                      <a:lnTo>
                        <a:pt x="83" y="405"/>
                      </a:lnTo>
                      <a:lnTo>
                        <a:pt x="82" y="405"/>
                      </a:lnTo>
                      <a:lnTo>
                        <a:pt x="82" y="406"/>
                      </a:lnTo>
                      <a:lnTo>
                        <a:pt x="81" y="406"/>
                      </a:lnTo>
                      <a:lnTo>
                        <a:pt x="80" y="406"/>
                      </a:lnTo>
                      <a:lnTo>
                        <a:pt x="79" y="405"/>
                      </a:lnTo>
                      <a:lnTo>
                        <a:pt x="78" y="404"/>
                      </a:lnTo>
                      <a:lnTo>
                        <a:pt x="77" y="404"/>
                      </a:lnTo>
                      <a:lnTo>
                        <a:pt x="76" y="403"/>
                      </a:lnTo>
                      <a:lnTo>
                        <a:pt x="77" y="403"/>
                      </a:lnTo>
                      <a:lnTo>
                        <a:pt x="76" y="402"/>
                      </a:lnTo>
                      <a:lnTo>
                        <a:pt x="76" y="401"/>
                      </a:lnTo>
                      <a:lnTo>
                        <a:pt x="76" y="400"/>
                      </a:lnTo>
                      <a:lnTo>
                        <a:pt x="76" y="401"/>
                      </a:lnTo>
                      <a:lnTo>
                        <a:pt x="75" y="401"/>
                      </a:lnTo>
                      <a:lnTo>
                        <a:pt x="74" y="401"/>
                      </a:lnTo>
                      <a:lnTo>
                        <a:pt x="74" y="400"/>
                      </a:lnTo>
                      <a:lnTo>
                        <a:pt x="75" y="399"/>
                      </a:lnTo>
                      <a:lnTo>
                        <a:pt x="75" y="398"/>
                      </a:lnTo>
                      <a:lnTo>
                        <a:pt x="74" y="398"/>
                      </a:lnTo>
                      <a:lnTo>
                        <a:pt x="74" y="397"/>
                      </a:lnTo>
                      <a:lnTo>
                        <a:pt x="74" y="396"/>
                      </a:lnTo>
                      <a:lnTo>
                        <a:pt x="73" y="395"/>
                      </a:lnTo>
                      <a:lnTo>
                        <a:pt x="68" y="382"/>
                      </a:lnTo>
                      <a:lnTo>
                        <a:pt x="40" y="307"/>
                      </a:lnTo>
                      <a:lnTo>
                        <a:pt x="3" y="209"/>
                      </a:lnTo>
                      <a:lnTo>
                        <a:pt x="0" y="199"/>
                      </a:lnTo>
                      <a:lnTo>
                        <a:pt x="4" y="170"/>
                      </a:lnTo>
                      <a:lnTo>
                        <a:pt x="7" y="142"/>
                      </a:lnTo>
                      <a:lnTo>
                        <a:pt x="11" y="118"/>
                      </a:lnTo>
                      <a:lnTo>
                        <a:pt x="15" y="84"/>
                      </a:lnTo>
                      <a:lnTo>
                        <a:pt x="20" y="48"/>
                      </a:lnTo>
                      <a:lnTo>
                        <a:pt x="11" y="28"/>
                      </a:lnTo>
                      <a:lnTo>
                        <a:pt x="1" y="11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" name="Freeform 113">
                  <a:extLst>
                    <a:ext uri="{FF2B5EF4-FFF2-40B4-BE49-F238E27FC236}">
                      <a16:creationId xmlns:a16="http://schemas.microsoft.com/office/drawing/2014/main" id="{0627BB8B-6938-41A2-86C9-6CFBD23EEBF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432425" y="4002088"/>
                  <a:ext cx="269875" cy="808037"/>
                </a:xfrm>
                <a:custGeom>
                  <a:avLst/>
                  <a:gdLst>
                    <a:gd name="T0" fmla="*/ 74 w 170"/>
                    <a:gd name="T1" fmla="*/ 35 h 509"/>
                    <a:gd name="T2" fmla="*/ 85 w 170"/>
                    <a:gd name="T3" fmla="*/ 47 h 509"/>
                    <a:gd name="T4" fmla="*/ 93 w 170"/>
                    <a:gd name="T5" fmla="*/ 61 h 509"/>
                    <a:gd name="T6" fmla="*/ 93 w 170"/>
                    <a:gd name="T7" fmla="*/ 74 h 509"/>
                    <a:gd name="T8" fmla="*/ 101 w 170"/>
                    <a:gd name="T9" fmla="*/ 87 h 509"/>
                    <a:gd name="T10" fmla="*/ 108 w 170"/>
                    <a:gd name="T11" fmla="*/ 97 h 509"/>
                    <a:gd name="T12" fmla="*/ 113 w 170"/>
                    <a:gd name="T13" fmla="*/ 109 h 509"/>
                    <a:gd name="T14" fmla="*/ 117 w 170"/>
                    <a:gd name="T15" fmla="*/ 115 h 509"/>
                    <a:gd name="T16" fmla="*/ 121 w 170"/>
                    <a:gd name="T17" fmla="*/ 125 h 509"/>
                    <a:gd name="T18" fmla="*/ 126 w 170"/>
                    <a:gd name="T19" fmla="*/ 136 h 509"/>
                    <a:gd name="T20" fmla="*/ 132 w 170"/>
                    <a:gd name="T21" fmla="*/ 146 h 509"/>
                    <a:gd name="T22" fmla="*/ 136 w 170"/>
                    <a:gd name="T23" fmla="*/ 157 h 509"/>
                    <a:gd name="T24" fmla="*/ 138 w 170"/>
                    <a:gd name="T25" fmla="*/ 171 h 509"/>
                    <a:gd name="T26" fmla="*/ 144 w 170"/>
                    <a:gd name="T27" fmla="*/ 179 h 509"/>
                    <a:gd name="T28" fmla="*/ 149 w 170"/>
                    <a:gd name="T29" fmla="*/ 185 h 509"/>
                    <a:gd name="T30" fmla="*/ 155 w 170"/>
                    <a:gd name="T31" fmla="*/ 189 h 509"/>
                    <a:gd name="T32" fmla="*/ 163 w 170"/>
                    <a:gd name="T33" fmla="*/ 198 h 509"/>
                    <a:gd name="T34" fmla="*/ 169 w 170"/>
                    <a:gd name="T35" fmla="*/ 208 h 509"/>
                    <a:gd name="T36" fmla="*/ 169 w 170"/>
                    <a:gd name="T37" fmla="*/ 221 h 509"/>
                    <a:gd name="T38" fmla="*/ 163 w 170"/>
                    <a:gd name="T39" fmla="*/ 228 h 509"/>
                    <a:gd name="T40" fmla="*/ 163 w 170"/>
                    <a:gd name="T41" fmla="*/ 236 h 509"/>
                    <a:gd name="T42" fmla="*/ 161 w 170"/>
                    <a:gd name="T43" fmla="*/ 246 h 509"/>
                    <a:gd name="T44" fmla="*/ 155 w 170"/>
                    <a:gd name="T45" fmla="*/ 250 h 509"/>
                    <a:gd name="T46" fmla="*/ 154 w 170"/>
                    <a:gd name="T47" fmla="*/ 259 h 509"/>
                    <a:gd name="T48" fmla="*/ 151 w 170"/>
                    <a:gd name="T49" fmla="*/ 268 h 509"/>
                    <a:gd name="T50" fmla="*/ 149 w 170"/>
                    <a:gd name="T51" fmla="*/ 279 h 509"/>
                    <a:gd name="T52" fmla="*/ 149 w 170"/>
                    <a:gd name="T53" fmla="*/ 286 h 509"/>
                    <a:gd name="T54" fmla="*/ 145 w 170"/>
                    <a:gd name="T55" fmla="*/ 295 h 509"/>
                    <a:gd name="T56" fmla="*/ 137 w 170"/>
                    <a:gd name="T57" fmla="*/ 300 h 509"/>
                    <a:gd name="T58" fmla="*/ 138 w 170"/>
                    <a:gd name="T59" fmla="*/ 308 h 509"/>
                    <a:gd name="T60" fmla="*/ 137 w 170"/>
                    <a:gd name="T61" fmla="*/ 319 h 509"/>
                    <a:gd name="T62" fmla="*/ 136 w 170"/>
                    <a:gd name="T63" fmla="*/ 329 h 509"/>
                    <a:gd name="T64" fmla="*/ 138 w 170"/>
                    <a:gd name="T65" fmla="*/ 338 h 509"/>
                    <a:gd name="T66" fmla="*/ 137 w 170"/>
                    <a:gd name="T67" fmla="*/ 345 h 509"/>
                    <a:gd name="T68" fmla="*/ 144 w 170"/>
                    <a:gd name="T69" fmla="*/ 352 h 509"/>
                    <a:gd name="T70" fmla="*/ 137 w 170"/>
                    <a:gd name="T71" fmla="*/ 358 h 509"/>
                    <a:gd name="T72" fmla="*/ 129 w 170"/>
                    <a:gd name="T73" fmla="*/ 368 h 509"/>
                    <a:gd name="T74" fmla="*/ 121 w 170"/>
                    <a:gd name="T75" fmla="*/ 375 h 509"/>
                    <a:gd name="T76" fmla="*/ 114 w 170"/>
                    <a:gd name="T77" fmla="*/ 385 h 509"/>
                    <a:gd name="T78" fmla="*/ 103 w 170"/>
                    <a:gd name="T79" fmla="*/ 393 h 509"/>
                    <a:gd name="T80" fmla="*/ 93 w 170"/>
                    <a:gd name="T81" fmla="*/ 394 h 509"/>
                    <a:gd name="T82" fmla="*/ 82 w 170"/>
                    <a:gd name="T83" fmla="*/ 395 h 509"/>
                    <a:gd name="T84" fmla="*/ 72 w 170"/>
                    <a:gd name="T85" fmla="*/ 401 h 509"/>
                    <a:gd name="T86" fmla="*/ 62 w 170"/>
                    <a:gd name="T87" fmla="*/ 413 h 509"/>
                    <a:gd name="T88" fmla="*/ 62 w 170"/>
                    <a:gd name="T89" fmla="*/ 422 h 509"/>
                    <a:gd name="T90" fmla="*/ 63 w 170"/>
                    <a:gd name="T91" fmla="*/ 428 h 509"/>
                    <a:gd name="T92" fmla="*/ 63 w 170"/>
                    <a:gd name="T93" fmla="*/ 438 h 509"/>
                    <a:gd name="T94" fmla="*/ 55 w 170"/>
                    <a:gd name="T95" fmla="*/ 441 h 509"/>
                    <a:gd name="T96" fmla="*/ 44 w 170"/>
                    <a:gd name="T97" fmla="*/ 445 h 509"/>
                    <a:gd name="T98" fmla="*/ 36 w 170"/>
                    <a:gd name="T99" fmla="*/ 451 h 509"/>
                    <a:gd name="T100" fmla="*/ 39 w 170"/>
                    <a:gd name="T101" fmla="*/ 458 h 509"/>
                    <a:gd name="T102" fmla="*/ 40 w 170"/>
                    <a:gd name="T103" fmla="*/ 467 h 509"/>
                    <a:gd name="T104" fmla="*/ 37 w 170"/>
                    <a:gd name="T105" fmla="*/ 472 h 509"/>
                    <a:gd name="T106" fmla="*/ 28 w 170"/>
                    <a:gd name="T107" fmla="*/ 473 h 509"/>
                    <a:gd name="T108" fmla="*/ 25 w 170"/>
                    <a:gd name="T109" fmla="*/ 477 h 509"/>
                    <a:gd name="T110" fmla="*/ 22 w 170"/>
                    <a:gd name="T111" fmla="*/ 484 h 509"/>
                    <a:gd name="T112" fmla="*/ 20 w 170"/>
                    <a:gd name="T113" fmla="*/ 493 h 509"/>
                    <a:gd name="T114" fmla="*/ 17 w 170"/>
                    <a:gd name="T115" fmla="*/ 501 h 509"/>
                    <a:gd name="T116" fmla="*/ 10 w 170"/>
                    <a:gd name="T117" fmla="*/ 503 h 509"/>
                    <a:gd name="T118" fmla="*/ 3 w 170"/>
                    <a:gd name="T119" fmla="*/ 509 h 509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170"/>
                    <a:gd name="T181" fmla="*/ 0 h 509"/>
                    <a:gd name="T182" fmla="*/ 170 w 170"/>
                    <a:gd name="T183" fmla="*/ 509 h 509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170" h="509">
                      <a:moveTo>
                        <a:pt x="21" y="0"/>
                      </a:moveTo>
                      <a:lnTo>
                        <a:pt x="43" y="15"/>
                      </a:lnTo>
                      <a:lnTo>
                        <a:pt x="44" y="15"/>
                      </a:lnTo>
                      <a:lnTo>
                        <a:pt x="45" y="15"/>
                      </a:lnTo>
                      <a:lnTo>
                        <a:pt x="48" y="18"/>
                      </a:lnTo>
                      <a:lnTo>
                        <a:pt x="53" y="21"/>
                      </a:lnTo>
                      <a:lnTo>
                        <a:pt x="60" y="25"/>
                      </a:lnTo>
                      <a:lnTo>
                        <a:pt x="66" y="27"/>
                      </a:lnTo>
                      <a:lnTo>
                        <a:pt x="70" y="30"/>
                      </a:lnTo>
                      <a:lnTo>
                        <a:pt x="70" y="31"/>
                      </a:lnTo>
                      <a:lnTo>
                        <a:pt x="71" y="31"/>
                      </a:lnTo>
                      <a:lnTo>
                        <a:pt x="72" y="32"/>
                      </a:lnTo>
                      <a:lnTo>
                        <a:pt x="73" y="32"/>
                      </a:lnTo>
                      <a:lnTo>
                        <a:pt x="73" y="33"/>
                      </a:lnTo>
                      <a:lnTo>
                        <a:pt x="73" y="34"/>
                      </a:lnTo>
                      <a:lnTo>
                        <a:pt x="74" y="34"/>
                      </a:lnTo>
                      <a:lnTo>
                        <a:pt x="74" y="35"/>
                      </a:lnTo>
                      <a:lnTo>
                        <a:pt x="75" y="36"/>
                      </a:lnTo>
                      <a:lnTo>
                        <a:pt x="75" y="37"/>
                      </a:lnTo>
                      <a:lnTo>
                        <a:pt x="76" y="38"/>
                      </a:lnTo>
                      <a:lnTo>
                        <a:pt x="77" y="38"/>
                      </a:lnTo>
                      <a:lnTo>
                        <a:pt x="78" y="38"/>
                      </a:lnTo>
                      <a:lnTo>
                        <a:pt x="79" y="38"/>
                      </a:lnTo>
                      <a:lnTo>
                        <a:pt x="80" y="38"/>
                      </a:lnTo>
                      <a:lnTo>
                        <a:pt x="81" y="39"/>
                      </a:lnTo>
                      <a:lnTo>
                        <a:pt x="82" y="41"/>
                      </a:lnTo>
                      <a:lnTo>
                        <a:pt x="82" y="42"/>
                      </a:lnTo>
                      <a:lnTo>
                        <a:pt x="82" y="43"/>
                      </a:lnTo>
                      <a:lnTo>
                        <a:pt x="82" y="44"/>
                      </a:lnTo>
                      <a:lnTo>
                        <a:pt x="83" y="44"/>
                      </a:lnTo>
                      <a:lnTo>
                        <a:pt x="85" y="45"/>
                      </a:lnTo>
                      <a:lnTo>
                        <a:pt x="85" y="46"/>
                      </a:lnTo>
                      <a:lnTo>
                        <a:pt x="85" y="47"/>
                      </a:lnTo>
                      <a:lnTo>
                        <a:pt x="86" y="48"/>
                      </a:lnTo>
                      <a:lnTo>
                        <a:pt x="87" y="49"/>
                      </a:lnTo>
                      <a:lnTo>
                        <a:pt x="88" y="49"/>
                      </a:lnTo>
                      <a:lnTo>
                        <a:pt x="88" y="50"/>
                      </a:lnTo>
                      <a:lnTo>
                        <a:pt x="89" y="50"/>
                      </a:lnTo>
                      <a:lnTo>
                        <a:pt x="90" y="52"/>
                      </a:lnTo>
                      <a:lnTo>
                        <a:pt x="91" y="53"/>
                      </a:lnTo>
                      <a:lnTo>
                        <a:pt x="91" y="54"/>
                      </a:lnTo>
                      <a:lnTo>
                        <a:pt x="91" y="55"/>
                      </a:lnTo>
                      <a:lnTo>
                        <a:pt x="91" y="56"/>
                      </a:lnTo>
                      <a:lnTo>
                        <a:pt x="91" y="57"/>
                      </a:lnTo>
                      <a:lnTo>
                        <a:pt x="91" y="58"/>
                      </a:lnTo>
                      <a:lnTo>
                        <a:pt x="92" y="60"/>
                      </a:lnTo>
                      <a:lnTo>
                        <a:pt x="93" y="60"/>
                      </a:lnTo>
                      <a:lnTo>
                        <a:pt x="93" y="61"/>
                      </a:lnTo>
                      <a:lnTo>
                        <a:pt x="93" y="62"/>
                      </a:lnTo>
                      <a:lnTo>
                        <a:pt x="94" y="63"/>
                      </a:lnTo>
                      <a:lnTo>
                        <a:pt x="94" y="66"/>
                      </a:lnTo>
                      <a:lnTo>
                        <a:pt x="94" y="67"/>
                      </a:lnTo>
                      <a:lnTo>
                        <a:pt x="93" y="67"/>
                      </a:lnTo>
                      <a:lnTo>
                        <a:pt x="92" y="68"/>
                      </a:lnTo>
                      <a:lnTo>
                        <a:pt x="91" y="68"/>
                      </a:lnTo>
                      <a:lnTo>
                        <a:pt x="91" y="69"/>
                      </a:lnTo>
                      <a:lnTo>
                        <a:pt x="91" y="70"/>
                      </a:lnTo>
                      <a:lnTo>
                        <a:pt x="91" y="71"/>
                      </a:lnTo>
                      <a:lnTo>
                        <a:pt x="91" y="72"/>
                      </a:lnTo>
                      <a:lnTo>
                        <a:pt x="91" y="73"/>
                      </a:lnTo>
                      <a:lnTo>
                        <a:pt x="92" y="73"/>
                      </a:lnTo>
                      <a:lnTo>
                        <a:pt x="93" y="74"/>
                      </a:lnTo>
                      <a:lnTo>
                        <a:pt x="94" y="75"/>
                      </a:lnTo>
                      <a:lnTo>
                        <a:pt x="94" y="76"/>
                      </a:lnTo>
                      <a:lnTo>
                        <a:pt x="95" y="77"/>
                      </a:lnTo>
                      <a:lnTo>
                        <a:pt x="95" y="78"/>
                      </a:lnTo>
                      <a:lnTo>
                        <a:pt x="96" y="79"/>
                      </a:lnTo>
                      <a:lnTo>
                        <a:pt x="97" y="80"/>
                      </a:lnTo>
                      <a:lnTo>
                        <a:pt x="97" y="81"/>
                      </a:lnTo>
                      <a:lnTo>
                        <a:pt x="97" y="82"/>
                      </a:lnTo>
                      <a:lnTo>
                        <a:pt x="98" y="83"/>
                      </a:lnTo>
                      <a:lnTo>
                        <a:pt x="98" y="84"/>
                      </a:lnTo>
                      <a:lnTo>
                        <a:pt x="99" y="84"/>
                      </a:lnTo>
                      <a:lnTo>
                        <a:pt x="99" y="85"/>
                      </a:lnTo>
                      <a:lnTo>
                        <a:pt x="100" y="85"/>
                      </a:lnTo>
                      <a:lnTo>
                        <a:pt x="101" y="86"/>
                      </a:lnTo>
                      <a:lnTo>
                        <a:pt x="101" y="87"/>
                      </a:lnTo>
                      <a:lnTo>
                        <a:pt x="102" y="87"/>
                      </a:lnTo>
                      <a:lnTo>
                        <a:pt x="102" y="89"/>
                      </a:lnTo>
                      <a:lnTo>
                        <a:pt x="103" y="90"/>
                      </a:lnTo>
                      <a:lnTo>
                        <a:pt x="104" y="91"/>
                      </a:lnTo>
                      <a:lnTo>
                        <a:pt x="105" y="92"/>
                      </a:lnTo>
                      <a:lnTo>
                        <a:pt x="105" y="93"/>
                      </a:lnTo>
                      <a:lnTo>
                        <a:pt x="105" y="94"/>
                      </a:lnTo>
                      <a:lnTo>
                        <a:pt x="107" y="94"/>
                      </a:lnTo>
                      <a:lnTo>
                        <a:pt x="108" y="95"/>
                      </a:lnTo>
                      <a:lnTo>
                        <a:pt x="109" y="95"/>
                      </a:lnTo>
                      <a:lnTo>
                        <a:pt x="109" y="96"/>
                      </a:lnTo>
                      <a:lnTo>
                        <a:pt x="109" y="97"/>
                      </a:lnTo>
                      <a:lnTo>
                        <a:pt x="108" y="97"/>
                      </a:lnTo>
                      <a:lnTo>
                        <a:pt x="108" y="98"/>
                      </a:lnTo>
                      <a:lnTo>
                        <a:pt x="108" y="99"/>
                      </a:lnTo>
                      <a:lnTo>
                        <a:pt x="109" y="99"/>
                      </a:lnTo>
                      <a:lnTo>
                        <a:pt x="109" y="100"/>
                      </a:lnTo>
                      <a:lnTo>
                        <a:pt x="109" y="101"/>
                      </a:lnTo>
                      <a:lnTo>
                        <a:pt x="109" y="102"/>
                      </a:lnTo>
                      <a:lnTo>
                        <a:pt x="109" y="103"/>
                      </a:lnTo>
                      <a:lnTo>
                        <a:pt x="110" y="103"/>
                      </a:lnTo>
                      <a:lnTo>
                        <a:pt x="110" y="104"/>
                      </a:lnTo>
                      <a:lnTo>
                        <a:pt x="111" y="104"/>
                      </a:lnTo>
                      <a:lnTo>
                        <a:pt x="111" y="105"/>
                      </a:lnTo>
                      <a:lnTo>
                        <a:pt x="111" y="106"/>
                      </a:lnTo>
                      <a:lnTo>
                        <a:pt x="112" y="107"/>
                      </a:lnTo>
                      <a:lnTo>
                        <a:pt x="112" y="108"/>
                      </a:lnTo>
                      <a:lnTo>
                        <a:pt x="113" y="109"/>
                      </a:lnTo>
                      <a:lnTo>
                        <a:pt x="113" y="110"/>
                      </a:lnTo>
                      <a:lnTo>
                        <a:pt x="114" y="110"/>
                      </a:lnTo>
                      <a:lnTo>
                        <a:pt x="114" y="111"/>
                      </a:lnTo>
                      <a:lnTo>
                        <a:pt x="114" y="112"/>
                      </a:lnTo>
                      <a:lnTo>
                        <a:pt x="115" y="112"/>
                      </a:lnTo>
                      <a:lnTo>
                        <a:pt x="116" y="112"/>
                      </a:lnTo>
                      <a:lnTo>
                        <a:pt x="117" y="112"/>
                      </a:lnTo>
                      <a:lnTo>
                        <a:pt x="118" y="111"/>
                      </a:lnTo>
                      <a:lnTo>
                        <a:pt x="119" y="111"/>
                      </a:lnTo>
                      <a:lnTo>
                        <a:pt x="119" y="112"/>
                      </a:lnTo>
                      <a:lnTo>
                        <a:pt x="118" y="112"/>
                      </a:lnTo>
                      <a:lnTo>
                        <a:pt x="118" y="113"/>
                      </a:lnTo>
                      <a:lnTo>
                        <a:pt x="117" y="113"/>
                      </a:lnTo>
                      <a:lnTo>
                        <a:pt x="117" y="114"/>
                      </a:lnTo>
                      <a:lnTo>
                        <a:pt x="117" y="115"/>
                      </a:lnTo>
                      <a:lnTo>
                        <a:pt x="118" y="115"/>
                      </a:lnTo>
                      <a:lnTo>
                        <a:pt x="118" y="116"/>
                      </a:lnTo>
                      <a:lnTo>
                        <a:pt x="119" y="116"/>
                      </a:lnTo>
                      <a:lnTo>
                        <a:pt x="119" y="117"/>
                      </a:lnTo>
                      <a:lnTo>
                        <a:pt x="119" y="118"/>
                      </a:lnTo>
                      <a:lnTo>
                        <a:pt x="118" y="119"/>
                      </a:lnTo>
                      <a:lnTo>
                        <a:pt x="119" y="119"/>
                      </a:lnTo>
                      <a:lnTo>
                        <a:pt x="119" y="120"/>
                      </a:lnTo>
                      <a:lnTo>
                        <a:pt x="120" y="120"/>
                      </a:lnTo>
                      <a:lnTo>
                        <a:pt x="120" y="121"/>
                      </a:lnTo>
                      <a:lnTo>
                        <a:pt x="120" y="122"/>
                      </a:lnTo>
                      <a:lnTo>
                        <a:pt x="120" y="123"/>
                      </a:lnTo>
                      <a:lnTo>
                        <a:pt x="120" y="124"/>
                      </a:lnTo>
                      <a:lnTo>
                        <a:pt x="121" y="124"/>
                      </a:lnTo>
                      <a:lnTo>
                        <a:pt x="121" y="125"/>
                      </a:lnTo>
                      <a:lnTo>
                        <a:pt x="122" y="126"/>
                      </a:lnTo>
                      <a:lnTo>
                        <a:pt x="122" y="127"/>
                      </a:lnTo>
                      <a:lnTo>
                        <a:pt x="123" y="128"/>
                      </a:lnTo>
                      <a:lnTo>
                        <a:pt x="122" y="128"/>
                      </a:lnTo>
                      <a:lnTo>
                        <a:pt x="122" y="129"/>
                      </a:lnTo>
                      <a:lnTo>
                        <a:pt x="123" y="129"/>
                      </a:lnTo>
                      <a:lnTo>
                        <a:pt x="123" y="130"/>
                      </a:lnTo>
                      <a:lnTo>
                        <a:pt x="123" y="131"/>
                      </a:lnTo>
                      <a:lnTo>
                        <a:pt x="124" y="131"/>
                      </a:lnTo>
                      <a:lnTo>
                        <a:pt x="124" y="132"/>
                      </a:lnTo>
                      <a:lnTo>
                        <a:pt x="125" y="132"/>
                      </a:lnTo>
                      <a:lnTo>
                        <a:pt x="126" y="132"/>
                      </a:lnTo>
                      <a:lnTo>
                        <a:pt x="126" y="133"/>
                      </a:lnTo>
                      <a:lnTo>
                        <a:pt x="126" y="134"/>
                      </a:lnTo>
                      <a:lnTo>
                        <a:pt x="126" y="135"/>
                      </a:lnTo>
                      <a:lnTo>
                        <a:pt x="126" y="136"/>
                      </a:lnTo>
                      <a:lnTo>
                        <a:pt x="127" y="136"/>
                      </a:lnTo>
                      <a:lnTo>
                        <a:pt x="127" y="137"/>
                      </a:lnTo>
                      <a:lnTo>
                        <a:pt x="128" y="137"/>
                      </a:lnTo>
                      <a:lnTo>
                        <a:pt x="128" y="138"/>
                      </a:lnTo>
                      <a:lnTo>
                        <a:pt x="128" y="139"/>
                      </a:lnTo>
                      <a:lnTo>
                        <a:pt x="129" y="139"/>
                      </a:lnTo>
                      <a:lnTo>
                        <a:pt x="130" y="139"/>
                      </a:lnTo>
                      <a:lnTo>
                        <a:pt x="130" y="140"/>
                      </a:lnTo>
                      <a:lnTo>
                        <a:pt x="130" y="141"/>
                      </a:lnTo>
                      <a:lnTo>
                        <a:pt x="131" y="142"/>
                      </a:lnTo>
                      <a:lnTo>
                        <a:pt x="131" y="143"/>
                      </a:lnTo>
                      <a:lnTo>
                        <a:pt x="131" y="144"/>
                      </a:lnTo>
                      <a:lnTo>
                        <a:pt x="130" y="144"/>
                      </a:lnTo>
                      <a:lnTo>
                        <a:pt x="130" y="145"/>
                      </a:lnTo>
                      <a:lnTo>
                        <a:pt x="131" y="146"/>
                      </a:lnTo>
                      <a:lnTo>
                        <a:pt x="132" y="146"/>
                      </a:lnTo>
                      <a:lnTo>
                        <a:pt x="132" y="147"/>
                      </a:lnTo>
                      <a:lnTo>
                        <a:pt x="132" y="148"/>
                      </a:lnTo>
                      <a:lnTo>
                        <a:pt x="132" y="149"/>
                      </a:lnTo>
                      <a:lnTo>
                        <a:pt x="132" y="150"/>
                      </a:lnTo>
                      <a:lnTo>
                        <a:pt x="132" y="151"/>
                      </a:lnTo>
                      <a:lnTo>
                        <a:pt x="132" y="152"/>
                      </a:lnTo>
                      <a:lnTo>
                        <a:pt x="132" y="153"/>
                      </a:lnTo>
                      <a:lnTo>
                        <a:pt x="132" y="154"/>
                      </a:lnTo>
                      <a:lnTo>
                        <a:pt x="133" y="154"/>
                      </a:lnTo>
                      <a:lnTo>
                        <a:pt x="133" y="155"/>
                      </a:lnTo>
                      <a:lnTo>
                        <a:pt x="134" y="156"/>
                      </a:lnTo>
                      <a:lnTo>
                        <a:pt x="135" y="156"/>
                      </a:lnTo>
                      <a:lnTo>
                        <a:pt x="136" y="156"/>
                      </a:lnTo>
                      <a:lnTo>
                        <a:pt x="136" y="157"/>
                      </a:lnTo>
                      <a:lnTo>
                        <a:pt x="136" y="158"/>
                      </a:lnTo>
                      <a:lnTo>
                        <a:pt x="136" y="159"/>
                      </a:lnTo>
                      <a:lnTo>
                        <a:pt x="136" y="160"/>
                      </a:lnTo>
                      <a:lnTo>
                        <a:pt x="137" y="161"/>
                      </a:lnTo>
                      <a:lnTo>
                        <a:pt x="137" y="162"/>
                      </a:lnTo>
                      <a:lnTo>
                        <a:pt x="137" y="163"/>
                      </a:lnTo>
                      <a:lnTo>
                        <a:pt x="137" y="164"/>
                      </a:lnTo>
                      <a:lnTo>
                        <a:pt x="138" y="165"/>
                      </a:lnTo>
                      <a:lnTo>
                        <a:pt x="138" y="166"/>
                      </a:lnTo>
                      <a:lnTo>
                        <a:pt x="138" y="167"/>
                      </a:lnTo>
                      <a:lnTo>
                        <a:pt x="138" y="168"/>
                      </a:lnTo>
                      <a:lnTo>
                        <a:pt x="138" y="169"/>
                      </a:lnTo>
                      <a:lnTo>
                        <a:pt x="138" y="170"/>
                      </a:lnTo>
                      <a:lnTo>
                        <a:pt x="138" y="171"/>
                      </a:lnTo>
                      <a:lnTo>
                        <a:pt x="138" y="172"/>
                      </a:lnTo>
                      <a:lnTo>
                        <a:pt x="139" y="172"/>
                      </a:lnTo>
                      <a:lnTo>
                        <a:pt x="139" y="173"/>
                      </a:lnTo>
                      <a:lnTo>
                        <a:pt x="140" y="173"/>
                      </a:lnTo>
                      <a:lnTo>
                        <a:pt x="141" y="173"/>
                      </a:lnTo>
                      <a:lnTo>
                        <a:pt x="141" y="174"/>
                      </a:lnTo>
                      <a:lnTo>
                        <a:pt x="142" y="174"/>
                      </a:lnTo>
                      <a:lnTo>
                        <a:pt x="142" y="175"/>
                      </a:lnTo>
                      <a:lnTo>
                        <a:pt x="143" y="175"/>
                      </a:lnTo>
                      <a:lnTo>
                        <a:pt x="143" y="176"/>
                      </a:lnTo>
                      <a:lnTo>
                        <a:pt x="143" y="177"/>
                      </a:lnTo>
                      <a:lnTo>
                        <a:pt x="143" y="178"/>
                      </a:lnTo>
                      <a:lnTo>
                        <a:pt x="144" y="178"/>
                      </a:lnTo>
                      <a:lnTo>
                        <a:pt x="144" y="179"/>
                      </a:lnTo>
                      <a:lnTo>
                        <a:pt x="144" y="180"/>
                      </a:lnTo>
                      <a:lnTo>
                        <a:pt x="144" y="181"/>
                      </a:lnTo>
                      <a:lnTo>
                        <a:pt x="145" y="181"/>
                      </a:lnTo>
                      <a:lnTo>
                        <a:pt x="146" y="181"/>
                      </a:lnTo>
                      <a:lnTo>
                        <a:pt x="146" y="182"/>
                      </a:lnTo>
                      <a:lnTo>
                        <a:pt x="147" y="182"/>
                      </a:lnTo>
                      <a:lnTo>
                        <a:pt x="147" y="183"/>
                      </a:lnTo>
                      <a:lnTo>
                        <a:pt x="146" y="183"/>
                      </a:lnTo>
                      <a:lnTo>
                        <a:pt x="146" y="184"/>
                      </a:lnTo>
                      <a:lnTo>
                        <a:pt x="147" y="185"/>
                      </a:lnTo>
                      <a:lnTo>
                        <a:pt x="147" y="184"/>
                      </a:lnTo>
                      <a:lnTo>
                        <a:pt x="148" y="184"/>
                      </a:lnTo>
                      <a:lnTo>
                        <a:pt x="148" y="183"/>
                      </a:lnTo>
                      <a:lnTo>
                        <a:pt x="149" y="183"/>
                      </a:lnTo>
                      <a:lnTo>
                        <a:pt x="149" y="184"/>
                      </a:lnTo>
                      <a:lnTo>
                        <a:pt x="149" y="185"/>
                      </a:lnTo>
                      <a:lnTo>
                        <a:pt x="149" y="186"/>
                      </a:lnTo>
                      <a:lnTo>
                        <a:pt x="149" y="187"/>
                      </a:lnTo>
                      <a:lnTo>
                        <a:pt x="149" y="186"/>
                      </a:lnTo>
                      <a:lnTo>
                        <a:pt x="149" y="185"/>
                      </a:lnTo>
                      <a:lnTo>
                        <a:pt x="150" y="185"/>
                      </a:lnTo>
                      <a:lnTo>
                        <a:pt x="151" y="185"/>
                      </a:lnTo>
                      <a:lnTo>
                        <a:pt x="152" y="185"/>
                      </a:lnTo>
                      <a:lnTo>
                        <a:pt x="152" y="186"/>
                      </a:lnTo>
                      <a:lnTo>
                        <a:pt x="152" y="187"/>
                      </a:lnTo>
                      <a:lnTo>
                        <a:pt x="152" y="188"/>
                      </a:lnTo>
                      <a:lnTo>
                        <a:pt x="153" y="188"/>
                      </a:lnTo>
                      <a:lnTo>
                        <a:pt x="153" y="189"/>
                      </a:lnTo>
                      <a:lnTo>
                        <a:pt x="154" y="189"/>
                      </a:lnTo>
                      <a:lnTo>
                        <a:pt x="155" y="189"/>
                      </a:lnTo>
                      <a:lnTo>
                        <a:pt x="156" y="190"/>
                      </a:lnTo>
                      <a:lnTo>
                        <a:pt x="156" y="191"/>
                      </a:lnTo>
                      <a:lnTo>
                        <a:pt x="157" y="192"/>
                      </a:lnTo>
                      <a:lnTo>
                        <a:pt x="158" y="192"/>
                      </a:lnTo>
                      <a:lnTo>
                        <a:pt x="159" y="192"/>
                      </a:lnTo>
                      <a:lnTo>
                        <a:pt x="160" y="192"/>
                      </a:lnTo>
                      <a:lnTo>
                        <a:pt x="160" y="193"/>
                      </a:lnTo>
                      <a:lnTo>
                        <a:pt x="160" y="194"/>
                      </a:lnTo>
                      <a:lnTo>
                        <a:pt x="160" y="195"/>
                      </a:lnTo>
                      <a:lnTo>
                        <a:pt x="161" y="195"/>
                      </a:lnTo>
                      <a:lnTo>
                        <a:pt x="161" y="196"/>
                      </a:lnTo>
                      <a:lnTo>
                        <a:pt x="161" y="197"/>
                      </a:lnTo>
                      <a:lnTo>
                        <a:pt x="162" y="197"/>
                      </a:lnTo>
                      <a:lnTo>
                        <a:pt x="162" y="198"/>
                      </a:lnTo>
                      <a:lnTo>
                        <a:pt x="163" y="198"/>
                      </a:lnTo>
                      <a:lnTo>
                        <a:pt x="163" y="199"/>
                      </a:lnTo>
                      <a:lnTo>
                        <a:pt x="163" y="200"/>
                      </a:lnTo>
                      <a:lnTo>
                        <a:pt x="164" y="200"/>
                      </a:lnTo>
                      <a:lnTo>
                        <a:pt x="164" y="201"/>
                      </a:lnTo>
                      <a:lnTo>
                        <a:pt x="165" y="201"/>
                      </a:lnTo>
                      <a:lnTo>
                        <a:pt x="165" y="202"/>
                      </a:lnTo>
                      <a:lnTo>
                        <a:pt x="165" y="203"/>
                      </a:lnTo>
                      <a:lnTo>
                        <a:pt x="166" y="203"/>
                      </a:lnTo>
                      <a:lnTo>
                        <a:pt x="166" y="204"/>
                      </a:lnTo>
                      <a:lnTo>
                        <a:pt x="167" y="205"/>
                      </a:lnTo>
                      <a:lnTo>
                        <a:pt x="167" y="206"/>
                      </a:lnTo>
                      <a:lnTo>
                        <a:pt x="168" y="206"/>
                      </a:lnTo>
                      <a:lnTo>
                        <a:pt x="168" y="207"/>
                      </a:lnTo>
                      <a:lnTo>
                        <a:pt x="169" y="207"/>
                      </a:lnTo>
                      <a:lnTo>
                        <a:pt x="169" y="208"/>
                      </a:lnTo>
                      <a:lnTo>
                        <a:pt x="169" y="209"/>
                      </a:lnTo>
                      <a:lnTo>
                        <a:pt x="169" y="210"/>
                      </a:lnTo>
                      <a:lnTo>
                        <a:pt x="169" y="211"/>
                      </a:lnTo>
                      <a:lnTo>
                        <a:pt x="169" y="212"/>
                      </a:lnTo>
                      <a:lnTo>
                        <a:pt x="170" y="212"/>
                      </a:lnTo>
                      <a:lnTo>
                        <a:pt x="169" y="213"/>
                      </a:lnTo>
                      <a:lnTo>
                        <a:pt x="168" y="214"/>
                      </a:lnTo>
                      <a:lnTo>
                        <a:pt x="168" y="215"/>
                      </a:lnTo>
                      <a:lnTo>
                        <a:pt x="168" y="216"/>
                      </a:lnTo>
                      <a:lnTo>
                        <a:pt x="168" y="217"/>
                      </a:lnTo>
                      <a:lnTo>
                        <a:pt x="169" y="218"/>
                      </a:lnTo>
                      <a:lnTo>
                        <a:pt x="169" y="219"/>
                      </a:lnTo>
                      <a:lnTo>
                        <a:pt x="170" y="219"/>
                      </a:lnTo>
                      <a:lnTo>
                        <a:pt x="169" y="220"/>
                      </a:lnTo>
                      <a:lnTo>
                        <a:pt x="169" y="221"/>
                      </a:lnTo>
                      <a:lnTo>
                        <a:pt x="168" y="221"/>
                      </a:lnTo>
                      <a:lnTo>
                        <a:pt x="168" y="222"/>
                      </a:lnTo>
                      <a:lnTo>
                        <a:pt x="167" y="222"/>
                      </a:lnTo>
                      <a:lnTo>
                        <a:pt x="167" y="223"/>
                      </a:lnTo>
                      <a:lnTo>
                        <a:pt x="167" y="224"/>
                      </a:lnTo>
                      <a:lnTo>
                        <a:pt x="168" y="224"/>
                      </a:lnTo>
                      <a:lnTo>
                        <a:pt x="168" y="225"/>
                      </a:lnTo>
                      <a:lnTo>
                        <a:pt x="167" y="226"/>
                      </a:lnTo>
                      <a:lnTo>
                        <a:pt x="166" y="226"/>
                      </a:lnTo>
                      <a:lnTo>
                        <a:pt x="165" y="226"/>
                      </a:lnTo>
                      <a:lnTo>
                        <a:pt x="165" y="227"/>
                      </a:lnTo>
                      <a:lnTo>
                        <a:pt x="164" y="227"/>
                      </a:lnTo>
                      <a:lnTo>
                        <a:pt x="163" y="227"/>
                      </a:lnTo>
                      <a:lnTo>
                        <a:pt x="163" y="228"/>
                      </a:lnTo>
                      <a:lnTo>
                        <a:pt x="162" y="228"/>
                      </a:lnTo>
                      <a:lnTo>
                        <a:pt x="162" y="229"/>
                      </a:lnTo>
                      <a:lnTo>
                        <a:pt x="161" y="229"/>
                      </a:lnTo>
                      <a:lnTo>
                        <a:pt x="161" y="230"/>
                      </a:lnTo>
                      <a:lnTo>
                        <a:pt x="161" y="231"/>
                      </a:lnTo>
                      <a:lnTo>
                        <a:pt x="160" y="231"/>
                      </a:lnTo>
                      <a:lnTo>
                        <a:pt x="160" y="232"/>
                      </a:lnTo>
                      <a:lnTo>
                        <a:pt x="161" y="232"/>
                      </a:lnTo>
                      <a:lnTo>
                        <a:pt x="161" y="233"/>
                      </a:lnTo>
                      <a:lnTo>
                        <a:pt x="161" y="234"/>
                      </a:lnTo>
                      <a:lnTo>
                        <a:pt x="162" y="234"/>
                      </a:lnTo>
                      <a:lnTo>
                        <a:pt x="163" y="234"/>
                      </a:lnTo>
                      <a:lnTo>
                        <a:pt x="163" y="235"/>
                      </a:lnTo>
                      <a:lnTo>
                        <a:pt x="163" y="236"/>
                      </a:lnTo>
                      <a:lnTo>
                        <a:pt x="164" y="236"/>
                      </a:lnTo>
                      <a:lnTo>
                        <a:pt x="165" y="236"/>
                      </a:lnTo>
                      <a:lnTo>
                        <a:pt x="165" y="237"/>
                      </a:lnTo>
                      <a:lnTo>
                        <a:pt x="165" y="238"/>
                      </a:lnTo>
                      <a:lnTo>
                        <a:pt x="164" y="238"/>
                      </a:lnTo>
                      <a:lnTo>
                        <a:pt x="163" y="238"/>
                      </a:lnTo>
                      <a:lnTo>
                        <a:pt x="162" y="239"/>
                      </a:lnTo>
                      <a:lnTo>
                        <a:pt x="161" y="239"/>
                      </a:lnTo>
                      <a:lnTo>
                        <a:pt x="161" y="240"/>
                      </a:lnTo>
                      <a:lnTo>
                        <a:pt x="161" y="241"/>
                      </a:lnTo>
                      <a:lnTo>
                        <a:pt x="161" y="242"/>
                      </a:lnTo>
                      <a:lnTo>
                        <a:pt x="161" y="243"/>
                      </a:lnTo>
                      <a:lnTo>
                        <a:pt x="161" y="244"/>
                      </a:lnTo>
                      <a:lnTo>
                        <a:pt x="161" y="245"/>
                      </a:lnTo>
                      <a:lnTo>
                        <a:pt x="161" y="246"/>
                      </a:lnTo>
                      <a:lnTo>
                        <a:pt x="160" y="246"/>
                      </a:lnTo>
                      <a:lnTo>
                        <a:pt x="159" y="246"/>
                      </a:lnTo>
                      <a:lnTo>
                        <a:pt x="160" y="247"/>
                      </a:lnTo>
                      <a:lnTo>
                        <a:pt x="160" y="248"/>
                      </a:lnTo>
                      <a:lnTo>
                        <a:pt x="159" y="248"/>
                      </a:lnTo>
                      <a:lnTo>
                        <a:pt x="158" y="248"/>
                      </a:lnTo>
                      <a:lnTo>
                        <a:pt x="158" y="249"/>
                      </a:lnTo>
                      <a:lnTo>
                        <a:pt x="158" y="248"/>
                      </a:lnTo>
                      <a:lnTo>
                        <a:pt x="158" y="247"/>
                      </a:lnTo>
                      <a:lnTo>
                        <a:pt x="157" y="247"/>
                      </a:lnTo>
                      <a:lnTo>
                        <a:pt x="156" y="247"/>
                      </a:lnTo>
                      <a:lnTo>
                        <a:pt x="155" y="248"/>
                      </a:lnTo>
                      <a:lnTo>
                        <a:pt x="156" y="248"/>
                      </a:lnTo>
                      <a:lnTo>
                        <a:pt x="156" y="249"/>
                      </a:lnTo>
                      <a:lnTo>
                        <a:pt x="155" y="249"/>
                      </a:lnTo>
                      <a:lnTo>
                        <a:pt x="155" y="250"/>
                      </a:lnTo>
                      <a:lnTo>
                        <a:pt x="155" y="251"/>
                      </a:lnTo>
                      <a:lnTo>
                        <a:pt x="155" y="252"/>
                      </a:lnTo>
                      <a:lnTo>
                        <a:pt x="155" y="253"/>
                      </a:lnTo>
                      <a:lnTo>
                        <a:pt x="154" y="253"/>
                      </a:lnTo>
                      <a:lnTo>
                        <a:pt x="154" y="254"/>
                      </a:lnTo>
                      <a:lnTo>
                        <a:pt x="155" y="254"/>
                      </a:lnTo>
                      <a:lnTo>
                        <a:pt x="155" y="255"/>
                      </a:lnTo>
                      <a:lnTo>
                        <a:pt x="155" y="256"/>
                      </a:lnTo>
                      <a:lnTo>
                        <a:pt x="154" y="256"/>
                      </a:lnTo>
                      <a:lnTo>
                        <a:pt x="154" y="257"/>
                      </a:lnTo>
                      <a:lnTo>
                        <a:pt x="154" y="258"/>
                      </a:lnTo>
                      <a:lnTo>
                        <a:pt x="155" y="258"/>
                      </a:lnTo>
                      <a:lnTo>
                        <a:pt x="155" y="259"/>
                      </a:lnTo>
                      <a:lnTo>
                        <a:pt x="154" y="259"/>
                      </a:lnTo>
                      <a:lnTo>
                        <a:pt x="153" y="259"/>
                      </a:lnTo>
                      <a:lnTo>
                        <a:pt x="152" y="260"/>
                      </a:lnTo>
                      <a:lnTo>
                        <a:pt x="152" y="261"/>
                      </a:lnTo>
                      <a:lnTo>
                        <a:pt x="151" y="261"/>
                      </a:lnTo>
                      <a:lnTo>
                        <a:pt x="151" y="262"/>
                      </a:lnTo>
                      <a:lnTo>
                        <a:pt x="151" y="263"/>
                      </a:lnTo>
                      <a:lnTo>
                        <a:pt x="152" y="263"/>
                      </a:lnTo>
                      <a:lnTo>
                        <a:pt x="152" y="264"/>
                      </a:lnTo>
                      <a:lnTo>
                        <a:pt x="151" y="264"/>
                      </a:lnTo>
                      <a:lnTo>
                        <a:pt x="152" y="264"/>
                      </a:lnTo>
                      <a:lnTo>
                        <a:pt x="152" y="265"/>
                      </a:lnTo>
                      <a:lnTo>
                        <a:pt x="151" y="265"/>
                      </a:lnTo>
                      <a:lnTo>
                        <a:pt x="151" y="266"/>
                      </a:lnTo>
                      <a:lnTo>
                        <a:pt x="150" y="266"/>
                      </a:lnTo>
                      <a:lnTo>
                        <a:pt x="150" y="267"/>
                      </a:lnTo>
                      <a:lnTo>
                        <a:pt x="151" y="267"/>
                      </a:lnTo>
                      <a:lnTo>
                        <a:pt x="151" y="268"/>
                      </a:lnTo>
                      <a:lnTo>
                        <a:pt x="152" y="268"/>
                      </a:lnTo>
                      <a:lnTo>
                        <a:pt x="152" y="269"/>
                      </a:lnTo>
                      <a:lnTo>
                        <a:pt x="153" y="269"/>
                      </a:lnTo>
                      <a:lnTo>
                        <a:pt x="153" y="270"/>
                      </a:lnTo>
                      <a:lnTo>
                        <a:pt x="153" y="271"/>
                      </a:lnTo>
                      <a:lnTo>
                        <a:pt x="152" y="272"/>
                      </a:lnTo>
                      <a:lnTo>
                        <a:pt x="152" y="273"/>
                      </a:lnTo>
                      <a:lnTo>
                        <a:pt x="152" y="274"/>
                      </a:lnTo>
                      <a:lnTo>
                        <a:pt x="152" y="275"/>
                      </a:lnTo>
                      <a:lnTo>
                        <a:pt x="151" y="276"/>
                      </a:lnTo>
                      <a:lnTo>
                        <a:pt x="151" y="277"/>
                      </a:lnTo>
                      <a:lnTo>
                        <a:pt x="150" y="278"/>
                      </a:lnTo>
                      <a:lnTo>
                        <a:pt x="149" y="279"/>
                      </a:lnTo>
                      <a:lnTo>
                        <a:pt x="149" y="280"/>
                      </a:lnTo>
                      <a:lnTo>
                        <a:pt x="149" y="279"/>
                      </a:lnTo>
                      <a:lnTo>
                        <a:pt x="148" y="279"/>
                      </a:lnTo>
                      <a:lnTo>
                        <a:pt x="148" y="280"/>
                      </a:lnTo>
                      <a:lnTo>
                        <a:pt x="147" y="280"/>
                      </a:lnTo>
                      <a:lnTo>
                        <a:pt x="147" y="281"/>
                      </a:lnTo>
                      <a:lnTo>
                        <a:pt x="148" y="281"/>
                      </a:lnTo>
                      <a:lnTo>
                        <a:pt x="149" y="281"/>
                      </a:lnTo>
                      <a:lnTo>
                        <a:pt x="149" y="280"/>
                      </a:lnTo>
                      <a:lnTo>
                        <a:pt x="150" y="280"/>
                      </a:lnTo>
                      <a:lnTo>
                        <a:pt x="150" y="281"/>
                      </a:lnTo>
                      <a:lnTo>
                        <a:pt x="150" y="282"/>
                      </a:lnTo>
                      <a:lnTo>
                        <a:pt x="150" y="283"/>
                      </a:lnTo>
                      <a:lnTo>
                        <a:pt x="150" y="284"/>
                      </a:lnTo>
                      <a:lnTo>
                        <a:pt x="149" y="284"/>
                      </a:lnTo>
                      <a:lnTo>
                        <a:pt x="149" y="285"/>
                      </a:lnTo>
                      <a:lnTo>
                        <a:pt x="149" y="286"/>
                      </a:lnTo>
                      <a:lnTo>
                        <a:pt x="148" y="287"/>
                      </a:lnTo>
                      <a:lnTo>
                        <a:pt x="147" y="287"/>
                      </a:lnTo>
                      <a:lnTo>
                        <a:pt x="147" y="288"/>
                      </a:lnTo>
                      <a:lnTo>
                        <a:pt x="147" y="287"/>
                      </a:lnTo>
                      <a:lnTo>
                        <a:pt x="146" y="287"/>
                      </a:lnTo>
                      <a:lnTo>
                        <a:pt x="145" y="287"/>
                      </a:lnTo>
                      <a:lnTo>
                        <a:pt x="145" y="288"/>
                      </a:lnTo>
                      <a:lnTo>
                        <a:pt x="145" y="289"/>
                      </a:lnTo>
                      <a:lnTo>
                        <a:pt x="145" y="290"/>
                      </a:lnTo>
                      <a:lnTo>
                        <a:pt x="145" y="291"/>
                      </a:lnTo>
                      <a:lnTo>
                        <a:pt x="146" y="291"/>
                      </a:lnTo>
                      <a:lnTo>
                        <a:pt x="145" y="292"/>
                      </a:lnTo>
                      <a:lnTo>
                        <a:pt x="145" y="293"/>
                      </a:lnTo>
                      <a:lnTo>
                        <a:pt x="145" y="294"/>
                      </a:lnTo>
                      <a:lnTo>
                        <a:pt x="145" y="295"/>
                      </a:lnTo>
                      <a:lnTo>
                        <a:pt x="144" y="295"/>
                      </a:lnTo>
                      <a:lnTo>
                        <a:pt x="144" y="296"/>
                      </a:lnTo>
                      <a:lnTo>
                        <a:pt x="143" y="296"/>
                      </a:lnTo>
                      <a:lnTo>
                        <a:pt x="143" y="297"/>
                      </a:lnTo>
                      <a:lnTo>
                        <a:pt x="143" y="298"/>
                      </a:lnTo>
                      <a:lnTo>
                        <a:pt x="142" y="299"/>
                      </a:lnTo>
                      <a:lnTo>
                        <a:pt x="142" y="298"/>
                      </a:lnTo>
                      <a:lnTo>
                        <a:pt x="141" y="298"/>
                      </a:lnTo>
                      <a:lnTo>
                        <a:pt x="141" y="299"/>
                      </a:lnTo>
                      <a:lnTo>
                        <a:pt x="140" y="299"/>
                      </a:lnTo>
                      <a:lnTo>
                        <a:pt x="139" y="299"/>
                      </a:lnTo>
                      <a:lnTo>
                        <a:pt x="138" y="299"/>
                      </a:lnTo>
                      <a:lnTo>
                        <a:pt x="138" y="300"/>
                      </a:lnTo>
                      <a:lnTo>
                        <a:pt x="137" y="300"/>
                      </a:lnTo>
                      <a:lnTo>
                        <a:pt x="136" y="300"/>
                      </a:lnTo>
                      <a:lnTo>
                        <a:pt x="137" y="300"/>
                      </a:lnTo>
                      <a:lnTo>
                        <a:pt x="137" y="301"/>
                      </a:lnTo>
                      <a:lnTo>
                        <a:pt x="137" y="302"/>
                      </a:lnTo>
                      <a:lnTo>
                        <a:pt x="137" y="303"/>
                      </a:lnTo>
                      <a:lnTo>
                        <a:pt x="136" y="303"/>
                      </a:lnTo>
                      <a:lnTo>
                        <a:pt x="135" y="304"/>
                      </a:lnTo>
                      <a:lnTo>
                        <a:pt x="136" y="305"/>
                      </a:lnTo>
                      <a:lnTo>
                        <a:pt x="136" y="306"/>
                      </a:lnTo>
                      <a:lnTo>
                        <a:pt x="136" y="307"/>
                      </a:lnTo>
                      <a:lnTo>
                        <a:pt x="137" y="307"/>
                      </a:lnTo>
                      <a:lnTo>
                        <a:pt x="137" y="308"/>
                      </a:lnTo>
                      <a:lnTo>
                        <a:pt x="138" y="308"/>
                      </a:lnTo>
                      <a:lnTo>
                        <a:pt x="138" y="309"/>
                      </a:lnTo>
                      <a:lnTo>
                        <a:pt x="138" y="310"/>
                      </a:lnTo>
                      <a:lnTo>
                        <a:pt x="138" y="311"/>
                      </a:lnTo>
                      <a:lnTo>
                        <a:pt x="138" y="312"/>
                      </a:lnTo>
                      <a:lnTo>
                        <a:pt x="138" y="313"/>
                      </a:lnTo>
                      <a:lnTo>
                        <a:pt x="137" y="314"/>
                      </a:lnTo>
                      <a:lnTo>
                        <a:pt x="138" y="315"/>
                      </a:lnTo>
                      <a:lnTo>
                        <a:pt x="138" y="316"/>
                      </a:lnTo>
                      <a:lnTo>
                        <a:pt x="137" y="316"/>
                      </a:lnTo>
                      <a:lnTo>
                        <a:pt x="137" y="317"/>
                      </a:lnTo>
                      <a:lnTo>
                        <a:pt x="136" y="317"/>
                      </a:lnTo>
                      <a:lnTo>
                        <a:pt x="136" y="318"/>
                      </a:lnTo>
                      <a:lnTo>
                        <a:pt x="137" y="319"/>
                      </a:lnTo>
                      <a:lnTo>
                        <a:pt x="138" y="319"/>
                      </a:lnTo>
                      <a:lnTo>
                        <a:pt x="138" y="320"/>
                      </a:lnTo>
                      <a:lnTo>
                        <a:pt x="138" y="321"/>
                      </a:lnTo>
                      <a:lnTo>
                        <a:pt x="137" y="321"/>
                      </a:lnTo>
                      <a:lnTo>
                        <a:pt x="137" y="322"/>
                      </a:lnTo>
                      <a:lnTo>
                        <a:pt x="137" y="323"/>
                      </a:lnTo>
                      <a:lnTo>
                        <a:pt x="136" y="323"/>
                      </a:lnTo>
                      <a:lnTo>
                        <a:pt x="137" y="323"/>
                      </a:lnTo>
                      <a:lnTo>
                        <a:pt x="136" y="323"/>
                      </a:lnTo>
                      <a:lnTo>
                        <a:pt x="136" y="324"/>
                      </a:lnTo>
                      <a:lnTo>
                        <a:pt x="135" y="324"/>
                      </a:lnTo>
                      <a:lnTo>
                        <a:pt x="135" y="325"/>
                      </a:lnTo>
                      <a:lnTo>
                        <a:pt x="135" y="326"/>
                      </a:lnTo>
                      <a:lnTo>
                        <a:pt x="135" y="327"/>
                      </a:lnTo>
                      <a:lnTo>
                        <a:pt x="135" y="328"/>
                      </a:lnTo>
                      <a:lnTo>
                        <a:pt x="136" y="329"/>
                      </a:lnTo>
                      <a:lnTo>
                        <a:pt x="137" y="329"/>
                      </a:lnTo>
                      <a:lnTo>
                        <a:pt x="138" y="329"/>
                      </a:lnTo>
                      <a:lnTo>
                        <a:pt x="138" y="330"/>
                      </a:lnTo>
                      <a:lnTo>
                        <a:pt x="138" y="331"/>
                      </a:lnTo>
                      <a:lnTo>
                        <a:pt x="138" y="332"/>
                      </a:lnTo>
                      <a:lnTo>
                        <a:pt x="138" y="333"/>
                      </a:lnTo>
                      <a:lnTo>
                        <a:pt x="138" y="334"/>
                      </a:lnTo>
                      <a:lnTo>
                        <a:pt x="138" y="335"/>
                      </a:lnTo>
                      <a:lnTo>
                        <a:pt x="139" y="335"/>
                      </a:lnTo>
                      <a:lnTo>
                        <a:pt x="139" y="336"/>
                      </a:lnTo>
                      <a:lnTo>
                        <a:pt x="138" y="336"/>
                      </a:lnTo>
                      <a:lnTo>
                        <a:pt x="138" y="337"/>
                      </a:lnTo>
                      <a:lnTo>
                        <a:pt x="138" y="338"/>
                      </a:lnTo>
                      <a:lnTo>
                        <a:pt x="138" y="339"/>
                      </a:lnTo>
                      <a:lnTo>
                        <a:pt x="138" y="340"/>
                      </a:lnTo>
                      <a:lnTo>
                        <a:pt x="138" y="341"/>
                      </a:lnTo>
                      <a:lnTo>
                        <a:pt x="139" y="341"/>
                      </a:lnTo>
                      <a:lnTo>
                        <a:pt x="139" y="342"/>
                      </a:lnTo>
                      <a:lnTo>
                        <a:pt x="140" y="342"/>
                      </a:lnTo>
                      <a:lnTo>
                        <a:pt x="140" y="343"/>
                      </a:lnTo>
                      <a:lnTo>
                        <a:pt x="140" y="344"/>
                      </a:lnTo>
                      <a:lnTo>
                        <a:pt x="140" y="343"/>
                      </a:lnTo>
                      <a:lnTo>
                        <a:pt x="139" y="343"/>
                      </a:lnTo>
                      <a:lnTo>
                        <a:pt x="138" y="344"/>
                      </a:lnTo>
                      <a:lnTo>
                        <a:pt x="138" y="345"/>
                      </a:lnTo>
                      <a:lnTo>
                        <a:pt x="137" y="345"/>
                      </a:lnTo>
                      <a:lnTo>
                        <a:pt x="138" y="346"/>
                      </a:lnTo>
                      <a:lnTo>
                        <a:pt x="139" y="346"/>
                      </a:lnTo>
                      <a:lnTo>
                        <a:pt x="140" y="346"/>
                      </a:lnTo>
                      <a:lnTo>
                        <a:pt x="141" y="346"/>
                      </a:lnTo>
                      <a:lnTo>
                        <a:pt x="141" y="347"/>
                      </a:lnTo>
                      <a:lnTo>
                        <a:pt x="142" y="347"/>
                      </a:lnTo>
                      <a:lnTo>
                        <a:pt x="142" y="348"/>
                      </a:lnTo>
                      <a:lnTo>
                        <a:pt x="143" y="348"/>
                      </a:lnTo>
                      <a:lnTo>
                        <a:pt x="143" y="349"/>
                      </a:lnTo>
                      <a:lnTo>
                        <a:pt x="144" y="349"/>
                      </a:lnTo>
                      <a:lnTo>
                        <a:pt x="144" y="350"/>
                      </a:lnTo>
                      <a:lnTo>
                        <a:pt x="145" y="350"/>
                      </a:lnTo>
                      <a:lnTo>
                        <a:pt x="145" y="351"/>
                      </a:lnTo>
                      <a:lnTo>
                        <a:pt x="145" y="352"/>
                      </a:lnTo>
                      <a:lnTo>
                        <a:pt x="144" y="352"/>
                      </a:lnTo>
                      <a:lnTo>
                        <a:pt x="144" y="353"/>
                      </a:lnTo>
                      <a:lnTo>
                        <a:pt x="143" y="354"/>
                      </a:lnTo>
                      <a:lnTo>
                        <a:pt x="143" y="355"/>
                      </a:lnTo>
                      <a:lnTo>
                        <a:pt x="143" y="356"/>
                      </a:lnTo>
                      <a:lnTo>
                        <a:pt x="143" y="357"/>
                      </a:lnTo>
                      <a:lnTo>
                        <a:pt x="142" y="357"/>
                      </a:lnTo>
                      <a:lnTo>
                        <a:pt x="141" y="357"/>
                      </a:lnTo>
                      <a:lnTo>
                        <a:pt x="141" y="356"/>
                      </a:lnTo>
                      <a:lnTo>
                        <a:pt x="140" y="356"/>
                      </a:lnTo>
                      <a:lnTo>
                        <a:pt x="139" y="356"/>
                      </a:lnTo>
                      <a:lnTo>
                        <a:pt x="138" y="356"/>
                      </a:lnTo>
                      <a:lnTo>
                        <a:pt x="138" y="357"/>
                      </a:lnTo>
                      <a:lnTo>
                        <a:pt x="137" y="357"/>
                      </a:lnTo>
                      <a:lnTo>
                        <a:pt x="137" y="358"/>
                      </a:lnTo>
                      <a:lnTo>
                        <a:pt x="136" y="358"/>
                      </a:lnTo>
                      <a:lnTo>
                        <a:pt x="136" y="359"/>
                      </a:lnTo>
                      <a:lnTo>
                        <a:pt x="135" y="359"/>
                      </a:lnTo>
                      <a:lnTo>
                        <a:pt x="134" y="359"/>
                      </a:lnTo>
                      <a:lnTo>
                        <a:pt x="133" y="359"/>
                      </a:lnTo>
                      <a:lnTo>
                        <a:pt x="133" y="360"/>
                      </a:lnTo>
                      <a:lnTo>
                        <a:pt x="132" y="360"/>
                      </a:lnTo>
                      <a:lnTo>
                        <a:pt x="132" y="361"/>
                      </a:lnTo>
                      <a:lnTo>
                        <a:pt x="131" y="362"/>
                      </a:lnTo>
                      <a:lnTo>
                        <a:pt x="131" y="363"/>
                      </a:lnTo>
                      <a:lnTo>
                        <a:pt x="130" y="363"/>
                      </a:lnTo>
                      <a:lnTo>
                        <a:pt x="130" y="364"/>
                      </a:lnTo>
                      <a:lnTo>
                        <a:pt x="130" y="365"/>
                      </a:lnTo>
                      <a:lnTo>
                        <a:pt x="130" y="366"/>
                      </a:lnTo>
                      <a:lnTo>
                        <a:pt x="129" y="367"/>
                      </a:lnTo>
                      <a:lnTo>
                        <a:pt x="129" y="368"/>
                      </a:lnTo>
                      <a:lnTo>
                        <a:pt x="129" y="369"/>
                      </a:lnTo>
                      <a:lnTo>
                        <a:pt x="129" y="370"/>
                      </a:lnTo>
                      <a:lnTo>
                        <a:pt x="128" y="370"/>
                      </a:lnTo>
                      <a:lnTo>
                        <a:pt x="127" y="370"/>
                      </a:lnTo>
                      <a:lnTo>
                        <a:pt x="127" y="371"/>
                      </a:lnTo>
                      <a:lnTo>
                        <a:pt x="126" y="371"/>
                      </a:lnTo>
                      <a:lnTo>
                        <a:pt x="126" y="372"/>
                      </a:lnTo>
                      <a:lnTo>
                        <a:pt x="126" y="373"/>
                      </a:lnTo>
                      <a:lnTo>
                        <a:pt x="126" y="374"/>
                      </a:lnTo>
                      <a:lnTo>
                        <a:pt x="125" y="374"/>
                      </a:lnTo>
                      <a:lnTo>
                        <a:pt x="124" y="374"/>
                      </a:lnTo>
                      <a:lnTo>
                        <a:pt x="124" y="375"/>
                      </a:lnTo>
                      <a:lnTo>
                        <a:pt x="123" y="375"/>
                      </a:lnTo>
                      <a:lnTo>
                        <a:pt x="122" y="375"/>
                      </a:lnTo>
                      <a:lnTo>
                        <a:pt x="121" y="375"/>
                      </a:lnTo>
                      <a:lnTo>
                        <a:pt x="120" y="376"/>
                      </a:lnTo>
                      <a:lnTo>
                        <a:pt x="120" y="377"/>
                      </a:lnTo>
                      <a:lnTo>
                        <a:pt x="120" y="378"/>
                      </a:lnTo>
                      <a:lnTo>
                        <a:pt x="120" y="379"/>
                      </a:lnTo>
                      <a:lnTo>
                        <a:pt x="119" y="379"/>
                      </a:lnTo>
                      <a:lnTo>
                        <a:pt x="118" y="379"/>
                      </a:lnTo>
                      <a:lnTo>
                        <a:pt x="118" y="380"/>
                      </a:lnTo>
                      <a:lnTo>
                        <a:pt x="117" y="380"/>
                      </a:lnTo>
                      <a:lnTo>
                        <a:pt x="117" y="381"/>
                      </a:lnTo>
                      <a:lnTo>
                        <a:pt x="116" y="381"/>
                      </a:lnTo>
                      <a:lnTo>
                        <a:pt x="116" y="382"/>
                      </a:lnTo>
                      <a:lnTo>
                        <a:pt x="116" y="383"/>
                      </a:lnTo>
                      <a:lnTo>
                        <a:pt x="115" y="384"/>
                      </a:lnTo>
                      <a:lnTo>
                        <a:pt x="114" y="384"/>
                      </a:lnTo>
                      <a:lnTo>
                        <a:pt x="114" y="385"/>
                      </a:lnTo>
                      <a:lnTo>
                        <a:pt x="113" y="386"/>
                      </a:lnTo>
                      <a:lnTo>
                        <a:pt x="112" y="387"/>
                      </a:lnTo>
                      <a:lnTo>
                        <a:pt x="111" y="387"/>
                      </a:lnTo>
                      <a:lnTo>
                        <a:pt x="111" y="388"/>
                      </a:lnTo>
                      <a:lnTo>
                        <a:pt x="110" y="388"/>
                      </a:lnTo>
                      <a:lnTo>
                        <a:pt x="109" y="388"/>
                      </a:lnTo>
                      <a:lnTo>
                        <a:pt x="109" y="389"/>
                      </a:lnTo>
                      <a:lnTo>
                        <a:pt x="109" y="390"/>
                      </a:lnTo>
                      <a:lnTo>
                        <a:pt x="108" y="390"/>
                      </a:lnTo>
                      <a:lnTo>
                        <a:pt x="107" y="390"/>
                      </a:lnTo>
                      <a:lnTo>
                        <a:pt x="107" y="391"/>
                      </a:lnTo>
                      <a:lnTo>
                        <a:pt x="106" y="391"/>
                      </a:lnTo>
                      <a:lnTo>
                        <a:pt x="105" y="391"/>
                      </a:lnTo>
                      <a:lnTo>
                        <a:pt x="104" y="392"/>
                      </a:lnTo>
                      <a:lnTo>
                        <a:pt x="103" y="392"/>
                      </a:lnTo>
                      <a:lnTo>
                        <a:pt x="103" y="393"/>
                      </a:lnTo>
                      <a:lnTo>
                        <a:pt x="103" y="392"/>
                      </a:lnTo>
                      <a:lnTo>
                        <a:pt x="102" y="392"/>
                      </a:lnTo>
                      <a:lnTo>
                        <a:pt x="101" y="392"/>
                      </a:lnTo>
                      <a:lnTo>
                        <a:pt x="100" y="392"/>
                      </a:lnTo>
                      <a:lnTo>
                        <a:pt x="99" y="393"/>
                      </a:lnTo>
                      <a:lnTo>
                        <a:pt x="98" y="393"/>
                      </a:lnTo>
                      <a:lnTo>
                        <a:pt x="97" y="393"/>
                      </a:lnTo>
                      <a:lnTo>
                        <a:pt x="97" y="394"/>
                      </a:lnTo>
                      <a:lnTo>
                        <a:pt x="97" y="395"/>
                      </a:lnTo>
                      <a:lnTo>
                        <a:pt x="96" y="395"/>
                      </a:lnTo>
                      <a:lnTo>
                        <a:pt x="95" y="395"/>
                      </a:lnTo>
                      <a:lnTo>
                        <a:pt x="95" y="394"/>
                      </a:lnTo>
                      <a:lnTo>
                        <a:pt x="95" y="393"/>
                      </a:lnTo>
                      <a:lnTo>
                        <a:pt x="94" y="393"/>
                      </a:lnTo>
                      <a:lnTo>
                        <a:pt x="93" y="393"/>
                      </a:lnTo>
                      <a:lnTo>
                        <a:pt x="93" y="394"/>
                      </a:lnTo>
                      <a:lnTo>
                        <a:pt x="92" y="394"/>
                      </a:lnTo>
                      <a:lnTo>
                        <a:pt x="91" y="395"/>
                      </a:lnTo>
                      <a:lnTo>
                        <a:pt x="91" y="394"/>
                      </a:lnTo>
                      <a:lnTo>
                        <a:pt x="90" y="394"/>
                      </a:lnTo>
                      <a:lnTo>
                        <a:pt x="89" y="394"/>
                      </a:lnTo>
                      <a:lnTo>
                        <a:pt x="89" y="393"/>
                      </a:lnTo>
                      <a:lnTo>
                        <a:pt x="88" y="393"/>
                      </a:lnTo>
                      <a:lnTo>
                        <a:pt x="87" y="393"/>
                      </a:lnTo>
                      <a:lnTo>
                        <a:pt x="86" y="393"/>
                      </a:lnTo>
                      <a:lnTo>
                        <a:pt x="85" y="393"/>
                      </a:lnTo>
                      <a:lnTo>
                        <a:pt x="85" y="394"/>
                      </a:lnTo>
                      <a:lnTo>
                        <a:pt x="85" y="395"/>
                      </a:lnTo>
                      <a:lnTo>
                        <a:pt x="84" y="395"/>
                      </a:lnTo>
                      <a:lnTo>
                        <a:pt x="83" y="395"/>
                      </a:lnTo>
                      <a:lnTo>
                        <a:pt x="82" y="395"/>
                      </a:lnTo>
                      <a:lnTo>
                        <a:pt x="81" y="395"/>
                      </a:lnTo>
                      <a:lnTo>
                        <a:pt x="80" y="395"/>
                      </a:lnTo>
                      <a:lnTo>
                        <a:pt x="79" y="396"/>
                      </a:lnTo>
                      <a:lnTo>
                        <a:pt x="79" y="397"/>
                      </a:lnTo>
                      <a:lnTo>
                        <a:pt x="79" y="398"/>
                      </a:lnTo>
                      <a:lnTo>
                        <a:pt x="78" y="398"/>
                      </a:lnTo>
                      <a:lnTo>
                        <a:pt x="77" y="397"/>
                      </a:lnTo>
                      <a:lnTo>
                        <a:pt x="76" y="397"/>
                      </a:lnTo>
                      <a:lnTo>
                        <a:pt x="76" y="398"/>
                      </a:lnTo>
                      <a:lnTo>
                        <a:pt x="75" y="398"/>
                      </a:lnTo>
                      <a:lnTo>
                        <a:pt x="74" y="398"/>
                      </a:lnTo>
                      <a:lnTo>
                        <a:pt x="74" y="399"/>
                      </a:lnTo>
                      <a:lnTo>
                        <a:pt x="73" y="400"/>
                      </a:lnTo>
                      <a:lnTo>
                        <a:pt x="73" y="401"/>
                      </a:lnTo>
                      <a:lnTo>
                        <a:pt x="73" y="402"/>
                      </a:lnTo>
                      <a:lnTo>
                        <a:pt x="72" y="401"/>
                      </a:lnTo>
                      <a:lnTo>
                        <a:pt x="72" y="402"/>
                      </a:lnTo>
                      <a:lnTo>
                        <a:pt x="71" y="402"/>
                      </a:lnTo>
                      <a:lnTo>
                        <a:pt x="71" y="403"/>
                      </a:lnTo>
                      <a:lnTo>
                        <a:pt x="70" y="402"/>
                      </a:lnTo>
                      <a:lnTo>
                        <a:pt x="69" y="403"/>
                      </a:lnTo>
                      <a:lnTo>
                        <a:pt x="69" y="404"/>
                      </a:lnTo>
                      <a:lnTo>
                        <a:pt x="68" y="404"/>
                      </a:lnTo>
                      <a:lnTo>
                        <a:pt x="68" y="405"/>
                      </a:lnTo>
                      <a:lnTo>
                        <a:pt x="68" y="407"/>
                      </a:lnTo>
                      <a:lnTo>
                        <a:pt x="67" y="407"/>
                      </a:lnTo>
                      <a:lnTo>
                        <a:pt x="66" y="408"/>
                      </a:lnTo>
                      <a:lnTo>
                        <a:pt x="65" y="409"/>
                      </a:lnTo>
                      <a:lnTo>
                        <a:pt x="65" y="410"/>
                      </a:lnTo>
                      <a:lnTo>
                        <a:pt x="65" y="411"/>
                      </a:lnTo>
                      <a:lnTo>
                        <a:pt x="64" y="412"/>
                      </a:lnTo>
                      <a:lnTo>
                        <a:pt x="63" y="413"/>
                      </a:lnTo>
                      <a:lnTo>
                        <a:pt x="62" y="413"/>
                      </a:lnTo>
                      <a:lnTo>
                        <a:pt x="62" y="414"/>
                      </a:lnTo>
                      <a:lnTo>
                        <a:pt x="62" y="415"/>
                      </a:lnTo>
                      <a:lnTo>
                        <a:pt x="62" y="416"/>
                      </a:lnTo>
                      <a:lnTo>
                        <a:pt x="63" y="416"/>
                      </a:lnTo>
                      <a:lnTo>
                        <a:pt x="62" y="416"/>
                      </a:lnTo>
                      <a:lnTo>
                        <a:pt x="62" y="417"/>
                      </a:lnTo>
                      <a:lnTo>
                        <a:pt x="62" y="418"/>
                      </a:lnTo>
                      <a:lnTo>
                        <a:pt x="63" y="418"/>
                      </a:lnTo>
                      <a:lnTo>
                        <a:pt x="64" y="418"/>
                      </a:lnTo>
                      <a:lnTo>
                        <a:pt x="64" y="419"/>
                      </a:lnTo>
                      <a:lnTo>
                        <a:pt x="63" y="420"/>
                      </a:lnTo>
                      <a:lnTo>
                        <a:pt x="63" y="421"/>
                      </a:lnTo>
                      <a:lnTo>
                        <a:pt x="62" y="421"/>
                      </a:lnTo>
                      <a:lnTo>
                        <a:pt x="62" y="422"/>
                      </a:lnTo>
                      <a:lnTo>
                        <a:pt x="63" y="422"/>
                      </a:lnTo>
                      <a:lnTo>
                        <a:pt x="64" y="422"/>
                      </a:lnTo>
                      <a:lnTo>
                        <a:pt x="64" y="423"/>
                      </a:lnTo>
                      <a:lnTo>
                        <a:pt x="63" y="423"/>
                      </a:lnTo>
                      <a:lnTo>
                        <a:pt x="62" y="423"/>
                      </a:lnTo>
                      <a:lnTo>
                        <a:pt x="62" y="424"/>
                      </a:lnTo>
                      <a:lnTo>
                        <a:pt x="62" y="425"/>
                      </a:lnTo>
                      <a:lnTo>
                        <a:pt x="62" y="426"/>
                      </a:lnTo>
                      <a:lnTo>
                        <a:pt x="63" y="426"/>
                      </a:lnTo>
                      <a:lnTo>
                        <a:pt x="64" y="426"/>
                      </a:lnTo>
                      <a:lnTo>
                        <a:pt x="63" y="427"/>
                      </a:lnTo>
                      <a:lnTo>
                        <a:pt x="62" y="427"/>
                      </a:lnTo>
                      <a:lnTo>
                        <a:pt x="62" y="428"/>
                      </a:lnTo>
                      <a:lnTo>
                        <a:pt x="63" y="428"/>
                      </a:lnTo>
                      <a:lnTo>
                        <a:pt x="64" y="428"/>
                      </a:lnTo>
                      <a:lnTo>
                        <a:pt x="63" y="429"/>
                      </a:lnTo>
                      <a:lnTo>
                        <a:pt x="63" y="430"/>
                      </a:lnTo>
                      <a:lnTo>
                        <a:pt x="63" y="431"/>
                      </a:lnTo>
                      <a:lnTo>
                        <a:pt x="62" y="431"/>
                      </a:lnTo>
                      <a:lnTo>
                        <a:pt x="63" y="432"/>
                      </a:lnTo>
                      <a:lnTo>
                        <a:pt x="63" y="433"/>
                      </a:lnTo>
                      <a:lnTo>
                        <a:pt x="64" y="433"/>
                      </a:lnTo>
                      <a:lnTo>
                        <a:pt x="64" y="434"/>
                      </a:lnTo>
                      <a:lnTo>
                        <a:pt x="63" y="435"/>
                      </a:lnTo>
                      <a:lnTo>
                        <a:pt x="62" y="435"/>
                      </a:lnTo>
                      <a:lnTo>
                        <a:pt x="62" y="436"/>
                      </a:lnTo>
                      <a:lnTo>
                        <a:pt x="63" y="436"/>
                      </a:lnTo>
                      <a:lnTo>
                        <a:pt x="63" y="437"/>
                      </a:lnTo>
                      <a:lnTo>
                        <a:pt x="63" y="438"/>
                      </a:lnTo>
                      <a:lnTo>
                        <a:pt x="62" y="439"/>
                      </a:lnTo>
                      <a:lnTo>
                        <a:pt x="61" y="439"/>
                      </a:lnTo>
                      <a:lnTo>
                        <a:pt x="61" y="440"/>
                      </a:lnTo>
                      <a:lnTo>
                        <a:pt x="60" y="440"/>
                      </a:lnTo>
                      <a:lnTo>
                        <a:pt x="59" y="439"/>
                      </a:lnTo>
                      <a:lnTo>
                        <a:pt x="59" y="441"/>
                      </a:lnTo>
                      <a:lnTo>
                        <a:pt x="60" y="442"/>
                      </a:lnTo>
                      <a:lnTo>
                        <a:pt x="60" y="443"/>
                      </a:lnTo>
                      <a:lnTo>
                        <a:pt x="59" y="443"/>
                      </a:lnTo>
                      <a:lnTo>
                        <a:pt x="57" y="444"/>
                      </a:lnTo>
                      <a:lnTo>
                        <a:pt x="56" y="444"/>
                      </a:lnTo>
                      <a:lnTo>
                        <a:pt x="56" y="443"/>
                      </a:lnTo>
                      <a:lnTo>
                        <a:pt x="56" y="442"/>
                      </a:lnTo>
                      <a:lnTo>
                        <a:pt x="55" y="441"/>
                      </a:lnTo>
                      <a:lnTo>
                        <a:pt x="55" y="442"/>
                      </a:lnTo>
                      <a:lnTo>
                        <a:pt x="54" y="442"/>
                      </a:lnTo>
                      <a:lnTo>
                        <a:pt x="54" y="441"/>
                      </a:lnTo>
                      <a:lnTo>
                        <a:pt x="53" y="441"/>
                      </a:lnTo>
                      <a:lnTo>
                        <a:pt x="51" y="441"/>
                      </a:lnTo>
                      <a:lnTo>
                        <a:pt x="51" y="440"/>
                      </a:lnTo>
                      <a:lnTo>
                        <a:pt x="51" y="441"/>
                      </a:lnTo>
                      <a:lnTo>
                        <a:pt x="49" y="441"/>
                      </a:lnTo>
                      <a:lnTo>
                        <a:pt x="48" y="441"/>
                      </a:lnTo>
                      <a:lnTo>
                        <a:pt x="47" y="442"/>
                      </a:lnTo>
                      <a:lnTo>
                        <a:pt x="46" y="442"/>
                      </a:lnTo>
                      <a:lnTo>
                        <a:pt x="46" y="443"/>
                      </a:lnTo>
                      <a:lnTo>
                        <a:pt x="46" y="444"/>
                      </a:lnTo>
                      <a:lnTo>
                        <a:pt x="45" y="444"/>
                      </a:lnTo>
                      <a:lnTo>
                        <a:pt x="45" y="443"/>
                      </a:lnTo>
                      <a:lnTo>
                        <a:pt x="44" y="443"/>
                      </a:lnTo>
                      <a:lnTo>
                        <a:pt x="44" y="445"/>
                      </a:lnTo>
                      <a:lnTo>
                        <a:pt x="43" y="445"/>
                      </a:lnTo>
                      <a:lnTo>
                        <a:pt x="42" y="445"/>
                      </a:lnTo>
                      <a:lnTo>
                        <a:pt x="42" y="447"/>
                      </a:lnTo>
                      <a:lnTo>
                        <a:pt x="41" y="448"/>
                      </a:lnTo>
                      <a:lnTo>
                        <a:pt x="41" y="449"/>
                      </a:lnTo>
                      <a:lnTo>
                        <a:pt x="39" y="449"/>
                      </a:lnTo>
                      <a:lnTo>
                        <a:pt x="39" y="450"/>
                      </a:lnTo>
                      <a:lnTo>
                        <a:pt x="39" y="451"/>
                      </a:lnTo>
                      <a:lnTo>
                        <a:pt x="38" y="451"/>
                      </a:lnTo>
                      <a:lnTo>
                        <a:pt x="38" y="450"/>
                      </a:lnTo>
                      <a:lnTo>
                        <a:pt x="37" y="450"/>
                      </a:lnTo>
                      <a:lnTo>
                        <a:pt x="37" y="451"/>
                      </a:lnTo>
                      <a:lnTo>
                        <a:pt x="36" y="451"/>
                      </a:lnTo>
                      <a:lnTo>
                        <a:pt x="35" y="451"/>
                      </a:lnTo>
                      <a:lnTo>
                        <a:pt x="36" y="451"/>
                      </a:lnTo>
                      <a:lnTo>
                        <a:pt x="37" y="451"/>
                      </a:lnTo>
                      <a:lnTo>
                        <a:pt x="37" y="452"/>
                      </a:lnTo>
                      <a:lnTo>
                        <a:pt x="36" y="452"/>
                      </a:lnTo>
                      <a:lnTo>
                        <a:pt x="37" y="453"/>
                      </a:lnTo>
                      <a:lnTo>
                        <a:pt x="36" y="453"/>
                      </a:lnTo>
                      <a:lnTo>
                        <a:pt x="36" y="454"/>
                      </a:lnTo>
                      <a:lnTo>
                        <a:pt x="37" y="454"/>
                      </a:lnTo>
                      <a:lnTo>
                        <a:pt x="38" y="454"/>
                      </a:lnTo>
                      <a:lnTo>
                        <a:pt x="38" y="455"/>
                      </a:lnTo>
                      <a:lnTo>
                        <a:pt x="39" y="456"/>
                      </a:lnTo>
                      <a:lnTo>
                        <a:pt x="38" y="456"/>
                      </a:lnTo>
                      <a:lnTo>
                        <a:pt x="39" y="457"/>
                      </a:lnTo>
                      <a:lnTo>
                        <a:pt x="38" y="457"/>
                      </a:lnTo>
                      <a:lnTo>
                        <a:pt x="39" y="458"/>
                      </a:lnTo>
                      <a:lnTo>
                        <a:pt x="39" y="457"/>
                      </a:lnTo>
                      <a:lnTo>
                        <a:pt x="39" y="458"/>
                      </a:lnTo>
                      <a:lnTo>
                        <a:pt x="40" y="459"/>
                      </a:lnTo>
                      <a:lnTo>
                        <a:pt x="39" y="459"/>
                      </a:lnTo>
                      <a:lnTo>
                        <a:pt x="39" y="460"/>
                      </a:lnTo>
                      <a:lnTo>
                        <a:pt x="41" y="460"/>
                      </a:lnTo>
                      <a:lnTo>
                        <a:pt x="41" y="461"/>
                      </a:lnTo>
                      <a:lnTo>
                        <a:pt x="41" y="462"/>
                      </a:lnTo>
                      <a:lnTo>
                        <a:pt x="41" y="463"/>
                      </a:lnTo>
                      <a:lnTo>
                        <a:pt x="41" y="464"/>
                      </a:lnTo>
                      <a:lnTo>
                        <a:pt x="41" y="463"/>
                      </a:lnTo>
                      <a:lnTo>
                        <a:pt x="42" y="463"/>
                      </a:lnTo>
                      <a:lnTo>
                        <a:pt x="42" y="464"/>
                      </a:lnTo>
                      <a:lnTo>
                        <a:pt x="42" y="465"/>
                      </a:lnTo>
                      <a:lnTo>
                        <a:pt x="41" y="465"/>
                      </a:lnTo>
                      <a:lnTo>
                        <a:pt x="40" y="465"/>
                      </a:lnTo>
                      <a:lnTo>
                        <a:pt x="40" y="466"/>
                      </a:lnTo>
                      <a:lnTo>
                        <a:pt x="40" y="467"/>
                      </a:lnTo>
                      <a:lnTo>
                        <a:pt x="39" y="466"/>
                      </a:lnTo>
                      <a:lnTo>
                        <a:pt x="39" y="467"/>
                      </a:lnTo>
                      <a:lnTo>
                        <a:pt x="39" y="466"/>
                      </a:lnTo>
                      <a:lnTo>
                        <a:pt x="38" y="467"/>
                      </a:lnTo>
                      <a:lnTo>
                        <a:pt x="39" y="468"/>
                      </a:lnTo>
                      <a:lnTo>
                        <a:pt x="38" y="468"/>
                      </a:lnTo>
                      <a:lnTo>
                        <a:pt x="38" y="469"/>
                      </a:lnTo>
                      <a:lnTo>
                        <a:pt x="38" y="470"/>
                      </a:lnTo>
                      <a:lnTo>
                        <a:pt x="37" y="470"/>
                      </a:lnTo>
                      <a:lnTo>
                        <a:pt x="37" y="471"/>
                      </a:lnTo>
                      <a:lnTo>
                        <a:pt x="36" y="471"/>
                      </a:lnTo>
                      <a:lnTo>
                        <a:pt x="36" y="472"/>
                      </a:lnTo>
                      <a:lnTo>
                        <a:pt x="37" y="472"/>
                      </a:lnTo>
                      <a:lnTo>
                        <a:pt x="37" y="473"/>
                      </a:lnTo>
                      <a:lnTo>
                        <a:pt x="37" y="474"/>
                      </a:lnTo>
                      <a:lnTo>
                        <a:pt x="36" y="473"/>
                      </a:lnTo>
                      <a:lnTo>
                        <a:pt x="36" y="474"/>
                      </a:lnTo>
                      <a:lnTo>
                        <a:pt x="35" y="474"/>
                      </a:lnTo>
                      <a:lnTo>
                        <a:pt x="34" y="474"/>
                      </a:lnTo>
                      <a:lnTo>
                        <a:pt x="33" y="474"/>
                      </a:lnTo>
                      <a:lnTo>
                        <a:pt x="32" y="474"/>
                      </a:lnTo>
                      <a:lnTo>
                        <a:pt x="32" y="475"/>
                      </a:lnTo>
                      <a:lnTo>
                        <a:pt x="31" y="475"/>
                      </a:lnTo>
                      <a:lnTo>
                        <a:pt x="31" y="474"/>
                      </a:lnTo>
                      <a:lnTo>
                        <a:pt x="30" y="474"/>
                      </a:lnTo>
                      <a:lnTo>
                        <a:pt x="29" y="474"/>
                      </a:lnTo>
                      <a:lnTo>
                        <a:pt x="28" y="474"/>
                      </a:lnTo>
                      <a:lnTo>
                        <a:pt x="28" y="473"/>
                      </a:lnTo>
                      <a:lnTo>
                        <a:pt x="27" y="474"/>
                      </a:lnTo>
                      <a:lnTo>
                        <a:pt x="27" y="473"/>
                      </a:lnTo>
                      <a:lnTo>
                        <a:pt x="26" y="473"/>
                      </a:lnTo>
                      <a:lnTo>
                        <a:pt x="25" y="473"/>
                      </a:lnTo>
                      <a:lnTo>
                        <a:pt x="25" y="474"/>
                      </a:lnTo>
                      <a:lnTo>
                        <a:pt x="26" y="474"/>
                      </a:lnTo>
                      <a:lnTo>
                        <a:pt x="27" y="474"/>
                      </a:lnTo>
                      <a:lnTo>
                        <a:pt x="26" y="475"/>
                      </a:lnTo>
                      <a:lnTo>
                        <a:pt x="26" y="476"/>
                      </a:lnTo>
                      <a:lnTo>
                        <a:pt x="27" y="476"/>
                      </a:lnTo>
                      <a:lnTo>
                        <a:pt x="27" y="477"/>
                      </a:lnTo>
                      <a:lnTo>
                        <a:pt x="26" y="477"/>
                      </a:lnTo>
                      <a:lnTo>
                        <a:pt x="26" y="476"/>
                      </a:lnTo>
                      <a:lnTo>
                        <a:pt x="25" y="476"/>
                      </a:lnTo>
                      <a:lnTo>
                        <a:pt x="25" y="477"/>
                      </a:lnTo>
                      <a:lnTo>
                        <a:pt x="24" y="478"/>
                      </a:lnTo>
                      <a:lnTo>
                        <a:pt x="23" y="478"/>
                      </a:lnTo>
                      <a:lnTo>
                        <a:pt x="23" y="479"/>
                      </a:lnTo>
                      <a:lnTo>
                        <a:pt x="24" y="479"/>
                      </a:lnTo>
                      <a:lnTo>
                        <a:pt x="24" y="480"/>
                      </a:lnTo>
                      <a:lnTo>
                        <a:pt x="24" y="481"/>
                      </a:lnTo>
                      <a:lnTo>
                        <a:pt x="23" y="481"/>
                      </a:lnTo>
                      <a:lnTo>
                        <a:pt x="22" y="481"/>
                      </a:lnTo>
                      <a:lnTo>
                        <a:pt x="22" y="482"/>
                      </a:lnTo>
                      <a:lnTo>
                        <a:pt x="22" y="483"/>
                      </a:lnTo>
                      <a:lnTo>
                        <a:pt x="23" y="483"/>
                      </a:lnTo>
                      <a:lnTo>
                        <a:pt x="22" y="483"/>
                      </a:lnTo>
                      <a:lnTo>
                        <a:pt x="22" y="484"/>
                      </a:lnTo>
                      <a:lnTo>
                        <a:pt x="22" y="485"/>
                      </a:lnTo>
                      <a:lnTo>
                        <a:pt x="21" y="485"/>
                      </a:lnTo>
                      <a:lnTo>
                        <a:pt x="21" y="486"/>
                      </a:lnTo>
                      <a:lnTo>
                        <a:pt x="20" y="486"/>
                      </a:lnTo>
                      <a:lnTo>
                        <a:pt x="20" y="487"/>
                      </a:lnTo>
                      <a:lnTo>
                        <a:pt x="20" y="488"/>
                      </a:lnTo>
                      <a:lnTo>
                        <a:pt x="19" y="488"/>
                      </a:lnTo>
                      <a:lnTo>
                        <a:pt x="18" y="489"/>
                      </a:lnTo>
                      <a:lnTo>
                        <a:pt x="18" y="490"/>
                      </a:lnTo>
                      <a:lnTo>
                        <a:pt x="19" y="490"/>
                      </a:lnTo>
                      <a:lnTo>
                        <a:pt x="19" y="491"/>
                      </a:lnTo>
                      <a:lnTo>
                        <a:pt x="20" y="491"/>
                      </a:lnTo>
                      <a:lnTo>
                        <a:pt x="20" y="492"/>
                      </a:lnTo>
                      <a:lnTo>
                        <a:pt x="19" y="492"/>
                      </a:lnTo>
                      <a:lnTo>
                        <a:pt x="20" y="493"/>
                      </a:lnTo>
                      <a:lnTo>
                        <a:pt x="19" y="493"/>
                      </a:lnTo>
                      <a:lnTo>
                        <a:pt x="19" y="494"/>
                      </a:lnTo>
                      <a:lnTo>
                        <a:pt x="20" y="494"/>
                      </a:lnTo>
                      <a:lnTo>
                        <a:pt x="20" y="495"/>
                      </a:lnTo>
                      <a:lnTo>
                        <a:pt x="21" y="495"/>
                      </a:lnTo>
                      <a:lnTo>
                        <a:pt x="21" y="496"/>
                      </a:lnTo>
                      <a:lnTo>
                        <a:pt x="20" y="497"/>
                      </a:lnTo>
                      <a:lnTo>
                        <a:pt x="21" y="497"/>
                      </a:lnTo>
                      <a:lnTo>
                        <a:pt x="20" y="499"/>
                      </a:lnTo>
                      <a:lnTo>
                        <a:pt x="20" y="500"/>
                      </a:lnTo>
                      <a:lnTo>
                        <a:pt x="19" y="500"/>
                      </a:lnTo>
                      <a:lnTo>
                        <a:pt x="19" y="499"/>
                      </a:lnTo>
                      <a:lnTo>
                        <a:pt x="19" y="498"/>
                      </a:lnTo>
                      <a:lnTo>
                        <a:pt x="18" y="498"/>
                      </a:lnTo>
                      <a:lnTo>
                        <a:pt x="17" y="499"/>
                      </a:lnTo>
                      <a:lnTo>
                        <a:pt x="17" y="500"/>
                      </a:lnTo>
                      <a:lnTo>
                        <a:pt x="17" y="501"/>
                      </a:lnTo>
                      <a:lnTo>
                        <a:pt x="16" y="501"/>
                      </a:lnTo>
                      <a:lnTo>
                        <a:pt x="18" y="501"/>
                      </a:lnTo>
                      <a:lnTo>
                        <a:pt x="18" y="502"/>
                      </a:lnTo>
                      <a:lnTo>
                        <a:pt x="19" y="502"/>
                      </a:lnTo>
                      <a:lnTo>
                        <a:pt x="18" y="503"/>
                      </a:lnTo>
                      <a:lnTo>
                        <a:pt x="18" y="504"/>
                      </a:lnTo>
                      <a:lnTo>
                        <a:pt x="16" y="505"/>
                      </a:lnTo>
                      <a:lnTo>
                        <a:pt x="15" y="506"/>
                      </a:lnTo>
                      <a:lnTo>
                        <a:pt x="14" y="506"/>
                      </a:lnTo>
                      <a:lnTo>
                        <a:pt x="12" y="506"/>
                      </a:lnTo>
                      <a:lnTo>
                        <a:pt x="11" y="506"/>
                      </a:lnTo>
                      <a:lnTo>
                        <a:pt x="10" y="506"/>
                      </a:lnTo>
                      <a:lnTo>
                        <a:pt x="10" y="505"/>
                      </a:lnTo>
                      <a:lnTo>
                        <a:pt x="10" y="504"/>
                      </a:lnTo>
                      <a:lnTo>
                        <a:pt x="10" y="503"/>
                      </a:lnTo>
                      <a:lnTo>
                        <a:pt x="9" y="503"/>
                      </a:lnTo>
                      <a:lnTo>
                        <a:pt x="8" y="503"/>
                      </a:lnTo>
                      <a:lnTo>
                        <a:pt x="7" y="504"/>
                      </a:lnTo>
                      <a:lnTo>
                        <a:pt x="6" y="504"/>
                      </a:lnTo>
                      <a:lnTo>
                        <a:pt x="6" y="505"/>
                      </a:lnTo>
                      <a:lnTo>
                        <a:pt x="5" y="506"/>
                      </a:lnTo>
                      <a:lnTo>
                        <a:pt x="5" y="507"/>
                      </a:lnTo>
                      <a:lnTo>
                        <a:pt x="6" y="507"/>
                      </a:lnTo>
                      <a:lnTo>
                        <a:pt x="7" y="507"/>
                      </a:lnTo>
                      <a:lnTo>
                        <a:pt x="7" y="508"/>
                      </a:lnTo>
                      <a:lnTo>
                        <a:pt x="6" y="508"/>
                      </a:lnTo>
                      <a:lnTo>
                        <a:pt x="5" y="508"/>
                      </a:lnTo>
                      <a:lnTo>
                        <a:pt x="4" y="508"/>
                      </a:lnTo>
                      <a:lnTo>
                        <a:pt x="4" y="509"/>
                      </a:lnTo>
                      <a:lnTo>
                        <a:pt x="3" y="509"/>
                      </a:lnTo>
                      <a:lnTo>
                        <a:pt x="2" y="509"/>
                      </a:lnTo>
                      <a:lnTo>
                        <a:pt x="1" y="509"/>
                      </a:lnTo>
                      <a:lnTo>
                        <a:pt x="0" y="508"/>
                      </a:lnTo>
                    </a:path>
                  </a:pathLst>
                </a:custGeom>
                <a:solidFill>
                  <a:srgbClr val="CC99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4" name="Freeform 114">
                  <a:extLst>
                    <a:ext uri="{FF2B5EF4-FFF2-40B4-BE49-F238E27FC236}">
                      <a16:creationId xmlns:a16="http://schemas.microsoft.com/office/drawing/2014/main" id="{1E3A10B7-CEF9-49C4-9AFF-0E85BF7FEE8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024438" y="4002088"/>
                  <a:ext cx="441325" cy="817562"/>
                </a:xfrm>
                <a:custGeom>
                  <a:avLst/>
                  <a:gdLst>
                    <a:gd name="T0" fmla="*/ 256 w 278"/>
                    <a:gd name="T1" fmla="*/ 509 h 515"/>
                    <a:gd name="T2" fmla="*/ 255 w 278"/>
                    <a:gd name="T3" fmla="*/ 510 h 515"/>
                    <a:gd name="T4" fmla="*/ 255 w 278"/>
                    <a:gd name="T5" fmla="*/ 512 h 515"/>
                    <a:gd name="T6" fmla="*/ 254 w 278"/>
                    <a:gd name="T7" fmla="*/ 513 h 515"/>
                    <a:gd name="T8" fmla="*/ 254 w 278"/>
                    <a:gd name="T9" fmla="*/ 515 h 515"/>
                    <a:gd name="T10" fmla="*/ 100 w 278"/>
                    <a:gd name="T11" fmla="*/ 357 h 515"/>
                    <a:gd name="T12" fmla="*/ 22 w 278"/>
                    <a:gd name="T13" fmla="*/ 276 h 515"/>
                    <a:gd name="T14" fmla="*/ 7 w 278"/>
                    <a:gd name="T15" fmla="*/ 261 h 515"/>
                    <a:gd name="T16" fmla="*/ 84 w 278"/>
                    <a:gd name="T17" fmla="*/ 143 h 515"/>
                    <a:gd name="T18" fmla="*/ 84 w 278"/>
                    <a:gd name="T19" fmla="*/ 143 h 515"/>
                    <a:gd name="T20" fmla="*/ 85 w 278"/>
                    <a:gd name="T21" fmla="*/ 141 h 515"/>
                    <a:gd name="T22" fmla="*/ 84 w 278"/>
                    <a:gd name="T23" fmla="*/ 139 h 515"/>
                    <a:gd name="T24" fmla="*/ 84 w 278"/>
                    <a:gd name="T25" fmla="*/ 138 h 515"/>
                    <a:gd name="T26" fmla="*/ 82 w 278"/>
                    <a:gd name="T27" fmla="*/ 137 h 515"/>
                    <a:gd name="T28" fmla="*/ 81 w 278"/>
                    <a:gd name="T29" fmla="*/ 136 h 515"/>
                    <a:gd name="T30" fmla="*/ 81 w 278"/>
                    <a:gd name="T31" fmla="*/ 134 h 515"/>
                    <a:gd name="T32" fmla="*/ 81 w 278"/>
                    <a:gd name="T33" fmla="*/ 131 h 515"/>
                    <a:gd name="T34" fmla="*/ 80 w 278"/>
                    <a:gd name="T35" fmla="*/ 131 h 515"/>
                    <a:gd name="T36" fmla="*/ 79 w 278"/>
                    <a:gd name="T37" fmla="*/ 131 h 515"/>
                    <a:gd name="T38" fmla="*/ 80 w 278"/>
                    <a:gd name="T39" fmla="*/ 129 h 515"/>
                    <a:gd name="T40" fmla="*/ 78 w 278"/>
                    <a:gd name="T41" fmla="*/ 128 h 515"/>
                    <a:gd name="T42" fmla="*/ 78 w 278"/>
                    <a:gd name="T43" fmla="*/ 127 h 515"/>
                    <a:gd name="T44" fmla="*/ 77 w 278"/>
                    <a:gd name="T45" fmla="*/ 127 h 515"/>
                    <a:gd name="T46" fmla="*/ 77 w 278"/>
                    <a:gd name="T47" fmla="*/ 126 h 515"/>
                    <a:gd name="T48" fmla="*/ 76 w 278"/>
                    <a:gd name="T49" fmla="*/ 125 h 515"/>
                    <a:gd name="T50" fmla="*/ 75 w 278"/>
                    <a:gd name="T51" fmla="*/ 123 h 515"/>
                    <a:gd name="T52" fmla="*/ 75 w 278"/>
                    <a:gd name="T53" fmla="*/ 121 h 515"/>
                    <a:gd name="T54" fmla="*/ 74 w 278"/>
                    <a:gd name="T55" fmla="*/ 119 h 515"/>
                    <a:gd name="T56" fmla="*/ 74 w 278"/>
                    <a:gd name="T57" fmla="*/ 119 h 515"/>
                    <a:gd name="T58" fmla="*/ 74 w 278"/>
                    <a:gd name="T59" fmla="*/ 118 h 515"/>
                    <a:gd name="T60" fmla="*/ 73 w 278"/>
                    <a:gd name="T61" fmla="*/ 118 h 515"/>
                    <a:gd name="T62" fmla="*/ 73 w 278"/>
                    <a:gd name="T63" fmla="*/ 116 h 515"/>
                    <a:gd name="T64" fmla="*/ 73 w 278"/>
                    <a:gd name="T65" fmla="*/ 114 h 515"/>
                    <a:gd name="T66" fmla="*/ 73 w 278"/>
                    <a:gd name="T67" fmla="*/ 113 h 515"/>
                    <a:gd name="T68" fmla="*/ 71 w 278"/>
                    <a:gd name="T69" fmla="*/ 112 h 515"/>
                    <a:gd name="T70" fmla="*/ 72 w 278"/>
                    <a:gd name="T71" fmla="*/ 110 h 515"/>
                    <a:gd name="T72" fmla="*/ 70 w 278"/>
                    <a:gd name="T73" fmla="*/ 111 h 515"/>
                    <a:gd name="T74" fmla="*/ 69 w 278"/>
                    <a:gd name="T75" fmla="*/ 109 h 515"/>
                    <a:gd name="T76" fmla="*/ 69 w 278"/>
                    <a:gd name="T77" fmla="*/ 108 h 515"/>
                    <a:gd name="T78" fmla="*/ 69 w 278"/>
                    <a:gd name="T79" fmla="*/ 108 h 515"/>
                    <a:gd name="T80" fmla="*/ 68 w 278"/>
                    <a:gd name="T81" fmla="*/ 106 h 515"/>
                    <a:gd name="T82" fmla="*/ 69 w 278"/>
                    <a:gd name="T83" fmla="*/ 104 h 515"/>
                    <a:gd name="T84" fmla="*/ 69 w 278"/>
                    <a:gd name="T85" fmla="*/ 102 h 515"/>
                    <a:gd name="T86" fmla="*/ 70 w 278"/>
                    <a:gd name="T87" fmla="*/ 100 h 515"/>
                    <a:gd name="T88" fmla="*/ 71 w 278"/>
                    <a:gd name="T89" fmla="*/ 98 h 515"/>
                    <a:gd name="T90" fmla="*/ 70 w 278"/>
                    <a:gd name="T91" fmla="*/ 97 h 515"/>
                    <a:gd name="T92" fmla="*/ 71 w 278"/>
                    <a:gd name="T93" fmla="*/ 96 h 515"/>
                    <a:gd name="T94" fmla="*/ 72 w 278"/>
                    <a:gd name="T95" fmla="*/ 95 h 515"/>
                    <a:gd name="T96" fmla="*/ 72 w 278"/>
                    <a:gd name="T97" fmla="*/ 93 h 515"/>
                    <a:gd name="T98" fmla="*/ 72 w 278"/>
                    <a:gd name="T99" fmla="*/ 92 h 515"/>
                    <a:gd name="T100" fmla="*/ 73 w 278"/>
                    <a:gd name="T101" fmla="*/ 90 h 515"/>
                    <a:gd name="T102" fmla="*/ 175 w 278"/>
                    <a:gd name="T103" fmla="*/ 94 h 515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278"/>
                    <a:gd name="T157" fmla="*/ 0 h 515"/>
                    <a:gd name="T158" fmla="*/ 278 w 278"/>
                    <a:gd name="T159" fmla="*/ 515 h 515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278" h="515">
                      <a:moveTo>
                        <a:pt x="257" y="508"/>
                      </a:moveTo>
                      <a:lnTo>
                        <a:pt x="256" y="509"/>
                      </a:lnTo>
                      <a:lnTo>
                        <a:pt x="255" y="509"/>
                      </a:lnTo>
                      <a:lnTo>
                        <a:pt x="255" y="510"/>
                      </a:lnTo>
                      <a:lnTo>
                        <a:pt x="255" y="511"/>
                      </a:lnTo>
                      <a:lnTo>
                        <a:pt x="255" y="512"/>
                      </a:lnTo>
                      <a:lnTo>
                        <a:pt x="254" y="512"/>
                      </a:lnTo>
                      <a:lnTo>
                        <a:pt x="254" y="513"/>
                      </a:lnTo>
                      <a:lnTo>
                        <a:pt x="255" y="514"/>
                      </a:lnTo>
                      <a:lnTo>
                        <a:pt x="255" y="515"/>
                      </a:lnTo>
                      <a:lnTo>
                        <a:pt x="254" y="515"/>
                      </a:lnTo>
                      <a:lnTo>
                        <a:pt x="169" y="430"/>
                      </a:lnTo>
                      <a:lnTo>
                        <a:pt x="140" y="400"/>
                      </a:lnTo>
                      <a:lnTo>
                        <a:pt x="100" y="357"/>
                      </a:lnTo>
                      <a:lnTo>
                        <a:pt x="67" y="322"/>
                      </a:lnTo>
                      <a:lnTo>
                        <a:pt x="32" y="286"/>
                      </a:lnTo>
                      <a:lnTo>
                        <a:pt x="22" y="276"/>
                      </a:lnTo>
                      <a:lnTo>
                        <a:pt x="17" y="271"/>
                      </a:lnTo>
                      <a:lnTo>
                        <a:pt x="7" y="261"/>
                      </a:lnTo>
                      <a:lnTo>
                        <a:pt x="0" y="253"/>
                      </a:lnTo>
                      <a:lnTo>
                        <a:pt x="64" y="170"/>
                      </a:lnTo>
                      <a:lnTo>
                        <a:pt x="84" y="143"/>
                      </a:lnTo>
                      <a:lnTo>
                        <a:pt x="85" y="143"/>
                      </a:lnTo>
                      <a:lnTo>
                        <a:pt x="84" y="143"/>
                      </a:lnTo>
                      <a:lnTo>
                        <a:pt x="84" y="142"/>
                      </a:lnTo>
                      <a:lnTo>
                        <a:pt x="85" y="142"/>
                      </a:lnTo>
                      <a:lnTo>
                        <a:pt x="85" y="141"/>
                      </a:lnTo>
                      <a:lnTo>
                        <a:pt x="85" y="140"/>
                      </a:lnTo>
                      <a:lnTo>
                        <a:pt x="84" y="140"/>
                      </a:lnTo>
                      <a:lnTo>
                        <a:pt x="84" y="139"/>
                      </a:lnTo>
                      <a:lnTo>
                        <a:pt x="83" y="139"/>
                      </a:lnTo>
                      <a:lnTo>
                        <a:pt x="84" y="139"/>
                      </a:lnTo>
                      <a:lnTo>
                        <a:pt x="84" y="138"/>
                      </a:lnTo>
                      <a:lnTo>
                        <a:pt x="83" y="138"/>
                      </a:lnTo>
                      <a:lnTo>
                        <a:pt x="83" y="137"/>
                      </a:lnTo>
                      <a:lnTo>
                        <a:pt x="82" y="137"/>
                      </a:lnTo>
                      <a:lnTo>
                        <a:pt x="82" y="136"/>
                      </a:lnTo>
                      <a:lnTo>
                        <a:pt x="81" y="136"/>
                      </a:lnTo>
                      <a:lnTo>
                        <a:pt x="81" y="135"/>
                      </a:lnTo>
                      <a:lnTo>
                        <a:pt x="81" y="134"/>
                      </a:lnTo>
                      <a:lnTo>
                        <a:pt x="81" y="133"/>
                      </a:lnTo>
                      <a:lnTo>
                        <a:pt x="81" y="132"/>
                      </a:lnTo>
                      <a:lnTo>
                        <a:pt x="81" y="131"/>
                      </a:lnTo>
                      <a:lnTo>
                        <a:pt x="81" y="132"/>
                      </a:lnTo>
                      <a:lnTo>
                        <a:pt x="80" y="132"/>
                      </a:lnTo>
                      <a:lnTo>
                        <a:pt x="80" y="131"/>
                      </a:lnTo>
                      <a:lnTo>
                        <a:pt x="81" y="131"/>
                      </a:lnTo>
                      <a:lnTo>
                        <a:pt x="80" y="131"/>
                      </a:lnTo>
                      <a:lnTo>
                        <a:pt x="79" y="131"/>
                      </a:lnTo>
                      <a:lnTo>
                        <a:pt x="80" y="130"/>
                      </a:lnTo>
                      <a:lnTo>
                        <a:pt x="79" y="130"/>
                      </a:lnTo>
                      <a:lnTo>
                        <a:pt x="80" y="129"/>
                      </a:lnTo>
                      <a:lnTo>
                        <a:pt x="79" y="129"/>
                      </a:lnTo>
                      <a:lnTo>
                        <a:pt x="78" y="129"/>
                      </a:lnTo>
                      <a:lnTo>
                        <a:pt x="78" y="128"/>
                      </a:lnTo>
                      <a:lnTo>
                        <a:pt x="77" y="128"/>
                      </a:lnTo>
                      <a:lnTo>
                        <a:pt x="77" y="127"/>
                      </a:lnTo>
                      <a:lnTo>
                        <a:pt x="78" y="127"/>
                      </a:lnTo>
                      <a:lnTo>
                        <a:pt x="78" y="126"/>
                      </a:lnTo>
                      <a:lnTo>
                        <a:pt x="77" y="126"/>
                      </a:lnTo>
                      <a:lnTo>
                        <a:pt x="77" y="127"/>
                      </a:lnTo>
                      <a:lnTo>
                        <a:pt x="76" y="127"/>
                      </a:lnTo>
                      <a:lnTo>
                        <a:pt x="76" y="126"/>
                      </a:lnTo>
                      <a:lnTo>
                        <a:pt x="77" y="126"/>
                      </a:lnTo>
                      <a:lnTo>
                        <a:pt x="77" y="125"/>
                      </a:lnTo>
                      <a:lnTo>
                        <a:pt x="76" y="125"/>
                      </a:lnTo>
                      <a:lnTo>
                        <a:pt x="76" y="124"/>
                      </a:lnTo>
                      <a:lnTo>
                        <a:pt x="75" y="124"/>
                      </a:lnTo>
                      <a:lnTo>
                        <a:pt x="75" y="123"/>
                      </a:lnTo>
                      <a:lnTo>
                        <a:pt x="75" y="122"/>
                      </a:lnTo>
                      <a:lnTo>
                        <a:pt x="75" y="121"/>
                      </a:lnTo>
                      <a:lnTo>
                        <a:pt x="75" y="120"/>
                      </a:lnTo>
                      <a:lnTo>
                        <a:pt x="74" y="120"/>
                      </a:lnTo>
                      <a:lnTo>
                        <a:pt x="74" y="119"/>
                      </a:lnTo>
                      <a:lnTo>
                        <a:pt x="75" y="119"/>
                      </a:lnTo>
                      <a:lnTo>
                        <a:pt x="74" y="119"/>
                      </a:lnTo>
                      <a:lnTo>
                        <a:pt x="75" y="119"/>
                      </a:lnTo>
                      <a:lnTo>
                        <a:pt x="74" y="119"/>
                      </a:lnTo>
                      <a:lnTo>
                        <a:pt x="74" y="118"/>
                      </a:lnTo>
                      <a:lnTo>
                        <a:pt x="73" y="118"/>
                      </a:lnTo>
                      <a:lnTo>
                        <a:pt x="74" y="117"/>
                      </a:lnTo>
                      <a:lnTo>
                        <a:pt x="73" y="118"/>
                      </a:lnTo>
                      <a:lnTo>
                        <a:pt x="73" y="117"/>
                      </a:lnTo>
                      <a:lnTo>
                        <a:pt x="72" y="116"/>
                      </a:lnTo>
                      <a:lnTo>
                        <a:pt x="73" y="116"/>
                      </a:lnTo>
                      <a:lnTo>
                        <a:pt x="73" y="115"/>
                      </a:lnTo>
                      <a:lnTo>
                        <a:pt x="73" y="114"/>
                      </a:lnTo>
                      <a:lnTo>
                        <a:pt x="72" y="114"/>
                      </a:lnTo>
                      <a:lnTo>
                        <a:pt x="72" y="113"/>
                      </a:lnTo>
                      <a:lnTo>
                        <a:pt x="73" y="113"/>
                      </a:lnTo>
                      <a:lnTo>
                        <a:pt x="72" y="112"/>
                      </a:lnTo>
                      <a:lnTo>
                        <a:pt x="72" y="113"/>
                      </a:lnTo>
                      <a:lnTo>
                        <a:pt x="71" y="112"/>
                      </a:lnTo>
                      <a:lnTo>
                        <a:pt x="72" y="112"/>
                      </a:lnTo>
                      <a:lnTo>
                        <a:pt x="72" y="111"/>
                      </a:lnTo>
                      <a:lnTo>
                        <a:pt x="72" y="110"/>
                      </a:lnTo>
                      <a:lnTo>
                        <a:pt x="71" y="110"/>
                      </a:lnTo>
                      <a:lnTo>
                        <a:pt x="71" y="111"/>
                      </a:lnTo>
                      <a:lnTo>
                        <a:pt x="70" y="111"/>
                      </a:lnTo>
                      <a:lnTo>
                        <a:pt x="70" y="110"/>
                      </a:lnTo>
                      <a:lnTo>
                        <a:pt x="70" y="109"/>
                      </a:lnTo>
                      <a:lnTo>
                        <a:pt x="69" y="109"/>
                      </a:lnTo>
                      <a:lnTo>
                        <a:pt x="69" y="108"/>
                      </a:lnTo>
                      <a:lnTo>
                        <a:pt x="70" y="108"/>
                      </a:lnTo>
                      <a:lnTo>
                        <a:pt x="69" y="108"/>
                      </a:lnTo>
                      <a:lnTo>
                        <a:pt x="69" y="107"/>
                      </a:lnTo>
                      <a:lnTo>
                        <a:pt x="69" y="106"/>
                      </a:lnTo>
                      <a:lnTo>
                        <a:pt x="68" y="106"/>
                      </a:lnTo>
                      <a:lnTo>
                        <a:pt x="68" y="105"/>
                      </a:lnTo>
                      <a:lnTo>
                        <a:pt x="68" y="104"/>
                      </a:lnTo>
                      <a:lnTo>
                        <a:pt x="69" y="104"/>
                      </a:lnTo>
                      <a:lnTo>
                        <a:pt x="69" y="103"/>
                      </a:lnTo>
                      <a:lnTo>
                        <a:pt x="69" y="102"/>
                      </a:lnTo>
                      <a:lnTo>
                        <a:pt x="70" y="102"/>
                      </a:lnTo>
                      <a:lnTo>
                        <a:pt x="70" y="101"/>
                      </a:lnTo>
                      <a:lnTo>
                        <a:pt x="70" y="100"/>
                      </a:lnTo>
                      <a:lnTo>
                        <a:pt x="71" y="100"/>
                      </a:lnTo>
                      <a:lnTo>
                        <a:pt x="71" y="99"/>
                      </a:lnTo>
                      <a:lnTo>
                        <a:pt x="71" y="98"/>
                      </a:lnTo>
                      <a:lnTo>
                        <a:pt x="70" y="99"/>
                      </a:lnTo>
                      <a:lnTo>
                        <a:pt x="70" y="98"/>
                      </a:lnTo>
                      <a:lnTo>
                        <a:pt x="70" y="97"/>
                      </a:lnTo>
                      <a:lnTo>
                        <a:pt x="71" y="97"/>
                      </a:lnTo>
                      <a:lnTo>
                        <a:pt x="71" y="96"/>
                      </a:lnTo>
                      <a:lnTo>
                        <a:pt x="72" y="96"/>
                      </a:lnTo>
                      <a:lnTo>
                        <a:pt x="71" y="95"/>
                      </a:lnTo>
                      <a:lnTo>
                        <a:pt x="72" y="95"/>
                      </a:lnTo>
                      <a:lnTo>
                        <a:pt x="71" y="94"/>
                      </a:lnTo>
                      <a:lnTo>
                        <a:pt x="72" y="94"/>
                      </a:lnTo>
                      <a:lnTo>
                        <a:pt x="72" y="93"/>
                      </a:lnTo>
                      <a:lnTo>
                        <a:pt x="73" y="93"/>
                      </a:lnTo>
                      <a:lnTo>
                        <a:pt x="73" y="92"/>
                      </a:lnTo>
                      <a:lnTo>
                        <a:pt x="72" y="92"/>
                      </a:lnTo>
                      <a:lnTo>
                        <a:pt x="73" y="92"/>
                      </a:lnTo>
                      <a:lnTo>
                        <a:pt x="73" y="91"/>
                      </a:lnTo>
                      <a:lnTo>
                        <a:pt x="73" y="90"/>
                      </a:lnTo>
                      <a:lnTo>
                        <a:pt x="74" y="90"/>
                      </a:lnTo>
                      <a:lnTo>
                        <a:pt x="175" y="94"/>
                      </a:lnTo>
                      <a:lnTo>
                        <a:pt x="278" y="0"/>
                      </a:lnTo>
                    </a:path>
                  </a:pathLst>
                </a:custGeom>
                <a:solidFill>
                  <a:srgbClr val="CC99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" name="Freeform 115">
                  <a:extLst>
                    <a:ext uri="{FF2B5EF4-FFF2-40B4-BE49-F238E27FC236}">
                      <a16:creationId xmlns:a16="http://schemas.microsoft.com/office/drawing/2014/main" id="{5DDD6CCB-27A6-41BE-9A31-E8B5474487E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272213" y="4273550"/>
                  <a:ext cx="763587" cy="546100"/>
                </a:xfrm>
                <a:custGeom>
                  <a:avLst/>
                  <a:gdLst>
                    <a:gd name="T0" fmla="*/ 143 w 481"/>
                    <a:gd name="T1" fmla="*/ 4 h 344"/>
                    <a:gd name="T2" fmla="*/ 153 w 481"/>
                    <a:gd name="T3" fmla="*/ 1 h 344"/>
                    <a:gd name="T4" fmla="*/ 159 w 481"/>
                    <a:gd name="T5" fmla="*/ 5 h 344"/>
                    <a:gd name="T6" fmla="*/ 167 w 481"/>
                    <a:gd name="T7" fmla="*/ 12 h 344"/>
                    <a:gd name="T8" fmla="*/ 176 w 481"/>
                    <a:gd name="T9" fmla="*/ 12 h 344"/>
                    <a:gd name="T10" fmla="*/ 181 w 481"/>
                    <a:gd name="T11" fmla="*/ 12 h 344"/>
                    <a:gd name="T12" fmla="*/ 189 w 481"/>
                    <a:gd name="T13" fmla="*/ 10 h 344"/>
                    <a:gd name="T14" fmla="*/ 198 w 481"/>
                    <a:gd name="T15" fmla="*/ 11 h 344"/>
                    <a:gd name="T16" fmla="*/ 207 w 481"/>
                    <a:gd name="T17" fmla="*/ 8 h 344"/>
                    <a:gd name="T18" fmla="*/ 442 w 481"/>
                    <a:gd name="T19" fmla="*/ 193 h 344"/>
                    <a:gd name="T20" fmla="*/ 446 w 481"/>
                    <a:gd name="T21" fmla="*/ 202 h 344"/>
                    <a:gd name="T22" fmla="*/ 458 w 481"/>
                    <a:gd name="T23" fmla="*/ 202 h 344"/>
                    <a:gd name="T24" fmla="*/ 467 w 481"/>
                    <a:gd name="T25" fmla="*/ 209 h 344"/>
                    <a:gd name="T26" fmla="*/ 469 w 481"/>
                    <a:gd name="T27" fmla="*/ 235 h 344"/>
                    <a:gd name="T28" fmla="*/ 418 w 481"/>
                    <a:gd name="T29" fmla="*/ 279 h 344"/>
                    <a:gd name="T30" fmla="*/ 398 w 481"/>
                    <a:gd name="T31" fmla="*/ 299 h 344"/>
                    <a:gd name="T32" fmla="*/ 377 w 481"/>
                    <a:gd name="T33" fmla="*/ 318 h 344"/>
                    <a:gd name="T34" fmla="*/ 353 w 481"/>
                    <a:gd name="T35" fmla="*/ 341 h 344"/>
                    <a:gd name="T36" fmla="*/ 341 w 481"/>
                    <a:gd name="T37" fmla="*/ 343 h 344"/>
                    <a:gd name="T38" fmla="*/ 335 w 481"/>
                    <a:gd name="T39" fmla="*/ 338 h 344"/>
                    <a:gd name="T40" fmla="*/ 290 w 481"/>
                    <a:gd name="T41" fmla="*/ 293 h 344"/>
                    <a:gd name="T42" fmla="*/ 292 w 481"/>
                    <a:gd name="T43" fmla="*/ 284 h 344"/>
                    <a:gd name="T44" fmla="*/ 290 w 481"/>
                    <a:gd name="T45" fmla="*/ 274 h 344"/>
                    <a:gd name="T46" fmla="*/ 282 w 481"/>
                    <a:gd name="T47" fmla="*/ 269 h 344"/>
                    <a:gd name="T48" fmla="*/ 271 w 481"/>
                    <a:gd name="T49" fmla="*/ 275 h 344"/>
                    <a:gd name="T50" fmla="*/ 256 w 481"/>
                    <a:gd name="T51" fmla="*/ 279 h 344"/>
                    <a:gd name="T52" fmla="*/ 244 w 481"/>
                    <a:gd name="T53" fmla="*/ 288 h 344"/>
                    <a:gd name="T54" fmla="*/ 233 w 481"/>
                    <a:gd name="T55" fmla="*/ 286 h 344"/>
                    <a:gd name="T56" fmla="*/ 225 w 481"/>
                    <a:gd name="T57" fmla="*/ 280 h 344"/>
                    <a:gd name="T58" fmla="*/ 216 w 481"/>
                    <a:gd name="T59" fmla="*/ 290 h 344"/>
                    <a:gd name="T60" fmla="*/ 210 w 481"/>
                    <a:gd name="T61" fmla="*/ 287 h 344"/>
                    <a:gd name="T62" fmla="*/ 207 w 481"/>
                    <a:gd name="T63" fmla="*/ 292 h 344"/>
                    <a:gd name="T64" fmla="*/ 201 w 481"/>
                    <a:gd name="T65" fmla="*/ 284 h 344"/>
                    <a:gd name="T66" fmla="*/ 195 w 481"/>
                    <a:gd name="T67" fmla="*/ 286 h 344"/>
                    <a:gd name="T68" fmla="*/ 193 w 481"/>
                    <a:gd name="T69" fmla="*/ 275 h 344"/>
                    <a:gd name="T70" fmla="*/ 184 w 481"/>
                    <a:gd name="T71" fmla="*/ 283 h 344"/>
                    <a:gd name="T72" fmla="*/ 175 w 481"/>
                    <a:gd name="T73" fmla="*/ 289 h 344"/>
                    <a:gd name="T74" fmla="*/ 178 w 481"/>
                    <a:gd name="T75" fmla="*/ 297 h 344"/>
                    <a:gd name="T76" fmla="*/ 171 w 481"/>
                    <a:gd name="T77" fmla="*/ 309 h 344"/>
                    <a:gd name="T78" fmla="*/ 144 w 481"/>
                    <a:gd name="T79" fmla="*/ 315 h 344"/>
                    <a:gd name="T80" fmla="*/ 135 w 481"/>
                    <a:gd name="T81" fmla="*/ 312 h 344"/>
                    <a:gd name="T82" fmla="*/ 128 w 481"/>
                    <a:gd name="T83" fmla="*/ 305 h 344"/>
                    <a:gd name="T84" fmla="*/ 121 w 481"/>
                    <a:gd name="T85" fmla="*/ 311 h 344"/>
                    <a:gd name="T86" fmla="*/ 119 w 481"/>
                    <a:gd name="T87" fmla="*/ 304 h 344"/>
                    <a:gd name="T88" fmla="*/ 112 w 481"/>
                    <a:gd name="T89" fmla="*/ 301 h 344"/>
                    <a:gd name="T90" fmla="*/ 101 w 481"/>
                    <a:gd name="T91" fmla="*/ 297 h 344"/>
                    <a:gd name="T92" fmla="*/ 92 w 481"/>
                    <a:gd name="T93" fmla="*/ 291 h 344"/>
                    <a:gd name="T94" fmla="*/ 81 w 481"/>
                    <a:gd name="T95" fmla="*/ 288 h 344"/>
                    <a:gd name="T96" fmla="*/ 74 w 481"/>
                    <a:gd name="T97" fmla="*/ 291 h 344"/>
                    <a:gd name="T98" fmla="*/ 65 w 481"/>
                    <a:gd name="T99" fmla="*/ 294 h 344"/>
                    <a:gd name="T100" fmla="*/ 55 w 481"/>
                    <a:gd name="T101" fmla="*/ 299 h 344"/>
                    <a:gd name="T102" fmla="*/ 43 w 481"/>
                    <a:gd name="T103" fmla="*/ 300 h 344"/>
                    <a:gd name="T104" fmla="*/ 29 w 481"/>
                    <a:gd name="T105" fmla="*/ 295 h 344"/>
                    <a:gd name="T106" fmla="*/ 24 w 481"/>
                    <a:gd name="T107" fmla="*/ 286 h 344"/>
                    <a:gd name="T108" fmla="*/ 16 w 481"/>
                    <a:gd name="T109" fmla="*/ 282 h 344"/>
                    <a:gd name="T110" fmla="*/ 10 w 481"/>
                    <a:gd name="T111" fmla="*/ 277 h 344"/>
                    <a:gd name="T112" fmla="*/ 4 w 481"/>
                    <a:gd name="T113" fmla="*/ 269 h 344"/>
                    <a:gd name="T114" fmla="*/ 50 w 481"/>
                    <a:gd name="T115" fmla="*/ 211 h 344"/>
                    <a:gd name="T116" fmla="*/ 38 w 481"/>
                    <a:gd name="T117" fmla="*/ 204 h 344"/>
                    <a:gd name="T118" fmla="*/ 29 w 481"/>
                    <a:gd name="T119" fmla="*/ 194 h 344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481"/>
                    <a:gd name="T181" fmla="*/ 0 h 344"/>
                    <a:gd name="T182" fmla="*/ 481 w 481"/>
                    <a:gd name="T183" fmla="*/ 344 h 344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481" h="344">
                      <a:moveTo>
                        <a:pt x="137" y="5"/>
                      </a:moveTo>
                      <a:lnTo>
                        <a:pt x="137" y="5"/>
                      </a:lnTo>
                      <a:lnTo>
                        <a:pt x="137" y="4"/>
                      </a:lnTo>
                      <a:lnTo>
                        <a:pt x="138" y="4"/>
                      </a:lnTo>
                      <a:lnTo>
                        <a:pt x="138" y="5"/>
                      </a:lnTo>
                      <a:lnTo>
                        <a:pt x="139" y="5"/>
                      </a:lnTo>
                      <a:lnTo>
                        <a:pt x="140" y="5"/>
                      </a:lnTo>
                      <a:lnTo>
                        <a:pt x="140" y="4"/>
                      </a:lnTo>
                      <a:lnTo>
                        <a:pt x="140" y="3"/>
                      </a:lnTo>
                      <a:lnTo>
                        <a:pt x="141" y="3"/>
                      </a:lnTo>
                      <a:lnTo>
                        <a:pt x="141" y="4"/>
                      </a:lnTo>
                      <a:lnTo>
                        <a:pt x="141" y="5"/>
                      </a:lnTo>
                      <a:lnTo>
                        <a:pt x="141" y="6"/>
                      </a:lnTo>
                      <a:lnTo>
                        <a:pt x="142" y="6"/>
                      </a:lnTo>
                      <a:lnTo>
                        <a:pt x="142" y="5"/>
                      </a:lnTo>
                      <a:lnTo>
                        <a:pt x="143" y="4"/>
                      </a:lnTo>
                      <a:lnTo>
                        <a:pt x="144" y="5"/>
                      </a:lnTo>
                      <a:lnTo>
                        <a:pt x="144" y="6"/>
                      </a:lnTo>
                      <a:lnTo>
                        <a:pt x="145" y="6"/>
                      </a:lnTo>
                      <a:lnTo>
                        <a:pt x="145" y="5"/>
                      </a:lnTo>
                      <a:lnTo>
                        <a:pt x="146" y="5"/>
                      </a:lnTo>
                      <a:lnTo>
                        <a:pt x="147" y="5"/>
                      </a:lnTo>
                      <a:lnTo>
                        <a:pt x="147" y="4"/>
                      </a:lnTo>
                      <a:lnTo>
                        <a:pt x="148" y="4"/>
                      </a:lnTo>
                      <a:lnTo>
                        <a:pt x="148" y="3"/>
                      </a:lnTo>
                      <a:lnTo>
                        <a:pt x="148" y="2"/>
                      </a:lnTo>
                      <a:lnTo>
                        <a:pt x="149" y="1"/>
                      </a:lnTo>
                      <a:lnTo>
                        <a:pt x="150" y="1"/>
                      </a:lnTo>
                      <a:lnTo>
                        <a:pt x="151" y="1"/>
                      </a:lnTo>
                      <a:lnTo>
                        <a:pt x="152" y="1"/>
                      </a:lnTo>
                      <a:lnTo>
                        <a:pt x="153" y="1"/>
                      </a:lnTo>
                      <a:lnTo>
                        <a:pt x="153" y="0"/>
                      </a:lnTo>
                      <a:lnTo>
                        <a:pt x="153" y="1"/>
                      </a:lnTo>
                      <a:lnTo>
                        <a:pt x="154" y="1"/>
                      </a:lnTo>
                      <a:lnTo>
                        <a:pt x="155" y="0"/>
                      </a:lnTo>
                      <a:lnTo>
                        <a:pt x="155" y="1"/>
                      </a:lnTo>
                      <a:lnTo>
                        <a:pt x="156" y="1"/>
                      </a:lnTo>
                      <a:lnTo>
                        <a:pt x="156" y="0"/>
                      </a:lnTo>
                      <a:lnTo>
                        <a:pt x="157" y="1"/>
                      </a:lnTo>
                      <a:lnTo>
                        <a:pt x="158" y="1"/>
                      </a:lnTo>
                      <a:lnTo>
                        <a:pt x="158" y="2"/>
                      </a:lnTo>
                      <a:lnTo>
                        <a:pt x="158" y="3"/>
                      </a:lnTo>
                      <a:lnTo>
                        <a:pt x="159" y="3"/>
                      </a:lnTo>
                      <a:lnTo>
                        <a:pt x="160" y="4"/>
                      </a:lnTo>
                      <a:lnTo>
                        <a:pt x="159" y="4"/>
                      </a:lnTo>
                      <a:lnTo>
                        <a:pt x="159" y="5"/>
                      </a:lnTo>
                      <a:lnTo>
                        <a:pt x="160" y="5"/>
                      </a:lnTo>
                      <a:lnTo>
                        <a:pt x="161" y="5"/>
                      </a:lnTo>
                      <a:lnTo>
                        <a:pt x="162" y="5"/>
                      </a:lnTo>
                      <a:lnTo>
                        <a:pt x="163" y="5"/>
                      </a:lnTo>
                      <a:lnTo>
                        <a:pt x="163" y="6"/>
                      </a:lnTo>
                      <a:lnTo>
                        <a:pt x="162" y="7"/>
                      </a:lnTo>
                      <a:lnTo>
                        <a:pt x="163" y="7"/>
                      </a:lnTo>
                      <a:lnTo>
                        <a:pt x="164" y="7"/>
                      </a:lnTo>
                      <a:lnTo>
                        <a:pt x="165" y="8"/>
                      </a:lnTo>
                      <a:lnTo>
                        <a:pt x="166" y="8"/>
                      </a:lnTo>
                      <a:lnTo>
                        <a:pt x="166" y="9"/>
                      </a:lnTo>
                      <a:lnTo>
                        <a:pt x="166" y="10"/>
                      </a:lnTo>
                      <a:lnTo>
                        <a:pt x="166" y="11"/>
                      </a:lnTo>
                      <a:lnTo>
                        <a:pt x="167" y="11"/>
                      </a:lnTo>
                      <a:lnTo>
                        <a:pt x="167" y="12"/>
                      </a:lnTo>
                      <a:lnTo>
                        <a:pt x="168" y="12"/>
                      </a:lnTo>
                      <a:lnTo>
                        <a:pt x="169" y="12"/>
                      </a:lnTo>
                      <a:lnTo>
                        <a:pt x="170" y="12"/>
                      </a:lnTo>
                      <a:lnTo>
                        <a:pt x="170" y="13"/>
                      </a:lnTo>
                      <a:lnTo>
                        <a:pt x="170" y="12"/>
                      </a:lnTo>
                      <a:lnTo>
                        <a:pt x="171" y="12"/>
                      </a:lnTo>
                      <a:lnTo>
                        <a:pt x="172" y="12"/>
                      </a:lnTo>
                      <a:lnTo>
                        <a:pt x="173" y="12"/>
                      </a:lnTo>
                      <a:lnTo>
                        <a:pt x="173" y="13"/>
                      </a:lnTo>
                      <a:lnTo>
                        <a:pt x="174" y="13"/>
                      </a:lnTo>
                      <a:lnTo>
                        <a:pt x="175" y="13"/>
                      </a:lnTo>
                      <a:lnTo>
                        <a:pt x="175" y="12"/>
                      </a:lnTo>
                      <a:lnTo>
                        <a:pt x="176" y="12"/>
                      </a:lnTo>
                      <a:lnTo>
                        <a:pt x="176" y="13"/>
                      </a:lnTo>
                      <a:lnTo>
                        <a:pt x="176" y="14"/>
                      </a:lnTo>
                      <a:lnTo>
                        <a:pt x="177" y="14"/>
                      </a:lnTo>
                      <a:lnTo>
                        <a:pt x="178" y="13"/>
                      </a:lnTo>
                      <a:lnTo>
                        <a:pt x="178" y="12"/>
                      </a:lnTo>
                      <a:lnTo>
                        <a:pt x="179" y="12"/>
                      </a:lnTo>
                      <a:lnTo>
                        <a:pt x="179" y="13"/>
                      </a:lnTo>
                      <a:lnTo>
                        <a:pt x="180" y="13"/>
                      </a:lnTo>
                      <a:lnTo>
                        <a:pt x="180" y="14"/>
                      </a:lnTo>
                      <a:lnTo>
                        <a:pt x="181" y="14"/>
                      </a:lnTo>
                      <a:lnTo>
                        <a:pt x="181" y="13"/>
                      </a:lnTo>
                      <a:lnTo>
                        <a:pt x="181" y="12"/>
                      </a:lnTo>
                      <a:lnTo>
                        <a:pt x="182" y="12"/>
                      </a:lnTo>
                      <a:lnTo>
                        <a:pt x="181" y="12"/>
                      </a:lnTo>
                      <a:lnTo>
                        <a:pt x="181" y="11"/>
                      </a:lnTo>
                      <a:lnTo>
                        <a:pt x="180" y="11"/>
                      </a:lnTo>
                      <a:lnTo>
                        <a:pt x="181" y="11"/>
                      </a:lnTo>
                      <a:lnTo>
                        <a:pt x="181" y="10"/>
                      </a:lnTo>
                      <a:lnTo>
                        <a:pt x="182" y="10"/>
                      </a:lnTo>
                      <a:lnTo>
                        <a:pt x="183" y="10"/>
                      </a:lnTo>
                      <a:lnTo>
                        <a:pt x="184" y="10"/>
                      </a:lnTo>
                      <a:lnTo>
                        <a:pt x="184" y="11"/>
                      </a:lnTo>
                      <a:lnTo>
                        <a:pt x="185" y="10"/>
                      </a:lnTo>
                      <a:lnTo>
                        <a:pt x="186" y="10"/>
                      </a:lnTo>
                      <a:lnTo>
                        <a:pt x="187" y="10"/>
                      </a:lnTo>
                      <a:lnTo>
                        <a:pt x="188" y="10"/>
                      </a:lnTo>
                      <a:lnTo>
                        <a:pt x="189" y="10"/>
                      </a:lnTo>
                      <a:lnTo>
                        <a:pt x="190" y="11"/>
                      </a:lnTo>
                      <a:lnTo>
                        <a:pt x="190" y="12"/>
                      </a:lnTo>
                      <a:lnTo>
                        <a:pt x="191" y="12"/>
                      </a:lnTo>
                      <a:lnTo>
                        <a:pt x="192" y="12"/>
                      </a:lnTo>
                      <a:lnTo>
                        <a:pt x="193" y="12"/>
                      </a:lnTo>
                      <a:lnTo>
                        <a:pt x="193" y="13"/>
                      </a:lnTo>
                      <a:lnTo>
                        <a:pt x="194" y="13"/>
                      </a:lnTo>
                      <a:lnTo>
                        <a:pt x="195" y="13"/>
                      </a:lnTo>
                      <a:lnTo>
                        <a:pt x="195" y="12"/>
                      </a:lnTo>
                      <a:lnTo>
                        <a:pt x="195" y="11"/>
                      </a:lnTo>
                      <a:lnTo>
                        <a:pt x="196" y="11"/>
                      </a:lnTo>
                      <a:lnTo>
                        <a:pt x="197" y="11"/>
                      </a:lnTo>
                      <a:lnTo>
                        <a:pt x="198" y="11"/>
                      </a:lnTo>
                      <a:lnTo>
                        <a:pt x="199" y="10"/>
                      </a:lnTo>
                      <a:lnTo>
                        <a:pt x="200" y="10"/>
                      </a:lnTo>
                      <a:lnTo>
                        <a:pt x="201" y="10"/>
                      </a:lnTo>
                      <a:lnTo>
                        <a:pt x="202" y="10"/>
                      </a:lnTo>
                      <a:lnTo>
                        <a:pt x="203" y="9"/>
                      </a:lnTo>
                      <a:lnTo>
                        <a:pt x="202" y="8"/>
                      </a:lnTo>
                      <a:lnTo>
                        <a:pt x="203" y="8"/>
                      </a:lnTo>
                      <a:lnTo>
                        <a:pt x="203" y="7"/>
                      </a:lnTo>
                      <a:lnTo>
                        <a:pt x="204" y="7"/>
                      </a:lnTo>
                      <a:lnTo>
                        <a:pt x="205" y="7"/>
                      </a:lnTo>
                      <a:lnTo>
                        <a:pt x="205" y="8"/>
                      </a:lnTo>
                      <a:lnTo>
                        <a:pt x="205" y="9"/>
                      </a:lnTo>
                      <a:lnTo>
                        <a:pt x="206" y="9"/>
                      </a:lnTo>
                      <a:lnTo>
                        <a:pt x="207" y="8"/>
                      </a:lnTo>
                      <a:lnTo>
                        <a:pt x="206" y="7"/>
                      </a:lnTo>
                      <a:lnTo>
                        <a:pt x="207" y="7"/>
                      </a:lnTo>
                      <a:lnTo>
                        <a:pt x="208" y="7"/>
                      </a:lnTo>
                      <a:lnTo>
                        <a:pt x="209" y="7"/>
                      </a:lnTo>
                      <a:lnTo>
                        <a:pt x="210" y="7"/>
                      </a:lnTo>
                      <a:lnTo>
                        <a:pt x="211" y="7"/>
                      </a:lnTo>
                      <a:lnTo>
                        <a:pt x="213" y="8"/>
                      </a:lnTo>
                      <a:lnTo>
                        <a:pt x="213" y="9"/>
                      </a:lnTo>
                      <a:lnTo>
                        <a:pt x="214" y="9"/>
                      </a:lnTo>
                      <a:lnTo>
                        <a:pt x="215" y="9"/>
                      </a:lnTo>
                      <a:lnTo>
                        <a:pt x="372" y="7"/>
                      </a:lnTo>
                      <a:lnTo>
                        <a:pt x="409" y="105"/>
                      </a:lnTo>
                      <a:lnTo>
                        <a:pt x="437" y="180"/>
                      </a:lnTo>
                      <a:lnTo>
                        <a:pt x="442" y="193"/>
                      </a:lnTo>
                      <a:lnTo>
                        <a:pt x="443" y="194"/>
                      </a:lnTo>
                      <a:lnTo>
                        <a:pt x="443" y="195"/>
                      </a:lnTo>
                      <a:lnTo>
                        <a:pt x="443" y="196"/>
                      </a:lnTo>
                      <a:lnTo>
                        <a:pt x="444" y="196"/>
                      </a:lnTo>
                      <a:lnTo>
                        <a:pt x="444" y="197"/>
                      </a:lnTo>
                      <a:lnTo>
                        <a:pt x="443" y="198"/>
                      </a:lnTo>
                      <a:lnTo>
                        <a:pt x="443" y="199"/>
                      </a:lnTo>
                      <a:lnTo>
                        <a:pt x="444" y="199"/>
                      </a:lnTo>
                      <a:lnTo>
                        <a:pt x="445" y="199"/>
                      </a:lnTo>
                      <a:lnTo>
                        <a:pt x="445" y="198"/>
                      </a:lnTo>
                      <a:lnTo>
                        <a:pt x="445" y="199"/>
                      </a:lnTo>
                      <a:lnTo>
                        <a:pt x="445" y="200"/>
                      </a:lnTo>
                      <a:lnTo>
                        <a:pt x="446" y="201"/>
                      </a:lnTo>
                      <a:lnTo>
                        <a:pt x="445" y="201"/>
                      </a:lnTo>
                      <a:lnTo>
                        <a:pt x="446" y="202"/>
                      </a:lnTo>
                      <a:lnTo>
                        <a:pt x="447" y="202"/>
                      </a:lnTo>
                      <a:lnTo>
                        <a:pt x="448" y="203"/>
                      </a:lnTo>
                      <a:lnTo>
                        <a:pt x="449" y="204"/>
                      </a:lnTo>
                      <a:lnTo>
                        <a:pt x="450" y="204"/>
                      </a:lnTo>
                      <a:lnTo>
                        <a:pt x="451" y="204"/>
                      </a:lnTo>
                      <a:lnTo>
                        <a:pt x="451" y="203"/>
                      </a:lnTo>
                      <a:lnTo>
                        <a:pt x="452" y="203"/>
                      </a:lnTo>
                      <a:lnTo>
                        <a:pt x="452" y="202"/>
                      </a:lnTo>
                      <a:lnTo>
                        <a:pt x="453" y="203"/>
                      </a:lnTo>
                      <a:lnTo>
                        <a:pt x="454" y="203"/>
                      </a:lnTo>
                      <a:lnTo>
                        <a:pt x="454" y="204"/>
                      </a:lnTo>
                      <a:lnTo>
                        <a:pt x="455" y="204"/>
                      </a:lnTo>
                      <a:lnTo>
                        <a:pt x="456" y="202"/>
                      </a:lnTo>
                      <a:lnTo>
                        <a:pt x="457" y="202"/>
                      </a:lnTo>
                      <a:lnTo>
                        <a:pt x="458" y="202"/>
                      </a:lnTo>
                      <a:lnTo>
                        <a:pt x="459" y="203"/>
                      </a:lnTo>
                      <a:lnTo>
                        <a:pt x="459" y="204"/>
                      </a:lnTo>
                      <a:lnTo>
                        <a:pt x="460" y="204"/>
                      </a:lnTo>
                      <a:lnTo>
                        <a:pt x="461" y="205"/>
                      </a:lnTo>
                      <a:lnTo>
                        <a:pt x="462" y="205"/>
                      </a:lnTo>
                      <a:lnTo>
                        <a:pt x="463" y="206"/>
                      </a:lnTo>
                      <a:lnTo>
                        <a:pt x="462" y="207"/>
                      </a:lnTo>
                      <a:lnTo>
                        <a:pt x="463" y="207"/>
                      </a:lnTo>
                      <a:lnTo>
                        <a:pt x="464" y="207"/>
                      </a:lnTo>
                      <a:lnTo>
                        <a:pt x="464" y="208"/>
                      </a:lnTo>
                      <a:lnTo>
                        <a:pt x="465" y="208"/>
                      </a:lnTo>
                      <a:lnTo>
                        <a:pt x="465" y="207"/>
                      </a:lnTo>
                      <a:lnTo>
                        <a:pt x="466" y="207"/>
                      </a:lnTo>
                      <a:lnTo>
                        <a:pt x="466" y="208"/>
                      </a:lnTo>
                      <a:lnTo>
                        <a:pt x="466" y="209"/>
                      </a:lnTo>
                      <a:lnTo>
                        <a:pt x="467" y="209"/>
                      </a:lnTo>
                      <a:lnTo>
                        <a:pt x="467" y="210"/>
                      </a:lnTo>
                      <a:lnTo>
                        <a:pt x="468" y="210"/>
                      </a:lnTo>
                      <a:lnTo>
                        <a:pt x="468" y="211"/>
                      </a:lnTo>
                      <a:lnTo>
                        <a:pt x="469" y="212"/>
                      </a:lnTo>
                      <a:lnTo>
                        <a:pt x="470" y="212"/>
                      </a:lnTo>
                      <a:lnTo>
                        <a:pt x="470" y="213"/>
                      </a:lnTo>
                      <a:lnTo>
                        <a:pt x="471" y="214"/>
                      </a:lnTo>
                      <a:lnTo>
                        <a:pt x="475" y="218"/>
                      </a:lnTo>
                      <a:lnTo>
                        <a:pt x="479" y="223"/>
                      </a:lnTo>
                      <a:lnTo>
                        <a:pt x="481" y="226"/>
                      </a:lnTo>
                      <a:lnTo>
                        <a:pt x="480" y="228"/>
                      </a:lnTo>
                      <a:lnTo>
                        <a:pt x="478" y="228"/>
                      </a:lnTo>
                      <a:lnTo>
                        <a:pt x="475" y="231"/>
                      </a:lnTo>
                      <a:lnTo>
                        <a:pt x="474" y="232"/>
                      </a:lnTo>
                      <a:lnTo>
                        <a:pt x="472" y="233"/>
                      </a:lnTo>
                      <a:lnTo>
                        <a:pt x="469" y="235"/>
                      </a:lnTo>
                      <a:lnTo>
                        <a:pt x="468" y="236"/>
                      </a:lnTo>
                      <a:lnTo>
                        <a:pt x="466" y="238"/>
                      </a:lnTo>
                      <a:lnTo>
                        <a:pt x="462" y="240"/>
                      </a:lnTo>
                      <a:lnTo>
                        <a:pt x="459" y="243"/>
                      </a:lnTo>
                      <a:lnTo>
                        <a:pt x="456" y="245"/>
                      </a:lnTo>
                      <a:lnTo>
                        <a:pt x="454" y="246"/>
                      </a:lnTo>
                      <a:lnTo>
                        <a:pt x="450" y="250"/>
                      </a:lnTo>
                      <a:lnTo>
                        <a:pt x="445" y="253"/>
                      </a:lnTo>
                      <a:lnTo>
                        <a:pt x="445" y="254"/>
                      </a:lnTo>
                      <a:lnTo>
                        <a:pt x="439" y="258"/>
                      </a:lnTo>
                      <a:lnTo>
                        <a:pt x="435" y="262"/>
                      </a:lnTo>
                      <a:lnTo>
                        <a:pt x="432" y="266"/>
                      </a:lnTo>
                      <a:lnTo>
                        <a:pt x="429" y="268"/>
                      </a:lnTo>
                      <a:lnTo>
                        <a:pt x="426" y="271"/>
                      </a:lnTo>
                      <a:lnTo>
                        <a:pt x="422" y="274"/>
                      </a:lnTo>
                      <a:lnTo>
                        <a:pt x="418" y="278"/>
                      </a:lnTo>
                      <a:lnTo>
                        <a:pt x="418" y="279"/>
                      </a:lnTo>
                      <a:lnTo>
                        <a:pt x="417" y="279"/>
                      </a:lnTo>
                      <a:lnTo>
                        <a:pt x="416" y="280"/>
                      </a:lnTo>
                      <a:lnTo>
                        <a:pt x="415" y="281"/>
                      </a:lnTo>
                      <a:lnTo>
                        <a:pt x="412" y="284"/>
                      </a:lnTo>
                      <a:lnTo>
                        <a:pt x="410" y="286"/>
                      </a:lnTo>
                      <a:lnTo>
                        <a:pt x="410" y="287"/>
                      </a:lnTo>
                      <a:lnTo>
                        <a:pt x="409" y="287"/>
                      </a:lnTo>
                      <a:lnTo>
                        <a:pt x="407" y="289"/>
                      </a:lnTo>
                      <a:lnTo>
                        <a:pt x="405" y="291"/>
                      </a:lnTo>
                      <a:lnTo>
                        <a:pt x="405" y="292"/>
                      </a:lnTo>
                      <a:lnTo>
                        <a:pt x="404" y="293"/>
                      </a:lnTo>
                      <a:lnTo>
                        <a:pt x="402" y="295"/>
                      </a:lnTo>
                      <a:lnTo>
                        <a:pt x="401" y="297"/>
                      </a:lnTo>
                      <a:lnTo>
                        <a:pt x="399" y="298"/>
                      </a:lnTo>
                      <a:lnTo>
                        <a:pt x="398" y="299"/>
                      </a:lnTo>
                      <a:lnTo>
                        <a:pt x="398" y="300"/>
                      </a:lnTo>
                      <a:lnTo>
                        <a:pt x="397" y="300"/>
                      </a:lnTo>
                      <a:lnTo>
                        <a:pt x="396" y="300"/>
                      </a:lnTo>
                      <a:lnTo>
                        <a:pt x="392" y="303"/>
                      </a:lnTo>
                      <a:lnTo>
                        <a:pt x="391" y="303"/>
                      </a:lnTo>
                      <a:lnTo>
                        <a:pt x="390" y="304"/>
                      </a:lnTo>
                      <a:lnTo>
                        <a:pt x="389" y="304"/>
                      </a:lnTo>
                      <a:lnTo>
                        <a:pt x="388" y="305"/>
                      </a:lnTo>
                      <a:lnTo>
                        <a:pt x="387" y="307"/>
                      </a:lnTo>
                      <a:lnTo>
                        <a:pt x="386" y="308"/>
                      </a:lnTo>
                      <a:lnTo>
                        <a:pt x="383" y="311"/>
                      </a:lnTo>
                      <a:lnTo>
                        <a:pt x="381" y="314"/>
                      </a:lnTo>
                      <a:lnTo>
                        <a:pt x="381" y="315"/>
                      </a:lnTo>
                      <a:lnTo>
                        <a:pt x="380" y="315"/>
                      </a:lnTo>
                      <a:lnTo>
                        <a:pt x="379" y="316"/>
                      </a:lnTo>
                      <a:lnTo>
                        <a:pt x="377" y="317"/>
                      </a:lnTo>
                      <a:lnTo>
                        <a:pt x="377" y="318"/>
                      </a:lnTo>
                      <a:lnTo>
                        <a:pt x="376" y="318"/>
                      </a:lnTo>
                      <a:lnTo>
                        <a:pt x="375" y="319"/>
                      </a:lnTo>
                      <a:lnTo>
                        <a:pt x="373" y="321"/>
                      </a:lnTo>
                      <a:lnTo>
                        <a:pt x="372" y="322"/>
                      </a:lnTo>
                      <a:lnTo>
                        <a:pt x="369" y="325"/>
                      </a:lnTo>
                      <a:lnTo>
                        <a:pt x="368" y="327"/>
                      </a:lnTo>
                      <a:lnTo>
                        <a:pt x="365" y="330"/>
                      </a:lnTo>
                      <a:lnTo>
                        <a:pt x="364" y="331"/>
                      </a:lnTo>
                      <a:lnTo>
                        <a:pt x="363" y="333"/>
                      </a:lnTo>
                      <a:lnTo>
                        <a:pt x="359" y="338"/>
                      </a:lnTo>
                      <a:lnTo>
                        <a:pt x="358" y="339"/>
                      </a:lnTo>
                      <a:lnTo>
                        <a:pt x="358" y="340"/>
                      </a:lnTo>
                      <a:lnTo>
                        <a:pt x="355" y="344"/>
                      </a:lnTo>
                      <a:lnTo>
                        <a:pt x="355" y="343"/>
                      </a:lnTo>
                      <a:lnTo>
                        <a:pt x="354" y="343"/>
                      </a:lnTo>
                      <a:lnTo>
                        <a:pt x="354" y="342"/>
                      </a:lnTo>
                      <a:lnTo>
                        <a:pt x="353" y="341"/>
                      </a:lnTo>
                      <a:lnTo>
                        <a:pt x="352" y="341"/>
                      </a:lnTo>
                      <a:lnTo>
                        <a:pt x="351" y="341"/>
                      </a:lnTo>
                      <a:lnTo>
                        <a:pt x="351" y="342"/>
                      </a:lnTo>
                      <a:lnTo>
                        <a:pt x="350" y="342"/>
                      </a:lnTo>
                      <a:lnTo>
                        <a:pt x="350" y="343"/>
                      </a:lnTo>
                      <a:lnTo>
                        <a:pt x="349" y="344"/>
                      </a:lnTo>
                      <a:lnTo>
                        <a:pt x="348" y="344"/>
                      </a:lnTo>
                      <a:lnTo>
                        <a:pt x="347" y="344"/>
                      </a:lnTo>
                      <a:lnTo>
                        <a:pt x="346" y="344"/>
                      </a:lnTo>
                      <a:lnTo>
                        <a:pt x="345" y="344"/>
                      </a:lnTo>
                      <a:lnTo>
                        <a:pt x="344" y="344"/>
                      </a:lnTo>
                      <a:lnTo>
                        <a:pt x="343" y="343"/>
                      </a:lnTo>
                      <a:lnTo>
                        <a:pt x="342" y="343"/>
                      </a:lnTo>
                      <a:lnTo>
                        <a:pt x="341" y="343"/>
                      </a:lnTo>
                      <a:lnTo>
                        <a:pt x="341" y="344"/>
                      </a:lnTo>
                      <a:lnTo>
                        <a:pt x="340" y="344"/>
                      </a:lnTo>
                      <a:lnTo>
                        <a:pt x="339" y="344"/>
                      </a:lnTo>
                      <a:lnTo>
                        <a:pt x="338" y="344"/>
                      </a:lnTo>
                      <a:lnTo>
                        <a:pt x="337" y="344"/>
                      </a:lnTo>
                      <a:lnTo>
                        <a:pt x="337" y="343"/>
                      </a:lnTo>
                      <a:lnTo>
                        <a:pt x="337" y="342"/>
                      </a:lnTo>
                      <a:lnTo>
                        <a:pt x="337" y="341"/>
                      </a:lnTo>
                      <a:lnTo>
                        <a:pt x="337" y="340"/>
                      </a:lnTo>
                      <a:lnTo>
                        <a:pt x="337" y="339"/>
                      </a:lnTo>
                      <a:lnTo>
                        <a:pt x="337" y="338"/>
                      </a:lnTo>
                      <a:lnTo>
                        <a:pt x="338" y="338"/>
                      </a:lnTo>
                      <a:lnTo>
                        <a:pt x="337" y="338"/>
                      </a:lnTo>
                      <a:lnTo>
                        <a:pt x="336" y="338"/>
                      </a:lnTo>
                      <a:lnTo>
                        <a:pt x="335" y="338"/>
                      </a:lnTo>
                      <a:lnTo>
                        <a:pt x="334" y="338"/>
                      </a:lnTo>
                      <a:lnTo>
                        <a:pt x="334" y="337"/>
                      </a:lnTo>
                      <a:lnTo>
                        <a:pt x="333" y="336"/>
                      </a:lnTo>
                      <a:lnTo>
                        <a:pt x="332" y="336"/>
                      </a:lnTo>
                      <a:lnTo>
                        <a:pt x="331" y="336"/>
                      </a:lnTo>
                      <a:lnTo>
                        <a:pt x="330" y="336"/>
                      </a:lnTo>
                      <a:lnTo>
                        <a:pt x="329" y="336"/>
                      </a:lnTo>
                      <a:lnTo>
                        <a:pt x="329" y="335"/>
                      </a:lnTo>
                      <a:lnTo>
                        <a:pt x="328" y="334"/>
                      </a:lnTo>
                      <a:lnTo>
                        <a:pt x="325" y="331"/>
                      </a:lnTo>
                      <a:lnTo>
                        <a:pt x="316" y="321"/>
                      </a:lnTo>
                      <a:lnTo>
                        <a:pt x="307" y="311"/>
                      </a:lnTo>
                      <a:lnTo>
                        <a:pt x="300" y="303"/>
                      </a:lnTo>
                      <a:lnTo>
                        <a:pt x="294" y="297"/>
                      </a:lnTo>
                      <a:lnTo>
                        <a:pt x="291" y="293"/>
                      </a:lnTo>
                      <a:lnTo>
                        <a:pt x="290" y="293"/>
                      </a:lnTo>
                      <a:lnTo>
                        <a:pt x="290" y="292"/>
                      </a:lnTo>
                      <a:lnTo>
                        <a:pt x="289" y="292"/>
                      </a:lnTo>
                      <a:lnTo>
                        <a:pt x="289" y="291"/>
                      </a:lnTo>
                      <a:lnTo>
                        <a:pt x="289" y="290"/>
                      </a:lnTo>
                      <a:lnTo>
                        <a:pt x="288" y="290"/>
                      </a:lnTo>
                      <a:lnTo>
                        <a:pt x="289" y="289"/>
                      </a:lnTo>
                      <a:lnTo>
                        <a:pt x="289" y="288"/>
                      </a:lnTo>
                      <a:lnTo>
                        <a:pt x="288" y="287"/>
                      </a:lnTo>
                      <a:lnTo>
                        <a:pt x="288" y="286"/>
                      </a:lnTo>
                      <a:lnTo>
                        <a:pt x="289" y="286"/>
                      </a:lnTo>
                      <a:lnTo>
                        <a:pt x="290" y="286"/>
                      </a:lnTo>
                      <a:lnTo>
                        <a:pt x="291" y="286"/>
                      </a:lnTo>
                      <a:lnTo>
                        <a:pt x="291" y="285"/>
                      </a:lnTo>
                      <a:lnTo>
                        <a:pt x="292" y="285"/>
                      </a:lnTo>
                      <a:lnTo>
                        <a:pt x="292" y="284"/>
                      </a:lnTo>
                      <a:lnTo>
                        <a:pt x="292" y="283"/>
                      </a:lnTo>
                      <a:lnTo>
                        <a:pt x="292" y="282"/>
                      </a:lnTo>
                      <a:lnTo>
                        <a:pt x="293" y="282"/>
                      </a:lnTo>
                      <a:lnTo>
                        <a:pt x="293" y="281"/>
                      </a:lnTo>
                      <a:lnTo>
                        <a:pt x="294" y="281"/>
                      </a:lnTo>
                      <a:lnTo>
                        <a:pt x="294" y="280"/>
                      </a:lnTo>
                      <a:lnTo>
                        <a:pt x="294" y="279"/>
                      </a:lnTo>
                      <a:lnTo>
                        <a:pt x="294" y="278"/>
                      </a:lnTo>
                      <a:lnTo>
                        <a:pt x="293" y="277"/>
                      </a:lnTo>
                      <a:lnTo>
                        <a:pt x="293" y="276"/>
                      </a:lnTo>
                      <a:lnTo>
                        <a:pt x="292" y="276"/>
                      </a:lnTo>
                      <a:lnTo>
                        <a:pt x="292" y="275"/>
                      </a:lnTo>
                      <a:lnTo>
                        <a:pt x="291" y="275"/>
                      </a:lnTo>
                      <a:lnTo>
                        <a:pt x="291" y="274"/>
                      </a:lnTo>
                      <a:lnTo>
                        <a:pt x="290" y="274"/>
                      </a:lnTo>
                      <a:lnTo>
                        <a:pt x="289" y="274"/>
                      </a:lnTo>
                      <a:lnTo>
                        <a:pt x="288" y="274"/>
                      </a:lnTo>
                      <a:lnTo>
                        <a:pt x="288" y="275"/>
                      </a:lnTo>
                      <a:lnTo>
                        <a:pt x="288" y="274"/>
                      </a:lnTo>
                      <a:lnTo>
                        <a:pt x="287" y="274"/>
                      </a:lnTo>
                      <a:lnTo>
                        <a:pt x="286" y="273"/>
                      </a:lnTo>
                      <a:lnTo>
                        <a:pt x="286" y="272"/>
                      </a:lnTo>
                      <a:lnTo>
                        <a:pt x="285" y="272"/>
                      </a:lnTo>
                      <a:lnTo>
                        <a:pt x="284" y="272"/>
                      </a:lnTo>
                      <a:lnTo>
                        <a:pt x="284" y="273"/>
                      </a:lnTo>
                      <a:lnTo>
                        <a:pt x="284" y="272"/>
                      </a:lnTo>
                      <a:lnTo>
                        <a:pt x="284" y="271"/>
                      </a:lnTo>
                      <a:lnTo>
                        <a:pt x="283" y="270"/>
                      </a:lnTo>
                      <a:lnTo>
                        <a:pt x="283" y="269"/>
                      </a:lnTo>
                      <a:lnTo>
                        <a:pt x="282" y="269"/>
                      </a:lnTo>
                      <a:lnTo>
                        <a:pt x="282" y="270"/>
                      </a:lnTo>
                      <a:lnTo>
                        <a:pt x="281" y="270"/>
                      </a:lnTo>
                      <a:lnTo>
                        <a:pt x="280" y="270"/>
                      </a:lnTo>
                      <a:lnTo>
                        <a:pt x="280" y="271"/>
                      </a:lnTo>
                      <a:lnTo>
                        <a:pt x="279" y="271"/>
                      </a:lnTo>
                      <a:lnTo>
                        <a:pt x="278" y="271"/>
                      </a:lnTo>
                      <a:lnTo>
                        <a:pt x="277" y="271"/>
                      </a:lnTo>
                      <a:lnTo>
                        <a:pt x="277" y="272"/>
                      </a:lnTo>
                      <a:lnTo>
                        <a:pt x="276" y="272"/>
                      </a:lnTo>
                      <a:lnTo>
                        <a:pt x="276" y="273"/>
                      </a:lnTo>
                      <a:lnTo>
                        <a:pt x="275" y="273"/>
                      </a:lnTo>
                      <a:lnTo>
                        <a:pt x="274" y="274"/>
                      </a:lnTo>
                      <a:lnTo>
                        <a:pt x="273" y="274"/>
                      </a:lnTo>
                      <a:lnTo>
                        <a:pt x="272" y="274"/>
                      </a:lnTo>
                      <a:lnTo>
                        <a:pt x="271" y="275"/>
                      </a:lnTo>
                      <a:lnTo>
                        <a:pt x="270" y="275"/>
                      </a:lnTo>
                      <a:lnTo>
                        <a:pt x="269" y="275"/>
                      </a:lnTo>
                      <a:lnTo>
                        <a:pt x="268" y="276"/>
                      </a:lnTo>
                      <a:lnTo>
                        <a:pt x="267" y="276"/>
                      </a:lnTo>
                      <a:lnTo>
                        <a:pt x="266" y="276"/>
                      </a:lnTo>
                      <a:lnTo>
                        <a:pt x="265" y="276"/>
                      </a:lnTo>
                      <a:lnTo>
                        <a:pt x="264" y="276"/>
                      </a:lnTo>
                      <a:lnTo>
                        <a:pt x="263" y="276"/>
                      </a:lnTo>
                      <a:lnTo>
                        <a:pt x="262" y="276"/>
                      </a:lnTo>
                      <a:lnTo>
                        <a:pt x="261" y="276"/>
                      </a:lnTo>
                      <a:lnTo>
                        <a:pt x="260" y="276"/>
                      </a:lnTo>
                      <a:lnTo>
                        <a:pt x="260" y="277"/>
                      </a:lnTo>
                      <a:lnTo>
                        <a:pt x="259" y="277"/>
                      </a:lnTo>
                      <a:lnTo>
                        <a:pt x="258" y="278"/>
                      </a:lnTo>
                      <a:lnTo>
                        <a:pt x="257" y="279"/>
                      </a:lnTo>
                      <a:lnTo>
                        <a:pt x="256" y="279"/>
                      </a:lnTo>
                      <a:lnTo>
                        <a:pt x="256" y="280"/>
                      </a:lnTo>
                      <a:lnTo>
                        <a:pt x="255" y="280"/>
                      </a:lnTo>
                      <a:lnTo>
                        <a:pt x="254" y="280"/>
                      </a:lnTo>
                      <a:lnTo>
                        <a:pt x="253" y="280"/>
                      </a:lnTo>
                      <a:lnTo>
                        <a:pt x="253" y="281"/>
                      </a:lnTo>
                      <a:lnTo>
                        <a:pt x="252" y="281"/>
                      </a:lnTo>
                      <a:lnTo>
                        <a:pt x="251" y="282"/>
                      </a:lnTo>
                      <a:lnTo>
                        <a:pt x="250" y="283"/>
                      </a:lnTo>
                      <a:lnTo>
                        <a:pt x="249" y="284"/>
                      </a:lnTo>
                      <a:lnTo>
                        <a:pt x="248" y="284"/>
                      </a:lnTo>
                      <a:lnTo>
                        <a:pt x="248" y="285"/>
                      </a:lnTo>
                      <a:lnTo>
                        <a:pt x="247" y="286"/>
                      </a:lnTo>
                      <a:lnTo>
                        <a:pt x="246" y="287"/>
                      </a:lnTo>
                      <a:lnTo>
                        <a:pt x="245" y="288"/>
                      </a:lnTo>
                      <a:lnTo>
                        <a:pt x="244" y="288"/>
                      </a:lnTo>
                      <a:lnTo>
                        <a:pt x="243" y="289"/>
                      </a:lnTo>
                      <a:lnTo>
                        <a:pt x="242" y="289"/>
                      </a:lnTo>
                      <a:lnTo>
                        <a:pt x="241" y="289"/>
                      </a:lnTo>
                      <a:lnTo>
                        <a:pt x="240" y="290"/>
                      </a:lnTo>
                      <a:lnTo>
                        <a:pt x="239" y="290"/>
                      </a:lnTo>
                      <a:lnTo>
                        <a:pt x="238" y="290"/>
                      </a:lnTo>
                      <a:lnTo>
                        <a:pt x="237" y="290"/>
                      </a:lnTo>
                      <a:lnTo>
                        <a:pt x="236" y="290"/>
                      </a:lnTo>
                      <a:lnTo>
                        <a:pt x="235" y="289"/>
                      </a:lnTo>
                      <a:lnTo>
                        <a:pt x="234" y="289"/>
                      </a:lnTo>
                      <a:lnTo>
                        <a:pt x="234" y="288"/>
                      </a:lnTo>
                      <a:lnTo>
                        <a:pt x="233" y="288"/>
                      </a:lnTo>
                      <a:lnTo>
                        <a:pt x="233" y="287"/>
                      </a:lnTo>
                      <a:lnTo>
                        <a:pt x="233" y="286"/>
                      </a:lnTo>
                      <a:lnTo>
                        <a:pt x="233" y="285"/>
                      </a:lnTo>
                      <a:lnTo>
                        <a:pt x="233" y="284"/>
                      </a:lnTo>
                      <a:lnTo>
                        <a:pt x="233" y="283"/>
                      </a:lnTo>
                      <a:lnTo>
                        <a:pt x="233" y="282"/>
                      </a:lnTo>
                      <a:lnTo>
                        <a:pt x="233" y="281"/>
                      </a:lnTo>
                      <a:lnTo>
                        <a:pt x="233" y="280"/>
                      </a:lnTo>
                      <a:lnTo>
                        <a:pt x="232" y="279"/>
                      </a:lnTo>
                      <a:lnTo>
                        <a:pt x="231" y="279"/>
                      </a:lnTo>
                      <a:lnTo>
                        <a:pt x="230" y="279"/>
                      </a:lnTo>
                      <a:lnTo>
                        <a:pt x="230" y="280"/>
                      </a:lnTo>
                      <a:lnTo>
                        <a:pt x="229" y="280"/>
                      </a:lnTo>
                      <a:lnTo>
                        <a:pt x="228" y="280"/>
                      </a:lnTo>
                      <a:lnTo>
                        <a:pt x="227" y="280"/>
                      </a:lnTo>
                      <a:lnTo>
                        <a:pt x="226" y="281"/>
                      </a:lnTo>
                      <a:lnTo>
                        <a:pt x="225" y="280"/>
                      </a:lnTo>
                      <a:lnTo>
                        <a:pt x="224" y="280"/>
                      </a:lnTo>
                      <a:lnTo>
                        <a:pt x="223" y="280"/>
                      </a:lnTo>
                      <a:lnTo>
                        <a:pt x="222" y="280"/>
                      </a:lnTo>
                      <a:lnTo>
                        <a:pt x="221" y="280"/>
                      </a:lnTo>
                      <a:lnTo>
                        <a:pt x="220" y="280"/>
                      </a:lnTo>
                      <a:lnTo>
                        <a:pt x="220" y="281"/>
                      </a:lnTo>
                      <a:lnTo>
                        <a:pt x="220" y="282"/>
                      </a:lnTo>
                      <a:lnTo>
                        <a:pt x="219" y="283"/>
                      </a:lnTo>
                      <a:lnTo>
                        <a:pt x="219" y="284"/>
                      </a:lnTo>
                      <a:lnTo>
                        <a:pt x="219" y="285"/>
                      </a:lnTo>
                      <a:lnTo>
                        <a:pt x="218" y="286"/>
                      </a:lnTo>
                      <a:lnTo>
                        <a:pt x="218" y="287"/>
                      </a:lnTo>
                      <a:lnTo>
                        <a:pt x="217" y="288"/>
                      </a:lnTo>
                      <a:lnTo>
                        <a:pt x="216" y="289"/>
                      </a:lnTo>
                      <a:lnTo>
                        <a:pt x="216" y="290"/>
                      </a:lnTo>
                      <a:lnTo>
                        <a:pt x="215" y="291"/>
                      </a:lnTo>
                      <a:lnTo>
                        <a:pt x="214" y="291"/>
                      </a:lnTo>
                      <a:lnTo>
                        <a:pt x="214" y="292"/>
                      </a:lnTo>
                      <a:lnTo>
                        <a:pt x="213" y="292"/>
                      </a:lnTo>
                      <a:lnTo>
                        <a:pt x="212" y="292"/>
                      </a:lnTo>
                      <a:lnTo>
                        <a:pt x="212" y="291"/>
                      </a:lnTo>
                      <a:lnTo>
                        <a:pt x="213" y="291"/>
                      </a:lnTo>
                      <a:lnTo>
                        <a:pt x="213" y="290"/>
                      </a:lnTo>
                      <a:lnTo>
                        <a:pt x="213" y="289"/>
                      </a:lnTo>
                      <a:lnTo>
                        <a:pt x="213" y="288"/>
                      </a:lnTo>
                      <a:lnTo>
                        <a:pt x="213" y="287"/>
                      </a:lnTo>
                      <a:lnTo>
                        <a:pt x="213" y="286"/>
                      </a:lnTo>
                      <a:lnTo>
                        <a:pt x="212" y="286"/>
                      </a:lnTo>
                      <a:lnTo>
                        <a:pt x="211" y="286"/>
                      </a:lnTo>
                      <a:lnTo>
                        <a:pt x="211" y="287"/>
                      </a:lnTo>
                      <a:lnTo>
                        <a:pt x="210" y="287"/>
                      </a:lnTo>
                      <a:lnTo>
                        <a:pt x="210" y="288"/>
                      </a:lnTo>
                      <a:lnTo>
                        <a:pt x="209" y="288"/>
                      </a:lnTo>
                      <a:lnTo>
                        <a:pt x="209" y="289"/>
                      </a:lnTo>
                      <a:lnTo>
                        <a:pt x="210" y="290"/>
                      </a:lnTo>
                      <a:lnTo>
                        <a:pt x="210" y="291"/>
                      </a:lnTo>
                      <a:lnTo>
                        <a:pt x="210" y="292"/>
                      </a:lnTo>
                      <a:lnTo>
                        <a:pt x="211" y="292"/>
                      </a:lnTo>
                      <a:lnTo>
                        <a:pt x="211" y="293"/>
                      </a:lnTo>
                      <a:lnTo>
                        <a:pt x="211" y="294"/>
                      </a:lnTo>
                      <a:lnTo>
                        <a:pt x="210" y="294"/>
                      </a:lnTo>
                      <a:lnTo>
                        <a:pt x="210" y="295"/>
                      </a:lnTo>
                      <a:lnTo>
                        <a:pt x="209" y="295"/>
                      </a:lnTo>
                      <a:lnTo>
                        <a:pt x="209" y="294"/>
                      </a:lnTo>
                      <a:lnTo>
                        <a:pt x="208" y="294"/>
                      </a:lnTo>
                      <a:lnTo>
                        <a:pt x="208" y="293"/>
                      </a:lnTo>
                      <a:lnTo>
                        <a:pt x="207" y="293"/>
                      </a:lnTo>
                      <a:lnTo>
                        <a:pt x="207" y="292"/>
                      </a:lnTo>
                      <a:lnTo>
                        <a:pt x="206" y="292"/>
                      </a:lnTo>
                      <a:lnTo>
                        <a:pt x="206" y="291"/>
                      </a:lnTo>
                      <a:lnTo>
                        <a:pt x="206" y="290"/>
                      </a:lnTo>
                      <a:lnTo>
                        <a:pt x="206" y="289"/>
                      </a:lnTo>
                      <a:lnTo>
                        <a:pt x="207" y="288"/>
                      </a:lnTo>
                      <a:lnTo>
                        <a:pt x="207" y="287"/>
                      </a:lnTo>
                      <a:lnTo>
                        <a:pt x="207" y="286"/>
                      </a:lnTo>
                      <a:lnTo>
                        <a:pt x="206" y="285"/>
                      </a:lnTo>
                      <a:lnTo>
                        <a:pt x="205" y="285"/>
                      </a:lnTo>
                      <a:lnTo>
                        <a:pt x="204" y="285"/>
                      </a:lnTo>
                      <a:lnTo>
                        <a:pt x="203" y="285"/>
                      </a:lnTo>
                      <a:lnTo>
                        <a:pt x="202" y="284"/>
                      </a:lnTo>
                      <a:lnTo>
                        <a:pt x="201" y="284"/>
                      </a:lnTo>
                      <a:lnTo>
                        <a:pt x="200" y="284"/>
                      </a:lnTo>
                      <a:lnTo>
                        <a:pt x="200" y="285"/>
                      </a:lnTo>
                      <a:lnTo>
                        <a:pt x="200" y="286"/>
                      </a:lnTo>
                      <a:lnTo>
                        <a:pt x="200" y="287"/>
                      </a:lnTo>
                      <a:lnTo>
                        <a:pt x="200" y="288"/>
                      </a:lnTo>
                      <a:lnTo>
                        <a:pt x="200" y="289"/>
                      </a:lnTo>
                      <a:lnTo>
                        <a:pt x="200" y="290"/>
                      </a:lnTo>
                      <a:lnTo>
                        <a:pt x="199" y="290"/>
                      </a:lnTo>
                      <a:lnTo>
                        <a:pt x="199" y="289"/>
                      </a:lnTo>
                      <a:lnTo>
                        <a:pt x="198" y="289"/>
                      </a:lnTo>
                      <a:lnTo>
                        <a:pt x="198" y="288"/>
                      </a:lnTo>
                      <a:lnTo>
                        <a:pt x="197" y="287"/>
                      </a:lnTo>
                      <a:lnTo>
                        <a:pt x="196" y="287"/>
                      </a:lnTo>
                      <a:lnTo>
                        <a:pt x="195" y="286"/>
                      </a:lnTo>
                      <a:lnTo>
                        <a:pt x="194" y="286"/>
                      </a:lnTo>
                      <a:lnTo>
                        <a:pt x="194" y="285"/>
                      </a:lnTo>
                      <a:lnTo>
                        <a:pt x="193" y="285"/>
                      </a:lnTo>
                      <a:lnTo>
                        <a:pt x="193" y="284"/>
                      </a:lnTo>
                      <a:lnTo>
                        <a:pt x="192" y="283"/>
                      </a:lnTo>
                      <a:lnTo>
                        <a:pt x="192" y="282"/>
                      </a:lnTo>
                      <a:lnTo>
                        <a:pt x="192" y="281"/>
                      </a:lnTo>
                      <a:lnTo>
                        <a:pt x="193" y="281"/>
                      </a:lnTo>
                      <a:lnTo>
                        <a:pt x="193" y="280"/>
                      </a:lnTo>
                      <a:lnTo>
                        <a:pt x="194" y="280"/>
                      </a:lnTo>
                      <a:lnTo>
                        <a:pt x="194" y="279"/>
                      </a:lnTo>
                      <a:lnTo>
                        <a:pt x="194" y="278"/>
                      </a:lnTo>
                      <a:lnTo>
                        <a:pt x="194" y="277"/>
                      </a:lnTo>
                      <a:lnTo>
                        <a:pt x="194" y="276"/>
                      </a:lnTo>
                      <a:lnTo>
                        <a:pt x="194" y="275"/>
                      </a:lnTo>
                      <a:lnTo>
                        <a:pt x="193" y="275"/>
                      </a:lnTo>
                      <a:lnTo>
                        <a:pt x="192" y="275"/>
                      </a:lnTo>
                      <a:lnTo>
                        <a:pt x="191" y="275"/>
                      </a:lnTo>
                      <a:lnTo>
                        <a:pt x="190" y="276"/>
                      </a:lnTo>
                      <a:lnTo>
                        <a:pt x="190" y="277"/>
                      </a:lnTo>
                      <a:lnTo>
                        <a:pt x="189" y="277"/>
                      </a:lnTo>
                      <a:lnTo>
                        <a:pt x="189" y="278"/>
                      </a:lnTo>
                      <a:lnTo>
                        <a:pt x="188" y="278"/>
                      </a:lnTo>
                      <a:lnTo>
                        <a:pt x="188" y="279"/>
                      </a:lnTo>
                      <a:lnTo>
                        <a:pt x="187" y="279"/>
                      </a:lnTo>
                      <a:lnTo>
                        <a:pt x="186" y="280"/>
                      </a:lnTo>
                      <a:lnTo>
                        <a:pt x="185" y="280"/>
                      </a:lnTo>
                      <a:lnTo>
                        <a:pt x="185" y="281"/>
                      </a:lnTo>
                      <a:lnTo>
                        <a:pt x="185" y="282"/>
                      </a:lnTo>
                      <a:lnTo>
                        <a:pt x="184" y="282"/>
                      </a:lnTo>
                      <a:lnTo>
                        <a:pt x="184" y="283"/>
                      </a:lnTo>
                      <a:lnTo>
                        <a:pt x="184" y="284"/>
                      </a:lnTo>
                      <a:lnTo>
                        <a:pt x="183" y="284"/>
                      </a:lnTo>
                      <a:lnTo>
                        <a:pt x="182" y="284"/>
                      </a:lnTo>
                      <a:lnTo>
                        <a:pt x="181" y="284"/>
                      </a:lnTo>
                      <a:lnTo>
                        <a:pt x="180" y="283"/>
                      </a:lnTo>
                      <a:lnTo>
                        <a:pt x="179" y="283"/>
                      </a:lnTo>
                      <a:lnTo>
                        <a:pt x="178" y="283"/>
                      </a:lnTo>
                      <a:lnTo>
                        <a:pt x="177" y="283"/>
                      </a:lnTo>
                      <a:lnTo>
                        <a:pt x="176" y="284"/>
                      </a:lnTo>
                      <a:lnTo>
                        <a:pt x="176" y="285"/>
                      </a:lnTo>
                      <a:lnTo>
                        <a:pt x="175" y="285"/>
                      </a:lnTo>
                      <a:lnTo>
                        <a:pt x="175" y="286"/>
                      </a:lnTo>
                      <a:lnTo>
                        <a:pt x="175" y="287"/>
                      </a:lnTo>
                      <a:lnTo>
                        <a:pt x="175" y="288"/>
                      </a:lnTo>
                      <a:lnTo>
                        <a:pt x="175" y="289"/>
                      </a:lnTo>
                      <a:lnTo>
                        <a:pt x="175" y="290"/>
                      </a:lnTo>
                      <a:lnTo>
                        <a:pt x="175" y="291"/>
                      </a:lnTo>
                      <a:lnTo>
                        <a:pt x="176" y="291"/>
                      </a:lnTo>
                      <a:lnTo>
                        <a:pt x="177" y="292"/>
                      </a:lnTo>
                      <a:lnTo>
                        <a:pt x="178" y="292"/>
                      </a:lnTo>
                      <a:lnTo>
                        <a:pt x="179" y="292"/>
                      </a:lnTo>
                      <a:lnTo>
                        <a:pt x="180" y="292"/>
                      </a:lnTo>
                      <a:lnTo>
                        <a:pt x="181" y="292"/>
                      </a:lnTo>
                      <a:lnTo>
                        <a:pt x="181" y="293"/>
                      </a:lnTo>
                      <a:lnTo>
                        <a:pt x="182" y="294"/>
                      </a:lnTo>
                      <a:lnTo>
                        <a:pt x="182" y="295"/>
                      </a:lnTo>
                      <a:lnTo>
                        <a:pt x="182" y="296"/>
                      </a:lnTo>
                      <a:lnTo>
                        <a:pt x="181" y="297"/>
                      </a:lnTo>
                      <a:lnTo>
                        <a:pt x="180" y="297"/>
                      </a:lnTo>
                      <a:lnTo>
                        <a:pt x="179" y="297"/>
                      </a:lnTo>
                      <a:lnTo>
                        <a:pt x="178" y="297"/>
                      </a:lnTo>
                      <a:lnTo>
                        <a:pt x="178" y="298"/>
                      </a:lnTo>
                      <a:lnTo>
                        <a:pt x="177" y="298"/>
                      </a:lnTo>
                      <a:lnTo>
                        <a:pt x="176" y="298"/>
                      </a:lnTo>
                      <a:lnTo>
                        <a:pt x="176" y="299"/>
                      </a:lnTo>
                      <a:lnTo>
                        <a:pt x="175" y="300"/>
                      </a:lnTo>
                      <a:lnTo>
                        <a:pt x="175" y="301"/>
                      </a:lnTo>
                      <a:lnTo>
                        <a:pt x="175" y="302"/>
                      </a:lnTo>
                      <a:lnTo>
                        <a:pt x="174" y="303"/>
                      </a:lnTo>
                      <a:lnTo>
                        <a:pt x="173" y="303"/>
                      </a:lnTo>
                      <a:lnTo>
                        <a:pt x="172" y="304"/>
                      </a:lnTo>
                      <a:lnTo>
                        <a:pt x="172" y="305"/>
                      </a:lnTo>
                      <a:lnTo>
                        <a:pt x="172" y="306"/>
                      </a:lnTo>
                      <a:lnTo>
                        <a:pt x="172" y="307"/>
                      </a:lnTo>
                      <a:lnTo>
                        <a:pt x="172" y="308"/>
                      </a:lnTo>
                      <a:lnTo>
                        <a:pt x="171" y="309"/>
                      </a:lnTo>
                      <a:lnTo>
                        <a:pt x="172" y="309"/>
                      </a:lnTo>
                      <a:lnTo>
                        <a:pt x="172" y="310"/>
                      </a:lnTo>
                      <a:lnTo>
                        <a:pt x="172" y="311"/>
                      </a:lnTo>
                      <a:lnTo>
                        <a:pt x="173" y="311"/>
                      </a:lnTo>
                      <a:lnTo>
                        <a:pt x="172" y="311"/>
                      </a:lnTo>
                      <a:lnTo>
                        <a:pt x="172" y="312"/>
                      </a:lnTo>
                      <a:lnTo>
                        <a:pt x="169" y="312"/>
                      </a:lnTo>
                      <a:lnTo>
                        <a:pt x="167" y="312"/>
                      </a:lnTo>
                      <a:lnTo>
                        <a:pt x="148" y="316"/>
                      </a:lnTo>
                      <a:lnTo>
                        <a:pt x="147" y="316"/>
                      </a:lnTo>
                      <a:lnTo>
                        <a:pt x="146" y="316"/>
                      </a:lnTo>
                      <a:lnTo>
                        <a:pt x="146" y="317"/>
                      </a:lnTo>
                      <a:lnTo>
                        <a:pt x="145" y="317"/>
                      </a:lnTo>
                      <a:lnTo>
                        <a:pt x="145" y="316"/>
                      </a:lnTo>
                      <a:lnTo>
                        <a:pt x="144" y="316"/>
                      </a:lnTo>
                      <a:lnTo>
                        <a:pt x="144" y="315"/>
                      </a:lnTo>
                      <a:lnTo>
                        <a:pt x="143" y="315"/>
                      </a:lnTo>
                      <a:lnTo>
                        <a:pt x="142" y="315"/>
                      </a:lnTo>
                      <a:lnTo>
                        <a:pt x="141" y="316"/>
                      </a:lnTo>
                      <a:lnTo>
                        <a:pt x="140" y="317"/>
                      </a:lnTo>
                      <a:lnTo>
                        <a:pt x="139" y="317"/>
                      </a:lnTo>
                      <a:lnTo>
                        <a:pt x="138" y="317"/>
                      </a:lnTo>
                      <a:lnTo>
                        <a:pt x="137" y="317"/>
                      </a:lnTo>
                      <a:lnTo>
                        <a:pt x="137" y="316"/>
                      </a:lnTo>
                      <a:lnTo>
                        <a:pt x="137" y="315"/>
                      </a:lnTo>
                      <a:lnTo>
                        <a:pt x="137" y="314"/>
                      </a:lnTo>
                      <a:lnTo>
                        <a:pt x="137" y="313"/>
                      </a:lnTo>
                      <a:lnTo>
                        <a:pt x="137" y="312"/>
                      </a:lnTo>
                      <a:lnTo>
                        <a:pt x="136" y="312"/>
                      </a:lnTo>
                      <a:lnTo>
                        <a:pt x="135" y="312"/>
                      </a:lnTo>
                      <a:lnTo>
                        <a:pt x="135" y="313"/>
                      </a:lnTo>
                      <a:lnTo>
                        <a:pt x="134" y="313"/>
                      </a:lnTo>
                      <a:lnTo>
                        <a:pt x="133" y="313"/>
                      </a:lnTo>
                      <a:lnTo>
                        <a:pt x="132" y="313"/>
                      </a:lnTo>
                      <a:lnTo>
                        <a:pt x="132" y="312"/>
                      </a:lnTo>
                      <a:lnTo>
                        <a:pt x="133" y="311"/>
                      </a:lnTo>
                      <a:lnTo>
                        <a:pt x="133" y="310"/>
                      </a:lnTo>
                      <a:lnTo>
                        <a:pt x="133" y="309"/>
                      </a:lnTo>
                      <a:lnTo>
                        <a:pt x="132" y="309"/>
                      </a:lnTo>
                      <a:lnTo>
                        <a:pt x="131" y="309"/>
                      </a:lnTo>
                      <a:lnTo>
                        <a:pt x="131" y="308"/>
                      </a:lnTo>
                      <a:lnTo>
                        <a:pt x="131" y="307"/>
                      </a:lnTo>
                      <a:lnTo>
                        <a:pt x="130" y="306"/>
                      </a:lnTo>
                      <a:lnTo>
                        <a:pt x="129" y="306"/>
                      </a:lnTo>
                      <a:lnTo>
                        <a:pt x="129" y="305"/>
                      </a:lnTo>
                      <a:lnTo>
                        <a:pt x="128" y="305"/>
                      </a:lnTo>
                      <a:lnTo>
                        <a:pt x="128" y="306"/>
                      </a:lnTo>
                      <a:lnTo>
                        <a:pt x="128" y="307"/>
                      </a:lnTo>
                      <a:lnTo>
                        <a:pt x="128" y="308"/>
                      </a:lnTo>
                      <a:lnTo>
                        <a:pt x="128" y="309"/>
                      </a:lnTo>
                      <a:lnTo>
                        <a:pt x="129" y="309"/>
                      </a:lnTo>
                      <a:lnTo>
                        <a:pt x="129" y="310"/>
                      </a:lnTo>
                      <a:lnTo>
                        <a:pt x="129" y="311"/>
                      </a:lnTo>
                      <a:lnTo>
                        <a:pt x="128" y="311"/>
                      </a:lnTo>
                      <a:lnTo>
                        <a:pt x="127" y="311"/>
                      </a:lnTo>
                      <a:lnTo>
                        <a:pt x="126" y="311"/>
                      </a:lnTo>
                      <a:lnTo>
                        <a:pt x="126" y="310"/>
                      </a:lnTo>
                      <a:lnTo>
                        <a:pt x="125" y="310"/>
                      </a:lnTo>
                      <a:lnTo>
                        <a:pt x="124" y="310"/>
                      </a:lnTo>
                      <a:lnTo>
                        <a:pt x="122" y="310"/>
                      </a:lnTo>
                      <a:lnTo>
                        <a:pt x="121" y="311"/>
                      </a:lnTo>
                      <a:lnTo>
                        <a:pt x="120" y="311"/>
                      </a:lnTo>
                      <a:lnTo>
                        <a:pt x="119" y="311"/>
                      </a:lnTo>
                      <a:lnTo>
                        <a:pt x="118" y="311"/>
                      </a:lnTo>
                      <a:lnTo>
                        <a:pt x="117" y="311"/>
                      </a:lnTo>
                      <a:lnTo>
                        <a:pt x="117" y="310"/>
                      </a:lnTo>
                      <a:lnTo>
                        <a:pt x="116" y="310"/>
                      </a:lnTo>
                      <a:lnTo>
                        <a:pt x="116" y="309"/>
                      </a:lnTo>
                      <a:lnTo>
                        <a:pt x="117" y="309"/>
                      </a:lnTo>
                      <a:lnTo>
                        <a:pt x="117" y="308"/>
                      </a:lnTo>
                      <a:lnTo>
                        <a:pt x="118" y="308"/>
                      </a:lnTo>
                      <a:lnTo>
                        <a:pt x="118" y="307"/>
                      </a:lnTo>
                      <a:lnTo>
                        <a:pt x="119" y="307"/>
                      </a:lnTo>
                      <a:lnTo>
                        <a:pt x="119" y="306"/>
                      </a:lnTo>
                      <a:lnTo>
                        <a:pt x="119" y="305"/>
                      </a:lnTo>
                      <a:lnTo>
                        <a:pt x="119" y="304"/>
                      </a:lnTo>
                      <a:lnTo>
                        <a:pt x="119" y="303"/>
                      </a:lnTo>
                      <a:lnTo>
                        <a:pt x="118" y="303"/>
                      </a:lnTo>
                      <a:lnTo>
                        <a:pt x="118" y="302"/>
                      </a:lnTo>
                      <a:lnTo>
                        <a:pt x="117" y="302"/>
                      </a:lnTo>
                      <a:lnTo>
                        <a:pt x="117" y="301"/>
                      </a:lnTo>
                      <a:lnTo>
                        <a:pt x="116" y="301"/>
                      </a:lnTo>
                      <a:lnTo>
                        <a:pt x="116" y="300"/>
                      </a:lnTo>
                      <a:lnTo>
                        <a:pt x="115" y="300"/>
                      </a:lnTo>
                      <a:lnTo>
                        <a:pt x="116" y="299"/>
                      </a:lnTo>
                      <a:lnTo>
                        <a:pt x="115" y="298"/>
                      </a:lnTo>
                      <a:lnTo>
                        <a:pt x="114" y="298"/>
                      </a:lnTo>
                      <a:lnTo>
                        <a:pt x="114" y="299"/>
                      </a:lnTo>
                      <a:lnTo>
                        <a:pt x="113" y="299"/>
                      </a:lnTo>
                      <a:lnTo>
                        <a:pt x="113" y="300"/>
                      </a:lnTo>
                      <a:lnTo>
                        <a:pt x="112" y="300"/>
                      </a:lnTo>
                      <a:lnTo>
                        <a:pt x="112" y="301"/>
                      </a:lnTo>
                      <a:lnTo>
                        <a:pt x="111" y="301"/>
                      </a:lnTo>
                      <a:lnTo>
                        <a:pt x="110" y="301"/>
                      </a:lnTo>
                      <a:lnTo>
                        <a:pt x="110" y="300"/>
                      </a:lnTo>
                      <a:lnTo>
                        <a:pt x="108" y="300"/>
                      </a:lnTo>
                      <a:lnTo>
                        <a:pt x="107" y="300"/>
                      </a:lnTo>
                      <a:lnTo>
                        <a:pt x="107" y="299"/>
                      </a:lnTo>
                      <a:lnTo>
                        <a:pt x="107" y="298"/>
                      </a:lnTo>
                      <a:lnTo>
                        <a:pt x="107" y="297"/>
                      </a:lnTo>
                      <a:lnTo>
                        <a:pt x="106" y="297"/>
                      </a:lnTo>
                      <a:lnTo>
                        <a:pt x="105" y="297"/>
                      </a:lnTo>
                      <a:lnTo>
                        <a:pt x="104" y="297"/>
                      </a:lnTo>
                      <a:lnTo>
                        <a:pt x="103" y="297"/>
                      </a:lnTo>
                      <a:lnTo>
                        <a:pt x="102" y="297"/>
                      </a:lnTo>
                      <a:lnTo>
                        <a:pt x="101" y="297"/>
                      </a:lnTo>
                      <a:lnTo>
                        <a:pt x="100" y="297"/>
                      </a:lnTo>
                      <a:lnTo>
                        <a:pt x="99" y="297"/>
                      </a:lnTo>
                      <a:lnTo>
                        <a:pt x="98" y="296"/>
                      </a:lnTo>
                      <a:lnTo>
                        <a:pt x="97" y="296"/>
                      </a:lnTo>
                      <a:lnTo>
                        <a:pt x="97" y="295"/>
                      </a:lnTo>
                      <a:lnTo>
                        <a:pt x="96" y="295"/>
                      </a:lnTo>
                      <a:lnTo>
                        <a:pt x="96" y="294"/>
                      </a:lnTo>
                      <a:lnTo>
                        <a:pt x="95" y="294"/>
                      </a:lnTo>
                      <a:lnTo>
                        <a:pt x="94" y="294"/>
                      </a:lnTo>
                      <a:lnTo>
                        <a:pt x="94" y="293"/>
                      </a:lnTo>
                      <a:lnTo>
                        <a:pt x="93" y="293"/>
                      </a:lnTo>
                      <a:lnTo>
                        <a:pt x="93" y="292"/>
                      </a:lnTo>
                      <a:lnTo>
                        <a:pt x="94" y="291"/>
                      </a:lnTo>
                      <a:lnTo>
                        <a:pt x="93" y="291"/>
                      </a:lnTo>
                      <a:lnTo>
                        <a:pt x="92" y="290"/>
                      </a:lnTo>
                      <a:lnTo>
                        <a:pt x="92" y="291"/>
                      </a:lnTo>
                      <a:lnTo>
                        <a:pt x="91" y="291"/>
                      </a:lnTo>
                      <a:lnTo>
                        <a:pt x="91" y="290"/>
                      </a:lnTo>
                      <a:lnTo>
                        <a:pt x="90" y="290"/>
                      </a:lnTo>
                      <a:lnTo>
                        <a:pt x="90" y="289"/>
                      </a:lnTo>
                      <a:lnTo>
                        <a:pt x="89" y="288"/>
                      </a:lnTo>
                      <a:lnTo>
                        <a:pt x="88" y="288"/>
                      </a:lnTo>
                      <a:lnTo>
                        <a:pt x="88" y="287"/>
                      </a:lnTo>
                      <a:lnTo>
                        <a:pt x="87" y="287"/>
                      </a:lnTo>
                      <a:lnTo>
                        <a:pt x="86" y="288"/>
                      </a:lnTo>
                      <a:lnTo>
                        <a:pt x="85" y="288"/>
                      </a:lnTo>
                      <a:lnTo>
                        <a:pt x="84" y="288"/>
                      </a:lnTo>
                      <a:lnTo>
                        <a:pt x="83" y="289"/>
                      </a:lnTo>
                      <a:lnTo>
                        <a:pt x="82" y="289"/>
                      </a:lnTo>
                      <a:lnTo>
                        <a:pt x="81" y="289"/>
                      </a:lnTo>
                      <a:lnTo>
                        <a:pt x="81" y="288"/>
                      </a:lnTo>
                      <a:lnTo>
                        <a:pt x="80" y="288"/>
                      </a:lnTo>
                      <a:lnTo>
                        <a:pt x="80" y="287"/>
                      </a:lnTo>
                      <a:lnTo>
                        <a:pt x="79" y="287"/>
                      </a:lnTo>
                      <a:lnTo>
                        <a:pt x="79" y="286"/>
                      </a:lnTo>
                      <a:lnTo>
                        <a:pt x="79" y="285"/>
                      </a:lnTo>
                      <a:lnTo>
                        <a:pt x="78" y="285"/>
                      </a:lnTo>
                      <a:lnTo>
                        <a:pt x="77" y="286"/>
                      </a:lnTo>
                      <a:lnTo>
                        <a:pt x="76" y="286"/>
                      </a:lnTo>
                      <a:lnTo>
                        <a:pt x="75" y="286"/>
                      </a:lnTo>
                      <a:lnTo>
                        <a:pt x="75" y="287"/>
                      </a:lnTo>
                      <a:lnTo>
                        <a:pt x="75" y="288"/>
                      </a:lnTo>
                      <a:lnTo>
                        <a:pt x="76" y="289"/>
                      </a:lnTo>
                      <a:lnTo>
                        <a:pt x="76" y="290"/>
                      </a:lnTo>
                      <a:lnTo>
                        <a:pt x="75" y="290"/>
                      </a:lnTo>
                      <a:lnTo>
                        <a:pt x="75" y="291"/>
                      </a:lnTo>
                      <a:lnTo>
                        <a:pt x="74" y="291"/>
                      </a:lnTo>
                      <a:lnTo>
                        <a:pt x="73" y="290"/>
                      </a:lnTo>
                      <a:lnTo>
                        <a:pt x="72" y="290"/>
                      </a:lnTo>
                      <a:lnTo>
                        <a:pt x="72" y="289"/>
                      </a:lnTo>
                      <a:lnTo>
                        <a:pt x="71" y="289"/>
                      </a:lnTo>
                      <a:lnTo>
                        <a:pt x="70" y="289"/>
                      </a:lnTo>
                      <a:lnTo>
                        <a:pt x="69" y="289"/>
                      </a:lnTo>
                      <a:lnTo>
                        <a:pt x="68" y="289"/>
                      </a:lnTo>
                      <a:lnTo>
                        <a:pt x="67" y="289"/>
                      </a:lnTo>
                      <a:lnTo>
                        <a:pt x="67" y="290"/>
                      </a:lnTo>
                      <a:lnTo>
                        <a:pt x="67" y="291"/>
                      </a:lnTo>
                      <a:lnTo>
                        <a:pt x="66" y="291"/>
                      </a:lnTo>
                      <a:lnTo>
                        <a:pt x="66" y="292"/>
                      </a:lnTo>
                      <a:lnTo>
                        <a:pt x="65" y="292"/>
                      </a:lnTo>
                      <a:lnTo>
                        <a:pt x="65" y="293"/>
                      </a:lnTo>
                      <a:lnTo>
                        <a:pt x="65" y="294"/>
                      </a:lnTo>
                      <a:lnTo>
                        <a:pt x="65" y="295"/>
                      </a:lnTo>
                      <a:lnTo>
                        <a:pt x="64" y="295"/>
                      </a:lnTo>
                      <a:lnTo>
                        <a:pt x="64" y="296"/>
                      </a:lnTo>
                      <a:lnTo>
                        <a:pt x="63" y="296"/>
                      </a:lnTo>
                      <a:lnTo>
                        <a:pt x="63" y="297"/>
                      </a:lnTo>
                      <a:lnTo>
                        <a:pt x="62" y="297"/>
                      </a:lnTo>
                      <a:lnTo>
                        <a:pt x="61" y="297"/>
                      </a:lnTo>
                      <a:lnTo>
                        <a:pt x="60" y="297"/>
                      </a:lnTo>
                      <a:lnTo>
                        <a:pt x="59" y="297"/>
                      </a:lnTo>
                      <a:lnTo>
                        <a:pt x="58" y="297"/>
                      </a:lnTo>
                      <a:lnTo>
                        <a:pt x="57" y="297"/>
                      </a:lnTo>
                      <a:lnTo>
                        <a:pt x="56" y="297"/>
                      </a:lnTo>
                      <a:lnTo>
                        <a:pt x="55" y="298"/>
                      </a:lnTo>
                      <a:lnTo>
                        <a:pt x="55" y="299"/>
                      </a:lnTo>
                      <a:lnTo>
                        <a:pt x="54" y="300"/>
                      </a:lnTo>
                      <a:lnTo>
                        <a:pt x="54" y="301"/>
                      </a:lnTo>
                      <a:lnTo>
                        <a:pt x="53" y="301"/>
                      </a:lnTo>
                      <a:lnTo>
                        <a:pt x="52" y="300"/>
                      </a:lnTo>
                      <a:lnTo>
                        <a:pt x="52" y="299"/>
                      </a:lnTo>
                      <a:lnTo>
                        <a:pt x="51" y="298"/>
                      </a:lnTo>
                      <a:lnTo>
                        <a:pt x="50" y="298"/>
                      </a:lnTo>
                      <a:lnTo>
                        <a:pt x="49" y="298"/>
                      </a:lnTo>
                      <a:lnTo>
                        <a:pt x="49" y="299"/>
                      </a:lnTo>
                      <a:lnTo>
                        <a:pt x="48" y="299"/>
                      </a:lnTo>
                      <a:lnTo>
                        <a:pt x="47" y="299"/>
                      </a:lnTo>
                      <a:lnTo>
                        <a:pt x="46" y="299"/>
                      </a:lnTo>
                      <a:lnTo>
                        <a:pt x="45" y="300"/>
                      </a:lnTo>
                      <a:lnTo>
                        <a:pt x="44" y="300"/>
                      </a:lnTo>
                      <a:lnTo>
                        <a:pt x="43" y="300"/>
                      </a:lnTo>
                      <a:lnTo>
                        <a:pt x="42" y="300"/>
                      </a:lnTo>
                      <a:lnTo>
                        <a:pt x="41" y="300"/>
                      </a:lnTo>
                      <a:lnTo>
                        <a:pt x="40" y="300"/>
                      </a:lnTo>
                      <a:lnTo>
                        <a:pt x="39" y="301"/>
                      </a:lnTo>
                      <a:lnTo>
                        <a:pt x="38" y="301"/>
                      </a:lnTo>
                      <a:lnTo>
                        <a:pt x="38" y="300"/>
                      </a:lnTo>
                      <a:lnTo>
                        <a:pt x="37" y="300"/>
                      </a:lnTo>
                      <a:lnTo>
                        <a:pt x="36" y="300"/>
                      </a:lnTo>
                      <a:lnTo>
                        <a:pt x="35" y="299"/>
                      </a:lnTo>
                      <a:lnTo>
                        <a:pt x="34" y="299"/>
                      </a:lnTo>
                      <a:lnTo>
                        <a:pt x="33" y="298"/>
                      </a:lnTo>
                      <a:lnTo>
                        <a:pt x="33" y="297"/>
                      </a:lnTo>
                      <a:lnTo>
                        <a:pt x="32" y="297"/>
                      </a:lnTo>
                      <a:lnTo>
                        <a:pt x="31" y="297"/>
                      </a:lnTo>
                      <a:lnTo>
                        <a:pt x="30" y="296"/>
                      </a:lnTo>
                      <a:lnTo>
                        <a:pt x="30" y="295"/>
                      </a:lnTo>
                      <a:lnTo>
                        <a:pt x="29" y="295"/>
                      </a:lnTo>
                      <a:lnTo>
                        <a:pt x="29" y="294"/>
                      </a:lnTo>
                      <a:lnTo>
                        <a:pt x="29" y="293"/>
                      </a:lnTo>
                      <a:lnTo>
                        <a:pt x="29" y="292"/>
                      </a:lnTo>
                      <a:lnTo>
                        <a:pt x="29" y="291"/>
                      </a:lnTo>
                      <a:lnTo>
                        <a:pt x="30" y="290"/>
                      </a:lnTo>
                      <a:lnTo>
                        <a:pt x="30" y="289"/>
                      </a:lnTo>
                      <a:lnTo>
                        <a:pt x="30" y="288"/>
                      </a:lnTo>
                      <a:lnTo>
                        <a:pt x="29" y="288"/>
                      </a:lnTo>
                      <a:lnTo>
                        <a:pt x="29" y="287"/>
                      </a:lnTo>
                      <a:lnTo>
                        <a:pt x="28" y="287"/>
                      </a:lnTo>
                      <a:lnTo>
                        <a:pt x="27" y="286"/>
                      </a:lnTo>
                      <a:lnTo>
                        <a:pt x="26" y="286"/>
                      </a:lnTo>
                      <a:lnTo>
                        <a:pt x="25" y="286"/>
                      </a:lnTo>
                      <a:lnTo>
                        <a:pt x="24" y="286"/>
                      </a:lnTo>
                      <a:lnTo>
                        <a:pt x="23" y="286"/>
                      </a:lnTo>
                      <a:lnTo>
                        <a:pt x="22" y="285"/>
                      </a:lnTo>
                      <a:lnTo>
                        <a:pt x="21" y="285"/>
                      </a:lnTo>
                      <a:lnTo>
                        <a:pt x="21" y="284"/>
                      </a:lnTo>
                      <a:lnTo>
                        <a:pt x="20" y="284"/>
                      </a:lnTo>
                      <a:lnTo>
                        <a:pt x="20" y="283"/>
                      </a:lnTo>
                      <a:lnTo>
                        <a:pt x="19" y="283"/>
                      </a:lnTo>
                      <a:lnTo>
                        <a:pt x="19" y="282"/>
                      </a:lnTo>
                      <a:lnTo>
                        <a:pt x="19" y="281"/>
                      </a:lnTo>
                      <a:lnTo>
                        <a:pt x="18" y="281"/>
                      </a:lnTo>
                      <a:lnTo>
                        <a:pt x="18" y="280"/>
                      </a:lnTo>
                      <a:lnTo>
                        <a:pt x="17" y="280"/>
                      </a:lnTo>
                      <a:lnTo>
                        <a:pt x="16" y="280"/>
                      </a:lnTo>
                      <a:lnTo>
                        <a:pt x="16" y="281"/>
                      </a:lnTo>
                      <a:lnTo>
                        <a:pt x="16" y="282"/>
                      </a:lnTo>
                      <a:lnTo>
                        <a:pt x="16" y="283"/>
                      </a:lnTo>
                      <a:lnTo>
                        <a:pt x="15" y="283"/>
                      </a:lnTo>
                      <a:lnTo>
                        <a:pt x="15" y="284"/>
                      </a:lnTo>
                      <a:lnTo>
                        <a:pt x="14" y="284"/>
                      </a:lnTo>
                      <a:lnTo>
                        <a:pt x="14" y="283"/>
                      </a:lnTo>
                      <a:lnTo>
                        <a:pt x="13" y="283"/>
                      </a:lnTo>
                      <a:lnTo>
                        <a:pt x="13" y="282"/>
                      </a:lnTo>
                      <a:lnTo>
                        <a:pt x="13" y="281"/>
                      </a:lnTo>
                      <a:lnTo>
                        <a:pt x="13" y="280"/>
                      </a:lnTo>
                      <a:lnTo>
                        <a:pt x="13" y="279"/>
                      </a:lnTo>
                      <a:lnTo>
                        <a:pt x="12" y="279"/>
                      </a:lnTo>
                      <a:lnTo>
                        <a:pt x="12" y="278"/>
                      </a:lnTo>
                      <a:lnTo>
                        <a:pt x="11" y="278"/>
                      </a:lnTo>
                      <a:lnTo>
                        <a:pt x="11" y="277"/>
                      </a:lnTo>
                      <a:lnTo>
                        <a:pt x="10" y="277"/>
                      </a:lnTo>
                      <a:lnTo>
                        <a:pt x="10" y="276"/>
                      </a:lnTo>
                      <a:lnTo>
                        <a:pt x="9" y="276"/>
                      </a:lnTo>
                      <a:lnTo>
                        <a:pt x="8" y="275"/>
                      </a:lnTo>
                      <a:lnTo>
                        <a:pt x="7" y="275"/>
                      </a:lnTo>
                      <a:lnTo>
                        <a:pt x="7" y="274"/>
                      </a:lnTo>
                      <a:lnTo>
                        <a:pt x="7" y="273"/>
                      </a:lnTo>
                      <a:lnTo>
                        <a:pt x="7" y="272"/>
                      </a:lnTo>
                      <a:lnTo>
                        <a:pt x="7" y="271"/>
                      </a:lnTo>
                      <a:lnTo>
                        <a:pt x="7" y="270"/>
                      </a:lnTo>
                      <a:lnTo>
                        <a:pt x="6" y="269"/>
                      </a:lnTo>
                      <a:lnTo>
                        <a:pt x="6" y="268"/>
                      </a:lnTo>
                      <a:lnTo>
                        <a:pt x="5" y="268"/>
                      </a:lnTo>
                      <a:lnTo>
                        <a:pt x="4" y="268"/>
                      </a:lnTo>
                      <a:lnTo>
                        <a:pt x="4" y="269"/>
                      </a:lnTo>
                      <a:lnTo>
                        <a:pt x="4" y="270"/>
                      </a:lnTo>
                      <a:lnTo>
                        <a:pt x="3" y="270"/>
                      </a:lnTo>
                      <a:lnTo>
                        <a:pt x="2" y="270"/>
                      </a:lnTo>
                      <a:lnTo>
                        <a:pt x="2" y="269"/>
                      </a:lnTo>
                      <a:lnTo>
                        <a:pt x="2" y="268"/>
                      </a:lnTo>
                      <a:lnTo>
                        <a:pt x="1" y="268"/>
                      </a:lnTo>
                      <a:lnTo>
                        <a:pt x="1" y="267"/>
                      </a:lnTo>
                      <a:lnTo>
                        <a:pt x="1" y="266"/>
                      </a:lnTo>
                      <a:lnTo>
                        <a:pt x="1" y="265"/>
                      </a:lnTo>
                      <a:lnTo>
                        <a:pt x="0" y="265"/>
                      </a:lnTo>
                      <a:lnTo>
                        <a:pt x="0" y="264"/>
                      </a:lnTo>
                      <a:lnTo>
                        <a:pt x="0" y="263"/>
                      </a:lnTo>
                      <a:lnTo>
                        <a:pt x="51" y="211"/>
                      </a:lnTo>
                      <a:lnTo>
                        <a:pt x="50" y="211"/>
                      </a:lnTo>
                      <a:lnTo>
                        <a:pt x="50" y="210"/>
                      </a:lnTo>
                      <a:lnTo>
                        <a:pt x="50" y="211"/>
                      </a:lnTo>
                      <a:lnTo>
                        <a:pt x="49" y="210"/>
                      </a:lnTo>
                      <a:lnTo>
                        <a:pt x="48" y="209"/>
                      </a:lnTo>
                      <a:lnTo>
                        <a:pt x="48" y="208"/>
                      </a:lnTo>
                      <a:lnTo>
                        <a:pt x="47" y="208"/>
                      </a:lnTo>
                      <a:lnTo>
                        <a:pt x="46" y="210"/>
                      </a:lnTo>
                      <a:lnTo>
                        <a:pt x="45" y="210"/>
                      </a:lnTo>
                      <a:lnTo>
                        <a:pt x="44" y="209"/>
                      </a:lnTo>
                      <a:lnTo>
                        <a:pt x="43" y="209"/>
                      </a:lnTo>
                      <a:lnTo>
                        <a:pt x="43" y="208"/>
                      </a:lnTo>
                      <a:lnTo>
                        <a:pt x="43" y="207"/>
                      </a:lnTo>
                      <a:lnTo>
                        <a:pt x="43" y="206"/>
                      </a:lnTo>
                      <a:lnTo>
                        <a:pt x="42" y="205"/>
                      </a:lnTo>
                      <a:lnTo>
                        <a:pt x="41" y="204"/>
                      </a:lnTo>
                      <a:lnTo>
                        <a:pt x="39" y="204"/>
                      </a:lnTo>
                      <a:lnTo>
                        <a:pt x="38" y="204"/>
                      </a:lnTo>
                      <a:lnTo>
                        <a:pt x="35" y="204"/>
                      </a:lnTo>
                      <a:lnTo>
                        <a:pt x="34" y="204"/>
                      </a:lnTo>
                      <a:lnTo>
                        <a:pt x="33" y="203"/>
                      </a:lnTo>
                      <a:lnTo>
                        <a:pt x="33" y="202"/>
                      </a:lnTo>
                      <a:lnTo>
                        <a:pt x="33" y="201"/>
                      </a:lnTo>
                      <a:lnTo>
                        <a:pt x="32" y="200"/>
                      </a:lnTo>
                      <a:lnTo>
                        <a:pt x="32" y="199"/>
                      </a:lnTo>
                      <a:lnTo>
                        <a:pt x="33" y="198"/>
                      </a:lnTo>
                      <a:lnTo>
                        <a:pt x="32" y="198"/>
                      </a:lnTo>
                      <a:lnTo>
                        <a:pt x="31" y="197"/>
                      </a:lnTo>
                      <a:lnTo>
                        <a:pt x="31" y="196"/>
                      </a:lnTo>
                      <a:lnTo>
                        <a:pt x="30" y="195"/>
                      </a:lnTo>
                      <a:lnTo>
                        <a:pt x="31" y="194"/>
                      </a:lnTo>
                      <a:lnTo>
                        <a:pt x="31" y="193"/>
                      </a:lnTo>
                      <a:lnTo>
                        <a:pt x="30" y="193"/>
                      </a:lnTo>
                      <a:lnTo>
                        <a:pt x="29" y="194"/>
                      </a:lnTo>
                      <a:lnTo>
                        <a:pt x="28" y="195"/>
                      </a:lnTo>
                      <a:lnTo>
                        <a:pt x="27" y="195"/>
                      </a:lnTo>
                      <a:lnTo>
                        <a:pt x="28" y="194"/>
                      </a:lnTo>
                      <a:lnTo>
                        <a:pt x="28" y="193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6" name="Freeform 116">
                  <a:extLst>
                    <a:ext uri="{FF2B5EF4-FFF2-40B4-BE49-F238E27FC236}">
                      <a16:creationId xmlns:a16="http://schemas.microsoft.com/office/drawing/2014/main" id="{17F6B788-860E-47D6-9880-E4E0DA382A1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253163" y="4279900"/>
                  <a:ext cx="236537" cy="301625"/>
                </a:xfrm>
                <a:custGeom>
                  <a:avLst/>
                  <a:gdLst>
                    <a:gd name="T0" fmla="*/ 39 w 149"/>
                    <a:gd name="T1" fmla="*/ 189 h 190"/>
                    <a:gd name="T2" fmla="*/ 37 w 149"/>
                    <a:gd name="T3" fmla="*/ 190 h 190"/>
                    <a:gd name="T4" fmla="*/ 36 w 149"/>
                    <a:gd name="T5" fmla="*/ 189 h 190"/>
                    <a:gd name="T6" fmla="*/ 33 w 149"/>
                    <a:gd name="T7" fmla="*/ 187 h 190"/>
                    <a:gd name="T8" fmla="*/ 33 w 149"/>
                    <a:gd name="T9" fmla="*/ 187 h 190"/>
                    <a:gd name="T10" fmla="*/ 31 w 149"/>
                    <a:gd name="T11" fmla="*/ 188 h 190"/>
                    <a:gd name="T12" fmla="*/ 27 w 149"/>
                    <a:gd name="T13" fmla="*/ 187 h 190"/>
                    <a:gd name="T14" fmla="*/ 25 w 149"/>
                    <a:gd name="T15" fmla="*/ 187 h 190"/>
                    <a:gd name="T16" fmla="*/ 24 w 149"/>
                    <a:gd name="T17" fmla="*/ 185 h 190"/>
                    <a:gd name="T18" fmla="*/ 22 w 149"/>
                    <a:gd name="T19" fmla="*/ 183 h 190"/>
                    <a:gd name="T20" fmla="*/ 21 w 149"/>
                    <a:gd name="T21" fmla="*/ 181 h 190"/>
                    <a:gd name="T22" fmla="*/ 19 w 149"/>
                    <a:gd name="T23" fmla="*/ 181 h 190"/>
                    <a:gd name="T24" fmla="*/ 18 w 149"/>
                    <a:gd name="T25" fmla="*/ 179 h 190"/>
                    <a:gd name="T26" fmla="*/ 16 w 149"/>
                    <a:gd name="T27" fmla="*/ 178 h 190"/>
                    <a:gd name="T28" fmla="*/ 14 w 149"/>
                    <a:gd name="T29" fmla="*/ 177 h 190"/>
                    <a:gd name="T30" fmla="*/ 11 w 149"/>
                    <a:gd name="T31" fmla="*/ 174 h 190"/>
                    <a:gd name="T32" fmla="*/ 13 w 149"/>
                    <a:gd name="T33" fmla="*/ 171 h 190"/>
                    <a:gd name="T34" fmla="*/ 14 w 149"/>
                    <a:gd name="T35" fmla="*/ 171 h 190"/>
                    <a:gd name="T36" fmla="*/ 13 w 149"/>
                    <a:gd name="T37" fmla="*/ 170 h 190"/>
                    <a:gd name="T38" fmla="*/ 11 w 149"/>
                    <a:gd name="T39" fmla="*/ 169 h 190"/>
                    <a:gd name="T40" fmla="*/ 10 w 149"/>
                    <a:gd name="T41" fmla="*/ 166 h 190"/>
                    <a:gd name="T42" fmla="*/ 12 w 149"/>
                    <a:gd name="T43" fmla="*/ 165 h 190"/>
                    <a:gd name="T44" fmla="*/ 10 w 149"/>
                    <a:gd name="T45" fmla="*/ 165 h 190"/>
                    <a:gd name="T46" fmla="*/ 6 w 149"/>
                    <a:gd name="T47" fmla="*/ 165 h 190"/>
                    <a:gd name="T48" fmla="*/ 6 w 149"/>
                    <a:gd name="T49" fmla="*/ 162 h 190"/>
                    <a:gd name="T50" fmla="*/ 5 w 149"/>
                    <a:gd name="T51" fmla="*/ 160 h 190"/>
                    <a:gd name="T52" fmla="*/ 5 w 149"/>
                    <a:gd name="T53" fmla="*/ 159 h 190"/>
                    <a:gd name="T54" fmla="*/ 4 w 149"/>
                    <a:gd name="T55" fmla="*/ 156 h 190"/>
                    <a:gd name="T56" fmla="*/ 2 w 149"/>
                    <a:gd name="T57" fmla="*/ 154 h 190"/>
                    <a:gd name="T58" fmla="*/ 2 w 149"/>
                    <a:gd name="T59" fmla="*/ 152 h 190"/>
                    <a:gd name="T60" fmla="*/ 0 w 149"/>
                    <a:gd name="T61" fmla="*/ 150 h 190"/>
                    <a:gd name="T62" fmla="*/ 4 w 149"/>
                    <a:gd name="T63" fmla="*/ 148 h 190"/>
                    <a:gd name="T64" fmla="*/ 6 w 149"/>
                    <a:gd name="T65" fmla="*/ 146 h 190"/>
                    <a:gd name="T66" fmla="*/ 10 w 149"/>
                    <a:gd name="T67" fmla="*/ 142 h 190"/>
                    <a:gd name="T68" fmla="*/ 12 w 149"/>
                    <a:gd name="T69" fmla="*/ 138 h 190"/>
                    <a:gd name="T70" fmla="*/ 75 w 149"/>
                    <a:gd name="T71" fmla="*/ 39 h 190"/>
                    <a:gd name="T72" fmla="*/ 103 w 149"/>
                    <a:gd name="T73" fmla="*/ 15 h 190"/>
                    <a:gd name="T74" fmla="*/ 103 w 149"/>
                    <a:gd name="T75" fmla="*/ 12 h 190"/>
                    <a:gd name="T76" fmla="*/ 103 w 149"/>
                    <a:gd name="T77" fmla="*/ 8 h 190"/>
                    <a:gd name="T78" fmla="*/ 103 w 149"/>
                    <a:gd name="T79" fmla="*/ 5 h 190"/>
                    <a:gd name="T80" fmla="*/ 106 w 149"/>
                    <a:gd name="T81" fmla="*/ 3 h 190"/>
                    <a:gd name="T82" fmla="*/ 108 w 149"/>
                    <a:gd name="T83" fmla="*/ 3 h 190"/>
                    <a:gd name="T84" fmla="*/ 112 w 149"/>
                    <a:gd name="T85" fmla="*/ 2 h 190"/>
                    <a:gd name="T86" fmla="*/ 114 w 149"/>
                    <a:gd name="T87" fmla="*/ 3 h 190"/>
                    <a:gd name="T88" fmla="*/ 117 w 149"/>
                    <a:gd name="T89" fmla="*/ 3 h 190"/>
                    <a:gd name="T90" fmla="*/ 120 w 149"/>
                    <a:gd name="T91" fmla="*/ 2 h 190"/>
                    <a:gd name="T92" fmla="*/ 122 w 149"/>
                    <a:gd name="T93" fmla="*/ 3 h 190"/>
                    <a:gd name="T94" fmla="*/ 125 w 149"/>
                    <a:gd name="T95" fmla="*/ 4 h 190"/>
                    <a:gd name="T96" fmla="*/ 126 w 149"/>
                    <a:gd name="T97" fmla="*/ 3 h 190"/>
                    <a:gd name="T98" fmla="*/ 128 w 149"/>
                    <a:gd name="T99" fmla="*/ 3 h 190"/>
                    <a:gd name="T100" fmla="*/ 131 w 149"/>
                    <a:gd name="T101" fmla="*/ 1 h 190"/>
                    <a:gd name="T102" fmla="*/ 133 w 149"/>
                    <a:gd name="T103" fmla="*/ 0 h 190"/>
                    <a:gd name="T104" fmla="*/ 136 w 149"/>
                    <a:gd name="T105" fmla="*/ 0 h 190"/>
                    <a:gd name="T106" fmla="*/ 138 w 149"/>
                    <a:gd name="T107" fmla="*/ 1 h 190"/>
                    <a:gd name="T108" fmla="*/ 141 w 149"/>
                    <a:gd name="T109" fmla="*/ 2 h 190"/>
                    <a:gd name="T110" fmla="*/ 144 w 149"/>
                    <a:gd name="T111" fmla="*/ 3 h 190"/>
                    <a:gd name="T112" fmla="*/ 147 w 149"/>
                    <a:gd name="T113" fmla="*/ 2 h 19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149"/>
                    <a:gd name="T172" fmla="*/ 0 h 190"/>
                    <a:gd name="T173" fmla="*/ 149 w 149"/>
                    <a:gd name="T174" fmla="*/ 190 h 19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149" h="190">
                      <a:moveTo>
                        <a:pt x="40" y="189"/>
                      </a:moveTo>
                      <a:lnTo>
                        <a:pt x="39" y="189"/>
                      </a:lnTo>
                      <a:lnTo>
                        <a:pt x="39" y="190"/>
                      </a:lnTo>
                      <a:lnTo>
                        <a:pt x="38" y="190"/>
                      </a:lnTo>
                      <a:lnTo>
                        <a:pt x="37" y="190"/>
                      </a:lnTo>
                      <a:lnTo>
                        <a:pt x="36" y="190"/>
                      </a:lnTo>
                      <a:lnTo>
                        <a:pt x="36" y="189"/>
                      </a:lnTo>
                      <a:lnTo>
                        <a:pt x="35" y="189"/>
                      </a:lnTo>
                      <a:lnTo>
                        <a:pt x="34" y="188"/>
                      </a:lnTo>
                      <a:lnTo>
                        <a:pt x="33" y="187"/>
                      </a:lnTo>
                      <a:lnTo>
                        <a:pt x="33" y="186"/>
                      </a:lnTo>
                      <a:lnTo>
                        <a:pt x="33" y="187"/>
                      </a:lnTo>
                      <a:lnTo>
                        <a:pt x="33" y="188"/>
                      </a:lnTo>
                      <a:lnTo>
                        <a:pt x="32" y="188"/>
                      </a:lnTo>
                      <a:lnTo>
                        <a:pt x="31" y="188"/>
                      </a:lnTo>
                      <a:lnTo>
                        <a:pt x="30" y="188"/>
                      </a:lnTo>
                      <a:lnTo>
                        <a:pt x="29" y="188"/>
                      </a:lnTo>
                      <a:lnTo>
                        <a:pt x="27" y="187"/>
                      </a:lnTo>
                      <a:lnTo>
                        <a:pt x="27" y="186"/>
                      </a:lnTo>
                      <a:lnTo>
                        <a:pt x="26" y="187"/>
                      </a:lnTo>
                      <a:lnTo>
                        <a:pt x="25" y="187"/>
                      </a:lnTo>
                      <a:lnTo>
                        <a:pt x="25" y="186"/>
                      </a:lnTo>
                      <a:lnTo>
                        <a:pt x="24" y="186"/>
                      </a:lnTo>
                      <a:lnTo>
                        <a:pt x="24" y="185"/>
                      </a:lnTo>
                      <a:lnTo>
                        <a:pt x="23" y="184"/>
                      </a:lnTo>
                      <a:lnTo>
                        <a:pt x="23" y="183"/>
                      </a:lnTo>
                      <a:lnTo>
                        <a:pt x="22" y="183"/>
                      </a:lnTo>
                      <a:lnTo>
                        <a:pt x="21" y="181"/>
                      </a:lnTo>
                      <a:lnTo>
                        <a:pt x="20" y="180"/>
                      </a:lnTo>
                      <a:lnTo>
                        <a:pt x="19" y="180"/>
                      </a:lnTo>
                      <a:lnTo>
                        <a:pt x="19" y="181"/>
                      </a:lnTo>
                      <a:lnTo>
                        <a:pt x="18" y="181"/>
                      </a:lnTo>
                      <a:lnTo>
                        <a:pt x="18" y="180"/>
                      </a:lnTo>
                      <a:lnTo>
                        <a:pt x="18" y="179"/>
                      </a:lnTo>
                      <a:lnTo>
                        <a:pt x="17" y="179"/>
                      </a:lnTo>
                      <a:lnTo>
                        <a:pt x="16" y="178"/>
                      </a:lnTo>
                      <a:lnTo>
                        <a:pt x="15" y="177"/>
                      </a:lnTo>
                      <a:lnTo>
                        <a:pt x="14" y="177"/>
                      </a:lnTo>
                      <a:lnTo>
                        <a:pt x="14" y="176"/>
                      </a:lnTo>
                      <a:lnTo>
                        <a:pt x="13" y="175"/>
                      </a:lnTo>
                      <a:lnTo>
                        <a:pt x="11" y="174"/>
                      </a:lnTo>
                      <a:lnTo>
                        <a:pt x="11" y="172"/>
                      </a:lnTo>
                      <a:lnTo>
                        <a:pt x="12" y="171"/>
                      </a:lnTo>
                      <a:lnTo>
                        <a:pt x="13" y="171"/>
                      </a:lnTo>
                      <a:lnTo>
                        <a:pt x="13" y="172"/>
                      </a:lnTo>
                      <a:lnTo>
                        <a:pt x="14" y="172"/>
                      </a:lnTo>
                      <a:lnTo>
                        <a:pt x="14" y="171"/>
                      </a:lnTo>
                      <a:lnTo>
                        <a:pt x="14" y="170"/>
                      </a:lnTo>
                      <a:lnTo>
                        <a:pt x="13" y="170"/>
                      </a:lnTo>
                      <a:lnTo>
                        <a:pt x="12" y="170"/>
                      </a:lnTo>
                      <a:lnTo>
                        <a:pt x="11" y="170"/>
                      </a:lnTo>
                      <a:lnTo>
                        <a:pt x="11" y="169"/>
                      </a:lnTo>
                      <a:lnTo>
                        <a:pt x="11" y="168"/>
                      </a:lnTo>
                      <a:lnTo>
                        <a:pt x="10" y="167"/>
                      </a:lnTo>
                      <a:lnTo>
                        <a:pt x="10" y="166"/>
                      </a:lnTo>
                      <a:lnTo>
                        <a:pt x="11" y="165"/>
                      </a:lnTo>
                      <a:lnTo>
                        <a:pt x="12" y="165"/>
                      </a:lnTo>
                      <a:lnTo>
                        <a:pt x="11" y="165"/>
                      </a:lnTo>
                      <a:lnTo>
                        <a:pt x="10" y="165"/>
                      </a:lnTo>
                      <a:lnTo>
                        <a:pt x="8" y="165"/>
                      </a:lnTo>
                      <a:lnTo>
                        <a:pt x="7" y="165"/>
                      </a:lnTo>
                      <a:lnTo>
                        <a:pt x="6" y="165"/>
                      </a:lnTo>
                      <a:lnTo>
                        <a:pt x="5" y="164"/>
                      </a:lnTo>
                      <a:lnTo>
                        <a:pt x="5" y="163"/>
                      </a:lnTo>
                      <a:lnTo>
                        <a:pt x="6" y="162"/>
                      </a:lnTo>
                      <a:lnTo>
                        <a:pt x="6" y="161"/>
                      </a:lnTo>
                      <a:lnTo>
                        <a:pt x="6" y="160"/>
                      </a:lnTo>
                      <a:lnTo>
                        <a:pt x="5" y="160"/>
                      </a:lnTo>
                      <a:lnTo>
                        <a:pt x="4" y="160"/>
                      </a:lnTo>
                      <a:lnTo>
                        <a:pt x="5" y="160"/>
                      </a:lnTo>
                      <a:lnTo>
                        <a:pt x="5" y="159"/>
                      </a:lnTo>
                      <a:lnTo>
                        <a:pt x="6" y="158"/>
                      </a:lnTo>
                      <a:lnTo>
                        <a:pt x="4" y="157"/>
                      </a:lnTo>
                      <a:lnTo>
                        <a:pt x="4" y="156"/>
                      </a:lnTo>
                      <a:lnTo>
                        <a:pt x="3" y="156"/>
                      </a:lnTo>
                      <a:lnTo>
                        <a:pt x="2" y="155"/>
                      </a:lnTo>
                      <a:lnTo>
                        <a:pt x="2" y="154"/>
                      </a:lnTo>
                      <a:lnTo>
                        <a:pt x="2" y="153"/>
                      </a:lnTo>
                      <a:lnTo>
                        <a:pt x="2" y="152"/>
                      </a:lnTo>
                      <a:lnTo>
                        <a:pt x="1" y="152"/>
                      </a:lnTo>
                      <a:lnTo>
                        <a:pt x="0" y="151"/>
                      </a:lnTo>
                      <a:lnTo>
                        <a:pt x="0" y="150"/>
                      </a:lnTo>
                      <a:lnTo>
                        <a:pt x="1" y="150"/>
                      </a:lnTo>
                      <a:lnTo>
                        <a:pt x="3" y="148"/>
                      </a:lnTo>
                      <a:lnTo>
                        <a:pt x="4" y="148"/>
                      </a:lnTo>
                      <a:lnTo>
                        <a:pt x="4" y="147"/>
                      </a:lnTo>
                      <a:lnTo>
                        <a:pt x="5" y="147"/>
                      </a:lnTo>
                      <a:lnTo>
                        <a:pt x="6" y="146"/>
                      </a:lnTo>
                      <a:lnTo>
                        <a:pt x="8" y="145"/>
                      </a:lnTo>
                      <a:lnTo>
                        <a:pt x="9" y="143"/>
                      </a:lnTo>
                      <a:lnTo>
                        <a:pt x="10" y="142"/>
                      </a:lnTo>
                      <a:lnTo>
                        <a:pt x="10" y="141"/>
                      </a:lnTo>
                      <a:lnTo>
                        <a:pt x="10" y="140"/>
                      </a:lnTo>
                      <a:lnTo>
                        <a:pt x="12" y="138"/>
                      </a:lnTo>
                      <a:lnTo>
                        <a:pt x="74" y="41"/>
                      </a:lnTo>
                      <a:lnTo>
                        <a:pt x="74" y="40"/>
                      </a:lnTo>
                      <a:lnTo>
                        <a:pt x="75" y="39"/>
                      </a:lnTo>
                      <a:lnTo>
                        <a:pt x="103" y="18"/>
                      </a:lnTo>
                      <a:lnTo>
                        <a:pt x="103" y="17"/>
                      </a:lnTo>
                      <a:lnTo>
                        <a:pt x="103" y="15"/>
                      </a:lnTo>
                      <a:lnTo>
                        <a:pt x="103" y="14"/>
                      </a:lnTo>
                      <a:lnTo>
                        <a:pt x="103" y="13"/>
                      </a:lnTo>
                      <a:lnTo>
                        <a:pt x="103" y="12"/>
                      </a:lnTo>
                      <a:lnTo>
                        <a:pt x="103" y="11"/>
                      </a:lnTo>
                      <a:lnTo>
                        <a:pt x="103" y="8"/>
                      </a:lnTo>
                      <a:lnTo>
                        <a:pt x="103" y="7"/>
                      </a:lnTo>
                      <a:lnTo>
                        <a:pt x="103" y="6"/>
                      </a:lnTo>
                      <a:lnTo>
                        <a:pt x="103" y="5"/>
                      </a:lnTo>
                      <a:lnTo>
                        <a:pt x="103" y="4"/>
                      </a:lnTo>
                      <a:lnTo>
                        <a:pt x="105" y="3"/>
                      </a:lnTo>
                      <a:lnTo>
                        <a:pt x="106" y="3"/>
                      </a:lnTo>
                      <a:lnTo>
                        <a:pt x="107" y="3"/>
                      </a:lnTo>
                      <a:lnTo>
                        <a:pt x="108" y="3"/>
                      </a:lnTo>
                      <a:lnTo>
                        <a:pt x="109" y="3"/>
                      </a:lnTo>
                      <a:lnTo>
                        <a:pt x="110" y="2"/>
                      </a:lnTo>
                      <a:lnTo>
                        <a:pt x="112" y="2"/>
                      </a:lnTo>
                      <a:lnTo>
                        <a:pt x="113" y="3"/>
                      </a:lnTo>
                      <a:lnTo>
                        <a:pt x="114" y="3"/>
                      </a:lnTo>
                      <a:lnTo>
                        <a:pt x="115" y="3"/>
                      </a:lnTo>
                      <a:lnTo>
                        <a:pt x="117" y="3"/>
                      </a:lnTo>
                      <a:lnTo>
                        <a:pt x="118" y="3"/>
                      </a:lnTo>
                      <a:lnTo>
                        <a:pt x="119" y="2"/>
                      </a:lnTo>
                      <a:lnTo>
                        <a:pt x="120" y="2"/>
                      </a:lnTo>
                      <a:lnTo>
                        <a:pt x="120" y="3"/>
                      </a:lnTo>
                      <a:lnTo>
                        <a:pt x="121" y="3"/>
                      </a:lnTo>
                      <a:lnTo>
                        <a:pt x="122" y="3"/>
                      </a:lnTo>
                      <a:lnTo>
                        <a:pt x="123" y="4"/>
                      </a:lnTo>
                      <a:lnTo>
                        <a:pt x="124" y="4"/>
                      </a:lnTo>
                      <a:lnTo>
                        <a:pt x="125" y="4"/>
                      </a:lnTo>
                      <a:lnTo>
                        <a:pt x="125" y="3"/>
                      </a:lnTo>
                      <a:lnTo>
                        <a:pt x="126" y="3"/>
                      </a:lnTo>
                      <a:lnTo>
                        <a:pt x="127" y="3"/>
                      </a:lnTo>
                      <a:lnTo>
                        <a:pt x="128" y="3"/>
                      </a:lnTo>
                      <a:lnTo>
                        <a:pt x="130" y="3"/>
                      </a:lnTo>
                      <a:lnTo>
                        <a:pt x="131" y="2"/>
                      </a:lnTo>
                      <a:lnTo>
                        <a:pt x="131" y="1"/>
                      </a:lnTo>
                      <a:lnTo>
                        <a:pt x="132" y="1"/>
                      </a:lnTo>
                      <a:lnTo>
                        <a:pt x="132" y="0"/>
                      </a:lnTo>
                      <a:lnTo>
                        <a:pt x="133" y="0"/>
                      </a:lnTo>
                      <a:lnTo>
                        <a:pt x="134" y="0"/>
                      </a:lnTo>
                      <a:lnTo>
                        <a:pt x="135" y="0"/>
                      </a:lnTo>
                      <a:lnTo>
                        <a:pt x="136" y="0"/>
                      </a:lnTo>
                      <a:lnTo>
                        <a:pt x="137" y="0"/>
                      </a:lnTo>
                      <a:lnTo>
                        <a:pt x="138" y="1"/>
                      </a:lnTo>
                      <a:lnTo>
                        <a:pt x="139" y="1"/>
                      </a:lnTo>
                      <a:lnTo>
                        <a:pt x="140" y="1"/>
                      </a:lnTo>
                      <a:lnTo>
                        <a:pt x="141" y="2"/>
                      </a:lnTo>
                      <a:lnTo>
                        <a:pt x="143" y="2"/>
                      </a:lnTo>
                      <a:lnTo>
                        <a:pt x="143" y="3"/>
                      </a:lnTo>
                      <a:lnTo>
                        <a:pt x="144" y="3"/>
                      </a:lnTo>
                      <a:lnTo>
                        <a:pt x="145" y="2"/>
                      </a:lnTo>
                      <a:lnTo>
                        <a:pt x="146" y="2"/>
                      </a:lnTo>
                      <a:lnTo>
                        <a:pt x="147" y="2"/>
                      </a:lnTo>
                      <a:lnTo>
                        <a:pt x="148" y="1"/>
                      </a:lnTo>
                      <a:lnTo>
                        <a:pt x="149" y="1"/>
                      </a:lnTo>
                    </a:path>
                  </a:pathLst>
                </a:custGeom>
                <a:solidFill>
                  <a:srgbClr val="CC99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7" name="Freeform 117">
                  <a:extLst>
                    <a:ext uri="{FF2B5EF4-FFF2-40B4-BE49-F238E27FC236}">
                      <a16:creationId xmlns:a16="http://schemas.microsoft.com/office/drawing/2014/main" id="{6E76CE2F-0714-4BCC-BB4F-79B61E063A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427663" y="4589463"/>
                  <a:ext cx="942975" cy="673100"/>
                </a:xfrm>
                <a:custGeom>
                  <a:avLst/>
                  <a:gdLst>
                    <a:gd name="T0" fmla="*/ 141 w 594"/>
                    <a:gd name="T1" fmla="*/ 7 h 424"/>
                    <a:gd name="T2" fmla="*/ 263 w 594"/>
                    <a:gd name="T3" fmla="*/ 13 h 424"/>
                    <a:gd name="T4" fmla="*/ 268 w 594"/>
                    <a:gd name="T5" fmla="*/ 27 h 424"/>
                    <a:gd name="T6" fmla="*/ 279 w 594"/>
                    <a:gd name="T7" fmla="*/ 20 h 424"/>
                    <a:gd name="T8" fmla="*/ 292 w 594"/>
                    <a:gd name="T9" fmla="*/ 24 h 424"/>
                    <a:gd name="T10" fmla="*/ 326 w 594"/>
                    <a:gd name="T11" fmla="*/ 44 h 424"/>
                    <a:gd name="T12" fmla="*/ 534 w 594"/>
                    <a:gd name="T13" fmla="*/ 69 h 424"/>
                    <a:gd name="T14" fmla="*/ 539 w 594"/>
                    <a:gd name="T15" fmla="*/ 75 h 424"/>
                    <a:gd name="T16" fmla="*/ 546 w 594"/>
                    <a:gd name="T17" fmla="*/ 84 h 424"/>
                    <a:gd name="T18" fmla="*/ 552 w 594"/>
                    <a:gd name="T19" fmla="*/ 84 h 424"/>
                    <a:gd name="T20" fmla="*/ 562 w 594"/>
                    <a:gd name="T21" fmla="*/ 91 h 424"/>
                    <a:gd name="T22" fmla="*/ 570 w 594"/>
                    <a:gd name="T23" fmla="*/ 101 h 424"/>
                    <a:gd name="T24" fmla="*/ 583 w 594"/>
                    <a:gd name="T25" fmla="*/ 99 h 424"/>
                    <a:gd name="T26" fmla="*/ 534 w 594"/>
                    <a:gd name="T27" fmla="*/ 209 h 424"/>
                    <a:gd name="T28" fmla="*/ 460 w 594"/>
                    <a:gd name="T29" fmla="*/ 230 h 424"/>
                    <a:gd name="T30" fmla="*/ 450 w 594"/>
                    <a:gd name="T31" fmla="*/ 238 h 424"/>
                    <a:gd name="T32" fmla="*/ 438 w 594"/>
                    <a:gd name="T33" fmla="*/ 252 h 424"/>
                    <a:gd name="T34" fmla="*/ 428 w 594"/>
                    <a:gd name="T35" fmla="*/ 265 h 424"/>
                    <a:gd name="T36" fmla="*/ 416 w 594"/>
                    <a:gd name="T37" fmla="*/ 268 h 424"/>
                    <a:gd name="T38" fmla="*/ 402 w 594"/>
                    <a:gd name="T39" fmla="*/ 262 h 424"/>
                    <a:gd name="T40" fmla="*/ 388 w 594"/>
                    <a:gd name="T41" fmla="*/ 255 h 424"/>
                    <a:gd name="T42" fmla="*/ 377 w 594"/>
                    <a:gd name="T43" fmla="*/ 250 h 424"/>
                    <a:gd name="T44" fmla="*/ 361 w 594"/>
                    <a:gd name="T45" fmla="*/ 253 h 424"/>
                    <a:gd name="T46" fmla="*/ 351 w 594"/>
                    <a:gd name="T47" fmla="*/ 261 h 424"/>
                    <a:gd name="T48" fmla="*/ 344 w 594"/>
                    <a:gd name="T49" fmla="*/ 268 h 424"/>
                    <a:gd name="T50" fmla="*/ 345 w 594"/>
                    <a:gd name="T51" fmla="*/ 276 h 424"/>
                    <a:gd name="T52" fmla="*/ 343 w 594"/>
                    <a:gd name="T53" fmla="*/ 281 h 424"/>
                    <a:gd name="T54" fmla="*/ 338 w 594"/>
                    <a:gd name="T55" fmla="*/ 289 h 424"/>
                    <a:gd name="T56" fmla="*/ 338 w 594"/>
                    <a:gd name="T57" fmla="*/ 298 h 424"/>
                    <a:gd name="T58" fmla="*/ 343 w 594"/>
                    <a:gd name="T59" fmla="*/ 305 h 424"/>
                    <a:gd name="T60" fmla="*/ 335 w 594"/>
                    <a:gd name="T61" fmla="*/ 310 h 424"/>
                    <a:gd name="T62" fmla="*/ 335 w 594"/>
                    <a:gd name="T63" fmla="*/ 321 h 424"/>
                    <a:gd name="T64" fmla="*/ 338 w 594"/>
                    <a:gd name="T65" fmla="*/ 328 h 424"/>
                    <a:gd name="T66" fmla="*/ 333 w 594"/>
                    <a:gd name="T67" fmla="*/ 337 h 424"/>
                    <a:gd name="T68" fmla="*/ 321 w 594"/>
                    <a:gd name="T69" fmla="*/ 343 h 424"/>
                    <a:gd name="T70" fmla="*/ 321 w 594"/>
                    <a:gd name="T71" fmla="*/ 351 h 424"/>
                    <a:gd name="T72" fmla="*/ 315 w 594"/>
                    <a:gd name="T73" fmla="*/ 356 h 424"/>
                    <a:gd name="T74" fmla="*/ 309 w 594"/>
                    <a:gd name="T75" fmla="*/ 358 h 424"/>
                    <a:gd name="T76" fmla="*/ 303 w 594"/>
                    <a:gd name="T77" fmla="*/ 362 h 424"/>
                    <a:gd name="T78" fmla="*/ 298 w 594"/>
                    <a:gd name="T79" fmla="*/ 363 h 424"/>
                    <a:gd name="T80" fmla="*/ 289 w 594"/>
                    <a:gd name="T81" fmla="*/ 368 h 424"/>
                    <a:gd name="T82" fmla="*/ 282 w 594"/>
                    <a:gd name="T83" fmla="*/ 377 h 424"/>
                    <a:gd name="T84" fmla="*/ 289 w 594"/>
                    <a:gd name="T85" fmla="*/ 389 h 424"/>
                    <a:gd name="T86" fmla="*/ 292 w 594"/>
                    <a:gd name="T87" fmla="*/ 401 h 424"/>
                    <a:gd name="T88" fmla="*/ 283 w 594"/>
                    <a:gd name="T89" fmla="*/ 404 h 424"/>
                    <a:gd name="T90" fmla="*/ 280 w 594"/>
                    <a:gd name="T91" fmla="*/ 411 h 424"/>
                    <a:gd name="T92" fmla="*/ 280 w 594"/>
                    <a:gd name="T93" fmla="*/ 419 h 424"/>
                    <a:gd name="T94" fmla="*/ 0 w 594"/>
                    <a:gd name="T95" fmla="*/ 143 h 424"/>
                    <a:gd name="T96" fmla="*/ 7 w 594"/>
                    <a:gd name="T97" fmla="*/ 139 h 424"/>
                    <a:gd name="T98" fmla="*/ 13 w 594"/>
                    <a:gd name="T99" fmla="*/ 134 h 424"/>
                    <a:gd name="T100" fmla="*/ 20 w 594"/>
                    <a:gd name="T101" fmla="*/ 129 h 424"/>
                    <a:gd name="T102" fmla="*/ 22 w 594"/>
                    <a:gd name="T103" fmla="*/ 122 h 424"/>
                    <a:gd name="T104" fmla="*/ 25 w 594"/>
                    <a:gd name="T105" fmla="*/ 113 h 424"/>
                    <a:gd name="T106" fmla="*/ 29 w 594"/>
                    <a:gd name="T107" fmla="*/ 106 h 424"/>
                    <a:gd name="T108" fmla="*/ 32 w 594"/>
                    <a:gd name="T109" fmla="*/ 104 h 424"/>
                    <a:gd name="T110" fmla="*/ 39 w 594"/>
                    <a:gd name="T111" fmla="*/ 101 h 424"/>
                    <a:gd name="T112" fmla="*/ 43 w 594"/>
                    <a:gd name="T113" fmla="*/ 95 h 424"/>
                    <a:gd name="T114" fmla="*/ 42 w 594"/>
                    <a:gd name="T115" fmla="*/ 87 h 424"/>
                    <a:gd name="T116" fmla="*/ 38 w 594"/>
                    <a:gd name="T117" fmla="*/ 81 h 424"/>
                    <a:gd name="T118" fmla="*/ 48 w 594"/>
                    <a:gd name="T119" fmla="*/ 73 h 424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594"/>
                    <a:gd name="T181" fmla="*/ 0 h 424"/>
                    <a:gd name="T182" fmla="*/ 594 w 594"/>
                    <a:gd name="T183" fmla="*/ 424 h 424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594" h="424">
                      <a:moveTo>
                        <a:pt x="130" y="0"/>
                      </a:moveTo>
                      <a:lnTo>
                        <a:pt x="131" y="0"/>
                      </a:lnTo>
                      <a:lnTo>
                        <a:pt x="132" y="0"/>
                      </a:lnTo>
                      <a:lnTo>
                        <a:pt x="133" y="0"/>
                      </a:lnTo>
                      <a:lnTo>
                        <a:pt x="134" y="0"/>
                      </a:lnTo>
                      <a:lnTo>
                        <a:pt x="135" y="0"/>
                      </a:lnTo>
                      <a:lnTo>
                        <a:pt x="136" y="0"/>
                      </a:lnTo>
                      <a:lnTo>
                        <a:pt x="137" y="1"/>
                      </a:lnTo>
                      <a:lnTo>
                        <a:pt x="138" y="2"/>
                      </a:lnTo>
                      <a:lnTo>
                        <a:pt x="138" y="3"/>
                      </a:lnTo>
                      <a:lnTo>
                        <a:pt x="138" y="4"/>
                      </a:lnTo>
                      <a:lnTo>
                        <a:pt x="138" y="5"/>
                      </a:lnTo>
                      <a:lnTo>
                        <a:pt x="138" y="6"/>
                      </a:lnTo>
                      <a:lnTo>
                        <a:pt x="139" y="6"/>
                      </a:lnTo>
                      <a:lnTo>
                        <a:pt x="139" y="7"/>
                      </a:lnTo>
                      <a:lnTo>
                        <a:pt x="141" y="7"/>
                      </a:lnTo>
                      <a:lnTo>
                        <a:pt x="144" y="8"/>
                      </a:lnTo>
                      <a:lnTo>
                        <a:pt x="144" y="9"/>
                      </a:lnTo>
                      <a:lnTo>
                        <a:pt x="145" y="10"/>
                      </a:lnTo>
                      <a:lnTo>
                        <a:pt x="145" y="11"/>
                      </a:lnTo>
                      <a:lnTo>
                        <a:pt x="146" y="11"/>
                      </a:lnTo>
                      <a:lnTo>
                        <a:pt x="152" y="13"/>
                      </a:lnTo>
                      <a:lnTo>
                        <a:pt x="154" y="16"/>
                      </a:lnTo>
                      <a:lnTo>
                        <a:pt x="156" y="17"/>
                      </a:lnTo>
                      <a:lnTo>
                        <a:pt x="160" y="17"/>
                      </a:lnTo>
                      <a:lnTo>
                        <a:pt x="166" y="18"/>
                      </a:lnTo>
                      <a:lnTo>
                        <a:pt x="215" y="14"/>
                      </a:lnTo>
                      <a:lnTo>
                        <a:pt x="263" y="11"/>
                      </a:lnTo>
                      <a:lnTo>
                        <a:pt x="263" y="12"/>
                      </a:lnTo>
                      <a:lnTo>
                        <a:pt x="263" y="13"/>
                      </a:lnTo>
                      <a:lnTo>
                        <a:pt x="264" y="16"/>
                      </a:lnTo>
                      <a:lnTo>
                        <a:pt x="264" y="17"/>
                      </a:lnTo>
                      <a:lnTo>
                        <a:pt x="264" y="18"/>
                      </a:lnTo>
                      <a:lnTo>
                        <a:pt x="265" y="19"/>
                      </a:lnTo>
                      <a:lnTo>
                        <a:pt x="265" y="20"/>
                      </a:lnTo>
                      <a:lnTo>
                        <a:pt x="265" y="21"/>
                      </a:lnTo>
                      <a:lnTo>
                        <a:pt x="265" y="22"/>
                      </a:lnTo>
                      <a:lnTo>
                        <a:pt x="266" y="23"/>
                      </a:lnTo>
                      <a:lnTo>
                        <a:pt x="266" y="24"/>
                      </a:lnTo>
                      <a:lnTo>
                        <a:pt x="267" y="26"/>
                      </a:lnTo>
                      <a:lnTo>
                        <a:pt x="267" y="27"/>
                      </a:lnTo>
                      <a:lnTo>
                        <a:pt x="267" y="28"/>
                      </a:lnTo>
                      <a:lnTo>
                        <a:pt x="268" y="29"/>
                      </a:lnTo>
                      <a:lnTo>
                        <a:pt x="268" y="28"/>
                      </a:lnTo>
                      <a:lnTo>
                        <a:pt x="268" y="27"/>
                      </a:lnTo>
                      <a:lnTo>
                        <a:pt x="269" y="27"/>
                      </a:lnTo>
                      <a:lnTo>
                        <a:pt x="269" y="26"/>
                      </a:lnTo>
                      <a:lnTo>
                        <a:pt x="271" y="26"/>
                      </a:lnTo>
                      <a:lnTo>
                        <a:pt x="272" y="25"/>
                      </a:lnTo>
                      <a:lnTo>
                        <a:pt x="272" y="24"/>
                      </a:lnTo>
                      <a:lnTo>
                        <a:pt x="273" y="24"/>
                      </a:lnTo>
                      <a:lnTo>
                        <a:pt x="274" y="24"/>
                      </a:lnTo>
                      <a:lnTo>
                        <a:pt x="274" y="23"/>
                      </a:lnTo>
                      <a:lnTo>
                        <a:pt x="275" y="23"/>
                      </a:lnTo>
                      <a:lnTo>
                        <a:pt x="275" y="22"/>
                      </a:lnTo>
                      <a:lnTo>
                        <a:pt x="274" y="21"/>
                      </a:lnTo>
                      <a:lnTo>
                        <a:pt x="274" y="20"/>
                      </a:lnTo>
                      <a:lnTo>
                        <a:pt x="275" y="20"/>
                      </a:lnTo>
                      <a:lnTo>
                        <a:pt x="276" y="19"/>
                      </a:lnTo>
                      <a:lnTo>
                        <a:pt x="277" y="19"/>
                      </a:lnTo>
                      <a:lnTo>
                        <a:pt x="278" y="20"/>
                      </a:lnTo>
                      <a:lnTo>
                        <a:pt x="279" y="20"/>
                      </a:lnTo>
                      <a:lnTo>
                        <a:pt x="280" y="21"/>
                      </a:lnTo>
                      <a:lnTo>
                        <a:pt x="281" y="21"/>
                      </a:lnTo>
                      <a:lnTo>
                        <a:pt x="282" y="22"/>
                      </a:lnTo>
                      <a:lnTo>
                        <a:pt x="283" y="22"/>
                      </a:lnTo>
                      <a:lnTo>
                        <a:pt x="284" y="22"/>
                      </a:lnTo>
                      <a:lnTo>
                        <a:pt x="284" y="23"/>
                      </a:lnTo>
                      <a:lnTo>
                        <a:pt x="285" y="23"/>
                      </a:lnTo>
                      <a:lnTo>
                        <a:pt x="286" y="23"/>
                      </a:lnTo>
                      <a:lnTo>
                        <a:pt x="287" y="23"/>
                      </a:lnTo>
                      <a:lnTo>
                        <a:pt x="288" y="24"/>
                      </a:lnTo>
                      <a:lnTo>
                        <a:pt x="288" y="25"/>
                      </a:lnTo>
                      <a:lnTo>
                        <a:pt x="289" y="25"/>
                      </a:lnTo>
                      <a:lnTo>
                        <a:pt x="290" y="24"/>
                      </a:lnTo>
                      <a:lnTo>
                        <a:pt x="291" y="24"/>
                      </a:lnTo>
                      <a:lnTo>
                        <a:pt x="292" y="23"/>
                      </a:lnTo>
                      <a:lnTo>
                        <a:pt x="292" y="24"/>
                      </a:lnTo>
                      <a:lnTo>
                        <a:pt x="293" y="25"/>
                      </a:lnTo>
                      <a:lnTo>
                        <a:pt x="294" y="27"/>
                      </a:lnTo>
                      <a:lnTo>
                        <a:pt x="297" y="30"/>
                      </a:lnTo>
                      <a:lnTo>
                        <a:pt x="298" y="32"/>
                      </a:lnTo>
                      <a:lnTo>
                        <a:pt x="299" y="32"/>
                      </a:lnTo>
                      <a:lnTo>
                        <a:pt x="302" y="32"/>
                      </a:lnTo>
                      <a:lnTo>
                        <a:pt x="303" y="33"/>
                      </a:lnTo>
                      <a:lnTo>
                        <a:pt x="304" y="34"/>
                      </a:lnTo>
                      <a:lnTo>
                        <a:pt x="305" y="34"/>
                      </a:lnTo>
                      <a:lnTo>
                        <a:pt x="306" y="36"/>
                      </a:lnTo>
                      <a:lnTo>
                        <a:pt x="306" y="37"/>
                      </a:lnTo>
                      <a:lnTo>
                        <a:pt x="307" y="37"/>
                      </a:lnTo>
                      <a:lnTo>
                        <a:pt x="308" y="38"/>
                      </a:lnTo>
                      <a:lnTo>
                        <a:pt x="309" y="40"/>
                      </a:lnTo>
                      <a:lnTo>
                        <a:pt x="312" y="40"/>
                      </a:lnTo>
                      <a:lnTo>
                        <a:pt x="319" y="41"/>
                      </a:lnTo>
                      <a:lnTo>
                        <a:pt x="326" y="44"/>
                      </a:lnTo>
                      <a:lnTo>
                        <a:pt x="369" y="65"/>
                      </a:lnTo>
                      <a:lnTo>
                        <a:pt x="401" y="80"/>
                      </a:lnTo>
                      <a:lnTo>
                        <a:pt x="407" y="83"/>
                      </a:lnTo>
                      <a:lnTo>
                        <a:pt x="433" y="85"/>
                      </a:lnTo>
                      <a:lnTo>
                        <a:pt x="440" y="87"/>
                      </a:lnTo>
                      <a:lnTo>
                        <a:pt x="450" y="87"/>
                      </a:lnTo>
                      <a:lnTo>
                        <a:pt x="450" y="88"/>
                      </a:lnTo>
                      <a:lnTo>
                        <a:pt x="461" y="87"/>
                      </a:lnTo>
                      <a:lnTo>
                        <a:pt x="477" y="91"/>
                      </a:lnTo>
                      <a:lnTo>
                        <a:pt x="532" y="64"/>
                      </a:lnTo>
                      <a:lnTo>
                        <a:pt x="532" y="65"/>
                      </a:lnTo>
                      <a:lnTo>
                        <a:pt x="532" y="66"/>
                      </a:lnTo>
                      <a:lnTo>
                        <a:pt x="533" y="66"/>
                      </a:lnTo>
                      <a:lnTo>
                        <a:pt x="533" y="67"/>
                      </a:lnTo>
                      <a:lnTo>
                        <a:pt x="533" y="68"/>
                      </a:lnTo>
                      <a:lnTo>
                        <a:pt x="533" y="69"/>
                      </a:lnTo>
                      <a:lnTo>
                        <a:pt x="534" y="69"/>
                      </a:lnTo>
                      <a:lnTo>
                        <a:pt x="534" y="70"/>
                      </a:lnTo>
                      <a:lnTo>
                        <a:pt x="534" y="71"/>
                      </a:lnTo>
                      <a:lnTo>
                        <a:pt x="535" y="71"/>
                      </a:lnTo>
                      <a:lnTo>
                        <a:pt x="536" y="71"/>
                      </a:lnTo>
                      <a:lnTo>
                        <a:pt x="536" y="70"/>
                      </a:lnTo>
                      <a:lnTo>
                        <a:pt x="536" y="69"/>
                      </a:lnTo>
                      <a:lnTo>
                        <a:pt x="537" y="69"/>
                      </a:lnTo>
                      <a:lnTo>
                        <a:pt x="538" y="69"/>
                      </a:lnTo>
                      <a:lnTo>
                        <a:pt x="538" y="70"/>
                      </a:lnTo>
                      <a:lnTo>
                        <a:pt x="539" y="71"/>
                      </a:lnTo>
                      <a:lnTo>
                        <a:pt x="539" y="72"/>
                      </a:lnTo>
                      <a:lnTo>
                        <a:pt x="539" y="73"/>
                      </a:lnTo>
                      <a:lnTo>
                        <a:pt x="539" y="74"/>
                      </a:lnTo>
                      <a:lnTo>
                        <a:pt x="539" y="75"/>
                      </a:lnTo>
                      <a:lnTo>
                        <a:pt x="539" y="76"/>
                      </a:lnTo>
                      <a:lnTo>
                        <a:pt x="540" y="76"/>
                      </a:lnTo>
                      <a:lnTo>
                        <a:pt x="541" y="77"/>
                      </a:lnTo>
                      <a:lnTo>
                        <a:pt x="542" y="77"/>
                      </a:lnTo>
                      <a:lnTo>
                        <a:pt x="542" y="78"/>
                      </a:lnTo>
                      <a:lnTo>
                        <a:pt x="543" y="78"/>
                      </a:lnTo>
                      <a:lnTo>
                        <a:pt x="543" y="79"/>
                      </a:lnTo>
                      <a:lnTo>
                        <a:pt x="544" y="79"/>
                      </a:lnTo>
                      <a:lnTo>
                        <a:pt x="544" y="80"/>
                      </a:lnTo>
                      <a:lnTo>
                        <a:pt x="545" y="80"/>
                      </a:lnTo>
                      <a:lnTo>
                        <a:pt x="545" y="81"/>
                      </a:lnTo>
                      <a:lnTo>
                        <a:pt x="545" y="82"/>
                      </a:lnTo>
                      <a:lnTo>
                        <a:pt x="545" y="83"/>
                      </a:lnTo>
                      <a:lnTo>
                        <a:pt x="545" y="84"/>
                      </a:lnTo>
                      <a:lnTo>
                        <a:pt x="546" y="84"/>
                      </a:lnTo>
                      <a:lnTo>
                        <a:pt x="546" y="85"/>
                      </a:lnTo>
                      <a:lnTo>
                        <a:pt x="547" y="85"/>
                      </a:lnTo>
                      <a:lnTo>
                        <a:pt x="547" y="84"/>
                      </a:lnTo>
                      <a:lnTo>
                        <a:pt x="548" y="84"/>
                      </a:lnTo>
                      <a:lnTo>
                        <a:pt x="548" y="83"/>
                      </a:lnTo>
                      <a:lnTo>
                        <a:pt x="548" y="82"/>
                      </a:lnTo>
                      <a:lnTo>
                        <a:pt x="548" y="81"/>
                      </a:lnTo>
                      <a:lnTo>
                        <a:pt x="549" y="81"/>
                      </a:lnTo>
                      <a:lnTo>
                        <a:pt x="550" y="81"/>
                      </a:lnTo>
                      <a:lnTo>
                        <a:pt x="550" y="82"/>
                      </a:lnTo>
                      <a:lnTo>
                        <a:pt x="551" y="82"/>
                      </a:lnTo>
                      <a:lnTo>
                        <a:pt x="551" y="83"/>
                      </a:lnTo>
                      <a:lnTo>
                        <a:pt x="551" y="84"/>
                      </a:lnTo>
                      <a:lnTo>
                        <a:pt x="552" y="84"/>
                      </a:lnTo>
                      <a:lnTo>
                        <a:pt x="552" y="85"/>
                      </a:lnTo>
                      <a:lnTo>
                        <a:pt x="553" y="85"/>
                      </a:lnTo>
                      <a:lnTo>
                        <a:pt x="553" y="86"/>
                      </a:lnTo>
                      <a:lnTo>
                        <a:pt x="554" y="86"/>
                      </a:lnTo>
                      <a:lnTo>
                        <a:pt x="555" y="87"/>
                      </a:lnTo>
                      <a:lnTo>
                        <a:pt x="556" y="87"/>
                      </a:lnTo>
                      <a:lnTo>
                        <a:pt x="557" y="87"/>
                      </a:lnTo>
                      <a:lnTo>
                        <a:pt x="558" y="87"/>
                      </a:lnTo>
                      <a:lnTo>
                        <a:pt x="559" y="87"/>
                      </a:lnTo>
                      <a:lnTo>
                        <a:pt x="560" y="88"/>
                      </a:lnTo>
                      <a:lnTo>
                        <a:pt x="561" y="88"/>
                      </a:lnTo>
                      <a:lnTo>
                        <a:pt x="561" y="89"/>
                      </a:lnTo>
                      <a:lnTo>
                        <a:pt x="562" y="89"/>
                      </a:lnTo>
                      <a:lnTo>
                        <a:pt x="562" y="90"/>
                      </a:lnTo>
                      <a:lnTo>
                        <a:pt x="562" y="91"/>
                      </a:lnTo>
                      <a:lnTo>
                        <a:pt x="561" y="92"/>
                      </a:lnTo>
                      <a:lnTo>
                        <a:pt x="561" y="93"/>
                      </a:lnTo>
                      <a:lnTo>
                        <a:pt x="561" y="94"/>
                      </a:lnTo>
                      <a:lnTo>
                        <a:pt x="561" y="95"/>
                      </a:lnTo>
                      <a:lnTo>
                        <a:pt x="561" y="96"/>
                      </a:lnTo>
                      <a:lnTo>
                        <a:pt x="562" y="96"/>
                      </a:lnTo>
                      <a:lnTo>
                        <a:pt x="562" y="97"/>
                      </a:lnTo>
                      <a:lnTo>
                        <a:pt x="563" y="98"/>
                      </a:lnTo>
                      <a:lnTo>
                        <a:pt x="564" y="98"/>
                      </a:lnTo>
                      <a:lnTo>
                        <a:pt x="565" y="98"/>
                      </a:lnTo>
                      <a:lnTo>
                        <a:pt x="565" y="99"/>
                      </a:lnTo>
                      <a:lnTo>
                        <a:pt x="566" y="100"/>
                      </a:lnTo>
                      <a:lnTo>
                        <a:pt x="567" y="100"/>
                      </a:lnTo>
                      <a:lnTo>
                        <a:pt x="568" y="101"/>
                      </a:lnTo>
                      <a:lnTo>
                        <a:pt x="569" y="101"/>
                      </a:lnTo>
                      <a:lnTo>
                        <a:pt x="570" y="101"/>
                      </a:lnTo>
                      <a:lnTo>
                        <a:pt x="570" y="102"/>
                      </a:lnTo>
                      <a:lnTo>
                        <a:pt x="571" y="102"/>
                      </a:lnTo>
                      <a:lnTo>
                        <a:pt x="572" y="101"/>
                      </a:lnTo>
                      <a:lnTo>
                        <a:pt x="573" y="101"/>
                      </a:lnTo>
                      <a:lnTo>
                        <a:pt x="574" y="101"/>
                      </a:lnTo>
                      <a:lnTo>
                        <a:pt x="575" y="101"/>
                      </a:lnTo>
                      <a:lnTo>
                        <a:pt x="576" y="101"/>
                      </a:lnTo>
                      <a:lnTo>
                        <a:pt x="577" y="101"/>
                      </a:lnTo>
                      <a:lnTo>
                        <a:pt x="578" y="100"/>
                      </a:lnTo>
                      <a:lnTo>
                        <a:pt x="579" y="100"/>
                      </a:lnTo>
                      <a:lnTo>
                        <a:pt x="580" y="100"/>
                      </a:lnTo>
                      <a:lnTo>
                        <a:pt x="581" y="100"/>
                      </a:lnTo>
                      <a:lnTo>
                        <a:pt x="581" y="99"/>
                      </a:lnTo>
                      <a:lnTo>
                        <a:pt x="582" y="99"/>
                      </a:lnTo>
                      <a:lnTo>
                        <a:pt x="583" y="99"/>
                      </a:lnTo>
                      <a:lnTo>
                        <a:pt x="584" y="100"/>
                      </a:lnTo>
                      <a:lnTo>
                        <a:pt x="584" y="101"/>
                      </a:lnTo>
                      <a:lnTo>
                        <a:pt x="585" y="102"/>
                      </a:lnTo>
                      <a:lnTo>
                        <a:pt x="586" y="102"/>
                      </a:lnTo>
                      <a:lnTo>
                        <a:pt x="586" y="101"/>
                      </a:lnTo>
                      <a:lnTo>
                        <a:pt x="587" y="100"/>
                      </a:lnTo>
                      <a:lnTo>
                        <a:pt x="587" y="99"/>
                      </a:lnTo>
                      <a:lnTo>
                        <a:pt x="588" y="98"/>
                      </a:lnTo>
                      <a:lnTo>
                        <a:pt x="589" y="98"/>
                      </a:lnTo>
                      <a:lnTo>
                        <a:pt x="590" y="98"/>
                      </a:lnTo>
                      <a:lnTo>
                        <a:pt x="591" y="98"/>
                      </a:lnTo>
                      <a:lnTo>
                        <a:pt x="592" y="98"/>
                      </a:lnTo>
                      <a:lnTo>
                        <a:pt x="593" y="98"/>
                      </a:lnTo>
                      <a:lnTo>
                        <a:pt x="594" y="98"/>
                      </a:lnTo>
                      <a:lnTo>
                        <a:pt x="534" y="209"/>
                      </a:lnTo>
                      <a:lnTo>
                        <a:pt x="455" y="219"/>
                      </a:lnTo>
                      <a:lnTo>
                        <a:pt x="455" y="220"/>
                      </a:lnTo>
                      <a:lnTo>
                        <a:pt x="455" y="221"/>
                      </a:lnTo>
                      <a:lnTo>
                        <a:pt x="456" y="221"/>
                      </a:lnTo>
                      <a:lnTo>
                        <a:pt x="456" y="222"/>
                      </a:lnTo>
                      <a:lnTo>
                        <a:pt x="457" y="222"/>
                      </a:lnTo>
                      <a:lnTo>
                        <a:pt x="457" y="223"/>
                      </a:lnTo>
                      <a:lnTo>
                        <a:pt x="457" y="224"/>
                      </a:lnTo>
                      <a:lnTo>
                        <a:pt x="457" y="225"/>
                      </a:lnTo>
                      <a:lnTo>
                        <a:pt x="458" y="225"/>
                      </a:lnTo>
                      <a:lnTo>
                        <a:pt x="459" y="226"/>
                      </a:lnTo>
                      <a:lnTo>
                        <a:pt x="459" y="227"/>
                      </a:lnTo>
                      <a:lnTo>
                        <a:pt x="460" y="228"/>
                      </a:lnTo>
                      <a:lnTo>
                        <a:pt x="460" y="229"/>
                      </a:lnTo>
                      <a:lnTo>
                        <a:pt x="460" y="230"/>
                      </a:lnTo>
                      <a:lnTo>
                        <a:pt x="460" y="231"/>
                      </a:lnTo>
                      <a:lnTo>
                        <a:pt x="460" y="232"/>
                      </a:lnTo>
                      <a:lnTo>
                        <a:pt x="459" y="232"/>
                      </a:lnTo>
                      <a:lnTo>
                        <a:pt x="458" y="231"/>
                      </a:lnTo>
                      <a:lnTo>
                        <a:pt x="457" y="232"/>
                      </a:lnTo>
                      <a:lnTo>
                        <a:pt x="456" y="232"/>
                      </a:lnTo>
                      <a:lnTo>
                        <a:pt x="455" y="232"/>
                      </a:lnTo>
                      <a:lnTo>
                        <a:pt x="455" y="233"/>
                      </a:lnTo>
                      <a:lnTo>
                        <a:pt x="454" y="233"/>
                      </a:lnTo>
                      <a:lnTo>
                        <a:pt x="454" y="234"/>
                      </a:lnTo>
                      <a:lnTo>
                        <a:pt x="454" y="235"/>
                      </a:lnTo>
                      <a:lnTo>
                        <a:pt x="453" y="236"/>
                      </a:lnTo>
                      <a:lnTo>
                        <a:pt x="452" y="236"/>
                      </a:lnTo>
                      <a:lnTo>
                        <a:pt x="451" y="237"/>
                      </a:lnTo>
                      <a:lnTo>
                        <a:pt x="450" y="237"/>
                      </a:lnTo>
                      <a:lnTo>
                        <a:pt x="450" y="238"/>
                      </a:lnTo>
                      <a:lnTo>
                        <a:pt x="449" y="238"/>
                      </a:lnTo>
                      <a:lnTo>
                        <a:pt x="448" y="239"/>
                      </a:lnTo>
                      <a:lnTo>
                        <a:pt x="448" y="240"/>
                      </a:lnTo>
                      <a:lnTo>
                        <a:pt x="447" y="240"/>
                      </a:lnTo>
                      <a:lnTo>
                        <a:pt x="447" y="241"/>
                      </a:lnTo>
                      <a:lnTo>
                        <a:pt x="446" y="242"/>
                      </a:lnTo>
                      <a:lnTo>
                        <a:pt x="444" y="243"/>
                      </a:lnTo>
                      <a:lnTo>
                        <a:pt x="443" y="244"/>
                      </a:lnTo>
                      <a:lnTo>
                        <a:pt x="443" y="245"/>
                      </a:lnTo>
                      <a:lnTo>
                        <a:pt x="443" y="246"/>
                      </a:lnTo>
                      <a:lnTo>
                        <a:pt x="442" y="248"/>
                      </a:lnTo>
                      <a:lnTo>
                        <a:pt x="441" y="249"/>
                      </a:lnTo>
                      <a:lnTo>
                        <a:pt x="440" y="250"/>
                      </a:lnTo>
                      <a:lnTo>
                        <a:pt x="439" y="251"/>
                      </a:lnTo>
                      <a:lnTo>
                        <a:pt x="438" y="252"/>
                      </a:lnTo>
                      <a:lnTo>
                        <a:pt x="437" y="253"/>
                      </a:lnTo>
                      <a:lnTo>
                        <a:pt x="437" y="254"/>
                      </a:lnTo>
                      <a:lnTo>
                        <a:pt x="436" y="255"/>
                      </a:lnTo>
                      <a:lnTo>
                        <a:pt x="435" y="255"/>
                      </a:lnTo>
                      <a:lnTo>
                        <a:pt x="435" y="256"/>
                      </a:lnTo>
                      <a:lnTo>
                        <a:pt x="435" y="257"/>
                      </a:lnTo>
                      <a:lnTo>
                        <a:pt x="434" y="258"/>
                      </a:lnTo>
                      <a:lnTo>
                        <a:pt x="434" y="259"/>
                      </a:lnTo>
                      <a:lnTo>
                        <a:pt x="433" y="259"/>
                      </a:lnTo>
                      <a:lnTo>
                        <a:pt x="431" y="261"/>
                      </a:lnTo>
                      <a:lnTo>
                        <a:pt x="430" y="261"/>
                      </a:lnTo>
                      <a:lnTo>
                        <a:pt x="429" y="263"/>
                      </a:lnTo>
                      <a:lnTo>
                        <a:pt x="429" y="264"/>
                      </a:lnTo>
                      <a:lnTo>
                        <a:pt x="428" y="264"/>
                      </a:lnTo>
                      <a:lnTo>
                        <a:pt x="428" y="265"/>
                      </a:lnTo>
                      <a:lnTo>
                        <a:pt x="427" y="265"/>
                      </a:lnTo>
                      <a:lnTo>
                        <a:pt x="427" y="266"/>
                      </a:lnTo>
                      <a:lnTo>
                        <a:pt x="426" y="266"/>
                      </a:lnTo>
                      <a:lnTo>
                        <a:pt x="426" y="267"/>
                      </a:lnTo>
                      <a:lnTo>
                        <a:pt x="426" y="268"/>
                      </a:lnTo>
                      <a:lnTo>
                        <a:pt x="425" y="269"/>
                      </a:lnTo>
                      <a:lnTo>
                        <a:pt x="425" y="271"/>
                      </a:lnTo>
                      <a:lnTo>
                        <a:pt x="424" y="270"/>
                      </a:lnTo>
                      <a:lnTo>
                        <a:pt x="423" y="270"/>
                      </a:lnTo>
                      <a:lnTo>
                        <a:pt x="422" y="270"/>
                      </a:lnTo>
                      <a:lnTo>
                        <a:pt x="421" y="270"/>
                      </a:lnTo>
                      <a:lnTo>
                        <a:pt x="420" y="270"/>
                      </a:lnTo>
                      <a:lnTo>
                        <a:pt x="419" y="269"/>
                      </a:lnTo>
                      <a:lnTo>
                        <a:pt x="418" y="269"/>
                      </a:lnTo>
                      <a:lnTo>
                        <a:pt x="416" y="268"/>
                      </a:lnTo>
                      <a:lnTo>
                        <a:pt x="415" y="267"/>
                      </a:lnTo>
                      <a:lnTo>
                        <a:pt x="414" y="267"/>
                      </a:lnTo>
                      <a:lnTo>
                        <a:pt x="413" y="267"/>
                      </a:lnTo>
                      <a:lnTo>
                        <a:pt x="412" y="265"/>
                      </a:lnTo>
                      <a:lnTo>
                        <a:pt x="411" y="265"/>
                      </a:lnTo>
                      <a:lnTo>
                        <a:pt x="410" y="265"/>
                      </a:lnTo>
                      <a:lnTo>
                        <a:pt x="409" y="265"/>
                      </a:lnTo>
                      <a:lnTo>
                        <a:pt x="408" y="265"/>
                      </a:lnTo>
                      <a:lnTo>
                        <a:pt x="408" y="264"/>
                      </a:lnTo>
                      <a:lnTo>
                        <a:pt x="407" y="264"/>
                      </a:lnTo>
                      <a:lnTo>
                        <a:pt x="407" y="263"/>
                      </a:lnTo>
                      <a:lnTo>
                        <a:pt x="406" y="263"/>
                      </a:lnTo>
                      <a:lnTo>
                        <a:pt x="405" y="264"/>
                      </a:lnTo>
                      <a:lnTo>
                        <a:pt x="404" y="263"/>
                      </a:lnTo>
                      <a:lnTo>
                        <a:pt x="403" y="263"/>
                      </a:lnTo>
                      <a:lnTo>
                        <a:pt x="402" y="263"/>
                      </a:lnTo>
                      <a:lnTo>
                        <a:pt x="402" y="262"/>
                      </a:lnTo>
                      <a:lnTo>
                        <a:pt x="401" y="262"/>
                      </a:lnTo>
                      <a:lnTo>
                        <a:pt x="400" y="262"/>
                      </a:lnTo>
                      <a:lnTo>
                        <a:pt x="399" y="261"/>
                      </a:lnTo>
                      <a:lnTo>
                        <a:pt x="398" y="261"/>
                      </a:lnTo>
                      <a:lnTo>
                        <a:pt x="397" y="260"/>
                      </a:lnTo>
                      <a:lnTo>
                        <a:pt x="396" y="260"/>
                      </a:lnTo>
                      <a:lnTo>
                        <a:pt x="396" y="259"/>
                      </a:lnTo>
                      <a:lnTo>
                        <a:pt x="395" y="259"/>
                      </a:lnTo>
                      <a:lnTo>
                        <a:pt x="395" y="258"/>
                      </a:lnTo>
                      <a:lnTo>
                        <a:pt x="393" y="258"/>
                      </a:lnTo>
                      <a:lnTo>
                        <a:pt x="392" y="257"/>
                      </a:lnTo>
                      <a:lnTo>
                        <a:pt x="390" y="256"/>
                      </a:lnTo>
                      <a:lnTo>
                        <a:pt x="389" y="256"/>
                      </a:lnTo>
                      <a:lnTo>
                        <a:pt x="388" y="255"/>
                      </a:lnTo>
                      <a:lnTo>
                        <a:pt x="386" y="255"/>
                      </a:lnTo>
                      <a:lnTo>
                        <a:pt x="385" y="255"/>
                      </a:lnTo>
                      <a:lnTo>
                        <a:pt x="384" y="255"/>
                      </a:lnTo>
                      <a:lnTo>
                        <a:pt x="383" y="255"/>
                      </a:lnTo>
                      <a:lnTo>
                        <a:pt x="382" y="255"/>
                      </a:lnTo>
                      <a:lnTo>
                        <a:pt x="381" y="254"/>
                      </a:lnTo>
                      <a:lnTo>
                        <a:pt x="381" y="253"/>
                      </a:lnTo>
                      <a:lnTo>
                        <a:pt x="381" y="252"/>
                      </a:lnTo>
                      <a:lnTo>
                        <a:pt x="380" y="252"/>
                      </a:lnTo>
                      <a:lnTo>
                        <a:pt x="380" y="251"/>
                      </a:lnTo>
                      <a:lnTo>
                        <a:pt x="379" y="251"/>
                      </a:lnTo>
                      <a:lnTo>
                        <a:pt x="379" y="252"/>
                      </a:lnTo>
                      <a:lnTo>
                        <a:pt x="379" y="251"/>
                      </a:lnTo>
                      <a:lnTo>
                        <a:pt x="378" y="251"/>
                      </a:lnTo>
                      <a:lnTo>
                        <a:pt x="378" y="250"/>
                      </a:lnTo>
                      <a:lnTo>
                        <a:pt x="377" y="250"/>
                      </a:lnTo>
                      <a:lnTo>
                        <a:pt x="377" y="249"/>
                      </a:lnTo>
                      <a:lnTo>
                        <a:pt x="374" y="249"/>
                      </a:lnTo>
                      <a:lnTo>
                        <a:pt x="373" y="249"/>
                      </a:lnTo>
                      <a:lnTo>
                        <a:pt x="372" y="248"/>
                      </a:lnTo>
                      <a:lnTo>
                        <a:pt x="369" y="248"/>
                      </a:lnTo>
                      <a:lnTo>
                        <a:pt x="368" y="249"/>
                      </a:lnTo>
                      <a:lnTo>
                        <a:pt x="367" y="249"/>
                      </a:lnTo>
                      <a:lnTo>
                        <a:pt x="365" y="249"/>
                      </a:lnTo>
                      <a:lnTo>
                        <a:pt x="364" y="250"/>
                      </a:lnTo>
                      <a:lnTo>
                        <a:pt x="363" y="250"/>
                      </a:lnTo>
                      <a:lnTo>
                        <a:pt x="363" y="251"/>
                      </a:lnTo>
                      <a:lnTo>
                        <a:pt x="363" y="252"/>
                      </a:lnTo>
                      <a:lnTo>
                        <a:pt x="362" y="252"/>
                      </a:lnTo>
                      <a:lnTo>
                        <a:pt x="361" y="253"/>
                      </a:lnTo>
                      <a:lnTo>
                        <a:pt x="361" y="254"/>
                      </a:lnTo>
                      <a:lnTo>
                        <a:pt x="361" y="255"/>
                      </a:lnTo>
                      <a:lnTo>
                        <a:pt x="360" y="256"/>
                      </a:lnTo>
                      <a:lnTo>
                        <a:pt x="359" y="257"/>
                      </a:lnTo>
                      <a:lnTo>
                        <a:pt x="358" y="258"/>
                      </a:lnTo>
                      <a:lnTo>
                        <a:pt x="357" y="258"/>
                      </a:lnTo>
                      <a:lnTo>
                        <a:pt x="356" y="259"/>
                      </a:lnTo>
                      <a:lnTo>
                        <a:pt x="355" y="259"/>
                      </a:lnTo>
                      <a:lnTo>
                        <a:pt x="354" y="260"/>
                      </a:lnTo>
                      <a:lnTo>
                        <a:pt x="353" y="259"/>
                      </a:lnTo>
                      <a:lnTo>
                        <a:pt x="352" y="260"/>
                      </a:lnTo>
                      <a:lnTo>
                        <a:pt x="351" y="260"/>
                      </a:lnTo>
                      <a:lnTo>
                        <a:pt x="351" y="261"/>
                      </a:lnTo>
                      <a:lnTo>
                        <a:pt x="350" y="262"/>
                      </a:lnTo>
                      <a:lnTo>
                        <a:pt x="350" y="263"/>
                      </a:lnTo>
                      <a:lnTo>
                        <a:pt x="350" y="264"/>
                      </a:lnTo>
                      <a:lnTo>
                        <a:pt x="350" y="265"/>
                      </a:lnTo>
                      <a:lnTo>
                        <a:pt x="349" y="266"/>
                      </a:lnTo>
                      <a:lnTo>
                        <a:pt x="349" y="265"/>
                      </a:lnTo>
                      <a:lnTo>
                        <a:pt x="347" y="264"/>
                      </a:lnTo>
                      <a:lnTo>
                        <a:pt x="346" y="264"/>
                      </a:lnTo>
                      <a:lnTo>
                        <a:pt x="346" y="265"/>
                      </a:lnTo>
                      <a:lnTo>
                        <a:pt x="345" y="265"/>
                      </a:lnTo>
                      <a:lnTo>
                        <a:pt x="344" y="265"/>
                      </a:lnTo>
                      <a:lnTo>
                        <a:pt x="344" y="266"/>
                      </a:lnTo>
                      <a:lnTo>
                        <a:pt x="344" y="267"/>
                      </a:lnTo>
                      <a:lnTo>
                        <a:pt x="344" y="268"/>
                      </a:lnTo>
                      <a:lnTo>
                        <a:pt x="344" y="269"/>
                      </a:lnTo>
                      <a:lnTo>
                        <a:pt x="344" y="270"/>
                      </a:lnTo>
                      <a:lnTo>
                        <a:pt x="344" y="271"/>
                      </a:lnTo>
                      <a:lnTo>
                        <a:pt x="343" y="271"/>
                      </a:lnTo>
                      <a:lnTo>
                        <a:pt x="343" y="272"/>
                      </a:lnTo>
                      <a:lnTo>
                        <a:pt x="344" y="272"/>
                      </a:lnTo>
                      <a:lnTo>
                        <a:pt x="345" y="272"/>
                      </a:lnTo>
                      <a:lnTo>
                        <a:pt x="344" y="272"/>
                      </a:lnTo>
                      <a:lnTo>
                        <a:pt x="344" y="273"/>
                      </a:lnTo>
                      <a:lnTo>
                        <a:pt x="344" y="274"/>
                      </a:lnTo>
                      <a:lnTo>
                        <a:pt x="344" y="275"/>
                      </a:lnTo>
                      <a:lnTo>
                        <a:pt x="345" y="276"/>
                      </a:lnTo>
                      <a:lnTo>
                        <a:pt x="345" y="277"/>
                      </a:lnTo>
                      <a:lnTo>
                        <a:pt x="346" y="278"/>
                      </a:lnTo>
                      <a:lnTo>
                        <a:pt x="346" y="279"/>
                      </a:lnTo>
                      <a:lnTo>
                        <a:pt x="347" y="279"/>
                      </a:lnTo>
                      <a:lnTo>
                        <a:pt x="348" y="280"/>
                      </a:lnTo>
                      <a:lnTo>
                        <a:pt x="348" y="281"/>
                      </a:lnTo>
                      <a:lnTo>
                        <a:pt x="348" y="282"/>
                      </a:lnTo>
                      <a:lnTo>
                        <a:pt x="348" y="283"/>
                      </a:lnTo>
                      <a:lnTo>
                        <a:pt x="348" y="284"/>
                      </a:lnTo>
                      <a:lnTo>
                        <a:pt x="347" y="284"/>
                      </a:lnTo>
                      <a:lnTo>
                        <a:pt x="346" y="283"/>
                      </a:lnTo>
                      <a:lnTo>
                        <a:pt x="345" y="283"/>
                      </a:lnTo>
                      <a:lnTo>
                        <a:pt x="345" y="282"/>
                      </a:lnTo>
                      <a:lnTo>
                        <a:pt x="346" y="281"/>
                      </a:lnTo>
                      <a:lnTo>
                        <a:pt x="345" y="281"/>
                      </a:lnTo>
                      <a:lnTo>
                        <a:pt x="344" y="281"/>
                      </a:lnTo>
                      <a:lnTo>
                        <a:pt x="343" y="281"/>
                      </a:lnTo>
                      <a:lnTo>
                        <a:pt x="342" y="282"/>
                      </a:lnTo>
                      <a:lnTo>
                        <a:pt x="341" y="282"/>
                      </a:lnTo>
                      <a:lnTo>
                        <a:pt x="341" y="283"/>
                      </a:lnTo>
                      <a:lnTo>
                        <a:pt x="340" y="284"/>
                      </a:lnTo>
                      <a:lnTo>
                        <a:pt x="341" y="285"/>
                      </a:lnTo>
                      <a:lnTo>
                        <a:pt x="341" y="286"/>
                      </a:lnTo>
                      <a:lnTo>
                        <a:pt x="340" y="286"/>
                      </a:lnTo>
                      <a:lnTo>
                        <a:pt x="341" y="286"/>
                      </a:lnTo>
                      <a:lnTo>
                        <a:pt x="341" y="287"/>
                      </a:lnTo>
                      <a:lnTo>
                        <a:pt x="342" y="287"/>
                      </a:lnTo>
                      <a:lnTo>
                        <a:pt x="341" y="287"/>
                      </a:lnTo>
                      <a:lnTo>
                        <a:pt x="340" y="287"/>
                      </a:lnTo>
                      <a:lnTo>
                        <a:pt x="339" y="287"/>
                      </a:lnTo>
                      <a:lnTo>
                        <a:pt x="339" y="288"/>
                      </a:lnTo>
                      <a:lnTo>
                        <a:pt x="338" y="288"/>
                      </a:lnTo>
                      <a:lnTo>
                        <a:pt x="338" y="289"/>
                      </a:lnTo>
                      <a:lnTo>
                        <a:pt x="338" y="290"/>
                      </a:lnTo>
                      <a:lnTo>
                        <a:pt x="338" y="291"/>
                      </a:lnTo>
                      <a:lnTo>
                        <a:pt x="339" y="291"/>
                      </a:lnTo>
                      <a:lnTo>
                        <a:pt x="340" y="291"/>
                      </a:lnTo>
                      <a:lnTo>
                        <a:pt x="340" y="290"/>
                      </a:lnTo>
                      <a:lnTo>
                        <a:pt x="341" y="291"/>
                      </a:lnTo>
                      <a:lnTo>
                        <a:pt x="341" y="292"/>
                      </a:lnTo>
                      <a:lnTo>
                        <a:pt x="341" y="293"/>
                      </a:lnTo>
                      <a:lnTo>
                        <a:pt x="340" y="294"/>
                      </a:lnTo>
                      <a:lnTo>
                        <a:pt x="339" y="296"/>
                      </a:lnTo>
                      <a:lnTo>
                        <a:pt x="338" y="296"/>
                      </a:lnTo>
                      <a:lnTo>
                        <a:pt x="338" y="297"/>
                      </a:lnTo>
                      <a:lnTo>
                        <a:pt x="339" y="298"/>
                      </a:lnTo>
                      <a:lnTo>
                        <a:pt x="338" y="298"/>
                      </a:lnTo>
                      <a:lnTo>
                        <a:pt x="338" y="299"/>
                      </a:lnTo>
                      <a:lnTo>
                        <a:pt x="340" y="299"/>
                      </a:lnTo>
                      <a:lnTo>
                        <a:pt x="341" y="299"/>
                      </a:lnTo>
                      <a:lnTo>
                        <a:pt x="342" y="299"/>
                      </a:lnTo>
                      <a:lnTo>
                        <a:pt x="342" y="300"/>
                      </a:lnTo>
                      <a:lnTo>
                        <a:pt x="343" y="300"/>
                      </a:lnTo>
                      <a:lnTo>
                        <a:pt x="344" y="300"/>
                      </a:lnTo>
                      <a:lnTo>
                        <a:pt x="343" y="301"/>
                      </a:lnTo>
                      <a:lnTo>
                        <a:pt x="343" y="302"/>
                      </a:lnTo>
                      <a:lnTo>
                        <a:pt x="344" y="302"/>
                      </a:lnTo>
                      <a:lnTo>
                        <a:pt x="344" y="303"/>
                      </a:lnTo>
                      <a:lnTo>
                        <a:pt x="343" y="302"/>
                      </a:lnTo>
                      <a:lnTo>
                        <a:pt x="343" y="303"/>
                      </a:lnTo>
                      <a:lnTo>
                        <a:pt x="343" y="304"/>
                      </a:lnTo>
                      <a:lnTo>
                        <a:pt x="343" y="305"/>
                      </a:lnTo>
                      <a:lnTo>
                        <a:pt x="342" y="305"/>
                      </a:lnTo>
                      <a:lnTo>
                        <a:pt x="341" y="306"/>
                      </a:lnTo>
                      <a:lnTo>
                        <a:pt x="339" y="306"/>
                      </a:lnTo>
                      <a:lnTo>
                        <a:pt x="338" y="305"/>
                      </a:lnTo>
                      <a:lnTo>
                        <a:pt x="338" y="304"/>
                      </a:lnTo>
                      <a:lnTo>
                        <a:pt x="338" y="306"/>
                      </a:lnTo>
                      <a:lnTo>
                        <a:pt x="337" y="307"/>
                      </a:lnTo>
                      <a:lnTo>
                        <a:pt x="336" y="307"/>
                      </a:lnTo>
                      <a:lnTo>
                        <a:pt x="335" y="307"/>
                      </a:lnTo>
                      <a:lnTo>
                        <a:pt x="335" y="308"/>
                      </a:lnTo>
                      <a:lnTo>
                        <a:pt x="336" y="308"/>
                      </a:lnTo>
                      <a:lnTo>
                        <a:pt x="337" y="308"/>
                      </a:lnTo>
                      <a:lnTo>
                        <a:pt x="336" y="308"/>
                      </a:lnTo>
                      <a:lnTo>
                        <a:pt x="335" y="308"/>
                      </a:lnTo>
                      <a:lnTo>
                        <a:pt x="334" y="308"/>
                      </a:lnTo>
                      <a:lnTo>
                        <a:pt x="335" y="309"/>
                      </a:lnTo>
                      <a:lnTo>
                        <a:pt x="335" y="310"/>
                      </a:lnTo>
                      <a:lnTo>
                        <a:pt x="335" y="311"/>
                      </a:lnTo>
                      <a:lnTo>
                        <a:pt x="335" y="312"/>
                      </a:lnTo>
                      <a:lnTo>
                        <a:pt x="336" y="313"/>
                      </a:lnTo>
                      <a:lnTo>
                        <a:pt x="336" y="314"/>
                      </a:lnTo>
                      <a:lnTo>
                        <a:pt x="336" y="315"/>
                      </a:lnTo>
                      <a:lnTo>
                        <a:pt x="336" y="316"/>
                      </a:lnTo>
                      <a:lnTo>
                        <a:pt x="335" y="316"/>
                      </a:lnTo>
                      <a:lnTo>
                        <a:pt x="334" y="316"/>
                      </a:lnTo>
                      <a:lnTo>
                        <a:pt x="333" y="316"/>
                      </a:lnTo>
                      <a:lnTo>
                        <a:pt x="333" y="317"/>
                      </a:lnTo>
                      <a:lnTo>
                        <a:pt x="332" y="318"/>
                      </a:lnTo>
                      <a:lnTo>
                        <a:pt x="332" y="319"/>
                      </a:lnTo>
                      <a:lnTo>
                        <a:pt x="332" y="320"/>
                      </a:lnTo>
                      <a:lnTo>
                        <a:pt x="333" y="320"/>
                      </a:lnTo>
                      <a:lnTo>
                        <a:pt x="334" y="321"/>
                      </a:lnTo>
                      <a:lnTo>
                        <a:pt x="335" y="321"/>
                      </a:lnTo>
                      <a:lnTo>
                        <a:pt x="336" y="321"/>
                      </a:lnTo>
                      <a:lnTo>
                        <a:pt x="337" y="321"/>
                      </a:lnTo>
                      <a:lnTo>
                        <a:pt x="336" y="320"/>
                      </a:lnTo>
                      <a:lnTo>
                        <a:pt x="335" y="319"/>
                      </a:lnTo>
                      <a:lnTo>
                        <a:pt x="336" y="319"/>
                      </a:lnTo>
                      <a:lnTo>
                        <a:pt x="337" y="320"/>
                      </a:lnTo>
                      <a:lnTo>
                        <a:pt x="338" y="320"/>
                      </a:lnTo>
                      <a:lnTo>
                        <a:pt x="338" y="321"/>
                      </a:lnTo>
                      <a:lnTo>
                        <a:pt x="338" y="322"/>
                      </a:lnTo>
                      <a:lnTo>
                        <a:pt x="338" y="323"/>
                      </a:lnTo>
                      <a:lnTo>
                        <a:pt x="338" y="324"/>
                      </a:lnTo>
                      <a:lnTo>
                        <a:pt x="338" y="325"/>
                      </a:lnTo>
                      <a:lnTo>
                        <a:pt x="338" y="326"/>
                      </a:lnTo>
                      <a:lnTo>
                        <a:pt x="338" y="327"/>
                      </a:lnTo>
                      <a:lnTo>
                        <a:pt x="338" y="328"/>
                      </a:lnTo>
                      <a:lnTo>
                        <a:pt x="337" y="329"/>
                      </a:lnTo>
                      <a:lnTo>
                        <a:pt x="336" y="328"/>
                      </a:lnTo>
                      <a:lnTo>
                        <a:pt x="335" y="328"/>
                      </a:lnTo>
                      <a:lnTo>
                        <a:pt x="335" y="329"/>
                      </a:lnTo>
                      <a:lnTo>
                        <a:pt x="335" y="330"/>
                      </a:lnTo>
                      <a:lnTo>
                        <a:pt x="335" y="331"/>
                      </a:lnTo>
                      <a:lnTo>
                        <a:pt x="335" y="332"/>
                      </a:lnTo>
                      <a:lnTo>
                        <a:pt x="336" y="331"/>
                      </a:lnTo>
                      <a:lnTo>
                        <a:pt x="337" y="331"/>
                      </a:lnTo>
                      <a:lnTo>
                        <a:pt x="336" y="333"/>
                      </a:lnTo>
                      <a:lnTo>
                        <a:pt x="335" y="333"/>
                      </a:lnTo>
                      <a:lnTo>
                        <a:pt x="334" y="333"/>
                      </a:lnTo>
                      <a:lnTo>
                        <a:pt x="334" y="334"/>
                      </a:lnTo>
                      <a:lnTo>
                        <a:pt x="333" y="335"/>
                      </a:lnTo>
                      <a:lnTo>
                        <a:pt x="333" y="336"/>
                      </a:lnTo>
                      <a:lnTo>
                        <a:pt x="333" y="337"/>
                      </a:lnTo>
                      <a:lnTo>
                        <a:pt x="332" y="338"/>
                      </a:lnTo>
                      <a:lnTo>
                        <a:pt x="331" y="338"/>
                      </a:lnTo>
                      <a:lnTo>
                        <a:pt x="329" y="338"/>
                      </a:lnTo>
                      <a:lnTo>
                        <a:pt x="328" y="337"/>
                      </a:lnTo>
                      <a:lnTo>
                        <a:pt x="328" y="338"/>
                      </a:lnTo>
                      <a:lnTo>
                        <a:pt x="327" y="338"/>
                      </a:lnTo>
                      <a:lnTo>
                        <a:pt x="326" y="338"/>
                      </a:lnTo>
                      <a:lnTo>
                        <a:pt x="326" y="337"/>
                      </a:lnTo>
                      <a:lnTo>
                        <a:pt x="325" y="338"/>
                      </a:lnTo>
                      <a:lnTo>
                        <a:pt x="324" y="338"/>
                      </a:lnTo>
                      <a:lnTo>
                        <a:pt x="323" y="339"/>
                      </a:lnTo>
                      <a:lnTo>
                        <a:pt x="322" y="340"/>
                      </a:lnTo>
                      <a:lnTo>
                        <a:pt x="321" y="341"/>
                      </a:lnTo>
                      <a:lnTo>
                        <a:pt x="321" y="343"/>
                      </a:lnTo>
                      <a:lnTo>
                        <a:pt x="320" y="343"/>
                      </a:lnTo>
                      <a:lnTo>
                        <a:pt x="320" y="345"/>
                      </a:lnTo>
                      <a:lnTo>
                        <a:pt x="320" y="346"/>
                      </a:lnTo>
                      <a:lnTo>
                        <a:pt x="320" y="347"/>
                      </a:lnTo>
                      <a:lnTo>
                        <a:pt x="321" y="347"/>
                      </a:lnTo>
                      <a:lnTo>
                        <a:pt x="322" y="347"/>
                      </a:lnTo>
                      <a:lnTo>
                        <a:pt x="322" y="346"/>
                      </a:lnTo>
                      <a:lnTo>
                        <a:pt x="323" y="347"/>
                      </a:lnTo>
                      <a:lnTo>
                        <a:pt x="323" y="348"/>
                      </a:lnTo>
                      <a:lnTo>
                        <a:pt x="322" y="348"/>
                      </a:lnTo>
                      <a:lnTo>
                        <a:pt x="322" y="349"/>
                      </a:lnTo>
                      <a:lnTo>
                        <a:pt x="321" y="348"/>
                      </a:lnTo>
                      <a:lnTo>
                        <a:pt x="321" y="349"/>
                      </a:lnTo>
                      <a:lnTo>
                        <a:pt x="322" y="349"/>
                      </a:lnTo>
                      <a:lnTo>
                        <a:pt x="322" y="350"/>
                      </a:lnTo>
                      <a:lnTo>
                        <a:pt x="322" y="351"/>
                      </a:lnTo>
                      <a:lnTo>
                        <a:pt x="321" y="351"/>
                      </a:lnTo>
                      <a:lnTo>
                        <a:pt x="321" y="352"/>
                      </a:lnTo>
                      <a:lnTo>
                        <a:pt x="320" y="352"/>
                      </a:lnTo>
                      <a:lnTo>
                        <a:pt x="320" y="351"/>
                      </a:lnTo>
                      <a:lnTo>
                        <a:pt x="320" y="352"/>
                      </a:lnTo>
                      <a:lnTo>
                        <a:pt x="319" y="352"/>
                      </a:lnTo>
                      <a:lnTo>
                        <a:pt x="318" y="352"/>
                      </a:lnTo>
                      <a:lnTo>
                        <a:pt x="318" y="353"/>
                      </a:lnTo>
                      <a:lnTo>
                        <a:pt x="318" y="354"/>
                      </a:lnTo>
                      <a:lnTo>
                        <a:pt x="320" y="354"/>
                      </a:lnTo>
                      <a:lnTo>
                        <a:pt x="319" y="355"/>
                      </a:lnTo>
                      <a:lnTo>
                        <a:pt x="319" y="356"/>
                      </a:lnTo>
                      <a:lnTo>
                        <a:pt x="318" y="356"/>
                      </a:lnTo>
                      <a:lnTo>
                        <a:pt x="317" y="356"/>
                      </a:lnTo>
                      <a:lnTo>
                        <a:pt x="316" y="355"/>
                      </a:lnTo>
                      <a:lnTo>
                        <a:pt x="315" y="355"/>
                      </a:lnTo>
                      <a:lnTo>
                        <a:pt x="315" y="356"/>
                      </a:lnTo>
                      <a:lnTo>
                        <a:pt x="316" y="356"/>
                      </a:lnTo>
                      <a:lnTo>
                        <a:pt x="316" y="357"/>
                      </a:lnTo>
                      <a:lnTo>
                        <a:pt x="315" y="357"/>
                      </a:lnTo>
                      <a:lnTo>
                        <a:pt x="315" y="358"/>
                      </a:lnTo>
                      <a:lnTo>
                        <a:pt x="315" y="359"/>
                      </a:lnTo>
                      <a:lnTo>
                        <a:pt x="315" y="360"/>
                      </a:lnTo>
                      <a:lnTo>
                        <a:pt x="314" y="360"/>
                      </a:lnTo>
                      <a:lnTo>
                        <a:pt x="313" y="360"/>
                      </a:lnTo>
                      <a:lnTo>
                        <a:pt x="313" y="359"/>
                      </a:lnTo>
                      <a:lnTo>
                        <a:pt x="313" y="358"/>
                      </a:lnTo>
                      <a:lnTo>
                        <a:pt x="312" y="358"/>
                      </a:lnTo>
                      <a:lnTo>
                        <a:pt x="311" y="358"/>
                      </a:lnTo>
                      <a:lnTo>
                        <a:pt x="311" y="359"/>
                      </a:lnTo>
                      <a:lnTo>
                        <a:pt x="310" y="358"/>
                      </a:lnTo>
                      <a:lnTo>
                        <a:pt x="309" y="359"/>
                      </a:lnTo>
                      <a:lnTo>
                        <a:pt x="309" y="358"/>
                      </a:lnTo>
                      <a:lnTo>
                        <a:pt x="309" y="359"/>
                      </a:lnTo>
                      <a:lnTo>
                        <a:pt x="308" y="359"/>
                      </a:lnTo>
                      <a:lnTo>
                        <a:pt x="308" y="358"/>
                      </a:lnTo>
                      <a:lnTo>
                        <a:pt x="309" y="358"/>
                      </a:lnTo>
                      <a:lnTo>
                        <a:pt x="309" y="357"/>
                      </a:lnTo>
                      <a:lnTo>
                        <a:pt x="308" y="357"/>
                      </a:lnTo>
                      <a:lnTo>
                        <a:pt x="307" y="358"/>
                      </a:lnTo>
                      <a:lnTo>
                        <a:pt x="307" y="359"/>
                      </a:lnTo>
                      <a:lnTo>
                        <a:pt x="308" y="360"/>
                      </a:lnTo>
                      <a:lnTo>
                        <a:pt x="307" y="359"/>
                      </a:lnTo>
                      <a:lnTo>
                        <a:pt x="306" y="359"/>
                      </a:lnTo>
                      <a:lnTo>
                        <a:pt x="306" y="360"/>
                      </a:lnTo>
                      <a:lnTo>
                        <a:pt x="306" y="361"/>
                      </a:lnTo>
                      <a:lnTo>
                        <a:pt x="304" y="362"/>
                      </a:lnTo>
                      <a:lnTo>
                        <a:pt x="303" y="362"/>
                      </a:lnTo>
                      <a:lnTo>
                        <a:pt x="303" y="361"/>
                      </a:lnTo>
                      <a:lnTo>
                        <a:pt x="304" y="360"/>
                      </a:lnTo>
                      <a:lnTo>
                        <a:pt x="303" y="360"/>
                      </a:lnTo>
                      <a:lnTo>
                        <a:pt x="303" y="361"/>
                      </a:lnTo>
                      <a:lnTo>
                        <a:pt x="303" y="360"/>
                      </a:lnTo>
                      <a:lnTo>
                        <a:pt x="302" y="360"/>
                      </a:lnTo>
                      <a:lnTo>
                        <a:pt x="301" y="362"/>
                      </a:lnTo>
                      <a:lnTo>
                        <a:pt x="300" y="362"/>
                      </a:lnTo>
                      <a:lnTo>
                        <a:pt x="300" y="361"/>
                      </a:lnTo>
                      <a:lnTo>
                        <a:pt x="299" y="361"/>
                      </a:lnTo>
                      <a:lnTo>
                        <a:pt x="299" y="362"/>
                      </a:lnTo>
                      <a:lnTo>
                        <a:pt x="300" y="363"/>
                      </a:lnTo>
                      <a:lnTo>
                        <a:pt x="299" y="363"/>
                      </a:lnTo>
                      <a:lnTo>
                        <a:pt x="299" y="362"/>
                      </a:lnTo>
                      <a:lnTo>
                        <a:pt x="298" y="362"/>
                      </a:lnTo>
                      <a:lnTo>
                        <a:pt x="298" y="363"/>
                      </a:lnTo>
                      <a:lnTo>
                        <a:pt x="297" y="362"/>
                      </a:lnTo>
                      <a:lnTo>
                        <a:pt x="297" y="363"/>
                      </a:lnTo>
                      <a:lnTo>
                        <a:pt x="297" y="365"/>
                      </a:lnTo>
                      <a:lnTo>
                        <a:pt x="297" y="366"/>
                      </a:lnTo>
                      <a:lnTo>
                        <a:pt x="296" y="366"/>
                      </a:lnTo>
                      <a:lnTo>
                        <a:pt x="295" y="366"/>
                      </a:lnTo>
                      <a:lnTo>
                        <a:pt x="294" y="366"/>
                      </a:lnTo>
                      <a:lnTo>
                        <a:pt x="293" y="366"/>
                      </a:lnTo>
                      <a:lnTo>
                        <a:pt x="292" y="366"/>
                      </a:lnTo>
                      <a:lnTo>
                        <a:pt x="291" y="366"/>
                      </a:lnTo>
                      <a:lnTo>
                        <a:pt x="291" y="367"/>
                      </a:lnTo>
                      <a:lnTo>
                        <a:pt x="290" y="367"/>
                      </a:lnTo>
                      <a:lnTo>
                        <a:pt x="289" y="367"/>
                      </a:lnTo>
                      <a:lnTo>
                        <a:pt x="289" y="368"/>
                      </a:lnTo>
                      <a:lnTo>
                        <a:pt x="288" y="368"/>
                      </a:lnTo>
                      <a:lnTo>
                        <a:pt x="288" y="369"/>
                      </a:lnTo>
                      <a:lnTo>
                        <a:pt x="287" y="369"/>
                      </a:lnTo>
                      <a:lnTo>
                        <a:pt x="287" y="370"/>
                      </a:lnTo>
                      <a:lnTo>
                        <a:pt x="286" y="370"/>
                      </a:lnTo>
                      <a:lnTo>
                        <a:pt x="286" y="371"/>
                      </a:lnTo>
                      <a:lnTo>
                        <a:pt x="285" y="371"/>
                      </a:lnTo>
                      <a:lnTo>
                        <a:pt x="284" y="372"/>
                      </a:lnTo>
                      <a:lnTo>
                        <a:pt x="283" y="372"/>
                      </a:lnTo>
                      <a:lnTo>
                        <a:pt x="282" y="372"/>
                      </a:lnTo>
                      <a:lnTo>
                        <a:pt x="282" y="373"/>
                      </a:lnTo>
                      <a:lnTo>
                        <a:pt x="282" y="374"/>
                      </a:lnTo>
                      <a:lnTo>
                        <a:pt x="282" y="375"/>
                      </a:lnTo>
                      <a:lnTo>
                        <a:pt x="282" y="376"/>
                      </a:lnTo>
                      <a:lnTo>
                        <a:pt x="282" y="377"/>
                      </a:lnTo>
                      <a:lnTo>
                        <a:pt x="282" y="378"/>
                      </a:lnTo>
                      <a:lnTo>
                        <a:pt x="283" y="378"/>
                      </a:lnTo>
                      <a:lnTo>
                        <a:pt x="283" y="379"/>
                      </a:lnTo>
                      <a:lnTo>
                        <a:pt x="284" y="380"/>
                      </a:lnTo>
                      <a:lnTo>
                        <a:pt x="284" y="381"/>
                      </a:lnTo>
                      <a:lnTo>
                        <a:pt x="285" y="381"/>
                      </a:lnTo>
                      <a:lnTo>
                        <a:pt x="285" y="382"/>
                      </a:lnTo>
                      <a:lnTo>
                        <a:pt x="286" y="383"/>
                      </a:lnTo>
                      <a:lnTo>
                        <a:pt x="286" y="384"/>
                      </a:lnTo>
                      <a:lnTo>
                        <a:pt x="287" y="384"/>
                      </a:lnTo>
                      <a:lnTo>
                        <a:pt x="287" y="385"/>
                      </a:lnTo>
                      <a:lnTo>
                        <a:pt x="288" y="386"/>
                      </a:lnTo>
                      <a:lnTo>
                        <a:pt x="288" y="387"/>
                      </a:lnTo>
                      <a:lnTo>
                        <a:pt x="288" y="388"/>
                      </a:lnTo>
                      <a:lnTo>
                        <a:pt x="289" y="389"/>
                      </a:lnTo>
                      <a:lnTo>
                        <a:pt x="289" y="390"/>
                      </a:lnTo>
                      <a:lnTo>
                        <a:pt x="289" y="391"/>
                      </a:lnTo>
                      <a:lnTo>
                        <a:pt x="289" y="392"/>
                      </a:lnTo>
                      <a:lnTo>
                        <a:pt x="289" y="393"/>
                      </a:lnTo>
                      <a:lnTo>
                        <a:pt x="290" y="394"/>
                      </a:lnTo>
                      <a:lnTo>
                        <a:pt x="290" y="395"/>
                      </a:lnTo>
                      <a:lnTo>
                        <a:pt x="291" y="395"/>
                      </a:lnTo>
                      <a:lnTo>
                        <a:pt x="291" y="396"/>
                      </a:lnTo>
                      <a:lnTo>
                        <a:pt x="292" y="396"/>
                      </a:lnTo>
                      <a:lnTo>
                        <a:pt x="292" y="397"/>
                      </a:lnTo>
                      <a:lnTo>
                        <a:pt x="291" y="398"/>
                      </a:lnTo>
                      <a:lnTo>
                        <a:pt x="291" y="399"/>
                      </a:lnTo>
                      <a:lnTo>
                        <a:pt x="291" y="400"/>
                      </a:lnTo>
                      <a:lnTo>
                        <a:pt x="291" y="401"/>
                      </a:lnTo>
                      <a:lnTo>
                        <a:pt x="292" y="401"/>
                      </a:lnTo>
                      <a:lnTo>
                        <a:pt x="292" y="402"/>
                      </a:lnTo>
                      <a:lnTo>
                        <a:pt x="291" y="402"/>
                      </a:lnTo>
                      <a:lnTo>
                        <a:pt x="290" y="401"/>
                      </a:lnTo>
                      <a:lnTo>
                        <a:pt x="289" y="401"/>
                      </a:lnTo>
                      <a:lnTo>
                        <a:pt x="289" y="402"/>
                      </a:lnTo>
                      <a:lnTo>
                        <a:pt x="288" y="403"/>
                      </a:lnTo>
                      <a:lnTo>
                        <a:pt x="287" y="403"/>
                      </a:lnTo>
                      <a:lnTo>
                        <a:pt x="286" y="403"/>
                      </a:lnTo>
                      <a:lnTo>
                        <a:pt x="286" y="404"/>
                      </a:lnTo>
                      <a:lnTo>
                        <a:pt x="286" y="405"/>
                      </a:lnTo>
                      <a:lnTo>
                        <a:pt x="285" y="405"/>
                      </a:lnTo>
                      <a:lnTo>
                        <a:pt x="284" y="405"/>
                      </a:lnTo>
                      <a:lnTo>
                        <a:pt x="283" y="405"/>
                      </a:lnTo>
                      <a:lnTo>
                        <a:pt x="283" y="404"/>
                      </a:lnTo>
                      <a:lnTo>
                        <a:pt x="282" y="404"/>
                      </a:lnTo>
                      <a:lnTo>
                        <a:pt x="281" y="405"/>
                      </a:lnTo>
                      <a:lnTo>
                        <a:pt x="281" y="407"/>
                      </a:lnTo>
                      <a:lnTo>
                        <a:pt x="280" y="407"/>
                      </a:lnTo>
                      <a:lnTo>
                        <a:pt x="279" y="407"/>
                      </a:lnTo>
                      <a:lnTo>
                        <a:pt x="278" y="407"/>
                      </a:lnTo>
                      <a:lnTo>
                        <a:pt x="277" y="408"/>
                      </a:lnTo>
                      <a:lnTo>
                        <a:pt x="277" y="409"/>
                      </a:lnTo>
                      <a:lnTo>
                        <a:pt x="278" y="410"/>
                      </a:lnTo>
                      <a:lnTo>
                        <a:pt x="278" y="411"/>
                      </a:lnTo>
                      <a:lnTo>
                        <a:pt x="278" y="412"/>
                      </a:lnTo>
                      <a:lnTo>
                        <a:pt x="279" y="412"/>
                      </a:lnTo>
                      <a:lnTo>
                        <a:pt x="279" y="411"/>
                      </a:lnTo>
                      <a:lnTo>
                        <a:pt x="280" y="411"/>
                      </a:lnTo>
                      <a:lnTo>
                        <a:pt x="280" y="412"/>
                      </a:lnTo>
                      <a:lnTo>
                        <a:pt x="280" y="413"/>
                      </a:lnTo>
                      <a:lnTo>
                        <a:pt x="280" y="414"/>
                      </a:lnTo>
                      <a:lnTo>
                        <a:pt x="280" y="415"/>
                      </a:lnTo>
                      <a:lnTo>
                        <a:pt x="281" y="415"/>
                      </a:lnTo>
                      <a:lnTo>
                        <a:pt x="280" y="416"/>
                      </a:lnTo>
                      <a:lnTo>
                        <a:pt x="280" y="417"/>
                      </a:lnTo>
                      <a:lnTo>
                        <a:pt x="280" y="416"/>
                      </a:lnTo>
                      <a:lnTo>
                        <a:pt x="280" y="417"/>
                      </a:lnTo>
                      <a:lnTo>
                        <a:pt x="279" y="417"/>
                      </a:lnTo>
                      <a:lnTo>
                        <a:pt x="278" y="417"/>
                      </a:lnTo>
                      <a:lnTo>
                        <a:pt x="279" y="418"/>
                      </a:lnTo>
                      <a:lnTo>
                        <a:pt x="280" y="419"/>
                      </a:lnTo>
                      <a:lnTo>
                        <a:pt x="280" y="420"/>
                      </a:lnTo>
                      <a:lnTo>
                        <a:pt x="279" y="420"/>
                      </a:lnTo>
                      <a:lnTo>
                        <a:pt x="278" y="420"/>
                      </a:lnTo>
                      <a:lnTo>
                        <a:pt x="278" y="421"/>
                      </a:lnTo>
                      <a:lnTo>
                        <a:pt x="278" y="422"/>
                      </a:lnTo>
                      <a:lnTo>
                        <a:pt x="277" y="423"/>
                      </a:lnTo>
                      <a:lnTo>
                        <a:pt x="276" y="423"/>
                      </a:lnTo>
                      <a:lnTo>
                        <a:pt x="276" y="424"/>
                      </a:lnTo>
                      <a:lnTo>
                        <a:pt x="275" y="424"/>
                      </a:lnTo>
                      <a:lnTo>
                        <a:pt x="232" y="381"/>
                      </a:lnTo>
                      <a:lnTo>
                        <a:pt x="156" y="303"/>
                      </a:lnTo>
                      <a:lnTo>
                        <a:pt x="46" y="193"/>
                      </a:lnTo>
                      <a:lnTo>
                        <a:pt x="0" y="145"/>
                      </a:lnTo>
                      <a:lnTo>
                        <a:pt x="1" y="145"/>
                      </a:lnTo>
                      <a:lnTo>
                        <a:pt x="1" y="144"/>
                      </a:lnTo>
                      <a:lnTo>
                        <a:pt x="0" y="143"/>
                      </a:lnTo>
                      <a:lnTo>
                        <a:pt x="0" y="142"/>
                      </a:lnTo>
                      <a:lnTo>
                        <a:pt x="1" y="142"/>
                      </a:lnTo>
                      <a:lnTo>
                        <a:pt x="1" y="141"/>
                      </a:lnTo>
                      <a:lnTo>
                        <a:pt x="1" y="140"/>
                      </a:lnTo>
                      <a:lnTo>
                        <a:pt x="1" y="139"/>
                      </a:lnTo>
                      <a:lnTo>
                        <a:pt x="2" y="139"/>
                      </a:lnTo>
                      <a:lnTo>
                        <a:pt x="3" y="138"/>
                      </a:lnTo>
                      <a:lnTo>
                        <a:pt x="4" y="139"/>
                      </a:lnTo>
                      <a:lnTo>
                        <a:pt x="5" y="139"/>
                      </a:lnTo>
                      <a:lnTo>
                        <a:pt x="6" y="139"/>
                      </a:lnTo>
                      <a:lnTo>
                        <a:pt x="7" y="139"/>
                      </a:lnTo>
                      <a:lnTo>
                        <a:pt x="7" y="138"/>
                      </a:lnTo>
                      <a:lnTo>
                        <a:pt x="8" y="138"/>
                      </a:lnTo>
                      <a:lnTo>
                        <a:pt x="9" y="138"/>
                      </a:lnTo>
                      <a:lnTo>
                        <a:pt x="10" y="138"/>
                      </a:lnTo>
                      <a:lnTo>
                        <a:pt x="10" y="137"/>
                      </a:lnTo>
                      <a:lnTo>
                        <a:pt x="9" y="137"/>
                      </a:lnTo>
                      <a:lnTo>
                        <a:pt x="8" y="137"/>
                      </a:lnTo>
                      <a:lnTo>
                        <a:pt x="8" y="136"/>
                      </a:lnTo>
                      <a:lnTo>
                        <a:pt x="9" y="135"/>
                      </a:lnTo>
                      <a:lnTo>
                        <a:pt x="9" y="134"/>
                      </a:lnTo>
                      <a:lnTo>
                        <a:pt x="10" y="134"/>
                      </a:lnTo>
                      <a:lnTo>
                        <a:pt x="11" y="133"/>
                      </a:lnTo>
                      <a:lnTo>
                        <a:pt x="12" y="133"/>
                      </a:lnTo>
                      <a:lnTo>
                        <a:pt x="13" y="133"/>
                      </a:lnTo>
                      <a:lnTo>
                        <a:pt x="13" y="134"/>
                      </a:lnTo>
                      <a:lnTo>
                        <a:pt x="13" y="135"/>
                      </a:lnTo>
                      <a:lnTo>
                        <a:pt x="13" y="136"/>
                      </a:lnTo>
                      <a:lnTo>
                        <a:pt x="14" y="136"/>
                      </a:lnTo>
                      <a:lnTo>
                        <a:pt x="15" y="136"/>
                      </a:lnTo>
                      <a:lnTo>
                        <a:pt x="17" y="136"/>
                      </a:lnTo>
                      <a:lnTo>
                        <a:pt x="18" y="136"/>
                      </a:lnTo>
                      <a:lnTo>
                        <a:pt x="19" y="135"/>
                      </a:lnTo>
                      <a:lnTo>
                        <a:pt x="21" y="134"/>
                      </a:lnTo>
                      <a:lnTo>
                        <a:pt x="21" y="133"/>
                      </a:lnTo>
                      <a:lnTo>
                        <a:pt x="22" y="132"/>
                      </a:lnTo>
                      <a:lnTo>
                        <a:pt x="21" y="132"/>
                      </a:lnTo>
                      <a:lnTo>
                        <a:pt x="21" y="131"/>
                      </a:lnTo>
                      <a:lnTo>
                        <a:pt x="19" y="131"/>
                      </a:lnTo>
                      <a:lnTo>
                        <a:pt x="20" y="131"/>
                      </a:lnTo>
                      <a:lnTo>
                        <a:pt x="20" y="130"/>
                      </a:lnTo>
                      <a:lnTo>
                        <a:pt x="20" y="129"/>
                      </a:lnTo>
                      <a:lnTo>
                        <a:pt x="21" y="128"/>
                      </a:lnTo>
                      <a:lnTo>
                        <a:pt x="22" y="128"/>
                      </a:lnTo>
                      <a:lnTo>
                        <a:pt x="22" y="129"/>
                      </a:lnTo>
                      <a:lnTo>
                        <a:pt x="22" y="130"/>
                      </a:lnTo>
                      <a:lnTo>
                        <a:pt x="23" y="130"/>
                      </a:lnTo>
                      <a:lnTo>
                        <a:pt x="23" y="129"/>
                      </a:lnTo>
                      <a:lnTo>
                        <a:pt x="24" y="127"/>
                      </a:lnTo>
                      <a:lnTo>
                        <a:pt x="23" y="127"/>
                      </a:lnTo>
                      <a:lnTo>
                        <a:pt x="24" y="126"/>
                      </a:lnTo>
                      <a:lnTo>
                        <a:pt x="24" y="125"/>
                      </a:lnTo>
                      <a:lnTo>
                        <a:pt x="23" y="125"/>
                      </a:lnTo>
                      <a:lnTo>
                        <a:pt x="23" y="124"/>
                      </a:lnTo>
                      <a:lnTo>
                        <a:pt x="22" y="124"/>
                      </a:lnTo>
                      <a:lnTo>
                        <a:pt x="22" y="123"/>
                      </a:lnTo>
                      <a:lnTo>
                        <a:pt x="23" y="123"/>
                      </a:lnTo>
                      <a:lnTo>
                        <a:pt x="22" y="122"/>
                      </a:lnTo>
                      <a:lnTo>
                        <a:pt x="23" y="122"/>
                      </a:lnTo>
                      <a:lnTo>
                        <a:pt x="23" y="121"/>
                      </a:lnTo>
                      <a:lnTo>
                        <a:pt x="22" y="121"/>
                      </a:lnTo>
                      <a:lnTo>
                        <a:pt x="22" y="120"/>
                      </a:lnTo>
                      <a:lnTo>
                        <a:pt x="21" y="120"/>
                      </a:lnTo>
                      <a:lnTo>
                        <a:pt x="21" y="119"/>
                      </a:lnTo>
                      <a:lnTo>
                        <a:pt x="22" y="118"/>
                      </a:lnTo>
                      <a:lnTo>
                        <a:pt x="23" y="118"/>
                      </a:lnTo>
                      <a:lnTo>
                        <a:pt x="23" y="117"/>
                      </a:lnTo>
                      <a:lnTo>
                        <a:pt x="23" y="116"/>
                      </a:lnTo>
                      <a:lnTo>
                        <a:pt x="24" y="116"/>
                      </a:lnTo>
                      <a:lnTo>
                        <a:pt x="24" y="115"/>
                      </a:lnTo>
                      <a:lnTo>
                        <a:pt x="25" y="115"/>
                      </a:lnTo>
                      <a:lnTo>
                        <a:pt x="25" y="114"/>
                      </a:lnTo>
                      <a:lnTo>
                        <a:pt x="25" y="113"/>
                      </a:lnTo>
                      <a:lnTo>
                        <a:pt x="26" y="113"/>
                      </a:lnTo>
                      <a:lnTo>
                        <a:pt x="25" y="113"/>
                      </a:lnTo>
                      <a:lnTo>
                        <a:pt x="25" y="112"/>
                      </a:lnTo>
                      <a:lnTo>
                        <a:pt x="25" y="111"/>
                      </a:lnTo>
                      <a:lnTo>
                        <a:pt x="26" y="111"/>
                      </a:lnTo>
                      <a:lnTo>
                        <a:pt x="27" y="111"/>
                      </a:lnTo>
                      <a:lnTo>
                        <a:pt x="27" y="110"/>
                      </a:lnTo>
                      <a:lnTo>
                        <a:pt x="27" y="109"/>
                      </a:lnTo>
                      <a:lnTo>
                        <a:pt x="26" y="109"/>
                      </a:lnTo>
                      <a:lnTo>
                        <a:pt x="26" y="108"/>
                      </a:lnTo>
                      <a:lnTo>
                        <a:pt x="27" y="108"/>
                      </a:lnTo>
                      <a:lnTo>
                        <a:pt x="28" y="107"/>
                      </a:lnTo>
                      <a:lnTo>
                        <a:pt x="28" y="106"/>
                      </a:lnTo>
                      <a:lnTo>
                        <a:pt x="29" y="106"/>
                      </a:lnTo>
                      <a:lnTo>
                        <a:pt x="29" y="107"/>
                      </a:lnTo>
                      <a:lnTo>
                        <a:pt x="30" y="107"/>
                      </a:lnTo>
                      <a:lnTo>
                        <a:pt x="30" y="106"/>
                      </a:lnTo>
                      <a:lnTo>
                        <a:pt x="29" y="106"/>
                      </a:lnTo>
                      <a:lnTo>
                        <a:pt x="29" y="105"/>
                      </a:lnTo>
                      <a:lnTo>
                        <a:pt x="30" y="104"/>
                      </a:lnTo>
                      <a:lnTo>
                        <a:pt x="29" y="104"/>
                      </a:lnTo>
                      <a:lnTo>
                        <a:pt x="28" y="104"/>
                      </a:lnTo>
                      <a:lnTo>
                        <a:pt x="28" y="103"/>
                      </a:lnTo>
                      <a:lnTo>
                        <a:pt x="29" y="103"/>
                      </a:lnTo>
                      <a:lnTo>
                        <a:pt x="30" y="103"/>
                      </a:lnTo>
                      <a:lnTo>
                        <a:pt x="30" y="104"/>
                      </a:lnTo>
                      <a:lnTo>
                        <a:pt x="31" y="103"/>
                      </a:lnTo>
                      <a:lnTo>
                        <a:pt x="31" y="104"/>
                      </a:lnTo>
                      <a:lnTo>
                        <a:pt x="32" y="104"/>
                      </a:lnTo>
                      <a:lnTo>
                        <a:pt x="33" y="104"/>
                      </a:lnTo>
                      <a:lnTo>
                        <a:pt x="34" y="104"/>
                      </a:lnTo>
                      <a:lnTo>
                        <a:pt x="34" y="105"/>
                      </a:lnTo>
                      <a:lnTo>
                        <a:pt x="35" y="105"/>
                      </a:lnTo>
                      <a:lnTo>
                        <a:pt x="35" y="104"/>
                      </a:lnTo>
                      <a:lnTo>
                        <a:pt x="36" y="104"/>
                      </a:lnTo>
                      <a:lnTo>
                        <a:pt x="37" y="104"/>
                      </a:lnTo>
                      <a:lnTo>
                        <a:pt x="38" y="104"/>
                      </a:lnTo>
                      <a:lnTo>
                        <a:pt x="39" y="104"/>
                      </a:lnTo>
                      <a:lnTo>
                        <a:pt x="39" y="103"/>
                      </a:lnTo>
                      <a:lnTo>
                        <a:pt x="40" y="104"/>
                      </a:lnTo>
                      <a:lnTo>
                        <a:pt x="40" y="103"/>
                      </a:lnTo>
                      <a:lnTo>
                        <a:pt x="40" y="102"/>
                      </a:lnTo>
                      <a:lnTo>
                        <a:pt x="39" y="102"/>
                      </a:lnTo>
                      <a:lnTo>
                        <a:pt x="39" y="101"/>
                      </a:lnTo>
                      <a:lnTo>
                        <a:pt x="40" y="101"/>
                      </a:lnTo>
                      <a:lnTo>
                        <a:pt x="40" y="100"/>
                      </a:lnTo>
                      <a:lnTo>
                        <a:pt x="41" y="100"/>
                      </a:lnTo>
                      <a:lnTo>
                        <a:pt x="41" y="99"/>
                      </a:lnTo>
                      <a:lnTo>
                        <a:pt x="41" y="98"/>
                      </a:lnTo>
                      <a:lnTo>
                        <a:pt x="42" y="98"/>
                      </a:lnTo>
                      <a:lnTo>
                        <a:pt x="41" y="97"/>
                      </a:lnTo>
                      <a:lnTo>
                        <a:pt x="42" y="96"/>
                      </a:lnTo>
                      <a:lnTo>
                        <a:pt x="42" y="97"/>
                      </a:lnTo>
                      <a:lnTo>
                        <a:pt x="42" y="96"/>
                      </a:lnTo>
                      <a:lnTo>
                        <a:pt x="43" y="97"/>
                      </a:lnTo>
                      <a:lnTo>
                        <a:pt x="43" y="96"/>
                      </a:lnTo>
                      <a:lnTo>
                        <a:pt x="43" y="95"/>
                      </a:lnTo>
                      <a:lnTo>
                        <a:pt x="44" y="95"/>
                      </a:lnTo>
                      <a:lnTo>
                        <a:pt x="45" y="95"/>
                      </a:lnTo>
                      <a:lnTo>
                        <a:pt x="45" y="94"/>
                      </a:lnTo>
                      <a:lnTo>
                        <a:pt x="45" y="93"/>
                      </a:lnTo>
                      <a:lnTo>
                        <a:pt x="44" y="93"/>
                      </a:lnTo>
                      <a:lnTo>
                        <a:pt x="44" y="94"/>
                      </a:lnTo>
                      <a:lnTo>
                        <a:pt x="44" y="93"/>
                      </a:lnTo>
                      <a:lnTo>
                        <a:pt x="44" y="92"/>
                      </a:lnTo>
                      <a:lnTo>
                        <a:pt x="44" y="91"/>
                      </a:lnTo>
                      <a:lnTo>
                        <a:pt x="44" y="90"/>
                      </a:lnTo>
                      <a:lnTo>
                        <a:pt x="42" y="90"/>
                      </a:lnTo>
                      <a:lnTo>
                        <a:pt x="42" y="89"/>
                      </a:lnTo>
                      <a:lnTo>
                        <a:pt x="43" y="89"/>
                      </a:lnTo>
                      <a:lnTo>
                        <a:pt x="42" y="88"/>
                      </a:lnTo>
                      <a:lnTo>
                        <a:pt x="42" y="87"/>
                      </a:lnTo>
                      <a:lnTo>
                        <a:pt x="42" y="88"/>
                      </a:lnTo>
                      <a:lnTo>
                        <a:pt x="41" y="87"/>
                      </a:lnTo>
                      <a:lnTo>
                        <a:pt x="42" y="87"/>
                      </a:lnTo>
                      <a:lnTo>
                        <a:pt x="41" y="86"/>
                      </a:lnTo>
                      <a:lnTo>
                        <a:pt x="42" y="86"/>
                      </a:lnTo>
                      <a:lnTo>
                        <a:pt x="41" y="85"/>
                      </a:lnTo>
                      <a:lnTo>
                        <a:pt x="41" y="84"/>
                      </a:lnTo>
                      <a:lnTo>
                        <a:pt x="40" y="84"/>
                      </a:lnTo>
                      <a:lnTo>
                        <a:pt x="39" y="84"/>
                      </a:lnTo>
                      <a:lnTo>
                        <a:pt x="39" y="83"/>
                      </a:lnTo>
                      <a:lnTo>
                        <a:pt x="40" y="83"/>
                      </a:lnTo>
                      <a:lnTo>
                        <a:pt x="39" y="82"/>
                      </a:lnTo>
                      <a:lnTo>
                        <a:pt x="40" y="82"/>
                      </a:lnTo>
                      <a:lnTo>
                        <a:pt x="40" y="81"/>
                      </a:lnTo>
                      <a:lnTo>
                        <a:pt x="39" y="81"/>
                      </a:lnTo>
                      <a:lnTo>
                        <a:pt x="38" y="81"/>
                      </a:lnTo>
                      <a:lnTo>
                        <a:pt x="39" y="81"/>
                      </a:lnTo>
                      <a:lnTo>
                        <a:pt x="40" y="81"/>
                      </a:lnTo>
                      <a:lnTo>
                        <a:pt x="40" y="80"/>
                      </a:lnTo>
                      <a:lnTo>
                        <a:pt x="41" y="80"/>
                      </a:lnTo>
                      <a:lnTo>
                        <a:pt x="41" y="81"/>
                      </a:lnTo>
                      <a:lnTo>
                        <a:pt x="42" y="81"/>
                      </a:lnTo>
                      <a:lnTo>
                        <a:pt x="42" y="80"/>
                      </a:lnTo>
                      <a:lnTo>
                        <a:pt x="42" y="79"/>
                      </a:lnTo>
                      <a:lnTo>
                        <a:pt x="44" y="79"/>
                      </a:lnTo>
                      <a:lnTo>
                        <a:pt x="44" y="78"/>
                      </a:lnTo>
                      <a:lnTo>
                        <a:pt x="45" y="77"/>
                      </a:lnTo>
                      <a:lnTo>
                        <a:pt x="45" y="75"/>
                      </a:lnTo>
                      <a:lnTo>
                        <a:pt x="46" y="75"/>
                      </a:lnTo>
                      <a:lnTo>
                        <a:pt x="47" y="75"/>
                      </a:lnTo>
                      <a:lnTo>
                        <a:pt x="47" y="73"/>
                      </a:lnTo>
                      <a:lnTo>
                        <a:pt x="48" y="73"/>
                      </a:lnTo>
                      <a:lnTo>
                        <a:pt x="48" y="74"/>
                      </a:lnTo>
                      <a:lnTo>
                        <a:pt x="49" y="74"/>
                      </a:lnTo>
                      <a:lnTo>
                        <a:pt x="49" y="73"/>
                      </a:lnTo>
                      <a:lnTo>
                        <a:pt x="49" y="72"/>
                      </a:lnTo>
                    </a:path>
                  </a:pathLst>
                </a:custGeom>
                <a:solidFill>
                  <a:srgbClr val="CC99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8" name="Freeform 118">
                  <a:extLst>
                    <a:ext uri="{FF2B5EF4-FFF2-40B4-BE49-F238E27FC236}">
                      <a16:creationId xmlns:a16="http://schemas.microsoft.com/office/drawing/2014/main" id="{51DDEDAD-A911-4B99-89F4-F4F57887F51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505450" y="4589463"/>
                  <a:ext cx="128588" cy="117475"/>
                </a:xfrm>
                <a:custGeom>
                  <a:avLst/>
                  <a:gdLst>
                    <a:gd name="T0" fmla="*/ 3 w 81"/>
                    <a:gd name="T1" fmla="*/ 71 h 74"/>
                    <a:gd name="T2" fmla="*/ 7 w 81"/>
                    <a:gd name="T3" fmla="*/ 71 h 74"/>
                    <a:gd name="T4" fmla="*/ 9 w 81"/>
                    <a:gd name="T5" fmla="*/ 71 h 74"/>
                    <a:gd name="T6" fmla="*/ 10 w 81"/>
                    <a:gd name="T7" fmla="*/ 74 h 74"/>
                    <a:gd name="T8" fmla="*/ 14 w 81"/>
                    <a:gd name="T9" fmla="*/ 72 h 74"/>
                    <a:gd name="T10" fmla="*/ 15 w 81"/>
                    <a:gd name="T11" fmla="*/ 70 h 74"/>
                    <a:gd name="T12" fmla="*/ 16 w 81"/>
                    <a:gd name="T13" fmla="*/ 69 h 74"/>
                    <a:gd name="T14" fmla="*/ 16 w 81"/>
                    <a:gd name="T15" fmla="*/ 66 h 74"/>
                    <a:gd name="T16" fmla="*/ 18 w 81"/>
                    <a:gd name="T17" fmla="*/ 63 h 74"/>
                    <a:gd name="T18" fmla="*/ 16 w 81"/>
                    <a:gd name="T19" fmla="*/ 61 h 74"/>
                    <a:gd name="T20" fmla="*/ 18 w 81"/>
                    <a:gd name="T21" fmla="*/ 58 h 74"/>
                    <a:gd name="T22" fmla="*/ 16 w 81"/>
                    <a:gd name="T23" fmla="*/ 58 h 74"/>
                    <a:gd name="T24" fmla="*/ 18 w 81"/>
                    <a:gd name="T25" fmla="*/ 56 h 74"/>
                    <a:gd name="T26" fmla="*/ 16 w 81"/>
                    <a:gd name="T27" fmla="*/ 54 h 74"/>
                    <a:gd name="T28" fmla="*/ 18 w 81"/>
                    <a:gd name="T29" fmla="*/ 52 h 74"/>
                    <a:gd name="T30" fmla="*/ 16 w 81"/>
                    <a:gd name="T31" fmla="*/ 51 h 74"/>
                    <a:gd name="T32" fmla="*/ 18 w 81"/>
                    <a:gd name="T33" fmla="*/ 48 h 74"/>
                    <a:gd name="T34" fmla="*/ 16 w 81"/>
                    <a:gd name="T35" fmla="*/ 46 h 74"/>
                    <a:gd name="T36" fmla="*/ 16 w 81"/>
                    <a:gd name="T37" fmla="*/ 45 h 74"/>
                    <a:gd name="T38" fmla="*/ 16 w 81"/>
                    <a:gd name="T39" fmla="*/ 43 h 74"/>
                    <a:gd name="T40" fmla="*/ 19 w 81"/>
                    <a:gd name="T41" fmla="*/ 40 h 74"/>
                    <a:gd name="T42" fmla="*/ 22 w 81"/>
                    <a:gd name="T43" fmla="*/ 37 h 74"/>
                    <a:gd name="T44" fmla="*/ 23 w 81"/>
                    <a:gd name="T45" fmla="*/ 33 h 74"/>
                    <a:gd name="T46" fmla="*/ 26 w 81"/>
                    <a:gd name="T47" fmla="*/ 32 h 74"/>
                    <a:gd name="T48" fmla="*/ 27 w 81"/>
                    <a:gd name="T49" fmla="*/ 30 h 74"/>
                    <a:gd name="T50" fmla="*/ 30 w 81"/>
                    <a:gd name="T51" fmla="*/ 28 h 74"/>
                    <a:gd name="T52" fmla="*/ 33 w 81"/>
                    <a:gd name="T53" fmla="*/ 28 h 74"/>
                    <a:gd name="T54" fmla="*/ 34 w 81"/>
                    <a:gd name="T55" fmla="*/ 25 h 74"/>
                    <a:gd name="T56" fmla="*/ 38 w 81"/>
                    <a:gd name="T57" fmla="*/ 25 h 74"/>
                    <a:gd name="T58" fmla="*/ 39 w 81"/>
                    <a:gd name="T59" fmla="*/ 23 h 74"/>
                    <a:gd name="T60" fmla="*/ 43 w 81"/>
                    <a:gd name="T61" fmla="*/ 23 h 74"/>
                    <a:gd name="T62" fmla="*/ 45 w 81"/>
                    <a:gd name="T63" fmla="*/ 25 h 74"/>
                    <a:gd name="T64" fmla="*/ 47 w 81"/>
                    <a:gd name="T65" fmla="*/ 23 h 74"/>
                    <a:gd name="T66" fmla="*/ 49 w 81"/>
                    <a:gd name="T67" fmla="*/ 25 h 74"/>
                    <a:gd name="T68" fmla="*/ 51 w 81"/>
                    <a:gd name="T69" fmla="*/ 23 h 74"/>
                    <a:gd name="T70" fmla="*/ 54 w 81"/>
                    <a:gd name="T71" fmla="*/ 22 h 74"/>
                    <a:gd name="T72" fmla="*/ 57 w 81"/>
                    <a:gd name="T73" fmla="*/ 23 h 74"/>
                    <a:gd name="T74" fmla="*/ 60 w 81"/>
                    <a:gd name="T75" fmla="*/ 21 h 74"/>
                    <a:gd name="T76" fmla="*/ 63 w 81"/>
                    <a:gd name="T77" fmla="*/ 20 h 74"/>
                    <a:gd name="T78" fmla="*/ 65 w 81"/>
                    <a:gd name="T79" fmla="*/ 18 h 74"/>
                    <a:gd name="T80" fmla="*/ 67 w 81"/>
                    <a:gd name="T81" fmla="*/ 16 h 74"/>
                    <a:gd name="T82" fmla="*/ 69 w 81"/>
                    <a:gd name="T83" fmla="*/ 14 h 74"/>
                    <a:gd name="T84" fmla="*/ 70 w 81"/>
                    <a:gd name="T85" fmla="*/ 11 h 74"/>
                    <a:gd name="T86" fmla="*/ 72 w 81"/>
                    <a:gd name="T87" fmla="*/ 9 h 74"/>
                    <a:gd name="T88" fmla="*/ 74 w 81"/>
                    <a:gd name="T89" fmla="*/ 7 h 74"/>
                    <a:gd name="T90" fmla="*/ 77 w 81"/>
                    <a:gd name="T91" fmla="*/ 5 h 74"/>
                    <a:gd name="T92" fmla="*/ 80 w 81"/>
                    <a:gd name="T93" fmla="*/ 4 h 74"/>
                    <a:gd name="T94" fmla="*/ 80 w 81"/>
                    <a:gd name="T95" fmla="*/ 1 h 74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81"/>
                    <a:gd name="T145" fmla="*/ 0 h 74"/>
                    <a:gd name="T146" fmla="*/ 81 w 81"/>
                    <a:gd name="T147" fmla="*/ 74 h 74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81" h="74">
                      <a:moveTo>
                        <a:pt x="0" y="72"/>
                      </a:moveTo>
                      <a:lnTo>
                        <a:pt x="1" y="72"/>
                      </a:lnTo>
                      <a:lnTo>
                        <a:pt x="2" y="71"/>
                      </a:lnTo>
                      <a:lnTo>
                        <a:pt x="3" y="71"/>
                      </a:lnTo>
                      <a:lnTo>
                        <a:pt x="5" y="71"/>
                      </a:lnTo>
                      <a:lnTo>
                        <a:pt x="5" y="70"/>
                      </a:lnTo>
                      <a:lnTo>
                        <a:pt x="5" y="71"/>
                      </a:lnTo>
                      <a:lnTo>
                        <a:pt x="7" y="71"/>
                      </a:lnTo>
                      <a:lnTo>
                        <a:pt x="8" y="71"/>
                      </a:lnTo>
                      <a:lnTo>
                        <a:pt x="8" y="72"/>
                      </a:lnTo>
                      <a:lnTo>
                        <a:pt x="9" y="72"/>
                      </a:lnTo>
                      <a:lnTo>
                        <a:pt x="9" y="71"/>
                      </a:lnTo>
                      <a:lnTo>
                        <a:pt x="10" y="72"/>
                      </a:lnTo>
                      <a:lnTo>
                        <a:pt x="10" y="73"/>
                      </a:lnTo>
                      <a:lnTo>
                        <a:pt x="10" y="74"/>
                      </a:lnTo>
                      <a:lnTo>
                        <a:pt x="11" y="74"/>
                      </a:lnTo>
                      <a:lnTo>
                        <a:pt x="13" y="73"/>
                      </a:lnTo>
                      <a:lnTo>
                        <a:pt x="14" y="73"/>
                      </a:lnTo>
                      <a:lnTo>
                        <a:pt x="14" y="72"/>
                      </a:lnTo>
                      <a:lnTo>
                        <a:pt x="13" y="71"/>
                      </a:lnTo>
                      <a:lnTo>
                        <a:pt x="13" y="69"/>
                      </a:lnTo>
                      <a:lnTo>
                        <a:pt x="14" y="70"/>
                      </a:lnTo>
                      <a:lnTo>
                        <a:pt x="15" y="70"/>
                      </a:lnTo>
                      <a:lnTo>
                        <a:pt x="15" y="69"/>
                      </a:lnTo>
                      <a:lnTo>
                        <a:pt x="16" y="69"/>
                      </a:lnTo>
                      <a:lnTo>
                        <a:pt x="17" y="68"/>
                      </a:lnTo>
                      <a:lnTo>
                        <a:pt x="17" y="67"/>
                      </a:lnTo>
                      <a:lnTo>
                        <a:pt x="17" y="66"/>
                      </a:lnTo>
                      <a:lnTo>
                        <a:pt x="16" y="66"/>
                      </a:lnTo>
                      <a:lnTo>
                        <a:pt x="16" y="65"/>
                      </a:lnTo>
                      <a:lnTo>
                        <a:pt x="17" y="65"/>
                      </a:lnTo>
                      <a:lnTo>
                        <a:pt x="18" y="64"/>
                      </a:lnTo>
                      <a:lnTo>
                        <a:pt x="18" y="63"/>
                      </a:lnTo>
                      <a:lnTo>
                        <a:pt x="17" y="63"/>
                      </a:lnTo>
                      <a:lnTo>
                        <a:pt x="17" y="62"/>
                      </a:lnTo>
                      <a:lnTo>
                        <a:pt x="16" y="61"/>
                      </a:lnTo>
                      <a:lnTo>
                        <a:pt x="17" y="61"/>
                      </a:lnTo>
                      <a:lnTo>
                        <a:pt x="17" y="60"/>
                      </a:lnTo>
                      <a:lnTo>
                        <a:pt x="17" y="59"/>
                      </a:lnTo>
                      <a:lnTo>
                        <a:pt x="18" y="58"/>
                      </a:lnTo>
                      <a:lnTo>
                        <a:pt x="17" y="58"/>
                      </a:lnTo>
                      <a:lnTo>
                        <a:pt x="16" y="58"/>
                      </a:lnTo>
                      <a:lnTo>
                        <a:pt x="16" y="57"/>
                      </a:lnTo>
                      <a:lnTo>
                        <a:pt x="17" y="57"/>
                      </a:lnTo>
                      <a:lnTo>
                        <a:pt x="18" y="56"/>
                      </a:lnTo>
                      <a:lnTo>
                        <a:pt x="17" y="56"/>
                      </a:lnTo>
                      <a:lnTo>
                        <a:pt x="16" y="56"/>
                      </a:lnTo>
                      <a:lnTo>
                        <a:pt x="16" y="55"/>
                      </a:lnTo>
                      <a:lnTo>
                        <a:pt x="16" y="54"/>
                      </a:lnTo>
                      <a:lnTo>
                        <a:pt x="16" y="53"/>
                      </a:lnTo>
                      <a:lnTo>
                        <a:pt x="17" y="53"/>
                      </a:lnTo>
                      <a:lnTo>
                        <a:pt x="18" y="53"/>
                      </a:lnTo>
                      <a:lnTo>
                        <a:pt x="18" y="52"/>
                      </a:lnTo>
                      <a:lnTo>
                        <a:pt x="17" y="52"/>
                      </a:lnTo>
                      <a:lnTo>
                        <a:pt x="16" y="52"/>
                      </a:lnTo>
                      <a:lnTo>
                        <a:pt x="16" y="51"/>
                      </a:lnTo>
                      <a:lnTo>
                        <a:pt x="17" y="51"/>
                      </a:lnTo>
                      <a:lnTo>
                        <a:pt x="17" y="50"/>
                      </a:lnTo>
                      <a:lnTo>
                        <a:pt x="18" y="49"/>
                      </a:lnTo>
                      <a:lnTo>
                        <a:pt x="18" y="48"/>
                      </a:lnTo>
                      <a:lnTo>
                        <a:pt x="17" y="48"/>
                      </a:lnTo>
                      <a:lnTo>
                        <a:pt x="16" y="48"/>
                      </a:lnTo>
                      <a:lnTo>
                        <a:pt x="16" y="47"/>
                      </a:lnTo>
                      <a:lnTo>
                        <a:pt x="16" y="46"/>
                      </a:lnTo>
                      <a:lnTo>
                        <a:pt x="17" y="46"/>
                      </a:lnTo>
                      <a:lnTo>
                        <a:pt x="16" y="46"/>
                      </a:lnTo>
                      <a:lnTo>
                        <a:pt x="16" y="45"/>
                      </a:lnTo>
                      <a:lnTo>
                        <a:pt x="16" y="44"/>
                      </a:lnTo>
                      <a:lnTo>
                        <a:pt x="16" y="43"/>
                      </a:lnTo>
                      <a:lnTo>
                        <a:pt x="17" y="43"/>
                      </a:lnTo>
                      <a:lnTo>
                        <a:pt x="18" y="42"/>
                      </a:lnTo>
                      <a:lnTo>
                        <a:pt x="19" y="41"/>
                      </a:lnTo>
                      <a:lnTo>
                        <a:pt x="19" y="40"/>
                      </a:lnTo>
                      <a:lnTo>
                        <a:pt x="19" y="39"/>
                      </a:lnTo>
                      <a:lnTo>
                        <a:pt x="20" y="38"/>
                      </a:lnTo>
                      <a:lnTo>
                        <a:pt x="21" y="37"/>
                      </a:lnTo>
                      <a:lnTo>
                        <a:pt x="22" y="37"/>
                      </a:lnTo>
                      <a:lnTo>
                        <a:pt x="22" y="35"/>
                      </a:lnTo>
                      <a:lnTo>
                        <a:pt x="22" y="34"/>
                      </a:lnTo>
                      <a:lnTo>
                        <a:pt x="23" y="34"/>
                      </a:lnTo>
                      <a:lnTo>
                        <a:pt x="23" y="33"/>
                      </a:lnTo>
                      <a:lnTo>
                        <a:pt x="24" y="32"/>
                      </a:lnTo>
                      <a:lnTo>
                        <a:pt x="25" y="33"/>
                      </a:lnTo>
                      <a:lnTo>
                        <a:pt x="25" y="32"/>
                      </a:lnTo>
                      <a:lnTo>
                        <a:pt x="26" y="32"/>
                      </a:lnTo>
                      <a:lnTo>
                        <a:pt x="26" y="31"/>
                      </a:lnTo>
                      <a:lnTo>
                        <a:pt x="27" y="32"/>
                      </a:lnTo>
                      <a:lnTo>
                        <a:pt x="27" y="31"/>
                      </a:lnTo>
                      <a:lnTo>
                        <a:pt x="27" y="30"/>
                      </a:lnTo>
                      <a:lnTo>
                        <a:pt x="28" y="29"/>
                      </a:lnTo>
                      <a:lnTo>
                        <a:pt x="28" y="28"/>
                      </a:lnTo>
                      <a:lnTo>
                        <a:pt x="29" y="28"/>
                      </a:lnTo>
                      <a:lnTo>
                        <a:pt x="30" y="28"/>
                      </a:lnTo>
                      <a:lnTo>
                        <a:pt x="30" y="27"/>
                      </a:lnTo>
                      <a:lnTo>
                        <a:pt x="31" y="27"/>
                      </a:lnTo>
                      <a:lnTo>
                        <a:pt x="32" y="28"/>
                      </a:lnTo>
                      <a:lnTo>
                        <a:pt x="33" y="28"/>
                      </a:lnTo>
                      <a:lnTo>
                        <a:pt x="33" y="27"/>
                      </a:lnTo>
                      <a:lnTo>
                        <a:pt x="33" y="26"/>
                      </a:lnTo>
                      <a:lnTo>
                        <a:pt x="34" y="25"/>
                      </a:lnTo>
                      <a:lnTo>
                        <a:pt x="35" y="25"/>
                      </a:lnTo>
                      <a:lnTo>
                        <a:pt x="36" y="25"/>
                      </a:lnTo>
                      <a:lnTo>
                        <a:pt x="37" y="25"/>
                      </a:lnTo>
                      <a:lnTo>
                        <a:pt x="38" y="25"/>
                      </a:lnTo>
                      <a:lnTo>
                        <a:pt x="39" y="25"/>
                      </a:lnTo>
                      <a:lnTo>
                        <a:pt x="39" y="24"/>
                      </a:lnTo>
                      <a:lnTo>
                        <a:pt x="39" y="23"/>
                      </a:lnTo>
                      <a:lnTo>
                        <a:pt x="40" y="23"/>
                      </a:lnTo>
                      <a:lnTo>
                        <a:pt x="41" y="23"/>
                      </a:lnTo>
                      <a:lnTo>
                        <a:pt x="42" y="23"/>
                      </a:lnTo>
                      <a:lnTo>
                        <a:pt x="43" y="23"/>
                      </a:lnTo>
                      <a:lnTo>
                        <a:pt x="43" y="24"/>
                      </a:lnTo>
                      <a:lnTo>
                        <a:pt x="44" y="24"/>
                      </a:lnTo>
                      <a:lnTo>
                        <a:pt x="45" y="24"/>
                      </a:lnTo>
                      <a:lnTo>
                        <a:pt x="45" y="25"/>
                      </a:lnTo>
                      <a:lnTo>
                        <a:pt x="46" y="24"/>
                      </a:lnTo>
                      <a:lnTo>
                        <a:pt x="47" y="24"/>
                      </a:lnTo>
                      <a:lnTo>
                        <a:pt x="47" y="23"/>
                      </a:lnTo>
                      <a:lnTo>
                        <a:pt x="48" y="23"/>
                      </a:lnTo>
                      <a:lnTo>
                        <a:pt x="49" y="23"/>
                      </a:lnTo>
                      <a:lnTo>
                        <a:pt x="49" y="24"/>
                      </a:lnTo>
                      <a:lnTo>
                        <a:pt x="49" y="25"/>
                      </a:lnTo>
                      <a:lnTo>
                        <a:pt x="50" y="25"/>
                      </a:lnTo>
                      <a:lnTo>
                        <a:pt x="51" y="25"/>
                      </a:lnTo>
                      <a:lnTo>
                        <a:pt x="51" y="24"/>
                      </a:lnTo>
                      <a:lnTo>
                        <a:pt x="51" y="23"/>
                      </a:lnTo>
                      <a:lnTo>
                        <a:pt x="52" y="23"/>
                      </a:lnTo>
                      <a:lnTo>
                        <a:pt x="53" y="23"/>
                      </a:lnTo>
                      <a:lnTo>
                        <a:pt x="54" y="22"/>
                      </a:lnTo>
                      <a:lnTo>
                        <a:pt x="55" y="22"/>
                      </a:lnTo>
                      <a:lnTo>
                        <a:pt x="56" y="22"/>
                      </a:lnTo>
                      <a:lnTo>
                        <a:pt x="57" y="22"/>
                      </a:lnTo>
                      <a:lnTo>
                        <a:pt x="57" y="23"/>
                      </a:lnTo>
                      <a:lnTo>
                        <a:pt x="57" y="22"/>
                      </a:lnTo>
                      <a:lnTo>
                        <a:pt x="58" y="22"/>
                      </a:lnTo>
                      <a:lnTo>
                        <a:pt x="59" y="21"/>
                      </a:lnTo>
                      <a:lnTo>
                        <a:pt x="60" y="21"/>
                      </a:lnTo>
                      <a:lnTo>
                        <a:pt x="61" y="21"/>
                      </a:lnTo>
                      <a:lnTo>
                        <a:pt x="61" y="20"/>
                      </a:lnTo>
                      <a:lnTo>
                        <a:pt x="62" y="20"/>
                      </a:lnTo>
                      <a:lnTo>
                        <a:pt x="63" y="20"/>
                      </a:lnTo>
                      <a:lnTo>
                        <a:pt x="63" y="19"/>
                      </a:lnTo>
                      <a:lnTo>
                        <a:pt x="63" y="18"/>
                      </a:lnTo>
                      <a:lnTo>
                        <a:pt x="64" y="18"/>
                      </a:lnTo>
                      <a:lnTo>
                        <a:pt x="65" y="18"/>
                      </a:lnTo>
                      <a:lnTo>
                        <a:pt x="65" y="17"/>
                      </a:lnTo>
                      <a:lnTo>
                        <a:pt x="66" y="17"/>
                      </a:lnTo>
                      <a:lnTo>
                        <a:pt x="67" y="16"/>
                      </a:lnTo>
                      <a:lnTo>
                        <a:pt x="68" y="15"/>
                      </a:lnTo>
                      <a:lnTo>
                        <a:pt x="68" y="14"/>
                      </a:lnTo>
                      <a:lnTo>
                        <a:pt x="69" y="14"/>
                      </a:lnTo>
                      <a:lnTo>
                        <a:pt x="70" y="13"/>
                      </a:lnTo>
                      <a:lnTo>
                        <a:pt x="70" y="12"/>
                      </a:lnTo>
                      <a:lnTo>
                        <a:pt x="70" y="11"/>
                      </a:lnTo>
                      <a:lnTo>
                        <a:pt x="71" y="11"/>
                      </a:lnTo>
                      <a:lnTo>
                        <a:pt x="71" y="10"/>
                      </a:lnTo>
                      <a:lnTo>
                        <a:pt x="72" y="10"/>
                      </a:lnTo>
                      <a:lnTo>
                        <a:pt x="72" y="9"/>
                      </a:lnTo>
                      <a:lnTo>
                        <a:pt x="73" y="9"/>
                      </a:lnTo>
                      <a:lnTo>
                        <a:pt x="74" y="9"/>
                      </a:lnTo>
                      <a:lnTo>
                        <a:pt x="74" y="8"/>
                      </a:lnTo>
                      <a:lnTo>
                        <a:pt x="74" y="7"/>
                      </a:lnTo>
                      <a:lnTo>
                        <a:pt x="74" y="6"/>
                      </a:lnTo>
                      <a:lnTo>
                        <a:pt x="75" y="5"/>
                      </a:lnTo>
                      <a:lnTo>
                        <a:pt x="76" y="5"/>
                      </a:lnTo>
                      <a:lnTo>
                        <a:pt x="77" y="5"/>
                      </a:lnTo>
                      <a:lnTo>
                        <a:pt x="78" y="5"/>
                      </a:lnTo>
                      <a:lnTo>
                        <a:pt x="78" y="4"/>
                      </a:lnTo>
                      <a:lnTo>
                        <a:pt x="79" y="4"/>
                      </a:lnTo>
                      <a:lnTo>
                        <a:pt x="80" y="4"/>
                      </a:lnTo>
                      <a:lnTo>
                        <a:pt x="80" y="3"/>
                      </a:lnTo>
                      <a:lnTo>
                        <a:pt x="80" y="2"/>
                      </a:lnTo>
                      <a:lnTo>
                        <a:pt x="80" y="1"/>
                      </a:lnTo>
                      <a:lnTo>
                        <a:pt x="81" y="1"/>
                      </a:lnTo>
                      <a:lnTo>
                        <a:pt x="81" y="0"/>
                      </a:lnTo>
                    </a:path>
                  </a:pathLst>
                </a:custGeom>
                <a:solidFill>
                  <a:srgbClr val="CC99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9" name="Freeform 119">
                  <a:extLst>
                    <a:ext uri="{FF2B5EF4-FFF2-40B4-BE49-F238E27FC236}">
                      <a16:creationId xmlns:a16="http://schemas.microsoft.com/office/drawing/2014/main" id="{DD40B1E5-3F05-45B6-BCC3-42E47263CFE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507163" y="4700588"/>
                  <a:ext cx="328612" cy="577850"/>
                </a:xfrm>
                <a:custGeom>
                  <a:avLst/>
                  <a:gdLst>
                    <a:gd name="T0" fmla="*/ 140 w 207"/>
                    <a:gd name="T1" fmla="*/ 6 h 364"/>
                    <a:gd name="T2" fmla="*/ 146 w 207"/>
                    <a:gd name="T3" fmla="*/ 11 h 364"/>
                    <a:gd name="T4" fmla="*/ 140 w 207"/>
                    <a:gd name="T5" fmla="*/ 17 h 364"/>
                    <a:gd name="T6" fmla="*/ 159 w 207"/>
                    <a:gd name="T7" fmla="*/ 42 h 364"/>
                    <a:gd name="T8" fmla="*/ 188 w 207"/>
                    <a:gd name="T9" fmla="*/ 69 h 364"/>
                    <a:gd name="T10" fmla="*/ 192 w 207"/>
                    <a:gd name="T11" fmla="*/ 75 h 364"/>
                    <a:gd name="T12" fmla="*/ 202 w 207"/>
                    <a:gd name="T13" fmla="*/ 73 h 364"/>
                    <a:gd name="T14" fmla="*/ 198 w 207"/>
                    <a:gd name="T15" fmla="*/ 82 h 364"/>
                    <a:gd name="T16" fmla="*/ 179 w 207"/>
                    <a:gd name="T17" fmla="*/ 106 h 364"/>
                    <a:gd name="T18" fmla="*/ 158 w 207"/>
                    <a:gd name="T19" fmla="*/ 141 h 364"/>
                    <a:gd name="T20" fmla="*/ 140 w 207"/>
                    <a:gd name="T21" fmla="*/ 168 h 364"/>
                    <a:gd name="T22" fmla="*/ 123 w 207"/>
                    <a:gd name="T23" fmla="*/ 203 h 364"/>
                    <a:gd name="T24" fmla="*/ 111 w 207"/>
                    <a:gd name="T25" fmla="*/ 233 h 364"/>
                    <a:gd name="T26" fmla="*/ 99 w 207"/>
                    <a:gd name="T27" fmla="*/ 262 h 364"/>
                    <a:gd name="T28" fmla="*/ 87 w 207"/>
                    <a:gd name="T29" fmla="*/ 300 h 364"/>
                    <a:gd name="T30" fmla="*/ 81 w 207"/>
                    <a:gd name="T31" fmla="*/ 322 h 364"/>
                    <a:gd name="T32" fmla="*/ 74 w 207"/>
                    <a:gd name="T33" fmla="*/ 338 h 364"/>
                    <a:gd name="T34" fmla="*/ 67 w 207"/>
                    <a:gd name="T35" fmla="*/ 355 h 364"/>
                    <a:gd name="T36" fmla="*/ 57 w 207"/>
                    <a:gd name="T37" fmla="*/ 333 h 364"/>
                    <a:gd name="T38" fmla="*/ 62 w 207"/>
                    <a:gd name="T39" fmla="*/ 314 h 364"/>
                    <a:gd name="T40" fmla="*/ 67 w 207"/>
                    <a:gd name="T41" fmla="*/ 267 h 364"/>
                    <a:gd name="T42" fmla="*/ 64 w 207"/>
                    <a:gd name="T43" fmla="*/ 219 h 364"/>
                    <a:gd name="T44" fmla="*/ 60 w 207"/>
                    <a:gd name="T45" fmla="*/ 204 h 364"/>
                    <a:gd name="T46" fmla="*/ 54 w 207"/>
                    <a:gd name="T47" fmla="*/ 193 h 364"/>
                    <a:gd name="T48" fmla="*/ 49 w 207"/>
                    <a:gd name="T49" fmla="*/ 179 h 364"/>
                    <a:gd name="T50" fmla="*/ 49 w 207"/>
                    <a:gd name="T51" fmla="*/ 158 h 364"/>
                    <a:gd name="T52" fmla="*/ 48 w 207"/>
                    <a:gd name="T53" fmla="*/ 145 h 364"/>
                    <a:gd name="T54" fmla="*/ 51 w 207"/>
                    <a:gd name="T55" fmla="*/ 134 h 364"/>
                    <a:gd name="T56" fmla="*/ 51 w 207"/>
                    <a:gd name="T57" fmla="*/ 124 h 364"/>
                    <a:gd name="T58" fmla="*/ 50 w 207"/>
                    <a:gd name="T59" fmla="*/ 118 h 364"/>
                    <a:gd name="T60" fmla="*/ 41 w 207"/>
                    <a:gd name="T61" fmla="*/ 115 h 364"/>
                    <a:gd name="T62" fmla="*/ 40 w 207"/>
                    <a:gd name="T63" fmla="*/ 110 h 364"/>
                    <a:gd name="T64" fmla="*/ 35 w 207"/>
                    <a:gd name="T65" fmla="*/ 106 h 364"/>
                    <a:gd name="T66" fmla="*/ 28 w 207"/>
                    <a:gd name="T67" fmla="*/ 102 h 364"/>
                    <a:gd name="T68" fmla="*/ 21 w 207"/>
                    <a:gd name="T69" fmla="*/ 94 h 364"/>
                    <a:gd name="T70" fmla="*/ 24 w 207"/>
                    <a:gd name="T71" fmla="*/ 89 h 364"/>
                    <a:gd name="T72" fmla="*/ 19 w 207"/>
                    <a:gd name="T73" fmla="*/ 85 h 364"/>
                    <a:gd name="T74" fmla="*/ 14 w 207"/>
                    <a:gd name="T75" fmla="*/ 80 h 364"/>
                    <a:gd name="T76" fmla="*/ 10 w 207"/>
                    <a:gd name="T77" fmla="*/ 74 h 364"/>
                    <a:gd name="T78" fmla="*/ 11 w 207"/>
                    <a:gd name="T79" fmla="*/ 62 h 364"/>
                    <a:gd name="T80" fmla="*/ 14 w 207"/>
                    <a:gd name="T81" fmla="*/ 54 h 364"/>
                    <a:gd name="T82" fmla="*/ 6 w 207"/>
                    <a:gd name="T83" fmla="*/ 57 h 364"/>
                    <a:gd name="T84" fmla="*/ 3 w 207"/>
                    <a:gd name="T85" fmla="*/ 50 h 364"/>
                    <a:gd name="T86" fmla="*/ 24 w 207"/>
                    <a:gd name="T87" fmla="*/ 40 h 364"/>
                    <a:gd name="T88" fmla="*/ 28 w 207"/>
                    <a:gd name="T89" fmla="*/ 29 h 364"/>
                    <a:gd name="T90" fmla="*/ 31 w 207"/>
                    <a:gd name="T91" fmla="*/ 23 h 364"/>
                    <a:gd name="T92" fmla="*/ 29 w 207"/>
                    <a:gd name="T93" fmla="*/ 14 h 364"/>
                    <a:gd name="T94" fmla="*/ 37 w 207"/>
                    <a:gd name="T95" fmla="*/ 11 h 364"/>
                    <a:gd name="T96" fmla="*/ 46 w 207"/>
                    <a:gd name="T97" fmla="*/ 6 h 364"/>
                    <a:gd name="T98" fmla="*/ 46 w 207"/>
                    <a:gd name="T99" fmla="*/ 16 h 364"/>
                    <a:gd name="T100" fmla="*/ 52 w 207"/>
                    <a:gd name="T101" fmla="*/ 18 h 364"/>
                    <a:gd name="T102" fmla="*/ 59 w 207"/>
                    <a:gd name="T103" fmla="*/ 17 h 364"/>
                    <a:gd name="T104" fmla="*/ 62 w 207"/>
                    <a:gd name="T105" fmla="*/ 26 h 364"/>
                    <a:gd name="T106" fmla="*/ 64 w 207"/>
                    <a:gd name="T107" fmla="*/ 17 h 364"/>
                    <a:gd name="T108" fmla="*/ 68 w 207"/>
                    <a:gd name="T109" fmla="*/ 21 h 364"/>
                    <a:gd name="T110" fmla="*/ 75 w 207"/>
                    <a:gd name="T111" fmla="*/ 11 h 364"/>
                    <a:gd name="T112" fmla="*/ 85 w 207"/>
                    <a:gd name="T113" fmla="*/ 11 h 364"/>
                    <a:gd name="T114" fmla="*/ 88 w 207"/>
                    <a:gd name="T115" fmla="*/ 21 h 364"/>
                    <a:gd name="T116" fmla="*/ 99 w 207"/>
                    <a:gd name="T117" fmla="*/ 17 h 364"/>
                    <a:gd name="T118" fmla="*/ 110 w 207"/>
                    <a:gd name="T119" fmla="*/ 9 h 364"/>
                    <a:gd name="T120" fmla="*/ 122 w 207"/>
                    <a:gd name="T121" fmla="*/ 6 h 364"/>
                    <a:gd name="T122" fmla="*/ 132 w 207"/>
                    <a:gd name="T123" fmla="*/ 2 h 364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207"/>
                    <a:gd name="T187" fmla="*/ 0 h 364"/>
                    <a:gd name="T188" fmla="*/ 207 w 207"/>
                    <a:gd name="T189" fmla="*/ 364 h 364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207" h="364">
                      <a:moveTo>
                        <a:pt x="134" y="0"/>
                      </a:moveTo>
                      <a:lnTo>
                        <a:pt x="135" y="0"/>
                      </a:lnTo>
                      <a:lnTo>
                        <a:pt x="135" y="1"/>
                      </a:lnTo>
                      <a:lnTo>
                        <a:pt x="136" y="2"/>
                      </a:lnTo>
                      <a:lnTo>
                        <a:pt x="136" y="3"/>
                      </a:lnTo>
                      <a:lnTo>
                        <a:pt x="136" y="4"/>
                      </a:lnTo>
                      <a:lnTo>
                        <a:pt x="136" y="3"/>
                      </a:lnTo>
                      <a:lnTo>
                        <a:pt x="137" y="3"/>
                      </a:lnTo>
                      <a:lnTo>
                        <a:pt x="138" y="3"/>
                      </a:lnTo>
                      <a:lnTo>
                        <a:pt x="138" y="4"/>
                      </a:lnTo>
                      <a:lnTo>
                        <a:pt x="139" y="5"/>
                      </a:lnTo>
                      <a:lnTo>
                        <a:pt x="140" y="5"/>
                      </a:lnTo>
                      <a:lnTo>
                        <a:pt x="140" y="6"/>
                      </a:lnTo>
                      <a:lnTo>
                        <a:pt x="140" y="5"/>
                      </a:lnTo>
                      <a:lnTo>
                        <a:pt x="141" y="5"/>
                      </a:lnTo>
                      <a:lnTo>
                        <a:pt x="142" y="5"/>
                      </a:lnTo>
                      <a:lnTo>
                        <a:pt x="143" y="5"/>
                      </a:lnTo>
                      <a:lnTo>
                        <a:pt x="143" y="6"/>
                      </a:lnTo>
                      <a:lnTo>
                        <a:pt x="144" y="6"/>
                      </a:lnTo>
                      <a:lnTo>
                        <a:pt x="144" y="7"/>
                      </a:lnTo>
                      <a:lnTo>
                        <a:pt x="145" y="7"/>
                      </a:lnTo>
                      <a:lnTo>
                        <a:pt x="145" y="8"/>
                      </a:lnTo>
                      <a:lnTo>
                        <a:pt x="146" y="9"/>
                      </a:lnTo>
                      <a:lnTo>
                        <a:pt x="146" y="10"/>
                      </a:lnTo>
                      <a:lnTo>
                        <a:pt x="146" y="11"/>
                      </a:lnTo>
                      <a:lnTo>
                        <a:pt x="146" y="12"/>
                      </a:lnTo>
                      <a:lnTo>
                        <a:pt x="145" y="12"/>
                      </a:lnTo>
                      <a:lnTo>
                        <a:pt x="145" y="13"/>
                      </a:lnTo>
                      <a:lnTo>
                        <a:pt x="144" y="13"/>
                      </a:lnTo>
                      <a:lnTo>
                        <a:pt x="144" y="14"/>
                      </a:lnTo>
                      <a:lnTo>
                        <a:pt x="144" y="15"/>
                      </a:lnTo>
                      <a:lnTo>
                        <a:pt x="144" y="16"/>
                      </a:lnTo>
                      <a:lnTo>
                        <a:pt x="143" y="16"/>
                      </a:lnTo>
                      <a:lnTo>
                        <a:pt x="143" y="17"/>
                      </a:lnTo>
                      <a:lnTo>
                        <a:pt x="142" y="17"/>
                      </a:lnTo>
                      <a:lnTo>
                        <a:pt x="141" y="17"/>
                      </a:lnTo>
                      <a:lnTo>
                        <a:pt x="140" y="17"/>
                      </a:lnTo>
                      <a:lnTo>
                        <a:pt x="140" y="18"/>
                      </a:lnTo>
                      <a:lnTo>
                        <a:pt x="141" y="19"/>
                      </a:lnTo>
                      <a:lnTo>
                        <a:pt x="141" y="20"/>
                      </a:lnTo>
                      <a:lnTo>
                        <a:pt x="140" y="21"/>
                      </a:lnTo>
                      <a:lnTo>
                        <a:pt x="141" y="21"/>
                      </a:lnTo>
                      <a:lnTo>
                        <a:pt x="141" y="22"/>
                      </a:lnTo>
                      <a:lnTo>
                        <a:pt x="141" y="23"/>
                      </a:lnTo>
                      <a:lnTo>
                        <a:pt x="142" y="23"/>
                      </a:lnTo>
                      <a:lnTo>
                        <a:pt x="142" y="24"/>
                      </a:lnTo>
                      <a:lnTo>
                        <a:pt x="143" y="24"/>
                      </a:lnTo>
                      <a:lnTo>
                        <a:pt x="146" y="28"/>
                      </a:lnTo>
                      <a:lnTo>
                        <a:pt x="152" y="34"/>
                      </a:lnTo>
                      <a:lnTo>
                        <a:pt x="159" y="42"/>
                      </a:lnTo>
                      <a:lnTo>
                        <a:pt x="168" y="52"/>
                      </a:lnTo>
                      <a:lnTo>
                        <a:pt x="177" y="62"/>
                      </a:lnTo>
                      <a:lnTo>
                        <a:pt x="180" y="65"/>
                      </a:lnTo>
                      <a:lnTo>
                        <a:pt x="181" y="66"/>
                      </a:lnTo>
                      <a:lnTo>
                        <a:pt x="181" y="67"/>
                      </a:lnTo>
                      <a:lnTo>
                        <a:pt x="182" y="67"/>
                      </a:lnTo>
                      <a:lnTo>
                        <a:pt x="183" y="67"/>
                      </a:lnTo>
                      <a:lnTo>
                        <a:pt x="184" y="67"/>
                      </a:lnTo>
                      <a:lnTo>
                        <a:pt x="185" y="67"/>
                      </a:lnTo>
                      <a:lnTo>
                        <a:pt x="186" y="68"/>
                      </a:lnTo>
                      <a:lnTo>
                        <a:pt x="186" y="69"/>
                      </a:lnTo>
                      <a:lnTo>
                        <a:pt x="187" y="69"/>
                      </a:lnTo>
                      <a:lnTo>
                        <a:pt x="188" y="69"/>
                      </a:lnTo>
                      <a:lnTo>
                        <a:pt x="189" y="69"/>
                      </a:lnTo>
                      <a:lnTo>
                        <a:pt x="190" y="69"/>
                      </a:lnTo>
                      <a:lnTo>
                        <a:pt x="189" y="69"/>
                      </a:lnTo>
                      <a:lnTo>
                        <a:pt x="189" y="70"/>
                      </a:lnTo>
                      <a:lnTo>
                        <a:pt x="189" y="71"/>
                      </a:lnTo>
                      <a:lnTo>
                        <a:pt x="189" y="72"/>
                      </a:lnTo>
                      <a:lnTo>
                        <a:pt x="189" y="73"/>
                      </a:lnTo>
                      <a:lnTo>
                        <a:pt x="189" y="74"/>
                      </a:lnTo>
                      <a:lnTo>
                        <a:pt x="189" y="75"/>
                      </a:lnTo>
                      <a:lnTo>
                        <a:pt x="190" y="75"/>
                      </a:lnTo>
                      <a:lnTo>
                        <a:pt x="191" y="75"/>
                      </a:lnTo>
                      <a:lnTo>
                        <a:pt x="192" y="75"/>
                      </a:lnTo>
                      <a:lnTo>
                        <a:pt x="193" y="75"/>
                      </a:lnTo>
                      <a:lnTo>
                        <a:pt x="193" y="74"/>
                      </a:lnTo>
                      <a:lnTo>
                        <a:pt x="194" y="74"/>
                      </a:lnTo>
                      <a:lnTo>
                        <a:pt x="195" y="74"/>
                      </a:lnTo>
                      <a:lnTo>
                        <a:pt x="196" y="75"/>
                      </a:lnTo>
                      <a:lnTo>
                        <a:pt x="197" y="75"/>
                      </a:lnTo>
                      <a:lnTo>
                        <a:pt x="198" y="75"/>
                      </a:lnTo>
                      <a:lnTo>
                        <a:pt x="199" y="75"/>
                      </a:lnTo>
                      <a:lnTo>
                        <a:pt x="200" y="75"/>
                      </a:lnTo>
                      <a:lnTo>
                        <a:pt x="201" y="75"/>
                      </a:lnTo>
                      <a:lnTo>
                        <a:pt x="202" y="74"/>
                      </a:lnTo>
                      <a:lnTo>
                        <a:pt x="202" y="73"/>
                      </a:lnTo>
                      <a:lnTo>
                        <a:pt x="203" y="73"/>
                      </a:lnTo>
                      <a:lnTo>
                        <a:pt x="203" y="72"/>
                      </a:lnTo>
                      <a:lnTo>
                        <a:pt x="204" y="72"/>
                      </a:lnTo>
                      <a:lnTo>
                        <a:pt x="205" y="72"/>
                      </a:lnTo>
                      <a:lnTo>
                        <a:pt x="206" y="73"/>
                      </a:lnTo>
                      <a:lnTo>
                        <a:pt x="206" y="74"/>
                      </a:lnTo>
                      <a:lnTo>
                        <a:pt x="207" y="74"/>
                      </a:lnTo>
                      <a:lnTo>
                        <a:pt x="207" y="75"/>
                      </a:lnTo>
                      <a:lnTo>
                        <a:pt x="204" y="79"/>
                      </a:lnTo>
                      <a:lnTo>
                        <a:pt x="203" y="80"/>
                      </a:lnTo>
                      <a:lnTo>
                        <a:pt x="201" y="81"/>
                      </a:lnTo>
                      <a:lnTo>
                        <a:pt x="198" y="82"/>
                      </a:lnTo>
                      <a:lnTo>
                        <a:pt x="198" y="83"/>
                      </a:lnTo>
                      <a:lnTo>
                        <a:pt x="197" y="84"/>
                      </a:lnTo>
                      <a:lnTo>
                        <a:pt x="196" y="85"/>
                      </a:lnTo>
                      <a:lnTo>
                        <a:pt x="194" y="87"/>
                      </a:lnTo>
                      <a:lnTo>
                        <a:pt x="192" y="88"/>
                      </a:lnTo>
                      <a:lnTo>
                        <a:pt x="192" y="89"/>
                      </a:lnTo>
                      <a:lnTo>
                        <a:pt x="190" y="92"/>
                      </a:lnTo>
                      <a:lnTo>
                        <a:pt x="187" y="94"/>
                      </a:lnTo>
                      <a:lnTo>
                        <a:pt x="185" y="98"/>
                      </a:lnTo>
                      <a:lnTo>
                        <a:pt x="184" y="99"/>
                      </a:lnTo>
                      <a:lnTo>
                        <a:pt x="183" y="101"/>
                      </a:lnTo>
                      <a:lnTo>
                        <a:pt x="182" y="102"/>
                      </a:lnTo>
                      <a:lnTo>
                        <a:pt x="181" y="104"/>
                      </a:lnTo>
                      <a:lnTo>
                        <a:pt x="179" y="106"/>
                      </a:lnTo>
                      <a:lnTo>
                        <a:pt x="177" y="109"/>
                      </a:lnTo>
                      <a:lnTo>
                        <a:pt x="176" y="110"/>
                      </a:lnTo>
                      <a:lnTo>
                        <a:pt x="175" y="112"/>
                      </a:lnTo>
                      <a:lnTo>
                        <a:pt x="175" y="113"/>
                      </a:lnTo>
                      <a:lnTo>
                        <a:pt x="173" y="116"/>
                      </a:lnTo>
                      <a:lnTo>
                        <a:pt x="172" y="116"/>
                      </a:lnTo>
                      <a:lnTo>
                        <a:pt x="170" y="118"/>
                      </a:lnTo>
                      <a:lnTo>
                        <a:pt x="169" y="119"/>
                      </a:lnTo>
                      <a:lnTo>
                        <a:pt x="166" y="125"/>
                      </a:lnTo>
                      <a:lnTo>
                        <a:pt x="165" y="127"/>
                      </a:lnTo>
                      <a:lnTo>
                        <a:pt x="162" y="133"/>
                      </a:lnTo>
                      <a:lnTo>
                        <a:pt x="161" y="135"/>
                      </a:lnTo>
                      <a:lnTo>
                        <a:pt x="158" y="139"/>
                      </a:lnTo>
                      <a:lnTo>
                        <a:pt x="158" y="141"/>
                      </a:lnTo>
                      <a:lnTo>
                        <a:pt x="155" y="145"/>
                      </a:lnTo>
                      <a:lnTo>
                        <a:pt x="154" y="146"/>
                      </a:lnTo>
                      <a:lnTo>
                        <a:pt x="152" y="148"/>
                      </a:lnTo>
                      <a:lnTo>
                        <a:pt x="152" y="149"/>
                      </a:lnTo>
                      <a:lnTo>
                        <a:pt x="152" y="150"/>
                      </a:lnTo>
                      <a:lnTo>
                        <a:pt x="151" y="151"/>
                      </a:lnTo>
                      <a:lnTo>
                        <a:pt x="150" y="152"/>
                      </a:lnTo>
                      <a:lnTo>
                        <a:pt x="147" y="157"/>
                      </a:lnTo>
                      <a:lnTo>
                        <a:pt x="146" y="159"/>
                      </a:lnTo>
                      <a:lnTo>
                        <a:pt x="146" y="160"/>
                      </a:lnTo>
                      <a:lnTo>
                        <a:pt x="142" y="165"/>
                      </a:lnTo>
                      <a:lnTo>
                        <a:pt x="141" y="166"/>
                      </a:lnTo>
                      <a:lnTo>
                        <a:pt x="140" y="168"/>
                      </a:lnTo>
                      <a:lnTo>
                        <a:pt x="136" y="173"/>
                      </a:lnTo>
                      <a:lnTo>
                        <a:pt x="135" y="174"/>
                      </a:lnTo>
                      <a:lnTo>
                        <a:pt x="134" y="177"/>
                      </a:lnTo>
                      <a:lnTo>
                        <a:pt x="132" y="180"/>
                      </a:lnTo>
                      <a:lnTo>
                        <a:pt x="131" y="182"/>
                      </a:lnTo>
                      <a:lnTo>
                        <a:pt x="130" y="185"/>
                      </a:lnTo>
                      <a:lnTo>
                        <a:pt x="129" y="186"/>
                      </a:lnTo>
                      <a:lnTo>
                        <a:pt x="128" y="189"/>
                      </a:lnTo>
                      <a:lnTo>
                        <a:pt x="128" y="191"/>
                      </a:lnTo>
                      <a:lnTo>
                        <a:pt x="126" y="194"/>
                      </a:lnTo>
                      <a:lnTo>
                        <a:pt x="124" y="198"/>
                      </a:lnTo>
                      <a:lnTo>
                        <a:pt x="123" y="200"/>
                      </a:lnTo>
                      <a:lnTo>
                        <a:pt x="123" y="203"/>
                      </a:lnTo>
                      <a:lnTo>
                        <a:pt x="122" y="204"/>
                      </a:lnTo>
                      <a:lnTo>
                        <a:pt x="122" y="206"/>
                      </a:lnTo>
                      <a:lnTo>
                        <a:pt x="121" y="209"/>
                      </a:lnTo>
                      <a:lnTo>
                        <a:pt x="120" y="209"/>
                      </a:lnTo>
                      <a:lnTo>
                        <a:pt x="120" y="210"/>
                      </a:lnTo>
                      <a:lnTo>
                        <a:pt x="119" y="213"/>
                      </a:lnTo>
                      <a:lnTo>
                        <a:pt x="118" y="214"/>
                      </a:lnTo>
                      <a:lnTo>
                        <a:pt x="117" y="219"/>
                      </a:lnTo>
                      <a:lnTo>
                        <a:pt x="116" y="220"/>
                      </a:lnTo>
                      <a:lnTo>
                        <a:pt x="115" y="223"/>
                      </a:lnTo>
                      <a:lnTo>
                        <a:pt x="113" y="228"/>
                      </a:lnTo>
                      <a:lnTo>
                        <a:pt x="112" y="230"/>
                      </a:lnTo>
                      <a:lnTo>
                        <a:pt x="111" y="232"/>
                      </a:lnTo>
                      <a:lnTo>
                        <a:pt x="111" y="233"/>
                      </a:lnTo>
                      <a:lnTo>
                        <a:pt x="111" y="235"/>
                      </a:lnTo>
                      <a:lnTo>
                        <a:pt x="110" y="236"/>
                      </a:lnTo>
                      <a:lnTo>
                        <a:pt x="110" y="237"/>
                      </a:lnTo>
                      <a:lnTo>
                        <a:pt x="109" y="238"/>
                      </a:lnTo>
                      <a:lnTo>
                        <a:pt x="108" y="242"/>
                      </a:lnTo>
                      <a:lnTo>
                        <a:pt x="108" y="243"/>
                      </a:lnTo>
                      <a:lnTo>
                        <a:pt x="107" y="244"/>
                      </a:lnTo>
                      <a:lnTo>
                        <a:pt x="104" y="248"/>
                      </a:lnTo>
                      <a:lnTo>
                        <a:pt x="103" y="250"/>
                      </a:lnTo>
                      <a:lnTo>
                        <a:pt x="101" y="254"/>
                      </a:lnTo>
                      <a:lnTo>
                        <a:pt x="100" y="260"/>
                      </a:lnTo>
                      <a:lnTo>
                        <a:pt x="100" y="261"/>
                      </a:lnTo>
                      <a:lnTo>
                        <a:pt x="99" y="262"/>
                      </a:lnTo>
                      <a:lnTo>
                        <a:pt x="99" y="264"/>
                      </a:lnTo>
                      <a:lnTo>
                        <a:pt x="99" y="265"/>
                      </a:lnTo>
                      <a:lnTo>
                        <a:pt x="99" y="266"/>
                      </a:lnTo>
                      <a:lnTo>
                        <a:pt x="98" y="268"/>
                      </a:lnTo>
                      <a:lnTo>
                        <a:pt x="97" y="269"/>
                      </a:lnTo>
                      <a:lnTo>
                        <a:pt x="96" y="272"/>
                      </a:lnTo>
                      <a:lnTo>
                        <a:pt x="95" y="274"/>
                      </a:lnTo>
                      <a:lnTo>
                        <a:pt x="95" y="275"/>
                      </a:lnTo>
                      <a:lnTo>
                        <a:pt x="94" y="276"/>
                      </a:lnTo>
                      <a:lnTo>
                        <a:pt x="93" y="284"/>
                      </a:lnTo>
                      <a:lnTo>
                        <a:pt x="92" y="284"/>
                      </a:lnTo>
                      <a:lnTo>
                        <a:pt x="91" y="287"/>
                      </a:lnTo>
                      <a:lnTo>
                        <a:pt x="88" y="298"/>
                      </a:lnTo>
                      <a:lnTo>
                        <a:pt x="87" y="300"/>
                      </a:lnTo>
                      <a:lnTo>
                        <a:pt x="87" y="301"/>
                      </a:lnTo>
                      <a:lnTo>
                        <a:pt x="86" y="303"/>
                      </a:lnTo>
                      <a:lnTo>
                        <a:pt x="85" y="307"/>
                      </a:lnTo>
                      <a:lnTo>
                        <a:pt x="85" y="308"/>
                      </a:lnTo>
                      <a:lnTo>
                        <a:pt x="84" y="309"/>
                      </a:lnTo>
                      <a:lnTo>
                        <a:pt x="83" y="310"/>
                      </a:lnTo>
                      <a:lnTo>
                        <a:pt x="83" y="311"/>
                      </a:lnTo>
                      <a:lnTo>
                        <a:pt x="83" y="312"/>
                      </a:lnTo>
                      <a:lnTo>
                        <a:pt x="82" y="313"/>
                      </a:lnTo>
                      <a:lnTo>
                        <a:pt x="82" y="315"/>
                      </a:lnTo>
                      <a:lnTo>
                        <a:pt x="82" y="318"/>
                      </a:lnTo>
                      <a:lnTo>
                        <a:pt x="82" y="319"/>
                      </a:lnTo>
                      <a:lnTo>
                        <a:pt x="81" y="320"/>
                      </a:lnTo>
                      <a:lnTo>
                        <a:pt x="81" y="322"/>
                      </a:lnTo>
                      <a:lnTo>
                        <a:pt x="80" y="324"/>
                      </a:lnTo>
                      <a:lnTo>
                        <a:pt x="80" y="325"/>
                      </a:lnTo>
                      <a:lnTo>
                        <a:pt x="79" y="327"/>
                      </a:lnTo>
                      <a:lnTo>
                        <a:pt x="79" y="329"/>
                      </a:lnTo>
                      <a:lnTo>
                        <a:pt x="79" y="330"/>
                      </a:lnTo>
                      <a:lnTo>
                        <a:pt x="78" y="330"/>
                      </a:lnTo>
                      <a:lnTo>
                        <a:pt x="77" y="331"/>
                      </a:lnTo>
                      <a:lnTo>
                        <a:pt x="76" y="331"/>
                      </a:lnTo>
                      <a:lnTo>
                        <a:pt x="76" y="332"/>
                      </a:lnTo>
                      <a:lnTo>
                        <a:pt x="76" y="333"/>
                      </a:lnTo>
                      <a:lnTo>
                        <a:pt x="75" y="335"/>
                      </a:lnTo>
                      <a:lnTo>
                        <a:pt x="75" y="336"/>
                      </a:lnTo>
                      <a:lnTo>
                        <a:pt x="74" y="337"/>
                      </a:lnTo>
                      <a:lnTo>
                        <a:pt x="74" y="338"/>
                      </a:lnTo>
                      <a:lnTo>
                        <a:pt x="74" y="339"/>
                      </a:lnTo>
                      <a:lnTo>
                        <a:pt x="73" y="342"/>
                      </a:lnTo>
                      <a:lnTo>
                        <a:pt x="72" y="342"/>
                      </a:lnTo>
                      <a:lnTo>
                        <a:pt x="72" y="343"/>
                      </a:lnTo>
                      <a:lnTo>
                        <a:pt x="72" y="344"/>
                      </a:lnTo>
                      <a:lnTo>
                        <a:pt x="71" y="346"/>
                      </a:lnTo>
                      <a:lnTo>
                        <a:pt x="71" y="347"/>
                      </a:lnTo>
                      <a:lnTo>
                        <a:pt x="70" y="349"/>
                      </a:lnTo>
                      <a:lnTo>
                        <a:pt x="70" y="350"/>
                      </a:lnTo>
                      <a:lnTo>
                        <a:pt x="70" y="351"/>
                      </a:lnTo>
                      <a:lnTo>
                        <a:pt x="70" y="352"/>
                      </a:lnTo>
                      <a:lnTo>
                        <a:pt x="69" y="353"/>
                      </a:lnTo>
                      <a:lnTo>
                        <a:pt x="69" y="354"/>
                      </a:lnTo>
                      <a:lnTo>
                        <a:pt x="67" y="355"/>
                      </a:lnTo>
                      <a:lnTo>
                        <a:pt x="67" y="357"/>
                      </a:lnTo>
                      <a:lnTo>
                        <a:pt x="66" y="358"/>
                      </a:lnTo>
                      <a:lnTo>
                        <a:pt x="65" y="361"/>
                      </a:lnTo>
                      <a:lnTo>
                        <a:pt x="65" y="362"/>
                      </a:lnTo>
                      <a:lnTo>
                        <a:pt x="65" y="363"/>
                      </a:lnTo>
                      <a:lnTo>
                        <a:pt x="65" y="364"/>
                      </a:lnTo>
                      <a:lnTo>
                        <a:pt x="64" y="364"/>
                      </a:lnTo>
                      <a:lnTo>
                        <a:pt x="63" y="360"/>
                      </a:lnTo>
                      <a:lnTo>
                        <a:pt x="61" y="353"/>
                      </a:lnTo>
                      <a:lnTo>
                        <a:pt x="60" y="347"/>
                      </a:lnTo>
                      <a:lnTo>
                        <a:pt x="59" y="342"/>
                      </a:lnTo>
                      <a:lnTo>
                        <a:pt x="59" y="340"/>
                      </a:lnTo>
                      <a:lnTo>
                        <a:pt x="58" y="336"/>
                      </a:lnTo>
                      <a:lnTo>
                        <a:pt x="57" y="333"/>
                      </a:lnTo>
                      <a:lnTo>
                        <a:pt x="56" y="331"/>
                      </a:lnTo>
                      <a:lnTo>
                        <a:pt x="57" y="329"/>
                      </a:lnTo>
                      <a:lnTo>
                        <a:pt x="57" y="328"/>
                      </a:lnTo>
                      <a:lnTo>
                        <a:pt x="58" y="327"/>
                      </a:lnTo>
                      <a:lnTo>
                        <a:pt x="59" y="324"/>
                      </a:lnTo>
                      <a:lnTo>
                        <a:pt x="60" y="323"/>
                      </a:lnTo>
                      <a:lnTo>
                        <a:pt x="60" y="322"/>
                      </a:lnTo>
                      <a:lnTo>
                        <a:pt x="61" y="321"/>
                      </a:lnTo>
                      <a:lnTo>
                        <a:pt x="61" y="320"/>
                      </a:lnTo>
                      <a:lnTo>
                        <a:pt x="61" y="319"/>
                      </a:lnTo>
                      <a:lnTo>
                        <a:pt x="61" y="317"/>
                      </a:lnTo>
                      <a:lnTo>
                        <a:pt x="62" y="316"/>
                      </a:lnTo>
                      <a:lnTo>
                        <a:pt x="62" y="315"/>
                      </a:lnTo>
                      <a:lnTo>
                        <a:pt x="62" y="314"/>
                      </a:lnTo>
                      <a:lnTo>
                        <a:pt x="62" y="310"/>
                      </a:lnTo>
                      <a:lnTo>
                        <a:pt x="62" y="309"/>
                      </a:lnTo>
                      <a:lnTo>
                        <a:pt x="63" y="308"/>
                      </a:lnTo>
                      <a:lnTo>
                        <a:pt x="63" y="306"/>
                      </a:lnTo>
                      <a:lnTo>
                        <a:pt x="64" y="303"/>
                      </a:lnTo>
                      <a:lnTo>
                        <a:pt x="65" y="301"/>
                      </a:lnTo>
                      <a:lnTo>
                        <a:pt x="65" y="296"/>
                      </a:lnTo>
                      <a:lnTo>
                        <a:pt x="65" y="290"/>
                      </a:lnTo>
                      <a:lnTo>
                        <a:pt x="66" y="285"/>
                      </a:lnTo>
                      <a:lnTo>
                        <a:pt x="66" y="282"/>
                      </a:lnTo>
                      <a:lnTo>
                        <a:pt x="67" y="279"/>
                      </a:lnTo>
                      <a:lnTo>
                        <a:pt x="67" y="278"/>
                      </a:lnTo>
                      <a:lnTo>
                        <a:pt x="67" y="272"/>
                      </a:lnTo>
                      <a:lnTo>
                        <a:pt x="67" y="267"/>
                      </a:lnTo>
                      <a:lnTo>
                        <a:pt x="67" y="260"/>
                      </a:lnTo>
                      <a:lnTo>
                        <a:pt x="67" y="259"/>
                      </a:lnTo>
                      <a:lnTo>
                        <a:pt x="67" y="258"/>
                      </a:lnTo>
                      <a:lnTo>
                        <a:pt x="66" y="254"/>
                      </a:lnTo>
                      <a:lnTo>
                        <a:pt x="65" y="249"/>
                      </a:lnTo>
                      <a:lnTo>
                        <a:pt x="65" y="245"/>
                      </a:lnTo>
                      <a:lnTo>
                        <a:pt x="65" y="238"/>
                      </a:lnTo>
                      <a:lnTo>
                        <a:pt x="65" y="236"/>
                      </a:lnTo>
                      <a:lnTo>
                        <a:pt x="65" y="233"/>
                      </a:lnTo>
                      <a:lnTo>
                        <a:pt x="65" y="231"/>
                      </a:lnTo>
                      <a:lnTo>
                        <a:pt x="65" y="229"/>
                      </a:lnTo>
                      <a:lnTo>
                        <a:pt x="65" y="227"/>
                      </a:lnTo>
                      <a:lnTo>
                        <a:pt x="64" y="224"/>
                      </a:lnTo>
                      <a:lnTo>
                        <a:pt x="64" y="219"/>
                      </a:lnTo>
                      <a:lnTo>
                        <a:pt x="64" y="216"/>
                      </a:lnTo>
                      <a:lnTo>
                        <a:pt x="64" y="215"/>
                      </a:lnTo>
                      <a:lnTo>
                        <a:pt x="64" y="214"/>
                      </a:lnTo>
                      <a:lnTo>
                        <a:pt x="64" y="213"/>
                      </a:lnTo>
                      <a:lnTo>
                        <a:pt x="64" y="212"/>
                      </a:lnTo>
                      <a:lnTo>
                        <a:pt x="63" y="211"/>
                      </a:lnTo>
                      <a:lnTo>
                        <a:pt x="63" y="210"/>
                      </a:lnTo>
                      <a:lnTo>
                        <a:pt x="63" y="209"/>
                      </a:lnTo>
                      <a:lnTo>
                        <a:pt x="62" y="208"/>
                      </a:lnTo>
                      <a:lnTo>
                        <a:pt x="62" y="207"/>
                      </a:lnTo>
                      <a:lnTo>
                        <a:pt x="61" y="206"/>
                      </a:lnTo>
                      <a:lnTo>
                        <a:pt x="61" y="205"/>
                      </a:lnTo>
                      <a:lnTo>
                        <a:pt x="60" y="204"/>
                      </a:lnTo>
                      <a:lnTo>
                        <a:pt x="60" y="203"/>
                      </a:lnTo>
                      <a:lnTo>
                        <a:pt x="59" y="203"/>
                      </a:lnTo>
                      <a:lnTo>
                        <a:pt x="58" y="201"/>
                      </a:lnTo>
                      <a:lnTo>
                        <a:pt x="57" y="200"/>
                      </a:lnTo>
                      <a:lnTo>
                        <a:pt x="56" y="199"/>
                      </a:lnTo>
                      <a:lnTo>
                        <a:pt x="56" y="198"/>
                      </a:lnTo>
                      <a:lnTo>
                        <a:pt x="55" y="198"/>
                      </a:lnTo>
                      <a:lnTo>
                        <a:pt x="55" y="197"/>
                      </a:lnTo>
                      <a:lnTo>
                        <a:pt x="55" y="196"/>
                      </a:lnTo>
                      <a:lnTo>
                        <a:pt x="54" y="196"/>
                      </a:lnTo>
                      <a:lnTo>
                        <a:pt x="54" y="194"/>
                      </a:lnTo>
                      <a:lnTo>
                        <a:pt x="54" y="193"/>
                      </a:lnTo>
                      <a:lnTo>
                        <a:pt x="54" y="192"/>
                      </a:lnTo>
                      <a:lnTo>
                        <a:pt x="54" y="191"/>
                      </a:lnTo>
                      <a:lnTo>
                        <a:pt x="54" y="190"/>
                      </a:lnTo>
                      <a:lnTo>
                        <a:pt x="53" y="189"/>
                      </a:lnTo>
                      <a:lnTo>
                        <a:pt x="53" y="188"/>
                      </a:lnTo>
                      <a:lnTo>
                        <a:pt x="53" y="187"/>
                      </a:lnTo>
                      <a:lnTo>
                        <a:pt x="53" y="186"/>
                      </a:lnTo>
                      <a:lnTo>
                        <a:pt x="53" y="185"/>
                      </a:lnTo>
                      <a:lnTo>
                        <a:pt x="52" y="185"/>
                      </a:lnTo>
                      <a:lnTo>
                        <a:pt x="52" y="184"/>
                      </a:lnTo>
                      <a:lnTo>
                        <a:pt x="51" y="182"/>
                      </a:lnTo>
                      <a:lnTo>
                        <a:pt x="50" y="180"/>
                      </a:lnTo>
                      <a:lnTo>
                        <a:pt x="49" y="180"/>
                      </a:lnTo>
                      <a:lnTo>
                        <a:pt x="49" y="179"/>
                      </a:lnTo>
                      <a:lnTo>
                        <a:pt x="49" y="178"/>
                      </a:lnTo>
                      <a:lnTo>
                        <a:pt x="49" y="177"/>
                      </a:lnTo>
                      <a:lnTo>
                        <a:pt x="49" y="176"/>
                      </a:lnTo>
                      <a:lnTo>
                        <a:pt x="48" y="174"/>
                      </a:lnTo>
                      <a:lnTo>
                        <a:pt x="48" y="173"/>
                      </a:lnTo>
                      <a:lnTo>
                        <a:pt x="48" y="172"/>
                      </a:lnTo>
                      <a:lnTo>
                        <a:pt x="48" y="170"/>
                      </a:lnTo>
                      <a:lnTo>
                        <a:pt x="48" y="169"/>
                      </a:lnTo>
                      <a:lnTo>
                        <a:pt x="48" y="168"/>
                      </a:lnTo>
                      <a:lnTo>
                        <a:pt x="48" y="167"/>
                      </a:lnTo>
                      <a:lnTo>
                        <a:pt x="48" y="166"/>
                      </a:lnTo>
                      <a:lnTo>
                        <a:pt x="48" y="163"/>
                      </a:lnTo>
                      <a:lnTo>
                        <a:pt x="49" y="161"/>
                      </a:lnTo>
                      <a:lnTo>
                        <a:pt x="49" y="158"/>
                      </a:lnTo>
                      <a:lnTo>
                        <a:pt x="49" y="156"/>
                      </a:lnTo>
                      <a:lnTo>
                        <a:pt x="49" y="155"/>
                      </a:lnTo>
                      <a:lnTo>
                        <a:pt x="49" y="154"/>
                      </a:lnTo>
                      <a:lnTo>
                        <a:pt x="48" y="153"/>
                      </a:lnTo>
                      <a:lnTo>
                        <a:pt x="48" y="152"/>
                      </a:lnTo>
                      <a:lnTo>
                        <a:pt x="48" y="151"/>
                      </a:lnTo>
                      <a:lnTo>
                        <a:pt x="48" y="150"/>
                      </a:lnTo>
                      <a:lnTo>
                        <a:pt x="48" y="149"/>
                      </a:lnTo>
                      <a:lnTo>
                        <a:pt x="48" y="148"/>
                      </a:lnTo>
                      <a:lnTo>
                        <a:pt x="47" y="147"/>
                      </a:lnTo>
                      <a:lnTo>
                        <a:pt x="48" y="146"/>
                      </a:lnTo>
                      <a:lnTo>
                        <a:pt x="48" y="145"/>
                      </a:lnTo>
                      <a:lnTo>
                        <a:pt x="48" y="144"/>
                      </a:lnTo>
                      <a:lnTo>
                        <a:pt x="48" y="143"/>
                      </a:lnTo>
                      <a:lnTo>
                        <a:pt x="48" y="142"/>
                      </a:lnTo>
                      <a:lnTo>
                        <a:pt x="48" y="141"/>
                      </a:lnTo>
                      <a:lnTo>
                        <a:pt x="49" y="140"/>
                      </a:lnTo>
                      <a:lnTo>
                        <a:pt x="49" y="139"/>
                      </a:lnTo>
                      <a:lnTo>
                        <a:pt x="49" y="138"/>
                      </a:lnTo>
                      <a:lnTo>
                        <a:pt x="50" y="137"/>
                      </a:lnTo>
                      <a:lnTo>
                        <a:pt x="50" y="136"/>
                      </a:lnTo>
                      <a:lnTo>
                        <a:pt x="50" y="135"/>
                      </a:lnTo>
                      <a:lnTo>
                        <a:pt x="51" y="135"/>
                      </a:lnTo>
                      <a:lnTo>
                        <a:pt x="51" y="134"/>
                      </a:lnTo>
                      <a:lnTo>
                        <a:pt x="51" y="133"/>
                      </a:lnTo>
                      <a:lnTo>
                        <a:pt x="51" y="132"/>
                      </a:lnTo>
                      <a:lnTo>
                        <a:pt x="51" y="131"/>
                      </a:lnTo>
                      <a:lnTo>
                        <a:pt x="51" y="130"/>
                      </a:lnTo>
                      <a:lnTo>
                        <a:pt x="52" y="130"/>
                      </a:lnTo>
                      <a:lnTo>
                        <a:pt x="52" y="129"/>
                      </a:lnTo>
                      <a:lnTo>
                        <a:pt x="52" y="128"/>
                      </a:lnTo>
                      <a:lnTo>
                        <a:pt x="53" y="127"/>
                      </a:lnTo>
                      <a:lnTo>
                        <a:pt x="53" y="126"/>
                      </a:lnTo>
                      <a:lnTo>
                        <a:pt x="53" y="125"/>
                      </a:lnTo>
                      <a:lnTo>
                        <a:pt x="53" y="124"/>
                      </a:lnTo>
                      <a:lnTo>
                        <a:pt x="52" y="124"/>
                      </a:lnTo>
                      <a:lnTo>
                        <a:pt x="51" y="125"/>
                      </a:lnTo>
                      <a:lnTo>
                        <a:pt x="51" y="124"/>
                      </a:lnTo>
                      <a:lnTo>
                        <a:pt x="51" y="123"/>
                      </a:lnTo>
                      <a:lnTo>
                        <a:pt x="50" y="122"/>
                      </a:lnTo>
                      <a:lnTo>
                        <a:pt x="48" y="122"/>
                      </a:lnTo>
                      <a:lnTo>
                        <a:pt x="48" y="121"/>
                      </a:lnTo>
                      <a:lnTo>
                        <a:pt x="47" y="121"/>
                      </a:lnTo>
                      <a:lnTo>
                        <a:pt x="47" y="120"/>
                      </a:lnTo>
                      <a:lnTo>
                        <a:pt x="46" y="120"/>
                      </a:lnTo>
                      <a:lnTo>
                        <a:pt x="46" y="119"/>
                      </a:lnTo>
                      <a:lnTo>
                        <a:pt x="47" y="119"/>
                      </a:lnTo>
                      <a:lnTo>
                        <a:pt x="49" y="119"/>
                      </a:lnTo>
                      <a:lnTo>
                        <a:pt x="50" y="119"/>
                      </a:lnTo>
                      <a:lnTo>
                        <a:pt x="50" y="118"/>
                      </a:lnTo>
                      <a:lnTo>
                        <a:pt x="49" y="118"/>
                      </a:lnTo>
                      <a:lnTo>
                        <a:pt x="48" y="117"/>
                      </a:lnTo>
                      <a:lnTo>
                        <a:pt x="47" y="116"/>
                      </a:lnTo>
                      <a:lnTo>
                        <a:pt x="46" y="116"/>
                      </a:lnTo>
                      <a:lnTo>
                        <a:pt x="45" y="116"/>
                      </a:lnTo>
                      <a:lnTo>
                        <a:pt x="44" y="116"/>
                      </a:lnTo>
                      <a:lnTo>
                        <a:pt x="43" y="117"/>
                      </a:lnTo>
                      <a:lnTo>
                        <a:pt x="42" y="117"/>
                      </a:lnTo>
                      <a:lnTo>
                        <a:pt x="41" y="117"/>
                      </a:lnTo>
                      <a:lnTo>
                        <a:pt x="41" y="116"/>
                      </a:lnTo>
                      <a:lnTo>
                        <a:pt x="41" y="115"/>
                      </a:lnTo>
                      <a:lnTo>
                        <a:pt x="41" y="114"/>
                      </a:lnTo>
                      <a:lnTo>
                        <a:pt x="42" y="114"/>
                      </a:lnTo>
                      <a:lnTo>
                        <a:pt x="42" y="113"/>
                      </a:lnTo>
                      <a:lnTo>
                        <a:pt x="43" y="113"/>
                      </a:lnTo>
                      <a:lnTo>
                        <a:pt x="43" y="112"/>
                      </a:lnTo>
                      <a:lnTo>
                        <a:pt x="43" y="111"/>
                      </a:lnTo>
                      <a:lnTo>
                        <a:pt x="43" y="110"/>
                      </a:lnTo>
                      <a:lnTo>
                        <a:pt x="42" y="110"/>
                      </a:lnTo>
                      <a:lnTo>
                        <a:pt x="41" y="110"/>
                      </a:lnTo>
                      <a:lnTo>
                        <a:pt x="41" y="109"/>
                      </a:lnTo>
                      <a:lnTo>
                        <a:pt x="41" y="110"/>
                      </a:lnTo>
                      <a:lnTo>
                        <a:pt x="40" y="110"/>
                      </a:lnTo>
                      <a:lnTo>
                        <a:pt x="39" y="110"/>
                      </a:lnTo>
                      <a:lnTo>
                        <a:pt x="39" y="111"/>
                      </a:lnTo>
                      <a:lnTo>
                        <a:pt x="39" y="112"/>
                      </a:lnTo>
                      <a:lnTo>
                        <a:pt x="38" y="113"/>
                      </a:lnTo>
                      <a:lnTo>
                        <a:pt x="37" y="113"/>
                      </a:lnTo>
                      <a:lnTo>
                        <a:pt x="37" y="112"/>
                      </a:lnTo>
                      <a:lnTo>
                        <a:pt x="36" y="111"/>
                      </a:lnTo>
                      <a:lnTo>
                        <a:pt x="36" y="110"/>
                      </a:lnTo>
                      <a:lnTo>
                        <a:pt x="36" y="109"/>
                      </a:lnTo>
                      <a:lnTo>
                        <a:pt x="36" y="108"/>
                      </a:lnTo>
                      <a:lnTo>
                        <a:pt x="36" y="107"/>
                      </a:lnTo>
                      <a:lnTo>
                        <a:pt x="35" y="107"/>
                      </a:lnTo>
                      <a:lnTo>
                        <a:pt x="35" y="106"/>
                      </a:lnTo>
                      <a:lnTo>
                        <a:pt x="35" y="105"/>
                      </a:lnTo>
                      <a:lnTo>
                        <a:pt x="35" y="104"/>
                      </a:lnTo>
                      <a:lnTo>
                        <a:pt x="34" y="104"/>
                      </a:lnTo>
                      <a:lnTo>
                        <a:pt x="34" y="103"/>
                      </a:lnTo>
                      <a:lnTo>
                        <a:pt x="33" y="103"/>
                      </a:lnTo>
                      <a:lnTo>
                        <a:pt x="32" y="103"/>
                      </a:lnTo>
                      <a:lnTo>
                        <a:pt x="31" y="103"/>
                      </a:lnTo>
                      <a:lnTo>
                        <a:pt x="31" y="104"/>
                      </a:lnTo>
                      <a:lnTo>
                        <a:pt x="30" y="104"/>
                      </a:lnTo>
                      <a:lnTo>
                        <a:pt x="29" y="104"/>
                      </a:lnTo>
                      <a:lnTo>
                        <a:pt x="28" y="103"/>
                      </a:lnTo>
                      <a:lnTo>
                        <a:pt x="28" y="102"/>
                      </a:lnTo>
                      <a:lnTo>
                        <a:pt x="27" y="101"/>
                      </a:lnTo>
                      <a:lnTo>
                        <a:pt x="28" y="100"/>
                      </a:lnTo>
                      <a:lnTo>
                        <a:pt x="28" y="99"/>
                      </a:lnTo>
                      <a:lnTo>
                        <a:pt x="28" y="98"/>
                      </a:lnTo>
                      <a:lnTo>
                        <a:pt x="28" y="97"/>
                      </a:lnTo>
                      <a:lnTo>
                        <a:pt x="28" y="96"/>
                      </a:lnTo>
                      <a:lnTo>
                        <a:pt x="27" y="95"/>
                      </a:lnTo>
                      <a:lnTo>
                        <a:pt x="26" y="95"/>
                      </a:lnTo>
                      <a:lnTo>
                        <a:pt x="25" y="94"/>
                      </a:lnTo>
                      <a:lnTo>
                        <a:pt x="24" y="94"/>
                      </a:lnTo>
                      <a:lnTo>
                        <a:pt x="23" y="94"/>
                      </a:lnTo>
                      <a:lnTo>
                        <a:pt x="21" y="94"/>
                      </a:lnTo>
                      <a:lnTo>
                        <a:pt x="20" y="94"/>
                      </a:lnTo>
                      <a:lnTo>
                        <a:pt x="19" y="94"/>
                      </a:lnTo>
                      <a:lnTo>
                        <a:pt x="19" y="93"/>
                      </a:lnTo>
                      <a:lnTo>
                        <a:pt x="18" y="93"/>
                      </a:lnTo>
                      <a:lnTo>
                        <a:pt x="18" y="92"/>
                      </a:lnTo>
                      <a:lnTo>
                        <a:pt x="19" y="92"/>
                      </a:lnTo>
                      <a:lnTo>
                        <a:pt x="19" y="91"/>
                      </a:lnTo>
                      <a:lnTo>
                        <a:pt x="20" y="90"/>
                      </a:lnTo>
                      <a:lnTo>
                        <a:pt x="21" y="90"/>
                      </a:lnTo>
                      <a:lnTo>
                        <a:pt x="22" y="90"/>
                      </a:lnTo>
                      <a:lnTo>
                        <a:pt x="23" y="90"/>
                      </a:lnTo>
                      <a:lnTo>
                        <a:pt x="24" y="89"/>
                      </a:lnTo>
                      <a:lnTo>
                        <a:pt x="25" y="89"/>
                      </a:lnTo>
                      <a:lnTo>
                        <a:pt x="26" y="88"/>
                      </a:lnTo>
                      <a:lnTo>
                        <a:pt x="26" y="87"/>
                      </a:lnTo>
                      <a:lnTo>
                        <a:pt x="26" y="86"/>
                      </a:lnTo>
                      <a:lnTo>
                        <a:pt x="25" y="85"/>
                      </a:lnTo>
                      <a:lnTo>
                        <a:pt x="24" y="84"/>
                      </a:lnTo>
                      <a:lnTo>
                        <a:pt x="23" y="84"/>
                      </a:lnTo>
                      <a:lnTo>
                        <a:pt x="22" y="84"/>
                      </a:lnTo>
                      <a:lnTo>
                        <a:pt x="21" y="84"/>
                      </a:lnTo>
                      <a:lnTo>
                        <a:pt x="20" y="84"/>
                      </a:lnTo>
                      <a:lnTo>
                        <a:pt x="20" y="85"/>
                      </a:lnTo>
                      <a:lnTo>
                        <a:pt x="19" y="85"/>
                      </a:lnTo>
                      <a:lnTo>
                        <a:pt x="18" y="86"/>
                      </a:lnTo>
                      <a:lnTo>
                        <a:pt x="18" y="87"/>
                      </a:lnTo>
                      <a:lnTo>
                        <a:pt x="17" y="87"/>
                      </a:lnTo>
                      <a:lnTo>
                        <a:pt x="17" y="86"/>
                      </a:lnTo>
                      <a:lnTo>
                        <a:pt x="17" y="85"/>
                      </a:lnTo>
                      <a:lnTo>
                        <a:pt x="17" y="84"/>
                      </a:lnTo>
                      <a:lnTo>
                        <a:pt x="17" y="83"/>
                      </a:lnTo>
                      <a:lnTo>
                        <a:pt x="17" y="82"/>
                      </a:lnTo>
                      <a:lnTo>
                        <a:pt x="17" y="81"/>
                      </a:lnTo>
                      <a:lnTo>
                        <a:pt x="16" y="81"/>
                      </a:lnTo>
                      <a:lnTo>
                        <a:pt x="16" y="80"/>
                      </a:lnTo>
                      <a:lnTo>
                        <a:pt x="15" y="80"/>
                      </a:lnTo>
                      <a:lnTo>
                        <a:pt x="14" y="80"/>
                      </a:lnTo>
                      <a:lnTo>
                        <a:pt x="13" y="80"/>
                      </a:lnTo>
                      <a:lnTo>
                        <a:pt x="12" y="80"/>
                      </a:lnTo>
                      <a:lnTo>
                        <a:pt x="11" y="80"/>
                      </a:lnTo>
                      <a:lnTo>
                        <a:pt x="10" y="80"/>
                      </a:lnTo>
                      <a:lnTo>
                        <a:pt x="10" y="79"/>
                      </a:lnTo>
                      <a:lnTo>
                        <a:pt x="9" y="79"/>
                      </a:lnTo>
                      <a:lnTo>
                        <a:pt x="9" y="78"/>
                      </a:lnTo>
                      <a:lnTo>
                        <a:pt x="9" y="77"/>
                      </a:lnTo>
                      <a:lnTo>
                        <a:pt x="9" y="76"/>
                      </a:lnTo>
                      <a:lnTo>
                        <a:pt x="9" y="75"/>
                      </a:lnTo>
                      <a:lnTo>
                        <a:pt x="10" y="75"/>
                      </a:lnTo>
                      <a:lnTo>
                        <a:pt x="10" y="74"/>
                      </a:lnTo>
                      <a:lnTo>
                        <a:pt x="10" y="73"/>
                      </a:lnTo>
                      <a:lnTo>
                        <a:pt x="11" y="72"/>
                      </a:lnTo>
                      <a:lnTo>
                        <a:pt x="11" y="71"/>
                      </a:lnTo>
                      <a:lnTo>
                        <a:pt x="11" y="70"/>
                      </a:lnTo>
                      <a:lnTo>
                        <a:pt x="11" y="69"/>
                      </a:lnTo>
                      <a:lnTo>
                        <a:pt x="11" y="68"/>
                      </a:lnTo>
                      <a:lnTo>
                        <a:pt x="11" y="67"/>
                      </a:lnTo>
                      <a:lnTo>
                        <a:pt x="11" y="66"/>
                      </a:lnTo>
                      <a:lnTo>
                        <a:pt x="11" y="65"/>
                      </a:lnTo>
                      <a:lnTo>
                        <a:pt x="11" y="64"/>
                      </a:lnTo>
                      <a:lnTo>
                        <a:pt x="11" y="63"/>
                      </a:lnTo>
                      <a:lnTo>
                        <a:pt x="11" y="62"/>
                      </a:lnTo>
                      <a:lnTo>
                        <a:pt x="12" y="62"/>
                      </a:lnTo>
                      <a:lnTo>
                        <a:pt x="12" y="61"/>
                      </a:lnTo>
                      <a:lnTo>
                        <a:pt x="13" y="60"/>
                      </a:lnTo>
                      <a:lnTo>
                        <a:pt x="14" y="60"/>
                      </a:lnTo>
                      <a:lnTo>
                        <a:pt x="15" y="59"/>
                      </a:lnTo>
                      <a:lnTo>
                        <a:pt x="15" y="58"/>
                      </a:lnTo>
                      <a:lnTo>
                        <a:pt x="16" y="57"/>
                      </a:lnTo>
                      <a:lnTo>
                        <a:pt x="15" y="57"/>
                      </a:lnTo>
                      <a:lnTo>
                        <a:pt x="15" y="56"/>
                      </a:lnTo>
                      <a:lnTo>
                        <a:pt x="15" y="55"/>
                      </a:lnTo>
                      <a:lnTo>
                        <a:pt x="14" y="55"/>
                      </a:lnTo>
                      <a:lnTo>
                        <a:pt x="14" y="54"/>
                      </a:lnTo>
                      <a:lnTo>
                        <a:pt x="13" y="54"/>
                      </a:lnTo>
                      <a:lnTo>
                        <a:pt x="12" y="53"/>
                      </a:lnTo>
                      <a:lnTo>
                        <a:pt x="11" y="53"/>
                      </a:lnTo>
                      <a:lnTo>
                        <a:pt x="10" y="53"/>
                      </a:lnTo>
                      <a:lnTo>
                        <a:pt x="10" y="54"/>
                      </a:lnTo>
                      <a:lnTo>
                        <a:pt x="9" y="54"/>
                      </a:lnTo>
                      <a:lnTo>
                        <a:pt x="8" y="54"/>
                      </a:lnTo>
                      <a:lnTo>
                        <a:pt x="8" y="55"/>
                      </a:lnTo>
                      <a:lnTo>
                        <a:pt x="7" y="55"/>
                      </a:lnTo>
                      <a:lnTo>
                        <a:pt x="7" y="56"/>
                      </a:lnTo>
                      <a:lnTo>
                        <a:pt x="7" y="57"/>
                      </a:lnTo>
                      <a:lnTo>
                        <a:pt x="6" y="57"/>
                      </a:lnTo>
                      <a:lnTo>
                        <a:pt x="5" y="57"/>
                      </a:lnTo>
                      <a:lnTo>
                        <a:pt x="4" y="57"/>
                      </a:lnTo>
                      <a:lnTo>
                        <a:pt x="3" y="57"/>
                      </a:lnTo>
                      <a:lnTo>
                        <a:pt x="2" y="57"/>
                      </a:lnTo>
                      <a:lnTo>
                        <a:pt x="1" y="56"/>
                      </a:lnTo>
                      <a:lnTo>
                        <a:pt x="1" y="55"/>
                      </a:lnTo>
                      <a:lnTo>
                        <a:pt x="2" y="55"/>
                      </a:lnTo>
                      <a:lnTo>
                        <a:pt x="2" y="54"/>
                      </a:lnTo>
                      <a:lnTo>
                        <a:pt x="2" y="53"/>
                      </a:lnTo>
                      <a:lnTo>
                        <a:pt x="2" y="52"/>
                      </a:lnTo>
                      <a:lnTo>
                        <a:pt x="3" y="52"/>
                      </a:lnTo>
                      <a:lnTo>
                        <a:pt x="3" y="51"/>
                      </a:lnTo>
                      <a:lnTo>
                        <a:pt x="3" y="50"/>
                      </a:lnTo>
                      <a:lnTo>
                        <a:pt x="2" y="49"/>
                      </a:lnTo>
                      <a:lnTo>
                        <a:pt x="2" y="48"/>
                      </a:lnTo>
                      <a:lnTo>
                        <a:pt x="1" y="47"/>
                      </a:lnTo>
                      <a:lnTo>
                        <a:pt x="0" y="47"/>
                      </a:lnTo>
                      <a:lnTo>
                        <a:pt x="19" y="43"/>
                      </a:lnTo>
                      <a:lnTo>
                        <a:pt x="21" y="43"/>
                      </a:lnTo>
                      <a:lnTo>
                        <a:pt x="24" y="43"/>
                      </a:lnTo>
                      <a:lnTo>
                        <a:pt x="24" y="42"/>
                      </a:lnTo>
                      <a:lnTo>
                        <a:pt x="25" y="42"/>
                      </a:lnTo>
                      <a:lnTo>
                        <a:pt x="24" y="42"/>
                      </a:lnTo>
                      <a:lnTo>
                        <a:pt x="24" y="41"/>
                      </a:lnTo>
                      <a:lnTo>
                        <a:pt x="24" y="40"/>
                      </a:lnTo>
                      <a:lnTo>
                        <a:pt x="23" y="40"/>
                      </a:lnTo>
                      <a:lnTo>
                        <a:pt x="24" y="39"/>
                      </a:lnTo>
                      <a:lnTo>
                        <a:pt x="24" y="38"/>
                      </a:lnTo>
                      <a:lnTo>
                        <a:pt x="24" y="37"/>
                      </a:lnTo>
                      <a:lnTo>
                        <a:pt x="24" y="36"/>
                      </a:lnTo>
                      <a:lnTo>
                        <a:pt x="24" y="35"/>
                      </a:lnTo>
                      <a:lnTo>
                        <a:pt x="25" y="34"/>
                      </a:lnTo>
                      <a:lnTo>
                        <a:pt x="26" y="34"/>
                      </a:lnTo>
                      <a:lnTo>
                        <a:pt x="27" y="33"/>
                      </a:lnTo>
                      <a:lnTo>
                        <a:pt x="27" y="32"/>
                      </a:lnTo>
                      <a:lnTo>
                        <a:pt x="27" y="31"/>
                      </a:lnTo>
                      <a:lnTo>
                        <a:pt x="28" y="30"/>
                      </a:lnTo>
                      <a:lnTo>
                        <a:pt x="28" y="29"/>
                      </a:lnTo>
                      <a:lnTo>
                        <a:pt x="29" y="29"/>
                      </a:lnTo>
                      <a:lnTo>
                        <a:pt x="30" y="29"/>
                      </a:lnTo>
                      <a:lnTo>
                        <a:pt x="30" y="28"/>
                      </a:lnTo>
                      <a:lnTo>
                        <a:pt x="31" y="28"/>
                      </a:lnTo>
                      <a:lnTo>
                        <a:pt x="32" y="28"/>
                      </a:lnTo>
                      <a:lnTo>
                        <a:pt x="33" y="28"/>
                      </a:lnTo>
                      <a:lnTo>
                        <a:pt x="34" y="27"/>
                      </a:lnTo>
                      <a:lnTo>
                        <a:pt x="34" y="26"/>
                      </a:lnTo>
                      <a:lnTo>
                        <a:pt x="34" y="25"/>
                      </a:lnTo>
                      <a:lnTo>
                        <a:pt x="33" y="24"/>
                      </a:lnTo>
                      <a:lnTo>
                        <a:pt x="33" y="23"/>
                      </a:lnTo>
                      <a:lnTo>
                        <a:pt x="32" y="23"/>
                      </a:lnTo>
                      <a:lnTo>
                        <a:pt x="31" y="23"/>
                      </a:lnTo>
                      <a:lnTo>
                        <a:pt x="30" y="23"/>
                      </a:lnTo>
                      <a:lnTo>
                        <a:pt x="29" y="23"/>
                      </a:lnTo>
                      <a:lnTo>
                        <a:pt x="28" y="22"/>
                      </a:lnTo>
                      <a:lnTo>
                        <a:pt x="27" y="22"/>
                      </a:lnTo>
                      <a:lnTo>
                        <a:pt x="27" y="21"/>
                      </a:lnTo>
                      <a:lnTo>
                        <a:pt x="27" y="20"/>
                      </a:lnTo>
                      <a:lnTo>
                        <a:pt x="27" y="19"/>
                      </a:lnTo>
                      <a:lnTo>
                        <a:pt x="27" y="18"/>
                      </a:lnTo>
                      <a:lnTo>
                        <a:pt x="27" y="17"/>
                      </a:lnTo>
                      <a:lnTo>
                        <a:pt x="27" y="16"/>
                      </a:lnTo>
                      <a:lnTo>
                        <a:pt x="28" y="16"/>
                      </a:lnTo>
                      <a:lnTo>
                        <a:pt x="28" y="15"/>
                      </a:lnTo>
                      <a:lnTo>
                        <a:pt x="29" y="14"/>
                      </a:lnTo>
                      <a:lnTo>
                        <a:pt x="30" y="14"/>
                      </a:lnTo>
                      <a:lnTo>
                        <a:pt x="31" y="14"/>
                      </a:lnTo>
                      <a:lnTo>
                        <a:pt x="32" y="14"/>
                      </a:lnTo>
                      <a:lnTo>
                        <a:pt x="33" y="15"/>
                      </a:lnTo>
                      <a:lnTo>
                        <a:pt x="34" y="15"/>
                      </a:lnTo>
                      <a:lnTo>
                        <a:pt x="35" y="15"/>
                      </a:lnTo>
                      <a:lnTo>
                        <a:pt x="36" y="15"/>
                      </a:lnTo>
                      <a:lnTo>
                        <a:pt x="36" y="14"/>
                      </a:lnTo>
                      <a:lnTo>
                        <a:pt x="36" y="13"/>
                      </a:lnTo>
                      <a:lnTo>
                        <a:pt x="37" y="13"/>
                      </a:lnTo>
                      <a:lnTo>
                        <a:pt x="37" y="12"/>
                      </a:lnTo>
                      <a:lnTo>
                        <a:pt x="37" y="11"/>
                      </a:lnTo>
                      <a:lnTo>
                        <a:pt x="38" y="11"/>
                      </a:lnTo>
                      <a:lnTo>
                        <a:pt x="39" y="10"/>
                      </a:lnTo>
                      <a:lnTo>
                        <a:pt x="40" y="10"/>
                      </a:lnTo>
                      <a:lnTo>
                        <a:pt x="40" y="9"/>
                      </a:lnTo>
                      <a:lnTo>
                        <a:pt x="41" y="9"/>
                      </a:lnTo>
                      <a:lnTo>
                        <a:pt x="41" y="8"/>
                      </a:lnTo>
                      <a:lnTo>
                        <a:pt x="42" y="8"/>
                      </a:lnTo>
                      <a:lnTo>
                        <a:pt x="42" y="7"/>
                      </a:lnTo>
                      <a:lnTo>
                        <a:pt x="43" y="6"/>
                      </a:lnTo>
                      <a:lnTo>
                        <a:pt x="44" y="6"/>
                      </a:lnTo>
                      <a:lnTo>
                        <a:pt x="45" y="6"/>
                      </a:lnTo>
                      <a:lnTo>
                        <a:pt x="46" y="6"/>
                      </a:lnTo>
                      <a:lnTo>
                        <a:pt x="46" y="7"/>
                      </a:lnTo>
                      <a:lnTo>
                        <a:pt x="46" y="8"/>
                      </a:lnTo>
                      <a:lnTo>
                        <a:pt x="46" y="9"/>
                      </a:lnTo>
                      <a:lnTo>
                        <a:pt x="46" y="10"/>
                      </a:lnTo>
                      <a:lnTo>
                        <a:pt x="46" y="11"/>
                      </a:lnTo>
                      <a:lnTo>
                        <a:pt x="45" y="11"/>
                      </a:lnTo>
                      <a:lnTo>
                        <a:pt x="45" y="12"/>
                      </a:lnTo>
                      <a:lnTo>
                        <a:pt x="44" y="12"/>
                      </a:lnTo>
                      <a:lnTo>
                        <a:pt x="44" y="13"/>
                      </a:lnTo>
                      <a:lnTo>
                        <a:pt x="44" y="14"/>
                      </a:lnTo>
                      <a:lnTo>
                        <a:pt x="45" y="15"/>
                      </a:lnTo>
                      <a:lnTo>
                        <a:pt x="45" y="16"/>
                      </a:lnTo>
                      <a:lnTo>
                        <a:pt x="46" y="16"/>
                      </a:lnTo>
                      <a:lnTo>
                        <a:pt x="46" y="17"/>
                      </a:lnTo>
                      <a:lnTo>
                        <a:pt x="47" y="17"/>
                      </a:lnTo>
                      <a:lnTo>
                        <a:pt x="48" y="18"/>
                      </a:lnTo>
                      <a:lnTo>
                        <a:pt x="49" y="18"/>
                      </a:lnTo>
                      <a:lnTo>
                        <a:pt x="50" y="19"/>
                      </a:lnTo>
                      <a:lnTo>
                        <a:pt x="50" y="20"/>
                      </a:lnTo>
                      <a:lnTo>
                        <a:pt x="51" y="20"/>
                      </a:lnTo>
                      <a:lnTo>
                        <a:pt x="51" y="21"/>
                      </a:lnTo>
                      <a:lnTo>
                        <a:pt x="52" y="21"/>
                      </a:lnTo>
                      <a:lnTo>
                        <a:pt x="52" y="20"/>
                      </a:lnTo>
                      <a:lnTo>
                        <a:pt x="52" y="19"/>
                      </a:lnTo>
                      <a:lnTo>
                        <a:pt x="52" y="18"/>
                      </a:lnTo>
                      <a:lnTo>
                        <a:pt x="52" y="17"/>
                      </a:lnTo>
                      <a:lnTo>
                        <a:pt x="52" y="16"/>
                      </a:lnTo>
                      <a:lnTo>
                        <a:pt x="52" y="15"/>
                      </a:lnTo>
                      <a:lnTo>
                        <a:pt x="53" y="15"/>
                      </a:lnTo>
                      <a:lnTo>
                        <a:pt x="54" y="15"/>
                      </a:lnTo>
                      <a:lnTo>
                        <a:pt x="55" y="16"/>
                      </a:lnTo>
                      <a:lnTo>
                        <a:pt x="56" y="16"/>
                      </a:lnTo>
                      <a:lnTo>
                        <a:pt x="57" y="16"/>
                      </a:lnTo>
                      <a:lnTo>
                        <a:pt x="58" y="16"/>
                      </a:lnTo>
                      <a:lnTo>
                        <a:pt x="59" y="17"/>
                      </a:lnTo>
                      <a:lnTo>
                        <a:pt x="59" y="18"/>
                      </a:lnTo>
                      <a:lnTo>
                        <a:pt x="59" y="19"/>
                      </a:lnTo>
                      <a:lnTo>
                        <a:pt x="58" y="20"/>
                      </a:lnTo>
                      <a:lnTo>
                        <a:pt x="58" y="21"/>
                      </a:lnTo>
                      <a:lnTo>
                        <a:pt x="58" y="22"/>
                      </a:lnTo>
                      <a:lnTo>
                        <a:pt x="58" y="23"/>
                      </a:lnTo>
                      <a:lnTo>
                        <a:pt x="59" y="23"/>
                      </a:lnTo>
                      <a:lnTo>
                        <a:pt x="59" y="24"/>
                      </a:lnTo>
                      <a:lnTo>
                        <a:pt x="60" y="24"/>
                      </a:lnTo>
                      <a:lnTo>
                        <a:pt x="60" y="25"/>
                      </a:lnTo>
                      <a:lnTo>
                        <a:pt x="61" y="25"/>
                      </a:lnTo>
                      <a:lnTo>
                        <a:pt x="61" y="26"/>
                      </a:lnTo>
                      <a:lnTo>
                        <a:pt x="62" y="26"/>
                      </a:lnTo>
                      <a:lnTo>
                        <a:pt x="62" y="25"/>
                      </a:lnTo>
                      <a:lnTo>
                        <a:pt x="63" y="25"/>
                      </a:lnTo>
                      <a:lnTo>
                        <a:pt x="63" y="24"/>
                      </a:lnTo>
                      <a:lnTo>
                        <a:pt x="63" y="23"/>
                      </a:lnTo>
                      <a:lnTo>
                        <a:pt x="62" y="23"/>
                      </a:lnTo>
                      <a:lnTo>
                        <a:pt x="62" y="22"/>
                      </a:lnTo>
                      <a:lnTo>
                        <a:pt x="62" y="21"/>
                      </a:lnTo>
                      <a:lnTo>
                        <a:pt x="61" y="20"/>
                      </a:lnTo>
                      <a:lnTo>
                        <a:pt x="61" y="19"/>
                      </a:lnTo>
                      <a:lnTo>
                        <a:pt x="62" y="19"/>
                      </a:lnTo>
                      <a:lnTo>
                        <a:pt x="62" y="18"/>
                      </a:lnTo>
                      <a:lnTo>
                        <a:pt x="63" y="18"/>
                      </a:lnTo>
                      <a:lnTo>
                        <a:pt x="63" y="17"/>
                      </a:lnTo>
                      <a:lnTo>
                        <a:pt x="64" y="17"/>
                      </a:lnTo>
                      <a:lnTo>
                        <a:pt x="65" y="17"/>
                      </a:lnTo>
                      <a:lnTo>
                        <a:pt x="65" y="18"/>
                      </a:lnTo>
                      <a:lnTo>
                        <a:pt x="65" y="19"/>
                      </a:lnTo>
                      <a:lnTo>
                        <a:pt x="65" y="20"/>
                      </a:lnTo>
                      <a:lnTo>
                        <a:pt x="65" y="21"/>
                      </a:lnTo>
                      <a:lnTo>
                        <a:pt x="65" y="22"/>
                      </a:lnTo>
                      <a:lnTo>
                        <a:pt x="64" y="22"/>
                      </a:lnTo>
                      <a:lnTo>
                        <a:pt x="64" y="23"/>
                      </a:lnTo>
                      <a:lnTo>
                        <a:pt x="65" y="23"/>
                      </a:lnTo>
                      <a:lnTo>
                        <a:pt x="66" y="23"/>
                      </a:lnTo>
                      <a:lnTo>
                        <a:pt x="66" y="22"/>
                      </a:lnTo>
                      <a:lnTo>
                        <a:pt x="67" y="22"/>
                      </a:lnTo>
                      <a:lnTo>
                        <a:pt x="68" y="21"/>
                      </a:lnTo>
                      <a:lnTo>
                        <a:pt x="68" y="20"/>
                      </a:lnTo>
                      <a:lnTo>
                        <a:pt x="69" y="19"/>
                      </a:lnTo>
                      <a:lnTo>
                        <a:pt x="70" y="18"/>
                      </a:lnTo>
                      <a:lnTo>
                        <a:pt x="70" y="17"/>
                      </a:lnTo>
                      <a:lnTo>
                        <a:pt x="71" y="16"/>
                      </a:lnTo>
                      <a:lnTo>
                        <a:pt x="71" y="15"/>
                      </a:lnTo>
                      <a:lnTo>
                        <a:pt x="71" y="14"/>
                      </a:lnTo>
                      <a:lnTo>
                        <a:pt x="72" y="13"/>
                      </a:lnTo>
                      <a:lnTo>
                        <a:pt x="72" y="12"/>
                      </a:lnTo>
                      <a:lnTo>
                        <a:pt x="72" y="11"/>
                      </a:lnTo>
                      <a:lnTo>
                        <a:pt x="73" y="11"/>
                      </a:lnTo>
                      <a:lnTo>
                        <a:pt x="74" y="11"/>
                      </a:lnTo>
                      <a:lnTo>
                        <a:pt x="75" y="11"/>
                      </a:lnTo>
                      <a:lnTo>
                        <a:pt x="76" y="11"/>
                      </a:lnTo>
                      <a:lnTo>
                        <a:pt x="77" y="11"/>
                      </a:lnTo>
                      <a:lnTo>
                        <a:pt x="78" y="12"/>
                      </a:lnTo>
                      <a:lnTo>
                        <a:pt x="79" y="11"/>
                      </a:lnTo>
                      <a:lnTo>
                        <a:pt x="80" y="11"/>
                      </a:lnTo>
                      <a:lnTo>
                        <a:pt x="81" y="11"/>
                      </a:lnTo>
                      <a:lnTo>
                        <a:pt x="82" y="11"/>
                      </a:lnTo>
                      <a:lnTo>
                        <a:pt x="82" y="10"/>
                      </a:lnTo>
                      <a:lnTo>
                        <a:pt x="83" y="10"/>
                      </a:lnTo>
                      <a:lnTo>
                        <a:pt x="84" y="10"/>
                      </a:lnTo>
                      <a:lnTo>
                        <a:pt x="85" y="11"/>
                      </a:lnTo>
                      <a:lnTo>
                        <a:pt x="85" y="12"/>
                      </a:lnTo>
                      <a:lnTo>
                        <a:pt x="85" y="13"/>
                      </a:lnTo>
                      <a:lnTo>
                        <a:pt x="85" y="14"/>
                      </a:lnTo>
                      <a:lnTo>
                        <a:pt x="85" y="15"/>
                      </a:lnTo>
                      <a:lnTo>
                        <a:pt x="85" y="16"/>
                      </a:lnTo>
                      <a:lnTo>
                        <a:pt x="85" y="17"/>
                      </a:lnTo>
                      <a:lnTo>
                        <a:pt x="85" y="18"/>
                      </a:lnTo>
                      <a:lnTo>
                        <a:pt x="85" y="19"/>
                      </a:lnTo>
                      <a:lnTo>
                        <a:pt x="86" y="19"/>
                      </a:lnTo>
                      <a:lnTo>
                        <a:pt x="86" y="20"/>
                      </a:lnTo>
                      <a:lnTo>
                        <a:pt x="87" y="20"/>
                      </a:lnTo>
                      <a:lnTo>
                        <a:pt x="88" y="21"/>
                      </a:lnTo>
                      <a:lnTo>
                        <a:pt x="89" y="21"/>
                      </a:lnTo>
                      <a:lnTo>
                        <a:pt x="90" y="21"/>
                      </a:lnTo>
                      <a:lnTo>
                        <a:pt x="91" y="21"/>
                      </a:lnTo>
                      <a:lnTo>
                        <a:pt x="92" y="21"/>
                      </a:lnTo>
                      <a:lnTo>
                        <a:pt x="93" y="20"/>
                      </a:lnTo>
                      <a:lnTo>
                        <a:pt x="94" y="20"/>
                      </a:lnTo>
                      <a:lnTo>
                        <a:pt x="95" y="20"/>
                      </a:lnTo>
                      <a:lnTo>
                        <a:pt x="96" y="19"/>
                      </a:lnTo>
                      <a:lnTo>
                        <a:pt x="97" y="19"/>
                      </a:lnTo>
                      <a:lnTo>
                        <a:pt x="98" y="18"/>
                      </a:lnTo>
                      <a:lnTo>
                        <a:pt x="99" y="17"/>
                      </a:lnTo>
                      <a:lnTo>
                        <a:pt x="100" y="16"/>
                      </a:lnTo>
                      <a:lnTo>
                        <a:pt x="100" y="15"/>
                      </a:lnTo>
                      <a:lnTo>
                        <a:pt x="101" y="15"/>
                      </a:lnTo>
                      <a:lnTo>
                        <a:pt x="102" y="14"/>
                      </a:lnTo>
                      <a:lnTo>
                        <a:pt x="103" y="13"/>
                      </a:lnTo>
                      <a:lnTo>
                        <a:pt x="104" y="12"/>
                      </a:lnTo>
                      <a:lnTo>
                        <a:pt x="105" y="12"/>
                      </a:lnTo>
                      <a:lnTo>
                        <a:pt x="105" y="11"/>
                      </a:lnTo>
                      <a:lnTo>
                        <a:pt x="106" y="11"/>
                      </a:lnTo>
                      <a:lnTo>
                        <a:pt x="107" y="11"/>
                      </a:lnTo>
                      <a:lnTo>
                        <a:pt x="108" y="11"/>
                      </a:lnTo>
                      <a:lnTo>
                        <a:pt x="108" y="10"/>
                      </a:lnTo>
                      <a:lnTo>
                        <a:pt x="109" y="10"/>
                      </a:lnTo>
                      <a:lnTo>
                        <a:pt x="110" y="9"/>
                      </a:lnTo>
                      <a:lnTo>
                        <a:pt x="111" y="8"/>
                      </a:lnTo>
                      <a:lnTo>
                        <a:pt x="112" y="8"/>
                      </a:lnTo>
                      <a:lnTo>
                        <a:pt x="112" y="7"/>
                      </a:lnTo>
                      <a:lnTo>
                        <a:pt x="113" y="7"/>
                      </a:lnTo>
                      <a:lnTo>
                        <a:pt x="114" y="7"/>
                      </a:lnTo>
                      <a:lnTo>
                        <a:pt x="115" y="7"/>
                      </a:lnTo>
                      <a:lnTo>
                        <a:pt x="116" y="7"/>
                      </a:lnTo>
                      <a:lnTo>
                        <a:pt x="117" y="7"/>
                      </a:lnTo>
                      <a:lnTo>
                        <a:pt x="118" y="7"/>
                      </a:lnTo>
                      <a:lnTo>
                        <a:pt x="119" y="7"/>
                      </a:lnTo>
                      <a:lnTo>
                        <a:pt x="120" y="7"/>
                      </a:lnTo>
                      <a:lnTo>
                        <a:pt x="121" y="6"/>
                      </a:lnTo>
                      <a:lnTo>
                        <a:pt x="122" y="6"/>
                      </a:lnTo>
                      <a:lnTo>
                        <a:pt x="123" y="6"/>
                      </a:lnTo>
                      <a:lnTo>
                        <a:pt x="124" y="5"/>
                      </a:lnTo>
                      <a:lnTo>
                        <a:pt x="125" y="5"/>
                      </a:lnTo>
                      <a:lnTo>
                        <a:pt x="126" y="5"/>
                      </a:lnTo>
                      <a:lnTo>
                        <a:pt x="127" y="4"/>
                      </a:lnTo>
                      <a:lnTo>
                        <a:pt x="128" y="4"/>
                      </a:lnTo>
                      <a:lnTo>
                        <a:pt x="128" y="3"/>
                      </a:lnTo>
                      <a:lnTo>
                        <a:pt x="129" y="3"/>
                      </a:lnTo>
                      <a:lnTo>
                        <a:pt x="129" y="2"/>
                      </a:lnTo>
                      <a:lnTo>
                        <a:pt x="130" y="2"/>
                      </a:lnTo>
                      <a:lnTo>
                        <a:pt x="131" y="2"/>
                      </a:lnTo>
                      <a:lnTo>
                        <a:pt x="132" y="2"/>
                      </a:lnTo>
                      <a:lnTo>
                        <a:pt x="132" y="1"/>
                      </a:lnTo>
                      <a:lnTo>
                        <a:pt x="133" y="1"/>
                      </a:lnTo>
                      <a:lnTo>
                        <a:pt x="134" y="1"/>
                      </a:lnTo>
                      <a:lnTo>
                        <a:pt x="134" y="0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0" name="Freeform 120">
                  <a:extLst>
                    <a:ext uri="{FF2B5EF4-FFF2-40B4-BE49-F238E27FC236}">
                      <a16:creationId xmlns:a16="http://schemas.microsoft.com/office/drawing/2014/main" id="{6A9C18DB-EF70-4575-94FF-7AFD0D460A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864225" y="4725988"/>
                  <a:ext cx="749300" cy="669925"/>
                </a:xfrm>
                <a:custGeom>
                  <a:avLst/>
                  <a:gdLst>
                    <a:gd name="T0" fmla="*/ 325 w 472"/>
                    <a:gd name="T1" fmla="*/ 4 h 422"/>
                    <a:gd name="T2" fmla="*/ 334 w 472"/>
                    <a:gd name="T3" fmla="*/ 1 h 422"/>
                    <a:gd name="T4" fmla="*/ 345 w 472"/>
                    <a:gd name="T5" fmla="*/ 2 h 422"/>
                    <a:gd name="T6" fmla="*/ 352 w 472"/>
                    <a:gd name="T7" fmla="*/ 9 h 422"/>
                    <a:gd name="T8" fmla="*/ 364 w 472"/>
                    <a:gd name="T9" fmla="*/ 13 h 422"/>
                    <a:gd name="T10" fmla="*/ 373 w 472"/>
                    <a:gd name="T11" fmla="*/ 15 h 422"/>
                    <a:gd name="T12" fmla="*/ 373 w 472"/>
                    <a:gd name="T13" fmla="*/ 24 h 422"/>
                    <a:gd name="T14" fmla="*/ 386 w 472"/>
                    <a:gd name="T15" fmla="*/ 26 h 422"/>
                    <a:gd name="T16" fmla="*/ 390 w 472"/>
                    <a:gd name="T17" fmla="*/ 24 h 422"/>
                    <a:gd name="T18" fmla="*/ 394 w 472"/>
                    <a:gd name="T19" fmla="*/ 32 h 422"/>
                    <a:gd name="T20" fmla="*/ 406 w 472"/>
                    <a:gd name="T21" fmla="*/ 31 h 422"/>
                    <a:gd name="T22" fmla="*/ 411 w 472"/>
                    <a:gd name="T23" fmla="*/ 41 h 422"/>
                    <a:gd name="T24" fmla="*/ 420 w 472"/>
                    <a:gd name="T25" fmla="*/ 40 h 422"/>
                    <a:gd name="T26" fmla="*/ 416 w 472"/>
                    <a:gd name="T27" fmla="*/ 51 h 422"/>
                    <a:gd name="T28" fmla="*/ 415 w 472"/>
                    <a:gd name="T29" fmla="*/ 64 h 422"/>
                    <a:gd name="T30" fmla="*/ 423 w 472"/>
                    <a:gd name="T31" fmla="*/ 71 h 422"/>
                    <a:gd name="T32" fmla="*/ 429 w 472"/>
                    <a:gd name="T33" fmla="*/ 73 h 422"/>
                    <a:gd name="T34" fmla="*/ 430 w 472"/>
                    <a:gd name="T35" fmla="*/ 78 h 422"/>
                    <a:gd name="T36" fmla="*/ 437 w 472"/>
                    <a:gd name="T37" fmla="*/ 87 h 422"/>
                    <a:gd name="T38" fmla="*/ 443 w 472"/>
                    <a:gd name="T39" fmla="*/ 97 h 422"/>
                    <a:gd name="T40" fmla="*/ 446 w 472"/>
                    <a:gd name="T41" fmla="*/ 98 h 422"/>
                    <a:gd name="T42" fmla="*/ 454 w 472"/>
                    <a:gd name="T43" fmla="*/ 103 h 422"/>
                    <a:gd name="T44" fmla="*/ 458 w 472"/>
                    <a:gd name="T45" fmla="*/ 110 h 422"/>
                    <a:gd name="T46" fmla="*/ 454 w 472"/>
                    <a:gd name="T47" fmla="*/ 124 h 422"/>
                    <a:gd name="T48" fmla="*/ 454 w 472"/>
                    <a:gd name="T49" fmla="*/ 139 h 422"/>
                    <a:gd name="T50" fmla="*/ 454 w 472"/>
                    <a:gd name="T51" fmla="*/ 163 h 422"/>
                    <a:gd name="T52" fmla="*/ 460 w 472"/>
                    <a:gd name="T53" fmla="*/ 180 h 422"/>
                    <a:gd name="T54" fmla="*/ 468 w 472"/>
                    <a:gd name="T55" fmla="*/ 193 h 422"/>
                    <a:gd name="T56" fmla="*/ 470 w 472"/>
                    <a:gd name="T57" fmla="*/ 233 h 422"/>
                    <a:gd name="T58" fmla="*/ 467 w 472"/>
                    <a:gd name="T59" fmla="*/ 293 h 422"/>
                    <a:gd name="T60" fmla="*/ 463 w 472"/>
                    <a:gd name="T61" fmla="*/ 320 h 422"/>
                    <a:gd name="T62" fmla="*/ 464 w 472"/>
                    <a:gd name="T63" fmla="*/ 357 h 422"/>
                    <a:gd name="T64" fmla="*/ 458 w 472"/>
                    <a:gd name="T65" fmla="*/ 379 h 422"/>
                    <a:gd name="T66" fmla="*/ 454 w 472"/>
                    <a:gd name="T67" fmla="*/ 408 h 422"/>
                    <a:gd name="T68" fmla="*/ 442 w 472"/>
                    <a:gd name="T69" fmla="*/ 411 h 422"/>
                    <a:gd name="T70" fmla="*/ 409 w 472"/>
                    <a:gd name="T71" fmla="*/ 379 h 422"/>
                    <a:gd name="T72" fmla="*/ 361 w 472"/>
                    <a:gd name="T73" fmla="*/ 366 h 422"/>
                    <a:gd name="T74" fmla="*/ 307 w 472"/>
                    <a:gd name="T75" fmla="*/ 361 h 422"/>
                    <a:gd name="T76" fmla="*/ 264 w 472"/>
                    <a:gd name="T77" fmla="*/ 361 h 422"/>
                    <a:gd name="T78" fmla="*/ 208 w 472"/>
                    <a:gd name="T79" fmla="*/ 367 h 422"/>
                    <a:gd name="T80" fmla="*/ 175 w 472"/>
                    <a:gd name="T81" fmla="*/ 372 h 422"/>
                    <a:gd name="T82" fmla="*/ 134 w 472"/>
                    <a:gd name="T83" fmla="*/ 386 h 422"/>
                    <a:gd name="T84" fmla="*/ 93 w 472"/>
                    <a:gd name="T85" fmla="*/ 401 h 422"/>
                    <a:gd name="T86" fmla="*/ 69 w 472"/>
                    <a:gd name="T87" fmla="*/ 411 h 422"/>
                    <a:gd name="T88" fmla="*/ 5 w 472"/>
                    <a:gd name="T89" fmla="*/ 333 h 422"/>
                    <a:gd name="T90" fmla="*/ 5 w 472"/>
                    <a:gd name="T91" fmla="*/ 325 h 422"/>
                    <a:gd name="T92" fmla="*/ 8 w 472"/>
                    <a:gd name="T93" fmla="*/ 318 h 422"/>
                    <a:gd name="T94" fmla="*/ 17 w 472"/>
                    <a:gd name="T95" fmla="*/ 315 h 422"/>
                    <a:gd name="T96" fmla="*/ 14 w 472"/>
                    <a:gd name="T97" fmla="*/ 303 h 422"/>
                    <a:gd name="T98" fmla="*/ 7 w 472"/>
                    <a:gd name="T99" fmla="*/ 291 h 422"/>
                    <a:gd name="T100" fmla="*/ 14 w 472"/>
                    <a:gd name="T101" fmla="*/ 282 h 422"/>
                    <a:gd name="T102" fmla="*/ 23 w 472"/>
                    <a:gd name="T103" fmla="*/ 277 h 422"/>
                    <a:gd name="T104" fmla="*/ 28 w 472"/>
                    <a:gd name="T105" fmla="*/ 276 h 422"/>
                    <a:gd name="T106" fmla="*/ 34 w 472"/>
                    <a:gd name="T107" fmla="*/ 272 h 422"/>
                    <a:gd name="T108" fmla="*/ 40 w 472"/>
                    <a:gd name="T109" fmla="*/ 270 h 422"/>
                    <a:gd name="T110" fmla="*/ 46 w 472"/>
                    <a:gd name="T111" fmla="*/ 265 h 422"/>
                    <a:gd name="T112" fmla="*/ 46 w 472"/>
                    <a:gd name="T113" fmla="*/ 257 h 422"/>
                    <a:gd name="T114" fmla="*/ 58 w 472"/>
                    <a:gd name="T115" fmla="*/ 251 h 422"/>
                    <a:gd name="T116" fmla="*/ 63 w 472"/>
                    <a:gd name="T117" fmla="*/ 242 h 422"/>
                    <a:gd name="T118" fmla="*/ 60 w 472"/>
                    <a:gd name="T119" fmla="*/ 235 h 422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472"/>
                    <a:gd name="T181" fmla="*/ 0 h 422"/>
                    <a:gd name="T182" fmla="*/ 472 w 472"/>
                    <a:gd name="T183" fmla="*/ 422 h 422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472" h="422">
                      <a:moveTo>
                        <a:pt x="319" y="12"/>
                      </a:moveTo>
                      <a:lnTo>
                        <a:pt x="319" y="12"/>
                      </a:lnTo>
                      <a:lnTo>
                        <a:pt x="320" y="12"/>
                      </a:lnTo>
                      <a:lnTo>
                        <a:pt x="320" y="11"/>
                      </a:lnTo>
                      <a:lnTo>
                        <a:pt x="321" y="11"/>
                      </a:lnTo>
                      <a:lnTo>
                        <a:pt x="321" y="10"/>
                      </a:lnTo>
                      <a:lnTo>
                        <a:pt x="322" y="10"/>
                      </a:lnTo>
                      <a:lnTo>
                        <a:pt x="322" y="9"/>
                      </a:lnTo>
                      <a:lnTo>
                        <a:pt x="322" y="8"/>
                      </a:lnTo>
                      <a:lnTo>
                        <a:pt x="322" y="7"/>
                      </a:lnTo>
                      <a:lnTo>
                        <a:pt x="323" y="7"/>
                      </a:lnTo>
                      <a:lnTo>
                        <a:pt x="323" y="6"/>
                      </a:lnTo>
                      <a:lnTo>
                        <a:pt x="324" y="6"/>
                      </a:lnTo>
                      <a:lnTo>
                        <a:pt x="324" y="5"/>
                      </a:lnTo>
                      <a:lnTo>
                        <a:pt x="324" y="4"/>
                      </a:lnTo>
                      <a:lnTo>
                        <a:pt x="325" y="4"/>
                      </a:lnTo>
                      <a:lnTo>
                        <a:pt x="326" y="4"/>
                      </a:lnTo>
                      <a:lnTo>
                        <a:pt x="327" y="4"/>
                      </a:lnTo>
                      <a:lnTo>
                        <a:pt x="328" y="4"/>
                      </a:lnTo>
                      <a:lnTo>
                        <a:pt x="329" y="4"/>
                      </a:lnTo>
                      <a:lnTo>
                        <a:pt x="329" y="5"/>
                      </a:lnTo>
                      <a:lnTo>
                        <a:pt x="330" y="5"/>
                      </a:lnTo>
                      <a:lnTo>
                        <a:pt x="331" y="6"/>
                      </a:lnTo>
                      <a:lnTo>
                        <a:pt x="332" y="6"/>
                      </a:lnTo>
                      <a:lnTo>
                        <a:pt x="332" y="5"/>
                      </a:lnTo>
                      <a:lnTo>
                        <a:pt x="333" y="5"/>
                      </a:lnTo>
                      <a:lnTo>
                        <a:pt x="333" y="4"/>
                      </a:lnTo>
                      <a:lnTo>
                        <a:pt x="332" y="3"/>
                      </a:lnTo>
                      <a:lnTo>
                        <a:pt x="332" y="2"/>
                      </a:lnTo>
                      <a:lnTo>
                        <a:pt x="332" y="1"/>
                      </a:lnTo>
                      <a:lnTo>
                        <a:pt x="333" y="1"/>
                      </a:lnTo>
                      <a:lnTo>
                        <a:pt x="334" y="1"/>
                      </a:lnTo>
                      <a:lnTo>
                        <a:pt x="335" y="0"/>
                      </a:lnTo>
                      <a:lnTo>
                        <a:pt x="336" y="0"/>
                      </a:lnTo>
                      <a:lnTo>
                        <a:pt x="336" y="1"/>
                      </a:lnTo>
                      <a:lnTo>
                        <a:pt x="336" y="2"/>
                      </a:lnTo>
                      <a:lnTo>
                        <a:pt x="337" y="2"/>
                      </a:lnTo>
                      <a:lnTo>
                        <a:pt x="337" y="3"/>
                      </a:lnTo>
                      <a:lnTo>
                        <a:pt x="338" y="3"/>
                      </a:lnTo>
                      <a:lnTo>
                        <a:pt x="338" y="4"/>
                      </a:lnTo>
                      <a:lnTo>
                        <a:pt x="339" y="4"/>
                      </a:lnTo>
                      <a:lnTo>
                        <a:pt x="340" y="4"/>
                      </a:lnTo>
                      <a:lnTo>
                        <a:pt x="341" y="3"/>
                      </a:lnTo>
                      <a:lnTo>
                        <a:pt x="342" y="3"/>
                      </a:lnTo>
                      <a:lnTo>
                        <a:pt x="343" y="3"/>
                      </a:lnTo>
                      <a:lnTo>
                        <a:pt x="344" y="2"/>
                      </a:lnTo>
                      <a:lnTo>
                        <a:pt x="345" y="2"/>
                      </a:lnTo>
                      <a:lnTo>
                        <a:pt x="345" y="3"/>
                      </a:lnTo>
                      <a:lnTo>
                        <a:pt x="346" y="3"/>
                      </a:lnTo>
                      <a:lnTo>
                        <a:pt x="347" y="4"/>
                      </a:lnTo>
                      <a:lnTo>
                        <a:pt x="347" y="5"/>
                      </a:lnTo>
                      <a:lnTo>
                        <a:pt x="348" y="5"/>
                      </a:lnTo>
                      <a:lnTo>
                        <a:pt x="348" y="6"/>
                      </a:lnTo>
                      <a:lnTo>
                        <a:pt x="349" y="6"/>
                      </a:lnTo>
                      <a:lnTo>
                        <a:pt x="349" y="5"/>
                      </a:lnTo>
                      <a:lnTo>
                        <a:pt x="350" y="6"/>
                      </a:lnTo>
                      <a:lnTo>
                        <a:pt x="351" y="6"/>
                      </a:lnTo>
                      <a:lnTo>
                        <a:pt x="350" y="7"/>
                      </a:lnTo>
                      <a:lnTo>
                        <a:pt x="350" y="8"/>
                      </a:lnTo>
                      <a:lnTo>
                        <a:pt x="351" y="8"/>
                      </a:lnTo>
                      <a:lnTo>
                        <a:pt x="351" y="9"/>
                      </a:lnTo>
                      <a:lnTo>
                        <a:pt x="352" y="9"/>
                      </a:lnTo>
                      <a:lnTo>
                        <a:pt x="353" y="9"/>
                      </a:lnTo>
                      <a:lnTo>
                        <a:pt x="353" y="10"/>
                      </a:lnTo>
                      <a:lnTo>
                        <a:pt x="354" y="10"/>
                      </a:lnTo>
                      <a:lnTo>
                        <a:pt x="354" y="11"/>
                      </a:lnTo>
                      <a:lnTo>
                        <a:pt x="355" y="11"/>
                      </a:lnTo>
                      <a:lnTo>
                        <a:pt x="356" y="12"/>
                      </a:lnTo>
                      <a:lnTo>
                        <a:pt x="357" y="12"/>
                      </a:lnTo>
                      <a:lnTo>
                        <a:pt x="358" y="12"/>
                      </a:lnTo>
                      <a:lnTo>
                        <a:pt x="359" y="12"/>
                      </a:lnTo>
                      <a:lnTo>
                        <a:pt x="360" y="12"/>
                      </a:lnTo>
                      <a:lnTo>
                        <a:pt x="361" y="12"/>
                      </a:lnTo>
                      <a:lnTo>
                        <a:pt x="362" y="12"/>
                      </a:lnTo>
                      <a:lnTo>
                        <a:pt x="363" y="12"/>
                      </a:lnTo>
                      <a:lnTo>
                        <a:pt x="364" y="12"/>
                      </a:lnTo>
                      <a:lnTo>
                        <a:pt x="364" y="13"/>
                      </a:lnTo>
                      <a:lnTo>
                        <a:pt x="364" y="14"/>
                      </a:lnTo>
                      <a:lnTo>
                        <a:pt x="364" y="15"/>
                      </a:lnTo>
                      <a:lnTo>
                        <a:pt x="365" y="15"/>
                      </a:lnTo>
                      <a:lnTo>
                        <a:pt x="367" y="15"/>
                      </a:lnTo>
                      <a:lnTo>
                        <a:pt x="367" y="16"/>
                      </a:lnTo>
                      <a:lnTo>
                        <a:pt x="368" y="16"/>
                      </a:lnTo>
                      <a:lnTo>
                        <a:pt x="369" y="16"/>
                      </a:lnTo>
                      <a:lnTo>
                        <a:pt x="369" y="15"/>
                      </a:lnTo>
                      <a:lnTo>
                        <a:pt x="370" y="15"/>
                      </a:lnTo>
                      <a:lnTo>
                        <a:pt x="370" y="14"/>
                      </a:lnTo>
                      <a:lnTo>
                        <a:pt x="371" y="14"/>
                      </a:lnTo>
                      <a:lnTo>
                        <a:pt x="371" y="13"/>
                      </a:lnTo>
                      <a:lnTo>
                        <a:pt x="372" y="13"/>
                      </a:lnTo>
                      <a:lnTo>
                        <a:pt x="373" y="14"/>
                      </a:lnTo>
                      <a:lnTo>
                        <a:pt x="372" y="15"/>
                      </a:lnTo>
                      <a:lnTo>
                        <a:pt x="373" y="15"/>
                      </a:lnTo>
                      <a:lnTo>
                        <a:pt x="373" y="16"/>
                      </a:lnTo>
                      <a:lnTo>
                        <a:pt x="374" y="16"/>
                      </a:lnTo>
                      <a:lnTo>
                        <a:pt x="374" y="17"/>
                      </a:lnTo>
                      <a:lnTo>
                        <a:pt x="375" y="17"/>
                      </a:lnTo>
                      <a:lnTo>
                        <a:pt x="375" y="18"/>
                      </a:lnTo>
                      <a:lnTo>
                        <a:pt x="376" y="18"/>
                      </a:lnTo>
                      <a:lnTo>
                        <a:pt x="376" y="19"/>
                      </a:lnTo>
                      <a:lnTo>
                        <a:pt x="376" y="20"/>
                      </a:lnTo>
                      <a:lnTo>
                        <a:pt x="376" y="21"/>
                      </a:lnTo>
                      <a:lnTo>
                        <a:pt x="376" y="22"/>
                      </a:lnTo>
                      <a:lnTo>
                        <a:pt x="375" y="22"/>
                      </a:lnTo>
                      <a:lnTo>
                        <a:pt x="375" y="23"/>
                      </a:lnTo>
                      <a:lnTo>
                        <a:pt x="374" y="23"/>
                      </a:lnTo>
                      <a:lnTo>
                        <a:pt x="374" y="24"/>
                      </a:lnTo>
                      <a:lnTo>
                        <a:pt x="373" y="24"/>
                      </a:lnTo>
                      <a:lnTo>
                        <a:pt x="373" y="25"/>
                      </a:lnTo>
                      <a:lnTo>
                        <a:pt x="374" y="25"/>
                      </a:lnTo>
                      <a:lnTo>
                        <a:pt x="374" y="26"/>
                      </a:lnTo>
                      <a:lnTo>
                        <a:pt x="375" y="26"/>
                      </a:lnTo>
                      <a:lnTo>
                        <a:pt x="376" y="26"/>
                      </a:lnTo>
                      <a:lnTo>
                        <a:pt x="377" y="26"/>
                      </a:lnTo>
                      <a:lnTo>
                        <a:pt x="378" y="26"/>
                      </a:lnTo>
                      <a:lnTo>
                        <a:pt x="379" y="25"/>
                      </a:lnTo>
                      <a:lnTo>
                        <a:pt x="381" y="25"/>
                      </a:lnTo>
                      <a:lnTo>
                        <a:pt x="382" y="25"/>
                      </a:lnTo>
                      <a:lnTo>
                        <a:pt x="383" y="25"/>
                      </a:lnTo>
                      <a:lnTo>
                        <a:pt x="383" y="26"/>
                      </a:lnTo>
                      <a:lnTo>
                        <a:pt x="384" y="26"/>
                      </a:lnTo>
                      <a:lnTo>
                        <a:pt x="385" y="26"/>
                      </a:lnTo>
                      <a:lnTo>
                        <a:pt x="386" y="26"/>
                      </a:lnTo>
                      <a:lnTo>
                        <a:pt x="386" y="25"/>
                      </a:lnTo>
                      <a:lnTo>
                        <a:pt x="386" y="24"/>
                      </a:lnTo>
                      <a:lnTo>
                        <a:pt x="385" y="24"/>
                      </a:lnTo>
                      <a:lnTo>
                        <a:pt x="385" y="23"/>
                      </a:lnTo>
                      <a:lnTo>
                        <a:pt x="385" y="22"/>
                      </a:lnTo>
                      <a:lnTo>
                        <a:pt x="385" y="21"/>
                      </a:lnTo>
                      <a:lnTo>
                        <a:pt x="385" y="20"/>
                      </a:lnTo>
                      <a:lnTo>
                        <a:pt x="386" y="20"/>
                      </a:lnTo>
                      <a:lnTo>
                        <a:pt x="386" y="21"/>
                      </a:lnTo>
                      <a:lnTo>
                        <a:pt x="387" y="21"/>
                      </a:lnTo>
                      <a:lnTo>
                        <a:pt x="388" y="22"/>
                      </a:lnTo>
                      <a:lnTo>
                        <a:pt x="388" y="23"/>
                      </a:lnTo>
                      <a:lnTo>
                        <a:pt x="388" y="24"/>
                      </a:lnTo>
                      <a:lnTo>
                        <a:pt x="389" y="24"/>
                      </a:lnTo>
                      <a:lnTo>
                        <a:pt x="390" y="24"/>
                      </a:lnTo>
                      <a:lnTo>
                        <a:pt x="390" y="25"/>
                      </a:lnTo>
                      <a:lnTo>
                        <a:pt x="390" y="26"/>
                      </a:lnTo>
                      <a:lnTo>
                        <a:pt x="389" y="27"/>
                      </a:lnTo>
                      <a:lnTo>
                        <a:pt x="389" y="28"/>
                      </a:lnTo>
                      <a:lnTo>
                        <a:pt x="390" y="28"/>
                      </a:lnTo>
                      <a:lnTo>
                        <a:pt x="391" y="28"/>
                      </a:lnTo>
                      <a:lnTo>
                        <a:pt x="392" y="28"/>
                      </a:lnTo>
                      <a:lnTo>
                        <a:pt x="392" y="27"/>
                      </a:lnTo>
                      <a:lnTo>
                        <a:pt x="393" y="27"/>
                      </a:lnTo>
                      <a:lnTo>
                        <a:pt x="394" y="27"/>
                      </a:lnTo>
                      <a:lnTo>
                        <a:pt x="394" y="28"/>
                      </a:lnTo>
                      <a:lnTo>
                        <a:pt x="394" y="29"/>
                      </a:lnTo>
                      <a:lnTo>
                        <a:pt x="394" y="30"/>
                      </a:lnTo>
                      <a:lnTo>
                        <a:pt x="394" y="31"/>
                      </a:lnTo>
                      <a:lnTo>
                        <a:pt x="394" y="32"/>
                      </a:lnTo>
                      <a:lnTo>
                        <a:pt x="395" y="32"/>
                      </a:lnTo>
                      <a:lnTo>
                        <a:pt x="396" y="32"/>
                      </a:lnTo>
                      <a:lnTo>
                        <a:pt x="397" y="32"/>
                      </a:lnTo>
                      <a:lnTo>
                        <a:pt x="398" y="31"/>
                      </a:lnTo>
                      <a:lnTo>
                        <a:pt x="399" y="30"/>
                      </a:lnTo>
                      <a:lnTo>
                        <a:pt x="400" y="30"/>
                      </a:lnTo>
                      <a:lnTo>
                        <a:pt x="401" y="30"/>
                      </a:lnTo>
                      <a:lnTo>
                        <a:pt x="401" y="31"/>
                      </a:lnTo>
                      <a:lnTo>
                        <a:pt x="402" y="31"/>
                      </a:lnTo>
                      <a:lnTo>
                        <a:pt x="402" y="32"/>
                      </a:lnTo>
                      <a:lnTo>
                        <a:pt x="403" y="32"/>
                      </a:lnTo>
                      <a:lnTo>
                        <a:pt x="403" y="31"/>
                      </a:lnTo>
                      <a:lnTo>
                        <a:pt x="404" y="31"/>
                      </a:lnTo>
                      <a:lnTo>
                        <a:pt x="405" y="31"/>
                      </a:lnTo>
                      <a:lnTo>
                        <a:pt x="406" y="31"/>
                      </a:lnTo>
                      <a:lnTo>
                        <a:pt x="407" y="32"/>
                      </a:lnTo>
                      <a:lnTo>
                        <a:pt x="407" y="33"/>
                      </a:lnTo>
                      <a:lnTo>
                        <a:pt x="408" y="34"/>
                      </a:lnTo>
                      <a:lnTo>
                        <a:pt x="408" y="35"/>
                      </a:lnTo>
                      <a:lnTo>
                        <a:pt x="408" y="36"/>
                      </a:lnTo>
                      <a:lnTo>
                        <a:pt x="407" y="36"/>
                      </a:lnTo>
                      <a:lnTo>
                        <a:pt x="407" y="37"/>
                      </a:lnTo>
                      <a:lnTo>
                        <a:pt x="407" y="38"/>
                      </a:lnTo>
                      <a:lnTo>
                        <a:pt x="407" y="39"/>
                      </a:lnTo>
                      <a:lnTo>
                        <a:pt x="406" y="39"/>
                      </a:lnTo>
                      <a:lnTo>
                        <a:pt x="406" y="40"/>
                      </a:lnTo>
                      <a:lnTo>
                        <a:pt x="407" y="41"/>
                      </a:lnTo>
                      <a:lnTo>
                        <a:pt x="408" y="41"/>
                      </a:lnTo>
                      <a:lnTo>
                        <a:pt x="409" y="41"/>
                      </a:lnTo>
                      <a:lnTo>
                        <a:pt x="410" y="41"/>
                      </a:lnTo>
                      <a:lnTo>
                        <a:pt x="411" y="41"/>
                      </a:lnTo>
                      <a:lnTo>
                        <a:pt x="412" y="41"/>
                      </a:lnTo>
                      <a:lnTo>
                        <a:pt x="412" y="40"/>
                      </a:lnTo>
                      <a:lnTo>
                        <a:pt x="412" y="39"/>
                      </a:lnTo>
                      <a:lnTo>
                        <a:pt x="413" y="39"/>
                      </a:lnTo>
                      <a:lnTo>
                        <a:pt x="413" y="38"/>
                      </a:lnTo>
                      <a:lnTo>
                        <a:pt x="414" y="38"/>
                      </a:lnTo>
                      <a:lnTo>
                        <a:pt x="415" y="38"/>
                      </a:lnTo>
                      <a:lnTo>
                        <a:pt x="415" y="37"/>
                      </a:lnTo>
                      <a:lnTo>
                        <a:pt x="416" y="37"/>
                      </a:lnTo>
                      <a:lnTo>
                        <a:pt x="417" y="37"/>
                      </a:lnTo>
                      <a:lnTo>
                        <a:pt x="418" y="38"/>
                      </a:lnTo>
                      <a:lnTo>
                        <a:pt x="419" y="38"/>
                      </a:lnTo>
                      <a:lnTo>
                        <a:pt x="419" y="39"/>
                      </a:lnTo>
                      <a:lnTo>
                        <a:pt x="420" y="39"/>
                      </a:lnTo>
                      <a:lnTo>
                        <a:pt x="420" y="40"/>
                      </a:lnTo>
                      <a:lnTo>
                        <a:pt x="420" y="41"/>
                      </a:lnTo>
                      <a:lnTo>
                        <a:pt x="421" y="41"/>
                      </a:lnTo>
                      <a:lnTo>
                        <a:pt x="420" y="42"/>
                      </a:lnTo>
                      <a:lnTo>
                        <a:pt x="420" y="43"/>
                      </a:lnTo>
                      <a:lnTo>
                        <a:pt x="419" y="44"/>
                      </a:lnTo>
                      <a:lnTo>
                        <a:pt x="418" y="44"/>
                      </a:lnTo>
                      <a:lnTo>
                        <a:pt x="417" y="45"/>
                      </a:lnTo>
                      <a:lnTo>
                        <a:pt x="417" y="46"/>
                      </a:lnTo>
                      <a:lnTo>
                        <a:pt x="416" y="46"/>
                      </a:lnTo>
                      <a:lnTo>
                        <a:pt x="416" y="47"/>
                      </a:lnTo>
                      <a:lnTo>
                        <a:pt x="416" y="48"/>
                      </a:lnTo>
                      <a:lnTo>
                        <a:pt x="416" y="49"/>
                      </a:lnTo>
                      <a:lnTo>
                        <a:pt x="416" y="50"/>
                      </a:lnTo>
                      <a:lnTo>
                        <a:pt x="416" y="51"/>
                      </a:lnTo>
                      <a:lnTo>
                        <a:pt x="416" y="52"/>
                      </a:lnTo>
                      <a:lnTo>
                        <a:pt x="416" y="53"/>
                      </a:lnTo>
                      <a:lnTo>
                        <a:pt x="416" y="54"/>
                      </a:lnTo>
                      <a:lnTo>
                        <a:pt x="416" y="55"/>
                      </a:lnTo>
                      <a:lnTo>
                        <a:pt x="416" y="56"/>
                      </a:lnTo>
                      <a:lnTo>
                        <a:pt x="415" y="57"/>
                      </a:lnTo>
                      <a:lnTo>
                        <a:pt x="415" y="58"/>
                      </a:lnTo>
                      <a:lnTo>
                        <a:pt x="415" y="59"/>
                      </a:lnTo>
                      <a:lnTo>
                        <a:pt x="414" y="59"/>
                      </a:lnTo>
                      <a:lnTo>
                        <a:pt x="414" y="60"/>
                      </a:lnTo>
                      <a:lnTo>
                        <a:pt x="414" y="61"/>
                      </a:lnTo>
                      <a:lnTo>
                        <a:pt x="414" y="62"/>
                      </a:lnTo>
                      <a:lnTo>
                        <a:pt x="414" y="63"/>
                      </a:lnTo>
                      <a:lnTo>
                        <a:pt x="415" y="63"/>
                      </a:lnTo>
                      <a:lnTo>
                        <a:pt x="415" y="64"/>
                      </a:lnTo>
                      <a:lnTo>
                        <a:pt x="416" y="64"/>
                      </a:lnTo>
                      <a:lnTo>
                        <a:pt x="417" y="64"/>
                      </a:lnTo>
                      <a:lnTo>
                        <a:pt x="418" y="64"/>
                      </a:lnTo>
                      <a:lnTo>
                        <a:pt x="419" y="64"/>
                      </a:lnTo>
                      <a:lnTo>
                        <a:pt x="420" y="64"/>
                      </a:lnTo>
                      <a:lnTo>
                        <a:pt x="421" y="64"/>
                      </a:lnTo>
                      <a:lnTo>
                        <a:pt x="421" y="65"/>
                      </a:lnTo>
                      <a:lnTo>
                        <a:pt x="422" y="65"/>
                      </a:lnTo>
                      <a:lnTo>
                        <a:pt x="422" y="66"/>
                      </a:lnTo>
                      <a:lnTo>
                        <a:pt x="422" y="67"/>
                      </a:lnTo>
                      <a:lnTo>
                        <a:pt x="422" y="68"/>
                      </a:lnTo>
                      <a:lnTo>
                        <a:pt x="422" y="69"/>
                      </a:lnTo>
                      <a:lnTo>
                        <a:pt x="422" y="70"/>
                      </a:lnTo>
                      <a:lnTo>
                        <a:pt x="422" y="71"/>
                      </a:lnTo>
                      <a:lnTo>
                        <a:pt x="423" y="71"/>
                      </a:lnTo>
                      <a:lnTo>
                        <a:pt x="423" y="70"/>
                      </a:lnTo>
                      <a:lnTo>
                        <a:pt x="424" y="69"/>
                      </a:lnTo>
                      <a:lnTo>
                        <a:pt x="425" y="69"/>
                      </a:lnTo>
                      <a:lnTo>
                        <a:pt x="425" y="68"/>
                      </a:lnTo>
                      <a:lnTo>
                        <a:pt x="426" y="68"/>
                      </a:lnTo>
                      <a:lnTo>
                        <a:pt x="427" y="68"/>
                      </a:lnTo>
                      <a:lnTo>
                        <a:pt x="428" y="68"/>
                      </a:lnTo>
                      <a:lnTo>
                        <a:pt x="429" y="68"/>
                      </a:lnTo>
                      <a:lnTo>
                        <a:pt x="430" y="69"/>
                      </a:lnTo>
                      <a:lnTo>
                        <a:pt x="431" y="70"/>
                      </a:lnTo>
                      <a:lnTo>
                        <a:pt x="431" y="71"/>
                      </a:lnTo>
                      <a:lnTo>
                        <a:pt x="431" y="72"/>
                      </a:lnTo>
                      <a:lnTo>
                        <a:pt x="430" y="73"/>
                      </a:lnTo>
                      <a:lnTo>
                        <a:pt x="429" y="73"/>
                      </a:lnTo>
                      <a:lnTo>
                        <a:pt x="428" y="74"/>
                      </a:lnTo>
                      <a:lnTo>
                        <a:pt x="427" y="74"/>
                      </a:lnTo>
                      <a:lnTo>
                        <a:pt x="426" y="74"/>
                      </a:lnTo>
                      <a:lnTo>
                        <a:pt x="425" y="74"/>
                      </a:lnTo>
                      <a:lnTo>
                        <a:pt x="424" y="75"/>
                      </a:lnTo>
                      <a:lnTo>
                        <a:pt x="424" y="76"/>
                      </a:lnTo>
                      <a:lnTo>
                        <a:pt x="423" y="76"/>
                      </a:lnTo>
                      <a:lnTo>
                        <a:pt x="423" y="77"/>
                      </a:lnTo>
                      <a:lnTo>
                        <a:pt x="424" y="77"/>
                      </a:lnTo>
                      <a:lnTo>
                        <a:pt x="424" y="78"/>
                      </a:lnTo>
                      <a:lnTo>
                        <a:pt x="425" y="78"/>
                      </a:lnTo>
                      <a:lnTo>
                        <a:pt x="426" y="78"/>
                      </a:lnTo>
                      <a:lnTo>
                        <a:pt x="428" y="78"/>
                      </a:lnTo>
                      <a:lnTo>
                        <a:pt x="429" y="78"/>
                      </a:lnTo>
                      <a:lnTo>
                        <a:pt x="430" y="78"/>
                      </a:lnTo>
                      <a:lnTo>
                        <a:pt x="431" y="79"/>
                      </a:lnTo>
                      <a:lnTo>
                        <a:pt x="432" y="79"/>
                      </a:lnTo>
                      <a:lnTo>
                        <a:pt x="433" y="80"/>
                      </a:lnTo>
                      <a:lnTo>
                        <a:pt x="433" y="81"/>
                      </a:lnTo>
                      <a:lnTo>
                        <a:pt x="433" y="82"/>
                      </a:lnTo>
                      <a:lnTo>
                        <a:pt x="433" y="83"/>
                      </a:lnTo>
                      <a:lnTo>
                        <a:pt x="433" y="84"/>
                      </a:lnTo>
                      <a:lnTo>
                        <a:pt x="432" y="85"/>
                      </a:lnTo>
                      <a:lnTo>
                        <a:pt x="433" y="86"/>
                      </a:lnTo>
                      <a:lnTo>
                        <a:pt x="433" y="87"/>
                      </a:lnTo>
                      <a:lnTo>
                        <a:pt x="434" y="88"/>
                      </a:lnTo>
                      <a:lnTo>
                        <a:pt x="435" y="88"/>
                      </a:lnTo>
                      <a:lnTo>
                        <a:pt x="436" y="88"/>
                      </a:lnTo>
                      <a:lnTo>
                        <a:pt x="436" y="87"/>
                      </a:lnTo>
                      <a:lnTo>
                        <a:pt x="437" y="87"/>
                      </a:lnTo>
                      <a:lnTo>
                        <a:pt x="438" y="87"/>
                      </a:lnTo>
                      <a:lnTo>
                        <a:pt x="439" y="87"/>
                      </a:lnTo>
                      <a:lnTo>
                        <a:pt x="439" y="88"/>
                      </a:lnTo>
                      <a:lnTo>
                        <a:pt x="440" y="88"/>
                      </a:lnTo>
                      <a:lnTo>
                        <a:pt x="440" y="89"/>
                      </a:lnTo>
                      <a:lnTo>
                        <a:pt x="440" y="90"/>
                      </a:lnTo>
                      <a:lnTo>
                        <a:pt x="440" y="91"/>
                      </a:lnTo>
                      <a:lnTo>
                        <a:pt x="441" y="91"/>
                      </a:lnTo>
                      <a:lnTo>
                        <a:pt x="441" y="92"/>
                      </a:lnTo>
                      <a:lnTo>
                        <a:pt x="441" y="93"/>
                      </a:lnTo>
                      <a:lnTo>
                        <a:pt x="441" y="94"/>
                      </a:lnTo>
                      <a:lnTo>
                        <a:pt x="441" y="95"/>
                      </a:lnTo>
                      <a:lnTo>
                        <a:pt x="442" y="96"/>
                      </a:lnTo>
                      <a:lnTo>
                        <a:pt x="442" y="97"/>
                      </a:lnTo>
                      <a:lnTo>
                        <a:pt x="443" y="97"/>
                      </a:lnTo>
                      <a:lnTo>
                        <a:pt x="444" y="96"/>
                      </a:lnTo>
                      <a:lnTo>
                        <a:pt x="444" y="95"/>
                      </a:lnTo>
                      <a:lnTo>
                        <a:pt x="444" y="94"/>
                      </a:lnTo>
                      <a:lnTo>
                        <a:pt x="445" y="94"/>
                      </a:lnTo>
                      <a:lnTo>
                        <a:pt x="446" y="94"/>
                      </a:lnTo>
                      <a:lnTo>
                        <a:pt x="446" y="93"/>
                      </a:lnTo>
                      <a:lnTo>
                        <a:pt x="446" y="94"/>
                      </a:lnTo>
                      <a:lnTo>
                        <a:pt x="447" y="94"/>
                      </a:lnTo>
                      <a:lnTo>
                        <a:pt x="448" y="94"/>
                      </a:lnTo>
                      <a:lnTo>
                        <a:pt x="448" y="95"/>
                      </a:lnTo>
                      <a:lnTo>
                        <a:pt x="448" y="96"/>
                      </a:lnTo>
                      <a:lnTo>
                        <a:pt x="448" y="97"/>
                      </a:lnTo>
                      <a:lnTo>
                        <a:pt x="447" y="97"/>
                      </a:lnTo>
                      <a:lnTo>
                        <a:pt x="447" y="98"/>
                      </a:lnTo>
                      <a:lnTo>
                        <a:pt x="446" y="98"/>
                      </a:lnTo>
                      <a:lnTo>
                        <a:pt x="446" y="99"/>
                      </a:lnTo>
                      <a:lnTo>
                        <a:pt x="446" y="100"/>
                      </a:lnTo>
                      <a:lnTo>
                        <a:pt x="446" y="101"/>
                      </a:lnTo>
                      <a:lnTo>
                        <a:pt x="447" y="101"/>
                      </a:lnTo>
                      <a:lnTo>
                        <a:pt x="448" y="101"/>
                      </a:lnTo>
                      <a:lnTo>
                        <a:pt x="449" y="100"/>
                      </a:lnTo>
                      <a:lnTo>
                        <a:pt x="450" y="100"/>
                      </a:lnTo>
                      <a:lnTo>
                        <a:pt x="451" y="100"/>
                      </a:lnTo>
                      <a:lnTo>
                        <a:pt x="452" y="100"/>
                      </a:lnTo>
                      <a:lnTo>
                        <a:pt x="453" y="101"/>
                      </a:lnTo>
                      <a:lnTo>
                        <a:pt x="454" y="102"/>
                      </a:lnTo>
                      <a:lnTo>
                        <a:pt x="455" y="102"/>
                      </a:lnTo>
                      <a:lnTo>
                        <a:pt x="455" y="103"/>
                      </a:lnTo>
                      <a:lnTo>
                        <a:pt x="454" y="103"/>
                      </a:lnTo>
                      <a:lnTo>
                        <a:pt x="452" y="103"/>
                      </a:lnTo>
                      <a:lnTo>
                        <a:pt x="451" y="103"/>
                      </a:lnTo>
                      <a:lnTo>
                        <a:pt x="451" y="104"/>
                      </a:lnTo>
                      <a:lnTo>
                        <a:pt x="452" y="104"/>
                      </a:lnTo>
                      <a:lnTo>
                        <a:pt x="452" y="105"/>
                      </a:lnTo>
                      <a:lnTo>
                        <a:pt x="453" y="105"/>
                      </a:lnTo>
                      <a:lnTo>
                        <a:pt x="453" y="106"/>
                      </a:lnTo>
                      <a:lnTo>
                        <a:pt x="455" y="106"/>
                      </a:lnTo>
                      <a:lnTo>
                        <a:pt x="456" y="107"/>
                      </a:lnTo>
                      <a:lnTo>
                        <a:pt x="456" y="108"/>
                      </a:lnTo>
                      <a:lnTo>
                        <a:pt x="456" y="109"/>
                      </a:lnTo>
                      <a:lnTo>
                        <a:pt x="457" y="108"/>
                      </a:lnTo>
                      <a:lnTo>
                        <a:pt x="458" y="108"/>
                      </a:lnTo>
                      <a:lnTo>
                        <a:pt x="458" y="109"/>
                      </a:lnTo>
                      <a:lnTo>
                        <a:pt x="458" y="110"/>
                      </a:lnTo>
                      <a:lnTo>
                        <a:pt x="458" y="111"/>
                      </a:lnTo>
                      <a:lnTo>
                        <a:pt x="457" y="112"/>
                      </a:lnTo>
                      <a:lnTo>
                        <a:pt x="457" y="113"/>
                      </a:lnTo>
                      <a:lnTo>
                        <a:pt x="457" y="114"/>
                      </a:lnTo>
                      <a:lnTo>
                        <a:pt x="456" y="114"/>
                      </a:lnTo>
                      <a:lnTo>
                        <a:pt x="456" y="115"/>
                      </a:lnTo>
                      <a:lnTo>
                        <a:pt x="456" y="116"/>
                      </a:lnTo>
                      <a:lnTo>
                        <a:pt x="456" y="117"/>
                      </a:lnTo>
                      <a:lnTo>
                        <a:pt x="456" y="118"/>
                      </a:lnTo>
                      <a:lnTo>
                        <a:pt x="456" y="119"/>
                      </a:lnTo>
                      <a:lnTo>
                        <a:pt x="455" y="119"/>
                      </a:lnTo>
                      <a:lnTo>
                        <a:pt x="455" y="120"/>
                      </a:lnTo>
                      <a:lnTo>
                        <a:pt x="455" y="121"/>
                      </a:lnTo>
                      <a:lnTo>
                        <a:pt x="454" y="122"/>
                      </a:lnTo>
                      <a:lnTo>
                        <a:pt x="454" y="123"/>
                      </a:lnTo>
                      <a:lnTo>
                        <a:pt x="454" y="124"/>
                      </a:lnTo>
                      <a:lnTo>
                        <a:pt x="453" y="125"/>
                      </a:lnTo>
                      <a:lnTo>
                        <a:pt x="453" y="126"/>
                      </a:lnTo>
                      <a:lnTo>
                        <a:pt x="453" y="127"/>
                      </a:lnTo>
                      <a:lnTo>
                        <a:pt x="453" y="128"/>
                      </a:lnTo>
                      <a:lnTo>
                        <a:pt x="453" y="129"/>
                      </a:lnTo>
                      <a:lnTo>
                        <a:pt x="453" y="130"/>
                      </a:lnTo>
                      <a:lnTo>
                        <a:pt x="452" y="131"/>
                      </a:lnTo>
                      <a:lnTo>
                        <a:pt x="453" y="132"/>
                      </a:lnTo>
                      <a:lnTo>
                        <a:pt x="453" y="133"/>
                      </a:lnTo>
                      <a:lnTo>
                        <a:pt x="453" y="134"/>
                      </a:lnTo>
                      <a:lnTo>
                        <a:pt x="453" y="135"/>
                      </a:lnTo>
                      <a:lnTo>
                        <a:pt x="453" y="136"/>
                      </a:lnTo>
                      <a:lnTo>
                        <a:pt x="453" y="137"/>
                      </a:lnTo>
                      <a:lnTo>
                        <a:pt x="454" y="138"/>
                      </a:lnTo>
                      <a:lnTo>
                        <a:pt x="454" y="139"/>
                      </a:lnTo>
                      <a:lnTo>
                        <a:pt x="454" y="140"/>
                      </a:lnTo>
                      <a:lnTo>
                        <a:pt x="454" y="142"/>
                      </a:lnTo>
                      <a:lnTo>
                        <a:pt x="454" y="145"/>
                      </a:lnTo>
                      <a:lnTo>
                        <a:pt x="453" y="147"/>
                      </a:lnTo>
                      <a:lnTo>
                        <a:pt x="453" y="150"/>
                      </a:lnTo>
                      <a:lnTo>
                        <a:pt x="453" y="151"/>
                      </a:lnTo>
                      <a:lnTo>
                        <a:pt x="453" y="152"/>
                      </a:lnTo>
                      <a:lnTo>
                        <a:pt x="453" y="153"/>
                      </a:lnTo>
                      <a:lnTo>
                        <a:pt x="453" y="154"/>
                      </a:lnTo>
                      <a:lnTo>
                        <a:pt x="453" y="156"/>
                      </a:lnTo>
                      <a:lnTo>
                        <a:pt x="453" y="157"/>
                      </a:lnTo>
                      <a:lnTo>
                        <a:pt x="453" y="158"/>
                      </a:lnTo>
                      <a:lnTo>
                        <a:pt x="454" y="160"/>
                      </a:lnTo>
                      <a:lnTo>
                        <a:pt x="454" y="161"/>
                      </a:lnTo>
                      <a:lnTo>
                        <a:pt x="454" y="162"/>
                      </a:lnTo>
                      <a:lnTo>
                        <a:pt x="454" y="163"/>
                      </a:lnTo>
                      <a:lnTo>
                        <a:pt x="454" y="164"/>
                      </a:lnTo>
                      <a:lnTo>
                        <a:pt x="455" y="164"/>
                      </a:lnTo>
                      <a:lnTo>
                        <a:pt x="456" y="166"/>
                      </a:lnTo>
                      <a:lnTo>
                        <a:pt x="457" y="168"/>
                      </a:lnTo>
                      <a:lnTo>
                        <a:pt x="457" y="169"/>
                      </a:lnTo>
                      <a:lnTo>
                        <a:pt x="458" y="169"/>
                      </a:lnTo>
                      <a:lnTo>
                        <a:pt x="458" y="170"/>
                      </a:lnTo>
                      <a:lnTo>
                        <a:pt x="458" y="171"/>
                      </a:lnTo>
                      <a:lnTo>
                        <a:pt x="458" y="172"/>
                      </a:lnTo>
                      <a:lnTo>
                        <a:pt x="458" y="173"/>
                      </a:lnTo>
                      <a:lnTo>
                        <a:pt x="459" y="174"/>
                      </a:lnTo>
                      <a:lnTo>
                        <a:pt x="459" y="175"/>
                      </a:lnTo>
                      <a:lnTo>
                        <a:pt x="459" y="176"/>
                      </a:lnTo>
                      <a:lnTo>
                        <a:pt x="459" y="177"/>
                      </a:lnTo>
                      <a:lnTo>
                        <a:pt x="459" y="178"/>
                      </a:lnTo>
                      <a:lnTo>
                        <a:pt x="459" y="180"/>
                      </a:lnTo>
                      <a:lnTo>
                        <a:pt x="460" y="180"/>
                      </a:lnTo>
                      <a:lnTo>
                        <a:pt x="460" y="181"/>
                      </a:lnTo>
                      <a:lnTo>
                        <a:pt x="460" y="182"/>
                      </a:lnTo>
                      <a:lnTo>
                        <a:pt x="461" y="182"/>
                      </a:lnTo>
                      <a:lnTo>
                        <a:pt x="461" y="183"/>
                      </a:lnTo>
                      <a:lnTo>
                        <a:pt x="462" y="184"/>
                      </a:lnTo>
                      <a:lnTo>
                        <a:pt x="463" y="185"/>
                      </a:lnTo>
                      <a:lnTo>
                        <a:pt x="464" y="187"/>
                      </a:lnTo>
                      <a:lnTo>
                        <a:pt x="465" y="187"/>
                      </a:lnTo>
                      <a:lnTo>
                        <a:pt x="465" y="188"/>
                      </a:lnTo>
                      <a:lnTo>
                        <a:pt x="466" y="189"/>
                      </a:lnTo>
                      <a:lnTo>
                        <a:pt x="466" y="190"/>
                      </a:lnTo>
                      <a:lnTo>
                        <a:pt x="467" y="191"/>
                      </a:lnTo>
                      <a:lnTo>
                        <a:pt x="467" y="192"/>
                      </a:lnTo>
                      <a:lnTo>
                        <a:pt x="468" y="193"/>
                      </a:lnTo>
                      <a:lnTo>
                        <a:pt x="468" y="194"/>
                      </a:lnTo>
                      <a:lnTo>
                        <a:pt x="468" y="195"/>
                      </a:lnTo>
                      <a:lnTo>
                        <a:pt x="469" y="196"/>
                      </a:lnTo>
                      <a:lnTo>
                        <a:pt x="469" y="197"/>
                      </a:lnTo>
                      <a:lnTo>
                        <a:pt x="469" y="198"/>
                      </a:lnTo>
                      <a:lnTo>
                        <a:pt x="469" y="199"/>
                      </a:lnTo>
                      <a:lnTo>
                        <a:pt x="469" y="200"/>
                      </a:lnTo>
                      <a:lnTo>
                        <a:pt x="469" y="203"/>
                      </a:lnTo>
                      <a:lnTo>
                        <a:pt x="469" y="208"/>
                      </a:lnTo>
                      <a:lnTo>
                        <a:pt x="470" y="211"/>
                      </a:lnTo>
                      <a:lnTo>
                        <a:pt x="470" y="213"/>
                      </a:lnTo>
                      <a:lnTo>
                        <a:pt x="470" y="215"/>
                      </a:lnTo>
                      <a:lnTo>
                        <a:pt x="470" y="217"/>
                      </a:lnTo>
                      <a:lnTo>
                        <a:pt x="470" y="220"/>
                      </a:lnTo>
                      <a:lnTo>
                        <a:pt x="470" y="222"/>
                      </a:lnTo>
                      <a:lnTo>
                        <a:pt x="470" y="229"/>
                      </a:lnTo>
                      <a:lnTo>
                        <a:pt x="470" y="233"/>
                      </a:lnTo>
                      <a:lnTo>
                        <a:pt x="471" y="238"/>
                      </a:lnTo>
                      <a:lnTo>
                        <a:pt x="472" y="242"/>
                      </a:lnTo>
                      <a:lnTo>
                        <a:pt x="472" y="243"/>
                      </a:lnTo>
                      <a:lnTo>
                        <a:pt x="472" y="244"/>
                      </a:lnTo>
                      <a:lnTo>
                        <a:pt x="472" y="251"/>
                      </a:lnTo>
                      <a:lnTo>
                        <a:pt x="472" y="256"/>
                      </a:lnTo>
                      <a:lnTo>
                        <a:pt x="472" y="262"/>
                      </a:lnTo>
                      <a:lnTo>
                        <a:pt x="472" y="263"/>
                      </a:lnTo>
                      <a:lnTo>
                        <a:pt x="471" y="266"/>
                      </a:lnTo>
                      <a:lnTo>
                        <a:pt x="471" y="269"/>
                      </a:lnTo>
                      <a:lnTo>
                        <a:pt x="470" y="274"/>
                      </a:lnTo>
                      <a:lnTo>
                        <a:pt x="470" y="280"/>
                      </a:lnTo>
                      <a:lnTo>
                        <a:pt x="470" y="285"/>
                      </a:lnTo>
                      <a:lnTo>
                        <a:pt x="469" y="287"/>
                      </a:lnTo>
                      <a:lnTo>
                        <a:pt x="468" y="290"/>
                      </a:lnTo>
                      <a:lnTo>
                        <a:pt x="468" y="292"/>
                      </a:lnTo>
                      <a:lnTo>
                        <a:pt x="467" y="293"/>
                      </a:lnTo>
                      <a:lnTo>
                        <a:pt x="467" y="294"/>
                      </a:lnTo>
                      <a:lnTo>
                        <a:pt x="467" y="298"/>
                      </a:lnTo>
                      <a:lnTo>
                        <a:pt x="467" y="299"/>
                      </a:lnTo>
                      <a:lnTo>
                        <a:pt x="467" y="300"/>
                      </a:lnTo>
                      <a:lnTo>
                        <a:pt x="466" y="301"/>
                      </a:lnTo>
                      <a:lnTo>
                        <a:pt x="466" y="303"/>
                      </a:lnTo>
                      <a:lnTo>
                        <a:pt x="466" y="304"/>
                      </a:lnTo>
                      <a:lnTo>
                        <a:pt x="466" y="305"/>
                      </a:lnTo>
                      <a:lnTo>
                        <a:pt x="465" y="306"/>
                      </a:lnTo>
                      <a:lnTo>
                        <a:pt x="465" y="307"/>
                      </a:lnTo>
                      <a:lnTo>
                        <a:pt x="464" y="308"/>
                      </a:lnTo>
                      <a:lnTo>
                        <a:pt x="463" y="311"/>
                      </a:lnTo>
                      <a:lnTo>
                        <a:pt x="462" y="312"/>
                      </a:lnTo>
                      <a:lnTo>
                        <a:pt x="462" y="313"/>
                      </a:lnTo>
                      <a:lnTo>
                        <a:pt x="461" y="315"/>
                      </a:lnTo>
                      <a:lnTo>
                        <a:pt x="462" y="317"/>
                      </a:lnTo>
                      <a:lnTo>
                        <a:pt x="463" y="320"/>
                      </a:lnTo>
                      <a:lnTo>
                        <a:pt x="464" y="324"/>
                      </a:lnTo>
                      <a:lnTo>
                        <a:pt x="464" y="326"/>
                      </a:lnTo>
                      <a:lnTo>
                        <a:pt x="465" y="331"/>
                      </a:lnTo>
                      <a:lnTo>
                        <a:pt x="466" y="337"/>
                      </a:lnTo>
                      <a:lnTo>
                        <a:pt x="468" y="344"/>
                      </a:lnTo>
                      <a:lnTo>
                        <a:pt x="469" y="348"/>
                      </a:lnTo>
                      <a:lnTo>
                        <a:pt x="469" y="349"/>
                      </a:lnTo>
                      <a:lnTo>
                        <a:pt x="469" y="350"/>
                      </a:lnTo>
                      <a:lnTo>
                        <a:pt x="469" y="351"/>
                      </a:lnTo>
                      <a:lnTo>
                        <a:pt x="468" y="352"/>
                      </a:lnTo>
                      <a:lnTo>
                        <a:pt x="469" y="352"/>
                      </a:lnTo>
                      <a:lnTo>
                        <a:pt x="469" y="353"/>
                      </a:lnTo>
                      <a:lnTo>
                        <a:pt x="468" y="354"/>
                      </a:lnTo>
                      <a:lnTo>
                        <a:pt x="469" y="355"/>
                      </a:lnTo>
                      <a:lnTo>
                        <a:pt x="464" y="357"/>
                      </a:lnTo>
                      <a:lnTo>
                        <a:pt x="464" y="358"/>
                      </a:lnTo>
                      <a:lnTo>
                        <a:pt x="464" y="360"/>
                      </a:lnTo>
                      <a:lnTo>
                        <a:pt x="464" y="361"/>
                      </a:lnTo>
                      <a:lnTo>
                        <a:pt x="463" y="361"/>
                      </a:lnTo>
                      <a:lnTo>
                        <a:pt x="463" y="362"/>
                      </a:lnTo>
                      <a:lnTo>
                        <a:pt x="462" y="364"/>
                      </a:lnTo>
                      <a:lnTo>
                        <a:pt x="462" y="365"/>
                      </a:lnTo>
                      <a:lnTo>
                        <a:pt x="462" y="367"/>
                      </a:lnTo>
                      <a:lnTo>
                        <a:pt x="461" y="368"/>
                      </a:lnTo>
                      <a:lnTo>
                        <a:pt x="461" y="369"/>
                      </a:lnTo>
                      <a:lnTo>
                        <a:pt x="460" y="371"/>
                      </a:lnTo>
                      <a:lnTo>
                        <a:pt x="460" y="373"/>
                      </a:lnTo>
                      <a:lnTo>
                        <a:pt x="459" y="375"/>
                      </a:lnTo>
                      <a:lnTo>
                        <a:pt x="459" y="377"/>
                      </a:lnTo>
                      <a:lnTo>
                        <a:pt x="458" y="379"/>
                      </a:lnTo>
                      <a:lnTo>
                        <a:pt x="458" y="382"/>
                      </a:lnTo>
                      <a:lnTo>
                        <a:pt x="457" y="388"/>
                      </a:lnTo>
                      <a:lnTo>
                        <a:pt x="456" y="390"/>
                      </a:lnTo>
                      <a:lnTo>
                        <a:pt x="457" y="390"/>
                      </a:lnTo>
                      <a:lnTo>
                        <a:pt x="456" y="390"/>
                      </a:lnTo>
                      <a:lnTo>
                        <a:pt x="457" y="390"/>
                      </a:lnTo>
                      <a:lnTo>
                        <a:pt x="456" y="391"/>
                      </a:lnTo>
                      <a:lnTo>
                        <a:pt x="456" y="392"/>
                      </a:lnTo>
                      <a:lnTo>
                        <a:pt x="456" y="393"/>
                      </a:lnTo>
                      <a:lnTo>
                        <a:pt x="456" y="394"/>
                      </a:lnTo>
                      <a:lnTo>
                        <a:pt x="456" y="399"/>
                      </a:lnTo>
                      <a:lnTo>
                        <a:pt x="455" y="400"/>
                      </a:lnTo>
                      <a:lnTo>
                        <a:pt x="455" y="401"/>
                      </a:lnTo>
                      <a:lnTo>
                        <a:pt x="455" y="402"/>
                      </a:lnTo>
                      <a:lnTo>
                        <a:pt x="455" y="404"/>
                      </a:lnTo>
                      <a:lnTo>
                        <a:pt x="455" y="406"/>
                      </a:lnTo>
                      <a:lnTo>
                        <a:pt x="454" y="408"/>
                      </a:lnTo>
                      <a:lnTo>
                        <a:pt x="454" y="412"/>
                      </a:lnTo>
                      <a:lnTo>
                        <a:pt x="455" y="415"/>
                      </a:lnTo>
                      <a:lnTo>
                        <a:pt x="455" y="416"/>
                      </a:lnTo>
                      <a:lnTo>
                        <a:pt x="455" y="418"/>
                      </a:lnTo>
                      <a:lnTo>
                        <a:pt x="456" y="420"/>
                      </a:lnTo>
                      <a:lnTo>
                        <a:pt x="456" y="421"/>
                      </a:lnTo>
                      <a:lnTo>
                        <a:pt x="456" y="422"/>
                      </a:lnTo>
                      <a:lnTo>
                        <a:pt x="456" y="421"/>
                      </a:lnTo>
                      <a:lnTo>
                        <a:pt x="455" y="421"/>
                      </a:lnTo>
                      <a:lnTo>
                        <a:pt x="454" y="420"/>
                      </a:lnTo>
                      <a:lnTo>
                        <a:pt x="452" y="417"/>
                      </a:lnTo>
                      <a:lnTo>
                        <a:pt x="451" y="416"/>
                      </a:lnTo>
                      <a:lnTo>
                        <a:pt x="450" y="416"/>
                      </a:lnTo>
                      <a:lnTo>
                        <a:pt x="448" y="414"/>
                      </a:lnTo>
                      <a:lnTo>
                        <a:pt x="444" y="412"/>
                      </a:lnTo>
                      <a:lnTo>
                        <a:pt x="443" y="412"/>
                      </a:lnTo>
                      <a:lnTo>
                        <a:pt x="442" y="411"/>
                      </a:lnTo>
                      <a:lnTo>
                        <a:pt x="440" y="410"/>
                      </a:lnTo>
                      <a:lnTo>
                        <a:pt x="438" y="409"/>
                      </a:lnTo>
                      <a:lnTo>
                        <a:pt x="436" y="408"/>
                      </a:lnTo>
                      <a:lnTo>
                        <a:pt x="435" y="408"/>
                      </a:lnTo>
                      <a:lnTo>
                        <a:pt x="432" y="408"/>
                      </a:lnTo>
                      <a:lnTo>
                        <a:pt x="430" y="407"/>
                      </a:lnTo>
                      <a:lnTo>
                        <a:pt x="429" y="406"/>
                      </a:lnTo>
                      <a:lnTo>
                        <a:pt x="428" y="406"/>
                      </a:lnTo>
                      <a:lnTo>
                        <a:pt x="423" y="403"/>
                      </a:lnTo>
                      <a:lnTo>
                        <a:pt x="423" y="402"/>
                      </a:lnTo>
                      <a:lnTo>
                        <a:pt x="422" y="402"/>
                      </a:lnTo>
                      <a:lnTo>
                        <a:pt x="422" y="401"/>
                      </a:lnTo>
                      <a:lnTo>
                        <a:pt x="416" y="380"/>
                      </a:lnTo>
                      <a:lnTo>
                        <a:pt x="413" y="380"/>
                      </a:lnTo>
                      <a:lnTo>
                        <a:pt x="412" y="380"/>
                      </a:lnTo>
                      <a:lnTo>
                        <a:pt x="411" y="379"/>
                      </a:lnTo>
                      <a:lnTo>
                        <a:pt x="409" y="379"/>
                      </a:lnTo>
                      <a:lnTo>
                        <a:pt x="406" y="378"/>
                      </a:lnTo>
                      <a:lnTo>
                        <a:pt x="402" y="377"/>
                      </a:lnTo>
                      <a:lnTo>
                        <a:pt x="400" y="377"/>
                      </a:lnTo>
                      <a:lnTo>
                        <a:pt x="396" y="375"/>
                      </a:lnTo>
                      <a:lnTo>
                        <a:pt x="394" y="374"/>
                      </a:lnTo>
                      <a:lnTo>
                        <a:pt x="393" y="374"/>
                      </a:lnTo>
                      <a:lnTo>
                        <a:pt x="392" y="374"/>
                      </a:lnTo>
                      <a:lnTo>
                        <a:pt x="391" y="373"/>
                      </a:lnTo>
                      <a:lnTo>
                        <a:pt x="389" y="373"/>
                      </a:lnTo>
                      <a:lnTo>
                        <a:pt x="382" y="371"/>
                      </a:lnTo>
                      <a:lnTo>
                        <a:pt x="380" y="370"/>
                      </a:lnTo>
                      <a:lnTo>
                        <a:pt x="374" y="369"/>
                      </a:lnTo>
                      <a:lnTo>
                        <a:pt x="371" y="368"/>
                      </a:lnTo>
                      <a:lnTo>
                        <a:pt x="370" y="368"/>
                      </a:lnTo>
                      <a:lnTo>
                        <a:pt x="367" y="367"/>
                      </a:lnTo>
                      <a:lnTo>
                        <a:pt x="365" y="367"/>
                      </a:lnTo>
                      <a:lnTo>
                        <a:pt x="361" y="366"/>
                      </a:lnTo>
                      <a:lnTo>
                        <a:pt x="358" y="365"/>
                      </a:lnTo>
                      <a:lnTo>
                        <a:pt x="356" y="365"/>
                      </a:lnTo>
                      <a:lnTo>
                        <a:pt x="353" y="364"/>
                      </a:lnTo>
                      <a:lnTo>
                        <a:pt x="348" y="363"/>
                      </a:lnTo>
                      <a:lnTo>
                        <a:pt x="346" y="363"/>
                      </a:lnTo>
                      <a:lnTo>
                        <a:pt x="344" y="363"/>
                      </a:lnTo>
                      <a:lnTo>
                        <a:pt x="342" y="362"/>
                      </a:lnTo>
                      <a:lnTo>
                        <a:pt x="340" y="362"/>
                      </a:lnTo>
                      <a:lnTo>
                        <a:pt x="338" y="362"/>
                      </a:lnTo>
                      <a:lnTo>
                        <a:pt x="331" y="361"/>
                      </a:lnTo>
                      <a:lnTo>
                        <a:pt x="330" y="361"/>
                      </a:lnTo>
                      <a:lnTo>
                        <a:pt x="325" y="361"/>
                      </a:lnTo>
                      <a:lnTo>
                        <a:pt x="324" y="361"/>
                      </a:lnTo>
                      <a:lnTo>
                        <a:pt x="316" y="361"/>
                      </a:lnTo>
                      <a:lnTo>
                        <a:pt x="313" y="361"/>
                      </a:lnTo>
                      <a:lnTo>
                        <a:pt x="311" y="361"/>
                      </a:lnTo>
                      <a:lnTo>
                        <a:pt x="307" y="361"/>
                      </a:lnTo>
                      <a:lnTo>
                        <a:pt x="303" y="361"/>
                      </a:lnTo>
                      <a:lnTo>
                        <a:pt x="300" y="361"/>
                      </a:lnTo>
                      <a:lnTo>
                        <a:pt x="293" y="361"/>
                      </a:lnTo>
                      <a:lnTo>
                        <a:pt x="290" y="361"/>
                      </a:lnTo>
                      <a:lnTo>
                        <a:pt x="287" y="361"/>
                      </a:lnTo>
                      <a:lnTo>
                        <a:pt x="284" y="361"/>
                      </a:lnTo>
                      <a:lnTo>
                        <a:pt x="282" y="362"/>
                      </a:lnTo>
                      <a:lnTo>
                        <a:pt x="280" y="362"/>
                      </a:lnTo>
                      <a:lnTo>
                        <a:pt x="278" y="362"/>
                      </a:lnTo>
                      <a:lnTo>
                        <a:pt x="277" y="362"/>
                      </a:lnTo>
                      <a:lnTo>
                        <a:pt x="272" y="361"/>
                      </a:lnTo>
                      <a:lnTo>
                        <a:pt x="271" y="361"/>
                      </a:lnTo>
                      <a:lnTo>
                        <a:pt x="270" y="361"/>
                      </a:lnTo>
                      <a:lnTo>
                        <a:pt x="266" y="361"/>
                      </a:lnTo>
                      <a:lnTo>
                        <a:pt x="264" y="361"/>
                      </a:lnTo>
                      <a:lnTo>
                        <a:pt x="258" y="361"/>
                      </a:lnTo>
                      <a:lnTo>
                        <a:pt x="254" y="362"/>
                      </a:lnTo>
                      <a:lnTo>
                        <a:pt x="251" y="362"/>
                      </a:lnTo>
                      <a:lnTo>
                        <a:pt x="249" y="362"/>
                      </a:lnTo>
                      <a:lnTo>
                        <a:pt x="248" y="362"/>
                      </a:lnTo>
                      <a:lnTo>
                        <a:pt x="246" y="362"/>
                      </a:lnTo>
                      <a:lnTo>
                        <a:pt x="237" y="364"/>
                      </a:lnTo>
                      <a:lnTo>
                        <a:pt x="235" y="364"/>
                      </a:lnTo>
                      <a:lnTo>
                        <a:pt x="232" y="364"/>
                      </a:lnTo>
                      <a:lnTo>
                        <a:pt x="230" y="365"/>
                      </a:lnTo>
                      <a:lnTo>
                        <a:pt x="227" y="365"/>
                      </a:lnTo>
                      <a:lnTo>
                        <a:pt x="226" y="365"/>
                      </a:lnTo>
                      <a:lnTo>
                        <a:pt x="224" y="365"/>
                      </a:lnTo>
                      <a:lnTo>
                        <a:pt x="222" y="366"/>
                      </a:lnTo>
                      <a:lnTo>
                        <a:pt x="214" y="367"/>
                      </a:lnTo>
                      <a:lnTo>
                        <a:pt x="213" y="367"/>
                      </a:lnTo>
                      <a:lnTo>
                        <a:pt x="208" y="367"/>
                      </a:lnTo>
                      <a:lnTo>
                        <a:pt x="202" y="368"/>
                      </a:lnTo>
                      <a:lnTo>
                        <a:pt x="198" y="368"/>
                      </a:lnTo>
                      <a:lnTo>
                        <a:pt x="196" y="369"/>
                      </a:lnTo>
                      <a:lnTo>
                        <a:pt x="193" y="370"/>
                      </a:lnTo>
                      <a:lnTo>
                        <a:pt x="191" y="370"/>
                      </a:lnTo>
                      <a:lnTo>
                        <a:pt x="190" y="371"/>
                      </a:lnTo>
                      <a:lnTo>
                        <a:pt x="189" y="372"/>
                      </a:lnTo>
                      <a:lnTo>
                        <a:pt x="188" y="372"/>
                      </a:lnTo>
                      <a:lnTo>
                        <a:pt x="185" y="372"/>
                      </a:lnTo>
                      <a:lnTo>
                        <a:pt x="184" y="371"/>
                      </a:lnTo>
                      <a:lnTo>
                        <a:pt x="183" y="371"/>
                      </a:lnTo>
                      <a:lnTo>
                        <a:pt x="182" y="371"/>
                      </a:lnTo>
                      <a:lnTo>
                        <a:pt x="180" y="371"/>
                      </a:lnTo>
                      <a:lnTo>
                        <a:pt x="179" y="371"/>
                      </a:lnTo>
                      <a:lnTo>
                        <a:pt x="179" y="370"/>
                      </a:lnTo>
                      <a:lnTo>
                        <a:pt x="175" y="372"/>
                      </a:lnTo>
                      <a:lnTo>
                        <a:pt x="174" y="373"/>
                      </a:lnTo>
                      <a:lnTo>
                        <a:pt x="173" y="373"/>
                      </a:lnTo>
                      <a:lnTo>
                        <a:pt x="173" y="374"/>
                      </a:lnTo>
                      <a:lnTo>
                        <a:pt x="173" y="375"/>
                      </a:lnTo>
                      <a:lnTo>
                        <a:pt x="169" y="376"/>
                      </a:lnTo>
                      <a:lnTo>
                        <a:pt x="168" y="376"/>
                      </a:lnTo>
                      <a:lnTo>
                        <a:pt x="166" y="376"/>
                      </a:lnTo>
                      <a:lnTo>
                        <a:pt x="161" y="378"/>
                      </a:lnTo>
                      <a:lnTo>
                        <a:pt x="159" y="379"/>
                      </a:lnTo>
                      <a:lnTo>
                        <a:pt x="152" y="380"/>
                      </a:lnTo>
                      <a:lnTo>
                        <a:pt x="146" y="383"/>
                      </a:lnTo>
                      <a:lnTo>
                        <a:pt x="144" y="383"/>
                      </a:lnTo>
                      <a:lnTo>
                        <a:pt x="141" y="385"/>
                      </a:lnTo>
                      <a:lnTo>
                        <a:pt x="139" y="385"/>
                      </a:lnTo>
                      <a:lnTo>
                        <a:pt x="137" y="385"/>
                      </a:lnTo>
                      <a:lnTo>
                        <a:pt x="134" y="386"/>
                      </a:lnTo>
                      <a:lnTo>
                        <a:pt x="133" y="387"/>
                      </a:lnTo>
                      <a:lnTo>
                        <a:pt x="128" y="388"/>
                      </a:lnTo>
                      <a:lnTo>
                        <a:pt x="126" y="389"/>
                      </a:lnTo>
                      <a:lnTo>
                        <a:pt x="117" y="392"/>
                      </a:lnTo>
                      <a:lnTo>
                        <a:pt x="116" y="392"/>
                      </a:lnTo>
                      <a:lnTo>
                        <a:pt x="115" y="392"/>
                      </a:lnTo>
                      <a:lnTo>
                        <a:pt x="114" y="394"/>
                      </a:lnTo>
                      <a:lnTo>
                        <a:pt x="113" y="394"/>
                      </a:lnTo>
                      <a:lnTo>
                        <a:pt x="110" y="396"/>
                      </a:lnTo>
                      <a:lnTo>
                        <a:pt x="109" y="396"/>
                      </a:lnTo>
                      <a:lnTo>
                        <a:pt x="106" y="396"/>
                      </a:lnTo>
                      <a:lnTo>
                        <a:pt x="105" y="396"/>
                      </a:lnTo>
                      <a:lnTo>
                        <a:pt x="103" y="397"/>
                      </a:lnTo>
                      <a:lnTo>
                        <a:pt x="101" y="398"/>
                      </a:lnTo>
                      <a:lnTo>
                        <a:pt x="100" y="398"/>
                      </a:lnTo>
                      <a:lnTo>
                        <a:pt x="96" y="400"/>
                      </a:lnTo>
                      <a:lnTo>
                        <a:pt x="93" y="401"/>
                      </a:lnTo>
                      <a:lnTo>
                        <a:pt x="91" y="402"/>
                      </a:lnTo>
                      <a:lnTo>
                        <a:pt x="88" y="403"/>
                      </a:lnTo>
                      <a:lnTo>
                        <a:pt x="86" y="405"/>
                      </a:lnTo>
                      <a:lnTo>
                        <a:pt x="85" y="406"/>
                      </a:lnTo>
                      <a:lnTo>
                        <a:pt x="84" y="406"/>
                      </a:lnTo>
                      <a:lnTo>
                        <a:pt x="83" y="407"/>
                      </a:lnTo>
                      <a:lnTo>
                        <a:pt x="77" y="409"/>
                      </a:lnTo>
                      <a:lnTo>
                        <a:pt x="76" y="409"/>
                      </a:lnTo>
                      <a:lnTo>
                        <a:pt x="75" y="410"/>
                      </a:lnTo>
                      <a:lnTo>
                        <a:pt x="74" y="411"/>
                      </a:lnTo>
                      <a:lnTo>
                        <a:pt x="73" y="412"/>
                      </a:lnTo>
                      <a:lnTo>
                        <a:pt x="72" y="413"/>
                      </a:lnTo>
                      <a:lnTo>
                        <a:pt x="71" y="413"/>
                      </a:lnTo>
                      <a:lnTo>
                        <a:pt x="70" y="413"/>
                      </a:lnTo>
                      <a:lnTo>
                        <a:pt x="69" y="412"/>
                      </a:lnTo>
                      <a:lnTo>
                        <a:pt x="69" y="411"/>
                      </a:lnTo>
                      <a:lnTo>
                        <a:pt x="70" y="410"/>
                      </a:lnTo>
                      <a:lnTo>
                        <a:pt x="71" y="410"/>
                      </a:lnTo>
                      <a:lnTo>
                        <a:pt x="69" y="408"/>
                      </a:lnTo>
                      <a:lnTo>
                        <a:pt x="61" y="400"/>
                      </a:lnTo>
                      <a:lnTo>
                        <a:pt x="52" y="391"/>
                      </a:lnTo>
                      <a:lnTo>
                        <a:pt x="50" y="389"/>
                      </a:lnTo>
                      <a:lnTo>
                        <a:pt x="0" y="338"/>
                      </a:lnTo>
                      <a:lnTo>
                        <a:pt x="1" y="338"/>
                      </a:lnTo>
                      <a:lnTo>
                        <a:pt x="1" y="337"/>
                      </a:lnTo>
                      <a:lnTo>
                        <a:pt x="2" y="337"/>
                      </a:lnTo>
                      <a:lnTo>
                        <a:pt x="3" y="336"/>
                      </a:lnTo>
                      <a:lnTo>
                        <a:pt x="3" y="335"/>
                      </a:lnTo>
                      <a:lnTo>
                        <a:pt x="3" y="334"/>
                      </a:lnTo>
                      <a:lnTo>
                        <a:pt x="4" y="334"/>
                      </a:lnTo>
                      <a:lnTo>
                        <a:pt x="5" y="334"/>
                      </a:lnTo>
                      <a:lnTo>
                        <a:pt x="5" y="333"/>
                      </a:lnTo>
                      <a:lnTo>
                        <a:pt x="4" y="332"/>
                      </a:lnTo>
                      <a:lnTo>
                        <a:pt x="3" y="331"/>
                      </a:lnTo>
                      <a:lnTo>
                        <a:pt x="4" y="331"/>
                      </a:lnTo>
                      <a:lnTo>
                        <a:pt x="5" y="331"/>
                      </a:lnTo>
                      <a:lnTo>
                        <a:pt x="5" y="330"/>
                      </a:lnTo>
                      <a:lnTo>
                        <a:pt x="5" y="331"/>
                      </a:lnTo>
                      <a:lnTo>
                        <a:pt x="5" y="330"/>
                      </a:lnTo>
                      <a:lnTo>
                        <a:pt x="6" y="329"/>
                      </a:lnTo>
                      <a:lnTo>
                        <a:pt x="5" y="329"/>
                      </a:lnTo>
                      <a:lnTo>
                        <a:pt x="5" y="328"/>
                      </a:lnTo>
                      <a:lnTo>
                        <a:pt x="5" y="327"/>
                      </a:lnTo>
                      <a:lnTo>
                        <a:pt x="5" y="326"/>
                      </a:lnTo>
                      <a:lnTo>
                        <a:pt x="5" y="325"/>
                      </a:lnTo>
                      <a:lnTo>
                        <a:pt x="4" y="325"/>
                      </a:lnTo>
                      <a:lnTo>
                        <a:pt x="4" y="326"/>
                      </a:lnTo>
                      <a:lnTo>
                        <a:pt x="3" y="326"/>
                      </a:lnTo>
                      <a:lnTo>
                        <a:pt x="3" y="325"/>
                      </a:lnTo>
                      <a:lnTo>
                        <a:pt x="3" y="324"/>
                      </a:lnTo>
                      <a:lnTo>
                        <a:pt x="2" y="323"/>
                      </a:lnTo>
                      <a:lnTo>
                        <a:pt x="2" y="322"/>
                      </a:lnTo>
                      <a:lnTo>
                        <a:pt x="3" y="321"/>
                      </a:lnTo>
                      <a:lnTo>
                        <a:pt x="4" y="321"/>
                      </a:lnTo>
                      <a:lnTo>
                        <a:pt x="5" y="321"/>
                      </a:lnTo>
                      <a:lnTo>
                        <a:pt x="6" y="321"/>
                      </a:lnTo>
                      <a:lnTo>
                        <a:pt x="6" y="319"/>
                      </a:lnTo>
                      <a:lnTo>
                        <a:pt x="7" y="318"/>
                      </a:lnTo>
                      <a:lnTo>
                        <a:pt x="8" y="318"/>
                      </a:lnTo>
                      <a:lnTo>
                        <a:pt x="8" y="319"/>
                      </a:lnTo>
                      <a:lnTo>
                        <a:pt x="9" y="319"/>
                      </a:lnTo>
                      <a:lnTo>
                        <a:pt x="10" y="319"/>
                      </a:lnTo>
                      <a:lnTo>
                        <a:pt x="11" y="319"/>
                      </a:lnTo>
                      <a:lnTo>
                        <a:pt x="11" y="318"/>
                      </a:lnTo>
                      <a:lnTo>
                        <a:pt x="11" y="317"/>
                      </a:lnTo>
                      <a:lnTo>
                        <a:pt x="12" y="317"/>
                      </a:lnTo>
                      <a:lnTo>
                        <a:pt x="13" y="317"/>
                      </a:lnTo>
                      <a:lnTo>
                        <a:pt x="14" y="316"/>
                      </a:lnTo>
                      <a:lnTo>
                        <a:pt x="14" y="315"/>
                      </a:lnTo>
                      <a:lnTo>
                        <a:pt x="15" y="315"/>
                      </a:lnTo>
                      <a:lnTo>
                        <a:pt x="16" y="316"/>
                      </a:lnTo>
                      <a:lnTo>
                        <a:pt x="17" y="316"/>
                      </a:lnTo>
                      <a:lnTo>
                        <a:pt x="17" y="315"/>
                      </a:lnTo>
                      <a:lnTo>
                        <a:pt x="16" y="315"/>
                      </a:lnTo>
                      <a:lnTo>
                        <a:pt x="16" y="314"/>
                      </a:lnTo>
                      <a:lnTo>
                        <a:pt x="16" y="313"/>
                      </a:lnTo>
                      <a:lnTo>
                        <a:pt x="16" y="312"/>
                      </a:lnTo>
                      <a:lnTo>
                        <a:pt x="17" y="311"/>
                      </a:lnTo>
                      <a:lnTo>
                        <a:pt x="17" y="310"/>
                      </a:lnTo>
                      <a:lnTo>
                        <a:pt x="16" y="310"/>
                      </a:lnTo>
                      <a:lnTo>
                        <a:pt x="16" y="309"/>
                      </a:lnTo>
                      <a:lnTo>
                        <a:pt x="15" y="309"/>
                      </a:lnTo>
                      <a:lnTo>
                        <a:pt x="15" y="308"/>
                      </a:lnTo>
                      <a:lnTo>
                        <a:pt x="14" y="307"/>
                      </a:lnTo>
                      <a:lnTo>
                        <a:pt x="14" y="306"/>
                      </a:lnTo>
                      <a:lnTo>
                        <a:pt x="14" y="305"/>
                      </a:lnTo>
                      <a:lnTo>
                        <a:pt x="14" y="304"/>
                      </a:lnTo>
                      <a:lnTo>
                        <a:pt x="14" y="303"/>
                      </a:lnTo>
                      <a:lnTo>
                        <a:pt x="13" y="302"/>
                      </a:lnTo>
                      <a:lnTo>
                        <a:pt x="13" y="301"/>
                      </a:lnTo>
                      <a:lnTo>
                        <a:pt x="13" y="300"/>
                      </a:lnTo>
                      <a:lnTo>
                        <a:pt x="12" y="299"/>
                      </a:lnTo>
                      <a:lnTo>
                        <a:pt x="12" y="298"/>
                      </a:lnTo>
                      <a:lnTo>
                        <a:pt x="11" y="298"/>
                      </a:lnTo>
                      <a:lnTo>
                        <a:pt x="11" y="297"/>
                      </a:lnTo>
                      <a:lnTo>
                        <a:pt x="10" y="296"/>
                      </a:lnTo>
                      <a:lnTo>
                        <a:pt x="10" y="295"/>
                      </a:lnTo>
                      <a:lnTo>
                        <a:pt x="9" y="295"/>
                      </a:lnTo>
                      <a:lnTo>
                        <a:pt x="9" y="294"/>
                      </a:lnTo>
                      <a:lnTo>
                        <a:pt x="8" y="293"/>
                      </a:lnTo>
                      <a:lnTo>
                        <a:pt x="8" y="292"/>
                      </a:lnTo>
                      <a:lnTo>
                        <a:pt x="7" y="292"/>
                      </a:lnTo>
                      <a:lnTo>
                        <a:pt x="7" y="291"/>
                      </a:lnTo>
                      <a:lnTo>
                        <a:pt x="7" y="290"/>
                      </a:lnTo>
                      <a:lnTo>
                        <a:pt x="7" y="289"/>
                      </a:lnTo>
                      <a:lnTo>
                        <a:pt x="7" y="288"/>
                      </a:lnTo>
                      <a:lnTo>
                        <a:pt x="7" y="287"/>
                      </a:lnTo>
                      <a:lnTo>
                        <a:pt x="7" y="286"/>
                      </a:lnTo>
                      <a:lnTo>
                        <a:pt x="8" y="286"/>
                      </a:lnTo>
                      <a:lnTo>
                        <a:pt x="9" y="286"/>
                      </a:lnTo>
                      <a:lnTo>
                        <a:pt x="10" y="285"/>
                      </a:lnTo>
                      <a:lnTo>
                        <a:pt x="11" y="285"/>
                      </a:lnTo>
                      <a:lnTo>
                        <a:pt x="11" y="284"/>
                      </a:lnTo>
                      <a:lnTo>
                        <a:pt x="12" y="284"/>
                      </a:lnTo>
                      <a:lnTo>
                        <a:pt x="12" y="283"/>
                      </a:lnTo>
                      <a:lnTo>
                        <a:pt x="13" y="283"/>
                      </a:lnTo>
                      <a:lnTo>
                        <a:pt x="13" y="282"/>
                      </a:lnTo>
                      <a:lnTo>
                        <a:pt x="14" y="282"/>
                      </a:lnTo>
                      <a:lnTo>
                        <a:pt x="14" y="281"/>
                      </a:lnTo>
                      <a:lnTo>
                        <a:pt x="15" y="281"/>
                      </a:lnTo>
                      <a:lnTo>
                        <a:pt x="16" y="281"/>
                      </a:lnTo>
                      <a:lnTo>
                        <a:pt x="16" y="280"/>
                      </a:lnTo>
                      <a:lnTo>
                        <a:pt x="17" y="280"/>
                      </a:lnTo>
                      <a:lnTo>
                        <a:pt x="18" y="280"/>
                      </a:lnTo>
                      <a:lnTo>
                        <a:pt x="19" y="280"/>
                      </a:lnTo>
                      <a:lnTo>
                        <a:pt x="20" y="280"/>
                      </a:lnTo>
                      <a:lnTo>
                        <a:pt x="21" y="280"/>
                      </a:lnTo>
                      <a:lnTo>
                        <a:pt x="22" y="280"/>
                      </a:lnTo>
                      <a:lnTo>
                        <a:pt x="22" y="279"/>
                      </a:lnTo>
                      <a:lnTo>
                        <a:pt x="22" y="277"/>
                      </a:lnTo>
                      <a:lnTo>
                        <a:pt x="22" y="276"/>
                      </a:lnTo>
                      <a:lnTo>
                        <a:pt x="23" y="277"/>
                      </a:lnTo>
                      <a:lnTo>
                        <a:pt x="23" y="276"/>
                      </a:lnTo>
                      <a:lnTo>
                        <a:pt x="24" y="276"/>
                      </a:lnTo>
                      <a:lnTo>
                        <a:pt x="24" y="277"/>
                      </a:lnTo>
                      <a:lnTo>
                        <a:pt x="25" y="277"/>
                      </a:lnTo>
                      <a:lnTo>
                        <a:pt x="24" y="276"/>
                      </a:lnTo>
                      <a:lnTo>
                        <a:pt x="24" y="275"/>
                      </a:lnTo>
                      <a:lnTo>
                        <a:pt x="25" y="275"/>
                      </a:lnTo>
                      <a:lnTo>
                        <a:pt x="25" y="276"/>
                      </a:lnTo>
                      <a:lnTo>
                        <a:pt x="26" y="276"/>
                      </a:lnTo>
                      <a:lnTo>
                        <a:pt x="27" y="274"/>
                      </a:lnTo>
                      <a:lnTo>
                        <a:pt x="28" y="274"/>
                      </a:lnTo>
                      <a:lnTo>
                        <a:pt x="28" y="275"/>
                      </a:lnTo>
                      <a:lnTo>
                        <a:pt x="28" y="274"/>
                      </a:lnTo>
                      <a:lnTo>
                        <a:pt x="29" y="274"/>
                      </a:lnTo>
                      <a:lnTo>
                        <a:pt x="28" y="275"/>
                      </a:lnTo>
                      <a:lnTo>
                        <a:pt x="28" y="276"/>
                      </a:lnTo>
                      <a:lnTo>
                        <a:pt x="29" y="276"/>
                      </a:lnTo>
                      <a:lnTo>
                        <a:pt x="31" y="275"/>
                      </a:lnTo>
                      <a:lnTo>
                        <a:pt x="31" y="274"/>
                      </a:lnTo>
                      <a:lnTo>
                        <a:pt x="31" y="273"/>
                      </a:lnTo>
                      <a:lnTo>
                        <a:pt x="32" y="273"/>
                      </a:lnTo>
                      <a:lnTo>
                        <a:pt x="33" y="274"/>
                      </a:lnTo>
                      <a:lnTo>
                        <a:pt x="32" y="273"/>
                      </a:lnTo>
                      <a:lnTo>
                        <a:pt x="32" y="272"/>
                      </a:lnTo>
                      <a:lnTo>
                        <a:pt x="33" y="271"/>
                      </a:lnTo>
                      <a:lnTo>
                        <a:pt x="34" y="271"/>
                      </a:lnTo>
                      <a:lnTo>
                        <a:pt x="34" y="272"/>
                      </a:lnTo>
                      <a:lnTo>
                        <a:pt x="33" y="272"/>
                      </a:lnTo>
                      <a:lnTo>
                        <a:pt x="33" y="273"/>
                      </a:lnTo>
                      <a:lnTo>
                        <a:pt x="34" y="273"/>
                      </a:lnTo>
                      <a:lnTo>
                        <a:pt x="34" y="272"/>
                      </a:lnTo>
                      <a:lnTo>
                        <a:pt x="34" y="273"/>
                      </a:lnTo>
                      <a:lnTo>
                        <a:pt x="35" y="272"/>
                      </a:lnTo>
                      <a:lnTo>
                        <a:pt x="36" y="273"/>
                      </a:lnTo>
                      <a:lnTo>
                        <a:pt x="36" y="272"/>
                      </a:lnTo>
                      <a:lnTo>
                        <a:pt x="37" y="272"/>
                      </a:lnTo>
                      <a:lnTo>
                        <a:pt x="38" y="272"/>
                      </a:lnTo>
                      <a:lnTo>
                        <a:pt x="38" y="273"/>
                      </a:lnTo>
                      <a:lnTo>
                        <a:pt x="38" y="274"/>
                      </a:lnTo>
                      <a:lnTo>
                        <a:pt x="39" y="274"/>
                      </a:lnTo>
                      <a:lnTo>
                        <a:pt x="40" y="274"/>
                      </a:lnTo>
                      <a:lnTo>
                        <a:pt x="40" y="273"/>
                      </a:lnTo>
                      <a:lnTo>
                        <a:pt x="40" y="272"/>
                      </a:lnTo>
                      <a:lnTo>
                        <a:pt x="40" y="271"/>
                      </a:lnTo>
                      <a:lnTo>
                        <a:pt x="41" y="271"/>
                      </a:lnTo>
                      <a:lnTo>
                        <a:pt x="41" y="270"/>
                      </a:lnTo>
                      <a:lnTo>
                        <a:pt x="40" y="270"/>
                      </a:lnTo>
                      <a:lnTo>
                        <a:pt x="40" y="269"/>
                      </a:lnTo>
                      <a:lnTo>
                        <a:pt x="41" y="269"/>
                      </a:lnTo>
                      <a:lnTo>
                        <a:pt x="42" y="270"/>
                      </a:lnTo>
                      <a:lnTo>
                        <a:pt x="43" y="270"/>
                      </a:lnTo>
                      <a:lnTo>
                        <a:pt x="44" y="270"/>
                      </a:lnTo>
                      <a:lnTo>
                        <a:pt x="44" y="269"/>
                      </a:lnTo>
                      <a:lnTo>
                        <a:pt x="45" y="268"/>
                      </a:lnTo>
                      <a:lnTo>
                        <a:pt x="43" y="268"/>
                      </a:lnTo>
                      <a:lnTo>
                        <a:pt x="43" y="267"/>
                      </a:lnTo>
                      <a:lnTo>
                        <a:pt x="43" y="266"/>
                      </a:lnTo>
                      <a:lnTo>
                        <a:pt x="44" y="266"/>
                      </a:lnTo>
                      <a:lnTo>
                        <a:pt x="45" y="266"/>
                      </a:lnTo>
                      <a:lnTo>
                        <a:pt x="45" y="265"/>
                      </a:lnTo>
                      <a:lnTo>
                        <a:pt x="45" y="266"/>
                      </a:lnTo>
                      <a:lnTo>
                        <a:pt x="46" y="266"/>
                      </a:lnTo>
                      <a:lnTo>
                        <a:pt x="46" y="265"/>
                      </a:lnTo>
                      <a:lnTo>
                        <a:pt x="47" y="265"/>
                      </a:lnTo>
                      <a:lnTo>
                        <a:pt x="47" y="264"/>
                      </a:lnTo>
                      <a:lnTo>
                        <a:pt x="47" y="263"/>
                      </a:lnTo>
                      <a:lnTo>
                        <a:pt x="46" y="263"/>
                      </a:lnTo>
                      <a:lnTo>
                        <a:pt x="46" y="262"/>
                      </a:lnTo>
                      <a:lnTo>
                        <a:pt x="47" y="263"/>
                      </a:lnTo>
                      <a:lnTo>
                        <a:pt x="47" y="262"/>
                      </a:lnTo>
                      <a:lnTo>
                        <a:pt x="48" y="262"/>
                      </a:lnTo>
                      <a:lnTo>
                        <a:pt x="48" y="261"/>
                      </a:lnTo>
                      <a:lnTo>
                        <a:pt x="47" y="260"/>
                      </a:lnTo>
                      <a:lnTo>
                        <a:pt x="47" y="261"/>
                      </a:lnTo>
                      <a:lnTo>
                        <a:pt x="46" y="261"/>
                      </a:lnTo>
                      <a:lnTo>
                        <a:pt x="45" y="261"/>
                      </a:lnTo>
                      <a:lnTo>
                        <a:pt x="45" y="260"/>
                      </a:lnTo>
                      <a:lnTo>
                        <a:pt x="45" y="259"/>
                      </a:lnTo>
                      <a:lnTo>
                        <a:pt x="45" y="257"/>
                      </a:lnTo>
                      <a:lnTo>
                        <a:pt x="46" y="257"/>
                      </a:lnTo>
                      <a:lnTo>
                        <a:pt x="46" y="255"/>
                      </a:lnTo>
                      <a:lnTo>
                        <a:pt x="47" y="254"/>
                      </a:lnTo>
                      <a:lnTo>
                        <a:pt x="48" y="253"/>
                      </a:lnTo>
                      <a:lnTo>
                        <a:pt x="49" y="252"/>
                      </a:lnTo>
                      <a:lnTo>
                        <a:pt x="50" y="252"/>
                      </a:lnTo>
                      <a:lnTo>
                        <a:pt x="51" y="251"/>
                      </a:lnTo>
                      <a:lnTo>
                        <a:pt x="51" y="252"/>
                      </a:lnTo>
                      <a:lnTo>
                        <a:pt x="52" y="252"/>
                      </a:lnTo>
                      <a:lnTo>
                        <a:pt x="53" y="252"/>
                      </a:lnTo>
                      <a:lnTo>
                        <a:pt x="53" y="251"/>
                      </a:lnTo>
                      <a:lnTo>
                        <a:pt x="54" y="252"/>
                      </a:lnTo>
                      <a:lnTo>
                        <a:pt x="56" y="252"/>
                      </a:lnTo>
                      <a:lnTo>
                        <a:pt x="57" y="252"/>
                      </a:lnTo>
                      <a:lnTo>
                        <a:pt x="58" y="251"/>
                      </a:lnTo>
                      <a:lnTo>
                        <a:pt x="58" y="250"/>
                      </a:lnTo>
                      <a:lnTo>
                        <a:pt x="58" y="249"/>
                      </a:lnTo>
                      <a:lnTo>
                        <a:pt x="59" y="248"/>
                      </a:lnTo>
                      <a:lnTo>
                        <a:pt x="59" y="247"/>
                      </a:lnTo>
                      <a:lnTo>
                        <a:pt x="60" y="247"/>
                      </a:lnTo>
                      <a:lnTo>
                        <a:pt x="61" y="247"/>
                      </a:lnTo>
                      <a:lnTo>
                        <a:pt x="62" y="245"/>
                      </a:lnTo>
                      <a:lnTo>
                        <a:pt x="61" y="245"/>
                      </a:lnTo>
                      <a:lnTo>
                        <a:pt x="60" y="246"/>
                      </a:lnTo>
                      <a:lnTo>
                        <a:pt x="60" y="245"/>
                      </a:lnTo>
                      <a:lnTo>
                        <a:pt x="60" y="244"/>
                      </a:lnTo>
                      <a:lnTo>
                        <a:pt x="60" y="243"/>
                      </a:lnTo>
                      <a:lnTo>
                        <a:pt x="60" y="242"/>
                      </a:lnTo>
                      <a:lnTo>
                        <a:pt x="61" y="242"/>
                      </a:lnTo>
                      <a:lnTo>
                        <a:pt x="62" y="243"/>
                      </a:lnTo>
                      <a:lnTo>
                        <a:pt x="63" y="242"/>
                      </a:lnTo>
                      <a:lnTo>
                        <a:pt x="63" y="241"/>
                      </a:lnTo>
                      <a:lnTo>
                        <a:pt x="63" y="240"/>
                      </a:lnTo>
                      <a:lnTo>
                        <a:pt x="63" y="239"/>
                      </a:lnTo>
                      <a:lnTo>
                        <a:pt x="63" y="238"/>
                      </a:lnTo>
                      <a:lnTo>
                        <a:pt x="63" y="237"/>
                      </a:lnTo>
                      <a:lnTo>
                        <a:pt x="63" y="236"/>
                      </a:lnTo>
                      <a:lnTo>
                        <a:pt x="63" y="235"/>
                      </a:lnTo>
                      <a:lnTo>
                        <a:pt x="63" y="234"/>
                      </a:lnTo>
                      <a:lnTo>
                        <a:pt x="62" y="234"/>
                      </a:lnTo>
                      <a:lnTo>
                        <a:pt x="61" y="233"/>
                      </a:lnTo>
                      <a:lnTo>
                        <a:pt x="60" y="233"/>
                      </a:lnTo>
                      <a:lnTo>
                        <a:pt x="61" y="234"/>
                      </a:lnTo>
                      <a:lnTo>
                        <a:pt x="62" y="235"/>
                      </a:lnTo>
                      <a:lnTo>
                        <a:pt x="61" y="235"/>
                      </a:lnTo>
                      <a:lnTo>
                        <a:pt x="60" y="235"/>
                      </a:lnTo>
                      <a:lnTo>
                        <a:pt x="59" y="235"/>
                      </a:lnTo>
                      <a:lnTo>
                        <a:pt x="58" y="234"/>
                      </a:lnTo>
                      <a:lnTo>
                        <a:pt x="57" y="234"/>
                      </a:lnTo>
                      <a:lnTo>
                        <a:pt x="57" y="233"/>
                      </a:lnTo>
                    </a:path>
                  </a:pathLst>
                </a:custGeom>
                <a:solidFill>
                  <a:srgbClr val="CC99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1" name="Freeform 121">
                  <a:extLst>
                    <a:ext uri="{FF2B5EF4-FFF2-40B4-BE49-F238E27FC236}">
                      <a16:creationId xmlns:a16="http://schemas.microsoft.com/office/drawing/2014/main" id="{98C130C4-C8F9-4FCD-9F39-B84EB9F7EB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954713" y="4745038"/>
                  <a:ext cx="415925" cy="350837"/>
                </a:xfrm>
                <a:custGeom>
                  <a:avLst/>
                  <a:gdLst>
                    <a:gd name="T0" fmla="*/ 2 w 262"/>
                    <a:gd name="T1" fmla="*/ 218 h 221"/>
                    <a:gd name="T2" fmla="*/ 4 w 262"/>
                    <a:gd name="T3" fmla="*/ 216 h 221"/>
                    <a:gd name="T4" fmla="*/ 3 w 262"/>
                    <a:gd name="T5" fmla="*/ 211 h 221"/>
                    <a:gd name="T6" fmla="*/ 4 w 262"/>
                    <a:gd name="T7" fmla="*/ 210 h 221"/>
                    <a:gd name="T8" fmla="*/ 6 w 262"/>
                    <a:gd name="T9" fmla="*/ 208 h 221"/>
                    <a:gd name="T10" fmla="*/ 10 w 262"/>
                    <a:gd name="T11" fmla="*/ 207 h 221"/>
                    <a:gd name="T12" fmla="*/ 12 w 262"/>
                    <a:gd name="T13" fmla="*/ 205 h 221"/>
                    <a:gd name="T14" fmla="*/ 11 w 262"/>
                    <a:gd name="T15" fmla="*/ 203 h 221"/>
                    <a:gd name="T16" fmla="*/ 9 w 262"/>
                    <a:gd name="T17" fmla="*/ 201 h 221"/>
                    <a:gd name="T18" fmla="*/ 6 w 262"/>
                    <a:gd name="T19" fmla="*/ 199 h 221"/>
                    <a:gd name="T20" fmla="*/ 9 w 262"/>
                    <a:gd name="T21" fmla="*/ 194 h 221"/>
                    <a:gd name="T22" fmla="*/ 6 w 262"/>
                    <a:gd name="T23" fmla="*/ 193 h 221"/>
                    <a:gd name="T24" fmla="*/ 6 w 262"/>
                    <a:gd name="T25" fmla="*/ 191 h 221"/>
                    <a:gd name="T26" fmla="*/ 9 w 262"/>
                    <a:gd name="T27" fmla="*/ 189 h 221"/>
                    <a:gd name="T28" fmla="*/ 9 w 262"/>
                    <a:gd name="T29" fmla="*/ 188 h 221"/>
                    <a:gd name="T30" fmla="*/ 9 w 262"/>
                    <a:gd name="T31" fmla="*/ 184 h 221"/>
                    <a:gd name="T32" fmla="*/ 14 w 262"/>
                    <a:gd name="T33" fmla="*/ 183 h 221"/>
                    <a:gd name="T34" fmla="*/ 16 w 262"/>
                    <a:gd name="T35" fmla="*/ 186 h 221"/>
                    <a:gd name="T36" fmla="*/ 15 w 262"/>
                    <a:gd name="T37" fmla="*/ 181 h 221"/>
                    <a:gd name="T38" fmla="*/ 12 w 262"/>
                    <a:gd name="T39" fmla="*/ 177 h 221"/>
                    <a:gd name="T40" fmla="*/ 12 w 262"/>
                    <a:gd name="T41" fmla="*/ 175 h 221"/>
                    <a:gd name="T42" fmla="*/ 12 w 262"/>
                    <a:gd name="T43" fmla="*/ 174 h 221"/>
                    <a:gd name="T44" fmla="*/ 12 w 262"/>
                    <a:gd name="T45" fmla="*/ 171 h 221"/>
                    <a:gd name="T46" fmla="*/ 12 w 262"/>
                    <a:gd name="T47" fmla="*/ 168 h 221"/>
                    <a:gd name="T48" fmla="*/ 14 w 262"/>
                    <a:gd name="T49" fmla="*/ 166 h 221"/>
                    <a:gd name="T50" fmla="*/ 18 w 262"/>
                    <a:gd name="T51" fmla="*/ 166 h 221"/>
                    <a:gd name="T52" fmla="*/ 19 w 262"/>
                    <a:gd name="T53" fmla="*/ 162 h 221"/>
                    <a:gd name="T54" fmla="*/ 24 w 262"/>
                    <a:gd name="T55" fmla="*/ 161 h 221"/>
                    <a:gd name="T56" fmla="*/ 28 w 262"/>
                    <a:gd name="T57" fmla="*/ 158 h 221"/>
                    <a:gd name="T58" fmla="*/ 29 w 262"/>
                    <a:gd name="T59" fmla="*/ 155 h 221"/>
                    <a:gd name="T60" fmla="*/ 31 w 262"/>
                    <a:gd name="T61" fmla="*/ 152 h 221"/>
                    <a:gd name="T62" fmla="*/ 36 w 262"/>
                    <a:gd name="T63" fmla="*/ 151 h 221"/>
                    <a:gd name="T64" fmla="*/ 42 w 262"/>
                    <a:gd name="T65" fmla="*/ 151 h 221"/>
                    <a:gd name="T66" fmla="*/ 47 w 262"/>
                    <a:gd name="T67" fmla="*/ 153 h 221"/>
                    <a:gd name="T68" fmla="*/ 49 w 262"/>
                    <a:gd name="T69" fmla="*/ 154 h 221"/>
                    <a:gd name="T70" fmla="*/ 52 w 262"/>
                    <a:gd name="T71" fmla="*/ 157 h 221"/>
                    <a:gd name="T72" fmla="*/ 56 w 262"/>
                    <a:gd name="T73" fmla="*/ 157 h 221"/>
                    <a:gd name="T74" fmla="*/ 61 w 262"/>
                    <a:gd name="T75" fmla="*/ 160 h 221"/>
                    <a:gd name="T76" fmla="*/ 65 w 262"/>
                    <a:gd name="T77" fmla="*/ 162 h 221"/>
                    <a:gd name="T78" fmla="*/ 69 w 262"/>
                    <a:gd name="T79" fmla="*/ 164 h 221"/>
                    <a:gd name="T80" fmla="*/ 73 w 262"/>
                    <a:gd name="T81" fmla="*/ 166 h 221"/>
                    <a:gd name="T82" fmla="*/ 76 w 262"/>
                    <a:gd name="T83" fmla="*/ 167 h 221"/>
                    <a:gd name="T84" fmla="*/ 81 w 262"/>
                    <a:gd name="T85" fmla="*/ 169 h 221"/>
                    <a:gd name="T86" fmla="*/ 87 w 262"/>
                    <a:gd name="T87" fmla="*/ 171 h 221"/>
                    <a:gd name="T88" fmla="*/ 91 w 262"/>
                    <a:gd name="T89" fmla="*/ 172 h 221"/>
                    <a:gd name="T90" fmla="*/ 94 w 262"/>
                    <a:gd name="T91" fmla="*/ 169 h 221"/>
                    <a:gd name="T92" fmla="*/ 96 w 262"/>
                    <a:gd name="T93" fmla="*/ 167 h 221"/>
                    <a:gd name="T94" fmla="*/ 99 w 262"/>
                    <a:gd name="T95" fmla="*/ 163 h 221"/>
                    <a:gd name="T96" fmla="*/ 102 w 262"/>
                    <a:gd name="T97" fmla="*/ 160 h 221"/>
                    <a:gd name="T98" fmla="*/ 105 w 262"/>
                    <a:gd name="T99" fmla="*/ 156 h 221"/>
                    <a:gd name="T100" fmla="*/ 109 w 262"/>
                    <a:gd name="T101" fmla="*/ 151 h 221"/>
                    <a:gd name="T102" fmla="*/ 111 w 262"/>
                    <a:gd name="T103" fmla="*/ 146 h 221"/>
                    <a:gd name="T104" fmla="*/ 116 w 262"/>
                    <a:gd name="T105" fmla="*/ 142 h 221"/>
                    <a:gd name="T106" fmla="*/ 118 w 262"/>
                    <a:gd name="T107" fmla="*/ 139 h 221"/>
                    <a:gd name="T108" fmla="*/ 122 w 262"/>
                    <a:gd name="T109" fmla="*/ 136 h 221"/>
                    <a:gd name="T110" fmla="*/ 125 w 262"/>
                    <a:gd name="T111" fmla="*/ 134 h 221"/>
                    <a:gd name="T112" fmla="*/ 128 w 262"/>
                    <a:gd name="T113" fmla="*/ 133 h 221"/>
                    <a:gd name="T114" fmla="*/ 127 w 262"/>
                    <a:gd name="T115" fmla="*/ 128 h 221"/>
                    <a:gd name="T116" fmla="*/ 125 w 262"/>
                    <a:gd name="T117" fmla="*/ 125 h 221"/>
                    <a:gd name="T118" fmla="*/ 123 w 262"/>
                    <a:gd name="T119" fmla="*/ 123 h 221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262"/>
                    <a:gd name="T181" fmla="*/ 0 h 221"/>
                    <a:gd name="T182" fmla="*/ 262 w 262"/>
                    <a:gd name="T183" fmla="*/ 221 h 221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262" h="221">
                      <a:moveTo>
                        <a:pt x="0" y="221"/>
                      </a:moveTo>
                      <a:lnTo>
                        <a:pt x="0" y="220"/>
                      </a:lnTo>
                      <a:lnTo>
                        <a:pt x="1" y="219"/>
                      </a:lnTo>
                      <a:lnTo>
                        <a:pt x="1" y="218"/>
                      </a:lnTo>
                      <a:lnTo>
                        <a:pt x="2" y="218"/>
                      </a:lnTo>
                      <a:lnTo>
                        <a:pt x="3" y="218"/>
                      </a:lnTo>
                      <a:lnTo>
                        <a:pt x="4" y="218"/>
                      </a:lnTo>
                      <a:lnTo>
                        <a:pt x="4" y="217"/>
                      </a:lnTo>
                      <a:lnTo>
                        <a:pt x="4" y="216"/>
                      </a:lnTo>
                      <a:lnTo>
                        <a:pt x="4" y="215"/>
                      </a:lnTo>
                      <a:lnTo>
                        <a:pt x="3" y="214"/>
                      </a:lnTo>
                      <a:lnTo>
                        <a:pt x="3" y="213"/>
                      </a:lnTo>
                      <a:lnTo>
                        <a:pt x="3" y="212"/>
                      </a:lnTo>
                      <a:lnTo>
                        <a:pt x="3" y="211"/>
                      </a:lnTo>
                      <a:lnTo>
                        <a:pt x="2" y="210"/>
                      </a:lnTo>
                      <a:lnTo>
                        <a:pt x="3" y="210"/>
                      </a:lnTo>
                      <a:lnTo>
                        <a:pt x="4" y="210"/>
                      </a:lnTo>
                      <a:lnTo>
                        <a:pt x="5" y="210"/>
                      </a:lnTo>
                      <a:lnTo>
                        <a:pt x="4" y="210"/>
                      </a:lnTo>
                      <a:lnTo>
                        <a:pt x="3" y="210"/>
                      </a:lnTo>
                      <a:lnTo>
                        <a:pt x="3" y="209"/>
                      </a:lnTo>
                      <a:lnTo>
                        <a:pt x="4" y="209"/>
                      </a:lnTo>
                      <a:lnTo>
                        <a:pt x="5" y="209"/>
                      </a:lnTo>
                      <a:lnTo>
                        <a:pt x="6" y="208"/>
                      </a:lnTo>
                      <a:lnTo>
                        <a:pt x="6" y="206"/>
                      </a:lnTo>
                      <a:lnTo>
                        <a:pt x="6" y="207"/>
                      </a:lnTo>
                      <a:lnTo>
                        <a:pt x="7" y="208"/>
                      </a:lnTo>
                      <a:lnTo>
                        <a:pt x="9" y="208"/>
                      </a:lnTo>
                      <a:lnTo>
                        <a:pt x="10" y="207"/>
                      </a:lnTo>
                      <a:lnTo>
                        <a:pt x="11" y="207"/>
                      </a:lnTo>
                      <a:lnTo>
                        <a:pt x="11" y="206"/>
                      </a:lnTo>
                      <a:lnTo>
                        <a:pt x="11" y="205"/>
                      </a:lnTo>
                      <a:lnTo>
                        <a:pt x="11" y="204"/>
                      </a:lnTo>
                      <a:lnTo>
                        <a:pt x="12" y="205"/>
                      </a:lnTo>
                      <a:lnTo>
                        <a:pt x="12" y="204"/>
                      </a:lnTo>
                      <a:lnTo>
                        <a:pt x="11" y="204"/>
                      </a:lnTo>
                      <a:lnTo>
                        <a:pt x="11" y="203"/>
                      </a:lnTo>
                      <a:lnTo>
                        <a:pt x="12" y="202"/>
                      </a:lnTo>
                      <a:lnTo>
                        <a:pt x="11" y="202"/>
                      </a:lnTo>
                      <a:lnTo>
                        <a:pt x="10" y="202"/>
                      </a:lnTo>
                      <a:lnTo>
                        <a:pt x="10" y="201"/>
                      </a:lnTo>
                      <a:lnTo>
                        <a:pt x="9" y="201"/>
                      </a:lnTo>
                      <a:lnTo>
                        <a:pt x="8" y="201"/>
                      </a:lnTo>
                      <a:lnTo>
                        <a:pt x="6" y="201"/>
                      </a:lnTo>
                      <a:lnTo>
                        <a:pt x="6" y="200"/>
                      </a:lnTo>
                      <a:lnTo>
                        <a:pt x="7" y="200"/>
                      </a:lnTo>
                      <a:lnTo>
                        <a:pt x="6" y="199"/>
                      </a:lnTo>
                      <a:lnTo>
                        <a:pt x="6" y="198"/>
                      </a:lnTo>
                      <a:lnTo>
                        <a:pt x="7" y="198"/>
                      </a:lnTo>
                      <a:lnTo>
                        <a:pt x="8" y="196"/>
                      </a:lnTo>
                      <a:lnTo>
                        <a:pt x="9" y="195"/>
                      </a:lnTo>
                      <a:lnTo>
                        <a:pt x="9" y="194"/>
                      </a:lnTo>
                      <a:lnTo>
                        <a:pt x="9" y="193"/>
                      </a:lnTo>
                      <a:lnTo>
                        <a:pt x="8" y="192"/>
                      </a:lnTo>
                      <a:lnTo>
                        <a:pt x="8" y="193"/>
                      </a:lnTo>
                      <a:lnTo>
                        <a:pt x="7" y="193"/>
                      </a:lnTo>
                      <a:lnTo>
                        <a:pt x="6" y="193"/>
                      </a:lnTo>
                      <a:lnTo>
                        <a:pt x="6" y="192"/>
                      </a:lnTo>
                      <a:lnTo>
                        <a:pt x="6" y="191"/>
                      </a:lnTo>
                      <a:lnTo>
                        <a:pt x="6" y="190"/>
                      </a:lnTo>
                      <a:lnTo>
                        <a:pt x="7" y="190"/>
                      </a:lnTo>
                      <a:lnTo>
                        <a:pt x="7" y="189"/>
                      </a:lnTo>
                      <a:lnTo>
                        <a:pt x="8" y="189"/>
                      </a:lnTo>
                      <a:lnTo>
                        <a:pt x="9" y="189"/>
                      </a:lnTo>
                      <a:lnTo>
                        <a:pt x="10" y="189"/>
                      </a:lnTo>
                      <a:lnTo>
                        <a:pt x="9" y="189"/>
                      </a:lnTo>
                      <a:lnTo>
                        <a:pt x="9" y="188"/>
                      </a:lnTo>
                      <a:lnTo>
                        <a:pt x="8" y="188"/>
                      </a:lnTo>
                      <a:lnTo>
                        <a:pt x="9" y="188"/>
                      </a:lnTo>
                      <a:lnTo>
                        <a:pt x="9" y="187"/>
                      </a:lnTo>
                      <a:lnTo>
                        <a:pt x="8" y="186"/>
                      </a:lnTo>
                      <a:lnTo>
                        <a:pt x="9" y="185"/>
                      </a:lnTo>
                      <a:lnTo>
                        <a:pt x="9" y="184"/>
                      </a:lnTo>
                      <a:lnTo>
                        <a:pt x="10" y="184"/>
                      </a:lnTo>
                      <a:lnTo>
                        <a:pt x="11" y="183"/>
                      </a:lnTo>
                      <a:lnTo>
                        <a:pt x="12" y="183"/>
                      </a:lnTo>
                      <a:lnTo>
                        <a:pt x="13" y="183"/>
                      </a:lnTo>
                      <a:lnTo>
                        <a:pt x="14" y="183"/>
                      </a:lnTo>
                      <a:lnTo>
                        <a:pt x="13" y="184"/>
                      </a:lnTo>
                      <a:lnTo>
                        <a:pt x="13" y="185"/>
                      </a:lnTo>
                      <a:lnTo>
                        <a:pt x="14" y="185"/>
                      </a:lnTo>
                      <a:lnTo>
                        <a:pt x="15" y="186"/>
                      </a:lnTo>
                      <a:lnTo>
                        <a:pt x="16" y="186"/>
                      </a:lnTo>
                      <a:lnTo>
                        <a:pt x="16" y="185"/>
                      </a:lnTo>
                      <a:lnTo>
                        <a:pt x="16" y="184"/>
                      </a:lnTo>
                      <a:lnTo>
                        <a:pt x="16" y="183"/>
                      </a:lnTo>
                      <a:lnTo>
                        <a:pt x="16" y="182"/>
                      </a:lnTo>
                      <a:lnTo>
                        <a:pt x="15" y="181"/>
                      </a:lnTo>
                      <a:lnTo>
                        <a:pt x="14" y="181"/>
                      </a:lnTo>
                      <a:lnTo>
                        <a:pt x="14" y="180"/>
                      </a:lnTo>
                      <a:lnTo>
                        <a:pt x="13" y="179"/>
                      </a:lnTo>
                      <a:lnTo>
                        <a:pt x="13" y="178"/>
                      </a:lnTo>
                      <a:lnTo>
                        <a:pt x="12" y="177"/>
                      </a:lnTo>
                      <a:lnTo>
                        <a:pt x="12" y="176"/>
                      </a:lnTo>
                      <a:lnTo>
                        <a:pt x="12" y="175"/>
                      </a:lnTo>
                      <a:lnTo>
                        <a:pt x="12" y="174"/>
                      </a:lnTo>
                      <a:lnTo>
                        <a:pt x="13" y="174"/>
                      </a:lnTo>
                      <a:lnTo>
                        <a:pt x="12" y="174"/>
                      </a:lnTo>
                      <a:lnTo>
                        <a:pt x="11" y="174"/>
                      </a:lnTo>
                      <a:lnTo>
                        <a:pt x="11" y="173"/>
                      </a:lnTo>
                      <a:lnTo>
                        <a:pt x="12" y="173"/>
                      </a:lnTo>
                      <a:lnTo>
                        <a:pt x="12" y="172"/>
                      </a:lnTo>
                      <a:lnTo>
                        <a:pt x="12" y="171"/>
                      </a:lnTo>
                      <a:lnTo>
                        <a:pt x="12" y="170"/>
                      </a:lnTo>
                      <a:lnTo>
                        <a:pt x="12" y="169"/>
                      </a:lnTo>
                      <a:lnTo>
                        <a:pt x="12" y="168"/>
                      </a:lnTo>
                      <a:lnTo>
                        <a:pt x="12" y="167"/>
                      </a:lnTo>
                      <a:lnTo>
                        <a:pt x="13" y="167"/>
                      </a:lnTo>
                      <a:lnTo>
                        <a:pt x="14" y="167"/>
                      </a:lnTo>
                      <a:lnTo>
                        <a:pt x="14" y="166"/>
                      </a:lnTo>
                      <a:lnTo>
                        <a:pt x="15" y="166"/>
                      </a:lnTo>
                      <a:lnTo>
                        <a:pt x="17" y="167"/>
                      </a:lnTo>
                      <a:lnTo>
                        <a:pt x="17" y="168"/>
                      </a:lnTo>
                      <a:lnTo>
                        <a:pt x="18" y="167"/>
                      </a:lnTo>
                      <a:lnTo>
                        <a:pt x="18" y="166"/>
                      </a:lnTo>
                      <a:lnTo>
                        <a:pt x="18" y="165"/>
                      </a:lnTo>
                      <a:lnTo>
                        <a:pt x="18" y="164"/>
                      </a:lnTo>
                      <a:lnTo>
                        <a:pt x="19" y="163"/>
                      </a:lnTo>
                      <a:lnTo>
                        <a:pt x="19" y="162"/>
                      </a:lnTo>
                      <a:lnTo>
                        <a:pt x="20" y="162"/>
                      </a:lnTo>
                      <a:lnTo>
                        <a:pt x="21" y="161"/>
                      </a:lnTo>
                      <a:lnTo>
                        <a:pt x="22" y="162"/>
                      </a:lnTo>
                      <a:lnTo>
                        <a:pt x="23" y="161"/>
                      </a:lnTo>
                      <a:lnTo>
                        <a:pt x="24" y="161"/>
                      </a:lnTo>
                      <a:lnTo>
                        <a:pt x="25" y="160"/>
                      </a:lnTo>
                      <a:lnTo>
                        <a:pt x="26" y="160"/>
                      </a:lnTo>
                      <a:lnTo>
                        <a:pt x="27" y="159"/>
                      </a:lnTo>
                      <a:lnTo>
                        <a:pt x="28" y="158"/>
                      </a:lnTo>
                      <a:lnTo>
                        <a:pt x="29" y="157"/>
                      </a:lnTo>
                      <a:lnTo>
                        <a:pt x="29" y="156"/>
                      </a:lnTo>
                      <a:lnTo>
                        <a:pt x="29" y="155"/>
                      </a:lnTo>
                      <a:lnTo>
                        <a:pt x="30" y="154"/>
                      </a:lnTo>
                      <a:lnTo>
                        <a:pt x="31" y="154"/>
                      </a:lnTo>
                      <a:lnTo>
                        <a:pt x="31" y="153"/>
                      </a:lnTo>
                      <a:lnTo>
                        <a:pt x="31" y="152"/>
                      </a:lnTo>
                      <a:lnTo>
                        <a:pt x="32" y="152"/>
                      </a:lnTo>
                      <a:lnTo>
                        <a:pt x="33" y="151"/>
                      </a:lnTo>
                      <a:lnTo>
                        <a:pt x="35" y="151"/>
                      </a:lnTo>
                      <a:lnTo>
                        <a:pt x="36" y="151"/>
                      </a:lnTo>
                      <a:lnTo>
                        <a:pt x="37" y="150"/>
                      </a:lnTo>
                      <a:lnTo>
                        <a:pt x="40" y="150"/>
                      </a:lnTo>
                      <a:lnTo>
                        <a:pt x="41" y="151"/>
                      </a:lnTo>
                      <a:lnTo>
                        <a:pt x="42" y="151"/>
                      </a:lnTo>
                      <a:lnTo>
                        <a:pt x="45" y="151"/>
                      </a:lnTo>
                      <a:lnTo>
                        <a:pt x="45" y="152"/>
                      </a:lnTo>
                      <a:lnTo>
                        <a:pt x="46" y="152"/>
                      </a:lnTo>
                      <a:lnTo>
                        <a:pt x="46" y="153"/>
                      </a:lnTo>
                      <a:lnTo>
                        <a:pt x="47" y="153"/>
                      </a:lnTo>
                      <a:lnTo>
                        <a:pt x="47" y="154"/>
                      </a:lnTo>
                      <a:lnTo>
                        <a:pt x="47" y="153"/>
                      </a:lnTo>
                      <a:lnTo>
                        <a:pt x="48" y="153"/>
                      </a:lnTo>
                      <a:lnTo>
                        <a:pt x="48" y="154"/>
                      </a:lnTo>
                      <a:lnTo>
                        <a:pt x="49" y="154"/>
                      </a:lnTo>
                      <a:lnTo>
                        <a:pt x="49" y="155"/>
                      </a:lnTo>
                      <a:lnTo>
                        <a:pt x="49" y="156"/>
                      </a:lnTo>
                      <a:lnTo>
                        <a:pt x="50" y="157"/>
                      </a:lnTo>
                      <a:lnTo>
                        <a:pt x="51" y="157"/>
                      </a:lnTo>
                      <a:lnTo>
                        <a:pt x="52" y="157"/>
                      </a:lnTo>
                      <a:lnTo>
                        <a:pt x="53" y="157"/>
                      </a:lnTo>
                      <a:lnTo>
                        <a:pt x="54" y="157"/>
                      </a:lnTo>
                      <a:lnTo>
                        <a:pt x="56" y="157"/>
                      </a:lnTo>
                      <a:lnTo>
                        <a:pt x="57" y="158"/>
                      </a:lnTo>
                      <a:lnTo>
                        <a:pt x="58" y="158"/>
                      </a:lnTo>
                      <a:lnTo>
                        <a:pt x="60" y="159"/>
                      </a:lnTo>
                      <a:lnTo>
                        <a:pt x="61" y="160"/>
                      </a:lnTo>
                      <a:lnTo>
                        <a:pt x="63" y="160"/>
                      </a:lnTo>
                      <a:lnTo>
                        <a:pt x="63" y="161"/>
                      </a:lnTo>
                      <a:lnTo>
                        <a:pt x="64" y="161"/>
                      </a:lnTo>
                      <a:lnTo>
                        <a:pt x="64" y="162"/>
                      </a:lnTo>
                      <a:lnTo>
                        <a:pt x="65" y="162"/>
                      </a:lnTo>
                      <a:lnTo>
                        <a:pt x="66" y="163"/>
                      </a:lnTo>
                      <a:lnTo>
                        <a:pt x="67" y="163"/>
                      </a:lnTo>
                      <a:lnTo>
                        <a:pt x="68" y="164"/>
                      </a:lnTo>
                      <a:lnTo>
                        <a:pt x="69" y="164"/>
                      </a:lnTo>
                      <a:lnTo>
                        <a:pt x="70" y="164"/>
                      </a:lnTo>
                      <a:lnTo>
                        <a:pt x="70" y="165"/>
                      </a:lnTo>
                      <a:lnTo>
                        <a:pt x="71" y="165"/>
                      </a:lnTo>
                      <a:lnTo>
                        <a:pt x="72" y="165"/>
                      </a:lnTo>
                      <a:lnTo>
                        <a:pt x="73" y="166"/>
                      </a:lnTo>
                      <a:lnTo>
                        <a:pt x="74" y="165"/>
                      </a:lnTo>
                      <a:lnTo>
                        <a:pt x="75" y="165"/>
                      </a:lnTo>
                      <a:lnTo>
                        <a:pt x="75" y="166"/>
                      </a:lnTo>
                      <a:lnTo>
                        <a:pt x="76" y="166"/>
                      </a:lnTo>
                      <a:lnTo>
                        <a:pt x="76" y="167"/>
                      </a:lnTo>
                      <a:lnTo>
                        <a:pt x="77" y="167"/>
                      </a:lnTo>
                      <a:lnTo>
                        <a:pt x="78" y="167"/>
                      </a:lnTo>
                      <a:lnTo>
                        <a:pt x="79" y="167"/>
                      </a:lnTo>
                      <a:lnTo>
                        <a:pt x="80" y="167"/>
                      </a:lnTo>
                      <a:lnTo>
                        <a:pt x="81" y="169"/>
                      </a:lnTo>
                      <a:lnTo>
                        <a:pt x="82" y="169"/>
                      </a:lnTo>
                      <a:lnTo>
                        <a:pt x="83" y="169"/>
                      </a:lnTo>
                      <a:lnTo>
                        <a:pt x="84" y="170"/>
                      </a:lnTo>
                      <a:lnTo>
                        <a:pt x="86" y="171"/>
                      </a:lnTo>
                      <a:lnTo>
                        <a:pt x="87" y="171"/>
                      </a:lnTo>
                      <a:lnTo>
                        <a:pt x="88" y="172"/>
                      </a:lnTo>
                      <a:lnTo>
                        <a:pt x="89" y="172"/>
                      </a:lnTo>
                      <a:lnTo>
                        <a:pt x="90" y="172"/>
                      </a:lnTo>
                      <a:lnTo>
                        <a:pt x="91" y="172"/>
                      </a:lnTo>
                      <a:lnTo>
                        <a:pt x="92" y="172"/>
                      </a:lnTo>
                      <a:lnTo>
                        <a:pt x="93" y="173"/>
                      </a:lnTo>
                      <a:lnTo>
                        <a:pt x="93" y="171"/>
                      </a:lnTo>
                      <a:lnTo>
                        <a:pt x="94" y="170"/>
                      </a:lnTo>
                      <a:lnTo>
                        <a:pt x="94" y="169"/>
                      </a:lnTo>
                      <a:lnTo>
                        <a:pt x="94" y="168"/>
                      </a:lnTo>
                      <a:lnTo>
                        <a:pt x="95" y="168"/>
                      </a:lnTo>
                      <a:lnTo>
                        <a:pt x="95" y="167"/>
                      </a:lnTo>
                      <a:lnTo>
                        <a:pt x="96" y="167"/>
                      </a:lnTo>
                      <a:lnTo>
                        <a:pt x="96" y="166"/>
                      </a:lnTo>
                      <a:lnTo>
                        <a:pt x="97" y="166"/>
                      </a:lnTo>
                      <a:lnTo>
                        <a:pt x="97" y="165"/>
                      </a:lnTo>
                      <a:lnTo>
                        <a:pt x="98" y="163"/>
                      </a:lnTo>
                      <a:lnTo>
                        <a:pt x="99" y="163"/>
                      </a:lnTo>
                      <a:lnTo>
                        <a:pt x="101" y="161"/>
                      </a:lnTo>
                      <a:lnTo>
                        <a:pt x="102" y="161"/>
                      </a:lnTo>
                      <a:lnTo>
                        <a:pt x="102" y="160"/>
                      </a:lnTo>
                      <a:lnTo>
                        <a:pt x="103" y="159"/>
                      </a:lnTo>
                      <a:lnTo>
                        <a:pt x="103" y="158"/>
                      </a:lnTo>
                      <a:lnTo>
                        <a:pt x="103" y="157"/>
                      </a:lnTo>
                      <a:lnTo>
                        <a:pt x="104" y="157"/>
                      </a:lnTo>
                      <a:lnTo>
                        <a:pt x="105" y="156"/>
                      </a:lnTo>
                      <a:lnTo>
                        <a:pt x="105" y="155"/>
                      </a:lnTo>
                      <a:lnTo>
                        <a:pt x="106" y="154"/>
                      </a:lnTo>
                      <a:lnTo>
                        <a:pt x="107" y="153"/>
                      </a:lnTo>
                      <a:lnTo>
                        <a:pt x="108" y="152"/>
                      </a:lnTo>
                      <a:lnTo>
                        <a:pt x="109" y="151"/>
                      </a:lnTo>
                      <a:lnTo>
                        <a:pt x="110" y="150"/>
                      </a:lnTo>
                      <a:lnTo>
                        <a:pt x="111" y="148"/>
                      </a:lnTo>
                      <a:lnTo>
                        <a:pt x="111" y="147"/>
                      </a:lnTo>
                      <a:lnTo>
                        <a:pt x="111" y="146"/>
                      </a:lnTo>
                      <a:lnTo>
                        <a:pt x="112" y="145"/>
                      </a:lnTo>
                      <a:lnTo>
                        <a:pt x="114" y="144"/>
                      </a:lnTo>
                      <a:lnTo>
                        <a:pt x="115" y="143"/>
                      </a:lnTo>
                      <a:lnTo>
                        <a:pt x="115" y="142"/>
                      </a:lnTo>
                      <a:lnTo>
                        <a:pt x="116" y="142"/>
                      </a:lnTo>
                      <a:lnTo>
                        <a:pt x="116" y="141"/>
                      </a:lnTo>
                      <a:lnTo>
                        <a:pt x="117" y="140"/>
                      </a:lnTo>
                      <a:lnTo>
                        <a:pt x="118" y="140"/>
                      </a:lnTo>
                      <a:lnTo>
                        <a:pt x="118" y="139"/>
                      </a:lnTo>
                      <a:lnTo>
                        <a:pt x="119" y="139"/>
                      </a:lnTo>
                      <a:lnTo>
                        <a:pt x="120" y="138"/>
                      </a:lnTo>
                      <a:lnTo>
                        <a:pt x="121" y="138"/>
                      </a:lnTo>
                      <a:lnTo>
                        <a:pt x="122" y="137"/>
                      </a:lnTo>
                      <a:lnTo>
                        <a:pt x="122" y="136"/>
                      </a:lnTo>
                      <a:lnTo>
                        <a:pt x="122" y="135"/>
                      </a:lnTo>
                      <a:lnTo>
                        <a:pt x="123" y="135"/>
                      </a:lnTo>
                      <a:lnTo>
                        <a:pt x="123" y="134"/>
                      </a:lnTo>
                      <a:lnTo>
                        <a:pt x="124" y="134"/>
                      </a:lnTo>
                      <a:lnTo>
                        <a:pt x="125" y="134"/>
                      </a:lnTo>
                      <a:lnTo>
                        <a:pt x="126" y="133"/>
                      </a:lnTo>
                      <a:lnTo>
                        <a:pt x="127" y="134"/>
                      </a:lnTo>
                      <a:lnTo>
                        <a:pt x="128" y="134"/>
                      </a:lnTo>
                      <a:lnTo>
                        <a:pt x="128" y="133"/>
                      </a:lnTo>
                      <a:lnTo>
                        <a:pt x="128" y="132"/>
                      </a:lnTo>
                      <a:lnTo>
                        <a:pt x="128" y="131"/>
                      </a:lnTo>
                      <a:lnTo>
                        <a:pt x="128" y="130"/>
                      </a:lnTo>
                      <a:lnTo>
                        <a:pt x="127" y="129"/>
                      </a:lnTo>
                      <a:lnTo>
                        <a:pt x="127" y="128"/>
                      </a:lnTo>
                      <a:lnTo>
                        <a:pt x="126" y="127"/>
                      </a:lnTo>
                      <a:lnTo>
                        <a:pt x="125" y="127"/>
                      </a:lnTo>
                      <a:lnTo>
                        <a:pt x="125" y="126"/>
                      </a:lnTo>
                      <a:lnTo>
                        <a:pt x="125" y="125"/>
                      </a:lnTo>
                      <a:lnTo>
                        <a:pt x="125" y="124"/>
                      </a:lnTo>
                      <a:lnTo>
                        <a:pt x="124" y="124"/>
                      </a:lnTo>
                      <a:lnTo>
                        <a:pt x="124" y="123"/>
                      </a:lnTo>
                      <a:lnTo>
                        <a:pt x="123" y="123"/>
                      </a:lnTo>
                      <a:lnTo>
                        <a:pt x="123" y="122"/>
                      </a:lnTo>
                      <a:lnTo>
                        <a:pt x="123" y="121"/>
                      </a:lnTo>
                      <a:lnTo>
                        <a:pt x="202" y="111"/>
                      </a:lnTo>
                      <a:lnTo>
                        <a:pt x="262" y="0"/>
                      </a:lnTo>
                    </a:path>
                  </a:pathLst>
                </a:custGeom>
                <a:solidFill>
                  <a:srgbClr val="CC99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2" name="Freeform 122">
                  <a:extLst>
                    <a:ext uri="{FF2B5EF4-FFF2-40B4-BE49-F238E27FC236}">
                      <a16:creationId xmlns:a16="http://schemas.microsoft.com/office/drawing/2014/main" id="{3B037156-CBDB-475B-85A8-7C63CBA0297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994400" y="2009775"/>
                  <a:ext cx="238125" cy="476250"/>
                </a:xfrm>
                <a:custGeom>
                  <a:avLst/>
                  <a:gdLst>
                    <a:gd name="T0" fmla="*/ 30 w 150"/>
                    <a:gd name="T1" fmla="*/ 8 h 300"/>
                    <a:gd name="T2" fmla="*/ 32 w 150"/>
                    <a:gd name="T3" fmla="*/ 9 h 300"/>
                    <a:gd name="T4" fmla="*/ 33 w 150"/>
                    <a:gd name="T5" fmla="*/ 10 h 300"/>
                    <a:gd name="T6" fmla="*/ 33 w 150"/>
                    <a:gd name="T7" fmla="*/ 8 h 300"/>
                    <a:gd name="T8" fmla="*/ 34 w 150"/>
                    <a:gd name="T9" fmla="*/ 8 h 300"/>
                    <a:gd name="T10" fmla="*/ 35 w 150"/>
                    <a:gd name="T11" fmla="*/ 8 h 300"/>
                    <a:gd name="T12" fmla="*/ 35 w 150"/>
                    <a:gd name="T13" fmla="*/ 5 h 300"/>
                    <a:gd name="T14" fmla="*/ 36 w 150"/>
                    <a:gd name="T15" fmla="*/ 4 h 300"/>
                    <a:gd name="T16" fmla="*/ 36 w 150"/>
                    <a:gd name="T17" fmla="*/ 3 h 300"/>
                    <a:gd name="T18" fmla="*/ 34 w 150"/>
                    <a:gd name="T19" fmla="*/ 2 h 300"/>
                    <a:gd name="T20" fmla="*/ 121 w 150"/>
                    <a:gd name="T21" fmla="*/ 16 h 300"/>
                    <a:gd name="T22" fmla="*/ 127 w 150"/>
                    <a:gd name="T23" fmla="*/ 50 h 300"/>
                    <a:gd name="T24" fmla="*/ 135 w 150"/>
                    <a:gd name="T25" fmla="*/ 96 h 300"/>
                    <a:gd name="T26" fmla="*/ 144 w 150"/>
                    <a:gd name="T27" fmla="*/ 147 h 300"/>
                    <a:gd name="T28" fmla="*/ 150 w 150"/>
                    <a:gd name="T29" fmla="*/ 187 h 300"/>
                    <a:gd name="T30" fmla="*/ 140 w 150"/>
                    <a:gd name="T31" fmla="*/ 204 h 300"/>
                    <a:gd name="T32" fmla="*/ 134 w 150"/>
                    <a:gd name="T33" fmla="*/ 211 h 300"/>
                    <a:gd name="T34" fmla="*/ 132 w 150"/>
                    <a:gd name="T35" fmla="*/ 218 h 300"/>
                    <a:gd name="T36" fmla="*/ 128 w 150"/>
                    <a:gd name="T37" fmla="*/ 223 h 300"/>
                    <a:gd name="T38" fmla="*/ 123 w 150"/>
                    <a:gd name="T39" fmla="*/ 230 h 300"/>
                    <a:gd name="T40" fmla="*/ 118 w 150"/>
                    <a:gd name="T41" fmla="*/ 235 h 300"/>
                    <a:gd name="T42" fmla="*/ 113 w 150"/>
                    <a:gd name="T43" fmla="*/ 241 h 300"/>
                    <a:gd name="T44" fmla="*/ 79 w 150"/>
                    <a:gd name="T45" fmla="*/ 262 h 300"/>
                    <a:gd name="T46" fmla="*/ 62 w 150"/>
                    <a:gd name="T47" fmla="*/ 296 h 300"/>
                    <a:gd name="T48" fmla="*/ 59 w 150"/>
                    <a:gd name="T49" fmla="*/ 297 h 300"/>
                    <a:gd name="T50" fmla="*/ 58 w 150"/>
                    <a:gd name="T51" fmla="*/ 299 h 300"/>
                    <a:gd name="T52" fmla="*/ 51 w 150"/>
                    <a:gd name="T53" fmla="*/ 299 h 300"/>
                    <a:gd name="T54" fmla="*/ 49 w 150"/>
                    <a:gd name="T55" fmla="*/ 298 h 300"/>
                    <a:gd name="T56" fmla="*/ 43 w 150"/>
                    <a:gd name="T57" fmla="*/ 297 h 300"/>
                    <a:gd name="T58" fmla="*/ 38 w 150"/>
                    <a:gd name="T59" fmla="*/ 297 h 300"/>
                    <a:gd name="T60" fmla="*/ 34 w 150"/>
                    <a:gd name="T61" fmla="*/ 299 h 300"/>
                    <a:gd name="T62" fmla="*/ 31 w 150"/>
                    <a:gd name="T63" fmla="*/ 294 h 300"/>
                    <a:gd name="T64" fmla="*/ 23 w 150"/>
                    <a:gd name="T65" fmla="*/ 293 h 300"/>
                    <a:gd name="T66" fmla="*/ 17 w 150"/>
                    <a:gd name="T67" fmla="*/ 291 h 300"/>
                    <a:gd name="T68" fmla="*/ 16 w 150"/>
                    <a:gd name="T69" fmla="*/ 287 h 300"/>
                    <a:gd name="T70" fmla="*/ 11 w 150"/>
                    <a:gd name="T71" fmla="*/ 287 h 300"/>
                    <a:gd name="T72" fmla="*/ 10 w 150"/>
                    <a:gd name="T73" fmla="*/ 292 h 300"/>
                    <a:gd name="T74" fmla="*/ 4 w 150"/>
                    <a:gd name="T75" fmla="*/ 287 h 300"/>
                    <a:gd name="T76" fmla="*/ 1 w 150"/>
                    <a:gd name="T77" fmla="*/ 223 h 300"/>
                    <a:gd name="T78" fmla="*/ 0 w 150"/>
                    <a:gd name="T79" fmla="*/ 107 h 300"/>
                    <a:gd name="T80" fmla="*/ 4 w 150"/>
                    <a:gd name="T81" fmla="*/ 45 h 300"/>
                    <a:gd name="T82" fmla="*/ 5 w 150"/>
                    <a:gd name="T83" fmla="*/ 43 h 300"/>
                    <a:gd name="T84" fmla="*/ 4 w 150"/>
                    <a:gd name="T85" fmla="*/ 42 h 300"/>
                    <a:gd name="T86" fmla="*/ 4 w 150"/>
                    <a:gd name="T87" fmla="*/ 38 h 300"/>
                    <a:gd name="T88" fmla="*/ 5 w 150"/>
                    <a:gd name="T89" fmla="*/ 37 h 300"/>
                    <a:gd name="T90" fmla="*/ 6 w 150"/>
                    <a:gd name="T91" fmla="*/ 36 h 300"/>
                    <a:gd name="T92" fmla="*/ 7 w 150"/>
                    <a:gd name="T93" fmla="*/ 32 h 300"/>
                    <a:gd name="T94" fmla="*/ 10 w 150"/>
                    <a:gd name="T95" fmla="*/ 29 h 300"/>
                    <a:gd name="T96" fmla="*/ 9 w 150"/>
                    <a:gd name="T97" fmla="*/ 24 h 300"/>
                    <a:gd name="T98" fmla="*/ 11 w 150"/>
                    <a:gd name="T99" fmla="*/ 21 h 300"/>
                    <a:gd name="T100" fmla="*/ 14 w 150"/>
                    <a:gd name="T101" fmla="*/ 21 h 300"/>
                    <a:gd name="T102" fmla="*/ 16 w 150"/>
                    <a:gd name="T103" fmla="*/ 22 h 300"/>
                    <a:gd name="T104" fmla="*/ 20 w 150"/>
                    <a:gd name="T105" fmla="*/ 20 h 300"/>
                    <a:gd name="T106" fmla="*/ 22 w 150"/>
                    <a:gd name="T107" fmla="*/ 18 h 300"/>
                    <a:gd name="T108" fmla="*/ 24 w 150"/>
                    <a:gd name="T109" fmla="*/ 18 h 300"/>
                    <a:gd name="T110" fmla="*/ 26 w 150"/>
                    <a:gd name="T111" fmla="*/ 15 h 300"/>
                    <a:gd name="T112" fmla="*/ 27 w 150"/>
                    <a:gd name="T113" fmla="*/ 16 h 300"/>
                    <a:gd name="T114" fmla="*/ 29 w 150"/>
                    <a:gd name="T115" fmla="*/ 15 h 300"/>
                    <a:gd name="T116" fmla="*/ 28 w 150"/>
                    <a:gd name="T117" fmla="*/ 10 h 300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150"/>
                    <a:gd name="T178" fmla="*/ 0 h 300"/>
                    <a:gd name="T179" fmla="*/ 150 w 150"/>
                    <a:gd name="T180" fmla="*/ 300 h 300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150" h="300">
                      <a:moveTo>
                        <a:pt x="28" y="9"/>
                      </a:moveTo>
                      <a:lnTo>
                        <a:pt x="28" y="9"/>
                      </a:lnTo>
                      <a:lnTo>
                        <a:pt x="29" y="9"/>
                      </a:lnTo>
                      <a:lnTo>
                        <a:pt x="30" y="8"/>
                      </a:lnTo>
                      <a:lnTo>
                        <a:pt x="30" y="9"/>
                      </a:lnTo>
                      <a:lnTo>
                        <a:pt x="31" y="9"/>
                      </a:lnTo>
                      <a:lnTo>
                        <a:pt x="32" y="9"/>
                      </a:lnTo>
                      <a:lnTo>
                        <a:pt x="33" y="9"/>
                      </a:lnTo>
                      <a:lnTo>
                        <a:pt x="33" y="10"/>
                      </a:lnTo>
                      <a:lnTo>
                        <a:pt x="33" y="9"/>
                      </a:lnTo>
                      <a:lnTo>
                        <a:pt x="33" y="8"/>
                      </a:lnTo>
                      <a:lnTo>
                        <a:pt x="34" y="8"/>
                      </a:lnTo>
                      <a:lnTo>
                        <a:pt x="35" y="8"/>
                      </a:lnTo>
                      <a:lnTo>
                        <a:pt x="35" y="7"/>
                      </a:lnTo>
                      <a:lnTo>
                        <a:pt x="35" y="6"/>
                      </a:lnTo>
                      <a:lnTo>
                        <a:pt x="35" y="5"/>
                      </a:lnTo>
                      <a:lnTo>
                        <a:pt x="35" y="4"/>
                      </a:lnTo>
                      <a:lnTo>
                        <a:pt x="36" y="4"/>
                      </a:lnTo>
                      <a:lnTo>
                        <a:pt x="37" y="4"/>
                      </a:lnTo>
                      <a:lnTo>
                        <a:pt x="37" y="3"/>
                      </a:lnTo>
                      <a:lnTo>
                        <a:pt x="36" y="3"/>
                      </a:lnTo>
                      <a:lnTo>
                        <a:pt x="35" y="3"/>
                      </a:lnTo>
                      <a:lnTo>
                        <a:pt x="35" y="2"/>
                      </a:lnTo>
                      <a:lnTo>
                        <a:pt x="34" y="2"/>
                      </a:lnTo>
                      <a:lnTo>
                        <a:pt x="45" y="2"/>
                      </a:lnTo>
                      <a:lnTo>
                        <a:pt x="77" y="1"/>
                      </a:lnTo>
                      <a:lnTo>
                        <a:pt x="112" y="1"/>
                      </a:lnTo>
                      <a:lnTo>
                        <a:pt x="119" y="0"/>
                      </a:lnTo>
                      <a:lnTo>
                        <a:pt x="121" y="16"/>
                      </a:lnTo>
                      <a:lnTo>
                        <a:pt x="124" y="30"/>
                      </a:lnTo>
                      <a:lnTo>
                        <a:pt x="125" y="35"/>
                      </a:lnTo>
                      <a:lnTo>
                        <a:pt x="125" y="36"/>
                      </a:lnTo>
                      <a:lnTo>
                        <a:pt x="126" y="39"/>
                      </a:lnTo>
                      <a:lnTo>
                        <a:pt x="127" y="49"/>
                      </a:lnTo>
                      <a:lnTo>
                        <a:pt x="127" y="50"/>
                      </a:lnTo>
                      <a:lnTo>
                        <a:pt x="127" y="54"/>
                      </a:lnTo>
                      <a:lnTo>
                        <a:pt x="128" y="55"/>
                      </a:lnTo>
                      <a:lnTo>
                        <a:pt x="128" y="57"/>
                      </a:lnTo>
                      <a:lnTo>
                        <a:pt x="128" y="58"/>
                      </a:lnTo>
                      <a:lnTo>
                        <a:pt x="129" y="58"/>
                      </a:lnTo>
                      <a:lnTo>
                        <a:pt x="131" y="70"/>
                      </a:lnTo>
                      <a:lnTo>
                        <a:pt x="132" y="83"/>
                      </a:lnTo>
                      <a:lnTo>
                        <a:pt x="135" y="96"/>
                      </a:lnTo>
                      <a:lnTo>
                        <a:pt x="137" y="106"/>
                      </a:lnTo>
                      <a:lnTo>
                        <a:pt x="138" y="116"/>
                      </a:lnTo>
                      <a:lnTo>
                        <a:pt x="140" y="128"/>
                      </a:lnTo>
                      <a:lnTo>
                        <a:pt x="142" y="140"/>
                      </a:lnTo>
                      <a:lnTo>
                        <a:pt x="144" y="146"/>
                      </a:lnTo>
                      <a:lnTo>
                        <a:pt x="144" y="147"/>
                      </a:lnTo>
                      <a:lnTo>
                        <a:pt x="144" y="153"/>
                      </a:lnTo>
                      <a:lnTo>
                        <a:pt x="145" y="159"/>
                      </a:lnTo>
                      <a:lnTo>
                        <a:pt x="148" y="172"/>
                      </a:lnTo>
                      <a:lnTo>
                        <a:pt x="148" y="176"/>
                      </a:lnTo>
                      <a:lnTo>
                        <a:pt x="149" y="180"/>
                      </a:lnTo>
                      <a:lnTo>
                        <a:pt x="150" y="185"/>
                      </a:lnTo>
                      <a:lnTo>
                        <a:pt x="150" y="187"/>
                      </a:lnTo>
                      <a:lnTo>
                        <a:pt x="150" y="188"/>
                      </a:lnTo>
                      <a:lnTo>
                        <a:pt x="145" y="194"/>
                      </a:lnTo>
                      <a:lnTo>
                        <a:pt x="141" y="200"/>
                      </a:lnTo>
                      <a:lnTo>
                        <a:pt x="141" y="201"/>
                      </a:lnTo>
                      <a:lnTo>
                        <a:pt x="141" y="202"/>
                      </a:lnTo>
                      <a:lnTo>
                        <a:pt x="140" y="204"/>
                      </a:lnTo>
                      <a:lnTo>
                        <a:pt x="140" y="205"/>
                      </a:lnTo>
                      <a:lnTo>
                        <a:pt x="137" y="208"/>
                      </a:lnTo>
                      <a:lnTo>
                        <a:pt x="137" y="209"/>
                      </a:lnTo>
                      <a:lnTo>
                        <a:pt x="136" y="211"/>
                      </a:lnTo>
                      <a:lnTo>
                        <a:pt x="135" y="211"/>
                      </a:lnTo>
                      <a:lnTo>
                        <a:pt x="134" y="211"/>
                      </a:lnTo>
                      <a:lnTo>
                        <a:pt x="134" y="212"/>
                      </a:lnTo>
                      <a:lnTo>
                        <a:pt x="133" y="214"/>
                      </a:lnTo>
                      <a:lnTo>
                        <a:pt x="133" y="217"/>
                      </a:lnTo>
                      <a:lnTo>
                        <a:pt x="132" y="217"/>
                      </a:lnTo>
                      <a:lnTo>
                        <a:pt x="132" y="218"/>
                      </a:lnTo>
                      <a:lnTo>
                        <a:pt x="132" y="219"/>
                      </a:lnTo>
                      <a:lnTo>
                        <a:pt x="131" y="220"/>
                      </a:lnTo>
                      <a:lnTo>
                        <a:pt x="130" y="221"/>
                      </a:lnTo>
                      <a:lnTo>
                        <a:pt x="129" y="222"/>
                      </a:lnTo>
                      <a:lnTo>
                        <a:pt x="128" y="223"/>
                      </a:lnTo>
                      <a:lnTo>
                        <a:pt x="127" y="225"/>
                      </a:lnTo>
                      <a:lnTo>
                        <a:pt x="126" y="227"/>
                      </a:lnTo>
                      <a:lnTo>
                        <a:pt x="125" y="229"/>
                      </a:lnTo>
                      <a:lnTo>
                        <a:pt x="123" y="230"/>
                      </a:lnTo>
                      <a:lnTo>
                        <a:pt x="122" y="231"/>
                      </a:lnTo>
                      <a:lnTo>
                        <a:pt x="121" y="232"/>
                      </a:lnTo>
                      <a:lnTo>
                        <a:pt x="120" y="232"/>
                      </a:lnTo>
                      <a:lnTo>
                        <a:pt x="118" y="235"/>
                      </a:lnTo>
                      <a:lnTo>
                        <a:pt x="116" y="237"/>
                      </a:lnTo>
                      <a:lnTo>
                        <a:pt x="115" y="239"/>
                      </a:lnTo>
                      <a:lnTo>
                        <a:pt x="115" y="240"/>
                      </a:lnTo>
                      <a:lnTo>
                        <a:pt x="113" y="241"/>
                      </a:lnTo>
                      <a:lnTo>
                        <a:pt x="112" y="243"/>
                      </a:lnTo>
                      <a:lnTo>
                        <a:pt x="112" y="244"/>
                      </a:lnTo>
                      <a:lnTo>
                        <a:pt x="103" y="244"/>
                      </a:lnTo>
                      <a:lnTo>
                        <a:pt x="95" y="244"/>
                      </a:lnTo>
                      <a:lnTo>
                        <a:pt x="86" y="244"/>
                      </a:lnTo>
                      <a:lnTo>
                        <a:pt x="85" y="246"/>
                      </a:lnTo>
                      <a:lnTo>
                        <a:pt x="79" y="262"/>
                      </a:lnTo>
                      <a:lnTo>
                        <a:pt x="72" y="279"/>
                      </a:lnTo>
                      <a:lnTo>
                        <a:pt x="68" y="286"/>
                      </a:lnTo>
                      <a:lnTo>
                        <a:pt x="66" y="293"/>
                      </a:lnTo>
                      <a:lnTo>
                        <a:pt x="65" y="295"/>
                      </a:lnTo>
                      <a:lnTo>
                        <a:pt x="64" y="295"/>
                      </a:lnTo>
                      <a:lnTo>
                        <a:pt x="63" y="296"/>
                      </a:lnTo>
                      <a:lnTo>
                        <a:pt x="62" y="296"/>
                      </a:lnTo>
                      <a:lnTo>
                        <a:pt x="61" y="297"/>
                      </a:lnTo>
                      <a:lnTo>
                        <a:pt x="60" y="297"/>
                      </a:lnTo>
                      <a:lnTo>
                        <a:pt x="59" y="297"/>
                      </a:lnTo>
                      <a:lnTo>
                        <a:pt x="58" y="297"/>
                      </a:lnTo>
                      <a:lnTo>
                        <a:pt x="58" y="299"/>
                      </a:lnTo>
                      <a:lnTo>
                        <a:pt x="57" y="300"/>
                      </a:lnTo>
                      <a:lnTo>
                        <a:pt x="56" y="300"/>
                      </a:lnTo>
                      <a:lnTo>
                        <a:pt x="55" y="300"/>
                      </a:lnTo>
                      <a:lnTo>
                        <a:pt x="54" y="299"/>
                      </a:lnTo>
                      <a:lnTo>
                        <a:pt x="53" y="299"/>
                      </a:lnTo>
                      <a:lnTo>
                        <a:pt x="51" y="299"/>
                      </a:lnTo>
                      <a:lnTo>
                        <a:pt x="52" y="299"/>
                      </a:lnTo>
                      <a:lnTo>
                        <a:pt x="52" y="298"/>
                      </a:lnTo>
                      <a:lnTo>
                        <a:pt x="51" y="298"/>
                      </a:lnTo>
                      <a:lnTo>
                        <a:pt x="49" y="298"/>
                      </a:lnTo>
                      <a:lnTo>
                        <a:pt x="48" y="298"/>
                      </a:lnTo>
                      <a:lnTo>
                        <a:pt x="47" y="298"/>
                      </a:lnTo>
                      <a:lnTo>
                        <a:pt x="46" y="297"/>
                      </a:lnTo>
                      <a:lnTo>
                        <a:pt x="44" y="297"/>
                      </a:lnTo>
                      <a:lnTo>
                        <a:pt x="43" y="297"/>
                      </a:lnTo>
                      <a:lnTo>
                        <a:pt x="42" y="297"/>
                      </a:lnTo>
                      <a:lnTo>
                        <a:pt x="41" y="297"/>
                      </a:lnTo>
                      <a:lnTo>
                        <a:pt x="40" y="296"/>
                      </a:lnTo>
                      <a:lnTo>
                        <a:pt x="39" y="296"/>
                      </a:lnTo>
                      <a:lnTo>
                        <a:pt x="38" y="297"/>
                      </a:lnTo>
                      <a:lnTo>
                        <a:pt x="37" y="298"/>
                      </a:lnTo>
                      <a:lnTo>
                        <a:pt x="37" y="299"/>
                      </a:lnTo>
                      <a:lnTo>
                        <a:pt x="36" y="299"/>
                      </a:lnTo>
                      <a:lnTo>
                        <a:pt x="36" y="300"/>
                      </a:lnTo>
                      <a:lnTo>
                        <a:pt x="35" y="300"/>
                      </a:lnTo>
                      <a:lnTo>
                        <a:pt x="34" y="299"/>
                      </a:lnTo>
                      <a:lnTo>
                        <a:pt x="33" y="299"/>
                      </a:lnTo>
                      <a:lnTo>
                        <a:pt x="33" y="297"/>
                      </a:lnTo>
                      <a:lnTo>
                        <a:pt x="33" y="295"/>
                      </a:lnTo>
                      <a:lnTo>
                        <a:pt x="32" y="295"/>
                      </a:lnTo>
                      <a:lnTo>
                        <a:pt x="31" y="294"/>
                      </a:lnTo>
                      <a:lnTo>
                        <a:pt x="30" y="293"/>
                      </a:lnTo>
                      <a:lnTo>
                        <a:pt x="29" y="293"/>
                      </a:lnTo>
                      <a:lnTo>
                        <a:pt x="28" y="293"/>
                      </a:lnTo>
                      <a:lnTo>
                        <a:pt x="27" y="293"/>
                      </a:lnTo>
                      <a:lnTo>
                        <a:pt x="25" y="293"/>
                      </a:lnTo>
                      <a:lnTo>
                        <a:pt x="24" y="293"/>
                      </a:lnTo>
                      <a:lnTo>
                        <a:pt x="23" y="293"/>
                      </a:lnTo>
                      <a:lnTo>
                        <a:pt x="22" y="293"/>
                      </a:lnTo>
                      <a:lnTo>
                        <a:pt x="21" y="293"/>
                      </a:lnTo>
                      <a:lnTo>
                        <a:pt x="20" y="293"/>
                      </a:lnTo>
                      <a:lnTo>
                        <a:pt x="19" y="292"/>
                      </a:lnTo>
                      <a:lnTo>
                        <a:pt x="18" y="292"/>
                      </a:lnTo>
                      <a:lnTo>
                        <a:pt x="17" y="292"/>
                      </a:lnTo>
                      <a:lnTo>
                        <a:pt x="17" y="291"/>
                      </a:lnTo>
                      <a:lnTo>
                        <a:pt x="18" y="290"/>
                      </a:lnTo>
                      <a:lnTo>
                        <a:pt x="18" y="289"/>
                      </a:lnTo>
                      <a:lnTo>
                        <a:pt x="18" y="288"/>
                      </a:lnTo>
                      <a:lnTo>
                        <a:pt x="17" y="288"/>
                      </a:lnTo>
                      <a:lnTo>
                        <a:pt x="16" y="287"/>
                      </a:lnTo>
                      <a:lnTo>
                        <a:pt x="15" y="287"/>
                      </a:lnTo>
                      <a:lnTo>
                        <a:pt x="14" y="285"/>
                      </a:lnTo>
                      <a:lnTo>
                        <a:pt x="13" y="285"/>
                      </a:lnTo>
                      <a:lnTo>
                        <a:pt x="11" y="287"/>
                      </a:lnTo>
                      <a:lnTo>
                        <a:pt x="11" y="289"/>
                      </a:lnTo>
                      <a:lnTo>
                        <a:pt x="11" y="291"/>
                      </a:lnTo>
                      <a:lnTo>
                        <a:pt x="11" y="292"/>
                      </a:lnTo>
                      <a:lnTo>
                        <a:pt x="10" y="292"/>
                      </a:lnTo>
                      <a:lnTo>
                        <a:pt x="9" y="291"/>
                      </a:lnTo>
                      <a:lnTo>
                        <a:pt x="8" y="290"/>
                      </a:lnTo>
                      <a:lnTo>
                        <a:pt x="7" y="289"/>
                      </a:lnTo>
                      <a:lnTo>
                        <a:pt x="6" y="289"/>
                      </a:lnTo>
                      <a:lnTo>
                        <a:pt x="6" y="288"/>
                      </a:lnTo>
                      <a:lnTo>
                        <a:pt x="5" y="288"/>
                      </a:lnTo>
                      <a:lnTo>
                        <a:pt x="4" y="287"/>
                      </a:lnTo>
                      <a:lnTo>
                        <a:pt x="4" y="286"/>
                      </a:lnTo>
                      <a:lnTo>
                        <a:pt x="3" y="286"/>
                      </a:lnTo>
                      <a:lnTo>
                        <a:pt x="3" y="285"/>
                      </a:lnTo>
                      <a:lnTo>
                        <a:pt x="3" y="266"/>
                      </a:lnTo>
                      <a:lnTo>
                        <a:pt x="2" y="258"/>
                      </a:lnTo>
                      <a:lnTo>
                        <a:pt x="2" y="239"/>
                      </a:lnTo>
                      <a:lnTo>
                        <a:pt x="1" y="223"/>
                      </a:lnTo>
                      <a:lnTo>
                        <a:pt x="1" y="218"/>
                      </a:lnTo>
                      <a:lnTo>
                        <a:pt x="1" y="217"/>
                      </a:lnTo>
                      <a:lnTo>
                        <a:pt x="1" y="215"/>
                      </a:lnTo>
                      <a:lnTo>
                        <a:pt x="1" y="209"/>
                      </a:lnTo>
                      <a:lnTo>
                        <a:pt x="1" y="188"/>
                      </a:lnTo>
                      <a:lnTo>
                        <a:pt x="1" y="175"/>
                      </a:lnTo>
                      <a:lnTo>
                        <a:pt x="1" y="149"/>
                      </a:lnTo>
                      <a:lnTo>
                        <a:pt x="0" y="107"/>
                      </a:lnTo>
                      <a:lnTo>
                        <a:pt x="0" y="73"/>
                      </a:lnTo>
                      <a:lnTo>
                        <a:pt x="0" y="72"/>
                      </a:lnTo>
                      <a:lnTo>
                        <a:pt x="0" y="71"/>
                      </a:lnTo>
                      <a:lnTo>
                        <a:pt x="4" y="46"/>
                      </a:lnTo>
                      <a:lnTo>
                        <a:pt x="4" y="45"/>
                      </a:lnTo>
                      <a:lnTo>
                        <a:pt x="4" y="44"/>
                      </a:lnTo>
                      <a:lnTo>
                        <a:pt x="4" y="43"/>
                      </a:lnTo>
                      <a:lnTo>
                        <a:pt x="5" y="43"/>
                      </a:lnTo>
                      <a:lnTo>
                        <a:pt x="5" y="42"/>
                      </a:lnTo>
                      <a:lnTo>
                        <a:pt x="4" y="42"/>
                      </a:lnTo>
                      <a:lnTo>
                        <a:pt x="4" y="41"/>
                      </a:lnTo>
                      <a:lnTo>
                        <a:pt x="4" y="40"/>
                      </a:lnTo>
                      <a:lnTo>
                        <a:pt x="4" y="39"/>
                      </a:lnTo>
                      <a:lnTo>
                        <a:pt x="4" y="38"/>
                      </a:lnTo>
                      <a:lnTo>
                        <a:pt x="4" y="37"/>
                      </a:lnTo>
                      <a:lnTo>
                        <a:pt x="5" y="37"/>
                      </a:lnTo>
                      <a:lnTo>
                        <a:pt x="6" y="37"/>
                      </a:lnTo>
                      <a:lnTo>
                        <a:pt x="6" y="36"/>
                      </a:lnTo>
                      <a:lnTo>
                        <a:pt x="6" y="35"/>
                      </a:lnTo>
                      <a:lnTo>
                        <a:pt x="6" y="34"/>
                      </a:lnTo>
                      <a:lnTo>
                        <a:pt x="7" y="32"/>
                      </a:lnTo>
                      <a:lnTo>
                        <a:pt x="8" y="31"/>
                      </a:lnTo>
                      <a:lnTo>
                        <a:pt x="9" y="30"/>
                      </a:lnTo>
                      <a:lnTo>
                        <a:pt x="10" y="30"/>
                      </a:lnTo>
                      <a:lnTo>
                        <a:pt x="10" y="29"/>
                      </a:lnTo>
                      <a:lnTo>
                        <a:pt x="10" y="28"/>
                      </a:lnTo>
                      <a:lnTo>
                        <a:pt x="10" y="27"/>
                      </a:lnTo>
                      <a:lnTo>
                        <a:pt x="9" y="26"/>
                      </a:lnTo>
                      <a:lnTo>
                        <a:pt x="9" y="25"/>
                      </a:lnTo>
                      <a:lnTo>
                        <a:pt x="9" y="24"/>
                      </a:lnTo>
                      <a:lnTo>
                        <a:pt x="10" y="23"/>
                      </a:lnTo>
                      <a:lnTo>
                        <a:pt x="11" y="23"/>
                      </a:lnTo>
                      <a:lnTo>
                        <a:pt x="11" y="22"/>
                      </a:lnTo>
                      <a:lnTo>
                        <a:pt x="11" y="21"/>
                      </a:lnTo>
                      <a:lnTo>
                        <a:pt x="12" y="21"/>
                      </a:lnTo>
                      <a:lnTo>
                        <a:pt x="13" y="21"/>
                      </a:lnTo>
                      <a:lnTo>
                        <a:pt x="13" y="22"/>
                      </a:lnTo>
                      <a:lnTo>
                        <a:pt x="14" y="21"/>
                      </a:lnTo>
                      <a:lnTo>
                        <a:pt x="15" y="21"/>
                      </a:lnTo>
                      <a:lnTo>
                        <a:pt x="16" y="21"/>
                      </a:lnTo>
                      <a:lnTo>
                        <a:pt x="16" y="22"/>
                      </a:lnTo>
                      <a:lnTo>
                        <a:pt x="17" y="22"/>
                      </a:lnTo>
                      <a:lnTo>
                        <a:pt x="17" y="21"/>
                      </a:lnTo>
                      <a:lnTo>
                        <a:pt x="19" y="21"/>
                      </a:lnTo>
                      <a:lnTo>
                        <a:pt x="20" y="21"/>
                      </a:lnTo>
                      <a:lnTo>
                        <a:pt x="20" y="20"/>
                      </a:lnTo>
                      <a:lnTo>
                        <a:pt x="21" y="20"/>
                      </a:lnTo>
                      <a:lnTo>
                        <a:pt x="22" y="20"/>
                      </a:lnTo>
                      <a:lnTo>
                        <a:pt x="22" y="18"/>
                      </a:lnTo>
                      <a:lnTo>
                        <a:pt x="23" y="18"/>
                      </a:lnTo>
                      <a:lnTo>
                        <a:pt x="24" y="18"/>
                      </a:lnTo>
                      <a:lnTo>
                        <a:pt x="24" y="19"/>
                      </a:lnTo>
                      <a:lnTo>
                        <a:pt x="24" y="18"/>
                      </a:lnTo>
                      <a:lnTo>
                        <a:pt x="25" y="18"/>
                      </a:lnTo>
                      <a:lnTo>
                        <a:pt x="26" y="18"/>
                      </a:lnTo>
                      <a:lnTo>
                        <a:pt x="26" y="17"/>
                      </a:lnTo>
                      <a:lnTo>
                        <a:pt x="26" y="16"/>
                      </a:lnTo>
                      <a:lnTo>
                        <a:pt x="26" y="15"/>
                      </a:lnTo>
                      <a:lnTo>
                        <a:pt x="27" y="16"/>
                      </a:lnTo>
                      <a:lnTo>
                        <a:pt x="28" y="17"/>
                      </a:lnTo>
                      <a:lnTo>
                        <a:pt x="28" y="16"/>
                      </a:lnTo>
                      <a:lnTo>
                        <a:pt x="29" y="16"/>
                      </a:lnTo>
                      <a:lnTo>
                        <a:pt x="29" y="15"/>
                      </a:lnTo>
                      <a:lnTo>
                        <a:pt x="28" y="15"/>
                      </a:lnTo>
                      <a:lnTo>
                        <a:pt x="27" y="15"/>
                      </a:lnTo>
                      <a:lnTo>
                        <a:pt x="27" y="14"/>
                      </a:lnTo>
                      <a:lnTo>
                        <a:pt x="28" y="12"/>
                      </a:lnTo>
                      <a:lnTo>
                        <a:pt x="28" y="10"/>
                      </a:lnTo>
                      <a:lnTo>
                        <a:pt x="28" y="9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" name="Freeform 123">
                  <a:extLst>
                    <a:ext uri="{FF2B5EF4-FFF2-40B4-BE49-F238E27FC236}">
                      <a16:creationId xmlns:a16="http://schemas.microsoft.com/office/drawing/2014/main" id="{02B1485D-BD2E-43AD-AA5B-36D521AF9F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91400" y="3656013"/>
                  <a:ext cx="1187450" cy="779462"/>
                </a:xfrm>
                <a:custGeom>
                  <a:avLst/>
                  <a:gdLst>
                    <a:gd name="T0" fmla="*/ 717 w 748"/>
                    <a:gd name="T1" fmla="*/ 115 h 491"/>
                    <a:gd name="T2" fmla="*/ 688 w 748"/>
                    <a:gd name="T3" fmla="*/ 139 h 491"/>
                    <a:gd name="T4" fmla="*/ 668 w 748"/>
                    <a:gd name="T5" fmla="*/ 157 h 491"/>
                    <a:gd name="T6" fmla="*/ 651 w 748"/>
                    <a:gd name="T7" fmla="*/ 175 h 491"/>
                    <a:gd name="T8" fmla="*/ 630 w 748"/>
                    <a:gd name="T9" fmla="*/ 196 h 491"/>
                    <a:gd name="T10" fmla="*/ 611 w 748"/>
                    <a:gd name="T11" fmla="*/ 216 h 491"/>
                    <a:gd name="T12" fmla="*/ 592 w 748"/>
                    <a:gd name="T13" fmla="*/ 236 h 491"/>
                    <a:gd name="T14" fmla="*/ 573 w 748"/>
                    <a:gd name="T15" fmla="*/ 254 h 491"/>
                    <a:gd name="T16" fmla="*/ 560 w 748"/>
                    <a:gd name="T17" fmla="*/ 265 h 491"/>
                    <a:gd name="T18" fmla="*/ 547 w 748"/>
                    <a:gd name="T19" fmla="*/ 281 h 491"/>
                    <a:gd name="T20" fmla="*/ 535 w 748"/>
                    <a:gd name="T21" fmla="*/ 294 h 491"/>
                    <a:gd name="T22" fmla="*/ 512 w 748"/>
                    <a:gd name="T23" fmla="*/ 321 h 491"/>
                    <a:gd name="T24" fmla="*/ 496 w 748"/>
                    <a:gd name="T25" fmla="*/ 344 h 491"/>
                    <a:gd name="T26" fmla="*/ 485 w 748"/>
                    <a:gd name="T27" fmla="*/ 360 h 491"/>
                    <a:gd name="T28" fmla="*/ 471 w 748"/>
                    <a:gd name="T29" fmla="*/ 380 h 491"/>
                    <a:gd name="T30" fmla="*/ 458 w 748"/>
                    <a:gd name="T31" fmla="*/ 400 h 491"/>
                    <a:gd name="T32" fmla="*/ 445 w 748"/>
                    <a:gd name="T33" fmla="*/ 419 h 491"/>
                    <a:gd name="T34" fmla="*/ 432 w 748"/>
                    <a:gd name="T35" fmla="*/ 442 h 491"/>
                    <a:gd name="T36" fmla="*/ 422 w 748"/>
                    <a:gd name="T37" fmla="*/ 463 h 491"/>
                    <a:gd name="T38" fmla="*/ 418 w 748"/>
                    <a:gd name="T39" fmla="*/ 477 h 491"/>
                    <a:gd name="T40" fmla="*/ 414 w 748"/>
                    <a:gd name="T41" fmla="*/ 491 h 491"/>
                    <a:gd name="T42" fmla="*/ 410 w 748"/>
                    <a:gd name="T43" fmla="*/ 477 h 491"/>
                    <a:gd name="T44" fmla="*/ 401 w 748"/>
                    <a:gd name="T45" fmla="*/ 463 h 491"/>
                    <a:gd name="T46" fmla="*/ 404 w 748"/>
                    <a:gd name="T47" fmla="*/ 456 h 491"/>
                    <a:gd name="T48" fmla="*/ 411 w 748"/>
                    <a:gd name="T49" fmla="*/ 465 h 491"/>
                    <a:gd name="T50" fmla="*/ 418 w 748"/>
                    <a:gd name="T51" fmla="*/ 464 h 491"/>
                    <a:gd name="T52" fmla="*/ 411 w 748"/>
                    <a:gd name="T53" fmla="*/ 448 h 491"/>
                    <a:gd name="T54" fmla="*/ 394 w 748"/>
                    <a:gd name="T55" fmla="*/ 435 h 491"/>
                    <a:gd name="T56" fmla="*/ 374 w 748"/>
                    <a:gd name="T57" fmla="*/ 426 h 491"/>
                    <a:gd name="T58" fmla="*/ 341 w 748"/>
                    <a:gd name="T59" fmla="*/ 417 h 491"/>
                    <a:gd name="T60" fmla="*/ 321 w 748"/>
                    <a:gd name="T61" fmla="*/ 406 h 491"/>
                    <a:gd name="T62" fmla="*/ 288 w 748"/>
                    <a:gd name="T63" fmla="*/ 403 h 491"/>
                    <a:gd name="T64" fmla="*/ 243 w 748"/>
                    <a:gd name="T65" fmla="*/ 406 h 491"/>
                    <a:gd name="T66" fmla="*/ 209 w 748"/>
                    <a:gd name="T67" fmla="*/ 410 h 491"/>
                    <a:gd name="T68" fmla="*/ 179 w 748"/>
                    <a:gd name="T69" fmla="*/ 415 h 491"/>
                    <a:gd name="T70" fmla="*/ 130 w 748"/>
                    <a:gd name="T71" fmla="*/ 425 h 491"/>
                    <a:gd name="T72" fmla="*/ 100 w 748"/>
                    <a:gd name="T73" fmla="*/ 433 h 491"/>
                    <a:gd name="T74" fmla="*/ 71 w 748"/>
                    <a:gd name="T75" fmla="*/ 442 h 491"/>
                    <a:gd name="T76" fmla="*/ 48 w 748"/>
                    <a:gd name="T77" fmla="*/ 450 h 491"/>
                    <a:gd name="T78" fmla="*/ 42 w 748"/>
                    <a:gd name="T79" fmla="*/ 444 h 491"/>
                    <a:gd name="T80" fmla="*/ 48 w 748"/>
                    <a:gd name="T81" fmla="*/ 433 h 491"/>
                    <a:gd name="T82" fmla="*/ 37 w 748"/>
                    <a:gd name="T83" fmla="*/ 428 h 491"/>
                    <a:gd name="T84" fmla="*/ 41 w 748"/>
                    <a:gd name="T85" fmla="*/ 413 h 491"/>
                    <a:gd name="T86" fmla="*/ 36 w 748"/>
                    <a:gd name="T87" fmla="*/ 388 h 491"/>
                    <a:gd name="T88" fmla="*/ 30 w 748"/>
                    <a:gd name="T89" fmla="*/ 376 h 491"/>
                    <a:gd name="T90" fmla="*/ 28 w 748"/>
                    <a:gd name="T91" fmla="*/ 363 h 491"/>
                    <a:gd name="T92" fmla="*/ 19 w 748"/>
                    <a:gd name="T93" fmla="*/ 358 h 491"/>
                    <a:gd name="T94" fmla="*/ 11 w 748"/>
                    <a:gd name="T95" fmla="*/ 353 h 491"/>
                    <a:gd name="T96" fmla="*/ 11 w 748"/>
                    <a:gd name="T97" fmla="*/ 351 h 491"/>
                    <a:gd name="T98" fmla="*/ 5 w 748"/>
                    <a:gd name="T99" fmla="*/ 346 h 491"/>
                    <a:gd name="T100" fmla="*/ 1 w 748"/>
                    <a:gd name="T101" fmla="*/ 342 h 491"/>
                    <a:gd name="T102" fmla="*/ 3 w 748"/>
                    <a:gd name="T103" fmla="*/ 334 h 491"/>
                    <a:gd name="T104" fmla="*/ 12 w 748"/>
                    <a:gd name="T105" fmla="*/ 333 h 491"/>
                    <a:gd name="T106" fmla="*/ 20 w 748"/>
                    <a:gd name="T107" fmla="*/ 330 h 491"/>
                    <a:gd name="T108" fmla="*/ 30 w 748"/>
                    <a:gd name="T109" fmla="*/ 332 h 491"/>
                    <a:gd name="T110" fmla="*/ 38 w 748"/>
                    <a:gd name="T111" fmla="*/ 325 h 491"/>
                    <a:gd name="T112" fmla="*/ 50 w 748"/>
                    <a:gd name="T113" fmla="*/ 327 h 491"/>
                    <a:gd name="T114" fmla="*/ 57 w 748"/>
                    <a:gd name="T115" fmla="*/ 319 h 491"/>
                    <a:gd name="T116" fmla="*/ 66 w 748"/>
                    <a:gd name="T117" fmla="*/ 310 h 491"/>
                    <a:gd name="T118" fmla="*/ 73 w 748"/>
                    <a:gd name="T119" fmla="*/ 307 h 491"/>
                    <a:gd name="T120" fmla="*/ 349 w 748"/>
                    <a:gd name="T121" fmla="*/ 244 h 491"/>
                    <a:gd name="T122" fmla="*/ 328 w 748"/>
                    <a:gd name="T123" fmla="*/ 234 h 491"/>
                    <a:gd name="T124" fmla="*/ 331 w 748"/>
                    <a:gd name="T125" fmla="*/ 214 h 491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748"/>
                    <a:gd name="T190" fmla="*/ 0 h 491"/>
                    <a:gd name="T191" fmla="*/ 748 w 748"/>
                    <a:gd name="T192" fmla="*/ 491 h 491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748" h="491">
                      <a:moveTo>
                        <a:pt x="510" y="29"/>
                      </a:moveTo>
                      <a:lnTo>
                        <a:pt x="512" y="27"/>
                      </a:lnTo>
                      <a:lnTo>
                        <a:pt x="553" y="0"/>
                      </a:lnTo>
                      <a:lnTo>
                        <a:pt x="708" y="55"/>
                      </a:lnTo>
                      <a:lnTo>
                        <a:pt x="743" y="102"/>
                      </a:lnTo>
                      <a:lnTo>
                        <a:pt x="748" y="109"/>
                      </a:lnTo>
                      <a:lnTo>
                        <a:pt x="740" y="109"/>
                      </a:lnTo>
                      <a:lnTo>
                        <a:pt x="739" y="109"/>
                      </a:lnTo>
                      <a:lnTo>
                        <a:pt x="739" y="108"/>
                      </a:lnTo>
                      <a:lnTo>
                        <a:pt x="739" y="107"/>
                      </a:lnTo>
                      <a:lnTo>
                        <a:pt x="726" y="108"/>
                      </a:lnTo>
                      <a:lnTo>
                        <a:pt x="725" y="109"/>
                      </a:lnTo>
                      <a:lnTo>
                        <a:pt x="725" y="110"/>
                      </a:lnTo>
                      <a:lnTo>
                        <a:pt x="722" y="111"/>
                      </a:lnTo>
                      <a:lnTo>
                        <a:pt x="720" y="113"/>
                      </a:lnTo>
                      <a:lnTo>
                        <a:pt x="717" y="115"/>
                      </a:lnTo>
                      <a:lnTo>
                        <a:pt x="715" y="116"/>
                      </a:lnTo>
                      <a:lnTo>
                        <a:pt x="714" y="116"/>
                      </a:lnTo>
                      <a:lnTo>
                        <a:pt x="712" y="118"/>
                      </a:lnTo>
                      <a:lnTo>
                        <a:pt x="711" y="119"/>
                      </a:lnTo>
                      <a:lnTo>
                        <a:pt x="709" y="121"/>
                      </a:lnTo>
                      <a:lnTo>
                        <a:pt x="705" y="123"/>
                      </a:lnTo>
                      <a:lnTo>
                        <a:pt x="704" y="125"/>
                      </a:lnTo>
                      <a:lnTo>
                        <a:pt x="699" y="128"/>
                      </a:lnTo>
                      <a:lnTo>
                        <a:pt x="698" y="130"/>
                      </a:lnTo>
                      <a:lnTo>
                        <a:pt x="697" y="131"/>
                      </a:lnTo>
                      <a:lnTo>
                        <a:pt x="696" y="132"/>
                      </a:lnTo>
                      <a:lnTo>
                        <a:pt x="693" y="134"/>
                      </a:lnTo>
                      <a:lnTo>
                        <a:pt x="692" y="135"/>
                      </a:lnTo>
                      <a:lnTo>
                        <a:pt x="690" y="137"/>
                      </a:lnTo>
                      <a:lnTo>
                        <a:pt x="689" y="138"/>
                      </a:lnTo>
                      <a:lnTo>
                        <a:pt x="688" y="139"/>
                      </a:lnTo>
                      <a:lnTo>
                        <a:pt x="687" y="140"/>
                      </a:lnTo>
                      <a:lnTo>
                        <a:pt x="685" y="142"/>
                      </a:lnTo>
                      <a:lnTo>
                        <a:pt x="681" y="146"/>
                      </a:lnTo>
                      <a:lnTo>
                        <a:pt x="680" y="147"/>
                      </a:lnTo>
                      <a:lnTo>
                        <a:pt x="677" y="150"/>
                      </a:lnTo>
                      <a:lnTo>
                        <a:pt x="676" y="151"/>
                      </a:lnTo>
                      <a:lnTo>
                        <a:pt x="675" y="152"/>
                      </a:lnTo>
                      <a:lnTo>
                        <a:pt x="673" y="153"/>
                      </a:lnTo>
                      <a:lnTo>
                        <a:pt x="672" y="153"/>
                      </a:lnTo>
                      <a:lnTo>
                        <a:pt x="671" y="153"/>
                      </a:lnTo>
                      <a:lnTo>
                        <a:pt x="671" y="154"/>
                      </a:lnTo>
                      <a:lnTo>
                        <a:pt x="671" y="155"/>
                      </a:lnTo>
                      <a:lnTo>
                        <a:pt x="670" y="156"/>
                      </a:lnTo>
                      <a:lnTo>
                        <a:pt x="669" y="157"/>
                      </a:lnTo>
                      <a:lnTo>
                        <a:pt x="668" y="157"/>
                      </a:lnTo>
                      <a:lnTo>
                        <a:pt x="666" y="159"/>
                      </a:lnTo>
                      <a:lnTo>
                        <a:pt x="665" y="161"/>
                      </a:lnTo>
                      <a:lnTo>
                        <a:pt x="663" y="162"/>
                      </a:lnTo>
                      <a:lnTo>
                        <a:pt x="662" y="163"/>
                      </a:lnTo>
                      <a:lnTo>
                        <a:pt x="661" y="164"/>
                      </a:lnTo>
                      <a:lnTo>
                        <a:pt x="659" y="167"/>
                      </a:lnTo>
                      <a:lnTo>
                        <a:pt x="658" y="169"/>
                      </a:lnTo>
                      <a:lnTo>
                        <a:pt x="657" y="169"/>
                      </a:lnTo>
                      <a:lnTo>
                        <a:pt x="657" y="170"/>
                      </a:lnTo>
                      <a:lnTo>
                        <a:pt x="656" y="171"/>
                      </a:lnTo>
                      <a:lnTo>
                        <a:pt x="655" y="172"/>
                      </a:lnTo>
                      <a:lnTo>
                        <a:pt x="654" y="173"/>
                      </a:lnTo>
                      <a:lnTo>
                        <a:pt x="652" y="174"/>
                      </a:lnTo>
                      <a:lnTo>
                        <a:pt x="652" y="175"/>
                      </a:lnTo>
                      <a:lnTo>
                        <a:pt x="651" y="175"/>
                      </a:lnTo>
                      <a:lnTo>
                        <a:pt x="649" y="177"/>
                      </a:lnTo>
                      <a:lnTo>
                        <a:pt x="648" y="177"/>
                      </a:lnTo>
                      <a:lnTo>
                        <a:pt x="646" y="180"/>
                      </a:lnTo>
                      <a:lnTo>
                        <a:pt x="644" y="181"/>
                      </a:lnTo>
                      <a:lnTo>
                        <a:pt x="643" y="182"/>
                      </a:lnTo>
                      <a:lnTo>
                        <a:pt x="642" y="183"/>
                      </a:lnTo>
                      <a:lnTo>
                        <a:pt x="640" y="186"/>
                      </a:lnTo>
                      <a:lnTo>
                        <a:pt x="639" y="186"/>
                      </a:lnTo>
                      <a:lnTo>
                        <a:pt x="638" y="187"/>
                      </a:lnTo>
                      <a:lnTo>
                        <a:pt x="635" y="191"/>
                      </a:lnTo>
                      <a:lnTo>
                        <a:pt x="634" y="192"/>
                      </a:lnTo>
                      <a:lnTo>
                        <a:pt x="633" y="193"/>
                      </a:lnTo>
                      <a:lnTo>
                        <a:pt x="632" y="194"/>
                      </a:lnTo>
                      <a:lnTo>
                        <a:pt x="630" y="196"/>
                      </a:lnTo>
                      <a:lnTo>
                        <a:pt x="629" y="197"/>
                      </a:lnTo>
                      <a:lnTo>
                        <a:pt x="628" y="198"/>
                      </a:lnTo>
                      <a:lnTo>
                        <a:pt x="625" y="201"/>
                      </a:lnTo>
                      <a:lnTo>
                        <a:pt x="624" y="202"/>
                      </a:lnTo>
                      <a:lnTo>
                        <a:pt x="623" y="204"/>
                      </a:lnTo>
                      <a:lnTo>
                        <a:pt x="622" y="205"/>
                      </a:lnTo>
                      <a:lnTo>
                        <a:pt x="621" y="205"/>
                      </a:lnTo>
                      <a:lnTo>
                        <a:pt x="620" y="206"/>
                      </a:lnTo>
                      <a:lnTo>
                        <a:pt x="620" y="207"/>
                      </a:lnTo>
                      <a:lnTo>
                        <a:pt x="619" y="208"/>
                      </a:lnTo>
                      <a:lnTo>
                        <a:pt x="618" y="208"/>
                      </a:lnTo>
                      <a:lnTo>
                        <a:pt x="618" y="209"/>
                      </a:lnTo>
                      <a:lnTo>
                        <a:pt x="617" y="210"/>
                      </a:lnTo>
                      <a:lnTo>
                        <a:pt x="615" y="212"/>
                      </a:lnTo>
                      <a:lnTo>
                        <a:pt x="613" y="215"/>
                      </a:lnTo>
                      <a:lnTo>
                        <a:pt x="611" y="216"/>
                      </a:lnTo>
                      <a:lnTo>
                        <a:pt x="610" y="217"/>
                      </a:lnTo>
                      <a:lnTo>
                        <a:pt x="607" y="221"/>
                      </a:lnTo>
                      <a:lnTo>
                        <a:pt x="606" y="221"/>
                      </a:lnTo>
                      <a:lnTo>
                        <a:pt x="605" y="222"/>
                      </a:lnTo>
                      <a:lnTo>
                        <a:pt x="603" y="225"/>
                      </a:lnTo>
                      <a:lnTo>
                        <a:pt x="602" y="226"/>
                      </a:lnTo>
                      <a:lnTo>
                        <a:pt x="601" y="227"/>
                      </a:lnTo>
                      <a:lnTo>
                        <a:pt x="599" y="228"/>
                      </a:lnTo>
                      <a:lnTo>
                        <a:pt x="599" y="229"/>
                      </a:lnTo>
                      <a:lnTo>
                        <a:pt x="598" y="231"/>
                      </a:lnTo>
                      <a:lnTo>
                        <a:pt x="597" y="232"/>
                      </a:lnTo>
                      <a:lnTo>
                        <a:pt x="595" y="233"/>
                      </a:lnTo>
                      <a:lnTo>
                        <a:pt x="594" y="234"/>
                      </a:lnTo>
                      <a:lnTo>
                        <a:pt x="593" y="234"/>
                      </a:lnTo>
                      <a:lnTo>
                        <a:pt x="593" y="235"/>
                      </a:lnTo>
                      <a:lnTo>
                        <a:pt x="592" y="236"/>
                      </a:lnTo>
                      <a:lnTo>
                        <a:pt x="591" y="237"/>
                      </a:lnTo>
                      <a:lnTo>
                        <a:pt x="588" y="239"/>
                      </a:lnTo>
                      <a:lnTo>
                        <a:pt x="588" y="240"/>
                      </a:lnTo>
                      <a:lnTo>
                        <a:pt x="586" y="242"/>
                      </a:lnTo>
                      <a:lnTo>
                        <a:pt x="584" y="244"/>
                      </a:lnTo>
                      <a:lnTo>
                        <a:pt x="582" y="245"/>
                      </a:lnTo>
                      <a:lnTo>
                        <a:pt x="582" y="246"/>
                      </a:lnTo>
                      <a:lnTo>
                        <a:pt x="581" y="247"/>
                      </a:lnTo>
                      <a:lnTo>
                        <a:pt x="580" y="248"/>
                      </a:lnTo>
                      <a:lnTo>
                        <a:pt x="579" y="248"/>
                      </a:lnTo>
                      <a:lnTo>
                        <a:pt x="579" y="249"/>
                      </a:lnTo>
                      <a:lnTo>
                        <a:pt x="577" y="250"/>
                      </a:lnTo>
                      <a:lnTo>
                        <a:pt x="576" y="252"/>
                      </a:lnTo>
                      <a:lnTo>
                        <a:pt x="575" y="253"/>
                      </a:lnTo>
                      <a:lnTo>
                        <a:pt x="574" y="253"/>
                      </a:lnTo>
                      <a:lnTo>
                        <a:pt x="573" y="254"/>
                      </a:lnTo>
                      <a:lnTo>
                        <a:pt x="572" y="255"/>
                      </a:lnTo>
                      <a:lnTo>
                        <a:pt x="571" y="256"/>
                      </a:lnTo>
                      <a:lnTo>
                        <a:pt x="570" y="256"/>
                      </a:lnTo>
                      <a:lnTo>
                        <a:pt x="569" y="257"/>
                      </a:lnTo>
                      <a:lnTo>
                        <a:pt x="568" y="258"/>
                      </a:lnTo>
                      <a:lnTo>
                        <a:pt x="567" y="259"/>
                      </a:lnTo>
                      <a:lnTo>
                        <a:pt x="566" y="260"/>
                      </a:lnTo>
                      <a:lnTo>
                        <a:pt x="565" y="261"/>
                      </a:lnTo>
                      <a:lnTo>
                        <a:pt x="564" y="261"/>
                      </a:lnTo>
                      <a:lnTo>
                        <a:pt x="564" y="262"/>
                      </a:lnTo>
                      <a:lnTo>
                        <a:pt x="563" y="263"/>
                      </a:lnTo>
                      <a:lnTo>
                        <a:pt x="562" y="263"/>
                      </a:lnTo>
                      <a:lnTo>
                        <a:pt x="561" y="264"/>
                      </a:lnTo>
                      <a:lnTo>
                        <a:pt x="560" y="265"/>
                      </a:lnTo>
                      <a:lnTo>
                        <a:pt x="559" y="267"/>
                      </a:lnTo>
                      <a:lnTo>
                        <a:pt x="558" y="268"/>
                      </a:lnTo>
                      <a:lnTo>
                        <a:pt x="558" y="269"/>
                      </a:lnTo>
                      <a:lnTo>
                        <a:pt x="556" y="271"/>
                      </a:lnTo>
                      <a:lnTo>
                        <a:pt x="556" y="272"/>
                      </a:lnTo>
                      <a:lnTo>
                        <a:pt x="555" y="272"/>
                      </a:lnTo>
                      <a:lnTo>
                        <a:pt x="550" y="275"/>
                      </a:lnTo>
                      <a:lnTo>
                        <a:pt x="549" y="276"/>
                      </a:lnTo>
                      <a:lnTo>
                        <a:pt x="548" y="277"/>
                      </a:lnTo>
                      <a:lnTo>
                        <a:pt x="548" y="278"/>
                      </a:lnTo>
                      <a:lnTo>
                        <a:pt x="547" y="278"/>
                      </a:lnTo>
                      <a:lnTo>
                        <a:pt x="547" y="279"/>
                      </a:lnTo>
                      <a:lnTo>
                        <a:pt x="547" y="280"/>
                      </a:lnTo>
                      <a:lnTo>
                        <a:pt x="547" y="281"/>
                      </a:lnTo>
                      <a:lnTo>
                        <a:pt x="546" y="282"/>
                      </a:lnTo>
                      <a:lnTo>
                        <a:pt x="545" y="282"/>
                      </a:lnTo>
                      <a:lnTo>
                        <a:pt x="545" y="283"/>
                      </a:lnTo>
                      <a:lnTo>
                        <a:pt x="543" y="285"/>
                      </a:lnTo>
                      <a:lnTo>
                        <a:pt x="542" y="285"/>
                      </a:lnTo>
                      <a:lnTo>
                        <a:pt x="541" y="287"/>
                      </a:lnTo>
                      <a:lnTo>
                        <a:pt x="540" y="288"/>
                      </a:lnTo>
                      <a:lnTo>
                        <a:pt x="539" y="289"/>
                      </a:lnTo>
                      <a:lnTo>
                        <a:pt x="538" y="291"/>
                      </a:lnTo>
                      <a:lnTo>
                        <a:pt x="537" y="291"/>
                      </a:lnTo>
                      <a:lnTo>
                        <a:pt x="536" y="292"/>
                      </a:lnTo>
                      <a:lnTo>
                        <a:pt x="535" y="293"/>
                      </a:lnTo>
                      <a:lnTo>
                        <a:pt x="535" y="294"/>
                      </a:lnTo>
                      <a:lnTo>
                        <a:pt x="535" y="295"/>
                      </a:lnTo>
                      <a:lnTo>
                        <a:pt x="535" y="296"/>
                      </a:lnTo>
                      <a:lnTo>
                        <a:pt x="533" y="297"/>
                      </a:lnTo>
                      <a:lnTo>
                        <a:pt x="530" y="302"/>
                      </a:lnTo>
                      <a:lnTo>
                        <a:pt x="529" y="303"/>
                      </a:lnTo>
                      <a:lnTo>
                        <a:pt x="528" y="304"/>
                      </a:lnTo>
                      <a:lnTo>
                        <a:pt x="527" y="305"/>
                      </a:lnTo>
                      <a:lnTo>
                        <a:pt x="524" y="308"/>
                      </a:lnTo>
                      <a:lnTo>
                        <a:pt x="523" y="309"/>
                      </a:lnTo>
                      <a:lnTo>
                        <a:pt x="522" y="311"/>
                      </a:lnTo>
                      <a:lnTo>
                        <a:pt x="520" y="313"/>
                      </a:lnTo>
                      <a:lnTo>
                        <a:pt x="519" y="314"/>
                      </a:lnTo>
                      <a:lnTo>
                        <a:pt x="516" y="318"/>
                      </a:lnTo>
                      <a:lnTo>
                        <a:pt x="515" y="319"/>
                      </a:lnTo>
                      <a:lnTo>
                        <a:pt x="512" y="321"/>
                      </a:lnTo>
                      <a:lnTo>
                        <a:pt x="512" y="322"/>
                      </a:lnTo>
                      <a:lnTo>
                        <a:pt x="511" y="324"/>
                      </a:lnTo>
                      <a:lnTo>
                        <a:pt x="510" y="326"/>
                      </a:lnTo>
                      <a:lnTo>
                        <a:pt x="508" y="326"/>
                      </a:lnTo>
                      <a:lnTo>
                        <a:pt x="507" y="328"/>
                      </a:lnTo>
                      <a:lnTo>
                        <a:pt x="506" y="329"/>
                      </a:lnTo>
                      <a:lnTo>
                        <a:pt x="506" y="330"/>
                      </a:lnTo>
                      <a:lnTo>
                        <a:pt x="506" y="331"/>
                      </a:lnTo>
                      <a:lnTo>
                        <a:pt x="505" y="332"/>
                      </a:lnTo>
                      <a:lnTo>
                        <a:pt x="503" y="334"/>
                      </a:lnTo>
                      <a:lnTo>
                        <a:pt x="501" y="337"/>
                      </a:lnTo>
                      <a:lnTo>
                        <a:pt x="500" y="339"/>
                      </a:lnTo>
                      <a:lnTo>
                        <a:pt x="499" y="340"/>
                      </a:lnTo>
                      <a:lnTo>
                        <a:pt x="496" y="343"/>
                      </a:lnTo>
                      <a:lnTo>
                        <a:pt x="496" y="344"/>
                      </a:lnTo>
                      <a:lnTo>
                        <a:pt x="495" y="345"/>
                      </a:lnTo>
                      <a:lnTo>
                        <a:pt x="495" y="346"/>
                      </a:lnTo>
                      <a:lnTo>
                        <a:pt x="495" y="347"/>
                      </a:lnTo>
                      <a:lnTo>
                        <a:pt x="494" y="348"/>
                      </a:lnTo>
                      <a:lnTo>
                        <a:pt x="492" y="350"/>
                      </a:lnTo>
                      <a:lnTo>
                        <a:pt x="491" y="351"/>
                      </a:lnTo>
                      <a:lnTo>
                        <a:pt x="491" y="352"/>
                      </a:lnTo>
                      <a:lnTo>
                        <a:pt x="490" y="352"/>
                      </a:lnTo>
                      <a:lnTo>
                        <a:pt x="489" y="355"/>
                      </a:lnTo>
                      <a:lnTo>
                        <a:pt x="488" y="355"/>
                      </a:lnTo>
                      <a:lnTo>
                        <a:pt x="488" y="356"/>
                      </a:lnTo>
                      <a:lnTo>
                        <a:pt x="487" y="357"/>
                      </a:lnTo>
                      <a:lnTo>
                        <a:pt x="486" y="359"/>
                      </a:lnTo>
                      <a:lnTo>
                        <a:pt x="485" y="360"/>
                      </a:lnTo>
                      <a:lnTo>
                        <a:pt x="485" y="361"/>
                      </a:lnTo>
                      <a:lnTo>
                        <a:pt x="484" y="361"/>
                      </a:lnTo>
                      <a:lnTo>
                        <a:pt x="483" y="361"/>
                      </a:lnTo>
                      <a:lnTo>
                        <a:pt x="483" y="364"/>
                      </a:lnTo>
                      <a:lnTo>
                        <a:pt x="480" y="367"/>
                      </a:lnTo>
                      <a:lnTo>
                        <a:pt x="479" y="368"/>
                      </a:lnTo>
                      <a:lnTo>
                        <a:pt x="479" y="369"/>
                      </a:lnTo>
                      <a:lnTo>
                        <a:pt x="477" y="371"/>
                      </a:lnTo>
                      <a:lnTo>
                        <a:pt x="477" y="372"/>
                      </a:lnTo>
                      <a:lnTo>
                        <a:pt x="476" y="372"/>
                      </a:lnTo>
                      <a:lnTo>
                        <a:pt x="474" y="375"/>
                      </a:lnTo>
                      <a:lnTo>
                        <a:pt x="474" y="376"/>
                      </a:lnTo>
                      <a:lnTo>
                        <a:pt x="472" y="378"/>
                      </a:lnTo>
                      <a:lnTo>
                        <a:pt x="471" y="380"/>
                      </a:lnTo>
                      <a:lnTo>
                        <a:pt x="470" y="381"/>
                      </a:lnTo>
                      <a:lnTo>
                        <a:pt x="470" y="382"/>
                      </a:lnTo>
                      <a:lnTo>
                        <a:pt x="469" y="384"/>
                      </a:lnTo>
                      <a:lnTo>
                        <a:pt x="468" y="384"/>
                      </a:lnTo>
                      <a:lnTo>
                        <a:pt x="467" y="384"/>
                      </a:lnTo>
                      <a:lnTo>
                        <a:pt x="467" y="385"/>
                      </a:lnTo>
                      <a:lnTo>
                        <a:pt x="466" y="388"/>
                      </a:lnTo>
                      <a:lnTo>
                        <a:pt x="465" y="390"/>
                      </a:lnTo>
                      <a:lnTo>
                        <a:pt x="464" y="390"/>
                      </a:lnTo>
                      <a:lnTo>
                        <a:pt x="463" y="392"/>
                      </a:lnTo>
                      <a:lnTo>
                        <a:pt x="462" y="393"/>
                      </a:lnTo>
                      <a:lnTo>
                        <a:pt x="460" y="396"/>
                      </a:lnTo>
                      <a:lnTo>
                        <a:pt x="460" y="397"/>
                      </a:lnTo>
                      <a:lnTo>
                        <a:pt x="459" y="398"/>
                      </a:lnTo>
                      <a:lnTo>
                        <a:pt x="459" y="399"/>
                      </a:lnTo>
                      <a:lnTo>
                        <a:pt x="458" y="400"/>
                      </a:lnTo>
                      <a:lnTo>
                        <a:pt x="457" y="401"/>
                      </a:lnTo>
                      <a:lnTo>
                        <a:pt x="455" y="404"/>
                      </a:lnTo>
                      <a:lnTo>
                        <a:pt x="454" y="404"/>
                      </a:lnTo>
                      <a:lnTo>
                        <a:pt x="454" y="406"/>
                      </a:lnTo>
                      <a:lnTo>
                        <a:pt x="453" y="407"/>
                      </a:lnTo>
                      <a:lnTo>
                        <a:pt x="453" y="408"/>
                      </a:lnTo>
                      <a:lnTo>
                        <a:pt x="452" y="409"/>
                      </a:lnTo>
                      <a:lnTo>
                        <a:pt x="450" y="412"/>
                      </a:lnTo>
                      <a:lnTo>
                        <a:pt x="449" y="413"/>
                      </a:lnTo>
                      <a:lnTo>
                        <a:pt x="448" y="415"/>
                      </a:lnTo>
                      <a:lnTo>
                        <a:pt x="448" y="416"/>
                      </a:lnTo>
                      <a:lnTo>
                        <a:pt x="447" y="416"/>
                      </a:lnTo>
                      <a:lnTo>
                        <a:pt x="446" y="417"/>
                      </a:lnTo>
                      <a:lnTo>
                        <a:pt x="446" y="418"/>
                      </a:lnTo>
                      <a:lnTo>
                        <a:pt x="445" y="419"/>
                      </a:lnTo>
                      <a:lnTo>
                        <a:pt x="444" y="419"/>
                      </a:lnTo>
                      <a:lnTo>
                        <a:pt x="444" y="421"/>
                      </a:lnTo>
                      <a:lnTo>
                        <a:pt x="443" y="423"/>
                      </a:lnTo>
                      <a:lnTo>
                        <a:pt x="443" y="424"/>
                      </a:lnTo>
                      <a:lnTo>
                        <a:pt x="442" y="425"/>
                      </a:lnTo>
                      <a:lnTo>
                        <a:pt x="440" y="427"/>
                      </a:lnTo>
                      <a:lnTo>
                        <a:pt x="440" y="428"/>
                      </a:lnTo>
                      <a:lnTo>
                        <a:pt x="439" y="429"/>
                      </a:lnTo>
                      <a:lnTo>
                        <a:pt x="438" y="431"/>
                      </a:lnTo>
                      <a:lnTo>
                        <a:pt x="437" y="433"/>
                      </a:lnTo>
                      <a:lnTo>
                        <a:pt x="437" y="434"/>
                      </a:lnTo>
                      <a:lnTo>
                        <a:pt x="436" y="435"/>
                      </a:lnTo>
                      <a:lnTo>
                        <a:pt x="436" y="436"/>
                      </a:lnTo>
                      <a:lnTo>
                        <a:pt x="434" y="437"/>
                      </a:lnTo>
                      <a:lnTo>
                        <a:pt x="434" y="438"/>
                      </a:lnTo>
                      <a:lnTo>
                        <a:pt x="432" y="442"/>
                      </a:lnTo>
                      <a:lnTo>
                        <a:pt x="431" y="443"/>
                      </a:lnTo>
                      <a:lnTo>
                        <a:pt x="431" y="444"/>
                      </a:lnTo>
                      <a:lnTo>
                        <a:pt x="431" y="445"/>
                      </a:lnTo>
                      <a:lnTo>
                        <a:pt x="431" y="446"/>
                      </a:lnTo>
                      <a:lnTo>
                        <a:pt x="430" y="448"/>
                      </a:lnTo>
                      <a:lnTo>
                        <a:pt x="427" y="453"/>
                      </a:lnTo>
                      <a:lnTo>
                        <a:pt x="427" y="454"/>
                      </a:lnTo>
                      <a:lnTo>
                        <a:pt x="426" y="455"/>
                      </a:lnTo>
                      <a:lnTo>
                        <a:pt x="425" y="456"/>
                      </a:lnTo>
                      <a:lnTo>
                        <a:pt x="425" y="457"/>
                      </a:lnTo>
                      <a:lnTo>
                        <a:pt x="425" y="458"/>
                      </a:lnTo>
                      <a:lnTo>
                        <a:pt x="425" y="459"/>
                      </a:lnTo>
                      <a:lnTo>
                        <a:pt x="424" y="460"/>
                      </a:lnTo>
                      <a:lnTo>
                        <a:pt x="423" y="460"/>
                      </a:lnTo>
                      <a:lnTo>
                        <a:pt x="422" y="463"/>
                      </a:lnTo>
                      <a:lnTo>
                        <a:pt x="421" y="465"/>
                      </a:lnTo>
                      <a:lnTo>
                        <a:pt x="420" y="466"/>
                      </a:lnTo>
                      <a:lnTo>
                        <a:pt x="420" y="467"/>
                      </a:lnTo>
                      <a:lnTo>
                        <a:pt x="420" y="468"/>
                      </a:lnTo>
                      <a:lnTo>
                        <a:pt x="419" y="468"/>
                      </a:lnTo>
                      <a:lnTo>
                        <a:pt x="419" y="469"/>
                      </a:lnTo>
                      <a:lnTo>
                        <a:pt x="419" y="470"/>
                      </a:lnTo>
                      <a:lnTo>
                        <a:pt x="419" y="471"/>
                      </a:lnTo>
                      <a:lnTo>
                        <a:pt x="419" y="472"/>
                      </a:lnTo>
                      <a:lnTo>
                        <a:pt x="419" y="473"/>
                      </a:lnTo>
                      <a:lnTo>
                        <a:pt x="418" y="473"/>
                      </a:lnTo>
                      <a:lnTo>
                        <a:pt x="418" y="474"/>
                      </a:lnTo>
                      <a:lnTo>
                        <a:pt x="418" y="475"/>
                      </a:lnTo>
                      <a:lnTo>
                        <a:pt x="418" y="477"/>
                      </a:lnTo>
                      <a:lnTo>
                        <a:pt x="418" y="478"/>
                      </a:lnTo>
                      <a:lnTo>
                        <a:pt x="418" y="479"/>
                      </a:lnTo>
                      <a:lnTo>
                        <a:pt x="417" y="481"/>
                      </a:lnTo>
                      <a:lnTo>
                        <a:pt x="417" y="482"/>
                      </a:lnTo>
                      <a:lnTo>
                        <a:pt x="417" y="483"/>
                      </a:lnTo>
                      <a:lnTo>
                        <a:pt x="417" y="484"/>
                      </a:lnTo>
                      <a:lnTo>
                        <a:pt x="417" y="485"/>
                      </a:lnTo>
                      <a:lnTo>
                        <a:pt x="417" y="486"/>
                      </a:lnTo>
                      <a:lnTo>
                        <a:pt x="417" y="487"/>
                      </a:lnTo>
                      <a:lnTo>
                        <a:pt x="416" y="488"/>
                      </a:lnTo>
                      <a:lnTo>
                        <a:pt x="416" y="489"/>
                      </a:lnTo>
                      <a:lnTo>
                        <a:pt x="415" y="489"/>
                      </a:lnTo>
                      <a:lnTo>
                        <a:pt x="415" y="490"/>
                      </a:lnTo>
                      <a:lnTo>
                        <a:pt x="415" y="491"/>
                      </a:lnTo>
                      <a:lnTo>
                        <a:pt x="414" y="491"/>
                      </a:lnTo>
                      <a:lnTo>
                        <a:pt x="413" y="490"/>
                      </a:lnTo>
                      <a:lnTo>
                        <a:pt x="414" y="489"/>
                      </a:lnTo>
                      <a:lnTo>
                        <a:pt x="415" y="489"/>
                      </a:lnTo>
                      <a:lnTo>
                        <a:pt x="415" y="486"/>
                      </a:lnTo>
                      <a:lnTo>
                        <a:pt x="414" y="485"/>
                      </a:lnTo>
                      <a:lnTo>
                        <a:pt x="414" y="484"/>
                      </a:lnTo>
                      <a:lnTo>
                        <a:pt x="413" y="483"/>
                      </a:lnTo>
                      <a:lnTo>
                        <a:pt x="413" y="482"/>
                      </a:lnTo>
                      <a:lnTo>
                        <a:pt x="413" y="481"/>
                      </a:lnTo>
                      <a:lnTo>
                        <a:pt x="412" y="480"/>
                      </a:lnTo>
                      <a:lnTo>
                        <a:pt x="411" y="479"/>
                      </a:lnTo>
                      <a:lnTo>
                        <a:pt x="411" y="478"/>
                      </a:lnTo>
                      <a:lnTo>
                        <a:pt x="410" y="478"/>
                      </a:lnTo>
                      <a:lnTo>
                        <a:pt x="410" y="477"/>
                      </a:lnTo>
                      <a:lnTo>
                        <a:pt x="409" y="477"/>
                      </a:lnTo>
                      <a:lnTo>
                        <a:pt x="408" y="476"/>
                      </a:lnTo>
                      <a:lnTo>
                        <a:pt x="407" y="474"/>
                      </a:lnTo>
                      <a:lnTo>
                        <a:pt x="406" y="473"/>
                      </a:lnTo>
                      <a:lnTo>
                        <a:pt x="406" y="472"/>
                      </a:lnTo>
                      <a:lnTo>
                        <a:pt x="405" y="471"/>
                      </a:lnTo>
                      <a:lnTo>
                        <a:pt x="404" y="470"/>
                      </a:lnTo>
                      <a:lnTo>
                        <a:pt x="403" y="469"/>
                      </a:lnTo>
                      <a:lnTo>
                        <a:pt x="403" y="468"/>
                      </a:lnTo>
                      <a:lnTo>
                        <a:pt x="402" y="467"/>
                      </a:lnTo>
                      <a:lnTo>
                        <a:pt x="402" y="466"/>
                      </a:lnTo>
                      <a:lnTo>
                        <a:pt x="402" y="465"/>
                      </a:lnTo>
                      <a:lnTo>
                        <a:pt x="401" y="465"/>
                      </a:lnTo>
                      <a:lnTo>
                        <a:pt x="401" y="463"/>
                      </a:lnTo>
                      <a:lnTo>
                        <a:pt x="401" y="462"/>
                      </a:lnTo>
                      <a:lnTo>
                        <a:pt x="401" y="461"/>
                      </a:lnTo>
                      <a:lnTo>
                        <a:pt x="402" y="460"/>
                      </a:lnTo>
                      <a:lnTo>
                        <a:pt x="402" y="459"/>
                      </a:lnTo>
                      <a:lnTo>
                        <a:pt x="402" y="458"/>
                      </a:lnTo>
                      <a:lnTo>
                        <a:pt x="402" y="457"/>
                      </a:lnTo>
                      <a:lnTo>
                        <a:pt x="402" y="456"/>
                      </a:lnTo>
                      <a:lnTo>
                        <a:pt x="402" y="455"/>
                      </a:lnTo>
                      <a:lnTo>
                        <a:pt x="402" y="454"/>
                      </a:lnTo>
                      <a:lnTo>
                        <a:pt x="403" y="453"/>
                      </a:lnTo>
                      <a:lnTo>
                        <a:pt x="404" y="453"/>
                      </a:lnTo>
                      <a:lnTo>
                        <a:pt x="405" y="453"/>
                      </a:lnTo>
                      <a:lnTo>
                        <a:pt x="405" y="454"/>
                      </a:lnTo>
                      <a:lnTo>
                        <a:pt x="404" y="456"/>
                      </a:lnTo>
                      <a:lnTo>
                        <a:pt x="404" y="457"/>
                      </a:lnTo>
                      <a:lnTo>
                        <a:pt x="404" y="458"/>
                      </a:lnTo>
                      <a:lnTo>
                        <a:pt x="404" y="459"/>
                      </a:lnTo>
                      <a:lnTo>
                        <a:pt x="404" y="460"/>
                      </a:lnTo>
                      <a:lnTo>
                        <a:pt x="404" y="461"/>
                      </a:lnTo>
                      <a:lnTo>
                        <a:pt x="404" y="462"/>
                      </a:lnTo>
                      <a:lnTo>
                        <a:pt x="404" y="463"/>
                      </a:lnTo>
                      <a:lnTo>
                        <a:pt x="405" y="464"/>
                      </a:lnTo>
                      <a:lnTo>
                        <a:pt x="405" y="465"/>
                      </a:lnTo>
                      <a:lnTo>
                        <a:pt x="406" y="466"/>
                      </a:lnTo>
                      <a:lnTo>
                        <a:pt x="407" y="466"/>
                      </a:lnTo>
                      <a:lnTo>
                        <a:pt x="408" y="465"/>
                      </a:lnTo>
                      <a:lnTo>
                        <a:pt x="410" y="465"/>
                      </a:lnTo>
                      <a:lnTo>
                        <a:pt x="411" y="465"/>
                      </a:lnTo>
                      <a:lnTo>
                        <a:pt x="412" y="465"/>
                      </a:lnTo>
                      <a:lnTo>
                        <a:pt x="413" y="465"/>
                      </a:lnTo>
                      <a:lnTo>
                        <a:pt x="413" y="466"/>
                      </a:lnTo>
                      <a:lnTo>
                        <a:pt x="413" y="467"/>
                      </a:lnTo>
                      <a:lnTo>
                        <a:pt x="412" y="467"/>
                      </a:lnTo>
                      <a:lnTo>
                        <a:pt x="412" y="468"/>
                      </a:lnTo>
                      <a:lnTo>
                        <a:pt x="412" y="469"/>
                      </a:lnTo>
                      <a:lnTo>
                        <a:pt x="413" y="469"/>
                      </a:lnTo>
                      <a:lnTo>
                        <a:pt x="414" y="469"/>
                      </a:lnTo>
                      <a:lnTo>
                        <a:pt x="415" y="469"/>
                      </a:lnTo>
                      <a:lnTo>
                        <a:pt x="415" y="468"/>
                      </a:lnTo>
                      <a:lnTo>
                        <a:pt x="416" y="467"/>
                      </a:lnTo>
                      <a:lnTo>
                        <a:pt x="417" y="466"/>
                      </a:lnTo>
                      <a:lnTo>
                        <a:pt x="418" y="465"/>
                      </a:lnTo>
                      <a:lnTo>
                        <a:pt x="418" y="464"/>
                      </a:lnTo>
                      <a:lnTo>
                        <a:pt x="419" y="463"/>
                      </a:lnTo>
                      <a:lnTo>
                        <a:pt x="419" y="462"/>
                      </a:lnTo>
                      <a:lnTo>
                        <a:pt x="419" y="461"/>
                      </a:lnTo>
                      <a:lnTo>
                        <a:pt x="419" y="460"/>
                      </a:lnTo>
                      <a:lnTo>
                        <a:pt x="417" y="454"/>
                      </a:lnTo>
                      <a:lnTo>
                        <a:pt x="416" y="454"/>
                      </a:lnTo>
                      <a:lnTo>
                        <a:pt x="415" y="453"/>
                      </a:lnTo>
                      <a:lnTo>
                        <a:pt x="414" y="453"/>
                      </a:lnTo>
                      <a:lnTo>
                        <a:pt x="413" y="452"/>
                      </a:lnTo>
                      <a:lnTo>
                        <a:pt x="413" y="451"/>
                      </a:lnTo>
                      <a:lnTo>
                        <a:pt x="413" y="450"/>
                      </a:lnTo>
                      <a:lnTo>
                        <a:pt x="412" y="449"/>
                      </a:lnTo>
                      <a:lnTo>
                        <a:pt x="411" y="448"/>
                      </a:lnTo>
                      <a:lnTo>
                        <a:pt x="410" y="447"/>
                      </a:lnTo>
                      <a:lnTo>
                        <a:pt x="408" y="445"/>
                      </a:lnTo>
                      <a:lnTo>
                        <a:pt x="408" y="444"/>
                      </a:lnTo>
                      <a:lnTo>
                        <a:pt x="408" y="443"/>
                      </a:lnTo>
                      <a:lnTo>
                        <a:pt x="407" y="443"/>
                      </a:lnTo>
                      <a:lnTo>
                        <a:pt x="406" y="442"/>
                      </a:lnTo>
                      <a:lnTo>
                        <a:pt x="405" y="442"/>
                      </a:lnTo>
                      <a:lnTo>
                        <a:pt x="405" y="441"/>
                      </a:lnTo>
                      <a:lnTo>
                        <a:pt x="404" y="441"/>
                      </a:lnTo>
                      <a:lnTo>
                        <a:pt x="403" y="440"/>
                      </a:lnTo>
                      <a:lnTo>
                        <a:pt x="402" y="439"/>
                      </a:lnTo>
                      <a:lnTo>
                        <a:pt x="401" y="438"/>
                      </a:lnTo>
                      <a:lnTo>
                        <a:pt x="400" y="437"/>
                      </a:lnTo>
                      <a:lnTo>
                        <a:pt x="399" y="437"/>
                      </a:lnTo>
                      <a:lnTo>
                        <a:pt x="396" y="435"/>
                      </a:lnTo>
                      <a:lnTo>
                        <a:pt x="394" y="435"/>
                      </a:lnTo>
                      <a:lnTo>
                        <a:pt x="393" y="434"/>
                      </a:lnTo>
                      <a:lnTo>
                        <a:pt x="392" y="433"/>
                      </a:lnTo>
                      <a:lnTo>
                        <a:pt x="391" y="433"/>
                      </a:lnTo>
                      <a:lnTo>
                        <a:pt x="390" y="432"/>
                      </a:lnTo>
                      <a:lnTo>
                        <a:pt x="389" y="432"/>
                      </a:lnTo>
                      <a:lnTo>
                        <a:pt x="388" y="431"/>
                      </a:lnTo>
                      <a:lnTo>
                        <a:pt x="385" y="431"/>
                      </a:lnTo>
                      <a:lnTo>
                        <a:pt x="384" y="430"/>
                      </a:lnTo>
                      <a:lnTo>
                        <a:pt x="383" y="429"/>
                      </a:lnTo>
                      <a:lnTo>
                        <a:pt x="382" y="429"/>
                      </a:lnTo>
                      <a:lnTo>
                        <a:pt x="381" y="429"/>
                      </a:lnTo>
                      <a:lnTo>
                        <a:pt x="380" y="428"/>
                      </a:lnTo>
                      <a:lnTo>
                        <a:pt x="378" y="427"/>
                      </a:lnTo>
                      <a:lnTo>
                        <a:pt x="376" y="426"/>
                      </a:lnTo>
                      <a:lnTo>
                        <a:pt x="374" y="426"/>
                      </a:lnTo>
                      <a:lnTo>
                        <a:pt x="373" y="425"/>
                      </a:lnTo>
                      <a:lnTo>
                        <a:pt x="369" y="425"/>
                      </a:lnTo>
                      <a:lnTo>
                        <a:pt x="366" y="423"/>
                      </a:lnTo>
                      <a:lnTo>
                        <a:pt x="365" y="423"/>
                      </a:lnTo>
                      <a:lnTo>
                        <a:pt x="363" y="422"/>
                      </a:lnTo>
                      <a:lnTo>
                        <a:pt x="361" y="422"/>
                      </a:lnTo>
                      <a:lnTo>
                        <a:pt x="359" y="421"/>
                      </a:lnTo>
                      <a:lnTo>
                        <a:pt x="357" y="420"/>
                      </a:lnTo>
                      <a:lnTo>
                        <a:pt x="356" y="420"/>
                      </a:lnTo>
                      <a:lnTo>
                        <a:pt x="355" y="419"/>
                      </a:lnTo>
                      <a:lnTo>
                        <a:pt x="352" y="419"/>
                      </a:lnTo>
                      <a:lnTo>
                        <a:pt x="350" y="419"/>
                      </a:lnTo>
                      <a:lnTo>
                        <a:pt x="349" y="418"/>
                      </a:lnTo>
                      <a:lnTo>
                        <a:pt x="343" y="417"/>
                      </a:lnTo>
                      <a:lnTo>
                        <a:pt x="342" y="417"/>
                      </a:lnTo>
                      <a:lnTo>
                        <a:pt x="341" y="417"/>
                      </a:lnTo>
                      <a:lnTo>
                        <a:pt x="340" y="417"/>
                      </a:lnTo>
                      <a:lnTo>
                        <a:pt x="339" y="417"/>
                      </a:lnTo>
                      <a:lnTo>
                        <a:pt x="338" y="416"/>
                      </a:lnTo>
                      <a:lnTo>
                        <a:pt x="337" y="416"/>
                      </a:lnTo>
                      <a:lnTo>
                        <a:pt x="337" y="415"/>
                      </a:lnTo>
                      <a:lnTo>
                        <a:pt x="336" y="415"/>
                      </a:lnTo>
                      <a:lnTo>
                        <a:pt x="334" y="414"/>
                      </a:lnTo>
                      <a:lnTo>
                        <a:pt x="333" y="413"/>
                      </a:lnTo>
                      <a:lnTo>
                        <a:pt x="331" y="412"/>
                      </a:lnTo>
                      <a:lnTo>
                        <a:pt x="330" y="411"/>
                      </a:lnTo>
                      <a:lnTo>
                        <a:pt x="328" y="410"/>
                      </a:lnTo>
                      <a:lnTo>
                        <a:pt x="328" y="409"/>
                      </a:lnTo>
                      <a:lnTo>
                        <a:pt x="328" y="408"/>
                      </a:lnTo>
                      <a:lnTo>
                        <a:pt x="328" y="407"/>
                      </a:lnTo>
                      <a:lnTo>
                        <a:pt x="321" y="405"/>
                      </a:lnTo>
                      <a:lnTo>
                        <a:pt x="321" y="406"/>
                      </a:lnTo>
                      <a:lnTo>
                        <a:pt x="318" y="406"/>
                      </a:lnTo>
                      <a:lnTo>
                        <a:pt x="315" y="406"/>
                      </a:lnTo>
                      <a:lnTo>
                        <a:pt x="313" y="406"/>
                      </a:lnTo>
                      <a:lnTo>
                        <a:pt x="311" y="407"/>
                      </a:lnTo>
                      <a:lnTo>
                        <a:pt x="309" y="406"/>
                      </a:lnTo>
                      <a:lnTo>
                        <a:pt x="305" y="405"/>
                      </a:lnTo>
                      <a:lnTo>
                        <a:pt x="303" y="405"/>
                      </a:lnTo>
                      <a:lnTo>
                        <a:pt x="302" y="405"/>
                      </a:lnTo>
                      <a:lnTo>
                        <a:pt x="299" y="405"/>
                      </a:lnTo>
                      <a:lnTo>
                        <a:pt x="297" y="404"/>
                      </a:lnTo>
                      <a:lnTo>
                        <a:pt x="294" y="404"/>
                      </a:lnTo>
                      <a:lnTo>
                        <a:pt x="292" y="404"/>
                      </a:lnTo>
                      <a:lnTo>
                        <a:pt x="289" y="403"/>
                      </a:lnTo>
                      <a:lnTo>
                        <a:pt x="288" y="403"/>
                      </a:lnTo>
                      <a:lnTo>
                        <a:pt x="286" y="403"/>
                      </a:lnTo>
                      <a:lnTo>
                        <a:pt x="282" y="403"/>
                      </a:lnTo>
                      <a:lnTo>
                        <a:pt x="279" y="403"/>
                      </a:lnTo>
                      <a:lnTo>
                        <a:pt x="274" y="403"/>
                      </a:lnTo>
                      <a:lnTo>
                        <a:pt x="273" y="403"/>
                      </a:lnTo>
                      <a:lnTo>
                        <a:pt x="269" y="403"/>
                      </a:lnTo>
                      <a:lnTo>
                        <a:pt x="268" y="403"/>
                      </a:lnTo>
                      <a:lnTo>
                        <a:pt x="267" y="403"/>
                      </a:lnTo>
                      <a:lnTo>
                        <a:pt x="266" y="403"/>
                      </a:lnTo>
                      <a:lnTo>
                        <a:pt x="264" y="404"/>
                      </a:lnTo>
                      <a:lnTo>
                        <a:pt x="260" y="404"/>
                      </a:lnTo>
                      <a:lnTo>
                        <a:pt x="257" y="404"/>
                      </a:lnTo>
                      <a:lnTo>
                        <a:pt x="255" y="404"/>
                      </a:lnTo>
                      <a:lnTo>
                        <a:pt x="251" y="405"/>
                      </a:lnTo>
                      <a:lnTo>
                        <a:pt x="245" y="405"/>
                      </a:lnTo>
                      <a:lnTo>
                        <a:pt x="243" y="406"/>
                      </a:lnTo>
                      <a:lnTo>
                        <a:pt x="241" y="406"/>
                      </a:lnTo>
                      <a:lnTo>
                        <a:pt x="240" y="406"/>
                      </a:lnTo>
                      <a:lnTo>
                        <a:pt x="239" y="406"/>
                      </a:lnTo>
                      <a:lnTo>
                        <a:pt x="237" y="406"/>
                      </a:lnTo>
                      <a:lnTo>
                        <a:pt x="236" y="407"/>
                      </a:lnTo>
                      <a:lnTo>
                        <a:pt x="233" y="407"/>
                      </a:lnTo>
                      <a:lnTo>
                        <a:pt x="231" y="407"/>
                      </a:lnTo>
                      <a:lnTo>
                        <a:pt x="230" y="407"/>
                      </a:lnTo>
                      <a:lnTo>
                        <a:pt x="229" y="407"/>
                      </a:lnTo>
                      <a:lnTo>
                        <a:pt x="226" y="407"/>
                      </a:lnTo>
                      <a:lnTo>
                        <a:pt x="222" y="408"/>
                      </a:lnTo>
                      <a:lnTo>
                        <a:pt x="219" y="408"/>
                      </a:lnTo>
                      <a:lnTo>
                        <a:pt x="216" y="409"/>
                      </a:lnTo>
                      <a:lnTo>
                        <a:pt x="214" y="409"/>
                      </a:lnTo>
                      <a:lnTo>
                        <a:pt x="209" y="410"/>
                      </a:lnTo>
                      <a:lnTo>
                        <a:pt x="208" y="410"/>
                      </a:lnTo>
                      <a:lnTo>
                        <a:pt x="206" y="411"/>
                      </a:lnTo>
                      <a:lnTo>
                        <a:pt x="201" y="412"/>
                      </a:lnTo>
                      <a:lnTo>
                        <a:pt x="198" y="412"/>
                      </a:lnTo>
                      <a:lnTo>
                        <a:pt x="195" y="413"/>
                      </a:lnTo>
                      <a:lnTo>
                        <a:pt x="193" y="413"/>
                      </a:lnTo>
                      <a:lnTo>
                        <a:pt x="192" y="413"/>
                      </a:lnTo>
                      <a:lnTo>
                        <a:pt x="190" y="413"/>
                      </a:lnTo>
                      <a:lnTo>
                        <a:pt x="189" y="413"/>
                      </a:lnTo>
                      <a:lnTo>
                        <a:pt x="187" y="413"/>
                      </a:lnTo>
                      <a:lnTo>
                        <a:pt x="186" y="414"/>
                      </a:lnTo>
                      <a:lnTo>
                        <a:pt x="185" y="414"/>
                      </a:lnTo>
                      <a:lnTo>
                        <a:pt x="183" y="414"/>
                      </a:lnTo>
                      <a:lnTo>
                        <a:pt x="182" y="415"/>
                      </a:lnTo>
                      <a:lnTo>
                        <a:pt x="181" y="415"/>
                      </a:lnTo>
                      <a:lnTo>
                        <a:pt x="179" y="415"/>
                      </a:lnTo>
                      <a:lnTo>
                        <a:pt x="171" y="417"/>
                      </a:lnTo>
                      <a:lnTo>
                        <a:pt x="170" y="417"/>
                      </a:lnTo>
                      <a:lnTo>
                        <a:pt x="168" y="418"/>
                      </a:lnTo>
                      <a:lnTo>
                        <a:pt x="165" y="419"/>
                      </a:lnTo>
                      <a:lnTo>
                        <a:pt x="164" y="419"/>
                      </a:lnTo>
                      <a:lnTo>
                        <a:pt x="158" y="419"/>
                      </a:lnTo>
                      <a:lnTo>
                        <a:pt x="155" y="420"/>
                      </a:lnTo>
                      <a:lnTo>
                        <a:pt x="151" y="421"/>
                      </a:lnTo>
                      <a:lnTo>
                        <a:pt x="148" y="421"/>
                      </a:lnTo>
                      <a:lnTo>
                        <a:pt x="146" y="422"/>
                      </a:lnTo>
                      <a:lnTo>
                        <a:pt x="142" y="423"/>
                      </a:lnTo>
                      <a:lnTo>
                        <a:pt x="141" y="423"/>
                      </a:lnTo>
                      <a:lnTo>
                        <a:pt x="136" y="424"/>
                      </a:lnTo>
                      <a:lnTo>
                        <a:pt x="134" y="425"/>
                      </a:lnTo>
                      <a:lnTo>
                        <a:pt x="132" y="425"/>
                      </a:lnTo>
                      <a:lnTo>
                        <a:pt x="130" y="425"/>
                      </a:lnTo>
                      <a:lnTo>
                        <a:pt x="127" y="426"/>
                      </a:lnTo>
                      <a:lnTo>
                        <a:pt x="124" y="427"/>
                      </a:lnTo>
                      <a:lnTo>
                        <a:pt x="123" y="427"/>
                      </a:lnTo>
                      <a:lnTo>
                        <a:pt x="121" y="428"/>
                      </a:lnTo>
                      <a:lnTo>
                        <a:pt x="118" y="428"/>
                      </a:lnTo>
                      <a:lnTo>
                        <a:pt x="117" y="428"/>
                      </a:lnTo>
                      <a:lnTo>
                        <a:pt x="115" y="429"/>
                      </a:lnTo>
                      <a:lnTo>
                        <a:pt x="112" y="430"/>
                      </a:lnTo>
                      <a:lnTo>
                        <a:pt x="111" y="430"/>
                      </a:lnTo>
                      <a:lnTo>
                        <a:pt x="108" y="431"/>
                      </a:lnTo>
                      <a:lnTo>
                        <a:pt x="106" y="431"/>
                      </a:lnTo>
                      <a:lnTo>
                        <a:pt x="104" y="431"/>
                      </a:lnTo>
                      <a:lnTo>
                        <a:pt x="104" y="432"/>
                      </a:lnTo>
                      <a:lnTo>
                        <a:pt x="102" y="432"/>
                      </a:lnTo>
                      <a:lnTo>
                        <a:pt x="100" y="433"/>
                      </a:lnTo>
                      <a:lnTo>
                        <a:pt x="99" y="433"/>
                      </a:lnTo>
                      <a:lnTo>
                        <a:pt x="97" y="434"/>
                      </a:lnTo>
                      <a:lnTo>
                        <a:pt x="96" y="434"/>
                      </a:lnTo>
                      <a:lnTo>
                        <a:pt x="90" y="436"/>
                      </a:lnTo>
                      <a:lnTo>
                        <a:pt x="88" y="436"/>
                      </a:lnTo>
                      <a:lnTo>
                        <a:pt x="87" y="436"/>
                      </a:lnTo>
                      <a:lnTo>
                        <a:pt x="86" y="437"/>
                      </a:lnTo>
                      <a:lnTo>
                        <a:pt x="83" y="438"/>
                      </a:lnTo>
                      <a:lnTo>
                        <a:pt x="79" y="439"/>
                      </a:lnTo>
                      <a:lnTo>
                        <a:pt x="78" y="440"/>
                      </a:lnTo>
                      <a:lnTo>
                        <a:pt x="77" y="440"/>
                      </a:lnTo>
                      <a:lnTo>
                        <a:pt x="76" y="441"/>
                      </a:lnTo>
                      <a:lnTo>
                        <a:pt x="75" y="441"/>
                      </a:lnTo>
                      <a:lnTo>
                        <a:pt x="74" y="441"/>
                      </a:lnTo>
                      <a:lnTo>
                        <a:pt x="73" y="442"/>
                      </a:lnTo>
                      <a:lnTo>
                        <a:pt x="71" y="442"/>
                      </a:lnTo>
                      <a:lnTo>
                        <a:pt x="69" y="443"/>
                      </a:lnTo>
                      <a:lnTo>
                        <a:pt x="68" y="443"/>
                      </a:lnTo>
                      <a:lnTo>
                        <a:pt x="65" y="444"/>
                      </a:lnTo>
                      <a:lnTo>
                        <a:pt x="64" y="444"/>
                      </a:lnTo>
                      <a:lnTo>
                        <a:pt x="63" y="445"/>
                      </a:lnTo>
                      <a:lnTo>
                        <a:pt x="62" y="445"/>
                      </a:lnTo>
                      <a:lnTo>
                        <a:pt x="60" y="446"/>
                      </a:lnTo>
                      <a:lnTo>
                        <a:pt x="59" y="446"/>
                      </a:lnTo>
                      <a:lnTo>
                        <a:pt x="58" y="447"/>
                      </a:lnTo>
                      <a:lnTo>
                        <a:pt x="57" y="447"/>
                      </a:lnTo>
                      <a:lnTo>
                        <a:pt x="55" y="448"/>
                      </a:lnTo>
                      <a:lnTo>
                        <a:pt x="53" y="448"/>
                      </a:lnTo>
                      <a:lnTo>
                        <a:pt x="52" y="449"/>
                      </a:lnTo>
                      <a:lnTo>
                        <a:pt x="51" y="449"/>
                      </a:lnTo>
                      <a:lnTo>
                        <a:pt x="49" y="450"/>
                      </a:lnTo>
                      <a:lnTo>
                        <a:pt x="48" y="450"/>
                      </a:lnTo>
                      <a:lnTo>
                        <a:pt x="48" y="451"/>
                      </a:lnTo>
                      <a:lnTo>
                        <a:pt x="47" y="451"/>
                      </a:lnTo>
                      <a:lnTo>
                        <a:pt x="38" y="454"/>
                      </a:lnTo>
                      <a:lnTo>
                        <a:pt x="38" y="453"/>
                      </a:lnTo>
                      <a:lnTo>
                        <a:pt x="38" y="452"/>
                      </a:lnTo>
                      <a:lnTo>
                        <a:pt x="38" y="451"/>
                      </a:lnTo>
                      <a:lnTo>
                        <a:pt x="39" y="450"/>
                      </a:lnTo>
                      <a:lnTo>
                        <a:pt x="39" y="449"/>
                      </a:lnTo>
                      <a:lnTo>
                        <a:pt x="40" y="448"/>
                      </a:lnTo>
                      <a:lnTo>
                        <a:pt x="41" y="448"/>
                      </a:lnTo>
                      <a:lnTo>
                        <a:pt x="42" y="448"/>
                      </a:lnTo>
                      <a:lnTo>
                        <a:pt x="42" y="447"/>
                      </a:lnTo>
                      <a:lnTo>
                        <a:pt x="42" y="446"/>
                      </a:lnTo>
                      <a:lnTo>
                        <a:pt x="42" y="445"/>
                      </a:lnTo>
                      <a:lnTo>
                        <a:pt x="42" y="444"/>
                      </a:lnTo>
                      <a:lnTo>
                        <a:pt x="42" y="443"/>
                      </a:lnTo>
                      <a:lnTo>
                        <a:pt x="42" y="442"/>
                      </a:lnTo>
                      <a:lnTo>
                        <a:pt x="42" y="441"/>
                      </a:lnTo>
                      <a:lnTo>
                        <a:pt x="42" y="440"/>
                      </a:lnTo>
                      <a:lnTo>
                        <a:pt x="42" y="439"/>
                      </a:lnTo>
                      <a:lnTo>
                        <a:pt x="43" y="439"/>
                      </a:lnTo>
                      <a:lnTo>
                        <a:pt x="43" y="438"/>
                      </a:lnTo>
                      <a:lnTo>
                        <a:pt x="44" y="438"/>
                      </a:lnTo>
                      <a:lnTo>
                        <a:pt x="45" y="437"/>
                      </a:lnTo>
                      <a:lnTo>
                        <a:pt x="46" y="436"/>
                      </a:lnTo>
                      <a:lnTo>
                        <a:pt x="47" y="436"/>
                      </a:lnTo>
                      <a:lnTo>
                        <a:pt x="48" y="435"/>
                      </a:lnTo>
                      <a:lnTo>
                        <a:pt x="48" y="434"/>
                      </a:lnTo>
                      <a:lnTo>
                        <a:pt x="48" y="433"/>
                      </a:lnTo>
                      <a:lnTo>
                        <a:pt x="48" y="432"/>
                      </a:lnTo>
                      <a:lnTo>
                        <a:pt x="48" y="431"/>
                      </a:lnTo>
                      <a:lnTo>
                        <a:pt x="47" y="430"/>
                      </a:lnTo>
                      <a:lnTo>
                        <a:pt x="46" y="430"/>
                      </a:lnTo>
                      <a:lnTo>
                        <a:pt x="45" y="430"/>
                      </a:lnTo>
                      <a:lnTo>
                        <a:pt x="44" y="430"/>
                      </a:lnTo>
                      <a:lnTo>
                        <a:pt x="43" y="430"/>
                      </a:lnTo>
                      <a:lnTo>
                        <a:pt x="43" y="429"/>
                      </a:lnTo>
                      <a:lnTo>
                        <a:pt x="42" y="429"/>
                      </a:lnTo>
                      <a:lnTo>
                        <a:pt x="41" y="429"/>
                      </a:lnTo>
                      <a:lnTo>
                        <a:pt x="40" y="429"/>
                      </a:lnTo>
                      <a:lnTo>
                        <a:pt x="39" y="429"/>
                      </a:lnTo>
                      <a:lnTo>
                        <a:pt x="38" y="429"/>
                      </a:lnTo>
                      <a:lnTo>
                        <a:pt x="37" y="428"/>
                      </a:lnTo>
                      <a:lnTo>
                        <a:pt x="36" y="428"/>
                      </a:lnTo>
                      <a:lnTo>
                        <a:pt x="36" y="427"/>
                      </a:lnTo>
                      <a:lnTo>
                        <a:pt x="36" y="426"/>
                      </a:lnTo>
                      <a:lnTo>
                        <a:pt x="36" y="425"/>
                      </a:lnTo>
                      <a:lnTo>
                        <a:pt x="36" y="424"/>
                      </a:lnTo>
                      <a:lnTo>
                        <a:pt x="36" y="423"/>
                      </a:lnTo>
                      <a:lnTo>
                        <a:pt x="36" y="422"/>
                      </a:lnTo>
                      <a:lnTo>
                        <a:pt x="36" y="421"/>
                      </a:lnTo>
                      <a:lnTo>
                        <a:pt x="36" y="420"/>
                      </a:lnTo>
                      <a:lnTo>
                        <a:pt x="36" y="419"/>
                      </a:lnTo>
                      <a:lnTo>
                        <a:pt x="37" y="419"/>
                      </a:lnTo>
                      <a:lnTo>
                        <a:pt x="39" y="417"/>
                      </a:lnTo>
                      <a:lnTo>
                        <a:pt x="40" y="416"/>
                      </a:lnTo>
                      <a:lnTo>
                        <a:pt x="41" y="413"/>
                      </a:lnTo>
                      <a:lnTo>
                        <a:pt x="42" y="410"/>
                      </a:lnTo>
                      <a:lnTo>
                        <a:pt x="42" y="408"/>
                      </a:lnTo>
                      <a:lnTo>
                        <a:pt x="42" y="407"/>
                      </a:lnTo>
                      <a:lnTo>
                        <a:pt x="42" y="404"/>
                      </a:lnTo>
                      <a:lnTo>
                        <a:pt x="41" y="401"/>
                      </a:lnTo>
                      <a:lnTo>
                        <a:pt x="41" y="399"/>
                      </a:lnTo>
                      <a:lnTo>
                        <a:pt x="41" y="397"/>
                      </a:lnTo>
                      <a:lnTo>
                        <a:pt x="41" y="396"/>
                      </a:lnTo>
                      <a:lnTo>
                        <a:pt x="40" y="395"/>
                      </a:lnTo>
                      <a:lnTo>
                        <a:pt x="39" y="393"/>
                      </a:lnTo>
                      <a:lnTo>
                        <a:pt x="39" y="392"/>
                      </a:lnTo>
                      <a:lnTo>
                        <a:pt x="38" y="392"/>
                      </a:lnTo>
                      <a:lnTo>
                        <a:pt x="38" y="390"/>
                      </a:lnTo>
                      <a:lnTo>
                        <a:pt x="37" y="390"/>
                      </a:lnTo>
                      <a:lnTo>
                        <a:pt x="36" y="388"/>
                      </a:lnTo>
                      <a:lnTo>
                        <a:pt x="36" y="386"/>
                      </a:lnTo>
                      <a:lnTo>
                        <a:pt x="35" y="386"/>
                      </a:lnTo>
                      <a:lnTo>
                        <a:pt x="34" y="385"/>
                      </a:lnTo>
                      <a:lnTo>
                        <a:pt x="33" y="385"/>
                      </a:lnTo>
                      <a:lnTo>
                        <a:pt x="33" y="384"/>
                      </a:lnTo>
                      <a:lnTo>
                        <a:pt x="32" y="384"/>
                      </a:lnTo>
                      <a:lnTo>
                        <a:pt x="32" y="383"/>
                      </a:lnTo>
                      <a:lnTo>
                        <a:pt x="31" y="383"/>
                      </a:lnTo>
                      <a:lnTo>
                        <a:pt x="31" y="382"/>
                      </a:lnTo>
                      <a:lnTo>
                        <a:pt x="30" y="382"/>
                      </a:lnTo>
                      <a:lnTo>
                        <a:pt x="30" y="381"/>
                      </a:lnTo>
                      <a:lnTo>
                        <a:pt x="30" y="380"/>
                      </a:lnTo>
                      <a:lnTo>
                        <a:pt x="30" y="378"/>
                      </a:lnTo>
                      <a:lnTo>
                        <a:pt x="30" y="377"/>
                      </a:lnTo>
                      <a:lnTo>
                        <a:pt x="30" y="376"/>
                      </a:lnTo>
                      <a:lnTo>
                        <a:pt x="29" y="376"/>
                      </a:lnTo>
                      <a:lnTo>
                        <a:pt x="29" y="375"/>
                      </a:lnTo>
                      <a:lnTo>
                        <a:pt x="29" y="374"/>
                      </a:lnTo>
                      <a:lnTo>
                        <a:pt x="29" y="373"/>
                      </a:lnTo>
                      <a:lnTo>
                        <a:pt x="28" y="372"/>
                      </a:lnTo>
                      <a:lnTo>
                        <a:pt x="28" y="371"/>
                      </a:lnTo>
                      <a:lnTo>
                        <a:pt x="27" y="370"/>
                      </a:lnTo>
                      <a:lnTo>
                        <a:pt x="27" y="369"/>
                      </a:lnTo>
                      <a:lnTo>
                        <a:pt x="27" y="368"/>
                      </a:lnTo>
                      <a:lnTo>
                        <a:pt x="27" y="367"/>
                      </a:lnTo>
                      <a:lnTo>
                        <a:pt x="28" y="366"/>
                      </a:lnTo>
                      <a:lnTo>
                        <a:pt x="28" y="365"/>
                      </a:lnTo>
                      <a:lnTo>
                        <a:pt x="28" y="364"/>
                      </a:lnTo>
                      <a:lnTo>
                        <a:pt x="28" y="363"/>
                      </a:lnTo>
                      <a:lnTo>
                        <a:pt x="28" y="362"/>
                      </a:lnTo>
                      <a:lnTo>
                        <a:pt x="27" y="361"/>
                      </a:lnTo>
                      <a:lnTo>
                        <a:pt x="26" y="361"/>
                      </a:lnTo>
                      <a:lnTo>
                        <a:pt x="25" y="361"/>
                      </a:lnTo>
                      <a:lnTo>
                        <a:pt x="24" y="361"/>
                      </a:lnTo>
                      <a:lnTo>
                        <a:pt x="24" y="360"/>
                      </a:lnTo>
                      <a:lnTo>
                        <a:pt x="23" y="359"/>
                      </a:lnTo>
                      <a:lnTo>
                        <a:pt x="23" y="358"/>
                      </a:lnTo>
                      <a:lnTo>
                        <a:pt x="22" y="357"/>
                      </a:lnTo>
                      <a:lnTo>
                        <a:pt x="22" y="356"/>
                      </a:lnTo>
                      <a:lnTo>
                        <a:pt x="21" y="356"/>
                      </a:lnTo>
                      <a:lnTo>
                        <a:pt x="20" y="356"/>
                      </a:lnTo>
                      <a:lnTo>
                        <a:pt x="19" y="356"/>
                      </a:lnTo>
                      <a:lnTo>
                        <a:pt x="19" y="357"/>
                      </a:lnTo>
                      <a:lnTo>
                        <a:pt x="19" y="358"/>
                      </a:lnTo>
                      <a:lnTo>
                        <a:pt x="19" y="359"/>
                      </a:lnTo>
                      <a:lnTo>
                        <a:pt x="18" y="359"/>
                      </a:lnTo>
                      <a:lnTo>
                        <a:pt x="17" y="359"/>
                      </a:lnTo>
                      <a:lnTo>
                        <a:pt x="16" y="359"/>
                      </a:lnTo>
                      <a:lnTo>
                        <a:pt x="16" y="358"/>
                      </a:lnTo>
                      <a:lnTo>
                        <a:pt x="16" y="357"/>
                      </a:lnTo>
                      <a:lnTo>
                        <a:pt x="16" y="356"/>
                      </a:lnTo>
                      <a:lnTo>
                        <a:pt x="16" y="355"/>
                      </a:lnTo>
                      <a:lnTo>
                        <a:pt x="15" y="354"/>
                      </a:lnTo>
                      <a:lnTo>
                        <a:pt x="14" y="354"/>
                      </a:lnTo>
                      <a:lnTo>
                        <a:pt x="13" y="354"/>
                      </a:lnTo>
                      <a:lnTo>
                        <a:pt x="13" y="353"/>
                      </a:lnTo>
                      <a:lnTo>
                        <a:pt x="12" y="353"/>
                      </a:lnTo>
                      <a:lnTo>
                        <a:pt x="11" y="353"/>
                      </a:lnTo>
                      <a:lnTo>
                        <a:pt x="10" y="353"/>
                      </a:lnTo>
                      <a:lnTo>
                        <a:pt x="10" y="354"/>
                      </a:lnTo>
                      <a:lnTo>
                        <a:pt x="9" y="355"/>
                      </a:lnTo>
                      <a:lnTo>
                        <a:pt x="8" y="355"/>
                      </a:lnTo>
                      <a:lnTo>
                        <a:pt x="7" y="355"/>
                      </a:lnTo>
                      <a:lnTo>
                        <a:pt x="6" y="354"/>
                      </a:lnTo>
                      <a:lnTo>
                        <a:pt x="6" y="353"/>
                      </a:lnTo>
                      <a:lnTo>
                        <a:pt x="6" y="352"/>
                      </a:lnTo>
                      <a:lnTo>
                        <a:pt x="7" y="352"/>
                      </a:lnTo>
                      <a:lnTo>
                        <a:pt x="7" y="351"/>
                      </a:lnTo>
                      <a:lnTo>
                        <a:pt x="8" y="351"/>
                      </a:lnTo>
                      <a:lnTo>
                        <a:pt x="9" y="351"/>
                      </a:lnTo>
                      <a:lnTo>
                        <a:pt x="10" y="351"/>
                      </a:lnTo>
                      <a:lnTo>
                        <a:pt x="11" y="351"/>
                      </a:lnTo>
                      <a:lnTo>
                        <a:pt x="11" y="350"/>
                      </a:lnTo>
                      <a:lnTo>
                        <a:pt x="11" y="349"/>
                      </a:lnTo>
                      <a:lnTo>
                        <a:pt x="10" y="349"/>
                      </a:lnTo>
                      <a:lnTo>
                        <a:pt x="9" y="349"/>
                      </a:lnTo>
                      <a:lnTo>
                        <a:pt x="9" y="348"/>
                      </a:lnTo>
                      <a:lnTo>
                        <a:pt x="9" y="347"/>
                      </a:lnTo>
                      <a:lnTo>
                        <a:pt x="9" y="346"/>
                      </a:lnTo>
                      <a:lnTo>
                        <a:pt x="8" y="346"/>
                      </a:lnTo>
                      <a:lnTo>
                        <a:pt x="7" y="347"/>
                      </a:lnTo>
                      <a:lnTo>
                        <a:pt x="7" y="348"/>
                      </a:lnTo>
                      <a:lnTo>
                        <a:pt x="7" y="349"/>
                      </a:lnTo>
                      <a:lnTo>
                        <a:pt x="6" y="349"/>
                      </a:lnTo>
                      <a:lnTo>
                        <a:pt x="5" y="349"/>
                      </a:lnTo>
                      <a:lnTo>
                        <a:pt x="5" y="348"/>
                      </a:lnTo>
                      <a:lnTo>
                        <a:pt x="5" y="347"/>
                      </a:lnTo>
                      <a:lnTo>
                        <a:pt x="5" y="346"/>
                      </a:lnTo>
                      <a:lnTo>
                        <a:pt x="6" y="345"/>
                      </a:lnTo>
                      <a:lnTo>
                        <a:pt x="7" y="344"/>
                      </a:lnTo>
                      <a:lnTo>
                        <a:pt x="7" y="343"/>
                      </a:lnTo>
                      <a:lnTo>
                        <a:pt x="6" y="343"/>
                      </a:lnTo>
                      <a:lnTo>
                        <a:pt x="5" y="342"/>
                      </a:lnTo>
                      <a:lnTo>
                        <a:pt x="5" y="343"/>
                      </a:lnTo>
                      <a:lnTo>
                        <a:pt x="4" y="343"/>
                      </a:lnTo>
                      <a:lnTo>
                        <a:pt x="3" y="343"/>
                      </a:lnTo>
                      <a:lnTo>
                        <a:pt x="3" y="344"/>
                      </a:lnTo>
                      <a:lnTo>
                        <a:pt x="2" y="344"/>
                      </a:lnTo>
                      <a:lnTo>
                        <a:pt x="1" y="344"/>
                      </a:lnTo>
                      <a:lnTo>
                        <a:pt x="1" y="343"/>
                      </a:lnTo>
                      <a:lnTo>
                        <a:pt x="1" y="342"/>
                      </a:lnTo>
                      <a:lnTo>
                        <a:pt x="1" y="341"/>
                      </a:lnTo>
                      <a:lnTo>
                        <a:pt x="1" y="340"/>
                      </a:lnTo>
                      <a:lnTo>
                        <a:pt x="2" y="339"/>
                      </a:lnTo>
                      <a:lnTo>
                        <a:pt x="3" y="339"/>
                      </a:lnTo>
                      <a:lnTo>
                        <a:pt x="3" y="338"/>
                      </a:lnTo>
                      <a:lnTo>
                        <a:pt x="3" y="337"/>
                      </a:lnTo>
                      <a:lnTo>
                        <a:pt x="1" y="337"/>
                      </a:lnTo>
                      <a:lnTo>
                        <a:pt x="0" y="336"/>
                      </a:lnTo>
                      <a:lnTo>
                        <a:pt x="0" y="335"/>
                      </a:lnTo>
                      <a:lnTo>
                        <a:pt x="1" y="335"/>
                      </a:lnTo>
                      <a:lnTo>
                        <a:pt x="1" y="336"/>
                      </a:lnTo>
                      <a:lnTo>
                        <a:pt x="1" y="335"/>
                      </a:lnTo>
                      <a:lnTo>
                        <a:pt x="2" y="335"/>
                      </a:lnTo>
                      <a:lnTo>
                        <a:pt x="3" y="334"/>
                      </a:lnTo>
                      <a:lnTo>
                        <a:pt x="3" y="333"/>
                      </a:lnTo>
                      <a:lnTo>
                        <a:pt x="4" y="333"/>
                      </a:lnTo>
                      <a:lnTo>
                        <a:pt x="3" y="332"/>
                      </a:lnTo>
                      <a:lnTo>
                        <a:pt x="4" y="332"/>
                      </a:lnTo>
                      <a:lnTo>
                        <a:pt x="5" y="332"/>
                      </a:lnTo>
                      <a:lnTo>
                        <a:pt x="6" y="332"/>
                      </a:lnTo>
                      <a:lnTo>
                        <a:pt x="6" y="333"/>
                      </a:lnTo>
                      <a:lnTo>
                        <a:pt x="7" y="332"/>
                      </a:lnTo>
                      <a:lnTo>
                        <a:pt x="7" y="333"/>
                      </a:lnTo>
                      <a:lnTo>
                        <a:pt x="8" y="333"/>
                      </a:lnTo>
                      <a:lnTo>
                        <a:pt x="9" y="333"/>
                      </a:lnTo>
                      <a:lnTo>
                        <a:pt x="10" y="333"/>
                      </a:lnTo>
                      <a:lnTo>
                        <a:pt x="11" y="333"/>
                      </a:lnTo>
                      <a:lnTo>
                        <a:pt x="12" y="333"/>
                      </a:lnTo>
                      <a:lnTo>
                        <a:pt x="12" y="332"/>
                      </a:lnTo>
                      <a:lnTo>
                        <a:pt x="13" y="332"/>
                      </a:lnTo>
                      <a:lnTo>
                        <a:pt x="13" y="333"/>
                      </a:lnTo>
                      <a:lnTo>
                        <a:pt x="14" y="332"/>
                      </a:lnTo>
                      <a:lnTo>
                        <a:pt x="15" y="332"/>
                      </a:lnTo>
                      <a:lnTo>
                        <a:pt x="15" y="333"/>
                      </a:lnTo>
                      <a:lnTo>
                        <a:pt x="15" y="332"/>
                      </a:lnTo>
                      <a:lnTo>
                        <a:pt x="16" y="332"/>
                      </a:lnTo>
                      <a:lnTo>
                        <a:pt x="16" y="331"/>
                      </a:lnTo>
                      <a:lnTo>
                        <a:pt x="16" y="330"/>
                      </a:lnTo>
                      <a:lnTo>
                        <a:pt x="17" y="330"/>
                      </a:lnTo>
                      <a:lnTo>
                        <a:pt x="18" y="330"/>
                      </a:lnTo>
                      <a:lnTo>
                        <a:pt x="19" y="330"/>
                      </a:lnTo>
                      <a:lnTo>
                        <a:pt x="20" y="330"/>
                      </a:lnTo>
                      <a:lnTo>
                        <a:pt x="20" y="329"/>
                      </a:lnTo>
                      <a:lnTo>
                        <a:pt x="21" y="330"/>
                      </a:lnTo>
                      <a:lnTo>
                        <a:pt x="22" y="330"/>
                      </a:lnTo>
                      <a:lnTo>
                        <a:pt x="23" y="330"/>
                      </a:lnTo>
                      <a:lnTo>
                        <a:pt x="23" y="329"/>
                      </a:lnTo>
                      <a:lnTo>
                        <a:pt x="24" y="329"/>
                      </a:lnTo>
                      <a:lnTo>
                        <a:pt x="24" y="330"/>
                      </a:lnTo>
                      <a:lnTo>
                        <a:pt x="25" y="331"/>
                      </a:lnTo>
                      <a:lnTo>
                        <a:pt x="27" y="331"/>
                      </a:lnTo>
                      <a:lnTo>
                        <a:pt x="27" y="332"/>
                      </a:lnTo>
                      <a:lnTo>
                        <a:pt x="28" y="333"/>
                      </a:lnTo>
                      <a:lnTo>
                        <a:pt x="29" y="333"/>
                      </a:lnTo>
                      <a:lnTo>
                        <a:pt x="30" y="333"/>
                      </a:lnTo>
                      <a:lnTo>
                        <a:pt x="30" y="332"/>
                      </a:lnTo>
                      <a:lnTo>
                        <a:pt x="31" y="332"/>
                      </a:lnTo>
                      <a:lnTo>
                        <a:pt x="32" y="332"/>
                      </a:lnTo>
                      <a:lnTo>
                        <a:pt x="33" y="332"/>
                      </a:lnTo>
                      <a:lnTo>
                        <a:pt x="34" y="332"/>
                      </a:lnTo>
                      <a:lnTo>
                        <a:pt x="34" y="331"/>
                      </a:lnTo>
                      <a:lnTo>
                        <a:pt x="33" y="331"/>
                      </a:lnTo>
                      <a:lnTo>
                        <a:pt x="34" y="330"/>
                      </a:lnTo>
                      <a:lnTo>
                        <a:pt x="35" y="330"/>
                      </a:lnTo>
                      <a:lnTo>
                        <a:pt x="36" y="330"/>
                      </a:lnTo>
                      <a:lnTo>
                        <a:pt x="36" y="329"/>
                      </a:lnTo>
                      <a:lnTo>
                        <a:pt x="36" y="328"/>
                      </a:lnTo>
                      <a:lnTo>
                        <a:pt x="36" y="327"/>
                      </a:lnTo>
                      <a:lnTo>
                        <a:pt x="36" y="326"/>
                      </a:lnTo>
                      <a:lnTo>
                        <a:pt x="37" y="326"/>
                      </a:lnTo>
                      <a:lnTo>
                        <a:pt x="38" y="325"/>
                      </a:lnTo>
                      <a:lnTo>
                        <a:pt x="39" y="325"/>
                      </a:lnTo>
                      <a:lnTo>
                        <a:pt x="41" y="325"/>
                      </a:lnTo>
                      <a:lnTo>
                        <a:pt x="41" y="326"/>
                      </a:lnTo>
                      <a:lnTo>
                        <a:pt x="42" y="326"/>
                      </a:lnTo>
                      <a:lnTo>
                        <a:pt x="43" y="326"/>
                      </a:lnTo>
                      <a:lnTo>
                        <a:pt x="44" y="326"/>
                      </a:lnTo>
                      <a:lnTo>
                        <a:pt x="45" y="326"/>
                      </a:lnTo>
                      <a:lnTo>
                        <a:pt x="46" y="327"/>
                      </a:lnTo>
                      <a:lnTo>
                        <a:pt x="47" y="328"/>
                      </a:lnTo>
                      <a:lnTo>
                        <a:pt x="48" y="328"/>
                      </a:lnTo>
                      <a:lnTo>
                        <a:pt x="49" y="328"/>
                      </a:lnTo>
                      <a:lnTo>
                        <a:pt x="49" y="327"/>
                      </a:lnTo>
                      <a:lnTo>
                        <a:pt x="50" y="327"/>
                      </a:lnTo>
                      <a:lnTo>
                        <a:pt x="50" y="326"/>
                      </a:lnTo>
                      <a:lnTo>
                        <a:pt x="50" y="325"/>
                      </a:lnTo>
                      <a:lnTo>
                        <a:pt x="50" y="324"/>
                      </a:lnTo>
                      <a:lnTo>
                        <a:pt x="50" y="323"/>
                      </a:lnTo>
                      <a:lnTo>
                        <a:pt x="50" y="322"/>
                      </a:lnTo>
                      <a:lnTo>
                        <a:pt x="50" y="321"/>
                      </a:lnTo>
                      <a:lnTo>
                        <a:pt x="50" y="320"/>
                      </a:lnTo>
                      <a:lnTo>
                        <a:pt x="51" y="320"/>
                      </a:lnTo>
                      <a:lnTo>
                        <a:pt x="52" y="320"/>
                      </a:lnTo>
                      <a:lnTo>
                        <a:pt x="53" y="319"/>
                      </a:lnTo>
                      <a:lnTo>
                        <a:pt x="53" y="318"/>
                      </a:lnTo>
                      <a:lnTo>
                        <a:pt x="54" y="319"/>
                      </a:lnTo>
                      <a:lnTo>
                        <a:pt x="56" y="319"/>
                      </a:lnTo>
                      <a:lnTo>
                        <a:pt x="57" y="319"/>
                      </a:lnTo>
                      <a:lnTo>
                        <a:pt x="58" y="318"/>
                      </a:lnTo>
                      <a:lnTo>
                        <a:pt x="58" y="317"/>
                      </a:lnTo>
                      <a:lnTo>
                        <a:pt x="59" y="317"/>
                      </a:lnTo>
                      <a:lnTo>
                        <a:pt x="59" y="316"/>
                      </a:lnTo>
                      <a:lnTo>
                        <a:pt x="59" y="315"/>
                      </a:lnTo>
                      <a:lnTo>
                        <a:pt x="59" y="314"/>
                      </a:lnTo>
                      <a:lnTo>
                        <a:pt x="60" y="314"/>
                      </a:lnTo>
                      <a:lnTo>
                        <a:pt x="61" y="313"/>
                      </a:lnTo>
                      <a:lnTo>
                        <a:pt x="63" y="312"/>
                      </a:lnTo>
                      <a:lnTo>
                        <a:pt x="63" y="311"/>
                      </a:lnTo>
                      <a:lnTo>
                        <a:pt x="64" y="311"/>
                      </a:lnTo>
                      <a:lnTo>
                        <a:pt x="64" y="310"/>
                      </a:lnTo>
                      <a:lnTo>
                        <a:pt x="65" y="310"/>
                      </a:lnTo>
                      <a:lnTo>
                        <a:pt x="65" y="309"/>
                      </a:lnTo>
                      <a:lnTo>
                        <a:pt x="66" y="310"/>
                      </a:lnTo>
                      <a:lnTo>
                        <a:pt x="67" y="310"/>
                      </a:lnTo>
                      <a:lnTo>
                        <a:pt x="67" y="311"/>
                      </a:lnTo>
                      <a:lnTo>
                        <a:pt x="68" y="311"/>
                      </a:lnTo>
                      <a:lnTo>
                        <a:pt x="69" y="311"/>
                      </a:lnTo>
                      <a:lnTo>
                        <a:pt x="70" y="311"/>
                      </a:lnTo>
                      <a:lnTo>
                        <a:pt x="71" y="312"/>
                      </a:lnTo>
                      <a:lnTo>
                        <a:pt x="72" y="312"/>
                      </a:lnTo>
                      <a:lnTo>
                        <a:pt x="73" y="312"/>
                      </a:lnTo>
                      <a:lnTo>
                        <a:pt x="74" y="312"/>
                      </a:lnTo>
                      <a:lnTo>
                        <a:pt x="74" y="311"/>
                      </a:lnTo>
                      <a:lnTo>
                        <a:pt x="75" y="311"/>
                      </a:lnTo>
                      <a:lnTo>
                        <a:pt x="74" y="310"/>
                      </a:lnTo>
                      <a:lnTo>
                        <a:pt x="74" y="309"/>
                      </a:lnTo>
                      <a:lnTo>
                        <a:pt x="73" y="308"/>
                      </a:lnTo>
                      <a:lnTo>
                        <a:pt x="72" y="308"/>
                      </a:lnTo>
                      <a:lnTo>
                        <a:pt x="73" y="307"/>
                      </a:lnTo>
                      <a:lnTo>
                        <a:pt x="74" y="305"/>
                      </a:lnTo>
                      <a:lnTo>
                        <a:pt x="74" y="304"/>
                      </a:lnTo>
                      <a:lnTo>
                        <a:pt x="75" y="303"/>
                      </a:lnTo>
                      <a:lnTo>
                        <a:pt x="76" y="302"/>
                      </a:lnTo>
                      <a:lnTo>
                        <a:pt x="76" y="301"/>
                      </a:lnTo>
                      <a:lnTo>
                        <a:pt x="76" y="300"/>
                      </a:lnTo>
                      <a:lnTo>
                        <a:pt x="76" y="299"/>
                      </a:lnTo>
                      <a:lnTo>
                        <a:pt x="108" y="296"/>
                      </a:lnTo>
                      <a:lnTo>
                        <a:pt x="182" y="289"/>
                      </a:lnTo>
                      <a:lnTo>
                        <a:pt x="266" y="285"/>
                      </a:lnTo>
                      <a:lnTo>
                        <a:pt x="351" y="247"/>
                      </a:lnTo>
                      <a:lnTo>
                        <a:pt x="351" y="246"/>
                      </a:lnTo>
                      <a:lnTo>
                        <a:pt x="350" y="246"/>
                      </a:lnTo>
                      <a:lnTo>
                        <a:pt x="350" y="245"/>
                      </a:lnTo>
                      <a:lnTo>
                        <a:pt x="350" y="244"/>
                      </a:lnTo>
                      <a:lnTo>
                        <a:pt x="349" y="244"/>
                      </a:lnTo>
                      <a:lnTo>
                        <a:pt x="348" y="244"/>
                      </a:lnTo>
                      <a:lnTo>
                        <a:pt x="347" y="244"/>
                      </a:lnTo>
                      <a:lnTo>
                        <a:pt x="346" y="244"/>
                      </a:lnTo>
                      <a:lnTo>
                        <a:pt x="345" y="244"/>
                      </a:lnTo>
                      <a:lnTo>
                        <a:pt x="344" y="244"/>
                      </a:lnTo>
                      <a:lnTo>
                        <a:pt x="344" y="243"/>
                      </a:lnTo>
                      <a:lnTo>
                        <a:pt x="344" y="242"/>
                      </a:lnTo>
                      <a:lnTo>
                        <a:pt x="343" y="242"/>
                      </a:lnTo>
                      <a:lnTo>
                        <a:pt x="342" y="241"/>
                      </a:lnTo>
                      <a:lnTo>
                        <a:pt x="340" y="240"/>
                      </a:lnTo>
                      <a:lnTo>
                        <a:pt x="338" y="239"/>
                      </a:lnTo>
                      <a:lnTo>
                        <a:pt x="335" y="238"/>
                      </a:lnTo>
                      <a:lnTo>
                        <a:pt x="331" y="236"/>
                      </a:lnTo>
                      <a:lnTo>
                        <a:pt x="328" y="234"/>
                      </a:lnTo>
                      <a:lnTo>
                        <a:pt x="327" y="234"/>
                      </a:lnTo>
                      <a:lnTo>
                        <a:pt x="326" y="233"/>
                      </a:lnTo>
                      <a:lnTo>
                        <a:pt x="326" y="232"/>
                      </a:lnTo>
                      <a:lnTo>
                        <a:pt x="326" y="231"/>
                      </a:lnTo>
                      <a:lnTo>
                        <a:pt x="326" y="230"/>
                      </a:lnTo>
                      <a:lnTo>
                        <a:pt x="326" y="229"/>
                      </a:lnTo>
                      <a:lnTo>
                        <a:pt x="326" y="227"/>
                      </a:lnTo>
                      <a:lnTo>
                        <a:pt x="328" y="223"/>
                      </a:lnTo>
                      <a:lnTo>
                        <a:pt x="331" y="219"/>
                      </a:lnTo>
                      <a:lnTo>
                        <a:pt x="331" y="217"/>
                      </a:lnTo>
                      <a:lnTo>
                        <a:pt x="332" y="216"/>
                      </a:lnTo>
                      <a:lnTo>
                        <a:pt x="332" y="215"/>
                      </a:lnTo>
                      <a:lnTo>
                        <a:pt x="331" y="214"/>
                      </a:lnTo>
                      <a:lnTo>
                        <a:pt x="331" y="213"/>
                      </a:lnTo>
                      <a:lnTo>
                        <a:pt x="330" y="212"/>
                      </a:lnTo>
                      <a:lnTo>
                        <a:pt x="328" y="211"/>
                      </a:lnTo>
                      <a:lnTo>
                        <a:pt x="317" y="200"/>
                      </a:lnTo>
                      <a:lnTo>
                        <a:pt x="293" y="179"/>
                      </a:lnTo>
                      <a:lnTo>
                        <a:pt x="313" y="163"/>
                      </a:lnTo>
                      <a:lnTo>
                        <a:pt x="350" y="137"/>
                      </a:lnTo>
                      <a:lnTo>
                        <a:pt x="366" y="127"/>
                      </a:lnTo>
                      <a:lnTo>
                        <a:pt x="406" y="99"/>
                      </a:lnTo>
                      <a:lnTo>
                        <a:pt x="472" y="54"/>
                      </a:lnTo>
                      <a:lnTo>
                        <a:pt x="510" y="29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" name="Freeform 124">
                  <a:extLst>
                    <a:ext uri="{FF2B5EF4-FFF2-40B4-BE49-F238E27FC236}">
                      <a16:creationId xmlns:a16="http://schemas.microsoft.com/office/drawing/2014/main" id="{CC0AFF52-DEFE-4A15-BBBF-4FAA0718B6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6713" y="3197225"/>
                  <a:ext cx="611187" cy="227013"/>
                </a:xfrm>
                <a:custGeom>
                  <a:avLst/>
                  <a:gdLst>
                    <a:gd name="T0" fmla="*/ 347 w 385"/>
                    <a:gd name="T1" fmla="*/ 25 h 143"/>
                    <a:gd name="T2" fmla="*/ 372 w 385"/>
                    <a:gd name="T3" fmla="*/ 28 h 143"/>
                    <a:gd name="T4" fmla="*/ 374 w 385"/>
                    <a:gd name="T5" fmla="*/ 29 h 143"/>
                    <a:gd name="T6" fmla="*/ 376 w 385"/>
                    <a:gd name="T7" fmla="*/ 32 h 143"/>
                    <a:gd name="T8" fmla="*/ 379 w 385"/>
                    <a:gd name="T9" fmla="*/ 34 h 143"/>
                    <a:gd name="T10" fmla="*/ 381 w 385"/>
                    <a:gd name="T11" fmla="*/ 36 h 143"/>
                    <a:gd name="T12" fmla="*/ 383 w 385"/>
                    <a:gd name="T13" fmla="*/ 39 h 143"/>
                    <a:gd name="T14" fmla="*/ 385 w 385"/>
                    <a:gd name="T15" fmla="*/ 41 h 143"/>
                    <a:gd name="T16" fmla="*/ 384 w 385"/>
                    <a:gd name="T17" fmla="*/ 43 h 143"/>
                    <a:gd name="T18" fmla="*/ 380 w 385"/>
                    <a:gd name="T19" fmla="*/ 43 h 143"/>
                    <a:gd name="T20" fmla="*/ 377 w 385"/>
                    <a:gd name="T21" fmla="*/ 41 h 143"/>
                    <a:gd name="T22" fmla="*/ 376 w 385"/>
                    <a:gd name="T23" fmla="*/ 39 h 143"/>
                    <a:gd name="T24" fmla="*/ 374 w 385"/>
                    <a:gd name="T25" fmla="*/ 39 h 143"/>
                    <a:gd name="T26" fmla="*/ 373 w 385"/>
                    <a:gd name="T27" fmla="*/ 44 h 143"/>
                    <a:gd name="T28" fmla="*/ 373 w 385"/>
                    <a:gd name="T29" fmla="*/ 46 h 143"/>
                    <a:gd name="T30" fmla="*/ 374 w 385"/>
                    <a:gd name="T31" fmla="*/ 49 h 143"/>
                    <a:gd name="T32" fmla="*/ 374 w 385"/>
                    <a:gd name="T33" fmla="*/ 51 h 143"/>
                    <a:gd name="T34" fmla="*/ 373 w 385"/>
                    <a:gd name="T35" fmla="*/ 53 h 143"/>
                    <a:gd name="T36" fmla="*/ 371 w 385"/>
                    <a:gd name="T37" fmla="*/ 56 h 143"/>
                    <a:gd name="T38" fmla="*/ 369 w 385"/>
                    <a:gd name="T39" fmla="*/ 59 h 143"/>
                    <a:gd name="T40" fmla="*/ 370 w 385"/>
                    <a:gd name="T41" fmla="*/ 62 h 143"/>
                    <a:gd name="T42" fmla="*/ 370 w 385"/>
                    <a:gd name="T43" fmla="*/ 63 h 143"/>
                    <a:gd name="T44" fmla="*/ 370 w 385"/>
                    <a:gd name="T45" fmla="*/ 67 h 143"/>
                    <a:gd name="T46" fmla="*/ 374 w 385"/>
                    <a:gd name="T47" fmla="*/ 68 h 143"/>
                    <a:gd name="T48" fmla="*/ 378 w 385"/>
                    <a:gd name="T49" fmla="*/ 70 h 143"/>
                    <a:gd name="T50" fmla="*/ 379 w 385"/>
                    <a:gd name="T51" fmla="*/ 72 h 143"/>
                    <a:gd name="T52" fmla="*/ 380 w 385"/>
                    <a:gd name="T53" fmla="*/ 75 h 143"/>
                    <a:gd name="T54" fmla="*/ 381 w 385"/>
                    <a:gd name="T55" fmla="*/ 77 h 143"/>
                    <a:gd name="T56" fmla="*/ 379 w 385"/>
                    <a:gd name="T57" fmla="*/ 80 h 143"/>
                    <a:gd name="T58" fmla="*/ 378 w 385"/>
                    <a:gd name="T59" fmla="*/ 83 h 143"/>
                    <a:gd name="T60" fmla="*/ 376 w 385"/>
                    <a:gd name="T61" fmla="*/ 86 h 143"/>
                    <a:gd name="T62" fmla="*/ 376 w 385"/>
                    <a:gd name="T63" fmla="*/ 90 h 143"/>
                    <a:gd name="T64" fmla="*/ 378 w 385"/>
                    <a:gd name="T65" fmla="*/ 93 h 143"/>
                    <a:gd name="T66" fmla="*/ 381 w 385"/>
                    <a:gd name="T67" fmla="*/ 95 h 143"/>
                    <a:gd name="T68" fmla="*/ 381 w 385"/>
                    <a:gd name="T69" fmla="*/ 97 h 143"/>
                    <a:gd name="T70" fmla="*/ 381 w 385"/>
                    <a:gd name="T71" fmla="*/ 100 h 143"/>
                    <a:gd name="T72" fmla="*/ 381 w 385"/>
                    <a:gd name="T73" fmla="*/ 103 h 143"/>
                    <a:gd name="T74" fmla="*/ 379 w 385"/>
                    <a:gd name="T75" fmla="*/ 103 h 143"/>
                    <a:gd name="T76" fmla="*/ 377 w 385"/>
                    <a:gd name="T77" fmla="*/ 104 h 143"/>
                    <a:gd name="T78" fmla="*/ 376 w 385"/>
                    <a:gd name="T79" fmla="*/ 108 h 143"/>
                    <a:gd name="T80" fmla="*/ 374 w 385"/>
                    <a:gd name="T81" fmla="*/ 111 h 143"/>
                    <a:gd name="T82" fmla="*/ 372 w 385"/>
                    <a:gd name="T83" fmla="*/ 114 h 143"/>
                    <a:gd name="T84" fmla="*/ 371 w 385"/>
                    <a:gd name="T85" fmla="*/ 117 h 143"/>
                    <a:gd name="T86" fmla="*/ 372 w 385"/>
                    <a:gd name="T87" fmla="*/ 120 h 143"/>
                    <a:gd name="T88" fmla="*/ 373 w 385"/>
                    <a:gd name="T89" fmla="*/ 123 h 143"/>
                    <a:gd name="T90" fmla="*/ 373 w 385"/>
                    <a:gd name="T91" fmla="*/ 126 h 143"/>
                    <a:gd name="T92" fmla="*/ 372 w 385"/>
                    <a:gd name="T93" fmla="*/ 129 h 143"/>
                    <a:gd name="T94" fmla="*/ 371 w 385"/>
                    <a:gd name="T95" fmla="*/ 132 h 143"/>
                    <a:gd name="T96" fmla="*/ 370 w 385"/>
                    <a:gd name="T97" fmla="*/ 134 h 143"/>
                    <a:gd name="T98" fmla="*/ 371 w 385"/>
                    <a:gd name="T99" fmla="*/ 137 h 143"/>
                    <a:gd name="T100" fmla="*/ 372 w 385"/>
                    <a:gd name="T101" fmla="*/ 140 h 143"/>
                    <a:gd name="T102" fmla="*/ 373 w 385"/>
                    <a:gd name="T103" fmla="*/ 143 h 143"/>
                    <a:gd name="T104" fmla="*/ 50 w 385"/>
                    <a:gd name="T105" fmla="*/ 120 h 143"/>
                    <a:gd name="T106" fmla="*/ 26 w 385"/>
                    <a:gd name="T107" fmla="*/ 60 h 143"/>
                    <a:gd name="T108" fmla="*/ 18 w 385"/>
                    <a:gd name="T109" fmla="*/ 16 h 143"/>
                    <a:gd name="T110" fmla="*/ 1 w 385"/>
                    <a:gd name="T111" fmla="*/ 4 h 143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385"/>
                    <a:gd name="T169" fmla="*/ 0 h 143"/>
                    <a:gd name="T170" fmla="*/ 385 w 385"/>
                    <a:gd name="T171" fmla="*/ 143 h 143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385" h="143">
                      <a:moveTo>
                        <a:pt x="3" y="2"/>
                      </a:moveTo>
                      <a:lnTo>
                        <a:pt x="4" y="0"/>
                      </a:lnTo>
                      <a:lnTo>
                        <a:pt x="179" y="14"/>
                      </a:lnTo>
                      <a:lnTo>
                        <a:pt x="345" y="24"/>
                      </a:lnTo>
                      <a:lnTo>
                        <a:pt x="347" y="25"/>
                      </a:lnTo>
                      <a:lnTo>
                        <a:pt x="349" y="25"/>
                      </a:lnTo>
                      <a:lnTo>
                        <a:pt x="372" y="26"/>
                      </a:lnTo>
                      <a:lnTo>
                        <a:pt x="372" y="27"/>
                      </a:lnTo>
                      <a:lnTo>
                        <a:pt x="372" y="28"/>
                      </a:lnTo>
                      <a:lnTo>
                        <a:pt x="373" y="28"/>
                      </a:lnTo>
                      <a:lnTo>
                        <a:pt x="373" y="29"/>
                      </a:lnTo>
                      <a:lnTo>
                        <a:pt x="374" y="29"/>
                      </a:lnTo>
                      <a:lnTo>
                        <a:pt x="374" y="30"/>
                      </a:lnTo>
                      <a:lnTo>
                        <a:pt x="375" y="30"/>
                      </a:lnTo>
                      <a:lnTo>
                        <a:pt x="376" y="31"/>
                      </a:lnTo>
                      <a:lnTo>
                        <a:pt x="376" y="32"/>
                      </a:lnTo>
                      <a:lnTo>
                        <a:pt x="377" y="32"/>
                      </a:lnTo>
                      <a:lnTo>
                        <a:pt x="377" y="33"/>
                      </a:lnTo>
                      <a:lnTo>
                        <a:pt x="378" y="33"/>
                      </a:lnTo>
                      <a:lnTo>
                        <a:pt x="379" y="34"/>
                      </a:lnTo>
                      <a:lnTo>
                        <a:pt x="380" y="35"/>
                      </a:lnTo>
                      <a:lnTo>
                        <a:pt x="381" y="36"/>
                      </a:lnTo>
                      <a:lnTo>
                        <a:pt x="381" y="37"/>
                      </a:lnTo>
                      <a:lnTo>
                        <a:pt x="382" y="37"/>
                      </a:lnTo>
                      <a:lnTo>
                        <a:pt x="382" y="38"/>
                      </a:lnTo>
                      <a:lnTo>
                        <a:pt x="383" y="38"/>
                      </a:lnTo>
                      <a:lnTo>
                        <a:pt x="383" y="39"/>
                      </a:lnTo>
                      <a:lnTo>
                        <a:pt x="384" y="39"/>
                      </a:lnTo>
                      <a:lnTo>
                        <a:pt x="384" y="40"/>
                      </a:lnTo>
                      <a:lnTo>
                        <a:pt x="385" y="41"/>
                      </a:lnTo>
                      <a:lnTo>
                        <a:pt x="385" y="42"/>
                      </a:lnTo>
                      <a:lnTo>
                        <a:pt x="384" y="42"/>
                      </a:lnTo>
                      <a:lnTo>
                        <a:pt x="384" y="43"/>
                      </a:lnTo>
                      <a:lnTo>
                        <a:pt x="383" y="43"/>
                      </a:lnTo>
                      <a:lnTo>
                        <a:pt x="382" y="44"/>
                      </a:lnTo>
                      <a:lnTo>
                        <a:pt x="381" y="44"/>
                      </a:lnTo>
                      <a:lnTo>
                        <a:pt x="380" y="43"/>
                      </a:lnTo>
                      <a:lnTo>
                        <a:pt x="379" y="42"/>
                      </a:lnTo>
                      <a:lnTo>
                        <a:pt x="378" y="42"/>
                      </a:lnTo>
                      <a:lnTo>
                        <a:pt x="378" y="41"/>
                      </a:lnTo>
                      <a:lnTo>
                        <a:pt x="377" y="41"/>
                      </a:lnTo>
                      <a:lnTo>
                        <a:pt x="377" y="40"/>
                      </a:lnTo>
                      <a:lnTo>
                        <a:pt x="377" y="39"/>
                      </a:lnTo>
                      <a:lnTo>
                        <a:pt x="376" y="39"/>
                      </a:lnTo>
                      <a:lnTo>
                        <a:pt x="375" y="39"/>
                      </a:lnTo>
                      <a:lnTo>
                        <a:pt x="374" y="39"/>
                      </a:lnTo>
                      <a:lnTo>
                        <a:pt x="374" y="40"/>
                      </a:lnTo>
                      <a:lnTo>
                        <a:pt x="374" y="41"/>
                      </a:lnTo>
                      <a:lnTo>
                        <a:pt x="373" y="42"/>
                      </a:lnTo>
                      <a:lnTo>
                        <a:pt x="373" y="43"/>
                      </a:lnTo>
                      <a:lnTo>
                        <a:pt x="373" y="44"/>
                      </a:lnTo>
                      <a:lnTo>
                        <a:pt x="373" y="45"/>
                      </a:lnTo>
                      <a:lnTo>
                        <a:pt x="373" y="46"/>
                      </a:lnTo>
                      <a:lnTo>
                        <a:pt x="373" y="47"/>
                      </a:lnTo>
                      <a:lnTo>
                        <a:pt x="374" y="47"/>
                      </a:lnTo>
                      <a:lnTo>
                        <a:pt x="374" y="48"/>
                      </a:lnTo>
                      <a:lnTo>
                        <a:pt x="374" y="49"/>
                      </a:lnTo>
                      <a:lnTo>
                        <a:pt x="374" y="50"/>
                      </a:lnTo>
                      <a:lnTo>
                        <a:pt x="374" y="51"/>
                      </a:lnTo>
                      <a:lnTo>
                        <a:pt x="374" y="52"/>
                      </a:lnTo>
                      <a:lnTo>
                        <a:pt x="374" y="53"/>
                      </a:lnTo>
                      <a:lnTo>
                        <a:pt x="373" y="53"/>
                      </a:lnTo>
                      <a:lnTo>
                        <a:pt x="373" y="54"/>
                      </a:lnTo>
                      <a:lnTo>
                        <a:pt x="372" y="54"/>
                      </a:lnTo>
                      <a:lnTo>
                        <a:pt x="372" y="55"/>
                      </a:lnTo>
                      <a:lnTo>
                        <a:pt x="371" y="56"/>
                      </a:lnTo>
                      <a:lnTo>
                        <a:pt x="370" y="57"/>
                      </a:lnTo>
                      <a:lnTo>
                        <a:pt x="370" y="58"/>
                      </a:lnTo>
                      <a:lnTo>
                        <a:pt x="369" y="59"/>
                      </a:lnTo>
                      <a:lnTo>
                        <a:pt x="369" y="60"/>
                      </a:lnTo>
                      <a:lnTo>
                        <a:pt x="370" y="61"/>
                      </a:lnTo>
                      <a:lnTo>
                        <a:pt x="370" y="62"/>
                      </a:lnTo>
                      <a:lnTo>
                        <a:pt x="370" y="63"/>
                      </a:lnTo>
                      <a:lnTo>
                        <a:pt x="370" y="65"/>
                      </a:lnTo>
                      <a:lnTo>
                        <a:pt x="370" y="66"/>
                      </a:lnTo>
                      <a:lnTo>
                        <a:pt x="370" y="67"/>
                      </a:lnTo>
                      <a:lnTo>
                        <a:pt x="371" y="67"/>
                      </a:lnTo>
                      <a:lnTo>
                        <a:pt x="371" y="68"/>
                      </a:lnTo>
                      <a:lnTo>
                        <a:pt x="372" y="68"/>
                      </a:lnTo>
                      <a:lnTo>
                        <a:pt x="373" y="68"/>
                      </a:lnTo>
                      <a:lnTo>
                        <a:pt x="374" y="68"/>
                      </a:lnTo>
                      <a:lnTo>
                        <a:pt x="375" y="68"/>
                      </a:lnTo>
                      <a:lnTo>
                        <a:pt x="376" y="69"/>
                      </a:lnTo>
                      <a:lnTo>
                        <a:pt x="377" y="70"/>
                      </a:lnTo>
                      <a:lnTo>
                        <a:pt x="378" y="70"/>
                      </a:lnTo>
                      <a:lnTo>
                        <a:pt x="379" y="71"/>
                      </a:lnTo>
                      <a:lnTo>
                        <a:pt x="379" y="72"/>
                      </a:lnTo>
                      <a:lnTo>
                        <a:pt x="379" y="73"/>
                      </a:lnTo>
                      <a:lnTo>
                        <a:pt x="380" y="74"/>
                      </a:lnTo>
                      <a:lnTo>
                        <a:pt x="380" y="75"/>
                      </a:lnTo>
                      <a:lnTo>
                        <a:pt x="381" y="76"/>
                      </a:lnTo>
                      <a:lnTo>
                        <a:pt x="381" y="77"/>
                      </a:lnTo>
                      <a:lnTo>
                        <a:pt x="380" y="78"/>
                      </a:lnTo>
                      <a:lnTo>
                        <a:pt x="379" y="79"/>
                      </a:lnTo>
                      <a:lnTo>
                        <a:pt x="379" y="80"/>
                      </a:lnTo>
                      <a:lnTo>
                        <a:pt x="378" y="80"/>
                      </a:lnTo>
                      <a:lnTo>
                        <a:pt x="378" y="81"/>
                      </a:lnTo>
                      <a:lnTo>
                        <a:pt x="378" y="82"/>
                      </a:lnTo>
                      <a:lnTo>
                        <a:pt x="378" y="83"/>
                      </a:lnTo>
                      <a:lnTo>
                        <a:pt x="378" y="84"/>
                      </a:lnTo>
                      <a:lnTo>
                        <a:pt x="377" y="85"/>
                      </a:lnTo>
                      <a:lnTo>
                        <a:pt x="376" y="86"/>
                      </a:lnTo>
                      <a:lnTo>
                        <a:pt x="376" y="87"/>
                      </a:lnTo>
                      <a:lnTo>
                        <a:pt x="376" y="88"/>
                      </a:lnTo>
                      <a:lnTo>
                        <a:pt x="376" y="89"/>
                      </a:lnTo>
                      <a:lnTo>
                        <a:pt x="376" y="90"/>
                      </a:lnTo>
                      <a:lnTo>
                        <a:pt x="376" y="91"/>
                      </a:lnTo>
                      <a:lnTo>
                        <a:pt x="377" y="91"/>
                      </a:lnTo>
                      <a:lnTo>
                        <a:pt x="377" y="92"/>
                      </a:lnTo>
                      <a:lnTo>
                        <a:pt x="378" y="93"/>
                      </a:lnTo>
                      <a:lnTo>
                        <a:pt x="379" y="93"/>
                      </a:lnTo>
                      <a:lnTo>
                        <a:pt x="379" y="94"/>
                      </a:lnTo>
                      <a:lnTo>
                        <a:pt x="380" y="94"/>
                      </a:lnTo>
                      <a:lnTo>
                        <a:pt x="380" y="95"/>
                      </a:lnTo>
                      <a:lnTo>
                        <a:pt x="381" y="95"/>
                      </a:lnTo>
                      <a:lnTo>
                        <a:pt x="381" y="96"/>
                      </a:lnTo>
                      <a:lnTo>
                        <a:pt x="381" y="97"/>
                      </a:lnTo>
                      <a:lnTo>
                        <a:pt x="382" y="98"/>
                      </a:lnTo>
                      <a:lnTo>
                        <a:pt x="381" y="98"/>
                      </a:lnTo>
                      <a:lnTo>
                        <a:pt x="381" y="99"/>
                      </a:lnTo>
                      <a:lnTo>
                        <a:pt x="381" y="100"/>
                      </a:lnTo>
                      <a:lnTo>
                        <a:pt x="381" y="101"/>
                      </a:lnTo>
                      <a:lnTo>
                        <a:pt x="381" y="102"/>
                      </a:lnTo>
                      <a:lnTo>
                        <a:pt x="381" y="103"/>
                      </a:lnTo>
                      <a:lnTo>
                        <a:pt x="380" y="103"/>
                      </a:lnTo>
                      <a:lnTo>
                        <a:pt x="379" y="103"/>
                      </a:lnTo>
                      <a:lnTo>
                        <a:pt x="379" y="104"/>
                      </a:lnTo>
                      <a:lnTo>
                        <a:pt x="378" y="104"/>
                      </a:lnTo>
                      <a:lnTo>
                        <a:pt x="377" y="104"/>
                      </a:lnTo>
                      <a:lnTo>
                        <a:pt x="377" y="105"/>
                      </a:lnTo>
                      <a:lnTo>
                        <a:pt x="376" y="105"/>
                      </a:lnTo>
                      <a:lnTo>
                        <a:pt x="376" y="106"/>
                      </a:lnTo>
                      <a:lnTo>
                        <a:pt x="376" y="107"/>
                      </a:lnTo>
                      <a:lnTo>
                        <a:pt x="376" y="108"/>
                      </a:lnTo>
                      <a:lnTo>
                        <a:pt x="375" y="109"/>
                      </a:lnTo>
                      <a:lnTo>
                        <a:pt x="375" y="110"/>
                      </a:lnTo>
                      <a:lnTo>
                        <a:pt x="375" y="111"/>
                      </a:lnTo>
                      <a:lnTo>
                        <a:pt x="374" y="111"/>
                      </a:lnTo>
                      <a:lnTo>
                        <a:pt x="374" y="112"/>
                      </a:lnTo>
                      <a:lnTo>
                        <a:pt x="373" y="112"/>
                      </a:lnTo>
                      <a:lnTo>
                        <a:pt x="373" y="113"/>
                      </a:lnTo>
                      <a:lnTo>
                        <a:pt x="372" y="113"/>
                      </a:lnTo>
                      <a:lnTo>
                        <a:pt x="372" y="114"/>
                      </a:lnTo>
                      <a:lnTo>
                        <a:pt x="371" y="115"/>
                      </a:lnTo>
                      <a:lnTo>
                        <a:pt x="371" y="116"/>
                      </a:lnTo>
                      <a:lnTo>
                        <a:pt x="371" y="117"/>
                      </a:lnTo>
                      <a:lnTo>
                        <a:pt x="371" y="118"/>
                      </a:lnTo>
                      <a:lnTo>
                        <a:pt x="371" y="119"/>
                      </a:lnTo>
                      <a:lnTo>
                        <a:pt x="372" y="120"/>
                      </a:lnTo>
                      <a:lnTo>
                        <a:pt x="372" y="121"/>
                      </a:lnTo>
                      <a:lnTo>
                        <a:pt x="372" y="122"/>
                      </a:lnTo>
                      <a:lnTo>
                        <a:pt x="373" y="122"/>
                      </a:lnTo>
                      <a:lnTo>
                        <a:pt x="373" y="123"/>
                      </a:lnTo>
                      <a:lnTo>
                        <a:pt x="373" y="124"/>
                      </a:lnTo>
                      <a:lnTo>
                        <a:pt x="373" y="125"/>
                      </a:lnTo>
                      <a:lnTo>
                        <a:pt x="373" y="126"/>
                      </a:lnTo>
                      <a:lnTo>
                        <a:pt x="373" y="127"/>
                      </a:lnTo>
                      <a:lnTo>
                        <a:pt x="373" y="128"/>
                      </a:lnTo>
                      <a:lnTo>
                        <a:pt x="372" y="129"/>
                      </a:lnTo>
                      <a:lnTo>
                        <a:pt x="372" y="130"/>
                      </a:lnTo>
                      <a:lnTo>
                        <a:pt x="371" y="131"/>
                      </a:lnTo>
                      <a:lnTo>
                        <a:pt x="371" y="132"/>
                      </a:lnTo>
                      <a:lnTo>
                        <a:pt x="370" y="132"/>
                      </a:lnTo>
                      <a:lnTo>
                        <a:pt x="370" y="133"/>
                      </a:lnTo>
                      <a:lnTo>
                        <a:pt x="370" y="134"/>
                      </a:lnTo>
                      <a:lnTo>
                        <a:pt x="371" y="135"/>
                      </a:lnTo>
                      <a:lnTo>
                        <a:pt x="371" y="136"/>
                      </a:lnTo>
                      <a:lnTo>
                        <a:pt x="371" y="137"/>
                      </a:lnTo>
                      <a:lnTo>
                        <a:pt x="371" y="138"/>
                      </a:lnTo>
                      <a:lnTo>
                        <a:pt x="371" y="139"/>
                      </a:lnTo>
                      <a:lnTo>
                        <a:pt x="372" y="140"/>
                      </a:lnTo>
                      <a:lnTo>
                        <a:pt x="372" y="141"/>
                      </a:lnTo>
                      <a:lnTo>
                        <a:pt x="372" y="142"/>
                      </a:lnTo>
                      <a:lnTo>
                        <a:pt x="373" y="143"/>
                      </a:lnTo>
                      <a:lnTo>
                        <a:pt x="344" y="140"/>
                      </a:lnTo>
                      <a:lnTo>
                        <a:pt x="337" y="139"/>
                      </a:lnTo>
                      <a:lnTo>
                        <a:pt x="184" y="129"/>
                      </a:lnTo>
                      <a:lnTo>
                        <a:pt x="180" y="128"/>
                      </a:lnTo>
                      <a:lnTo>
                        <a:pt x="50" y="120"/>
                      </a:lnTo>
                      <a:lnTo>
                        <a:pt x="48" y="116"/>
                      </a:lnTo>
                      <a:lnTo>
                        <a:pt x="40" y="91"/>
                      </a:lnTo>
                      <a:lnTo>
                        <a:pt x="35" y="79"/>
                      </a:lnTo>
                      <a:lnTo>
                        <a:pt x="28" y="67"/>
                      </a:lnTo>
                      <a:lnTo>
                        <a:pt x="26" y="60"/>
                      </a:lnTo>
                      <a:lnTo>
                        <a:pt x="24" y="56"/>
                      </a:lnTo>
                      <a:lnTo>
                        <a:pt x="16" y="37"/>
                      </a:lnTo>
                      <a:lnTo>
                        <a:pt x="17" y="30"/>
                      </a:lnTo>
                      <a:lnTo>
                        <a:pt x="18" y="25"/>
                      </a:lnTo>
                      <a:lnTo>
                        <a:pt x="18" y="16"/>
                      </a:lnTo>
                      <a:lnTo>
                        <a:pt x="15" y="10"/>
                      </a:lnTo>
                      <a:lnTo>
                        <a:pt x="0" y="4"/>
                      </a:lnTo>
                      <a:lnTo>
                        <a:pt x="1" y="4"/>
                      </a:lnTo>
                      <a:lnTo>
                        <a:pt x="1" y="3"/>
                      </a:lnTo>
                      <a:lnTo>
                        <a:pt x="3" y="2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5" name="Freeform 125">
                  <a:extLst>
                    <a:ext uri="{FF2B5EF4-FFF2-40B4-BE49-F238E27FC236}">
                      <a16:creationId xmlns:a16="http://schemas.microsoft.com/office/drawing/2014/main" id="{A0785F36-6C19-4A34-9E21-FF20D36A64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345113" y="2014538"/>
                  <a:ext cx="361950" cy="382587"/>
                </a:xfrm>
                <a:custGeom>
                  <a:avLst/>
                  <a:gdLst>
                    <a:gd name="T0" fmla="*/ 98 w 228"/>
                    <a:gd name="T1" fmla="*/ 0 h 241"/>
                    <a:gd name="T2" fmla="*/ 163 w 228"/>
                    <a:gd name="T3" fmla="*/ 0 h 241"/>
                    <a:gd name="T4" fmla="*/ 228 w 228"/>
                    <a:gd name="T5" fmla="*/ 0 h 241"/>
                    <a:gd name="T6" fmla="*/ 228 w 228"/>
                    <a:gd name="T7" fmla="*/ 11 h 241"/>
                    <a:gd name="T8" fmla="*/ 228 w 228"/>
                    <a:gd name="T9" fmla="*/ 11 h 241"/>
                    <a:gd name="T10" fmla="*/ 228 w 228"/>
                    <a:gd name="T11" fmla="*/ 12 h 241"/>
                    <a:gd name="T12" fmla="*/ 228 w 228"/>
                    <a:gd name="T13" fmla="*/ 13 h 241"/>
                    <a:gd name="T14" fmla="*/ 228 w 228"/>
                    <a:gd name="T15" fmla="*/ 14 h 241"/>
                    <a:gd name="T16" fmla="*/ 228 w 228"/>
                    <a:gd name="T17" fmla="*/ 22 h 241"/>
                    <a:gd name="T18" fmla="*/ 228 w 228"/>
                    <a:gd name="T19" fmla="*/ 33 h 241"/>
                    <a:gd name="T20" fmla="*/ 228 w 228"/>
                    <a:gd name="T21" fmla="*/ 37 h 241"/>
                    <a:gd name="T22" fmla="*/ 228 w 228"/>
                    <a:gd name="T23" fmla="*/ 49 h 241"/>
                    <a:gd name="T24" fmla="*/ 228 w 228"/>
                    <a:gd name="T25" fmla="*/ 64 h 241"/>
                    <a:gd name="T26" fmla="*/ 227 w 228"/>
                    <a:gd name="T27" fmla="*/ 86 h 241"/>
                    <a:gd name="T28" fmla="*/ 227 w 228"/>
                    <a:gd name="T29" fmla="*/ 104 h 241"/>
                    <a:gd name="T30" fmla="*/ 226 w 228"/>
                    <a:gd name="T31" fmla="*/ 118 h 241"/>
                    <a:gd name="T32" fmla="*/ 226 w 228"/>
                    <a:gd name="T33" fmla="*/ 120 h 241"/>
                    <a:gd name="T34" fmla="*/ 226 w 228"/>
                    <a:gd name="T35" fmla="*/ 141 h 241"/>
                    <a:gd name="T36" fmla="*/ 226 w 228"/>
                    <a:gd name="T37" fmla="*/ 167 h 241"/>
                    <a:gd name="T38" fmla="*/ 225 w 228"/>
                    <a:gd name="T39" fmla="*/ 191 h 241"/>
                    <a:gd name="T40" fmla="*/ 225 w 228"/>
                    <a:gd name="T41" fmla="*/ 192 h 241"/>
                    <a:gd name="T42" fmla="*/ 225 w 228"/>
                    <a:gd name="T43" fmla="*/ 204 h 241"/>
                    <a:gd name="T44" fmla="*/ 225 w 228"/>
                    <a:gd name="T45" fmla="*/ 220 h 241"/>
                    <a:gd name="T46" fmla="*/ 225 w 228"/>
                    <a:gd name="T47" fmla="*/ 231 h 241"/>
                    <a:gd name="T48" fmla="*/ 224 w 228"/>
                    <a:gd name="T49" fmla="*/ 241 h 241"/>
                    <a:gd name="T50" fmla="*/ 174 w 228"/>
                    <a:gd name="T51" fmla="*/ 240 h 241"/>
                    <a:gd name="T52" fmla="*/ 140 w 228"/>
                    <a:gd name="T53" fmla="*/ 239 h 241"/>
                    <a:gd name="T54" fmla="*/ 140 w 228"/>
                    <a:gd name="T55" fmla="*/ 239 h 241"/>
                    <a:gd name="T56" fmla="*/ 132 w 228"/>
                    <a:gd name="T57" fmla="*/ 239 h 241"/>
                    <a:gd name="T58" fmla="*/ 129 w 228"/>
                    <a:gd name="T59" fmla="*/ 238 h 241"/>
                    <a:gd name="T60" fmla="*/ 129 w 228"/>
                    <a:gd name="T61" fmla="*/ 238 h 241"/>
                    <a:gd name="T62" fmla="*/ 114 w 228"/>
                    <a:gd name="T63" fmla="*/ 238 h 241"/>
                    <a:gd name="T64" fmla="*/ 101 w 228"/>
                    <a:gd name="T65" fmla="*/ 238 h 241"/>
                    <a:gd name="T66" fmla="*/ 98 w 228"/>
                    <a:gd name="T67" fmla="*/ 238 h 241"/>
                    <a:gd name="T68" fmla="*/ 90 w 228"/>
                    <a:gd name="T69" fmla="*/ 238 h 241"/>
                    <a:gd name="T70" fmla="*/ 74 w 228"/>
                    <a:gd name="T71" fmla="*/ 238 h 241"/>
                    <a:gd name="T72" fmla="*/ 42 w 228"/>
                    <a:gd name="T73" fmla="*/ 237 h 241"/>
                    <a:gd name="T74" fmla="*/ 18 w 228"/>
                    <a:gd name="T75" fmla="*/ 237 h 241"/>
                    <a:gd name="T76" fmla="*/ 5 w 228"/>
                    <a:gd name="T77" fmla="*/ 237 h 241"/>
                    <a:gd name="T78" fmla="*/ 4 w 228"/>
                    <a:gd name="T79" fmla="*/ 237 h 241"/>
                    <a:gd name="T80" fmla="*/ 0 w 228"/>
                    <a:gd name="T81" fmla="*/ 237 h 241"/>
                    <a:gd name="T82" fmla="*/ 0 w 228"/>
                    <a:gd name="T83" fmla="*/ 231 h 241"/>
                    <a:gd name="T84" fmla="*/ 1 w 228"/>
                    <a:gd name="T85" fmla="*/ 214 h 241"/>
                    <a:gd name="T86" fmla="*/ 1 w 228"/>
                    <a:gd name="T87" fmla="*/ 194 h 241"/>
                    <a:gd name="T88" fmla="*/ 3 w 228"/>
                    <a:gd name="T89" fmla="*/ 157 h 241"/>
                    <a:gd name="T90" fmla="*/ 3 w 228"/>
                    <a:gd name="T91" fmla="*/ 144 h 241"/>
                    <a:gd name="T92" fmla="*/ 4 w 228"/>
                    <a:gd name="T93" fmla="*/ 123 h 241"/>
                    <a:gd name="T94" fmla="*/ 5 w 228"/>
                    <a:gd name="T95" fmla="*/ 109 h 241"/>
                    <a:gd name="T96" fmla="*/ 7 w 228"/>
                    <a:gd name="T97" fmla="*/ 88 h 241"/>
                    <a:gd name="T98" fmla="*/ 7 w 228"/>
                    <a:gd name="T99" fmla="*/ 73 h 241"/>
                    <a:gd name="T100" fmla="*/ 7 w 228"/>
                    <a:gd name="T101" fmla="*/ 61 h 241"/>
                    <a:gd name="T102" fmla="*/ 8 w 228"/>
                    <a:gd name="T103" fmla="*/ 45 h 241"/>
                    <a:gd name="T104" fmla="*/ 9 w 228"/>
                    <a:gd name="T105" fmla="*/ 33 h 241"/>
                    <a:gd name="T106" fmla="*/ 10 w 228"/>
                    <a:gd name="T107" fmla="*/ 0 h 241"/>
                    <a:gd name="T108" fmla="*/ 18 w 228"/>
                    <a:gd name="T109" fmla="*/ 0 h 241"/>
                    <a:gd name="T110" fmla="*/ 18 w 228"/>
                    <a:gd name="T111" fmla="*/ 0 h 241"/>
                    <a:gd name="T112" fmla="*/ 19 w 228"/>
                    <a:gd name="T113" fmla="*/ 0 h 241"/>
                    <a:gd name="T114" fmla="*/ 53 w 228"/>
                    <a:gd name="T115" fmla="*/ 0 h 241"/>
                    <a:gd name="T116" fmla="*/ 98 w 228"/>
                    <a:gd name="T117" fmla="*/ 0 h 241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228"/>
                    <a:gd name="T178" fmla="*/ 0 h 241"/>
                    <a:gd name="T179" fmla="*/ 228 w 228"/>
                    <a:gd name="T180" fmla="*/ 241 h 241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228" h="241">
                      <a:moveTo>
                        <a:pt x="98" y="0"/>
                      </a:moveTo>
                      <a:lnTo>
                        <a:pt x="163" y="0"/>
                      </a:lnTo>
                      <a:lnTo>
                        <a:pt x="228" y="0"/>
                      </a:lnTo>
                      <a:lnTo>
                        <a:pt x="228" y="11"/>
                      </a:lnTo>
                      <a:lnTo>
                        <a:pt x="228" y="12"/>
                      </a:lnTo>
                      <a:lnTo>
                        <a:pt x="228" y="13"/>
                      </a:lnTo>
                      <a:lnTo>
                        <a:pt x="228" y="14"/>
                      </a:lnTo>
                      <a:lnTo>
                        <a:pt x="228" y="22"/>
                      </a:lnTo>
                      <a:lnTo>
                        <a:pt x="228" y="33"/>
                      </a:lnTo>
                      <a:lnTo>
                        <a:pt x="228" y="37"/>
                      </a:lnTo>
                      <a:lnTo>
                        <a:pt x="228" y="49"/>
                      </a:lnTo>
                      <a:lnTo>
                        <a:pt x="228" y="64"/>
                      </a:lnTo>
                      <a:lnTo>
                        <a:pt x="227" y="86"/>
                      </a:lnTo>
                      <a:lnTo>
                        <a:pt x="227" y="104"/>
                      </a:lnTo>
                      <a:lnTo>
                        <a:pt x="226" y="118"/>
                      </a:lnTo>
                      <a:lnTo>
                        <a:pt x="226" y="120"/>
                      </a:lnTo>
                      <a:lnTo>
                        <a:pt x="226" y="141"/>
                      </a:lnTo>
                      <a:lnTo>
                        <a:pt x="226" y="167"/>
                      </a:lnTo>
                      <a:lnTo>
                        <a:pt x="225" y="191"/>
                      </a:lnTo>
                      <a:lnTo>
                        <a:pt x="225" y="192"/>
                      </a:lnTo>
                      <a:lnTo>
                        <a:pt x="225" y="204"/>
                      </a:lnTo>
                      <a:lnTo>
                        <a:pt x="225" y="220"/>
                      </a:lnTo>
                      <a:lnTo>
                        <a:pt x="225" y="231"/>
                      </a:lnTo>
                      <a:lnTo>
                        <a:pt x="224" y="241"/>
                      </a:lnTo>
                      <a:lnTo>
                        <a:pt x="174" y="240"/>
                      </a:lnTo>
                      <a:lnTo>
                        <a:pt x="140" y="239"/>
                      </a:lnTo>
                      <a:lnTo>
                        <a:pt x="132" y="239"/>
                      </a:lnTo>
                      <a:lnTo>
                        <a:pt x="129" y="238"/>
                      </a:lnTo>
                      <a:lnTo>
                        <a:pt x="114" y="238"/>
                      </a:lnTo>
                      <a:lnTo>
                        <a:pt x="101" y="238"/>
                      </a:lnTo>
                      <a:lnTo>
                        <a:pt x="98" y="238"/>
                      </a:lnTo>
                      <a:lnTo>
                        <a:pt x="90" y="238"/>
                      </a:lnTo>
                      <a:lnTo>
                        <a:pt x="74" y="238"/>
                      </a:lnTo>
                      <a:lnTo>
                        <a:pt x="42" y="237"/>
                      </a:lnTo>
                      <a:lnTo>
                        <a:pt x="18" y="237"/>
                      </a:lnTo>
                      <a:lnTo>
                        <a:pt x="5" y="237"/>
                      </a:lnTo>
                      <a:lnTo>
                        <a:pt x="4" y="237"/>
                      </a:lnTo>
                      <a:lnTo>
                        <a:pt x="0" y="237"/>
                      </a:lnTo>
                      <a:lnTo>
                        <a:pt x="0" y="231"/>
                      </a:lnTo>
                      <a:lnTo>
                        <a:pt x="1" y="214"/>
                      </a:lnTo>
                      <a:lnTo>
                        <a:pt x="1" y="194"/>
                      </a:lnTo>
                      <a:lnTo>
                        <a:pt x="3" y="157"/>
                      </a:lnTo>
                      <a:lnTo>
                        <a:pt x="3" y="144"/>
                      </a:lnTo>
                      <a:lnTo>
                        <a:pt x="4" y="123"/>
                      </a:lnTo>
                      <a:lnTo>
                        <a:pt x="5" y="109"/>
                      </a:lnTo>
                      <a:lnTo>
                        <a:pt x="7" y="88"/>
                      </a:lnTo>
                      <a:lnTo>
                        <a:pt x="7" y="73"/>
                      </a:lnTo>
                      <a:lnTo>
                        <a:pt x="7" y="61"/>
                      </a:lnTo>
                      <a:lnTo>
                        <a:pt x="8" y="45"/>
                      </a:lnTo>
                      <a:lnTo>
                        <a:pt x="9" y="33"/>
                      </a:lnTo>
                      <a:lnTo>
                        <a:pt x="10" y="0"/>
                      </a:lnTo>
                      <a:lnTo>
                        <a:pt x="18" y="0"/>
                      </a:lnTo>
                      <a:lnTo>
                        <a:pt x="19" y="0"/>
                      </a:lnTo>
                      <a:lnTo>
                        <a:pt x="53" y="0"/>
                      </a:lnTo>
                      <a:lnTo>
                        <a:pt x="98" y="0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6" name="Freeform 126">
                  <a:extLst>
                    <a:ext uri="{FF2B5EF4-FFF2-40B4-BE49-F238E27FC236}">
                      <a16:creationId xmlns:a16="http://schemas.microsoft.com/office/drawing/2014/main" id="{5DB4F5C3-2835-4FA1-8FF5-6FC42C473B2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25788" y="1944688"/>
                  <a:ext cx="455612" cy="271462"/>
                </a:xfrm>
                <a:custGeom>
                  <a:avLst/>
                  <a:gdLst>
                    <a:gd name="T0" fmla="*/ 283 w 287"/>
                    <a:gd name="T1" fmla="*/ 21 h 171"/>
                    <a:gd name="T2" fmla="*/ 258 w 287"/>
                    <a:gd name="T3" fmla="*/ 79 h 171"/>
                    <a:gd name="T4" fmla="*/ 243 w 287"/>
                    <a:gd name="T5" fmla="*/ 142 h 171"/>
                    <a:gd name="T6" fmla="*/ 238 w 287"/>
                    <a:gd name="T7" fmla="*/ 144 h 171"/>
                    <a:gd name="T8" fmla="*/ 234 w 287"/>
                    <a:gd name="T9" fmla="*/ 148 h 171"/>
                    <a:gd name="T10" fmla="*/ 232 w 287"/>
                    <a:gd name="T11" fmla="*/ 153 h 171"/>
                    <a:gd name="T12" fmla="*/ 234 w 287"/>
                    <a:gd name="T13" fmla="*/ 158 h 171"/>
                    <a:gd name="T14" fmla="*/ 225 w 287"/>
                    <a:gd name="T15" fmla="*/ 158 h 171"/>
                    <a:gd name="T16" fmla="*/ 172 w 287"/>
                    <a:gd name="T17" fmla="*/ 125 h 171"/>
                    <a:gd name="T18" fmla="*/ 170 w 287"/>
                    <a:gd name="T19" fmla="*/ 119 h 171"/>
                    <a:gd name="T20" fmla="*/ 168 w 287"/>
                    <a:gd name="T21" fmla="*/ 115 h 171"/>
                    <a:gd name="T22" fmla="*/ 162 w 287"/>
                    <a:gd name="T23" fmla="*/ 115 h 171"/>
                    <a:gd name="T24" fmla="*/ 157 w 287"/>
                    <a:gd name="T25" fmla="*/ 114 h 171"/>
                    <a:gd name="T26" fmla="*/ 151 w 287"/>
                    <a:gd name="T27" fmla="*/ 118 h 171"/>
                    <a:gd name="T28" fmla="*/ 147 w 287"/>
                    <a:gd name="T29" fmla="*/ 119 h 171"/>
                    <a:gd name="T30" fmla="*/ 140 w 287"/>
                    <a:gd name="T31" fmla="*/ 123 h 171"/>
                    <a:gd name="T32" fmla="*/ 130 w 287"/>
                    <a:gd name="T33" fmla="*/ 126 h 171"/>
                    <a:gd name="T34" fmla="*/ 127 w 287"/>
                    <a:gd name="T35" fmla="*/ 122 h 171"/>
                    <a:gd name="T36" fmla="*/ 123 w 287"/>
                    <a:gd name="T37" fmla="*/ 119 h 171"/>
                    <a:gd name="T38" fmla="*/ 120 w 287"/>
                    <a:gd name="T39" fmla="*/ 117 h 171"/>
                    <a:gd name="T40" fmla="*/ 59 w 287"/>
                    <a:gd name="T41" fmla="*/ 167 h 171"/>
                    <a:gd name="T42" fmla="*/ 62 w 287"/>
                    <a:gd name="T43" fmla="*/ 162 h 171"/>
                    <a:gd name="T44" fmla="*/ 63 w 287"/>
                    <a:gd name="T45" fmla="*/ 158 h 171"/>
                    <a:gd name="T46" fmla="*/ 66 w 287"/>
                    <a:gd name="T47" fmla="*/ 154 h 171"/>
                    <a:gd name="T48" fmla="*/ 64 w 287"/>
                    <a:gd name="T49" fmla="*/ 149 h 171"/>
                    <a:gd name="T50" fmla="*/ 63 w 287"/>
                    <a:gd name="T51" fmla="*/ 146 h 171"/>
                    <a:gd name="T52" fmla="*/ 60 w 287"/>
                    <a:gd name="T53" fmla="*/ 142 h 171"/>
                    <a:gd name="T54" fmla="*/ 56 w 287"/>
                    <a:gd name="T55" fmla="*/ 140 h 171"/>
                    <a:gd name="T56" fmla="*/ 53 w 287"/>
                    <a:gd name="T57" fmla="*/ 137 h 171"/>
                    <a:gd name="T58" fmla="*/ 52 w 287"/>
                    <a:gd name="T59" fmla="*/ 132 h 171"/>
                    <a:gd name="T60" fmla="*/ 52 w 287"/>
                    <a:gd name="T61" fmla="*/ 126 h 171"/>
                    <a:gd name="T62" fmla="*/ 55 w 287"/>
                    <a:gd name="T63" fmla="*/ 123 h 171"/>
                    <a:gd name="T64" fmla="*/ 54 w 287"/>
                    <a:gd name="T65" fmla="*/ 118 h 171"/>
                    <a:gd name="T66" fmla="*/ 52 w 287"/>
                    <a:gd name="T67" fmla="*/ 112 h 171"/>
                    <a:gd name="T68" fmla="*/ 51 w 287"/>
                    <a:gd name="T69" fmla="*/ 107 h 171"/>
                    <a:gd name="T70" fmla="*/ 49 w 287"/>
                    <a:gd name="T71" fmla="*/ 101 h 171"/>
                    <a:gd name="T72" fmla="*/ 45 w 287"/>
                    <a:gd name="T73" fmla="*/ 99 h 171"/>
                    <a:gd name="T74" fmla="*/ 42 w 287"/>
                    <a:gd name="T75" fmla="*/ 94 h 171"/>
                    <a:gd name="T76" fmla="*/ 38 w 287"/>
                    <a:gd name="T77" fmla="*/ 90 h 171"/>
                    <a:gd name="T78" fmla="*/ 34 w 287"/>
                    <a:gd name="T79" fmla="*/ 86 h 171"/>
                    <a:gd name="T80" fmla="*/ 32 w 287"/>
                    <a:gd name="T81" fmla="*/ 80 h 171"/>
                    <a:gd name="T82" fmla="*/ 29 w 287"/>
                    <a:gd name="T83" fmla="*/ 77 h 171"/>
                    <a:gd name="T84" fmla="*/ 17 w 287"/>
                    <a:gd name="T85" fmla="*/ 61 h 171"/>
                    <a:gd name="T86" fmla="*/ 16 w 287"/>
                    <a:gd name="T87" fmla="*/ 57 h 171"/>
                    <a:gd name="T88" fmla="*/ 16 w 287"/>
                    <a:gd name="T89" fmla="*/ 52 h 171"/>
                    <a:gd name="T90" fmla="*/ 15 w 287"/>
                    <a:gd name="T91" fmla="*/ 47 h 171"/>
                    <a:gd name="T92" fmla="*/ 12 w 287"/>
                    <a:gd name="T93" fmla="*/ 42 h 171"/>
                    <a:gd name="T94" fmla="*/ 8 w 287"/>
                    <a:gd name="T95" fmla="*/ 37 h 171"/>
                    <a:gd name="T96" fmla="*/ 5 w 287"/>
                    <a:gd name="T97" fmla="*/ 31 h 171"/>
                    <a:gd name="T98" fmla="*/ 3 w 287"/>
                    <a:gd name="T99" fmla="*/ 27 h 171"/>
                    <a:gd name="T100" fmla="*/ 4 w 287"/>
                    <a:gd name="T101" fmla="*/ 22 h 171"/>
                    <a:gd name="T102" fmla="*/ 3 w 287"/>
                    <a:gd name="T103" fmla="*/ 18 h 171"/>
                    <a:gd name="T104" fmla="*/ 0 w 287"/>
                    <a:gd name="T105" fmla="*/ 23 h 171"/>
                    <a:gd name="T106" fmla="*/ 115 w 287"/>
                    <a:gd name="T107" fmla="*/ 6 h 171"/>
                    <a:gd name="T108" fmla="*/ 195 w 287"/>
                    <a:gd name="T109" fmla="*/ 11 h 171"/>
                    <a:gd name="T110" fmla="*/ 249 w 287"/>
                    <a:gd name="T111" fmla="*/ 14 h 171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287"/>
                    <a:gd name="T169" fmla="*/ 0 h 171"/>
                    <a:gd name="T170" fmla="*/ 287 w 287"/>
                    <a:gd name="T171" fmla="*/ 171 h 171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287" h="171">
                      <a:moveTo>
                        <a:pt x="287" y="17"/>
                      </a:moveTo>
                      <a:lnTo>
                        <a:pt x="286" y="17"/>
                      </a:lnTo>
                      <a:lnTo>
                        <a:pt x="285" y="18"/>
                      </a:lnTo>
                      <a:lnTo>
                        <a:pt x="284" y="19"/>
                      </a:lnTo>
                      <a:lnTo>
                        <a:pt x="284" y="20"/>
                      </a:lnTo>
                      <a:lnTo>
                        <a:pt x="283" y="20"/>
                      </a:lnTo>
                      <a:lnTo>
                        <a:pt x="283" y="21"/>
                      </a:lnTo>
                      <a:lnTo>
                        <a:pt x="282" y="23"/>
                      </a:lnTo>
                      <a:lnTo>
                        <a:pt x="282" y="24"/>
                      </a:lnTo>
                      <a:lnTo>
                        <a:pt x="276" y="34"/>
                      </a:lnTo>
                      <a:lnTo>
                        <a:pt x="270" y="65"/>
                      </a:lnTo>
                      <a:lnTo>
                        <a:pt x="269" y="65"/>
                      </a:lnTo>
                      <a:lnTo>
                        <a:pt x="264" y="72"/>
                      </a:lnTo>
                      <a:lnTo>
                        <a:pt x="258" y="79"/>
                      </a:lnTo>
                      <a:lnTo>
                        <a:pt x="258" y="80"/>
                      </a:lnTo>
                      <a:lnTo>
                        <a:pt x="257" y="81"/>
                      </a:lnTo>
                      <a:lnTo>
                        <a:pt x="245" y="97"/>
                      </a:lnTo>
                      <a:lnTo>
                        <a:pt x="239" y="101"/>
                      </a:lnTo>
                      <a:lnTo>
                        <a:pt x="247" y="131"/>
                      </a:lnTo>
                      <a:lnTo>
                        <a:pt x="246" y="134"/>
                      </a:lnTo>
                      <a:lnTo>
                        <a:pt x="243" y="142"/>
                      </a:lnTo>
                      <a:lnTo>
                        <a:pt x="241" y="142"/>
                      </a:lnTo>
                      <a:lnTo>
                        <a:pt x="241" y="143"/>
                      </a:lnTo>
                      <a:lnTo>
                        <a:pt x="240" y="143"/>
                      </a:lnTo>
                      <a:lnTo>
                        <a:pt x="240" y="144"/>
                      </a:lnTo>
                      <a:lnTo>
                        <a:pt x="239" y="144"/>
                      </a:lnTo>
                      <a:lnTo>
                        <a:pt x="238" y="143"/>
                      </a:lnTo>
                      <a:lnTo>
                        <a:pt x="238" y="144"/>
                      </a:lnTo>
                      <a:lnTo>
                        <a:pt x="237" y="144"/>
                      </a:lnTo>
                      <a:lnTo>
                        <a:pt x="236" y="144"/>
                      </a:lnTo>
                      <a:lnTo>
                        <a:pt x="235" y="145"/>
                      </a:lnTo>
                      <a:lnTo>
                        <a:pt x="235" y="146"/>
                      </a:lnTo>
                      <a:lnTo>
                        <a:pt x="235" y="147"/>
                      </a:lnTo>
                      <a:lnTo>
                        <a:pt x="234" y="147"/>
                      </a:lnTo>
                      <a:lnTo>
                        <a:pt x="234" y="148"/>
                      </a:lnTo>
                      <a:lnTo>
                        <a:pt x="234" y="149"/>
                      </a:lnTo>
                      <a:lnTo>
                        <a:pt x="233" y="150"/>
                      </a:lnTo>
                      <a:lnTo>
                        <a:pt x="232" y="151"/>
                      </a:lnTo>
                      <a:lnTo>
                        <a:pt x="232" y="152"/>
                      </a:lnTo>
                      <a:lnTo>
                        <a:pt x="232" y="153"/>
                      </a:lnTo>
                      <a:lnTo>
                        <a:pt x="232" y="154"/>
                      </a:lnTo>
                      <a:lnTo>
                        <a:pt x="232" y="155"/>
                      </a:lnTo>
                      <a:lnTo>
                        <a:pt x="232" y="156"/>
                      </a:lnTo>
                      <a:lnTo>
                        <a:pt x="233" y="156"/>
                      </a:lnTo>
                      <a:lnTo>
                        <a:pt x="233" y="157"/>
                      </a:lnTo>
                      <a:lnTo>
                        <a:pt x="234" y="158"/>
                      </a:lnTo>
                      <a:lnTo>
                        <a:pt x="234" y="159"/>
                      </a:lnTo>
                      <a:lnTo>
                        <a:pt x="234" y="160"/>
                      </a:lnTo>
                      <a:lnTo>
                        <a:pt x="233" y="161"/>
                      </a:lnTo>
                      <a:lnTo>
                        <a:pt x="233" y="162"/>
                      </a:lnTo>
                      <a:lnTo>
                        <a:pt x="232" y="162"/>
                      </a:lnTo>
                      <a:lnTo>
                        <a:pt x="225" y="158"/>
                      </a:lnTo>
                      <a:lnTo>
                        <a:pt x="221" y="161"/>
                      </a:lnTo>
                      <a:lnTo>
                        <a:pt x="213" y="165"/>
                      </a:lnTo>
                      <a:lnTo>
                        <a:pt x="204" y="164"/>
                      </a:lnTo>
                      <a:lnTo>
                        <a:pt x="194" y="148"/>
                      </a:lnTo>
                      <a:lnTo>
                        <a:pt x="191" y="125"/>
                      </a:lnTo>
                      <a:lnTo>
                        <a:pt x="172" y="126"/>
                      </a:lnTo>
                      <a:lnTo>
                        <a:pt x="172" y="125"/>
                      </a:lnTo>
                      <a:lnTo>
                        <a:pt x="172" y="123"/>
                      </a:lnTo>
                      <a:lnTo>
                        <a:pt x="172" y="122"/>
                      </a:lnTo>
                      <a:lnTo>
                        <a:pt x="172" y="121"/>
                      </a:lnTo>
                      <a:lnTo>
                        <a:pt x="171" y="121"/>
                      </a:lnTo>
                      <a:lnTo>
                        <a:pt x="171" y="120"/>
                      </a:lnTo>
                      <a:lnTo>
                        <a:pt x="170" y="119"/>
                      </a:lnTo>
                      <a:lnTo>
                        <a:pt x="169" y="119"/>
                      </a:lnTo>
                      <a:lnTo>
                        <a:pt x="169" y="118"/>
                      </a:lnTo>
                      <a:lnTo>
                        <a:pt x="169" y="117"/>
                      </a:lnTo>
                      <a:lnTo>
                        <a:pt x="169" y="116"/>
                      </a:lnTo>
                      <a:lnTo>
                        <a:pt x="168" y="115"/>
                      </a:lnTo>
                      <a:lnTo>
                        <a:pt x="167" y="115"/>
                      </a:lnTo>
                      <a:lnTo>
                        <a:pt x="166" y="114"/>
                      </a:lnTo>
                      <a:lnTo>
                        <a:pt x="165" y="114"/>
                      </a:lnTo>
                      <a:lnTo>
                        <a:pt x="164" y="114"/>
                      </a:lnTo>
                      <a:lnTo>
                        <a:pt x="163" y="114"/>
                      </a:lnTo>
                      <a:lnTo>
                        <a:pt x="162" y="115"/>
                      </a:lnTo>
                      <a:lnTo>
                        <a:pt x="161" y="115"/>
                      </a:lnTo>
                      <a:lnTo>
                        <a:pt x="161" y="116"/>
                      </a:lnTo>
                      <a:lnTo>
                        <a:pt x="160" y="115"/>
                      </a:lnTo>
                      <a:lnTo>
                        <a:pt x="159" y="115"/>
                      </a:lnTo>
                      <a:lnTo>
                        <a:pt x="158" y="115"/>
                      </a:lnTo>
                      <a:lnTo>
                        <a:pt x="158" y="114"/>
                      </a:lnTo>
                      <a:lnTo>
                        <a:pt x="157" y="114"/>
                      </a:lnTo>
                      <a:lnTo>
                        <a:pt x="156" y="114"/>
                      </a:lnTo>
                      <a:lnTo>
                        <a:pt x="156" y="115"/>
                      </a:lnTo>
                      <a:lnTo>
                        <a:pt x="154" y="115"/>
                      </a:lnTo>
                      <a:lnTo>
                        <a:pt x="153" y="116"/>
                      </a:lnTo>
                      <a:lnTo>
                        <a:pt x="152" y="116"/>
                      </a:lnTo>
                      <a:lnTo>
                        <a:pt x="152" y="117"/>
                      </a:lnTo>
                      <a:lnTo>
                        <a:pt x="151" y="118"/>
                      </a:lnTo>
                      <a:lnTo>
                        <a:pt x="151" y="119"/>
                      </a:lnTo>
                      <a:lnTo>
                        <a:pt x="150" y="119"/>
                      </a:lnTo>
                      <a:lnTo>
                        <a:pt x="149" y="118"/>
                      </a:lnTo>
                      <a:lnTo>
                        <a:pt x="149" y="119"/>
                      </a:lnTo>
                      <a:lnTo>
                        <a:pt x="148" y="119"/>
                      </a:lnTo>
                      <a:lnTo>
                        <a:pt x="147" y="119"/>
                      </a:lnTo>
                      <a:lnTo>
                        <a:pt x="146" y="119"/>
                      </a:lnTo>
                      <a:lnTo>
                        <a:pt x="145" y="119"/>
                      </a:lnTo>
                      <a:lnTo>
                        <a:pt x="144" y="119"/>
                      </a:lnTo>
                      <a:lnTo>
                        <a:pt x="143" y="120"/>
                      </a:lnTo>
                      <a:lnTo>
                        <a:pt x="141" y="122"/>
                      </a:lnTo>
                      <a:lnTo>
                        <a:pt x="140" y="123"/>
                      </a:lnTo>
                      <a:lnTo>
                        <a:pt x="140" y="124"/>
                      </a:lnTo>
                      <a:lnTo>
                        <a:pt x="139" y="125"/>
                      </a:lnTo>
                      <a:lnTo>
                        <a:pt x="139" y="126"/>
                      </a:lnTo>
                      <a:lnTo>
                        <a:pt x="131" y="126"/>
                      </a:lnTo>
                      <a:lnTo>
                        <a:pt x="130" y="126"/>
                      </a:lnTo>
                      <a:lnTo>
                        <a:pt x="129" y="125"/>
                      </a:lnTo>
                      <a:lnTo>
                        <a:pt x="128" y="125"/>
                      </a:lnTo>
                      <a:lnTo>
                        <a:pt x="128" y="124"/>
                      </a:lnTo>
                      <a:lnTo>
                        <a:pt x="128" y="123"/>
                      </a:lnTo>
                      <a:lnTo>
                        <a:pt x="128" y="122"/>
                      </a:lnTo>
                      <a:lnTo>
                        <a:pt x="127" y="122"/>
                      </a:lnTo>
                      <a:lnTo>
                        <a:pt x="127" y="121"/>
                      </a:lnTo>
                      <a:lnTo>
                        <a:pt x="127" y="120"/>
                      </a:lnTo>
                      <a:lnTo>
                        <a:pt x="126" y="120"/>
                      </a:lnTo>
                      <a:lnTo>
                        <a:pt x="126" y="119"/>
                      </a:lnTo>
                      <a:lnTo>
                        <a:pt x="125" y="119"/>
                      </a:lnTo>
                      <a:lnTo>
                        <a:pt x="124" y="119"/>
                      </a:lnTo>
                      <a:lnTo>
                        <a:pt x="123" y="119"/>
                      </a:lnTo>
                      <a:lnTo>
                        <a:pt x="122" y="119"/>
                      </a:lnTo>
                      <a:lnTo>
                        <a:pt x="121" y="119"/>
                      </a:lnTo>
                      <a:lnTo>
                        <a:pt x="121" y="118"/>
                      </a:lnTo>
                      <a:lnTo>
                        <a:pt x="120" y="118"/>
                      </a:lnTo>
                      <a:lnTo>
                        <a:pt x="120" y="117"/>
                      </a:lnTo>
                      <a:lnTo>
                        <a:pt x="119" y="116"/>
                      </a:lnTo>
                      <a:lnTo>
                        <a:pt x="119" y="115"/>
                      </a:lnTo>
                      <a:lnTo>
                        <a:pt x="101" y="142"/>
                      </a:lnTo>
                      <a:lnTo>
                        <a:pt x="94" y="144"/>
                      </a:lnTo>
                      <a:lnTo>
                        <a:pt x="61" y="171"/>
                      </a:lnTo>
                      <a:lnTo>
                        <a:pt x="59" y="168"/>
                      </a:lnTo>
                      <a:lnTo>
                        <a:pt x="59" y="167"/>
                      </a:lnTo>
                      <a:lnTo>
                        <a:pt x="59" y="166"/>
                      </a:lnTo>
                      <a:lnTo>
                        <a:pt x="60" y="166"/>
                      </a:lnTo>
                      <a:lnTo>
                        <a:pt x="60" y="165"/>
                      </a:lnTo>
                      <a:lnTo>
                        <a:pt x="61" y="164"/>
                      </a:lnTo>
                      <a:lnTo>
                        <a:pt x="61" y="163"/>
                      </a:lnTo>
                      <a:lnTo>
                        <a:pt x="62" y="162"/>
                      </a:lnTo>
                      <a:lnTo>
                        <a:pt x="62" y="161"/>
                      </a:lnTo>
                      <a:lnTo>
                        <a:pt x="63" y="160"/>
                      </a:lnTo>
                      <a:lnTo>
                        <a:pt x="64" y="160"/>
                      </a:lnTo>
                      <a:lnTo>
                        <a:pt x="64" y="159"/>
                      </a:lnTo>
                      <a:lnTo>
                        <a:pt x="63" y="159"/>
                      </a:lnTo>
                      <a:lnTo>
                        <a:pt x="63" y="158"/>
                      </a:lnTo>
                      <a:lnTo>
                        <a:pt x="64" y="158"/>
                      </a:lnTo>
                      <a:lnTo>
                        <a:pt x="64" y="157"/>
                      </a:lnTo>
                      <a:lnTo>
                        <a:pt x="64" y="156"/>
                      </a:lnTo>
                      <a:lnTo>
                        <a:pt x="64" y="155"/>
                      </a:lnTo>
                      <a:lnTo>
                        <a:pt x="65" y="155"/>
                      </a:lnTo>
                      <a:lnTo>
                        <a:pt x="66" y="155"/>
                      </a:lnTo>
                      <a:lnTo>
                        <a:pt x="66" y="154"/>
                      </a:lnTo>
                      <a:lnTo>
                        <a:pt x="66" y="153"/>
                      </a:lnTo>
                      <a:lnTo>
                        <a:pt x="65" y="152"/>
                      </a:lnTo>
                      <a:lnTo>
                        <a:pt x="65" y="151"/>
                      </a:lnTo>
                      <a:lnTo>
                        <a:pt x="65" y="150"/>
                      </a:lnTo>
                      <a:lnTo>
                        <a:pt x="64" y="150"/>
                      </a:lnTo>
                      <a:lnTo>
                        <a:pt x="64" y="149"/>
                      </a:lnTo>
                      <a:lnTo>
                        <a:pt x="64" y="148"/>
                      </a:lnTo>
                      <a:lnTo>
                        <a:pt x="65" y="148"/>
                      </a:lnTo>
                      <a:lnTo>
                        <a:pt x="65" y="147"/>
                      </a:lnTo>
                      <a:lnTo>
                        <a:pt x="65" y="146"/>
                      </a:lnTo>
                      <a:lnTo>
                        <a:pt x="64" y="146"/>
                      </a:lnTo>
                      <a:lnTo>
                        <a:pt x="63" y="146"/>
                      </a:lnTo>
                      <a:lnTo>
                        <a:pt x="63" y="145"/>
                      </a:lnTo>
                      <a:lnTo>
                        <a:pt x="62" y="144"/>
                      </a:lnTo>
                      <a:lnTo>
                        <a:pt x="61" y="144"/>
                      </a:lnTo>
                      <a:lnTo>
                        <a:pt x="61" y="143"/>
                      </a:lnTo>
                      <a:lnTo>
                        <a:pt x="60" y="143"/>
                      </a:lnTo>
                      <a:lnTo>
                        <a:pt x="60" y="142"/>
                      </a:lnTo>
                      <a:lnTo>
                        <a:pt x="59" y="142"/>
                      </a:lnTo>
                      <a:lnTo>
                        <a:pt x="59" y="141"/>
                      </a:lnTo>
                      <a:lnTo>
                        <a:pt x="58" y="141"/>
                      </a:lnTo>
                      <a:lnTo>
                        <a:pt x="57" y="141"/>
                      </a:lnTo>
                      <a:lnTo>
                        <a:pt x="56" y="140"/>
                      </a:lnTo>
                      <a:lnTo>
                        <a:pt x="55" y="139"/>
                      </a:lnTo>
                      <a:lnTo>
                        <a:pt x="55" y="138"/>
                      </a:lnTo>
                      <a:lnTo>
                        <a:pt x="54" y="138"/>
                      </a:lnTo>
                      <a:lnTo>
                        <a:pt x="54" y="137"/>
                      </a:lnTo>
                      <a:lnTo>
                        <a:pt x="54" y="136"/>
                      </a:lnTo>
                      <a:lnTo>
                        <a:pt x="53" y="136"/>
                      </a:lnTo>
                      <a:lnTo>
                        <a:pt x="53" y="137"/>
                      </a:lnTo>
                      <a:lnTo>
                        <a:pt x="52" y="137"/>
                      </a:lnTo>
                      <a:lnTo>
                        <a:pt x="52" y="136"/>
                      </a:lnTo>
                      <a:lnTo>
                        <a:pt x="52" y="135"/>
                      </a:lnTo>
                      <a:lnTo>
                        <a:pt x="52" y="133"/>
                      </a:lnTo>
                      <a:lnTo>
                        <a:pt x="52" y="132"/>
                      </a:lnTo>
                      <a:lnTo>
                        <a:pt x="52" y="133"/>
                      </a:lnTo>
                      <a:lnTo>
                        <a:pt x="53" y="133"/>
                      </a:lnTo>
                      <a:lnTo>
                        <a:pt x="53" y="134"/>
                      </a:lnTo>
                      <a:lnTo>
                        <a:pt x="54" y="134"/>
                      </a:lnTo>
                      <a:lnTo>
                        <a:pt x="51" y="130"/>
                      </a:lnTo>
                      <a:lnTo>
                        <a:pt x="52" y="127"/>
                      </a:lnTo>
                      <a:lnTo>
                        <a:pt x="52" y="126"/>
                      </a:lnTo>
                      <a:lnTo>
                        <a:pt x="52" y="125"/>
                      </a:lnTo>
                      <a:lnTo>
                        <a:pt x="53" y="125"/>
                      </a:lnTo>
                      <a:lnTo>
                        <a:pt x="54" y="125"/>
                      </a:lnTo>
                      <a:lnTo>
                        <a:pt x="55" y="125"/>
                      </a:lnTo>
                      <a:lnTo>
                        <a:pt x="55" y="124"/>
                      </a:lnTo>
                      <a:lnTo>
                        <a:pt x="55" y="123"/>
                      </a:lnTo>
                      <a:lnTo>
                        <a:pt x="54" y="123"/>
                      </a:lnTo>
                      <a:lnTo>
                        <a:pt x="54" y="122"/>
                      </a:lnTo>
                      <a:lnTo>
                        <a:pt x="54" y="121"/>
                      </a:lnTo>
                      <a:lnTo>
                        <a:pt x="54" y="120"/>
                      </a:lnTo>
                      <a:lnTo>
                        <a:pt x="54" y="119"/>
                      </a:lnTo>
                      <a:lnTo>
                        <a:pt x="54" y="118"/>
                      </a:lnTo>
                      <a:lnTo>
                        <a:pt x="54" y="117"/>
                      </a:lnTo>
                      <a:lnTo>
                        <a:pt x="54" y="116"/>
                      </a:lnTo>
                      <a:lnTo>
                        <a:pt x="53" y="115"/>
                      </a:lnTo>
                      <a:lnTo>
                        <a:pt x="53" y="114"/>
                      </a:lnTo>
                      <a:lnTo>
                        <a:pt x="53" y="113"/>
                      </a:lnTo>
                      <a:lnTo>
                        <a:pt x="52" y="112"/>
                      </a:lnTo>
                      <a:lnTo>
                        <a:pt x="52" y="111"/>
                      </a:lnTo>
                      <a:lnTo>
                        <a:pt x="52" y="110"/>
                      </a:lnTo>
                      <a:lnTo>
                        <a:pt x="51" y="110"/>
                      </a:lnTo>
                      <a:lnTo>
                        <a:pt x="51" y="109"/>
                      </a:lnTo>
                      <a:lnTo>
                        <a:pt x="51" y="108"/>
                      </a:lnTo>
                      <a:lnTo>
                        <a:pt x="51" y="107"/>
                      </a:lnTo>
                      <a:lnTo>
                        <a:pt x="50" y="106"/>
                      </a:lnTo>
                      <a:lnTo>
                        <a:pt x="50" y="105"/>
                      </a:lnTo>
                      <a:lnTo>
                        <a:pt x="49" y="104"/>
                      </a:lnTo>
                      <a:lnTo>
                        <a:pt x="49" y="103"/>
                      </a:lnTo>
                      <a:lnTo>
                        <a:pt x="49" y="102"/>
                      </a:lnTo>
                      <a:lnTo>
                        <a:pt x="49" y="101"/>
                      </a:lnTo>
                      <a:lnTo>
                        <a:pt x="48" y="101"/>
                      </a:lnTo>
                      <a:lnTo>
                        <a:pt x="47" y="101"/>
                      </a:lnTo>
                      <a:lnTo>
                        <a:pt x="47" y="100"/>
                      </a:lnTo>
                      <a:lnTo>
                        <a:pt x="46" y="100"/>
                      </a:lnTo>
                      <a:lnTo>
                        <a:pt x="45" y="99"/>
                      </a:lnTo>
                      <a:lnTo>
                        <a:pt x="45" y="98"/>
                      </a:lnTo>
                      <a:lnTo>
                        <a:pt x="44" y="97"/>
                      </a:lnTo>
                      <a:lnTo>
                        <a:pt x="44" y="96"/>
                      </a:lnTo>
                      <a:lnTo>
                        <a:pt x="44" y="97"/>
                      </a:lnTo>
                      <a:lnTo>
                        <a:pt x="43" y="96"/>
                      </a:lnTo>
                      <a:lnTo>
                        <a:pt x="42" y="95"/>
                      </a:lnTo>
                      <a:lnTo>
                        <a:pt x="42" y="94"/>
                      </a:lnTo>
                      <a:lnTo>
                        <a:pt x="41" y="94"/>
                      </a:lnTo>
                      <a:lnTo>
                        <a:pt x="41" y="93"/>
                      </a:lnTo>
                      <a:lnTo>
                        <a:pt x="41" y="92"/>
                      </a:lnTo>
                      <a:lnTo>
                        <a:pt x="40" y="91"/>
                      </a:lnTo>
                      <a:lnTo>
                        <a:pt x="40" y="90"/>
                      </a:lnTo>
                      <a:lnTo>
                        <a:pt x="39" y="90"/>
                      </a:lnTo>
                      <a:lnTo>
                        <a:pt x="38" y="90"/>
                      </a:lnTo>
                      <a:lnTo>
                        <a:pt x="37" y="89"/>
                      </a:lnTo>
                      <a:lnTo>
                        <a:pt x="36" y="88"/>
                      </a:lnTo>
                      <a:lnTo>
                        <a:pt x="35" y="88"/>
                      </a:lnTo>
                      <a:lnTo>
                        <a:pt x="34" y="88"/>
                      </a:lnTo>
                      <a:lnTo>
                        <a:pt x="34" y="86"/>
                      </a:lnTo>
                      <a:lnTo>
                        <a:pt x="34" y="85"/>
                      </a:lnTo>
                      <a:lnTo>
                        <a:pt x="34" y="84"/>
                      </a:lnTo>
                      <a:lnTo>
                        <a:pt x="32" y="83"/>
                      </a:lnTo>
                      <a:lnTo>
                        <a:pt x="32" y="82"/>
                      </a:lnTo>
                      <a:lnTo>
                        <a:pt x="33" y="81"/>
                      </a:lnTo>
                      <a:lnTo>
                        <a:pt x="33" y="80"/>
                      </a:lnTo>
                      <a:lnTo>
                        <a:pt x="32" y="80"/>
                      </a:lnTo>
                      <a:lnTo>
                        <a:pt x="31" y="80"/>
                      </a:lnTo>
                      <a:lnTo>
                        <a:pt x="30" y="80"/>
                      </a:lnTo>
                      <a:lnTo>
                        <a:pt x="30" y="79"/>
                      </a:lnTo>
                      <a:lnTo>
                        <a:pt x="29" y="79"/>
                      </a:lnTo>
                      <a:lnTo>
                        <a:pt x="29" y="78"/>
                      </a:lnTo>
                      <a:lnTo>
                        <a:pt x="29" y="77"/>
                      </a:lnTo>
                      <a:lnTo>
                        <a:pt x="29" y="76"/>
                      </a:lnTo>
                      <a:lnTo>
                        <a:pt x="28" y="75"/>
                      </a:lnTo>
                      <a:lnTo>
                        <a:pt x="27" y="75"/>
                      </a:lnTo>
                      <a:lnTo>
                        <a:pt x="18" y="75"/>
                      </a:lnTo>
                      <a:lnTo>
                        <a:pt x="18" y="62"/>
                      </a:lnTo>
                      <a:lnTo>
                        <a:pt x="17" y="61"/>
                      </a:lnTo>
                      <a:lnTo>
                        <a:pt x="17" y="60"/>
                      </a:lnTo>
                      <a:lnTo>
                        <a:pt x="17" y="59"/>
                      </a:lnTo>
                      <a:lnTo>
                        <a:pt x="16" y="58"/>
                      </a:lnTo>
                      <a:lnTo>
                        <a:pt x="16" y="57"/>
                      </a:lnTo>
                      <a:lnTo>
                        <a:pt x="16" y="56"/>
                      </a:lnTo>
                      <a:lnTo>
                        <a:pt x="15" y="55"/>
                      </a:lnTo>
                      <a:lnTo>
                        <a:pt x="15" y="54"/>
                      </a:lnTo>
                      <a:lnTo>
                        <a:pt x="15" y="53"/>
                      </a:lnTo>
                      <a:lnTo>
                        <a:pt x="16" y="53"/>
                      </a:lnTo>
                      <a:lnTo>
                        <a:pt x="16" y="52"/>
                      </a:lnTo>
                      <a:lnTo>
                        <a:pt x="16" y="51"/>
                      </a:lnTo>
                      <a:lnTo>
                        <a:pt x="16" y="50"/>
                      </a:lnTo>
                      <a:lnTo>
                        <a:pt x="16" y="49"/>
                      </a:lnTo>
                      <a:lnTo>
                        <a:pt x="15" y="49"/>
                      </a:lnTo>
                      <a:lnTo>
                        <a:pt x="15" y="48"/>
                      </a:lnTo>
                      <a:lnTo>
                        <a:pt x="15" y="47"/>
                      </a:lnTo>
                      <a:lnTo>
                        <a:pt x="15" y="46"/>
                      </a:lnTo>
                      <a:lnTo>
                        <a:pt x="14" y="46"/>
                      </a:lnTo>
                      <a:lnTo>
                        <a:pt x="14" y="45"/>
                      </a:lnTo>
                      <a:lnTo>
                        <a:pt x="13" y="44"/>
                      </a:lnTo>
                      <a:lnTo>
                        <a:pt x="13" y="43"/>
                      </a:lnTo>
                      <a:lnTo>
                        <a:pt x="12" y="42"/>
                      </a:lnTo>
                      <a:lnTo>
                        <a:pt x="11" y="41"/>
                      </a:lnTo>
                      <a:lnTo>
                        <a:pt x="11" y="40"/>
                      </a:lnTo>
                      <a:lnTo>
                        <a:pt x="10" y="39"/>
                      </a:lnTo>
                      <a:lnTo>
                        <a:pt x="9" y="39"/>
                      </a:lnTo>
                      <a:lnTo>
                        <a:pt x="9" y="38"/>
                      </a:lnTo>
                      <a:lnTo>
                        <a:pt x="8" y="37"/>
                      </a:lnTo>
                      <a:lnTo>
                        <a:pt x="7" y="36"/>
                      </a:lnTo>
                      <a:lnTo>
                        <a:pt x="7" y="35"/>
                      </a:lnTo>
                      <a:lnTo>
                        <a:pt x="7" y="34"/>
                      </a:lnTo>
                      <a:lnTo>
                        <a:pt x="7" y="33"/>
                      </a:lnTo>
                      <a:lnTo>
                        <a:pt x="6" y="33"/>
                      </a:lnTo>
                      <a:lnTo>
                        <a:pt x="5" y="32"/>
                      </a:lnTo>
                      <a:lnTo>
                        <a:pt x="5" y="31"/>
                      </a:lnTo>
                      <a:lnTo>
                        <a:pt x="4" y="31"/>
                      </a:lnTo>
                      <a:lnTo>
                        <a:pt x="4" y="30"/>
                      </a:lnTo>
                      <a:lnTo>
                        <a:pt x="3" y="29"/>
                      </a:lnTo>
                      <a:lnTo>
                        <a:pt x="3" y="28"/>
                      </a:lnTo>
                      <a:lnTo>
                        <a:pt x="3" y="27"/>
                      </a:lnTo>
                      <a:lnTo>
                        <a:pt x="2" y="26"/>
                      </a:lnTo>
                      <a:lnTo>
                        <a:pt x="3" y="26"/>
                      </a:lnTo>
                      <a:lnTo>
                        <a:pt x="3" y="25"/>
                      </a:lnTo>
                      <a:lnTo>
                        <a:pt x="4" y="25"/>
                      </a:lnTo>
                      <a:lnTo>
                        <a:pt x="4" y="24"/>
                      </a:lnTo>
                      <a:lnTo>
                        <a:pt x="4" y="23"/>
                      </a:lnTo>
                      <a:lnTo>
                        <a:pt x="4" y="22"/>
                      </a:lnTo>
                      <a:lnTo>
                        <a:pt x="4" y="21"/>
                      </a:lnTo>
                      <a:lnTo>
                        <a:pt x="4" y="20"/>
                      </a:lnTo>
                      <a:lnTo>
                        <a:pt x="5" y="19"/>
                      </a:lnTo>
                      <a:lnTo>
                        <a:pt x="4" y="19"/>
                      </a:lnTo>
                      <a:lnTo>
                        <a:pt x="4" y="18"/>
                      </a:lnTo>
                      <a:lnTo>
                        <a:pt x="3" y="18"/>
                      </a:lnTo>
                      <a:lnTo>
                        <a:pt x="2" y="18"/>
                      </a:lnTo>
                      <a:lnTo>
                        <a:pt x="2" y="19"/>
                      </a:lnTo>
                      <a:lnTo>
                        <a:pt x="1" y="20"/>
                      </a:lnTo>
                      <a:lnTo>
                        <a:pt x="1" y="21"/>
                      </a:lnTo>
                      <a:lnTo>
                        <a:pt x="0" y="22"/>
                      </a:lnTo>
                      <a:lnTo>
                        <a:pt x="0" y="23"/>
                      </a:lnTo>
                      <a:lnTo>
                        <a:pt x="0" y="0"/>
                      </a:lnTo>
                      <a:lnTo>
                        <a:pt x="23" y="1"/>
                      </a:lnTo>
                      <a:lnTo>
                        <a:pt x="33" y="1"/>
                      </a:lnTo>
                      <a:lnTo>
                        <a:pt x="73" y="3"/>
                      </a:lnTo>
                      <a:lnTo>
                        <a:pt x="111" y="5"/>
                      </a:lnTo>
                      <a:lnTo>
                        <a:pt x="115" y="6"/>
                      </a:lnTo>
                      <a:lnTo>
                        <a:pt x="116" y="6"/>
                      </a:lnTo>
                      <a:lnTo>
                        <a:pt x="127" y="7"/>
                      </a:lnTo>
                      <a:lnTo>
                        <a:pt x="133" y="8"/>
                      </a:lnTo>
                      <a:lnTo>
                        <a:pt x="138" y="8"/>
                      </a:lnTo>
                      <a:lnTo>
                        <a:pt x="156" y="8"/>
                      </a:lnTo>
                      <a:lnTo>
                        <a:pt x="167" y="10"/>
                      </a:lnTo>
                      <a:lnTo>
                        <a:pt x="195" y="11"/>
                      </a:lnTo>
                      <a:lnTo>
                        <a:pt x="197" y="11"/>
                      </a:lnTo>
                      <a:lnTo>
                        <a:pt x="207" y="13"/>
                      </a:lnTo>
                      <a:lnTo>
                        <a:pt x="216" y="14"/>
                      </a:lnTo>
                      <a:lnTo>
                        <a:pt x="221" y="14"/>
                      </a:lnTo>
                      <a:lnTo>
                        <a:pt x="225" y="14"/>
                      </a:lnTo>
                      <a:lnTo>
                        <a:pt x="226" y="14"/>
                      </a:lnTo>
                      <a:lnTo>
                        <a:pt x="249" y="14"/>
                      </a:lnTo>
                      <a:lnTo>
                        <a:pt x="267" y="15"/>
                      </a:lnTo>
                      <a:lnTo>
                        <a:pt x="268" y="16"/>
                      </a:lnTo>
                      <a:lnTo>
                        <a:pt x="287" y="17"/>
                      </a:lnTo>
                    </a:path>
                  </a:pathLst>
                </a:custGeom>
                <a:solidFill>
                  <a:srgbClr val="548BB0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7" name="Freeform 127">
                  <a:extLst>
                    <a:ext uri="{FF2B5EF4-FFF2-40B4-BE49-F238E27FC236}">
                      <a16:creationId xmlns:a16="http://schemas.microsoft.com/office/drawing/2014/main" id="{72DE1AA8-E3C5-4F79-B3B2-A2673FB03F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5200" y="1971675"/>
                  <a:ext cx="541338" cy="407988"/>
                </a:xfrm>
                <a:custGeom>
                  <a:avLst/>
                  <a:gdLst>
                    <a:gd name="T0" fmla="*/ 130 w 341"/>
                    <a:gd name="T1" fmla="*/ 3 h 257"/>
                    <a:gd name="T2" fmla="*/ 341 w 341"/>
                    <a:gd name="T3" fmla="*/ 24 h 257"/>
                    <a:gd name="T4" fmla="*/ 329 w 341"/>
                    <a:gd name="T5" fmla="*/ 256 h 257"/>
                    <a:gd name="T6" fmla="*/ 324 w 341"/>
                    <a:gd name="T7" fmla="*/ 249 h 257"/>
                    <a:gd name="T8" fmla="*/ 321 w 341"/>
                    <a:gd name="T9" fmla="*/ 243 h 257"/>
                    <a:gd name="T10" fmla="*/ 313 w 341"/>
                    <a:gd name="T11" fmla="*/ 243 h 257"/>
                    <a:gd name="T12" fmla="*/ 305 w 341"/>
                    <a:gd name="T13" fmla="*/ 245 h 257"/>
                    <a:gd name="T14" fmla="*/ 297 w 341"/>
                    <a:gd name="T15" fmla="*/ 242 h 257"/>
                    <a:gd name="T16" fmla="*/ 288 w 341"/>
                    <a:gd name="T17" fmla="*/ 243 h 257"/>
                    <a:gd name="T18" fmla="*/ 278 w 341"/>
                    <a:gd name="T19" fmla="*/ 243 h 257"/>
                    <a:gd name="T20" fmla="*/ 276 w 341"/>
                    <a:gd name="T21" fmla="*/ 236 h 257"/>
                    <a:gd name="T22" fmla="*/ 277 w 341"/>
                    <a:gd name="T23" fmla="*/ 228 h 257"/>
                    <a:gd name="T24" fmla="*/ 271 w 341"/>
                    <a:gd name="T25" fmla="*/ 222 h 257"/>
                    <a:gd name="T26" fmla="*/ 263 w 341"/>
                    <a:gd name="T27" fmla="*/ 224 h 257"/>
                    <a:gd name="T28" fmla="*/ 254 w 341"/>
                    <a:gd name="T29" fmla="*/ 225 h 257"/>
                    <a:gd name="T30" fmla="*/ 247 w 341"/>
                    <a:gd name="T31" fmla="*/ 229 h 257"/>
                    <a:gd name="T32" fmla="*/ 240 w 341"/>
                    <a:gd name="T33" fmla="*/ 234 h 257"/>
                    <a:gd name="T34" fmla="*/ 233 w 341"/>
                    <a:gd name="T35" fmla="*/ 229 h 257"/>
                    <a:gd name="T36" fmla="*/ 225 w 341"/>
                    <a:gd name="T37" fmla="*/ 224 h 257"/>
                    <a:gd name="T38" fmla="*/ 219 w 341"/>
                    <a:gd name="T39" fmla="*/ 219 h 257"/>
                    <a:gd name="T40" fmla="*/ 218 w 341"/>
                    <a:gd name="T41" fmla="*/ 225 h 257"/>
                    <a:gd name="T42" fmla="*/ 215 w 341"/>
                    <a:gd name="T43" fmla="*/ 231 h 257"/>
                    <a:gd name="T44" fmla="*/ 208 w 341"/>
                    <a:gd name="T45" fmla="*/ 232 h 257"/>
                    <a:gd name="T46" fmla="*/ 205 w 341"/>
                    <a:gd name="T47" fmla="*/ 240 h 257"/>
                    <a:gd name="T48" fmla="*/ 202 w 341"/>
                    <a:gd name="T49" fmla="*/ 247 h 257"/>
                    <a:gd name="T50" fmla="*/ 195 w 341"/>
                    <a:gd name="T51" fmla="*/ 247 h 257"/>
                    <a:gd name="T52" fmla="*/ 188 w 341"/>
                    <a:gd name="T53" fmla="*/ 245 h 257"/>
                    <a:gd name="T54" fmla="*/ 185 w 341"/>
                    <a:gd name="T55" fmla="*/ 236 h 257"/>
                    <a:gd name="T56" fmla="*/ 179 w 341"/>
                    <a:gd name="T57" fmla="*/ 235 h 257"/>
                    <a:gd name="T58" fmla="*/ 170 w 341"/>
                    <a:gd name="T59" fmla="*/ 235 h 257"/>
                    <a:gd name="T60" fmla="*/ 161 w 341"/>
                    <a:gd name="T61" fmla="*/ 234 h 257"/>
                    <a:gd name="T62" fmla="*/ 153 w 341"/>
                    <a:gd name="T63" fmla="*/ 234 h 257"/>
                    <a:gd name="T64" fmla="*/ 151 w 341"/>
                    <a:gd name="T65" fmla="*/ 228 h 257"/>
                    <a:gd name="T66" fmla="*/ 146 w 341"/>
                    <a:gd name="T67" fmla="*/ 224 h 257"/>
                    <a:gd name="T68" fmla="*/ 143 w 341"/>
                    <a:gd name="T69" fmla="*/ 233 h 257"/>
                    <a:gd name="T70" fmla="*/ 138 w 341"/>
                    <a:gd name="T71" fmla="*/ 236 h 257"/>
                    <a:gd name="T72" fmla="*/ 131 w 341"/>
                    <a:gd name="T73" fmla="*/ 230 h 257"/>
                    <a:gd name="T74" fmla="*/ 124 w 341"/>
                    <a:gd name="T75" fmla="*/ 229 h 257"/>
                    <a:gd name="T76" fmla="*/ 121 w 341"/>
                    <a:gd name="T77" fmla="*/ 235 h 257"/>
                    <a:gd name="T78" fmla="*/ 120 w 341"/>
                    <a:gd name="T79" fmla="*/ 243 h 257"/>
                    <a:gd name="T80" fmla="*/ 112 w 341"/>
                    <a:gd name="T81" fmla="*/ 247 h 257"/>
                    <a:gd name="T82" fmla="*/ 105 w 341"/>
                    <a:gd name="T83" fmla="*/ 244 h 257"/>
                    <a:gd name="T84" fmla="*/ 97 w 341"/>
                    <a:gd name="T85" fmla="*/ 246 h 257"/>
                    <a:gd name="T86" fmla="*/ 89 w 341"/>
                    <a:gd name="T87" fmla="*/ 247 h 257"/>
                    <a:gd name="T88" fmla="*/ 80 w 341"/>
                    <a:gd name="T89" fmla="*/ 252 h 257"/>
                    <a:gd name="T90" fmla="*/ 72 w 341"/>
                    <a:gd name="T91" fmla="*/ 253 h 257"/>
                    <a:gd name="T92" fmla="*/ 63 w 341"/>
                    <a:gd name="T93" fmla="*/ 255 h 257"/>
                    <a:gd name="T94" fmla="*/ 61 w 341"/>
                    <a:gd name="T95" fmla="*/ 183 h 257"/>
                    <a:gd name="T96" fmla="*/ 56 w 341"/>
                    <a:gd name="T97" fmla="*/ 177 h 257"/>
                    <a:gd name="T98" fmla="*/ 50 w 341"/>
                    <a:gd name="T99" fmla="*/ 173 h 257"/>
                    <a:gd name="T100" fmla="*/ 46 w 341"/>
                    <a:gd name="T101" fmla="*/ 168 h 257"/>
                    <a:gd name="T102" fmla="*/ 45 w 341"/>
                    <a:gd name="T103" fmla="*/ 162 h 257"/>
                    <a:gd name="T104" fmla="*/ 39 w 341"/>
                    <a:gd name="T105" fmla="*/ 157 h 257"/>
                    <a:gd name="T106" fmla="*/ 33 w 341"/>
                    <a:gd name="T107" fmla="*/ 153 h 257"/>
                    <a:gd name="T108" fmla="*/ 28 w 341"/>
                    <a:gd name="T109" fmla="*/ 154 h 257"/>
                    <a:gd name="T110" fmla="*/ 22 w 341"/>
                    <a:gd name="T111" fmla="*/ 149 h 257"/>
                    <a:gd name="T112" fmla="*/ 16 w 341"/>
                    <a:gd name="T113" fmla="*/ 142 h 257"/>
                    <a:gd name="T114" fmla="*/ 10 w 341"/>
                    <a:gd name="T115" fmla="*/ 137 h 257"/>
                    <a:gd name="T116" fmla="*/ 10 w 341"/>
                    <a:gd name="T117" fmla="*/ 130 h 257"/>
                    <a:gd name="T118" fmla="*/ 4 w 341"/>
                    <a:gd name="T119" fmla="*/ 126 h 257"/>
                    <a:gd name="T120" fmla="*/ 30 w 341"/>
                    <a:gd name="T121" fmla="*/ 48 h 257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341"/>
                    <a:gd name="T184" fmla="*/ 0 h 257"/>
                    <a:gd name="T185" fmla="*/ 341 w 341"/>
                    <a:gd name="T186" fmla="*/ 257 h 257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341" h="257">
                      <a:moveTo>
                        <a:pt x="44" y="3"/>
                      </a:moveTo>
                      <a:lnTo>
                        <a:pt x="45" y="3"/>
                      </a:lnTo>
                      <a:lnTo>
                        <a:pt x="45" y="2"/>
                      </a:lnTo>
                      <a:lnTo>
                        <a:pt x="46" y="1"/>
                      </a:lnTo>
                      <a:lnTo>
                        <a:pt x="47" y="0"/>
                      </a:lnTo>
                      <a:lnTo>
                        <a:pt x="48" y="0"/>
                      </a:lnTo>
                      <a:lnTo>
                        <a:pt x="88" y="3"/>
                      </a:lnTo>
                      <a:lnTo>
                        <a:pt x="113" y="2"/>
                      </a:lnTo>
                      <a:lnTo>
                        <a:pt x="117" y="3"/>
                      </a:lnTo>
                      <a:lnTo>
                        <a:pt x="130" y="3"/>
                      </a:lnTo>
                      <a:lnTo>
                        <a:pt x="156" y="2"/>
                      </a:lnTo>
                      <a:lnTo>
                        <a:pt x="173" y="2"/>
                      </a:lnTo>
                      <a:lnTo>
                        <a:pt x="202" y="4"/>
                      </a:lnTo>
                      <a:lnTo>
                        <a:pt x="209" y="5"/>
                      </a:lnTo>
                      <a:lnTo>
                        <a:pt x="231" y="6"/>
                      </a:lnTo>
                      <a:lnTo>
                        <a:pt x="267" y="9"/>
                      </a:lnTo>
                      <a:lnTo>
                        <a:pt x="341" y="14"/>
                      </a:lnTo>
                      <a:lnTo>
                        <a:pt x="341" y="20"/>
                      </a:lnTo>
                      <a:lnTo>
                        <a:pt x="341" y="21"/>
                      </a:lnTo>
                      <a:lnTo>
                        <a:pt x="341" y="24"/>
                      </a:lnTo>
                      <a:lnTo>
                        <a:pt x="341" y="25"/>
                      </a:lnTo>
                      <a:lnTo>
                        <a:pt x="339" y="53"/>
                      </a:lnTo>
                      <a:lnTo>
                        <a:pt x="338" y="68"/>
                      </a:lnTo>
                      <a:lnTo>
                        <a:pt x="335" y="116"/>
                      </a:lnTo>
                      <a:lnTo>
                        <a:pt x="335" y="120"/>
                      </a:lnTo>
                      <a:lnTo>
                        <a:pt x="332" y="192"/>
                      </a:lnTo>
                      <a:lnTo>
                        <a:pt x="330" y="241"/>
                      </a:lnTo>
                      <a:lnTo>
                        <a:pt x="330" y="244"/>
                      </a:lnTo>
                      <a:lnTo>
                        <a:pt x="330" y="257"/>
                      </a:lnTo>
                      <a:lnTo>
                        <a:pt x="329" y="256"/>
                      </a:lnTo>
                      <a:lnTo>
                        <a:pt x="328" y="255"/>
                      </a:lnTo>
                      <a:lnTo>
                        <a:pt x="327" y="255"/>
                      </a:lnTo>
                      <a:lnTo>
                        <a:pt x="327" y="254"/>
                      </a:lnTo>
                      <a:lnTo>
                        <a:pt x="326" y="253"/>
                      </a:lnTo>
                      <a:lnTo>
                        <a:pt x="325" y="253"/>
                      </a:lnTo>
                      <a:lnTo>
                        <a:pt x="324" y="253"/>
                      </a:lnTo>
                      <a:lnTo>
                        <a:pt x="324" y="252"/>
                      </a:lnTo>
                      <a:lnTo>
                        <a:pt x="324" y="251"/>
                      </a:lnTo>
                      <a:lnTo>
                        <a:pt x="324" y="250"/>
                      </a:lnTo>
                      <a:lnTo>
                        <a:pt x="324" y="249"/>
                      </a:lnTo>
                      <a:lnTo>
                        <a:pt x="324" y="248"/>
                      </a:lnTo>
                      <a:lnTo>
                        <a:pt x="324" y="247"/>
                      </a:lnTo>
                      <a:lnTo>
                        <a:pt x="324" y="246"/>
                      </a:lnTo>
                      <a:lnTo>
                        <a:pt x="324" y="245"/>
                      </a:lnTo>
                      <a:lnTo>
                        <a:pt x="323" y="245"/>
                      </a:lnTo>
                      <a:lnTo>
                        <a:pt x="323" y="244"/>
                      </a:lnTo>
                      <a:lnTo>
                        <a:pt x="322" y="243"/>
                      </a:lnTo>
                      <a:lnTo>
                        <a:pt x="321" y="243"/>
                      </a:lnTo>
                      <a:lnTo>
                        <a:pt x="320" y="242"/>
                      </a:lnTo>
                      <a:lnTo>
                        <a:pt x="319" y="242"/>
                      </a:lnTo>
                      <a:lnTo>
                        <a:pt x="318" y="242"/>
                      </a:lnTo>
                      <a:lnTo>
                        <a:pt x="318" y="241"/>
                      </a:lnTo>
                      <a:lnTo>
                        <a:pt x="317" y="241"/>
                      </a:lnTo>
                      <a:lnTo>
                        <a:pt x="316" y="241"/>
                      </a:lnTo>
                      <a:lnTo>
                        <a:pt x="315" y="241"/>
                      </a:lnTo>
                      <a:lnTo>
                        <a:pt x="314" y="242"/>
                      </a:lnTo>
                      <a:lnTo>
                        <a:pt x="313" y="242"/>
                      </a:lnTo>
                      <a:lnTo>
                        <a:pt x="313" y="243"/>
                      </a:lnTo>
                      <a:lnTo>
                        <a:pt x="312" y="244"/>
                      </a:lnTo>
                      <a:lnTo>
                        <a:pt x="312" y="245"/>
                      </a:lnTo>
                      <a:lnTo>
                        <a:pt x="311" y="245"/>
                      </a:lnTo>
                      <a:lnTo>
                        <a:pt x="310" y="246"/>
                      </a:lnTo>
                      <a:lnTo>
                        <a:pt x="309" y="246"/>
                      </a:lnTo>
                      <a:lnTo>
                        <a:pt x="308" y="245"/>
                      </a:lnTo>
                      <a:lnTo>
                        <a:pt x="307" y="245"/>
                      </a:lnTo>
                      <a:lnTo>
                        <a:pt x="306" y="245"/>
                      </a:lnTo>
                      <a:lnTo>
                        <a:pt x="305" y="245"/>
                      </a:lnTo>
                      <a:lnTo>
                        <a:pt x="304" y="244"/>
                      </a:lnTo>
                      <a:lnTo>
                        <a:pt x="303" y="244"/>
                      </a:lnTo>
                      <a:lnTo>
                        <a:pt x="302" y="244"/>
                      </a:lnTo>
                      <a:lnTo>
                        <a:pt x="301" y="244"/>
                      </a:lnTo>
                      <a:lnTo>
                        <a:pt x="301" y="243"/>
                      </a:lnTo>
                      <a:lnTo>
                        <a:pt x="300" y="243"/>
                      </a:lnTo>
                      <a:lnTo>
                        <a:pt x="299" y="243"/>
                      </a:lnTo>
                      <a:lnTo>
                        <a:pt x="298" y="243"/>
                      </a:lnTo>
                      <a:lnTo>
                        <a:pt x="298" y="242"/>
                      </a:lnTo>
                      <a:lnTo>
                        <a:pt x="297" y="242"/>
                      </a:lnTo>
                      <a:lnTo>
                        <a:pt x="296" y="242"/>
                      </a:lnTo>
                      <a:lnTo>
                        <a:pt x="295" y="242"/>
                      </a:lnTo>
                      <a:lnTo>
                        <a:pt x="295" y="243"/>
                      </a:lnTo>
                      <a:lnTo>
                        <a:pt x="294" y="243"/>
                      </a:lnTo>
                      <a:lnTo>
                        <a:pt x="293" y="243"/>
                      </a:lnTo>
                      <a:lnTo>
                        <a:pt x="292" y="243"/>
                      </a:lnTo>
                      <a:lnTo>
                        <a:pt x="291" y="243"/>
                      </a:lnTo>
                      <a:lnTo>
                        <a:pt x="290" y="243"/>
                      </a:lnTo>
                      <a:lnTo>
                        <a:pt x="289" y="243"/>
                      </a:lnTo>
                      <a:lnTo>
                        <a:pt x="288" y="243"/>
                      </a:lnTo>
                      <a:lnTo>
                        <a:pt x="287" y="243"/>
                      </a:lnTo>
                      <a:lnTo>
                        <a:pt x="286" y="243"/>
                      </a:lnTo>
                      <a:lnTo>
                        <a:pt x="285" y="243"/>
                      </a:lnTo>
                      <a:lnTo>
                        <a:pt x="284" y="243"/>
                      </a:lnTo>
                      <a:lnTo>
                        <a:pt x="283" y="243"/>
                      </a:lnTo>
                      <a:lnTo>
                        <a:pt x="282" y="243"/>
                      </a:lnTo>
                      <a:lnTo>
                        <a:pt x="280" y="243"/>
                      </a:lnTo>
                      <a:lnTo>
                        <a:pt x="279" y="243"/>
                      </a:lnTo>
                      <a:lnTo>
                        <a:pt x="278" y="243"/>
                      </a:lnTo>
                      <a:lnTo>
                        <a:pt x="277" y="243"/>
                      </a:lnTo>
                      <a:lnTo>
                        <a:pt x="277" y="242"/>
                      </a:lnTo>
                      <a:lnTo>
                        <a:pt x="277" y="241"/>
                      </a:lnTo>
                      <a:lnTo>
                        <a:pt x="276" y="241"/>
                      </a:lnTo>
                      <a:lnTo>
                        <a:pt x="276" y="240"/>
                      </a:lnTo>
                      <a:lnTo>
                        <a:pt x="276" y="239"/>
                      </a:lnTo>
                      <a:lnTo>
                        <a:pt x="276" y="238"/>
                      </a:lnTo>
                      <a:lnTo>
                        <a:pt x="276" y="237"/>
                      </a:lnTo>
                      <a:lnTo>
                        <a:pt x="276" y="236"/>
                      </a:lnTo>
                      <a:lnTo>
                        <a:pt x="277" y="235"/>
                      </a:lnTo>
                      <a:lnTo>
                        <a:pt x="277" y="234"/>
                      </a:lnTo>
                      <a:lnTo>
                        <a:pt x="277" y="233"/>
                      </a:lnTo>
                      <a:lnTo>
                        <a:pt x="277" y="232"/>
                      </a:lnTo>
                      <a:lnTo>
                        <a:pt x="277" y="231"/>
                      </a:lnTo>
                      <a:lnTo>
                        <a:pt x="277" y="230"/>
                      </a:lnTo>
                      <a:lnTo>
                        <a:pt x="277" y="229"/>
                      </a:lnTo>
                      <a:lnTo>
                        <a:pt x="277" y="228"/>
                      </a:lnTo>
                      <a:lnTo>
                        <a:pt x="277" y="227"/>
                      </a:lnTo>
                      <a:lnTo>
                        <a:pt x="276" y="226"/>
                      </a:lnTo>
                      <a:lnTo>
                        <a:pt x="276" y="225"/>
                      </a:lnTo>
                      <a:lnTo>
                        <a:pt x="275" y="224"/>
                      </a:lnTo>
                      <a:lnTo>
                        <a:pt x="274" y="224"/>
                      </a:lnTo>
                      <a:lnTo>
                        <a:pt x="273" y="224"/>
                      </a:lnTo>
                      <a:lnTo>
                        <a:pt x="272" y="224"/>
                      </a:lnTo>
                      <a:lnTo>
                        <a:pt x="272" y="223"/>
                      </a:lnTo>
                      <a:lnTo>
                        <a:pt x="272" y="222"/>
                      </a:lnTo>
                      <a:lnTo>
                        <a:pt x="271" y="222"/>
                      </a:lnTo>
                      <a:lnTo>
                        <a:pt x="270" y="222"/>
                      </a:lnTo>
                      <a:lnTo>
                        <a:pt x="269" y="222"/>
                      </a:lnTo>
                      <a:lnTo>
                        <a:pt x="268" y="222"/>
                      </a:lnTo>
                      <a:lnTo>
                        <a:pt x="267" y="223"/>
                      </a:lnTo>
                      <a:lnTo>
                        <a:pt x="266" y="224"/>
                      </a:lnTo>
                      <a:lnTo>
                        <a:pt x="265" y="224"/>
                      </a:lnTo>
                      <a:lnTo>
                        <a:pt x="264" y="224"/>
                      </a:lnTo>
                      <a:lnTo>
                        <a:pt x="263" y="224"/>
                      </a:lnTo>
                      <a:lnTo>
                        <a:pt x="262" y="224"/>
                      </a:lnTo>
                      <a:lnTo>
                        <a:pt x="261" y="224"/>
                      </a:lnTo>
                      <a:lnTo>
                        <a:pt x="260" y="224"/>
                      </a:lnTo>
                      <a:lnTo>
                        <a:pt x="259" y="224"/>
                      </a:lnTo>
                      <a:lnTo>
                        <a:pt x="258" y="224"/>
                      </a:lnTo>
                      <a:lnTo>
                        <a:pt x="257" y="224"/>
                      </a:lnTo>
                      <a:lnTo>
                        <a:pt x="256" y="225"/>
                      </a:lnTo>
                      <a:lnTo>
                        <a:pt x="255" y="225"/>
                      </a:lnTo>
                      <a:lnTo>
                        <a:pt x="254" y="225"/>
                      </a:lnTo>
                      <a:lnTo>
                        <a:pt x="253" y="226"/>
                      </a:lnTo>
                      <a:lnTo>
                        <a:pt x="252" y="226"/>
                      </a:lnTo>
                      <a:lnTo>
                        <a:pt x="251" y="227"/>
                      </a:lnTo>
                      <a:lnTo>
                        <a:pt x="250" y="227"/>
                      </a:lnTo>
                      <a:lnTo>
                        <a:pt x="249" y="227"/>
                      </a:lnTo>
                      <a:lnTo>
                        <a:pt x="249" y="228"/>
                      </a:lnTo>
                      <a:lnTo>
                        <a:pt x="248" y="228"/>
                      </a:lnTo>
                      <a:lnTo>
                        <a:pt x="248" y="229"/>
                      </a:lnTo>
                      <a:lnTo>
                        <a:pt x="247" y="229"/>
                      </a:lnTo>
                      <a:lnTo>
                        <a:pt x="246" y="230"/>
                      </a:lnTo>
                      <a:lnTo>
                        <a:pt x="245" y="230"/>
                      </a:lnTo>
                      <a:lnTo>
                        <a:pt x="244" y="230"/>
                      </a:lnTo>
                      <a:lnTo>
                        <a:pt x="244" y="231"/>
                      </a:lnTo>
                      <a:lnTo>
                        <a:pt x="243" y="231"/>
                      </a:lnTo>
                      <a:lnTo>
                        <a:pt x="243" y="232"/>
                      </a:lnTo>
                      <a:lnTo>
                        <a:pt x="242" y="233"/>
                      </a:lnTo>
                      <a:lnTo>
                        <a:pt x="241" y="233"/>
                      </a:lnTo>
                      <a:lnTo>
                        <a:pt x="241" y="234"/>
                      </a:lnTo>
                      <a:lnTo>
                        <a:pt x="240" y="234"/>
                      </a:lnTo>
                      <a:lnTo>
                        <a:pt x="239" y="233"/>
                      </a:lnTo>
                      <a:lnTo>
                        <a:pt x="238" y="233"/>
                      </a:lnTo>
                      <a:lnTo>
                        <a:pt x="237" y="232"/>
                      </a:lnTo>
                      <a:lnTo>
                        <a:pt x="236" y="231"/>
                      </a:lnTo>
                      <a:lnTo>
                        <a:pt x="235" y="230"/>
                      </a:lnTo>
                      <a:lnTo>
                        <a:pt x="234" y="230"/>
                      </a:lnTo>
                      <a:lnTo>
                        <a:pt x="234" y="229"/>
                      </a:lnTo>
                      <a:lnTo>
                        <a:pt x="233" y="229"/>
                      </a:lnTo>
                      <a:lnTo>
                        <a:pt x="232" y="228"/>
                      </a:lnTo>
                      <a:lnTo>
                        <a:pt x="231" y="228"/>
                      </a:lnTo>
                      <a:lnTo>
                        <a:pt x="231" y="227"/>
                      </a:lnTo>
                      <a:lnTo>
                        <a:pt x="230" y="227"/>
                      </a:lnTo>
                      <a:lnTo>
                        <a:pt x="229" y="227"/>
                      </a:lnTo>
                      <a:lnTo>
                        <a:pt x="227" y="226"/>
                      </a:lnTo>
                      <a:lnTo>
                        <a:pt x="227" y="225"/>
                      </a:lnTo>
                      <a:lnTo>
                        <a:pt x="226" y="225"/>
                      </a:lnTo>
                      <a:lnTo>
                        <a:pt x="225" y="225"/>
                      </a:lnTo>
                      <a:lnTo>
                        <a:pt x="225" y="224"/>
                      </a:lnTo>
                      <a:lnTo>
                        <a:pt x="224" y="223"/>
                      </a:lnTo>
                      <a:lnTo>
                        <a:pt x="224" y="222"/>
                      </a:lnTo>
                      <a:lnTo>
                        <a:pt x="223" y="222"/>
                      </a:lnTo>
                      <a:lnTo>
                        <a:pt x="223" y="221"/>
                      </a:lnTo>
                      <a:lnTo>
                        <a:pt x="222" y="221"/>
                      </a:lnTo>
                      <a:lnTo>
                        <a:pt x="221" y="220"/>
                      </a:lnTo>
                      <a:lnTo>
                        <a:pt x="220" y="219"/>
                      </a:lnTo>
                      <a:lnTo>
                        <a:pt x="219" y="219"/>
                      </a:lnTo>
                      <a:lnTo>
                        <a:pt x="218" y="219"/>
                      </a:lnTo>
                      <a:lnTo>
                        <a:pt x="217" y="219"/>
                      </a:lnTo>
                      <a:lnTo>
                        <a:pt x="216" y="220"/>
                      </a:lnTo>
                      <a:lnTo>
                        <a:pt x="216" y="221"/>
                      </a:lnTo>
                      <a:lnTo>
                        <a:pt x="216" y="222"/>
                      </a:lnTo>
                      <a:lnTo>
                        <a:pt x="216" y="223"/>
                      </a:lnTo>
                      <a:lnTo>
                        <a:pt x="217" y="223"/>
                      </a:lnTo>
                      <a:lnTo>
                        <a:pt x="217" y="224"/>
                      </a:lnTo>
                      <a:lnTo>
                        <a:pt x="218" y="225"/>
                      </a:lnTo>
                      <a:lnTo>
                        <a:pt x="219" y="226"/>
                      </a:lnTo>
                      <a:lnTo>
                        <a:pt x="219" y="227"/>
                      </a:lnTo>
                      <a:lnTo>
                        <a:pt x="219" y="228"/>
                      </a:lnTo>
                      <a:lnTo>
                        <a:pt x="219" y="229"/>
                      </a:lnTo>
                      <a:lnTo>
                        <a:pt x="219" y="230"/>
                      </a:lnTo>
                      <a:lnTo>
                        <a:pt x="218" y="230"/>
                      </a:lnTo>
                      <a:lnTo>
                        <a:pt x="217" y="231"/>
                      </a:lnTo>
                      <a:lnTo>
                        <a:pt x="216" y="231"/>
                      </a:lnTo>
                      <a:lnTo>
                        <a:pt x="215" y="231"/>
                      </a:lnTo>
                      <a:lnTo>
                        <a:pt x="214" y="231"/>
                      </a:lnTo>
                      <a:lnTo>
                        <a:pt x="214" y="230"/>
                      </a:lnTo>
                      <a:lnTo>
                        <a:pt x="213" y="230"/>
                      </a:lnTo>
                      <a:lnTo>
                        <a:pt x="212" y="230"/>
                      </a:lnTo>
                      <a:lnTo>
                        <a:pt x="211" y="230"/>
                      </a:lnTo>
                      <a:lnTo>
                        <a:pt x="210" y="230"/>
                      </a:lnTo>
                      <a:lnTo>
                        <a:pt x="209" y="230"/>
                      </a:lnTo>
                      <a:lnTo>
                        <a:pt x="209" y="231"/>
                      </a:lnTo>
                      <a:lnTo>
                        <a:pt x="208" y="231"/>
                      </a:lnTo>
                      <a:lnTo>
                        <a:pt x="208" y="232"/>
                      </a:lnTo>
                      <a:lnTo>
                        <a:pt x="208" y="233"/>
                      </a:lnTo>
                      <a:lnTo>
                        <a:pt x="207" y="234"/>
                      </a:lnTo>
                      <a:lnTo>
                        <a:pt x="207" y="235"/>
                      </a:lnTo>
                      <a:lnTo>
                        <a:pt x="206" y="235"/>
                      </a:lnTo>
                      <a:lnTo>
                        <a:pt x="206" y="236"/>
                      </a:lnTo>
                      <a:lnTo>
                        <a:pt x="206" y="237"/>
                      </a:lnTo>
                      <a:lnTo>
                        <a:pt x="206" y="238"/>
                      </a:lnTo>
                      <a:lnTo>
                        <a:pt x="206" y="239"/>
                      </a:lnTo>
                      <a:lnTo>
                        <a:pt x="206" y="240"/>
                      </a:lnTo>
                      <a:lnTo>
                        <a:pt x="205" y="240"/>
                      </a:lnTo>
                      <a:lnTo>
                        <a:pt x="205" y="241"/>
                      </a:lnTo>
                      <a:lnTo>
                        <a:pt x="205" y="242"/>
                      </a:lnTo>
                      <a:lnTo>
                        <a:pt x="205" y="243"/>
                      </a:lnTo>
                      <a:lnTo>
                        <a:pt x="205" y="244"/>
                      </a:lnTo>
                      <a:lnTo>
                        <a:pt x="204" y="245"/>
                      </a:lnTo>
                      <a:lnTo>
                        <a:pt x="203" y="245"/>
                      </a:lnTo>
                      <a:lnTo>
                        <a:pt x="203" y="246"/>
                      </a:lnTo>
                      <a:lnTo>
                        <a:pt x="202" y="246"/>
                      </a:lnTo>
                      <a:lnTo>
                        <a:pt x="202" y="247"/>
                      </a:lnTo>
                      <a:lnTo>
                        <a:pt x="201" y="247"/>
                      </a:lnTo>
                      <a:lnTo>
                        <a:pt x="200" y="247"/>
                      </a:lnTo>
                      <a:lnTo>
                        <a:pt x="199" y="247"/>
                      </a:lnTo>
                      <a:lnTo>
                        <a:pt x="198" y="247"/>
                      </a:lnTo>
                      <a:lnTo>
                        <a:pt x="197" y="247"/>
                      </a:lnTo>
                      <a:lnTo>
                        <a:pt x="196" y="247"/>
                      </a:lnTo>
                      <a:lnTo>
                        <a:pt x="195" y="247"/>
                      </a:lnTo>
                      <a:lnTo>
                        <a:pt x="194" y="247"/>
                      </a:lnTo>
                      <a:lnTo>
                        <a:pt x="193" y="247"/>
                      </a:lnTo>
                      <a:lnTo>
                        <a:pt x="192" y="247"/>
                      </a:lnTo>
                      <a:lnTo>
                        <a:pt x="191" y="247"/>
                      </a:lnTo>
                      <a:lnTo>
                        <a:pt x="190" y="247"/>
                      </a:lnTo>
                      <a:lnTo>
                        <a:pt x="189" y="247"/>
                      </a:lnTo>
                      <a:lnTo>
                        <a:pt x="189" y="246"/>
                      </a:lnTo>
                      <a:lnTo>
                        <a:pt x="188" y="246"/>
                      </a:lnTo>
                      <a:lnTo>
                        <a:pt x="188" y="245"/>
                      </a:lnTo>
                      <a:lnTo>
                        <a:pt x="187" y="244"/>
                      </a:lnTo>
                      <a:lnTo>
                        <a:pt x="187" y="243"/>
                      </a:lnTo>
                      <a:lnTo>
                        <a:pt x="186" y="242"/>
                      </a:lnTo>
                      <a:lnTo>
                        <a:pt x="186" y="241"/>
                      </a:lnTo>
                      <a:lnTo>
                        <a:pt x="186" y="240"/>
                      </a:lnTo>
                      <a:lnTo>
                        <a:pt x="186" y="239"/>
                      </a:lnTo>
                      <a:lnTo>
                        <a:pt x="186" y="238"/>
                      </a:lnTo>
                      <a:lnTo>
                        <a:pt x="185" y="237"/>
                      </a:lnTo>
                      <a:lnTo>
                        <a:pt x="185" y="236"/>
                      </a:lnTo>
                      <a:lnTo>
                        <a:pt x="184" y="235"/>
                      </a:lnTo>
                      <a:lnTo>
                        <a:pt x="183" y="235"/>
                      </a:lnTo>
                      <a:lnTo>
                        <a:pt x="183" y="234"/>
                      </a:lnTo>
                      <a:lnTo>
                        <a:pt x="182" y="234"/>
                      </a:lnTo>
                      <a:lnTo>
                        <a:pt x="181" y="233"/>
                      </a:lnTo>
                      <a:lnTo>
                        <a:pt x="180" y="234"/>
                      </a:lnTo>
                      <a:lnTo>
                        <a:pt x="179" y="234"/>
                      </a:lnTo>
                      <a:lnTo>
                        <a:pt x="179" y="235"/>
                      </a:lnTo>
                      <a:lnTo>
                        <a:pt x="178" y="235"/>
                      </a:lnTo>
                      <a:lnTo>
                        <a:pt x="177" y="235"/>
                      </a:lnTo>
                      <a:lnTo>
                        <a:pt x="176" y="235"/>
                      </a:lnTo>
                      <a:lnTo>
                        <a:pt x="175" y="235"/>
                      </a:lnTo>
                      <a:lnTo>
                        <a:pt x="174" y="235"/>
                      </a:lnTo>
                      <a:lnTo>
                        <a:pt x="173" y="235"/>
                      </a:lnTo>
                      <a:lnTo>
                        <a:pt x="172" y="235"/>
                      </a:lnTo>
                      <a:lnTo>
                        <a:pt x="171" y="235"/>
                      </a:lnTo>
                      <a:lnTo>
                        <a:pt x="170" y="235"/>
                      </a:lnTo>
                      <a:lnTo>
                        <a:pt x="169" y="235"/>
                      </a:lnTo>
                      <a:lnTo>
                        <a:pt x="168" y="235"/>
                      </a:lnTo>
                      <a:lnTo>
                        <a:pt x="167" y="235"/>
                      </a:lnTo>
                      <a:lnTo>
                        <a:pt x="166" y="235"/>
                      </a:lnTo>
                      <a:lnTo>
                        <a:pt x="165" y="235"/>
                      </a:lnTo>
                      <a:lnTo>
                        <a:pt x="164" y="235"/>
                      </a:lnTo>
                      <a:lnTo>
                        <a:pt x="163" y="235"/>
                      </a:lnTo>
                      <a:lnTo>
                        <a:pt x="162" y="234"/>
                      </a:lnTo>
                      <a:lnTo>
                        <a:pt x="161" y="234"/>
                      </a:lnTo>
                      <a:lnTo>
                        <a:pt x="161" y="233"/>
                      </a:lnTo>
                      <a:lnTo>
                        <a:pt x="161" y="232"/>
                      </a:lnTo>
                      <a:lnTo>
                        <a:pt x="160" y="232"/>
                      </a:lnTo>
                      <a:lnTo>
                        <a:pt x="159" y="232"/>
                      </a:lnTo>
                      <a:lnTo>
                        <a:pt x="158" y="232"/>
                      </a:lnTo>
                      <a:lnTo>
                        <a:pt x="157" y="232"/>
                      </a:lnTo>
                      <a:lnTo>
                        <a:pt x="155" y="233"/>
                      </a:lnTo>
                      <a:lnTo>
                        <a:pt x="154" y="234"/>
                      </a:lnTo>
                      <a:lnTo>
                        <a:pt x="153" y="234"/>
                      </a:lnTo>
                      <a:lnTo>
                        <a:pt x="152" y="234"/>
                      </a:lnTo>
                      <a:lnTo>
                        <a:pt x="151" y="234"/>
                      </a:lnTo>
                      <a:lnTo>
                        <a:pt x="150" y="234"/>
                      </a:lnTo>
                      <a:lnTo>
                        <a:pt x="150" y="233"/>
                      </a:lnTo>
                      <a:lnTo>
                        <a:pt x="150" y="232"/>
                      </a:lnTo>
                      <a:lnTo>
                        <a:pt x="150" y="231"/>
                      </a:lnTo>
                      <a:lnTo>
                        <a:pt x="150" y="230"/>
                      </a:lnTo>
                      <a:lnTo>
                        <a:pt x="151" y="229"/>
                      </a:lnTo>
                      <a:lnTo>
                        <a:pt x="151" y="228"/>
                      </a:lnTo>
                      <a:lnTo>
                        <a:pt x="151" y="227"/>
                      </a:lnTo>
                      <a:lnTo>
                        <a:pt x="151" y="226"/>
                      </a:lnTo>
                      <a:lnTo>
                        <a:pt x="151" y="225"/>
                      </a:lnTo>
                      <a:lnTo>
                        <a:pt x="150" y="225"/>
                      </a:lnTo>
                      <a:lnTo>
                        <a:pt x="150" y="224"/>
                      </a:lnTo>
                      <a:lnTo>
                        <a:pt x="149" y="224"/>
                      </a:lnTo>
                      <a:lnTo>
                        <a:pt x="148" y="224"/>
                      </a:lnTo>
                      <a:lnTo>
                        <a:pt x="147" y="224"/>
                      </a:lnTo>
                      <a:lnTo>
                        <a:pt x="146" y="224"/>
                      </a:lnTo>
                      <a:lnTo>
                        <a:pt x="146" y="225"/>
                      </a:lnTo>
                      <a:lnTo>
                        <a:pt x="145" y="226"/>
                      </a:lnTo>
                      <a:lnTo>
                        <a:pt x="145" y="227"/>
                      </a:lnTo>
                      <a:lnTo>
                        <a:pt x="144" y="228"/>
                      </a:lnTo>
                      <a:lnTo>
                        <a:pt x="144" y="229"/>
                      </a:lnTo>
                      <a:lnTo>
                        <a:pt x="144" y="230"/>
                      </a:lnTo>
                      <a:lnTo>
                        <a:pt x="144" y="231"/>
                      </a:lnTo>
                      <a:lnTo>
                        <a:pt x="143" y="232"/>
                      </a:lnTo>
                      <a:lnTo>
                        <a:pt x="143" y="233"/>
                      </a:lnTo>
                      <a:lnTo>
                        <a:pt x="142" y="233"/>
                      </a:lnTo>
                      <a:lnTo>
                        <a:pt x="142" y="234"/>
                      </a:lnTo>
                      <a:lnTo>
                        <a:pt x="141" y="234"/>
                      </a:lnTo>
                      <a:lnTo>
                        <a:pt x="141" y="235"/>
                      </a:lnTo>
                      <a:lnTo>
                        <a:pt x="140" y="235"/>
                      </a:lnTo>
                      <a:lnTo>
                        <a:pt x="140" y="236"/>
                      </a:lnTo>
                      <a:lnTo>
                        <a:pt x="139" y="236"/>
                      </a:lnTo>
                      <a:lnTo>
                        <a:pt x="138" y="236"/>
                      </a:lnTo>
                      <a:lnTo>
                        <a:pt x="138" y="237"/>
                      </a:lnTo>
                      <a:lnTo>
                        <a:pt x="138" y="236"/>
                      </a:lnTo>
                      <a:lnTo>
                        <a:pt x="137" y="236"/>
                      </a:lnTo>
                      <a:lnTo>
                        <a:pt x="136" y="235"/>
                      </a:lnTo>
                      <a:lnTo>
                        <a:pt x="135" y="235"/>
                      </a:lnTo>
                      <a:lnTo>
                        <a:pt x="135" y="234"/>
                      </a:lnTo>
                      <a:lnTo>
                        <a:pt x="134" y="233"/>
                      </a:lnTo>
                      <a:lnTo>
                        <a:pt x="134" y="232"/>
                      </a:lnTo>
                      <a:lnTo>
                        <a:pt x="133" y="232"/>
                      </a:lnTo>
                      <a:lnTo>
                        <a:pt x="132" y="231"/>
                      </a:lnTo>
                      <a:lnTo>
                        <a:pt x="132" y="230"/>
                      </a:lnTo>
                      <a:lnTo>
                        <a:pt x="131" y="230"/>
                      </a:lnTo>
                      <a:lnTo>
                        <a:pt x="130" y="230"/>
                      </a:lnTo>
                      <a:lnTo>
                        <a:pt x="130" y="229"/>
                      </a:lnTo>
                      <a:lnTo>
                        <a:pt x="129" y="228"/>
                      </a:lnTo>
                      <a:lnTo>
                        <a:pt x="128" y="228"/>
                      </a:lnTo>
                      <a:lnTo>
                        <a:pt x="127" y="228"/>
                      </a:lnTo>
                      <a:lnTo>
                        <a:pt x="126" y="228"/>
                      </a:lnTo>
                      <a:lnTo>
                        <a:pt x="125" y="228"/>
                      </a:lnTo>
                      <a:lnTo>
                        <a:pt x="124" y="228"/>
                      </a:lnTo>
                      <a:lnTo>
                        <a:pt x="124" y="229"/>
                      </a:lnTo>
                      <a:lnTo>
                        <a:pt x="123" y="229"/>
                      </a:lnTo>
                      <a:lnTo>
                        <a:pt x="122" y="230"/>
                      </a:lnTo>
                      <a:lnTo>
                        <a:pt x="121" y="230"/>
                      </a:lnTo>
                      <a:lnTo>
                        <a:pt x="121" y="231"/>
                      </a:lnTo>
                      <a:lnTo>
                        <a:pt x="121" y="232"/>
                      </a:lnTo>
                      <a:lnTo>
                        <a:pt x="121" y="233"/>
                      </a:lnTo>
                      <a:lnTo>
                        <a:pt x="121" y="234"/>
                      </a:lnTo>
                      <a:lnTo>
                        <a:pt x="121" y="235"/>
                      </a:lnTo>
                      <a:lnTo>
                        <a:pt x="121" y="236"/>
                      </a:lnTo>
                      <a:lnTo>
                        <a:pt x="121" y="237"/>
                      </a:lnTo>
                      <a:lnTo>
                        <a:pt x="121" y="238"/>
                      </a:lnTo>
                      <a:lnTo>
                        <a:pt x="122" y="239"/>
                      </a:lnTo>
                      <a:lnTo>
                        <a:pt x="122" y="240"/>
                      </a:lnTo>
                      <a:lnTo>
                        <a:pt x="122" y="241"/>
                      </a:lnTo>
                      <a:lnTo>
                        <a:pt x="121" y="242"/>
                      </a:lnTo>
                      <a:lnTo>
                        <a:pt x="121" y="243"/>
                      </a:lnTo>
                      <a:lnTo>
                        <a:pt x="120" y="243"/>
                      </a:lnTo>
                      <a:lnTo>
                        <a:pt x="120" y="244"/>
                      </a:lnTo>
                      <a:lnTo>
                        <a:pt x="119" y="245"/>
                      </a:lnTo>
                      <a:lnTo>
                        <a:pt x="118" y="245"/>
                      </a:lnTo>
                      <a:lnTo>
                        <a:pt x="117" y="246"/>
                      </a:lnTo>
                      <a:lnTo>
                        <a:pt x="116" y="246"/>
                      </a:lnTo>
                      <a:lnTo>
                        <a:pt x="115" y="247"/>
                      </a:lnTo>
                      <a:lnTo>
                        <a:pt x="114" y="247"/>
                      </a:lnTo>
                      <a:lnTo>
                        <a:pt x="113" y="247"/>
                      </a:lnTo>
                      <a:lnTo>
                        <a:pt x="112" y="247"/>
                      </a:lnTo>
                      <a:lnTo>
                        <a:pt x="111" y="248"/>
                      </a:lnTo>
                      <a:lnTo>
                        <a:pt x="110" y="248"/>
                      </a:lnTo>
                      <a:lnTo>
                        <a:pt x="109" y="248"/>
                      </a:lnTo>
                      <a:lnTo>
                        <a:pt x="109" y="247"/>
                      </a:lnTo>
                      <a:lnTo>
                        <a:pt x="108" y="247"/>
                      </a:lnTo>
                      <a:lnTo>
                        <a:pt x="107" y="246"/>
                      </a:lnTo>
                      <a:lnTo>
                        <a:pt x="107" y="245"/>
                      </a:lnTo>
                      <a:lnTo>
                        <a:pt x="106" y="244"/>
                      </a:lnTo>
                      <a:lnTo>
                        <a:pt x="105" y="244"/>
                      </a:lnTo>
                      <a:lnTo>
                        <a:pt x="104" y="244"/>
                      </a:lnTo>
                      <a:lnTo>
                        <a:pt x="103" y="243"/>
                      </a:lnTo>
                      <a:lnTo>
                        <a:pt x="102" y="243"/>
                      </a:lnTo>
                      <a:lnTo>
                        <a:pt x="101" y="244"/>
                      </a:lnTo>
                      <a:lnTo>
                        <a:pt x="100" y="244"/>
                      </a:lnTo>
                      <a:lnTo>
                        <a:pt x="99" y="245"/>
                      </a:lnTo>
                      <a:lnTo>
                        <a:pt x="98" y="246"/>
                      </a:lnTo>
                      <a:lnTo>
                        <a:pt x="97" y="246"/>
                      </a:lnTo>
                      <a:lnTo>
                        <a:pt x="97" y="247"/>
                      </a:lnTo>
                      <a:lnTo>
                        <a:pt x="96" y="247"/>
                      </a:lnTo>
                      <a:lnTo>
                        <a:pt x="95" y="247"/>
                      </a:lnTo>
                      <a:lnTo>
                        <a:pt x="94" y="247"/>
                      </a:lnTo>
                      <a:lnTo>
                        <a:pt x="93" y="247"/>
                      </a:lnTo>
                      <a:lnTo>
                        <a:pt x="92" y="247"/>
                      </a:lnTo>
                      <a:lnTo>
                        <a:pt x="91" y="247"/>
                      </a:lnTo>
                      <a:lnTo>
                        <a:pt x="90" y="247"/>
                      </a:lnTo>
                      <a:lnTo>
                        <a:pt x="89" y="247"/>
                      </a:lnTo>
                      <a:lnTo>
                        <a:pt x="88" y="248"/>
                      </a:lnTo>
                      <a:lnTo>
                        <a:pt x="87" y="249"/>
                      </a:lnTo>
                      <a:lnTo>
                        <a:pt x="86" y="250"/>
                      </a:lnTo>
                      <a:lnTo>
                        <a:pt x="85" y="250"/>
                      </a:lnTo>
                      <a:lnTo>
                        <a:pt x="84" y="251"/>
                      </a:lnTo>
                      <a:lnTo>
                        <a:pt x="83" y="251"/>
                      </a:lnTo>
                      <a:lnTo>
                        <a:pt x="82" y="251"/>
                      </a:lnTo>
                      <a:lnTo>
                        <a:pt x="81" y="252"/>
                      </a:lnTo>
                      <a:lnTo>
                        <a:pt x="80" y="252"/>
                      </a:lnTo>
                      <a:lnTo>
                        <a:pt x="79" y="253"/>
                      </a:lnTo>
                      <a:lnTo>
                        <a:pt x="78" y="253"/>
                      </a:lnTo>
                      <a:lnTo>
                        <a:pt x="77" y="253"/>
                      </a:lnTo>
                      <a:lnTo>
                        <a:pt x="76" y="253"/>
                      </a:lnTo>
                      <a:lnTo>
                        <a:pt x="75" y="253"/>
                      </a:lnTo>
                      <a:lnTo>
                        <a:pt x="74" y="253"/>
                      </a:lnTo>
                      <a:lnTo>
                        <a:pt x="73" y="253"/>
                      </a:lnTo>
                      <a:lnTo>
                        <a:pt x="72" y="253"/>
                      </a:lnTo>
                      <a:lnTo>
                        <a:pt x="71" y="253"/>
                      </a:lnTo>
                      <a:lnTo>
                        <a:pt x="70" y="253"/>
                      </a:lnTo>
                      <a:lnTo>
                        <a:pt x="69" y="253"/>
                      </a:lnTo>
                      <a:lnTo>
                        <a:pt x="68" y="254"/>
                      </a:lnTo>
                      <a:lnTo>
                        <a:pt x="67" y="254"/>
                      </a:lnTo>
                      <a:lnTo>
                        <a:pt x="66" y="254"/>
                      </a:lnTo>
                      <a:lnTo>
                        <a:pt x="65" y="254"/>
                      </a:lnTo>
                      <a:lnTo>
                        <a:pt x="64" y="255"/>
                      </a:lnTo>
                      <a:lnTo>
                        <a:pt x="63" y="255"/>
                      </a:lnTo>
                      <a:lnTo>
                        <a:pt x="63" y="256"/>
                      </a:lnTo>
                      <a:lnTo>
                        <a:pt x="62" y="256"/>
                      </a:lnTo>
                      <a:lnTo>
                        <a:pt x="62" y="257"/>
                      </a:lnTo>
                      <a:lnTo>
                        <a:pt x="61" y="257"/>
                      </a:lnTo>
                      <a:lnTo>
                        <a:pt x="65" y="186"/>
                      </a:lnTo>
                      <a:lnTo>
                        <a:pt x="64" y="184"/>
                      </a:lnTo>
                      <a:lnTo>
                        <a:pt x="63" y="183"/>
                      </a:lnTo>
                      <a:lnTo>
                        <a:pt x="62" y="183"/>
                      </a:lnTo>
                      <a:lnTo>
                        <a:pt x="61" y="183"/>
                      </a:lnTo>
                      <a:lnTo>
                        <a:pt x="61" y="182"/>
                      </a:lnTo>
                      <a:lnTo>
                        <a:pt x="61" y="181"/>
                      </a:lnTo>
                      <a:lnTo>
                        <a:pt x="60" y="180"/>
                      </a:lnTo>
                      <a:lnTo>
                        <a:pt x="59" y="180"/>
                      </a:lnTo>
                      <a:lnTo>
                        <a:pt x="59" y="179"/>
                      </a:lnTo>
                      <a:lnTo>
                        <a:pt x="58" y="178"/>
                      </a:lnTo>
                      <a:lnTo>
                        <a:pt x="57" y="178"/>
                      </a:lnTo>
                      <a:lnTo>
                        <a:pt x="56" y="178"/>
                      </a:lnTo>
                      <a:lnTo>
                        <a:pt x="56" y="177"/>
                      </a:lnTo>
                      <a:lnTo>
                        <a:pt x="55" y="177"/>
                      </a:lnTo>
                      <a:lnTo>
                        <a:pt x="55" y="176"/>
                      </a:lnTo>
                      <a:lnTo>
                        <a:pt x="54" y="176"/>
                      </a:lnTo>
                      <a:lnTo>
                        <a:pt x="53" y="175"/>
                      </a:lnTo>
                      <a:lnTo>
                        <a:pt x="52" y="175"/>
                      </a:lnTo>
                      <a:lnTo>
                        <a:pt x="51" y="175"/>
                      </a:lnTo>
                      <a:lnTo>
                        <a:pt x="50" y="174"/>
                      </a:lnTo>
                      <a:lnTo>
                        <a:pt x="50" y="173"/>
                      </a:lnTo>
                      <a:lnTo>
                        <a:pt x="49" y="173"/>
                      </a:lnTo>
                      <a:lnTo>
                        <a:pt x="49" y="172"/>
                      </a:lnTo>
                      <a:lnTo>
                        <a:pt x="48" y="172"/>
                      </a:lnTo>
                      <a:lnTo>
                        <a:pt x="48" y="171"/>
                      </a:lnTo>
                      <a:lnTo>
                        <a:pt x="48" y="170"/>
                      </a:lnTo>
                      <a:lnTo>
                        <a:pt x="47" y="170"/>
                      </a:lnTo>
                      <a:lnTo>
                        <a:pt x="47" y="169"/>
                      </a:lnTo>
                      <a:lnTo>
                        <a:pt x="46" y="169"/>
                      </a:lnTo>
                      <a:lnTo>
                        <a:pt x="46" y="168"/>
                      </a:lnTo>
                      <a:lnTo>
                        <a:pt x="47" y="168"/>
                      </a:lnTo>
                      <a:lnTo>
                        <a:pt x="47" y="167"/>
                      </a:lnTo>
                      <a:lnTo>
                        <a:pt x="47" y="166"/>
                      </a:lnTo>
                      <a:lnTo>
                        <a:pt x="47" y="165"/>
                      </a:lnTo>
                      <a:lnTo>
                        <a:pt x="46" y="165"/>
                      </a:lnTo>
                      <a:lnTo>
                        <a:pt x="46" y="164"/>
                      </a:lnTo>
                      <a:lnTo>
                        <a:pt x="46" y="163"/>
                      </a:lnTo>
                      <a:lnTo>
                        <a:pt x="45" y="162"/>
                      </a:lnTo>
                      <a:lnTo>
                        <a:pt x="44" y="161"/>
                      </a:lnTo>
                      <a:lnTo>
                        <a:pt x="44" y="160"/>
                      </a:lnTo>
                      <a:lnTo>
                        <a:pt x="43" y="159"/>
                      </a:lnTo>
                      <a:lnTo>
                        <a:pt x="44" y="159"/>
                      </a:lnTo>
                      <a:lnTo>
                        <a:pt x="43" y="158"/>
                      </a:lnTo>
                      <a:lnTo>
                        <a:pt x="42" y="158"/>
                      </a:lnTo>
                      <a:lnTo>
                        <a:pt x="41" y="157"/>
                      </a:lnTo>
                      <a:lnTo>
                        <a:pt x="40" y="157"/>
                      </a:lnTo>
                      <a:lnTo>
                        <a:pt x="39" y="157"/>
                      </a:lnTo>
                      <a:lnTo>
                        <a:pt x="39" y="156"/>
                      </a:lnTo>
                      <a:lnTo>
                        <a:pt x="38" y="156"/>
                      </a:lnTo>
                      <a:lnTo>
                        <a:pt x="38" y="155"/>
                      </a:lnTo>
                      <a:lnTo>
                        <a:pt x="37" y="154"/>
                      </a:lnTo>
                      <a:lnTo>
                        <a:pt x="36" y="153"/>
                      </a:lnTo>
                      <a:lnTo>
                        <a:pt x="35" y="153"/>
                      </a:lnTo>
                      <a:lnTo>
                        <a:pt x="34" y="153"/>
                      </a:lnTo>
                      <a:lnTo>
                        <a:pt x="33" y="153"/>
                      </a:lnTo>
                      <a:lnTo>
                        <a:pt x="33" y="154"/>
                      </a:lnTo>
                      <a:lnTo>
                        <a:pt x="32" y="154"/>
                      </a:lnTo>
                      <a:lnTo>
                        <a:pt x="32" y="155"/>
                      </a:lnTo>
                      <a:lnTo>
                        <a:pt x="31" y="155"/>
                      </a:lnTo>
                      <a:lnTo>
                        <a:pt x="31" y="154"/>
                      </a:lnTo>
                      <a:lnTo>
                        <a:pt x="30" y="154"/>
                      </a:lnTo>
                      <a:lnTo>
                        <a:pt x="29" y="154"/>
                      </a:lnTo>
                      <a:lnTo>
                        <a:pt x="28" y="154"/>
                      </a:lnTo>
                      <a:lnTo>
                        <a:pt x="27" y="154"/>
                      </a:lnTo>
                      <a:lnTo>
                        <a:pt x="27" y="153"/>
                      </a:lnTo>
                      <a:lnTo>
                        <a:pt x="26" y="153"/>
                      </a:lnTo>
                      <a:lnTo>
                        <a:pt x="26" y="152"/>
                      </a:lnTo>
                      <a:lnTo>
                        <a:pt x="26" y="151"/>
                      </a:lnTo>
                      <a:lnTo>
                        <a:pt x="25" y="151"/>
                      </a:lnTo>
                      <a:lnTo>
                        <a:pt x="24" y="150"/>
                      </a:lnTo>
                      <a:lnTo>
                        <a:pt x="23" y="150"/>
                      </a:lnTo>
                      <a:lnTo>
                        <a:pt x="22" y="149"/>
                      </a:lnTo>
                      <a:lnTo>
                        <a:pt x="20" y="148"/>
                      </a:lnTo>
                      <a:lnTo>
                        <a:pt x="18" y="147"/>
                      </a:lnTo>
                      <a:lnTo>
                        <a:pt x="17" y="146"/>
                      </a:lnTo>
                      <a:lnTo>
                        <a:pt x="17" y="145"/>
                      </a:lnTo>
                      <a:lnTo>
                        <a:pt x="16" y="145"/>
                      </a:lnTo>
                      <a:lnTo>
                        <a:pt x="16" y="144"/>
                      </a:lnTo>
                      <a:lnTo>
                        <a:pt x="16" y="143"/>
                      </a:lnTo>
                      <a:lnTo>
                        <a:pt x="16" y="142"/>
                      </a:lnTo>
                      <a:lnTo>
                        <a:pt x="15" y="142"/>
                      </a:lnTo>
                      <a:lnTo>
                        <a:pt x="14" y="141"/>
                      </a:lnTo>
                      <a:lnTo>
                        <a:pt x="13" y="141"/>
                      </a:lnTo>
                      <a:lnTo>
                        <a:pt x="13" y="140"/>
                      </a:lnTo>
                      <a:lnTo>
                        <a:pt x="12" y="139"/>
                      </a:lnTo>
                      <a:lnTo>
                        <a:pt x="11" y="139"/>
                      </a:lnTo>
                      <a:lnTo>
                        <a:pt x="10" y="139"/>
                      </a:lnTo>
                      <a:lnTo>
                        <a:pt x="10" y="138"/>
                      </a:lnTo>
                      <a:lnTo>
                        <a:pt x="10" y="137"/>
                      </a:lnTo>
                      <a:lnTo>
                        <a:pt x="10" y="136"/>
                      </a:lnTo>
                      <a:lnTo>
                        <a:pt x="10" y="135"/>
                      </a:lnTo>
                      <a:lnTo>
                        <a:pt x="10" y="134"/>
                      </a:lnTo>
                      <a:lnTo>
                        <a:pt x="10" y="133"/>
                      </a:lnTo>
                      <a:lnTo>
                        <a:pt x="11" y="132"/>
                      </a:lnTo>
                      <a:lnTo>
                        <a:pt x="11" y="131"/>
                      </a:lnTo>
                      <a:lnTo>
                        <a:pt x="10" y="131"/>
                      </a:lnTo>
                      <a:lnTo>
                        <a:pt x="10" y="130"/>
                      </a:lnTo>
                      <a:lnTo>
                        <a:pt x="10" y="129"/>
                      </a:lnTo>
                      <a:lnTo>
                        <a:pt x="10" y="128"/>
                      </a:lnTo>
                      <a:lnTo>
                        <a:pt x="9" y="128"/>
                      </a:lnTo>
                      <a:lnTo>
                        <a:pt x="8" y="128"/>
                      </a:lnTo>
                      <a:lnTo>
                        <a:pt x="7" y="128"/>
                      </a:lnTo>
                      <a:lnTo>
                        <a:pt x="6" y="128"/>
                      </a:lnTo>
                      <a:lnTo>
                        <a:pt x="5" y="128"/>
                      </a:lnTo>
                      <a:lnTo>
                        <a:pt x="5" y="127"/>
                      </a:lnTo>
                      <a:lnTo>
                        <a:pt x="4" y="127"/>
                      </a:lnTo>
                      <a:lnTo>
                        <a:pt x="4" y="126"/>
                      </a:lnTo>
                      <a:lnTo>
                        <a:pt x="4" y="125"/>
                      </a:lnTo>
                      <a:lnTo>
                        <a:pt x="7" y="117"/>
                      </a:lnTo>
                      <a:lnTo>
                        <a:pt x="8" y="114"/>
                      </a:lnTo>
                      <a:lnTo>
                        <a:pt x="0" y="84"/>
                      </a:lnTo>
                      <a:lnTo>
                        <a:pt x="6" y="80"/>
                      </a:lnTo>
                      <a:lnTo>
                        <a:pt x="18" y="64"/>
                      </a:lnTo>
                      <a:lnTo>
                        <a:pt x="19" y="63"/>
                      </a:lnTo>
                      <a:lnTo>
                        <a:pt x="19" y="62"/>
                      </a:lnTo>
                      <a:lnTo>
                        <a:pt x="25" y="55"/>
                      </a:lnTo>
                      <a:lnTo>
                        <a:pt x="30" y="48"/>
                      </a:lnTo>
                      <a:lnTo>
                        <a:pt x="31" y="48"/>
                      </a:lnTo>
                      <a:lnTo>
                        <a:pt x="37" y="17"/>
                      </a:lnTo>
                      <a:lnTo>
                        <a:pt x="43" y="7"/>
                      </a:lnTo>
                      <a:lnTo>
                        <a:pt x="43" y="6"/>
                      </a:lnTo>
                      <a:lnTo>
                        <a:pt x="44" y="4"/>
                      </a:lnTo>
                      <a:lnTo>
                        <a:pt x="44" y="3"/>
                      </a:lnTo>
                    </a:path>
                  </a:pathLst>
                </a:custGeom>
                <a:solidFill>
                  <a:srgbClr val="D5FFE8"/>
                </a:solidFill>
                <a:ln w="8001" cap="sq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8" name="Freeform 128">
                  <a:extLst>
                    <a:ext uri="{FF2B5EF4-FFF2-40B4-BE49-F238E27FC236}">
                      <a16:creationId xmlns:a16="http://schemas.microsoft.com/office/drawing/2014/main" id="{61CC7D24-DC28-49D5-8821-CC4429925B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183313" y="2005013"/>
                  <a:ext cx="430212" cy="428625"/>
                </a:xfrm>
                <a:custGeom>
                  <a:avLst/>
                  <a:gdLst>
                    <a:gd name="T0" fmla="*/ 269 w 271"/>
                    <a:gd name="T1" fmla="*/ 10 h 270"/>
                    <a:gd name="T2" fmla="*/ 270 w 271"/>
                    <a:gd name="T3" fmla="*/ 33 h 270"/>
                    <a:gd name="T4" fmla="*/ 265 w 271"/>
                    <a:gd name="T5" fmla="*/ 43 h 270"/>
                    <a:gd name="T6" fmla="*/ 263 w 271"/>
                    <a:gd name="T7" fmla="*/ 57 h 270"/>
                    <a:gd name="T8" fmla="*/ 261 w 271"/>
                    <a:gd name="T9" fmla="*/ 81 h 270"/>
                    <a:gd name="T10" fmla="*/ 257 w 271"/>
                    <a:gd name="T11" fmla="*/ 85 h 270"/>
                    <a:gd name="T12" fmla="*/ 258 w 271"/>
                    <a:gd name="T13" fmla="*/ 91 h 270"/>
                    <a:gd name="T14" fmla="*/ 261 w 271"/>
                    <a:gd name="T15" fmla="*/ 94 h 270"/>
                    <a:gd name="T16" fmla="*/ 263 w 271"/>
                    <a:gd name="T17" fmla="*/ 99 h 270"/>
                    <a:gd name="T18" fmla="*/ 263 w 271"/>
                    <a:gd name="T19" fmla="*/ 122 h 270"/>
                    <a:gd name="T20" fmla="*/ 247 w 271"/>
                    <a:gd name="T21" fmla="*/ 182 h 270"/>
                    <a:gd name="T22" fmla="*/ 224 w 271"/>
                    <a:gd name="T23" fmla="*/ 232 h 270"/>
                    <a:gd name="T24" fmla="*/ 202 w 271"/>
                    <a:gd name="T25" fmla="*/ 268 h 270"/>
                    <a:gd name="T26" fmla="*/ 199 w 271"/>
                    <a:gd name="T27" fmla="*/ 267 h 270"/>
                    <a:gd name="T28" fmla="*/ 197 w 271"/>
                    <a:gd name="T29" fmla="*/ 267 h 270"/>
                    <a:gd name="T30" fmla="*/ 193 w 271"/>
                    <a:gd name="T31" fmla="*/ 266 h 270"/>
                    <a:gd name="T32" fmla="*/ 190 w 271"/>
                    <a:gd name="T33" fmla="*/ 264 h 270"/>
                    <a:gd name="T34" fmla="*/ 188 w 271"/>
                    <a:gd name="T35" fmla="*/ 265 h 270"/>
                    <a:gd name="T36" fmla="*/ 185 w 271"/>
                    <a:gd name="T37" fmla="*/ 267 h 270"/>
                    <a:gd name="T38" fmla="*/ 183 w 271"/>
                    <a:gd name="T39" fmla="*/ 265 h 270"/>
                    <a:gd name="T40" fmla="*/ 180 w 271"/>
                    <a:gd name="T41" fmla="*/ 262 h 270"/>
                    <a:gd name="T42" fmla="*/ 178 w 271"/>
                    <a:gd name="T43" fmla="*/ 261 h 270"/>
                    <a:gd name="T44" fmla="*/ 174 w 271"/>
                    <a:gd name="T45" fmla="*/ 263 h 270"/>
                    <a:gd name="T46" fmla="*/ 170 w 271"/>
                    <a:gd name="T47" fmla="*/ 262 h 270"/>
                    <a:gd name="T48" fmla="*/ 166 w 271"/>
                    <a:gd name="T49" fmla="*/ 261 h 270"/>
                    <a:gd name="T50" fmla="*/ 163 w 271"/>
                    <a:gd name="T51" fmla="*/ 261 h 270"/>
                    <a:gd name="T52" fmla="*/ 160 w 271"/>
                    <a:gd name="T53" fmla="*/ 262 h 270"/>
                    <a:gd name="T54" fmla="*/ 157 w 271"/>
                    <a:gd name="T55" fmla="*/ 263 h 270"/>
                    <a:gd name="T56" fmla="*/ 153 w 271"/>
                    <a:gd name="T57" fmla="*/ 266 h 270"/>
                    <a:gd name="T58" fmla="*/ 150 w 271"/>
                    <a:gd name="T59" fmla="*/ 266 h 270"/>
                    <a:gd name="T60" fmla="*/ 145 w 271"/>
                    <a:gd name="T61" fmla="*/ 265 h 270"/>
                    <a:gd name="T62" fmla="*/ 141 w 271"/>
                    <a:gd name="T63" fmla="*/ 266 h 270"/>
                    <a:gd name="T64" fmla="*/ 138 w 271"/>
                    <a:gd name="T65" fmla="*/ 263 h 270"/>
                    <a:gd name="T66" fmla="*/ 137 w 271"/>
                    <a:gd name="T67" fmla="*/ 260 h 270"/>
                    <a:gd name="T68" fmla="*/ 134 w 271"/>
                    <a:gd name="T69" fmla="*/ 257 h 270"/>
                    <a:gd name="T70" fmla="*/ 130 w 271"/>
                    <a:gd name="T71" fmla="*/ 254 h 270"/>
                    <a:gd name="T72" fmla="*/ 128 w 271"/>
                    <a:gd name="T73" fmla="*/ 251 h 270"/>
                    <a:gd name="T74" fmla="*/ 129 w 271"/>
                    <a:gd name="T75" fmla="*/ 246 h 270"/>
                    <a:gd name="T76" fmla="*/ 125 w 271"/>
                    <a:gd name="T77" fmla="*/ 241 h 270"/>
                    <a:gd name="T78" fmla="*/ 123 w 271"/>
                    <a:gd name="T79" fmla="*/ 238 h 270"/>
                    <a:gd name="T80" fmla="*/ 116 w 271"/>
                    <a:gd name="T81" fmla="*/ 237 h 270"/>
                    <a:gd name="T82" fmla="*/ 107 w 271"/>
                    <a:gd name="T83" fmla="*/ 238 h 270"/>
                    <a:gd name="T84" fmla="*/ 105 w 271"/>
                    <a:gd name="T85" fmla="*/ 235 h 270"/>
                    <a:gd name="T86" fmla="*/ 100 w 271"/>
                    <a:gd name="T87" fmla="*/ 231 h 270"/>
                    <a:gd name="T88" fmla="*/ 94 w 271"/>
                    <a:gd name="T89" fmla="*/ 232 h 270"/>
                    <a:gd name="T90" fmla="*/ 90 w 271"/>
                    <a:gd name="T91" fmla="*/ 234 h 270"/>
                    <a:gd name="T92" fmla="*/ 84 w 271"/>
                    <a:gd name="T93" fmla="*/ 237 h 270"/>
                    <a:gd name="T94" fmla="*/ 81 w 271"/>
                    <a:gd name="T95" fmla="*/ 233 h 270"/>
                    <a:gd name="T96" fmla="*/ 73 w 271"/>
                    <a:gd name="T97" fmla="*/ 232 h 270"/>
                    <a:gd name="T98" fmla="*/ 67 w 271"/>
                    <a:gd name="T99" fmla="*/ 231 h 270"/>
                    <a:gd name="T100" fmla="*/ 61 w 271"/>
                    <a:gd name="T101" fmla="*/ 230 h 270"/>
                    <a:gd name="T102" fmla="*/ 54 w 271"/>
                    <a:gd name="T103" fmla="*/ 228 h 270"/>
                    <a:gd name="T104" fmla="*/ 14 w 271"/>
                    <a:gd name="T105" fmla="*/ 220 h 270"/>
                    <a:gd name="T106" fmla="*/ 18 w 271"/>
                    <a:gd name="T107" fmla="*/ 211 h 270"/>
                    <a:gd name="T108" fmla="*/ 31 w 271"/>
                    <a:gd name="T109" fmla="*/ 191 h 270"/>
                    <a:gd name="T110" fmla="*/ 29 w 271"/>
                    <a:gd name="T111" fmla="*/ 175 h 270"/>
                    <a:gd name="T112" fmla="*/ 21 w 271"/>
                    <a:gd name="T113" fmla="*/ 131 h 270"/>
                    <a:gd name="T114" fmla="*/ 9 w 271"/>
                    <a:gd name="T115" fmla="*/ 61 h 270"/>
                    <a:gd name="T116" fmla="*/ 6 w 271"/>
                    <a:gd name="T117" fmla="*/ 39 h 270"/>
                    <a:gd name="T118" fmla="*/ 26 w 271"/>
                    <a:gd name="T119" fmla="*/ 3 h 270"/>
                    <a:gd name="T120" fmla="*/ 115 w 271"/>
                    <a:gd name="T121" fmla="*/ 2 h 270"/>
                    <a:gd name="T122" fmla="*/ 206 w 271"/>
                    <a:gd name="T123" fmla="*/ 1 h 270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271"/>
                    <a:gd name="T187" fmla="*/ 0 h 270"/>
                    <a:gd name="T188" fmla="*/ 271 w 271"/>
                    <a:gd name="T189" fmla="*/ 270 h 270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271" h="270">
                      <a:moveTo>
                        <a:pt x="269" y="1"/>
                      </a:moveTo>
                      <a:lnTo>
                        <a:pt x="269" y="2"/>
                      </a:lnTo>
                      <a:lnTo>
                        <a:pt x="269" y="4"/>
                      </a:lnTo>
                      <a:lnTo>
                        <a:pt x="269" y="5"/>
                      </a:lnTo>
                      <a:lnTo>
                        <a:pt x="269" y="8"/>
                      </a:lnTo>
                      <a:lnTo>
                        <a:pt x="269" y="9"/>
                      </a:lnTo>
                      <a:lnTo>
                        <a:pt x="269" y="10"/>
                      </a:lnTo>
                      <a:lnTo>
                        <a:pt x="269" y="11"/>
                      </a:lnTo>
                      <a:lnTo>
                        <a:pt x="270" y="15"/>
                      </a:lnTo>
                      <a:lnTo>
                        <a:pt x="271" y="24"/>
                      </a:lnTo>
                      <a:lnTo>
                        <a:pt x="271" y="28"/>
                      </a:lnTo>
                      <a:lnTo>
                        <a:pt x="271" y="30"/>
                      </a:lnTo>
                      <a:lnTo>
                        <a:pt x="271" y="31"/>
                      </a:lnTo>
                      <a:lnTo>
                        <a:pt x="270" y="33"/>
                      </a:lnTo>
                      <a:lnTo>
                        <a:pt x="269" y="34"/>
                      </a:lnTo>
                      <a:lnTo>
                        <a:pt x="269" y="35"/>
                      </a:lnTo>
                      <a:lnTo>
                        <a:pt x="267" y="40"/>
                      </a:lnTo>
                      <a:lnTo>
                        <a:pt x="266" y="41"/>
                      </a:lnTo>
                      <a:lnTo>
                        <a:pt x="266" y="42"/>
                      </a:lnTo>
                      <a:lnTo>
                        <a:pt x="265" y="43"/>
                      </a:lnTo>
                      <a:lnTo>
                        <a:pt x="265" y="44"/>
                      </a:lnTo>
                      <a:lnTo>
                        <a:pt x="263" y="51"/>
                      </a:lnTo>
                      <a:lnTo>
                        <a:pt x="263" y="52"/>
                      </a:lnTo>
                      <a:lnTo>
                        <a:pt x="263" y="54"/>
                      </a:lnTo>
                      <a:lnTo>
                        <a:pt x="263" y="55"/>
                      </a:lnTo>
                      <a:lnTo>
                        <a:pt x="263" y="56"/>
                      </a:lnTo>
                      <a:lnTo>
                        <a:pt x="263" y="57"/>
                      </a:lnTo>
                      <a:lnTo>
                        <a:pt x="263" y="70"/>
                      </a:lnTo>
                      <a:lnTo>
                        <a:pt x="263" y="78"/>
                      </a:lnTo>
                      <a:lnTo>
                        <a:pt x="263" y="79"/>
                      </a:lnTo>
                      <a:lnTo>
                        <a:pt x="263" y="80"/>
                      </a:lnTo>
                      <a:lnTo>
                        <a:pt x="263" y="81"/>
                      </a:lnTo>
                      <a:lnTo>
                        <a:pt x="262" y="81"/>
                      </a:lnTo>
                      <a:lnTo>
                        <a:pt x="261" y="81"/>
                      </a:lnTo>
                      <a:lnTo>
                        <a:pt x="260" y="81"/>
                      </a:lnTo>
                      <a:lnTo>
                        <a:pt x="260" y="82"/>
                      </a:lnTo>
                      <a:lnTo>
                        <a:pt x="259" y="82"/>
                      </a:lnTo>
                      <a:lnTo>
                        <a:pt x="258" y="83"/>
                      </a:lnTo>
                      <a:lnTo>
                        <a:pt x="258" y="84"/>
                      </a:lnTo>
                      <a:lnTo>
                        <a:pt x="257" y="85"/>
                      </a:lnTo>
                      <a:lnTo>
                        <a:pt x="257" y="86"/>
                      </a:lnTo>
                      <a:lnTo>
                        <a:pt x="257" y="87"/>
                      </a:lnTo>
                      <a:lnTo>
                        <a:pt x="258" y="87"/>
                      </a:lnTo>
                      <a:lnTo>
                        <a:pt x="258" y="88"/>
                      </a:lnTo>
                      <a:lnTo>
                        <a:pt x="258" y="89"/>
                      </a:lnTo>
                      <a:lnTo>
                        <a:pt x="258" y="90"/>
                      </a:lnTo>
                      <a:lnTo>
                        <a:pt x="258" y="91"/>
                      </a:lnTo>
                      <a:lnTo>
                        <a:pt x="259" y="91"/>
                      </a:lnTo>
                      <a:lnTo>
                        <a:pt x="259" y="92"/>
                      </a:lnTo>
                      <a:lnTo>
                        <a:pt x="260" y="92"/>
                      </a:lnTo>
                      <a:lnTo>
                        <a:pt x="260" y="93"/>
                      </a:lnTo>
                      <a:lnTo>
                        <a:pt x="261" y="93"/>
                      </a:lnTo>
                      <a:lnTo>
                        <a:pt x="261" y="94"/>
                      </a:lnTo>
                      <a:lnTo>
                        <a:pt x="262" y="94"/>
                      </a:lnTo>
                      <a:lnTo>
                        <a:pt x="263" y="94"/>
                      </a:lnTo>
                      <a:lnTo>
                        <a:pt x="263" y="95"/>
                      </a:lnTo>
                      <a:lnTo>
                        <a:pt x="263" y="96"/>
                      </a:lnTo>
                      <a:lnTo>
                        <a:pt x="263" y="98"/>
                      </a:lnTo>
                      <a:lnTo>
                        <a:pt x="263" y="99"/>
                      </a:lnTo>
                      <a:lnTo>
                        <a:pt x="263" y="100"/>
                      </a:lnTo>
                      <a:lnTo>
                        <a:pt x="263" y="102"/>
                      </a:lnTo>
                      <a:lnTo>
                        <a:pt x="263" y="105"/>
                      </a:lnTo>
                      <a:lnTo>
                        <a:pt x="263" y="108"/>
                      </a:lnTo>
                      <a:lnTo>
                        <a:pt x="263" y="112"/>
                      </a:lnTo>
                      <a:lnTo>
                        <a:pt x="263" y="120"/>
                      </a:lnTo>
                      <a:lnTo>
                        <a:pt x="263" y="122"/>
                      </a:lnTo>
                      <a:lnTo>
                        <a:pt x="263" y="127"/>
                      </a:lnTo>
                      <a:lnTo>
                        <a:pt x="263" y="128"/>
                      </a:lnTo>
                      <a:lnTo>
                        <a:pt x="263" y="129"/>
                      </a:lnTo>
                      <a:lnTo>
                        <a:pt x="262" y="133"/>
                      </a:lnTo>
                      <a:lnTo>
                        <a:pt x="260" y="139"/>
                      </a:lnTo>
                      <a:lnTo>
                        <a:pt x="254" y="159"/>
                      </a:lnTo>
                      <a:lnTo>
                        <a:pt x="247" y="182"/>
                      </a:lnTo>
                      <a:lnTo>
                        <a:pt x="244" y="194"/>
                      </a:lnTo>
                      <a:lnTo>
                        <a:pt x="244" y="195"/>
                      </a:lnTo>
                      <a:lnTo>
                        <a:pt x="243" y="196"/>
                      </a:lnTo>
                      <a:lnTo>
                        <a:pt x="243" y="197"/>
                      </a:lnTo>
                      <a:lnTo>
                        <a:pt x="242" y="197"/>
                      </a:lnTo>
                      <a:lnTo>
                        <a:pt x="235" y="211"/>
                      </a:lnTo>
                      <a:lnTo>
                        <a:pt x="224" y="232"/>
                      </a:lnTo>
                      <a:lnTo>
                        <a:pt x="213" y="254"/>
                      </a:lnTo>
                      <a:lnTo>
                        <a:pt x="209" y="261"/>
                      </a:lnTo>
                      <a:lnTo>
                        <a:pt x="205" y="270"/>
                      </a:lnTo>
                      <a:lnTo>
                        <a:pt x="204" y="269"/>
                      </a:lnTo>
                      <a:lnTo>
                        <a:pt x="203" y="269"/>
                      </a:lnTo>
                      <a:lnTo>
                        <a:pt x="203" y="268"/>
                      </a:lnTo>
                      <a:lnTo>
                        <a:pt x="202" y="268"/>
                      </a:lnTo>
                      <a:lnTo>
                        <a:pt x="202" y="269"/>
                      </a:lnTo>
                      <a:lnTo>
                        <a:pt x="201" y="268"/>
                      </a:lnTo>
                      <a:lnTo>
                        <a:pt x="201" y="267"/>
                      </a:lnTo>
                      <a:lnTo>
                        <a:pt x="200" y="268"/>
                      </a:lnTo>
                      <a:lnTo>
                        <a:pt x="199" y="268"/>
                      </a:lnTo>
                      <a:lnTo>
                        <a:pt x="199" y="267"/>
                      </a:lnTo>
                      <a:lnTo>
                        <a:pt x="198" y="267"/>
                      </a:lnTo>
                      <a:lnTo>
                        <a:pt x="199" y="267"/>
                      </a:lnTo>
                      <a:lnTo>
                        <a:pt x="198" y="267"/>
                      </a:lnTo>
                      <a:lnTo>
                        <a:pt x="197" y="267"/>
                      </a:lnTo>
                      <a:lnTo>
                        <a:pt x="197" y="268"/>
                      </a:lnTo>
                      <a:lnTo>
                        <a:pt x="196" y="268"/>
                      </a:lnTo>
                      <a:lnTo>
                        <a:pt x="195" y="269"/>
                      </a:lnTo>
                      <a:lnTo>
                        <a:pt x="194" y="268"/>
                      </a:lnTo>
                      <a:lnTo>
                        <a:pt x="194" y="267"/>
                      </a:lnTo>
                      <a:lnTo>
                        <a:pt x="193" y="267"/>
                      </a:lnTo>
                      <a:lnTo>
                        <a:pt x="193" y="266"/>
                      </a:lnTo>
                      <a:lnTo>
                        <a:pt x="193" y="267"/>
                      </a:lnTo>
                      <a:lnTo>
                        <a:pt x="193" y="266"/>
                      </a:lnTo>
                      <a:lnTo>
                        <a:pt x="193" y="265"/>
                      </a:lnTo>
                      <a:lnTo>
                        <a:pt x="192" y="265"/>
                      </a:lnTo>
                      <a:lnTo>
                        <a:pt x="191" y="264"/>
                      </a:lnTo>
                      <a:lnTo>
                        <a:pt x="190" y="264"/>
                      </a:lnTo>
                      <a:lnTo>
                        <a:pt x="190" y="262"/>
                      </a:lnTo>
                      <a:lnTo>
                        <a:pt x="189" y="261"/>
                      </a:lnTo>
                      <a:lnTo>
                        <a:pt x="188" y="262"/>
                      </a:lnTo>
                      <a:lnTo>
                        <a:pt x="188" y="263"/>
                      </a:lnTo>
                      <a:lnTo>
                        <a:pt x="189" y="264"/>
                      </a:lnTo>
                      <a:lnTo>
                        <a:pt x="189" y="265"/>
                      </a:lnTo>
                      <a:lnTo>
                        <a:pt x="188" y="265"/>
                      </a:lnTo>
                      <a:lnTo>
                        <a:pt x="188" y="266"/>
                      </a:lnTo>
                      <a:lnTo>
                        <a:pt x="187" y="266"/>
                      </a:lnTo>
                      <a:lnTo>
                        <a:pt x="187" y="267"/>
                      </a:lnTo>
                      <a:lnTo>
                        <a:pt x="186" y="267"/>
                      </a:lnTo>
                      <a:lnTo>
                        <a:pt x="185" y="267"/>
                      </a:lnTo>
                      <a:lnTo>
                        <a:pt x="185" y="266"/>
                      </a:lnTo>
                      <a:lnTo>
                        <a:pt x="184" y="266"/>
                      </a:lnTo>
                      <a:lnTo>
                        <a:pt x="185" y="265"/>
                      </a:lnTo>
                      <a:lnTo>
                        <a:pt x="185" y="264"/>
                      </a:lnTo>
                      <a:lnTo>
                        <a:pt x="184" y="264"/>
                      </a:lnTo>
                      <a:lnTo>
                        <a:pt x="184" y="265"/>
                      </a:lnTo>
                      <a:lnTo>
                        <a:pt x="183" y="265"/>
                      </a:lnTo>
                      <a:lnTo>
                        <a:pt x="183" y="264"/>
                      </a:lnTo>
                      <a:lnTo>
                        <a:pt x="182" y="264"/>
                      </a:lnTo>
                      <a:lnTo>
                        <a:pt x="181" y="264"/>
                      </a:lnTo>
                      <a:lnTo>
                        <a:pt x="181" y="263"/>
                      </a:lnTo>
                      <a:lnTo>
                        <a:pt x="181" y="264"/>
                      </a:lnTo>
                      <a:lnTo>
                        <a:pt x="180" y="263"/>
                      </a:lnTo>
                      <a:lnTo>
                        <a:pt x="180" y="262"/>
                      </a:lnTo>
                      <a:lnTo>
                        <a:pt x="181" y="262"/>
                      </a:lnTo>
                      <a:lnTo>
                        <a:pt x="181" y="261"/>
                      </a:lnTo>
                      <a:lnTo>
                        <a:pt x="180" y="261"/>
                      </a:lnTo>
                      <a:lnTo>
                        <a:pt x="179" y="261"/>
                      </a:lnTo>
                      <a:lnTo>
                        <a:pt x="178" y="261"/>
                      </a:lnTo>
                      <a:lnTo>
                        <a:pt x="177" y="261"/>
                      </a:lnTo>
                      <a:lnTo>
                        <a:pt x="177" y="262"/>
                      </a:lnTo>
                      <a:lnTo>
                        <a:pt x="176" y="262"/>
                      </a:lnTo>
                      <a:lnTo>
                        <a:pt x="176" y="261"/>
                      </a:lnTo>
                      <a:lnTo>
                        <a:pt x="176" y="262"/>
                      </a:lnTo>
                      <a:lnTo>
                        <a:pt x="174" y="263"/>
                      </a:lnTo>
                      <a:lnTo>
                        <a:pt x="173" y="264"/>
                      </a:lnTo>
                      <a:lnTo>
                        <a:pt x="172" y="264"/>
                      </a:lnTo>
                      <a:lnTo>
                        <a:pt x="171" y="264"/>
                      </a:lnTo>
                      <a:lnTo>
                        <a:pt x="171" y="263"/>
                      </a:lnTo>
                      <a:lnTo>
                        <a:pt x="170" y="262"/>
                      </a:lnTo>
                      <a:lnTo>
                        <a:pt x="170" y="263"/>
                      </a:lnTo>
                      <a:lnTo>
                        <a:pt x="170" y="262"/>
                      </a:lnTo>
                      <a:lnTo>
                        <a:pt x="170" y="261"/>
                      </a:lnTo>
                      <a:lnTo>
                        <a:pt x="169" y="261"/>
                      </a:lnTo>
                      <a:lnTo>
                        <a:pt x="169" y="262"/>
                      </a:lnTo>
                      <a:lnTo>
                        <a:pt x="168" y="261"/>
                      </a:lnTo>
                      <a:lnTo>
                        <a:pt x="167" y="261"/>
                      </a:lnTo>
                      <a:lnTo>
                        <a:pt x="166" y="261"/>
                      </a:lnTo>
                      <a:lnTo>
                        <a:pt x="166" y="260"/>
                      </a:lnTo>
                      <a:lnTo>
                        <a:pt x="165" y="261"/>
                      </a:lnTo>
                      <a:lnTo>
                        <a:pt x="164" y="261"/>
                      </a:lnTo>
                      <a:lnTo>
                        <a:pt x="164" y="260"/>
                      </a:lnTo>
                      <a:lnTo>
                        <a:pt x="163" y="260"/>
                      </a:lnTo>
                      <a:lnTo>
                        <a:pt x="163" y="261"/>
                      </a:lnTo>
                      <a:lnTo>
                        <a:pt x="162" y="261"/>
                      </a:lnTo>
                      <a:lnTo>
                        <a:pt x="161" y="261"/>
                      </a:lnTo>
                      <a:lnTo>
                        <a:pt x="161" y="262"/>
                      </a:lnTo>
                      <a:lnTo>
                        <a:pt x="160" y="262"/>
                      </a:lnTo>
                      <a:lnTo>
                        <a:pt x="159" y="262"/>
                      </a:lnTo>
                      <a:lnTo>
                        <a:pt x="159" y="263"/>
                      </a:lnTo>
                      <a:lnTo>
                        <a:pt x="159" y="264"/>
                      </a:lnTo>
                      <a:lnTo>
                        <a:pt x="158" y="263"/>
                      </a:lnTo>
                      <a:lnTo>
                        <a:pt x="158" y="264"/>
                      </a:lnTo>
                      <a:lnTo>
                        <a:pt x="157" y="263"/>
                      </a:lnTo>
                      <a:lnTo>
                        <a:pt x="156" y="263"/>
                      </a:lnTo>
                      <a:lnTo>
                        <a:pt x="155" y="264"/>
                      </a:lnTo>
                      <a:lnTo>
                        <a:pt x="154" y="264"/>
                      </a:lnTo>
                      <a:lnTo>
                        <a:pt x="155" y="265"/>
                      </a:lnTo>
                      <a:lnTo>
                        <a:pt x="154" y="265"/>
                      </a:lnTo>
                      <a:lnTo>
                        <a:pt x="154" y="266"/>
                      </a:lnTo>
                      <a:lnTo>
                        <a:pt x="153" y="266"/>
                      </a:lnTo>
                      <a:lnTo>
                        <a:pt x="152" y="266"/>
                      </a:lnTo>
                      <a:lnTo>
                        <a:pt x="152" y="267"/>
                      </a:lnTo>
                      <a:lnTo>
                        <a:pt x="151" y="266"/>
                      </a:lnTo>
                      <a:lnTo>
                        <a:pt x="151" y="267"/>
                      </a:lnTo>
                      <a:lnTo>
                        <a:pt x="150" y="267"/>
                      </a:lnTo>
                      <a:lnTo>
                        <a:pt x="150" y="266"/>
                      </a:lnTo>
                      <a:lnTo>
                        <a:pt x="149" y="265"/>
                      </a:lnTo>
                      <a:lnTo>
                        <a:pt x="148" y="265"/>
                      </a:lnTo>
                      <a:lnTo>
                        <a:pt x="147" y="265"/>
                      </a:lnTo>
                      <a:lnTo>
                        <a:pt x="147" y="266"/>
                      </a:lnTo>
                      <a:lnTo>
                        <a:pt x="147" y="265"/>
                      </a:lnTo>
                      <a:lnTo>
                        <a:pt x="146" y="265"/>
                      </a:lnTo>
                      <a:lnTo>
                        <a:pt x="145" y="265"/>
                      </a:lnTo>
                      <a:lnTo>
                        <a:pt x="144" y="266"/>
                      </a:lnTo>
                      <a:lnTo>
                        <a:pt x="143" y="266"/>
                      </a:lnTo>
                      <a:lnTo>
                        <a:pt x="142" y="266"/>
                      </a:lnTo>
                      <a:lnTo>
                        <a:pt x="142" y="265"/>
                      </a:lnTo>
                      <a:lnTo>
                        <a:pt x="141" y="265"/>
                      </a:lnTo>
                      <a:lnTo>
                        <a:pt x="141" y="266"/>
                      </a:lnTo>
                      <a:lnTo>
                        <a:pt x="140" y="265"/>
                      </a:lnTo>
                      <a:lnTo>
                        <a:pt x="140" y="266"/>
                      </a:lnTo>
                      <a:lnTo>
                        <a:pt x="140" y="265"/>
                      </a:lnTo>
                      <a:lnTo>
                        <a:pt x="139" y="265"/>
                      </a:lnTo>
                      <a:lnTo>
                        <a:pt x="138" y="265"/>
                      </a:lnTo>
                      <a:lnTo>
                        <a:pt x="138" y="264"/>
                      </a:lnTo>
                      <a:lnTo>
                        <a:pt x="138" y="263"/>
                      </a:lnTo>
                      <a:lnTo>
                        <a:pt x="139" y="263"/>
                      </a:lnTo>
                      <a:lnTo>
                        <a:pt x="139" y="262"/>
                      </a:lnTo>
                      <a:lnTo>
                        <a:pt x="138" y="262"/>
                      </a:lnTo>
                      <a:lnTo>
                        <a:pt x="138" y="261"/>
                      </a:lnTo>
                      <a:lnTo>
                        <a:pt x="137" y="261"/>
                      </a:lnTo>
                      <a:lnTo>
                        <a:pt x="137" y="260"/>
                      </a:lnTo>
                      <a:lnTo>
                        <a:pt x="137" y="259"/>
                      </a:lnTo>
                      <a:lnTo>
                        <a:pt x="136" y="260"/>
                      </a:lnTo>
                      <a:lnTo>
                        <a:pt x="135" y="261"/>
                      </a:lnTo>
                      <a:lnTo>
                        <a:pt x="135" y="260"/>
                      </a:lnTo>
                      <a:lnTo>
                        <a:pt x="135" y="259"/>
                      </a:lnTo>
                      <a:lnTo>
                        <a:pt x="134" y="258"/>
                      </a:lnTo>
                      <a:lnTo>
                        <a:pt x="134" y="257"/>
                      </a:lnTo>
                      <a:lnTo>
                        <a:pt x="134" y="256"/>
                      </a:lnTo>
                      <a:lnTo>
                        <a:pt x="134" y="255"/>
                      </a:lnTo>
                      <a:lnTo>
                        <a:pt x="133" y="255"/>
                      </a:lnTo>
                      <a:lnTo>
                        <a:pt x="133" y="254"/>
                      </a:lnTo>
                      <a:lnTo>
                        <a:pt x="132" y="254"/>
                      </a:lnTo>
                      <a:lnTo>
                        <a:pt x="131" y="254"/>
                      </a:lnTo>
                      <a:lnTo>
                        <a:pt x="130" y="254"/>
                      </a:lnTo>
                      <a:lnTo>
                        <a:pt x="130" y="253"/>
                      </a:lnTo>
                      <a:lnTo>
                        <a:pt x="129" y="252"/>
                      </a:lnTo>
                      <a:lnTo>
                        <a:pt x="129" y="253"/>
                      </a:lnTo>
                      <a:lnTo>
                        <a:pt x="128" y="252"/>
                      </a:lnTo>
                      <a:lnTo>
                        <a:pt x="129" y="252"/>
                      </a:lnTo>
                      <a:lnTo>
                        <a:pt x="128" y="251"/>
                      </a:lnTo>
                      <a:lnTo>
                        <a:pt x="128" y="250"/>
                      </a:lnTo>
                      <a:lnTo>
                        <a:pt x="129" y="250"/>
                      </a:lnTo>
                      <a:lnTo>
                        <a:pt x="128" y="249"/>
                      </a:lnTo>
                      <a:lnTo>
                        <a:pt x="128" y="248"/>
                      </a:lnTo>
                      <a:lnTo>
                        <a:pt x="128" y="247"/>
                      </a:lnTo>
                      <a:lnTo>
                        <a:pt x="129" y="246"/>
                      </a:lnTo>
                      <a:lnTo>
                        <a:pt x="128" y="245"/>
                      </a:lnTo>
                      <a:lnTo>
                        <a:pt x="127" y="244"/>
                      </a:lnTo>
                      <a:lnTo>
                        <a:pt x="126" y="244"/>
                      </a:lnTo>
                      <a:lnTo>
                        <a:pt x="126" y="243"/>
                      </a:lnTo>
                      <a:lnTo>
                        <a:pt x="125" y="242"/>
                      </a:lnTo>
                      <a:lnTo>
                        <a:pt x="125" y="241"/>
                      </a:lnTo>
                      <a:lnTo>
                        <a:pt x="124" y="241"/>
                      </a:lnTo>
                      <a:lnTo>
                        <a:pt x="124" y="239"/>
                      </a:lnTo>
                      <a:lnTo>
                        <a:pt x="124" y="238"/>
                      </a:lnTo>
                      <a:lnTo>
                        <a:pt x="123" y="238"/>
                      </a:lnTo>
                      <a:lnTo>
                        <a:pt x="123" y="237"/>
                      </a:lnTo>
                      <a:lnTo>
                        <a:pt x="123" y="238"/>
                      </a:lnTo>
                      <a:lnTo>
                        <a:pt x="122" y="237"/>
                      </a:lnTo>
                      <a:lnTo>
                        <a:pt x="121" y="237"/>
                      </a:lnTo>
                      <a:lnTo>
                        <a:pt x="120" y="237"/>
                      </a:lnTo>
                      <a:lnTo>
                        <a:pt x="119" y="236"/>
                      </a:lnTo>
                      <a:lnTo>
                        <a:pt x="118" y="236"/>
                      </a:lnTo>
                      <a:lnTo>
                        <a:pt x="118" y="237"/>
                      </a:lnTo>
                      <a:lnTo>
                        <a:pt x="116" y="237"/>
                      </a:lnTo>
                      <a:lnTo>
                        <a:pt x="115" y="237"/>
                      </a:lnTo>
                      <a:lnTo>
                        <a:pt x="114" y="237"/>
                      </a:lnTo>
                      <a:lnTo>
                        <a:pt x="113" y="237"/>
                      </a:lnTo>
                      <a:lnTo>
                        <a:pt x="112" y="237"/>
                      </a:lnTo>
                      <a:lnTo>
                        <a:pt x="112" y="238"/>
                      </a:lnTo>
                      <a:lnTo>
                        <a:pt x="108" y="238"/>
                      </a:lnTo>
                      <a:lnTo>
                        <a:pt x="107" y="238"/>
                      </a:lnTo>
                      <a:lnTo>
                        <a:pt x="106" y="238"/>
                      </a:lnTo>
                      <a:lnTo>
                        <a:pt x="106" y="237"/>
                      </a:lnTo>
                      <a:lnTo>
                        <a:pt x="106" y="236"/>
                      </a:lnTo>
                      <a:lnTo>
                        <a:pt x="105" y="236"/>
                      </a:lnTo>
                      <a:lnTo>
                        <a:pt x="105" y="235"/>
                      </a:lnTo>
                      <a:lnTo>
                        <a:pt x="104" y="235"/>
                      </a:lnTo>
                      <a:lnTo>
                        <a:pt x="103" y="234"/>
                      </a:lnTo>
                      <a:lnTo>
                        <a:pt x="103" y="233"/>
                      </a:lnTo>
                      <a:lnTo>
                        <a:pt x="102" y="233"/>
                      </a:lnTo>
                      <a:lnTo>
                        <a:pt x="101" y="232"/>
                      </a:lnTo>
                      <a:lnTo>
                        <a:pt x="100" y="232"/>
                      </a:lnTo>
                      <a:lnTo>
                        <a:pt x="100" y="231"/>
                      </a:lnTo>
                      <a:lnTo>
                        <a:pt x="99" y="231"/>
                      </a:lnTo>
                      <a:lnTo>
                        <a:pt x="99" y="230"/>
                      </a:lnTo>
                      <a:lnTo>
                        <a:pt x="98" y="230"/>
                      </a:lnTo>
                      <a:lnTo>
                        <a:pt x="97" y="230"/>
                      </a:lnTo>
                      <a:lnTo>
                        <a:pt x="96" y="231"/>
                      </a:lnTo>
                      <a:lnTo>
                        <a:pt x="95" y="232"/>
                      </a:lnTo>
                      <a:lnTo>
                        <a:pt x="94" y="232"/>
                      </a:lnTo>
                      <a:lnTo>
                        <a:pt x="93" y="232"/>
                      </a:lnTo>
                      <a:lnTo>
                        <a:pt x="92" y="232"/>
                      </a:lnTo>
                      <a:lnTo>
                        <a:pt x="92" y="233"/>
                      </a:lnTo>
                      <a:lnTo>
                        <a:pt x="91" y="233"/>
                      </a:lnTo>
                      <a:lnTo>
                        <a:pt x="90" y="234"/>
                      </a:lnTo>
                      <a:lnTo>
                        <a:pt x="89" y="234"/>
                      </a:lnTo>
                      <a:lnTo>
                        <a:pt x="89" y="235"/>
                      </a:lnTo>
                      <a:lnTo>
                        <a:pt x="88" y="236"/>
                      </a:lnTo>
                      <a:lnTo>
                        <a:pt x="87" y="236"/>
                      </a:lnTo>
                      <a:lnTo>
                        <a:pt x="85" y="237"/>
                      </a:lnTo>
                      <a:lnTo>
                        <a:pt x="84" y="237"/>
                      </a:lnTo>
                      <a:lnTo>
                        <a:pt x="83" y="236"/>
                      </a:lnTo>
                      <a:lnTo>
                        <a:pt x="83" y="235"/>
                      </a:lnTo>
                      <a:lnTo>
                        <a:pt x="82" y="234"/>
                      </a:lnTo>
                      <a:lnTo>
                        <a:pt x="82" y="233"/>
                      </a:lnTo>
                      <a:lnTo>
                        <a:pt x="82" y="232"/>
                      </a:lnTo>
                      <a:lnTo>
                        <a:pt x="81" y="232"/>
                      </a:lnTo>
                      <a:lnTo>
                        <a:pt x="81" y="233"/>
                      </a:lnTo>
                      <a:lnTo>
                        <a:pt x="80" y="233"/>
                      </a:lnTo>
                      <a:lnTo>
                        <a:pt x="79" y="233"/>
                      </a:lnTo>
                      <a:lnTo>
                        <a:pt x="77" y="233"/>
                      </a:lnTo>
                      <a:lnTo>
                        <a:pt x="76" y="233"/>
                      </a:lnTo>
                      <a:lnTo>
                        <a:pt x="75" y="232"/>
                      </a:lnTo>
                      <a:lnTo>
                        <a:pt x="74" y="232"/>
                      </a:lnTo>
                      <a:lnTo>
                        <a:pt x="73" y="232"/>
                      </a:lnTo>
                      <a:lnTo>
                        <a:pt x="71" y="232"/>
                      </a:lnTo>
                      <a:lnTo>
                        <a:pt x="70" y="232"/>
                      </a:lnTo>
                      <a:lnTo>
                        <a:pt x="69" y="231"/>
                      </a:lnTo>
                      <a:lnTo>
                        <a:pt x="68" y="231"/>
                      </a:lnTo>
                      <a:lnTo>
                        <a:pt x="67" y="231"/>
                      </a:lnTo>
                      <a:lnTo>
                        <a:pt x="67" y="230"/>
                      </a:lnTo>
                      <a:lnTo>
                        <a:pt x="65" y="230"/>
                      </a:lnTo>
                      <a:lnTo>
                        <a:pt x="65" y="229"/>
                      </a:lnTo>
                      <a:lnTo>
                        <a:pt x="64" y="229"/>
                      </a:lnTo>
                      <a:lnTo>
                        <a:pt x="63" y="229"/>
                      </a:lnTo>
                      <a:lnTo>
                        <a:pt x="62" y="230"/>
                      </a:lnTo>
                      <a:lnTo>
                        <a:pt x="61" y="230"/>
                      </a:lnTo>
                      <a:lnTo>
                        <a:pt x="61" y="229"/>
                      </a:lnTo>
                      <a:lnTo>
                        <a:pt x="60" y="229"/>
                      </a:lnTo>
                      <a:lnTo>
                        <a:pt x="60" y="228"/>
                      </a:lnTo>
                      <a:lnTo>
                        <a:pt x="59" y="228"/>
                      </a:lnTo>
                      <a:lnTo>
                        <a:pt x="58" y="227"/>
                      </a:lnTo>
                      <a:lnTo>
                        <a:pt x="55" y="228"/>
                      </a:lnTo>
                      <a:lnTo>
                        <a:pt x="54" y="228"/>
                      </a:lnTo>
                      <a:lnTo>
                        <a:pt x="49" y="227"/>
                      </a:lnTo>
                      <a:lnTo>
                        <a:pt x="32" y="225"/>
                      </a:lnTo>
                      <a:lnTo>
                        <a:pt x="13" y="222"/>
                      </a:lnTo>
                      <a:lnTo>
                        <a:pt x="13" y="221"/>
                      </a:lnTo>
                      <a:lnTo>
                        <a:pt x="13" y="220"/>
                      </a:lnTo>
                      <a:lnTo>
                        <a:pt x="14" y="220"/>
                      </a:lnTo>
                      <a:lnTo>
                        <a:pt x="14" y="217"/>
                      </a:lnTo>
                      <a:lnTo>
                        <a:pt x="15" y="215"/>
                      </a:lnTo>
                      <a:lnTo>
                        <a:pt x="15" y="214"/>
                      </a:lnTo>
                      <a:lnTo>
                        <a:pt x="16" y="214"/>
                      </a:lnTo>
                      <a:lnTo>
                        <a:pt x="17" y="214"/>
                      </a:lnTo>
                      <a:lnTo>
                        <a:pt x="18" y="212"/>
                      </a:lnTo>
                      <a:lnTo>
                        <a:pt x="18" y="211"/>
                      </a:lnTo>
                      <a:lnTo>
                        <a:pt x="21" y="208"/>
                      </a:lnTo>
                      <a:lnTo>
                        <a:pt x="21" y="207"/>
                      </a:lnTo>
                      <a:lnTo>
                        <a:pt x="22" y="205"/>
                      </a:lnTo>
                      <a:lnTo>
                        <a:pt x="22" y="204"/>
                      </a:lnTo>
                      <a:lnTo>
                        <a:pt x="22" y="203"/>
                      </a:lnTo>
                      <a:lnTo>
                        <a:pt x="26" y="197"/>
                      </a:lnTo>
                      <a:lnTo>
                        <a:pt x="31" y="191"/>
                      </a:lnTo>
                      <a:lnTo>
                        <a:pt x="31" y="190"/>
                      </a:lnTo>
                      <a:lnTo>
                        <a:pt x="31" y="188"/>
                      </a:lnTo>
                      <a:lnTo>
                        <a:pt x="30" y="183"/>
                      </a:lnTo>
                      <a:lnTo>
                        <a:pt x="29" y="179"/>
                      </a:lnTo>
                      <a:lnTo>
                        <a:pt x="29" y="175"/>
                      </a:lnTo>
                      <a:lnTo>
                        <a:pt x="26" y="162"/>
                      </a:lnTo>
                      <a:lnTo>
                        <a:pt x="25" y="156"/>
                      </a:lnTo>
                      <a:lnTo>
                        <a:pt x="25" y="150"/>
                      </a:lnTo>
                      <a:lnTo>
                        <a:pt x="25" y="149"/>
                      </a:lnTo>
                      <a:lnTo>
                        <a:pt x="23" y="143"/>
                      </a:lnTo>
                      <a:lnTo>
                        <a:pt x="21" y="131"/>
                      </a:lnTo>
                      <a:lnTo>
                        <a:pt x="19" y="119"/>
                      </a:lnTo>
                      <a:lnTo>
                        <a:pt x="18" y="109"/>
                      </a:lnTo>
                      <a:lnTo>
                        <a:pt x="16" y="99"/>
                      </a:lnTo>
                      <a:lnTo>
                        <a:pt x="13" y="86"/>
                      </a:lnTo>
                      <a:lnTo>
                        <a:pt x="12" y="73"/>
                      </a:lnTo>
                      <a:lnTo>
                        <a:pt x="10" y="61"/>
                      </a:lnTo>
                      <a:lnTo>
                        <a:pt x="9" y="61"/>
                      </a:lnTo>
                      <a:lnTo>
                        <a:pt x="9" y="60"/>
                      </a:lnTo>
                      <a:lnTo>
                        <a:pt x="9" y="58"/>
                      </a:lnTo>
                      <a:lnTo>
                        <a:pt x="8" y="57"/>
                      </a:lnTo>
                      <a:lnTo>
                        <a:pt x="8" y="53"/>
                      </a:lnTo>
                      <a:lnTo>
                        <a:pt x="8" y="52"/>
                      </a:lnTo>
                      <a:lnTo>
                        <a:pt x="7" y="42"/>
                      </a:lnTo>
                      <a:lnTo>
                        <a:pt x="6" y="39"/>
                      </a:lnTo>
                      <a:lnTo>
                        <a:pt x="6" y="38"/>
                      </a:lnTo>
                      <a:lnTo>
                        <a:pt x="5" y="33"/>
                      </a:lnTo>
                      <a:lnTo>
                        <a:pt x="2" y="19"/>
                      </a:lnTo>
                      <a:lnTo>
                        <a:pt x="0" y="3"/>
                      </a:lnTo>
                      <a:lnTo>
                        <a:pt x="3" y="3"/>
                      </a:lnTo>
                      <a:lnTo>
                        <a:pt x="14" y="3"/>
                      </a:lnTo>
                      <a:lnTo>
                        <a:pt x="26" y="3"/>
                      </a:lnTo>
                      <a:lnTo>
                        <a:pt x="40" y="3"/>
                      </a:lnTo>
                      <a:lnTo>
                        <a:pt x="49" y="2"/>
                      </a:lnTo>
                      <a:lnTo>
                        <a:pt x="50" y="2"/>
                      </a:lnTo>
                      <a:lnTo>
                        <a:pt x="106" y="2"/>
                      </a:lnTo>
                      <a:lnTo>
                        <a:pt x="108" y="2"/>
                      </a:lnTo>
                      <a:lnTo>
                        <a:pt x="115" y="2"/>
                      </a:lnTo>
                      <a:lnTo>
                        <a:pt x="116" y="2"/>
                      </a:lnTo>
                      <a:lnTo>
                        <a:pt x="135" y="2"/>
                      </a:lnTo>
                      <a:lnTo>
                        <a:pt x="160" y="2"/>
                      </a:lnTo>
                      <a:lnTo>
                        <a:pt x="174" y="2"/>
                      </a:lnTo>
                      <a:lnTo>
                        <a:pt x="176" y="2"/>
                      </a:lnTo>
                      <a:lnTo>
                        <a:pt x="194" y="1"/>
                      </a:lnTo>
                      <a:lnTo>
                        <a:pt x="206" y="1"/>
                      </a:lnTo>
                      <a:lnTo>
                        <a:pt x="239" y="0"/>
                      </a:lnTo>
                      <a:lnTo>
                        <a:pt x="263" y="0"/>
                      </a:lnTo>
                      <a:lnTo>
                        <a:pt x="269" y="0"/>
                      </a:lnTo>
                      <a:lnTo>
                        <a:pt x="269" y="1"/>
                      </a:lnTo>
                    </a:path>
                  </a:pathLst>
                </a:custGeom>
                <a:solidFill>
                  <a:srgbClr val="E2AC76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9" name="Freeform 129">
                  <a:extLst>
                    <a:ext uri="{FF2B5EF4-FFF2-40B4-BE49-F238E27FC236}">
                      <a16:creationId xmlns:a16="http://schemas.microsoft.com/office/drawing/2014/main" id="{F01A4710-0061-4CB3-A772-076C99A298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695950" y="2012950"/>
                  <a:ext cx="357188" cy="652463"/>
                </a:xfrm>
                <a:custGeom>
                  <a:avLst/>
                  <a:gdLst>
                    <a:gd name="T0" fmla="*/ 3 w 225"/>
                    <a:gd name="T1" fmla="*/ 242 h 411"/>
                    <a:gd name="T2" fmla="*/ 5 w 225"/>
                    <a:gd name="T3" fmla="*/ 142 h 411"/>
                    <a:gd name="T4" fmla="*/ 7 w 225"/>
                    <a:gd name="T5" fmla="*/ 38 h 411"/>
                    <a:gd name="T6" fmla="*/ 7 w 225"/>
                    <a:gd name="T7" fmla="*/ 12 h 411"/>
                    <a:gd name="T8" fmla="*/ 91 w 225"/>
                    <a:gd name="T9" fmla="*/ 0 h 411"/>
                    <a:gd name="T10" fmla="*/ 174 w 225"/>
                    <a:gd name="T11" fmla="*/ 1 h 411"/>
                    <a:gd name="T12" fmla="*/ 207 w 225"/>
                    <a:gd name="T13" fmla="*/ 0 h 411"/>
                    <a:gd name="T14" fmla="*/ 222 w 225"/>
                    <a:gd name="T15" fmla="*/ 0 h 411"/>
                    <a:gd name="T16" fmla="*/ 224 w 225"/>
                    <a:gd name="T17" fmla="*/ 1 h 411"/>
                    <a:gd name="T18" fmla="*/ 224 w 225"/>
                    <a:gd name="T19" fmla="*/ 2 h 411"/>
                    <a:gd name="T20" fmla="*/ 223 w 225"/>
                    <a:gd name="T21" fmla="*/ 3 h 411"/>
                    <a:gd name="T22" fmla="*/ 223 w 225"/>
                    <a:gd name="T23" fmla="*/ 6 h 411"/>
                    <a:gd name="T24" fmla="*/ 223 w 225"/>
                    <a:gd name="T25" fmla="*/ 6 h 411"/>
                    <a:gd name="T26" fmla="*/ 222 w 225"/>
                    <a:gd name="T27" fmla="*/ 6 h 411"/>
                    <a:gd name="T28" fmla="*/ 221 w 225"/>
                    <a:gd name="T29" fmla="*/ 7 h 411"/>
                    <a:gd name="T30" fmla="*/ 221 w 225"/>
                    <a:gd name="T31" fmla="*/ 8 h 411"/>
                    <a:gd name="T32" fmla="*/ 219 w 225"/>
                    <a:gd name="T33" fmla="*/ 7 h 411"/>
                    <a:gd name="T34" fmla="*/ 218 w 225"/>
                    <a:gd name="T35" fmla="*/ 6 h 411"/>
                    <a:gd name="T36" fmla="*/ 216 w 225"/>
                    <a:gd name="T37" fmla="*/ 7 h 411"/>
                    <a:gd name="T38" fmla="*/ 215 w 225"/>
                    <a:gd name="T39" fmla="*/ 12 h 411"/>
                    <a:gd name="T40" fmla="*/ 217 w 225"/>
                    <a:gd name="T41" fmla="*/ 14 h 411"/>
                    <a:gd name="T42" fmla="*/ 215 w 225"/>
                    <a:gd name="T43" fmla="*/ 14 h 411"/>
                    <a:gd name="T44" fmla="*/ 214 w 225"/>
                    <a:gd name="T45" fmla="*/ 14 h 411"/>
                    <a:gd name="T46" fmla="*/ 212 w 225"/>
                    <a:gd name="T47" fmla="*/ 16 h 411"/>
                    <a:gd name="T48" fmla="*/ 211 w 225"/>
                    <a:gd name="T49" fmla="*/ 16 h 411"/>
                    <a:gd name="T50" fmla="*/ 208 w 225"/>
                    <a:gd name="T51" fmla="*/ 18 h 411"/>
                    <a:gd name="T52" fmla="*/ 205 w 225"/>
                    <a:gd name="T53" fmla="*/ 19 h 411"/>
                    <a:gd name="T54" fmla="*/ 204 w 225"/>
                    <a:gd name="T55" fmla="*/ 19 h 411"/>
                    <a:gd name="T56" fmla="*/ 201 w 225"/>
                    <a:gd name="T57" fmla="*/ 20 h 411"/>
                    <a:gd name="T58" fmla="*/ 199 w 225"/>
                    <a:gd name="T59" fmla="*/ 19 h 411"/>
                    <a:gd name="T60" fmla="*/ 197 w 225"/>
                    <a:gd name="T61" fmla="*/ 23 h 411"/>
                    <a:gd name="T62" fmla="*/ 198 w 225"/>
                    <a:gd name="T63" fmla="*/ 27 h 411"/>
                    <a:gd name="T64" fmla="*/ 196 w 225"/>
                    <a:gd name="T65" fmla="*/ 29 h 411"/>
                    <a:gd name="T66" fmla="*/ 194 w 225"/>
                    <a:gd name="T67" fmla="*/ 34 h 411"/>
                    <a:gd name="T68" fmla="*/ 194 w 225"/>
                    <a:gd name="T69" fmla="*/ 35 h 411"/>
                    <a:gd name="T70" fmla="*/ 193 w 225"/>
                    <a:gd name="T71" fmla="*/ 35 h 411"/>
                    <a:gd name="T72" fmla="*/ 192 w 225"/>
                    <a:gd name="T73" fmla="*/ 37 h 411"/>
                    <a:gd name="T74" fmla="*/ 192 w 225"/>
                    <a:gd name="T75" fmla="*/ 40 h 411"/>
                    <a:gd name="T76" fmla="*/ 193 w 225"/>
                    <a:gd name="T77" fmla="*/ 41 h 411"/>
                    <a:gd name="T78" fmla="*/ 192 w 225"/>
                    <a:gd name="T79" fmla="*/ 43 h 411"/>
                    <a:gd name="T80" fmla="*/ 188 w 225"/>
                    <a:gd name="T81" fmla="*/ 71 h 411"/>
                    <a:gd name="T82" fmla="*/ 189 w 225"/>
                    <a:gd name="T83" fmla="*/ 215 h 411"/>
                    <a:gd name="T84" fmla="*/ 191 w 225"/>
                    <a:gd name="T85" fmla="*/ 284 h 411"/>
                    <a:gd name="T86" fmla="*/ 194 w 225"/>
                    <a:gd name="T87" fmla="*/ 287 h 411"/>
                    <a:gd name="T88" fmla="*/ 168 w 225"/>
                    <a:gd name="T89" fmla="*/ 364 h 411"/>
                    <a:gd name="T90" fmla="*/ 134 w 225"/>
                    <a:gd name="T91" fmla="*/ 396 h 411"/>
                    <a:gd name="T92" fmla="*/ 79 w 225"/>
                    <a:gd name="T93" fmla="*/ 369 h 411"/>
                    <a:gd name="T94" fmla="*/ 57 w 225"/>
                    <a:gd name="T95" fmla="*/ 368 h 411"/>
                    <a:gd name="T96" fmla="*/ 28 w 225"/>
                    <a:gd name="T97" fmla="*/ 372 h 411"/>
                    <a:gd name="T98" fmla="*/ 16 w 225"/>
                    <a:gd name="T99" fmla="*/ 372 h 411"/>
                    <a:gd name="T100" fmla="*/ 14 w 225"/>
                    <a:gd name="T101" fmla="*/ 372 h 411"/>
                    <a:gd name="T102" fmla="*/ 12 w 225"/>
                    <a:gd name="T103" fmla="*/ 369 h 411"/>
                    <a:gd name="T104" fmla="*/ 12 w 225"/>
                    <a:gd name="T105" fmla="*/ 366 h 411"/>
                    <a:gd name="T106" fmla="*/ 11 w 225"/>
                    <a:gd name="T107" fmla="*/ 367 h 411"/>
                    <a:gd name="T108" fmla="*/ 11 w 225"/>
                    <a:gd name="T109" fmla="*/ 363 h 411"/>
                    <a:gd name="T110" fmla="*/ 9 w 225"/>
                    <a:gd name="T111" fmla="*/ 361 h 411"/>
                    <a:gd name="T112" fmla="*/ 6 w 225"/>
                    <a:gd name="T113" fmla="*/ 361 h 411"/>
                    <a:gd name="T114" fmla="*/ 0 w 225"/>
                    <a:gd name="T115" fmla="*/ 359 h 411"/>
                    <a:gd name="T116" fmla="*/ 3 w 225"/>
                    <a:gd name="T117" fmla="*/ 358 h 411"/>
                    <a:gd name="T118" fmla="*/ 1 w 225"/>
                    <a:gd name="T119" fmla="*/ 354 h 411"/>
                    <a:gd name="T120" fmla="*/ 2 w 225"/>
                    <a:gd name="T121" fmla="*/ 348 h 411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25"/>
                    <a:gd name="T184" fmla="*/ 0 h 411"/>
                    <a:gd name="T185" fmla="*/ 225 w 225"/>
                    <a:gd name="T186" fmla="*/ 411 h 411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25" h="411">
                      <a:moveTo>
                        <a:pt x="2" y="339"/>
                      </a:moveTo>
                      <a:lnTo>
                        <a:pt x="2" y="332"/>
                      </a:lnTo>
                      <a:lnTo>
                        <a:pt x="2" y="314"/>
                      </a:lnTo>
                      <a:lnTo>
                        <a:pt x="3" y="292"/>
                      </a:lnTo>
                      <a:lnTo>
                        <a:pt x="3" y="271"/>
                      </a:lnTo>
                      <a:lnTo>
                        <a:pt x="3" y="250"/>
                      </a:lnTo>
                      <a:lnTo>
                        <a:pt x="3" y="242"/>
                      </a:lnTo>
                      <a:lnTo>
                        <a:pt x="4" y="232"/>
                      </a:lnTo>
                      <a:lnTo>
                        <a:pt x="4" y="221"/>
                      </a:lnTo>
                      <a:lnTo>
                        <a:pt x="4" y="205"/>
                      </a:lnTo>
                      <a:lnTo>
                        <a:pt x="4" y="193"/>
                      </a:lnTo>
                      <a:lnTo>
                        <a:pt x="4" y="192"/>
                      </a:lnTo>
                      <a:lnTo>
                        <a:pt x="5" y="168"/>
                      </a:lnTo>
                      <a:lnTo>
                        <a:pt x="5" y="142"/>
                      </a:lnTo>
                      <a:lnTo>
                        <a:pt x="5" y="121"/>
                      </a:lnTo>
                      <a:lnTo>
                        <a:pt x="5" y="119"/>
                      </a:lnTo>
                      <a:lnTo>
                        <a:pt x="6" y="105"/>
                      </a:lnTo>
                      <a:lnTo>
                        <a:pt x="6" y="87"/>
                      </a:lnTo>
                      <a:lnTo>
                        <a:pt x="7" y="65"/>
                      </a:lnTo>
                      <a:lnTo>
                        <a:pt x="7" y="50"/>
                      </a:lnTo>
                      <a:lnTo>
                        <a:pt x="7" y="38"/>
                      </a:lnTo>
                      <a:lnTo>
                        <a:pt x="7" y="34"/>
                      </a:lnTo>
                      <a:lnTo>
                        <a:pt x="7" y="23"/>
                      </a:lnTo>
                      <a:lnTo>
                        <a:pt x="7" y="15"/>
                      </a:lnTo>
                      <a:lnTo>
                        <a:pt x="7" y="14"/>
                      </a:lnTo>
                      <a:lnTo>
                        <a:pt x="7" y="13"/>
                      </a:lnTo>
                      <a:lnTo>
                        <a:pt x="7" y="12"/>
                      </a:lnTo>
                      <a:lnTo>
                        <a:pt x="7" y="1"/>
                      </a:lnTo>
                      <a:lnTo>
                        <a:pt x="26" y="1"/>
                      </a:lnTo>
                      <a:lnTo>
                        <a:pt x="31" y="1"/>
                      </a:lnTo>
                      <a:lnTo>
                        <a:pt x="46" y="1"/>
                      </a:lnTo>
                      <a:lnTo>
                        <a:pt x="87" y="0"/>
                      </a:lnTo>
                      <a:lnTo>
                        <a:pt x="88" y="0"/>
                      </a:lnTo>
                      <a:lnTo>
                        <a:pt x="91" y="0"/>
                      </a:lnTo>
                      <a:lnTo>
                        <a:pt x="99" y="0"/>
                      </a:lnTo>
                      <a:lnTo>
                        <a:pt x="109" y="1"/>
                      </a:lnTo>
                      <a:lnTo>
                        <a:pt x="127" y="1"/>
                      </a:lnTo>
                      <a:lnTo>
                        <a:pt x="136" y="1"/>
                      </a:lnTo>
                      <a:lnTo>
                        <a:pt x="146" y="1"/>
                      </a:lnTo>
                      <a:lnTo>
                        <a:pt x="157" y="1"/>
                      </a:lnTo>
                      <a:lnTo>
                        <a:pt x="174" y="1"/>
                      </a:lnTo>
                      <a:lnTo>
                        <a:pt x="176" y="1"/>
                      </a:lnTo>
                      <a:lnTo>
                        <a:pt x="186" y="1"/>
                      </a:lnTo>
                      <a:lnTo>
                        <a:pt x="188" y="1"/>
                      </a:lnTo>
                      <a:lnTo>
                        <a:pt x="190" y="1"/>
                      </a:lnTo>
                      <a:lnTo>
                        <a:pt x="198" y="0"/>
                      </a:lnTo>
                      <a:lnTo>
                        <a:pt x="200" y="0"/>
                      </a:lnTo>
                      <a:lnTo>
                        <a:pt x="207" y="0"/>
                      </a:lnTo>
                      <a:lnTo>
                        <a:pt x="214" y="0"/>
                      </a:lnTo>
                      <a:lnTo>
                        <a:pt x="222" y="0"/>
                      </a:lnTo>
                      <a:lnTo>
                        <a:pt x="223" y="0"/>
                      </a:lnTo>
                      <a:lnTo>
                        <a:pt x="223" y="1"/>
                      </a:lnTo>
                      <a:lnTo>
                        <a:pt x="224" y="1"/>
                      </a:lnTo>
                      <a:lnTo>
                        <a:pt x="225" y="1"/>
                      </a:lnTo>
                      <a:lnTo>
                        <a:pt x="225" y="2"/>
                      </a:lnTo>
                      <a:lnTo>
                        <a:pt x="224" y="2"/>
                      </a:lnTo>
                      <a:lnTo>
                        <a:pt x="223" y="2"/>
                      </a:lnTo>
                      <a:lnTo>
                        <a:pt x="223" y="3"/>
                      </a:lnTo>
                      <a:lnTo>
                        <a:pt x="223" y="4"/>
                      </a:lnTo>
                      <a:lnTo>
                        <a:pt x="223" y="5"/>
                      </a:lnTo>
                      <a:lnTo>
                        <a:pt x="223" y="6"/>
                      </a:lnTo>
                      <a:lnTo>
                        <a:pt x="222" y="6"/>
                      </a:lnTo>
                      <a:lnTo>
                        <a:pt x="221" y="6"/>
                      </a:lnTo>
                      <a:lnTo>
                        <a:pt x="221" y="7"/>
                      </a:lnTo>
                      <a:lnTo>
                        <a:pt x="221" y="8"/>
                      </a:lnTo>
                      <a:lnTo>
                        <a:pt x="221" y="7"/>
                      </a:lnTo>
                      <a:lnTo>
                        <a:pt x="220" y="7"/>
                      </a:lnTo>
                      <a:lnTo>
                        <a:pt x="219" y="7"/>
                      </a:lnTo>
                      <a:lnTo>
                        <a:pt x="218" y="7"/>
                      </a:lnTo>
                      <a:lnTo>
                        <a:pt x="218" y="6"/>
                      </a:lnTo>
                      <a:lnTo>
                        <a:pt x="217" y="7"/>
                      </a:lnTo>
                      <a:lnTo>
                        <a:pt x="216" y="7"/>
                      </a:lnTo>
                      <a:lnTo>
                        <a:pt x="216" y="8"/>
                      </a:lnTo>
                      <a:lnTo>
                        <a:pt x="216" y="10"/>
                      </a:lnTo>
                      <a:lnTo>
                        <a:pt x="215" y="12"/>
                      </a:lnTo>
                      <a:lnTo>
                        <a:pt x="215" y="13"/>
                      </a:lnTo>
                      <a:lnTo>
                        <a:pt x="216" y="13"/>
                      </a:lnTo>
                      <a:lnTo>
                        <a:pt x="217" y="13"/>
                      </a:lnTo>
                      <a:lnTo>
                        <a:pt x="217" y="14"/>
                      </a:lnTo>
                      <a:lnTo>
                        <a:pt x="216" y="14"/>
                      </a:lnTo>
                      <a:lnTo>
                        <a:pt x="216" y="15"/>
                      </a:lnTo>
                      <a:lnTo>
                        <a:pt x="215" y="14"/>
                      </a:lnTo>
                      <a:lnTo>
                        <a:pt x="214" y="13"/>
                      </a:lnTo>
                      <a:lnTo>
                        <a:pt x="214" y="14"/>
                      </a:lnTo>
                      <a:lnTo>
                        <a:pt x="214" y="15"/>
                      </a:lnTo>
                      <a:lnTo>
                        <a:pt x="214" y="16"/>
                      </a:lnTo>
                      <a:lnTo>
                        <a:pt x="213" y="16"/>
                      </a:lnTo>
                      <a:lnTo>
                        <a:pt x="212" y="16"/>
                      </a:lnTo>
                      <a:lnTo>
                        <a:pt x="212" y="17"/>
                      </a:lnTo>
                      <a:lnTo>
                        <a:pt x="212" y="16"/>
                      </a:lnTo>
                      <a:lnTo>
                        <a:pt x="211" y="16"/>
                      </a:lnTo>
                      <a:lnTo>
                        <a:pt x="210" y="16"/>
                      </a:lnTo>
                      <a:lnTo>
                        <a:pt x="210" y="18"/>
                      </a:lnTo>
                      <a:lnTo>
                        <a:pt x="209" y="18"/>
                      </a:lnTo>
                      <a:lnTo>
                        <a:pt x="208" y="18"/>
                      </a:lnTo>
                      <a:lnTo>
                        <a:pt x="208" y="19"/>
                      </a:lnTo>
                      <a:lnTo>
                        <a:pt x="207" y="19"/>
                      </a:lnTo>
                      <a:lnTo>
                        <a:pt x="205" y="19"/>
                      </a:lnTo>
                      <a:lnTo>
                        <a:pt x="205" y="20"/>
                      </a:lnTo>
                      <a:lnTo>
                        <a:pt x="204" y="20"/>
                      </a:lnTo>
                      <a:lnTo>
                        <a:pt x="204" y="19"/>
                      </a:lnTo>
                      <a:lnTo>
                        <a:pt x="203" y="19"/>
                      </a:lnTo>
                      <a:lnTo>
                        <a:pt x="202" y="19"/>
                      </a:lnTo>
                      <a:lnTo>
                        <a:pt x="201" y="20"/>
                      </a:lnTo>
                      <a:lnTo>
                        <a:pt x="201" y="19"/>
                      </a:lnTo>
                      <a:lnTo>
                        <a:pt x="200" y="19"/>
                      </a:lnTo>
                      <a:lnTo>
                        <a:pt x="199" y="19"/>
                      </a:lnTo>
                      <a:lnTo>
                        <a:pt x="199" y="20"/>
                      </a:lnTo>
                      <a:lnTo>
                        <a:pt x="199" y="21"/>
                      </a:lnTo>
                      <a:lnTo>
                        <a:pt x="198" y="21"/>
                      </a:lnTo>
                      <a:lnTo>
                        <a:pt x="197" y="22"/>
                      </a:lnTo>
                      <a:lnTo>
                        <a:pt x="197" y="23"/>
                      </a:lnTo>
                      <a:lnTo>
                        <a:pt x="197" y="24"/>
                      </a:lnTo>
                      <a:lnTo>
                        <a:pt x="198" y="25"/>
                      </a:lnTo>
                      <a:lnTo>
                        <a:pt x="198" y="26"/>
                      </a:lnTo>
                      <a:lnTo>
                        <a:pt x="198" y="27"/>
                      </a:lnTo>
                      <a:lnTo>
                        <a:pt x="198" y="28"/>
                      </a:lnTo>
                      <a:lnTo>
                        <a:pt x="197" y="28"/>
                      </a:lnTo>
                      <a:lnTo>
                        <a:pt x="196" y="29"/>
                      </a:lnTo>
                      <a:lnTo>
                        <a:pt x="195" y="30"/>
                      </a:lnTo>
                      <a:lnTo>
                        <a:pt x="194" y="32"/>
                      </a:lnTo>
                      <a:lnTo>
                        <a:pt x="194" y="33"/>
                      </a:lnTo>
                      <a:lnTo>
                        <a:pt x="194" y="34"/>
                      </a:lnTo>
                      <a:lnTo>
                        <a:pt x="194" y="35"/>
                      </a:lnTo>
                      <a:lnTo>
                        <a:pt x="193" y="35"/>
                      </a:lnTo>
                      <a:lnTo>
                        <a:pt x="192" y="35"/>
                      </a:lnTo>
                      <a:lnTo>
                        <a:pt x="192" y="36"/>
                      </a:lnTo>
                      <a:lnTo>
                        <a:pt x="192" y="37"/>
                      </a:lnTo>
                      <a:lnTo>
                        <a:pt x="192" y="38"/>
                      </a:lnTo>
                      <a:lnTo>
                        <a:pt x="192" y="39"/>
                      </a:lnTo>
                      <a:lnTo>
                        <a:pt x="192" y="40"/>
                      </a:lnTo>
                      <a:lnTo>
                        <a:pt x="193" y="40"/>
                      </a:lnTo>
                      <a:lnTo>
                        <a:pt x="193" y="41"/>
                      </a:lnTo>
                      <a:lnTo>
                        <a:pt x="192" y="41"/>
                      </a:lnTo>
                      <a:lnTo>
                        <a:pt x="192" y="42"/>
                      </a:lnTo>
                      <a:lnTo>
                        <a:pt x="192" y="43"/>
                      </a:lnTo>
                      <a:lnTo>
                        <a:pt x="192" y="44"/>
                      </a:lnTo>
                      <a:lnTo>
                        <a:pt x="188" y="69"/>
                      </a:lnTo>
                      <a:lnTo>
                        <a:pt x="188" y="70"/>
                      </a:lnTo>
                      <a:lnTo>
                        <a:pt x="188" y="71"/>
                      </a:lnTo>
                      <a:lnTo>
                        <a:pt x="188" y="105"/>
                      </a:lnTo>
                      <a:lnTo>
                        <a:pt x="189" y="147"/>
                      </a:lnTo>
                      <a:lnTo>
                        <a:pt x="189" y="173"/>
                      </a:lnTo>
                      <a:lnTo>
                        <a:pt x="189" y="186"/>
                      </a:lnTo>
                      <a:lnTo>
                        <a:pt x="189" y="207"/>
                      </a:lnTo>
                      <a:lnTo>
                        <a:pt x="189" y="213"/>
                      </a:lnTo>
                      <a:lnTo>
                        <a:pt x="189" y="215"/>
                      </a:lnTo>
                      <a:lnTo>
                        <a:pt x="189" y="216"/>
                      </a:lnTo>
                      <a:lnTo>
                        <a:pt x="189" y="221"/>
                      </a:lnTo>
                      <a:lnTo>
                        <a:pt x="190" y="237"/>
                      </a:lnTo>
                      <a:lnTo>
                        <a:pt x="190" y="256"/>
                      </a:lnTo>
                      <a:lnTo>
                        <a:pt x="191" y="264"/>
                      </a:lnTo>
                      <a:lnTo>
                        <a:pt x="191" y="283"/>
                      </a:lnTo>
                      <a:lnTo>
                        <a:pt x="191" y="284"/>
                      </a:lnTo>
                      <a:lnTo>
                        <a:pt x="192" y="284"/>
                      </a:lnTo>
                      <a:lnTo>
                        <a:pt x="192" y="285"/>
                      </a:lnTo>
                      <a:lnTo>
                        <a:pt x="193" y="286"/>
                      </a:lnTo>
                      <a:lnTo>
                        <a:pt x="194" y="286"/>
                      </a:lnTo>
                      <a:lnTo>
                        <a:pt x="194" y="287"/>
                      </a:lnTo>
                      <a:lnTo>
                        <a:pt x="195" y="287"/>
                      </a:lnTo>
                      <a:lnTo>
                        <a:pt x="196" y="288"/>
                      </a:lnTo>
                      <a:lnTo>
                        <a:pt x="197" y="289"/>
                      </a:lnTo>
                      <a:lnTo>
                        <a:pt x="198" y="290"/>
                      </a:lnTo>
                      <a:lnTo>
                        <a:pt x="182" y="330"/>
                      </a:lnTo>
                      <a:lnTo>
                        <a:pt x="168" y="364"/>
                      </a:lnTo>
                      <a:lnTo>
                        <a:pt x="168" y="366"/>
                      </a:lnTo>
                      <a:lnTo>
                        <a:pt x="168" y="390"/>
                      </a:lnTo>
                      <a:lnTo>
                        <a:pt x="167" y="411"/>
                      </a:lnTo>
                      <a:lnTo>
                        <a:pt x="151" y="403"/>
                      </a:lnTo>
                      <a:lnTo>
                        <a:pt x="140" y="399"/>
                      </a:lnTo>
                      <a:lnTo>
                        <a:pt x="134" y="396"/>
                      </a:lnTo>
                      <a:lnTo>
                        <a:pt x="118" y="389"/>
                      </a:lnTo>
                      <a:lnTo>
                        <a:pt x="109" y="384"/>
                      </a:lnTo>
                      <a:lnTo>
                        <a:pt x="95" y="378"/>
                      </a:lnTo>
                      <a:lnTo>
                        <a:pt x="86" y="372"/>
                      </a:lnTo>
                      <a:lnTo>
                        <a:pt x="80" y="370"/>
                      </a:lnTo>
                      <a:lnTo>
                        <a:pt x="79" y="369"/>
                      </a:lnTo>
                      <a:lnTo>
                        <a:pt x="77" y="369"/>
                      </a:lnTo>
                      <a:lnTo>
                        <a:pt x="75" y="369"/>
                      </a:lnTo>
                      <a:lnTo>
                        <a:pt x="70" y="368"/>
                      </a:lnTo>
                      <a:lnTo>
                        <a:pt x="66" y="368"/>
                      </a:lnTo>
                      <a:lnTo>
                        <a:pt x="65" y="368"/>
                      </a:lnTo>
                      <a:lnTo>
                        <a:pt x="59" y="368"/>
                      </a:lnTo>
                      <a:lnTo>
                        <a:pt x="57" y="368"/>
                      </a:lnTo>
                      <a:lnTo>
                        <a:pt x="54" y="369"/>
                      </a:lnTo>
                      <a:lnTo>
                        <a:pt x="50" y="369"/>
                      </a:lnTo>
                      <a:lnTo>
                        <a:pt x="47" y="370"/>
                      </a:lnTo>
                      <a:lnTo>
                        <a:pt x="42" y="371"/>
                      </a:lnTo>
                      <a:lnTo>
                        <a:pt x="40" y="372"/>
                      </a:lnTo>
                      <a:lnTo>
                        <a:pt x="37" y="372"/>
                      </a:lnTo>
                      <a:lnTo>
                        <a:pt x="28" y="372"/>
                      </a:lnTo>
                      <a:lnTo>
                        <a:pt x="21" y="371"/>
                      </a:lnTo>
                      <a:lnTo>
                        <a:pt x="18" y="371"/>
                      </a:lnTo>
                      <a:lnTo>
                        <a:pt x="17" y="372"/>
                      </a:lnTo>
                      <a:lnTo>
                        <a:pt x="16" y="372"/>
                      </a:lnTo>
                      <a:lnTo>
                        <a:pt x="15" y="373"/>
                      </a:lnTo>
                      <a:lnTo>
                        <a:pt x="15" y="372"/>
                      </a:lnTo>
                      <a:lnTo>
                        <a:pt x="14" y="372"/>
                      </a:lnTo>
                      <a:lnTo>
                        <a:pt x="13" y="372"/>
                      </a:lnTo>
                      <a:lnTo>
                        <a:pt x="12" y="371"/>
                      </a:lnTo>
                      <a:lnTo>
                        <a:pt x="12" y="370"/>
                      </a:lnTo>
                      <a:lnTo>
                        <a:pt x="12" y="369"/>
                      </a:lnTo>
                      <a:lnTo>
                        <a:pt x="13" y="369"/>
                      </a:lnTo>
                      <a:lnTo>
                        <a:pt x="14" y="368"/>
                      </a:lnTo>
                      <a:lnTo>
                        <a:pt x="15" y="368"/>
                      </a:lnTo>
                      <a:lnTo>
                        <a:pt x="15" y="367"/>
                      </a:lnTo>
                      <a:lnTo>
                        <a:pt x="14" y="367"/>
                      </a:lnTo>
                      <a:lnTo>
                        <a:pt x="13" y="367"/>
                      </a:lnTo>
                      <a:lnTo>
                        <a:pt x="12" y="366"/>
                      </a:lnTo>
                      <a:lnTo>
                        <a:pt x="11" y="366"/>
                      </a:lnTo>
                      <a:lnTo>
                        <a:pt x="11" y="367"/>
                      </a:lnTo>
                      <a:lnTo>
                        <a:pt x="10" y="367"/>
                      </a:lnTo>
                      <a:lnTo>
                        <a:pt x="9" y="366"/>
                      </a:lnTo>
                      <a:lnTo>
                        <a:pt x="11" y="365"/>
                      </a:lnTo>
                      <a:lnTo>
                        <a:pt x="11" y="364"/>
                      </a:lnTo>
                      <a:lnTo>
                        <a:pt x="11" y="363"/>
                      </a:lnTo>
                      <a:lnTo>
                        <a:pt x="10" y="362"/>
                      </a:lnTo>
                      <a:lnTo>
                        <a:pt x="10" y="361"/>
                      </a:lnTo>
                      <a:lnTo>
                        <a:pt x="9" y="361"/>
                      </a:lnTo>
                      <a:lnTo>
                        <a:pt x="8" y="361"/>
                      </a:lnTo>
                      <a:lnTo>
                        <a:pt x="7" y="361"/>
                      </a:lnTo>
                      <a:lnTo>
                        <a:pt x="6" y="361"/>
                      </a:lnTo>
                      <a:lnTo>
                        <a:pt x="5" y="361"/>
                      </a:lnTo>
                      <a:lnTo>
                        <a:pt x="3" y="361"/>
                      </a:lnTo>
                      <a:lnTo>
                        <a:pt x="2" y="361"/>
                      </a:lnTo>
                      <a:lnTo>
                        <a:pt x="1" y="360"/>
                      </a:lnTo>
                      <a:lnTo>
                        <a:pt x="0" y="360"/>
                      </a:lnTo>
                      <a:lnTo>
                        <a:pt x="0" y="359"/>
                      </a:lnTo>
                      <a:lnTo>
                        <a:pt x="1" y="359"/>
                      </a:lnTo>
                      <a:lnTo>
                        <a:pt x="1" y="358"/>
                      </a:lnTo>
                      <a:lnTo>
                        <a:pt x="1" y="359"/>
                      </a:lnTo>
                      <a:lnTo>
                        <a:pt x="1" y="358"/>
                      </a:lnTo>
                      <a:lnTo>
                        <a:pt x="2" y="358"/>
                      </a:lnTo>
                      <a:lnTo>
                        <a:pt x="3" y="358"/>
                      </a:lnTo>
                      <a:lnTo>
                        <a:pt x="3" y="357"/>
                      </a:lnTo>
                      <a:lnTo>
                        <a:pt x="2" y="356"/>
                      </a:lnTo>
                      <a:lnTo>
                        <a:pt x="1" y="355"/>
                      </a:lnTo>
                      <a:lnTo>
                        <a:pt x="1" y="354"/>
                      </a:lnTo>
                      <a:lnTo>
                        <a:pt x="2" y="354"/>
                      </a:lnTo>
                      <a:lnTo>
                        <a:pt x="2" y="353"/>
                      </a:lnTo>
                      <a:lnTo>
                        <a:pt x="2" y="351"/>
                      </a:lnTo>
                      <a:lnTo>
                        <a:pt x="2" y="350"/>
                      </a:lnTo>
                      <a:lnTo>
                        <a:pt x="2" y="349"/>
                      </a:lnTo>
                      <a:lnTo>
                        <a:pt x="2" y="348"/>
                      </a:lnTo>
                      <a:lnTo>
                        <a:pt x="2" y="347"/>
                      </a:lnTo>
                      <a:lnTo>
                        <a:pt x="2" y="339"/>
                      </a:lnTo>
                    </a:path>
                  </a:pathLst>
                </a:custGeom>
                <a:solidFill>
                  <a:srgbClr val="D5FFE8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0" name="Freeform 130">
                  <a:extLst>
                    <a:ext uri="{FF2B5EF4-FFF2-40B4-BE49-F238E27FC236}">
                      <a16:creationId xmlns:a16="http://schemas.microsoft.com/office/drawing/2014/main" id="{DA35242C-E022-4D2A-9B59-D86C0C85D39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960938" y="2012950"/>
                  <a:ext cx="400050" cy="377825"/>
                </a:xfrm>
                <a:custGeom>
                  <a:avLst/>
                  <a:gdLst>
                    <a:gd name="T0" fmla="*/ 15 w 252"/>
                    <a:gd name="T1" fmla="*/ 1 h 238"/>
                    <a:gd name="T2" fmla="*/ 57 w 252"/>
                    <a:gd name="T3" fmla="*/ 1 h 238"/>
                    <a:gd name="T4" fmla="*/ 59 w 252"/>
                    <a:gd name="T5" fmla="*/ 0 h 238"/>
                    <a:gd name="T6" fmla="*/ 60 w 252"/>
                    <a:gd name="T7" fmla="*/ 0 h 238"/>
                    <a:gd name="T8" fmla="*/ 95 w 252"/>
                    <a:gd name="T9" fmla="*/ 1 h 238"/>
                    <a:gd name="T10" fmla="*/ 163 w 252"/>
                    <a:gd name="T11" fmla="*/ 1 h 238"/>
                    <a:gd name="T12" fmla="*/ 166 w 252"/>
                    <a:gd name="T13" fmla="*/ 1 h 238"/>
                    <a:gd name="T14" fmla="*/ 169 w 252"/>
                    <a:gd name="T15" fmla="*/ 1 h 238"/>
                    <a:gd name="T16" fmla="*/ 201 w 252"/>
                    <a:gd name="T17" fmla="*/ 1 h 238"/>
                    <a:gd name="T18" fmla="*/ 218 w 252"/>
                    <a:gd name="T19" fmla="*/ 1 h 238"/>
                    <a:gd name="T20" fmla="*/ 219 w 252"/>
                    <a:gd name="T21" fmla="*/ 1 h 238"/>
                    <a:gd name="T22" fmla="*/ 252 w 252"/>
                    <a:gd name="T23" fmla="*/ 1 h 238"/>
                    <a:gd name="T24" fmla="*/ 250 w 252"/>
                    <a:gd name="T25" fmla="*/ 46 h 238"/>
                    <a:gd name="T26" fmla="*/ 249 w 252"/>
                    <a:gd name="T27" fmla="*/ 74 h 238"/>
                    <a:gd name="T28" fmla="*/ 247 w 252"/>
                    <a:gd name="T29" fmla="*/ 110 h 238"/>
                    <a:gd name="T30" fmla="*/ 245 w 252"/>
                    <a:gd name="T31" fmla="*/ 145 h 238"/>
                    <a:gd name="T32" fmla="*/ 243 w 252"/>
                    <a:gd name="T33" fmla="*/ 195 h 238"/>
                    <a:gd name="T34" fmla="*/ 242 w 252"/>
                    <a:gd name="T35" fmla="*/ 232 h 238"/>
                    <a:gd name="T36" fmla="*/ 219 w 252"/>
                    <a:gd name="T37" fmla="*/ 237 h 238"/>
                    <a:gd name="T38" fmla="*/ 212 w 252"/>
                    <a:gd name="T39" fmla="*/ 237 h 238"/>
                    <a:gd name="T40" fmla="*/ 202 w 252"/>
                    <a:gd name="T41" fmla="*/ 237 h 238"/>
                    <a:gd name="T42" fmla="*/ 195 w 252"/>
                    <a:gd name="T43" fmla="*/ 237 h 238"/>
                    <a:gd name="T44" fmla="*/ 187 w 252"/>
                    <a:gd name="T45" fmla="*/ 236 h 238"/>
                    <a:gd name="T46" fmla="*/ 180 w 252"/>
                    <a:gd name="T47" fmla="*/ 236 h 238"/>
                    <a:gd name="T48" fmla="*/ 158 w 252"/>
                    <a:gd name="T49" fmla="*/ 235 h 238"/>
                    <a:gd name="T50" fmla="*/ 136 w 252"/>
                    <a:gd name="T51" fmla="*/ 234 h 238"/>
                    <a:gd name="T52" fmla="*/ 109 w 252"/>
                    <a:gd name="T53" fmla="*/ 234 h 238"/>
                    <a:gd name="T54" fmla="*/ 105 w 252"/>
                    <a:gd name="T55" fmla="*/ 234 h 238"/>
                    <a:gd name="T56" fmla="*/ 0 w 252"/>
                    <a:gd name="T57" fmla="*/ 230 h 238"/>
                    <a:gd name="T58" fmla="*/ 2 w 252"/>
                    <a:gd name="T59" fmla="*/ 193 h 238"/>
                    <a:gd name="T60" fmla="*/ 5 w 252"/>
                    <a:gd name="T61" fmla="*/ 153 h 238"/>
                    <a:gd name="T62" fmla="*/ 6 w 252"/>
                    <a:gd name="T63" fmla="*/ 117 h 238"/>
                    <a:gd name="T64" fmla="*/ 7 w 252"/>
                    <a:gd name="T65" fmla="*/ 92 h 238"/>
                    <a:gd name="T66" fmla="*/ 8 w 252"/>
                    <a:gd name="T67" fmla="*/ 71 h 238"/>
                    <a:gd name="T68" fmla="*/ 9 w 252"/>
                    <a:gd name="T69" fmla="*/ 61 h 238"/>
                    <a:gd name="T70" fmla="*/ 10 w 252"/>
                    <a:gd name="T71" fmla="*/ 51 h 238"/>
                    <a:gd name="T72" fmla="*/ 11 w 252"/>
                    <a:gd name="T73" fmla="*/ 41 h 238"/>
                    <a:gd name="T74" fmla="*/ 13 w 252"/>
                    <a:gd name="T75" fmla="*/ 18 h 238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52"/>
                    <a:gd name="T115" fmla="*/ 0 h 238"/>
                    <a:gd name="T116" fmla="*/ 252 w 252"/>
                    <a:gd name="T117" fmla="*/ 238 h 238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52" h="238">
                      <a:moveTo>
                        <a:pt x="13" y="18"/>
                      </a:moveTo>
                      <a:lnTo>
                        <a:pt x="15" y="1"/>
                      </a:lnTo>
                      <a:lnTo>
                        <a:pt x="49" y="1"/>
                      </a:lnTo>
                      <a:lnTo>
                        <a:pt x="57" y="1"/>
                      </a:lnTo>
                      <a:lnTo>
                        <a:pt x="57" y="0"/>
                      </a:lnTo>
                      <a:lnTo>
                        <a:pt x="59" y="0"/>
                      </a:lnTo>
                      <a:lnTo>
                        <a:pt x="60" y="0"/>
                      </a:lnTo>
                      <a:lnTo>
                        <a:pt x="62" y="0"/>
                      </a:lnTo>
                      <a:lnTo>
                        <a:pt x="95" y="1"/>
                      </a:lnTo>
                      <a:lnTo>
                        <a:pt x="111" y="1"/>
                      </a:lnTo>
                      <a:lnTo>
                        <a:pt x="163" y="1"/>
                      </a:lnTo>
                      <a:lnTo>
                        <a:pt x="166" y="1"/>
                      </a:lnTo>
                      <a:lnTo>
                        <a:pt x="168" y="1"/>
                      </a:lnTo>
                      <a:lnTo>
                        <a:pt x="169" y="1"/>
                      </a:lnTo>
                      <a:lnTo>
                        <a:pt x="176" y="1"/>
                      </a:lnTo>
                      <a:lnTo>
                        <a:pt x="201" y="1"/>
                      </a:lnTo>
                      <a:lnTo>
                        <a:pt x="208" y="1"/>
                      </a:lnTo>
                      <a:lnTo>
                        <a:pt x="218" y="1"/>
                      </a:lnTo>
                      <a:lnTo>
                        <a:pt x="219" y="1"/>
                      </a:lnTo>
                      <a:lnTo>
                        <a:pt x="231" y="1"/>
                      </a:lnTo>
                      <a:lnTo>
                        <a:pt x="252" y="1"/>
                      </a:lnTo>
                      <a:lnTo>
                        <a:pt x="251" y="34"/>
                      </a:lnTo>
                      <a:lnTo>
                        <a:pt x="250" y="46"/>
                      </a:lnTo>
                      <a:lnTo>
                        <a:pt x="249" y="62"/>
                      </a:lnTo>
                      <a:lnTo>
                        <a:pt x="249" y="74"/>
                      </a:lnTo>
                      <a:lnTo>
                        <a:pt x="249" y="89"/>
                      </a:lnTo>
                      <a:lnTo>
                        <a:pt x="247" y="110"/>
                      </a:lnTo>
                      <a:lnTo>
                        <a:pt x="246" y="124"/>
                      </a:lnTo>
                      <a:lnTo>
                        <a:pt x="245" y="145"/>
                      </a:lnTo>
                      <a:lnTo>
                        <a:pt x="245" y="158"/>
                      </a:lnTo>
                      <a:lnTo>
                        <a:pt x="243" y="195"/>
                      </a:lnTo>
                      <a:lnTo>
                        <a:pt x="243" y="215"/>
                      </a:lnTo>
                      <a:lnTo>
                        <a:pt x="242" y="232"/>
                      </a:lnTo>
                      <a:lnTo>
                        <a:pt x="242" y="238"/>
                      </a:lnTo>
                      <a:lnTo>
                        <a:pt x="219" y="237"/>
                      </a:lnTo>
                      <a:lnTo>
                        <a:pt x="217" y="237"/>
                      </a:lnTo>
                      <a:lnTo>
                        <a:pt x="212" y="237"/>
                      </a:lnTo>
                      <a:lnTo>
                        <a:pt x="208" y="237"/>
                      </a:lnTo>
                      <a:lnTo>
                        <a:pt x="202" y="237"/>
                      </a:lnTo>
                      <a:lnTo>
                        <a:pt x="198" y="237"/>
                      </a:lnTo>
                      <a:lnTo>
                        <a:pt x="195" y="237"/>
                      </a:lnTo>
                      <a:lnTo>
                        <a:pt x="191" y="237"/>
                      </a:lnTo>
                      <a:lnTo>
                        <a:pt x="187" y="236"/>
                      </a:lnTo>
                      <a:lnTo>
                        <a:pt x="185" y="236"/>
                      </a:lnTo>
                      <a:lnTo>
                        <a:pt x="180" y="236"/>
                      </a:lnTo>
                      <a:lnTo>
                        <a:pt x="176" y="236"/>
                      </a:lnTo>
                      <a:lnTo>
                        <a:pt x="158" y="235"/>
                      </a:lnTo>
                      <a:lnTo>
                        <a:pt x="139" y="234"/>
                      </a:lnTo>
                      <a:lnTo>
                        <a:pt x="136" y="234"/>
                      </a:lnTo>
                      <a:lnTo>
                        <a:pt x="134" y="234"/>
                      </a:lnTo>
                      <a:lnTo>
                        <a:pt x="109" y="234"/>
                      </a:lnTo>
                      <a:lnTo>
                        <a:pt x="107" y="234"/>
                      </a:lnTo>
                      <a:lnTo>
                        <a:pt x="105" y="234"/>
                      </a:lnTo>
                      <a:lnTo>
                        <a:pt x="63" y="233"/>
                      </a:lnTo>
                      <a:lnTo>
                        <a:pt x="0" y="230"/>
                      </a:lnTo>
                      <a:lnTo>
                        <a:pt x="1" y="213"/>
                      </a:lnTo>
                      <a:lnTo>
                        <a:pt x="2" y="193"/>
                      </a:lnTo>
                      <a:lnTo>
                        <a:pt x="3" y="175"/>
                      </a:lnTo>
                      <a:lnTo>
                        <a:pt x="5" y="153"/>
                      </a:lnTo>
                      <a:lnTo>
                        <a:pt x="5" y="136"/>
                      </a:lnTo>
                      <a:lnTo>
                        <a:pt x="6" y="117"/>
                      </a:lnTo>
                      <a:lnTo>
                        <a:pt x="7" y="102"/>
                      </a:lnTo>
                      <a:lnTo>
                        <a:pt x="7" y="92"/>
                      </a:lnTo>
                      <a:lnTo>
                        <a:pt x="8" y="82"/>
                      </a:lnTo>
                      <a:lnTo>
                        <a:pt x="8" y="71"/>
                      </a:lnTo>
                      <a:lnTo>
                        <a:pt x="9" y="65"/>
                      </a:lnTo>
                      <a:lnTo>
                        <a:pt x="9" y="61"/>
                      </a:lnTo>
                      <a:lnTo>
                        <a:pt x="10" y="54"/>
                      </a:lnTo>
                      <a:lnTo>
                        <a:pt x="10" y="51"/>
                      </a:lnTo>
                      <a:lnTo>
                        <a:pt x="11" y="45"/>
                      </a:lnTo>
                      <a:lnTo>
                        <a:pt x="11" y="41"/>
                      </a:lnTo>
                      <a:lnTo>
                        <a:pt x="11" y="33"/>
                      </a:lnTo>
                      <a:lnTo>
                        <a:pt x="13" y="18"/>
                      </a:lnTo>
                    </a:path>
                  </a:pathLst>
                </a:custGeom>
                <a:solidFill>
                  <a:srgbClr val="D5FFE8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31" name="Freeform 131">
                  <a:extLst>
                    <a:ext uri="{FF2B5EF4-FFF2-40B4-BE49-F238E27FC236}">
                      <a16:creationId xmlns:a16="http://schemas.microsoft.com/office/drawing/2014/main" id="{4A4CE4FC-65BB-4423-BA4F-94CF45C59A5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7825" y="2125663"/>
                  <a:ext cx="690563" cy="546100"/>
                </a:xfrm>
                <a:custGeom>
                  <a:avLst/>
                  <a:gdLst>
                    <a:gd name="T0" fmla="*/ 297 w 435"/>
                    <a:gd name="T1" fmla="*/ 0 h 344"/>
                    <a:gd name="T2" fmla="*/ 303 w 435"/>
                    <a:gd name="T3" fmla="*/ 11 h 344"/>
                    <a:gd name="T4" fmla="*/ 365 w 435"/>
                    <a:gd name="T5" fmla="*/ 44 h 344"/>
                    <a:gd name="T6" fmla="*/ 365 w 435"/>
                    <a:gd name="T7" fmla="*/ 33 h 344"/>
                    <a:gd name="T8" fmla="*/ 374 w 435"/>
                    <a:gd name="T9" fmla="*/ 30 h 344"/>
                    <a:gd name="T10" fmla="*/ 380 w 435"/>
                    <a:gd name="T11" fmla="*/ 37 h 344"/>
                    <a:gd name="T12" fmla="*/ 386 w 435"/>
                    <a:gd name="T13" fmla="*/ 46 h 344"/>
                    <a:gd name="T14" fmla="*/ 396 w 435"/>
                    <a:gd name="T15" fmla="*/ 56 h 344"/>
                    <a:gd name="T16" fmla="*/ 404 w 435"/>
                    <a:gd name="T17" fmla="*/ 56 h 344"/>
                    <a:gd name="T18" fmla="*/ 413 w 435"/>
                    <a:gd name="T19" fmla="*/ 62 h 344"/>
                    <a:gd name="T20" fmla="*/ 416 w 435"/>
                    <a:gd name="T21" fmla="*/ 72 h 344"/>
                    <a:gd name="T22" fmla="*/ 424 w 435"/>
                    <a:gd name="T23" fmla="*/ 79 h 344"/>
                    <a:gd name="T24" fmla="*/ 432 w 435"/>
                    <a:gd name="T25" fmla="*/ 86 h 344"/>
                    <a:gd name="T26" fmla="*/ 390 w 435"/>
                    <a:gd name="T27" fmla="*/ 301 h 344"/>
                    <a:gd name="T28" fmla="*/ 282 w 435"/>
                    <a:gd name="T29" fmla="*/ 319 h 344"/>
                    <a:gd name="T30" fmla="*/ 276 w 435"/>
                    <a:gd name="T31" fmla="*/ 313 h 344"/>
                    <a:gd name="T32" fmla="*/ 268 w 435"/>
                    <a:gd name="T33" fmla="*/ 313 h 344"/>
                    <a:gd name="T34" fmla="*/ 256 w 435"/>
                    <a:gd name="T35" fmla="*/ 313 h 344"/>
                    <a:gd name="T36" fmla="*/ 235 w 435"/>
                    <a:gd name="T37" fmla="*/ 319 h 344"/>
                    <a:gd name="T38" fmla="*/ 226 w 435"/>
                    <a:gd name="T39" fmla="*/ 314 h 344"/>
                    <a:gd name="T40" fmla="*/ 216 w 435"/>
                    <a:gd name="T41" fmla="*/ 314 h 344"/>
                    <a:gd name="T42" fmla="*/ 207 w 435"/>
                    <a:gd name="T43" fmla="*/ 318 h 344"/>
                    <a:gd name="T44" fmla="*/ 198 w 435"/>
                    <a:gd name="T45" fmla="*/ 317 h 344"/>
                    <a:gd name="T46" fmla="*/ 188 w 435"/>
                    <a:gd name="T47" fmla="*/ 319 h 344"/>
                    <a:gd name="T48" fmla="*/ 180 w 435"/>
                    <a:gd name="T49" fmla="*/ 320 h 344"/>
                    <a:gd name="T50" fmla="*/ 171 w 435"/>
                    <a:gd name="T51" fmla="*/ 325 h 344"/>
                    <a:gd name="T52" fmla="*/ 164 w 435"/>
                    <a:gd name="T53" fmla="*/ 330 h 344"/>
                    <a:gd name="T54" fmla="*/ 154 w 435"/>
                    <a:gd name="T55" fmla="*/ 335 h 344"/>
                    <a:gd name="T56" fmla="*/ 145 w 435"/>
                    <a:gd name="T57" fmla="*/ 336 h 344"/>
                    <a:gd name="T58" fmla="*/ 138 w 435"/>
                    <a:gd name="T59" fmla="*/ 343 h 344"/>
                    <a:gd name="T60" fmla="*/ 113 w 435"/>
                    <a:gd name="T61" fmla="*/ 313 h 344"/>
                    <a:gd name="T62" fmla="*/ 107 w 435"/>
                    <a:gd name="T63" fmla="*/ 307 h 344"/>
                    <a:gd name="T64" fmla="*/ 96 w 435"/>
                    <a:gd name="T65" fmla="*/ 306 h 344"/>
                    <a:gd name="T66" fmla="*/ 97 w 435"/>
                    <a:gd name="T67" fmla="*/ 300 h 344"/>
                    <a:gd name="T68" fmla="*/ 93 w 435"/>
                    <a:gd name="T69" fmla="*/ 292 h 344"/>
                    <a:gd name="T70" fmla="*/ 90 w 435"/>
                    <a:gd name="T71" fmla="*/ 287 h 344"/>
                    <a:gd name="T72" fmla="*/ 83 w 435"/>
                    <a:gd name="T73" fmla="*/ 281 h 344"/>
                    <a:gd name="T74" fmla="*/ 73 w 435"/>
                    <a:gd name="T75" fmla="*/ 278 h 344"/>
                    <a:gd name="T76" fmla="*/ 63 w 435"/>
                    <a:gd name="T77" fmla="*/ 281 h 344"/>
                    <a:gd name="T78" fmla="*/ 61 w 435"/>
                    <a:gd name="T79" fmla="*/ 272 h 344"/>
                    <a:gd name="T80" fmla="*/ 52 w 435"/>
                    <a:gd name="T81" fmla="*/ 266 h 344"/>
                    <a:gd name="T82" fmla="*/ 46 w 435"/>
                    <a:gd name="T83" fmla="*/ 267 h 344"/>
                    <a:gd name="T84" fmla="*/ 38 w 435"/>
                    <a:gd name="T85" fmla="*/ 261 h 344"/>
                    <a:gd name="T86" fmla="*/ 27 w 435"/>
                    <a:gd name="T87" fmla="*/ 258 h 344"/>
                    <a:gd name="T88" fmla="*/ 17 w 435"/>
                    <a:gd name="T89" fmla="*/ 259 h 344"/>
                    <a:gd name="T90" fmla="*/ 61 w 435"/>
                    <a:gd name="T91" fmla="*/ 132 h 344"/>
                    <a:gd name="T92" fmla="*/ 73 w 435"/>
                    <a:gd name="T93" fmla="*/ 130 h 344"/>
                    <a:gd name="T94" fmla="*/ 87 w 435"/>
                    <a:gd name="T95" fmla="*/ 115 h 344"/>
                    <a:gd name="T96" fmla="*/ 90 w 435"/>
                    <a:gd name="T97" fmla="*/ 107 h 344"/>
                    <a:gd name="T98" fmla="*/ 113 w 435"/>
                    <a:gd name="T99" fmla="*/ 115 h 344"/>
                    <a:gd name="T100" fmla="*/ 118 w 435"/>
                    <a:gd name="T101" fmla="*/ 102 h 344"/>
                    <a:gd name="T102" fmla="*/ 121 w 435"/>
                    <a:gd name="T103" fmla="*/ 94 h 344"/>
                    <a:gd name="T104" fmla="*/ 121 w 435"/>
                    <a:gd name="T105" fmla="*/ 51 h 344"/>
                    <a:gd name="T106" fmla="*/ 131 w 435"/>
                    <a:gd name="T107" fmla="*/ 48 h 344"/>
                    <a:gd name="T108" fmla="*/ 142 w 435"/>
                    <a:gd name="T109" fmla="*/ 45 h 344"/>
                    <a:gd name="T110" fmla="*/ 148 w 435"/>
                    <a:gd name="T111" fmla="*/ 48 h 344"/>
                    <a:gd name="T112" fmla="*/ 159 w 435"/>
                    <a:gd name="T113" fmla="*/ 52 h 344"/>
                    <a:gd name="T114" fmla="*/ 168 w 435"/>
                    <a:gd name="T115" fmla="*/ 54 h 344"/>
                    <a:gd name="T116" fmla="*/ 175 w 435"/>
                    <a:gd name="T117" fmla="*/ 62 h 344"/>
                    <a:gd name="T118" fmla="*/ 186 w 435"/>
                    <a:gd name="T119" fmla="*/ 60 h 344"/>
                    <a:gd name="T120" fmla="*/ 255 w 435"/>
                    <a:gd name="T121" fmla="*/ 5 h 344"/>
                    <a:gd name="T122" fmla="*/ 270 w 435"/>
                    <a:gd name="T123" fmla="*/ 12 h 344"/>
                    <a:gd name="T124" fmla="*/ 280 w 435"/>
                    <a:gd name="T125" fmla="*/ 4 h 344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435"/>
                    <a:gd name="T190" fmla="*/ 0 h 344"/>
                    <a:gd name="T191" fmla="*/ 435 w 435"/>
                    <a:gd name="T192" fmla="*/ 344 h 344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435" h="344">
                      <a:moveTo>
                        <a:pt x="287" y="1"/>
                      </a:moveTo>
                      <a:lnTo>
                        <a:pt x="287" y="0"/>
                      </a:lnTo>
                      <a:lnTo>
                        <a:pt x="288" y="0"/>
                      </a:lnTo>
                      <a:lnTo>
                        <a:pt x="289" y="0"/>
                      </a:lnTo>
                      <a:lnTo>
                        <a:pt x="289" y="1"/>
                      </a:lnTo>
                      <a:lnTo>
                        <a:pt x="290" y="1"/>
                      </a:lnTo>
                      <a:lnTo>
                        <a:pt x="291" y="1"/>
                      </a:lnTo>
                      <a:lnTo>
                        <a:pt x="292" y="2"/>
                      </a:lnTo>
                      <a:lnTo>
                        <a:pt x="292" y="1"/>
                      </a:lnTo>
                      <a:lnTo>
                        <a:pt x="293" y="1"/>
                      </a:lnTo>
                      <a:lnTo>
                        <a:pt x="294" y="0"/>
                      </a:lnTo>
                      <a:lnTo>
                        <a:pt x="295" y="0"/>
                      </a:lnTo>
                      <a:lnTo>
                        <a:pt x="296" y="0"/>
                      </a:lnTo>
                      <a:lnTo>
                        <a:pt x="297" y="0"/>
                      </a:lnTo>
                      <a:lnTo>
                        <a:pt x="298" y="1"/>
                      </a:lnTo>
                      <a:lnTo>
                        <a:pt x="299" y="1"/>
                      </a:lnTo>
                      <a:lnTo>
                        <a:pt x="300" y="2"/>
                      </a:lnTo>
                      <a:lnTo>
                        <a:pt x="300" y="3"/>
                      </a:lnTo>
                      <a:lnTo>
                        <a:pt x="300" y="4"/>
                      </a:lnTo>
                      <a:lnTo>
                        <a:pt x="300" y="5"/>
                      </a:lnTo>
                      <a:lnTo>
                        <a:pt x="301" y="5"/>
                      </a:lnTo>
                      <a:lnTo>
                        <a:pt x="302" y="6"/>
                      </a:lnTo>
                      <a:lnTo>
                        <a:pt x="302" y="7"/>
                      </a:lnTo>
                      <a:lnTo>
                        <a:pt x="303" y="7"/>
                      </a:lnTo>
                      <a:lnTo>
                        <a:pt x="303" y="8"/>
                      </a:lnTo>
                      <a:lnTo>
                        <a:pt x="303" y="9"/>
                      </a:lnTo>
                      <a:lnTo>
                        <a:pt x="303" y="11"/>
                      </a:lnTo>
                      <a:lnTo>
                        <a:pt x="303" y="12"/>
                      </a:lnTo>
                      <a:lnTo>
                        <a:pt x="322" y="11"/>
                      </a:lnTo>
                      <a:lnTo>
                        <a:pt x="325" y="34"/>
                      </a:lnTo>
                      <a:lnTo>
                        <a:pt x="335" y="50"/>
                      </a:lnTo>
                      <a:lnTo>
                        <a:pt x="344" y="51"/>
                      </a:lnTo>
                      <a:lnTo>
                        <a:pt x="352" y="47"/>
                      </a:lnTo>
                      <a:lnTo>
                        <a:pt x="356" y="44"/>
                      </a:lnTo>
                      <a:lnTo>
                        <a:pt x="363" y="48"/>
                      </a:lnTo>
                      <a:lnTo>
                        <a:pt x="364" y="48"/>
                      </a:lnTo>
                      <a:lnTo>
                        <a:pt x="364" y="47"/>
                      </a:lnTo>
                      <a:lnTo>
                        <a:pt x="365" y="46"/>
                      </a:lnTo>
                      <a:lnTo>
                        <a:pt x="365" y="45"/>
                      </a:lnTo>
                      <a:lnTo>
                        <a:pt x="365" y="44"/>
                      </a:lnTo>
                      <a:lnTo>
                        <a:pt x="364" y="43"/>
                      </a:lnTo>
                      <a:lnTo>
                        <a:pt x="364" y="42"/>
                      </a:lnTo>
                      <a:lnTo>
                        <a:pt x="363" y="42"/>
                      </a:lnTo>
                      <a:lnTo>
                        <a:pt x="363" y="41"/>
                      </a:lnTo>
                      <a:lnTo>
                        <a:pt x="363" y="40"/>
                      </a:lnTo>
                      <a:lnTo>
                        <a:pt x="363" y="39"/>
                      </a:lnTo>
                      <a:lnTo>
                        <a:pt x="363" y="38"/>
                      </a:lnTo>
                      <a:lnTo>
                        <a:pt x="363" y="37"/>
                      </a:lnTo>
                      <a:lnTo>
                        <a:pt x="364" y="36"/>
                      </a:lnTo>
                      <a:lnTo>
                        <a:pt x="365" y="35"/>
                      </a:lnTo>
                      <a:lnTo>
                        <a:pt x="365" y="34"/>
                      </a:lnTo>
                      <a:lnTo>
                        <a:pt x="365" y="33"/>
                      </a:lnTo>
                      <a:lnTo>
                        <a:pt x="366" y="33"/>
                      </a:lnTo>
                      <a:lnTo>
                        <a:pt x="366" y="32"/>
                      </a:lnTo>
                      <a:lnTo>
                        <a:pt x="366" y="31"/>
                      </a:lnTo>
                      <a:lnTo>
                        <a:pt x="367" y="30"/>
                      </a:lnTo>
                      <a:lnTo>
                        <a:pt x="368" y="30"/>
                      </a:lnTo>
                      <a:lnTo>
                        <a:pt x="369" y="30"/>
                      </a:lnTo>
                      <a:lnTo>
                        <a:pt x="369" y="29"/>
                      </a:lnTo>
                      <a:lnTo>
                        <a:pt x="370" y="30"/>
                      </a:lnTo>
                      <a:lnTo>
                        <a:pt x="371" y="30"/>
                      </a:lnTo>
                      <a:lnTo>
                        <a:pt x="371" y="29"/>
                      </a:lnTo>
                      <a:lnTo>
                        <a:pt x="372" y="29"/>
                      </a:lnTo>
                      <a:lnTo>
                        <a:pt x="372" y="28"/>
                      </a:lnTo>
                      <a:lnTo>
                        <a:pt x="374" y="28"/>
                      </a:lnTo>
                      <a:lnTo>
                        <a:pt x="374" y="29"/>
                      </a:lnTo>
                      <a:lnTo>
                        <a:pt x="374" y="30"/>
                      </a:lnTo>
                      <a:lnTo>
                        <a:pt x="375" y="30"/>
                      </a:lnTo>
                      <a:lnTo>
                        <a:pt x="375" y="31"/>
                      </a:lnTo>
                      <a:lnTo>
                        <a:pt x="376" y="31"/>
                      </a:lnTo>
                      <a:lnTo>
                        <a:pt x="377" y="31"/>
                      </a:lnTo>
                      <a:lnTo>
                        <a:pt x="378" y="31"/>
                      </a:lnTo>
                      <a:lnTo>
                        <a:pt x="379" y="31"/>
                      </a:lnTo>
                      <a:lnTo>
                        <a:pt x="380" y="31"/>
                      </a:lnTo>
                      <a:lnTo>
                        <a:pt x="380" y="32"/>
                      </a:lnTo>
                      <a:lnTo>
                        <a:pt x="380" y="33"/>
                      </a:lnTo>
                      <a:lnTo>
                        <a:pt x="380" y="34"/>
                      </a:lnTo>
                      <a:lnTo>
                        <a:pt x="381" y="34"/>
                      </a:lnTo>
                      <a:lnTo>
                        <a:pt x="381" y="35"/>
                      </a:lnTo>
                      <a:lnTo>
                        <a:pt x="380" y="36"/>
                      </a:lnTo>
                      <a:lnTo>
                        <a:pt x="380" y="37"/>
                      </a:lnTo>
                      <a:lnTo>
                        <a:pt x="380" y="38"/>
                      </a:lnTo>
                      <a:lnTo>
                        <a:pt x="380" y="39"/>
                      </a:lnTo>
                      <a:lnTo>
                        <a:pt x="380" y="40"/>
                      </a:lnTo>
                      <a:lnTo>
                        <a:pt x="380" y="41"/>
                      </a:lnTo>
                      <a:lnTo>
                        <a:pt x="380" y="42"/>
                      </a:lnTo>
                      <a:lnTo>
                        <a:pt x="381" y="42"/>
                      </a:lnTo>
                      <a:lnTo>
                        <a:pt x="382" y="42"/>
                      </a:lnTo>
                      <a:lnTo>
                        <a:pt x="383" y="43"/>
                      </a:lnTo>
                      <a:lnTo>
                        <a:pt x="383" y="44"/>
                      </a:lnTo>
                      <a:lnTo>
                        <a:pt x="384" y="44"/>
                      </a:lnTo>
                      <a:lnTo>
                        <a:pt x="385" y="45"/>
                      </a:lnTo>
                      <a:lnTo>
                        <a:pt x="386" y="45"/>
                      </a:lnTo>
                      <a:lnTo>
                        <a:pt x="386" y="46"/>
                      </a:lnTo>
                      <a:lnTo>
                        <a:pt x="386" y="47"/>
                      </a:lnTo>
                      <a:lnTo>
                        <a:pt x="386" y="48"/>
                      </a:lnTo>
                      <a:lnTo>
                        <a:pt x="387" y="48"/>
                      </a:lnTo>
                      <a:lnTo>
                        <a:pt x="387" y="49"/>
                      </a:lnTo>
                      <a:lnTo>
                        <a:pt x="388" y="50"/>
                      </a:lnTo>
                      <a:lnTo>
                        <a:pt x="390" y="51"/>
                      </a:lnTo>
                      <a:lnTo>
                        <a:pt x="392" y="52"/>
                      </a:lnTo>
                      <a:lnTo>
                        <a:pt x="393" y="53"/>
                      </a:lnTo>
                      <a:lnTo>
                        <a:pt x="394" y="53"/>
                      </a:lnTo>
                      <a:lnTo>
                        <a:pt x="395" y="54"/>
                      </a:lnTo>
                      <a:lnTo>
                        <a:pt x="396" y="54"/>
                      </a:lnTo>
                      <a:lnTo>
                        <a:pt x="396" y="55"/>
                      </a:lnTo>
                      <a:lnTo>
                        <a:pt x="396" y="56"/>
                      </a:lnTo>
                      <a:lnTo>
                        <a:pt x="397" y="56"/>
                      </a:lnTo>
                      <a:lnTo>
                        <a:pt x="397" y="57"/>
                      </a:lnTo>
                      <a:lnTo>
                        <a:pt x="398" y="57"/>
                      </a:lnTo>
                      <a:lnTo>
                        <a:pt x="399" y="57"/>
                      </a:lnTo>
                      <a:lnTo>
                        <a:pt x="400" y="57"/>
                      </a:lnTo>
                      <a:lnTo>
                        <a:pt x="401" y="57"/>
                      </a:lnTo>
                      <a:lnTo>
                        <a:pt x="401" y="58"/>
                      </a:lnTo>
                      <a:lnTo>
                        <a:pt x="402" y="58"/>
                      </a:lnTo>
                      <a:lnTo>
                        <a:pt x="402" y="57"/>
                      </a:lnTo>
                      <a:lnTo>
                        <a:pt x="403" y="57"/>
                      </a:lnTo>
                      <a:lnTo>
                        <a:pt x="403" y="56"/>
                      </a:lnTo>
                      <a:lnTo>
                        <a:pt x="404" y="56"/>
                      </a:lnTo>
                      <a:lnTo>
                        <a:pt x="405" y="56"/>
                      </a:lnTo>
                      <a:lnTo>
                        <a:pt x="406" y="56"/>
                      </a:lnTo>
                      <a:lnTo>
                        <a:pt x="407" y="57"/>
                      </a:lnTo>
                      <a:lnTo>
                        <a:pt x="408" y="58"/>
                      </a:lnTo>
                      <a:lnTo>
                        <a:pt x="408" y="59"/>
                      </a:lnTo>
                      <a:lnTo>
                        <a:pt x="409" y="59"/>
                      </a:lnTo>
                      <a:lnTo>
                        <a:pt x="409" y="60"/>
                      </a:lnTo>
                      <a:lnTo>
                        <a:pt x="410" y="60"/>
                      </a:lnTo>
                      <a:lnTo>
                        <a:pt x="411" y="60"/>
                      </a:lnTo>
                      <a:lnTo>
                        <a:pt x="412" y="61"/>
                      </a:lnTo>
                      <a:lnTo>
                        <a:pt x="413" y="61"/>
                      </a:lnTo>
                      <a:lnTo>
                        <a:pt x="414" y="62"/>
                      </a:lnTo>
                      <a:lnTo>
                        <a:pt x="413" y="62"/>
                      </a:lnTo>
                      <a:lnTo>
                        <a:pt x="414" y="63"/>
                      </a:lnTo>
                      <a:lnTo>
                        <a:pt x="414" y="64"/>
                      </a:lnTo>
                      <a:lnTo>
                        <a:pt x="415" y="65"/>
                      </a:lnTo>
                      <a:lnTo>
                        <a:pt x="416" y="66"/>
                      </a:lnTo>
                      <a:lnTo>
                        <a:pt x="416" y="67"/>
                      </a:lnTo>
                      <a:lnTo>
                        <a:pt x="416" y="68"/>
                      </a:lnTo>
                      <a:lnTo>
                        <a:pt x="417" y="68"/>
                      </a:lnTo>
                      <a:lnTo>
                        <a:pt x="417" y="69"/>
                      </a:lnTo>
                      <a:lnTo>
                        <a:pt x="417" y="70"/>
                      </a:lnTo>
                      <a:lnTo>
                        <a:pt x="417" y="71"/>
                      </a:lnTo>
                      <a:lnTo>
                        <a:pt x="416" y="71"/>
                      </a:lnTo>
                      <a:lnTo>
                        <a:pt x="416" y="72"/>
                      </a:lnTo>
                      <a:lnTo>
                        <a:pt x="417" y="72"/>
                      </a:lnTo>
                      <a:lnTo>
                        <a:pt x="417" y="73"/>
                      </a:lnTo>
                      <a:lnTo>
                        <a:pt x="418" y="73"/>
                      </a:lnTo>
                      <a:lnTo>
                        <a:pt x="418" y="74"/>
                      </a:lnTo>
                      <a:lnTo>
                        <a:pt x="418" y="75"/>
                      </a:lnTo>
                      <a:lnTo>
                        <a:pt x="419" y="75"/>
                      </a:lnTo>
                      <a:lnTo>
                        <a:pt x="419" y="76"/>
                      </a:lnTo>
                      <a:lnTo>
                        <a:pt x="420" y="76"/>
                      </a:lnTo>
                      <a:lnTo>
                        <a:pt x="420" y="77"/>
                      </a:lnTo>
                      <a:lnTo>
                        <a:pt x="421" y="78"/>
                      </a:lnTo>
                      <a:lnTo>
                        <a:pt x="422" y="78"/>
                      </a:lnTo>
                      <a:lnTo>
                        <a:pt x="423" y="78"/>
                      </a:lnTo>
                      <a:lnTo>
                        <a:pt x="424" y="79"/>
                      </a:lnTo>
                      <a:lnTo>
                        <a:pt x="425" y="79"/>
                      </a:lnTo>
                      <a:lnTo>
                        <a:pt x="425" y="80"/>
                      </a:lnTo>
                      <a:lnTo>
                        <a:pt x="426" y="80"/>
                      </a:lnTo>
                      <a:lnTo>
                        <a:pt x="426" y="81"/>
                      </a:lnTo>
                      <a:lnTo>
                        <a:pt x="427" y="81"/>
                      </a:lnTo>
                      <a:lnTo>
                        <a:pt x="428" y="81"/>
                      </a:lnTo>
                      <a:lnTo>
                        <a:pt x="429" y="82"/>
                      </a:lnTo>
                      <a:lnTo>
                        <a:pt x="429" y="83"/>
                      </a:lnTo>
                      <a:lnTo>
                        <a:pt x="430" y="83"/>
                      </a:lnTo>
                      <a:lnTo>
                        <a:pt x="431" y="84"/>
                      </a:lnTo>
                      <a:lnTo>
                        <a:pt x="431" y="85"/>
                      </a:lnTo>
                      <a:lnTo>
                        <a:pt x="431" y="86"/>
                      </a:lnTo>
                      <a:lnTo>
                        <a:pt x="432" y="86"/>
                      </a:lnTo>
                      <a:lnTo>
                        <a:pt x="433" y="86"/>
                      </a:lnTo>
                      <a:lnTo>
                        <a:pt x="434" y="87"/>
                      </a:lnTo>
                      <a:lnTo>
                        <a:pt x="435" y="89"/>
                      </a:lnTo>
                      <a:lnTo>
                        <a:pt x="431" y="160"/>
                      </a:lnTo>
                      <a:lnTo>
                        <a:pt x="430" y="170"/>
                      </a:lnTo>
                      <a:lnTo>
                        <a:pt x="430" y="173"/>
                      </a:lnTo>
                      <a:lnTo>
                        <a:pt x="430" y="175"/>
                      </a:lnTo>
                      <a:lnTo>
                        <a:pt x="427" y="233"/>
                      </a:lnTo>
                      <a:lnTo>
                        <a:pt x="424" y="285"/>
                      </a:lnTo>
                      <a:lnTo>
                        <a:pt x="423" y="290"/>
                      </a:lnTo>
                      <a:lnTo>
                        <a:pt x="423" y="291"/>
                      </a:lnTo>
                      <a:lnTo>
                        <a:pt x="422" y="302"/>
                      </a:lnTo>
                      <a:lnTo>
                        <a:pt x="409" y="301"/>
                      </a:lnTo>
                      <a:lnTo>
                        <a:pt x="390" y="301"/>
                      </a:lnTo>
                      <a:lnTo>
                        <a:pt x="389" y="301"/>
                      </a:lnTo>
                      <a:lnTo>
                        <a:pt x="388" y="301"/>
                      </a:lnTo>
                      <a:lnTo>
                        <a:pt x="362" y="299"/>
                      </a:lnTo>
                      <a:lnTo>
                        <a:pt x="357" y="301"/>
                      </a:lnTo>
                      <a:lnTo>
                        <a:pt x="347" y="303"/>
                      </a:lnTo>
                      <a:lnTo>
                        <a:pt x="346" y="303"/>
                      </a:lnTo>
                      <a:lnTo>
                        <a:pt x="328" y="308"/>
                      </a:lnTo>
                      <a:lnTo>
                        <a:pt x="316" y="311"/>
                      </a:lnTo>
                      <a:lnTo>
                        <a:pt x="310" y="319"/>
                      </a:lnTo>
                      <a:lnTo>
                        <a:pt x="284" y="321"/>
                      </a:lnTo>
                      <a:lnTo>
                        <a:pt x="284" y="320"/>
                      </a:lnTo>
                      <a:lnTo>
                        <a:pt x="284" y="319"/>
                      </a:lnTo>
                      <a:lnTo>
                        <a:pt x="283" y="319"/>
                      </a:lnTo>
                      <a:lnTo>
                        <a:pt x="282" y="319"/>
                      </a:lnTo>
                      <a:lnTo>
                        <a:pt x="282" y="318"/>
                      </a:lnTo>
                      <a:lnTo>
                        <a:pt x="282" y="317"/>
                      </a:lnTo>
                      <a:lnTo>
                        <a:pt x="281" y="317"/>
                      </a:lnTo>
                      <a:lnTo>
                        <a:pt x="281" y="316"/>
                      </a:lnTo>
                      <a:lnTo>
                        <a:pt x="281" y="315"/>
                      </a:lnTo>
                      <a:lnTo>
                        <a:pt x="280" y="315"/>
                      </a:lnTo>
                      <a:lnTo>
                        <a:pt x="280" y="314"/>
                      </a:lnTo>
                      <a:lnTo>
                        <a:pt x="279" y="314"/>
                      </a:lnTo>
                      <a:lnTo>
                        <a:pt x="279" y="313"/>
                      </a:lnTo>
                      <a:lnTo>
                        <a:pt x="278" y="313"/>
                      </a:lnTo>
                      <a:lnTo>
                        <a:pt x="277" y="313"/>
                      </a:lnTo>
                      <a:lnTo>
                        <a:pt x="276" y="313"/>
                      </a:lnTo>
                      <a:lnTo>
                        <a:pt x="275" y="313"/>
                      </a:lnTo>
                      <a:lnTo>
                        <a:pt x="274" y="314"/>
                      </a:lnTo>
                      <a:lnTo>
                        <a:pt x="274" y="315"/>
                      </a:lnTo>
                      <a:lnTo>
                        <a:pt x="273" y="315"/>
                      </a:lnTo>
                      <a:lnTo>
                        <a:pt x="273" y="316"/>
                      </a:lnTo>
                      <a:lnTo>
                        <a:pt x="272" y="315"/>
                      </a:lnTo>
                      <a:lnTo>
                        <a:pt x="271" y="315"/>
                      </a:lnTo>
                      <a:lnTo>
                        <a:pt x="270" y="315"/>
                      </a:lnTo>
                      <a:lnTo>
                        <a:pt x="270" y="314"/>
                      </a:lnTo>
                      <a:lnTo>
                        <a:pt x="270" y="315"/>
                      </a:lnTo>
                      <a:lnTo>
                        <a:pt x="269" y="314"/>
                      </a:lnTo>
                      <a:lnTo>
                        <a:pt x="269" y="313"/>
                      </a:lnTo>
                      <a:lnTo>
                        <a:pt x="268" y="313"/>
                      </a:lnTo>
                      <a:lnTo>
                        <a:pt x="267" y="313"/>
                      </a:lnTo>
                      <a:lnTo>
                        <a:pt x="266" y="313"/>
                      </a:lnTo>
                      <a:lnTo>
                        <a:pt x="265" y="313"/>
                      </a:lnTo>
                      <a:lnTo>
                        <a:pt x="264" y="313"/>
                      </a:lnTo>
                      <a:lnTo>
                        <a:pt x="263" y="313"/>
                      </a:lnTo>
                      <a:lnTo>
                        <a:pt x="262" y="313"/>
                      </a:lnTo>
                      <a:lnTo>
                        <a:pt x="261" y="313"/>
                      </a:lnTo>
                      <a:lnTo>
                        <a:pt x="260" y="313"/>
                      </a:lnTo>
                      <a:lnTo>
                        <a:pt x="259" y="313"/>
                      </a:lnTo>
                      <a:lnTo>
                        <a:pt x="258" y="313"/>
                      </a:lnTo>
                      <a:lnTo>
                        <a:pt x="257" y="313"/>
                      </a:lnTo>
                      <a:lnTo>
                        <a:pt x="256" y="313"/>
                      </a:lnTo>
                      <a:lnTo>
                        <a:pt x="255" y="313"/>
                      </a:lnTo>
                      <a:lnTo>
                        <a:pt x="255" y="314"/>
                      </a:lnTo>
                      <a:lnTo>
                        <a:pt x="254" y="315"/>
                      </a:lnTo>
                      <a:lnTo>
                        <a:pt x="253" y="316"/>
                      </a:lnTo>
                      <a:lnTo>
                        <a:pt x="241" y="321"/>
                      </a:lnTo>
                      <a:lnTo>
                        <a:pt x="241" y="322"/>
                      </a:lnTo>
                      <a:lnTo>
                        <a:pt x="240" y="322"/>
                      </a:lnTo>
                      <a:lnTo>
                        <a:pt x="239" y="322"/>
                      </a:lnTo>
                      <a:lnTo>
                        <a:pt x="238" y="322"/>
                      </a:lnTo>
                      <a:lnTo>
                        <a:pt x="237" y="322"/>
                      </a:lnTo>
                      <a:lnTo>
                        <a:pt x="237" y="321"/>
                      </a:lnTo>
                      <a:lnTo>
                        <a:pt x="236" y="321"/>
                      </a:lnTo>
                      <a:lnTo>
                        <a:pt x="235" y="320"/>
                      </a:lnTo>
                      <a:lnTo>
                        <a:pt x="235" y="319"/>
                      </a:lnTo>
                      <a:lnTo>
                        <a:pt x="235" y="318"/>
                      </a:lnTo>
                      <a:lnTo>
                        <a:pt x="234" y="317"/>
                      </a:lnTo>
                      <a:lnTo>
                        <a:pt x="233" y="317"/>
                      </a:lnTo>
                      <a:lnTo>
                        <a:pt x="232" y="317"/>
                      </a:lnTo>
                      <a:lnTo>
                        <a:pt x="232" y="316"/>
                      </a:lnTo>
                      <a:lnTo>
                        <a:pt x="231" y="316"/>
                      </a:lnTo>
                      <a:lnTo>
                        <a:pt x="231" y="315"/>
                      </a:lnTo>
                      <a:lnTo>
                        <a:pt x="231" y="316"/>
                      </a:lnTo>
                      <a:lnTo>
                        <a:pt x="230" y="316"/>
                      </a:lnTo>
                      <a:lnTo>
                        <a:pt x="229" y="315"/>
                      </a:lnTo>
                      <a:lnTo>
                        <a:pt x="229" y="314"/>
                      </a:lnTo>
                      <a:lnTo>
                        <a:pt x="228" y="314"/>
                      </a:lnTo>
                      <a:lnTo>
                        <a:pt x="227" y="314"/>
                      </a:lnTo>
                      <a:lnTo>
                        <a:pt x="226" y="314"/>
                      </a:lnTo>
                      <a:lnTo>
                        <a:pt x="225" y="314"/>
                      </a:lnTo>
                      <a:lnTo>
                        <a:pt x="225" y="313"/>
                      </a:lnTo>
                      <a:lnTo>
                        <a:pt x="224" y="313"/>
                      </a:lnTo>
                      <a:lnTo>
                        <a:pt x="223" y="313"/>
                      </a:lnTo>
                      <a:lnTo>
                        <a:pt x="222" y="313"/>
                      </a:lnTo>
                      <a:lnTo>
                        <a:pt x="222" y="314"/>
                      </a:lnTo>
                      <a:lnTo>
                        <a:pt x="221" y="314"/>
                      </a:lnTo>
                      <a:lnTo>
                        <a:pt x="220" y="314"/>
                      </a:lnTo>
                      <a:lnTo>
                        <a:pt x="219" y="313"/>
                      </a:lnTo>
                      <a:lnTo>
                        <a:pt x="218" y="313"/>
                      </a:lnTo>
                      <a:lnTo>
                        <a:pt x="217" y="313"/>
                      </a:lnTo>
                      <a:lnTo>
                        <a:pt x="216" y="314"/>
                      </a:lnTo>
                      <a:lnTo>
                        <a:pt x="216" y="315"/>
                      </a:lnTo>
                      <a:lnTo>
                        <a:pt x="215" y="316"/>
                      </a:lnTo>
                      <a:lnTo>
                        <a:pt x="214" y="316"/>
                      </a:lnTo>
                      <a:lnTo>
                        <a:pt x="213" y="316"/>
                      </a:lnTo>
                      <a:lnTo>
                        <a:pt x="212" y="316"/>
                      </a:lnTo>
                      <a:lnTo>
                        <a:pt x="212" y="315"/>
                      </a:lnTo>
                      <a:lnTo>
                        <a:pt x="211" y="315"/>
                      </a:lnTo>
                      <a:lnTo>
                        <a:pt x="210" y="315"/>
                      </a:lnTo>
                      <a:lnTo>
                        <a:pt x="210" y="316"/>
                      </a:lnTo>
                      <a:lnTo>
                        <a:pt x="209" y="316"/>
                      </a:lnTo>
                      <a:lnTo>
                        <a:pt x="209" y="317"/>
                      </a:lnTo>
                      <a:lnTo>
                        <a:pt x="208" y="317"/>
                      </a:lnTo>
                      <a:lnTo>
                        <a:pt x="208" y="318"/>
                      </a:lnTo>
                      <a:lnTo>
                        <a:pt x="207" y="318"/>
                      </a:lnTo>
                      <a:lnTo>
                        <a:pt x="206" y="318"/>
                      </a:lnTo>
                      <a:lnTo>
                        <a:pt x="205" y="318"/>
                      </a:lnTo>
                      <a:lnTo>
                        <a:pt x="205" y="317"/>
                      </a:lnTo>
                      <a:lnTo>
                        <a:pt x="204" y="317"/>
                      </a:lnTo>
                      <a:lnTo>
                        <a:pt x="203" y="317"/>
                      </a:lnTo>
                      <a:lnTo>
                        <a:pt x="202" y="317"/>
                      </a:lnTo>
                      <a:lnTo>
                        <a:pt x="201" y="317"/>
                      </a:lnTo>
                      <a:lnTo>
                        <a:pt x="200" y="317"/>
                      </a:lnTo>
                      <a:lnTo>
                        <a:pt x="200" y="316"/>
                      </a:lnTo>
                      <a:lnTo>
                        <a:pt x="200" y="317"/>
                      </a:lnTo>
                      <a:lnTo>
                        <a:pt x="199" y="317"/>
                      </a:lnTo>
                      <a:lnTo>
                        <a:pt x="198" y="318"/>
                      </a:lnTo>
                      <a:lnTo>
                        <a:pt x="198" y="317"/>
                      </a:lnTo>
                      <a:lnTo>
                        <a:pt x="197" y="317"/>
                      </a:lnTo>
                      <a:lnTo>
                        <a:pt x="196" y="317"/>
                      </a:lnTo>
                      <a:lnTo>
                        <a:pt x="195" y="317"/>
                      </a:lnTo>
                      <a:lnTo>
                        <a:pt x="194" y="317"/>
                      </a:lnTo>
                      <a:lnTo>
                        <a:pt x="194" y="318"/>
                      </a:lnTo>
                      <a:lnTo>
                        <a:pt x="194" y="319"/>
                      </a:lnTo>
                      <a:lnTo>
                        <a:pt x="193" y="319"/>
                      </a:lnTo>
                      <a:lnTo>
                        <a:pt x="193" y="320"/>
                      </a:lnTo>
                      <a:lnTo>
                        <a:pt x="192" y="320"/>
                      </a:lnTo>
                      <a:lnTo>
                        <a:pt x="191" y="321"/>
                      </a:lnTo>
                      <a:lnTo>
                        <a:pt x="190" y="321"/>
                      </a:lnTo>
                      <a:lnTo>
                        <a:pt x="189" y="321"/>
                      </a:lnTo>
                      <a:lnTo>
                        <a:pt x="189" y="320"/>
                      </a:lnTo>
                      <a:lnTo>
                        <a:pt x="188" y="319"/>
                      </a:lnTo>
                      <a:lnTo>
                        <a:pt x="187" y="319"/>
                      </a:lnTo>
                      <a:lnTo>
                        <a:pt x="187" y="320"/>
                      </a:lnTo>
                      <a:lnTo>
                        <a:pt x="186" y="320"/>
                      </a:lnTo>
                      <a:lnTo>
                        <a:pt x="185" y="321"/>
                      </a:lnTo>
                      <a:lnTo>
                        <a:pt x="184" y="321"/>
                      </a:lnTo>
                      <a:lnTo>
                        <a:pt x="184" y="320"/>
                      </a:lnTo>
                      <a:lnTo>
                        <a:pt x="183" y="320"/>
                      </a:lnTo>
                      <a:lnTo>
                        <a:pt x="183" y="319"/>
                      </a:lnTo>
                      <a:lnTo>
                        <a:pt x="183" y="320"/>
                      </a:lnTo>
                      <a:lnTo>
                        <a:pt x="182" y="320"/>
                      </a:lnTo>
                      <a:lnTo>
                        <a:pt x="182" y="321"/>
                      </a:lnTo>
                      <a:lnTo>
                        <a:pt x="181" y="321"/>
                      </a:lnTo>
                      <a:lnTo>
                        <a:pt x="181" y="320"/>
                      </a:lnTo>
                      <a:lnTo>
                        <a:pt x="180" y="320"/>
                      </a:lnTo>
                      <a:lnTo>
                        <a:pt x="179" y="320"/>
                      </a:lnTo>
                      <a:lnTo>
                        <a:pt x="178" y="320"/>
                      </a:lnTo>
                      <a:lnTo>
                        <a:pt x="177" y="320"/>
                      </a:lnTo>
                      <a:lnTo>
                        <a:pt x="177" y="321"/>
                      </a:lnTo>
                      <a:lnTo>
                        <a:pt x="176" y="321"/>
                      </a:lnTo>
                      <a:lnTo>
                        <a:pt x="175" y="321"/>
                      </a:lnTo>
                      <a:lnTo>
                        <a:pt x="174" y="322"/>
                      </a:lnTo>
                      <a:lnTo>
                        <a:pt x="173" y="322"/>
                      </a:lnTo>
                      <a:lnTo>
                        <a:pt x="173" y="323"/>
                      </a:lnTo>
                      <a:lnTo>
                        <a:pt x="173" y="324"/>
                      </a:lnTo>
                      <a:lnTo>
                        <a:pt x="172" y="324"/>
                      </a:lnTo>
                      <a:lnTo>
                        <a:pt x="171" y="324"/>
                      </a:lnTo>
                      <a:lnTo>
                        <a:pt x="171" y="325"/>
                      </a:lnTo>
                      <a:lnTo>
                        <a:pt x="170" y="325"/>
                      </a:lnTo>
                      <a:lnTo>
                        <a:pt x="169" y="325"/>
                      </a:lnTo>
                      <a:lnTo>
                        <a:pt x="168" y="325"/>
                      </a:lnTo>
                      <a:lnTo>
                        <a:pt x="168" y="326"/>
                      </a:lnTo>
                      <a:lnTo>
                        <a:pt x="167" y="326"/>
                      </a:lnTo>
                      <a:lnTo>
                        <a:pt x="166" y="326"/>
                      </a:lnTo>
                      <a:lnTo>
                        <a:pt x="165" y="326"/>
                      </a:lnTo>
                      <a:lnTo>
                        <a:pt x="165" y="327"/>
                      </a:lnTo>
                      <a:lnTo>
                        <a:pt x="165" y="328"/>
                      </a:lnTo>
                      <a:lnTo>
                        <a:pt x="165" y="329"/>
                      </a:lnTo>
                      <a:lnTo>
                        <a:pt x="165" y="330"/>
                      </a:lnTo>
                      <a:lnTo>
                        <a:pt x="164" y="330"/>
                      </a:lnTo>
                      <a:lnTo>
                        <a:pt x="163" y="331"/>
                      </a:lnTo>
                      <a:lnTo>
                        <a:pt x="162" y="331"/>
                      </a:lnTo>
                      <a:lnTo>
                        <a:pt x="161" y="331"/>
                      </a:lnTo>
                      <a:lnTo>
                        <a:pt x="161" y="332"/>
                      </a:lnTo>
                      <a:lnTo>
                        <a:pt x="161" y="333"/>
                      </a:lnTo>
                      <a:lnTo>
                        <a:pt x="160" y="333"/>
                      </a:lnTo>
                      <a:lnTo>
                        <a:pt x="159" y="333"/>
                      </a:lnTo>
                      <a:lnTo>
                        <a:pt x="159" y="334"/>
                      </a:lnTo>
                      <a:lnTo>
                        <a:pt x="158" y="334"/>
                      </a:lnTo>
                      <a:lnTo>
                        <a:pt x="157" y="335"/>
                      </a:lnTo>
                      <a:lnTo>
                        <a:pt x="156" y="335"/>
                      </a:lnTo>
                      <a:lnTo>
                        <a:pt x="155" y="335"/>
                      </a:lnTo>
                      <a:lnTo>
                        <a:pt x="155" y="336"/>
                      </a:lnTo>
                      <a:lnTo>
                        <a:pt x="154" y="335"/>
                      </a:lnTo>
                      <a:lnTo>
                        <a:pt x="154" y="336"/>
                      </a:lnTo>
                      <a:lnTo>
                        <a:pt x="154" y="337"/>
                      </a:lnTo>
                      <a:lnTo>
                        <a:pt x="154" y="336"/>
                      </a:lnTo>
                      <a:lnTo>
                        <a:pt x="153" y="336"/>
                      </a:lnTo>
                      <a:lnTo>
                        <a:pt x="152" y="336"/>
                      </a:lnTo>
                      <a:lnTo>
                        <a:pt x="151" y="336"/>
                      </a:lnTo>
                      <a:lnTo>
                        <a:pt x="150" y="336"/>
                      </a:lnTo>
                      <a:lnTo>
                        <a:pt x="149" y="336"/>
                      </a:lnTo>
                      <a:lnTo>
                        <a:pt x="148" y="336"/>
                      </a:lnTo>
                      <a:lnTo>
                        <a:pt x="147" y="336"/>
                      </a:lnTo>
                      <a:lnTo>
                        <a:pt x="146" y="336"/>
                      </a:lnTo>
                      <a:lnTo>
                        <a:pt x="145" y="336"/>
                      </a:lnTo>
                      <a:lnTo>
                        <a:pt x="145" y="337"/>
                      </a:lnTo>
                      <a:lnTo>
                        <a:pt x="145" y="338"/>
                      </a:lnTo>
                      <a:lnTo>
                        <a:pt x="145" y="339"/>
                      </a:lnTo>
                      <a:lnTo>
                        <a:pt x="144" y="339"/>
                      </a:lnTo>
                      <a:lnTo>
                        <a:pt x="144" y="340"/>
                      </a:lnTo>
                      <a:lnTo>
                        <a:pt x="143" y="341"/>
                      </a:lnTo>
                      <a:lnTo>
                        <a:pt x="143" y="342"/>
                      </a:lnTo>
                      <a:lnTo>
                        <a:pt x="142" y="342"/>
                      </a:lnTo>
                      <a:lnTo>
                        <a:pt x="141" y="342"/>
                      </a:lnTo>
                      <a:lnTo>
                        <a:pt x="140" y="342"/>
                      </a:lnTo>
                      <a:lnTo>
                        <a:pt x="139" y="342"/>
                      </a:lnTo>
                      <a:lnTo>
                        <a:pt x="139" y="343"/>
                      </a:lnTo>
                      <a:lnTo>
                        <a:pt x="138" y="343"/>
                      </a:lnTo>
                      <a:lnTo>
                        <a:pt x="138" y="344"/>
                      </a:lnTo>
                      <a:lnTo>
                        <a:pt x="137" y="344"/>
                      </a:lnTo>
                      <a:lnTo>
                        <a:pt x="136" y="343"/>
                      </a:lnTo>
                      <a:lnTo>
                        <a:pt x="136" y="342"/>
                      </a:lnTo>
                      <a:lnTo>
                        <a:pt x="135" y="340"/>
                      </a:lnTo>
                      <a:lnTo>
                        <a:pt x="126" y="322"/>
                      </a:lnTo>
                      <a:lnTo>
                        <a:pt x="123" y="319"/>
                      </a:lnTo>
                      <a:lnTo>
                        <a:pt x="122" y="319"/>
                      </a:lnTo>
                      <a:lnTo>
                        <a:pt x="121" y="319"/>
                      </a:lnTo>
                      <a:lnTo>
                        <a:pt x="120" y="319"/>
                      </a:lnTo>
                      <a:lnTo>
                        <a:pt x="120" y="318"/>
                      </a:lnTo>
                      <a:lnTo>
                        <a:pt x="113" y="314"/>
                      </a:lnTo>
                      <a:lnTo>
                        <a:pt x="113" y="313"/>
                      </a:lnTo>
                      <a:lnTo>
                        <a:pt x="113" y="312"/>
                      </a:lnTo>
                      <a:lnTo>
                        <a:pt x="113" y="311"/>
                      </a:lnTo>
                      <a:lnTo>
                        <a:pt x="112" y="311"/>
                      </a:lnTo>
                      <a:lnTo>
                        <a:pt x="112" y="310"/>
                      </a:lnTo>
                      <a:lnTo>
                        <a:pt x="112" y="309"/>
                      </a:lnTo>
                      <a:lnTo>
                        <a:pt x="112" y="308"/>
                      </a:lnTo>
                      <a:lnTo>
                        <a:pt x="111" y="308"/>
                      </a:lnTo>
                      <a:lnTo>
                        <a:pt x="111" y="307"/>
                      </a:lnTo>
                      <a:lnTo>
                        <a:pt x="110" y="307"/>
                      </a:lnTo>
                      <a:lnTo>
                        <a:pt x="109" y="307"/>
                      </a:lnTo>
                      <a:lnTo>
                        <a:pt x="108" y="307"/>
                      </a:lnTo>
                      <a:lnTo>
                        <a:pt x="107" y="307"/>
                      </a:lnTo>
                      <a:lnTo>
                        <a:pt x="106" y="306"/>
                      </a:lnTo>
                      <a:lnTo>
                        <a:pt x="105" y="305"/>
                      </a:lnTo>
                      <a:lnTo>
                        <a:pt x="104" y="305"/>
                      </a:lnTo>
                      <a:lnTo>
                        <a:pt x="103" y="305"/>
                      </a:lnTo>
                      <a:lnTo>
                        <a:pt x="103" y="304"/>
                      </a:lnTo>
                      <a:lnTo>
                        <a:pt x="102" y="303"/>
                      </a:lnTo>
                      <a:lnTo>
                        <a:pt x="102" y="302"/>
                      </a:lnTo>
                      <a:lnTo>
                        <a:pt x="101" y="303"/>
                      </a:lnTo>
                      <a:lnTo>
                        <a:pt x="100" y="303"/>
                      </a:lnTo>
                      <a:lnTo>
                        <a:pt x="99" y="304"/>
                      </a:lnTo>
                      <a:lnTo>
                        <a:pt x="98" y="304"/>
                      </a:lnTo>
                      <a:lnTo>
                        <a:pt x="97" y="305"/>
                      </a:lnTo>
                      <a:lnTo>
                        <a:pt x="96" y="306"/>
                      </a:lnTo>
                      <a:lnTo>
                        <a:pt x="95" y="306"/>
                      </a:lnTo>
                      <a:lnTo>
                        <a:pt x="95" y="307"/>
                      </a:lnTo>
                      <a:lnTo>
                        <a:pt x="94" y="307"/>
                      </a:lnTo>
                      <a:lnTo>
                        <a:pt x="94" y="306"/>
                      </a:lnTo>
                      <a:lnTo>
                        <a:pt x="93" y="306"/>
                      </a:lnTo>
                      <a:lnTo>
                        <a:pt x="93" y="305"/>
                      </a:lnTo>
                      <a:lnTo>
                        <a:pt x="94" y="305"/>
                      </a:lnTo>
                      <a:lnTo>
                        <a:pt x="94" y="304"/>
                      </a:lnTo>
                      <a:lnTo>
                        <a:pt x="95" y="303"/>
                      </a:lnTo>
                      <a:lnTo>
                        <a:pt x="96" y="302"/>
                      </a:lnTo>
                      <a:lnTo>
                        <a:pt x="96" y="301"/>
                      </a:lnTo>
                      <a:lnTo>
                        <a:pt x="97" y="301"/>
                      </a:lnTo>
                      <a:lnTo>
                        <a:pt x="97" y="300"/>
                      </a:lnTo>
                      <a:lnTo>
                        <a:pt x="98" y="300"/>
                      </a:lnTo>
                      <a:lnTo>
                        <a:pt x="98" y="299"/>
                      </a:lnTo>
                      <a:lnTo>
                        <a:pt x="97" y="298"/>
                      </a:lnTo>
                      <a:lnTo>
                        <a:pt x="96" y="298"/>
                      </a:lnTo>
                      <a:lnTo>
                        <a:pt x="96" y="297"/>
                      </a:lnTo>
                      <a:lnTo>
                        <a:pt x="96" y="296"/>
                      </a:lnTo>
                      <a:lnTo>
                        <a:pt x="96" y="295"/>
                      </a:lnTo>
                      <a:lnTo>
                        <a:pt x="95" y="295"/>
                      </a:lnTo>
                      <a:lnTo>
                        <a:pt x="94" y="295"/>
                      </a:lnTo>
                      <a:lnTo>
                        <a:pt x="94" y="294"/>
                      </a:lnTo>
                      <a:lnTo>
                        <a:pt x="93" y="294"/>
                      </a:lnTo>
                      <a:lnTo>
                        <a:pt x="93" y="293"/>
                      </a:lnTo>
                      <a:lnTo>
                        <a:pt x="93" y="292"/>
                      </a:lnTo>
                      <a:lnTo>
                        <a:pt x="92" y="292"/>
                      </a:lnTo>
                      <a:lnTo>
                        <a:pt x="92" y="291"/>
                      </a:lnTo>
                      <a:lnTo>
                        <a:pt x="93" y="291"/>
                      </a:lnTo>
                      <a:lnTo>
                        <a:pt x="93" y="290"/>
                      </a:lnTo>
                      <a:lnTo>
                        <a:pt x="92" y="290"/>
                      </a:lnTo>
                      <a:lnTo>
                        <a:pt x="91" y="290"/>
                      </a:lnTo>
                      <a:lnTo>
                        <a:pt x="91" y="289"/>
                      </a:lnTo>
                      <a:lnTo>
                        <a:pt x="92" y="289"/>
                      </a:lnTo>
                      <a:lnTo>
                        <a:pt x="92" y="288"/>
                      </a:lnTo>
                      <a:lnTo>
                        <a:pt x="92" y="287"/>
                      </a:lnTo>
                      <a:lnTo>
                        <a:pt x="93" y="286"/>
                      </a:lnTo>
                      <a:lnTo>
                        <a:pt x="92" y="286"/>
                      </a:lnTo>
                      <a:lnTo>
                        <a:pt x="91" y="287"/>
                      </a:lnTo>
                      <a:lnTo>
                        <a:pt x="90" y="287"/>
                      </a:lnTo>
                      <a:lnTo>
                        <a:pt x="89" y="286"/>
                      </a:lnTo>
                      <a:lnTo>
                        <a:pt x="88" y="285"/>
                      </a:lnTo>
                      <a:lnTo>
                        <a:pt x="87" y="285"/>
                      </a:lnTo>
                      <a:lnTo>
                        <a:pt x="87" y="284"/>
                      </a:lnTo>
                      <a:lnTo>
                        <a:pt x="87" y="283"/>
                      </a:lnTo>
                      <a:lnTo>
                        <a:pt x="86" y="283"/>
                      </a:lnTo>
                      <a:lnTo>
                        <a:pt x="85" y="283"/>
                      </a:lnTo>
                      <a:lnTo>
                        <a:pt x="84" y="282"/>
                      </a:lnTo>
                      <a:lnTo>
                        <a:pt x="85" y="282"/>
                      </a:lnTo>
                      <a:lnTo>
                        <a:pt x="85" y="281"/>
                      </a:lnTo>
                      <a:lnTo>
                        <a:pt x="84" y="281"/>
                      </a:lnTo>
                      <a:lnTo>
                        <a:pt x="83" y="281"/>
                      </a:lnTo>
                      <a:lnTo>
                        <a:pt x="82" y="281"/>
                      </a:lnTo>
                      <a:lnTo>
                        <a:pt x="81" y="282"/>
                      </a:lnTo>
                      <a:lnTo>
                        <a:pt x="80" y="282"/>
                      </a:lnTo>
                      <a:lnTo>
                        <a:pt x="79" y="281"/>
                      </a:lnTo>
                      <a:lnTo>
                        <a:pt x="79" y="280"/>
                      </a:lnTo>
                      <a:lnTo>
                        <a:pt x="78" y="279"/>
                      </a:lnTo>
                      <a:lnTo>
                        <a:pt x="78" y="278"/>
                      </a:lnTo>
                      <a:lnTo>
                        <a:pt x="77" y="278"/>
                      </a:lnTo>
                      <a:lnTo>
                        <a:pt x="77" y="277"/>
                      </a:lnTo>
                      <a:lnTo>
                        <a:pt x="76" y="277"/>
                      </a:lnTo>
                      <a:lnTo>
                        <a:pt x="75" y="278"/>
                      </a:lnTo>
                      <a:lnTo>
                        <a:pt x="74" y="278"/>
                      </a:lnTo>
                      <a:lnTo>
                        <a:pt x="73" y="278"/>
                      </a:lnTo>
                      <a:lnTo>
                        <a:pt x="72" y="278"/>
                      </a:lnTo>
                      <a:lnTo>
                        <a:pt x="71" y="278"/>
                      </a:lnTo>
                      <a:lnTo>
                        <a:pt x="71" y="279"/>
                      </a:lnTo>
                      <a:lnTo>
                        <a:pt x="71" y="278"/>
                      </a:lnTo>
                      <a:lnTo>
                        <a:pt x="70" y="278"/>
                      </a:lnTo>
                      <a:lnTo>
                        <a:pt x="69" y="278"/>
                      </a:lnTo>
                      <a:lnTo>
                        <a:pt x="68" y="278"/>
                      </a:lnTo>
                      <a:lnTo>
                        <a:pt x="67" y="278"/>
                      </a:lnTo>
                      <a:lnTo>
                        <a:pt x="67" y="279"/>
                      </a:lnTo>
                      <a:lnTo>
                        <a:pt x="66" y="280"/>
                      </a:lnTo>
                      <a:lnTo>
                        <a:pt x="66" y="281"/>
                      </a:lnTo>
                      <a:lnTo>
                        <a:pt x="65" y="281"/>
                      </a:lnTo>
                      <a:lnTo>
                        <a:pt x="64" y="281"/>
                      </a:lnTo>
                      <a:lnTo>
                        <a:pt x="63" y="281"/>
                      </a:lnTo>
                      <a:lnTo>
                        <a:pt x="63" y="280"/>
                      </a:lnTo>
                      <a:lnTo>
                        <a:pt x="63" y="279"/>
                      </a:lnTo>
                      <a:lnTo>
                        <a:pt x="63" y="278"/>
                      </a:lnTo>
                      <a:lnTo>
                        <a:pt x="62" y="278"/>
                      </a:lnTo>
                      <a:lnTo>
                        <a:pt x="62" y="277"/>
                      </a:lnTo>
                      <a:lnTo>
                        <a:pt x="61" y="277"/>
                      </a:lnTo>
                      <a:lnTo>
                        <a:pt x="61" y="276"/>
                      </a:lnTo>
                      <a:lnTo>
                        <a:pt x="61" y="275"/>
                      </a:lnTo>
                      <a:lnTo>
                        <a:pt x="62" y="274"/>
                      </a:lnTo>
                      <a:lnTo>
                        <a:pt x="61" y="274"/>
                      </a:lnTo>
                      <a:lnTo>
                        <a:pt x="61" y="273"/>
                      </a:lnTo>
                      <a:lnTo>
                        <a:pt x="61" y="272"/>
                      </a:lnTo>
                      <a:lnTo>
                        <a:pt x="60" y="271"/>
                      </a:lnTo>
                      <a:lnTo>
                        <a:pt x="60" y="270"/>
                      </a:lnTo>
                      <a:lnTo>
                        <a:pt x="59" y="270"/>
                      </a:lnTo>
                      <a:lnTo>
                        <a:pt x="59" y="269"/>
                      </a:lnTo>
                      <a:lnTo>
                        <a:pt x="58" y="269"/>
                      </a:lnTo>
                      <a:lnTo>
                        <a:pt x="58" y="268"/>
                      </a:lnTo>
                      <a:lnTo>
                        <a:pt x="58" y="267"/>
                      </a:lnTo>
                      <a:lnTo>
                        <a:pt x="58" y="266"/>
                      </a:lnTo>
                      <a:lnTo>
                        <a:pt x="57" y="266"/>
                      </a:lnTo>
                      <a:lnTo>
                        <a:pt x="56" y="266"/>
                      </a:lnTo>
                      <a:lnTo>
                        <a:pt x="55" y="266"/>
                      </a:lnTo>
                      <a:lnTo>
                        <a:pt x="54" y="266"/>
                      </a:lnTo>
                      <a:lnTo>
                        <a:pt x="53" y="266"/>
                      </a:lnTo>
                      <a:lnTo>
                        <a:pt x="52" y="266"/>
                      </a:lnTo>
                      <a:lnTo>
                        <a:pt x="51" y="266"/>
                      </a:lnTo>
                      <a:lnTo>
                        <a:pt x="51" y="267"/>
                      </a:lnTo>
                      <a:lnTo>
                        <a:pt x="50" y="267"/>
                      </a:lnTo>
                      <a:lnTo>
                        <a:pt x="50" y="268"/>
                      </a:lnTo>
                      <a:lnTo>
                        <a:pt x="49" y="268"/>
                      </a:lnTo>
                      <a:lnTo>
                        <a:pt x="49" y="269"/>
                      </a:lnTo>
                      <a:lnTo>
                        <a:pt x="49" y="270"/>
                      </a:lnTo>
                      <a:lnTo>
                        <a:pt x="49" y="271"/>
                      </a:lnTo>
                      <a:lnTo>
                        <a:pt x="48" y="271"/>
                      </a:lnTo>
                      <a:lnTo>
                        <a:pt x="48" y="270"/>
                      </a:lnTo>
                      <a:lnTo>
                        <a:pt x="48" y="269"/>
                      </a:lnTo>
                      <a:lnTo>
                        <a:pt x="48" y="268"/>
                      </a:lnTo>
                      <a:lnTo>
                        <a:pt x="47" y="268"/>
                      </a:lnTo>
                      <a:lnTo>
                        <a:pt x="46" y="268"/>
                      </a:lnTo>
                      <a:lnTo>
                        <a:pt x="46" y="267"/>
                      </a:lnTo>
                      <a:lnTo>
                        <a:pt x="45" y="267"/>
                      </a:lnTo>
                      <a:lnTo>
                        <a:pt x="45" y="266"/>
                      </a:lnTo>
                      <a:lnTo>
                        <a:pt x="44" y="266"/>
                      </a:lnTo>
                      <a:lnTo>
                        <a:pt x="43" y="266"/>
                      </a:lnTo>
                      <a:lnTo>
                        <a:pt x="43" y="265"/>
                      </a:lnTo>
                      <a:lnTo>
                        <a:pt x="42" y="264"/>
                      </a:lnTo>
                      <a:lnTo>
                        <a:pt x="43" y="263"/>
                      </a:lnTo>
                      <a:lnTo>
                        <a:pt x="43" y="261"/>
                      </a:lnTo>
                      <a:lnTo>
                        <a:pt x="41" y="261"/>
                      </a:lnTo>
                      <a:lnTo>
                        <a:pt x="40" y="262"/>
                      </a:lnTo>
                      <a:lnTo>
                        <a:pt x="39" y="261"/>
                      </a:lnTo>
                      <a:lnTo>
                        <a:pt x="38" y="262"/>
                      </a:lnTo>
                      <a:lnTo>
                        <a:pt x="38" y="261"/>
                      </a:lnTo>
                      <a:lnTo>
                        <a:pt x="37" y="261"/>
                      </a:lnTo>
                      <a:lnTo>
                        <a:pt x="36" y="260"/>
                      </a:lnTo>
                      <a:lnTo>
                        <a:pt x="35" y="260"/>
                      </a:lnTo>
                      <a:lnTo>
                        <a:pt x="34" y="260"/>
                      </a:lnTo>
                      <a:lnTo>
                        <a:pt x="32" y="261"/>
                      </a:lnTo>
                      <a:lnTo>
                        <a:pt x="32" y="260"/>
                      </a:lnTo>
                      <a:lnTo>
                        <a:pt x="32" y="259"/>
                      </a:lnTo>
                      <a:lnTo>
                        <a:pt x="32" y="258"/>
                      </a:lnTo>
                      <a:lnTo>
                        <a:pt x="31" y="258"/>
                      </a:lnTo>
                      <a:lnTo>
                        <a:pt x="30" y="258"/>
                      </a:lnTo>
                      <a:lnTo>
                        <a:pt x="29" y="258"/>
                      </a:lnTo>
                      <a:lnTo>
                        <a:pt x="28" y="258"/>
                      </a:lnTo>
                      <a:lnTo>
                        <a:pt x="27" y="258"/>
                      </a:lnTo>
                      <a:lnTo>
                        <a:pt x="27" y="259"/>
                      </a:lnTo>
                      <a:lnTo>
                        <a:pt x="26" y="259"/>
                      </a:lnTo>
                      <a:lnTo>
                        <a:pt x="26" y="260"/>
                      </a:lnTo>
                      <a:lnTo>
                        <a:pt x="25" y="260"/>
                      </a:lnTo>
                      <a:lnTo>
                        <a:pt x="24" y="260"/>
                      </a:lnTo>
                      <a:lnTo>
                        <a:pt x="23" y="261"/>
                      </a:lnTo>
                      <a:lnTo>
                        <a:pt x="22" y="261"/>
                      </a:lnTo>
                      <a:lnTo>
                        <a:pt x="22" y="260"/>
                      </a:lnTo>
                      <a:lnTo>
                        <a:pt x="21" y="260"/>
                      </a:lnTo>
                      <a:lnTo>
                        <a:pt x="20" y="260"/>
                      </a:lnTo>
                      <a:lnTo>
                        <a:pt x="19" y="260"/>
                      </a:lnTo>
                      <a:lnTo>
                        <a:pt x="18" y="260"/>
                      </a:lnTo>
                      <a:lnTo>
                        <a:pt x="17" y="260"/>
                      </a:lnTo>
                      <a:lnTo>
                        <a:pt x="17" y="259"/>
                      </a:lnTo>
                      <a:lnTo>
                        <a:pt x="16" y="258"/>
                      </a:lnTo>
                      <a:lnTo>
                        <a:pt x="15" y="258"/>
                      </a:lnTo>
                      <a:lnTo>
                        <a:pt x="15" y="257"/>
                      </a:lnTo>
                      <a:lnTo>
                        <a:pt x="15" y="256"/>
                      </a:lnTo>
                      <a:lnTo>
                        <a:pt x="14" y="255"/>
                      </a:lnTo>
                      <a:lnTo>
                        <a:pt x="14" y="256"/>
                      </a:lnTo>
                      <a:lnTo>
                        <a:pt x="14" y="255"/>
                      </a:lnTo>
                      <a:lnTo>
                        <a:pt x="0" y="243"/>
                      </a:lnTo>
                      <a:lnTo>
                        <a:pt x="30" y="225"/>
                      </a:lnTo>
                      <a:lnTo>
                        <a:pt x="44" y="195"/>
                      </a:lnTo>
                      <a:lnTo>
                        <a:pt x="52" y="188"/>
                      </a:lnTo>
                      <a:lnTo>
                        <a:pt x="55" y="176"/>
                      </a:lnTo>
                      <a:lnTo>
                        <a:pt x="45" y="148"/>
                      </a:lnTo>
                      <a:lnTo>
                        <a:pt x="60" y="133"/>
                      </a:lnTo>
                      <a:lnTo>
                        <a:pt x="61" y="132"/>
                      </a:lnTo>
                      <a:lnTo>
                        <a:pt x="62" y="131"/>
                      </a:lnTo>
                      <a:lnTo>
                        <a:pt x="63" y="131"/>
                      </a:lnTo>
                      <a:lnTo>
                        <a:pt x="64" y="131"/>
                      </a:lnTo>
                      <a:lnTo>
                        <a:pt x="65" y="131"/>
                      </a:lnTo>
                      <a:lnTo>
                        <a:pt x="66" y="132"/>
                      </a:lnTo>
                      <a:lnTo>
                        <a:pt x="67" y="132"/>
                      </a:lnTo>
                      <a:lnTo>
                        <a:pt x="67" y="133"/>
                      </a:lnTo>
                      <a:lnTo>
                        <a:pt x="68" y="133"/>
                      </a:lnTo>
                      <a:lnTo>
                        <a:pt x="69" y="132"/>
                      </a:lnTo>
                      <a:lnTo>
                        <a:pt x="70" y="132"/>
                      </a:lnTo>
                      <a:lnTo>
                        <a:pt x="72" y="131"/>
                      </a:lnTo>
                      <a:lnTo>
                        <a:pt x="73" y="131"/>
                      </a:lnTo>
                      <a:lnTo>
                        <a:pt x="73" y="130"/>
                      </a:lnTo>
                      <a:lnTo>
                        <a:pt x="74" y="129"/>
                      </a:lnTo>
                      <a:lnTo>
                        <a:pt x="75" y="129"/>
                      </a:lnTo>
                      <a:lnTo>
                        <a:pt x="76" y="128"/>
                      </a:lnTo>
                      <a:lnTo>
                        <a:pt x="77" y="128"/>
                      </a:lnTo>
                      <a:lnTo>
                        <a:pt x="77" y="127"/>
                      </a:lnTo>
                      <a:lnTo>
                        <a:pt x="84" y="120"/>
                      </a:lnTo>
                      <a:lnTo>
                        <a:pt x="85" y="119"/>
                      </a:lnTo>
                      <a:lnTo>
                        <a:pt x="86" y="118"/>
                      </a:lnTo>
                      <a:lnTo>
                        <a:pt x="87" y="118"/>
                      </a:lnTo>
                      <a:lnTo>
                        <a:pt x="87" y="117"/>
                      </a:lnTo>
                      <a:lnTo>
                        <a:pt x="87" y="116"/>
                      </a:lnTo>
                      <a:lnTo>
                        <a:pt x="87" y="115"/>
                      </a:lnTo>
                      <a:lnTo>
                        <a:pt x="87" y="114"/>
                      </a:lnTo>
                      <a:lnTo>
                        <a:pt x="87" y="113"/>
                      </a:lnTo>
                      <a:lnTo>
                        <a:pt x="86" y="113"/>
                      </a:lnTo>
                      <a:lnTo>
                        <a:pt x="86" y="112"/>
                      </a:lnTo>
                      <a:lnTo>
                        <a:pt x="86" y="111"/>
                      </a:lnTo>
                      <a:lnTo>
                        <a:pt x="86" y="110"/>
                      </a:lnTo>
                      <a:lnTo>
                        <a:pt x="85" y="109"/>
                      </a:lnTo>
                      <a:lnTo>
                        <a:pt x="85" y="108"/>
                      </a:lnTo>
                      <a:lnTo>
                        <a:pt x="85" y="107"/>
                      </a:lnTo>
                      <a:lnTo>
                        <a:pt x="86" y="107"/>
                      </a:lnTo>
                      <a:lnTo>
                        <a:pt x="87" y="107"/>
                      </a:lnTo>
                      <a:lnTo>
                        <a:pt x="88" y="106"/>
                      </a:lnTo>
                      <a:lnTo>
                        <a:pt x="90" y="107"/>
                      </a:lnTo>
                      <a:lnTo>
                        <a:pt x="91" y="108"/>
                      </a:lnTo>
                      <a:lnTo>
                        <a:pt x="91" y="109"/>
                      </a:lnTo>
                      <a:lnTo>
                        <a:pt x="92" y="109"/>
                      </a:lnTo>
                      <a:lnTo>
                        <a:pt x="94" y="109"/>
                      </a:lnTo>
                      <a:lnTo>
                        <a:pt x="96" y="110"/>
                      </a:lnTo>
                      <a:lnTo>
                        <a:pt x="97" y="111"/>
                      </a:lnTo>
                      <a:lnTo>
                        <a:pt x="98" y="112"/>
                      </a:lnTo>
                      <a:lnTo>
                        <a:pt x="100" y="113"/>
                      </a:lnTo>
                      <a:lnTo>
                        <a:pt x="102" y="114"/>
                      </a:lnTo>
                      <a:lnTo>
                        <a:pt x="103" y="114"/>
                      </a:lnTo>
                      <a:lnTo>
                        <a:pt x="103" y="115"/>
                      </a:lnTo>
                      <a:lnTo>
                        <a:pt x="104" y="115"/>
                      </a:lnTo>
                      <a:lnTo>
                        <a:pt x="109" y="112"/>
                      </a:lnTo>
                      <a:lnTo>
                        <a:pt x="113" y="115"/>
                      </a:lnTo>
                      <a:lnTo>
                        <a:pt x="118" y="114"/>
                      </a:lnTo>
                      <a:lnTo>
                        <a:pt x="118" y="113"/>
                      </a:lnTo>
                      <a:lnTo>
                        <a:pt x="118" y="112"/>
                      </a:lnTo>
                      <a:lnTo>
                        <a:pt x="118" y="111"/>
                      </a:lnTo>
                      <a:lnTo>
                        <a:pt x="118" y="110"/>
                      </a:lnTo>
                      <a:lnTo>
                        <a:pt x="118" y="109"/>
                      </a:lnTo>
                      <a:lnTo>
                        <a:pt x="118" y="108"/>
                      </a:lnTo>
                      <a:lnTo>
                        <a:pt x="118" y="107"/>
                      </a:lnTo>
                      <a:lnTo>
                        <a:pt x="118" y="106"/>
                      </a:lnTo>
                      <a:lnTo>
                        <a:pt x="118" y="105"/>
                      </a:lnTo>
                      <a:lnTo>
                        <a:pt x="118" y="104"/>
                      </a:lnTo>
                      <a:lnTo>
                        <a:pt x="118" y="103"/>
                      </a:lnTo>
                      <a:lnTo>
                        <a:pt x="118" y="102"/>
                      </a:lnTo>
                      <a:lnTo>
                        <a:pt x="117" y="101"/>
                      </a:lnTo>
                      <a:lnTo>
                        <a:pt x="117" y="100"/>
                      </a:lnTo>
                      <a:lnTo>
                        <a:pt x="117" y="99"/>
                      </a:lnTo>
                      <a:lnTo>
                        <a:pt x="118" y="99"/>
                      </a:lnTo>
                      <a:lnTo>
                        <a:pt x="118" y="98"/>
                      </a:lnTo>
                      <a:lnTo>
                        <a:pt x="118" y="99"/>
                      </a:lnTo>
                      <a:lnTo>
                        <a:pt x="119" y="99"/>
                      </a:lnTo>
                      <a:lnTo>
                        <a:pt x="120" y="99"/>
                      </a:lnTo>
                      <a:lnTo>
                        <a:pt x="120" y="98"/>
                      </a:lnTo>
                      <a:lnTo>
                        <a:pt x="121" y="97"/>
                      </a:lnTo>
                      <a:lnTo>
                        <a:pt x="121" y="96"/>
                      </a:lnTo>
                      <a:lnTo>
                        <a:pt x="121" y="95"/>
                      </a:lnTo>
                      <a:lnTo>
                        <a:pt x="121" y="94"/>
                      </a:lnTo>
                      <a:lnTo>
                        <a:pt x="121" y="93"/>
                      </a:lnTo>
                      <a:lnTo>
                        <a:pt x="120" y="93"/>
                      </a:lnTo>
                      <a:lnTo>
                        <a:pt x="120" y="92"/>
                      </a:lnTo>
                      <a:lnTo>
                        <a:pt x="120" y="91"/>
                      </a:lnTo>
                      <a:lnTo>
                        <a:pt x="120" y="90"/>
                      </a:lnTo>
                      <a:lnTo>
                        <a:pt x="119" y="57"/>
                      </a:lnTo>
                      <a:lnTo>
                        <a:pt x="119" y="56"/>
                      </a:lnTo>
                      <a:lnTo>
                        <a:pt x="120" y="55"/>
                      </a:lnTo>
                      <a:lnTo>
                        <a:pt x="121" y="54"/>
                      </a:lnTo>
                      <a:lnTo>
                        <a:pt x="122" y="53"/>
                      </a:lnTo>
                      <a:lnTo>
                        <a:pt x="121" y="53"/>
                      </a:lnTo>
                      <a:lnTo>
                        <a:pt x="121" y="52"/>
                      </a:lnTo>
                      <a:lnTo>
                        <a:pt x="121" y="51"/>
                      </a:lnTo>
                      <a:lnTo>
                        <a:pt x="122" y="51"/>
                      </a:lnTo>
                      <a:lnTo>
                        <a:pt x="122" y="50"/>
                      </a:lnTo>
                      <a:lnTo>
                        <a:pt x="123" y="50"/>
                      </a:lnTo>
                      <a:lnTo>
                        <a:pt x="124" y="50"/>
                      </a:lnTo>
                      <a:lnTo>
                        <a:pt x="125" y="50"/>
                      </a:lnTo>
                      <a:lnTo>
                        <a:pt x="126" y="50"/>
                      </a:lnTo>
                      <a:lnTo>
                        <a:pt x="127" y="50"/>
                      </a:lnTo>
                      <a:lnTo>
                        <a:pt x="128" y="50"/>
                      </a:lnTo>
                      <a:lnTo>
                        <a:pt x="129" y="50"/>
                      </a:lnTo>
                      <a:lnTo>
                        <a:pt x="130" y="50"/>
                      </a:lnTo>
                      <a:lnTo>
                        <a:pt x="130" y="49"/>
                      </a:lnTo>
                      <a:lnTo>
                        <a:pt x="131" y="49"/>
                      </a:lnTo>
                      <a:lnTo>
                        <a:pt x="131" y="48"/>
                      </a:lnTo>
                      <a:lnTo>
                        <a:pt x="132" y="47"/>
                      </a:lnTo>
                      <a:lnTo>
                        <a:pt x="133" y="47"/>
                      </a:lnTo>
                      <a:lnTo>
                        <a:pt x="134" y="46"/>
                      </a:lnTo>
                      <a:lnTo>
                        <a:pt x="135" y="46"/>
                      </a:lnTo>
                      <a:lnTo>
                        <a:pt x="136" y="46"/>
                      </a:lnTo>
                      <a:lnTo>
                        <a:pt x="137" y="46"/>
                      </a:lnTo>
                      <a:lnTo>
                        <a:pt x="138" y="46"/>
                      </a:lnTo>
                      <a:lnTo>
                        <a:pt x="139" y="47"/>
                      </a:lnTo>
                      <a:lnTo>
                        <a:pt x="140" y="47"/>
                      </a:lnTo>
                      <a:lnTo>
                        <a:pt x="140" y="46"/>
                      </a:lnTo>
                      <a:lnTo>
                        <a:pt x="141" y="46"/>
                      </a:lnTo>
                      <a:lnTo>
                        <a:pt x="142" y="46"/>
                      </a:lnTo>
                      <a:lnTo>
                        <a:pt x="142" y="45"/>
                      </a:lnTo>
                      <a:lnTo>
                        <a:pt x="143" y="46"/>
                      </a:lnTo>
                      <a:lnTo>
                        <a:pt x="144" y="46"/>
                      </a:lnTo>
                      <a:lnTo>
                        <a:pt x="145" y="46"/>
                      </a:lnTo>
                      <a:lnTo>
                        <a:pt x="145" y="45"/>
                      </a:lnTo>
                      <a:lnTo>
                        <a:pt x="146" y="45"/>
                      </a:lnTo>
                      <a:lnTo>
                        <a:pt x="147" y="45"/>
                      </a:lnTo>
                      <a:lnTo>
                        <a:pt x="147" y="44"/>
                      </a:lnTo>
                      <a:lnTo>
                        <a:pt x="148" y="44"/>
                      </a:lnTo>
                      <a:lnTo>
                        <a:pt x="148" y="45"/>
                      </a:lnTo>
                      <a:lnTo>
                        <a:pt x="148" y="46"/>
                      </a:lnTo>
                      <a:lnTo>
                        <a:pt x="148" y="47"/>
                      </a:lnTo>
                      <a:lnTo>
                        <a:pt x="148" y="48"/>
                      </a:lnTo>
                      <a:lnTo>
                        <a:pt x="149" y="48"/>
                      </a:lnTo>
                      <a:lnTo>
                        <a:pt x="149" y="49"/>
                      </a:lnTo>
                      <a:lnTo>
                        <a:pt x="150" y="49"/>
                      </a:lnTo>
                      <a:lnTo>
                        <a:pt x="151" y="49"/>
                      </a:lnTo>
                      <a:lnTo>
                        <a:pt x="152" y="49"/>
                      </a:lnTo>
                      <a:lnTo>
                        <a:pt x="153" y="49"/>
                      </a:lnTo>
                      <a:lnTo>
                        <a:pt x="153" y="50"/>
                      </a:lnTo>
                      <a:lnTo>
                        <a:pt x="154" y="50"/>
                      </a:lnTo>
                      <a:lnTo>
                        <a:pt x="154" y="51"/>
                      </a:lnTo>
                      <a:lnTo>
                        <a:pt x="155" y="51"/>
                      </a:lnTo>
                      <a:lnTo>
                        <a:pt x="156" y="52"/>
                      </a:lnTo>
                      <a:lnTo>
                        <a:pt x="157" y="53"/>
                      </a:lnTo>
                      <a:lnTo>
                        <a:pt x="158" y="53"/>
                      </a:lnTo>
                      <a:lnTo>
                        <a:pt x="159" y="52"/>
                      </a:lnTo>
                      <a:lnTo>
                        <a:pt x="160" y="52"/>
                      </a:lnTo>
                      <a:lnTo>
                        <a:pt x="161" y="52"/>
                      </a:lnTo>
                      <a:lnTo>
                        <a:pt x="161" y="51"/>
                      </a:lnTo>
                      <a:lnTo>
                        <a:pt x="162" y="51"/>
                      </a:lnTo>
                      <a:lnTo>
                        <a:pt x="162" y="52"/>
                      </a:lnTo>
                      <a:lnTo>
                        <a:pt x="163" y="51"/>
                      </a:lnTo>
                      <a:lnTo>
                        <a:pt x="164" y="51"/>
                      </a:lnTo>
                      <a:lnTo>
                        <a:pt x="165" y="51"/>
                      </a:lnTo>
                      <a:lnTo>
                        <a:pt x="166" y="51"/>
                      </a:lnTo>
                      <a:lnTo>
                        <a:pt x="167" y="52"/>
                      </a:lnTo>
                      <a:lnTo>
                        <a:pt x="168" y="52"/>
                      </a:lnTo>
                      <a:lnTo>
                        <a:pt x="168" y="53"/>
                      </a:lnTo>
                      <a:lnTo>
                        <a:pt x="168" y="54"/>
                      </a:lnTo>
                      <a:lnTo>
                        <a:pt x="169" y="55"/>
                      </a:lnTo>
                      <a:lnTo>
                        <a:pt x="169" y="56"/>
                      </a:lnTo>
                      <a:lnTo>
                        <a:pt x="169" y="57"/>
                      </a:lnTo>
                      <a:lnTo>
                        <a:pt x="170" y="57"/>
                      </a:lnTo>
                      <a:lnTo>
                        <a:pt x="171" y="57"/>
                      </a:lnTo>
                      <a:lnTo>
                        <a:pt x="171" y="58"/>
                      </a:lnTo>
                      <a:lnTo>
                        <a:pt x="171" y="59"/>
                      </a:lnTo>
                      <a:lnTo>
                        <a:pt x="171" y="60"/>
                      </a:lnTo>
                      <a:lnTo>
                        <a:pt x="172" y="60"/>
                      </a:lnTo>
                      <a:lnTo>
                        <a:pt x="172" y="61"/>
                      </a:lnTo>
                      <a:lnTo>
                        <a:pt x="173" y="62"/>
                      </a:lnTo>
                      <a:lnTo>
                        <a:pt x="174" y="62"/>
                      </a:lnTo>
                      <a:lnTo>
                        <a:pt x="175" y="62"/>
                      </a:lnTo>
                      <a:lnTo>
                        <a:pt x="176" y="62"/>
                      </a:lnTo>
                      <a:lnTo>
                        <a:pt x="177" y="61"/>
                      </a:lnTo>
                      <a:lnTo>
                        <a:pt x="178" y="61"/>
                      </a:lnTo>
                      <a:lnTo>
                        <a:pt x="179" y="61"/>
                      </a:lnTo>
                      <a:lnTo>
                        <a:pt x="179" y="60"/>
                      </a:lnTo>
                      <a:lnTo>
                        <a:pt x="180" y="60"/>
                      </a:lnTo>
                      <a:lnTo>
                        <a:pt x="181" y="60"/>
                      </a:lnTo>
                      <a:lnTo>
                        <a:pt x="182" y="60"/>
                      </a:lnTo>
                      <a:lnTo>
                        <a:pt x="182" y="59"/>
                      </a:lnTo>
                      <a:lnTo>
                        <a:pt x="183" y="59"/>
                      </a:lnTo>
                      <a:lnTo>
                        <a:pt x="184" y="59"/>
                      </a:lnTo>
                      <a:lnTo>
                        <a:pt x="185" y="59"/>
                      </a:lnTo>
                      <a:lnTo>
                        <a:pt x="186" y="60"/>
                      </a:lnTo>
                      <a:lnTo>
                        <a:pt x="187" y="60"/>
                      </a:lnTo>
                      <a:lnTo>
                        <a:pt x="192" y="57"/>
                      </a:lnTo>
                      <a:lnTo>
                        <a:pt x="225" y="30"/>
                      </a:lnTo>
                      <a:lnTo>
                        <a:pt x="232" y="28"/>
                      </a:lnTo>
                      <a:lnTo>
                        <a:pt x="250" y="1"/>
                      </a:lnTo>
                      <a:lnTo>
                        <a:pt x="250" y="2"/>
                      </a:lnTo>
                      <a:lnTo>
                        <a:pt x="251" y="3"/>
                      </a:lnTo>
                      <a:lnTo>
                        <a:pt x="251" y="4"/>
                      </a:lnTo>
                      <a:lnTo>
                        <a:pt x="252" y="4"/>
                      </a:lnTo>
                      <a:lnTo>
                        <a:pt x="252" y="5"/>
                      </a:lnTo>
                      <a:lnTo>
                        <a:pt x="253" y="5"/>
                      </a:lnTo>
                      <a:lnTo>
                        <a:pt x="254" y="5"/>
                      </a:lnTo>
                      <a:lnTo>
                        <a:pt x="255" y="5"/>
                      </a:lnTo>
                      <a:lnTo>
                        <a:pt x="256" y="5"/>
                      </a:lnTo>
                      <a:lnTo>
                        <a:pt x="257" y="5"/>
                      </a:lnTo>
                      <a:lnTo>
                        <a:pt x="257" y="6"/>
                      </a:lnTo>
                      <a:lnTo>
                        <a:pt x="258" y="6"/>
                      </a:lnTo>
                      <a:lnTo>
                        <a:pt x="258" y="7"/>
                      </a:lnTo>
                      <a:lnTo>
                        <a:pt x="258" y="8"/>
                      </a:lnTo>
                      <a:lnTo>
                        <a:pt x="259" y="8"/>
                      </a:lnTo>
                      <a:lnTo>
                        <a:pt x="259" y="9"/>
                      </a:lnTo>
                      <a:lnTo>
                        <a:pt x="259" y="10"/>
                      </a:lnTo>
                      <a:lnTo>
                        <a:pt x="259" y="11"/>
                      </a:lnTo>
                      <a:lnTo>
                        <a:pt x="260" y="11"/>
                      </a:lnTo>
                      <a:lnTo>
                        <a:pt x="261" y="12"/>
                      </a:lnTo>
                      <a:lnTo>
                        <a:pt x="262" y="12"/>
                      </a:lnTo>
                      <a:lnTo>
                        <a:pt x="270" y="12"/>
                      </a:lnTo>
                      <a:lnTo>
                        <a:pt x="270" y="11"/>
                      </a:lnTo>
                      <a:lnTo>
                        <a:pt x="271" y="10"/>
                      </a:lnTo>
                      <a:lnTo>
                        <a:pt x="271" y="9"/>
                      </a:lnTo>
                      <a:lnTo>
                        <a:pt x="272" y="8"/>
                      </a:lnTo>
                      <a:lnTo>
                        <a:pt x="274" y="6"/>
                      </a:lnTo>
                      <a:lnTo>
                        <a:pt x="275" y="5"/>
                      </a:lnTo>
                      <a:lnTo>
                        <a:pt x="276" y="5"/>
                      </a:lnTo>
                      <a:lnTo>
                        <a:pt x="277" y="5"/>
                      </a:lnTo>
                      <a:lnTo>
                        <a:pt x="278" y="5"/>
                      </a:lnTo>
                      <a:lnTo>
                        <a:pt x="279" y="5"/>
                      </a:lnTo>
                      <a:lnTo>
                        <a:pt x="280" y="5"/>
                      </a:lnTo>
                      <a:lnTo>
                        <a:pt x="280" y="4"/>
                      </a:lnTo>
                      <a:lnTo>
                        <a:pt x="281" y="5"/>
                      </a:lnTo>
                      <a:lnTo>
                        <a:pt x="282" y="5"/>
                      </a:lnTo>
                      <a:lnTo>
                        <a:pt x="282" y="4"/>
                      </a:lnTo>
                      <a:lnTo>
                        <a:pt x="283" y="3"/>
                      </a:lnTo>
                      <a:lnTo>
                        <a:pt x="283" y="2"/>
                      </a:lnTo>
                      <a:lnTo>
                        <a:pt x="284" y="2"/>
                      </a:lnTo>
                      <a:lnTo>
                        <a:pt x="285" y="1"/>
                      </a:lnTo>
                      <a:lnTo>
                        <a:pt x="287" y="1"/>
                      </a:lnTo>
                    </a:path>
                  </a:pathLst>
                </a:custGeom>
                <a:solidFill>
                  <a:srgbClr val="5088AE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2" name="Freeform 132">
                  <a:extLst>
                    <a:ext uri="{FF2B5EF4-FFF2-40B4-BE49-F238E27FC236}">
                      <a16:creationId xmlns:a16="http://schemas.microsoft.com/office/drawing/2014/main" id="{615E2018-CE02-48F7-AB58-6674AB04486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87750" y="2319338"/>
                  <a:ext cx="460375" cy="303212"/>
                </a:xfrm>
                <a:custGeom>
                  <a:avLst/>
                  <a:gdLst>
                    <a:gd name="T0" fmla="*/ 17 w 290"/>
                    <a:gd name="T1" fmla="*/ 34 h 191"/>
                    <a:gd name="T2" fmla="*/ 28 w 290"/>
                    <a:gd name="T3" fmla="*/ 33 h 191"/>
                    <a:gd name="T4" fmla="*/ 38 w 290"/>
                    <a:gd name="T5" fmla="*/ 28 h 191"/>
                    <a:gd name="T6" fmla="*/ 47 w 290"/>
                    <a:gd name="T7" fmla="*/ 26 h 191"/>
                    <a:gd name="T8" fmla="*/ 56 w 290"/>
                    <a:gd name="T9" fmla="*/ 28 h 191"/>
                    <a:gd name="T10" fmla="*/ 66 w 290"/>
                    <a:gd name="T11" fmla="*/ 26 h 191"/>
                    <a:gd name="T12" fmla="*/ 69 w 290"/>
                    <a:gd name="T13" fmla="*/ 17 h 191"/>
                    <a:gd name="T14" fmla="*/ 72 w 290"/>
                    <a:gd name="T15" fmla="*/ 9 h 191"/>
                    <a:gd name="T16" fmla="*/ 81 w 290"/>
                    <a:gd name="T17" fmla="*/ 13 h 191"/>
                    <a:gd name="T18" fmla="*/ 88 w 290"/>
                    <a:gd name="T19" fmla="*/ 16 h 191"/>
                    <a:gd name="T20" fmla="*/ 93 w 290"/>
                    <a:gd name="T21" fmla="*/ 8 h 191"/>
                    <a:gd name="T22" fmla="*/ 99 w 290"/>
                    <a:gd name="T23" fmla="*/ 8 h 191"/>
                    <a:gd name="T24" fmla="*/ 102 w 290"/>
                    <a:gd name="T25" fmla="*/ 15 h 191"/>
                    <a:gd name="T26" fmla="*/ 112 w 290"/>
                    <a:gd name="T27" fmla="*/ 16 h 191"/>
                    <a:gd name="T28" fmla="*/ 122 w 290"/>
                    <a:gd name="T29" fmla="*/ 16 h 191"/>
                    <a:gd name="T30" fmla="*/ 131 w 290"/>
                    <a:gd name="T31" fmla="*/ 16 h 191"/>
                    <a:gd name="T32" fmla="*/ 135 w 290"/>
                    <a:gd name="T33" fmla="*/ 25 h 191"/>
                    <a:gd name="T34" fmla="*/ 144 w 290"/>
                    <a:gd name="T35" fmla="*/ 28 h 191"/>
                    <a:gd name="T36" fmla="*/ 151 w 290"/>
                    <a:gd name="T37" fmla="*/ 26 h 191"/>
                    <a:gd name="T38" fmla="*/ 154 w 290"/>
                    <a:gd name="T39" fmla="*/ 17 h 191"/>
                    <a:gd name="T40" fmla="*/ 161 w 290"/>
                    <a:gd name="T41" fmla="*/ 11 h 191"/>
                    <a:gd name="T42" fmla="*/ 167 w 290"/>
                    <a:gd name="T43" fmla="*/ 7 h 191"/>
                    <a:gd name="T44" fmla="*/ 167 w 290"/>
                    <a:gd name="T45" fmla="*/ 0 h 191"/>
                    <a:gd name="T46" fmla="*/ 175 w 290"/>
                    <a:gd name="T47" fmla="*/ 6 h 191"/>
                    <a:gd name="T48" fmla="*/ 184 w 290"/>
                    <a:gd name="T49" fmla="*/ 12 h 191"/>
                    <a:gd name="T50" fmla="*/ 192 w 290"/>
                    <a:gd name="T51" fmla="*/ 11 h 191"/>
                    <a:gd name="T52" fmla="*/ 202 w 290"/>
                    <a:gd name="T53" fmla="*/ 6 h 191"/>
                    <a:gd name="T54" fmla="*/ 212 w 290"/>
                    <a:gd name="T55" fmla="*/ 5 h 191"/>
                    <a:gd name="T56" fmla="*/ 220 w 290"/>
                    <a:gd name="T57" fmla="*/ 5 h 191"/>
                    <a:gd name="T58" fmla="*/ 225 w 290"/>
                    <a:gd name="T59" fmla="*/ 13 h 191"/>
                    <a:gd name="T60" fmla="*/ 225 w 290"/>
                    <a:gd name="T61" fmla="*/ 23 h 191"/>
                    <a:gd name="T62" fmla="*/ 235 w 290"/>
                    <a:gd name="T63" fmla="*/ 24 h 191"/>
                    <a:gd name="T64" fmla="*/ 246 w 290"/>
                    <a:gd name="T65" fmla="*/ 23 h 191"/>
                    <a:gd name="T66" fmla="*/ 255 w 290"/>
                    <a:gd name="T67" fmla="*/ 26 h 191"/>
                    <a:gd name="T68" fmla="*/ 265 w 290"/>
                    <a:gd name="T69" fmla="*/ 22 h 191"/>
                    <a:gd name="T70" fmla="*/ 272 w 290"/>
                    <a:gd name="T71" fmla="*/ 28 h 191"/>
                    <a:gd name="T72" fmla="*/ 276 w 290"/>
                    <a:gd name="T73" fmla="*/ 36 h 191"/>
                    <a:gd name="T74" fmla="*/ 285 w 290"/>
                    <a:gd name="T75" fmla="*/ 46 h 191"/>
                    <a:gd name="T76" fmla="*/ 290 w 290"/>
                    <a:gd name="T77" fmla="*/ 56 h 191"/>
                    <a:gd name="T78" fmla="*/ 283 w 290"/>
                    <a:gd name="T79" fmla="*/ 62 h 191"/>
                    <a:gd name="T80" fmla="*/ 283 w 290"/>
                    <a:gd name="T81" fmla="*/ 72 h 191"/>
                    <a:gd name="T82" fmla="*/ 285 w 290"/>
                    <a:gd name="T83" fmla="*/ 81 h 191"/>
                    <a:gd name="T84" fmla="*/ 285 w 290"/>
                    <a:gd name="T85" fmla="*/ 90 h 191"/>
                    <a:gd name="T86" fmla="*/ 286 w 290"/>
                    <a:gd name="T87" fmla="*/ 99 h 191"/>
                    <a:gd name="T88" fmla="*/ 283 w 290"/>
                    <a:gd name="T89" fmla="*/ 107 h 191"/>
                    <a:gd name="T90" fmla="*/ 284 w 290"/>
                    <a:gd name="T91" fmla="*/ 116 h 191"/>
                    <a:gd name="T92" fmla="*/ 280 w 290"/>
                    <a:gd name="T93" fmla="*/ 124 h 191"/>
                    <a:gd name="T94" fmla="*/ 274 w 290"/>
                    <a:gd name="T95" fmla="*/ 133 h 191"/>
                    <a:gd name="T96" fmla="*/ 266 w 290"/>
                    <a:gd name="T97" fmla="*/ 135 h 191"/>
                    <a:gd name="T98" fmla="*/ 254 w 290"/>
                    <a:gd name="T99" fmla="*/ 137 h 191"/>
                    <a:gd name="T100" fmla="*/ 243 w 290"/>
                    <a:gd name="T101" fmla="*/ 141 h 191"/>
                    <a:gd name="T102" fmla="*/ 238 w 290"/>
                    <a:gd name="T103" fmla="*/ 151 h 191"/>
                    <a:gd name="T104" fmla="*/ 235 w 290"/>
                    <a:gd name="T105" fmla="*/ 160 h 191"/>
                    <a:gd name="T106" fmla="*/ 238 w 290"/>
                    <a:gd name="T107" fmla="*/ 168 h 191"/>
                    <a:gd name="T108" fmla="*/ 239 w 290"/>
                    <a:gd name="T109" fmla="*/ 179 h 191"/>
                    <a:gd name="T110" fmla="*/ 243 w 290"/>
                    <a:gd name="T111" fmla="*/ 188 h 191"/>
                    <a:gd name="T112" fmla="*/ 122 w 290"/>
                    <a:gd name="T113" fmla="*/ 185 h 191"/>
                    <a:gd name="T114" fmla="*/ 16 w 290"/>
                    <a:gd name="T115" fmla="*/ 180 h 191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290"/>
                    <a:gd name="T175" fmla="*/ 0 h 191"/>
                    <a:gd name="T176" fmla="*/ 290 w 290"/>
                    <a:gd name="T177" fmla="*/ 191 h 191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290" h="191">
                      <a:moveTo>
                        <a:pt x="9" y="38"/>
                      </a:moveTo>
                      <a:lnTo>
                        <a:pt x="10" y="38"/>
                      </a:lnTo>
                      <a:lnTo>
                        <a:pt x="10" y="37"/>
                      </a:lnTo>
                      <a:lnTo>
                        <a:pt x="11" y="37"/>
                      </a:lnTo>
                      <a:lnTo>
                        <a:pt x="11" y="36"/>
                      </a:lnTo>
                      <a:lnTo>
                        <a:pt x="12" y="36"/>
                      </a:lnTo>
                      <a:lnTo>
                        <a:pt x="13" y="35"/>
                      </a:lnTo>
                      <a:lnTo>
                        <a:pt x="14" y="35"/>
                      </a:lnTo>
                      <a:lnTo>
                        <a:pt x="15" y="35"/>
                      </a:lnTo>
                      <a:lnTo>
                        <a:pt x="16" y="35"/>
                      </a:lnTo>
                      <a:lnTo>
                        <a:pt x="17" y="34"/>
                      </a:lnTo>
                      <a:lnTo>
                        <a:pt x="18" y="34"/>
                      </a:lnTo>
                      <a:lnTo>
                        <a:pt x="19" y="34"/>
                      </a:lnTo>
                      <a:lnTo>
                        <a:pt x="20" y="34"/>
                      </a:lnTo>
                      <a:lnTo>
                        <a:pt x="21" y="34"/>
                      </a:lnTo>
                      <a:lnTo>
                        <a:pt x="22" y="34"/>
                      </a:lnTo>
                      <a:lnTo>
                        <a:pt x="23" y="34"/>
                      </a:lnTo>
                      <a:lnTo>
                        <a:pt x="24" y="34"/>
                      </a:lnTo>
                      <a:lnTo>
                        <a:pt x="25" y="34"/>
                      </a:lnTo>
                      <a:lnTo>
                        <a:pt x="26" y="34"/>
                      </a:lnTo>
                      <a:lnTo>
                        <a:pt x="27" y="34"/>
                      </a:lnTo>
                      <a:lnTo>
                        <a:pt x="28" y="33"/>
                      </a:lnTo>
                      <a:lnTo>
                        <a:pt x="29" y="33"/>
                      </a:lnTo>
                      <a:lnTo>
                        <a:pt x="30" y="32"/>
                      </a:lnTo>
                      <a:lnTo>
                        <a:pt x="31" y="32"/>
                      </a:lnTo>
                      <a:lnTo>
                        <a:pt x="32" y="32"/>
                      </a:lnTo>
                      <a:lnTo>
                        <a:pt x="33" y="31"/>
                      </a:lnTo>
                      <a:lnTo>
                        <a:pt x="34" y="31"/>
                      </a:lnTo>
                      <a:lnTo>
                        <a:pt x="35" y="30"/>
                      </a:lnTo>
                      <a:lnTo>
                        <a:pt x="36" y="29"/>
                      </a:lnTo>
                      <a:lnTo>
                        <a:pt x="37" y="28"/>
                      </a:lnTo>
                      <a:lnTo>
                        <a:pt x="38" y="28"/>
                      </a:lnTo>
                      <a:lnTo>
                        <a:pt x="39" y="28"/>
                      </a:lnTo>
                      <a:lnTo>
                        <a:pt x="40" y="28"/>
                      </a:lnTo>
                      <a:lnTo>
                        <a:pt x="41" y="28"/>
                      </a:lnTo>
                      <a:lnTo>
                        <a:pt x="42" y="28"/>
                      </a:lnTo>
                      <a:lnTo>
                        <a:pt x="43" y="28"/>
                      </a:lnTo>
                      <a:lnTo>
                        <a:pt x="44" y="28"/>
                      </a:lnTo>
                      <a:lnTo>
                        <a:pt x="45" y="28"/>
                      </a:lnTo>
                      <a:lnTo>
                        <a:pt x="45" y="27"/>
                      </a:lnTo>
                      <a:lnTo>
                        <a:pt x="46" y="27"/>
                      </a:lnTo>
                      <a:lnTo>
                        <a:pt x="47" y="26"/>
                      </a:lnTo>
                      <a:lnTo>
                        <a:pt x="48" y="25"/>
                      </a:lnTo>
                      <a:lnTo>
                        <a:pt x="49" y="25"/>
                      </a:lnTo>
                      <a:lnTo>
                        <a:pt x="50" y="24"/>
                      </a:lnTo>
                      <a:lnTo>
                        <a:pt x="51" y="24"/>
                      </a:lnTo>
                      <a:lnTo>
                        <a:pt x="52" y="25"/>
                      </a:lnTo>
                      <a:lnTo>
                        <a:pt x="53" y="25"/>
                      </a:lnTo>
                      <a:lnTo>
                        <a:pt x="54" y="25"/>
                      </a:lnTo>
                      <a:lnTo>
                        <a:pt x="55" y="26"/>
                      </a:lnTo>
                      <a:lnTo>
                        <a:pt x="55" y="27"/>
                      </a:lnTo>
                      <a:lnTo>
                        <a:pt x="56" y="28"/>
                      </a:lnTo>
                      <a:lnTo>
                        <a:pt x="57" y="28"/>
                      </a:lnTo>
                      <a:lnTo>
                        <a:pt x="57" y="29"/>
                      </a:lnTo>
                      <a:lnTo>
                        <a:pt x="58" y="29"/>
                      </a:lnTo>
                      <a:lnTo>
                        <a:pt x="59" y="29"/>
                      </a:lnTo>
                      <a:lnTo>
                        <a:pt x="60" y="28"/>
                      </a:lnTo>
                      <a:lnTo>
                        <a:pt x="61" y="28"/>
                      </a:lnTo>
                      <a:lnTo>
                        <a:pt x="62" y="28"/>
                      </a:lnTo>
                      <a:lnTo>
                        <a:pt x="63" y="28"/>
                      </a:lnTo>
                      <a:lnTo>
                        <a:pt x="64" y="27"/>
                      </a:lnTo>
                      <a:lnTo>
                        <a:pt x="65" y="27"/>
                      </a:lnTo>
                      <a:lnTo>
                        <a:pt x="66" y="26"/>
                      </a:lnTo>
                      <a:lnTo>
                        <a:pt x="67" y="26"/>
                      </a:lnTo>
                      <a:lnTo>
                        <a:pt x="68" y="25"/>
                      </a:lnTo>
                      <a:lnTo>
                        <a:pt x="68" y="24"/>
                      </a:lnTo>
                      <a:lnTo>
                        <a:pt x="69" y="24"/>
                      </a:lnTo>
                      <a:lnTo>
                        <a:pt x="69" y="23"/>
                      </a:lnTo>
                      <a:lnTo>
                        <a:pt x="70" y="22"/>
                      </a:lnTo>
                      <a:lnTo>
                        <a:pt x="70" y="21"/>
                      </a:lnTo>
                      <a:lnTo>
                        <a:pt x="70" y="20"/>
                      </a:lnTo>
                      <a:lnTo>
                        <a:pt x="69" y="19"/>
                      </a:lnTo>
                      <a:lnTo>
                        <a:pt x="69" y="18"/>
                      </a:lnTo>
                      <a:lnTo>
                        <a:pt x="69" y="17"/>
                      </a:lnTo>
                      <a:lnTo>
                        <a:pt x="69" y="16"/>
                      </a:lnTo>
                      <a:lnTo>
                        <a:pt x="69" y="15"/>
                      </a:lnTo>
                      <a:lnTo>
                        <a:pt x="69" y="14"/>
                      </a:lnTo>
                      <a:lnTo>
                        <a:pt x="69" y="13"/>
                      </a:lnTo>
                      <a:lnTo>
                        <a:pt x="69" y="12"/>
                      </a:lnTo>
                      <a:lnTo>
                        <a:pt x="69" y="11"/>
                      </a:lnTo>
                      <a:lnTo>
                        <a:pt x="70" y="11"/>
                      </a:lnTo>
                      <a:lnTo>
                        <a:pt x="71" y="10"/>
                      </a:lnTo>
                      <a:lnTo>
                        <a:pt x="72" y="10"/>
                      </a:lnTo>
                      <a:lnTo>
                        <a:pt x="72" y="9"/>
                      </a:lnTo>
                      <a:lnTo>
                        <a:pt x="73" y="9"/>
                      </a:lnTo>
                      <a:lnTo>
                        <a:pt x="74" y="9"/>
                      </a:lnTo>
                      <a:lnTo>
                        <a:pt x="75" y="9"/>
                      </a:lnTo>
                      <a:lnTo>
                        <a:pt x="76" y="9"/>
                      </a:lnTo>
                      <a:lnTo>
                        <a:pt x="77" y="9"/>
                      </a:lnTo>
                      <a:lnTo>
                        <a:pt x="78" y="10"/>
                      </a:lnTo>
                      <a:lnTo>
                        <a:pt x="78" y="11"/>
                      </a:lnTo>
                      <a:lnTo>
                        <a:pt x="79" y="11"/>
                      </a:lnTo>
                      <a:lnTo>
                        <a:pt x="80" y="11"/>
                      </a:lnTo>
                      <a:lnTo>
                        <a:pt x="80" y="12"/>
                      </a:lnTo>
                      <a:lnTo>
                        <a:pt x="81" y="13"/>
                      </a:lnTo>
                      <a:lnTo>
                        <a:pt x="82" y="13"/>
                      </a:lnTo>
                      <a:lnTo>
                        <a:pt x="82" y="14"/>
                      </a:lnTo>
                      <a:lnTo>
                        <a:pt x="83" y="15"/>
                      </a:lnTo>
                      <a:lnTo>
                        <a:pt x="83" y="16"/>
                      </a:lnTo>
                      <a:lnTo>
                        <a:pt x="84" y="16"/>
                      </a:lnTo>
                      <a:lnTo>
                        <a:pt x="85" y="17"/>
                      </a:lnTo>
                      <a:lnTo>
                        <a:pt x="86" y="17"/>
                      </a:lnTo>
                      <a:lnTo>
                        <a:pt x="86" y="18"/>
                      </a:lnTo>
                      <a:lnTo>
                        <a:pt x="86" y="17"/>
                      </a:lnTo>
                      <a:lnTo>
                        <a:pt x="87" y="17"/>
                      </a:lnTo>
                      <a:lnTo>
                        <a:pt x="88" y="17"/>
                      </a:lnTo>
                      <a:lnTo>
                        <a:pt x="88" y="16"/>
                      </a:lnTo>
                      <a:lnTo>
                        <a:pt x="89" y="16"/>
                      </a:lnTo>
                      <a:lnTo>
                        <a:pt x="89" y="15"/>
                      </a:lnTo>
                      <a:lnTo>
                        <a:pt x="90" y="15"/>
                      </a:lnTo>
                      <a:lnTo>
                        <a:pt x="90" y="14"/>
                      </a:lnTo>
                      <a:lnTo>
                        <a:pt x="91" y="14"/>
                      </a:lnTo>
                      <a:lnTo>
                        <a:pt x="91" y="13"/>
                      </a:lnTo>
                      <a:lnTo>
                        <a:pt x="92" y="12"/>
                      </a:lnTo>
                      <a:lnTo>
                        <a:pt x="92" y="11"/>
                      </a:lnTo>
                      <a:lnTo>
                        <a:pt x="92" y="10"/>
                      </a:lnTo>
                      <a:lnTo>
                        <a:pt x="92" y="9"/>
                      </a:lnTo>
                      <a:lnTo>
                        <a:pt x="93" y="8"/>
                      </a:lnTo>
                      <a:lnTo>
                        <a:pt x="93" y="7"/>
                      </a:lnTo>
                      <a:lnTo>
                        <a:pt x="94" y="6"/>
                      </a:lnTo>
                      <a:lnTo>
                        <a:pt x="94" y="5"/>
                      </a:lnTo>
                      <a:lnTo>
                        <a:pt x="95" y="5"/>
                      </a:lnTo>
                      <a:lnTo>
                        <a:pt x="96" y="5"/>
                      </a:lnTo>
                      <a:lnTo>
                        <a:pt x="97" y="5"/>
                      </a:lnTo>
                      <a:lnTo>
                        <a:pt x="98" y="5"/>
                      </a:lnTo>
                      <a:lnTo>
                        <a:pt x="98" y="6"/>
                      </a:lnTo>
                      <a:lnTo>
                        <a:pt x="99" y="6"/>
                      </a:lnTo>
                      <a:lnTo>
                        <a:pt x="99" y="7"/>
                      </a:lnTo>
                      <a:lnTo>
                        <a:pt x="99" y="8"/>
                      </a:lnTo>
                      <a:lnTo>
                        <a:pt x="99" y="9"/>
                      </a:lnTo>
                      <a:lnTo>
                        <a:pt x="99" y="10"/>
                      </a:lnTo>
                      <a:lnTo>
                        <a:pt x="98" y="11"/>
                      </a:lnTo>
                      <a:lnTo>
                        <a:pt x="98" y="12"/>
                      </a:lnTo>
                      <a:lnTo>
                        <a:pt x="98" y="13"/>
                      </a:lnTo>
                      <a:lnTo>
                        <a:pt x="98" y="14"/>
                      </a:lnTo>
                      <a:lnTo>
                        <a:pt x="98" y="15"/>
                      </a:lnTo>
                      <a:lnTo>
                        <a:pt x="99" y="15"/>
                      </a:lnTo>
                      <a:lnTo>
                        <a:pt x="100" y="15"/>
                      </a:lnTo>
                      <a:lnTo>
                        <a:pt x="101" y="15"/>
                      </a:lnTo>
                      <a:lnTo>
                        <a:pt x="102" y="15"/>
                      </a:lnTo>
                      <a:lnTo>
                        <a:pt x="103" y="14"/>
                      </a:lnTo>
                      <a:lnTo>
                        <a:pt x="105" y="13"/>
                      </a:lnTo>
                      <a:lnTo>
                        <a:pt x="106" y="13"/>
                      </a:lnTo>
                      <a:lnTo>
                        <a:pt x="107" y="13"/>
                      </a:lnTo>
                      <a:lnTo>
                        <a:pt x="108" y="13"/>
                      </a:lnTo>
                      <a:lnTo>
                        <a:pt x="109" y="13"/>
                      </a:lnTo>
                      <a:lnTo>
                        <a:pt x="109" y="14"/>
                      </a:lnTo>
                      <a:lnTo>
                        <a:pt x="109" y="15"/>
                      </a:lnTo>
                      <a:lnTo>
                        <a:pt x="110" y="15"/>
                      </a:lnTo>
                      <a:lnTo>
                        <a:pt x="111" y="16"/>
                      </a:lnTo>
                      <a:lnTo>
                        <a:pt x="112" y="16"/>
                      </a:lnTo>
                      <a:lnTo>
                        <a:pt x="113" y="16"/>
                      </a:lnTo>
                      <a:lnTo>
                        <a:pt x="114" y="16"/>
                      </a:lnTo>
                      <a:lnTo>
                        <a:pt x="115" y="16"/>
                      </a:lnTo>
                      <a:lnTo>
                        <a:pt x="116" y="16"/>
                      </a:lnTo>
                      <a:lnTo>
                        <a:pt x="117" y="16"/>
                      </a:lnTo>
                      <a:lnTo>
                        <a:pt x="118" y="16"/>
                      </a:lnTo>
                      <a:lnTo>
                        <a:pt x="119" y="16"/>
                      </a:lnTo>
                      <a:lnTo>
                        <a:pt x="120" y="16"/>
                      </a:lnTo>
                      <a:lnTo>
                        <a:pt x="121" y="16"/>
                      </a:lnTo>
                      <a:lnTo>
                        <a:pt x="122" y="16"/>
                      </a:lnTo>
                      <a:lnTo>
                        <a:pt x="123" y="16"/>
                      </a:lnTo>
                      <a:lnTo>
                        <a:pt x="124" y="16"/>
                      </a:lnTo>
                      <a:lnTo>
                        <a:pt x="125" y="16"/>
                      </a:lnTo>
                      <a:lnTo>
                        <a:pt x="126" y="16"/>
                      </a:lnTo>
                      <a:lnTo>
                        <a:pt x="127" y="16"/>
                      </a:lnTo>
                      <a:lnTo>
                        <a:pt x="127" y="15"/>
                      </a:lnTo>
                      <a:lnTo>
                        <a:pt x="128" y="15"/>
                      </a:lnTo>
                      <a:lnTo>
                        <a:pt x="129" y="14"/>
                      </a:lnTo>
                      <a:lnTo>
                        <a:pt x="130" y="15"/>
                      </a:lnTo>
                      <a:lnTo>
                        <a:pt x="131" y="15"/>
                      </a:lnTo>
                      <a:lnTo>
                        <a:pt x="131" y="16"/>
                      </a:lnTo>
                      <a:lnTo>
                        <a:pt x="132" y="16"/>
                      </a:lnTo>
                      <a:lnTo>
                        <a:pt x="133" y="17"/>
                      </a:lnTo>
                      <a:lnTo>
                        <a:pt x="133" y="18"/>
                      </a:lnTo>
                      <a:lnTo>
                        <a:pt x="134" y="19"/>
                      </a:lnTo>
                      <a:lnTo>
                        <a:pt x="134" y="20"/>
                      </a:lnTo>
                      <a:lnTo>
                        <a:pt x="134" y="21"/>
                      </a:lnTo>
                      <a:lnTo>
                        <a:pt x="134" y="22"/>
                      </a:lnTo>
                      <a:lnTo>
                        <a:pt x="134" y="23"/>
                      </a:lnTo>
                      <a:lnTo>
                        <a:pt x="135" y="24"/>
                      </a:lnTo>
                      <a:lnTo>
                        <a:pt x="135" y="25"/>
                      </a:lnTo>
                      <a:lnTo>
                        <a:pt x="136" y="26"/>
                      </a:lnTo>
                      <a:lnTo>
                        <a:pt x="136" y="27"/>
                      </a:lnTo>
                      <a:lnTo>
                        <a:pt x="137" y="27"/>
                      </a:lnTo>
                      <a:lnTo>
                        <a:pt x="137" y="28"/>
                      </a:lnTo>
                      <a:lnTo>
                        <a:pt x="138" y="28"/>
                      </a:lnTo>
                      <a:lnTo>
                        <a:pt x="139" y="28"/>
                      </a:lnTo>
                      <a:lnTo>
                        <a:pt x="140" y="28"/>
                      </a:lnTo>
                      <a:lnTo>
                        <a:pt x="141" y="28"/>
                      </a:lnTo>
                      <a:lnTo>
                        <a:pt x="142" y="28"/>
                      </a:lnTo>
                      <a:lnTo>
                        <a:pt x="143" y="28"/>
                      </a:lnTo>
                      <a:lnTo>
                        <a:pt x="144" y="28"/>
                      </a:lnTo>
                      <a:lnTo>
                        <a:pt x="145" y="28"/>
                      </a:lnTo>
                      <a:lnTo>
                        <a:pt x="146" y="28"/>
                      </a:lnTo>
                      <a:lnTo>
                        <a:pt x="147" y="28"/>
                      </a:lnTo>
                      <a:lnTo>
                        <a:pt x="148" y="28"/>
                      </a:lnTo>
                      <a:lnTo>
                        <a:pt x="149" y="28"/>
                      </a:lnTo>
                      <a:lnTo>
                        <a:pt x="150" y="28"/>
                      </a:lnTo>
                      <a:lnTo>
                        <a:pt x="150" y="27"/>
                      </a:lnTo>
                      <a:lnTo>
                        <a:pt x="151" y="27"/>
                      </a:lnTo>
                      <a:lnTo>
                        <a:pt x="151" y="26"/>
                      </a:lnTo>
                      <a:lnTo>
                        <a:pt x="152" y="26"/>
                      </a:lnTo>
                      <a:lnTo>
                        <a:pt x="153" y="25"/>
                      </a:lnTo>
                      <a:lnTo>
                        <a:pt x="153" y="24"/>
                      </a:lnTo>
                      <a:lnTo>
                        <a:pt x="153" y="23"/>
                      </a:lnTo>
                      <a:lnTo>
                        <a:pt x="153" y="22"/>
                      </a:lnTo>
                      <a:lnTo>
                        <a:pt x="153" y="21"/>
                      </a:lnTo>
                      <a:lnTo>
                        <a:pt x="154" y="21"/>
                      </a:lnTo>
                      <a:lnTo>
                        <a:pt x="154" y="20"/>
                      </a:lnTo>
                      <a:lnTo>
                        <a:pt x="154" y="19"/>
                      </a:lnTo>
                      <a:lnTo>
                        <a:pt x="154" y="18"/>
                      </a:lnTo>
                      <a:lnTo>
                        <a:pt x="154" y="17"/>
                      </a:lnTo>
                      <a:lnTo>
                        <a:pt x="154" y="16"/>
                      </a:lnTo>
                      <a:lnTo>
                        <a:pt x="155" y="16"/>
                      </a:lnTo>
                      <a:lnTo>
                        <a:pt x="155" y="15"/>
                      </a:lnTo>
                      <a:lnTo>
                        <a:pt x="156" y="14"/>
                      </a:lnTo>
                      <a:lnTo>
                        <a:pt x="156" y="13"/>
                      </a:lnTo>
                      <a:lnTo>
                        <a:pt x="156" y="12"/>
                      </a:lnTo>
                      <a:lnTo>
                        <a:pt x="157" y="12"/>
                      </a:lnTo>
                      <a:lnTo>
                        <a:pt x="157" y="11"/>
                      </a:lnTo>
                      <a:lnTo>
                        <a:pt x="158" y="11"/>
                      </a:lnTo>
                      <a:lnTo>
                        <a:pt x="159" y="11"/>
                      </a:lnTo>
                      <a:lnTo>
                        <a:pt x="160" y="11"/>
                      </a:lnTo>
                      <a:lnTo>
                        <a:pt x="161" y="11"/>
                      </a:lnTo>
                      <a:lnTo>
                        <a:pt x="162" y="11"/>
                      </a:lnTo>
                      <a:lnTo>
                        <a:pt x="162" y="12"/>
                      </a:lnTo>
                      <a:lnTo>
                        <a:pt x="163" y="12"/>
                      </a:lnTo>
                      <a:lnTo>
                        <a:pt x="164" y="12"/>
                      </a:lnTo>
                      <a:lnTo>
                        <a:pt x="165" y="12"/>
                      </a:lnTo>
                      <a:lnTo>
                        <a:pt x="166" y="11"/>
                      </a:lnTo>
                      <a:lnTo>
                        <a:pt x="167" y="11"/>
                      </a:lnTo>
                      <a:lnTo>
                        <a:pt x="167" y="10"/>
                      </a:lnTo>
                      <a:lnTo>
                        <a:pt x="167" y="9"/>
                      </a:lnTo>
                      <a:lnTo>
                        <a:pt x="167" y="8"/>
                      </a:lnTo>
                      <a:lnTo>
                        <a:pt x="167" y="7"/>
                      </a:lnTo>
                      <a:lnTo>
                        <a:pt x="166" y="6"/>
                      </a:lnTo>
                      <a:lnTo>
                        <a:pt x="165" y="5"/>
                      </a:lnTo>
                      <a:lnTo>
                        <a:pt x="165" y="4"/>
                      </a:lnTo>
                      <a:lnTo>
                        <a:pt x="164" y="4"/>
                      </a:lnTo>
                      <a:lnTo>
                        <a:pt x="164" y="3"/>
                      </a:lnTo>
                      <a:lnTo>
                        <a:pt x="164" y="2"/>
                      </a:lnTo>
                      <a:lnTo>
                        <a:pt x="164" y="1"/>
                      </a:lnTo>
                      <a:lnTo>
                        <a:pt x="165" y="0"/>
                      </a:lnTo>
                      <a:lnTo>
                        <a:pt x="166" y="0"/>
                      </a:lnTo>
                      <a:lnTo>
                        <a:pt x="167" y="0"/>
                      </a:lnTo>
                      <a:lnTo>
                        <a:pt x="168" y="0"/>
                      </a:lnTo>
                      <a:lnTo>
                        <a:pt x="169" y="1"/>
                      </a:lnTo>
                      <a:lnTo>
                        <a:pt x="170" y="2"/>
                      </a:lnTo>
                      <a:lnTo>
                        <a:pt x="171" y="2"/>
                      </a:lnTo>
                      <a:lnTo>
                        <a:pt x="171" y="3"/>
                      </a:lnTo>
                      <a:lnTo>
                        <a:pt x="172" y="3"/>
                      </a:lnTo>
                      <a:lnTo>
                        <a:pt x="172" y="4"/>
                      </a:lnTo>
                      <a:lnTo>
                        <a:pt x="173" y="5"/>
                      </a:lnTo>
                      <a:lnTo>
                        <a:pt x="173" y="6"/>
                      </a:lnTo>
                      <a:lnTo>
                        <a:pt x="174" y="6"/>
                      </a:lnTo>
                      <a:lnTo>
                        <a:pt x="175" y="6"/>
                      </a:lnTo>
                      <a:lnTo>
                        <a:pt x="175" y="7"/>
                      </a:lnTo>
                      <a:lnTo>
                        <a:pt x="177" y="8"/>
                      </a:lnTo>
                      <a:lnTo>
                        <a:pt x="178" y="8"/>
                      </a:lnTo>
                      <a:lnTo>
                        <a:pt x="179" y="8"/>
                      </a:lnTo>
                      <a:lnTo>
                        <a:pt x="179" y="9"/>
                      </a:lnTo>
                      <a:lnTo>
                        <a:pt x="180" y="9"/>
                      </a:lnTo>
                      <a:lnTo>
                        <a:pt x="181" y="10"/>
                      </a:lnTo>
                      <a:lnTo>
                        <a:pt x="182" y="10"/>
                      </a:lnTo>
                      <a:lnTo>
                        <a:pt x="182" y="11"/>
                      </a:lnTo>
                      <a:lnTo>
                        <a:pt x="183" y="11"/>
                      </a:lnTo>
                      <a:lnTo>
                        <a:pt x="184" y="12"/>
                      </a:lnTo>
                      <a:lnTo>
                        <a:pt x="185" y="13"/>
                      </a:lnTo>
                      <a:lnTo>
                        <a:pt x="186" y="14"/>
                      </a:lnTo>
                      <a:lnTo>
                        <a:pt x="187" y="14"/>
                      </a:lnTo>
                      <a:lnTo>
                        <a:pt x="188" y="15"/>
                      </a:lnTo>
                      <a:lnTo>
                        <a:pt x="189" y="15"/>
                      </a:lnTo>
                      <a:lnTo>
                        <a:pt x="189" y="14"/>
                      </a:lnTo>
                      <a:lnTo>
                        <a:pt x="190" y="14"/>
                      </a:lnTo>
                      <a:lnTo>
                        <a:pt x="191" y="13"/>
                      </a:lnTo>
                      <a:lnTo>
                        <a:pt x="191" y="12"/>
                      </a:lnTo>
                      <a:lnTo>
                        <a:pt x="192" y="12"/>
                      </a:lnTo>
                      <a:lnTo>
                        <a:pt x="192" y="11"/>
                      </a:lnTo>
                      <a:lnTo>
                        <a:pt x="193" y="11"/>
                      </a:lnTo>
                      <a:lnTo>
                        <a:pt x="194" y="11"/>
                      </a:lnTo>
                      <a:lnTo>
                        <a:pt x="195" y="10"/>
                      </a:lnTo>
                      <a:lnTo>
                        <a:pt x="196" y="10"/>
                      </a:lnTo>
                      <a:lnTo>
                        <a:pt x="196" y="9"/>
                      </a:lnTo>
                      <a:lnTo>
                        <a:pt x="197" y="9"/>
                      </a:lnTo>
                      <a:lnTo>
                        <a:pt x="197" y="8"/>
                      </a:lnTo>
                      <a:lnTo>
                        <a:pt x="198" y="8"/>
                      </a:lnTo>
                      <a:lnTo>
                        <a:pt x="199" y="8"/>
                      </a:lnTo>
                      <a:lnTo>
                        <a:pt x="200" y="7"/>
                      </a:lnTo>
                      <a:lnTo>
                        <a:pt x="201" y="7"/>
                      </a:lnTo>
                      <a:lnTo>
                        <a:pt x="202" y="6"/>
                      </a:lnTo>
                      <a:lnTo>
                        <a:pt x="203" y="6"/>
                      </a:lnTo>
                      <a:lnTo>
                        <a:pt x="204" y="6"/>
                      </a:lnTo>
                      <a:lnTo>
                        <a:pt x="205" y="5"/>
                      </a:lnTo>
                      <a:lnTo>
                        <a:pt x="206" y="5"/>
                      </a:lnTo>
                      <a:lnTo>
                        <a:pt x="207" y="5"/>
                      </a:lnTo>
                      <a:lnTo>
                        <a:pt x="208" y="5"/>
                      </a:lnTo>
                      <a:lnTo>
                        <a:pt x="209" y="5"/>
                      </a:lnTo>
                      <a:lnTo>
                        <a:pt x="210" y="5"/>
                      </a:lnTo>
                      <a:lnTo>
                        <a:pt x="211" y="5"/>
                      </a:lnTo>
                      <a:lnTo>
                        <a:pt x="212" y="5"/>
                      </a:lnTo>
                      <a:lnTo>
                        <a:pt x="213" y="5"/>
                      </a:lnTo>
                      <a:lnTo>
                        <a:pt x="214" y="5"/>
                      </a:lnTo>
                      <a:lnTo>
                        <a:pt x="215" y="4"/>
                      </a:lnTo>
                      <a:lnTo>
                        <a:pt x="216" y="3"/>
                      </a:lnTo>
                      <a:lnTo>
                        <a:pt x="217" y="3"/>
                      </a:lnTo>
                      <a:lnTo>
                        <a:pt x="218" y="3"/>
                      </a:lnTo>
                      <a:lnTo>
                        <a:pt x="219" y="3"/>
                      </a:lnTo>
                      <a:lnTo>
                        <a:pt x="220" y="3"/>
                      </a:lnTo>
                      <a:lnTo>
                        <a:pt x="220" y="4"/>
                      </a:lnTo>
                      <a:lnTo>
                        <a:pt x="220" y="5"/>
                      </a:lnTo>
                      <a:lnTo>
                        <a:pt x="221" y="5"/>
                      </a:lnTo>
                      <a:lnTo>
                        <a:pt x="222" y="5"/>
                      </a:lnTo>
                      <a:lnTo>
                        <a:pt x="223" y="5"/>
                      </a:lnTo>
                      <a:lnTo>
                        <a:pt x="224" y="6"/>
                      </a:lnTo>
                      <a:lnTo>
                        <a:pt x="224" y="7"/>
                      </a:lnTo>
                      <a:lnTo>
                        <a:pt x="225" y="8"/>
                      </a:lnTo>
                      <a:lnTo>
                        <a:pt x="225" y="9"/>
                      </a:lnTo>
                      <a:lnTo>
                        <a:pt x="225" y="10"/>
                      </a:lnTo>
                      <a:lnTo>
                        <a:pt x="225" y="11"/>
                      </a:lnTo>
                      <a:lnTo>
                        <a:pt x="225" y="12"/>
                      </a:lnTo>
                      <a:lnTo>
                        <a:pt x="225" y="13"/>
                      </a:lnTo>
                      <a:lnTo>
                        <a:pt x="225" y="14"/>
                      </a:lnTo>
                      <a:lnTo>
                        <a:pt x="225" y="15"/>
                      </a:lnTo>
                      <a:lnTo>
                        <a:pt x="225" y="16"/>
                      </a:lnTo>
                      <a:lnTo>
                        <a:pt x="224" y="17"/>
                      </a:lnTo>
                      <a:lnTo>
                        <a:pt x="224" y="18"/>
                      </a:lnTo>
                      <a:lnTo>
                        <a:pt x="224" y="19"/>
                      </a:lnTo>
                      <a:lnTo>
                        <a:pt x="224" y="20"/>
                      </a:lnTo>
                      <a:lnTo>
                        <a:pt x="224" y="21"/>
                      </a:lnTo>
                      <a:lnTo>
                        <a:pt x="224" y="22"/>
                      </a:lnTo>
                      <a:lnTo>
                        <a:pt x="225" y="22"/>
                      </a:lnTo>
                      <a:lnTo>
                        <a:pt x="225" y="23"/>
                      </a:lnTo>
                      <a:lnTo>
                        <a:pt x="225" y="24"/>
                      </a:lnTo>
                      <a:lnTo>
                        <a:pt x="226" y="24"/>
                      </a:lnTo>
                      <a:lnTo>
                        <a:pt x="227" y="24"/>
                      </a:lnTo>
                      <a:lnTo>
                        <a:pt x="228" y="24"/>
                      </a:lnTo>
                      <a:lnTo>
                        <a:pt x="230" y="24"/>
                      </a:lnTo>
                      <a:lnTo>
                        <a:pt x="231" y="24"/>
                      </a:lnTo>
                      <a:lnTo>
                        <a:pt x="232" y="24"/>
                      </a:lnTo>
                      <a:lnTo>
                        <a:pt x="233" y="24"/>
                      </a:lnTo>
                      <a:lnTo>
                        <a:pt x="234" y="24"/>
                      </a:lnTo>
                      <a:lnTo>
                        <a:pt x="235" y="24"/>
                      </a:lnTo>
                      <a:lnTo>
                        <a:pt x="236" y="24"/>
                      </a:lnTo>
                      <a:lnTo>
                        <a:pt x="237" y="24"/>
                      </a:lnTo>
                      <a:lnTo>
                        <a:pt x="238" y="24"/>
                      </a:lnTo>
                      <a:lnTo>
                        <a:pt x="239" y="24"/>
                      </a:lnTo>
                      <a:lnTo>
                        <a:pt x="240" y="24"/>
                      </a:lnTo>
                      <a:lnTo>
                        <a:pt x="241" y="24"/>
                      </a:lnTo>
                      <a:lnTo>
                        <a:pt x="242" y="24"/>
                      </a:lnTo>
                      <a:lnTo>
                        <a:pt x="243" y="24"/>
                      </a:lnTo>
                      <a:lnTo>
                        <a:pt x="243" y="23"/>
                      </a:lnTo>
                      <a:lnTo>
                        <a:pt x="244" y="23"/>
                      </a:lnTo>
                      <a:lnTo>
                        <a:pt x="245" y="23"/>
                      </a:lnTo>
                      <a:lnTo>
                        <a:pt x="246" y="23"/>
                      </a:lnTo>
                      <a:lnTo>
                        <a:pt x="246" y="24"/>
                      </a:lnTo>
                      <a:lnTo>
                        <a:pt x="247" y="24"/>
                      </a:lnTo>
                      <a:lnTo>
                        <a:pt x="248" y="24"/>
                      </a:lnTo>
                      <a:lnTo>
                        <a:pt x="249" y="24"/>
                      </a:lnTo>
                      <a:lnTo>
                        <a:pt x="249" y="25"/>
                      </a:lnTo>
                      <a:lnTo>
                        <a:pt x="250" y="25"/>
                      </a:lnTo>
                      <a:lnTo>
                        <a:pt x="251" y="25"/>
                      </a:lnTo>
                      <a:lnTo>
                        <a:pt x="252" y="25"/>
                      </a:lnTo>
                      <a:lnTo>
                        <a:pt x="253" y="26"/>
                      </a:lnTo>
                      <a:lnTo>
                        <a:pt x="254" y="26"/>
                      </a:lnTo>
                      <a:lnTo>
                        <a:pt x="255" y="26"/>
                      </a:lnTo>
                      <a:lnTo>
                        <a:pt x="256" y="26"/>
                      </a:lnTo>
                      <a:lnTo>
                        <a:pt x="257" y="27"/>
                      </a:lnTo>
                      <a:lnTo>
                        <a:pt x="258" y="27"/>
                      </a:lnTo>
                      <a:lnTo>
                        <a:pt x="259" y="26"/>
                      </a:lnTo>
                      <a:lnTo>
                        <a:pt x="260" y="26"/>
                      </a:lnTo>
                      <a:lnTo>
                        <a:pt x="260" y="25"/>
                      </a:lnTo>
                      <a:lnTo>
                        <a:pt x="261" y="24"/>
                      </a:lnTo>
                      <a:lnTo>
                        <a:pt x="261" y="23"/>
                      </a:lnTo>
                      <a:lnTo>
                        <a:pt x="262" y="23"/>
                      </a:lnTo>
                      <a:lnTo>
                        <a:pt x="263" y="22"/>
                      </a:lnTo>
                      <a:lnTo>
                        <a:pt x="264" y="22"/>
                      </a:lnTo>
                      <a:lnTo>
                        <a:pt x="265" y="22"/>
                      </a:lnTo>
                      <a:lnTo>
                        <a:pt x="266" y="22"/>
                      </a:lnTo>
                      <a:lnTo>
                        <a:pt x="266" y="23"/>
                      </a:lnTo>
                      <a:lnTo>
                        <a:pt x="267" y="23"/>
                      </a:lnTo>
                      <a:lnTo>
                        <a:pt x="268" y="23"/>
                      </a:lnTo>
                      <a:lnTo>
                        <a:pt x="269" y="24"/>
                      </a:lnTo>
                      <a:lnTo>
                        <a:pt x="270" y="24"/>
                      </a:lnTo>
                      <a:lnTo>
                        <a:pt x="271" y="25"/>
                      </a:lnTo>
                      <a:lnTo>
                        <a:pt x="271" y="26"/>
                      </a:lnTo>
                      <a:lnTo>
                        <a:pt x="272" y="26"/>
                      </a:lnTo>
                      <a:lnTo>
                        <a:pt x="272" y="27"/>
                      </a:lnTo>
                      <a:lnTo>
                        <a:pt x="272" y="28"/>
                      </a:lnTo>
                      <a:lnTo>
                        <a:pt x="272" y="29"/>
                      </a:lnTo>
                      <a:lnTo>
                        <a:pt x="272" y="30"/>
                      </a:lnTo>
                      <a:lnTo>
                        <a:pt x="272" y="31"/>
                      </a:lnTo>
                      <a:lnTo>
                        <a:pt x="272" y="32"/>
                      </a:lnTo>
                      <a:lnTo>
                        <a:pt x="272" y="33"/>
                      </a:lnTo>
                      <a:lnTo>
                        <a:pt x="272" y="34"/>
                      </a:lnTo>
                      <a:lnTo>
                        <a:pt x="273" y="34"/>
                      </a:lnTo>
                      <a:lnTo>
                        <a:pt x="274" y="34"/>
                      </a:lnTo>
                      <a:lnTo>
                        <a:pt x="275" y="35"/>
                      </a:lnTo>
                      <a:lnTo>
                        <a:pt x="275" y="36"/>
                      </a:lnTo>
                      <a:lnTo>
                        <a:pt x="276" y="36"/>
                      </a:lnTo>
                      <a:lnTo>
                        <a:pt x="277" y="37"/>
                      </a:lnTo>
                      <a:lnTo>
                        <a:pt x="278" y="38"/>
                      </a:lnTo>
                      <a:lnTo>
                        <a:pt x="278" y="39"/>
                      </a:lnTo>
                      <a:lnTo>
                        <a:pt x="278" y="40"/>
                      </a:lnTo>
                      <a:lnTo>
                        <a:pt x="279" y="40"/>
                      </a:lnTo>
                      <a:lnTo>
                        <a:pt x="280" y="40"/>
                      </a:lnTo>
                      <a:lnTo>
                        <a:pt x="281" y="41"/>
                      </a:lnTo>
                      <a:lnTo>
                        <a:pt x="282" y="42"/>
                      </a:lnTo>
                      <a:lnTo>
                        <a:pt x="283" y="43"/>
                      </a:lnTo>
                      <a:lnTo>
                        <a:pt x="283" y="44"/>
                      </a:lnTo>
                      <a:lnTo>
                        <a:pt x="284" y="45"/>
                      </a:lnTo>
                      <a:lnTo>
                        <a:pt x="285" y="46"/>
                      </a:lnTo>
                      <a:lnTo>
                        <a:pt x="286" y="46"/>
                      </a:lnTo>
                      <a:lnTo>
                        <a:pt x="287" y="47"/>
                      </a:lnTo>
                      <a:lnTo>
                        <a:pt x="288" y="48"/>
                      </a:lnTo>
                      <a:lnTo>
                        <a:pt x="288" y="49"/>
                      </a:lnTo>
                      <a:lnTo>
                        <a:pt x="288" y="50"/>
                      </a:lnTo>
                      <a:lnTo>
                        <a:pt x="289" y="51"/>
                      </a:lnTo>
                      <a:lnTo>
                        <a:pt x="289" y="52"/>
                      </a:lnTo>
                      <a:lnTo>
                        <a:pt x="289" y="53"/>
                      </a:lnTo>
                      <a:lnTo>
                        <a:pt x="289" y="54"/>
                      </a:lnTo>
                      <a:lnTo>
                        <a:pt x="289" y="55"/>
                      </a:lnTo>
                      <a:lnTo>
                        <a:pt x="290" y="56"/>
                      </a:lnTo>
                      <a:lnTo>
                        <a:pt x="290" y="57"/>
                      </a:lnTo>
                      <a:lnTo>
                        <a:pt x="290" y="58"/>
                      </a:lnTo>
                      <a:lnTo>
                        <a:pt x="289" y="59"/>
                      </a:lnTo>
                      <a:lnTo>
                        <a:pt x="288" y="59"/>
                      </a:lnTo>
                      <a:lnTo>
                        <a:pt x="287" y="59"/>
                      </a:lnTo>
                      <a:lnTo>
                        <a:pt x="286" y="60"/>
                      </a:lnTo>
                      <a:lnTo>
                        <a:pt x="285" y="60"/>
                      </a:lnTo>
                      <a:lnTo>
                        <a:pt x="284" y="60"/>
                      </a:lnTo>
                      <a:lnTo>
                        <a:pt x="283" y="61"/>
                      </a:lnTo>
                      <a:lnTo>
                        <a:pt x="283" y="62"/>
                      </a:lnTo>
                      <a:lnTo>
                        <a:pt x="282" y="63"/>
                      </a:lnTo>
                      <a:lnTo>
                        <a:pt x="282" y="64"/>
                      </a:lnTo>
                      <a:lnTo>
                        <a:pt x="281" y="65"/>
                      </a:lnTo>
                      <a:lnTo>
                        <a:pt x="281" y="66"/>
                      </a:lnTo>
                      <a:lnTo>
                        <a:pt x="282" y="67"/>
                      </a:lnTo>
                      <a:lnTo>
                        <a:pt x="282" y="68"/>
                      </a:lnTo>
                      <a:lnTo>
                        <a:pt x="282" y="69"/>
                      </a:lnTo>
                      <a:lnTo>
                        <a:pt x="283" y="69"/>
                      </a:lnTo>
                      <a:lnTo>
                        <a:pt x="283" y="70"/>
                      </a:lnTo>
                      <a:lnTo>
                        <a:pt x="283" y="71"/>
                      </a:lnTo>
                      <a:lnTo>
                        <a:pt x="283" y="72"/>
                      </a:lnTo>
                      <a:lnTo>
                        <a:pt x="283" y="73"/>
                      </a:lnTo>
                      <a:lnTo>
                        <a:pt x="283" y="74"/>
                      </a:lnTo>
                      <a:lnTo>
                        <a:pt x="284" y="75"/>
                      </a:lnTo>
                      <a:lnTo>
                        <a:pt x="284" y="76"/>
                      </a:lnTo>
                      <a:lnTo>
                        <a:pt x="285" y="77"/>
                      </a:lnTo>
                      <a:lnTo>
                        <a:pt x="285" y="78"/>
                      </a:lnTo>
                      <a:lnTo>
                        <a:pt x="285" y="79"/>
                      </a:lnTo>
                      <a:lnTo>
                        <a:pt x="285" y="80"/>
                      </a:lnTo>
                      <a:lnTo>
                        <a:pt x="285" y="81"/>
                      </a:lnTo>
                      <a:lnTo>
                        <a:pt x="284" y="82"/>
                      </a:lnTo>
                      <a:lnTo>
                        <a:pt x="284" y="83"/>
                      </a:lnTo>
                      <a:lnTo>
                        <a:pt x="283" y="83"/>
                      </a:lnTo>
                      <a:lnTo>
                        <a:pt x="283" y="84"/>
                      </a:lnTo>
                      <a:lnTo>
                        <a:pt x="283" y="85"/>
                      </a:lnTo>
                      <a:lnTo>
                        <a:pt x="283" y="86"/>
                      </a:lnTo>
                      <a:lnTo>
                        <a:pt x="283" y="87"/>
                      </a:lnTo>
                      <a:lnTo>
                        <a:pt x="283" y="88"/>
                      </a:lnTo>
                      <a:lnTo>
                        <a:pt x="285" y="89"/>
                      </a:lnTo>
                      <a:lnTo>
                        <a:pt x="285" y="90"/>
                      </a:lnTo>
                      <a:lnTo>
                        <a:pt x="286" y="90"/>
                      </a:lnTo>
                      <a:lnTo>
                        <a:pt x="286" y="91"/>
                      </a:lnTo>
                      <a:lnTo>
                        <a:pt x="286" y="92"/>
                      </a:lnTo>
                      <a:lnTo>
                        <a:pt x="287" y="93"/>
                      </a:lnTo>
                      <a:lnTo>
                        <a:pt x="287" y="94"/>
                      </a:lnTo>
                      <a:lnTo>
                        <a:pt x="287" y="95"/>
                      </a:lnTo>
                      <a:lnTo>
                        <a:pt x="287" y="96"/>
                      </a:lnTo>
                      <a:lnTo>
                        <a:pt x="287" y="97"/>
                      </a:lnTo>
                      <a:lnTo>
                        <a:pt x="286" y="98"/>
                      </a:lnTo>
                      <a:lnTo>
                        <a:pt x="286" y="99"/>
                      </a:lnTo>
                      <a:lnTo>
                        <a:pt x="286" y="100"/>
                      </a:lnTo>
                      <a:lnTo>
                        <a:pt x="285" y="100"/>
                      </a:lnTo>
                      <a:lnTo>
                        <a:pt x="285" y="101"/>
                      </a:lnTo>
                      <a:lnTo>
                        <a:pt x="285" y="102"/>
                      </a:lnTo>
                      <a:lnTo>
                        <a:pt x="285" y="103"/>
                      </a:lnTo>
                      <a:lnTo>
                        <a:pt x="284" y="103"/>
                      </a:lnTo>
                      <a:lnTo>
                        <a:pt x="284" y="104"/>
                      </a:lnTo>
                      <a:lnTo>
                        <a:pt x="283" y="104"/>
                      </a:lnTo>
                      <a:lnTo>
                        <a:pt x="283" y="105"/>
                      </a:lnTo>
                      <a:lnTo>
                        <a:pt x="283" y="106"/>
                      </a:lnTo>
                      <a:lnTo>
                        <a:pt x="283" y="107"/>
                      </a:lnTo>
                      <a:lnTo>
                        <a:pt x="283" y="108"/>
                      </a:lnTo>
                      <a:lnTo>
                        <a:pt x="283" y="109"/>
                      </a:lnTo>
                      <a:lnTo>
                        <a:pt x="283" y="110"/>
                      </a:lnTo>
                      <a:lnTo>
                        <a:pt x="283" y="111"/>
                      </a:lnTo>
                      <a:lnTo>
                        <a:pt x="283" y="112"/>
                      </a:lnTo>
                      <a:lnTo>
                        <a:pt x="283" y="113"/>
                      </a:lnTo>
                      <a:lnTo>
                        <a:pt x="283" y="114"/>
                      </a:lnTo>
                      <a:lnTo>
                        <a:pt x="284" y="115"/>
                      </a:lnTo>
                      <a:lnTo>
                        <a:pt x="284" y="116"/>
                      </a:lnTo>
                      <a:lnTo>
                        <a:pt x="284" y="117"/>
                      </a:lnTo>
                      <a:lnTo>
                        <a:pt x="285" y="118"/>
                      </a:lnTo>
                      <a:lnTo>
                        <a:pt x="285" y="119"/>
                      </a:lnTo>
                      <a:lnTo>
                        <a:pt x="285" y="120"/>
                      </a:lnTo>
                      <a:lnTo>
                        <a:pt x="285" y="121"/>
                      </a:lnTo>
                      <a:lnTo>
                        <a:pt x="284" y="121"/>
                      </a:lnTo>
                      <a:lnTo>
                        <a:pt x="283" y="122"/>
                      </a:lnTo>
                      <a:lnTo>
                        <a:pt x="283" y="123"/>
                      </a:lnTo>
                      <a:lnTo>
                        <a:pt x="282" y="123"/>
                      </a:lnTo>
                      <a:lnTo>
                        <a:pt x="282" y="124"/>
                      </a:lnTo>
                      <a:lnTo>
                        <a:pt x="281" y="124"/>
                      </a:lnTo>
                      <a:lnTo>
                        <a:pt x="280" y="124"/>
                      </a:lnTo>
                      <a:lnTo>
                        <a:pt x="280" y="125"/>
                      </a:lnTo>
                      <a:lnTo>
                        <a:pt x="279" y="126"/>
                      </a:lnTo>
                      <a:lnTo>
                        <a:pt x="278" y="127"/>
                      </a:lnTo>
                      <a:lnTo>
                        <a:pt x="278" y="128"/>
                      </a:lnTo>
                      <a:lnTo>
                        <a:pt x="277" y="129"/>
                      </a:lnTo>
                      <a:lnTo>
                        <a:pt x="277" y="130"/>
                      </a:lnTo>
                      <a:lnTo>
                        <a:pt x="276" y="131"/>
                      </a:lnTo>
                      <a:lnTo>
                        <a:pt x="276" y="132"/>
                      </a:lnTo>
                      <a:lnTo>
                        <a:pt x="275" y="133"/>
                      </a:lnTo>
                      <a:lnTo>
                        <a:pt x="274" y="133"/>
                      </a:lnTo>
                      <a:lnTo>
                        <a:pt x="273" y="133"/>
                      </a:lnTo>
                      <a:lnTo>
                        <a:pt x="272" y="133"/>
                      </a:lnTo>
                      <a:lnTo>
                        <a:pt x="272" y="134"/>
                      </a:lnTo>
                      <a:lnTo>
                        <a:pt x="271" y="135"/>
                      </a:lnTo>
                      <a:lnTo>
                        <a:pt x="270" y="135"/>
                      </a:lnTo>
                      <a:lnTo>
                        <a:pt x="269" y="135"/>
                      </a:lnTo>
                      <a:lnTo>
                        <a:pt x="269" y="136"/>
                      </a:lnTo>
                      <a:lnTo>
                        <a:pt x="268" y="136"/>
                      </a:lnTo>
                      <a:lnTo>
                        <a:pt x="267" y="136"/>
                      </a:lnTo>
                      <a:lnTo>
                        <a:pt x="266" y="135"/>
                      </a:lnTo>
                      <a:lnTo>
                        <a:pt x="265" y="135"/>
                      </a:lnTo>
                      <a:lnTo>
                        <a:pt x="264" y="135"/>
                      </a:lnTo>
                      <a:lnTo>
                        <a:pt x="263" y="135"/>
                      </a:lnTo>
                      <a:lnTo>
                        <a:pt x="262" y="135"/>
                      </a:lnTo>
                      <a:lnTo>
                        <a:pt x="261" y="135"/>
                      </a:lnTo>
                      <a:lnTo>
                        <a:pt x="260" y="135"/>
                      </a:lnTo>
                      <a:lnTo>
                        <a:pt x="260" y="136"/>
                      </a:lnTo>
                      <a:lnTo>
                        <a:pt x="259" y="136"/>
                      </a:lnTo>
                      <a:lnTo>
                        <a:pt x="258" y="137"/>
                      </a:lnTo>
                      <a:lnTo>
                        <a:pt x="257" y="137"/>
                      </a:lnTo>
                      <a:lnTo>
                        <a:pt x="255" y="137"/>
                      </a:lnTo>
                      <a:lnTo>
                        <a:pt x="254" y="137"/>
                      </a:lnTo>
                      <a:lnTo>
                        <a:pt x="253" y="137"/>
                      </a:lnTo>
                      <a:lnTo>
                        <a:pt x="252" y="138"/>
                      </a:lnTo>
                      <a:lnTo>
                        <a:pt x="251" y="138"/>
                      </a:lnTo>
                      <a:lnTo>
                        <a:pt x="250" y="139"/>
                      </a:lnTo>
                      <a:lnTo>
                        <a:pt x="249" y="139"/>
                      </a:lnTo>
                      <a:lnTo>
                        <a:pt x="248" y="139"/>
                      </a:lnTo>
                      <a:lnTo>
                        <a:pt x="247" y="140"/>
                      </a:lnTo>
                      <a:lnTo>
                        <a:pt x="246" y="140"/>
                      </a:lnTo>
                      <a:lnTo>
                        <a:pt x="245" y="141"/>
                      </a:lnTo>
                      <a:lnTo>
                        <a:pt x="244" y="141"/>
                      </a:lnTo>
                      <a:lnTo>
                        <a:pt x="243" y="141"/>
                      </a:lnTo>
                      <a:lnTo>
                        <a:pt x="243" y="142"/>
                      </a:lnTo>
                      <a:lnTo>
                        <a:pt x="242" y="143"/>
                      </a:lnTo>
                      <a:lnTo>
                        <a:pt x="241" y="144"/>
                      </a:lnTo>
                      <a:lnTo>
                        <a:pt x="241" y="145"/>
                      </a:lnTo>
                      <a:lnTo>
                        <a:pt x="240" y="146"/>
                      </a:lnTo>
                      <a:lnTo>
                        <a:pt x="240" y="147"/>
                      </a:lnTo>
                      <a:lnTo>
                        <a:pt x="240" y="148"/>
                      </a:lnTo>
                      <a:lnTo>
                        <a:pt x="240" y="149"/>
                      </a:lnTo>
                      <a:lnTo>
                        <a:pt x="239" y="150"/>
                      </a:lnTo>
                      <a:lnTo>
                        <a:pt x="238" y="151"/>
                      </a:lnTo>
                      <a:lnTo>
                        <a:pt x="238" y="152"/>
                      </a:lnTo>
                      <a:lnTo>
                        <a:pt x="237" y="152"/>
                      </a:lnTo>
                      <a:lnTo>
                        <a:pt x="237" y="153"/>
                      </a:lnTo>
                      <a:lnTo>
                        <a:pt x="236" y="154"/>
                      </a:lnTo>
                      <a:lnTo>
                        <a:pt x="236" y="155"/>
                      </a:lnTo>
                      <a:lnTo>
                        <a:pt x="235" y="155"/>
                      </a:lnTo>
                      <a:lnTo>
                        <a:pt x="235" y="156"/>
                      </a:lnTo>
                      <a:lnTo>
                        <a:pt x="235" y="157"/>
                      </a:lnTo>
                      <a:lnTo>
                        <a:pt x="235" y="158"/>
                      </a:lnTo>
                      <a:lnTo>
                        <a:pt x="235" y="159"/>
                      </a:lnTo>
                      <a:lnTo>
                        <a:pt x="235" y="160"/>
                      </a:lnTo>
                      <a:lnTo>
                        <a:pt x="235" y="161"/>
                      </a:lnTo>
                      <a:lnTo>
                        <a:pt x="235" y="162"/>
                      </a:lnTo>
                      <a:lnTo>
                        <a:pt x="235" y="163"/>
                      </a:lnTo>
                      <a:lnTo>
                        <a:pt x="235" y="164"/>
                      </a:lnTo>
                      <a:lnTo>
                        <a:pt x="236" y="165"/>
                      </a:lnTo>
                      <a:lnTo>
                        <a:pt x="236" y="166"/>
                      </a:lnTo>
                      <a:lnTo>
                        <a:pt x="237" y="166"/>
                      </a:lnTo>
                      <a:lnTo>
                        <a:pt x="237" y="167"/>
                      </a:lnTo>
                      <a:lnTo>
                        <a:pt x="237" y="168"/>
                      </a:lnTo>
                      <a:lnTo>
                        <a:pt x="238" y="168"/>
                      </a:lnTo>
                      <a:lnTo>
                        <a:pt x="238" y="169"/>
                      </a:lnTo>
                      <a:lnTo>
                        <a:pt x="239" y="170"/>
                      </a:lnTo>
                      <a:lnTo>
                        <a:pt x="239" y="171"/>
                      </a:lnTo>
                      <a:lnTo>
                        <a:pt x="239" y="172"/>
                      </a:lnTo>
                      <a:lnTo>
                        <a:pt x="239" y="173"/>
                      </a:lnTo>
                      <a:lnTo>
                        <a:pt x="239" y="174"/>
                      </a:lnTo>
                      <a:lnTo>
                        <a:pt x="239" y="175"/>
                      </a:lnTo>
                      <a:lnTo>
                        <a:pt x="239" y="176"/>
                      </a:lnTo>
                      <a:lnTo>
                        <a:pt x="240" y="177"/>
                      </a:lnTo>
                      <a:lnTo>
                        <a:pt x="240" y="178"/>
                      </a:lnTo>
                      <a:lnTo>
                        <a:pt x="239" y="179"/>
                      </a:lnTo>
                      <a:lnTo>
                        <a:pt x="239" y="180"/>
                      </a:lnTo>
                      <a:lnTo>
                        <a:pt x="239" y="181"/>
                      </a:lnTo>
                      <a:lnTo>
                        <a:pt x="240" y="182"/>
                      </a:lnTo>
                      <a:lnTo>
                        <a:pt x="240" y="183"/>
                      </a:lnTo>
                      <a:lnTo>
                        <a:pt x="240" y="184"/>
                      </a:lnTo>
                      <a:lnTo>
                        <a:pt x="240" y="185"/>
                      </a:lnTo>
                      <a:lnTo>
                        <a:pt x="241" y="185"/>
                      </a:lnTo>
                      <a:lnTo>
                        <a:pt x="241" y="186"/>
                      </a:lnTo>
                      <a:lnTo>
                        <a:pt x="242" y="186"/>
                      </a:lnTo>
                      <a:lnTo>
                        <a:pt x="243" y="187"/>
                      </a:lnTo>
                      <a:lnTo>
                        <a:pt x="243" y="188"/>
                      </a:lnTo>
                      <a:lnTo>
                        <a:pt x="244" y="189"/>
                      </a:lnTo>
                      <a:lnTo>
                        <a:pt x="245" y="189"/>
                      </a:lnTo>
                      <a:lnTo>
                        <a:pt x="245" y="190"/>
                      </a:lnTo>
                      <a:lnTo>
                        <a:pt x="246" y="191"/>
                      </a:lnTo>
                      <a:lnTo>
                        <a:pt x="247" y="191"/>
                      </a:lnTo>
                      <a:lnTo>
                        <a:pt x="194" y="190"/>
                      </a:lnTo>
                      <a:lnTo>
                        <a:pt x="183" y="190"/>
                      </a:lnTo>
                      <a:lnTo>
                        <a:pt x="154" y="188"/>
                      </a:lnTo>
                      <a:lnTo>
                        <a:pt x="153" y="188"/>
                      </a:lnTo>
                      <a:lnTo>
                        <a:pt x="122" y="185"/>
                      </a:lnTo>
                      <a:lnTo>
                        <a:pt x="100" y="185"/>
                      </a:lnTo>
                      <a:lnTo>
                        <a:pt x="98" y="185"/>
                      </a:lnTo>
                      <a:lnTo>
                        <a:pt x="97" y="185"/>
                      </a:lnTo>
                      <a:lnTo>
                        <a:pt x="92" y="185"/>
                      </a:lnTo>
                      <a:lnTo>
                        <a:pt x="88" y="184"/>
                      </a:lnTo>
                      <a:lnTo>
                        <a:pt x="86" y="184"/>
                      </a:lnTo>
                      <a:lnTo>
                        <a:pt x="84" y="184"/>
                      </a:lnTo>
                      <a:lnTo>
                        <a:pt x="34" y="181"/>
                      </a:lnTo>
                      <a:lnTo>
                        <a:pt x="33" y="181"/>
                      </a:lnTo>
                      <a:lnTo>
                        <a:pt x="32" y="181"/>
                      </a:lnTo>
                      <a:lnTo>
                        <a:pt x="31" y="181"/>
                      </a:lnTo>
                      <a:lnTo>
                        <a:pt x="16" y="180"/>
                      </a:lnTo>
                      <a:lnTo>
                        <a:pt x="0" y="180"/>
                      </a:lnTo>
                      <a:lnTo>
                        <a:pt x="1" y="169"/>
                      </a:lnTo>
                      <a:lnTo>
                        <a:pt x="1" y="168"/>
                      </a:lnTo>
                      <a:lnTo>
                        <a:pt x="2" y="163"/>
                      </a:lnTo>
                      <a:lnTo>
                        <a:pt x="5" y="111"/>
                      </a:lnTo>
                      <a:lnTo>
                        <a:pt x="8" y="53"/>
                      </a:lnTo>
                      <a:lnTo>
                        <a:pt x="8" y="51"/>
                      </a:lnTo>
                      <a:lnTo>
                        <a:pt x="8" y="48"/>
                      </a:lnTo>
                      <a:lnTo>
                        <a:pt x="9" y="38"/>
                      </a:lnTo>
                    </a:path>
                  </a:pathLst>
                </a:custGeom>
                <a:solidFill>
                  <a:srgbClr val="5088AE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" name="Freeform 133">
                  <a:extLst>
                    <a:ext uri="{FF2B5EF4-FFF2-40B4-BE49-F238E27FC236}">
                      <a16:creationId xmlns:a16="http://schemas.microsoft.com/office/drawing/2014/main" id="{8D88661E-EF3E-4503-AC7E-2E0EFB0C460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532813" y="2349500"/>
                  <a:ext cx="584200" cy="1303338"/>
                </a:xfrm>
                <a:custGeom>
                  <a:avLst/>
                  <a:gdLst>
                    <a:gd name="T0" fmla="*/ 143 w 368"/>
                    <a:gd name="T1" fmla="*/ 149 h 821"/>
                    <a:gd name="T2" fmla="*/ 160 w 368"/>
                    <a:gd name="T3" fmla="*/ 128 h 821"/>
                    <a:gd name="T4" fmla="*/ 152 w 368"/>
                    <a:gd name="T5" fmla="*/ 100 h 821"/>
                    <a:gd name="T6" fmla="*/ 151 w 368"/>
                    <a:gd name="T7" fmla="*/ 83 h 821"/>
                    <a:gd name="T8" fmla="*/ 146 w 368"/>
                    <a:gd name="T9" fmla="*/ 67 h 821"/>
                    <a:gd name="T10" fmla="*/ 142 w 368"/>
                    <a:gd name="T11" fmla="*/ 51 h 821"/>
                    <a:gd name="T12" fmla="*/ 134 w 368"/>
                    <a:gd name="T13" fmla="*/ 38 h 821"/>
                    <a:gd name="T14" fmla="*/ 134 w 368"/>
                    <a:gd name="T15" fmla="*/ 25 h 821"/>
                    <a:gd name="T16" fmla="*/ 152 w 368"/>
                    <a:gd name="T17" fmla="*/ 5 h 821"/>
                    <a:gd name="T18" fmla="*/ 159 w 368"/>
                    <a:gd name="T19" fmla="*/ 24 h 821"/>
                    <a:gd name="T20" fmla="*/ 166 w 368"/>
                    <a:gd name="T21" fmla="*/ 40 h 821"/>
                    <a:gd name="T22" fmla="*/ 171 w 368"/>
                    <a:gd name="T23" fmla="*/ 53 h 821"/>
                    <a:gd name="T24" fmla="*/ 180 w 368"/>
                    <a:gd name="T25" fmla="*/ 75 h 821"/>
                    <a:gd name="T26" fmla="*/ 193 w 368"/>
                    <a:gd name="T27" fmla="*/ 102 h 821"/>
                    <a:gd name="T28" fmla="*/ 211 w 368"/>
                    <a:gd name="T29" fmla="*/ 134 h 821"/>
                    <a:gd name="T30" fmla="*/ 220 w 368"/>
                    <a:gd name="T31" fmla="*/ 149 h 821"/>
                    <a:gd name="T32" fmla="*/ 230 w 368"/>
                    <a:gd name="T33" fmla="*/ 168 h 821"/>
                    <a:gd name="T34" fmla="*/ 240 w 368"/>
                    <a:gd name="T35" fmla="*/ 188 h 821"/>
                    <a:gd name="T36" fmla="*/ 254 w 368"/>
                    <a:gd name="T37" fmla="*/ 215 h 821"/>
                    <a:gd name="T38" fmla="*/ 270 w 368"/>
                    <a:gd name="T39" fmla="*/ 247 h 821"/>
                    <a:gd name="T40" fmla="*/ 279 w 368"/>
                    <a:gd name="T41" fmla="*/ 266 h 821"/>
                    <a:gd name="T42" fmla="*/ 288 w 368"/>
                    <a:gd name="T43" fmla="*/ 282 h 821"/>
                    <a:gd name="T44" fmla="*/ 298 w 368"/>
                    <a:gd name="T45" fmla="*/ 309 h 821"/>
                    <a:gd name="T46" fmla="*/ 305 w 368"/>
                    <a:gd name="T47" fmla="*/ 327 h 821"/>
                    <a:gd name="T48" fmla="*/ 325 w 368"/>
                    <a:gd name="T49" fmla="*/ 360 h 821"/>
                    <a:gd name="T50" fmla="*/ 336 w 368"/>
                    <a:gd name="T51" fmla="*/ 380 h 821"/>
                    <a:gd name="T52" fmla="*/ 344 w 368"/>
                    <a:gd name="T53" fmla="*/ 399 h 821"/>
                    <a:gd name="T54" fmla="*/ 351 w 368"/>
                    <a:gd name="T55" fmla="*/ 420 h 821"/>
                    <a:gd name="T56" fmla="*/ 356 w 368"/>
                    <a:gd name="T57" fmla="*/ 443 h 821"/>
                    <a:gd name="T58" fmla="*/ 361 w 368"/>
                    <a:gd name="T59" fmla="*/ 468 h 821"/>
                    <a:gd name="T60" fmla="*/ 368 w 368"/>
                    <a:gd name="T61" fmla="*/ 498 h 821"/>
                    <a:gd name="T62" fmla="*/ 367 w 368"/>
                    <a:gd name="T63" fmla="*/ 527 h 821"/>
                    <a:gd name="T64" fmla="*/ 363 w 368"/>
                    <a:gd name="T65" fmla="*/ 550 h 821"/>
                    <a:gd name="T66" fmla="*/ 358 w 368"/>
                    <a:gd name="T67" fmla="*/ 590 h 821"/>
                    <a:gd name="T68" fmla="*/ 356 w 368"/>
                    <a:gd name="T69" fmla="*/ 620 h 821"/>
                    <a:gd name="T70" fmla="*/ 356 w 368"/>
                    <a:gd name="T71" fmla="*/ 644 h 821"/>
                    <a:gd name="T72" fmla="*/ 350 w 368"/>
                    <a:gd name="T73" fmla="*/ 685 h 821"/>
                    <a:gd name="T74" fmla="*/ 344 w 368"/>
                    <a:gd name="T75" fmla="*/ 723 h 821"/>
                    <a:gd name="T76" fmla="*/ 340 w 368"/>
                    <a:gd name="T77" fmla="*/ 749 h 821"/>
                    <a:gd name="T78" fmla="*/ 335 w 368"/>
                    <a:gd name="T79" fmla="*/ 782 h 821"/>
                    <a:gd name="T80" fmla="*/ 329 w 368"/>
                    <a:gd name="T81" fmla="*/ 786 h 821"/>
                    <a:gd name="T82" fmla="*/ 287 w 368"/>
                    <a:gd name="T83" fmla="*/ 783 h 821"/>
                    <a:gd name="T84" fmla="*/ 261 w 368"/>
                    <a:gd name="T85" fmla="*/ 791 h 821"/>
                    <a:gd name="T86" fmla="*/ 228 w 368"/>
                    <a:gd name="T87" fmla="*/ 805 h 821"/>
                    <a:gd name="T88" fmla="*/ 198 w 368"/>
                    <a:gd name="T89" fmla="*/ 820 h 821"/>
                    <a:gd name="T90" fmla="*/ 102 w 368"/>
                    <a:gd name="T91" fmla="*/ 509 h 821"/>
                    <a:gd name="T92" fmla="*/ 97 w 368"/>
                    <a:gd name="T93" fmla="*/ 496 h 821"/>
                    <a:gd name="T94" fmla="*/ 99 w 368"/>
                    <a:gd name="T95" fmla="*/ 480 h 821"/>
                    <a:gd name="T96" fmla="*/ 93 w 368"/>
                    <a:gd name="T97" fmla="*/ 472 h 821"/>
                    <a:gd name="T98" fmla="*/ 89 w 368"/>
                    <a:gd name="T99" fmla="*/ 459 h 821"/>
                    <a:gd name="T100" fmla="*/ 1 w 368"/>
                    <a:gd name="T101" fmla="*/ 449 h 821"/>
                    <a:gd name="T102" fmla="*/ 2 w 368"/>
                    <a:gd name="T103" fmla="*/ 416 h 821"/>
                    <a:gd name="T104" fmla="*/ 2 w 368"/>
                    <a:gd name="T105" fmla="*/ 394 h 821"/>
                    <a:gd name="T106" fmla="*/ 1 w 368"/>
                    <a:gd name="T107" fmla="*/ 341 h 821"/>
                    <a:gd name="T108" fmla="*/ 3 w 368"/>
                    <a:gd name="T109" fmla="*/ 291 h 821"/>
                    <a:gd name="T110" fmla="*/ 17 w 368"/>
                    <a:gd name="T111" fmla="*/ 259 h 821"/>
                    <a:gd name="T112" fmla="*/ 22 w 368"/>
                    <a:gd name="T113" fmla="*/ 240 h 821"/>
                    <a:gd name="T114" fmla="*/ 24 w 368"/>
                    <a:gd name="T115" fmla="*/ 218 h 821"/>
                    <a:gd name="T116" fmla="*/ 32 w 368"/>
                    <a:gd name="T117" fmla="*/ 201 h 821"/>
                    <a:gd name="T118" fmla="*/ 45 w 368"/>
                    <a:gd name="T119" fmla="*/ 189 h 821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368"/>
                    <a:gd name="T181" fmla="*/ 0 h 821"/>
                    <a:gd name="T182" fmla="*/ 368 w 368"/>
                    <a:gd name="T183" fmla="*/ 821 h 821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368" h="821">
                      <a:moveTo>
                        <a:pt x="58" y="185"/>
                      </a:moveTo>
                      <a:lnTo>
                        <a:pt x="65" y="183"/>
                      </a:lnTo>
                      <a:lnTo>
                        <a:pt x="70" y="180"/>
                      </a:lnTo>
                      <a:lnTo>
                        <a:pt x="76" y="178"/>
                      </a:lnTo>
                      <a:lnTo>
                        <a:pt x="82" y="174"/>
                      </a:lnTo>
                      <a:lnTo>
                        <a:pt x="89" y="172"/>
                      </a:lnTo>
                      <a:lnTo>
                        <a:pt x="96" y="168"/>
                      </a:lnTo>
                      <a:lnTo>
                        <a:pt x="104" y="165"/>
                      </a:lnTo>
                      <a:lnTo>
                        <a:pt x="110" y="162"/>
                      </a:lnTo>
                      <a:lnTo>
                        <a:pt x="113" y="161"/>
                      </a:lnTo>
                      <a:lnTo>
                        <a:pt x="114" y="160"/>
                      </a:lnTo>
                      <a:lnTo>
                        <a:pt x="119" y="159"/>
                      </a:lnTo>
                      <a:lnTo>
                        <a:pt x="124" y="156"/>
                      </a:lnTo>
                      <a:lnTo>
                        <a:pt x="130" y="154"/>
                      </a:lnTo>
                      <a:lnTo>
                        <a:pt x="138" y="151"/>
                      </a:lnTo>
                      <a:lnTo>
                        <a:pt x="143" y="149"/>
                      </a:lnTo>
                      <a:lnTo>
                        <a:pt x="148" y="146"/>
                      </a:lnTo>
                      <a:lnTo>
                        <a:pt x="150" y="145"/>
                      </a:lnTo>
                      <a:lnTo>
                        <a:pt x="152" y="144"/>
                      </a:lnTo>
                      <a:lnTo>
                        <a:pt x="153" y="143"/>
                      </a:lnTo>
                      <a:lnTo>
                        <a:pt x="155" y="142"/>
                      </a:lnTo>
                      <a:lnTo>
                        <a:pt x="157" y="140"/>
                      </a:lnTo>
                      <a:lnTo>
                        <a:pt x="158" y="139"/>
                      </a:lnTo>
                      <a:lnTo>
                        <a:pt x="159" y="138"/>
                      </a:lnTo>
                      <a:lnTo>
                        <a:pt x="159" y="137"/>
                      </a:lnTo>
                      <a:lnTo>
                        <a:pt x="159" y="136"/>
                      </a:lnTo>
                      <a:lnTo>
                        <a:pt x="159" y="134"/>
                      </a:lnTo>
                      <a:lnTo>
                        <a:pt x="160" y="132"/>
                      </a:lnTo>
                      <a:lnTo>
                        <a:pt x="160" y="131"/>
                      </a:lnTo>
                      <a:lnTo>
                        <a:pt x="160" y="129"/>
                      </a:lnTo>
                      <a:lnTo>
                        <a:pt x="160" y="128"/>
                      </a:lnTo>
                      <a:lnTo>
                        <a:pt x="160" y="126"/>
                      </a:lnTo>
                      <a:lnTo>
                        <a:pt x="160" y="125"/>
                      </a:lnTo>
                      <a:lnTo>
                        <a:pt x="160" y="123"/>
                      </a:lnTo>
                      <a:lnTo>
                        <a:pt x="159" y="121"/>
                      </a:lnTo>
                      <a:lnTo>
                        <a:pt x="159" y="119"/>
                      </a:lnTo>
                      <a:lnTo>
                        <a:pt x="159" y="118"/>
                      </a:lnTo>
                      <a:lnTo>
                        <a:pt x="159" y="116"/>
                      </a:lnTo>
                      <a:lnTo>
                        <a:pt x="158" y="114"/>
                      </a:lnTo>
                      <a:lnTo>
                        <a:pt x="157" y="113"/>
                      </a:lnTo>
                      <a:lnTo>
                        <a:pt x="156" y="109"/>
                      </a:lnTo>
                      <a:lnTo>
                        <a:pt x="155" y="107"/>
                      </a:lnTo>
                      <a:lnTo>
                        <a:pt x="154" y="105"/>
                      </a:lnTo>
                      <a:lnTo>
                        <a:pt x="153" y="103"/>
                      </a:lnTo>
                      <a:lnTo>
                        <a:pt x="153" y="102"/>
                      </a:lnTo>
                      <a:lnTo>
                        <a:pt x="153" y="101"/>
                      </a:lnTo>
                      <a:lnTo>
                        <a:pt x="152" y="100"/>
                      </a:lnTo>
                      <a:lnTo>
                        <a:pt x="152" y="99"/>
                      </a:lnTo>
                      <a:lnTo>
                        <a:pt x="152" y="98"/>
                      </a:lnTo>
                      <a:lnTo>
                        <a:pt x="152" y="96"/>
                      </a:lnTo>
                      <a:lnTo>
                        <a:pt x="152" y="95"/>
                      </a:lnTo>
                      <a:lnTo>
                        <a:pt x="153" y="94"/>
                      </a:lnTo>
                      <a:lnTo>
                        <a:pt x="153" y="93"/>
                      </a:lnTo>
                      <a:lnTo>
                        <a:pt x="153" y="92"/>
                      </a:lnTo>
                      <a:lnTo>
                        <a:pt x="153" y="91"/>
                      </a:lnTo>
                      <a:lnTo>
                        <a:pt x="153" y="90"/>
                      </a:lnTo>
                      <a:lnTo>
                        <a:pt x="152" y="88"/>
                      </a:lnTo>
                      <a:lnTo>
                        <a:pt x="152" y="87"/>
                      </a:lnTo>
                      <a:lnTo>
                        <a:pt x="151" y="85"/>
                      </a:lnTo>
                      <a:lnTo>
                        <a:pt x="151" y="83"/>
                      </a:lnTo>
                      <a:lnTo>
                        <a:pt x="151" y="81"/>
                      </a:lnTo>
                      <a:lnTo>
                        <a:pt x="151" y="80"/>
                      </a:lnTo>
                      <a:lnTo>
                        <a:pt x="151" y="79"/>
                      </a:lnTo>
                      <a:lnTo>
                        <a:pt x="151" y="78"/>
                      </a:lnTo>
                      <a:lnTo>
                        <a:pt x="150" y="76"/>
                      </a:lnTo>
                      <a:lnTo>
                        <a:pt x="150" y="74"/>
                      </a:lnTo>
                      <a:lnTo>
                        <a:pt x="149" y="73"/>
                      </a:lnTo>
                      <a:lnTo>
                        <a:pt x="149" y="72"/>
                      </a:lnTo>
                      <a:lnTo>
                        <a:pt x="148" y="71"/>
                      </a:lnTo>
                      <a:lnTo>
                        <a:pt x="148" y="70"/>
                      </a:lnTo>
                      <a:lnTo>
                        <a:pt x="147" y="70"/>
                      </a:lnTo>
                      <a:lnTo>
                        <a:pt x="147" y="68"/>
                      </a:lnTo>
                      <a:lnTo>
                        <a:pt x="147" y="67"/>
                      </a:lnTo>
                      <a:lnTo>
                        <a:pt x="146" y="67"/>
                      </a:lnTo>
                      <a:lnTo>
                        <a:pt x="145" y="67"/>
                      </a:lnTo>
                      <a:lnTo>
                        <a:pt x="144" y="66"/>
                      </a:lnTo>
                      <a:lnTo>
                        <a:pt x="143" y="65"/>
                      </a:lnTo>
                      <a:lnTo>
                        <a:pt x="142" y="64"/>
                      </a:lnTo>
                      <a:lnTo>
                        <a:pt x="142" y="63"/>
                      </a:lnTo>
                      <a:lnTo>
                        <a:pt x="142" y="62"/>
                      </a:lnTo>
                      <a:lnTo>
                        <a:pt x="142" y="61"/>
                      </a:lnTo>
                      <a:lnTo>
                        <a:pt x="141" y="59"/>
                      </a:lnTo>
                      <a:lnTo>
                        <a:pt x="141" y="58"/>
                      </a:lnTo>
                      <a:lnTo>
                        <a:pt x="141" y="57"/>
                      </a:lnTo>
                      <a:lnTo>
                        <a:pt x="141" y="56"/>
                      </a:lnTo>
                      <a:lnTo>
                        <a:pt x="141" y="55"/>
                      </a:lnTo>
                      <a:lnTo>
                        <a:pt x="141" y="54"/>
                      </a:lnTo>
                      <a:lnTo>
                        <a:pt x="141" y="53"/>
                      </a:lnTo>
                      <a:lnTo>
                        <a:pt x="142" y="51"/>
                      </a:lnTo>
                      <a:lnTo>
                        <a:pt x="142" y="50"/>
                      </a:lnTo>
                      <a:lnTo>
                        <a:pt x="142" y="49"/>
                      </a:lnTo>
                      <a:lnTo>
                        <a:pt x="142" y="48"/>
                      </a:lnTo>
                      <a:lnTo>
                        <a:pt x="142" y="47"/>
                      </a:lnTo>
                      <a:lnTo>
                        <a:pt x="141" y="47"/>
                      </a:lnTo>
                      <a:lnTo>
                        <a:pt x="141" y="46"/>
                      </a:lnTo>
                      <a:lnTo>
                        <a:pt x="140" y="45"/>
                      </a:lnTo>
                      <a:lnTo>
                        <a:pt x="139" y="44"/>
                      </a:lnTo>
                      <a:lnTo>
                        <a:pt x="138" y="44"/>
                      </a:lnTo>
                      <a:lnTo>
                        <a:pt x="137" y="43"/>
                      </a:lnTo>
                      <a:lnTo>
                        <a:pt x="136" y="42"/>
                      </a:lnTo>
                      <a:lnTo>
                        <a:pt x="136" y="41"/>
                      </a:lnTo>
                      <a:lnTo>
                        <a:pt x="136" y="40"/>
                      </a:lnTo>
                      <a:lnTo>
                        <a:pt x="135" y="39"/>
                      </a:lnTo>
                      <a:lnTo>
                        <a:pt x="134" y="38"/>
                      </a:lnTo>
                      <a:lnTo>
                        <a:pt x="133" y="37"/>
                      </a:lnTo>
                      <a:lnTo>
                        <a:pt x="133" y="36"/>
                      </a:lnTo>
                      <a:lnTo>
                        <a:pt x="133" y="35"/>
                      </a:lnTo>
                      <a:lnTo>
                        <a:pt x="132" y="34"/>
                      </a:lnTo>
                      <a:lnTo>
                        <a:pt x="132" y="33"/>
                      </a:lnTo>
                      <a:lnTo>
                        <a:pt x="132" y="32"/>
                      </a:lnTo>
                      <a:lnTo>
                        <a:pt x="133" y="32"/>
                      </a:lnTo>
                      <a:lnTo>
                        <a:pt x="133" y="31"/>
                      </a:lnTo>
                      <a:lnTo>
                        <a:pt x="133" y="30"/>
                      </a:lnTo>
                      <a:lnTo>
                        <a:pt x="134" y="29"/>
                      </a:lnTo>
                      <a:lnTo>
                        <a:pt x="134" y="27"/>
                      </a:lnTo>
                      <a:lnTo>
                        <a:pt x="135" y="27"/>
                      </a:lnTo>
                      <a:lnTo>
                        <a:pt x="135" y="26"/>
                      </a:lnTo>
                      <a:lnTo>
                        <a:pt x="134" y="25"/>
                      </a:lnTo>
                      <a:lnTo>
                        <a:pt x="134" y="24"/>
                      </a:lnTo>
                      <a:lnTo>
                        <a:pt x="133" y="22"/>
                      </a:lnTo>
                      <a:lnTo>
                        <a:pt x="133" y="21"/>
                      </a:lnTo>
                      <a:lnTo>
                        <a:pt x="132" y="20"/>
                      </a:lnTo>
                      <a:lnTo>
                        <a:pt x="131" y="18"/>
                      </a:lnTo>
                      <a:lnTo>
                        <a:pt x="130" y="18"/>
                      </a:lnTo>
                      <a:lnTo>
                        <a:pt x="130" y="15"/>
                      </a:lnTo>
                      <a:lnTo>
                        <a:pt x="129" y="14"/>
                      </a:lnTo>
                      <a:lnTo>
                        <a:pt x="127" y="12"/>
                      </a:lnTo>
                      <a:lnTo>
                        <a:pt x="125" y="9"/>
                      </a:lnTo>
                      <a:lnTo>
                        <a:pt x="124" y="8"/>
                      </a:lnTo>
                      <a:lnTo>
                        <a:pt x="150" y="0"/>
                      </a:lnTo>
                      <a:lnTo>
                        <a:pt x="150" y="1"/>
                      </a:lnTo>
                      <a:lnTo>
                        <a:pt x="150" y="2"/>
                      </a:lnTo>
                      <a:lnTo>
                        <a:pt x="152" y="4"/>
                      </a:lnTo>
                      <a:lnTo>
                        <a:pt x="152" y="5"/>
                      </a:lnTo>
                      <a:lnTo>
                        <a:pt x="153" y="7"/>
                      </a:lnTo>
                      <a:lnTo>
                        <a:pt x="153" y="8"/>
                      </a:lnTo>
                      <a:lnTo>
                        <a:pt x="153" y="9"/>
                      </a:lnTo>
                      <a:lnTo>
                        <a:pt x="153" y="10"/>
                      </a:lnTo>
                      <a:lnTo>
                        <a:pt x="154" y="11"/>
                      </a:lnTo>
                      <a:lnTo>
                        <a:pt x="154" y="12"/>
                      </a:lnTo>
                      <a:lnTo>
                        <a:pt x="155" y="12"/>
                      </a:lnTo>
                      <a:lnTo>
                        <a:pt x="155" y="13"/>
                      </a:lnTo>
                      <a:lnTo>
                        <a:pt x="156" y="15"/>
                      </a:lnTo>
                      <a:lnTo>
                        <a:pt x="157" y="16"/>
                      </a:lnTo>
                      <a:lnTo>
                        <a:pt x="157" y="17"/>
                      </a:lnTo>
                      <a:lnTo>
                        <a:pt x="159" y="20"/>
                      </a:lnTo>
                      <a:lnTo>
                        <a:pt x="159" y="21"/>
                      </a:lnTo>
                      <a:lnTo>
                        <a:pt x="159" y="22"/>
                      </a:lnTo>
                      <a:lnTo>
                        <a:pt x="159" y="23"/>
                      </a:lnTo>
                      <a:lnTo>
                        <a:pt x="159" y="24"/>
                      </a:lnTo>
                      <a:lnTo>
                        <a:pt x="160" y="24"/>
                      </a:lnTo>
                      <a:lnTo>
                        <a:pt x="160" y="25"/>
                      </a:lnTo>
                      <a:lnTo>
                        <a:pt x="160" y="26"/>
                      </a:lnTo>
                      <a:lnTo>
                        <a:pt x="161" y="27"/>
                      </a:lnTo>
                      <a:lnTo>
                        <a:pt x="162" y="28"/>
                      </a:lnTo>
                      <a:lnTo>
                        <a:pt x="162" y="32"/>
                      </a:lnTo>
                      <a:lnTo>
                        <a:pt x="163" y="32"/>
                      </a:lnTo>
                      <a:lnTo>
                        <a:pt x="163" y="33"/>
                      </a:lnTo>
                      <a:lnTo>
                        <a:pt x="164" y="33"/>
                      </a:lnTo>
                      <a:lnTo>
                        <a:pt x="164" y="34"/>
                      </a:lnTo>
                      <a:lnTo>
                        <a:pt x="164" y="35"/>
                      </a:lnTo>
                      <a:lnTo>
                        <a:pt x="165" y="36"/>
                      </a:lnTo>
                      <a:lnTo>
                        <a:pt x="165" y="37"/>
                      </a:lnTo>
                      <a:lnTo>
                        <a:pt x="165" y="38"/>
                      </a:lnTo>
                      <a:lnTo>
                        <a:pt x="166" y="40"/>
                      </a:lnTo>
                      <a:lnTo>
                        <a:pt x="166" y="41"/>
                      </a:lnTo>
                      <a:lnTo>
                        <a:pt x="167" y="42"/>
                      </a:lnTo>
                      <a:lnTo>
                        <a:pt x="167" y="43"/>
                      </a:lnTo>
                      <a:lnTo>
                        <a:pt x="167" y="44"/>
                      </a:lnTo>
                      <a:lnTo>
                        <a:pt x="168" y="44"/>
                      </a:lnTo>
                      <a:lnTo>
                        <a:pt x="168" y="45"/>
                      </a:lnTo>
                      <a:lnTo>
                        <a:pt x="168" y="46"/>
                      </a:lnTo>
                      <a:lnTo>
                        <a:pt x="169" y="48"/>
                      </a:lnTo>
                      <a:lnTo>
                        <a:pt x="169" y="49"/>
                      </a:lnTo>
                      <a:lnTo>
                        <a:pt x="170" y="49"/>
                      </a:lnTo>
                      <a:lnTo>
                        <a:pt x="170" y="50"/>
                      </a:lnTo>
                      <a:lnTo>
                        <a:pt x="171" y="50"/>
                      </a:lnTo>
                      <a:lnTo>
                        <a:pt x="171" y="51"/>
                      </a:lnTo>
                      <a:lnTo>
                        <a:pt x="171" y="52"/>
                      </a:lnTo>
                      <a:lnTo>
                        <a:pt x="171" y="53"/>
                      </a:lnTo>
                      <a:lnTo>
                        <a:pt x="171" y="54"/>
                      </a:lnTo>
                      <a:lnTo>
                        <a:pt x="172" y="55"/>
                      </a:lnTo>
                      <a:lnTo>
                        <a:pt x="172" y="56"/>
                      </a:lnTo>
                      <a:lnTo>
                        <a:pt x="173" y="58"/>
                      </a:lnTo>
                      <a:lnTo>
                        <a:pt x="173" y="59"/>
                      </a:lnTo>
                      <a:lnTo>
                        <a:pt x="174" y="61"/>
                      </a:lnTo>
                      <a:lnTo>
                        <a:pt x="175" y="61"/>
                      </a:lnTo>
                      <a:lnTo>
                        <a:pt x="175" y="62"/>
                      </a:lnTo>
                      <a:lnTo>
                        <a:pt x="175" y="63"/>
                      </a:lnTo>
                      <a:lnTo>
                        <a:pt x="176" y="64"/>
                      </a:lnTo>
                      <a:lnTo>
                        <a:pt x="176" y="65"/>
                      </a:lnTo>
                      <a:lnTo>
                        <a:pt x="176" y="67"/>
                      </a:lnTo>
                      <a:lnTo>
                        <a:pt x="179" y="73"/>
                      </a:lnTo>
                      <a:lnTo>
                        <a:pt x="180" y="73"/>
                      </a:lnTo>
                      <a:lnTo>
                        <a:pt x="180" y="74"/>
                      </a:lnTo>
                      <a:lnTo>
                        <a:pt x="180" y="75"/>
                      </a:lnTo>
                      <a:lnTo>
                        <a:pt x="181" y="75"/>
                      </a:lnTo>
                      <a:lnTo>
                        <a:pt x="181" y="76"/>
                      </a:lnTo>
                      <a:lnTo>
                        <a:pt x="182" y="77"/>
                      </a:lnTo>
                      <a:lnTo>
                        <a:pt x="182" y="78"/>
                      </a:lnTo>
                      <a:lnTo>
                        <a:pt x="182" y="79"/>
                      </a:lnTo>
                      <a:lnTo>
                        <a:pt x="184" y="83"/>
                      </a:lnTo>
                      <a:lnTo>
                        <a:pt x="188" y="92"/>
                      </a:lnTo>
                      <a:lnTo>
                        <a:pt x="188" y="93"/>
                      </a:lnTo>
                      <a:lnTo>
                        <a:pt x="189" y="94"/>
                      </a:lnTo>
                      <a:lnTo>
                        <a:pt x="190" y="96"/>
                      </a:lnTo>
                      <a:lnTo>
                        <a:pt x="191" y="98"/>
                      </a:lnTo>
                      <a:lnTo>
                        <a:pt x="192" y="99"/>
                      </a:lnTo>
                      <a:lnTo>
                        <a:pt x="192" y="100"/>
                      </a:lnTo>
                      <a:lnTo>
                        <a:pt x="193" y="101"/>
                      </a:lnTo>
                      <a:lnTo>
                        <a:pt x="193" y="102"/>
                      </a:lnTo>
                      <a:lnTo>
                        <a:pt x="194" y="102"/>
                      </a:lnTo>
                      <a:lnTo>
                        <a:pt x="194" y="105"/>
                      </a:lnTo>
                      <a:lnTo>
                        <a:pt x="194" y="106"/>
                      </a:lnTo>
                      <a:lnTo>
                        <a:pt x="195" y="106"/>
                      </a:lnTo>
                      <a:lnTo>
                        <a:pt x="203" y="120"/>
                      </a:lnTo>
                      <a:lnTo>
                        <a:pt x="205" y="125"/>
                      </a:lnTo>
                      <a:lnTo>
                        <a:pt x="206" y="127"/>
                      </a:lnTo>
                      <a:lnTo>
                        <a:pt x="207" y="128"/>
                      </a:lnTo>
                      <a:lnTo>
                        <a:pt x="208" y="129"/>
                      </a:lnTo>
                      <a:lnTo>
                        <a:pt x="208" y="130"/>
                      </a:lnTo>
                      <a:lnTo>
                        <a:pt x="209" y="131"/>
                      </a:lnTo>
                      <a:lnTo>
                        <a:pt x="210" y="131"/>
                      </a:lnTo>
                      <a:lnTo>
                        <a:pt x="210" y="132"/>
                      </a:lnTo>
                      <a:lnTo>
                        <a:pt x="211" y="132"/>
                      </a:lnTo>
                      <a:lnTo>
                        <a:pt x="211" y="133"/>
                      </a:lnTo>
                      <a:lnTo>
                        <a:pt x="211" y="134"/>
                      </a:lnTo>
                      <a:lnTo>
                        <a:pt x="211" y="135"/>
                      </a:lnTo>
                      <a:lnTo>
                        <a:pt x="212" y="136"/>
                      </a:lnTo>
                      <a:lnTo>
                        <a:pt x="213" y="137"/>
                      </a:lnTo>
                      <a:lnTo>
                        <a:pt x="213" y="138"/>
                      </a:lnTo>
                      <a:lnTo>
                        <a:pt x="214" y="139"/>
                      </a:lnTo>
                      <a:lnTo>
                        <a:pt x="214" y="140"/>
                      </a:lnTo>
                      <a:lnTo>
                        <a:pt x="215" y="140"/>
                      </a:lnTo>
                      <a:lnTo>
                        <a:pt x="216" y="142"/>
                      </a:lnTo>
                      <a:lnTo>
                        <a:pt x="217" y="143"/>
                      </a:lnTo>
                      <a:lnTo>
                        <a:pt x="217" y="144"/>
                      </a:lnTo>
                      <a:lnTo>
                        <a:pt x="217" y="146"/>
                      </a:lnTo>
                      <a:lnTo>
                        <a:pt x="218" y="147"/>
                      </a:lnTo>
                      <a:lnTo>
                        <a:pt x="219" y="148"/>
                      </a:lnTo>
                      <a:lnTo>
                        <a:pt x="219" y="149"/>
                      </a:lnTo>
                      <a:lnTo>
                        <a:pt x="220" y="149"/>
                      </a:lnTo>
                      <a:lnTo>
                        <a:pt x="221" y="151"/>
                      </a:lnTo>
                      <a:lnTo>
                        <a:pt x="222" y="152"/>
                      </a:lnTo>
                      <a:lnTo>
                        <a:pt x="223" y="153"/>
                      </a:lnTo>
                      <a:lnTo>
                        <a:pt x="223" y="154"/>
                      </a:lnTo>
                      <a:lnTo>
                        <a:pt x="223" y="155"/>
                      </a:lnTo>
                      <a:lnTo>
                        <a:pt x="224" y="156"/>
                      </a:lnTo>
                      <a:lnTo>
                        <a:pt x="225" y="157"/>
                      </a:lnTo>
                      <a:lnTo>
                        <a:pt x="225" y="158"/>
                      </a:lnTo>
                      <a:lnTo>
                        <a:pt x="226" y="159"/>
                      </a:lnTo>
                      <a:lnTo>
                        <a:pt x="226" y="160"/>
                      </a:lnTo>
                      <a:lnTo>
                        <a:pt x="227" y="160"/>
                      </a:lnTo>
                      <a:lnTo>
                        <a:pt x="227" y="161"/>
                      </a:lnTo>
                      <a:lnTo>
                        <a:pt x="229" y="164"/>
                      </a:lnTo>
                      <a:lnTo>
                        <a:pt x="229" y="166"/>
                      </a:lnTo>
                      <a:lnTo>
                        <a:pt x="230" y="168"/>
                      </a:lnTo>
                      <a:lnTo>
                        <a:pt x="231" y="169"/>
                      </a:lnTo>
                      <a:lnTo>
                        <a:pt x="231" y="171"/>
                      </a:lnTo>
                      <a:lnTo>
                        <a:pt x="232" y="172"/>
                      </a:lnTo>
                      <a:lnTo>
                        <a:pt x="233" y="172"/>
                      </a:lnTo>
                      <a:lnTo>
                        <a:pt x="234" y="174"/>
                      </a:lnTo>
                      <a:lnTo>
                        <a:pt x="235" y="176"/>
                      </a:lnTo>
                      <a:lnTo>
                        <a:pt x="235" y="178"/>
                      </a:lnTo>
                      <a:lnTo>
                        <a:pt x="236" y="179"/>
                      </a:lnTo>
                      <a:lnTo>
                        <a:pt x="236" y="180"/>
                      </a:lnTo>
                      <a:lnTo>
                        <a:pt x="237" y="182"/>
                      </a:lnTo>
                      <a:lnTo>
                        <a:pt x="238" y="183"/>
                      </a:lnTo>
                      <a:lnTo>
                        <a:pt x="239" y="184"/>
                      </a:lnTo>
                      <a:lnTo>
                        <a:pt x="239" y="185"/>
                      </a:lnTo>
                      <a:lnTo>
                        <a:pt x="240" y="186"/>
                      </a:lnTo>
                      <a:lnTo>
                        <a:pt x="240" y="187"/>
                      </a:lnTo>
                      <a:lnTo>
                        <a:pt x="240" y="188"/>
                      </a:lnTo>
                      <a:lnTo>
                        <a:pt x="241" y="189"/>
                      </a:lnTo>
                      <a:lnTo>
                        <a:pt x="241" y="190"/>
                      </a:lnTo>
                      <a:lnTo>
                        <a:pt x="242" y="191"/>
                      </a:lnTo>
                      <a:lnTo>
                        <a:pt x="246" y="198"/>
                      </a:lnTo>
                      <a:lnTo>
                        <a:pt x="246" y="199"/>
                      </a:lnTo>
                      <a:lnTo>
                        <a:pt x="246" y="200"/>
                      </a:lnTo>
                      <a:lnTo>
                        <a:pt x="247" y="200"/>
                      </a:lnTo>
                      <a:lnTo>
                        <a:pt x="247" y="201"/>
                      </a:lnTo>
                      <a:lnTo>
                        <a:pt x="249" y="203"/>
                      </a:lnTo>
                      <a:lnTo>
                        <a:pt x="250" y="207"/>
                      </a:lnTo>
                      <a:lnTo>
                        <a:pt x="251" y="209"/>
                      </a:lnTo>
                      <a:lnTo>
                        <a:pt x="252" y="210"/>
                      </a:lnTo>
                      <a:lnTo>
                        <a:pt x="252" y="212"/>
                      </a:lnTo>
                      <a:lnTo>
                        <a:pt x="253" y="213"/>
                      </a:lnTo>
                      <a:lnTo>
                        <a:pt x="254" y="214"/>
                      </a:lnTo>
                      <a:lnTo>
                        <a:pt x="254" y="215"/>
                      </a:lnTo>
                      <a:lnTo>
                        <a:pt x="255" y="216"/>
                      </a:lnTo>
                      <a:lnTo>
                        <a:pt x="255" y="217"/>
                      </a:lnTo>
                      <a:lnTo>
                        <a:pt x="256" y="218"/>
                      </a:lnTo>
                      <a:lnTo>
                        <a:pt x="257" y="220"/>
                      </a:lnTo>
                      <a:lnTo>
                        <a:pt x="258" y="223"/>
                      </a:lnTo>
                      <a:lnTo>
                        <a:pt x="259" y="225"/>
                      </a:lnTo>
                      <a:lnTo>
                        <a:pt x="259" y="226"/>
                      </a:lnTo>
                      <a:lnTo>
                        <a:pt x="260" y="226"/>
                      </a:lnTo>
                      <a:lnTo>
                        <a:pt x="261" y="227"/>
                      </a:lnTo>
                      <a:lnTo>
                        <a:pt x="262" y="230"/>
                      </a:lnTo>
                      <a:lnTo>
                        <a:pt x="268" y="242"/>
                      </a:lnTo>
                      <a:lnTo>
                        <a:pt x="269" y="244"/>
                      </a:lnTo>
                      <a:lnTo>
                        <a:pt x="269" y="246"/>
                      </a:lnTo>
                      <a:lnTo>
                        <a:pt x="269" y="247"/>
                      </a:lnTo>
                      <a:lnTo>
                        <a:pt x="270" y="247"/>
                      </a:lnTo>
                      <a:lnTo>
                        <a:pt x="271" y="248"/>
                      </a:lnTo>
                      <a:lnTo>
                        <a:pt x="271" y="250"/>
                      </a:lnTo>
                      <a:lnTo>
                        <a:pt x="272" y="250"/>
                      </a:lnTo>
                      <a:lnTo>
                        <a:pt x="272" y="251"/>
                      </a:lnTo>
                      <a:lnTo>
                        <a:pt x="273" y="253"/>
                      </a:lnTo>
                      <a:lnTo>
                        <a:pt x="274" y="253"/>
                      </a:lnTo>
                      <a:lnTo>
                        <a:pt x="274" y="254"/>
                      </a:lnTo>
                      <a:lnTo>
                        <a:pt x="275" y="257"/>
                      </a:lnTo>
                      <a:lnTo>
                        <a:pt x="275" y="258"/>
                      </a:lnTo>
                      <a:lnTo>
                        <a:pt x="276" y="259"/>
                      </a:lnTo>
                      <a:lnTo>
                        <a:pt x="277" y="261"/>
                      </a:lnTo>
                      <a:lnTo>
                        <a:pt x="278" y="263"/>
                      </a:lnTo>
                      <a:lnTo>
                        <a:pt x="279" y="265"/>
                      </a:lnTo>
                      <a:lnTo>
                        <a:pt x="279" y="266"/>
                      </a:lnTo>
                      <a:lnTo>
                        <a:pt x="280" y="267"/>
                      </a:lnTo>
                      <a:lnTo>
                        <a:pt x="281" y="268"/>
                      </a:lnTo>
                      <a:lnTo>
                        <a:pt x="281" y="269"/>
                      </a:lnTo>
                      <a:lnTo>
                        <a:pt x="281" y="270"/>
                      </a:lnTo>
                      <a:lnTo>
                        <a:pt x="282" y="272"/>
                      </a:lnTo>
                      <a:lnTo>
                        <a:pt x="283" y="273"/>
                      </a:lnTo>
                      <a:lnTo>
                        <a:pt x="284" y="274"/>
                      </a:lnTo>
                      <a:lnTo>
                        <a:pt x="284" y="275"/>
                      </a:lnTo>
                      <a:lnTo>
                        <a:pt x="284" y="276"/>
                      </a:lnTo>
                      <a:lnTo>
                        <a:pt x="285" y="277"/>
                      </a:lnTo>
                      <a:lnTo>
                        <a:pt x="286" y="279"/>
                      </a:lnTo>
                      <a:lnTo>
                        <a:pt x="287" y="280"/>
                      </a:lnTo>
                      <a:lnTo>
                        <a:pt x="287" y="282"/>
                      </a:lnTo>
                      <a:lnTo>
                        <a:pt x="288" y="282"/>
                      </a:lnTo>
                      <a:lnTo>
                        <a:pt x="288" y="283"/>
                      </a:lnTo>
                      <a:lnTo>
                        <a:pt x="290" y="286"/>
                      </a:lnTo>
                      <a:lnTo>
                        <a:pt x="290" y="287"/>
                      </a:lnTo>
                      <a:lnTo>
                        <a:pt x="291" y="288"/>
                      </a:lnTo>
                      <a:lnTo>
                        <a:pt x="291" y="289"/>
                      </a:lnTo>
                      <a:lnTo>
                        <a:pt x="292" y="291"/>
                      </a:lnTo>
                      <a:lnTo>
                        <a:pt x="293" y="294"/>
                      </a:lnTo>
                      <a:lnTo>
                        <a:pt x="293" y="295"/>
                      </a:lnTo>
                      <a:lnTo>
                        <a:pt x="293" y="296"/>
                      </a:lnTo>
                      <a:lnTo>
                        <a:pt x="294" y="297"/>
                      </a:lnTo>
                      <a:lnTo>
                        <a:pt x="296" y="302"/>
                      </a:lnTo>
                      <a:lnTo>
                        <a:pt x="297" y="303"/>
                      </a:lnTo>
                      <a:lnTo>
                        <a:pt x="297" y="304"/>
                      </a:lnTo>
                      <a:lnTo>
                        <a:pt x="297" y="305"/>
                      </a:lnTo>
                      <a:lnTo>
                        <a:pt x="298" y="307"/>
                      </a:lnTo>
                      <a:lnTo>
                        <a:pt x="298" y="309"/>
                      </a:lnTo>
                      <a:lnTo>
                        <a:pt x="298" y="310"/>
                      </a:lnTo>
                      <a:lnTo>
                        <a:pt x="299" y="311"/>
                      </a:lnTo>
                      <a:lnTo>
                        <a:pt x="300" y="312"/>
                      </a:lnTo>
                      <a:lnTo>
                        <a:pt x="300" y="313"/>
                      </a:lnTo>
                      <a:lnTo>
                        <a:pt x="301" y="315"/>
                      </a:lnTo>
                      <a:lnTo>
                        <a:pt x="302" y="317"/>
                      </a:lnTo>
                      <a:lnTo>
                        <a:pt x="302" y="318"/>
                      </a:lnTo>
                      <a:lnTo>
                        <a:pt x="303" y="319"/>
                      </a:lnTo>
                      <a:lnTo>
                        <a:pt x="303" y="321"/>
                      </a:lnTo>
                      <a:lnTo>
                        <a:pt x="304" y="322"/>
                      </a:lnTo>
                      <a:lnTo>
                        <a:pt x="304" y="323"/>
                      </a:lnTo>
                      <a:lnTo>
                        <a:pt x="304" y="324"/>
                      </a:lnTo>
                      <a:lnTo>
                        <a:pt x="304" y="325"/>
                      </a:lnTo>
                      <a:lnTo>
                        <a:pt x="305" y="325"/>
                      </a:lnTo>
                      <a:lnTo>
                        <a:pt x="305" y="327"/>
                      </a:lnTo>
                      <a:lnTo>
                        <a:pt x="305" y="328"/>
                      </a:lnTo>
                      <a:lnTo>
                        <a:pt x="307" y="330"/>
                      </a:lnTo>
                      <a:lnTo>
                        <a:pt x="307" y="331"/>
                      </a:lnTo>
                      <a:lnTo>
                        <a:pt x="308" y="332"/>
                      </a:lnTo>
                      <a:lnTo>
                        <a:pt x="308" y="333"/>
                      </a:lnTo>
                      <a:lnTo>
                        <a:pt x="309" y="334"/>
                      </a:lnTo>
                      <a:lnTo>
                        <a:pt x="310" y="335"/>
                      </a:lnTo>
                      <a:lnTo>
                        <a:pt x="310" y="337"/>
                      </a:lnTo>
                      <a:lnTo>
                        <a:pt x="313" y="339"/>
                      </a:lnTo>
                      <a:lnTo>
                        <a:pt x="314" y="341"/>
                      </a:lnTo>
                      <a:lnTo>
                        <a:pt x="322" y="355"/>
                      </a:lnTo>
                      <a:lnTo>
                        <a:pt x="322" y="357"/>
                      </a:lnTo>
                      <a:lnTo>
                        <a:pt x="324" y="358"/>
                      </a:lnTo>
                      <a:lnTo>
                        <a:pt x="325" y="359"/>
                      </a:lnTo>
                      <a:lnTo>
                        <a:pt x="325" y="360"/>
                      </a:lnTo>
                      <a:lnTo>
                        <a:pt x="327" y="363"/>
                      </a:lnTo>
                      <a:lnTo>
                        <a:pt x="327" y="364"/>
                      </a:lnTo>
                      <a:lnTo>
                        <a:pt x="327" y="365"/>
                      </a:lnTo>
                      <a:lnTo>
                        <a:pt x="328" y="366"/>
                      </a:lnTo>
                      <a:lnTo>
                        <a:pt x="329" y="368"/>
                      </a:lnTo>
                      <a:lnTo>
                        <a:pt x="330" y="370"/>
                      </a:lnTo>
                      <a:lnTo>
                        <a:pt x="331" y="371"/>
                      </a:lnTo>
                      <a:lnTo>
                        <a:pt x="332" y="372"/>
                      </a:lnTo>
                      <a:lnTo>
                        <a:pt x="332" y="373"/>
                      </a:lnTo>
                      <a:lnTo>
                        <a:pt x="333" y="374"/>
                      </a:lnTo>
                      <a:lnTo>
                        <a:pt x="333" y="375"/>
                      </a:lnTo>
                      <a:lnTo>
                        <a:pt x="334" y="376"/>
                      </a:lnTo>
                      <a:lnTo>
                        <a:pt x="334" y="378"/>
                      </a:lnTo>
                      <a:lnTo>
                        <a:pt x="335" y="379"/>
                      </a:lnTo>
                      <a:lnTo>
                        <a:pt x="336" y="380"/>
                      </a:lnTo>
                      <a:lnTo>
                        <a:pt x="336" y="381"/>
                      </a:lnTo>
                      <a:lnTo>
                        <a:pt x="337" y="381"/>
                      </a:lnTo>
                      <a:lnTo>
                        <a:pt x="337" y="382"/>
                      </a:lnTo>
                      <a:lnTo>
                        <a:pt x="338" y="384"/>
                      </a:lnTo>
                      <a:lnTo>
                        <a:pt x="339" y="384"/>
                      </a:lnTo>
                      <a:lnTo>
                        <a:pt x="339" y="385"/>
                      </a:lnTo>
                      <a:lnTo>
                        <a:pt x="339" y="387"/>
                      </a:lnTo>
                      <a:lnTo>
                        <a:pt x="339" y="388"/>
                      </a:lnTo>
                      <a:lnTo>
                        <a:pt x="339" y="389"/>
                      </a:lnTo>
                      <a:lnTo>
                        <a:pt x="340" y="391"/>
                      </a:lnTo>
                      <a:lnTo>
                        <a:pt x="341" y="392"/>
                      </a:lnTo>
                      <a:lnTo>
                        <a:pt x="341" y="393"/>
                      </a:lnTo>
                      <a:lnTo>
                        <a:pt x="342" y="394"/>
                      </a:lnTo>
                      <a:lnTo>
                        <a:pt x="342" y="396"/>
                      </a:lnTo>
                      <a:lnTo>
                        <a:pt x="343" y="398"/>
                      </a:lnTo>
                      <a:lnTo>
                        <a:pt x="344" y="399"/>
                      </a:lnTo>
                      <a:lnTo>
                        <a:pt x="344" y="400"/>
                      </a:lnTo>
                      <a:lnTo>
                        <a:pt x="345" y="400"/>
                      </a:lnTo>
                      <a:lnTo>
                        <a:pt x="345" y="402"/>
                      </a:lnTo>
                      <a:lnTo>
                        <a:pt x="345" y="404"/>
                      </a:lnTo>
                      <a:lnTo>
                        <a:pt x="345" y="405"/>
                      </a:lnTo>
                      <a:lnTo>
                        <a:pt x="346" y="405"/>
                      </a:lnTo>
                      <a:lnTo>
                        <a:pt x="346" y="407"/>
                      </a:lnTo>
                      <a:lnTo>
                        <a:pt x="346" y="408"/>
                      </a:lnTo>
                      <a:lnTo>
                        <a:pt x="347" y="409"/>
                      </a:lnTo>
                      <a:lnTo>
                        <a:pt x="347" y="410"/>
                      </a:lnTo>
                      <a:lnTo>
                        <a:pt x="348" y="413"/>
                      </a:lnTo>
                      <a:lnTo>
                        <a:pt x="350" y="416"/>
                      </a:lnTo>
                      <a:lnTo>
                        <a:pt x="350" y="418"/>
                      </a:lnTo>
                      <a:lnTo>
                        <a:pt x="350" y="419"/>
                      </a:lnTo>
                      <a:lnTo>
                        <a:pt x="350" y="420"/>
                      </a:lnTo>
                      <a:lnTo>
                        <a:pt x="351" y="420"/>
                      </a:lnTo>
                      <a:lnTo>
                        <a:pt x="351" y="422"/>
                      </a:lnTo>
                      <a:lnTo>
                        <a:pt x="352" y="426"/>
                      </a:lnTo>
                      <a:lnTo>
                        <a:pt x="352" y="427"/>
                      </a:lnTo>
                      <a:lnTo>
                        <a:pt x="352" y="428"/>
                      </a:lnTo>
                      <a:lnTo>
                        <a:pt x="353" y="430"/>
                      </a:lnTo>
                      <a:lnTo>
                        <a:pt x="353" y="431"/>
                      </a:lnTo>
                      <a:lnTo>
                        <a:pt x="354" y="434"/>
                      </a:lnTo>
                      <a:lnTo>
                        <a:pt x="355" y="435"/>
                      </a:lnTo>
                      <a:lnTo>
                        <a:pt x="355" y="436"/>
                      </a:lnTo>
                      <a:lnTo>
                        <a:pt x="355" y="437"/>
                      </a:lnTo>
                      <a:lnTo>
                        <a:pt x="355" y="438"/>
                      </a:lnTo>
                      <a:lnTo>
                        <a:pt x="355" y="439"/>
                      </a:lnTo>
                      <a:lnTo>
                        <a:pt x="356" y="441"/>
                      </a:lnTo>
                      <a:lnTo>
                        <a:pt x="356" y="442"/>
                      </a:lnTo>
                      <a:lnTo>
                        <a:pt x="356" y="443"/>
                      </a:lnTo>
                      <a:lnTo>
                        <a:pt x="356" y="444"/>
                      </a:lnTo>
                      <a:lnTo>
                        <a:pt x="356" y="446"/>
                      </a:lnTo>
                      <a:lnTo>
                        <a:pt x="356" y="448"/>
                      </a:lnTo>
                      <a:lnTo>
                        <a:pt x="357" y="448"/>
                      </a:lnTo>
                      <a:lnTo>
                        <a:pt x="357" y="449"/>
                      </a:lnTo>
                      <a:lnTo>
                        <a:pt x="357" y="451"/>
                      </a:lnTo>
                      <a:lnTo>
                        <a:pt x="358" y="453"/>
                      </a:lnTo>
                      <a:lnTo>
                        <a:pt x="358" y="455"/>
                      </a:lnTo>
                      <a:lnTo>
                        <a:pt x="358" y="457"/>
                      </a:lnTo>
                      <a:lnTo>
                        <a:pt x="359" y="459"/>
                      </a:lnTo>
                      <a:lnTo>
                        <a:pt x="359" y="461"/>
                      </a:lnTo>
                      <a:lnTo>
                        <a:pt x="360" y="464"/>
                      </a:lnTo>
                      <a:lnTo>
                        <a:pt x="361" y="465"/>
                      </a:lnTo>
                      <a:lnTo>
                        <a:pt x="361" y="466"/>
                      </a:lnTo>
                      <a:lnTo>
                        <a:pt x="361" y="467"/>
                      </a:lnTo>
                      <a:lnTo>
                        <a:pt x="361" y="468"/>
                      </a:lnTo>
                      <a:lnTo>
                        <a:pt x="362" y="468"/>
                      </a:lnTo>
                      <a:lnTo>
                        <a:pt x="362" y="470"/>
                      </a:lnTo>
                      <a:lnTo>
                        <a:pt x="362" y="471"/>
                      </a:lnTo>
                      <a:lnTo>
                        <a:pt x="362" y="472"/>
                      </a:lnTo>
                      <a:lnTo>
                        <a:pt x="362" y="477"/>
                      </a:lnTo>
                      <a:lnTo>
                        <a:pt x="362" y="479"/>
                      </a:lnTo>
                      <a:lnTo>
                        <a:pt x="363" y="480"/>
                      </a:lnTo>
                      <a:lnTo>
                        <a:pt x="364" y="480"/>
                      </a:lnTo>
                      <a:lnTo>
                        <a:pt x="364" y="481"/>
                      </a:lnTo>
                      <a:lnTo>
                        <a:pt x="364" y="482"/>
                      </a:lnTo>
                      <a:lnTo>
                        <a:pt x="364" y="486"/>
                      </a:lnTo>
                      <a:lnTo>
                        <a:pt x="365" y="488"/>
                      </a:lnTo>
                      <a:lnTo>
                        <a:pt x="366" y="491"/>
                      </a:lnTo>
                      <a:lnTo>
                        <a:pt x="366" y="492"/>
                      </a:lnTo>
                      <a:lnTo>
                        <a:pt x="366" y="494"/>
                      </a:lnTo>
                      <a:lnTo>
                        <a:pt x="368" y="498"/>
                      </a:lnTo>
                      <a:lnTo>
                        <a:pt x="368" y="499"/>
                      </a:lnTo>
                      <a:lnTo>
                        <a:pt x="368" y="500"/>
                      </a:lnTo>
                      <a:lnTo>
                        <a:pt x="368" y="501"/>
                      </a:lnTo>
                      <a:lnTo>
                        <a:pt x="368" y="503"/>
                      </a:lnTo>
                      <a:lnTo>
                        <a:pt x="368" y="505"/>
                      </a:lnTo>
                      <a:lnTo>
                        <a:pt x="368" y="507"/>
                      </a:lnTo>
                      <a:lnTo>
                        <a:pt x="368" y="509"/>
                      </a:lnTo>
                      <a:lnTo>
                        <a:pt x="368" y="512"/>
                      </a:lnTo>
                      <a:lnTo>
                        <a:pt x="368" y="515"/>
                      </a:lnTo>
                      <a:lnTo>
                        <a:pt x="368" y="518"/>
                      </a:lnTo>
                      <a:lnTo>
                        <a:pt x="368" y="521"/>
                      </a:lnTo>
                      <a:lnTo>
                        <a:pt x="368" y="523"/>
                      </a:lnTo>
                      <a:lnTo>
                        <a:pt x="368" y="525"/>
                      </a:lnTo>
                      <a:lnTo>
                        <a:pt x="367" y="527"/>
                      </a:lnTo>
                      <a:lnTo>
                        <a:pt x="367" y="531"/>
                      </a:lnTo>
                      <a:lnTo>
                        <a:pt x="366" y="532"/>
                      </a:lnTo>
                      <a:lnTo>
                        <a:pt x="366" y="533"/>
                      </a:lnTo>
                      <a:lnTo>
                        <a:pt x="366" y="535"/>
                      </a:lnTo>
                      <a:lnTo>
                        <a:pt x="366" y="536"/>
                      </a:lnTo>
                      <a:lnTo>
                        <a:pt x="365" y="537"/>
                      </a:lnTo>
                      <a:lnTo>
                        <a:pt x="365" y="538"/>
                      </a:lnTo>
                      <a:lnTo>
                        <a:pt x="365" y="539"/>
                      </a:lnTo>
                      <a:lnTo>
                        <a:pt x="365" y="540"/>
                      </a:lnTo>
                      <a:lnTo>
                        <a:pt x="365" y="541"/>
                      </a:lnTo>
                      <a:lnTo>
                        <a:pt x="364" y="544"/>
                      </a:lnTo>
                      <a:lnTo>
                        <a:pt x="364" y="545"/>
                      </a:lnTo>
                      <a:lnTo>
                        <a:pt x="363" y="547"/>
                      </a:lnTo>
                      <a:lnTo>
                        <a:pt x="363" y="549"/>
                      </a:lnTo>
                      <a:lnTo>
                        <a:pt x="363" y="550"/>
                      </a:lnTo>
                      <a:lnTo>
                        <a:pt x="362" y="552"/>
                      </a:lnTo>
                      <a:lnTo>
                        <a:pt x="362" y="553"/>
                      </a:lnTo>
                      <a:lnTo>
                        <a:pt x="362" y="554"/>
                      </a:lnTo>
                      <a:lnTo>
                        <a:pt x="362" y="555"/>
                      </a:lnTo>
                      <a:lnTo>
                        <a:pt x="362" y="562"/>
                      </a:lnTo>
                      <a:lnTo>
                        <a:pt x="361" y="567"/>
                      </a:lnTo>
                      <a:lnTo>
                        <a:pt x="360" y="570"/>
                      </a:lnTo>
                      <a:lnTo>
                        <a:pt x="360" y="572"/>
                      </a:lnTo>
                      <a:lnTo>
                        <a:pt x="360" y="573"/>
                      </a:lnTo>
                      <a:lnTo>
                        <a:pt x="360" y="574"/>
                      </a:lnTo>
                      <a:lnTo>
                        <a:pt x="359" y="579"/>
                      </a:lnTo>
                      <a:lnTo>
                        <a:pt x="359" y="580"/>
                      </a:lnTo>
                      <a:lnTo>
                        <a:pt x="358" y="583"/>
                      </a:lnTo>
                      <a:lnTo>
                        <a:pt x="358" y="585"/>
                      </a:lnTo>
                      <a:lnTo>
                        <a:pt x="358" y="586"/>
                      </a:lnTo>
                      <a:lnTo>
                        <a:pt x="358" y="590"/>
                      </a:lnTo>
                      <a:lnTo>
                        <a:pt x="357" y="591"/>
                      </a:lnTo>
                      <a:lnTo>
                        <a:pt x="357" y="594"/>
                      </a:lnTo>
                      <a:lnTo>
                        <a:pt x="357" y="596"/>
                      </a:lnTo>
                      <a:lnTo>
                        <a:pt x="357" y="598"/>
                      </a:lnTo>
                      <a:lnTo>
                        <a:pt x="357" y="601"/>
                      </a:lnTo>
                      <a:lnTo>
                        <a:pt x="357" y="602"/>
                      </a:lnTo>
                      <a:lnTo>
                        <a:pt x="357" y="603"/>
                      </a:lnTo>
                      <a:lnTo>
                        <a:pt x="357" y="605"/>
                      </a:lnTo>
                      <a:lnTo>
                        <a:pt x="357" y="606"/>
                      </a:lnTo>
                      <a:lnTo>
                        <a:pt x="357" y="607"/>
                      </a:lnTo>
                      <a:lnTo>
                        <a:pt x="356" y="608"/>
                      </a:lnTo>
                      <a:lnTo>
                        <a:pt x="356" y="613"/>
                      </a:lnTo>
                      <a:lnTo>
                        <a:pt x="356" y="615"/>
                      </a:lnTo>
                      <a:lnTo>
                        <a:pt x="356" y="616"/>
                      </a:lnTo>
                      <a:lnTo>
                        <a:pt x="356" y="620"/>
                      </a:lnTo>
                      <a:lnTo>
                        <a:pt x="356" y="622"/>
                      </a:lnTo>
                      <a:lnTo>
                        <a:pt x="356" y="625"/>
                      </a:lnTo>
                      <a:lnTo>
                        <a:pt x="356" y="626"/>
                      </a:lnTo>
                      <a:lnTo>
                        <a:pt x="356" y="628"/>
                      </a:lnTo>
                      <a:lnTo>
                        <a:pt x="356" y="630"/>
                      </a:lnTo>
                      <a:lnTo>
                        <a:pt x="356" y="631"/>
                      </a:lnTo>
                      <a:lnTo>
                        <a:pt x="356" y="633"/>
                      </a:lnTo>
                      <a:lnTo>
                        <a:pt x="356" y="634"/>
                      </a:lnTo>
                      <a:lnTo>
                        <a:pt x="356" y="635"/>
                      </a:lnTo>
                      <a:lnTo>
                        <a:pt x="356" y="637"/>
                      </a:lnTo>
                      <a:lnTo>
                        <a:pt x="356" y="638"/>
                      </a:lnTo>
                      <a:lnTo>
                        <a:pt x="356" y="639"/>
                      </a:lnTo>
                      <a:lnTo>
                        <a:pt x="356" y="642"/>
                      </a:lnTo>
                      <a:lnTo>
                        <a:pt x="356" y="644"/>
                      </a:lnTo>
                      <a:lnTo>
                        <a:pt x="356" y="648"/>
                      </a:lnTo>
                      <a:lnTo>
                        <a:pt x="356" y="650"/>
                      </a:lnTo>
                      <a:lnTo>
                        <a:pt x="356" y="654"/>
                      </a:lnTo>
                      <a:lnTo>
                        <a:pt x="356" y="655"/>
                      </a:lnTo>
                      <a:lnTo>
                        <a:pt x="354" y="661"/>
                      </a:lnTo>
                      <a:lnTo>
                        <a:pt x="352" y="669"/>
                      </a:lnTo>
                      <a:lnTo>
                        <a:pt x="352" y="670"/>
                      </a:lnTo>
                      <a:lnTo>
                        <a:pt x="351" y="671"/>
                      </a:lnTo>
                      <a:lnTo>
                        <a:pt x="351" y="672"/>
                      </a:lnTo>
                      <a:lnTo>
                        <a:pt x="351" y="675"/>
                      </a:lnTo>
                      <a:lnTo>
                        <a:pt x="351" y="678"/>
                      </a:lnTo>
                      <a:lnTo>
                        <a:pt x="351" y="679"/>
                      </a:lnTo>
                      <a:lnTo>
                        <a:pt x="350" y="681"/>
                      </a:lnTo>
                      <a:lnTo>
                        <a:pt x="350" y="683"/>
                      </a:lnTo>
                      <a:lnTo>
                        <a:pt x="350" y="684"/>
                      </a:lnTo>
                      <a:lnTo>
                        <a:pt x="350" y="685"/>
                      </a:lnTo>
                      <a:lnTo>
                        <a:pt x="349" y="688"/>
                      </a:lnTo>
                      <a:lnTo>
                        <a:pt x="349" y="689"/>
                      </a:lnTo>
                      <a:lnTo>
                        <a:pt x="349" y="691"/>
                      </a:lnTo>
                      <a:lnTo>
                        <a:pt x="349" y="692"/>
                      </a:lnTo>
                      <a:lnTo>
                        <a:pt x="348" y="693"/>
                      </a:lnTo>
                      <a:lnTo>
                        <a:pt x="348" y="695"/>
                      </a:lnTo>
                      <a:lnTo>
                        <a:pt x="348" y="697"/>
                      </a:lnTo>
                      <a:lnTo>
                        <a:pt x="347" y="700"/>
                      </a:lnTo>
                      <a:lnTo>
                        <a:pt x="347" y="701"/>
                      </a:lnTo>
                      <a:lnTo>
                        <a:pt x="346" y="704"/>
                      </a:lnTo>
                      <a:lnTo>
                        <a:pt x="346" y="706"/>
                      </a:lnTo>
                      <a:lnTo>
                        <a:pt x="345" y="710"/>
                      </a:lnTo>
                      <a:lnTo>
                        <a:pt x="345" y="713"/>
                      </a:lnTo>
                      <a:lnTo>
                        <a:pt x="345" y="714"/>
                      </a:lnTo>
                      <a:lnTo>
                        <a:pt x="344" y="723"/>
                      </a:lnTo>
                      <a:lnTo>
                        <a:pt x="343" y="724"/>
                      </a:lnTo>
                      <a:lnTo>
                        <a:pt x="343" y="726"/>
                      </a:lnTo>
                      <a:lnTo>
                        <a:pt x="343" y="728"/>
                      </a:lnTo>
                      <a:lnTo>
                        <a:pt x="342" y="730"/>
                      </a:lnTo>
                      <a:lnTo>
                        <a:pt x="342" y="732"/>
                      </a:lnTo>
                      <a:lnTo>
                        <a:pt x="342" y="733"/>
                      </a:lnTo>
                      <a:lnTo>
                        <a:pt x="342" y="734"/>
                      </a:lnTo>
                      <a:lnTo>
                        <a:pt x="342" y="735"/>
                      </a:lnTo>
                      <a:lnTo>
                        <a:pt x="342" y="736"/>
                      </a:lnTo>
                      <a:lnTo>
                        <a:pt x="342" y="737"/>
                      </a:lnTo>
                      <a:lnTo>
                        <a:pt x="341" y="742"/>
                      </a:lnTo>
                      <a:lnTo>
                        <a:pt x="341" y="744"/>
                      </a:lnTo>
                      <a:lnTo>
                        <a:pt x="340" y="748"/>
                      </a:lnTo>
                      <a:lnTo>
                        <a:pt x="340" y="749"/>
                      </a:lnTo>
                      <a:lnTo>
                        <a:pt x="340" y="751"/>
                      </a:lnTo>
                      <a:lnTo>
                        <a:pt x="339" y="754"/>
                      </a:lnTo>
                      <a:lnTo>
                        <a:pt x="339" y="755"/>
                      </a:lnTo>
                      <a:lnTo>
                        <a:pt x="339" y="757"/>
                      </a:lnTo>
                      <a:lnTo>
                        <a:pt x="339" y="761"/>
                      </a:lnTo>
                      <a:lnTo>
                        <a:pt x="339" y="764"/>
                      </a:lnTo>
                      <a:lnTo>
                        <a:pt x="339" y="765"/>
                      </a:lnTo>
                      <a:lnTo>
                        <a:pt x="337" y="767"/>
                      </a:lnTo>
                      <a:lnTo>
                        <a:pt x="337" y="768"/>
                      </a:lnTo>
                      <a:lnTo>
                        <a:pt x="336" y="771"/>
                      </a:lnTo>
                      <a:lnTo>
                        <a:pt x="336" y="773"/>
                      </a:lnTo>
                      <a:lnTo>
                        <a:pt x="336" y="774"/>
                      </a:lnTo>
                      <a:lnTo>
                        <a:pt x="335" y="775"/>
                      </a:lnTo>
                      <a:lnTo>
                        <a:pt x="335" y="777"/>
                      </a:lnTo>
                      <a:lnTo>
                        <a:pt x="336" y="778"/>
                      </a:lnTo>
                      <a:lnTo>
                        <a:pt x="335" y="782"/>
                      </a:lnTo>
                      <a:lnTo>
                        <a:pt x="334" y="785"/>
                      </a:lnTo>
                      <a:lnTo>
                        <a:pt x="334" y="788"/>
                      </a:lnTo>
                      <a:lnTo>
                        <a:pt x="333" y="788"/>
                      </a:lnTo>
                      <a:lnTo>
                        <a:pt x="333" y="791"/>
                      </a:lnTo>
                      <a:lnTo>
                        <a:pt x="332" y="792"/>
                      </a:lnTo>
                      <a:lnTo>
                        <a:pt x="331" y="793"/>
                      </a:lnTo>
                      <a:lnTo>
                        <a:pt x="330" y="794"/>
                      </a:lnTo>
                      <a:lnTo>
                        <a:pt x="329" y="794"/>
                      </a:lnTo>
                      <a:lnTo>
                        <a:pt x="329" y="793"/>
                      </a:lnTo>
                      <a:lnTo>
                        <a:pt x="331" y="792"/>
                      </a:lnTo>
                      <a:lnTo>
                        <a:pt x="331" y="791"/>
                      </a:lnTo>
                      <a:lnTo>
                        <a:pt x="332" y="790"/>
                      </a:lnTo>
                      <a:lnTo>
                        <a:pt x="332" y="789"/>
                      </a:lnTo>
                      <a:lnTo>
                        <a:pt x="331" y="788"/>
                      </a:lnTo>
                      <a:lnTo>
                        <a:pt x="330" y="788"/>
                      </a:lnTo>
                      <a:lnTo>
                        <a:pt x="329" y="786"/>
                      </a:lnTo>
                      <a:lnTo>
                        <a:pt x="328" y="785"/>
                      </a:lnTo>
                      <a:lnTo>
                        <a:pt x="325" y="784"/>
                      </a:lnTo>
                      <a:lnTo>
                        <a:pt x="318" y="782"/>
                      </a:lnTo>
                      <a:lnTo>
                        <a:pt x="316" y="782"/>
                      </a:lnTo>
                      <a:lnTo>
                        <a:pt x="313" y="781"/>
                      </a:lnTo>
                      <a:lnTo>
                        <a:pt x="310" y="781"/>
                      </a:lnTo>
                      <a:lnTo>
                        <a:pt x="309" y="781"/>
                      </a:lnTo>
                      <a:lnTo>
                        <a:pt x="306" y="781"/>
                      </a:lnTo>
                      <a:lnTo>
                        <a:pt x="302" y="781"/>
                      </a:lnTo>
                      <a:lnTo>
                        <a:pt x="299" y="781"/>
                      </a:lnTo>
                      <a:lnTo>
                        <a:pt x="296" y="782"/>
                      </a:lnTo>
                      <a:lnTo>
                        <a:pt x="294" y="782"/>
                      </a:lnTo>
                      <a:lnTo>
                        <a:pt x="293" y="782"/>
                      </a:lnTo>
                      <a:lnTo>
                        <a:pt x="287" y="783"/>
                      </a:lnTo>
                      <a:lnTo>
                        <a:pt x="286" y="783"/>
                      </a:lnTo>
                      <a:lnTo>
                        <a:pt x="284" y="784"/>
                      </a:lnTo>
                      <a:lnTo>
                        <a:pt x="283" y="784"/>
                      </a:lnTo>
                      <a:lnTo>
                        <a:pt x="281" y="784"/>
                      </a:lnTo>
                      <a:lnTo>
                        <a:pt x="281" y="785"/>
                      </a:lnTo>
                      <a:lnTo>
                        <a:pt x="277" y="786"/>
                      </a:lnTo>
                      <a:lnTo>
                        <a:pt x="275" y="787"/>
                      </a:lnTo>
                      <a:lnTo>
                        <a:pt x="273" y="788"/>
                      </a:lnTo>
                      <a:lnTo>
                        <a:pt x="271" y="788"/>
                      </a:lnTo>
                      <a:lnTo>
                        <a:pt x="269" y="788"/>
                      </a:lnTo>
                      <a:lnTo>
                        <a:pt x="266" y="789"/>
                      </a:lnTo>
                      <a:lnTo>
                        <a:pt x="264" y="789"/>
                      </a:lnTo>
                      <a:lnTo>
                        <a:pt x="264" y="790"/>
                      </a:lnTo>
                      <a:lnTo>
                        <a:pt x="262" y="790"/>
                      </a:lnTo>
                      <a:lnTo>
                        <a:pt x="261" y="791"/>
                      </a:lnTo>
                      <a:lnTo>
                        <a:pt x="260" y="791"/>
                      </a:lnTo>
                      <a:lnTo>
                        <a:pt x="260" y="792"/>
                      </a:lnTo>
                      <a:lnTo>
                        <a:pt x="256" y="793"/>
                      </a:lnTo>
                      <a:lnTo>
                        <a:pt x="253" y="794"/>
                      </a:lnTo>
                      <a:lnTo>
                        <a:pt x="251" y="795"/>
                      </a:lnTo>
                      <a:lnTo>
                        <a:pt x="249" y="795"/>
                      </a:lnTo>
                      <a:lnTo>
                        <a:pt x="248" y="796"/>
                      </a:lnTo>
                      <a:lnTo>
                        <a:pt x="246" y="797"/>
                      </a:lnTo>
                      <a:lnTo>
                        <a:pt x="245" y="797"/>
                      </a:lnTo>
                      <a:lnTo>
                        <a:pt x="244" y="798"/>
                      </a:lnTo>
                      <a:lnTo>
                        <a:pt x="241" y="799"/>
                      </a:lnTo>
                      <a:lnTo>
                        <a:pt x="240" y="800"/>
                      </a:lnTo>
                      <a:lnTo>
                        <a:pt x="239" y="800"/>
                      </a:lnTo>
                      <a:lnTo>
                        <a:pt x="232" y="803"/>
                      </a:lnTo>
                      <a:lnTo>
                        <a:pt x="229" y="805"/>
                      </a:lnTo>
                      <a:lnTo>
                        <a:pt x="228" y="805"/>
                      </a:lnTo>
                      <a:lnTo>
                        <a:pt x="226" y="806"/>
                      </a:lnTo>
                      <a:lnTo>
                        <a:pt x="225" y="806"/>
                      </a:lnTo>
                      <a:lnTo>
                        <a:pt x="223" y="807"/>
                      </a:lnTo>
                      <a:lnTo>
                        <a:pt x="221" y="808"/>
                      </a:lnTo>
                      <a:lnTo>
                        <a:pt x="219" y="810"/>
                      </a:lnTo>
                      <a:lnTo>
                        <a:pt x="217" y="810"/>
                      </a:lnTo>
                      <a:lnTo>
                        <a:pt x="215" y="812"/>
                      </a:lnTo>
                      <a:lnTo>
                        <a:pt x="213" y="812"/>
                      </a:lnTo>
                      <a:lnTo>
                        <a:pt x="212" y="813"/>
                      </a:lnTo>
                      <a:lnTo>
                        <a:pt x="211" y="814"/>
                      </a:lnTo>
                      <a:lnTo>
                        <a:pt x="208" y="815"/>
                      </a:lnTo>
                      <a:lnTo>
                        <a:pt x="205" y="817"/>
                      </a:lnTo>
                      <a:lnTo>
                        <a:pt x="201" y="818"/>
                      </a:lnTo>
                      <a:lnTo>
                        <a:pt x="199" y="819"/>
                      </a:lnTo>
                      <a:lnTo>
                        <a:pt x="198" y="820"/>
                      </a:lnTo>
                      <a:lnTo>
                        <a:pt x="195" y="820"/>
                      </a:lnTo>
                      <a:lnTo>
                        <a:pt x="194" y="820"/>
                      </a:lnTo>
                      <a:lnTo>
                        <a:pt x="192" y="821"/>
                      </a:lnTo>
                      <a:lnTo>
                        <a:pt x="191" y="821"/>
                      </a:lnTo>
                      <a:lnTo>
                        <a:pt x="124" y="586"/>
                      </a:lnTo>
                      <a:lnTo>
                        <a:pt x="123" y="578"/>
                      </a:lnTo>
                      <a:lnTo>
                        <a:pt x="105" y="516"/>
                      </a:lnTo>
                      <a:lnTo>
                        <a:pt x="105" y="515"/>
                      </a:lnTo>
                      <a:lnTo>
                        <a:pt x="104" y="514"/>
                      </a:lnTo>
                      <a:lnTo>
                        <a:pt x="104" y="513"/>
                      </a:lnTo>
                      <a:lnTo>
                        <a:pt x="104" y="512"/>
                      </a:lnTo>
                      <a:lnTo>
                        <a:pt x="103" y="511"/>
                      </a:lnTo>
                      <a:lnTo>
                        <a:pt x="103" y="510"/>
                      </a:lnTo>
                      <a:lnTo>
                        <a:pt x="103" y="509"/>
                      </a:lnTo>
                      <a:lnTo>
                        <a:pt x="102" y="509"/>
                      </a:lnTo>
                      <a:lnTo>
                        <a:pt x="102" y="508"/>
                      </a:lnTo>
                      <a:lnTo>
                        <a:pt x="101" y="506"/>
                      </a:lnTo>
                      <a:lnTo>
                        <a:pt x="101" y="505"/>
                      </a:lnTo>
                      <a:lnTo>
                        <a:pt x="101" y="504"/>
                      </a:lnTo>
                      <a:lnTo>
                        <a:pt x="101" y="503"/>
                      </a:lnTo>
                      <a:lnTo>
                        <a:pt x="100" y="503"/>
                      </a:lnTo>
                      <a:lnTo>
                        <a:pt x="100" y="502"/>
                      </a:lnTo>
                      <a:lnTo>
                        <a:pt x="99" y="502"/>
                      </a:lnTo>
                      <a:lnTo>
                        <a:pt x="99" y="501"/>
                      </a:lnTo>
                      <a:lnTo>
                        <a:pt x="99" y="500"/>
                      </a:lnTo>
                      <a:lnTo>
                        <a:pt x="99" y="499"/>
                      </a:lnTo>
                      <a:lnTo>
                        <a:pt x="98" y="498"/>
                      </a:lnTo>
                      <a:lnTo>
                        <a:pt x="98" y="497"/>
                      </a:lnTo>
                      <a:lnTo>
                        <a:pt x="97" y="496"/>
                      </a:lnTo>
                      <a:lnTo>
                        <a:pt x="97" y="494"/>
                      </a:lnTo>
                      <a:lnTo>
                        <a:pt x="97" y="493"/>
                      </a:lnTo>
                      <a:lnTo>
                        <a:pt x="97" y="492"/>
                      </a:lnTo>
                      <a:lnTo>
                        <a:pt x="97" y="491"/>
                      </a:lnTo>
                      <a:lnTo>
                        <a:pt x="97" y="490"/>
                      </a:lnTo>
                      <a:lnTo>
                        <a:pt x="97" y="489"/>
                      </a:lnTo>
                      <a:lnTo>
                        <a:pt x="97" y="488"/>
                      </a:lnTo>
                      <a:lnTo>
                        <a:pt x="97" y="487"/>
                      </a:lnTo>
                      <a:lnTo>
                        <a:pt x="97" y="486"/>
                      </a:lnTo>
                      <a:lnTo>
                        <a:pt x="97" y="485"/>
                      </a:lnTo>
                      <a:lnTo>
                        <a:pt x="98" y="484"/>
                      </a:lnTo>
                      <a:lnTo>
                        <a:pt x="98" y="483"/>
                      </a:lnTo>
                      <a:lnTo>
                        <a:pt x="98" y="481"/>
                      </a:lnTo>
                      <a:lnTo>
                        <a:pt x="98" y="480"/>
                      </a:lnTo>
                      <a:lnTo>
                        <a:pt x="99" y="480"/>
                      </a:lnTo>
                      <a:lnTo>
                        <a:pt x="99" y="479"/>
                      </a:lnTo>
                      <a:lnTo>
                        <a:pt x="99" y="478"/>
                      </a:lnTo>
                      <a:lnTo>
                        <a:pt x="98" y="478"/>
                      </a:lnTo>
                      <a:lnTo>
                        <a:pt x="98" y="477"/>
                      </a:lnTo>
                      <a:lnTo>
                        <a:pt x="98" y="476"/>
                      </a:lnTo>
                      <a:lnTo>
                        <a:pt x="97" y="476"/>
                      </a:lnTo>
                      <a:lnTo>
                        <a:pt x="97" y="475"/>
                      </a:lnTo>
                      <a:lnTo>
                        <a:pt x="96" y="475"/>
                      </a:lnTo>
                      <a:lnTo>
                        <a:pt x="95" y="475"/>
                      </a:lnTo>
                      <a:lnTo>
                        <a:pt x="95" y="474"/>
                      </a:lnTo>
                      <a:lnTo>
                        <a:pt x="94" y="474"/>
                      </a:lnTo>
                      <a:lnTo>
                        <a:pt x="94" y="473"/>
                      </a:lnTo>
                      <a:lnTo>
                        <a:pt x="93" y="473"/>
                      </a:lnTo>
                      <a:lnTo>
                        <a:pt x="93" y="472"/>
                      </a:lnTo>
                      <a:lnTo>
                        <a:pt x="93" y="471"/>
                      </a:lnTo>
                      <a:lnTo>
                        <a:pt x="92" y="470"/>
                      </a:lnTo>
                      <a:lnTo>
                        <a:pt x="92" y="469"/>
                      </a:lnTo>
                      <a:lnTo>
                        <a:pt x="91" y="469"/>
                      </a:lnTo>
                      <a:lnTo>
                        <a:pt x="90" y="468"/>
                      </a:lnTo>
                      <a:lnTo>
                        <a:pt x="90" y="467"/>
                      </a:lnTo>
                      <a:lnTo>
                        <a:pt x="89" y="466"/>
                      </a:lnTo>
                      <a:lnTo>
                        <a:pt x="89" y="465"/>
                      </a:lnTo>
                      <a:lnTo>
                        <a:pt x="89" y="464"/>
                      </a:lnTo>
                      <a:lnTo>
                        <a:pt x="89" y="463"/>
                      </a:lnTo>
                      <a:lnTo>
                        <a:pt x="89" y="461"/>
                      </a:lnTo>
                      <a:lnTo>
                        <a:pt x="89" y="459"/>
                      </a:lnTo>
                      <a:lnTo>
                        <a:pt x="89" y="458"/>
                      </a:lnTo>
                      <a:lnTo>
                        <a:pt x="87" y="457"/>
                      </a:lnTo>
                      <a:lnTo>
                        <a:pt x="85" y="455"/>
                      </a:lnTo>
                      <a:lnTo>
                        <a:pt x="85" y="454"/>
                      </a:lnTo>
                      <a:lnTo>
                        <a:pt x="84" y="454"/>
                      </a:lnTo>
                      <a:lnTo>
                        <a:pt x="84" y="453"/>
                      </a:lnTo>
                      <a:lnTo>
                        <a:pt x="84" y="452"/>
                      </a:lnTo>
                      <a:lnTo>
                        <a:pt x="84" y="451"/>
                      </a:lnTo>
                      <a:lnTo>
                        <a:pt x="83" y="451"/>
                      </a:lnTo>
                      <a:lnTo>
                        <a:pt x="82" y="448"/>
                      </a:lnTo>
                      <a:lnTo>
                        <a:pt x="82" y="447"/>
                      </a:lnTo>
                      <a:lnTo>
                        <a:pt x="82" y="446"/>
                      </a:lnTo>
                      <a:lnTo>
                        <a:pt x="19" y="448"/>
                      </a:lnTo>
                      <a:lnTo>
                        <a:pt x="14" y="448"/>
                      </a:lnTo>
                      <a:lnTo>
                        <a:pt x="8" y="449"/>
                      </a:lnTo>
                      <a:lnTo>
                        <a:pt x="1" y="449"/>
                      </a:lnTo>
                      <a:lnTo>
                        <a:pt x="2" y="446"/>
                      </a:lnTo>
                      <a:lnTo>
                        <a:pt x="2" y="443"/>
                      </a:lnTo>
                      <a:lnTo>
                        <a:pt x="3" y="440"/>
                      </a:lnTo>
                      <a:lnTo>
                        <a:pt x="4" y="438"/>
                      </a:lnTo>
                      <a:lnTo>
                        <a:pt x="5" y="436"/>
                      </a:lnTo>
                      <a:lnTo>
                        <a:pt x="5" y="435"/>
                      </a:lnTo>
                      <a:lnTo>
                        <a:pt x="5" y="434"/>
                      </a:lnTo>
                      <a:lnTo>
                        <a:pt x="5" y="432"/>
                      </a:lnTo>
                      <a:lnTo>
                        <a:pt x="5" y="431"/>
                      </a:lnTo>
                      <a:lnTo>
                        <a:pt x="4" y="430"/>
                      </a:lnTo>
                      <a:lnTo>
                        <a:pt x="4" y="428"/>
                      </a:lnTo>
                      <a:lnTo>
                        <a:pt x="4" y="427"/>
                      </a:lnTo>
                      <a:lnTo>
                        <a:pt x="3" y="424"/>
                      </a:lnTo>
                      <a:lnTo>
                        <a:pt x="2" y="422"/>
                      </a:lnTo>
                      <a:lnTo>
                        <a:pt x="2" y="416"/>
                      </a:lnTo>
                      <a:lnTo>
                        <a:pt x="1" y="415"/>
                      </a:lnTo>
                      <a:lnTo>
                        <a:pt x="0" y="410"/>
                      </a:lnTo>
                      <a:lnTo>
                        <a:pt x="0" y="409"/>
                      </a:lnTo>
                      <a:lnTo>
                        <a:pt x="0" y="408"/>
                      </a:lnTo>
                      <a:lnTo>
                        <a:pt x="0" y="407"/>
                      </a:lnTo>
                      <a:lnTo>
                        <a:pt x="0" y="406"/>
                      </a:lnTo>
                      <a:lnTo>
                        <a:pt x="0" y="405"/>
                      </a:lnTo>
                      <a:lnTo>
                        <a:pt x="0" y="404"/>
                      </a:lnTo>
                      <a:lnTo>
                        <a:pt x="1" y="402"/>
                      </a:lnTo>
                      <a:lnTo>
                        <a:pt x="1" y="401"/>
                      </a:lnTo>
                      <a:lnTo>
                        <a:pt x="1" y="400"/>
                      </a:lnTo>
                      <a:lnTo>
                        <a:pt x="2" y="397"/>
                      </a:lnTo>
                      <a:lnTo>
                        <a:pt x="2" y="395"/>
                      </a:lnTo>
                      <a:lnTo>
                        <a:pt x="2" y="394"/>
                      </a:lnTo>
                      <a:lnTo>
                        <a:pt x="2" y="393"/>
                      </a:lnTo>
                      <a:lnTo>
                        <a:pt x="3" y="389"/>
                      </a:lnTo>
                      <a:lnTo>
                        <a:pt x="3" y="387"/>
                      </a:lnTo>
                      <a:lnTo>
                        <a:pt x="4" y="386"/>
                      </a:lnTo>
                      <a:lnTo>
                        <a:pt x="4" y="383"/>
                      </a:lnTo>
                      <a:lnTo>
                        <a:pt x="4" y="382"/>
                      </a:lnTo>
                      <a:lnTo>
                        <a:pt x="4" y="381"/>
                      </a:lnTo>
                      <a:lnTo>
                        <a:pt x="3" y="375"/>
                      </a:lnTo>
                      <a:lnTo>
                        <a:pt x="3" y="372"/>
                      </a:lnTo>
                      <a:lnTo>
                        <a:pt x="3" y="367"/>
                      </a:lnTo>
                      <a:lnTo>
                        <a:pt x="2" y="364"/>
                      </a:lnTo>
                      <a:lnTo>
                        <a:pt x="2" y="360"/>
                      </a:lnTo>
                      <a:lnTo>
                        <a:pt x="2" y="353"/>
                      </a:lnTo>
                      <a:lnTo>
                        <a:pt x="2" y="346"/>
                      </a:lnTo>
                      <a:lnTo>
                        <a:pt x="1" y="341"/>
                      </a:lnTo>
                      <a:lnTo>
                        <a:pt x="1" y="338"/>
                      </a:lnTo>
                      <a:lnTo>
                        <a:pt x="1" y="337"/>
                      </a:lnTo>
                      <a:lnTo>
                        <a:pt x="1" y="335"/>
                      </a:lnTo>
                      <a:lnTo>
                        <a:pt x="1" y="333"/>
                      </a:lnTo>
                      <a:lnTo>
                        <a:pt x="1" y="326"/>
                      </a:lnTo>
                      <a:lnTo>
                        <a:pt x="1" y="321"/>
                      </a:lnTo>
                      <a:lnTo>
                        <a:pt x="1" y="317"/>
                      </a:lnTo>
                      <a:lnTo>
                        <a:pt x="1" y="313"/>
                      </a:lnTo>
                      <a:lnTo>
                        <a:pt x="2" y="307"/>
                      </a:lnTo>
                      <a:lnTo>
                        <a:pt x="2" y="302"/>
                      </a:lnTo>
                      <a:lnTo>
                        <a:pt x="2" y="299"/>
                      </a:lnTo>
                      <a:lnTo>
                        <a:pt x="2" y="297"/>
                      </a:lnTo>
                      <a:lnTo>
                        <a:pt x="2" y="296"/>
                      </a:lnTo>
                      <a:lnTo>
                        <a:pt x="2" y="294"/>
                      </a:lnTo>
                      <a:lnTo>
                        <a:pt x="2" y="293"/>
                      </a:lnTo>
                      <a:lnTo>
                        <a:pt x="3" y="291"/>
                      </a:lnTo>
                      <a:lnTo>
                        <a:pt x="4" y="286"/>
                      </a:lnTo>
                      <a:lnTo>
                        <a:pt x="5" y="282"/>
                      </a:lnTo>
                      <a:lnTo>
                        <a:pt x="6" y="277"/>
                      </a:lnTo>
                      <a:lnTo>
                        <a:pt x="7" y="274"/>
                      </a:lnTo>
                      <a:lnTo>
                        <a:pt x="7" y="271"/>
                      </a:lnTo>
                      <a:lnTo>
                        <a:pt x="8" y="270"/>
                      </a:lnTo>
                      <a:lnTo>
                        <a:pt x="8" y="269"/>
                      </a:lnTo>
                      <a:lnTo>
                        <a:pt x="9" y="267"/>
                      </a:lnTo>
                      <a:lnTo>
                        <a:pt x="10" y="267"/>
                      </a:lnTo>
                      <a:lnTo>
                        <a:pt x="14" y="264"/>
                      </a:lnTo>
                      <a:lnTo>
                        <a:pt x="14" y="263"/>
                      </a:lnTo>
                      <a:lnTo>
                        <a:pt x="14" y="262"/>
                      </a:lnTo>
                      <a:lnTo>
                        <a:pt x="15" y="261"/>
                      </a:lnTo>
                      <a:lnTo>
                        <a:pt x="16" y="260"/>
                      </a:lnTo>
                      <a:lnTo>
                        <a:pt x="17" y="259"/>
                      </a:lnTo>
                      <a:lnTo>
                        <a:pt x="18" y="258"/>
                      </a:lnTo>
                      <a:lnTo>
                        <a:pt x="19" y="257"/>
                      </a:lnTo>
                      <a:lnTo>
                        <a:pt x="20" y="255"/>
                      </a:lnTo>
                      <a:lnTo>
                        <a:pt x="20" y="254"/>
                      </a:lnTo>
                      <a:lnTo>
                        <a:pt x="20" y="253"/>
                      </a:lnTo>
                      <a:lnTo>
                        <a:pt x="20" y="252"/>
                      </a:lnTo>
                      <a:lnTo>
                        <a:pt x="21" y="250"/>
                      </a:lnTo>
                      <a:lnTo>
                        <a:pt x="21" y="249"/>
                      </a:lnTo>
                      <a:lnTo>
                        <a:pt x="21" y="248"/>
                      </a:lnTo>
                      <a:lnTo>
                        <a:pt x="21" y="247"/>
                      </a:lnTo>
                      <a:lnTo>
                        <a:pt x="21" y="246"/>
                      </a:lnTo>
                      <a:lnTo>
                        <a:pt x="22" y="244"/>
                      </a:lnTo>
                      <a:lnTo>
                        <a:pt x="22" y="242"/>
                      </a:lnTo>
                      <a:lnTo>
                        <a:pt x="22" y="241"/>
                      </a:lnTo>
                      <a:lnTo>
                        <a:pt x="22" y="240"/>
                      </a:lnTo>
                      <a:lnTo>
                        <a:pt x="22" y="238"/>
                      </a:lnTo>
                      <a:lnTo>
                        <a:pt x="22" y="236"/>
                      </a:lnTo>
                      <a:lnTo>
                        <a:pt x="22" y="235"/>
                      </a:lnTo>
                      <a:lnTo>
                        <a:pt x="22" y="233"/>
                      </a:lnTo>
                      <a:lnTo>
                        <a:pt x="22" y="230"/>
                      </a:lnTo>
                      <a:lnTo>
                        <a:pt x="23" y="230"/>
                      </a:lnTo>
                      <a:lnTo>
                        <a:pt x="23" y="229"/>
                      </a:lnTo>
                      <a:lnTo>
                        <a:pt x="23" y="227"/>
                      </a:lnTo>
                      <a:lnTo>
                        <a:pt x="23" y="226"/>
                      </a:lnTo>
                      <a:lnTo>
                        <a:pt x="23" y="224"/>
                      </a:lnTo>
                      <a:lnTo>
                        <a:pt x="23" y="222"/>
                      </a:lnTo>
                      <a:lnTo>
                        <a:pt x="24" y="221"/>
                      </a:lnTo>
                      <a:lnTo>
                        <a:pt x="24" y="219"/>
                      </a:lnTo>
                      <a:lnTo>
                        <a:pt x="24" y="218"/>
                      </a:lnTo>
                      <a:lnTo>
                        <a:pt x="25" y="217"/>
                      </a:lnTo>
                      <a:lnTo>
                        <a:pt x="25" y="216"/>
                      </a:lnTo>
                      <a:lnTo>
                        <a:pt x="25" y="215"/>
                      </a:lnTo>
                      <a:lnTo>
                        <a:pt x="25" y="213"/>
                      </a:lnTo>
                      <a:lnTo>
                        <a:pt x="26" y="212"/>
                      </a:lnTo>
                      <a:lnTo>
                        <a:pt x="26" y="211"/>
                      </a:lnTo>
                      <a:lnTo>
                        <a:pt x="27" y="210"/>
                      </a:lnTo>
                      <a:lnTo>
                        <a:pt x="28" y="209"/>
                      </a:lnTo>
                      <a:lnTo>
                        <a:pt x="29" y="207"/>
                      </a:lnTo>
                      <a:lnTo>
                        <a:pt x="29" y="206"/>
                      </a:lnTo>
                      <a:lnTo>
                        <a:pt x="30" y="205"/>
                      </a:lnTo>
                      <a:lnTo>
                        <a:pt x="31" y="204"/>
                      </a:lnTo>
                      <a:lnTo>
                        <a:pt x="31" y="203"/>
                      </a:lnTo>
                      <a:lnTo>
                        <a:pt x="31" y="202"/>
                      </a:lnTo>
                      <a:lnTo>
                        <a:pt x="32" y="201"/>
                      </a:lnTo>
                      <a:lnTo>
                        <a:pt x="33" y="201"/>
                      </a:lnTo>
                      <a:lnTo>
                        <a:pt x="33" y="200"/>
                      </a:lnTo>
                      <a:lnTo>
                        <a:pt x="34" y="199"/>
                      </a:lnTo>
                      <a:lnTo>
                        <a:pt x="35" y="198"/>
                      </a:lnTo>
                      <a:lnTo>
                        <a:pt x="36" y="197"/>
                      </a:lnTo>
                      <a:lnTo>
                        <a:pt x="37" y="196"/>
                      </a:lnTo>
                      <a:lnTo>
                        <a:pt x="37" y="195"/>
                      </a:lnTo>
                      <a:lnTo>
                        <a:pt x="38" y="195"/>
                      </a:lnTo>
                      <a:lnTo>
                        <a:pt x="39" y="194"/>
                      </a:lnTo>
                      <a:lnTo>
                        <a:pt x="40" y="193"/>
                      </a:lnTo>
                      <a:lnTo>
                        <a:pt x="41" y="192"/>
                      </a:lnTo>
                      <a:lnTo>
                        <a:pt x="42" y="191"/>
                      </a:lnTo>
                      <a:lnTo>
                        <a:pt x="43" y="191"/>
                      </a:lnTo>
                      <a:lnTo>
                        <a:pt x="43" y="190"/>
                      </a:lnTo>
                      <a:lnTo>
                        <a:pt x="44" y="190"/>
                      </a:lnTo>
                      <a:lnTo>
                        <a:pt x="45" y="189"/>
                      </a:lnTo>
                      <a:lnTo>
                        <a:pt x="46" y="189"/>
                      </a:lnTo>
                      <a:lnTo>
                        <a:pt x="47" y="189"/>
                      </a:lnTo>
                      <a:lnTo>
                        <a:pt x="49" y="189"/>
                      </a:lnTo>
                      <a:lnTo>
                        <a:pt x="49" y="188"/>
                      </a:lnTo>
                      <a:lnTo>
                        <a:pt x="50" y="188"/>
                      </a:lnTo>
                      <a:lnTo>
                        <a:pt x="51" y="187"/>
                      </a:lnTo>
                      <a:lnTo>
                        <a:pt x="52" y="187"/>
                      </a:lnTo>
                      <a:lnTo>
                        <a:pt x="53" y="187"/>
                      </a:lnTo>
                      <a:lnTo>
                        <a:pt x="54" y="187"/>
                      </a:lnTo>
                      <a:lnTo>
                        <a:pt x="55" y="186"/>
                      </a:lnTo>
                      <a:lnTo>
                        <a:pt x="56" y="186"/>
                      </a:lnTo>
                      <a:lnTo>
                        <a:pt x="57" y="186"/>
                      </a:lnTo>
                      <a:lnTo>
                        <a:pt x="58" y="186"/>
                      </a:lnTo>
                      <a:lnTo>
                        <a:pt x="58" y="185"/>
                      </a:lnTo>
                    </a:path>
                  </a:pathLst>
                </a:custGeom>
                <a:solidFill>
                  <a:srgbClr val="E2AC76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34" name="Freeform 134">
                  <a:extLst>
                    <a:ext uri="{FF2B5EF4-FFF2-40B4-BE49-F238E27FC236}">
                      <a16:creationId xmlns:a16="http://schemas.microsoft.com/office/drawing/2014/main" id="{EF811BCF-89FE-4932-868E-DCAA79B649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92900" y="2490788"/>
                  <a:ext cx="495300" cy="596900"/>
                </a:xfrm>
                <a:custGeom>
                  <a:avLst/>
                  <a:gdLst>
                    <a:gd name="T0" fmla="*/ 308 w 312"/>
                    <a:gd name="T1" fmla="*/ 187 h 376"/>
                    <a:gd name="T2" fmla="*/ 308 w 312"/>
                    <a:gd name="T3" fmla="*/ 222 h 376"/>
                    <a:gd name="T4" fmla="*/ 281 w 312"/>
                    <a:gd name="T5" fmla="*/ 253 h 376"/>
                    <a:gd name="T6" fmla="*/ 270 w 312"/>
                    <a:gd name="T7" fmla="*/ 256 h 376"/>
                    <a:gd name="T8" fmla="*/ 261 w 312"/>
                    <a:gd name="T9" fmla="*/ 270 h 376"/>
                    <a:gd name="T10" fmla="*/ 249 w 312"/>
                    <a:gd name="T11" fmla="*/ 271 h 376"/>
                    <a:gd name="T12" fmla="*/ 215 w 312"/>
                    <a:gd name="T13" fmla="*/ 293 h 376"/>
                    <a:gd name="T14" fmla="*/ 168 w 312"/>
                    <a:gd name="T15" fmla="*/ 332 h 376"/>
                    <a:gd name="T16" fmla="*/ 52 w 312"/>
                    <a:gd name="T17" fmla="*/ 268 h 376"/>
                    <a:gd name="T18" fmla="*/ 51 w 312"/>
                    <a:gd name="T19" fmla="*/ 260 h 376"/>
                    <a:gd name="T20" fmla="*/ 14 w 312"/>
                    <a:gd name="T21" fmla="*/ 234 h 376"/>
                    <a:gd name="T22" fmla="*/ 5 w 312"/>
                    <a:gd name="T23" fmla="*/ 217 h 376"/>
                    <a:gd name="T24" fmla="*/ 32 w 312"/>
                    <a:gd name="T25" fmla="*/ 132 h 376"/>
                    <a:gd name="T26" fmla="*/ 36 w 312"/>
                    <a:gd name="T27" fmla="*/ 115 h 376"/>
                    <a:gd name="T28" fmla="*/ 53 w 312"/>
                    <a:gd name="T29" fmla="*/ 76 h 376"/>
                    <a:gd name="T30" fmla="*/ 73 w 312"/>
                    <a:gd name="T31" fmla="*/ 37 h 376"/>
                    <a:gd name="T32" fmla="*/ 76 w 312"/>
                    <a:gd name="T33" fmla="*/ 27 h 376"/>
                    <a:gd name="T34" fmla="*/ 77 w 312"/>
                    <a:gd name="T35" fmla="*/ 16 h 376"/>
                    <a:gd name="T36" fmla="*/ 78 w 312"/>
                    <a:gd name="T37" fmla="*/ 6 h 376"/>
                    <a:gd name="T38" fmla="*/ 85 w 312"/>
                    <a:gd name="T39" fmla="*/ 2 h 376"/>
                    <a:gd name="T40" fmla="*/ 91 w 312"/>
                    <a:gd name="T41" fmla="*/ 2 h 376"/>
                    <a:gd name="T42" fmla="*/ 96 w 312"/>
                    <a:gd name="T43" fmla="*/ 3 h 376"/>
                    <a:gd name="T44" fmla="*/ 94 w 312"/>
                    <a:gd name="T45" fmla="*/ 8 h 376"/>
                    <a:gd name="T46" fmla="*/ 99 w 312"/>
                    <a:gd name="T47" fmla="*/ 12 h 376"/>
                    <a:gd name="T48" fmla="*/ 101 w 312"/>
                    <a:gd name="T49" fmla="*/ 13 h 376"/>
                    <a:gd name="T50" fmla="*/ 106 w 312"/>
                    <a:gd name="T51" fmla="*/ 13 h 376"/>
                    <a:gd name="T52" fmla="*/ 110 w 312"/>
                    <a:gd name="T53" fmla="*/ 13 h 376"/>
                    <a:gd name="T54" fmla="*/ 115 w 312"/>
                    <a:gd name="T55" fmla="*/ 13 h 376"/>
                    <a:gd name="T56" fmla="*/ 121 w 312"/>
                    <a:gd name="T57" fmla="*/ 18 h 376"/>
                    <a:gd name="T58" fmla="*/ 125 w 312"/>
                    <a:gd name="T59" fmla="*/ 24 h 376"/>
                    <a:gd name="T60" fmla="*/ 126 w 312"/>
                    <a:gd name="T61" fmla="*/ 28 h 376"/>
                    <a:gd name="T62" fmla="*/ 127 w 312"/>
                    <a:gd name="T63" fmla="*/ 32 h 376"/>
                    <a:gd name="T64" fmla="*/ 129 w 312"/>
                    <a:gd name="T65" fmla="*/ 34 h 376"/>
                    <a:gd name="T66" fmla="*/ 137 w 312"/>
                    <a:gd name="T67" fmla="*/ 34 h 376"/>
                    <a:gd name="T68" fmla="*/ 139 w 312"/>
                    <a:gd name="T69" fmla="*/ 36 h 376"/>
                    <a:gd name="T70" fmla="*/ 141 w 312"/>
                    <a:gd name="T71" fmla="*/ 36 h 376"/>
                    <a:gd name="T72" fmla="*/ 147 w 312"/>
                    <a:gd name="T73" fmla="*/ 40 h 376"/>
                    <a:gd name="T74" fmla="*/ 150 w 312"/>
                    <a:gd name="T75" fmla="*/ 40 h 376"/>
                    <a:gd name="T76" fmla="*/ 153 w 312"/>
                    <a:gd name="T77" fmla="*/ 40 h 376"/>
                    <a:gd name="T78" fmla="*/ 157 w 312"/>
                    <a:gd name="T79" fmla="*/ 42 h 376"/>
                    <a:gd name="T80" fmla="*/ 160 w 312"/>
                    <a:gd name="T81" fmla="*/ 42 h 376"/>
                    <a:gd name="T82" fmla="*/ 165 w 312"/>
                    <a:gd name="T83" fmla="*/ 43 h 376"/>
                    <a:gd name="T84" fmla="*/ 171 w 312"/>
                    <a:gd name="T85" fmla="*/ 45 h 376"/>
                    <a:gd name="T86" fmla="*/ 174 w 312"/>
                    <a:gd name="T87" fmla="*/ 42 h 376"/>
                    <a:gd name="T88" fmla="*/ 180 w 312"/>
                    <a:gd name="T89" fmla="*/ 45 h 376"/>
                    <a:gd name="T90" fmla="*/ 185 w 312"/>
                    <a:gd name="T91" fmla="*/ 48 h 376"/>
                    <a:gd name="T92" fmla="*/ 187 w 312"/>
                    <a:gd name="T93" fmla="*/ 54 h 376"/>
                    <a:gd name="T94" fmla="*/ 186 w 312"/>
                    <a:gd name="T95" fmla="*/ 57 h 376"/>
                    <a:gd name="T96" fmla="*/ 188 w 312"/>
                    <a:gd name="T97" fmla="*/ 61 h 376"/>
                    <a:gd name="T98" fmla="*/ 191 w 312"/>
                    <a:gd name="T99" fmla="*/ 64 h 376"/>
                    <a:gd name="T100" fmla="*/ 189 w 312"/>
                    <a:gd name="T101" fmla="*/ 67 h 376"/>
                    <a:gd name="T102" fmla="*/ 183 w 312"/>
                    <a:gd name="T103" fmla="*/ 72 h 376"/>
                    <a:gd name="T104" fmla="*/ 188 w 312"/>
                    <a:gd name="T105" fmla="*/ 77 h 376"/>
                    <a:gd name="T106" fmla="*/ 190 w 312"/>
                    <a:gd name="T107" fmla="*/ 80 h 376"/>
                    <a:gd name="T108" fmla="*/ 193 w 312"/>
                    <a:gd name="T109" fmla="*/ 83 h 376"/>
                    <a:gd name="T110" fmla="*/ 191 w 312"/>
                    <a:gd name="T111" fmla="*/ 88 h 376"/>
                    <a:gd name="T112" fmla="*/ 194 w 312"/>
                    <a:gd name="T113" fmla="*/ 90 h 376"/>
                    <a:gd name="T114" fmla="*/ 227 w 312"/>
                    <a:gd name="T115" fmla="*/ 91 h 376"/>
                    <a:gd name="T116" fmla="*/ 238 w 312"/>
                    <a:gd name="T117" fmla="*/ 96 h 376"/>
                    <a:gd name="T118" fmla="*/ 248 w 312"/>
                    <a:gd name="T119" fmla="*/ 103 h 376"/>
                    <a:gd name="T120" fmla="*/ 251 w 312"/>
                    <a:gd name="T121" fmla="*/ 109 h 376"/>
                    <a:gd name="T122" fmla="*/ 258 w 312"/>
                    <a:gd name="T123" fmla="*/ 117 h 376"/>
                    <a:gd name="T124" fmla="*/ 268 w 312"/>
                    <a:gd name="T125" fmla="*/ 113 h 37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312"/>
                    <a:gd name="T190" fmla="*/ 0 h 376"/>
                    <a:gd name="T191" fmla="*/ 312 w 312"/>
                    <a:gd name="T192" fmla="*/ 376 h 376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312" h="376">
                      <a:moveTo>
                        <a:pt x="270" y="117"/>
                      </a:moveTo>
                      <a:lnTo>
                        <a:pt x="268" y="119"/>
                      </a:lnTo>
                      <a:lnTo>
                        <a:pt x="268" y="120"/>
                      </a:lnTo>
                      <a:lnTo>
                        <a:pt x="267" y="120"/>
                      </a:lnTo>
                      <a:lnTo>
                        <a:pt x="269" y="123"/>
                      </a:lnTo>
                      <a:lnTo>
                        <a:pt x="274" y="131"/>
                      </a:lnTo>
                      <a:lnTo>
                        <a:pt x="284" y="147"/>
                      </a:lnTo>
                      <a:lnTo>
                        <a:pt x="291" y="160"/>
                      </a:lnTo>
                      <a:lnTo>
                        <a:pt x="299" y="171"/>
                      </a:lnTo>
                      <a:lnTo>
                        <a:pt x="308" y="187"/>
                      </a:lnTo>
                      <a:lnTo>
                        <a:pt x="311" y="193"/>
                      </a:lnTo>
                      <a:lnTo>
                        <a:pt x="312" y="193"/>
                      </a:lnTo>
                      <a:lnTo>
                        <a:pt x="311" y="203"/>
                      </a:lnTo>
                      <a:lnTo>
                        <a:pt x="311" y="217"/>
                      </a:lnTo>
                      <a:lnTo>
                        <a:pt x="310" y="217"/>
                      </a:lnTo>
                      <a:lnTo>
                        <a:pt x="309" y="218"/>
                      </a:lnTo>
                      <a:lnTo>
                        <a:pt x="308" y="220"/>
                      </a:lnTo>
                      <a:lnTo>
                        <a:pt x="308" y="221"/>
                      </a:lnTo>
                      <a:lnTo>
                        <a:pt x="308" y="222"/>
                      </a:lnTo>
                      <a:lnTo>
                        <a:pt x="308" y="223"/>
                      </a:lnTo>
                      <a:lnTo>
                        <a:pt x="308" y="232"/>
                      </a:lnTo>
                      <a:lnTo>
                        <a:pt x="308" y="239"/>
                      </a:lnTo>
                      <a:lnTo>
                        <a:pt x="308" y="250"/>
                      </a:lnTo>
                      <a:lnTo>
                        <a:pt x="308" y="257"/>
                      </a:lnTo>
                      <a:lnTo>
                        <a:pt x="308" y="261"/>
                      </a:lnTo>
                      <a:lnTo>
                        <a:pt x="296" y="256"/>
                      </a:lnTo>
                      <a:lnTo>
                        <a:pt x="282" y="251"/>
                      </a:lnTo>
                      <a:lnTo>
                        <a:pt x="282" y="252"/>
                      </a:lnTo>
                      <a:lnTo>
                        <a:pt x="281" y="253"/>
                      </a:lnTo>
                      <a:lnTo>
                        <a:pt x="281" y="254"/>
                      </a:lnTo>
                      <a:lnTo>
                        <a:pt x="280" y="254"/>
                      </a:lnTo>
                      <a:lnTo>
                        <a:pt x="279" y="255"/>
                      </a:lnTo>
                      <a:lnTo>
                        <a:pt x="279" y="256"/>
                      </a:lnTo>
                      <a:lnTo>
                        <a:pt x="279" y="257"/>
                      </a:lnTo>
                      <a:lnTo>
                        <a:pt x="278" y="257"/>
                      </a:lnTo>
                      <a:lnTo>
                        <a:pt x="276" y="257"/>
                      </a:lnTo>
                      <a:lnTo>
                        <a:pt x="274" y="256"/>
                      </a:lnTo>
                      <a:lnTo>
                        <a:pt x="273" y="256"/>
                      </a:lnTo>
                      <a:lnTo>
                        <a:pt x="270" y="256"/>
                      </a:lnTo>
                      <a:lnTo>
                        <a:pt x="269" y="256"/>
                      </a:lnTo>
                      <a:lnTo>
                        <a:pt x="268" y="257"/>
                      </a:lnTo>
                      <a:lnTo>
                        <a:pt x="267" y="257"/>
                      </a:lnTo>
                      <a:lnTo>
                        <a:pt x="267" y="258"/>
                      </a:lnTo>
                      <a:lnTo>
                        <a:pt x="267" y="260"/>
                      </a:lnTo>
                      <a:lnTo>
                        <a:pt x="267" y="261"/>
                      </a:lnTo>
                      <a:lnTo>
                        <a:pt x="267" y="263"/>
                      </a:lnTo>
                      <a:lnTo>
                        <a:pt x="266" y="265"/>
                      </a:lnTo>
                      <a:lnTo>
                        <a:pt x="265" y="268"/>
                      </a:lnTo>
                      <a:lnTo>
                        <a:pt x="261" y="270"/>
                      </a:lnTo>
                      <a:lnTo>
                        <a:pt x="261" y="271"/>
                      </a:lnTo>
                      <a:lnTo>
                        <a:pt x="261" y="272"/>
                      </a:lnTo>
                      <a:lnTo>
                        <a:pt x="260" y="273"/>
                      </a:lnTo>
                      <a:lnTo>
                        <a:pt x="258" y="273"/>
                      </a:lnTo>
                      <a:lnTo>
                        <a:pt x="257" y="273"/>
                      </a:lnTo>
                      <a:lnTo>
                        <a:pt x="255" y="272"/>
                      </a:lnTo>
                      <a:lnTo>
                        <a:pt x="254" y="271"/>
                      </a:lnTo>
                      <a:lnTo>
                        <a:pt x="250" y="271"/>
                      </a:lnTo>
                      <a:lnTo>
                        <a:pt x="249" y="271"/>
                      </a:lnTo>
                      <a:lnTo>
                        <a:pt x="247" y="270"/>
                      </a:lnTo>
                      <a:lnTo>
                        <a:pt x="246" y="270"/>
                      </a:lnTo>
                      <a:lnTo>
                        <a:pt x="245" y="271"/>
                      </a:lnTo>
                      <a:lnTo>
                        <a:pt x="244" y="271"/>
                      </a:lnTo>
                      <a:lnTo>
                        <a:pt x="244" y="275"/>
                      </a:lnTo>
                      <a:lnTo>
                        <a:pt x="243" y="277"/>
                      </a:lnTo>
                      <a:lnTo>
                        <a:pt x="235" y="277"/>
                      </a:lnTo>
                      <a:lnTo>
                        <a:pt x="230" y="276"/>
                      </a:lnTo>
                      <a:lnTo>
                        <a:pt x="224" y="282"/>
                      </a:lnTo>
                      <a:lnTo>
                        <a:pt x="215" y="293"/>
                      </a:lnTo>
                      <a:lnTo>
                        <a:pt x="209" y="300"/>
                      </a:lnTo>
                      <a:lnTo>
                        <a:pt x="205" y="304"/>
                      </a:lnTo>
                      <a:lnTo>
                        <a:pt x="204" y="305"/>
                      </a:lnTo>
                      <a:lnTo>
                        <a:pt x="202" y="308"/>
                      </a:lnTo>
                      <a:lnTo>
                        <a:pt x="202" y="309"/>
                      </a:lnTo>
                      <a:lnTo>
                        <a:pt x="196" y="312"/>
                      </a:lnTo>
                      <a:lnTo>
                        <a:pt x="186" y="319"/>
                      </a:lnTo>
                      <a:lnTo>
                        <a:pt x="185" y="320"/>
                      </a:lnTo>
                      <a:lnTo>
                        <a:pt x="179" y="324"/>
                      </a:lnTo>
                      <a:lnTo>
                        <a:pt x="168" y="332"/>
                      </a:lnTo>
                      <a:lnTo>
                        <a:pt x="149" y="346"/>
                      </a:lnTo>
                      <a:lnTo>
                        <a:pt x="126" y="364"/>
                      </a:lnTo>
                      <a:lnTo>
                        <a:pt x="116" y="372"/>
                      </a:lnTo>
                      <a:lnTo>
                        <a:pt x="110" y="375"/>
                      </a:lnTo>
                      <a:lnTo>
                        <a:pt x="110" y="376"/>
                      </a:lnTo>
                      <a:lnTo>
                        <a:pt x="73" y="337"/>
                      </a:lnTo>
                      <a:lnTo>
                        <a:pt x="71" y="335"/>
                      </a:lnTo>
                      <a:lnTo>
                        <a:pt x="71" y="334"/>
                      </a:lnTo>
                      <a:lnTo>
                        <a:pt x="60" y="296"/>
                      </a:lnTo>
                      <a:lnTo>
                        <a:pt x="52" y="268"/>
                      </a:lnTo>
                      <a:lnTo>
                        <a:pt x="52" y="267"/>
                      </a:lnTo>
                      <a:lnTo>
                        <a:pt x="52" y="266"/>
                      </a:lnTo>
                      <a:lnTo>
                        <a:pt x="51" y="265"/>
                      </a:lnTo>
                      <a:lnTo>
                        <a:pt x="52" y="264"/>
                      </a:lnTo>
                      <a:lnTo>
                        <a:pt x="52" y="263"/>
                      </a:lnTo>
                      <a:lnTo>
                        <a:pt x="52" y="262"/>
                      </a:lnTo>
                      <a:lnTo>
                        <a:pt x="51" y="262"/>
                      </a:lnTo>
                      <a:lnTo>
                        <a:pt x="51" y="261"/>
                      </a:lnTo>
                      <a:lnTo>
                        <a:pt x="51" y="260"/>
                      </a:lnTo>
                      <a:lnTo>
                        <a:pt x="51" y="259"/>
                      </a:lnTo>
                      <a:lnTo>
                        <a:pt x="50" y="258"/>
                      </a:lnTo>
                      <a:lnTo>
                        <a:pt x="50" y="257"/>
                      </a:lnTo>
                      <a:lnTo>
                        <a:pt x="48" y="257"/>
                      </a:lnTo>
                      <a:lnTo>
                        <a:pt x="39" y="251"/>
                      </a:lnTo>
                      <a:lnTo>
                        <a:pt x="29" y="245"/>
                      </a:lnTo>
                      <a:lnTo>
                        <a:pt x="21" y="239"/>
                      </a:lnTo>
                      <a:lnTo>
                        <a:pt x="16" y="236"/>
                      </a:lnTo>
                      <a:lnTo>
                        <a:pt x="14" y="235"/>
                      </a:lnTo>
                      <a:lnTo>
                        <a:pt x="14" y="234"/>
                      </a:lnTo>
                      <a:lnTo>
                        <a:pt x="10" y="234"/>
                      </a:lnTo>
                      <a:lnTo>
                        <a:pt x="5" y="232"/>
                      </a:lnTo>
                      <a:lnTo>
                        <a:pt x="4" y="232"/>
                      </a:lnTo>
                      <a:lnTo>
                        <a:pt x="4" y="231"/>
                      </a:lnTo>
                      <a:lnTo>
                        <a:pt x="2" y="229"/>
                      </a:lnTo>
                      <a:lnTo>
                        <a:pt x="0" y="228"/>
                      </a:lnTo>
                      <a:lnTo>
                        <a:pt x="1" y="226"/>
                      </a:lnTo>
                      <a:lnTo>
                        <a:pt x="3" y="222"/>
                      </a:lnTo>
                      <a:lnTo>
                        <a:pt x="5" y="217"/>
                      </a:lnTo>
                      <a:lnTo>
                        <a:pt x="6" y="214"/>
                      </a:lnTo>
                      <a:lnTo>
                        <a:pt x="8" y="205"/>
                      </a:lnTo>
                      <a:lnTo>
                        <a:pt x="14" y="189"/>
                      </a:lnTo>
                      <a:lnTo>
                        <a:pt x="24" y="158"/>
                      </a:lnTo>
                      <a:lnTo>
                        <a:pt x="26" y="153"/>
                      </a:lnTo>
                      <a:lnTo>
                        <a:pt x="29" y="143"/>
                      </a:lnTo>
                      <a:lnTo>
                        <a:pt x="30" y="139"/>
                      </a:lnTo>
                      <a:lnTo>
                        <a:pt x="31" y="135"/>
                      </a:lnTo>
                      <a:lnTo>
                        <a:pt x="32" y="133"/>
                      </a:lnTo>
                      <a:lnTo>
                        <a:pt x="32" y="132"/>
                      </a:lnTo>
                      <a:lnTo>
                        <a:pt x="33" y="130"/>
                      </a:lnTo>
                      <a:lnTo>
                        <a:pt x="34" y="126"/>
                      </a:lnTo>
                      <a:lnTo>
                        <a:pt x="34" y="123"/>
                      </a:lnTo>
                      <a:lnTo>
                        <a:pt x="35" y="122"/>
                      </a:lnTo>
                      <a:lnTo>
                        <a:pt x="35" y="120"/>
                      </a:lnTo>
                      <a:lnTo>
                        <a:pt x="35" y="119"/>
                      </a:lnTo>
                      <a:lnTo>
                        <a:pt x="35" y="118"/>
                      </a:lnTo>
                      <a:lnTo>
                        <a:pt x="35" y="117"/>
                      </a:lnTo>
                      <a:lnTo>
                        <a:pt x="35" y="116"/>
                      </a:lnTo>
                      <a:lnTo>
                        <a:pt x="36" y="115"/>
                      </a:lnTo>
                      <a:lnTo>
                        <a:pt x="37" y="113"/>
                      </a:lnTo>
                      <a:lnTo>
                        <a:pt x="37" y="112"/>
                      </a:lnTo>
                      <a:lnTo>
                        <a:pt x="38" y="111"/>
                      </a:lnTo>
                      <a:lnTo>
                        <a:pt x="41" y="105"/>
                      </a:lnTo>
                      <a:lnTo>
                        <a:pt x="43" y="99"/>
                      </a:lnTo>
                      <a:lnTo>
                        <a:pt x="46" y="94"/>
                      </a:lnTo>
                      <a:lnTo>
                        <a:pt x="47" y="89"/>
                      </a:lnTo>
                      <a:lnTo>
                        <a:pt x="49" y="86"/>
                      </a:lnTo>
                      <a:lnTo>
                        <a:pt x="52" y="80"/>
                      </a:lnTo>
                      <a:lnTo>
                        <a:pt x="53" y="76"/>
                      </a:lnTo>
                      <a:lnTo>
                        <a:pt x="54" y="73"/>
                      </a:lnTo>
                      <a:lnTo>
                        <a:pt x="55" y="72"/>
                      </a:lnTo>
                      <a:lnTo>
                        <a:pt x="58" y="67"/>
                      </a:lnTo>
                      <a:lnTo>
                        <a:pt x="61" y="61"/>
                      </a:lnTo>
                      <a:lnTo>
                        <a:pt x="64" y="54"/>
                      </a:lnTo>
                      <a:lnTo>
                        <a:pt x="67" y="49"/>
                      </a:lnTo>
                      <a:lnTo>
                        <a:pt x="69" y="46"/>
                      </a:lnTo>
                      <a:lnTo>
                        <a:pt x="70" y="44"/>
                      </a:lnTo>
                      <a:lnTo>
                        <a:pt x="71" y="41"/>
                      </a:lnTo>
                      <a:lnTo>
                        <a:pt x="73" y="37"/>
                      </a:lnTo>
                      <a:lnTo>
                        <a:pt x="74" y="36"/>
                      </a:lnTo>
                      <a:lnTo>
                        <a:pt x="75" y="35"/>
                      </a:lnTo>
                      <a:lnTo>
                        <a:pt x="75" y="34"/>
                      </a:lnTo>
                      <a:lnTo>
                        <a:pt x="75" y="32"/>
                      </a:lnTo>
                      <a:lnTo>
                        <a:pt x="75" y="31"/>
                      </a:lnTo>
                      <a:lnTo>
                        <a:pt x="76" y="30"/>
                      </a:lnTo>
                      <a:lnTo>
                        <a:pt x="76" y="29"/>
                      </a:lnTo>
                      <a:lnTo>
                        <a:pt x="76" y="27"/>
                      </a:lnTo>
                      <a:lnTo>
                        <a:pt x="76" y="26"/>
                      </a:lnTo>
                      <a:lnTo>
                        <a:pt x="76" y="25"/>
                      </a:lnTo>
                      <a:lnTo>
                        <a:pt x="76" y="24"/>
                      </a:lnTo>
                      <a:lnTo>
                        <a:pt x="76" y="23"/>
                      </a:lnTo>
                      <a:lnTo>
                        <a:pt x="77" y="21"/>
                      </a:lnTo>
                      <a:lnTo>
                        <a:pt x="77" y="20"/>
                      </a:lnTo>
                      <a:lnTo>
                        <a:pt x="77" y="19"/>
                      </a:lnTo>
                      <a:lnTo>
                        <a:pt x="77" y="17"/>
                      </a:lnTo>
                      <a:lnTo>
                        <a:pt x="77" y="16"/>
                      </a:lnTo>
                      <a:lnTo>
                        <a:pt x="77" y="14"/>
                      </a:lnTo>
                      <a:lnTo>
                        <a:pt x="77" y="13"/>
                      </a:lnTo>
                      <a:lnTo>
                        <a:pt x="77" y="11"/>
                      </a:lnTo>
                      <a:lnTo>
                        <a:pt x="77" y="10"/>
                      </a:lnTo>
                      <a:lnTo>
                        <a:pt x="77" y="9"/>
                      </a:lnTo>
                      <a:lnTo>
                        <a:pt x="77" y="8"/>
                      </a:lnTo>
                      <a:lnTo>
                        <a:pt x="77" y="7"/>
                      </a:lnTo>
                      <a:lnTo>
                        <a:pt x="78" y="7"/>
                      </a:lnTo>
                      <a:lnTo>
                        <a:pt x="78" y="6"/>
                      </a:lnTo>
                      <a:lnTo>
                        <a:pt x="78" y="5"/>
                      </a:lnTo>
                      <a:lnTo>
                        <a:pt x="79" y="4"/>
                      </a:lnTo>
                      <a:lnTo>
                        <a:pt x="79" y="3"/>
                      </a:lnTo>
                      <a:lnTo>
                        <a:pt x="80" y="2"/>
                      </a:lnTo>
                      <a:lnTo>
                        <a:pt x="81" y="1"/>
                      </a:lnTo>
                      <a:lnTo>
                        <a:pt x="81" y="2"/>
                      </a:lnTo>
                      <a:lnTo>
                        <a:pt x="82" y="2"/>
                      </a:lnTo>
                      <a:lnTo>
                        <a:pt x="83" y="2"/>
                      </a:lnTo>
                      <a:lnTo>
                        <a:pt x="85" y="2"/>
                      </a:lnTo>
                      <a:lnTo>
                        <a:pt x="86" y="2"/>
                      </a:lnTo>
                      <a:lnTo>
                        <a:pt x="87" y="2"/>
                      </a:lnTo>
                      <a:lnTo>
                        <a:pt x="87" y="1"/>
                      </a:lnTo>
                      <a:lnTo>
                        <a:pt x="88" y="1"/>
                      </a:lnTo>
                      <a:lnTo>
                        <a:pt x="89" y="1"/>
                      </a:lnTo>
                      <a:lnTo>
                        <a:pt x="89" y="2"/>
                      </a:lnTo>
                      <a:lnTo>
                        <a:pt x="90" y="2"/>
                      </a:lnTo>
                      <a:lnTo>
                        <a:pt x="91" y="2"/>
                      </a:lnTo>
                      <a:lnTo>
                        <a:pt x="91" y="1"/>
                      </a:lnTo>
                      <a:lnTo>
                        <a:pt x="92" y="1"/>
                      </a:lnTo>
                      <a:lnTo>
                        <a:pt x="93" y="0"/>
                      </a:lnTo>
                      <a:lnTo>
                        <a:pt x="93" y="1"/>
                      </a:lnTo>
                      <a:lnTo>
                        <a:pt x="93" y="2"/>
                      </a:lnTo>
                      <a:lnTo>
                        <a:pt x="93" y="3"/>
                      </a:lnTo>
                      <a:lnTo>
                        <a:pt x="95" y="3"/>
                      </a:lnTo>
                      <a:lnTo>
                        <a:pt x="96" y="3"/>
                      </a:lnTo>
                      <a:lnTo>
                        <a:pt x="96" y="4"/>
                      </a:lnTo>
                      <a:lnTo>
                        <a:pt x="97" y="4"/>
                      </a:lnTo>
                      <a:lnTo>
                        <a:pt x="98" y="5"/>
                      </a:lnTo>
                      <a:lnTo>
                        <a:pt x="97" y="6"/>
                      </a:lnTo>
                      <a:lnTo>
                        <a:pt x="97" y="7"/>
                      </a:lnTo>
                      <a:lnTo>
                        <a:pt x="96" y="7"/>
                      </a:lnTo>
                      <a:lnTo>
                        <a:pt x="95" y="7"/>
                      </a:lnTo>
                      <a:lnTo>
                        <a:pt x="94" y="7"/>
                      </a:lnTo>
                      <a:lnTo>
                        <a:pt x="94" y="8"/>
                      </a:lnTo>
                      <a:lnTo>
                        <a:pt x="95" y="8"/>
                      </a:lnTo>
                      <a:lnTo>
                        <a:pt x="96" y="9"/>
                      </a:lnTo>
                      <a:lnTo>
                        <a:pt x="97" y="9"/>
                      </a:lnTo>
                      <a:lnTo>
                        <a:pt x="98" y="9"/>
                      </a:lnTo>
                      <a:lnTo>
                        <a:pt x="98" y="10"/>
                      </a:lnTo>
                      <a:lnTo>
                        <a:pt x="98" y="11"/>
                      </a:lnTo>
                      <a:lnTo>
                        <a:pt x="99" y="11"/>
                      </a:lnTo>
                      <a:lnTo>
                        <a:pt x="100" y="12"/>
                      </a:lnTo>
                      <a:lnTo>
                        <a:pt x="99" y="12"/>
                      </a:lnTo>
                      <a:lnTo>
                        <a:pt x="99" y="13"/>
                      </a:lnTo>
                      <a:lnTo>
                        <a:pt x="100" y="13"/>
                      </a:lnTo>
                      <a:lnTo>
                        <a:pt x="100" y="14"/>
                      </a:lnTo>
                      <a:lnTo>
                        <a:pt x="101" y="14"/>
                      </a:lnTo>
                      <a:lnTo>
                        <a:pt x="101" y="13"/>
                      </a:lnTo>
                      <a:lnTo>
                        <a:pt x="102" y="13"/>
                      </a:lnTo>
                      <a:lnTo>
                        <a:pt x="103" y="14"/>
                      </a:lnTo>
                      <a:lnTo>
                        <a:pt x="104" y="14"/>
                      </a:lnTo>
                      <a:lnTo>
                        <a:pt x="104" y="13"/>
                      </a:lnTo>
                      <a:lnTo>
                        <a:pt x="105" y="13"/>
                      </a:lnTo>
                      <a:lnTo>
                        <a:pt x="106" y="13"/>
                      </a:lnTo>
                      <a:lnTo>
                        <a:pt x="107" y="13"/>
                      </a:lnTo>
                      <a:lnTo>
                        <a:pt x="108" y="12"/>
                      </a:lnTo>
                      <a:lnTo>
                        <a:pt x="109" y="12"/>
                      </a:lnTo>
                      <a:lnTo>
                        <a:pt x="109" y="13"/>
                      </a:lnTo>
                      <a:lnTo>
                        <a:pt x="108" y="13"/>
                      </a:lnTo>
                      <a:lnTo>
                        <a:pt x="109" y="13"/>
                      </a:lnTo>
                      <a:lnTo>
                        <a:pt x="110" y="13"/>
                      </a:lnTo>
                      <a:lnTo>
                        <a:pt x="110" y="14"/>
                      </a:lnTo>
                      <a:lnTo>
                        <a:pt x="111" y="14"/>
                      </a:lnTo>
                      <a:lnTo>
                        <a:pt x="111" y="13"/>
                      </a:lnTo>
                      <a:lnTo>
                        <a:pt x="112" y="13"/>
                      </a:lnTo>
                      <a:lnTo>
                        <a:pt x="113" y="13"/>
                      </a:lnTo>
                      <a:lnTo>
                        <a:pt x="114" y="13"/>
                      </a:lnTo>
                      <a:lnTo>
                        <a:pt x="115" y="13"/>
                      </a:lnTo>
                      <a:lnTo>
                        <a:pt x="116" y="13"/>
                      </a:lnTo>
                      <a:lnTo>
                        <a:pt x="116" y="14"/>
                      </a:lnTo>
                      <a:lnTo>
                        <a:pt x="116" y="15"/>
                      </a:lnTo>
                      <a:lnTo>
                        <a:pt x="117" y="15"/>
                      </a:lnTo>
                      <a:lnTo>
                        <a:pt x="117" y="16"/>
                      </a:lnTo>
                      <a:lnTo>
                        <a:pt x="118" y="17"/>
                      </a:lnTo>
                      <a:lnTo>
                        <a:pt x="119" y="17"/>
                      </a:lnTo>
                      <a:lnTo>
                        <a:pt x="120" y="17"/>
                      </a:lnTo>
                      <a:lnTo>
                        <a:pt x="121" y="18"/>
                      </a:lnTo>
                      <a:lnTo>
                        <a:pt x="121" y="19"/>
                      </a:lnTo>
                      <a:lnTo>
                        <a:pt x="121" y="20"/>
                      </a:lnTo>
                      <a:lnTo>
                        <a:pt x="122" y="21"/>
                      </a:lnTo>
                      <a:lnTo>
                        <a:pt x="122" y="20"/>
                      </a:lnTo>
                      <a:lnTo>
                        <a:pt x="123" y="21"/>
                      </a:lnTo>
                      <a:lnTo>
                        <a:pt x="123" y="22"/>
                      </a:lnTo>
                      <a:lnTo>
                        <a:pt x="123" y="23"/>
                      </a:lnTo>
                      <a:lnTo>
                        <a:pt x="124" y="24"/>
                      </a:lnTo>
                      <a:lnTo>
                        <a:pt x="125" y="24"/>
                      </a:lnTo>
                      <a:lnTo>
                        <a:pt x="124" y="24"/>
                      </a:lnTo>
                      <a:lnTo>
                        <a:pt x="124" y="25"/>
                      </a:lnTo>
                      <a:lnTo>
                        <a:pt x="125" y="25"/>
                      </a:lnTo>
                      <a:lnTo>
                        <a:pt x="125" y="26"/>
                      </a:lnTo>
                      <a:lnTo>
                        <a:pt x="124" y="27"/>
                      </a:lnTo>
                      <a:lnTo>
                        <a:pt x="124" y="28"/>
                      </a:lnTo>
                      <a:lnTo>
                        <a:pt x="125" y="27"/>
                      </a:lnTo>
                      <a:lnTo>
                        <a:pt x="126" y="27"/>
                      </a:lnTo>
                      <a:lnTo>
                        <a:pt x="126" y="28"/>
                      </a:lnTo>
                      <a:lnTo>
                        <a:pt x="126" y="29"/>
                      </a:lnTo>
                      <a:lnTo>
                        <a:pt x="125" y="29"/>
                      </a:lnTo>
                      <a:lnTo>
                        <a:pt x="125" y="30"/>
                      </a:lnTo>
                      <a:lnTo>
                        <a:pt x="125" y="31"/>
                      </a:lnTo>
                      <a:lnTo>
                        <a:pt x="126" y="31"/>
                      </a:lnTo>
                      <a:lnTo>
                        <a:pt x="127" y="31"/>
                      </a:lnTo>
                      <a:lnTo>
                        <a:pt x="126" y="31"/>
                      </a:lnTo>
                      <a:lnTo>
                        <a:pt x="126" y="32"/>
                      </a:lnTo>
                      <a:lnTo>
                        <a:pt x="127" y="32"/>
                      </a:lnTo>
                      <a:lnTo>
                        <a:pt x="127" y="33"/>
                      </a:lnTo>
                      <a:lnTo>
                        <a:pt x="128" y="33"/>
                      </a:lnTo>
                      <a:lnTo>
                        <a:pt x="128" y="31"/>
                      </a:lnTo>
                      <a:lnTo>
                        <a:pt x="128" y="32"/>
                      </a:lnTo>
                      <a:lnTo>
                        <a:pt x="128" y="33"/>
                      </a:lnTo>
                      <a:lnTo>
                        <a:pt x="129" y="33"/>
                      </a:lnTo>
                      <a:lnTo>
                        <a:pt x="129" y="34"/>
                      </a:lnTo>
                      <a:lnTo>
                        <a:pt x="130" y="34"/>
                      </a:lnTo>
                      <a:lnTo>
                        <a:pt x="131" y="33"/>
                      </a:lnTo>
                      <a:lnTo>
                        <a:pt x="131" y="34"/>
                      </a:lnTo>
                      <a:lnTo>
                        <a:pt x="132" y="34"/>
                      </a:lnTo>
                      <a:lnTo>
                        <a:pt x="133" y="34"/>
                      </a:lnTo>
                      <a:lnTo>
                        <a:pt x="133" y="35"/>
                      </a:lnTo>
                      <a:lnTo>
                        <a:pt x="134" y="35"/>
                      </a:lnTo>
                      <a:lnTo>
                        <a:pt x="136" y="35"/>
                      </a:lnTo>
                      <a:lnTo>
                        <a:pt x="136" y="34"/>
                      </a:lnTo>
                      <a:lnTo>
                        <a:pt x="137" y="34"/>
                      </a:lnTo>
                      <a:lnTo>
                        <a:pt x="137" y="35"/>
                      </a:lnTo>
                      <a:lnTo>
                        <a:pt x="137" y="34"/>
                      </a:lnTo>
                      <a:lnTo>
                        <a:pt x="137" y="33"/>
                      </a:lnTo>
                      <a:lnTo>
                        <a:pt x="138" y="34"/>
                      </a:lnTo>
                      <a:lnTo>
                        <a:pt x="139" y="34"/>
                      </a:lnTo>
                      <a:lnTo>
                        <a:pt x="139" y="35"/>
                      </a:lnTo>
                      <a:lnTo>
                        <a:pt x="139" y="36"/>
                      </a:lnTo>
                      <a:lnTo>
                        <a:pt x="138" y="36"/>
                      </a:lnTo>
                      <a:lnTo>
                        <a:pt x="139" y="36"/>
                      </a:lnTo>
                      <a:lnTo>
                        <a:pt x="140" y="35"/>
                      </a:lnTo>
                      <a:lnTo>
                        <a:pt x="140" y="34"/>
                      </a:lnTo>
                      <a:lnTo>
                        <a:pt x="141" y="34"/>
                      </a:lnTo>
                      <a:lnTo>
                        <a:pt x="141" y="35"/>
                      </a:lnTo>
                      <a:lnTo>
                        <a:pt x="141" y="36"/>
                      </a:lnTo>
                      <a:lnTo>
                        <a:pt x="142" y="36"/>
                      </a:lnTo>
                      <a:lnTo>
                        <a:pt x="142" y="37"/>
                      </a:lnTo>
                      <a:lnTo>
                        <a:pt x="143" y="37"/>
                      </a:lnTo>
                      <a:lnTo>
                        <a:pt x="144" y="37"/>
                      </a:lnTo>
                      <a:lnTo>
                        <a:pt x="144" y="38"/>
                      </a:lnTo>
                      <a:lnTo>
                        <a:pt x="144" y="39"/>
                      </a:lnTo>
                      <a:lnTo>
                        <a:pt x="145" y="39"/>
                      </a:lnTo>
                      <a:lnTo>
                        <a:pt x="146" y="40"/>
                      </a:lnTo>
                      <a:lnTo>
                        <a:pt x="147" y="40"/>
                      </a:lnTo>
                      <a:lnTo>
                        <a:pt x="147" y="41"/>
                      </a:lnTo>
                      <a:lnTo>
                        <a:pt x="146" y="42"/>
                      </a:lnTo>
                      <a:lnTo>
                        <a:pt x="147" y="42"/>
                      </a:lnTo>
                      <a:lnTo>
                        <a:pt x="148" y="42"/>
                      </a:lnTo>
                      <a:lnTo>
                        <a:pt x="148" y="41"/>
                      </a:lnTo>
                      <a:lnTo>
                        <a:pt x="148" y="40"/>
                      </a:lnTo>
                      <a:lnTo>
                        <a:pt x="148" y="39"/>
                      </a:lnTo>
                      <a:lnTo>
                        <a:pt x="149" y="39"/>
                      </a:lnTo>
                      <a:lnTo>
                        <a:pt x="149" y="40"/>
                      </a:lnTo>
                      <a:lnTo>
                        <a:pt x="150" y="40"/>
                      </a:lnTo>
                      <a:lnTo>
                        <a:pt x="149" y="41"/>
                      </a:lnTo>
                      <a:lnTo>
                        <a:pt x="150" y="41"/>
                      </a:lnTo>
                      <a:lnTo>
                        <a:pt x="151" y="41"/>
                      </a:lnTo>
                      <a:lnTo>
                        <a:pt x="151" y="40"/>
                      </a:lnTo>
                      <a:lnTo>
                        <a:pt x="151" y="39"/>
                      </a:lnTo>
                      <a:lnTo>
                        <a:pt x="151" y="40"/>
                      </a:lnTo>
                      <a:lnTo>
                        <a:pt x="152" y="41"/>
                      </a:lnTo>
                      <a:lnTo>
                        <a:pt x="152" y="40"/>
                      </a:lnTo>
                      <a:lnTo>
                        <a:pt x="153" y="39"/>
                      </a:lnTo>
                      <a:lnTo>
                        <a:pt x="153" y="40"/>
                      </a:lnTo>
                      <a:lnTo>
                        <a:pt x="154" y="40"/>
                      </a:lnTo>
                      <a:lnTo>
                        <a:pt x="154" y="41"/>
                      </a:lnTo>
                      <a:lnTo>
                        <a:pt x="153" y="41"/>
                      </a:lnTo>
                      <a:lnTo>
                        <a:pt x="153" y="42"/>
                      </a:lnTo>
                      <a:lnTo>
                        <a:pt x="154" y="41"/>
                      </a:lnTo>
                      <a:lnTo>
                        <a:pt x="155" y="41"/>
                      </a:lnTo>
                      <a:lnTo>
                        <a:pt x="156" y="41"/>
                      </a:lnTo>
                      <a:lnTo>
                        <a:pt x="156" y="42"/>
                      </a:lnTo>
                      <a:lnTo>
                        <a:pt x="157" y="42"/>
                      </a:lnTo>
                      <a:lnTo>
                        <a:pt x="157" y="43"/>
                      </a:lnTo>
                      <a:lnTo>
                        <a:pt x="158" y="43"/>
                      </a:lnTo>
                      <a:lnTo>
                        <a:pt x="159" y="43"/>
                      </a:lnTo>
                      <a:lnTo>
                        <a:pt x="159" y="44"/>
                      </a:lnTo>
                      <a:lnTo>
                        <a:pt x="159" y="43"/>
                      </a:lnTo>
                      <a:lnTo>
                        <a:pt x="159" y="42"/>
                      </a:lnTo>
                      <a:lnTo>
                        <a:pt x="160" y="42"/>
                      </a:lnTo>
                      <a:lnTo>
                        <a:pt x="161" y="42"/>
                      </a:lnTo>
                      <a:lnTo>
                        <a:pt x="160" y="43"/>
                      </a:lnTo>
                      <a:lnTo>
                        <a:pt x="161" y="43"/>
                      </a:lnTo>
                      <a:lnTo>
                        <a:pt x="162" y="43"/>
                      </a:lnTo>
                      <a:lnTo>
                        <a:pt x="163" y="44"/>
                      </a:lnTo>
                      <a:lnTo>
                        <a:pt x="163" y="43"/>
                      </a:lnTo>
                      <a:lnTo>
                        <a:pt x="164" y="43"/>
                      </a:lnTo>
                      <a:lnTo>
                        <a:pt x="165" y="44"/>
                      </a:lnTo>
                      <a:lnTo>
                        <a:pt x="165" y="43"/>
                      </a:lnTo>
                      <a:lnTo>
                        <a:pt x="166" y="44"/>
                      </a:lnTo>
                      <a:lnTo>
                        <a:pt x="167" y="44"/>
                      </a:lnTo>
                      <a:lnTo>
                        <a:pt x="168" y="44"/>
                      </a:lnTo>
                      <a:lnTo>
                        <a:pt x="168" y="45"/>
                      </a:lnTo>
                      <a:lnTo>
                        <a:pt x="168" y="46"/>
                      </a:lnTo>
                      <a:lnTo>
                        <a:pt x="169" y="46"/>
                      </a:lnTo>
                      <a:lnTo>
                        <a:pt x="170" y="46"/>
                      </a:lnTo>
                      <a:lnTo>
                        <a:pt x="171" y="45"/>
                      </a:lnTo>
                      <a:lnTo>
                        <a:pt x="171" y="46"/>
                      </a:lnTo>
                      <a:lnTo>
                        <a:pt x="171" y="44"/>
                      </a:lnTo>
                      <a:lnTo>
                        <a:pt x="172" y="44"/>
                      </a:lnTo>
                      <a:lnTo>
                        <a:pt x="173" y="44"/>
                      </a:lnTo>
                      <a:lnTo>
                        <a:pt x="173" y="43"/>
                      </a:lnTo>
                      <a:lnTo>
                        <a:pt x="174" y="43"/>
                      </a:lnTo>
                      <a:lnTo>
                        <a:pt x="174" y="42"/>
                      </a:lnTo>
                      <a:lnTo>
                        <a:pt x="175" y="42"/>
                      </a:lnTo>
                      <a:lnTo>
                        <a:pt x="176" y="43"/>
                      </a:lnTo>
                      <a:lnTo>
                        <a:pt x="177" y="43"/>
                      </a:lnTo>
                      <a:lnTo>
                        <a:pt x="178" y="43"/>
                      </a:lnTo>
                      <a:lnTo>
                        <a:pt x="178" y="44"/>
                      </a:lnTo>
                      <a:lnTo>
                        <a:pt x="179" y="44"/>
                      </a:lnTo>
                      <a:lnTo>
                        <a:pt x="180" y="44"/>
                      </a:lnTo>
                      <a:lnTo>
                        <a:pt x="180" y="45"/>
                      </a:lnTo>
                      <a:lnTo>
                        <a:pt x="181" y="45"/>
                      </a:lnTo>
                      <a:lnTo>
                        <a:pt x="182" y="45"/>
                      </a:lnTo>
                      <a:lnTo>
                        <a:pt x="183" y="46"/>
                      </a:lnTo>
                      <a:lnTo>
                        <a:pt x="184" y="46"/>
                      </a:lnTo>
                      <a:lnTo>
                        <a:pt x="184" y="47"/>
                      </a:lnTo>
                      <a:lnTo>
                        <a:pt x="183" y="47"/>
                      </a:lnTo>
                      <a:lnTo>
                        <a:pt x="183" y="48"/>
                      </a:lnTo>
                      <a:lnTo>
                        <a:pt x="184" y="48"/>
                      </a:lnTo>
                      <a:lnTo>
                        <a:pt x="185" y="48"/>
                      </a:lnTo>
                      <a:lnTo>
                        <a:pt x="186" y="48"/>
                      </a:lnTo>
                      <a:lnTo>
                        <a:pt x="187" y="48"/>
                      </a:lnTo>
                      <a:lnTo>
                        <a:pt x="187" y="49"/>
                      </a:lnTo>
                      <a:lnTo>
                        <a:pt x="186" y="50"/>
                      </a:lnTo>
                      <a:lnTo>
                        <a:pt x="186" y="51"/>
                      </a:lnTo>
                      <a:lnTo>
                        <a:pt x="186" y="52"/>
                      </a:lnTo>
                      <a:lnTo>
                        <a:pt x="187" y="53"/>
                      </a:lnTo>
                      <a:lnTo>
                        <a:pt x="187" y="54"/>
                      </a:lnTo>
                      <a:lnTo>
                        <a:pt x="188" y="54"/>
                      </a:lnTo>
                      <a:lnTo>
                        <a:pt x="188" y="55"/>
                      </a:lnTo>
                      <a:lnTo>
                        <a:pt x="187" y="56"/>
                      </a:lnTo>
                      <a:lnTo>
                        <a:pt x="186" y="56"/>
                      </a:lnTo>
                      <a:lnTo>
                        <a:pt x="186" y="57"/>
                      </a:lnTo>
                      <a:lnTo>
                        <a:pt x="187" y="57"/>
                      </a:lnTo>
                      <a:lnTo>
                        <a:pt x="186" y="58"/>
                      </a:lnTo>
                      <a:lnTo>
                        <a:pt x="186" y="57"/>
                      </a:lnTo>
                      <a:lnTo>
                        <a:pt x="186" y="58"/>
                      </a:lnTo>
                      <a:lnTo>
                        <a:pt x="186" y="59"/>
                      </a:lnTo>
                      <a:lnTo>
                        <a:pt x="186" y="60"/>
                      </a:lnTo>
                      <a:lnTo>
                        <a:pt x="187" y="60"/>
                      </a:lnTo>
                      <a:lnTo>
                        <a:pt x="187" y="61"/>
                      </a:lnTo>
                      <a:lnTo>
                        <a:pt x="188" y="61"/>
                      </a:lnTo>
                      <a:lnTo>
                        <a:pt x="188" y="60"/>
                      </a:lnTo>
                      <a:lnTo>
                        <a:pt x="189" y="60"/>
                      </a:lnTo>
                      <a:lnTo>
                        <a:pt x="189" y="61"/>
                      </a:lnTo>
                      <a:lnTo>
                        <a:pt x="188" y="61"/>
                      </a:lnTo>
                      <a:lnTo>
                        <a:pt x="187" y="62"/>
                      </a:lnTo>
                      <a:lnTo>
                        <a:pt x="188" y="62"/>
                      </a:lnTo>
                      <a:lnTo>
                        <a:pt x="189" y="62"/>
                      </a:lnTo>
                      <a:lnTo>
                        <a:pt x="189" y="63"/>
                      </a:lnTo>
                      <a:lnTo>
                        <a:pt x="191" y="63"/>
                      </a:lnTo>
                      <a:lnTo>
                        <a:pt x="191" y="64"/>
                      </a:lnTo>
                      <a:lnTo>
                        <a:pt x="191" y="65"/>
                      </a:lnTo>
                      <a:lnTo>
                        <a:pt x="192" y="65"/>
                      </a:lnTo>
                      <a:lnTo>
                        <a:pt x="192" y="66"/>
                      </a:lnTo>
                      <a:lnTo>
                        <a:pt x="191" y="66"/>
                      </a:lnTo>
                      <a:lnTo>
                        <a:pt x="191" y="65"/>
                      </a:lnTo>
                      <a:lnTo>
                        <a:pt x="190" y="66"/>
                      </a:lnTo>
                      <a:lnTo>
                        <a:pt x="189" y="67"/>
                      </a:lnTo>
                      <a:lnTo>
                        <a:pt x="187" y="68"/>
                      </a:lnTo>
                      <a:lnTo>
                        <a:pt x="186" y="70"/>
                      </a:lnTo>
                      <a:lnTo>
                        <a:pt x="186" y="71"/>
                      </a:lnTo>
                      <a:lnTo>
                        <a:pt x="185" y="71"/>
                      </a:lnTo>
                      <a:lnTo>
                        <a:pt x="185" y="70"/>
                      </a:lnTo>
                      <a:lnTo>
                        <a:pt x="184" y="70"/>
                      </a:lnTo>
                      <a:lnTo>
                        <a:pt x="184" y="71"/>
                      </a:lnTo>
                      <a:lnTo>
                        <a:pt x="183" y="71"/>
                      </a:lnTo>
                      <a:lnTo>
                        <a:pt x="183" y="72"/>
                      </a:lnTo>
                      <a:lnTo>
                        <a:pt x="184" y="73"/>
                      </a:lnTo>
                      <a:lnTo>
                        <a:pt x="184" y="74"/>
                      </a:lnTo>
                      <a:lnTo>
                        <a:pt x="184" y="75"/>
                      </a:lnTo>
                      <a:lnTo>
                        <a:pt x="185" y="75"/>
                      </a:lnTo>
                      <a:lnTo>
                        <a:pt x="186" y="76"/>
                      </a:lnTo>
                      <a:lnTo>
                        <a:pt x="186" y="77"/>
                      </a:lnTo>
                      <a:lnTo>
                        <a:pt x="187" y="77"/>
                      </a:lnTo>
                      <a:lnTo>
                        <a:pt x="188" y="76"/>
                      </a:lnTo>
                      <a:lnTo>
                        <a:pt x="188" y="77"/>
                      </a:lnTo>
                      <a:lnTo>
                        <a:pt x="188" y="78"/>
                      </a:lnTo>
                      <a:lnTo>
                        <a:pt x="189" y="78"/>
                      </a:lnTo>
                      <a:lnTo>
                        <a:pt x="188" y="78"/>
                      </a:lnTo>
                      <a:lnTo>
                        <a:pt x="187" y="78"/>
                      </a:lnTo>
                      <a:lnTo>
                        <a:pt x="187" y="79"/>
                      </a:lnTo>
                      <a:lnTo>
                        <a:pt x="188" y="80"/>
                      </a:lnTo>
                      <a:lnTo>
                        <a:pt x="188" y="81"/>
                      </a:lnTo>
                      <a:lnTo>
                        <a:pt x="189" y="81"/>
                      </a:lnTo>
                      <a:lnTo>
                        <a:pt x="190" y="80"/>
                      </a:lnTo>
                      <a:lnTo>
                        <a:pt x="190" y="81"/>
                      </a:lnTo>
                      <a:lnTo>
                        <a:pt x="190" y="82"/>
                      </a:lnTo>
                      <a:lnTo>
                        <a:pt x="190" y="83"/>
                      </a:lnTo>
                      <a:lnTo>
                        <a:pt x="191" y="83"/>
                      </a:lnTo>
                      <a:lnTo>
                        <a:pt x="192" y="83"/>
                      </a:lnTo>
                      <a:lnTo>
                        <a:pt x="193" y="83"/>
                      </a:lnTo>
                      <a:lnTo>
                        <a:pt x="194" y="83"/>
                      </a:lnTo>
                      <a:lnTo>
                        <a:pt x="194" y="84"/>
                      </a:lnTo>
                      <a:lnTo>
                        <a:pt x="194" y="85"/>
                      </a:lnTo>
                      <a:lnTo>
                        <a:pt x="193" y="85"/>
                      </a:lnTo>
                      <a:lnTo>
                        <a:pt x="194" y="87"/>
                      </a:lnTo>
                      <a:lnTo>
                        <a:pt x="194" y="88"/>
                      </a:lnTo>
                      <a:lnTo>
                        <a:pt x="194" y="89"/>
                      </a:lnTo>
                      <a:lnTo>
                        <a:pt x="193" y="89"/>
                      </a:lnTo>
                      <a:lnTo>
                        <a:pt x="191" y="88"/>
                      </a:lnTo>
                      <a:lnTo>
                        <a:pt x="191" y="89"/>
                      </a:lnTo>
                      <a:lnTo>
                        <a:pt x="190" y="89"/>
                      </a:lnTo>
                      <a:lnTo>
                        <a:pt x="191" y="89"/>
                      </a:lnTo>
                      <a:lnTo>
                        <a:pt x="192" y="90"/>
                      </a:lnTo>
                      <a:lnTo>
                        <a:pt x="191" y="90"/>
                      </a:lnTo>
                      <a:lnTo>
                        <a:pt x="191" y="91"/>
                      </a:lnTo>
                      <a:lnTo>
                        <a:pt x="192" y="91"/>
                      </a:lnTo>
                      <a:lnTo>
                        <a:pt x="193" y="90"/>
                      </a:lnTo>
                      <a:lnTo>
                        <a:pt x="194" y="90"/>
                      </a:lnTo>
                      <a:lnTo>
                        <a:pt x="195" y="89"/>
                      </a:lnTo>
                      <a:lnTo>
                        <a:pt x="196" y="90"/>
                      </a:lnTo>
                      <a:lnTo>
                        <a:pt x="197" y="90"/>
                      </a:lnTo>
                      <a:lnTo>
                        <a:pt x="197" y="91"/>
                      </a:lnTo>
                      <a:lnTo>
                        <a:pt x="213" y="90"/>
                      </a:lnTo>
                      <a:lnTo>
                        <a:pt x="225" y="90"/>
                      </a:lnTo>
                      <a:lnTo>
                        <a:pt x="226" y="90"/>
                      </a:lnTo>
                      <a:lnTo>
                        <a:pt x="226" y="91"/>
                      </a:lnTo>
                      <a:lnTo>
                        <a:pt x="227" y="91"/>
                      </a:lnTo>
                      <a:lnTo>
                        <a:pt x="227" y="92"/>
                      </a:lnTo>
                      <a:lnTo>
                        <a:pt x="228" y="93"/>
                      </a:lnTo>
                      <a:lnTo>
                        <a:pt x="228" y="94"/>
                      </a:lnTo>
                      <a:lnTo>
                        <a:pt x="230" y="95"/>
                      </a:lnTo>
                      <a:lnTo>
                        <a:pt x="232" y="95"/>
                      </a:lnTo>
                      <a:lnTo>
                        <a:pt x="233" y="95"/>
                      </a:lnTo>
                      <a:lnTo>
                        <a:pt x="234" y="95"/>
                      </a:lnTo>
                      <a:lnTo>
                        <a:pt x="235" y="95"/>
                      </a:lnTo>
                      <a:lnTo>
                        <a:pt x="237" y="95"/>
                      </a:lnTo>
                      <a:lnTo>
                        <a:pt x="238" y="96"/>
                      </a:lnTo>
                      <a:lnTo>
                        <a:pt x="239" y="97"/>
                      </a:lnTo>
                      <a:lnTo>
                        <a:pt x="240" y="98"/>
                      </a:lnTo>
                      <a:lnTo>
                        <a:pt x="242" y="99"/>
                      </a:lnTo>
                      <a:lnTo>
                        <a:pt x="243" y="100"/>
                      </a:lnTo>
                      <a:lnTo>
                        <a:pt x="244" y="100"/>
                      </a:lnTo>
                      <a:lnTo>
                        <a:pt x="245" y="101"/>
                      </a:lnTo>
                      <a:lnTo>
                        <a:pt x="246" y="101"/>
                      </a:lnTo>
                      <a:lnTo>
                        <a:pt x="247" y="102"/>
                      </a:lnTo>
                      <a:lnTo>
                        <a:pt x="248" y="103"/>
                      </a:lnTo>
                      <a:lnTo>
                        <a:pt x="249" y="104"/>
                      </a:lnTo>
                      <a:lnTo>
                        <a:pt x="249" y="105"/>
                      </a:lnTo>
                      <a:lnTo>
                        <a:pt x="249" y="106"/>
                      </a:lnTo>
                      <a:lnTo>
                        <a:pt x="247" y="106"/>
                      </a:lnTo>
                      <a:lnTo>
                        <a:pt x="247" y="107"/>
                      </a:lnTo>
                      <a:lnTo>
                        <a:pt x="247" y="108"/>
                      </a:lnTo>
                      <a:lnTo>
                        <a:pt x="248" y="108"/>
                      </a:lnTo>
                      <a:lnTo>
                        <a:pt x="249" y="108"/>
                      </a:lnTo>
                      <a:lnTo>
                        <a:pt x="250" y="109"/>
                      </a:lnTo>
                      <a:lnTo>
                        <a:pt x="251" y="109"/>
                      </a:lnTo>
                      <a:lnTo>
                        <a:pt x="251" y="110"/>
                      </a:lnTo>
                      <a:lnTo>
                        <a:pt x="252" y="111"/>
                      </a:lnTo>
                      <a:lnTo>
                        <a:pt x="251" y="111"/>
                      </a:lnTo>
                      <a:lnTo>
                        <a:pt x="253" y="112"/>
                      </a:lnTo>
                      <a:lnTo>
                        <a:pt x="254" y="113"/>
                      </a:lnTo>
                      <a:lnTo>
                        <a:pt x="255" y="113"/>
                      </a:lnTo>
                      <a:lnTo>
                        <a:pt x="255" y="115"/>
                      </a:lnTo>
                      <a:lnTo>
                        <a:pt x="257" y="116"/>
                      </a:lnTo>
                      <a:lnTo>
                        <a:pt x="258" y="117"/>
                      </a:lnTo>
                      <a:lnTo>
                        <a:pt x="259" y="117"/>
                      </a:lnTo>
                      <a:lnTo>
                        <a:pt x="260" y="117"/>
                      </a:lnTo>
                      <a:lnTo>
                        <a:pt x="261" y="117"/>
                      </a:lnTo>
                      <a:lnTo>
                        <a:pt x="261" y="116"/>
                      </a:lnTo>
                      <a:lnTo>
                        <a:pt x="264" y="116"/>
                      </a:lnTo>
                      <a:lnTo>
                        <a:pt x="265" y="115"/>
                      </a:lnTo>
                      <a:lnTo>
                        <a:pt x="266" y="115"/>
                      </a:lnTo>
                      <a:lnTo>
                        <a:pt x="267" y="114"/>
                      </a:lnTo>
                      <a:lnTo>
                        <a:pt x="268" y="113"/>
                      </a:lnTo>
                      <a:lnTo>
                        <a:pt x="268" y="114"/>
                      </a:lnTo>
                      <a:lnTo>
                        <a:pt x="269" y="115"/>
                      </a:lnTo>
                      <a:lnTo>
                        <a:pt x="270" y="114"/>
                      </a:lnTo>
                      <a:lnTo>
                        <a:pt x="271" y="115"/>
                      </a:lnTo>
                      <a:lnTo>
                        <a:pt x="272" y="115"/>
                      </a:lnTo>
                      <a:lnTo>
                        <a:pt x="270" y="117"/>
                      </a:lnTo>
                    </a:path>
                  </a:pathLst>
                </a:custGeom>
                <a:solidFill>
                  <a:srgbClr val="99CCFF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5" name="Freeform 135">
                  <a:extLst>
                    <a:ext uri="{FF2B5EF4-FFF2-40B4-BE49-F238E27FC236}">
                      <a16:creationId xmlns:a16="http://schemas.microsoft.com/office/drawing/2014/main" id="{91B7B511-5F9C-4808-A5F1-6D3F303834C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44775" y="2501900"/>
                  <a:ext cx="488950" cy="465138"/>
                </a:xfrm>
                <a:custGeom>
                  <a:avLst/>
                  <a:gdLst>
                    <a:gd name="T0" fmla="*/ 191 w 308"/>
                    <a:gd name="T1" fmla="*/ 23 h 293"/>
                    <a:gd name="T2" fmla="*/ 199 w 308"/>
                    <a:gd name="T3" fmla="*/ 21 h 293"/>
                    <a:gd name="T4" fmla="*/ 208 w 308"/>
                    <a:gd name="T5" fmla="*/ 23 h 293"/>
                    <a:gd name="T6" fmla="*/ 215 w 308"/>
                    <a:gd name="T7" fmla="*/ 29 h 293"/>
                    <a:gd name="T8" fmla="*/ 220 w 308"/>
                    <a:gd name="T9" fmla="*/ 34 h 293"/>
                    <a:gd name="T10" fmla="*/ 227 w 308"/>
                    <a:gd name="T11" fmla="*/ 29 h 293"/>
                    <a:gd name="T12" fmla="*/ 233 w 308"/>
                    <a:gd name="T13" fmla="*/ 35 h 293"/>
                    <a:gd name="T14" fmla="*/ 235 w 308"/>
                    <a:gd name="T15" fmla="*/ 41 h 293"/>
                    <a:gd name="T16" fmla="*/ 242 w 308"/>
                    <a:gd name="T17" fmla="*/ 41 h 293"/>
                    <a:gd name="T18" fmla="*/ 249 w 308"/>
                    <a:gd name="T19" fmla="*/ 41 h 293"/>
                    <a:gd name="T20" fmla="*/ 257 w 308"/>
                    <a:gd name="T21" fmla="*/ 44 h 293"/>
                    <a:gd name="T22" fmla="*/ 262 w 308"/>
                    <a:gd name="T23" fmla="*/ 50 h 293"/>
                    <a:gd name="T24" fmla="*/ 265 w 308"/>
                    <a:gd name="T25" fmla="*/ 54 h 293"/>
                    <a:gd name="T26" fmla="*/ 268 w 308"/>
                    <a:gd name="T27" fmla="*/ 60 h 293"/>
                    <a:gd name="T28" fmla="*/ 267 w 308"/>
                    <a:gd name="T29" fmla="*/ 66 h 293"/>
                    <a:gd name="T30" fmla="*/ 270 w 308"/>
                    <a:gd name="T31" fmla="*/ 67 h 293"/>
                    <a:gd name="T32" fmla="*/ 279 w 308"/>
                    <a:gd name="T33" fmla="*/ 70 h 293"/>
                    <a:gd name="T34" fmla="*/ 284 w 308"/>
                    <a:gd name="T35" fmla="*/ 74 h 293"/>
                    <a:gd name="T36" fmla="*/ 298 w 308"/>
                    <a:gd name="T37" fmla="*/ 85 h 293"/>
                    <a:gd name="T38" fmla="*/ 297 w 308"/>
                    <a:gd name="T39" fmla="*/ 243 h 293"/>
                    <a:gd name="T40" fmla="*/ 297 w 308"/>
                    <a:gd name="T41" fmla="*/ 247 h 293"/>
                    <a:gd name="T42" fmla="*/ 300 w 308"/>
                    <a:gd name="T43" fmla="*/ 255 h 293"/>
                    <a:gd name="T44" fmla="*/ 302 w 308"/>
                    <a:gd name="T45" fmla="*/ 262 h 293"/>
                    <a:gd name="T46" fmla="*/ 293 w 308"/>
                    <a:gd name="T47" fmla="*/ 265 h 293"/>
                    <a:gd name="T48" fmla="*/ 287 w 308"/>
                    <a:gd name="T49" fmla="*/ 274 h 293"/>
                    <a:gd name="T50" fmla="*/ 288 w 308"/>
                    <a:gd name="T51" fmla="*/ 285 h 293"/>
                    <a:gd name="T52" fmla="*/ 279 w 308"/>
                    <a:gd name="T53" fmla="*/ 285 h 293"/>
                    <a:gd name="T54" fmla="*/ 273 w 308"/>
                    <a:gd name="T55" fmla="*/ 293 h 293"/>
                    <a:gd name="T56" fmla="*/ 262 w 308"/>
                    <a:gd name="T57" fmla="*/ 292 h 293"/>
                    <a:gd name="T58" fmla="*/ 254 w 308"/>
                    <a:gd name="T59" fmla="*/ 287 h 293"/>
                    <a:gd name="T60" fmla="*/ 243 w 308"/>
                    <a:gd name="T61" fmla="*/ 282 h 293"/>
                    <a:gd name="T62" fmla="*/ 233 w 308"/>
                    <a:gd name="T63" fmla="*/ 279 h 293"/>
                    <a:gd name="T64" fmla="*/ 229 w 308"/>
                    <a:gd name="T65" fmla="*/ 271 h 293"/>
                    <a:gd name="T66" fmla="*/ 216 w 308"/>
                    <a:gd name="T67" fmla="*/ 271 h 293"/>
                    <a:gd name="T68" fmla="*/ 203 w 308"/>
                    <a:gd name="T69" fmla="*/ 273 h 293"/>
                    <a:gd name="T70" fmla="*/ 188 w 308"/>
                    <a:gd name="T71" fmla="*/ 273 h 293"/>
                    <a:gd name="T72" fmla="*/ 174 w 308"/>
                    <a:gd name="T73" fmla="*/ 274 h 293"/>
                    <a:gd name="T74" fmla="*/ 163 w 308"/>
                    <a:gd name="T75" fmla="*/ 275 h 293"/>
                    <a:gd name="T76" fmla="*/ 114 w 308"/>
                    <a:gd name="T77" fmla="*/ 230 h 293"/>
                    <a:gd name="T78" fmla="*/ 60 w 308"/>
                    <a:gd name="T79" fmla="*/ 194 h 293"/>
                    <a:gd name="T80" fmla="*/ 54 w 308"/>
                    <a:gd name="T81" fmla="*/ 186 h 293"/>
                    <a:gd name="T82" fmla="*/ 49 w 308"/>
                    <a:gd name="T83" fmla="*/ 179 h 293"/>
                    <a:gd name="T84" fmla="*/ 45 w 308"/>
                    <a:gd name="T85" fmla="*/ 172 h 293"/>
                    <a:gd name="T86" fmla="*/ 39 w 308"/>
                    <a:gd name="T87" fmla="*/ 166 h 293"/>
                    <a:gd name="T88" fmla="*/ 36 w 308"/>
                    <a:gd name="T89" fmla="*/ 157 h 293"/>
                    <a:gd name="T90" fmla="*/ 30 w 308"/>
                    <a:gd name="T91" fmla="*/ 152 h 293"/>
                    <a:gd name="T92" fmla="*/ 23 w 308"/>
                    <a:gd name="T93" fmla="*/ 151 h 293"/>
                    <a:gd name="T94" fmla="*/ 20 w 308"/>
                    <a:gd name="T95" fmla="*/ 148 h 293"/>
                    <a:gd name="T96" fmla="*/ 19 w 308"/>
                    <a:gd name="T97" fmla="*/ 142 h 293"/>
                    <a:gd name="T98" fmla="*/ 13 w 308"/>
                    <a:gd name="T99" fmla="*/ 136 h 293"/>
                    <a:gd name="T100" fmla="*/ 6 w 308"/>
                    <a:gd name="T101" fmla="*/ 134 h 293"/>
                    <a:gd name="T102" fmla="*/ 1 w 308"/>
                    <a:gd name="T103" fmla="*/ 128 h 293"/>
                    <a:gd name="T104" fmla="*/ 48 w 308"/>
                    <a:gd name="T105" fmla="*/ 43 h 293"/>
                    <a:gd name="T106" fmla="*/ 40 w 308"/>
                    <a:gd name="T107" fmla="*/ 38 h 293"/>
                    <a:gd name="T108" fmla="*/ 35 w 308"/>
                    <a:gd name="T109" fmla="*/ 32 h 293"/>
                    <a:gd name="T110" fmla="*/ 31 w 308"/>
                    <a:gd name="T111" fmla="*/ 24 h 293"/>
                    <a:gd name="T112" fmla="*/ 24 w 308"/>
                    <a:gd name="T113" fmla="*/ 18 h 293"/>
                    <a:gd name="T114" fmla="*/ 16 w 308"/>
                    <a:gd name="T115" fmla="*/ 15 h 293"/>
                    <a:gd name="T116" fmla="*/ 7 w 308"/>
                    <a:gd name="T117" fmla="*/ 9 h 293"/>
                    <a:gd name="T118" fmla="*/ 93 w 308"/>
                    <a:gd name="T119" fmla="*/ 2 h 293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308"/>
                    <a:gd name="T181" fmla="*/ 0 h 293"/>
                    <a:gd name="T182" fmla="*/ 308 w 308"/>
                    <a:gd name="T183" fmla="*/ 293 h 293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308" h="293">
                      <a:moveTo>
                        <a:pt x="179" y="12"/>
                      </a:moveTo>
                      <a:lnTo>
                        <a:pt x="186" y="18"/>
                      </a:lnTo>
                      <a:lnTo>
                        <a:pt x="186" y="19"/>
                      </a:lnTo>
                      <a:lnTo>
                        <a:pt x="186" y="18"/>
                      </a:lnTo>
                      <a:lnTo>
                        <a:pt x="187" y="19"/>
                      </a:lnTo>
                      <a:lnTo>
                        <a:pt x="187" y="20"/>
                      </a:lnTo>
                      <a:lnTo>
                        <a:pt x="187" y="21"/>
                      </a:lnTo>
                      <a:lnTo>
                        <a:pt x="188" y="21"/>
                      </a:lnTo>
                      <a:lnTo>
                        <a:pt x="189" y="22"/>
                      </a:lnTo>
                      <a:lnTo>
                        <a:pt x="189" y="23"/>
                      </a:lnTo>
                      <a:lnTo>
                        <a:pt x="190" y="23"/>
                      </a:lnTo>
                      <a:lnTo>
                        <a:pt x="191" y="23"/>
                      </a:lnTo>
                      <a:lnTo>
                        <a:pt x="192" y="23"/>
                      </a:lnTo>
                      <a:lnTo>
                        <a:pt x="193" y="23"/>
                      </a:lnTo>
                      <a:lnTo>
                        <a:pt x="194" y="23"/>
                      </a:lnTo>
                      <a:lnTo>
                        <a:pt x="194" y="24"/>
                      </a:lnTo>
                      <a:lnTo>
                        <a:pt x="195" y="24"/>
                      </a:lnTo>
                      <a:lnTo>
                        <a:pt x="196" y="23"/>
                      </a:lnTo>
                      <a:lnTo>
                        <a:pt x="197" y="23"/>
                      </a:lnTo>
                      <a:lnTo>
                        <a:pt x="198" y="23"/>
                      </a:lnTo>
                      <a:lnTo>
                        <a:pt x="198" y="22"/>
                      </a:lnTo>
                      <a:lnTo>
                        <a:pt x="199" y="22"/>
                      </a:lnTo>
                      <a:lnTo>
                        <a:pt x="199" y="21"/>
                      </a:lnTo>
                      <a:lnTo>
                        <a:pt x="200" y="21"/>
                      </a:lnTo>
                      <a:lnTo>
                        <a:pt x="201" y="21"/>
                      </a:lnTo>
                      <a:lnTo>
                        <a:pt x="202" y="21"/>
                      </a:lnTo>
                      <a:lnTo>
                        <a:pt x="203" y="21"/>
                      </a:lnTo>
                      <a:lnTo>
                        <a:pt x="204" y="21"/>
                      </a:lnTo>
                      <a:lnTo>
                        <a:pt x="204" y="22"/>
                      </a:lnTo>
                      <a:lnTo>
                        <a:pt x="204" y="23"/>
                      </a:lnTo>
                      <a:lnTo>
                        <a:pt x="204" y="24"/>
                      </a:lnTo>
                      <a:lnTo>
                        <a:pt x="206" y="23"/>
                      </a:lnTo>
                      <a:lnTo>
                        <a:pt x="207" y="23"/>
                      </a:lnTo>
                      <a:lnTo>
                        <a:pt x="208" y="23"/>
                      </a:lnTo>
                      <a:lnTo>
                        <a:pt x="209" y="24"/>
                      </a:lnTo>
                      <a:lnTo>
                        <a:pt x="210" y="24"/>
                      </a:lnTo>
                      <a:lnTo>
                        <a:pt x="210" y="25"/>
                      </a:lnTo>
                      <a:lnTo>
                        <a:pt x="211" y="24"/>
                      </a:lnTo>
                      <a:lnTo>
                        <a:pt x="212" y="25"/>
                      </a:lnTo>
                      <a:lnTo>
                        <a:pt x="213" y="24"/>
                      </a:lnTo>
                      <a:lnTo>
                        <a:pt x="215" y="24"/>
                      </a:lnTo>
                      <a:lnTo>
                        <a:pt x="215" y="26"/>
                      </a:lnTo>
                      <a:lnTo>
                        <a:pt x="214" y="27"/>
                      </a:lnTo>
                      <a:lnTo>
                        <a:pt x="215" y="28"/>
                      </a:lnTo>
                      <a:lnTo>
                        <a:pt x="215" y="29"/>
                      </a:lnTo>
                      <a:lnTo>
                        <a:pt x="216" y="29"/>
                      </a:lnTo>
                      <a:lnTo>
                        <a:pt x="217" y="29"/>
                      </a:lnTo>
                      <a:lnTo>
                        <a:pt x="217" y="30"/>
                      </a:lnTo>
                      <a:lnTo>
                        <a:pt x="218" y="30"/>
                      </a:lnTo>
                      <a:lnTo>
                        <a:pt x="218" y="31"/>
                      </a:lnTo>
                      <a:lnTo>
                        <a:pt x="219" y="31"/>
                      </a:lnTo>
                      <a:lnTo>
                        <a:pt x="220" y="31"/>
                      </a:lnTo>
                      <a:lnTo>
                        <a:pt x="220" y="32"/>
                      </a:lnTo>
                      <a:lnTo>
                        <a:pt x="220" y="33"/>
                      </a:lnTo>
                      <a:lnTo>
                        <a:pt x="220" y="34"/>
                      </a:lnTo>
                      <a:lnTo>
                        <a:pt x="221" y="34"/>
                      </a:lnTo>
                      <a:lnTo>
                        <a:pt x="221" y="33"/>
                      </a:lnTo>
                      <a:lnTo>
                        <a:pt x="221" y="32"/>
                      </a:lnTo>
                      <a:lnTo>
                        <a:pt x="221" y="31"/>
                      </a:lnTo>
                      <a:lnTo>
                        <a:pt x="222" y="31"/>
                      </a:lnTo>
                      <a:lnTo>
                        <a:pt x="222" y="30"/>
                      </a:lnTo>
                      <a:lnTo>
                        <a:pt x="223" y="30"/>
                      </a:lnTo>
                      <a:lnTo>
                        <a:pt x="223" y="29"/>
                      </a:lnTo>
                      <a:lnTo>
                        <a:pt x="224" y="29"/>
                      </a:lnTo>
                      <a:lnTo>
                        <a:pt x="225" y="29"/>
                      </a:lnTo>
                      <a:lnTo>
                        <a:pt x="226" y="29"/>
                      </a:lnTo>
                      <a:lnTo>
                        <a:pt x="227" y="29"/>
                      </a:lnTo>
                      <a:lnTo>
                        <a:pt x="228" y="29"/>
                      </a:lnTo>
                      <a:lnTo>
                        <a:pt x="229" y="29"/>
                      </a:lnTo>
                      <a:lnTo>
                        <a:pt x="230" y="29"/>
                      </a:lnTo>
                      <a:lnTo>
                        <a:pt x="230" y="30"/>
                      </a:lnTo>
                      <a:lnTo>
                        <a:pt x="230" y="31"/>
                      </a:lnTo>
                      <a:lnTo>
                        <a:pt x="230" y="32"/>
                      </a:lnTo>
                      <a:lnTo>
                        <a:pt x="231" y="32"/>
                      </a:lnTo>
                      <a:lnTo>
                        <a:pt x="231" y="33"/>
                      </a:lnTo>
                      <a:lnTo>
                        <a:pt x="232" y="33"/>
                      </a:lnTo>
                      <a:lnTo>
                        <a:pt x="232" y="34"/>
                      </a:lnTo>
                      <a:lnTo>
                        <a:pt x="233" y="35"/>
                      </a:lnTo>
                      <a:lnTo>
                        <a:pt x="233" y="36"/>
                      </a:lnTo>
                      <a:lnTo>
                        <a:pt x="233" y="37"/>
                      </a:lnTo>
                      <a:lnTo>
                        <a:pt x="234" y="37"/>
                      </a:lnTo>
                      <a:lnTo>
                        <a:pt x="233" y="38"/>
                      </a:lnTo>
                      <a:lnTo>
                        <a:pt x="233" y="39"/>
                      </a:lnTo>
                      <a:lnTo>
                        <a:pt x="233" y="40"/>
                      </a:lnTo>
                      <a:lnTo>
                        <a:pt x="234" y="40"/>
                      </a:lnTo>
                      <a:lnTo>
                        <a:pt x="234" y="41"/>
                      </a:lnTo>
                      <a:lnTo>
                        <a:pt x="235" y="41"/>
                      </a:lnTo>
                      <a:lnTo>
                        <a:pt x="235" y="42"/>
                      </a:lnTo>
                      <a:lnTo>
                        <a:pt x="235" y="43"/>
                      </a:lnTo>
                      <a:lnTo>
                        <a:pt x="235" y="44"/>
                      </a:lnTo>
                      <a:lnTo>
                        <a:pt x="236" y="44"/>
                      </a:lnTo>
                      <a:lnTo>
                        <a:pt x="237" y="44"/>
                      </a:lnTo>
                      <a:lnTo>
                        <a:pt x="238" y="44"/>
                      </a:lnTo>
                      <a:lnTo>
                        <a:pt x="238" y="43"/>
                      </a:lnTo>
                      <a:lnTo>
                        <a:pt x="239" y="42"/>
                      </a:lnTo>
                      <a:lnTo>
                        <a:pt x="239" y="41"/>
                      </a:lnTo>
                      <a:lnTo>
                        <a:pt x="240" y="41"/>
                      </a:lnTo>
                      <a:lnTo>
                        <a:pt x="241" y="41"/>
                      </a:lnTo>
                      <a:lnTo>
                        <a:pt x="242" y="41"/>
                      </a:lnTo>
                      <a:lnTo>
                        <a:pt x="243" y="41"/>
                      </a:lnTo>
                      <a:lnTo>
                        <a:pt x="243" y="42"/>
                      </a:lnTo>
                      <a:lnTo>
                        <a:pt x="243" y="41"/>
                      </a:lnTo>
                      <a:lnTo>
                        <a:pt x="244" y="41"/>
                      </a:lnTo>
                      <a:lnTo>
                        <a:pt x="245" y="41"/>
                      </a:lnTo>
                      <a:lnTo>
                        <a:pt x="246" y="41"/>
                      </a:lnTo>
                      <a:lnTo>
                        <a:pt x="247" y="41"/>
                      </a:lnTo>
                      <a:lnTo>
                        <a:pt x="248" y="40"/>
                      </a:lnTo>
                      <a:lnTo>
                        <a:pt x="249" y="40"/>
                      </a:lnTo>
                      <a:lnTo>
                        <a:pt x="249" y="41"/>
                      </a:lnTo>
                      <a:lnTo>
                        <a:pt x="250" y="41"/>
                      </a:lnTo>
                      <a:lnTo>
                        <a:pt x="250" y="42"/>
                      </a:lnTo>
                      <a:lnTo>
                        <a:pt x="251" y="43"/>
                      </a:lnTo>
                      <a:lnTo>
                        <a:pt x="251" y="44"/>
                      </a:lnTo>
                      <a:lnTo>
                        <a:pt x="252" y="45"/>
                      </a:lnTo>
                      <a:lnTo>
                        <a:pt x="253" y="45"/>
                      </a:lnTo>
                      <a:lnTo>
                        <a:pt x="254" y="44"/>
                      </a:lnTo>
                      <a:lnTo>
                        <a:pt x="255" y="44"/>
                      </a:lnTo>
                      <a:lnTo>
                        <a:pt x="256" y="44"/>
                      </a:lnTo>
                      <a:lnTo>
                        <a:pt x="257" y="44"/>
                      </a:lnTo>
                      <a:lnTo>
                        <a:pt x="257" y="45"/>
                      </a:lnTo>
                      <a:lnTo>
                        <a:pt x="256" y="45"/>
                      </a:lnTo>
                      <a:lnTo>
                        <a:pt x="257" y="46"/>
                      </a:lnTo>
                      <a:lnTo>
                        <a:pt x="258" y="46"/>
                      </a:lnTo>
                      <a:lnTo>
                        <a:pt x="259" y="46"/>
                      </a:lnTo>
                      <a:lnTo>
                        <a:pt x="259" y="47"/>
                      </a:lnTo>
                      <a:lnTo>
                        <a:pt x="259" y="48"/>
                      </a:lnTo>
                      <a:lnTo>
                        <a:pt x="260" y="48"/>
                      </a:lnTo>
                      <a:lnTo>
                        <a:pt x="261" y="49"/>
                      </a:lnTo>
                      <a:lnTo>
                        <a:pt x="262" y="50"/>
                      </a:lnTo>
                      <a:lnTo>
                        <a:pt x="263" y="50"/>
                      </a:lnTo>
                      <a:lnTo>
                        <a:pt x="264" y="49"/>
                      </a:lnTo>
                      <a:lnTo>
                        <a:pt x="265" y="49"/>
                      </a:lnTo>
                      <a:lnTo>
                        <a:pt x="264" y="50"/>
                      </a:lnTo>
                      <a:lnTo>
                        <a:pt x="264" y="51"/>
                      </a:lnTo>
                      <a:lnTo>
                        <a:pt x="264" y="52"/>
                      </a:lnTo>
                      <a:lnTo>
                        <a:pt x="263" y="52"/>
                      </a:lnTo>
                      <a:lnTo>
                        <a:pt x="263" y="53"/>
                      </a:lnTo>
                      <a:lnTo>
                        <a:pt x="264" y="53"/>
                      </a:lnTo>
                      <a:lnTo>
                        <a:pt x="265" y="53"/>
                      </a:lnTo>
                      <a:lnTo>
                        <a:pt x="265" y="54"/>
                      </a:lnTo>
                      <a:lnTo>
                        <a:pt x="264" y="54"/>
                      </a:lnTo>
                      <a:lnTo>
                        <a:pt x="264" y="55"/>
                      </a:lnTo>
                      <a:lnTo>
                        <a:pt x="265" y="55"/>
                      </a:lnTo>
                      <a:lnTo>
                        <a:pt x="265" y="56"/>
                      </a:lnTo>
                      <a:lnTo>
                        <a:pt x="265" y="57"/>
                      </a:lnTo>
                      <a:lnTo>
                        <a:pt x="266" y="57"/>
                      </a:lnTo>
                      <a:lnTo>
                        <a:pt x="266" y="58"/>
                      </a:lnTo>
                      <a:lnTo>
                        <a:pt x="267" y="58"/>
                      </a:lnTo>
                      <a:lnTo>
                        <a:pt x="268" y="58"/>
                      </a:lnTo>
                      <a:lnTo>
                        <a:pt x="268" y="59"/>
                      </a:lnTo>
                      <a:lnTo>
                        <a:pt x="268" y="60"/>
                      </a:lnTo>
                      <a:lnTo>
                        <a:pt x="268" y="61"/>
                      </a:lnTo>
                      <a:lnTo>
                        <a:pt x="269" y="61"/>
                      </a:lnTo>
                      <a:lnTo>
                        <a:pt x="270" y="62"/>
                      </a:lnTo>
                      <a:lnTo>
                        <a:pt x="270" y="63"/>
                      </a:lnTo>
                      <a:lnTo>
                        <a:pt x="269" y="63"/>
                      </a:lnTo>
                      <a:lnTo>
                        <a:pt x="269" y="64"/>
                      </a:lnTo>
                      <a:lnTo>
                        <a:pt x="268" y="64"/>
                      </a:lnTo>
                      <a:lnTo>
                        <a:pt x="268" y="65"/>
                      </a:lnTo>
                      <a:lnTo>
                        <a:pt x="267" y="66"/>
                      </a:lnTo>
                      <a:lnTo>
                        <a:pt x="266" y="67"/>
                      </a:lnTo>
                      <a:lnTo>
                        <a:pt x="266" y="68"/>
                      </a:lnTo>
                      <a:lnTo>
                        <a:pt x="265" y="68"/>
                      </a:lnTo>
                      <a:lnTo>
                        <a:pt x="265" y="69"/>
                      </a:lnTo>
                      <a:lnTo>
                        <a:pt x="266" y="69"/>
                      </a:lnTo>
                      <a:lnTo>
                        <a:pt x="266" y="70"/>
                      </a:lnTo>
                      <a:lnTo>
                        <a:pt x="267" y="70"/>
                      </a:lnTo>
                      <a:lnTo>
                        <a:pt x="267" y="69"/>
                      </a:lnTo>
                      <a:lnTo>
                        <a:pt x="268" y="69"/>
                      </a:lnTo>
                      <a:lnTo>
                        <a:pt x="269" y="68"/>
                      </a:lnTo>
                      <a:lnTo>
                        <a:pt x="270" y="67"/>
                      </a:lnTo>
                      <a:lnTo>
                        <a:pt x="271" y="67"/>
                      </a:lnTo>
                      <a:lnTo>
                        <a:pt x="272" y="66"/>
                      </a:lnTo>
                      <a:lnTo>
                        <a:pt x="273" y="66"/>
                      </a:lnTo>
                      <a:lnTo>
                        <a:pt x="274" y="65"/>
                      </a:lnTo>
                      <a:lnTo>
                        <a:pt x="274" y="66"/>
                      </a:lnTo>
                      <a:lnTo>
                        <a:pt x="275" y="67"/>
                      </a:lnTo>
                      <a:lnTo>
                        <a:pt x="275" y="68"/>
                      </a:lnTo>
                      <a:lnTo>
                        <a:pt x="276" y="68"/>
                      </a:lnTo>
                      <a:lnTo>
                        <a:pt x="277" y="68"/>
                      </a:lnTo>
                      <a:lnTo>
                        <a:pt x="278" y="69"/>
                      </a:lnTo>
                      <a:lnTo>
                        <a:pt x="279" y="70"/>
                      </a:lnTo>
                      <a:lnTo>
                        <a:pt x="280" y="70"/>
                      </a:lnTo>
                      <a:lnTo>
                        <a:pt x="281" y="70"/>
                      </a:lnTo>
                      <a:lnTo>
                        <a:pt x="282" y="70"/>
                      </a:lnTo>
                      <a:lnTo>
                        <a:pt x="283" y="70"/>
                      </a:lnTo>
                      <a:lnTo>
                        <a:pt x="283" y="71"/>
                      </a:lnTo>
                      <a:lnTo>
                        <a:pt x="284" y="71"/>
                      </a:lnTo>
                      <a:lnTo>
                        <a:pt x="284" y="72"/>
                      </a:lnTo>
                      <a:lnTo>
                        <a:pt x="284" y="73"/>
                      </a:lnTo>
                      <a:lnTo>
                        <a:pt x="284" y="74"/>
                      </a:lnTo>
                      <a:lnTo>
                        <a:pt x="285" y="74"/>
                      </a:lnTo>
                      <a:lnTo>
                        <a:pt x="285" y="75"/>
                      </a:lnTo>
                      <a:lnTo>
                        <a:pt x="285" y="76"/>
                      </a:lnTo>
                      <a:lnTo>
                        <a:pt x="285" y="77"/>
                      </a:lnTo>
                      <a:lnTo>
                        <a:pt x="292" y="81"/>
                      </a:lnTo>
                      <a:lnTo>
                        <a:pt x="292" y="82"/>
                      </a:lnTo>
                      <a:lnTo>
                        <a:pt x="293" y="82"/>
                      </a:lnTo>
                      <a:lnTo>
                        <a:pt x="294" y="82"/>
                      </a:lnTo>
                      <a:lnTo>
                        <a:pt x="295" y="82"/>
                      </a:lnTo>
                      <a:lnTo>
                        <a:pt x="298" y="85"/>
                      </a:lnTo>
                      <a:lnTo>
                        <a:pt x="307" y="103"/>
                      </a:lnTo>
                      <a:lnTo>
                        <a:pt x="308" y="105"/>
                      </a:lnTo>
                      <a:lnTo>
                        <a:pt x="297" y="163"/>
                      </a:lnTo>
                      <a:lnTo>
                        <a:pt x="303" y="200"/>
                      </a:lnTo>
                      <a:lnTo>
                        <a:pt x="303" y="201"/>
                      </a:lnTo>
                      <a:lnTo>
                        <a:pt x="295" y="239"/>
                      </a:lnTo>
                      <a:lnTo>
                        <a:pt x="295" y="240"/>
                      </a:lnTo>
                      <a:lnTo>
                        <a:pt x="295" y="241"/>
                      </a:lnTo>
                      <a:lnTo>
                        <a:pt x="295" y="242"/>
                      </a:lnTo>
                      <a:lnTo>
                        <a:pt x="296" y="242"/>
                      </a:lnTo>
                      <a:lnTo>
                        <a:pt x="296" y="243"/>
                      </a:lnTo>
                      <a:lnTo>
                        <a:pt x="297" y="243"/>
                      </a:lnTo>
                      <a:lnTo>
                        <a:pt x="297" y="242"/>
                      </a:lnTo>
                      <a:lnTo>
                        <a:pt x="297" y="241"/>
                      </a:lnTo>
                      <a:lnTo>
                        <a:pt x="297" y="242"/>
                      </a:lnTo>
                      <a:lnTo>
                        <a:pt x="298" y="243"/>
                      </a:lnTo>
                      <a:lnTo>
                        <a:pt x="298" y="244"/>
                      </a:lnTo>
                      <a:lnTo>
                        <a:pt x="298" y="245"/>
                      </a:lnTo>
                      <a:lnTo>
                        <a:pt x="299" y="245"/>
                      </a:lnTo>
                      <a:lnTo>
                        <a:pt x="299" y="246"/>
                      </a:lnTo>
                      <a:lnTo>
                        <a:pt x="298" y="246"/>
                      </a:lnTo>
                      <a:lnTo>
                        <a:pt x="297" y="247"/>
                      </a:lnTo>
                      <a:lnTo>
                        <a:pt x="297" y="248"/>
                      </a:lnTo>
                      <a:lnTo>
                        <a:pt x="298" y="248"/>
                      </a:lnTo>
                      <a:lnTo>
                        <a:pt x="299" y="248"/>
                      </a:lnTo>
                      <a:lnTo>
                        <a:pt x="300" y="249"/>
                      </a:lnTo>
                      <a:lnTo>
                        <a:pt x="300" y="250"/>
                      </a:lnTo>
                      <a:lnTo>
                        <a:pt x="299" y="250"/>
                      </a:lnTo>
                      <a:lnTo>
                        <a:pt x="298" y="250"/>
                      </a:lnTo>
                      <a:lnTo>
                        <a:pt x="299" y="251"/>
                      </a:lnTo>
                      <a:lnTo>
                        <a:pt x="299" y="252"/>
                      </a:lnTo>
                      <a:lnTo>
                        <a:pt x="300" y="253"/>
                      </a:lnTo>
                      <a:lnTo>
                        <a:pt x="300" y="254"/>
                      </a:lnTo>
                      <a:lnTo>
                        <a:pt x="300" y="255"/>
                      </a:lnTo>
                      <a:lnTo>
                        <a:pt x="300" y="256"/>
                      </a:lnTo>
                      <a:lnTo>
                        <a:pt x="301" y="256"/>
                      </a:lnTo>
                      <a:lnTo>
                        <a:pt x="301" y="257"/>
                      </a:lnTo>
                      <a:lnTo>
                        <a:pt x="302" y="257"/>
                      </a:lnTo>
                      <a:lnTo>
                        <a:pt x="303" y="257"/>
                      </a:lnTo>
                      <a:lnTo>
                        <a:pt x="303" y="258"/>
                      </a:lnTo>
                      <a:lnTo>
                        <a:pt x="303" y="259"/>
                      </a:lnTo>
                      <a:lnTo>
                        <a:pt x="303" y="260"/>
                      </a:lnTo>
                      <a:lnTo>
                        <a:pt x="303" y="261"/>
                      </a:lnTo>
                      <a:lnTo>
                        <a:pt x="302" y="261"/>
                      </a:lnTo>
                      <a:lnTo>
                        <a:pt x="302" y="262"/>
                      </a:lnTo>
                      <a:lnTo>
                        <a:pt x="301" y="262"/>
                      </a:lnTo>
                      <a:lnTo>
                        <a:pt x="301" y="263"/>
                      </a:lnTo>
                      <a:lnTo>
                        <a:pt x="300" y="263"/>
                      </a:lnTo>
                      <a:lnTo>
                        <a:pt x="299" y="263"/>
                      </a:lnTo>
                      <a:lnTo>
                        <a:pt x="298" y="263"/>
                      </a:lnTo>
                      <a:lnTo>
                        <a:pt x="297" y="263"/>
                      </a:lnTo>
                      <a:lnTo>
                        <a:pt x="296" y="263"/>
                      </a:lnTo>
                      <a:lnTo>
                        <a:pt x="295" y="263"/>
                      </a:lnTo>
                      <a:lnTo>
                        <a:pt x="294" y="264"/>
                      </a:lnTo>
                      <a:lnTo>
                        <a:pt x="293" y="265"/>
                      </a:lnTo>
                      <a:lnTo>
                        <a:pt x="292" y="266"/>
                      </a:lnTo>
                      <a:lnTo>
                        <a:pt x="291" y="267"/>
                      </a:lnTo>
                      <a:lnTo>
                        <a:pt x="291" y="268"/>
                      </a:lnTo>
                      <a:lnTo>
                        <a:pt x="291" y="269"/>
                      </a:lnTo>
                      <a:lnTo>
                        <a:pt x="291" y="270"/>
                      </a:lnTo>
                      <a:lnTo>
                        <a:pt x="291" y="271"/>
                      </a:lnTo>
                      <a:lnTo>
                        <a:pt x="290" y="272"/>
                      </a:lnTo>
                      <a:lnTo>
                        <a:pt x="289" y="273"/>
                      </a:lnTo>
                      <a:lnTo>
                        <a:pt x="289" y="274"/>
                      </a:lnTo>
                      <a:lnTo>
                        <a:pt x="288" y="274"/>
                      </a:lnTo>
                      <a:lnTo>
                        <a:pt x="287" y="274"/>
                      </a:lnTo>
                      <a:lnTo>
                        <a:pt x="287" y="275"/>
                      </a:lnTo>
                      <a:lnTo>
                        <a:pt x="286" y="275"/>
                      </a:lnTo>
                      <a:lnTo>
                        <a:pt x="286" y="276"/>
                      </a:lnTo>
                      <a:lnTo>
                        <a:pt x="287" y="277"/>
                      </a:lnTo>
                      <a:lnTo>
                        <a:pt x="287" y="278"/>
                      </a:lnTo>
                      <a:lnTo>
                        <a:pt x="288" y="279"/>
                      </a:lnTo>
                      <a:lnTo>
                        <a:pt x="289" y="280"/>
                      </a:lnTo>
                      <a:lnTo>
                        <a:pt x="289" y="281"/>
                      </a:lnTo>
                      <a:lnTo>
                        <a:pt x="289" y="282"/>
                      </a:lnTo>
                      <a:lnTo>
                        <a:pt x="288" y="283"/>
                      </a:lnTo>
                      <a:lnTo>
                        <a:pt x="288" y="284"/>
                      </a:lnTo>
                      <a:lnTo>
                        <a:pt x="288" y="285"/>
                      </a:lnTo>
                      <a:lnTo>
                        <a:pt x="287" y="285"/>
                      </a:lnTo>
                      <a:lnTo>
                        <a:pt x="286" y="285"/>
                      </a:lnTo>
                      <a:lnTo>
                        <a:pt x="285" y="285"/>
                      </a:lnTo>
                      <a:lnTo>
                        <a:pt x="285" y="286"/>
                      </a:lnTo>
                      <a:lnTo>
                        <a:pt x="284" y="285"/>
                      </a:lnTo>
                      <a:lnTo>
                        <a:pt x="283" y="285"/>
                      </a:lnTo>
                      <a:lnTo>
                        <a:pt x="282" y="285"/>
                      </a:lnTo>
                      <a:lnTo>
                        <a:pt x="281" y="285"/>
                      </a:lnTo>
                      <a:lnTo>
                        <a:pt x="280" y="285"/>
                      </a:lnTo>
                      <a:lnTo>
                        <a:pt x="279" y="285"/>
                      </a:lnTo>
                      <a:lnTo>
                        <a:pt x="278" y="285"/>
                      </a:lnTo>
                      <a:lnTo>
                        <a:pt x="277" y="285"/>
                      </a:lnTo>
                      <a:lnTo>
                        <a:pt x="277" y="286"/>
                      </a:lnTo>
                      <a:lnTo>
                        <a:pt x="276" y="286"/>
                      </a:lnTo>
                      <a:lnTo>
                        <a:pt x="276" y="287"/>
                      </a:lnTo>
                      <a:lnTo>
                        <a:pt x="275" y="288"/>
                      </a:lnTo>
                      <a:lnTo>
                        <a:pt x="274" y="289"/>
                      </a:lnTo>
                      <a:lnTo>
                        <a:pt x="274" y="290"/>
                      </a:lnTo>
                      <a:lnTo>
                        <a:pt x="274" y="291"/>
                      </a:lnTo>
                      <a:lnTo>
                        <a:pt x="273" y="292"/>
                      </a:lnTo>
                      <a:lnTo>
                        <a:pt x="273" y="293"/>
                      </a:lnTo>
                      <a:lnTo>
                        <a:pt x="272" y="293"/>
                      </a:lnTo>
                      <a:lnTo>
                        <a:pt x="271" y="293"/>
                      </a:lnTo>
                      <a:lnTo>
                        <a:pt x="270" y="293"/>
                      </a:lnTo>
                      <a:lnTo>
                        <a:pt x="269" y="293"/>
                      </a:lnTo>
                      <a:lnTo>
                        <a:pt x="268" y="293"/>
                      </a:lnTo>
                      <a:lnTo>
                        <a:pt x="267" y="292"/>
                      </a:lnTo>
                      <a:lnTo>
                        <a:pt x="266" y="292"/>
                      </a:lnTo>
                      <a:lnTo>
                        <a:pt x="265" y="291"/>
                      </a:lnTo>
                      <a:lnTo>
                        <a:pt x="263" y="291"/>
                      </a:lnTo>
                      <a:lnTo>
                        <a:pt x="262" y="291"/>
                      </a:lnTo>
                      <a:lnTo>
                        <a:pt x="262" y="292"/>
                      </a:lnTo>
                      <a:lnTo>
                        <a:pt x="261" y="292"/>
                      </a:lnTo>
                      <a:lnTo>
                        <a:pt x="260" y="292"/>
                      </a:lnTo>
                      <a:lnTo>
                        <a:pt x="259" y="292"/>
                      </a:lnTo>
                      <a:lnTo>
                        <a:pt x="258" y="292"/>
                      </a:lnTo>
                      <a:lnTo>
                        <a:pt x="257" y="291"/>
                      </a:lnTo>
                      <a:lnTo>
                        <a:pt x="256" y="291"/>
                      </a:lnTo>
                      <a:lnTo>
                        <a:pt x="256" y="290"/>
                      </a:lnTo>
                      <a:lnTo>
                        <a:pt x="255" y="290"/>
                      </a:lnTo>
                      <a:lnTo>
                        <a:pt x="255" y="289"/>
                      </a:lnTo>
                      <a:lnTo>
                        <a:pt x="254" y="288"/>
                      </a:lnTo>
                      <a:lnTo>
                        <a:pt x="254" y="287"/>
                      </a:lnTo>
                      <a:lnTo>
                        <a:pt x="253" y="287"/>
                      </a:lnTo>
                      <a:lnTo>
                        <a:pt x="252" y="286"/>
                      </a:lnTo>
                      <a:lnTo>
                        <a:pt x="250" y="286"/>
                      </a:lnTo>
                      <a:lnTo>
                        <a:pt x="250" y="285"/>
                      </a:lnTo>
                      <a:lnTo>
                        <a:pt x="249" y="285"/>
                      </a:lnTo>
                      <a:lnTo>
                        <a:pt x="248" y="285"/>
                      </a:lnTo>
                      <a:lnTo>
                        <a:pt x="247" y="284"/>
                      </a:lnTo>
                      <a:lnTo>
                        <a:pt x="246" y="284"/>
                      </a:lnTo>
                      <a:lnTo>
                        <a:pt x="245" y="283"/>
                      </a:lnTo>
                      <a:lnTo>
                        <a:pt x="244" y="282"/>
                      </a:lnTo>
                      <a:lnTo>
                        <a:pt x="243" y="282"/>
                      </a:lnTo>
                      <a:lnTo>
                        <a:pt x="242" y="282"/>
                      </a:lnTo>
                      <a:lnTo>
                        <a:pt x="241" y="281"/>
                      </a:lnTo>
                      <a:lnTo>
                        <a:pt x="240" y="280"/>
                      </a:lnTo>
                      <a:lnTo>
                        <a:pt x="239" y="280"/>
                      </a:lnTo>
                      <a:lnTo>
                        <a:pt x="238" y="280"/>
                      </a:lnTo>
                      <a:lnTo>
                        <a:pt x="237" y="280"/>
                      </a:lnTo>
                      <a:lnTo>
                        <a:pt x="236" y="280"/>
                      </a:lnTo>
                      <a:lnTo>
                        <a:pt x="235" y="279"/>
                      </a:lnTo>
                      <a:lnTo>
                        <a:pt x="234" y="279"/>
                      </a:lnTo>
                      <a:lnTo>
                        <a:pt x="233" y="279"/>
                      </a:lnTo>
                      <a:lnTo>
                        <a:pt x="232" y="279"/>
                      </a:lnTo>
                      <a:lnTo>
                        <a:pt x="231" y="279"/>
                      </a:lnTo>
                      <a:lnTo>
                        <a:pt x="231" y="278"/>
                      </a:lnTo>
                      <a:lnTo>
                        <a:pt x="231" y="277"/>
                      </a:lnTo>
                      <a:lnTo>
                        <a:pt x="230" y="276"/>
                      </a:lnTo>
                      <a:lnTo>
                        <a:pt x="230" y="275"/>
                      </a:lnTo>
                      <a:lnTo>
                        <a:pt x="230" y="274"/>
                      </a:lnTo>
                      <a:lnTo>
                        <a:pt x="230" y="272"/>
                      </a:lnTo>
                      <a:lnTo>
                        <a:pt x="230" y="271"/>
                      </a:lnTo>
                      <a:lnTo>
                        <a:pt x="229" y="271"/>
                      </a:lnTo>
                      <a:lnTo>
                        <a:pt x="229" y="270"/>
                      </a:lnTo>
                      <a:lnTo>
                        <a:pt x="228" y="270"/>
                      </a:lnTo>
                      <a:lnTo>
                        <a:pt x="227" y="270"/>
                      </a:lnTo>
                      <a:lnTo>
                        <a:pt x="226" y="270"/>
                      </a:lnTo>
                      <a:lnTo>
                        <a:pt x="224" y="270"/>
                      </a:lnTo>
                      <a:lnTo>
                        <a:pt x="223" y="270"/>
                      </a:lnTo>
                      <a:lnTo>
                        <a:pt x="222" y="270"/>
                      </a:lnTo>
                      <a:lnTo>
                        <a:pt x="221" y="270"/>
                      </a:lnTo>
                      <a:lnTo>
                        <a:pt x="220" y="270"/>
                      </a:lnTo>
                      <a:lnTo>
                        <a:pt x="219" y="270"/>
                      </a:lnTo>
                      <a:lnTo>
                        <a:pt x="217" y="271"/>
                      </a:lnTo>
                      <a:lnTo>
                        <a:pt x="216" y="271"/>
                      </a:lnTo>
                      <a:lnTo>
                        <a:pt x="215" y="271"/>
                      </a:lnTo>
                      <a:lnTo>
                        <a:pt x="214" y="271"/>
                      </a:lnTo>
                      <a:lnTo>
                        <a:pt x="213" y="271"/>
                      </a:lnTo>
                      <a:lnTo>
                        <a:pt x="211" y="271"/>
                      </a:lnTo>
                      <a:lnTo>
                        <a:pt x="210" y="271"/>
                      </a:lnTo>
                      <a:lnTo>
                        <a:pt x="208" y="272"/>
                      </a:lnTo>
                      <a:lnTo>
                        <a:pt x="207" y="272"/>
                      </a:lnTo>
                      <a:lnTo>
                        <a:pt x="206" y="272"/>
                      </a:lnTo>
                      <a:lnTo>
                        <a:pt x="205" y="272"/>
                      </a:lnTo>
                      <a:lnTo>
                        <a:pt x="204" y="273"/>
                      </a:lnTo>
                      <a:lnTo>
                        <a:pt x="203" y="273"/>
                      </a:lnTo>
                      <a:lnTo>
                        <a:pt x="202" y="273"/>
                      </a:lnTo>
                      <a:lnTo>
                        <a:pt x="201" y="273"/>
                      </a:lnTo>
                      <a:lnTo>
                        <a:pt x="200" y="273"/>
                      </a:lnTo>
                      <a:lnTo>
                        <a:pt x="199" y="273"/>
                      </a:lnTo>
                      <a:lnTo>
                        <a:pt x="198" y="274"/>
                      </a:lnTo>
                      <a:lnTo>
                        <a:pt x="197" y="273"/>
                      </a:lnTo>
                      <a:lnTo>
                        <a:pt x="195" y="273"/>
                      </a:lnTo>
                      <a:lnTo>
                        <a:pt x="194" y="273"/>
                      </a:lnTo>
                      <a:lnTo>
                        <a:pt x="192" y="273"/>
                      </a:lnTo>
                      <a:lnTo>
                        <a:pt x="190" y="273"/>
                      </a:lnTo>
                      <a:lnTo>
                        <a:pt x="188" y="273"/>
                      </a:lnTo>
                      <a:lnTo>
                        <a:pt x="186" y="273"/>
                      </a:lnTo>
                      <a:lnTo>
                        <a:pt x="185" y="273"/>
                      </a:lnTo>
                      <a:lnTo>
                        <a:pt x="183" y="273"/>
                      </a:lnTo>
                      <a:lnTo>
                        <a:pt x="182" y="273"/>
                      </a:lnTo>
                      <a:lnTo>
                        <a:pt x="181" y="273"/>
                      </a:lnTo>
                      <a:lnTo>
                        <a:pt x="180" y="273"/>
                      </a:lnTo>
                      <a:lnTo>
                        <a:pt x="179" y="273"/>
                      </a:lnTo>
                      <a:lnTo>
                        <a:pt x="177" y="274"/>
                      </a:lnTo>
                      <a:lnTo>
                        <a:pt x="175" y="274"/>
                      </a:lnTo>
                      <a:lnTo>
                        <a:pt x="174" y="274"/>
                      </a:lnTo>
                      <a:lnTo>
                        <a:pt x="173" y="274"/>
                      </a:lnTo>
                      <a:lnTo>
                        <a:pt x="172" y="274"/>
                      </a:lnTo>
                      <a:lnTo>
                        <a:pt x="171" y="274"/>
                      </a:lnTo>
                      <a:lnTo>
                        <a:pt x="170" y="274"/>
                      </a:lnTo>
                      <a:lnTo>
                        <a:pt x="169" y="274"/>
                      </a:lnTo>
                      <a:lnTo>
                        <a:pt x="168" y="274"/>
                      </a:lnTo>
                      <a:lnTo>
                        <a:pt x="167" y="274"/>
                      </a:lnTo>
                      <a:lnTo>
                        <a:pt x="166" y="274"/>
                      </a:lnTo>
                      <a:lnTo>
                        <a:pt x="165" y="274"/>
                      </a:lnTo>
                      <a:lnTo>
                        <a:pt x="164" y="274"/>
                      </a:lnTo>
                      <a:lnTo>
                        <a:pt x="163" y="275"/>
                      </a:lnTo>
                      <a:lnTo>
                        <a:pt x="162" y="275"/>
                      </a:lnTo>
                      <a:lnTo>
                        <a:pt x="160" y="275"/>
                      </a:lnTo>
                      <a:lnTo>
                        <a:pt x="159" y="275"/>
                      </a:lnTo>
                      <a:lnTo>
                        <a:pt x="158" y="274"/>
                      </a:lnTo>
                      <a:lnTo>
                        <a:pt x="157" y="274"/>
                      </a:lnTo>
                      <a:lnTo>
                        <a:pt x="156" y="271"/>
                      </a:lnTo>
                      <a:lnTo>
                        <a:pt x="130" y="236"/>
                      </a:lnTo>
                      <a:lnTo>
                        <a:pt x="123" y="240"/>
                      </a:lnTo>
                      <a:lnTo>
                        <a:pt x="111" y="232"/>
                      </a:lnTo>
                      <a:lnTo>
                        <a:pt x="112" y="232"/>
                      </a:lnTo>
                      <a:lnTo>
                        <a:pt x="112" y="231"/>
                      </a:lnTo>
                      <a:lnTo>
                        <a:pt x="114" y="230"/>
                      </a:lnTo>
                      <a:lnTo>
                        <a:pt x="114" y="229"/>
                      </a:lnTo>
                      <a:lnTo>
                        <a:pt x="113" y="228"/>
                      </a:lnTo>
                      <a:lnTo>
                        <a:pt x="112" y="228"/>
                      </a:lnTo>
                      <a:lnTo>
                        <a:pt x="111" y="227"/>
                      </a:lnTo>
                      <a:lnTo>
                        <a:pt x="105" y="217"/>
                      </a:lnTo>
                      <a:lnTo>
                        <a:pt x="81" y="204"/>
                      </a:lnTo>
                      <a:lnTo>
                        <a:pt x="64" y="197"/>
                      </a:lnTo>
                      <a:lnTo>
                        <a:pt x="64" y="196"/>
                      </a:lnTo>
                      <a:lnTo>
                        <a:pt x="63" y="196"/>
                      </a:lnTo>
                      <a:lnTo>
                        <a:pt x="62" y="195"/>
                      </a:lnTo>
                      <a:lnTo>
                        <a:pt x="61" y="195"/>
                      </a:lnTo>
                      <a:lnTo>
                        <a:pt x="60" y="194"/>
                      </a:lnTo>
                      <a:lnTo>
                        <a:pt x="59" y="193"/>
                      </a:lnTo>
                      <a:lnTo>
                        <a:pt x="59" y="192"/>
                      </a:lnTo>
                      <a:lnTo>
                        <a:pt x="59" y="191"/>
                      </a:lnTo>
                      <a:lnTo>
                        <a:pt x="58" y="190"/>
                      </a:lnTo>
                      <a:lnTo>
                        <a:pt x="58" y="189"/>
                      </a:lnTo>
                      <a:lnTo>
                        <a:pt x="57" y="189"/>
                      </a:lnTo>
                      <a:lnTo>
                        <a:pt x="57" y="188"/>
                      </a:lnTo>
                      <a:lnTo>
                        <a:pt x="56" y="188"/>
                      </a:lnTo>
                      <a:lnTo>
                        <a:pt x="55" y="188"/>
                      </a:lnTo>
                      <a:lnTo>
                        <a:pt x="55" y="187"/>
                      </a:lnTo>
                      <a:lnTo>
                        <a:pt x="54" y="186"/>
                      </a:lnTo>
                      <a:lnTo>
                        <a:pt x="53" y="186"/>
                      </a:lnTo>
                      <a:lnTo>
                        <a:pt x="53" y="185"/>
                      </a:lnTo>
                      <a:lnTo>
                        <a:pt x="53" y="184"/>
                      </a:lnTo>
                      <a:lnTo>
                        <a:pt x="52" y="183"/>
                      </a:lnTo>
                      <a:lnTo>
                        <a:pt x="51" y="183"/>
                      </a:lnTo>
                      <a:lnTo>
                        <a:pt x="50" y="183"/>
                      </a:lnTo>
                      <a:lnTo>
                        <a:pt x="50" y="182"/>
                      </a:lnTo>
                      <a:lnTo>
                        <a:pt x="49" y="182"/>
                      </a:lnTo>
                      <a:lnTo>
                        <a:pt x="49" y="181"/>
                      </a:lnTo>
                      <a:lnTo>
                        <a:pt x="49" y="180"/>
                      </a:lnTo>
                      <a:lnTo>
                        <a:pt x="49" y="179"/>
                      </a:lnTo>
                      <a:lnTo>
                        <a:pt x="49" y="178"/>
                      </a:lnTo>
                      <a:lnTo>
                        <a:pt x="48" y="178"/>
                      </a:lnTo>
                      <a:lnTo>
                        <a:pt x="48" y="177"/>
                      </a:lnTo>
                      <a:lnTo>
                        <a:pt x="48" y="176"/>
                      </a:lnTo>
                      <a:lnTo>
                        <a:pt x="47" y="176"/>
                      </a:lnTo>
                      <a:lnTo>
                        <a:pt x="47" y="175"/>
                      </a:lnTo>
                      <a:lnTo>
                        <a:pt x="46" y="175"/>
                      </a:lnTo>
                      <a:lnTo>
                        <a:pt x="46" y="174"/>
                      </a:lnTo>
                      <a:lnTo>
                        <a:pt x="46" y="173"/>
                      </a:lnTo>
                      <a:lnTo>
                        <a:pt x="45" y="172"/>
                      </a:lnTo>
                      <a:lnTo>
                        <a:pt x="45" y="171"/>
                      </a:lnTo>
                      <a:lnTo>
                        <a:pt x="44" y="171"/>
                      </a:lnTo>
                      <a:lnTo>
                        <a:pt x="44" y="170"/>
                      </a:lnTo>
                      <a:lnTo>
                        <a:pt x="43" y="170"/>
                      </a:lnTo>
                      <a:lnTo>
                        <a:pt x="43" y="169"/>
                      </a:lnTo>
                      <a:lnTo>
                        <a:pt x="42" y="169"/>
                      </a:lnTo>
                      <a:lnTo>
                        <a:pt x="41" y="169"/>
                      </a:lnTo>
                      <a:lnTo>
                        <a:pt x="40" y="168"/>
                      </a:lnTo>
                      <a:lnTo>
                        <a:pt x="40" y="167"/>
                      </a:lnTo>
                      <a:lnTo>
                        <a:pt x="39" y="166"/>
                      </a:lnTo>
                      <a:lnTo>
                        <a:pt x="39" y="165"/>
                      </a:lnTo>
                      <a:lnTo>
                        <a:pt x="39" y="164"/>
                      </a:lnTo>
                      <a:lnTo>
                        <a:pt x="39" y="163"/>
                      </a:lnTo>
                      <a:lnTo>
                        <a:pt x="39" y="162"/>
                      </a:lnTo>
                      <a:lnTo>
                        <a:pt x="39" y="161"/>
                      </a:lnTo>
                      <a:lnTo>
                        <a:pt x="38" y="161"/>
                      </a:lnTo>
                      <a:lnTo>
                        <a:pt x="38" y="160"/>
                      </a:lnTo>
                      <a:lnTo>
                        <a:pt x="38" y="159"/>
                      </a:lnTo>
                      <a:lnTo>
                        <a:pt x="37" y="158"/>
                      </a:lnTo>
                      <a:lnTo>
                        <a:pt x="36" y="157"/>
                      </a:lnTo>
                      <a:lnTo>
                        <a:pt x="35" y="156"/>
                      </a:lnTo>
                      <a:lnTo>
                        <a:pt x="35" y="155"/>
                      </a:lnTo>
                      <a:lnTo>
                        <a:pt x="35" y="154"/>
                      </a:lnTo>
                      <a:lnTo>
                        <a:pt x="35" y="155"/>
                      </a:lnTo>
                      <a:lnTo>
                        <a:pt x="34" y="155"/>
                      </a:lnTo>
                      <a:lnTo>
                        <a:pt x="33" y="155"/>
                      </a:lnTo>
                      <a:lnTo>
                        <a:pt x="33" y="154"/>
                      </a:lnTo>
                      <a:lnTo>
                        <a:pt x="32" y="154"/>
                      </a:lnTo>
                      <a:lnTo>
                        <a:pt x="32" y="153"/>
                      </a:lnTo>
                      <a:lnTo>
                        <a:pt x="32" y="152"/>
                      </a:lnTo>
                      <a:lnTo>
                        <a:pt x="31" y="152"/>
                      </a:lnTo>
                      <a:lnTo>
                        <a:pt x="30" y="152"/>
                      </a:lnTo>
                      <a:lnTo>
                        <a:pt x="30" y="153"/>
                      </a:lnTo>
                      <a:lnTo>
                        <a:pt x="30" y="154"/>
                      </a:lnTo>
                      <a:lnTo>
                        <a:pt x="29" y="154"/>
                      </a:lnTo>
                      <a:lnTo>
                        <a:pt x="28" y="154"/>
                      </a:lnTo>
                      <a:lnTo>
                        <a:pt x="27" y="153"/>
                      </a:lnTo>
                      <a:lnTo>
                        <a:pt x="27" y="152"/>
                      </a:lnTo>
                      <a:lnTo>
                        <a:pt x="26" y="152"/>
                      </a:lnTo>
                      <a:lnTo>
                        <a:pt x="26" y="151"/>
                      </a:lnTo>
                      <a:lnTo>
                        <a:pt x="25" y="151"/>
                      </a:lnTo>
                      <a:lnTo>
                        <a:pt x="24" y="151"/>
                      </a:lnTo>
                      <a:lnTo>
                        <a:pt x="23" y="151"/>
                      </a:lnTo>
                      <a:lnTo>
                        <a:pt x="22" y="151"/>
                      </a:lnTo>
                      <a:lnTo>
                        <a:pt x="22" y="152"/>
                      </a:lnTo>
                      <a:lnTo>
                        <a:pt x="21" y="152"/>
                      </a:lnTo>
                      <a:lnTo>
                        <a:pt x="21" y="153"/>
                      </a:lnTo>
                      <a:lnTo>
                        <a:pt x="20" y="153"/>
                      </a:lnTo>
                      <a:lnTo>
                        <a:pt x="20" y="152"/>
                      </a:lnTo>
                      <a:lnTo>
                        <a:pt x="19" y="152"/>
                      </a:lnTo>
                      <a:lnTo>
                        <a:pt x="19" y="151"/>
                      </a:lnTo>
                      <a:lnTo>
                        <a:pt x="19" y="150"/>
                      </a:lnTo>
                      <a:lnTo>
                        <a:pt x="19" y="149"/>
                      </a:lnTo>
                      <a:lnTo>
                        <a:pt x="20" y="148"/>
                      </a:lnTo>
                      <a:lnTo>
                        <a:pt x="20" y="147"/>
                      </a:lnTo>
                      <a:lnTo>
                        <a:pt x="20" y="146"/>
                      </a:lnTo>
                      <a:lnTo>
                        <a:pt x="19" y="146"/>
                      </a:lnTo>
                      <a:lnTo>
                        <a:pt x="18" y="146"/>
                      </a:lnTo>
                      <a:lnTo>
                        <a:pt x="18" y="145"/>
                      </a:lnTo>
                      <a:lnTo>
                        <a:pt x="18" y="144"/>
                      </a:lnTo>
                      <a:lnTo>
                        <a:pt x="18" y="143"/>
                      </a:lnTo>
                      <a:lnTo>
                        <a:pt x="18" y="142"/>
                      </a:lnTo>
                      <a:lnTo>
                        <a:pt x="19" y="142"/>
                      </a:lnTo>
                      <a:lnTo>
                        <a:pt x="19" y="141"/>
                      </a:lnTo>
                      <a:lnTo>
                        <a:pt x="20" y="141"/>
                      </a:lnTo>
                      <a:lnTo>
                        <a:pt x="20" y="140"/>
                      </a:lnTo>
                      <a:lnTo>
                        <a:pt x="19" y="140"/>
                      </a:lnTo>
                      <a:lnTo>
                        <a:pt x="19" y="139"/>
                      </a:lnTo>
                      <a:lnTo>
                        <a:pt x="19" y="137"/>
                      </a:lnTo>
                      <a:lnTo>
                        <a:pt x="18" y="137"/>
                      </a:lnTo>
                      <a:lnTo>
                        <a:pt x="16" y="137"/>
                      </a:lnTo>
                      <a:lnTo>
                        <a:pt x="15" y="136"/>
                      </a:lnTo>
                      <a:lnTo>
                        <a:pt x="14" y="136"/>
                      </a:lnTo>
                      <a:lnTo>
                        <a:pt x="13" y="136"/>
                      </a:lnTo>
                      <a:lnTo>
                        <a:pt x="12" y="136"/>
                      </a:lnTo>
                      <a:lnTo>
                        <a:pt x="12" y="135"/>
                      </a:lnTo>
                      <a:lnTo>
                        <a:pt x="12" y="134"/>
                      </a:lnTo>
                      <a:lnTo>
                        <a:pt x="11" y="134"/>
                      </a:lnTo>
                      <a:lnTo>
                        <a:pt x="10" y="134"/>
                      </a:lnTo>
                      <a:lnTo>
                        <a:pt x="9" y="134"/>
                      </a:lnTo>
                      <a:lnTo>
                        <a:pt x="8" y="134"/>
                      </a:lnTo>
                      <a:lnTo>
                        <a:pt x="8" y="135"/>
                      </a:lnTo>
                      <a:lnTo>
                        <a:pt x="7" y="135"/>
                      </a:lnTo>
                      <a:lnTo>
                        <a:pt x="6" y="134"/>
                      </a:lnTo>
                      <a:lnTo>
                        <a:pt x="5" y="134"/>
                      </a:lnTo>
                      <a:lnTo>
                        <a:pt x="5" y="133"/>
                      </a:lnTo>
                      <a:lnTo>
                        <a:pt x="5" y="132"/>
                      </a:lnTo>
                      <a:lnTo>
                        <a:pt x="4" y="132"/>
                      </a:lnTo>
                      <a:lnTo>
                        <a:pt x="3" y="131"/>
                      </a:lnTo>
                      <a:lnTo>
                        <a:pt x="2" y="131"/>
                      </a:lnTo>
                      <a:lnTo>
                        <a:pt x="2" y="130"/>
                      </a:lnTo>
                      <a:lnTo>
                        <a:pt x="2" y="129"/>
                      </a:lnTo>
                      <a:lnTo>
                        <a:pt x="1" y="129"/>
                      </a:lnTo>
                      <a:lnTo>
                        <a:pt x="1" y="128"/>
                      </a:lnTo>
                      <a:lnTo>
                        <a:pt x="0" y="128"/>
                      </a:lnTo>
                      <a:lnTo>
                        <a:pt x="0" y="127"/>
                      </a:lnTo>
                      <a:lnTo>
                        <a:pt x="0" y="126"/>
                      </a:lnTo>
                      <a:lnTo>
                        <a:pt x="1" y="126"/>
                      </a:lnTo>
                      <a:lnTo>
                        <a:pt x="1" y="125"/>
                      </a:lnTo>
                      <a:lnTo>
                        <a:pt x="17" y="97"/>
                      </a:lnTo>
                      <a:lnTo>
                        <a:pt x="18" y="95"/>
                      </a:lnTo>
                      <a:lnTo>
                        <a:pt x="39" y="60"/>
                      </a:lnTo>
                      <a:lnTo>
                        <a:pt x="41" y="56"/>
                      </a:lnTo>
                      <a:lnTo>
                        <a:pt x="49" y="43"/>
                      </a:lnTo>
                      <a:lnTo>
                        <a:pt x="48" y="43"/>
                      </a:lnTo>
                      <a:lnTo>
                        <a:pt x="48" y="42"/>
                      </a:lnTo>
                      <a:lnTo>
                        <a:pt x="48" y="41"/>
                      </a:lnTo>
                      <a:lnTo>
                        <a:pt x="47" y="41"/>
                      </a:lnTo>
                      <a:lnTo>
                        <a:pt x="46" y="40"/>
                      </a:lnTo>
                      <a:lnTo>
                        <a:pt x="45" y="40"/>
                      </a:lnTo>
                      <a:lnTo>
                        <a:pt x="44" y="39"/>
                      </a:lnTo>
                      <a:lnTo>
                        <a:pt x="43" y="39"/>
                      </a:lnTo>
                      <a:lnTo>
                        <a:pt x="42" y="39"/>
                      </a:lnTo>
                      <a:lnTo>
                        <a:pt x="41" y="39"/>
                      </a:lnTo>
                      <a:lnTo>
                        <a:pt x="40" y="38"/>
                      </a:lnTo>
                      <a:lnTo>
                        <a:pt x="40" y="39"/>
                      </a:lnTo>
                      <a:lnTo>
                        <a:pt x="39" y="39"/>
                      </a:lnTo>
                      <a:lnTo>
                        <a:pt x="38" y="39"/>
                      </a:lnTo>
                      <a:lnTo>
                        <a:pt x="37" y="39"/>
                      </a:lnTo>
                      <a:lnTo>
                        <a:pt x="37" y="38"/>
                      </a:lnTo>
                      <a:lnTo>
                        <a:pt x="36" y="37"/>
                      </a:lnTo>
                      <a:lnTo>
                        <a:pt x="36" y="35"/>
                      </a:lnTo>
                      <a:lnTo>
                        <a:pt x="35" y="35"/>
                      </a:lnTo>
                      <a:lnTo>
                        <a:pt x="35" y="34"/>
                      </a:lnTo>
                      <a:lnTo>
                        <a:pt x="35" y="33"/>
                      </a:lnTo>
                      <a:lnTo>
                        <a:pt x="35" y="32"/>
                      </a:lnTo>
                      <a:lnTo>
                        <a:pt x="35" y="31"/>
                      </a:lnTo>
                      <a:lnTo>
                        <a:pt x="35" y="30"/>
                      </a:lnTo>
                      <a:lnTo>
                        <a:pt x="35" y="29"/>
                      </a:lnTo>
                      <a:lnTo>
                        <a:pt x="34" y="29"/>
                      </a:lnTo>
                      <a:lnTo>
                        <a:pt x="34" y="28"/>
                      </a:lnTo>
                      <a:lnTo>
                        <a:pt x="33" y="27"/>
                      </a:lnTo>
                      <a:lnTo>
                        <a:pt x="33" y="26"/>
                      </a:lnTo>
                      <a:lnTo>
                        <a:pt x="33" y="25"/>
                      </a:lnTo>
                      <a:lnTo>
                        <a:pt x="33" y="24"/>
                      </a:lnTo>
                      <a:lnTo>
                        <a:pt x="32" y="24"/>
                      </a:lnTo>
                      <a:lnTo>
                        <a:pt x="31" y="24"/>
                      </a:lnTo>
                      <a:lnTo>
                        <a:pt x="30" y="23"/>
                      </a:lnTo>
                      <a:lnTo>
                        <a:pt x="30" y="22"/>
                      </a:lnTo>
                      <a:lnTo>
                        <a:pt x="29" y="22"/>
                      </a:lnTo>
                      <a:lnTo>
                        <a:pt x="29" y="21"/>
                      </a:lnTo>
                      <a:lnTo>
                        <a:pt x="28" y="21"/>
                      </a:lnTo>
                      <a:lnTo>
                        <a:pt x="27" y="20"/>
                      </a:lnTo>
                      <a:lnTo>
                        <a:pt x="26" y="19"/>
                      </a:lnTo>
                      <a:lnTo>
                        <a:pt x="26" y="18"/>
                      </a:lnTo>
                      <a:lnTo>
                        <a:pt x="25" y="18"/>
                      </a:lnTo>
                      <a:lnTo>
                        <a:pt x="24" y="18"/>
                      </a:lnTo>
                      <a:lnTo>
                        <a:pt x="24" y="17"/>
                      </a:lnTo>
                      <a:lnTo>
                        <a:pt x="23" y="17"/>
                      </a:lnTo>
                      <a:lnTo>
                        <a:pt x="22" y="17"/>
                      </a:lnTo>
                      <a:lnTo>
                        <a:pt x="21" y="16"/>
                      </a:lnTo>
                      <a:lnTo>
                        <a:pt x="20" y="16"/>
                      </a:lnTo>
                      <a:lnTo>
                        <a:pt x="19" y="16"/>
                      </a:lnTo>
                      <a:lnTo>
                        <a:pt x="18" y="16"/>
                      </a:lnTo>
                      <a:lnTo>
                        <a:pt x="17" y="16"/>
                      </a:lnTo>
                      <a:lnTo>
                        <a:pt x="17" y="15"/>
                      </a:lnTo>
                      <a:lnTo>
                        <a:pt x="16" y="15"/>
                      </a:lnTo>
                      <a:lnTo>
                        <a:pt x="15" y="15"/>
                      </a:lnTo>
                      <a:lnTo>
                        <a:pt x="15" y="14"/>
                      </a:lnTo>
                      <a:lnTo>
                        <a:pt x="14" y="14"/>
                      </a:lnTo>
                      <a:lnTo>
                        <a:pt x="13" y="13"/>
                      </a:lnTo>
                      <a:lnTo>
                        <a:pt x="12" y="13"/>
                      </a:lnTo>
                      <a:lnTo>
                        <a:pt x="12" y="12"/>
                      </a:lnTo>
                      <a:lnTo>
                        <a:pt x="11" y="11"/>
                      </a:lnTo>
                      <a:lnTo>
                        <a:pt x="10" y="11"/>
                      </a:lnTo>
                      <a:lnTo>
                        <a:pt x="9" y="10"/>
                      </a:lnTo>
                      <a:lnTo>
                        <a:pt x="8" y="9"/>
                      </a:lnTo>
                      <a:lnTo>
                        <a:pt x="7" y="9"/>
                      </a:lnTo>
                      <a:lnTo>
                        <a:pt x="6" y="9"/>
                      </a:lnTo>
                      <a:lnTo>
                        <a:pt x="6" y="8"/>
                      </a:lnTo>
                      <a:lnTo>
                        <a:pt x="5" y="7"/>
                      </a:lnTo>
                      <a:lnTo>
                        <a:pt x="3" y="7"/>
                      </a:lnTo>
                      <a:lnTo>
                        <a:pt x="2" y="6"/>
                      </a:lnTo>
                      <a:lnTo>
                        <a:pt x="18" y="6"/>
                      </a:lnTo>
                      <a:lnTo>
                        <a:pt x="89" y="0"/>
                      </a:lnTo>
                      <a:lnTo>
                        <a:pt x="90" y="1"/>
                      </a:lnTo>
                      <a:lnTo>
                        <a:pt x="91" y="1"/>
                      </a:lnTo>
                      <a:lnTo>
                        <a:pt x="92" y="2"/>
                      </a:lnTo>
                      <a:lnTo>
                        <a:pt x="93" y="2"/>
                      </a:lnTo>
                      <a:lnTo>
                        <a:pt x="94" y="2"/>
                      </a:lnTo>
                      <a:lnTo>
                        <a:pt x="95" y="2"/>
                      </a:lnTo>
                      <a:lnTo>
                        <a:pt x="96" y="3"/>
                      </a:lnTo>
                      <a:lnTo>
                        <a:pt x="97" y="3"/>
                      </a:lnTo>
                      <a:lnTo>
                        <a:pt x="97" y="4"/>
                      </a:lnTo>
                      <a:lnTo>
                        <a:pt x="98" y="4"/>
                      </a:lnTo>
                      <a:lnTo>
                        <a:pt x="99" y="5"/>
                      </a:lnTo>
                      <a:lnTo>
                        <a:pt x="99" y="4"/>
                      </a:lnTo>
                      <a:lnTo>
                        <a:pt x="172" y="6"/>
                      </a:lnTo>
                      <a:lnTo>
                        <a:pt x="179" y="12"/>
                      </a:lnTo>
                    </a:path>
                  </a:pathLst>
                </a:custGeom>
                <a:solidFill>
                  <a:srgbClr val="5088AE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6" name="Freeform 136">
                  <a:extLst>
                    <a:ext uri="{FF2B5EF4-FFF2-40B4-BE49-F238E27FC236}">
                      <a16:creationId xmlns:a16="http://schemas.microsoft.com/office/drawing/2014/main" id="{6BE2571D-209E-4CBC-8DFE-C19B3DE8B9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143875" y="2522538"/>
                  <a:ext cx="568325" cy="633412"/>
                </a:xfrm>
                <a:custGeom>
                  <a:avLst/>
                  <a:gdLst>
                    <a:gd name="T0" fmla="*/ 301 w 358"/>
                    <a:gd name="T1" fmla="*/ 77 h 399"/>
                    <a:gd name="T2" fmla="*/ 288 w 358"/>
                    <a:gd name="T3" fmla="*/ 81 h 399"/>
                    <a:gd name="T4" fmla="*/ 278 w 358"/>
                    <a:gd name="T5" fmla="*/ 92 h 399"/>
                    <a:gd name="T6" fmla="*/ 270 w 358"/>
                    <a:gd name="T7" fmla="*/ 104 h 399"/>
                    <a:gd name="T8" fmla="*/ 268 w 358"/>
                    <a:gd name="T9" fmla="*/ 120 h 399"/>
                    <a:gd name="T10" fmla="*/ 266 w 358"/>
                    <a:gd name="T11" fmla="*/ 139 h 399"/>
                    <a:gd name="T12" fmla="*/ 260 w 358"/>
                    <a:gd name="T13" fmla="*/ 152 h 399"/>
                    <a:gd name="T14" fmla="*/ 248 w 358"/>
                    <a:gd name="T15" fmla="*/ 182 h 399"/>
                    <a:gd name="T16" fmla="*/ 246 w 358"/>
                    <a:gd name="T17" fmla="*/ 226 h 399"/>
                    <a:gd name="T18" fmla="*/ 249 w 358"/>
                    <a:gd name="T19" fmla="*/ 273 h 399"/>
                    <a:gd name="T20" fmla="*/ 245 w 358"/>
                    <a:gd name="T21" fmla="*/ 296 h 399"/>
                    <a:gd name="T22" fmla="*/ 249 w 358"/>
                    <a:gd name="T23" fmla="*/ 319 h 399"/>
                    <a:gd name="T24" fmla="*/ 246 w 358"/>
                    <a:gd name="T25" fmla="*/ 341 h 399"/>
                    <a:gd name="T26" fmla="*/ 236 w 358"/>
                    <a:gd name="T27" fmla="*/ 343 h 399"/>
                    <a:gd name="T28" fmla="*/ 226 w 358"/>
                    <a:gd name="T29" fmla="*/ 336 h 399"/>
                    <a:gd name="T30" fmla="*/ 214 w 358"/>
                    <a:gd name="T31" fmla="*/ 338 h 399"/>
                    <a:gd name="T32" fmla="*/ 205 w 358"/>
                    <a:gd name="T33" fmla="*/ 340 h 399"/>
                    <a:gd name="T34" fmla="*/ 197 w 358"/>
                    <a:gd name="T35" fmla="*/ 335 h 399"/>
                    <a:gd name="T36" fmla="*/ 187 w 358"/>
                    <a:gd name="T37" fmla="*/ 333 h 399"/>
                    <a:gd name="T38" fmla="*/ 187 w 358"/>
                    <a:gd name="T39" fmla="*/ 323 h 399"/>
                    <a:gd name="T40" fmla="*/ 178 w 358"/>
                    <a:gd name="T41" fmla="*/ 323 h 399"/>
                    <a:gd name="T42" fmla="*/ 170 w 358"/>
                    <a:gd name="T43" fmla="*/ 315 h 399"/>
                    <a:gd name="T44" fmla="*/ 158 w 358"/>
                    <a:gd name="T45" fmla="*/ 321 h 399"/>
                    <a:gd name="T46" fmla="*/ 153 w 358"/>
                    <a:gd name="T47" fmla="*/ 323 h 399"/>
                    <a:gd name="T48" fmla="*/ 150 w 358"/>
                    <a:gd name="T49" fmla="*/ 325 h 399"/>
                    <a:gd name="T50" fmla="*/ 153 w 358"/>
                    <a:gd name="T51" fmla="*/ 332 h 399"/>
                    <a:gd name="T52" fmla="*/ 154 w 358"/>
                    <a:gd name="T53" fmla="*/ 340 h 399"/>
                    <a:gd name="T54" fmla="*/ 151 w 358"/>
                    <a:gd name="T55" fmla="*/ 346 h 399"/>
                    <a:gd name="T56" fmla="*/ 149 w 358"/>
                    <a:gd name="T57" fmla="*/ 349 h 399"/>
                    <a:gd name="T58" fmla="*/ 146 w 358"/>
                    <a:gd name="T59" fmla="*/ 358 h 399"/>
                    <a:gd name="T60" fmla="*/ 140 w 358"/>
                    <a:gd name="T61" fmla="*/ 364 h 399"/>
                    <a:gd name="T62" fmla="*/ 137 w 358"/>
                    <a:gd name="T63" fmla="*/ 368 h 399"/>
                    <a:gd name="T64" fmla="*/ 139 w 358"/>
                    <a:gd name="T65" fmla="*/ 374 h 399"/>
                    <a:gd name="T66" fmla="*/ 139 w 358"/>
                    <a:gd name="T67" fmla="*/ 381 h 399"/>
                    <a:gd name="T68" fmla="*/ 135 w 358"/>
                    <a:gd name="T69" fmla="*/ 386 h 399"/>
                    <a:gd name="T70" fmla="*/ 131 w 358"/>
                    <a:gd name="T71" fmla="*/ 393 h 399"/>
                    <a:gd name="T72" fmla="*/ 124 w 358"/>
                    <a:gd name="T73" fmla="*/ 399 h 399"/>
                    <a:gd name="T74" fmla="*/ 113 w 358"/>
                    <a:gd name="T75" fmla="*/ 396 h 399"/>
                    <a:gd name="T76" fmla="*/ 102 w 358"/>
                    <a:gd name="T77" fmla="*/ 394 h 399"/>
                    <a:gd name="T78" fmla="*/ 92 w 358"/>
                    <a:gd name="T79" fmla="*/ 394 h 399"/>
                    <a:gd name="T80" fmla="*/ 82 w 358"/>
                    <a:gd name="T81" fmla="*/ 394 h 399"/>
                    <a:gd name="T82" fmla="*/ 33 w 358"/>
                    <a:gd name="T83" fmla="*/ 325 h 399"/>
                    <a:gd name="T84" fmla="*/ 4 w 358"/>
                    <a:gd name="T85" fmla="*/ 247 h 399"/>
                    <a:gd name="T86" fmla="*/ 21 w 358"/>
                    <a:gd name="T87" fmla="*/ 214 h 399"/>
                    <a:gd name="T88" fmla="*/ 28 w 358"/>
                    <a:gd name="T89" fmla="*/ 201 h 399"/>
                    <a:gd name="T90" fmla="*/ 25 w 358"/>
                    <a:gd name="T91" fmla="*/ 179 h 399"/>
                    <a:gd name="T92" fmla="*/ 18 w 358"/>
                    <a:gd name="T93" fmla="*/ 162 h 399"/>
                    <a:gd name="T94" fmla="*/ 18 w 358"/>
                    <a:gd name="T95" fmla="*/ 146 h 399"/>
                    <a:gd name="T96" fmla="*/ 22 w 358"/>
                    <a:gd name="T97" fmla="*/ 137 h 399"/>
                    <a:gd name="T98" fmla="*/ 26 w 358"/>
                    <a:gd name="T99" fmla="*/ 125 h 399"/>
                    <a:gd name="T100" fmla="*/ 3 w 358"/>
                    <a:gd name="T101" fmla="*/ 64 h 399"/>
                    <a:gd name="T102" fmla="*/ 21 w 358"/>
                    <a:gd name="T103" fmla="*/ 68 h 399"/>
                    <a:gd name="T104" fmla="*/ 39 w 358"/>
                    <a:gd name="T105" fmla="*/ 69 h 399"/>
                    <a:gd name="T106" fmla="*/ 79 w 358"/>
                    <a:gd name="T107" fmla="*/ 57 h 399"/>
                    <a:gd name="T108" fmla="*/ 114 w 358"/>
                    <a:gd name="T109" fmla="*/ 50 h 399"/>
                    <a:gd name="T110" fmla="*/ 143 w 358"/>
                    <a:gd name="T111" fmla="*/ 40 h 399"/>
                    <a:gd name="T112" fmla="*/ 162 w 358"/>
                    <a:gd name="T113" fmla="*/ 31 h 399"/>
                    <a:gd name="T114" fmla="*/ 183 w 358"/>
                    <a:gd name="T115" fmla="*/ 27 h 399"/>
                    <a:gd name="T116" fmla="*/ 224 w 358"/>
                    <a:gd name="T117" fmla="*/ 12 h 399"/>
                    <a:gd name="T118" fmla="*/ 239 w 358"/>
                    <a:gd name="T119" fmla="*/ 2 h 399"/>
                    <a:gd name="T120" fmla="*/ 317 w 358"/>
                    <a:gd name="T121" fmla="*/ 5 h 399"/>
                    <a:gd name="T122" fmla="*/ 329 w 358"/>
                    <a:gd name="T123" fmla="*/ 36 h 399"/>
                    <a:gd name="T124" fmla="*/ 346 w 358"/>
                    <a:gd name="T125" fmla="*/ 49 h 399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358"/>
                    <a:gd name="T190" fmla="*/ 0 h 399"/>
                    <a:gd name="T191" fmla="*/ 358 w 358"/>
                    <a:gd name="T192" fmla="*/ 399 h 399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358" h="399">
                      <a:moveTo>
                        <a:pt x="358" y="52"/>
                      </a:moveTo>
                      <a:lnTo>
                        <a:pt x="355" y="53"/>
                      </a:lnTo>
                      <a:lnTo>
                        <a:pt x="349" y="56"/>
                      </a:lnTo>
                      <a:lnTo>
                        <a:pt x="341" y="59"/>
                      </a:lnTo>
                      <a:lnTo>
                        <a:pt x="334" y="63"/>
                      </a:lnTo>
                      <a:lnTo>
                        <a:pt x="327" y="65"/>
                      </a:lnTo>
                      <a:lnTo>
                        <a:pt x="321" y="69"/>
                      </a:lnTo>
                      <a:lnTo>
                        <a:pt x="315" y="71"/>
                      </a:lnTo>
                      <a:lnTo>
                        <a:pt x="310" y="74"/>
                      </a:lnTo>
                      <a:lnTo>
                        <a:pt x="303" y="76"/>
                      </a:lnTo>
                      <a:lnTo>
                        <a:pt x="303" y="77"/>
                      </a:lnTo>
                      <a:lnTo>
                        <a:pt x="302" y="77"/>
                      </a:lnTo>
                      <a:lnTo>
                        <a:pt x="301" y="77"/>
                      </a:lnTo>
                      <a:lnTo>
                        <a:pt x="300" y="77"/>
                      </a:lnTo>
                      <a:lnTo>
                        <a:pt x="299" y="78"/>
                      </a:lnTo>
                      <a:lnTo>
                        <a:pt x="298" y="78"/>
                      </a:lnTo>
                      <a:lnTo>
                        <a:pt x="297" y="78"/>
                      </a:lnTo>
                      <a:lnTo>
                        <a:pt x="296" y="78"/>
                      </a:lnTo>
                      <a:lnTo>
                        <a:pt x="295" y="79"/>
                      </a:lnTo>
                      <a:lnTo>
                        <a:pt x="294" y="79"/>
                      </a:lnTo>
                      <a:lnTo>
                        <a:pt x="294" y="80"/>
                      </a:lnTo>
                      <a:lnTo>
                        <a:pt x="292" y="80"/>
                      </a:lnTo>
                      <a:lnTo>
                        <a:pt x="291" y="80"/>
                      </a:lnTo>
                      <a:lnTo>
                        <a:pt x="290" y="80"/>
                      </a:lnTo>
                      <a:lnTo>
                        <a:pt x="289" y="81"/>
                      </a:lnTo>
                      <a:lnTo>
                        <a:pt x="288" y="81"/>
                      </a:lnTo>
                      <a:lnTo>
                        <a:pt x="288" y="82"/>
                      </a:lnTo>
                      <a:lnTo>
                        <a:pt x="287" y="82"/>
                      </a:lnTo>
                      <a:lnTo>
                        <a:pt x="286" y="83"/>
                      </a:lnTo>
                      <a:lnTo>
                        <a:pt x="285" y="84"/>
                      </a:lnTo>
                      <a:lnTo>
                        <a:pt x="284" y="85"/>
                      </a:lnTo>
                      <a:lnTo>
                        <a:pt x="283" y="86"/>
                      </a:lnTo>
                      <a:lnTo>
                        <a:pt x="282" y="86"/>
                      </a:lnTo>
                      <a:lnTo>
                        <a:pt x="282" y="87"/>
                      </a:lnTo>
                      <a:lnTo>
                        <a:pt x="281" y="88"/>
                      </a:lnTo>
                      <a:lnTo>
                        <a:pt x="280" y="89"/>
                      </a:lnTo>
                      <a:lnTo>
                        <a:pt x="279" y="90"/>
                      </a:lnTo>
                      <a:lnTo>
                        <a:pt x="278" y="91"/>
                      </a:lnTo>
                      <a:lnTo>
                        <a:pt x="278" y="92"/>
                      </a:lnTo>
                      <a:lnTo>
                        <a:pt x="277" y="92"/>
                      </a:lnTo>
                      <a:lnTo>
                        <a:pt x="276" y="93"/>
                      </a:lnTo>
                      <a:lnTo>
                        <a:pt x="276" y="94"/>
                      </a:lnTo>
                      <a:lnTo>
                        <a:pt x="276" y="95"/>
                      </a:lnTo>
                      <a:lnTo>
                        <a:pt x="275" y="96"/>
                      </a:lnTo>
                      <a:lnTo>
                        <a:pt x="274" y="97"/>
                      </a:lnTo>
                      <a:lnTo>
                        <a:pt x="274" y="98"/>
                      </a:lnTo>
                      <a:lnTo>
                        <a:pt x="273" y="100"/>
                      </a:lnTo>
                      <a:lnTo>
                        <a:pt x="272" y="101"/>
                      </a:lnTo>
                      <a:lnTo>
                        <a:pt x="271" y="102"/>
                      </a:lnTo>
                      <a:lnTo>
                        <a:pt x="271" y="103"/>
                      </a:lnTo>
                      <a:lnTo>
                        <a:pt x="270" y="104"/>
                      </a:lnTo>
                      <a:lnTo>
                        <a:pt x="270" y="106"/>
                      </a:lnTo>
                      <a:lnTo>
                        <a:pt x="270" y="107"/>
                      </a:lnTo>
                      <a:lnTo>
                        <a:pt x="270" y="108"/>
                      </a:lnTo>
                      <a:lnTo>
                        <a:pt x="269" y="109"/>
                      </a:lnTo>
                      <a:lnTo>
                        <a:pt x="269" y="110"/>
                      </a:lnTo>
                      <a:lnTo>
                        <a:pt x="269" y="112"/>
                      </a:lnTo>
                      <a:lnTo>
                        <a:pt x="268" y="113"/>
                      </a:lnTo>
                      <a:lnTo>
                        <a:pt x="268" y="115"/>
                      </a:lnTo>
                      <a:lnTo>
                        <a:pt x="268" y="117"/>
                      </a:lnTo>
                      <a:lnTo>
                        <a:pt x="268" y="118"/>
                      </a:lnTo>
                      <a:lnTo>
                        <a:pt x="268" y="120"/>
                      </a:lnTo>
                      <a:lnTo>
                        <a:pt x="268" y="121"/>
                      </a:lnTo>
                      <a:lnTo>
                        <a:pt x="267" y="121"/>
                      </a:lnTo>
                      <a:lnTo>
                        <a:pt x="267" y="124"/>
                      </a:lnTo>
                      <a:lnTo>
                        <a:pt x="267" y="126"/>
                      </a:lnTo>
                      <a:lnTo>
                        <a:pt x="267" y="127"/>
                      </a:lnTo>
                      <a:lnTo>
                        <a:pt x="267" y="129"/>
                      </a:lnTo>
                      <a:lnTo>
                        <a:pt x="267" y="131"/>
                      </a:lnTo>
                      <a:lnTo>
                        <a:pt x="267" y="132"/>
                      </a:lnTo>
                      <a:lnTo>
                        <a:pt x="267" y="133"/>
                      </a:lnTo>
                      <a:lnTo>
                        <a:pt x="267" y="135"/>
                      </a:lnTo>
                      <a:lnTo>
                        <a:pt x="266" y="137"/>
                      </a:lnTo>
                      <a:lnTo>
                        <a:pt x="266" y="138"/>
                      </a:lnTo>
                      <a:lnTo>
                        <a:pt x="266" y="139"/>
                      </a:lnTo>
                      <a:lnTo>
                        <a:pt x="266" y="140"/>
                      </a:lnTo>
                      <a:lnTo>
                        <a:pt x="266" y="141"/>
                      </a:lnTo>
                      <a:lnTo>
                        <a:pt x="265" y="143"/>
                      </a:lnTo>
                      <a:lnTo>
                        <a:pt x="265" y="144"/>
                      </a:lnTo>
                      <a:lnTo>
                        <a:pt x="265" y="145"/>
                      </a:lnTo>
                      <a:lnTo>
                        <a:pt x="265" y="146"/>
                      </a:lnTo>
                      <a:lnTo>
                        <a:pt x="264" y="148"/>
                      </a:lnTo>
                      <a:lnTo>
                        <a:pt x="263" y="149"/>
                      </a:lnTo>
                      <a:lnTo>
                        <a:pt x="262" y="150"/>
                      </a:lnTo>
                      <a:lnTo>
                        <a:pt x="261" y="151"/>
                      </a:lnTo>
                      <a:lnTo>
                        <a:pt x="260" y="152"/>
                      </a:lnTo>
                      <a:lnTo>
                        <a:pt x="259" y="153"/>
                      </a:lnTo>
                      <a:lnTo>
                        <a:pt x="259" y="154"/>
                      </a:lnTo>
                      <a:lnTo>
                        <a:pt x="259" y="155"/>
                      </a:lnTo>
                      <a:lnTo>
                        <a:pt x="255" y="158"/>
                      </a:lnTo>
                      <a:lnTo>
                        <a:pt x="254" y="158"/>
                      </a:lnTo>
                      <a:lnTo>
                        <a:pt x="253" y="160"/>
                      </a:lnTo>
                      <a:lnTo>
                        <a:pt x="253" y="161"/>
                      </a:lnTo>
                      <a:lnTo>
                        <a:pt x="252" y="162"/>
                      </a:lnTo>
                      <a:lnTo>
                        <a:pt x="252" y="165"/>
                      </a:lnTo>
                      <a:lnTo>
                        <a:pt x="251" y="168"/>
                      </a:lnTo>
                      <a:lnTo>
                        <a:pt x="250" y="173"/>
                      </a:lnTo>
                      <a:lnTo>
                        <a:pt x="249" y="177"/>
                      </a:lnTo>
                      <a:lnTo>
                        <a:pt x="248" y="182"/>
                      </a:lnTo>
                      <a:lnTo>
                        <a:pt x="247" y="184"/>
                      </a:lnTo>
                      <a:lnTo>
                        <a:pt x="247" y="185"/>
                      </a:lnTo>
                      <a:lnTo>
                        <a:pt x="247" y="187"/>
                      </a:lnTo>
                      <a:lnTo>
                        <a:pt x="247" y="188"/>
                      </a:lnTo>
                      <a:lnTo>
                        <a:pt x="247" y="190"/>
                      </a:lnTo>
                      <a:lnTo>
                        <a:pt x="247" y="193"/>
                      </a:lnTo>
                      <a:lnTo>
                        <a:pt x="247" y="198"/>
                      </a:lnTo>
                      <a:lnTo>
                        <a:pt x="246" y="204"/>
                      </a:lnTo>
                      <a:lnTo>
                        <a:pt x="246" y="208"/>
                      </a:lnTo>
                      <a:lnTo>
                        <a:pt x="246" y="212"/>
                      </a:lnTo>
                      <a:lnTo>
                        <a:pt x="246" y="217"/>
                      </a:lnTo>
                      <a:lnTo>
                        <a:pt x="246" y="224"/>
                      </a:lnTo>
                      <a:lnTo>
                        <a:pt x="246" y="226"/>
                      </a:lnTo>
                      <a:lnTo>
                        <a:pt x="246" y="228"/>
                      </a:lnTo>
                      <a:lnTo>
                        <a:pt x="246" y="229"/>
                      </a:lnTo>
                      <a:lnTo>
                        <a:pt x="246" y="232"/>
                      </a:lnTo>
                      <a:lnTo>
                        <a:pt x="247" y="237"/>
                      </a:lnTo>
                      <a:lnTo>
                        <a:pt x="247" y="244"/>
                      </a:lnTo>
                      <a:lnTo>
                        <a:pt x="247" y="251"/>
                      </a:lnTo>
                      <a:lnTo>
                        <a:pt x="247" y="255"/>
                      </a:lnTo>
                      <a:lnTo>
                        <a:pt x="248" y="258"/>
                      </a:lnTo>
                      <a:lnTo>
                        <a:pt x="248" y="263"/>
                      </a:lnTo>
                      <a:lnTo>
                        <a:pt x="248" y="266"/>
                      </a:lnTo>
                      <a:lnTo>
                        <a:pt x="249" y="272"/>
                      </a:lnTo>
                      <a:lnTo>
                        <a:pt x="249" y="273"/>
                      </a:lnTo>
                      <a:lnTo>
                        <a:pt x="249" y="274"/>
                      </a:lnTo>
                      <a:lnTo>
                        <a:pt x="249" y="277"/>
                      </a:lnTo>
                      <a:lnTo>
                        <a:pt x="248" y="278"/>
                      </a:lnTo>
                      <a:lnTo>
                        <a:pt x="248" y="280"/>
                      </a:lnTo>
                      <a:lnTo>
                        <a:pt x="247" y="284"/>
                      </a:lnTo>
                      <a:lnTo>
                        <a:pt x="247" y="285"/>
                      </a:lnTo>
                      <a:lnTo>
                        <a:pt x="247" y="286"/>
                      </a:lnTo>
                      <a:lnTo>
                        <a:pt x="247" y="288"/>
                      </a:lnTo>
                      <a:lnTo>
                        <a:pt x="246" y="291"/>
                      </a:lnTo>
                      <a:lnTo>
                        <a:pt x="246" y="292"/>
                      </a:lnTo>
                      <a:lnTo>
                        <a:pt x="246" y="293"/>
                      </a:lnTo>
                      <a:lnTo>
                        <a:pt x="245" y="295"/>
                      </a:lnTo>
                      <a:lnTo>
                        <a:pt x="245" y="296"/>
                      </a:lnTo>
                      <a:lnTo>
                        <a:pt x="245" y="297"/>
                      </a:lnTo>
                      <a:lnTo>
                        <a:pt x="245" y="298"/>
                      </a:lnTo>
                      <a:lnTo>
                        <a:pt x="245" y="299"/>
                      </a:lnTo>
                      <a:lnTo>
                        <a:pt x="245" y="300"/>
                      </a:lnTo>
                      <a:lnTo>
                        <a:pt x="245" y="301"/>
                      </a:lnTo>
                      <a:lnTo>
                        <a:pt x="246" y="306"/>
                      </a:lnTo>
                      <a:lnTo>
                        <a:pt x="247" y="307"/>
                      </a:lnTo>
                      <a:lnTo>
                        <a:pt x="247" y="313"/>
                      </a:lnTo>
                      <a:lnTo>
                        <a:pt x="248" y="315"/>
                      </a:lnTo>
                      <a:lnTo>
                        <a:pt x="249" y="318"/>
                      </a:lnTo>
                      <a:lnTo>
                        <a:pt x="249" y="319"/>
                      </a:lnTo>
                      <a:lnTo>
                        <a:pt x="249" y="321"/>
                      </a:lnTo>
                      <a:lnTo>
                        <a:pt x="250" y="322"/>
                      </a:lnTo>
                      <a:lnTo>
                        <a:pt x="250" y="323"/>
                      </a:lnTo>
                      <a:lnTo>
                        <a:pt x="250" y="325"/>
                      </a:lnTo>
                      <a:lnTo>
                        <a:pt x="250" y="326"/>
                      </a:lnTo>
                      <a:lnTo>
                        <a:pt x="250" y="327"/>
                      </a:lnTo>
                      <a:lnTo>
                        <a:pt x="249" y="329"/>
                      </a:lnTo>
                      <a:lnTo>
                        <a:pt x="248" y="331"/>
                      </a:lnTo>
                      <a:lnTo>
                        <a:pt x="247" y="334"/>
                      </a:lnTo>
                      <a:lnTo>
                        <a:pt x="247" y="337"/>
                      </a:lnTo>
                      <a:lnTo>
                        <a:pt x="246" y="340"/>
                      </a:lnTo>
                      <a:lnTo>
                        <a:pt x="246" y="341"/>
                      </a:lnTo>
                      <a:lnTo>
                        <a:pt x="245" y="342"/>
                      </a:lnTo>
                      <a:lnTo>
                        <a:pt x="244" y="343"/>
                      </a:lnTo>
                      <a:lnTo>
                        <a:pt x="244" y="344"/>
                      </a:lnTo>
                      <a:lnTo>
                        <a:pt x="243" y="344"/>
                      </a:lnTo>
                      <a:lnTo>
                        <a:pt x="242" y="345"/>
                      </a:lnTo>
                      <a:lnTo>
                        <a:pt x="241" y="345"/>
                      </a:lnTo>
                      <a:lnTo>
                        <a:pt x="240" y="345"/>
                      </a:lnTo>
                      <a:lnTo>
                        <a:pt x="239" y="345"/>
                      </a:lnTo>
                      <a:lnTo>
                        <a:pt x="237" y="345"/>
                      </a:lnTo>
                      <a:lnTo>
                        <a:pt x="236" y="344"/>
                      </a:lnTo>
                      <a:lnTo>
                        <a:pt x="236" y="343"/>
                      </a:lnTo>
                      <a:lnTo>
                        <a:pt x="235" y="343"/>
                      </a:lnTo>
                      <a:lnTo>
                        <a:pt x="235" y="342"/>
                      </a:lnTo>
                      <a:lnTo>
                        <a:pt x="234" y="342"/>
                      </a:lnTo>
                      <a:lnTo>
                        <a:pt x="233" y="342"/>
                      </a:lnTo>
                      <a:lnTo>
                        <a:pt x="232" y="341"/>
                      </a:lnTo>
                      <a:lnTo>
                        <a:pt x="231" y="340"/>
                      </a:lnTo>
                      <a:lnTo>
                        <a:pt x="230" y="339"/>
                      </a:lnTo>
                      <a:lnTo>
                        <a:pt x="230" y="338"/>
                      </a:lnTo>
                      <a:lnTo>
                        <a:pt x="229" y="337"/>
                      </a:lnTo>
                      <a:lnTo>
                        <a:pt x="228" y="337"/>
                      </a:lnTo>
                      <a:lnTo>
                        <a:pt x="227" y="336"/>
                      </a:lnTo>
                      <a:lnTo>
                        <a:pt x="226" y="336"/>
                      </a:lnTo>
                      <a:lnTo>
                        <a:pt x="225" y="336"/>
                      </a:lnTo>
                      <a:lnTo>
                        <a:pt x="224" y="336"/>
                      </a:lnTo>
                      <a:lnTo>
                        <a:pt x="223" y="336"/>
                      </a:lnTo>
                      <a:lnTo>
                        <a:pt x="222" y="336"/>
                      </a:lnTo>
                      <a:lnTo>
                        <a:pt x="221" y="336"/>
                      </a:lnTo>
                      <a:lnTo>
                        <a:pt x="220" y="336"/>
                      </a:lnTo>
                      <a:lnTo>
                        <a:pt x="219" y="337"/>
                      </a:lnTo>
                      <a:lnTo>
                        <a:pt x="218" y="337"/>
                      </a:lnTo>
                      <a:lnTo>
                        <a:pt x="217" y="338"/>
                      </a:lnTo>
                      <a:lnTo>
                        <a:pt x="216" y="338"/>
                      </a:lnTo>
                      <a:lnTo>
                        <a:pt x="215" y="338"/>
                      </a:lnTo>
                      <a:lnTo>
                        <a:pt x="214" y="338"/>
                      </a:lnTo>
                      <a:lnTo>
                        <a:pt x="213" y="337"/>
                      </a:lnTo>
                      <a:lnTo>
                        <a:pt x="212" y="337"/>
                      </a:lnTo>
                      <a:lnTo>
                        <a:pt x="212" y="336"/>
                      </a:lnTo>
                      <a:lnTo>
                        <a:pt x="211" y="336"/>
                      </a:lnTo>
                      <a:lnTo>
                        <a:pt x="210" y="336"/>
                      </a:lnTo>
                      <a:lnTo>
                        <a:pt x="209" y="336"/>
                      </a:lnTo>
                      <a:lnTo>
                        <a:pt x="208" y="336"/>
                      </a:lnTo>
                      <a:lnTo>
                        <a:pt x="207" y="336"/>
                      </a:lnTo>
                      <a:lnTo>
                        <a:pt x="207" y="337"/>
                      </a:lnTo>
                      <a:lnTo>
                        <a:pt x="206" y="338"/>
                      </a:lnTo>
                      <a:lnTo>
                        <a:pt x="206" y="339"/>
                      </a:lnTo>
                      <a:lnTo>
                        <a:pt x="205" y="339"/>
                      </a:lnTo>
                      <a:lnTo>
                        <a:pt x="205" y="340"/>
                      </a:lnTo>
                      <a:lnTo>
                        <a:pt x="204" y="341"/>
                      </a:lnTo>
                      <a:lnTo>
                        <a:pt x="203" y="341"/>
                      </a:lnTo>
                      <a:lnTo>
                        <a:pt x="202" y="341"/>
                      </a:lnTo>
                      <a:lnTo>
                        <a:pt x="201" y="341"/>
                      </a:lnTo>
                      <a:lnTo>
                        <a:pt x="201" y="340"/>
                      </a:lnTo>
                      <a:lnTo>
                        <a:pt x="200" y="340"/>
                      </a:lnTo>
                      <a:lnTo>
                        <a:pt x="200" y="339"/>
                      </a:lnTo>
                      <a:lnTo>
                        <a:pt x="199" y="339"/>
                      </a:lnTo>
                      <a:lnTo>
                        <a:pt x="199" y="338"/>
                      </a:lnTo>
                      <a:lnTo>
                        <a:pt x="199" y="337"/>
                      </a:lnTo>
                      <a:lnTo>
                        <a:pt x="198" y="336"/>
                      </a:lnTo>
                      <a:lnTo>
                        <a:pt x="197" y="335"/>
                      </a:lnTo>
                      <a:lnTo>
                        <a:pt x="197" y="334"/>
                      </a:lnTo>
                      <a:lnTo>
                        <a:pt x="196" y="334"/>
                      </a:lnTo>
                      <a:lnTo>
                        <a:pt x="195" y="333"/>
                      </a:lnTo>
                      <a:lnTo>
                        <a:pt x="194" y="333"/>
                      </a:lnTo>
                      <a:lnTo>
                        <a:pt x="193" y="333"/>
                      </a:lnTo>
                      <a:lnTo>
                        <a:pt x="192" y="334"/>
                      </a:lnTo>
                      <a:lnTo>
                        <a:pt x="191" y="334"/>
                      </a:lnTo>
                      <a:lnTo>
                        <a:pt x="190" y="334"/>
                      </a:lnTo>
                      <a:lnTo>
                        <a:pt x="189" y="334"/>
                      </a:lnTo>
                      <a:lnTo>
                        <a:pt x="188" y="334"/>
                      </a:lnTo>
                      <a:lnTo>
                        <a:pt x="187" y="333"/>
                      </a:lnTo>
                      <a:lnTo>
                        <a:pt x="186" y="332"/>
                      </a:lnTo>
                      <a:lnTo>
                        <a:pt x="186" y="331"/>
                      </a:lnTo>
                      <a:lnTo>
                        <a:pt x="186" y="330"/>
                      </a:lnTo>
                      <a:lnTo>
                        <a:pt x="186" y="329"/>
                      </a:lnTo>
                      <a:lnTo>
                        <a:pt x="187" y="328"/>
                      </a:lnTo>
                      <a:lnTo>
                        <a:pt x="187" y="327"/>
                      </a:lnTo>
                      <a:lnTo>
                        <a:pt x="187" y="326"/>
                      </a:lnTo>
                      <a:lnTo>
                        <a:pt x="187" y="325"/>
                      </a:lnTo>
                      <a:lnTo>
                        <a:pt x="188" y="325"/>
                      </a:lnTo>
                      <a:lnTo>
                        <a:pt x="188" y="324"/>
                      </a:lnTo>
                      <a:lnTo>
                        <a:pt x="187" y="324"/>
                      </a:lnTo>
                      <a:lnTo>
                        <a:pt x="187" y="323"/>
                      </a:lnTo>
                      <a:lnTo>
                        <a:pt x="186" y="323"/>
                      </a:lnTo>
                      <a:lnTo>
                        <a:pt x="185" y="323"/>
                      </a:lnTo>
                      <a:lnTo>
                        <a:pt x="184" y="323"/>
                      </a:lnTo>
                      <a:lnTo>
                        <a:pt x="183" y="323"/>
                      </a:lnTo>
                      <a:lnTo>
                        <a:pt x="183" y="324"/>
                      </a:lnTo>
                      <a:lnTo>
                        <a:pt x="182" y="324"/>
                      </a:lnTo>
                      <a:lnTo>
                        <a:pt x="181" y="325"/>
                      </a:lnTo>
                      <a:lnTo>
                        <a:pt x="180" y="325"/>
                      </a:lnTo>
                      <a:lnTo>
                        <a:pt x="179" y="325"/>
                      </a:lnTo>
                      <a:lnTo>
                        <a:pt x="179" y="324"/>
                      </a:lnTo>
                      <a:lnTo>
                        <a:pt x="178" y="324"/>
                      </a:lnTo>
                      <a:lnTo>
                        <a:pt x="178" y="323"/>
                      </a:lnTo>
                      <a:lnTo>
                        <a:pt x="178" y="322"/>
                      </a:lnTo>
                      <a:lnTo>
                        <a:pt x="177" y="321"/>
                      </a:lnTo>
                      <a:lnTo>
                        <a:pt x="177" y="320"/>
                      </a:lnTo>
                      <a:lnTo>
                        <a:pt x="176" y="320"/>
                      </a:lnTo>
                      <a:lnTo>
                        <a:pt x="176" y="319"/>
                      </a:lnTo>
                      <a:lnTo>
                        <a:pt x="175" y="318"/>
                      </a:lnTo>
                      <a:lnTo>
                        <a:pt x="174" y="317"/>
                      </a:lnTo>
                      <a:lnTo>
                        <a:pt x="173" y="316"/>
                      </a:lnTo>
                      <a:lnTo>
                        <a:pt x="172" y="315"/>
                      </a:lnTo>
                      <a:lnTo>
                        <a:pt x="171" y="315"/>
                      </a:lnTo>
                      <a:lnTo>
                        <a:pt x="170" y="315"/>
                      </a:lnTo>
                      <a:lnTo>
                        <a:pt x="170" y="316"/>
                      </a:lnTo>
                      <a:lnTo>
                        <a:pt x="169" y="316"/>
                      </a:lnTo>
                      <a:lnTo>
                        <a:pt x="168" y="317"/>
                      </a:lnTo>
                      <a:lnTo>
                        <a:pt x="167" y="318"/>
                      </a:lnTo>
                      <a:lnTo>
                        <a:pt x="166" y="318"/>
                      </a:lnTo>
                      <a:lnTo>
                        <a:pt x="166" y="319"/>
                      </a:lnTo>
                      <a:lnTo>
                        <a:pt x="165" y="319"/>
                      </a:lnTo>
                      <a:lnTo>
                        <a:pt x="163" y="319"/>
                      </a:lnTo>
                      <a:lnTo>
                        <a:pt x="162" y="319"/>
                      </a:lnTo>
                      <a:lnTo>
                        <a:pt x="160" y="320"/>
                      </a:lnTo>
                      <a:lnTo>
                        <a:pt x="159" y="321"/>
                      </a:lnTo>
                      <a:lnTo>
                        <a:pt x="158" y="321"/>
                      </a:lnTo>
                      <a:lnTo>
                        <a:pt x="157" y="321"/>
                      </a:lnTo>
                      <a:lnTo>
                        <a:pt x="156" y="320"/>
                      </a:lnTo>
                      <a:lnTo>
                        <a:pt x="155" y="319"/>
                      </a:lnTo>
                      <a:lnTo>
                        <a:pt x="154" y="319"/>
                      </a:lnTo>
                      <a:lnTo>
                        <a:pt x="153" y="319"/>
                      </a:lnTo>
                      <a:lnTo>
                        <a:pt x="152" y="319"/>
                      </a:lnTo>
                      <a:lnTo>
                        <a:pt x="152" y="320"/>
                      </a:lnTo>
                      <a:lnTo>
                        <a:pt x="152" y="321"/>
                      </a:lnTo>
                      <a:lnTo>
                        <a:pt x="152" y="322"/>
                      </a:lnTo>
                      <a:lnTo>
                        <a:pt x="153" y="322"/>
                      </a:lnTo>
                      <a:lnTo>
                        <a:pt x="153" y="323"/>
                      </a:lnTo>
                      <a:lnTo>
                        <a:pt x="154" y="323"/>
                      </a:lnTo>
                      <a:lnTo>
                        <a:pt x="154" y="324"/>
                      </a:lnTo>
                      <a:lnTo>
                        <a:pt x="155" y="324"/>
                      </a:lnTo>
                      <a:lnTo>
                        <a:pt x="155" y="325"/>
                      </a:lnTo>
                      <a:lnTo>
                        <a:pt x="154" y="325"/>
                      </a:lnTo>
                      <a:lnTo>
                        <a:pt x="153" y="325"/>
                      </a:lnTo>
                      <a:lnTo>
                        <a:pt x="152" y="325"/>
                      </a:lnTo>
                      <a:lnTo>
                        <a:pt x="151" y="325"/>
                      </a:lnTo>
                      <a:lnTo>
                        <a:pt x="150" y="325"/>
                      </a:lnTo>
                      <a:lnTo>
                        <a:pt x="149" y="325"/>
                      </a:lnTo>
                      <a:lnTo>
                        <a:pt x="150" y="326"/>
                      </a:lnTo>
                      <a:lnTo>
                        <a:pt x="149" y="326"/>
                      </a:lnTo>
                      <a:lnTo>
                        <a:pt x="149" y="327"/>
                      </a:lnTo>
                      <a:lnTo>
                        <a:pt x="149" y="328"/>
                      </a:lnTo>
                      <a:lnTo>
                        <a:pt x="149" y="329"/>
                      </a:lnTo>
                      <a:lnTo>
                        <a:pt x="150" y="330"/>
                      </a:lnTo>
                      <a:lnTo>
                        <a:pt x="151" y="330"/>
                      </a:lnTo>
                      <a:lnTo>
                        <a:pt x="152" y="330"/>
                      </a:lnTo>
                      <a:lnTo>
                        <a:pt x="152" y="331"/>
                      </a:lnTo>
                      <a:lnTo>
                        <a:pt x="153" y="331"/>
                      </a:lnTo>
                      <a:lnTo>
                        <a:pt x="153" y="332"/>
                      </a:lnTo>
                      <a:lnTo>
                        <a:pt x="152" y="333"/>
                      </a:lnTo>
                      <a:lnTo>
                        <a:pt x="151" y="333"/>
                      </a:lnTo>
                      <a:lnTo>
                        <a:pt x="151" y="334"/>
                      </a:lnTo>
                      <a:lnTo>
                        <a:pt x="150" y="334"/>
                      </a:lnTo>
                      <a:lnTo>
                        <a:pt x="150" y="335"/>
                      </a:lnTo>
                      <a:lnTo>
                        <a:pt x="151" y="336"/>
                      </a:lnTo>
                      <a:lnTo>
                        <a:pt x="152" y="336"/>
                      </a:lnTo>
                      <a:lnTo>
                        <a:pt x="153" y="337"/>
                      </a:lnTo>
                      <a:lnTo>
                        <a:pt x="154" y="338"/>
                      </a:lnTo>
                      <a:lnTo>
                        <a:pt x="154" y="339"/>
                      </a:lnTo>
                      <a:lnTo>
                        <a:pt x="154" y="340"/>
                      </a:lnTo>
                      <a:lnTo>
                        <a:pt x="153" y="340"/>
                      </a:lnTo>
                      <a:lnTo>
                        <a:pt x="153" y="339"/>
                      </a:lnTo>
                      <a:lnTo>
                        <a:pt x="152" y="339"/>
                      </a:lnTo>
                      <a:lnTo>
                        <a:pt x="151" y="339"/>
                      </a:lnTo>
                      <a:lnTo>
                        <a:pt x="150" y="340"/>
                      </a:lnTo>
                      <a:lnTo>
                        <a:pt x="150" y="341"/>
                      </a:lnTo>
                      <a:lnTo>
                        <a:pt x="150" y="342"/>
                      </a:lnTo>
                      <a:lnTo>
                        <a:pt x="150" y="343"/>
                      </a:lnTo>
                      <a:lnTo>
                        <a:pt x="150" y="344"/>
                      </a:lnTo>
                      <a:lnTo>
                        <a:pt x="151" y="345"/>
                      </a:lnTo>
                      <a:lnTo>
                        <a:pt x="151" y="346"/>
                      </a:lnTo>
                      <a:lnTo>
                        <a:pt x="150" y="346"/>
                      </a:lnTo>
                      <a:lnTo>
                        <a:pt x="149" y="345"/>
                      </a:lnTo>
                      <a:lnTo>
                        <a:pt x="149" y="344"/>
                      </a:lnTo>
                      <a:lnTo>
                        <a:pt x="148" y="344"/>
                      </a:lnTo>
                      <a:lnTo>
                        <a:pt x="147" y="344"/>
                      </a:lnTo>
                      <a:lnTo>
                        <a:pt x="147" y="345"/>
                      </a:lnTo>
                      <a:lnTo>
                        <a:pt x="147" y="346"/>
                      </a:lnTo>
                      <a:lnTo>
                        <a:pt x="147" y="347"/>
                      </a:lnTo>
                      <a:lnTo>
                        <a:pt x="148" y="348"/>
                      </a:lnTo>
                      <a:lnTo>
                        <a:pt x="148" y="349"/>
                      </a:lnTo>
                      <a:lnTo>
                        <a:pt x="149" y="349"/>
                      </a:lnTo>
                      <a:lnTo>
                        <a:pt x="149" y="350"/>
                      </a:lnTo>
                      <a:lnTo>
                        <a:pt x="149" y="351"/>
                      </a:lnTo>
                      <a:lnTo>
                        <a:pt x="148" y="352"/>
                      </a:lnTo>
                      <a:lnTo>
                        <a:pt x="149" y="353"/>
                      </a:lnTo>
                      <a:lnTo>
                        <a:pt x="149" y="354"/>
                      </a:lnTo>
                      <a:lnTo>
                        <a:pt x="148" y="354"/>
                      </a:lnTo>
                      <a:lnTo>
                        <a:pt x="148" y="355"/>
                      </a:lnTo>
                      <a:lnTo>
                        <a:pt x="147" y="356"/>
                      </a:lnTo>
                      <a:lnTo>
                        <a:pt x="147" y="357"/>
                      </a:lnTo>
                      <a:lnTo>
                        <a:pt x="146" y="357"/>
                      </a:lnTo>
                      <a:lnTo>
                        <a:pt x="146" y="358"/>
                      </a:lnTo>
                      <a:lnTo>
                        <a:pt x="146" y="359"/>
                      </a:lnTo>
                      <a:lnTo>
                        <a:pt x="145" y="359"/>
                      </a:lnTo>
                      <a:lnTo>
                        <a:pt x="144" y="359"/>
                      </a:lnTo>
                      <a:lnTo>
                        <a:pt x="143" y="359"/>
                      </a:lnTo>
                      <a:lnTo>
                        <a:pt x="143" y="360"/>
                      </a:lnTo>
                      <a:lnTo>
                        <a:pt x="142" y="360"/>
                      </a:lnTo>
                      <a:lnTo>
                        <a:pt x="141" y="360"/>
                      </a:lnTo>
                      <a:lnTo>
                        <a:pt x="140" y="360"/>
                      </a:lnTo>
                      <a:lnTo>
                        <a:pt x="140" y="361"/>
                      </a:lnTo>
                      <a:lnTo>
                        <a:pt x="140" y="362"/>
                      </a:lnTo>
                      <a:lnTo>
                        <a:pt x="140" y="363"/>
                      </a:lnTo>
                      <a:lnTo>
                        <a:pt x="140" y="364"/>
                      </a:lnTo>
                      <a:lnTo>
                        <a:pt x="139" y="364"/>
                      </a:lnTo>
                      <a:lnTo>
                        <a:pt x="139" y="365"/>
                      </a:lnTo>
                      <a:lnTo>
                        <a:pt x="140" y="365"/>
                      </a:lnTo>
                      <a:lnTo>
                        <a:pt x="139" y="365"/>
                      </a:lnTo>
                      <a:lnTo>
                        <a:pt x="139" y="366"/>
                      </a:lnTo>
                      <a:lnTo>
                        <a:pt x="140" y="366"/>
                      </a:lnTo>
                      <a:lnTo>
                        <a:pt x="140" y="367"/>
                      </a:lnTo>
                      <a:lnTo>
                        <a:pt x="139" y="367"/>
                      </a:lnTo>
                      <a:lnTo>
                        <a:pt x="139" y="368"/>
                      </a:lnTo>
                      <a:lnTo>
                        <a:pt x="139" y="369"/>
                      </a:lnTo>
                      <a:lnTo>
                        <a:pt x="138" y="369"/>
                      </a:lnTo>
                      <a:lnTo>
                        <a:pt x="137" y="368"/>
                      </a:lnTo>
                      <a:lnTo>
                        <a:pt x="137" y="369"/>
                      </a:lnTo>
                      <a:lnTo>
                        <a:pt x="137" y="370"/>
                      </a:lnTo>
                      <a:lnTo>
                        <a:pt x="138" y="370"/>
                      </a:lnTo>
                      <a:lnTo>
                        <a:pt x="138" y="371"/>
                      </a:lnTo>
                      <a:lnTo>
                        <a:pt x="137" y="371"/>
                      </a:lnTo>
                      <a:lnTo>
                        <a:pt x="137" y="370"/>
                      </a:lnTo>
                      <a:lnTo>
                        <a:pt x="137" y="371"/>
                      </a:lnTo>
                      <a:lnTo>
                        <a:pt x="137" y="372"/>
                      </a:lnTo>
                      <a:lnTo>
                        <a:pt x="138" y="372"/>
                      </a:lnTo>
                      <a:lnTo>
                        <a:pt x="139" y="372"/>
                      </a:lnTo>
                      <a:lnTo>
                        <a:pt x="139" y="373"/>
                      </a:lnTo>
                      <a:lnTo>
                        <a:pt x="139" y="374"/>
                      </a:lnTo>
                      <a:lnTo>
                        <a:pt x="139" y="375"/>
                      </a:lnTo>
                      <a:lnTo>
                        <a:pt x="138" y="375"/>
                      </a:lnTo>
                      <a:lnTo>
                        <a:pt x="138" y="376"/>
                      </a:lnTo>
                      <a:lnTo>
                        <a:pt x="138" y="377"/>
                      </a:lnTo>
                      <a:lnTo>
                        <a:pt x="138" y="378"/>
                      </a:lnTo>
                      <a:lnTo>
                        <a:pt x="138" y="379"/>
                      </a:lnTo>
                      <a:lnTo>
                        <a:pt x="137" y="379"/>
                      </a:lnTo>
                      <a:lnTo>
                        <a:pt x="137" y="380"/>
                      </a:lnTo>
                      <a:lnTo>
                        <a:pt x="138" y="380"/>
                      </a:lnTo>
                      <a:lnTo>
                        <a:pt x="139" y="381"/>
                      </a:lnTo>
                      <a:lnTo>
                        <a:pt x="138" y="382"/>
                      </a:lnTo>
                      <a:lnTo>
                        <a:pt x="137" y="382"/>
                      </a:lnTo>
                      <a:lnTo>
                        <a:pt x="137" y="383"/>
                      </a:lnTo>
                      <a:lnTo>
                        <a:pt x="136" y="383"/>
                      </a:lnTo>
                      <a:lnTo>
                        <a:pt x="137" y="383"/>
                      </a:lnTo>
                      <a:lnTo>
                        <a:pt x="137" y="384"/>
                      </a:lnTo>
                      <a:lnTo>
                        <a:pt x="137" y="385"/>
                      </a:lnTo>
                      <a:lnTo>
                        <a:pt x="136" y="385"/>
                      </a:lnTo>
                      <a:lnTo>
                        <a:pt x="135" y="385"/>
                      </a:lnTo>
                      <a:lnTo>
                        <a:pt x="135" y="386"/>
                      </a:lnTo>
                      <a:lnTo>
                        <a:pt x="135" y="387"/>
                      </a:lnTo>
                      <a:lnTo>
                        <a:pt x="136" y="387"/>
                      </a:lnTo>
                      <a:lnTo>
                        <a:pt x="136" y="388"/>
                      </a:lnTo>
                      <a:lnTo>
                        <a:pt x="135" y="388"/>
                      </a:lnTo>
                      <a:lnTo>
                        <a:pt x="134" y="389"/>
                      </a:lnTo>
                      <a:lnTo>
                        <a:pt x="133" y="389"/>
                      </a:lnTo>
                      <a:lnTo>
                        <a:pt x="132" y="389"/>
                      </a:lnTo>
                      <a:lnTo>
                        <a:pt x="131" y="389"/>
                      </a:lnTo>
                      <a:lnTo>
                        <a:pt x="132" y="390"/>
                      </a:lnTo>
                      <a:lnTo>
                        <a:pt x="133" y="391"/>
                      </a:lnTo>
                      <a:lnTo>
                        <a:pt x="133" y="392"/>
                      </a:lnTo>
                      <a:lnTo>
                        <a:pt x="132" y="392"/>
                      </a:lnTo>
                      <a:lnTo>
                        <a:pt x="131" y="393"/>
                      </a:lnTo>
                      <a:lnTo>
                        <a:pt x="131" y="394"/>
                      </a:lnTo>
                      <a:lnTo>
                        <a:pt x="131" y="395"/>
                      </a:lnTo>
                      <a:lnTo>
                        <a:pt x="130" y="396"/>
                      </a:lnTo>
                      <a:lnTo>
                        <a:pt x="129" y="397"/>
                      </a:lnTo>
                      <a:lnTo>
                        <a:pt x="129" y="398"/>
                      </a:lnTo>
                      <a:lnTo>
                        <a:pt x="128" y="398"/>
                      </a:lnTo>
                      <a:lnTo>
                        <a:pt x="128" y="399"/>
                      </a:lnTo>
                      <a:lnTo>
                        <a:pt x="127" y="399"/>
                      </a:lnTo>
                      <a:lnTo>
                        <a:pt x="126" y="399"/>
                      </a:lnTo>
                      <a:lnTo>
                        <a:pt x="125" y="399"/>
                      </a:lnTo>
                      <a:lnTo>
                        <a:pt x="124" y="399"/>
                      </a:lnTo>
                      <a:lnTo>
                        <a:pt x="123" y="398"/>
                      </a:lnTo>
                      <a:lnTo>
                        <a:pt x="122" y="398"/>
                      </a:lnTo>
                      <a:lnTo>
                        <a:pt x="121" y="397"/>
                      </a:lnTo>
                      <a:lnTo>
                        <a:pt x="120" y="396"/>
                      </a:lnTo>
                      <a:lnTo>
                        <a:pt x="119" y="396"/>
                      </a:lnTo>
                      <a:lnTo>
                        <a:pt x="119" y="397"/>
                      </a:lnTo>
                      <a:lnTo>
                        <a:pt x="118" y="398"/>
                      </a:lnTo>
                      <a:lnTo>
                        <a:pt x="116" y="398"/>
                      </a:lnTo>
                      <a:lnTo>
                        <a:pt x="115" y="397"/>
                      </a:lnTo>
                      <a:lnTo>
                        <a:pt x="114" y="397"/>
                      </a:lnTo>
                      <a:lnTo>
                        <a:pt x="113" y="397"/>
                      </a:lnTo>
                      <a:lnTo>
                        <a:pt x="113" y="396"/>
                      </a:lnTo>
                      <a:lnTo>
                        <a:pt x="112" y="396"/>
                      </a:lnTo>
                      <a:lnTo>
                        <a:pt x="111" y="396"/>
                      </a:lnTo>
                      <a:lnTo>
                        <a:pt x="110" y="396"/>
                      </a:lnTo>
                      <a:lnTo>
                        <a:pt x="109" y="396"/>
                      </a:lnTo>
                      <a:lnTo>
                        <a:pt x="108" y="395"/>
                      </a:lnTo>
                      <a:lnTo>
                        <a:pt x="107" y="396"/>
                      </a:lnTo>
                      <a:lnTo>
                        <a:pt x="106" y="396"/>
                      </a:lnTo>
                      <a:lnTo>
                        <a:pt x="106" y="395"/>
                      </a:lnTo>
                      <a:lnTo>
                        <a:pt x="105" y="395"/>
                      </a:lnTo>
                      <a:lnTo>
                        <a:pt x="104" y="394"/>
                      </a:lnTo>
                      <a:lnTo>
                        <a:pt x="103" y="394"/>
                      </a:lnTo>
                      <a:lnTo>
                        <a:pt x="102" y="394"/>
                      </a:lnTo>
                      <a:lnTo>
                        <a:pt x="101" y="395"/>
                      </a:lnTo>
                      <a:lnTo>
                        <a:pt x="100" y="395"/>
                      </a:lnTo>
                      <a:lnTo>
                        <a:pt x="99" y="395"/>
                      </a:lnTo>
                      <a:lnTo>
                        <a:pt x="98" y="395"/>
                      </a:lnTo>
                      <a:lnTo>
                        <a:pt x="97" y="395"/>
                      </a:lnTo>
                      <a:lnTo>
                        <a:pt x="96" y="395"/>
                      </a:lnTo>
                      <a:lnTo>
                        <a:pt x="96" y="394"/>
                      </a:lnTo>
                      <a:lnTo>
                        <a:pt x="96" y="395"/>
                      </a:lnTo>
                      <a:lnTo>
                        <a:pt x="95" y="395"/>
                      </a:lnTo>
                      <a:lnTo>
                        <a:pt x="94" y="395"/>
                      </a:lnTo>
                      <a:lnTo>
                        <a:pt x="93" y="394"/>
                      </a:lnTo>
                      <a:lnTo>
                        <a:pt x="92" y="394"/>
                      </a:lnTo>
                      <a:lnTo>
                        <a:pt x="91" y="392"/>
                      </a:lnTo>
                      <a:lnTo>
                        <a:pt x="90" y="392"/>
                      </a:lnTo>
                      <a:lnTo>
                        <a:pt x="89" y="393"/>
                      </a:lnTo>
                      <a:lnTo>
                        <a:pt x="88" y="394"/>
                      </a:lnTo>
                      <a:lnTo>
                        <a:pt x="87" y="394"/>
                      </a:lnTo>
                      <a:lnTo>
                        <a:pt x="86" y="394"/>
                      </a:lnTo>
                      <a:lnTo>
                        <a:pt x="85" y="394"/>
                      </a:lnTo>
                      <a:lnTo>
                        <a:pt x="84" y="394"/>
                      </a:lnTo>
                      <a:lnTo>
                        <a:pt x="83" y="394"/>
                      </a:lnTo>
                      <a:lnTo>
                        <a:pt x="82" y="394"/>
                      </a:lnTo>
                      <a:lnTo>
                        <a:pt x="81" y="394"/>
                      </a:lnTo>
                      <a:lnTo>
                        <a:pt x="80" y="394"/>
                      </a:lnTo>
                      <a:lnTo>
                        <a:pt x="78" y="394"/>
                      </a:lnTo>
                      <a:lnTo>
                        <a:pt x="77" y="393"/>
                      </a:lnTo>
                      <a:lnTo>
                        <a:pt x="74" y="392"/>
                      </a:lnTo>
                      <a:lnTo>
                        <a:pt x="73" y="392"/>
                      </a:lnTo>
                      <a:lnTo>
                        <a:pt x="74" y="389"/>
                      </a:lnTo>
                      <a:lnTo>
                        <a:pt x="78" y="376"/>
                      </a:lnTo>
                      <a:lnTo>
                        <a:pt x="84" y="352"/>
                      </a:lnTo>
                      <a:lnTo>
                        <a:pt x="90" y="327"/>
                      </a:lnTo>
                      <a:lnTo>
                        <a:pt x="85" y="327"/>
                      </a:lnTo>
                      <a:lnTo>
                        <a:pt x="63" y="326"/>
                      </a:lnTo>
                      <a:lnTo>
                        <a:pt x="33" y="325"/>
                      </a:lnTo>
                      <a:lnTo>
                        <a:pt x="2" y="324"/>
                      </a:lnTo>
                      <a:lnTo>
                        <a:pt x="2" y="304"/>
                      </a:lnTo>
                      <a:lnTo>
                        <a:pt x="2" y="297"/>
                      </a:lnTo>
                      <a:lnTo>
                        <a:pt x="1" y="278"/>
                      </a:lnTo>
                      <a:lnTo>
                        <a:pt x="1" y="264"/>
                      </a:lnTo>
                      <a:lnTo>
                        <a:pt x="1" y="255"/>
                      </a:lnTo>
                      <a:lnTo>
                        <a:pt x="0" y="255"/>
                      </a:lnTo>
                      <a:lnTo>
                        <a:pt x="1" y="254"/>
                      </a:lnTo>
                      <a:lnTo>
                        <a:pt x="1" y="253"/>
                      </a:lnTo>
                      <a:lnTo>
                        <a:pt x="2" y="252"/>
                      </a:lnTo>
                      <a:lnTo>
                        <a:pt x="2" y="251"/>
                      </a:lnTo>
                      <a:lnTo>
                        <a:pt x="3" y="249"/>
                      </a:lnTo>
                      <a:lnTo>
                        <a:pt x="4" y="247"/>
                      </a:lnTo>
                      <a:lnTo>
                        <a:pt x="6" y="243"/>
                      </a:lnTo>
                      <a:lnTo>
                        <a:pt x="9" y="238"/>
                      </a:lnTo>
                      <a:lnTo>
                        <a:pt x="12" y="233"/>
                      </a:lnTo>
                      <a:lnTo>
                        <a:pt x="12" y="232"/>
                      </a:lnTo>
                      <a:lnTo>
                        <a:pt x="15" y="226"/>
                      </a:lnTo>
                      <a:lnTo>
                        <a:pt x="15" y="225"/>
                      </a:lnTo>
                      <a:lnTo>
                        <a:pt x="16" y="225"/>
                      </a:lnTo>
                      <a:lnTo>
                        <a:pt x="16" y="223"/>
                      </a:lnTo>
                      <a:lnTo>
                        <a:pt x="18" y="221"/>
                      </a:lnTo>
                      <a:lnTo>
                        <a:pt x="20" y="219"/>
                      </a:lnTo>
                      <a:lnTo>
                        <a:pt x="20" y="218"/>
                      </a:lnTo>
                      <a:lnTo>
                        <a:pt x="21" y="215"/>
                      </a:lnTo>
                      <a:lnTo>
                        <a:pt x="21" y="214"/>
                      </a:lnTo>
                      <a:lnTo>
                        <a:pt x="22" y="214"/>
                      </a:lnTo>
                      <a:lnTo>
                        <a:pt x="23" y="212"/>
                      </a:lnTo>
                      <a:lnTo>
                        <a:pt x="23" y="211"/>
                      </a:lnTo>
                      <a:lnTo>
                        <a:pt x="24" y="209"/>
                      </a:lnTo>
                      <a:lnTo>
                        <a:pt x="24" y="208"/>
                      </a:lnTo>
                      <a:lnTo>
                        <a:pt x="25" y="208"/>
                      </a:lnTo>
                      <a:lnTo>
                        <a:pt x="26" y="206"/>
                      </a:lnTo>
                      <a:lnTo>
                        <a:pt x="27" y="204"/>
                      </a:lnTo>
                      <a:lnTo>
                        <a:pt x="27" y="203"/>
                      </a:lnTo>
                      <a:lnTo>
                        <a:pt x="27" y="202"/>
                      </a:lnTo>
                      <a:lnTo>
                        <a:pt x="28" y="202"/>
                      </a:lnTo>
                      <a:lnTo>
                        <a:pt x="28" y="201"/>
                      </a:lnTo>
                      <a:lnTo>
                        <a:pt x="29" y="201"/>
                      </a:lnTo>
                      <a:lnTo>
                        <a:pt x="29" y="200"/>
                      </a:lnTo>
                      <a:lnTo>
                        <a:pt x="30" y="198"/>
                      </a:lnTo>
                      <a:lnTo>
                        <a:pt x="31" y="197"/>
                      </a:lnTo>
                      <a:lnTo>
                        <a:pt x="32" y="195"/>
                      </a:lnTo>
                      <a:lnTo>
                        <a:pt x="32" y="194"/>
                      </a:lnTo>
                      <a:lnTo>
                        <a:pt x="32" y="193"/>
                      </a:lnTo>
                      <a:lnTo>
                        <a:pt x="31" y="190"/>
                      </a:lnTo>
                      <a:lnTo>
                        <a:pt x="29" y="185"/>
                      </a:lnTo>
                      <a:lnTo>
                        <a:pt x="28" y="184"/>
                      </a:lnTo>
                      <a:lnTo>
                        <a:pt x="28" y="183"/>
                      </a:lnTo>
                      <a:lnTo>
                        <a:pt x="27" y="182"/>
                      </a:lnTo>
                      <a:lnTo>
                        <a:pt x="25" y="179"/>
                      </a:lnTo>
                      <a:lnTo>
                        <a:pt x="24" y="179"/>
                      </a:lnTo>
                      <a:lnTo>
                        <a:pt x="22" y="177"/>
                      </a:lnTo>
                      <a:lnTo>
                        <a:pt x="21" y="177"/>
                      </a:lnTo>
                      <a:lnTo>
                        <a:pt x="21" y="176"/>
                      </a:lnTo>
                      <a:lnTo>
                        <a:pt x="21" y="174"/>
                      </a:lnTo>
                      <a:lnTo>
                        <a:pt x="21" y="173"/>
                      </a:lnTo>
                      <a:lnTo>
                        <a:pt x="21" y="172"/>
                      </a:lnTo>
                      <a:lnTo>
                        <a:pt x="20" y="168"/>
                      </a:lnTo>
                      <a:lnTo>
                        <a:pt x="20" y="167"/>
                      </a:lnTo>
                      <a:lnTo>
                        <a:pt x="20" y="166"/>
                      </a:lnTo>
                      <a:lnTo>
                        <a:pt x="19" y="165"/>
                      </a:lnTo>
                      <a:lnTo>
                        <a:pt x="19" y="164"/>
                      </a:lnTo>
                      <a:lnTo>
                        <a:pt x="18" y="162"/>
                      </a:lnTo>
                      <a:lnTo>
                        <a:pt x="17" y="161"/>
                      </a:lnTo>
                      <a:lnTo>
                        <a:pt x="17" y="159"/>
                      </a:lnTo>
                      <a:lnTo>
                        <a:pt x="15" y="155"/>
                      </a:lnTo>
                      <a:lnTo>
                        <a:pt x="15" y="154"/>
                      </a:lnTo>
                      <a:lnTo>
                        <a:pt x="15" y="153"/>
                      </a:lnTo>
                      <a:lnTo>
                        <a:pt x="15" y="152"/>
                      </a:lnTo>
                      <a:lnTo>
                        <a:pt x="15" y="151"/>
                      </a:lnTo>
                      <a:lnTo>
                        <a:pt x="15" y="150"/>
                      </a:lnTo>
                      <a:lnTo>
                        <a:pt x="16" y="150"/>
                      </a:lnTo>
                      <a:lnTo>
                        <a:pt x="16" y="149"/>
                      </a:lnTo>
                      <a:lnTo>
                        <a:pt x="17" y="148"/>
                      </a:lnTo>
                      <a:lnTo>
                        <a:pt x="17" y="147"/>
                      </a:lnTo>
                      <a:lnTo>
                        <a:pt x="18" y="146"/>
                      </a:lnTo>
                      <a:lnTo>
                        <a:pt x="20" y="144"/>
                      </a:lnTo>
                      <a:lnTo>
                        <a:pt x="20" y="143"/>
                      </a:lnTo>
                      <a:lnTo>
                        <a:pt x="21" y="143"/>
                      </a:lnTo>
                      <a:lnTo>
                        <a:pt x="21" y="142"/>
                      </a:lnTo>
                      <a:lnTo>
                        <a:pt x="21" y="141"/>
                      </a:lnTo>
                      <a:lnTo>
                        <a:pt x="21" y="140"/>
                      </a:lnTo>
                      <a:lnTo>
                        <a:pt x="22" y="140"/>
                      </a:lnTo>
                      <a:lnTo>
                        <a:pt x="22" y="139"/>
                      </a:lnTo>
                      <a:lnTo>
                        <a:pt x="21" y="139"/>
                      </a:lnTo>
                      <a:lnTo>
                        <a:pt x="21" y="138"/>
                      </a:lnTo>
                      <a:lnTo>
                        <a:pt x="22" y="138"/>
                      </a:lnTo>
                      <a:lnTo>
                        <a:pt x="22" y="137"/>
                      </a:lnTo>
                      <a:lnTo>
                        <a:pt x="22" y="136"/>
                      </a:lnTo>
                      <a:lnTo>
                        <a:pt x="22" y="135"/>
                      </a:lnTo>
                      <a:lnTo>
                        <a:pt x="22" y="134"/>
                      </a:lnTo>
                      <a:lnTo>
                        <a:pt x="22" y="133"/>
                      </a:lnTo>
                      <a:lnTo>
                        <a:pt x="22" y="132"/>
                      </a:lnTo>
                      <a:lnTo>
                        <a:pt x="22" y="131"/>
                      </a:lnTo>
                      <a:lnTo>
                        <a:pt x="23" y="130"/>
                      </a:lnTo>
                      <a:lnTo>
                        <a:pt x="23" y="129"/>
                      </a:lnTo>
                      <a:lnTo>
                        <a:pt x="23" y="128"/>
                      </a:lnTo>
                      <a:lnTo>
                        <a:pt x="24" y="127"/>
                      </a:lnTo>
                      <a:lnTo>
                        <a:pt x="25" y="126"/>
                      </a:lnTo>
                      <a:lnTo>
                        <a:pt x="26" y="125"/>
                      </a:lnTo>
                      <a:lnTo>
                        <a:pt x="27" y="125"/>
                      </a:lnTo>
                      <a:lnTo>
                        <a:pt x="27" y="124"/>
                      </a:lnTo>
                      <a:lnTo>
                        <a:pt x="27" y="123"/>
                      </a:lnTo>
                      <a:lnTo>
                        <a:pt x="27" y="122"/>
                      </a:lnTo>
                      <a:lnTo>
                        <a:pt x="26" y="120"/>
                      </a:lnTo>
                      <a:lnTo>
                        <a:pt x="21" y="113"/>
                      </a:lnTo>
                      <a:lnTo>
                        <a:pt x="16" y="104"/>
                      </a:lnTo>
                      <a:lnTo>
                        <a:pt x="10" y="95"/>
                      </a:lnTo>
                      <a:lnTo>
                        <a:pt x="4" y="86"/>
                      </a:lnTo>
                      <a:lnTo>
                        <a:pt x="1" y="64"/>
                      </a:lnTo>
                      <a:lnTo>
                        <a:pt x="2" y="64"/>
                      </a:lnTo>
                      <a:lnTo>
                        <a:pt x="3" y="64"/>
                      </a:lnTo>
                      <a:lnTo>
                        <a:pt x="5" y="64"/>
                      </a:lnTo>
                      <a:lnTo>
                        <a:pt x="7" y="64"/>
                      </a:lnTo>
                      <a:lnTo>
                        <a:pt x="8" y="64"/>
                      </a:lnTo>
                      <a:lnTo>
                        <a:pt x="9" y="64"/>
                      </a:lnTo>
                      <a:lnTo>
                        <a:pt x="11" y="64"/>
                      </a:lnTo>
                      <a:lnTo>
                        <a:pt x="12" y="65"/>
                      </a:lnTo>
                      <a:lnTo>
                        <a:pt x="14" y="65"/>
                      </a:lnTo>
                      <a:lnTo>
                        <a:pt x="15" y="66"/>
                      </a:lnTo>
                      <a:lnTo>
                        <a:pt x="16" y="66"/>
                      </a:lnTo>
                      <a:lnTo>
                        <a:pt x="17" y="67"/>
                      </a:lnTo>
                      <a:lnTo>
                        <a:pt x="18" y="67"/>
                      </a:lnTo>
                      <a:lnTo>
                        <a:pt x="19" y="68"/>
                      </a:lnTo>
                      <a:lnTo>
                        <a:pt x="21" y="68"/>
                      </a:lnTo>
                      <a:lnTo>
                        <a:pt x="21" y="69"/>
                      </a:lnTo>
                      <a:lnTo>
                        <a:pt x="23" y="69"/>
                      </a:lnTo>
                      <a:lnTo>
                        <a:pt x="25" y="69"/>
                      </a:lnTo>
                      <a:lnTo>
                        <a:pt x="27" y="69"/>
                      </a:lnTo>
                      <a:lnTo>
                        <a:pt x="28" y="69"/>
                      </a:lnTo>
                      <a:lnTo>
                        <a:pt x="29" y="69"/>
                      </a:lnTo>
                      <a:lnTo>
                        <a:pt x="30" y="69"/>
                      </a:lnTo>
                      <a:lnTo>
                        <a:pt x="32" y="69"/>
                      </a:lnTo>
                      <a:lnTo>
                        <a:pt x="33" y="69"/>
                      </a:lnTo>
                      <a:lnTo>
                        <a:pt x="35" y="69"/>
                      </a:lnTo>
                      <a:lnTo>
                        <a:pt x="37" y="69"/>
                      </a:lnTo>
                      <a:lnTo>
                        <a:pt x="38" y="69"/>
                      </a:lnTo>
                      <a:lnTo>
                        <a:pt x="39" y="69"/>
                      </a:lnTo>
                      <a:lnTo>
                        <a:pt x="42" y="69"/>
                      </a:lnTo>
                      <a:lnTo>
                        <a:pt x="44" y="68"/>
                      </a:lnTo>
                      <a:lnTo>
                        <a:pt x="47" y="68"/>
                      </a:lnTo>
                      <a:lnTo>
                        <a:pt x="50" y="66"/>
                      </a:lnTo>
                      <a:lnTo>
                        <a:pt x="52" y="65"/>
                      </a:lnTo>
                      <a:lnTo>
                        <a:pt x="55" y="64"/>
                      </a:lnTo>
                      <a:lnTo>
                        <a:pt x="58" y="63"/>
                      </a:lnTo>
                      <a:lnTo>
                        <a:pt x="63" y="62"/>
                      </a:lnTo>
                      <a:lnTo>
                        <a:pt x="66" y="61"/>
                      </a:lnTo>
                      <a:lnTo>
                        <a:pt x="69" y="60"/>
                      </a:lnTo>
                      <a:lnTo>
                        <a:pt x="73" y="59"/>
                      </a:lnTo>
                      <a:lnTo>
                        <a:pt x="76" y="58"/>
                      </a:lnTo>
                      <a:lnTo>
                        <a:pt x="79" y="57"/>
                      </a:lnTo>
                      <a:lnTo>
                        <a:pt x="84" y="57"/>
                      </a:lnTo>
                      <a:lnTo>
                        <a:pt x="87" y="56"/>
                      </a:lnTo>
                      <a:lnTo>
                        <a:pt x="90" y="55"/>
                      </a:lnTo>
                      <a:lnTo>
                        <a:pt x="94" y="54"/>
                      </a:lnTo>
                      <a:lnTo>
                        <a:pt x="98" y="53"/>
                      </a:lnTo>
                      <a:lnTo>
                        <a:pt x="102" y="52"/>
                      </a:lnTo>
                      <a:lnTo>
                        <a:pt x="105" y="51"/>
                      </a:lnTo>
                      <a:lnTo>
                        <a:pt x="106" y="51"/>
                      </a:lnTo>
                      <a:lnTo>
                        <a:pt x="108" y="51"/>
                      </a:lnTo>
                      <a:lnTo>
                        <a:pt x="109" y="51"/>
                      </a:lnTo>
                      <a:lnTo>
                        <a:pt x="111" y="51"/>
                      </a:lnTo>
                      <a:lnTo>
                        <a:pt x="112" y="50"/>
                      </a:lnTo>
                      <a:lnTo>
                        <a:pt x="114" y="50"/>
                      </a:lnTo>
                      <a:lnTo>
                        <a:pt x="118" y="50"/>
                      </a:lnTo>
                      <a:lnTo>
                        <a:pt x="120" y="49"/>
                      </a:lnTo>
                      <a:lnTo>
                        <a:pt x="122" y="49"/>
                      </a:lnTo>
                      <a:lnTo>
                        <a:pt x="125" y="48"/>
                      </a:lnTo>
                      <a:lnTo>
                        <a:pt x="127" y="47"/>
                      </a:lnTo>
                      <a:lnTo>
                        <a:pt x="130" y="46"/>
                      </a:lnTo>
                      <a:lnTo>
                        <a:pt x="132" y="45"/>
                      </a:lnTo>
                      <a:lnTo>
                        <a:pt x="136" y="44"/>
                      </a:lnTo>
                      <a:lnTo>
                        <a:pt x="138" y="43"/>
                      </a:lnTo>
                      <a:lnTo>
                        <a:pt x="139" y="43"/>
                      </a:lnTo>
                      <a:lnTo>
                        <a:pt x="140" y="42"/>
                      </a:lnTo>
                      <a:lnTo>
                        <a:pt x="143" y="40"/>
                      </a:lnTo>
                      <a:lnTo>
                        <a:pt x="146" y="38"/>
                      </a:lnTo>
                      <a:lnTo>
                        <a:pt x="149" y="37"/>
                      </a:lnTo>
                      <a:lnTo>
                        <a:pt x="150" y="35"/>
                      </a:lnTo>
                      <a:lnTo>
                        <a:pt x="151" y="35"/>
                      </a:lnTo>
                      <a:lnTo>
                        <a:pt x="152" y="34"/>
                      </a:lnTo>
                      <a:lnTo>
                        <a:pt x="153" y="34"/>
                      </a:lnTo>
                      <a:lnTo>
                        <a:pt x="154" y="34"/>
                      </a:lnTo>
                      <a:lnTo>
                        <a:pt x="155" y="34"/>
                      </a:lnTo>
                      <a:lnTo>
                        <a:pt x="156" y="34"/>
                      </a:lnTo>
                      <a:lnTo>
                        <a:pt x="157" y="34"/>
                      </a:lnTo>
                      <a:lnTo>
                        <a:pt x="159" y="33"/>
                      </a:lnTo>
                      <a:lnTo>
                        <a:pt x="160" y="32"/>
                      </a:lnTo>
                      <a:lnTo>
                        <a:pt x="162" y="31"/>
                      </a:lnTo>
                      <a:lnTo>
                        <a:pt x="164" y="31"/>
                      </a:lnTo>
                      <a:lnTo>
                        <a:pt x="165" y="31"/>
                      </a:lnTo>
                      <a:lnTo>
                        <a:pt x="166" y="31"/>
                      </a:lnTo>
                      <a:lnTo>
                        <a:pt x="167" y="31"/>
                      </a:lnTo>
                      <a:lnTo>
                        <a:pt x="169" y="30"/>
                      </a:lnTo>
                      <a:lnTo>
                        <a:pt x="170" y="29"/>
                      </a:lnTo>
                      <a:lnTo>
                        <a:pt x="171" y="29"/>
                      </a:lnTo>
                      <a:lnTo>
                        <a:pt x="172" y="29"/>
                      </a:lnTo>
                      <a:lnTo>
                        <a:pt x="175" y="29"/>
                      </a:lnTo>
                      <a:lnTo>
                        <a:pt x="177" y="28"/>
                      </a:lnTo>
                      <a:lnTo>
                        <a:pt x="178" y="28"/>
                      </a:lnTo>
                      <a:lnTo>
                        <a:pt x="180" y="28"/>
                      </a:lnTo>
                      <a:lnTo>
                        <a:pt x="183" y="27"/>
                      </a:lnTo>
                      <a:lnTo>
                        <a:pt x="184" y="27"/>
                      </a:lnTo>
                      <a:lnTo>
                        <a:pt x="185" y="27"/>
                      </a:lnTo>
                      <a:lnTo>
                        <a:pt x="187" y="26"/>
                      </a:lnTo>
                      <a:lnTo>
                        <a:pt x="189" y="26"/>
                      </a:lnTo>
                      <a:lnTo>
                        <a:pt x="192" y="24"/>
                      </a:lnTo>
                      <a:lnTo>
                        <a:pt x="197" y="23"/>
                      </a:lnTo>
                      <a:lnTo>
                        <a:pt x="204" y="21"/>
                      </a:lnTo>
                      <a:lnTo>
                        <a:pt x="209" y="19"/>
                      </a:lnTo>
                      <a:lnTo>
                        <a:pt x="214" y="16"/>
                      </a:lnTo>
                      <a:lnTo>
                        <a:pt x="218" y="15"/>
                      </a:lnTo>
                      <a:lnTo>
                        <a:pt x="223" y="12"/>
                      </a:lnTo>
                      <a:lnTo>
                        <a:pt x="224" y="12"/>
                      </a:lnTo>
                      <a:lnTo>
                        <a:pt x="224" y="11"/>
                      </a:lnTo>
                      <a:lnTo>
                        <a:pt x="225" y="11"/>
                      </a:lnTo>
                      <a:lnTo>
                        <a:pt x="226" y="11"/>
                      </a:lnTo>
                      <a:lnTo>
                        <a:pt x="227" y="10"/>
                      </a:lnTo>
                      <a:lnTo>
                        <a:pt x="228" y="9"/>
                      </a:lnTo>
                      <a:lnTo>
                        <a:pt x="229" y="9"/>
                      </a:lnTo>
                      <a:lnTo>
                        <a:pt x="230" y="8"/>
                      </a:lnTo>
                      <a:lnTo>
                        <a:pt x="231" y="7"/>
                      </a:lnTo>
                      <a:lnTo>
                        <a:pt x="234" y="5"/>
                      </a:lnTo>
                      <a:lnTo>
                        <a:pt x="236" y="5"/>
                      </a:lnTo>
                      <a:lnTo>
                        <a:pt x="237" y="3"/>
                      </a:lnTo>
                      <a:lnTo>
                        <a:pt x="238" y="3"/>
                      </a:lnTo>
                      <a:lnTo>
                        <a:pt x="239" y="2"/>
                      </a:lnTo>
                      <a:lnTo>
                        <a:pt x="240" y="2"/>
                      </a:lnTo>
                      <a:lnTo>
                        <a:pt x="241" y="2"/>
                      </a:lnTo>
                      <a:lnTo>
                        <a:pt x="242" y="2"/>
                      </a:lnTo>
                      <a:lnTo>
                        <a:pt x="244" y="1"/>
                      </a:lnTo>
                      <a:lnTo>
                        <a:pt x="246" y="1"/>
                      </a:lnTo>
                      <a:lnTo>
                        <a:pt x="247" y="1"/>
                      </a:lnTo>
                      <a:lnTo>
                        <a:pt x="248" y="1"/>
                      </a:lnTo>
                      <a:lnTo>
                        <a:pt x="251" y="0"/>
                      </a:lnTo>
                      <a:lnTo>
                        <a:pt x="253" y="0"/>
                      </a:lnTo>
                      <a:lnTo>
                        <a:pt x="317" y="0"/>
                      </a:lnTo>
                      <a:lnTo>
                        <a:pt x="317" y="1"/>
                      </a:lnTo>
                      <a:lnTo>
                        <a:pt x="317" y="3"/>
                      </a:lnTo>
                      <a:lnTo>
                        <a:pt x="317" y="5"/>
                      </a:lnTo>
                      <a:lnTo>
                        <a:pt x="318" y="7"/>
                      </a:lnTo>
                      <a:lnTo>
                        <a:pt x="318" y="11"/>
                      </a:lnTo>
                      <a:lnTo>
                        <a:pt x="319" y="13"/>
                      </a:lnTo>
                      <a:lnTo>
                        <a:pt x="320" y="16"/>
                      </a:lnTo>
                      <a:lnTo>
                        <a:pt x="322" y="20"/>
                      </a:lnTo>
                      <a:lnTo>
                        <a:pt x="323" y="23"/>
                      </a:lnTo>
                      <a:lnTo>
                        <a:pt x="323" y="25"/>
                      </a:lnTo>
                      <a:lnTo>
                        <a:pt x="324" y="28"/>
                      </a:lnTo>
                      <a:lnTo>
                        <a:pt x="325" y="29"/>
                      </a:lnTo>
                      <a:lnTo>
                        <a:pt x="326" y="32"/>
                      </a:lnTo>
                      <a:lnTo>
                        <a:pt x="328" y="34"/>
                      </a:lnTo>
                      <a:lnTo>
                        <a:pt x="329" y="36"/>
                      </a:lnTo>
                      <a:lnTo>
                        <a:pt x="329" y="37"/>
                      </a:lnTo>
                      <a:lnTo>
                        <a:pt x="331" y="39"/>
                      </a:lnTo>
                      <a:lnTo>
                        <a:pt x="332" y="40"/>
                      </a:lnTo>
                      <a:lnTo>
                        <a:pt x="334" y="42"/>
                      </a:lnTo>
                      <a:lnTo>
                        <a:pt x="334" y="43"/>
                      </a:lnTo>
                      <a:lnTo>
                        <a:pt x="335" y="44"/>
                      </a:lnTo>
                      <a:lnTo>
                        <a:pt x="336" y="44"/>
                      </a:lnTo>
                      <a:lnTo>
                        <a:pt x="337" y="45"/>
                      </a:lnTo>
                      <a:lnTo>
                        <a:pt x="339" y="45"/>
                      </a:lnTo>
                      <a:lnTo>
                        <a:pt x="340" y="46"/>
                      </a:lnTo>
                      <a:lnTo>
                        <a:pt x="342" y="47"/>
                      </a:lnTo>
                      <a:lnTo>
                        <a:pt x="344" y="48"/>
                      </a:lnTo>
                      <a:lnTo>
                        <a:pt x="346" y="49"/>
                      </a:lnTo>
                      <a:lnTo>
                        <a:pt x="348" y="50"/>
                      </a:lnTo>
                      <a:lnTo>
                        <a:pt x="352" y="51"/>
                      </a:lnTo>
                      <a:lnTo>
                        <a:pt x="353" y="51"/>
                      </a:lnTo>
                      <a:lnTo>
                        <a:pt x="356" y="52"/>
                      </a:lnTo>
                      <a:lnTo>
                        <a:pt x="358" y="52"/>
                      </a:lnTo>
                    </a:path>
                  </a:pathLst>
                </a:custGeom>
                <a:solidFill>
                  <a:srgbClr val="E2AC76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7" name="Freeform 137">
                  <a:extLst>
                    <a:ext uri="{FF2B5EF4-FFF2-40B4-BE49-F238E27FC236}">
                      <a16:creationId xmlns:a16="http://schemas.microsoft.com/office/drawing/2014/main" id="{2C69D45F-4200-411A-A4D7-26648EF634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63675" y="2654301"/>
                  <a:ext cx="565150" cy="358775"/>
                </a:xfrm>
                <a:custGeom>
                  <a:avLst/>
                  <a:gdLst>
                    <a:gd name="T0" fmla="*/ 303 w 356"/>
                    <a:gd name="T1" fmla="*/ 11 h 226"/>
                    <a:gd name="T2" fmla="*/ 310 w 356"/>
                    <a:gd name="T3" fmla="*/ 19 h 226"/>
                    <a:gd name="T4" fmla="*/ 308 w 356"/>
                    <a:gd name="T5" fmla="*/ 27 h 226"/>
                    <a:gd name="T6" fmla="*/ 302 w 356"/>
                    <a:gd name="T7" fmla="*/ 36 h 226"/>
                    <a:gd name="T8" fmla="*/ 306 w 356"/>
                    <a:gd name="T9" fmla="*/ 45 h 226"/>
                    <a:gd name="T10" fmla="*/ 304 w 356"/>
                    <a:gd name="T11" fmla="*/ 54 h 226"/>
                    <a:gd name="T12" fmla="*/ 317 w 356"/>
                    <a:gd name="T13" fmla="*/ 54 h 226"/>
                    <a:gd name="T14" fmla="*/ 325 w 356"/>
                    <a:gd name="T15" fmla="*/ 62 h 226"/>
                    <a:gd name="T16" fmla="*/ 335 w 356"/>
                    <a:gd name="T17" fmla="*/ 70 h 226"/>
                    <a:gd name="T18" fmla="*/ 341 w 356"/>
                    <a:gd name="T19" fmla="*/ 79 h 226"/>
                    <a:gd name="T20" fmla="*/ 346 w 356"/>
                    <a:gd name="T21" fmla="*/ 89 h 226"/>
                    <a:gd name="T22" fmla="*/ 350 w 356"/>
                    <a:gd name="T23" fmla="*/ 99 h 226"/>
                    <a:gd name="T24" fmla="*/ 350 w 356"/>
                    <a:gd name="T25" fmla="*/ 113 h 226"/>
                    <a:gd name="T26" fmla="*/ 352 w 356"/>
                    <a:gd name="T27" fmla="*/ 123 h 226"/>
                    <a:gd name="T28" fmla="*/ 350 w 356"/>
                    <a:gd name="T29" fmla="*/ 131 h 226"/>
                    <a:gd name="T30" fmla="*/ 339 w 356"/>
                    <a:gd name="T31" fmla="*/ 134 h 226"/>
                    <a:gd name="T32" fmla="*/ 325 w 356"/>
                    <a:gd name="T33" fmla="*/ 134 h 226"/>
                    <a:gd name="T34" fmla="*/ 317 w 356"/>
                    <a:gd name="T35" fmla="*/ 140 h 226"/>
                    <a:gd name="T36" fmla="*/ 305 w 356"/>
                    <a:gd name="T37" fmla="*/ 139 h 226"/>
                    <a:gd name="T38" fmla="*/ 294 w 356"/>
                    <a:gd name="T39" fmla="*/ 138 h 226"/>
                    <a:gd name="T40" fmla="*/ 283 w 356"/>
                    <a:gd name="T41" fmla="*/ 140 h 226"/>
                    <a:gd name="T42" fmla="*/ 272 w 356"/>
                    <a:gd name="T43" fmla="*/ 146 h 226"/>
                    <a:gd name="T44" fmla="*/ 181 w 356"/>
                    <a:gd name="T45" fmla="*/ 186 h 226"/>
                    <a:gd name="T46" fmla="*/ 174 w 356"/>
                    <a:gd name="T47" fmla="*/ 191 h 226"/>
                    <a:gd name="T48" fmla="*/ 162 w 356"/>
                    <a:gd name="T49" fmla="*/ 188 h 226"/>
                    <a:gd name="T50" fmla="*/ 159 w 356"/>
                    <a:gd name="T51" fmla="*/ 195 h 226"/>
                    <a:gd name="T52" fmla="*/ 147 w 356"/>
                    <a:gd name="T53" fmla="*/ 197 h 226"/>
                    <a:gd name="T54" fmla="*/ 142 w 356"/>
                    <a:gd name="T55" fmla="*/ 202 h 226"/>
                    <a:gd name="T56" fmla="*/ 133 w 356"/>
                    <a:gd name="T57" fmla="*/ 206 h 226"/>
                    <a:gd name="T58" fmla="*/ 124 w 356"/>
                    <a:gd name="T59" fmla="*/ 212 h 226"/>
                    <a:gd name="T60" fmla="*/ 112 w 356"/>
                    <a:gd name="T61" fmla="*/ 212 h 226"/>
                    <a:gd name="T62" fmla="*/ 104 w 356"/>
                    <a:gd name="T63" fmla="*/ 215 h 226"/>
                    <a:gd name="T64" fmla="*/ 96 w 356"/>
                    <a:gd name="T65" fmla="*/ 222 h 226"/>
                    <a:gd name="T66" fmla="*/ 86 w 356"/>
                    <a:gd name="T67" fmla="*/ 219 h 226"/>
                    <a:gd name="T68" fmla="*/ 76 w 356"/>
                    <a:gd name="T69" fmla="*/ 214 h 226"/>
                    <a:gd name="T70" fmla="*/ 66 w 356"/>
                    <a:gd name="T71" fmla="*/ 210 h 226"/>
                    <a:gd name="T72" fmla="*/ 57 w 356"/>
                    <a:gd name="T73" fmla="*/ 218 h 226"/>
                    <a:gd name="T74" fmla="*/ 48 w 356"/>
                    <a:gd name="T75" fmla="*/ 225 h 226"/>
                    <a:gd name="T76" fmla="*/ 37 w 356"/>
                    <a:gd name="T77" fmla="*/ 221 h 226"/>
                    <a:gd name="T78" fmla="*/ 37 w 356"/>
                    <a:gd name="T79" fmla="*/ 210 h 226"/>
                    <a:gd name="T80" fmla="*/ 33 w 356"/>
                    <a:gd name="T81" fmla="*/ 198 h 226"/>
                    <a:gd name="T82" fmla="*/ 33 w 356"/>
                    <a:gd name="T83" fmla="*/ 188 h 226"/>
                    <a:gd name="T84" fmla="*/ 28 w 356"/>
                    <a:gd name="T85" fmla="*/ 177 h 226"/>
                    <a:gd name="T86" fmla="*/ 19 w 356"/>
                    <a:gd name="T87" fmla="*/ 172 h 226"/>
                    <a:gd name="T88" fmla="*/ 9 w 356"/>
                    <a:gd name="T89" fmla="*/ 175 h 226"/>
                    <a:gd name="T90" fmla="*/ 1 w 356"/>
                    <a:gd name="T91" fmla="*/ 169 h 226"/>
                    <a:gd name="T92" fmla="*/ 5 w 356"/>
                    <a:gd name="T93" fmla="*/ 161 h 226"/>
                    <a:gd name="T94" fmla="*/ 7 w 356"/>
                    <a:gd name="T95" fmla="*/ 150 h 226"/>
                    <a:gd name="T96" fmla="*/ 2 w 356"/>
                    <a:gd name="T97" fmla="*/ 140 h 226"/>
                    <a:gd name="T98" fmla="*/ 0 w 356"/>
                    <a:gd name="T99" fmla="*/ 130 h 226"/>
                    <a:gd name="T100" fmla="*/ 6 w 356"/>
                    <a:gd name="T101" fmla="*/ 118 h 226"/>
                    <a:gd name="T102" fmla="*/ 11 w 356"/>
                    <a:gd name="T103" fmla="*/ 110 h 226"/>
                    <a:gd name="T104" fmla="*/ 19 w 356"/>
                    <a:gd name="T105" fmla="*/ 104 h 226"/>
                    <a:gd name="T106" fmla="*/ 28 w 356"/>
                    <a:gd name="T107" fmla="*/ 98 h 226"/>
                    <a:gd name="T108" fmla="*/ 29 w 356"/>
                    <a:gd name="T109" fmla="*/ 87 h 226"/>
                    <a:gd name="T110" fmla="*/ 29 w 356"/>
                    <a:gd name="T111" fmla="*/ 76 h 226"/>
                    <a:gd name="T112" fmla="*/ 40 w 356"/>
                    <a:gd name="T113" fmla="*/ 73 h 226"/>
                    <a:gd name="T114" fmla="*/ 42 w 356"/>
                    <a:gd name="T115" fmla="*/ 66 h 226"/>
                    <a:gd name="T116" fmla="*/ 42 w 356"/>
                    <a:gd name="T117" fmla="*/ 57 h 226"/>
                    <a:gd name="T118" fmla="*/ 38 w 356"/>
                    <a:gd name="T119" fmla="*/ 46 h 22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356"/>
                    <a:gd name="T181" fmla="*/ 0 h 226"/>
                    <a:gd name="T182" fmla="*/ 356 w 356"/>
                    <a:gd name="T183" fmla="*/ 226 h 226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356" h="226">
                      <a:moveTo>
                        <a:pt x="298" y="0"/>
                      </a:moveTo>
                      <a:lnTo>
                        <a:pt x="298" y="0"/>
                      </a:lnTo>
                      <a:lnTo>
                        <a:pt x="299" y="0"/>
                      </a:lnTo>
                      <a:lnTo>
                        <a:pt x="299" y="1"/>
                      </a:lnTo>
                      <a:lnTo>
                        <a:pt x="299" y="2"/>
                      </a:lnTo>
                      <a:lnTo>
                        <a:pt x="299" y="3"/>
                      </a:lnTo>
                      <a:lnTo>
                        <a:pt x="300" y="4"/>
                      </a:lnTo>
                      <a:lnTo>
                        <a:pt x="300" y="5"/>
                      </a:lnTo>
                      <a:lnTo>
                        <a:pt x="300" y="6"/>
                      </a:lnTo>
                      <a:lnTo>
                        <a:pt x="301" y="6"/>
                      </a:lnTo>
                      <a:lnTo>
                        <a:pt x="301" y="7"/>
                      </a:lnTo>
                      <a:lnTo>
                        <a:pt x="301" y="8"/>
                      </a:lnTo>
                      <a:lnTo>
                        <a:pt x="302" y="9"/>
                      </a:lnTo>
                      <a:lnTo>
                        <a:pt x="303" y="9"/>
                      </a:lnTo>
                      <a:lnTo>
                        <a:pt x="303" y="10"/>
                      </a:lnTo>
                      <a:lnTo>
                        <a:pt x="303" y="11"/>
                      </a:lnTo>
                      <a:lnTo>
                        <a:pt x="303" y="12"/>
                      </a:lnTo>
                      <a:lnTo>
                        <a:pt x="303" y="13"/>
                      </a:lnTo>
                      <a:lnTo>
                        <a:pt x="303" y="14"/>
                      </a:lnTo>
                      <a:lnTo>
                        <a:pt x="303" y="15"/>
                      </a:lnTo>
                      <a:lnTo>
                        <a:pt x="303" y="16"/>
                      </a:lnTo>
                      <a:lnTo>
                        <a:pt x="304" y="16"/>
                      </a:lnTo>
                      <a:lnTo>
                        <a:pt x="304" y="17"/>
                      </a:lnTo>
                      <a:lnTo>
                        <a:pt x="305" y="17"/>
                      </a:lnTo>
                      <a:lnTo>
                        <a:pt x="306" y="17"/>
                      </a:lnTo>
                      <a:lnTo>
                        <a:pt x="307" y="17"/>
                      </a:lnTo>
                      <a:lnTo>
                        <a:pt x="308" y="18"/>
                      </a:lnTo>
                      <a:lnTo>
                        <a:pt x="309" y="18"/>
                      </a:lnTo>
                      <a:lnTo>
                        <a:pt x="310" y="18"/>
                      </a:lnTo>
                      <a:lnTo>
                        <a:pt x="310" y="19"/>
                      </a:lnTo>
                      <a:lnTo>
                        <a:pt x="311" y="19"/>
                      </a:lnTo>
                      <a:lnTo>
                        <a:pt x="312" y="19"/>
                      </a:lnTo>
                      <a:lnTo>
                        <a:pt x="312" y="20"/>
                      </a:lnTo>
                      <a:lnTo>
                        <a:pt x="313" y="20"/>
                      </a:lnTo>
                      <a:lnTo>
                        <a:pt x="313" y="21"/>
                      </a:lnTo>
                      <a:lnTo>
                        <a:pt x="314" y="22"/>
                      </a:lnTo>
                      <a:lnTo>
                        <a:pt x="314" y="23"/>
                      </a:lnTo>
                      <a:lnTo>
                        <a:pt x="313" y="23"/>
                      </a:lnTo>
                      <a:lnTo>
                        <a:pt x="312" y="24"/>
                      </a:lnTo>
                      <a:lnTo>
                        <a:pt x="311" y="24"/>
                      </a:lnTo>
                      <a:lnTo>
                        <a:pt x="310" y="25"/>
                      </a:lnTo>
                      <a:lnTo>
                        <a:pt x="309" y="25"/>
                      </a:lnTo>
                      <a:lnTo>
                        <a:pt x="309" y="26"/>
                      </a:lnTo>
                      <a:lnTo>
                        <a:pt x="309" y="27"/>
                      </a:lnTo>
                      <a:lnTo>
                        <a:pt x="308" y="27"/>
                      </a:lnTo>
                      <a:lnTo>
                        <a:pt x="308" y="28"/>
                      </a:lnTo>
                      <a:lnTo>
                        <a:pt x="309" y="28"/>
                      </a:lnTo>
                      <a:lnTo>
                        <a:pt x="308" y="29"/>
                      </a:lnTo>
                      <a:lnTo>
                        <a:pt x="308" y="30"/>
                      </a:lnTo>
                      <a:lnTo>
                        <a:pt x="307" y="30"/>
                      </a:lnTo>
                      <a:lnTo>
                        <a:pt x="307" y="31"/>
                      </a:lnTo>
                      <a:lnTo>
                        <a:pt x="307" y="32"/>
                      </a:lnTo>
                      <a:lnTo>
                        <a:pt x="306" y="32"/>
                      </a:lnTo>
                      <a:lnTo>
                        <a:pt x="305" y="33"/>
                      </a:lnTo>
                      <a:lnTo>
                        <a:pt x="304" y="34"/>
                      </a:lnTo>
                      <a:lnTo>
                        <a:pt x="304" y="35"/>
                      </a:lnTo>
                      <a:lnTo>
                        <a:pt x="303" y="35"/>
                      </a:lnTo>
                      <a:lnTo>
                        <a:pt x="303" y="36"/>
                      </a:lnTo>
                      <a:lnTo>
                        <a:pt x="302" y="36"/>
                      </a:lnTo>
                      <a:lnTo>
                        <a:pt x="301" y="36"/>
                      </a:lnTo>
                      <a:lnTo>
                        <a:pt x="302" y="37"/>
                      </a:lnTo>
                      <a:lnTo>
                        <a:pt x="302" y="38"/>
                      </a:lnTo>
                      <a:lnTo>
                        <a:pt x="302" y="39"/>
                      </a:lnTo>
                      <a:lnTo>
                        <a:pt x="302" y="40"/>
                      </a:lnTo>
                      <a:lnTo>
                        <a:pt x="302" y="41"/>
                      </a:lnTo>
                      <a:lnTo>
                        <a:pt x="303" y="41"/>
                      </a:lnTo>
                      <a:lnTo>
                        <a:pt x="304" y="41"/>
                      </a:lnTo>
                      <a:lnTo>
                        <a:pt x="304" y="42"/>
                      </a:lnTo>
                      <a:lnTo>
                        <a:pt x="304" y="43"/>
                      </a:lnTo>
                      <a:lnTo>
                        <a:pt x="304" y="44"/>
                      </a:lnTo>
                      <a:lnTo>
                        <a:pt x="305" y="44"/>
                      </a:lnTo>
                      <a:lnTo>
                        <a:pt x="306" y="43"/>
                      </a:lnTo>
                      <a:lnTo>
                        <a:pt x="306" y="44"/>
                      </a:lnTo>
                      <a:lnTo>
                        <a:pt x="306" y="45"/>
                      </a:lnTo>
                      <a:lnTo>
                        <a:pt x="307" y="46"/>
                      </a:lnTo>
                      <a:lnTo>
                        <a:pt x="307" y="47"/>
                      </a:lnTo>
                      <a:lnTo>
                        <a:pt x="306" y="47"/>
                      </a:lnTo>
                      <a:lnTo>
                        <a:pt x="305" y="47"/>
                      </a:lnTo>
                      <a:lnTo>
                        <a:pt x="305" y="48"/>
                      </a:lnTo>
                      <a:lnTo>
                        <a:pt x="305" y="49"/>
                      </a:lnTo>
                      <a:lnTo>
                        <a:pt x="305" y="50"/>
                      </a:lnTo>
                      <a:lnTo>
                        <a:pt x="304" y="50"/>
                      </a:lnTo>
                      <a:lnTo>
                        <a:pt x="304" y="51"/>
                      </a:lnTo>
                      <a:lnTo>
                        <a:pt x="304" y="52"/>
                      </a:lnTo>
                      <a:lnTo>
                        <a:pt x="303" y="52"/>
                      </a:lnTo>
                      <a:lnTo>
                        <a:pt x="303" y="53"/>
                      </a:lnTo>
                      <a:lnTo>
                        <a:pt x="303" y="54"/>
                      </a:lnTo>
                      <a:lnTo>
                        <a:pt x="304" y="54"/>
                      </a:lnTo>
                      <a:lnTo>
                        <a:pt x="305" y="53"/>
                      </a:lnTo>
                      <a:lnTo>
                        <a:pt x="306" y="53"/>
                      </a:lnTo>
                      <a:lnTo>
                        <a:pt x="307" y="54"/>
                      </a:lnTo>
                      <a:lnTo>
                        <a:pt x="308" y="54"/>
                      </a:lnTo>
                      <a:lnTo>
                        <a:pt x="309" y="55"/>
                      </a:lnTo>
                      <a:lnTo>
                        <a:pt x="309" y="54"/>
                      </a:lnTo>
                      <a:lnTo>
                        <a:pt x="310" y="54"/>
                      </a:lnTo>
                      <a:lnTo>
                        <a:pt x="311" y="53"/>
                      </a:lnTo>
                      <a:lnTo>
                        <a:pt x="311" y="54"/>
                      </a:lnTo>
                      <a:lnTo>
                        <a:pt x="312" y="54"/>
                      </a:lnTo>
                      <a:lnTo>
                        <a:pt x="313" y="54"/>
                      </a:lnTo>
                      <a:lnTo>
                        <a:pt x="313" y="53"/>
                      </a:lnTo>
                      <a:lnTo>
                        <a:pt x="314" y="53"/>
                      </a:lnTo>
                      <a:lnTo>
                        <a:pt x="315" y="53"/>
                      </a:lnTo>
                      <a:lnTo>
                        <a:pt x="316" y="54"/>
                      </a:lnTo>
                      <a:lnTo>
                        <a:pt x="317" y="54"/>
                      </a:lnTo>
                      <a:lnTo>
                        <a:pt x="318" y="54"/>
                      </a:lnTo>
                      <a:lnTo>
                        <a:pt x="318" y="55"/>
                      </a:lnTo>
                      <a:lnTo>
                        <a:pt x="318" y="56"/>
                      </a:lnTo>
                      <a:lnTo>
                        <a:pt x="319" y="57"/>
                      </a:lnTo>
                      <a:lnTo>
                        <a:pt x="320" y="57"/>
                      </a:lnTo>
                      <a:lnTo>
                        <a:pt x="320" y="58"/>
                      </a:lnTo>
                      <a:lnTo>
                        <a:pt x="321" y="58"/>
                      </a:lnTo>
                      <a:lnTo>
                        <a:pt x="321" y="59"/>
                      </a:lnTo>
                      <a:lnTo>
                        <a:pt x="322" y="59"/>
                      </a:lnTo>
                      <a:lnTo>
                        <a:pt x="322" y="60"/>
                      </a:lnTo>
                      <a:lnTo>
                        <a:pt x="322" y="61"/>
                      </a:lnTo>
                      <a:lnTo>
                        <a:pt x="323" y="61"/>
                      </a:lnTo>
                      <a:lnTo>
                        <a:pt x="323" y="62"/>
                      </a:lnTo>
                      <a:lnTo>
                        <a:pt x="324" y="62"/>
                      </a:lnTo>
                      <a:lnTo>
                        <a:pt x="325" y="62"/>
                      </a:lnTo>
                      <a:lnTo>
                        <a:pt x="326" y="62"/>
                      </a:lnTo>
                      <a:lnTo>
                        <a:pt x="327" y="62"/>
                      </a:lnTo>
                      <a:lnTo>
                        <a:pt x="328" y="62"/>
                      </a:lnTo>
                      <a:lnTo>
                        <a:pt x="329" y="62"/>
                      </a:lnTo>
                      <a:lnTo>
                        <a:pt x="330" y="62"/>
                      </a:lnTo>
                      <a:lnTo>
                        <a:pt x="331" y="63"/>
                      </a:lnTo>
                      <a:lnTo>
                        <a:pt x="332" y="63"/>
                      </a:lnTo>
                      <a:lnTo>
                        <a:pt x="332" y="64"/>
                      </a:lnTo>
                      <a:lnTo>
                        <a:pt x="333" y="65"/>
                      </a:lnTo>
                      <a:lnTo>
                        <a:pt x="333" y="66"/>
                      </a:lnTo>
                      <a:lnTo>
                        <a:pt x="333" y="67"/>
                      </a:lnTo>
                      <a:lnTo>
                        <a:pt x="334" y="68"/>
                      </a:lnTo>
                      <a:lnTo>
                        <a:pt x="335" y="69"/>
                      </a:lnTo>
                      <a:lnTo>
                        <a:pt x="335" y="70"/>
                      </a:lnTo>
                      <a:lnTo>
                        <a:pt x="336" y="71"/>
                      </a:lnTo>
                      <a:lnTo>
                        <a:pt x="337" y="71"/>
                      </a:lnTo>
                      <a:lnTo>
                        <a:pt x="336" y="72"/>
                      </a:lnTo>
                      <a:lnTo>
                        <a:pt x="336" y="73"/>
                      </a:lnTo>
                      <a:lnTo>
                        <a:pt x="336" y="74"/>
                      </a:lnTo>
                      <a:lnTo>
                        <a:pt x="336" y="75"/>
                      </a:lnTo>
                      <a:lnTo>
                        <a:pt x="337" y="76"/>
                      </a:lnTo>
                      <a:lnTo>
                        <a:pt x="337" y="77"/>
                      </a:lnTo>
                      <a:lnTo>
                        <a:pt x="338" y="77"/>
                      </a:lnTo>
                      <a:lnTo>
                        <a:pt x="338" y="78"/>
                      </a:lnTo>
                      <a:lnTo>
                        <a:pt x="339" y="78"/>
                      </a:lnTo>
                      <a:lnTo>
                        <a:pt x="339" y="79"/>
                      </a:lnTo>
                      <a:lnTo>
                        <a:pt x="340" y="79"/>
                      </a:lnTo>
                      <a:lnTo>
                        <a:pt x="341" y="79"/>
                      </a:lnTo>
                      <a:lnTo>
                        <a:pt x="341" y="80"/>
                      </a:lnTo>
                      <a:lnTo>
                        <a:pt x="342" y="80"/>
                      </a:lnTo>
                      <a:lnTo>
                        <a:pt x="343" y="81"/>
                      </a:lnTo>
                      <a:lnTo>
                        <a:pt x="343" y="82"/>
                      </a:lnTo>
                      <a:lnTo>
                        <a:pt x="344" y="82"/>
                      </a:lnTo>
                      <a:lnTo>
                        <a:pt x="344" y="83"/>
                      </a:lnTo>
                      <a:lnTo>
                        <a:pt x="345" y="84"/>
                      </a:lnTo>
                      <a:lnTo>
                        <a:pt x="345" y="85"/>
                      </a:lnTo>
                      <a:lnTo>
                        <a:pt x="346" y="85"/>
                      </a:lnTo>
                      <a:lnTo>
                        <a:pt x="346" y="86"/>
                      </a:lnTo>
                      <a:lnTo>
                        <a:pt x="347" y="86"/>
                      </a:lnTo>
                      <a:lnTo>
                        <a:pt x="348" y="86"/>
                      </a:lnTo>
                      <a:lnTo>
                        <a:pt x="348" y="87"/>
                      </a:lnTo>
                      <a:lnTo>
                        <a:pt x="347" y="87"/>
                      </a:lnTo>
                      <a:lnTo>
                        <a:pt x="347" y="88"/>
                      </a:lnTo>
                      <a:lnTo>
                        <a:pt x="346" y="89"/>
                      </a:lnTo>
                      <a:lnTo>
                        <a:pt x="346" y="90"/>
                      </a:lnTo>
                      <a:lnTo>
                        <a:pt x="346" y="91"/>
                      </a:lnTo>
                      <a:lnTo>
                        <a:pt x="346" y="92"/>
                      </a:lnTo>
                      <a:lnTo>
                        <a:pt x="346" y="93"/>
                      </a:lnTo>
                      <a:lnTo>
                        <a:pt x="347" y="93"/>
                      </a:lnTo>
                      <a:lnTo>
                        <a:pt x="348" y="93"/>
                      </a:lnTo>
                      <a:lnTo>
                        <a:pt x="349" y="93"/>
                      </a:lnTo>
                      <a:lnTo>
                        <a:pt x="350" y="93"/>
                      </a:lnTo>
                      <a:lnTo>
                        <a:pt x="351" y="94"/>
                      </a:lnTo>
                      <a:lnTo>
                        <a:pt x="351" y="95"/>
                      </a:lnTo>
                      <a:lnTo>
                        <a:pt x="350" y="96"/>
                      </a:lnTo>
                      <a:lnTo>
                        <a:pt x="350" y="97"/>
                      </a:lnTo>
                      <a:lnTo>
                        <a:pt x="350" y="98"/>
                      </a:lnTo>
                      <a:lnTo>
                        <a:pt x="350" y="99"/>
                      </a:lnTo>
                      <a:lnTo>
                        <a:pt x="350" y="100"/>
                      </a:lnTo>
                      <a:lnTo>
                        <a:pt x="350" y="101"/>
                      </a:lnTo>
                      <a:lnTo>
                        <a:pt x="350" y="102"/>
                      </a:lnTo>
                      <a:lnTo>
                        <a:pt x="351" y="103"/>
                      </a:lnTo>
                      <a:lnTo>
                        <a:pt x="351" y="104"/>
                      </a:lnTo>
                      <a:lnTo>
                        <a:pt x="350" y="105"/>
                      </a:lnTo>
                      <a:lnTo>
                        <a:pt x="350" y="106"/>
                      </a:lnTo>
                      <a:lnTo>
                        <a:pt x="350" y="107"/>
                      </a:lnTo>
                      <a:lnTo>
                        <a:pt x="350" y="108"/>
                      </a:lnTo>
                      <a:lnTo>
                        <a:pt x="350" y="109"/>
                      </a:lnTo>
                      <a:lnTo>
                        <a:pt x="350" y="110"/>
                      </a:lnTo>
                      <a:lnTo>
                        <a:pt x="350" y="111"/>
                      </a:lnTo>
                      <a:lnTo>
                        <a:pt x="350" y="112"/>
                      </a:lnTo>
                      <a:lnTo>
                        <a:pt x="350" y="113"/>
                      </a:lnTo>
                      <a:lnTo>
                        <a:pt x="350" y="114"/>
                      </a:lnTo>
                      <a:lnTo>
                        <a:pt x="351" y="114"/>
                      </a:lnTo>
                      <a:lnTo>
                        <a:pt x="351" y="115"/>
                      </a:lnTo>
                      <a:lnTo>
                        <a:pt x="351" y="116"/>
                      </a:lnTo>
                      <a:lnTo>
                        <a:pt x="351" y="117"/>
                      </a:lnTo>
                      <a:lnTo>
                        <a:pt x="351" y="118"/>
                      </a:lnTo>
                      <a:lnTo>
                        <a:pt x="352" y="119"/>
                      </a:lnTo>
                      <a:lnTo>
                        <a:pt x="353" y="119"/>
                      </a:lnTo>
                      <a:lnTo>
                        <a:pt x="353" y="120"/>
                      </a:lnTo>
                      <a:lnTo>
                        <a:pt x="354" y="120"/>
                      </a:lnTo>
                      <a:lnTo>
                        <a:pt x="354" y="121"/>
                      </a:lnTo>
                      <a:lnTo>
                        <a:pt x="354" y="122"/>
                      </a:lnTo>
                      <a:lnTo>
                        <a:pt x="353" y="122"/>
                      </a:lnTo>
                      <a:lnTo>
                        <a:pt x="352" y="122"/>
                      </a:lnTo>
                      <a:lnTo>
                        <a:pt x="352" y="123"/>
                      </a:lnTo>
                      <a:lnTo>
                        <a:pt x="353" y="124"/>
                      </a:lnTo>
                      <a:lnTo>
                        <a:pt x="352" y="124"/>
                      </a:lnTo>
                      <a:lnTo>
                        <a:pt x="352" y="125"/>
                      </a:lnTo>
                      <a:lnTo>
                        <a:pt x="353" y="126"/>
                      </a:lnTo>
                      <a:lnTo>
                        <a:pt x="354" y="127"/>
                      </a:lnTo>
                      <a:lnTo>
                        <a:pt x="355" y="127"/>
                      </a:lnTo>
                      <a:lnTo>
                        <a:pt x="356" y="127"/>
                      </a:lnTo>
                      <a:lnTo>
                        <a:pt x="356" y="128"/>
                      </a:lnTo>
                      <a:lnTo>
                        <a:pt x="355" y="128"/>
                      </a:lnTo>
                      <a:lnTo>
                        <a:pt x="354" y="128"/>
                      </a:lnTo>
                      <a:lnTo>
                        <a:pt x="354" y="129"/>
                      </a:lnTo>
                      <a:lnTo>
                        <a:pt x="353" y="129"/>
                      </a:lnTo>
                      <a:lnTo>
                        <a:pt x="352" y="130"/>
                      </a:lnTo>
                      <a:lnTo>
                        <a:pt x="351" y="130"/>
                      </a:lnTo>
                      <a:lnTo>
                        <a:pt x="350" y="130"/>
                      </a:lnTo>
                      <a:lnTo>
                        <a:pt x="350" y="131"/>
                      </a:lnTo>
                      <a:lnTo>
                        <a:pt x="349" y="130"/>
                      </a:lnTo>
                      <a:lnTo>
                        <a:pt x="348" y="130"/>
                      </a:lnTo>
                      <a:lnTo>
                        <a:pt x="347" y="130"/>
                      </a:lnTo>
                      <a:lnTo>
                        <a:pt x="346" y="130"/>
                      </a:lnTo>
                      <a:lnTo>
                        <a:pt x="345" y="130"/>
                      </a:lnTo>
                      <a:lnTo>
                        <a:pt x="344" y="130"/>
                      </a:lnTo>
                      <a:lnTo>
                        <a:pt x="343" y="130"/>
                      </a:lnTo>
                      <a:lnTo>
                        <a:pt x="343" y="131"/>
                      </a:lnTo>
                      <a:lnTo>
                        <a:pt x="342" y="131"/>
                      </a:lnTo>
                      <a:lnTo>
                        <a:pt x="341" y="131"/>
                      </a:lnTo>
                      <a:lnTo>
                        <a:pt x="341" y="132"/>
                      </a:lnTo>
                      <a:lnTo>
                        <a:pt x="340" y="132"/>
                      </a:lnTo>
                      <a:lnTo>
                        <a:pt x="340" y="133"/>
                      </a:lnTo>
                      <a:lnTo>
                        <a:pt x="339" y="133"/>
                      </a:lnTo>
                      <a:lnTo>
                        <a:pt x="339" y="134"/>
                      </a:lnTo>
                      <a:lnTo>
                        <a:pt x="338" y="134"/>
                      </a:lnTo>
                      <a:lnTo>
                        <a:pt x="337" y="134"/>
                      </a:lnTo>
                      <a:lnTo>
                        <a:pt x="336" y="134"/>
                      </a:lnTo>
                      <a:lnTo>
                        <a:pt x="335" y="134"/>
                      </a:lnTo>
                      <a:lnTo>
                        <a:pt x="334" y="134"/>
                      </a:lnTo>
                      <a:lnTo>
                        <a:pt x="333" y="134"/>
                      </a:lnTo>
                      <a:lnTo>
                        <a:pt x="332" y="134"/>
                      </a:lnTo>
                      <a:lnTo>
                        <a:pt x="332" y="133"/>
                      </a:lnTo>
                      <a:lnTo>
                        <a:pt x="331" y="132"/>
                      </a:lnTo>
                      <a:lnTo>
                        <a:pt x="330" y="133"/>
                      </a:lnTo>
                      <a:lnTo>
                        <a:pt x="329" y="134"/>
                      </a:lnTo>
                      <a:lnTo>
                        <a:pt x="328" y="134"/>
                      </a:lnTo>
                      <a:lnTo>
                        <a:pt x="327" y="134"/>
                      </a:lnTo>
                      <a:lnTo>
                        <a:pt x="326" y="134"/>
                      </a:lnTo>
                      <a:lnTo>
                        <a:pt x="325" y="134"/>
                      </a:lnTo>
                      <a:lnTo>
                        <a:pt x="324" y="134"/>
                      </a:lnTo>
                      <a:lnTo>
                        <a:pt x="323" y="134"/>
                      </a:lnTo>
                      <a:lnTo>
                        <a:pt x="323" y="133"/>
                      </a:lnTo>
                      <a:lnTo>
                        <a:pt x="322" y="133"/>
                      </a:lnTo>
                      <a:lnTo>
                        <a:pt x="321" y="133"/>
                      </a:lnTo>
                      <a:lnTo>
                        <a:pt x="320" y="133"/>
                      </a:lnTo>
                      <a:lnTo>
                        <a:pt x="320" y="134"/>
                      </a:lnTo>
                      <a:lnTo>
                        <a:pt x="320" y="135"/>
                      </a:lnTo>
                      <a:lnTo>
                        <a:pt x="320" y="136"/>
                      </a:lnTo>
                      <a:lnTo>
                        <a:pt x="320" y="137"/>
                      </a:lnTo>
                      <a:lnTo>
                        <a:pt x="320" y="138"/>
                      </a:lnTo>
                      <a:lnTo>
                        <a:pt x="319" y="139"/>
                      </a:lnTo>
                      <a:lnTo>
                        <a:pt x="318" y="139"/>
                      </a:lnTo>
                      <a:lnTo>
                        <a:pt x="318" y="140"/>
                      </a:lnTo>
                      <a:lnTo>
                        <a:pt x="317" y="140"/>
                      </a:lnTo>
                      <a:lnTo>
                        <a:pt x="316" y="140"/>
                      </a:lnTo>
                      <a:lnTo>
                        <a:pt x="315" y="140"/>
                      </a:lnTo>
                      <a:lnTo>
                        <a:pt x="314" y="140"/>
                      </a:lnTo>
                      <a:lnTo>
                        <a:pt x="313" y="140"/>
                      </a:lnTo>
                      <a:lnTo>
                        <a:pt x="313" y="141"/>
                      </a:lnTo>
                      <a:lnTo>
                        <a:pt x="312" y="141"/>
                      </a:lnTo>
                      <a:lnTo>
                        <a:pt x="311" y="141"/>
                      </a:lnTo>
                      <a:lnTo>
                        <a:pt x="311" y="140"/>
                      </a:lnTo>
                      <a:lnTo>
                        <a:pt x="310" y="140"/>
                      </a:lnTo>
                      <a:lnTo>
                        <a:pt x="309" y="140"/>
                      </a:lnTo>
                      <a:lnTo>
                        <a:pt x="308" y="140"/>
                      </a:lnTo>
                      <a:lnTo>
                        <a:pt x="307" y="140"/>
                      </a:lnTo>
                      <a:lnTo>
                        <a:pt x="306" y="140"/>
                      </a:lnTo>
                      <a:lnTo>
                        <a:pt x="305" y="140"/>
                      </a:lnTo>
                      <a:lnTo>
                        <a:pt x="305" y="139"/>
                      </a:lnTo>
                      <a:lnTo>
                        <a:pt x="304" y="139"/>
                      </a:lnTo>
                      <a:lnTo>
                        <a:pt x="303" y="139"/>
                      </a:lnTo>
                      <a:lnTo>
                        <a:pt x="302" y="140"/>
                      </a:lnTo>
                      <a:lnTo>
                        <a:pt x="301" y="140"/>
                      </a:lnTo>
                      <a:lnTo>
                        <a:pt x="300" y="140"/>
                      </a:lnTo>
                      <a:lnTo>
                        <a:pt x="299" y="140"/>
                      </a:lnTo>
                      <a:lnTo>
                        <a:pt x="298" y="140"/>
                      </a:lnTo>
                      <a:lnTo>
                        <a:pt x="298" y="139"/>
                      </a:lnTo>
                      <a:lnTo>
                        <a:pt x="297" y="139"/>
                      </a:lnTo>
                      <a:lnTo>
                        <a:pt x="297" y="138"/>
                      </a:lnTo>
                      <a:lnTo>
                        <a:pt x="297" y="139"/>
                      </a:lnTo>
                      <a:lnTo>
                        <a:pt x="296" y="139"/>
                      </a:lnTo>
                      <a:lnTo>
                        <a:pt x="295" y="139"/>
                      </a:lnTo>
                      <a:lnTo>
                        <a:pt x="294" y="139"/>
                      </a:lnTo>
                      <a:lnTo>
                        <a:pt x="294" y="138"/>
                      </a:lnTo>
                      <a:lnTo>
                        <a:pt x="293" y="138"/>
                      </a:lnTo>
                      <a:lnTo>
                        <a:pt x="293" y="137"/>
                      </a:lnTo>
                      <a:lnTo>
                        <a:pt x="292" y="137"/>
                      </a:lnTo>
                      <a:lnTo>
                        <a:pt x="291" y="137"/>
                      </a:lnTo>
                      <a:lnTo>
                        <a:pt x="290" y="136"/>
                      </a:lnTo>
                      <a:lnTo>
                        <a:pt x="289" y="136"/>
                      </a:lnTo>
                      <a:lnTo>
                        <a:pt x="288" y="136"/>
                      </a:lnTo>
                      <a:lnTo>
                        <a:pt x="287" y="136"/>
                      </a:lnTo>
                      <a:lnTo>
                        <a:pt x="286" y="137"/>
                      </a:lnTo>
                      <a:lnTo>
                        <a:pt x="286" y="138"/>
                      </a:lnTo>
                      <a:lnTo>
                        <a:pt x="285" y="138"/>
                      </a:lnTo>
                      <a:lnTo>
                        <a:pt x="285" y="139"/>
                      </a:lnTo>
                      <a:lnTo>
                        <a:pt x="284" y="139"/>
                      </a:lnTo>
                      <a:lnTo>
                        <a:pt x="284" y="140"/>
                      </a:lnTo>
                      <a:lnTo>
                        <a:pt x="283" y="140"/>
                      </a:lnTo>
                      <a:lnTo>
                        <a:pt x="282" y="140"/>
                      </a:lnTo>
                      <a:lnTo>
                        <a:pt x="281" y="140"/>
                      </a:lnTo>
                      <a:lnTo>
                        <a:pt x="280" y="140"/>
                      </a:lnTo>
                      <a:lnTo>
                        <a:pt x="279" y="140"/>
                      </a:lnTo>
                      <a:lnTo>
                        <a:pt x="278" y="140"/>
                      </a:lnTo>
                      <a:lnTo>
                        <a:pt x="277" y="141"/>
                      </a:lnTo>
                      <a:lnTo>
                        <a:pt x="276" y="142"/>
                      </a:lnTo>
                      <a:lnTo>
                        <a:pt x="275" y="143"/>
                      </a:lnTo>
                      <a:lnTo>
                        <a:pt x="274" y="143"/>
                      </a:lnTo>
                      <a:lnTo>
                        <a:pt x="274" y="144"/>
                      </a:lnTo>
                      <a:lnTo>
                        <a:pt x="274" y="145"/>
                      </a:lnTo>
                      <a:lnTo>
                        <a:pt x="274" y="146"/>
                      </a:lnTo>
                      <a:lnTo>
                        <a:pt x="273" y="146"/>
                      </a:lnTo>
                      <a:lnTo>
                        <a:pt x="272" y="146"/>
                      </a:lnTo>
                      <a:lnTo>
                        <a:pt x="272" y="145"/>
                      </a:lnTo>
                      <a:lnTo>
                        <a:pt x="271" y="145"/>
                      </a:lnTo>
                      <a:lnTo>
                        <a:pt x="270" y="146"/>
                      </a:lnTo>
                      <a:lnTo>
                        <a:pt x="269" y="146"/>
                      </a:lnTo>
                      <a:lnTo>
                        <a:pt x="218" y="170"/>
                      </a:lnTo>
                      <a:lnTo>
                        <a:pt x="216" y="171"/>
                      </a:lnTo>
                      <a:lnTo>
                        <a:pt x="212" y="172"/>
                      </a:lnTo>
                      <a:lnTo>
                        <a:pt x="187" y="185"/>
                      </a:lnTo>
                      <a:lnTo>
                        <a:pt x="187" y="186"/>
                      </a:lnTo>
                      <a:lnTo>
                        <a:pt x="186" y="186"/>
                      </a:lnTo>
                      <a:lnTo>
                        <a:pt x="184" y="186"/>
                      </a:lnTo>
                      <a:lnTo>
                        <a:pt x="183" y="186"/>
                      </a:lnTo>
                      <a:lnTo>
                        <a:pt x="181" y="186"/>
                      </a:lnTo>
                      <a:lnTo>
                        <a:pt x="181" y="187"/>
                      </a:lnTo>
                      <a:lnTo>
                        <a:pt x="183" y="188"/>
                      </a:lnTo>
                      <a:lnTo>
                        <a:pt x="185" y="189"/>
                      </a:lnTo>
                      <a:lnTo>
                        <a:pt x="186" y="190"/>
                      </a:lnTo>
                      <a:lnTo>
                        <a:pt x="186" y="191"/>
                      </a:lnTo>
                      <a:lnTo>
                        <a:pt x="186" y="193"/>
                      </a:lnTo>
                      <a:lnTo>
                        <a:pt x="186" y="194"/>
                      </a:lnTo>
                      <a:lnTo>
                        <a:pt x="185" y="193"/>
                      </a:lnTo>
                      <a:lnTo>
                        <a:pt x="183" y="193"/>
                      </a:lnTo>
                      <a:lnTo>
                        <a:pt x="182" y="193"/>
                      </a:lnTo>
                      <a:lnTo>
                        <a:pt x="181" y="193"/>
                      </a:lnTo>
                      <a:lnTo>
                        <a:pt x="181" y="192"/>
                      </a:lnTo>
                      <a:lnTo>
                        <a:pt x="180" y="192"/>
                      </a:lnTo>
                      <a:lnTo>
                        <a:pt x="178" y="192"/>
                      </a:lnTo>
                      <a:lnTo>
                        <a:pt x="176" y="192"/>
                      </a:lnTo>
                      <a:lnTo>
                        <a:pt x="174" y="191"/>
                      </a:lnTo>
                      <a:lnTo>
                        <a:pt x="173" y="191"/>
                      </a:lnTo>
                      <a:lnTo>
                        <a:pt x="172" y="190"/>
                      </a:lnTo>
                      <a:lnTo>
                        <a:pt x="172" y="189"/>
                      </a:lnTo>
                      <a:lnTo>
                        <a:pt x="172" y="188"/>
                      </a:lnTo>
                      <a:lnTo>
                        <a:pt x="171" y="188"/>
                      </a:lnTo>
                      <a:lnTo>
                        <a:pt x="172" y="187"/>
                      </a:lnTo>
                      <a:lnTo>
                        <a:pt x="171" y="186"/>
                      </a:lnTo>
                      <a:lnTo>
                        <a:pt x="170" y="186"/>
                      </a:lnTo>
                      <a:lnTo>
                        <a:pt x="169" y="186"/>
                      </a:lnTo>
                      <a:lnTo>
                        <a:pt x="168" y="186"/>
                      </a:lnTo>
                      <a:lnTo>
                        <a:pt x="166" y="186"/>
                      </a:lnTo>
                      <a:lnTo>
                        <a:pt x="164" y="186"/>
                      </a:lnTo>
                      <a:lnTo>
                        <a:pt x="163" y="187"/>
                      </a:lnTo>
                      <a:lnTo>
                        <a:pt x="162" y="187"/>
                      </a:lnTo>
                      <a:lnTo>
                        <a:pt x="162" y="188"/>
                      </a:lnTo>
                      <a:lnTo>
                        <a:pt x="161" y="188"/>
                      </a:lnTo>
                      <a:lnTo>
                        <a:pt x="159" y="187"/>
                      </a:lnTo>
                      <a:lnTo>
                        <a:pt x="158" y="187"/>
                      </a:lnTo>
                      <a:lnTo>
                        <a:pt x="158" y="188"/>
                      </a:lnTo>
                      <a:lnTo>
                        <a:pt x="159" y="189"/>
                      </a:lnTo>
                      <a:lnTo>
                        <a:pt x="160" y="190"/>
                      </a:lnTo>
                      <a:lnTo>
                        <a:pt x="160" y="191"/>
                      </a:lnTo>
                      <a:lnTo>
                        <a:pt x="159" y="191"/>
                      </a:lnTo>
                      <a:lnTo>
                        <a:pt x="158" y="191"/>
                      </a:lnTo>
                      <a:lnTo>
                        <a:pt x="158" y="192"/>
                      </a:lnTo>
                      <a:lnTo>
                        <a:pt x="159" y="192"/>
                      </a:lnTo>
                      <a:lnTo>
                        <a:pt x="160" y="192"/>
                      </a:lnTo>
                      <a:lnTo>
                        <a:pt x="160" y="193"/>
                      </a:lnTo>
                      <a:lnTo>
                        <a:pt x="159" y="193"/>
                      </a:lnTo>
                      <a:lnTo>
                        <a:pt x="159" y="194"/>
                      </a:lnTo>
                      <a:lnTo>
                        <a:pt x="159" y="195"/>
                      </a:lnTo>
                      <a:lnTo>
                        <a:pt x="158" y="196"/>
                      </a:lnTo>
                      <a:lnTo>
                        <a:pt x="158" y="197"/>
                      </a:lnTo>
                      <a:lnTo>
                        <a:pt x="157" y="199"/>
                      </a:lnTo>
                      <a:lnTo>
                        <a:pt x="154" y="199"/>
                      </a:lnTo>
                      <a:lnTo>
                        <a:pt x="153" y="200"/>
                      </a:lnTo>
                      <a:lnTo>
                        <a:pt x="152" y="200"/>
                      </a:lnTo>
                      <a:lnTo>
                        <a:pt x="152" y="201"/>
                      </a:lnTo>
                      <a:lnTo>
                        <a:pt x="152" y="200"/>
                      </a:lnTo>
                      <a:lnTo>
                        <a:pt x="152" y="199"/>
                      </a:lnTo>
                      <a:lnTo>
                        <a:pt x="151" y="199"/>
                      </a:lnTo>
                      <a:lnTo>
                        <a:pt x="150" y="198"/>
                      </a:lnTo>
                      <a:lnTo>
                        <a:pt x="150" y="199"/>
                      </a:lnTo>
                      <a:lnTo>
                        <a:pt x="149" y="199"/>
                      </a:lnTo>
                      <a:lnTo>
                        <a:pt x="148" y="198"/>
                      </a:lnTo>
                      <a:lnTo>
                        <a:pt x="147" y="198"/>
                      </a:lnTo>
                      <a:lnTo>
                        <a:pt x="147" y="197"/>
                      </a:lnTo>
                      <a:lnTo>
                        <a:pt x="147" y="196"/>
                      </a:lnTo>
                      <a:lnTo>
                        <a:pt x="147" y="195"/>
                      </a:lnTo>
                      <a:lnTo>
                        <a:pt x="146" y="195"/>
                      </a:lnTo>
                      <a:lnTo>
                        <a:pt x="146" y="196"/>
                      </a:lnTo>
                      <a:lnTo>
                        <a:pt x="146" y="197"/>
                      </a:lnTo>
                      <a:lnTo>
                        <a:pt x="146" y="198"/>
                      </a:lnTo>
                      <a:lnTo>
                        <a:pt x="145" y="198"/>
                      </a:lnTo>
                      <a:lnTo>
                        <a:pt x="144" y="198"/>
                      </a:lnTo>
                      <a:lnTo>
                        <a:pt x="143" y="199"/>
                      </a:lnTo>
                      <a:lnTo>
                        <a:pt x="142" y="199"/>
                      </a:lnTo>
                      <a:lnTo>
                        <a:pt x="142" y="200"/>
                      </a:lnTo>
                      <a:lnTo>
                        <a:pt x="143" y="200"/>
                      </a:lnTo>
                      <a:lnTo>
                        <a:pt x="144" y="201"/>
                      </a:lnTo>
                      <a:lnTo>
                        <a:pt x="145" y="201"/>
                      </a:lnTo>
                      <a:lnTo>
                        <a:pt x="144" y="202"/>
                      </a:lnTo>
                      <a:lnTo>
                        <a:pt x="143" y="202"/>
                      </a:lnTo>
                      <a:lnTo>
                        <a:pt x="142" y="202"/>
                      </a:lnTo>
                      <a:lnTo>
                        <a:pt x="142" y="203"/>
                      </a:lnTo>
                      <a:lnTo>
                        <a:pt x="141" y="203"/>
                      </a:lnTo>
                      <a:lnTo>
                        <a:pt x="141" y="202"/>
                      </a:lnTo>
                      <a:lnTo>
                        <a:pt x="140" y="202"/>
                      </a:lnTo>
                      <a:lnTo>
                        <a:pt x="137" y="201"/>
                      </a:lnTo>
                      <a:lnTo>
                        <a:pt x="136" y="201"/>
                      </a:lnTo>
                      <a:lnTo>
                        <a:pt x="136" y="202"/>
                      </a:lnTo>
                      <a:lnTo>
                        <a:pt x="136" y="203"/>
                      </a:lnTo>
                      <a:lnTo>
                        <a:pt x="135" y="203"/>
                      </a:lnTo>
                      <a:lnTo>
                        <a:pt x="134" y="203"/>
                      </a:lnTo>
                      <a:lnTo>
                        <a:pt x="133" y="203"/>
                      </a:lnTo>
                      <a:lnTo>
                        <a:pt x="133" y="204"/>
                      </a:lnTo>
                      <a:lnTo>
                        <a:pt x="132" y="204"/>
                      </a:lnTo>
                      <a:lnTo>
                        <a:pt x="133" y="204"/>
                      </a:lnTo>
                      <a:lnTo>
                        <a:pt x="133" y="205"/>
                      </a:lnTo>
                      <a:lnTo>
                        <a:pt x="133" y="206"/>
                      </a:lnTo>
                      <a:lnTo>
                        <a:pt x="134" y="206"/>
                      </a:lnTo>
                      <a:lnTo>
                        <a:pt x="134" y="207"/>
                      </a:lnTo>
                      <a:lnTo>
                        <a:pt x="133" y="207"/>
                      </a:lnTo>
                      <a:lnTo>
                        <a:pt x="133" y="206"/>
                      </a:lnTo>
                      <a:lnTo>
                        <a:pt x="132" y="206"/>
                      </a:lnTo>
                      <a:lnTo>
                        <a:pt x="132" y="207"/>
                      </a:lnTo>
                      <a:lnTo>
                        <a:pt x="132" y="208"/>
                      </a:lnTo>
                      <a:lnTo>
                        <a:pt x="131" y="209"/>
                      </a:lnTo>
                      <a:lnTo>
                        <a:pt x="130" y="210"/>
                      </a:lnTo>
                      <a:lnTo>
                        <a:pt x="129" y="210"/>
                      </a:lnTo>
                      <a:lnTo>
                        <a:pt x="128" y="210"/>
                      </a:lnTo>
                      <a:lnTo>
                        <a:pt x="127" y="211"/>
                      </a:lnTo>
                      <a:lnTo>
                        <a:pt x="126" y="211"/>
                      </a:lnTo>
                      <a:lnTo>
                        <a:pt x="125" y="211"/>
                      </a:lnTo>
                      <a:lnTo>
                        <a:pt x="124" y="211"/>
                      </a:lnTo>
                      <a:lnTo>
                        <a:pt x="124" y="212"/>
                      </a:lnTo>
                      <a:lnTo>
                        <a:pt x="123" y="212"/>
                      </a:lnTo>
                      <a:lnTo>
                        <a:pt x="122" y="212"/>
                      </a:lnTo>
                      <a:lnTo>
                        <a:pt x="122" y="213"/>
                      </a:lnTo>
                      <a:lnTo>
                        <a:pt x="121" y="213"/>
                      </a:lnTo>
                      <a:lnTo>
                        <a:pt x="120" y="213"/>
                      </a:lnTo>
                      <a:lnTo>
                        <a:pt x="119" y="213"/>
                      </a:lnTo>
                      <a:lnTo>
                        <a:pt x="119" y="212"/>
                      </a:lnTo>
                      <a:lnTo>
                        <a:pt x="118" y="212"/>
                      </a:lnTo>
                      <a:lnTo>
                        <a:pt x="117" y="211"/>
                      </a:lnTo>
                      <a:lnTo>
                        <a:pt x="117" y="212"/>
                      </a:lnTo>
                      <a:lnTo>
                        <a:pt x="116" y="212"/>
                      </a:lnTo>
                      <a:lnTo>
                        <a:pt x="115" y="212"/>
                      </a:lnTo>
                      <a:lnTo>
                        <a:pt x="114" y="212"/>
                      </a:lnTo>
                      <a:lnTo>
                        <a:pt x="113" y="212"/>
                      </a:lnTo>
                      <a:lnTo>
                        <a:pt x="112" y="212"/>
                      </a:lnTo>
                      <a:lnTo>
                        <a:pt x="112" y="213"/>
                      </a:lnTo>
                      <a:lnTo>
                        <a:pt x="111" y="213"/>
                      </a:lnTo>
                      <a:lnTo>
                        <a:pt x="110" y="213"/>
                      </a:lnTo>
                      <a:lnTo>
                        <a:pt x="110" y="214"/>
                      </a:lnTo>
                      <a:lnTo>
                        <a:pt x="109" y="214"/>
                      </a:lnTo>
                      <a:lnTo>
                        <a:pt x="109" y="215"/>
                      </a:lnTo>
                      <a:lnTo>
                        <a:pt x="108" y="215"/>
                      </a:lnTo>
                      <a:lnTo>
                        <a:pt x="108" y="214"/>
                      </a:lnTo>
                      <a:lnTo>
                        <a:pt x="107" y="214"/>
                      </a:lnTo>
                      <a:lnTo>
                        <a:pt x="106" y="214"/>
                      </a:lnTo>
                      <a:lnTo>
                        <a:pt x="105" y="214"/>
                      </a:lnTo>
                      <a:lnTo>
                        <a:pt x="105" y="215"/>
                      </a:lnTo>
                      <a:lnTo>
                        <a:pt x="104" y="215"/>
                      </a:lnTo>
                      <a:lnTo>
                        <a:pt x="105" y="215"/>
                      </a:lnTo>
                      <a:lnTo>
                        <a:pt x="104" y="215"/>
                      </a:lnTo>
                      <a:lnTo>
                        <a:pt x="104" y="216"/>
                      </a:lnTo>
                      <a:lnTo>
                        <a:pt x="103" y="216"/>
                      </a:lnTo>
                      <a:lnTo>
                        <a:pt x="103" y="217"/>
                      </a:lnTo>
                      <a:lnTo>
                        <a:pt x="102" y="217"/>
                      </a:lnTo>
                      <a:lnTo>
                        <a:pt x="102" y="218"/>
                      </a:lnTo>
                      <a:lnTo>
                        <a:pt x="102" y="219"/>
                      </a:lnTo>
                      <a:lnTo>
                        <a:pt x="102" y="220"/>
                      </a:lnTo>
                      <a:lnTo>
                        <a:pt x="101" y="220"/>
                      </a:lnTo>
                      <a:lnTo>
                        <a:pt x="100" y="220"/>
                      </a:lnTo>
                      <a:lnTo>
                        <a:pt x="100" y="221"/>
                      </a:lnTo>
                      <a:lnTo>
                        <a:pt x="99" y="221"/>
                      </a:lnTo>
                      <a:lnTo>
                        <a:pt x="98" y="221"/>
                      </a:lnTo>
                      <a:lnTo>
                        <a:pt x="97" y="221"/>
                      </a:lnTo>
                      <a:lnTo>
                        <a:pt x="96" y="221"/>
                      </a:lnTo>
                      <a:lnTo>
                        <a:pt x="96" y="222"/>
                      </a:lnTo>
                      <a:lnTo>
                        <a:pt x="96" y="221"/>
                      </a:lnTo>
                      <a:lnTo>
                        <a:pt x="95" y="221"/>
                      </a:lnTo>
                      <a:lnTo>
                        <a:pt x="94" y="221"/>
                      </a:lnTo>
                      <a:lnTo>
                        <a:pt x="93" y="221"/>
                      </a:lnTo>
                      <a:lnTo>
                        <a:pt x="93" y="220"/>
                      </a:lnTo>
                      <a:lnTo>
                        <a:pt x="92" y="220"/>
                      </a:lnTo>
                      <a:lnTo>
                        <a:pt x="91" y="220"/>
                      </a:lnTo>
                      <a:lnTo>
                        <a:pt x="91" y="219"/>
                      </a:lnTo>
                      <a:lnTo>
                        <a:pt x="90" y="219"/>
                      </a:lnTo>
                      <a:lnTo>
                        <a:pt x="89" y="220"/>
                      </a:lnTo>
                      <a:lnTo>
                        <a:pt x="88" y="220"/>
                      </a:lnTo>
                      <a:lnTo>
                        <a:pt x="87" y="220"/>
                      </a:lnTo>
                      <a:lnTo>
                        <a:pt x="87" y="219"/>
                      </a:lnTo>
                      <a:lnTo>
                        <a:pt x="86" y="219"/>
                      </a:lnTo>
                      <a:lnTo>
                        <a:pt x="86" y="220"/>
                      </a:lnTo>
                      <a:lnTo>
                        <a:pt x="85" y="219"/>
                      </a:lnTo>
                      <a:lnTo>
                        <a:pt x="84" y="219"/>
                      </a:lnTo>
                      <a:lnTo>
                        <a:pt x="84" y="218"/>
                      </a:lnTo>
                      <a:lnTo>
                        <a:pt x="83" y="218"/>
                      </a:lnTo>
                      <a:lnTo>
                        <a:pt x="83" y="217"/>
                      </a:lnTo>
                      <a:lnTo>
                        <a:pt x="82" y="217"/>
                      </a:lnTo>
                      <a:lnTo>
                        <a:pt x="81" y="216"/>
                      </a:lnTo>
                      <a:lnTo>
                        <a:pt x="80" y="216"/>
                      </a:lnTo>
                      <a:lnTo>
                        <a:pt x="79" y="215"/>
                      </a:lnTo>
                      <a:lnTo>
                        <a:pt x="78" y="215"/>
                      </a:lnTo>
                      <a:lnTo>
                        <a:pt x="77" y="215"/>
                      </a:lnTo>
                      <a:lnTo>
                        <a:pt x="76" y="215"/>
                      </a:lnTo>
                      <a:lnTo>
                        <a:pt x="76" y="214"/>
                      </a:lnTo>
                      <a:lnTo>
                        <a:pt x="75" y="214"/>
                      </a:lnTo>
                      <a:lnTo>
                        <a:pt x="75" y="213"/>
                      </a:lnTo>
                      <a:lnTo>
                        <a:pt x="74" y="213"/>
                      </a:lnTo>
                      <a:lnTo>
                        <a:pt x="74" y="212"/>
                      </a:lnTo>
                      <a:lnTo>
                        <a:pt x="74" y="211"/>
                      </a:lnTo>
                      <a:lnTo>
                        <a:pt x="74" y="210"/>
                      </a:lnTo>
                      <a:lnTo>
                        <a:pt x="73" y="210"/>
                      </a:lnTo>
                      <a:lnTo>
                        <a:pt x="72" y="210"/>
                      </a:lnTo>
                      <a:lnTo>
                        <a:pt x="71" y="210"/>
                      </a:lnTo>
                      <a:lnTo>
                        <a:pt x="71" y="209"/>
                      </a:lnTo>
                      <a:lnTo>
                        <a:pt x="70" y="209"/>
                      </a:lnTo>
                      <a:lnTo>
                        <a:pt x="69" y="209"/>
                      </a:lnTo>
                      <a:lnTo>
                        <a:pt x="69" y="210"/>
                      </a:lnTo>
                      <a:lnTo>
                        <a:pt x="67" y="210"/>
                      </a:lnTo>
                      <a:lnTo>
                        <a:pt x="66" y="210"/>
                      </a:lnTo>
                      <a:lnTo>
                        <a:pt x="66" y="211"/>
                      </a:lnTo>
                      <a:lnTo>
                        <a:pt x="66" y="212"/>
                      </a:lnTo>
                      <a:lnTo>
                        <a:pt x="66" y="213"/>
                      </a:lnTo>
                      <a:lnTo>
                        <a:pt x="65" y="213"/>
                      </a:lnTo>
                      <a:lnTo>
                        <a:pt x="65" y="214"/>
                      </a:lnTo>
                      <a:lnTo>
                        <a:pt x="65" y="215"/>
                      </a:lnTo>
                      <a:lnTo>
                        <a:pt x="63" y="215"/>
                      </a:lnTo>
                      <a:lnTo>
                        <a:pt x="62" y="215"/>
                      </a:lnTo>
                      <a:lnTo>
                        <a:pt x="61" y="215"/>
                      </a:lnTo>
                      <a:lnTo>
                        <a:pt x="61" y="216"/>
                      </a:lnTo>
                      <a:lnTo>
                        <a:pt x="60" y="216"/>
                      </a:lnTo>
                      <a:lnTo>
                        <a:pt x="59" y="216"/>
                      </a:lnTo>
                      <a:lnTo>
                        <a:pt x="59" y="217"/>
                      </a:lnTo>
                      <a:lnTo>
                        <a:pt x="58" y="218"/>
                      </a:lnTo>
                      <a:lnTo>
                        <a:pt x="57" y="218"/>
                      </a:lnTo>
                      <a:lnTo>
                        <a:pt x="56" y="218"/>
                      </a:lnTo>
                      <a:lnTo>
                        <a:pt x="55" y="218"/>
                      </a:lnTo>
                      <a:lnTo>
                        <a:pt x="54" y="218"/>
                      </a:lnTo>
                      <a:lnTo>
                        <a:pt x="54" y="219"/>
                      </a:lnTo>
                      <a:lnTo>
                        <a:pt x="54" y="220"/>
                      </a:lnTo>
                      <a:lnTo>
                        <a:pt x="54" y="221"/>
                      </a:lnTo>
                      <a:lnTo>
                        <a:pt x="53" y="221"/>
                      </a:lnTo>
                      <a:lnTo>
                        <a:pt x="53" y="222"/>
                      </a:lnTo>
                      <a:lnTo>
                        <a:pt x="52" y="222"/>
                      </a:lnTo>
                      <a:lnTo>
                        <a:pt x="51" y="222"/>
                      </a:lnTo>
                      <a:lnTo>
                        <a:pt x="50" y="223"/>
                      </a:lnTo>
                      <a:lnTo>
                        <a:pt x="50" y="224"/>
                      </a:lnTo>
                      <a:lnTo>
                        <a:pt x="49" y="224"/>
                      </a:lnTo>
                      <a:lnTo>
                        <a:pt x="48" y="224"/>
                      </a:lnTo>
                      <a:lnTo>
                        <a:pt x="48" y="225"/>
                      </a:lnTo>
                      <a:lnTo>
                        <a:pt x="47" y="225"/>
                      </a:lnTo>
                      <a:lnTo>
                        <a:pt x="47" y="226"/>
                      </a:lnTo>
                      <a:lnTo>
                        <a:pt x="46" y="226"/>
                      </a:lnTo>
                      <a:lnTo>
                        <a:pt x="45" y="226"/>
                      </a:lnTo>
                      <a:lnTo>
                        <a:pt x="45" y="225"/>
                      </a:lnTo>
                      <a:lnTo>
                        <a:pt x="44" y="224"/>
                      </a:lnTo>
                      <a:lnTo>
                        <a:pt x="43" y="224"/>
                      </a:lnTo>
                      <a:lnTo>
                        <a:pt x="42" y="224"/>
                      </a:lnTo>
                      <a:lnTo>
                        <a:pt x="41" y="224"/>
                      </a:lnTo>
                      <a:lnTo>
                        <a:pt x="41" y="223"/>
                      </a:lnTo>
                      <a:lnTo>
                        <a:pt x="40" y="223"/>
                      </a:lnTo>
                      <a:lnTo>
                        <a:pt x="40" y="222"/>
                      </a:lnTo>
                      <a:lnTo>
                        <a:pt x="39" y="222"/>
                      </a:lnTo>
                      <a:lnTo>
                        <a:pt x="39" y="221"/>
                      </a:lnTo>
                      <a:lnTo>
                        <a:pt x="38" y="221"/>
                      </a:lnTo>
                      <a:lnTo>
                        <a:pt x="37" y="221"/>
                      </a:lnTo>
                      <a:lnTo>
                        <a:pt x="36" y="221"/>
                      </a:lnTo>
                      <a:lnTo>
                        <a:pt x="36" y="220"/>
                      </a:lnTo>
                      <a:lnTo>
                        <a:pt x="37" y="220"/>
                      </a:lnTo>
                      <a:lnTo>
                        <a:pt x="37" y="219"/>
                      </a:lnTo>
                      <a:lnTo>
                        <a:pt x="37" y="218"/>
                      </a:lnTo>
                      <a:lnTo>
                        <a:pt x="37" y="217"/>
                      </a:lnTo>
                      <a:lnTo>
                        <a:pt x="37" y="216"/>
                      </a:lnTo>
                      <a:lnTo>
                        <a:pt x="38" y="215"/>
                      </a:lnTo>
                      <a:lnTo>
                        <a:pt x="37" y="215"/>
                      </a:lnTo>
                      <a:lnTo>
                        <a:pt x="37" y="214"/>
                      </a:lnTo>
                      <a:lnTo>
                        <a:pt x="37" y="213"/>
                      </a:lnTo>
                      <a:lnTo>
                        <a:pt x="36" y="212"/>
                      </a:lnTo>
                      <a:lnTo>
                        <a:pt x="36" y="211"/>
                      </a:lnTo>
                      <a:lnTo>
                        <a:pt x="37" y="210"/>
                      </a:lnTo>
                      <a:lnTo>
                        <a:pt x="37" y="209"/>
                      </a:lnTo>
                      <a:lnTo>
                        <a:pt x="37" y="208"/>
                      </a:lnTo>
                      <a:lnTo>
                        <a:pt x="37" y="207"/>
                      </a:lnTo>
                      <a:lnTo>
                        <a:pt x="38" y="206"/>
                      </a:lnTo>
                      <a:lnTo>
                        <a:pt x="38" y="205"/>
                      </a:lnTo>
                      <a:lnTo>
                        <a:pt x="37" y="205"/>
                      </a:lnTo>
                      <a:lnTo>
                        <a:pt x="37" y="204"/>
                      </a:lnTo>
                      <a:lnTo>
                        <a:pt x="36" y="204"/>
                      </a:lnTo>
                      <a:lnTo>
                        <a:pt x="36" y="203"/>
                      </a:lnTo>
                      <a:lnTo>
                        <a:pt x="36" y="202"/>
                      </a:lnTo>
                      <a:lnTo>
                        <a:pt x="36" y="201"/>
                      </a:lnTo>
                      <a:lnTo>
                        <a:pt x="35" y="201"/>
                      </a:lnTo>
                      <a:lnTo>
                        <a:pt x="35" y="200"/>
                      </a:lnTo>
                      <a:lnTo>
                        <a:pt x="34" y="200"/>
                      </a:lnTo>
                      <a:lnTo>
                        <a:pt x="34" y="199"/>
                      </a:lnTo>
                      <a:lnTo>
                        <a:pt x="34" y="198"/>
                      </a:lnTo>
                      <a:lnTo>
                        <a:pt x="33" y="198"/>
                      </a:lnTo>
                      <a:lnTo>
                        <a:pt x="32" y="197"/>
                      </a:lnTo>
                      <a:lnTo>
                        <a:pt x="32" y="196"/>
                      </a:lnTo>
                      <a:lnTo>
                        <a:pt x="31" y="196"/>
                      </a:lnTo>
                      <a:lnTo>
                        <a:pt x="30" y="195"/>
                      </a:lnTo>
                      <a:lnTo>
                        <a:pt x="31" y="195"/>
                      </a:lnTo>
                      <a:lnTo>
                        <a:pt x="32" y="195"/>
                      </a:lnTo>
                      <a:lnTo>
                        <a:pt x="32" y="194"/>
                      </a:lnTo>
                      <a:lnTo>
                        <a:pt x="33" y="194"/>
                      </a:lnTo>
                      <a:lnTo>
                        <a:pt x="33" y="193"/>
                      </a:lnTo>
                      <a:lnTo>
                        <a:pt x="33" y="192"/>
                      </a:lnTo>
                      <a:lnTo>
                        <a:pt x="33" y="191"/>
                      </a:lnTo>
                      <a:lnTo>
                        <a:pt x="32" y="190"/>
                      </a:lnTo>
                      <a:lnTo>
                        <a:pt x="32" y="189"/>
                      </a:lnTo>
                      <a:lnTo>
                        <a:pt x="32" y="188"/>
                      </a:lnTo>
                      <a:lnTo>
                        <a:pt x="33" y="188"/>
                      </a:lnTo>
                      <a:lnTo>
                        <a:pt x="33" y="187"/>
                      </a:lnTo>
                      <a:lnTo>
                        <a:pt x="33" y="186"/>
                      </a:lnTo>
                      <a:lnTo>
                        <a:pt x="32" y="186"/>
                      </a:lnTo>
                      <a:lnTo>
                        <a:pt x="31" y="185"/>
                      </a:lnTo>
                      <a:lnTo>
                        <a:pt x="31" y="184"/>
                      </a:lnTo>
                      <a:lnTo>
                        <a:pt x="31" y="183"/>
                      </a:lnTo>
                      <a:lnTo>
                        <a:pt x="30" y="183"/>
                      </a:lnTo>
                      <a:lnTo>
                        <a:pt x="30" y="182"/>
                      </a:lnTo>
                      <a:lnTo>
                        <a:pt x="30" y="181"/>
                      </a:lnTo>
                      <a:lnTo>
                        <a:pt x="30" y="180"/>
                      </a:lnTo>
                      <a:lnTo>
                        <a:pt x="29" y="180"/>
                      </a:lnTo>
                      <a:lnTo>
                        <a:pt x="29" y="179"/>
                      </a:lnTo>
                      <a:lnTo>
                        <a:pt x="28" y="179"/>
                      </a:lnTo>
                      <a:lnTo>
                        <a:pt x="28" y="178"/>
                      </a:lnTo>
                      <a:lnTo>
                        <a:pt x="28" y="177"/>
                      </a:lnTo>
                      <a:lnTo>
                        <a:pt x="28" y="176"/>
                      </a:lnTo>
                      <a:lnTo>
                        <a:pt x="28" y="175"/>
                      </a:lnTo>
                      <a:lnTo>
                        <a:pt x="27" y="174"/>
                      </a:lnTo>
                      <a:lnTo>
                        <a:pt x="27" y="173"/>
                      </a:lnTo>
                      <a:lnTo>
                        <a:pt x="26" y="173"/>
                      </a:lnTo>
                      <a:lnTo>
                        <a:pt x="26" y="172"/>
                      </a:lnTo>
                      <a:lnTo>
                        <a:pt x="25" y="172"/>
                      </a:lnTo>
                      <a:lnTo>
                        <a:pt x="25" y="171"/>
                      </a:lnTo>
                      <a:lnTo>
                        <a:pt x="24" y="171"/>
                      </a:lnTo>
                      <a:lnTo>
                        <a:pt x="23" y="171"/>
                      </a:lnTo>
                      <a:lnTo>
                        <a:pt x="22" y="171"/>
                      </a:lnTo>
                      <a:lnTo>
                        <a:pt x="22" y="172"/>
                      </a:lnTo>
                      <a:lnTo>
                        <a:pt x="21" y="172"/>
                      </a:lnTo>
                      <a:lnTo>
                        <a:pt x="20" y="172"/>
                      </a:lnTo>
                      <a:lnTo>
                        <a:pt x="19" y="172"/>
                      </a:lnTo>
                      <a:lnTo>
                        <a:pt x="19" y="173"/>
                      </a:lnTo>
                      <a:lnTo>
                        <a:pt x="18" y="173"/>
                      </a:lnTo>
                      <a:lnTo>
                        <a:pt x="18" y="172"/>
                      </a:lnTo>
                      <a:lnTo>
                        <a:pt x="17" y="172"/>
                      </a:lnTo>
                      <a:lnTo>
                        <a:pt x="16" y="172"/>
                      </a:lnTo>
                      <a:lnTo>
                        <a:pt x="15" y="172"/>
                      </a:lnTo>
                      <a:lnTo>
                        <a:pt x="15" y="173"/>
                      </a:lnTo>
                      <a:lnTo>
                        <a:pt x="14" y="173"/>
                      </a:lnTo>
                      <a:lnTo>
                        <a:pt x="14" y="174"/>
                      </a:lnTo>
                      <a:lnTo>
                        <a:pt x="13" y="174"/>
                      </a:lnTo>
                      <a:lnTo>
                        <a:pt x="13" y="175"/>
                      </a:lnTo>
                      <a:lnTo>
                        <a:pt x="12" y="175"/>
                      </a:lnTo>
                      <a:lnTo>
                        <a:pt x="11" y="175"/>
                      </a:lnTo>
                      <a:lnTo>
                        <a:pt x="10" y="175"/>
                      </a:lnTo>
                      <a:lnTo>
                        <a:pt x="9" y="175"/>
                      </a:lnTo>
                      <a:lnTo>
                        <a:pt x="8" y="175"/>
                      </a:lnTo>
                      <a:lnTo>
                        <a:pt x="7" y="176"/>
                      </a:lnTo>
                      <a:lnTo>
                        <a:pt x="6" y="176"/>
                      </a:lnTo>
                      <a:lnTo>
                        <a:pt x="6" y="175"/>
                      </a:lnTo>
                      <a:lnTo>
                        <a:pt x="5" y="175"/>
                      </a:lnTo>
                      <a:lnTo>
                        <a:pt x="5" y="174"/>
                      </a:lnTo>
                      <a:lnTo>
                        <a:pt x="4" y="174"/>
                      </a:lnTo>
                      <a:lnTo>
                        <a:pt x="4" y="173"/>
                      </a:lnTo>
                      <a:lnTo>
                        <a:pt x="4" y="172"/>
                      </a:lnTo>
                      <a:lnTo>
                        <a:pt x="4" y="171"/>
                      </a:lnTo>
                      <a:lnTo>
                        <a:pt x="4" y="170"/>
                      </a:lnTo>
                      <a:lnTo>
                        <a:pt x="3" y="170"/>
                      </a:lnTo>
                      <a:lnTo>
                        <a:pt x="2" y="170"/>
                      </a:lnTo>
                      <a:lnTo>
                        <a:pt x="1" y="170"/>
                      </a:lnTo>
                      <a:lnTo>
                        <a:pt x="1" y="169"/>
                      </a:lnTo>
                      <a:lnTo>
                        <a:pt x="2" y="169"/>
                      </a:lnTo>
                      <a:lnTo>
                        <a:pt x="2" y="168"/>
                      </a:lnTo>
                      <a:lnTo>
                        <a:pt x="3" y="168"/>
                      </a:lnTo>
                      <a:lnTo>
                        <a:pt x="3" y="167"/>
                      </a:lnTo>
                      <a:lnTo>
                        <a:pt x="3" y="166"/>
                      </a:lnTo>
                      <a:lnTo>
                        <a:pt x="2" y="166"/>
                      </a:lnTo>
                      <a:lnTo>
                        <a:pt x="2" y="165"/>
                      </a:lnTo>
                      <a:lnTo>
                        <a:pt x="2" y="164"/>
                      </a:lnTo>
                      <a:lnTo>
                        <a:pt x="2" y="163"/>
                      </a:lnTo>
                      <a:lnTo>
                        <a:pt x="2" y="162"/>
                      </a:lnTo>
                      <a:lnTo>
                        <a:pt x="2" y="161"/>
                      </a:lnTo>
                      <a:lnTo>
                        <a:pt x="3" y="161"/>
                      </a:lnTo>
                      <a:lnTo>
                        <a:pt x="3" y="160"/>
                      </a:lnTo>
                      <a:lnTo>
                        <a:pt x="3" y="161"/>
                      </a:lnTo>
                      <a:lnTo>
                        <a:pt x="4" y="161"/>
                      </a:lnTo>
                      <a:lnTo>
                        <a:pt x="5" y="161"/>
                      </a:lnTo>
                      <a:lnTo>
                        <a:pt x="5" y="160"/>
                      </a:lnTo>
                      <a:lnTo>
                        <a:pt x="5" y="159"/>
                      </a:lnTo>
                      <a:lnTo>
                        <a:pt x="5" y="158"/>
                      </a:lnTo>
                      <a:lnTo>
                        <a:pt x="5" y="157"/>
                      </a:lnTo>
                      <a:lnTo>
                        <a:pt x="6" y="157"/>
                      </a:lnTo>
                      <a:lnTo>
                        <a:pt x="6" y="156"/>
                      </a:lnTo>
                      <a:lnTo>
                        <a:pt x="7" y="156"/>
                      </a:lnTo>
                      <a:lnTo>
                        <a:pt x="7" y="155"/>
                      </a:lnTo>
                      <a:lnTo>
                        <a:pt x="7" y="154"/>
                      </a:lnTo>
                      <a:lnTo>
                        <a:pt x="6" y="154"/>
                      </a:lnTo>
                      <a:lnTo>
                        <a:pt x="6" y="153"/>
                      </a:lnTo>
                      <a:lnTo>
                        <a:pt x="6" y="152"/>
                      </a:lnTo>
                      <a:lnTo>
                        <a:pt x="6" y="151"/>
                      </a:lnTo>
                      <a:lnTo>
                        <a:pt x="6" y="150"/>
                      </a:lnTo>
                      <a:lnTo>
                        <a:pt x="7" y="150"/>
                      </a:lnTo>
                      <a:lnTo>
                        <a:pt x="7" y="149"/>
                      </a:lnTo>
                      <a:lnTo>
                        <a:pt x="7" y="148"/>
                      </a:lnTo>
                      <a:lnTo>
                        <a:pt x="7" y="147"/>
                      </a:lnTo>
                      <a:lnTo>
                        <a:pt x="6" y="147"/>
                      </a:lnTo>
                      <a:lnTo>
                        <a:pt x="6" y="146"/>
                      </a:lnTo>
                      <a:lnTo>
                        <a:pt x="6" y="145"/>
                      </a:lnTo>
                      <a:lnTo>
                        <a:pt x="6" y="144"/>
                      </a:lnTo>
                      <a:lnTo>
                        <a:pt x="5" y="144"/>
                      </a:lnTo>
                      <a:lnTo>
                        <a:pt x="5" y="143"/>
                      </a:lnTo>
                      <a:lnTo>
                        <a:pt x="4" y="143"/>
                      </a:lnTo>
                      <a:lnTo>
                        <a:pt x="4" y="142"/>
                      </a:lnTo>
                      <a:lnTo>
                        <a:pt x="3" y="142"/>
                      </a:lnTo>
                      <a:lnTo>
                        <a:pt x="2" y="142"/>
                      </a:lnTo>
                      <a:lnTo>
                        <a:pt x="2" y="141"/>
                      </a:lnTo>
                      <a:lnTo>
                        <a:pt x="2" y="140"/>
                      </a:lnTo>
                      <a:lnTo>
                        <a:pt x="3" y="140"/>
                      </a:lnTo>
                      <a:lnTo>
                        <a:pt x="2" y="140"/>
                      </a:lnTo>
                      <a:lnTo>
                        <a:pt x="2" y="139"/>
                      </a:lnTo>
                      <a:lnTo>
                        <a:pt x="1" y="139"/>
                      </a:lnTo>
                      <a:lnTo>
                        <a:pt x="1" y="138"/>
                      </a:lnTo>
                      <a:lnTo>
                        <a:pt x="1" y="137"/>
                      </a:lnTo>
                      <a:lnTo>
                        <a:pt x="1" y="136"/>
                      </a:lnTo>
                      <a:lnTo>
                        <a:pt x="1" y="135"/>
                      </a:lnTo>
                      <a:lnTo>
                        <a:pt x="0" y="135"/>
                      </a:lnTo>
                      <a:lnTo>
                        <a:pt x="0" y="134"/>
                      </a:lnTo>
                      <a:lnTo>
                        <a:pt x="0" y="133"/>
                      </a:lnTo>
                      <a:lnTo>
                        <a:pt x="0" y="132"/>
                      </a:lnTo>
                      <a:lnTo>
                        <a:pt x="0" y="131"/>
                      </a:lnTo>
                      <a:lnTo>
                        <a:pt x="0" y="130"/>
                      </a:lnTo>
                      <a:lnTo>
                        <a:pt x="1" y="130"/>
                      </a:lnTo>
                      <a:lnTo>
                        <a:pt x="1" y="129"/>
                      </a:lnTo>
                      <a:lnTo>
                        <a:pt x="1" y="128"/>
                      </a:lnTo>
                      <a:lnTo>
                        <a:pt x="1" y="127"/>
                      </a:lnTo>
                      <a:lnTo>
                        <a:pt x="1" y="126"/>
                      </a:lnTo>
                      <a:lnTo>
                        <a:pt x="2" y="126"/>
                      </a:lnTo>
                      <a:lnTo>
                        <a:pt x="2" y="125"/>
                      </a:lnTo>
                      <a:lnTo>
                        <a:pt x="3" y="124"/>
                      </a:lnTo>
                      <a:lnTo>
                        <a:pt x="3" y="123"/>
                      </a:lnTo>
                      <a:lnTo>
                        <a:pt x="4" y="122"/>
                      </a:lnTo>
                      <a:lnTo>
                        <a:pt x="5" y="121"/>
                      </a:lnTo>
                      <a:lnTo>
                        <a:pt x="5" y="120"/>
                      </a:lnTo>
                      <a:lnTo>
                        <a:pt x="5" y="119"/>
                      </a:lnTo>
                      <a:lnTo>
                        <a:pt x="6" y="119"/>
                      </a:lnTo>
                      <a:lnTo>
                        <a:pt x="6" y="118"/>
                      </a:lnTo>
                      <a:lnTo>
                        <a:pt x="6" y="117"/>
                      </a:lnTo>
                      <a:lnTo>
                        <a:pt x="7" y="117"/>
                      </a:lnTo>
                      <a:lnTo>
                        <a:pt x="7" y="116"/>
                      </a:lnTo>
                      <a:lnTo>
                        <a:pt x="8" y="116"/>
                      </a:lnTo>
                      <a:lnTo>
                        <a:pt x="9" y="116"/>
                      </a:lnTo>
                      <a:lnTo>
                        <a:pt x="9" y="115"/>
                      </a:lnTo>
                      <a:lnTo>
                        <a:pt x="9" y="114"/>
                      </a:lnTo>
                      <a:lnTo>
                        <a:pt x="10" y="114"/>
                      </a:lnTo>
                      <a:lnTo>
                        <a:pt x="9" y="114"/>
                      </a:lnTo>
                      <a:lnTo>
                        <a:pt x="9" y="113"/>
                      </a:lnTo>
                      <a:lnTo>
                        <a:pt x="10" y="112"/>
                      </a:lnTo>
                      <a:lnTo>
                        <a:pt x="10" y="111"/>
                      </a:lnTo>
                      <a:lnTo>
                        <a:pt x="11" y="111"/>
                      </a:lnTo>
                      <a:lnTo>
                        <a:pt x="11" y="110"/>
                      </a:lnTo>
                      <a:lnTo>
                        <a:pt x="12" y="109"/>
                      </a:lnTo>
                      <a:lnTo>
                        <a:pt x="13" y="109"/>
                      </a:lnTo>
                      <a:lnTo>
                        <a:pt x="13" y="108"/>
                      </a:lnTo>
                      <a:lnTo>
                        <a:pt x="14" y="108"/>
                      </a:lnTo>
                      <a:lnTo>
                        <a:pt x="15" y="108"/>
                      </a:lnTo>
                      <a:lnTo>
                        <a:pt x="16" y="109"/>
                      </a:lnTo>
                      <a:lnTo>
                        <a:pt x="16" y="108"/>
                      </a:lnTo>
                      <a:lnTo>
                        <a:pt x="16" y="109"/>
                      </a:lnTo>
                      <a:lnTo>
                        <a:pt x="17" y="109"/>
                      </a:lnTo>
                      <a:lnTo>
                        <a:pt x="18" y="109"/>
                      </a:lnTo>
                      <a:lnTo>
                        <a:pt x="18" y="108"/>
                      </a:lnTo>
                      <a:lnTo>
                        <a:pt x="19" y="107"/>
                      </a:lnTo>
                      <a:lnTo>
                        <a:pt x="19" y="106"/>
                      </a:lnTo>
                      <a:lnTo>
                        <a:pt x="19" y="105"/>
                      </a:lnTo>
                      <a:lnTo>
                        <a:pt x="19" y="104"/>
                      </a:lnTo>
                      <a:lnTo>
                        <a:pt x="19" y="103"/>
                      </a:lnTo>
                      <a:lnTo>
                        <a:pt x="20" y="103"/>
                      </a:lnTo>
                      <a:lnTo>
                        <a:pt x="20" y="102"/>
                      </a:lnTo>
                      <a:lnTo>
                        <a:pt x="20" y="101"/>
                      </a:lnTo>
                      <a:lnTo>
                        <a:pt x="19" y="101"/>
                      </a:lnTo>
                      <a:lnTo>
                        <a:pt x="19" y="100"/>
                      </a:lnTo>
                      <a:lnTo>
                        <a:pt x="20" y="99"/>
                      </a:lnTo>
                      <a:lnTo>
                        <a:pt x="21" y="99"/>
                      </a:lnTo>
                      <a:lnTo>
                        <a:pt x="22" y="99"/>
                      </a:lnTo>
                      <a:lnTo>
                        <a:pt x="23" y="99"/>
                      </a:lnTo>
                      <a:lnTo>
                        <a:pt x="24" y="99"/>
                      </a:lnTo>
                      <a:lnTo>
                        <a:pt x="25" y="99"/>
                      </a:lnTo>
                      <a:lnTo>
                        <a:pt x="26" y="99"/>
                      </a:lnTo>
                      <a:lnTo>
                        <a:pt x="27" y="99"/>
                      </a:lnTo>
                      <a:lnTo>
                        <a:pt x="28" y="98"/>
                      </a:lnTo>
                      <a:lnTo>
                        <a:pt x="29" y="98"/>
                      </a:lnTo>
                      <a:lnTo>
                        <a:pt x="29" y="97"/>
                      </a:lnTo>
                      <a:lnTo>
                        <a:pt x="30" y="97"/>
                      </a:lnTo>
                      <a:lnTo>
                        <a:pt x="30" y="96"/>
                      </a:lnTo>
                      <a:lnTo>
                        <a:pt x="30" y="95"/>
                      </a:lnTo>
                      <a:lnTo>
                        <a:pt x="30" y="94"/>
                      </a:lnTo>
                      <a:lnTo>
                        <a:pt x="30" y="93"/>
                      </a:lnTo>
                      <a:lnTo>
                        <a:pt x="29" y="92"/>
                      </a:lnTo>
                      <a:lnTo>
                        <a:pt x="29" y="91"/>
                      </a:lnTo>
                      <a:lnTo>
                        <a:pt x="29" y="90"/>
                      </a:lnTo>
                      <a:lnTo>
                        <a:pt x="28" y="89"/>
                      </a:lnTo>
                      <a:lnTo>
                        <a:pt x="28" y="88"/>
                      </a:lnTo>
                      <a:lnTo>
                        <a:pt x="29" y="88"/>
                      </a:lnTo>
                      <a:lnTo>
                        <a:pt x="29" y="87"/>
                      </a:lnTo>
                      <a:lnTo>
                        <a:pt x="29" y="86"/>
                      </a:lnTo>
                      <a:lnTo>
                        <a:pt x="29" y="85"/>
                      </a:lnTo>
                      <a:lnTo>
                        <a:pt x="29" y="84"/>
                      </a:lnTo>
                      <a:lnTo>
                        <a:pt x="29" y="83"/>
                      </a:lnTo>
                      <a:lnTo>
                        <a:pt x="30" y="83"/>
                      </a:lnTo>
                      <a:lnTo>
                        <a:pt x="30" y="82"/>
                      </a:lnTo>
                      <a:lnTo>
                        <a:pt x="29" y="82"/>
                      </a:lnTo>
                      <a:lnTo>
                        <a:pt x="29" y="81"/>
                      </a:lnTo>
                      <a:lnTo>
                        <a:pt x="29" y="80"/>
                      </a:lnTo>
                      <a:lnTo>
                        <a:pt x="28" y="80"/>
                      </a:lnTo>
                      <a:lnTo>
                        <a:pt x="28" y="79"/>
                      </a:lnTo>
                      <a:lnTo>
                        <a:pt x="29" y="79"/>
                      </a:lnTo>
                      <a:lnTo>
                        <a:pt x="29" y="78"/>
                      </a:lnTo>
                      <a:lnTo>
                        <a:pt x="29" y="77"/>
                      </a:lnTo>
                      <a:lnTo>
                        <a:pt x="29" y="76"/>
                      </a:lnTo>
                      <a:lnTo>
                        <a:pt x="30" y="76"/>
                      </a:lnTo>
                      <a:lnTo>
                        <a:pt x="30" y="75"/>
                      </a:lnTo>
                      <a:lnTo>
                        <a:pt x="31" y="75"/>
                      </a:lnTo>
                      <a:lnTo>
                        <a:pt x="32" y="75"/>
                      </a:lnTo>
                      <a:lnTo>
                        <a:pt x="33" y="75"/>
                      </a:lnTo>
                      <a:lnTo>
                        <a:pt x="34" y="76"/>
                      </a:lnTo>
                      <a:lnTo>
                        <a:pt x="35" y="76"/>
                      </a:lnTo>
                      <a:lnTo>
                        <a:pt x="36" y="76"/>
                      </a:lnTo>
                      <a:lnTo>
                        <a:pt x="36" y="75"/>
                      </a:lnTo>
                      <a:lnTo>
                        <a:pt x="37" y="75"/>
                      </a:lnTo>
                      <a:lnTo>
                        <a:pt x="38" y="75"/>
                      </a:lnTo>
                      <a:lnTo>
                        <a:pt x="38" y="74"/>
                      </a:lnTo>
                      <a:lnTo>
                        <a:pt x="39" y="74"/>
                      </a:lnTo>
                      <a:lnTo>
                        <a:pt x="39" y="73"/>
                      </a:lnTo>
                      <a:lnTo>
                        <a:pt x="40" y="73"/>
                      </a:lnTo>
                      <a:lnTo>
                        <a:pt x="41" y="72"/>
                      </a:lnTo>
                      <a:lnTo>
                        <a:pt x="42" y="72"/>
                      </a:lnTo>
                      <a:lnTo>
                        <a:pt x="42" y="71"/>
                      </a:lnTo>
                      <a:lnTo>
                        <a:pt x="42" y="70"/>
                      </a:lnTo>
                      <a:lnTo>
                        <a:pt x="43" y="70"/>
                      </a:lnTo>
                      <a:lnTo>
                        <a:pt x="43" y="69"/>
                      </a:lnTo>
                      <a:lnTo>
                        <a:pt x="44" y="69"/>
                      </a:lnTo>
                      <a:lnTo>
                        <a:pt x="44" y="68"/>
                      </a:lnTo>
                      <a:lnTo>
                        <a:pt x="45" y="68"/>
                      </a:lnTo>
                      <a:lnTo>
                        <a:pt x="45" y="67"/>
                      </a:lnTo>
                      <a:lnTo>
                        <a:pt x="45" y="66"/>
                      </a:lnTo>
                      <a:lnTo>
                        <a:pt x="44" y="66"/>
                      </a:lnTo>
                      <a:lnTo>
                        <a:pt x="44" y="65"/>
                      </a:lnTo>
                      <a:lnTo>
                        <a:pt x="43" y="65"/>
                      </a:lnTo>
                      <a:lnTo>
                        <a:pt x="42" y="65"/>
                      </a:lnTo>
                      <a:lnTo>
                        <a:pt x="42" y="66"/>
                      </a:lnTo>
                      <a:lnTo>
                        <a:pt x="41" y="66"/>
                      </a:lnTo>
                      <a:lnTo>
                        <a:pt x="40" y="66"/>
                      </a:lnTo>
                      <a:lnTo>
                        <a:pt x="40" y="65"/>
                      </a:lnTo>
                      <a:lnTo>
                        <a:pt x="40" y="64"/>
                      </a:lnTo>
                      <a:lnTo>
                        <a:pt x="39" y="64"/>
                      </a:lnTo>
                      <a:lnTo>
                        <a:pt x="38" y="64"/>
                      </a:lnTo>
                      <a:lnTo>
                        <a:pt x="38" y="63"/>
                      </a:lnTo>
                      <a:lnTo>
                        <a:pt x="39" y="62"/>
                      </a:lnTo>
                      <a:lnTo>
                        <a:pt x="39" y="61"/>
                      </a:lnTo>
                      <a:lnTo>
                        <a:pt x="40" y="61"/>
                      </a:lnTo>
                      <a:lnTo>
                        <a:pt x="40" y="60"/>
                      </a:lnTo>
                      <a:lnTo>
                        <a:pt x="41" y="60"/>
                      </a:lnTo>
                      <a:lnTo>
                        <a:pt x="41" y="59"/>
                      </a:lnTo>
                      <a:lnTo>
                        <a:pt x="42" y="58"/>
                      </a:lnTo>
                      <a:lnTo>
                        <a:pt x="42" y="57"/>
                      </a:lnTo>
                      <a:lnTo>
                        <a:pt x="42" y="56"/>
                      </a:lnTo>
                      <a:lnTo>
                        <a:pt x="42" y="55"/>
                      </a:lnTo>
                      <a:lnTo>
                        <a:pt x="41" y="54"/>
                      </a:lnTo>
                      <a:lnTo>
                        <a:pt x="41" y="53"/>
                      </a:lnTo>
                      <a:lnTo>
                        <a:pt x="40" y="53"/>
                      </a:lnTo>
                      <a:lnTo>
                        <a:pt x="40" y="52"/>
                      </a:lnTo>
                      <a:lnTo>
                        <a:pt x="40" y="51"/>
                      </a:lnTo>
                      <a:lnTo>
                        <a:pt x="40" y="50"/>
                      </a:lnTo>
                      <a:lnTo>
                        <a:pt x="40" y="49"/>
                      </a:lnTo>
                      <a:lnTo>
                        <a:pt x="39" y="48"/>
                      </a:lnTo>
                      <a:lnTo>
                        <a:pt x="39" y="47"/>
                      </a:lnTo>
                      <a:lnTo>
                        <a:pt x="38" y="47"/>
                      </a:lnTo>
                      <a:lnTo>
                        <a:pt x="38" y="46"/>
                      </a:lnTo>
                      <a:lnTo>
                        <a:pt x="39" y="46"/>
                      </a:lnTo>
                      <a:lnTo>
                        <a:pt x="39" y="45"/>
                      </a:lnTo>
                      <a:lnTo>
                        <a:pt x="39" y="44"/>
                      </a:lnTo>
                      <a:lnTo>
                        <a:pt x="38" y="44"/>
                      </a:lnTo>
                    </a:path>
                  </a:pathLst>
                </a:custGeom>
                <a:solidFill>
                  <a:srgbClr val="C00000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8" name="Freeform 138">
                  <a:extLst>
                    <a:ext uri="{FF2B5EF4-FFF2-40B4-BE49-F238E27FC236}">
                      <a16:creationId xmlns:a16="http://schemas.microsoft.com/office/drawing/2014/main" id="{00893056-1543-4223-8C00-184851F68C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2888" y="2541588"/>
                  <a:ext cx="423863" cy="187325"/>
                </a:xfrm>
                <a:custGeom>
                  <a:avLst/>
                  <a:gdLst>
                    <a:gd name="T0" fmla="*/ 4 w 267"/>
                    <a:gd name="T1" fmla="*/ 113 h 118"/>
                    <a:gd name="T2" fmla="*/ 5 w 267"/>
                    <a:gd name="T3" fmla="*/ 108 h 118"/>
                    <a:gd name="T4" fmla="*/ 0 w 267"/>
                    <a:gd name="T5" fmla="*/ 102 h 118"/>
                    <a:gd name="T6" fmla="*/ 7 w 267"/>
                    <a:gd name="T7" fmla="*/ 103 h 118"/>
                    <a:gd name="T8" fmla="*/ 13 w 267"/>
                    <a:gd name="T9" fmla="*/ 102 h 118"/>
                    <a:gd name="T10" fmla="*/ 12 w 267"/>
                    <a:gd name="T11" fmla="*/ 96 h 118"/>
                    <a:gd name="T12" fmla="*/ 16 w 267"/>
                    <a:gd name="T13" fmla="*/ 90 h 118"/>
                    <a:gd name="T14" fmla="*/ 23 w 267"/>
                    <a:gd name="T15" fmla="*/ 86 h 118"/>
                    <a:gd name="T16" fmla="*/ 31 w 267"/>
                    <a:gd name="T17" fmla="*/ 84 h 118"/>
                    <a:gd name="T18" fmla="*/ 39 w 267"/>
                    <a:gd name="T19" fmla="*/ 88 h 118"/>
                    <a:gd name="T20" fmla="*/ 46 w 267"/>
                    <a:gd name="T21" fmla="*/ 88 h 118"/>
                    <a:gd name="T22" fmla="*/ 51 w 267"/>
                    <a:gd name="T23" fmla="*/ 93 h 118"/>
                    <a:gd name="T24" fmla="*/ 55 w 267"/>
                    <a:gd name="T25" fmla="*/ 97 h 118"/>
                    <a:gd name="T26" fmla="*/ 61 w 267"/>
                    <a:gd name="T27" fmla="*/ 103 h 118"/>
                    <a:gd name="T28" fmla="*/ 63 w 267"/>
                    <a:gd name="T29" fmla="*/ 109 h 118"/>
                    <a:gd name="T30" fmla="*/ 71 w 267"/>
                    <a:gd name="T31" fmla="*/ 106 h 118"/>
                    <a:gd name="T32" fmla="*/ 75 w 267"/>
                    <a:gd name="T33" fmla="*/ 100 h 118"/>
                    <a:gd name="T34" fmla="*/ 77 w 267"/>
                    <a:gd name="T35" fmla="*/ 93 h 118"/>
                    <a:gd name="T36" fmla="*/ 81 w 267"/>
                    <a:gd name="T37" fmla="*/ 89 h 118"/>
                    <a:gd name="T38" fmla="*/ 86 w 267"/>
                    <a:gd name="T39" fmla="*/ 86 h 118"/>
                    <a:gd name="T40" fmla="*/ 89 w 267"/>
                    <a:gd name="T41" fmla="*/ 77 h 118"/>
                    <a:gd name="T42" fmla="*/ 94 w 267"/>
                    <a:gd name="T43" fmla="*/ 71 h 118"/>
                    <a:gd name="T44" fmla="*/ 88 w 267"/>
                    <a:gd name="T45" fmla="*/ 67 h 118"/>
                    <a:gd name="T46" fmla="*/ 89 w 267"/>
                    <a:gd name="T47" fmla="*/ 61 h 118"/>
                    <a:gd name="T48" fmla="*/ 92 w 267"/>
                    <a:gd name="T49" fmla="*/ 55 h 118"/>
                    <a:gd name="T50" fmla="*/ 96 w 267"/>
                    <a:gd name="T51" fmla="*/ 49 h 118"/>
                    <a:gd name="T52" fmla="*/ 103 w 267"/>
                    <a:gd name="T53" fmla="*/ 46 h 118"/>
                    <a:gd name="T54" fmla="*/ 111 w 267"/>
                    <a:gd name="T55" fmla="*/ 43 h 118"/>
                    <a:gd name="T56" fmla="*/ 119 w 267"/>
                    <a:gd name="T57" fmla="*/ 39 h 118"/>
                    <a:gd name="T58" fmla="*/ 125 w 267"/>
                    <a:gd name="T59" fmla="*/ 37 h 118"/>
                    <a:gd name="T60" fmla="*/ 133 w 267"/>
                    <a:gd name="T61" fmla="*/ 33 h 118"/>
                    <a:gd name="T62" fmla="*/ 138 w 267"/>
                    <a:gd name="T63" fmla="*/ 28 h 118"/>
                    <a:gd name="T64" fmla="*/ 145 w 267"/>
                    <a:gd name="T65" fmla="*/ 24 h 118"/>
                    <a:gd name="T66" fmla="*/ 151 w 267"/>
                    <a:gd name="T67" fmla="*/ 22 h 118"/>
                    <a:gd name="T68" fmla="*/ 156 w 267"/>
                    <a:gd name="T69" fmla="*/ 16 h 118"/>
                    <a:gd name="T70" fmla="*/ 163 w 267"/>
                    <a:gd name="T71" fmla="*/ 10 h 118"/>
                    <a:gd name="T72" fmla="*/ 171 w 267"/>
                    <a:gd name="T73" fmla="*/ 8 h 118"/>
                    <a:gd name="T74" fmla="*/ 178 w 267"/>
                    <a:gd name="T75" fmla="*/ 6 h 118"/>
                    <a:gd name="T76" fmla="*/ 185 w 267"/>
                    <a:gd name="T77" fmla="*/ 1 h 118"/>
                    <a:gd name="T78" fmla="*/ 190 w 267"/>
                    <a:gd name="T79" fmla="*/ 4 h 118"/>
                    <a:gd name="T80" fmla="*/ 196 w 267"/>
                    <a:gd name="T81" fmla="*/ 8 h 118"/>
                    <a:gd name="T82" fmla="*/ 197 w 267"/>
                    <a:gd name="T83" fmla="*/ 14 h 118"/>
                    <a:gd name="T84" fmla="*/ 202 w 267"/>
                    <a:gd name="T85" fmla="*/ 18 h 118"/>
                    <a:gd name="T86" fmla="*/ 208 w 267"/>
                    <a:gd name="T87" fmla="*/ 23 h 118"/>
                    <a:gd name="T88" fmla="*/ 213 w 267"/>
                    <a:gd name="T89" fmla="*/ 26 h 118"/>
                    <a:gd name="T90" fmla="*/ 211 w 267"/>
                    <a:gd name="T91" fmla="*/ 30 h 118"/>
                    <a:gd name="T92" fmla="*/ 206 w 267"/>
                    <a:gd name="T93" fmla="*/ 38 h 118"/>
                    <a:gd name="T94" fmla="*/ 203 w 267"/>
                    <a:gd name="T95" fmla="*/ 45 h 118"/>
                    <a:gd name="T96" fmla="*/ 199 w 267"/>
                    <a:gd name="T97" fmla="*/ 49 h 118"/>
                    <a:gd name="T98" fmla="*/ 198 w 267"/>
                    <a:gd name="T99" fmla="*/ 56 h 118"/>
                    <a:gd name="T100" fmla="*/ 203 w 267"/>
                    <a:gd name="T101" fmla="*/ 60 h 118"/>
                    <a:gd name="T102" fmla="*/ 202 w 267"/>
                    <a:gd name="T103" fmla="*/ 67 h 118"/>
                    <a:gd name="T104" fmla="*/ 199 w 267"/>
                    <a:gd name="T105" fmla="*/ 74 h 118"/>
                    <a:gd name="T106" fmla="*/ 202 w 267"/>
                    <a:gd name="T107" fmla="*/ 80 h 118"/>
                    <a:gd name="T108" fmla="*/ 210 w 267"/>
                    <a:gd name="T109" fmla="*/ 80 h 118"/>
                    <a:gd name="T110" fmla="*/ 219 w 267"/>
                    <a:gd name="T111" fmla="*/ 81 h 118"/>
                    <a:gd name="T112" fmla="*/ 222 w 267"/>
                    <a:gd name="T113" fmla="*/ 86 h 118"/>
                    <a:gd name="T114" fmla="*/ 231 w 267"/>
                    <a:gd name="T115" fmla="*/ 90 h 118"/>
                    <a:gd name="T116" fmla="*/ 236 w 267"/>
                    <a:gd name="T117" fmla="*/ 86 h 118"/>
                    <a:gd name="T118" fmla="*/ 243 w 267"/>
                    <a:gd name="T119" fmla="*/ 80 h 118"/>
                    <a:gd name="T120" fmla="*/ 250 w 267"/>
                    <a:gd name="T121" fmla="*/ 77 h 118"/>
                    <a:gd name="T122" fmla="*/ 256 w 267"/>
                    <a:gd name="T123" fmla="*/ 75 h 118"/>
                    <a:gd name="T124" fmla="*/ 267 w 267"/>
                    <a:gd name="T125" fmla="*/ 74 h 118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267"/>
                    <a:gd name="T190" fmla="*/ 0 h 118"/>
                    <a:gd name="T191" fmla="*/ 267 w 267"/>
                    <a:gd name="T192" fmla="*/ 118 h 118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267" h="118">
                      <a:moveTo>
                        <a:pt x="7" y="118"/>
                      </a:moveTo>
                      <a:lnTo>
                        <a:pt x="7" y="117"/>
                      </a:lnTo>
                      <a:lnTo>
                        <a:pt x="7" y="116"/>
                      </a:lnTo>
                      <a:lnTo>
                        <a:pt x="7" y="115"/>
                      </a:lnTo>
                      <a:lnTo>
                        <a:pt x="6" y="115"/>
                      </a:lnTo>
                      <a:lnTo>
                        <a:pt x="5" y="115"/>
                      </a:lnTo>
                      <a:lnTo>
                        <a:pt x="5" y="114"/>
                      </a:lnTo>
                      <a:lnTo>
                        <a:pt x="4" y="114"/>
                      </a:lnTo>
                      <a:lnTo>
                        <a:pt x="4" y="113"/>
                      </a:lnTo>
                      <a:lnTo>
                        <a:pt x="3" y="113"/>
                      </a:lnTo>
                      <a:lnTo>
                        <a:pt x="4" y="112"/>
                      </a:lnTo>
                      <a:lnTo>
                        <a:pt x="5" y="112"/>
                      </a:lnTo>
                      <a:lnTo>
                        <a:pt x="5" y="111"/>
                      </a:lnTo>
                      <a:lnTo>
                        <a:pt x="5" y="110"/>
                      </a:lnTo>
                      <a:lnTo>
                        <a:pt x="5" y="109"/>
                      </a:lnTo>
                      <a:lnTo>
                        <a:pt x="5" y="108"/>
                      </a:lnTo>
                      <a:lnTo>
                        <a:pt x="5" y="107"/>
                      </a:lnTo>
                      <a:lnTo>
                        <a:pt x="5" y="106"/>
                      </a:lnTo>
                      <a:lnTo>
                        <a:pt x="5" y="105"/>
                      </a:lnTo>
                      <a:lnTo>
                        <a:pt x="4" y="105"/>
                      </a:lnTo>
                      <a:lnTo>
                        <a:pt x="3" y="105"/>
                      </a:lnTo>
                      <a:lnTo>
                        <a:pt x="2" y="105"/>
                      </a:lnTo>
                      <a:lnTo>
                        <a:pt x="1" y="104"/>
                      </a:lnTo>
                      <a:lnTo>
                        <a:pt x="0" y="103"/>
                      </a:lnTo>
                      <a:lnTo>
                        <a:pt x="0" y="102"/>
                      </a:lnTo>
                      <a:lnTo>
                        <a:pt x="1" y="102"/>
                      </a:lnTo>
                      <a:lnTo>
                        <a:pt x="2" y="102"/>
                      </a:lnTo>
                      <a:lnTo>
                        <a:pt x="3" y="102"/>
                      </a:lnTo>
                      <a:lnTo>
                        <a:pt x="4" y="101"/>
                      </a:lnTo>
                      <a:lnTo>
                        <a:pt x="5" y="101"/>
                      </a:lnTo>
                      <a:lnTo>
                        <a:pt x="5" y="102"/>
                      </a:lnTo>
                      <a:lnTo>
                        <a:pt x="5" y="103"/>
                      </a:lnTo>
                      <a:lnTo>
                        <a:pt x="6" y="103"/>
                      </a:lnTo>
                      <a:lnTo>
                        <a:pt x="7" y="103"/>
                      </a:lnTo>
                      <a:lnTo>
                        <a:pt x="8" y="103"/>
                      </a:lnTo>
                      <a:lnTo>
                        <a:pt x="9" y="103"/>
                      </a:lnTo>
                      <a:lnTo>
                        <a:pt x="9" y="104"/>
                      </a:lnTo>
                      <a:lnTo>
                        <a:pt x="10" y="104"/>
                      </a:lnTo>
                      <a:lnTo>
                        <a:pt x="11" y="103"/>
                      </a:lnTo>
                      <a:lnTo>
                        <a:pt x="12" y="103"/>
                      </a:lnTo>
                      <a:lnTo>
                        <a:pt x="13" y="103"/>
                      </a:lnTo>
                      <a:lnTo>
                        <a:pt x="13" y="102"/>
                      </a:lnTo>
                      <a:lnTo>
                        <a:pt x="14" y="102"/>
                      </a:lnTo>
                      <a:lnTo>
                        <a:pt x="14" y="101"/>
                      </a:lnTo>
                      <a:lnTo>
                        <a:pt x="14" y="100"/>
                      </a:lnTo>
                      <a:lnTo>
                        <a:pt x="13" y="100"/>
                      </a:lnTo>
                      <a:lnTo>
                        <a:pt x="13" y="99"/>
                      </a:lnTo>
                      <a:lnTo>
                        <a:pt x="13" y="98"/>
                      </a:lnTo>
                      <a:lnTo>
                        <a:pt x="13" y="97"/>
                      </a:lnTo>
                      <a:lnTo>
                        <a:pt x="12" y="97"/>
                      </a:lnTo>
                      <a:lnTo>
                        <a:pt x="12" y="96"/>
                      </a:lnTo>
                      <a:lnTo>
                        <a:pt x="12" y="95"/>
                      </a:lnTo>
                      <a:lnTo>
                        <a:pt x="12" y="94"/>
                      </a:lnTo>
                      <a:lnTo>
                        <a:pt x="13" y="94"/>
                      </a:lnTo>
                      <a:lnTo>
                        <a:pt x="13" y="92"/>
                      </a:lnTo>
                      <a:lnTo>
                        <a:pt x="14" y="91"/>
                      </a:lnTo>
                      <a:lnTo>
                        <a:pt x="14" y="90"/>
                      </a:lnTo>
                      <a:lnTo>
                        <a:pt x="15" y="89"/>
                      </a:lnTo>
                      <a:lnTo>
                        <a:pt x="15" y="90"/>
                      </a:lnTo>
                      <a:lnTo>
                        <a:pt x="16" y="90"/>
                      </a:lnTo>
                      <a:lnTo>
                        <a:pt x="17" y="90"/>
                      </a:lnTo>
                      <a:lnTo>
                        <a:pt x="18" y="89"/>
                      </a:lnTo>
                      <a:lnTo>
                        <a:pt x="19" y="89"/>
                      </a:lnTo>
                      <a:lnTo>
                        <a:pt x="19" y="88"/>
                      </a:lnTo>
                      <a:lnTo>
                        <a:pt x="20" y="88"/>
                      </a:lnTo>
                      <a:lnTo>
                        <a:pt x="20" y="87"/>
                      </a:lnTo>
                      <a:lnTo>
                        <a:pt x="21" y="87"/>
                      </a:lnTo>
                      <a:lnTo>
                        <a:pt x="22" y="86"/>
                      </a:lnTo>
                      <a:lnTo>
                        <a:pt x="23" y="86"/>
                      </a:lnTo>
                      <a:lnTo>
                        <a:pt x="24" y="86"/>
                      </a:lnTo>
                      <a:lnTo>
                        <a:pt x="25" y="86"/>
                      </a:lnTo>
                      <a:lnTo>
                        <a:pt x="26" y="86"/>
                      </a:lnTo>
                      <a:lnTo>
                        <a:pt x="27" y="86"/>
                      </a:lnTo>
                      <a:lnTo>
                        <a:pt x="28" y="86"/>
                      </a:lnTo>
                      <a:lnTo>
                        <a:pt x="29" y="85"/>
                      </a:lnTo>
                      <a:lnTo>
                        <a:pt x="30" y="84"/>
                      </a:lnTo>
                      <a:lnTo>
                        <a:pt x="31" y="84"/>
                      </a:lnTo>
                      <a:lnTo>
                        <a:pt x="31" y="85"/>
                      </a:lnTo>
                      <a:lnTo>
                        <a:pt x="32" y="85"/>
                      </a:lnTo>
                      <a:lnTo>
                        <a:pt x="33" y="85"/>
                      </a:lnTo>
                      <a:lnTo>
                        <a:pt x="33" y="86"/>
                      </a:lnTo>
                      <a:lnTo>
                        <a:pt x="34" y="86"/>
                      </a:lnTo>
                      <a:lnTo>
                        <a:pt x="35" y="86"/>
                      </a:lnTo>
                      <a:lnTo>
                        <a:pt x="36" y="87"/>
                      </a:lnTo>
                      <a:lnTo>
                        <a:pt x="37" y="87"/>
                      </a:lnTo>
                      <a:lnTo>
                        <a:pt x="39" y="88"/>
                      </a:lnTo>
                      <a:lnTo>
                        <a:pt x="40" y="88"/>
                      </a:lnTo>
                      <a:lnTo>
                        <a:pt x="41" y="88"/>
                      </a:lnTo>
                      <a:lnTo>
                        <a:pt x="42" y="88"/>
                      </a:lnTo>
                      <a:lnTo>
                        <a:pt x="43" y="88"/>
                      </a:lnTo>
                      <a:lnTo>
                        <a:pt x="43" y="87"/>
                      </a:lnTo>
                      <a:lnTo>
                        <a:pt x="44" y="87"/>
                      </a:lnTo>
                      <a:lnTo>
                        <a:pt x="45" y="87"/>
                      </a:lnTo>
                      <a:lnTo>
                        <a:pt x="46" y="87"/>
                      </a:lnTo>
                      <a:lnTo>
                        <a:pt x="46" y="88"/>
                      </a:lnTo>
                      <a:lnTo>
                        <a:pt x="46" y="89"/>
                      </a:lnTo>
                      <a:lnTo>
                        <a:pt x="47" y="89"/>
                      </a:lnTo>
                      <a:lnTo>
                        <a:pt x="47" y="90"/>
                      </a:lnTo>
                      <a:lnTo>
                        <a:pt x="48" y="90"/>
                      </a:lnTo>
                      <a:lnTo>
                        <a:pt x="49" y="91"/>
                      </a:lnTo>
                      <a:lnTo>
                        <a:pt x="49" y="92"/>
                      </a:lnTo>
                      <a:lnTo>
                        <a:pt x="49" y="93"/>
                      </a:lnTo>
                      <a:lnTo>
                        <a:pt x="50" y="93"/>
                      </a:lnTo>
                      <a:lnTo>
                        <a:pt x="51" y="93"/>
                      </a:lnTo>
                      <a:lnTo>
                        <a:pt x="52" y="93"/>
                      </a:lnTo>
                      <a:lnTo>
                        <a:pt x="52" y="94"/>
                      </a:lnTo>
                      <a:lnTo>
                        <a:pt x="52" y="95"/>
                      </a:lnTo>
                      <a:lnTo>
                        <a:pt x="52" y="96"/>
                      </a:lnTo>
                      <a:lnTo>
                        <a:pt x="52" y="97"/>
                      </a:lnTo>
                      <a:lnTo>
                        <a:pt x="53" y="97"/>
                      </a:lnTo>
                      <a:lnTo>
                        <a:pt x="54" y="97"/>
                      </a:lnTo>
                      <a:lnTo>
                        <a:pt x="55" y="97"/>
                      </a:lnTo>
                      <a:lnTo>
                        <a:pt x="56" y="98"/>
                      </a:lnTo>
                      <a:lnTo>
                        <a:pt x="57" y="99"/>
                      </a:lnTo>
                      <a:lnTo>
                        <a:pt x="57" y="100"/>
                      </a:lnTo>
                      <a:lnTo>
                        <a:pt x="57" y="101"/>
                      </a:lnTo>
                      <a:lnTo>
                        <a:pt x="58" y="101"/>
                      </a:lnTo>
                      <a:lnTo>
                        <a:pt x="59" y="101"/>
                      </a:lnTo>
                      <a:lnTo>
                        <a:pt x="59" y="102"/>
                      </a:lnTo>
                      <a:lnTo>
                        <a:pt x="60" y="103"/>
                      </a:lnTo>
                      <a:lnTo>
                        <a:pt x="61" y="103"/>
                      </a:lnTo>
                      <a:lnTo>
                        <a:pt x="60" y="104"/>
                      </a:lnTo>
                      <a:lnTo>
                        <a:pt x="60" y="105"/>
                      </a:lnTo>
                      <a:lnTo>
                        <a:pt x="61" y="105"/>
                      </a:lnTo>
                      <a:lnTo>
                        <a:pt x="61" y="106"/>
                      </a:lnTo>
                      <a:lnTo>
                        <a:pt x="62" y="107"/>
                      </a:lnTo>
                      <a:lnTo>
                        <a:pt x="62" y="108"/>
                      </a:lnTo>
                      <a:lnTo>
                        <a:pt x="63" y="108"/>
                      </a:lnTo>
                      <a:lnTo>
                        <a:pt x="63" y="109"/>
                      </a:lnTo>
                      <a:lnTo>
                        <a:pt x="64" y="109"/>
                      </a:lnTo>
                      <a:lnTo>
                        <a:pt x="65" y="109"/>
                      </a:lnTo>
                      <a:lnTo>
                        <a:pt x="66" y="109"/>
                      </a:lnTo>
                      <a:lnTo>
                        <a:pt x="67" y="108"/>
                      </a:lnTo>
                      <a:lnTo>
                        <a:pt x="67" y="107"/>
                      </a:lnTo>
                      <a:lnTo>
                        <a:pt x="68" y="107"/>
                      </a:lnTo>
                      <a:lnTo>
                        <a:pt x="69" y="107"/>
                      </a:lnTo>
                      <a:lnTo>
                        <a:pt x="69" y="106"/>
                      </a:lnTo>
                      <a:lnTo>
                        <a:pt x="70" y="106"/>
                      </a:lnTo>
                      <a:lnTo>
                        <a:pt x="71" y="106"/>
                      </a:lnTo>
                      <a:lnTo>
                        <a:pt x="72" y="106"/>
                      </a:lnTo>
                      <a:lnTo>
                        <a:pt x="73" y="106"/>
                      </a:lnTo>
                      <a:lnTo>
                        <a:pt x="74" y="105"/>
                      </a:lnTo>
                      <a:lnTo>
                        <a:pt x="75" y="105"/>
                      </a:lnTo>
                      <a:lnTo>
                        <a:pt x="75" y="104"/>
                      </a:lnTo>
                      <a:lnTo>
                        <a:pt x="75" y="103"/>
                      </a:lnTo>
                      <a:lnTo>
                        <a:pt x="75" y="102"/>
                      </a:lnTo>
                      <a:lnTo>
                        <a:pt x="75" y="101"/>
                      </a:lnTo>
                      <a:lnTo>
                        <a:pt x="75" y="100"/>
                      </a:lnTo>
                      <a:lnTo>
                        <a:pt x="74" y="100"/>
                      </a:lnTo>
                      <a:lnTo>
                        <a:pt x="74" y="99"/>
                      </a:lnTo>
                      <a:lnTo>
                        <a:pt x="74" y="98"/>
                      </a:lnTo>
                      <a:lnTo>
                        <a:pt x="74" y="97"/>
                      </a:lnTo>
                      <a:lnTo>
                        <a:pt x="75" y="97"/>
                      </a:lnTo>
                      <a:lnTo>
                        <a:pt x="75" y="96"/>
                      </a:lnTo>
                      <a:lnTo>
                        <a:pt x="75" y="95"/>
                      </a:lnTo>
                      <a:lnTo>
                        <a:pt x="76" y="95"/>
                      </a:lnTo>
                      <a:lnTo>
                        <a:pt x="77" y="93"/>
                      </a:lnTo>
                      <a:lnTo>
                        <a:pt x="77" y="92"/>
                      </a:lnTo>
                      <a:lnTo>
                        <a:pt x="78" y="92"/>
                      </a:lnTo>
                      <a:lnTo>
                        <a:pt x="79" y="92"/>
                      </a:lnTo>
                      <a:lnTo>
                        <a:pt x="80" y="92"/>
                      </a:lnTo>
                      <a:lnTo>
                        <a:pt x="80" y="91"/>
                      </a:lnTo>
                      <a:lnTo>
                        <a:pt x="81" y="91"/>
                      </a:lnTo>
                      <a:lnTo>
                        <a:pt x="81" y="90"/>
                      </a:lnTo>
                      <a:lnTo>
                        <a:pt x="81" y="89"/>
                      </a:lnTo>
                      <a:lnTo>
                        <a:pt x="82" y="89"/>
                      </a:lnTo>
                      <a:lnTo>
                        <a:pt x="83" y="88"/>
                      </a:lnTo>
                      <a:lnTo>
                        <a:pt x="83" y="87"/>
                      </a:lnTo>
                      <a:lnTo>
                        <a:pt x="84" y="87"/>
                      </a:lnTo>
                      <a:lnTo>
                        <a:pt x="84" y="86"/>
                      </a:lnTo>
                      <a:lnTo>
                        <a:pt x="85" y="86"/>
                      </a:lnTo>
                      <a:lnTo>
                        <a:pt x="85" y="87"/>
                      </a:lnTo>
                      <a:lnTo>
                        <a:pt x="86" y="87"/>
                      </a:lnTo>
                      <a:lnTo>
                        <a:pt x="86" y="86"/>
                      </a:lnTo>
                      <a:lnTo>
                        <a:pt x="86" y="85"/>
                      </a:lnTo>
                      <a:lnTo>
                        <a:pt x="86" y="84"/>
                      </a:lnTo>
                      <a:lnTo>
                        <a:pt x="86" y="83"/>
                      </a:lnTo>
                      <a:lnTo>
                        <a:pt x="87" y="81"/>
                      </a:lnTo>
                      <a:lnTo>
                        <a:pt x="87" y="80"/>
                      </a:lnTo>
                      <a:lnTo>
                        <a:pt x="87" y="79"/>
                      </a:lnTo>
                      <a:lnTo>
                        <a:pt x="88" y="78"/>
                      </a:lnTo>
                      <a:lnTo>
                        <a:pt x="88" y="77"/>
                      </a:lnTo>
                      <a:lnTo>
                        <a:pt x="89" y="77"/>
                      </a:lnTo>
                      <a:lnTo>
                        <a:pt x="90" y="76"/>
                      </a:lnTo>
                      <a:lnTo>
                        <a:pt x="91" y="76"/>
                      </a:lnTo>
                      <a:lnTo>
                        <a:pt x="92" y="75"/>
                      </a:lnTo>
                      <a:lnTo>
                        <a:pt x="92" y="74"/>
                      </a:lnTo>
                      <a:lnTo>
                        <a:pt x="93" y="74"/>
                      </a:lnTo>
                      <a:lnTo>
                        <a:pt x="93" y="73"/>
                      </a:lnTo>
                      <a:lnTo>
                        <a:pt x="93" y="72"/>
                      </a:lnTo>
                      <a:lnTo>
                        <a:pt x="94" y="72"/>
                      </a:lnTo>
                      <a:lnTo>
                        <a:pt x="94" y="71"/>
                      </a:lnTo>
                      <a:lnTo>
                        <a:pt x="94" y="70"/>
                      </a:lnTo>
                      <a:lnTo>
                        <a:pt x="94" y="69"/>
                      </a:lnTo>
                      <a:lnTo>
                        <a:pt x="93" y="69"/>
                      </a:lnTo>
                      <a:lnTo>
                        <a:pt x="92" y="69"/>
                      </a:lnTo>
                      <a:lnTo>
                        <a:pt x="92" y="68"/>
                      </a:lnTo>
                      <a:lnTo>
                        <a:pt x="92" y="69"/>
                      </a:lnTo>
                      <a:lnTo>
                        <a:pt x="91" y="69"/>
                      </a:lnTo>
                      <a:lnTo>
                        <a:pt x="90" y="68"/>
                      </a:lnTo>
                      <a:lnTo>
                        <a:pt x="89" y="68"/>
                      </a:lnTo>
                      <a:lnTo>
                        <a:pt x="88" y="67"/>
                      </a:lnTo>
                      <a:lnTo>
                        <a:pt x="88" y="66"/>
                      </a:lnTo>
                      <a:lnTo>
                        <a:pt x="88" y="65"/>
                      </a:lnTo>
                      <a:lnTo>
                        <a:pt x="88" y="64"/>
                      </a:lnTo>
                      <a:lnTo>
                        <a:pt x="88" y="63"/>
                      </a:lnTo>
                      <a:lnTo>
                        <a:pt x="89" y="63"/>
                      </a:lnTo>
                      <a:lnTo>
                        <a:pt x="88" y="63"/>
                      </a:lnTo>
                      <a:lnTo>
                        <a:pt x="88" y="62"/>
                      </a:lnTo>
                      <a:lnTo>
                        <a:pt x="88" y="61"/>
                      </a:lnTo>
                      <a:lnTo>
                        <a:pt x="89" y="61"/>
                      </a:lnTo>
                      <a:lnTo>
                        <a:pt x="89" y="60"/>
                      </a:lnTo>
                      <a:lnTo>
                        <a:pt x="89" y="59"/>
                      </a:lnTo>
                      <a:lnTo>
                        <a:pt x="88" y="59"/>
                      </a:lnTo>
                      <a:lnTo>
                        <a:pt x="88" y="58"/>
                      </a:lnTo>
                      <a:lnTo>
                        <a:pt x="88" y="57"/>
                      </a:lnTo>
                      <a:lnTo>
                        <a:pt x="89" y="57"/>
                      </a:lnTo>
                      <a:lnTo>
                        <a:pt x="90" y="57"/>
                      </a:lnTo>
                      <a:lnTo>
                        <a:pt x="91" y="57"/>
                      </a:lnTo>
                      <a:lnTo>
                        <a:pt x="92" y="56"/>
                      </a:lnTo>
                      <a:lnTo>
                        <a:pt x="92" y="55"/>
                      </a:lnTo>
                      <a:lnTo>
                        <a:pt x="92" y="54"/>
                      </a:lnTo>
                      <a:lnTo>
                        <a:pt x="92" y="53"/>
                      </a:lnTo>
                      <a:lnTo>
                        <a:pt x="93" y="52"/>
                      </a:lnTo>
                      <a:lnTo>
                        <a:pt x="93" y="51"/>
                      </a:lnTo>
                      <a:lnTo>
                        <a:pt x="94" y="50"/>
                      </a:lnTo>
                      <a:lnTo>
                        <a:pt x="94" y="51"/>
                      </a:lnTo>
                      <a:lnTo>
                        <a:pt x="95" y="50"/>
                      </a:lnTo>
                      <a:lnTo>
                        <a:pt x="95" y="49"/>
                      </a:lnTo>
                      <a:lnTo>
                        <a:pt x="96" y="49"/>
                      </a:lnTo>
                      <a:lnTo>
                        <a:pt x="97" y="49"/>
                      </a:lnTo>
                      <a:lnTo>
                        <a:pt x="98" y="48"/>
                      </a:lnTo>
                      <a:lnTo>
                        <a:pt x="99" y="48"/>
                      </a:lnTo>
                      <a:lnTo>
                        <a:pt x="100" y="48"/>
                      </a:lnTo>
                      <a:lnTo>
                        <a:pt x="100" y="47"/>
                      </a:lnTo>
                      <a:lnTo>
                        <a:pt x="101" y="47"/>
                      </a:lnTo>
                      <a:lnTo>
                        <a:pt x="102" y="47"/>
                      </a:lnTo>
                      <a:lnTo>
                        <a:pt x="102" y="46"/>
                      </a:lnTo>
                      <a:lnTo>
                        <a:pt x="103" y="46"/>
                      </a:lnTo>
                      <a:lnTo>
                        <a:pt x="104" y="46"/>
                      </a:lnTo>
                      <a:lnTo>
                        <a:pt x="105" y="46"/>
                      </a:lnTo>
                      <a:lnTo>
                        <a:pt x="106" y="46"/>
                      </a:lnTo>
                      <a:lnTo>
                        <a:pt x="107" y="46"/>
                      </a:lnTo>
                      <a:lnTo>
                        <a:pt x="108" y="46"/>
                      </a:lnTo>
                      <a:lnTo>
                        <a:pt x="109" y="46"/>
                      </a:lnTo>
                      <a:lnTo>
                        <a:pt x="110" y="45"/>
                      </a:lnTo>
                      <a:lnTo>
                        <a:pt x="111" y="45"/>
                      </a:lnTo>
                      <a:lnTo>
                        <a:pt x="111" y="43"/>
                      </a:lnTo>
                      <a:lnTo>
                        <a:pt x="112" y="43"/>
                      </a:lnTo>
                      <a:lnTo>
                        <a:pt x="113" y="43"/>
                      </a:lnTo>
                      <a:lnTo>
                        <a:pt x="114" y="43"/>
                      </a:lnTo>
                      <a:lnTo>
                        <a:pt x="115" y="42"/>
                      </a:lnTo>
                      <a:lnTo>
                        <a:pt x="116" y="41"/>
                      </a:lnTo>
                      <a:lnTo>
                        <a:pt x="116" y="40"/>
                      </a:lnTo>
                      <a:lnTo>
                        <a:pt x="117" y="40"/>
                      </a:lnTo>
                      <a:lnTo>
                        <a:pt x="118" y="40"/>
                      </a:lnTo>
                      <a:lnTo>
                        <a:pt x="119" y="39"/>
                      </a:lnTo>
                      <a:lnTo>
                        <a:pt x="118" y="39"/>
                      </a:lnTo>
                      <a:lnTo>
                        <a:pt x="119" y="39"/>
                      </a:lnTo>
                      <a:lnTo>
                        <a:pt x="120" y="39"/>
                      </a:lnTo>
                      <a:lnTo>
                        <a:pt x="121" y="39"/>
                      </a:lnTo>
                      <a:lnTo>
                        <a:pt x="122" y="39"/>
                      </a:lnTo>
                      <a:lnTo>
                        <a:pt x="123" y="38"/>
                      </a:lnTo>
                      <a:lnTo>
                        <a:pt x="123" y="37"/>
                      </a:lnTo>
                      <a:lnTo>
                        <a:pt x="124" y="37"/>
                      </a:lnTo>
                      <a:lnTo>
                        <a:pt x="125" y="37"/>
                      </a:lnTo>
                      <a:lnTo>
                        <a:pt x="125" y="36"/>
                      </a:lnTo>
                      <a:lnTo>
                        <a:pt x="126" y="36"/>
                      </a:lnTo>
                      <a:lnTo>
                        <a:pt x="127" y="36"/>
                      </a:lnTo>
                      <a:lnTo>
                        <a:pt x="128" y="36"/>
                      </a:lnTo>
                      <a:lnTo>
                        <a:pt x="129" y="35"/>
                      </a:lnTo>
                      <a:lnTo>
                        <a:pt x="131" y="34"/>
                      </a:lnTo>
                      <a:lnTo>
                        <a:pt x="131" y="33"/>
                      </a:lnTo>
                      <a:lnTo>
                        <a:pt x="132" y="33"/>
                      </a:lnTo>
                      <a:lnTo>
                        <a:pt x="133" y="33"/>
                      </a:lnTo>
                      <a:lnTo>
                        <a:pt x="134" y="33"/>
                      </a:lnTo>
                      <a:lnTo>
                        <a:pt x="134" y="32"/>
                      </a:lnTo>
                      <a:lnTo>
                        <a:pt x="134" y="31"/>
                      </a:lnTo>
                      <a:lnTo>
                        <a:pt x="134" y="30"/>
                      </a:lnTo>
                      <a:lnTo>
                        <a:pt x="134" y="29"/>
                      </a:lnTo>
                      <a:lnTo>
                        <a:pt x="134" y="28"/>
                      </a:lnTo>
                      <a:lnTo>
                        <a:pt x="135" y="28"/>
                      </a:lnTo>
                      <a:lnTo>
                        <a:pt x="136" y="28"/>
                      </a:lnTo>
                      <a:lnTo>
                        <a:pt x="137" y="28"/>
                      </a:lnTo>
                      <a:lnTo>
                        <a:pt x="138" y="28"/>
                      </a:lnTo>
                      <a:lnTo>
                        <a:pt x="139" y="28"/>
                      </a:lnTo>
                      <a:lnTo>
                        <a:pt x="140" y="27"/>
                      </a:lnTo>
                      <a:lnTo>
                        <a:pt x="141" y="26"/>
                      </a:lnTo>
                      <a:lnTo>
                        <a:pt x="142" y="26"/>
                      </a:lnTo>
                      <a:lnTo>
                        <a:pt x="143" y="26"/>
                      </a:lnTo>
                      <a:lnTo>
                        <a:pt x="143" y="25"/>
                      </a:lnTo>
                      <a:lnTo>
                        <a:pt x="144" y="25"/>
                      </a:lnTo>
                      <a:lnTo>
                        <a:pt x="144" y="24"/>
                      </a:lnTo>
                      <a:lnTo>
                        <a:pt x="145" y="24"/>
                      </a:lnTo>
                      <a:lnTo>
                        <a:pt x="145" y="23"/>
                      </a:lnTo>
                      <a:lnTo>
                        <a:pt x="146" y="23"/>
                      </a:lnTo>
                      <a:lnTo>
                        <a:pt x="147" y="23"/>
                      </a:lnTo>
                      <a:lnTo>
                        <a:pt x="147" y="22"/>
                      </a:lnTo>
                      <a:lnTo>
                        <a:pt x="148" y="22"/>
                      </a:lnTo>
                      <a:lnTo>
                        <a:pt x="149" y="22"/>
                      </a:lnTo>
                      <a:lnTo>
                        <a:pt x="150" y="22"/>
                      </a:lnTo>
                      <a:lnTo>
                        <a:pt x="151" y="22"/>
                      </a:lnTo>
                      <a:lnTo>
                        <a:pt x="151" y="21"/>
                      </a:lnTo>
                      <a:lnTo>
                        <a:pt x="152" y="21"/>
                      </a:lnTo>
                      <a:lnTo>
                        <a:pt x="153" y="20"/>
                      </a:lnTo>
                      <a:lnTo>
                        <a:pt x="154" y="19"/>
                      </a:lnTo>
                      <a:lnTo>
                        <a:pt x="154" y="18"/>
                      </a:lnTo>
                      <a:lnTo>
                        <a:pt x="154" y="17"/>
                      </a:lnTo>
                      <a:lnTo>
                        <a:pt x="154" y="16"/>
                      </a:lnTo>
                      <a:lnTo>
                        <a:pt x="155" y="16"/>
                      </a:lnTo>
                      <a:lnTo>
                        <a:pt x="156" y="16"/>
                      </a:lnTo>
                      <a:lnTo>
                        <a:pt x="156" y="15"/>
                      </a:lnTo>
                      <a:lnTo>
                        <a:pt x="157" y="15"/>
                      </a:lnTo>
                      <a:lnTo>
                        <a:pt x="157" y="14"/>
                      </a:lnTo>
                      <a:lnTo>
                        <a:pt x="158" y="13"/>
                      </a:lnTo>
                      <a:lnTo>
                        <a:pt x="159" y="13"/>
                      </a:lnTo>
                      <a:lnTo>
                        <a:pt x="160" y="13"/>
                      </a:lnTo>
                      <a:lnTo>
                        <a:pt x="161" y="13"/>
                      </a:lnTo>
                      <a:lnTo>
                        <a:pt x="162" y="12"/>
                      </a:lnTo>
                      <a:lnTo>
                        <a:pt x="162" y="11"/>
                      </a:lnTo>
                      <a:lnTo>
                        <a:pt x="163" y="10"/>
                      </a:lnTo>
                      <a:lnTo>
                        <a:pt x="164" y="10"/>
                      </a:lnTo>
                      <a:lnTo>
                        <a:pt x="165" y="10"/>
                      </a:lnTo>
                      <a:lnTo>
                        <a:pt x="166" y="10"/>
                      </a:lnTo>
                      <a:lnTo>
                        <a:pt x="167" y="10"/>
                      </a:lnTo>
                      <a:lnTo>
                        <a:pt x="168" y="10"/>
                      </a:lnTo>
                      <a:lnTo>
                        <a:pt x="168" y="9"/>
                      </a:lnTo>
                      <a:lnTo>
                        <a:pt x="169" y="9"/>
                      </a:lnTo>
                      <a:lnTo>
                        <a:pt x="170" y="9"/>
                      </a:lnTo>
                      <a:lnTo>
                        <a:pt x="170" y="8"/>
                      </a:lnTo>
                      <a:lnTo>
                        <a:pt x="171" y="8"/>
                      </a:lnTo>
                      <a:lnTo>
                        <a:pt x="171" y="7"/>
                      </a:lnTo>
                      <a:lnTo>
                        <a:pt x="172" y="7"/>
                      </a:lnTo>
                      <a:lnTo>
                        <a:pt x="173" y="8"/>
                      </a:lnTo>
                      <a:lnTo>
                        <a:pt x="174" y="8"/>
                      </a:lnTo>
                      <a:lnTo>
                        <a:pt x="175" y="7"/>
                      </a:lnTo>
                      <a:lnTo>
                        <a:pt x="176" y="7"/>
                      </a:lnTo>
                      <a:lnTo>
                        <a:pt x="177" y="7"/>
                      </a:lnTo>
                      <a:lnTo>
                        <a:pt x="177" y="6"/>
                      </a:lnTo>
                      <a:lnTo>
                        <a:pt x="178" y="6"/>
                      </a:lnTo>
                      <a:lnTo>
                        <a:pt x="179" y="5"/>
                      </a:lnTo>
                      <a:lnTo>
                        <a:pt x="179" y="4"/>
                      </a:lnTo>
                      <a:lnTo>
                        <a:pt x="180" y="4"/>
                      </a:lnTo>
                      <a:lnTo>
                        <a:pt x="181" y="3"/>
                      </a:lnTo>
                      <a:lnTo>
                        <a:pt x="182" y="3"/>
                      </a:lnTo>
                      <a:lnTo>
                        <a:pt x="183" y="3"/>
                      </a:lnTo>
                      <a:lnTo>
                        <a:pt x="183" y="2"/>
                      </a:lnTo>
                      <a:lnTo>
                        <a:pt x="184" y="2"/>
                      </a:lnTo>
                      <a:lnTo>
                        <a:pt x="185" y="1"/>
                      </a:lnTo>
                      <a:lnTo>
                        <a:pt x="186" y="1"/>
                      </a:lnTo>
                      <a:lnTo>
                        <a:pt x="187" y="0"/>
                      </a:lnTo>
                      <a:lnTo>
                        <a:pt x="188" y="1"/>
                      </a:lnTo>
                      <a:lnTo>
                        <a:pt x="189" y="1"/>
                      </a:lnTo>
                      <a:lnTo>
                        <a:pt x="188" y="1"/>
                      </a:lnTo>
                      <a:lnTo>
                        <a:pt x="189" y="2"/>
                      </a:lnTo>
                      <a:lnTo>
                        <a:pt x="189" y="3"/>
                      </a:lnTo>
                      <a:lnTo>
                        <a:pt x="190" y="3"/>
                      </a:lnTo>
                      <a:lnTo>
                        <a:pt x="190" y="4"/>
                      </a:lnTo>
                      <a:lnTo>
                        <a:pt x="191" y="4"/>
                      </a:lnTo>
                      <a:lnTo>
                        <a:pt x="191" y="5"/>
                      </a:lnTo>
                      <a:lnTo>
                        <a:pt x="192" y="5"/>
                      </a:lnTo>
                      <a:lnTo>
                        <a:pt x="193" y="6"/>
                      </a:lnTo>
                      <a:lnTo>
                        <a:pt x="194" y="6"/>
                      </a:lnTo>
                      <a:lnTo>
                        <a:pt x="195" y="7"/>
                      </a:lnTo>
                      <a:lnTo>
                        <a:pt x="195" y="8"/>
                      </a:lnTo>
                      <a:lnTo>
                        <a:pt x="196" y="8"/>
                      </a:lnTo>
                      <a:lnTo>
                        <a:pt x="197" y="8"/>
                      </a:lnTo>
                      <a:lnTo>
                        <a:pt x="197" y="9"/>
                      </a:lnTo>
                      <a:lnTo>
                        <a:pt x="197" y="10"/>
                      </a:lnTo>
                      <a:lnTo>
                        <a:pt x="198" y="10"/>
                      </a:lnTo>
                      <a:lnTo>
                        <a:pt x="198" y="11"/>
                      </a:lnTo>
                      <a:lnTo>
                        <a:pt x="197" y="11"/>
                      </a:lnTo>
                      <a:lnTo>
                        <a:pt x="197" y="12"/>
                      </a:lnTo>
                      <a:lnTo>
                        <a:pt x="197" y="13"/>
                      </a:lnTo>
                      <a:lnTo>
                        <a:pt x="197" y="14"/>
                      </a:lnTo>
                      <a:lnTo>
                        <a:pt x="197" y="15"/>
                      </a:lnTo>
                      <a:lnTo>
                        <a:pt x="198" y="15"/>
                      </a:lnTo>
                      <a:lnTo>
                        <a:pt x="198" y="16"/>
                      </a:lnTo>
                      <a:lnTo>
                        <a:pt x="199" y="16"/>
                      </a:lnTo>
                      <a:lnTo>
                        <a:pt x="200" y="16"/>
                      </a:lnTo>
                      <a:lnTo>
                        <a:pt x="201" y="16"/>
                      </a:lnTo>
                      <a:lnTo>
                        <a:pt x="201" y="17"/>
                      </a:lnTo>
                      <a:lnTo>
                        <a:pt x="202" y="17"/>
                      </a:lnTo>
                      <a:lnTo>
                        <a:pt x="202" y="18"/>
                      </a:lnTo>
                      <a:lnTo>
                        <a:pt x="203" y="18"/>
                      </a:lnTo>
                      <a:lnTo>
                        <a:pt x="203" y="19"/>
                      </a:lnTo>
                      <a:lnTo>
                        <a:pt x="204" y="20"/>
                      </a:lnTo>
                      <a:lnTo>
                        <a:pt x="205" y="21"/>
                      </a:lnTo>
                      <a:lnTo>
                        <a:pt x="205" y="22"/>
                      </a:lnTo>
                      <a:lnTo>
                        <a:pt x="206" y="22"/>
                      </a:lnTo>
                      <a:lnTo>
                        <a:pt x="207" y="22"/>
                      </a:lnTo>
                      <a:lnTo>
                        <a:pt x="208" y="23"/>
                      </a:lnTo>
                      <a:lnTo>
                        <a:pt x="208" y="24"/>
                      </a:lnTo>
                      <a:lnTo>
                        <a:pt x="207" y="24"/>
                      </a:lnTo>
                      <a:lnTo>
                        <a:pt x="207" y="25"/>
                      </a:lnTo>
                      <a:lnTo>
                        <a:pt x="208" y="25"/>
                      </a:lnTo>
                      <a:lnTo>
                        <a:pt x="209" y="25"/>
                      </a:lnTo>
                      <a:lnTo>
                        <a:pt x="210" y="25"/>
                      </a:lnTo>
                      <a:lnTo>
                        <a:pt x="211" y="25"/>
                      </a:lnTo>
                      <a:lnTo>
                        <a:pt x="212" y="25"/>
                      </a:lnTo>
                      <a:lnTo>
                        <a:pt x="213" y="25"/>
                      </a:lnTo>
                      <a:lnTo>
                        <a:pt x="213" y="26"/>
                      </a:lnTo>
                      <a:lnTo>
                        <a:pt x="214" y="26"/>
                      </a:lnTo>
                      <a:lnTo>
                        <a:pt x="214" y="27"/>
                      </a:lnTo>
                      <a:lnTo>
                        <a:pt x="214" y="28"/>
                      </a:lnTo>
                      <a:lnTo>
                        <a:pt x="214" y="29"/>
                      </a:lnTo>
                      <a:lnTo>
                        <a:pt x="213" y="29"/>
                      </a:lnTo>
                      <a:lnTo>
                        <a:pt x="212" y="30"/>
                      </a:lnTo>
                      <a:lnTo>
                        <a:pt x="211" y="30"/>
                      </a:lnTo>
                      <a:lnTo>
                        <a:pt x="210" y="31"/>
                      </a:lnTo>
                      <a:lnTo>
                        <a:pt x="209" y="32"/>
                      </a:lnTo>
                      <a:lnTo>
                        <a:pt x="208" y="33"/>
                      </a:lnTo>
                      <a:lnTo>
                        <a:pt x="207" y="34"/>
                      </a:lnTo>
                      <a:lnTo>
                        <a:pt x="206" y="35"/>
                      </a:lnTo>
                      <a:lnTo>
                        <a:pt x="206" y="36"/>
                      </a:lnTo>
                      <a:lnTo>
                        <a:pt x="206" y="37"/>
                      </a:lnTo>
                      <a:lnTo>
                        <a:pt x="206" y="38"/>
                      </a:lnTo>
                      <a:lnTo>
                        <a:pt x="206" y="39"/>
                      </a:lnTo>
                      <a:lnTo>
                        <a:pt x="205" y="39"/>
                      </a:lnTo>
                      <a:lnTo>
                        <a:pt x="203" y="40"/>
                      </a:lnTo>
                      <a:lnTo>
                        <a:pt x="203" y="41"/>
                      </a:lnTo>
                      <a:lnTo>
                        <a:pt x="203" y="42"/>
                      </a:lnTo>
                      <a:lnTo>
                        <a:pt x="203" y="43"/>
                      </a:lnTo>
                      <a:lnTo>
                        <a:pt x="203" y="44"/>
                      </a:lnTo>
                      <a:lnTo>
                        <a:pt x="202" y="45"/>
                      </a:lnTo>
                      <a:lnTo>
                        <a:pt x="203" y="45"/>
                      </a:lnTo>
                      <a:lnTo>
                        <a:pt x="203" y="46"/>
                      </a:lnTo>
                      <a:lnTo>
                        <a:pt x="202" y="47"/>
                      </a:lnTo>
                      <a:lnTo>
                        <a:pt x="201" y="47"/>
                      </a:lnTo>
                      <a:lnTo>
                        <a:pt x="201" y="48"/>
                      </a:lnTo>
                      <a:lnTo>
                        <a:pt x="200" y="48"/>
                      </a:lnTo>
                      <a:lnTo>
                        <a:pt x="200" y="49"/>
                      </a:lnTo>
                      <a:lnTo>
                        <a:pt x="199" y="49"/>
                      </a:lnTo>
                      <a:lnTo>
                        <a:pt x="199" y="50"/>
                      </a:lnTo>
                      <a:lnTo>
                        <a:pt x="198" y="50"/>
                      </a:lnTo>
                      <a:lnTo>
                        <a:pt x="198" y="51"/>
                      </a:lnTo>
                      <a:lnTo>
                        <a:pt x="198" y="52"/>
                      </a:lnTo>
                      <a:lnTo>
                        <a:pt x="197" y="52"/>
                      </a:lnTo>
                      <a:lnTo>
                        <a:pt x="197" y="53"/>
                      </a:lnTo>
                      <a:lnTo>
                        <a:pt x="198" y="54"/>
                      </a:lnTo>
                      <a:lnTo>
                        <a:pt x="198" y="55"/>
                      </a:lnTo>
                      <a:lnTo>
                        <a:pt x="198" y="56"/>
                      </a:lnTo>
                      <a:lnTo>
                        <a:pt x="199" y="56"/>
                      </a:lnTo>
                      <a:lnTo>
                        <a:pt x="199" y="57"/>
                      </a:lnTo>
                      <a:lnTo>
                        <a:pt x="199" y="58"/>
                      </a:lnTo>
                      <a:lnTo>
                        <a:pt x="200" y="58"/>
                      </a:lnTo>
                      <a:lnTo>
                        <a:pt x="201" y="58"/>
                      </a:lnTo>
                      <a:lnTo>
                        <a:pt x="202" y="58"/>
                      </a:lnTo>
                      <a:lnTo>
                        <a:pt x="203" y="59"/>
                      </a:lnTo>
                      <a:lnTo>
                        <a:pt x="203" y="60"/>
                      </a:lnTo>
                      <a:lnTo>
                        <a:pt x="203" y="61"/>
                      </a:lnTo>
                      <a:lnTo>
                        <a:pt x="203" y="62"/>
                      </a:lnTo>
                      <a:lnTo>
                        <a:pt x="204" y="63"/>
                      </a:lnTo>
                      <a:lnTo>
                        <a:pt x="203" y="63"/>
                      </a:lnTo>
                      <a:lnTo>
                        <a:pt x="203" y="64"/>
                      </a:lnTo>
                      <a:lnTo>
                        <a:pt x="203" y="65"/>
                      </a:lnTo>
                      <a:lnTo>
                        <a:pt x="203" y="66"/>
                      </a:lnTo>
                      <a:lnTo>
                        <a:pt x="203" y="67"/>
                      </a:lnTo>
                      <a:lnTo>
                        <a:pt x="202" y="67"/>
                      </a:lnTo>
                      <a:lnTo>
                        <a:pt x="202" y="68"/>
                      </a:lnTo>
                      <a:lnTo>
                        <a:pt x="202" y="69"/>
                      </a:lnTo>
                      <a:lnTo>
                        <a:pt x="201" y="69"/>
                      </a:lnTo>
                      <a:lnTo>
                        <a:pt x="201" y="70"/>
                      </a:lnTo>
                      <a:lnTo>
                        <a:pt x="201" y="71"/>
                      </a:lnTo>
                      <a:lnTo>
                        <a:pt x="200" y="72"/>
                      </a:lnTo>
                      <a:lnTo>
                        <a:pt x="200" y="73"/>
                      </a:lnTo>
                      <a:lnTo>
                        <a:pt x="200" y="74"/>
                      </a:lnTo>
                      <a:lnTo>
                        <a:pt x="199" y="74"/>
                      </a:lnTo>
                      <a:lnTo>
                        <a:pt x="199" y="75"/>
                      </a:lnTo>
                      <a:lnTo>
                        <a:pt x="199" y="76"/>
                      </a:lnTo>
                      <a:lnTo>
                        <a:pt x="199" y="77"/>
                      </a:lnTo>
                      <a:lnTo>
                        <a:pt x="199" y="78"/>
                      </a:lnTo>
                      <a:lnTo>
                        <a:pt x="199" y="79"/>
                      </a:lnTo>
                      <a:lnTo>
                        <a:pt x="200" y="79"/>
                      </a:lnTo>
                      <a:lnTo>
                        <a:pt x="201" y="79"/>
                      </a:lnTo>
                      <a:lnTo>
                        <a:pt x="201" y="80"/>
                      </a:lnTo>
                      <a:lnTo>
                        <a:pt x="202" y="80"/>
                      </a:lnTo>
                      <a:lnTo>
                        <a:pt x="203" y="80"/>
                      </a:lnTo>
                      <a:lnTo>
                        <a:pt x="204" y="80"/>
                      </a:lnTo>
                      <a:lnTo>
                        <a:pt x="205" y="80"/>
                      </a:lnTo>
                      <a:lnTo>
                        <a:pt x="206" y="81"/>
                      </a:lnTo>
                      <a:lnTo>
                        <a:pt x="207" y="81"/>
                      </a:lnTo>
                      <a:lnTo>
                        <a:pt x="207" y="80"/>
                      </a:lnTo>
                      <a:lnTo>
                        <a:pt x="208" y="80"/>
                      </a:lnTo>
                      <a:lnTo>
                        <a:pt x="209" y="80"/>
                      </a:lnTo>
                      <a:lnTo>
                        <a:pt x="210" y="80"/>
                      </a:lnTo>
                      <a:lnTo>
                        <a:pt x="211" y="80"/>
                      </a:lnTo>
                      <a:lnTo>
                        <a:pt x="212" y="80"/>
                      </a:lnTo>
                      <a:lnTo>
                        <a:pt x="213" y="80"/>
                      </a:lnTo>
                      <a:lnTo>
                        <a:pt x="214" y="80"/>
                      </a:lnTo>
                      <a:lnTo>
                        <a:pt x="215" y="80"/>
                      </a:lnTo>
                      <a:lnTo>
                        <a:pt x="216" y="80"/>
                      </a:lnTo>
                      <a:lnTo>
                        <a:pt x="217" y="81"/>
                      </a:lnTo>
                      <a:lnTo>
                        <a:pt x="218" y="80"/>
                      </a:lnTo>
                      <a:lnTo>
                        <a:pt x="219" y="80"/>
                      </a:lnTo>
                      <a:lnTo>
                        <a:pt x="219" y="81"/>
                      </a:lnTo>
                      <a:lnTo>
                        <a:pt x="220" y="81"/>
                      </a:lnTo>
                      <a:lnTo>
                        <a:pt x="220" y="82"/>
                      </a:lnTo>
                      <a:lnTo>
                        <a:pt x="220" y="83"/>
                      </a:lnTo>
                      <a:lnTo>
                        <a:pt x="221" y="83"/>
                      </a:lnTo>
                      <a:lnTo>
                        <a:pt x="221" y="84"/>
                      </a:lnTo>
                      <a:lnTo>
                        <a:pt x="221" y="85"/>
                      </a:lnTo>
                      <a:lnTo>
                        <a:pt x="221" y="86"/>
                      </a:lnTo>
                      <a:lnTo>
                        <a:pt x="222" y="86"/>
                      </a:lnTo>
                      <a:lnTo>
                        <a:pt x="225" y="87"/>
                      </a:lnTo>
                      <a:lnTo>
                        <a:pt x="226" y="87"/>
                      </a:lnTo>
                      <a:lnTo>
                        <a:pt x="226" y="88"/>
                      </a:lnTo>
                      <a:lnTo>
                        <a:pt x="226" y="89"/>
                      </a:lnTo>
                      <a:lnTo>
                        <a:pt x="227" y="89"/>
                      </a:lnTo>
                      <a:lnTo>
                        <a:pt x="228" y="89"/>
                      </a:lnTo>
                      <a:lnTo>
                        <a:pt x="229" y="89"/>
                      </a:lnTo>
                      <a:lnTo>
                        <a:pt x="230" y="89"/>
                      </a:lnTo>
                      <a:lnTo>
                        <a:pt x="231" y="90"/>
                      </a:lnTo>
                      <a:lnTo>
                        <a:pt x="232" y="90"/>
                      </a:lnTo>
                      <a:lnTo>
                        <a:pt x="232" y="91"/>
                      </a:lnTo>
                      <a:lnTo>
                        <a:pt x="233" y="91"/>
                      </a:lnTo>
                      <a:lnTo>
                        <a:pt x="233" y="90"/>
                      </a:lnTo>
                      <a:lnTo>
                        <a:pt x="234" y="89"/>
                      </a:lnTo>
                      <a:lnTo>
                        <a:pt x="234" y="88"/>
                      </a:lnTo>
                      <a:lnTo>
                        <a:pt x="235" y="88"/>
                      </a:lnTo>
                      <a:lnTo>
                        <a:pt x="235" y="87"/>
                      </a:lnTo>
                      <a:lnTo>
                        <a:pt x="236" y="86"/>
                      </a:lnTo>
                      <a:lnTo>
                        <a:pt x="237" y="86"/>
                      </a:lnTo>
                      <a:lnTo>
                        <a:pt x="237" y="85"/>
                      </a:lnTo>
                      <a:lnTo>
                        <a:pt x="237" y="84"/>
                      </a:lnTo>
                      <a:lnTo>
                        <a:pt x="238" y="84"/>
                      </a:lnTo>
                      <a:lnTo>
                        <a:pt x="238" y="83"/>
                      </a:lnTo>
                      <a:lnTo>
                        <a:pt x="239" y="83"/>
                      </a:lnTo>
                      <a:lnTo>
                        <a:pt x="240" y="82"/>
                      </a:lnTo>
                      <a:lnTo>
                        <a:pt x="241" y="82"/>
                      </a:lnTo>
                      <a:lnTo>
                        <a:pt x="242" y="81"/>
                      </a:lnTo>
                      <a:lnTo>
                        <a:pt x="243" y="80"/>
                      </a:lnTo>
                      <a:lnTo>
                        <a:pt x="244" y="80"/>
                      </a:lnTo>
                      <a:lnTo>
                        <a:pt x="244" y="79"/>
                      </a:lnTo>
                      <a:lnTo>
                        <a:pt x="245" y="79"/>
                      </a:lnTo>
                      <a:lnTo>
                        <a:pt x="246" y="79"/>
                      </a:lnTo>
                      <a:lnTo>
                        <a:pt x="247" y="79"/>
                      </a:lnTo>
                      <a:lnTo>
                        <a:pt x="248" y="79"/>
                      </a:lnTo>
                      <a:lnTo>
                        <a:pt x="249" y="78"/>
                      </a:lnTo>
                      <a:lnTo>
                        <a:pt x="250" y="77"/>
                      </a:lnTo>
                      <a:lnTo>
                        <a:pt x="251" y="77"/>
                      </a:lnTo>
                      <a:lnTo>
                        <a:pt x="253" y="76"/>
                      </a:lnTo>
                      <a:lnTo>
                        <a:pt x="253" y="77"/>
                      </a:lnTo>
                      <a:lnTo>
                        <a:pt x="254" y="77"/>
                      </a:lnTo>
                      <a:lnTo>
                        <a:pt x="254" y="78"/>
                      </a:lnTo>
                      <a:lnTo>
                        <a:pt x="255" y="78"/>
                      </a:lnTo>
                      <a:lnTo>
                        <a:pt x="255" y="77"/>
                      </a:lnTo>
                      <a:lnTo>
                        <a:pt x="256" y="77"/>
                      </a:lnTo>
                      <a:lnTo>
                        <a:pt x="256" y="75"/>
                      </a:lnTo>
                      <a:lnTo>
                        <a:pt x="258" y="74"/>
                      </a:lnTo>
                      <a:lnTo>
                        <a:pt x="259" y="74"/>
                      </a:lnTo>
                      <a:lnTo>
                        <a:pt x="260" y="74"/>
                      </a:lnTo>
                      <a:lnTo>
                        <a:pt x="261" y="74"/>
                      </a:lnTo>
                      <a:lnTo>
                        <a:pt x="262" y="74"/>
                      </a:lnTo>
                      <a:lnTo>
                        <a:pt x="263" y="74"/>
                      </a:lnTo>
                      <a:lnTo>
                        <a:pt x="264" y="74"/>
                      </a:lnTo>
                      <a:lnTo>
                        <a:pt x="265" y="73"/>
                      </a:lnTo>
                      <a:lnTo>
                        <a:pt x="266" y="74"/>
                      </a:lnTo>
                      <a:lnTo>
                        <a:pt x="267" y="74"/>
                      </a:lnTo>
                    </a:path>
                  </a:pathLst>
                </a:custGeom>
                <a:solidFill>
                  <a:srgbClr val="C00000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39" name="Group 568">
                  <a:extLst>
                    <a:ext uri="{FF2B5EF4-FFF2-40B4-BE49-F238E27FC236}">
                      <a16:creationId xmlns:a16="http://schemas.microsoft.com/office/drawing/2014/main" id="{C6A0D91E-8B5E-4C91-AC3B-CECB17C39D7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116763" y="2589213"/>
                  <a:ext cx="663575" cy="509587"/>
                  <a:chOff x="4483" y="1487"/>
                  <a:chExt cx="418" cy="321"/>
                </a:xfrm>
                <a:solidFill>
                  <a:srgbClr val="E2AC76"/>
                </a:solidFill>
              </p:grpSpPr>
              <p:sp>
                <p:nvSpPr>
                  <p:cNvPr id="140" name="Freeform 139">
                    <a:extLst>
                      <a:ext uri="{FF2B5EF4-FFF2-40B4-BE49-F238E27FC236}">
                        <a16:creationId xmlns:a16="http://schemas.microsoft.com/office/drawing/2014/main" id="{8867ED93-E7F2-492F-8AE3-FE3A6A29798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486" y="1487"/>
                    <a:ext cx="415" cy="321"/>
                  </a:xfrm>
                  <a:custGeom>
                    <a:avLst/>
                    <a:gdLst>
                      <a:gd name="T0" fmla="*/ 49 w 415"/>
                      <a:gd name="T1" fmla="*/ 4 h 321"/>
                      <a:gd name="T2" fmla="*/ 67 w 415"/>
                      <a:gd name="T3" fmla="*/ 18 h 321"/>
                      <a:gd name="T4" fmla="*/ 94 w 415"/>
                      <a:gd name="T5" fmla="*/ 34 h 321"/>
                      <a:gd name="T6" fmla="*/ 116 w 415"/>
                      <a:gd name="T7" fmla="*/ 44 h 321"/>
                      <a:gd name="T8" fmla="*/ 124 w 415"/>
                      <a:gd name="T9" fmla="*/ 59 h 321"/>
                      <a:gd name="T10" fmla="*/ 136 w 415"/>
                      <a:gd name="T11" fmla="*/ 66 h 321"/>
                      <a:gd name="T12" fmla="*/ 134 w 415"/>
                      <a:gd name="T13" fmla="*/ 80 h 321"/>
                      <a:gd name="T14" fmla="*/ 133 w 415"/>
                      <a:gd name="T15" fmla="*/ 88 h 321"/>
                      <a:gd name="T16" fmla="*/ 131 w 415"/>
                      <a:gd name="T17" fmla="*/ 98 h 321"/>
                      <a:gd name="T18" fmla="*/ 148 w 415"/>
                      <a:gd name="T19" fmla="*/ 110 h 321"/>
                      <a:gd name="T20" fmla="*/ 165 w 415"/>
                      <a:gd name="T21" fmla="*/ 104 h 321"/>
                      <a:gd name="T22" fmla="*/ 179 w 415"/>
                      <a:gd name="T23" fmla="*/ 109 h 321"/>
                      <a:gd name="T24" fmla="*/ 194 w 415"/>
                      <a:gd name="T25" fmla="*/ 107 h 321"/>
                      <a:gd name="T26" fmla="*/ 205 w 415"/>
                      <a:gd name="T27" fmla="*/ 108 h 321"/>
                      <a:gd name="T28" fmla="*/ 217 w 415"/>
                      <a:gd name="T29" fmla="*/ 104 h 321"/>
                      <a:gd name="T30" fmla="*/ 223 w 415"/>
                      <a:gd name="T31" fmla="*/ 102 h 321"/>
                      <a:gd name="T32" fmla="*/ 235 w 415"/>
                      <a:gd name="T33" fmla="*/ 105 h 321"/>
                      <a:gd name="T34" fmla="*/ 241 w 415"/>
                      <a:gd name="T35" fmla="*/ 118 h 321"/>
                      <a:gd name="T36" fmla="*/ 245 w 415"/>
                      <a:gd name="T37" fmla="*/ 129 h 321"/>
                      <a:gd name="T38" fmla="*/ 244 w 415"/>
                      <a:gd name="T39" fmla="*/ 137 h 321"/>
                      <a:gd name="T40" fmla="*/ 241 w 415"/>
                      <a:gd name="T41" fmla="*/ 147 h 321"/>
                      <a:gd name="T42" fmla="*/ 235 w 415"/>
                      <a:gd name="T43" fmla="*/ 156 h 321"/>
                      <a:gd name="T44" fmla="*/ 245 w 415"/>
                      <a:gd name="T45" fmla="*/ 164 h 321"/>
                      <a:gd name="T46" fmla="*/ 263 w 415"/>
                      <a:gd name="T47" fmla="*/ 160 h 321"/>
                      <a:gd name="T48" fmla="*/ 272 w 415"/>
                      <a:gd name="T49" fmla="*/ 150 h 321"/>
                      <a:gd name="T50" fmla="*/ 281 w 415"/>
                      <a:gd name="T51" fmla="*/ 145 h 321"/>
                      <a:gd name="T52" fmla="*/ 293 w 415"/>
                      <a:gd name="T53" fmla="*/ 138 h 321"/>
                      <a:gd name="T54" fmla="*/ 300 w 415"/>
                      <a:gd name="T55" fmla="*/ 129 h 321"/>
                      <a:gd name="T56" fmla="*/ 317 w 415"/>
                      <a:gd name="T57" fmla="*/ 142 h 321"/>
                      <a:gd name="T58" fmla="*/ 324 w 415"/>
                      <a:gd name="T59" fmla="*/ 155 h 321"/>
                      <a:gd name="T60" fmla="*/ 326 w 415"/>
                      <a:gd name="T61" fmla="*/ 166 h 321"/>
                      <a:gd name="T62" fmla="*/ 326 w 415"/>
                      <a:gd name="T63" fmla="*/ 181 h 321"/>
                      <a:gd name="T64" fmla="*/ 325 w 415"/>
                      <a:gd name="T65" fmla="*/ 192 h 321"/>
                      <a:gd name="T66" fmla="*/ 339 w 415"/>
                      <a:gd name="T67" fmla="*/ 199 h 321"/>
                      <a:gd name="T68" fmla="*/ 354 w 415"/>
                      <a:gd name="T69" fmla="*/ 186 h 321"/>
                      <a:gd name="T70" fmla="*/ 366 w 415"/>
                      <a:gd name="T71" fmla="*/ 171 h 321"/>
                      <a:gd name="T72" fmla="*/ 368 w 415"/>
                      <a:gd name="T73" fmla="*/ 154 h 321"/>
                      <a:gd name="T74" fmla="*/ 374 w 415"/>
                      <a:gd name="T75" fmla="*/ 139 h 321"/>
                      <a:gd name="T76" fmla="*/ 392 w 415"/>
                      <a:gd name="T77" fmla="*/ 149 h 321"/>
                      <a:gd name="T78" fmla="*/ 410 w 415"/>
                      <a:gd name="T79" fmla="*/ 156 h 321"/>
                      <a:gd name="T80" fmla="*/ 409 w 415"/>
                      <a:gd name="T81" fmla="*/ 160 h 321"/>
                      <a:gd name="T82" fmla="*/ 403 w 415"/>
                      <a:gd name="T83" fmla="*/ 165 h 321"/>
                      <a:gd name="T84" fmla="*/ 399 w 415"/>
                      <a:gd name="T85" fmla="*/ 174 h 321"/>
                      <a:gd name="T86" fmla="*/ 402 w 415"/>
                      <a:gd name="T87" fmla="*/ 187 h 321"/>
                      <a:gd name="T88" fmla="*/ 393 w 415"/>
                      <a:gd name="T89" fmla="*/ 194 h 321"/>
                      <a:gd name="T90" fmla="*/ 392 w 415"/>
                      <a:gd name="T91" fmla="*/ 207 h 321"/>
                      <a:gd name="T92" fmla="*/ 394 w 415"/>
                      <a:gd name="T93" fmla="*/ 217 h 321"/>
                      <a:gd name="T94" fmla="*/ 389 w 415"/>
                      <a:gd name="T95" fmla="*/ 229 h 321"/>
                      <a:gd name="T96" fmla="*/ 380 w 415"/>
                      <a:gd name="T97" fmla="*/ 241 h 321"/>
                      <a:gd name="T98" fmla="*/ 375 w 415"/>
                      <a:gd name="T99" fmla="*/ 251 h 321"/>
                      <a:gd name="T100" fmla="*/ 372 w 415"/>
                      <a:gd name="T101" fmla="*/ 263 h 321"/>
                      <a:gd name="T102" fmla="*/ 372 w 415"/>
                      <a:gd name="T103" fmla="*/ 271 h 321"/>
                      <a:gd name="T104" fmla="*/ 366 w 415"/>
                      <a:gd name="T105" fmla="*/ 282 h 321"/>
                      <a:gd name="T106" fmla="*/ 223 w 415"/>
                      <a:gd name="T107" fmla="*/ 294 h 321"/>
                      <a:gd name="T108" fmla="*/ 158 w 415"/>
                      <a:gd name="T109" fmla="*/ 260 h 321"/>
                      <a:gd name="T110" fmla="*/ 147 w 415"/>
                      <a:gd name="T111" fmla="*/ 259 h 321"/>
                      <a:gd name="T112" fmla="*/ 136 w 415"/>
                      <a:gd name="T113" fmla="*/ 254 h 321"/>
                      <a:gd name="T114" fmla="*/ 131 w 415"/>
                      <a:gd name="T115" fmla="*/ 248 h 321"/>
                      <a:gd name="T116" fmla="*/ 109 w 415"/>
                      <a:gd name="T117" fmla="*/ 243 h 321"/>
                      <a:gd name="T118" fmla="*/ 96 w 415"/>
                      <a:gd name="T119" fmla="*/ 239 h 321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w 415"/>
                      <a:gd name="T181" fmla="*/ 0 h 321"/>
                      <a:gd name="T182" fmla="*/ 415 w 415"/>
                      <a:gd name="T183" fmla="*/ 321 h 321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T180" t="T181" r="T182" b="T183"/>
                    <a:pathLst>
                      <a:path w="415" h="321">
                        <a:moveTo>
                          <a:pt x="0" y="55"/>
                        </a:moveTo>
                        <a:lnTo>
                          <a:pt x="2" y="53"/>
                        </a:lnTo>
                        <a:lnTo>
                          <a:pt x="10" y="43"/>
                        </a:lnTo>
                        <a:lnTo>
                          <a:pt x="24" y="27"/>
                        </a:lnTo>
                        <a:lnTo>
                          <a:pt x="42" y="5"/>
                        </a:lnTo>
                        <a:lnTo>
                          <a:pt x="42" y="4"/>
                        </a:lnTo>
                        <a:lnTo>
                          <a:pt x="45" y="3"/>
                        </a:lnTo>
                        <a:lnTo>
                          <a:pt x="46" y="3"/>
                        </a:lnTo>
                        <a:lnTo>
                          <a:pt x="47" y="3"/>
                        </a:lnTo>
                        <a:lnTo>
                          <a:pt x="47" y="2"/>
                        </a:lnTo>
                        <a:lnTo>
                          <a:pt x="48" y="2"/>
                        </a:lnTo>
                        <a:lnTo>
                          <a:pt x="48" y="1"/>
                        </a:lnTo>
                        <a:lnTo>
                          <a:pt x="48" y="0"/>
                        </a:lnTo>
                        <a:lnTo>
                          <a:pt x="49" y="0"/>
                        </a:lnTo>
                        <a:lnTo>
                          <a:pt x="49" y="2"/>
                        </a:lnTo>
                        <a:lnTo>
                          <a:pt x="49" y="3"/>
                        </a:lnTo>
                        <a:lnTo>
                          <a:pt x="49" y="4"/>
                        </a:lnTo>
                        <a:lnTo>
                          <a:pt x="50" y="4"/>
                        </a:lnTo>
                        <a:lnTo>
                          <a:pt x="50" y="5"/>
                        </a:lnTo>
                        <a:lnTo>
                          <a:pt x="51" y="7"/>
                        </a:lnTo>
                        <a:lnTo>
                          <a:pt x="51" y="8"/>
                        </a:lnTo>
                        <a:lnTo>
                          <a:pt x="52" y="9"/>
                        </a:lnTo>
                        <a:lnTo>
                          <a:pt x="52" y="10"/>
                        </a:lnTo>
                        <a:lnTo>
                          <a:pt x="53" y="11"/>
                        </a:lnTo>
                        <a:lnTo>
                          <a:pt x="54" y="12"/>
                        </a:lnTo>
                        <a:lnTo>
                          <a:pt x="55" y="12"/>
                        </a:lnTo>
                        <a:lnTo>
                          <a:pt x="55" y="13"/>
                        </a:lnTo>
                        <a:lnTo>
                          <a:pt x="57" y="14"/>
                        </a:lnTo>
                        <a:lnTo>
                          <a:pt x="58" y="15"/>
                        </a:lnTo>
                        <a:lnTo>
                          <a:pt x="59" y="15"/>
                        </a:lnTo>
                        <a:lnTo>
                          <a:pt x="61" y="15"/>
                        </a:lnTo>
                        <a:lnTo>
                          <a:pt x="63" y="16"/>
                        </a:lnTo>
                        <a:lnTo>
                          <a:pt x="66" y="18"/>
                        </a:lnTo>
                        <a:lnTo>
                          <a:pt x="67" y="18"/>
                        </a:lnTo>
                        <a:lnTo>
                          <a:pt x="71" y="21"/>
                        </a:lnTo>
                        <a:lnTo>
                          <a:pt x="72" y="21"/>
                        </a:lnTo>
                        <a:lnTo>
                          <a:pt x="73" y="22"/>
                        </a:lnTo>
                        <a:lnTo>
                          <a:pt x="74" y="22"/>
                        </a:lnTo>
                        <a:lnTo>
                          <a:pt x="76" y="23"/>
                        </a:lnTo>
                        <a:lnTo>
                          <a:pt x="78" y="25"/>
                        </a:lnTo>
                        <a:lnTo>
                          <a:pt x="80" y="27"/>
                        </a:lnTo>
                        <a:lnTo>
                          <a:pt x="82" y="28"/>
                        </a:lnTo>
                        <a:lnTo>
                          <a:pt x="83" y="29"/>
                        </a:lnTo>
                        <a:lnTo>
                          <a:pt x="84" y="30"/>
                        </a:lnTo>
                        <a:lnTo>
                          <a:pt x="85" y="30"/>
                        </a:lnTo>
                        <a:lnTo>
                          <a:pt x="88" y="31"/>
                        </a:lnTo>
                        <a:lnTo>
                          <a:pt x="90" y="32"/>
                        </a:lnTo>
                        <a:lnTo>
                          <a:pt x="90" y="33"/>
                        </a:lnTo>
                        <a:lnTo>
                          <a:pt x="92" y="33"/>
                        </a:lnTo>
                        <a:lnTo>
                          <a:pt x="94" y="34"/>
                        </a:lnTo>
                        <a:lnTo>
                          <a:pt x="97" y="36"/>
                        </a:lnTo>
                        <a:lnTo>
                          <a:pt x="98" y="36"/>
                        </a:lnTo>
                        <a:lnTo>
                          <a:pt x="99" y="37"/>
                        </a:lnTo>
                        <a:lnTo>
                          <a:pt x="100" y="37"/>
                        </a:lnTo>
                        <a:lnTo>
                          <a:pt x="101" y="37"/>
                        </a:lnTo>
                        <a:lnTo>
                          <a:pt x="103" y="38"/>
                        </a:lnTo>
                        <a:lnTo>
                          <a:pt x="106" y="39"/>
                        </a:lnTo>
                        <a:lnTo>
                          <a:pt x="107" y="40"/>
                        </a:lnTo>
                        <a:lnTo>
                          <a:pt x="108" y="40"/>
                        </a:lnTo>
                        <a:lnTo>
                          <a:pt x="109" y="41"/>
                        </a:lnTo>
                        <a:lnTo>
                          <a:pt x="110" y="42"/>
                        </a:lnTo>
                        <a:lnTo>
                          <a:pt x="111" y="43"/>
                        </a:lnTo>
                        <a:lnTo>
                          <a:pt x="112" y="43"/>
                        </a:lnTo>
                        <a:lnTo>
                          <a:pt x="114" y="44"/>
                        </a:lnTo>
                        <a:lnTo>
                          <a:pt x="115" y="44"/>
                        </a:lnTo>
                        <a:lnTo>
                          <a:pt x="116" y="44"/>
                        </a:lnTo>
                        <a:lnTo>
                          <a:pt x="118" y="43"/>
                        </a:lnTo>
                        <a:lnTo>
                          <a:pt x="119" y="43"/>
                        </a:lnTo>
                        <a:lnTo>
                          <a:pt x="121" y="44"/>
                        </a:lnTo>
                        <a:lnTo>
                          <a:pt x="122" y="45"/>
                        </a:lnTo>
                        <a:lnTo>
                          <a:pt x="124" y="46"/>
                        </a:lnTo>
                        <a:lnTo>
                          <a:pt x="125" y="47"/>
                        </a:lnTo>
                        <a:lnTo>
                          <a:pt x="125" y="48"/>
                        </a:lnTo>
                        <a:lnTo>
                          <a:pt x="126" y="49"/>
                        </a:lnTo>
                        <a:lnTo>
                          <a:pt x="127" y="50"/>
                        </a:lnTo>
                        <a:lnTo>
                          <a:pt x="127" y="51"/>
                        </a:lnTo>
                        <a:lnTo>
                          <a:pt x="127" y="52"/>
                        </a:lnTo>
                        <a:lnTo>
                          <a:pt x="126" y="55"/>
                        </a:lnTo>
                        <a:lnTo>
                          <a:pt x="125" y="56"/>
                        </a:lnTo>
                        <a:lnTo>
                          <a:pt x="125" y="57"/>
                        </a:lnTo>
                        <a:lnTo>
                          <a:pt x="124" y="58"/>
                        </a:lnTo>
                        <a:lnTo>
                          <a:pt x="124" y="59"/>
                        </a:lnTo>
                        <a:lnTo>
                          <a:pt x="123" y="61"/>
                        </a:lnTo>
                        <a:lnTo>
                          <a:pt x="124" y="62"/>
                        </a:lnTo>
                        <a:lnTo>
                          <a:pt x="125" y="62"/>
                        </a:lnTo>
                        <a:lnTo>
                          <a:pt x="126" y="62"/>
                        </a:lnTo>
                        <a:lnTo>
                          <a:pt x="127" y="61"/>
                        </a:lnTo>
                        <a:lnTo>
                          <a:pt x="128" y="61"/>
                        </a:lnTo>
                        <a:lnTo>
                          <a:pt x="129" y="60"/>
                        </a:lnTo>
                        <a:lnTo>
                          <a:pt x="130" y="60"/>
                        </a:lnTo>
                        <a:lnTo>
                          <a:pt x="131" y="61"/>
                        </a:lnTo>
                        <a:lnTo>
                          <a:pt x="133" y="61"/>
                        </a:lnTo>
                        <a:lnTo>
                          <a:pt x="134" y="61"/>
                        </a:lnTo>
                        <a:lnTo>
                          <a:pt x="135" y="63"/>
                        </a:lnTo>
                        <a:lnTo>
                          <a:pt x="135" y="64"/>
                        </a:lnTo>
                        <a:lnTo>
                          <a:pt x="136" y="66"/>
                        </a:lnTo>
                        <a:lnTo>
                          <a:pt x="136" y="67"/>
                        </a:lnTo>
                        <a:lnTo>
                          <a:pt x="135" y="67"/>
                        </a:lnTo>
                        <a:lnTo>
                          <a:pt x="134" y="68"/>
                        </a:lnTo>
                        <a:lnTo>
                          <a:pt x="134" y="69"/>
                        </a:lnTo>
                        <a:lnTo>
                          <a:pt x="135" y="71"/>
                        </a:lnTo>
                        <a:lnTo>
                          <a:pt x="135" y="73"/>
                        </a:lnTo>
                        <a:lnTo>
                          <a:pt x="136" y="73"/>
                        </a:lnTo>
                        <a:lnTo>
                          <a:pt x="136" y="74"/>
                        </a:lnTo>
                        <a:lnTo>
                          <a:pt x="137" y="75"/>
                        </a:lnTo>
                        <a:lnTo>
                          <a:pt x="137" y="76"/>
                        </a:lnTo>
                        <a:lnTo>
                          <a:pt x="137" y="77"/>
                        </a:lnTo>
                        <a:lnTo>
                          <a:pt x="136" y="78"/>
                        </a:lnTo>
                        <a:lnTo>
                          <a:pt x="136" y="79"/>
                        </a:lnTo>
                        <a:lnTo>
                          <a:pt x="135" y="79"/>
                        </a:lnTo>
                        <a:lnTo>
                          <a:pt x="134" y="80"/>
                        </a:lnTo>
                        <a:lnTo>
                          <a:pt x="134" y="81"/>
                        </a:lnTo>
                        <a:lnTo>
                          <a:pt x="135" y="82"/>
                        </a:lnTo>
                        <a:lnTo>
                          <a:pt x="135" y="83"/>
                        </a:lnTo>
                        <a:lnTo>
                          <a:pt x="136" y="84"/>
                        </a:lnTo>
                        <a:lnTo>
                          <a:pt x="137" y="85"/>
                        </a:lnTo>
                        <a:lnTo>
                          <a:pt x="138" y="85"/>
                        </a:lnTo>
                        <a:lnTo>
                          <a:pt x="138" y="86"/>
                        </a:lnTo>
                        <a:lnTo>
                          <a:pt x="139" y="87"/>
                        </a:lnTo>
                        <a:lnTo>
                          <a:pt x="139" y="88"/>
                        </a:lnTo>
                        <a:lnTo>
                          <a:pt x="139" y="89"/>
                        </a:lnTo>
                        <a:lnTo>
                          <a:pt x="138" y="89"/>
                        </a:lnTo>
                        <a:lnTo>
                          <a:pt x="137" y="89"/>
                        </a:lnTo>
                        <a:lnTo>
                          <a:pt x="136" y="88"/>
                        </a:lnTo>
                        <a:lnTo>
                          <a:pt x="134" y="88"/>
                        </a:lnTo>
                        <a:lnTo>
                          <a:pt x="133" y="88"/>
                        </a:lnTo>
                        <a:lnTo>
                          <a:pt x="132" y="89"/>
                        </a:lnTo>
                        <a:lnTo>
                          <a:pt x="132" y="90"/>
                        </a:lnTo>
                        <a:lnTo>
                          <a:pt x="132" y="91"/>
                        </a:lnTo>
                        <a:lnTo>
                          <a:pt x="133" y="91"/>
                        </a:lnTo>
                        <a:lnTo>
                          <a:pt x="135" y="93"/>
                        </a:lnTo>
                        <a:lnTo>
                          <a:pt x="136" y="94"/>
                        </a:lnTo>
                        <a:lnTo>
                          <a:pt x="136" y="95"/>
                        </a:lnTo>
                        <a:lnTo>
                          <a:pt x="135" y="95"/>
                        </a:lnTo>
                        <a:lnTo>
                          <a:pt x="134" y="94"/>
                        </a:lnTo>
                        <a:lnTo>
                          <a:pt x="133" y="94"/>
                        </a:lnTo>
                        <a:lnTo>
                          <a:pt x="132" y="93"/>
                        </a:lnTo>
                        <a:lnTo>
                          <a:pt x="131" y="93"/>
                        </a:lnTo>
                        <a:lnTo>
                          <a:pt x="131" y="94"/>
                        </a:lnTo>
                        <a:lnTo>
                          <a:pt x="131" y="96"/>
                        </a:lnTo>
                        <a:lnTo>
                          <a:pt x="131" y="97"/>
                        </a:lnTo>
                        <a:lnTo>
                          <a:pt x="131" y="98"/>
                        </a:lnTo>
                        <a:lnTo>
                          <a:pt x="132" y="100"/>
                        </a:lnTo>
                        <a:lnTo>
                          <a:pt x="132" y="101"/>
                        </a:lnTo>
                        <a:lnTo>
                          <a:pt x="133" y="102"/>
                        </a:lnTo>
                        <a:lnTo>
                          <a:pt x="134" y="103"/>
                        </a:lnTo>
                        <a:lnTo>
                          <a:pt x="135" y="104"/>
                        </a:lnTo>
                        <a:lnTo>
                          <a:pt x="136" y="105"/>
                        </a:lnTo>
                        <a:lnTo>
                          <a:pt x="136" y="106"/>
                        </a:lnTo>
                        <a:lnTo>
                          <a:pt x="138" y="107"/>
                        </a:lnTo>
                        <a:lnTo>
                          <a:pt x="139" y="108"/>
                        </a:lnTo>
                        <a:lnTo>
                          <a:pt x="140" y="108"/>
                        </a:lnTo>
                        <a:lnTo>
                          <a:pt x="141" y="108"/>
                        </a:lnTo>
                        <a:lnTo>
                          <a:pt x="142" y="109"/>
                        </a:lnTo>
                        <a:lnTo>
                          <a:pt x="144" y="110"/>
                        </a:lnTo>
                        <a:lnTo>
                          <a:pt x="145" y="110"/>
                        </a:lnTo>
                        <a:lnTo>
                          <a:pt x="147" y="110"/>
                        </a:lnTo>
                        <a:lnTo>
                          <a:pt x="148" y="110"/>
                        </a:lnTo>
                        <a:lnTo>
                          <a:pt x="150" y="110"/>
                        </a:lnTo>
                        <a:lnTo>
                          <a:pt x="151" y="110"/>
                        </a:lnTo>
                        <a:lnTo>
                          <a:pt x="152" y="109"/>
                        </a:lnTo>
                        <a:lnTo>
                          <a:pt x="152" y="108"/>
                        </a:lnTo>
                        <a:lnTo>
                          <a:pt x="153" y="107"/>
                        </a:lnTo>
                        <a:lnTo>
                          <a:pt x="154" y="106"/>
                        </a:lnTo>
                        <a:lnTo>
                          <a:pt x="154" y="105"/>
                        </a:lnTo>
                        <a:lnTo>
                          <a:pt x="154" y="104"/>
                        </a:lnTo>
                        <a:lnTo>
                          <a:pt x="155" y="103"/>
                        </a:lnTo>
                        <a:lnTo>
                          <a:pt x="156" y="103"/>
                        </a:lnTo>
                        <a:lnTo>
                          <a:pt x="157" y="103"/>
                        </a:lnTo>
                        <a:lnTo>
                          <a:pt x="158" y="103"/>
                        </a:lnTo>
                        <a:lnTo>
                          <a:pt x="160" y="104"/>
                        </a:lnTo>
                        <a:lnTo>
                          <a:pt x="162" y="104"/>
                        </a:lnTo>
                        <a:lnTo>
                          <a:pt x="164" y="104"/>
                        </a:lnTo>
                        <a:lnTo>
                          <a:pt x="165" y="104"/>
                        </a:lnTo>
                        <a:lnTo>
                          <a:pt x="166" y="104"/>
                        </a:lnTo>
                        <a:lnTo>
                          <a:pt x="167" y="105"/>
                        </a:lnTo>
                        <a:lnTo>
                          <a:pt x="168" y="105"/>
                        </a:lnTo>
                        <a:lnTo>
                          <a:pt x="169" y="106"/>
                        </a:lnTo>
                        <a:lnTo>
                          <a:pt x="170" y="106"/>
                        </a:lnTo>
                        <a:lnTo>
                          <a:pt x="171" y="106"/>
                        </a:lnTo>
                        <a:lnTo>
                          <a:pt x="172" y="105"/>
                        </a:lnTo>
                        <a:lnTo>
                          <a:pt x="173" y="104"/>
                        </a:lnTo>
                        <a:lnTo>
                          <a:pt x="174" y="102"/>
                        </a:lnTo>
                        <a:lnTo>
                          <a:pt x="175" y="102"/>
                        </a:lnTo>
                        <a:lnTo>
                          <a:pt x="176" y="101"/>
                        </a:lnTo>
                        <a:lnTo>
                          <a:pt x="177" y="101"/>
                        </a:lnTo>
                        <a:lnTo>
                          <a:pt x="177" y="102"/>
                        </a:lnTo>
                        <a:lnTo>
                          <a:pt x="178" y="103"/>
                        </a:lnTo>
                        <a:lnTo>
                          <a:pt x="179" y="106"/>
                        </a:lnTo>
                        <a:lnTo>
                          <a:pt x="179" y="108"/>
                        </a:lnTo>
                        <a:lnTo>
                          <a:pt x="179" y="109"/>
                        </a:lnTo>
                        <a:lnTo>
                          <a:pt x="180" y="111"/>
                        </a:lnTo>
                        <a:lnTo>
                          <a:pt x="181" y="112"/>
                        </a:lnTo>
                        <a:lnTo>
                          <a:pt x="182" y="113"/>
                        </a:lnTo>
                        <a:lnTo>
                          <a:pt x="183" y="113"/>
                        </a:lnTo>
                        <a:lnTo>
                          <a:pt x="184" y="112"/>
                        </a:lnTo>
                        <a:lnTo>
                          <a:pt x="185" y="111"/>
                        </a:lnTo>
                        <a:lnTo>
                          <a:pt x="186" y="110"/>
                        </a:lnTo>
                        <a:lnTo>
                          <a:pt x="187" y="109"/>
                        </a:lnTo>
                        <a:lnTo>
                          <a:pt x="188" y="110"/>
                        </a:lnTo>
                        <a:lnTo>
                          <a:pt x="189" y="110"/>
                        </a:lnTo>
                        <a:lnTo>
                          <a:pt x="189" y="111"/>
                        </a:lnTo>
                        <a:lnTo>
                          <a:pt x="190" y="110"/>
                        </a:lnTo>
                        <a:lnTo>
                          <a:pt x="191" y="109"/>
                        </a:lnTo>
                        <a:lnTo>
                          <a:pt x="192" y="108"/>
                        </a:lnTo>
                        <a:lnTo>
                          <a:pt x="192" y="107"/>
                        </a:lnTo>
                        <a:lnTo>
                          <a:pt x="193" y="107"/>
                        </a:lnTo>
                        <a:lnTo>
                          <a:pt x="194" y="107"/>
                        </a:lnTo>
                        <a:lnTo>
                          <a:pt x="194" y="106"/>
                        </a:lnTo>
                        <a:lnTo>
                          <a:pt x="195" y="107"/>
                        </a:lnTo>
                        <a:lnTo>
                          <a:pt x="196" y="108"/>
                        </a:lnTo>
                        <a:lnTo>
                          <a:pt x="197" y="109"/>
                        </a:lnTo>
                        <a:lnTo>
                          <a:pt x="199" y="111"/>
                        </a:lnTo>
                        <a:lnTo>
                          <a:pt x="200" y="112"/>
                        </a:lnTo>
                        <a:lnTo>
                          <a:pt x="200" y="113"/>
                        </a:lnTo>
                        <a:lnTo>
                          <a:pt x="201" y="113"/>
                        </a:lnTo>
                        <a:lnTo>
                          <a:pt x="201" y="112"/>
                        </a:lnTo>
                        <a:lnTo>
                          <a:pt x="202" y="112"/>
                        </a:lnTo>
                        <a:lnTo>
                          <a:pt x="202" y="111"/>
                        </a:lnTo>
                        <a:lnTo>
                          <a:pt x="201" y="110"/>
                        </a:lnTo>
                        <a:lnTo>
                          <a:pt x="202" y="110"/>
                        </a:lnTo>
                        <a:lnTo>
                          <a:pt x="203" y="109"/>
                        </a:lnTo>
                        <a:lnTo>
                          <a:pt x="204" y="109"/>
                        </a:lnTo>
                        <a:lnTo>
                          <a:pt x="205" y="108"/>
                        </a:lnTo>
                        <a:lnTo>
                          <a:pt x="205" y="107"/>
                        </a:lnTo>
                        <a:lnTo>
                          <a:pt x="206" y="107"/>
                        </a:lnTo>
                        <a:lnTo>
                          <a:pt x="206" y="108"/>
                        </a:lnTo>
                        <a:lnTo>
                          <a:pt x="207" y="108"/>
                        </a:lnTo>
                        <a:lnTo>
                          <a:pt x="208" y="107"/>
                        </a:lnTo>
                        <a:lnTo>
                          <a:pt x="209" y="106"/>
                        </a:lnTo>
                        <a:lnTo>
                          <a:pt x="209" y="105"/>
                        </a:lnTo>
                        <a:lnTo>
                          <a:pt x="209" y="104"/>
                        </a:lnTo>
                        <a:lnTo>
                          <a:pt x="208" y="103"/>
                        </a:lnTo>
                        <a:lnTo>
                          <a:pt x="208" y="102"/>
                        </a:lnTo>
                        <a:lnTo>
                          <a:pt x="209" y="102"/>
                        </a:lnTo>
                        <a:lnTo>
                          <a:pt x="211" y="104"/>
                        </a:lnTo>
                        <a:lnTo>
                          <a:pt x="212" y="105"/>
                        </a:lnTo>
                        <a:lnTo>
                          <a:pt x="213" y="105"/>
                        </a:lnTo>
                        <a:lnTo>
                          <a:pt x="214" y="105"/>
                        </a:lnTo>
                        <a:lnTo>
                          <a:pt x="217" y="104"/>
                        </a:lnTo>
                        <a:lnTo>
                          <a:pt x="218" y="103"/>
                        </a:lnTo>
                        <a:lnTo>
                          <a:pt x="218" y="102"/>
                        </a:lnTo>
                        <a:lnTo>
                          <a:pt x="218" y="101"/>
                        </a:lnTo>
                        <a:lnTo>
                          <a:pt x="217" y="100"/>
                        </a:lnTo>
                        <a:lnTo>
                          <a:pt x="216" y="100"/>
                        </a:lnTo>
                        <a:lnTo>
                          <a:pt x="215" y="99"/>
                        </a:lnTo>
                        <a:lnTo>
                          <a:pt x="215" y="98"/>
                        </a:lnTo>
                        <a:lnTo>
                          <a:pt x="215" y="97"/>
                        </a:lnTo>
                        <a:lnTo>
                          <a:pt x="216" y="97"/>
                        </a:lnTo>
                        <a:lnTo>
                          <a:pt x="217" y="98"/>
                        </a:lnTo>
                        <a:lnTo>
                          <a:pt x="218" y="100"/>
                        </a:lnTo>
                        <a:lnTo>
                          <a:pt x="219" y="101"/>
                        </a:lnTo>
                        <a:lnTo>
                          <a:pt x="220" y="101"/>
                        </a:lnTo>
                        <a:lnTo>
                          <a:pt x="221" y="102"/>
                        </a:lnTo>
                        <a:lnTo>
                          <a:pt x="223" y="102"/>
                        </a:lnTo>
                        <a:lnTo>
                          <a:pt x="223" y="101"/>
                        </a:lnTo>
                        <a:lnTo>
                          <a:pt x="224" y="100"/>
                        </a:lnTo>
                        <a:lnTo>
                          <a:pt x="224" y="99"/>
                        </a:lnTo>
                        <a:lnTo>
                          <a:pt x="224" y="97"/>
                        </a:lnTo>
                        <a:lnTo>
                          <a:pt x="224" y="96"/>
                        </a:lnTo>
                        <a:lnTo>
                          <a:pt x="225" y="96"/>
                        </a:lnTo>
                        <a:lnTo>
                          <a:pt x="226" y="96"/>
                        </a:lnTo>
                        <a:lnTo>
                          <a:pt x="227" y="97"/>
                        </a:lnTo>
                        <a:lnTo>
                          <a:pt x="228" y="97"/>
                        </a:lnTo>
                        <a:lnTo>
                          <a:pt x="230" y="96"/>
                        </a:lnTo>
                        <a:lnTo>
                          <a:pt x="231" y="97"/>
                        </a:lnTo>
                        <a:lnTo>
                          <a:pt x="232" y="97"/>
                        </a:lnTo>
                        <a:lnTo>
                          <a:pt x="233" y="98"/>
                        </a:lnTo>
                        <a:lnTo>
                          <a:pt x="233" y="101"/>
                        </a:lnTo>
                        <a:lnTo>
                          <a:pt x="234" y="102"/>
                        </a:lnTo>
                        <a:lnTo>
                          <a:pt x="235" y="104"/>
                        </a:lnTo>
                        <a:lnTo>
                          <a:pt x="235" y="105"/>
                        </a:lnTo>
                        <a:lnTo>
                          <a:pt x="235" y="106"/>
                        </a:lnTo>
                        <a:lnTo>
                          <a:pt x="235" y="108"/>
                        </a:lnTo>
                        <a:lnTo>
                          <a:pt x="236" y="108"/>
                        </a:lnTo>
                        <a:lnTo>
                          <a:pt x="237" y="108"/>
                        </a:lnTo>
                        <a:lnTo>
                          <a:pt x="238" y="108"/>
                        </a:lnTo>
                        <a:lnTo>
                          <a:pt x="240" y="108"/>
                        </a:lnTo>
                        <a:lnTo>
                          <a:pt x="242" y="108"/>
                        </a:lnTo>
                        <a:lnTo>
                          <a:pt x="243" y="108"/>
                        </a:lnTo>
                        <a:lnTo>
                          <a:pt x="243" y="110"/>
                        </a:lnTo>
                        <a:lnTo>
                          <a:pt x="242" y="111"/>
                        </a:lnTo>
                        <a:lnTo>
                          <a:pt x="242" y="112"/>
                        </a:lnTo>
                        <a:lnTo>
                          <a:pt x="241" y="114"/>
                        </a:lnTo>
                        <a:lnTo>
                          <a:pt x="241" y="115"/>
                        </a:lnTo>
                        <a:lnTo>
                          <a:pt x="241" y="117"/>
                        </a:lnTo>
                        <a:lnTo>
                          <a:pt x="241" y="118"/>
                        </a:lnTo>
                        <a:lnTo>
                          <a:pt x="242" y="118"/>
                        </a:lnTo>
                        <a:lnTo>
                          <a:pt x="242" y="117"/>
                        </a:lnTo>
                        <a:lnTo>
                          <a:pt x="243" y="117"/>
                        </a:lnTo>
                        <a:lnTo>
                          <a:pt x="243" y="118"/>
                        </a:lnTo>
                        <a:lnTo>
                          <a:pt x="243" y="119"/>
                        </a:lnTo>
                        <a:lnTo>
                          <a:pt x="243" y="120"/>
                        </a:lnTo>
                        <a:lnTo>
                          <a:pt x="243" y="121"/>
                        </a:lnTo>
                        <a:lnTo>
                          <a:pt x="244" y="123"/>
                        </a:lnTo>
                        <a:lnTo>
                          <a:pt x="244" y="124"/>
                        </a:lnTo>
                        <a:lnTo>
                          <a:pt x="243" y="125"/>
                        </a:lnTo>
                        <a:lnTo>
                          <a:pt x="241" y="126"/>
                        </a:lnTo>
                        <a:lnTo>
                          <a:pt x="241" y="127"/>
                        </a:lnTo>
                        <a:lnTo>
                          <a:pt x="241" y="128"/>
                        </a:lnTo>
                        <a:lnTo>
                          <a:pt x="242" y="128"/>
                        </a:lnTo>
                        <a:lnTo>
                          <a:pt x="243" y="128"/>
                        </a:lnTo>
                        <a:lnTo>
                          <a:pt x="244" y="128"/>
                        </a:lnTo>
                        <a:lnTo>
                          <a:pt x="245" y="129"/>
                        </a:lnTo>
                        <a:lnTo>
                          <a:pt x="245" y="131"/>
                        </a:lnTo>
                        <a:lnTo>
                          <a:pt x="246" y="131"/>
                        </a:lnTo>
                        <a:lnTo>
                          <a:pt x="246" y="132"/>
                        </a:lnTo>
                        <a:lnTo>
                          <a:pt x="245" y="133"/>
                        </a:lnTo>
                        <a:lnTo>
                          <a:pt x="245" y="134"/>
                        </a:lnTo>
                        <a:lnTo>
                          <a:pt x="245" y="135"/>
                        </a:lnTo>
                        <a:lnTo>
                          <a:pt x="245" y="136"/>
                        </a:lnTo>
                        <a:lnTo>
                          <a:pt x="246" y="137"/>
                        </a:lnTo>
                        <a:lnTo>
                          <a:pt x="247" y="137"/>
                        </a:lnTo>
                        <a:lnTo>
                          <a:pt x="247" y="138"/>
                        </a:lnTo>
                        <a:lnTo>
                          <a:pt x="247" y="139"/>
                        </a:lnTo>
                        <a:lnTo>
                          <a:pt x="246" y="139"/>
                        </a:lnTo>
                        <a:lnTo>
                          <a:pt x="245" y="139"/>
                        </a:lnTo>
                        <a:lnTo>
                          <a:pt x="245" y="138"/>
                        </a:lnTo>
                        <a:lnTo>
                          <a:pt x="244" y="137"/>
                        </a:lnTo>
                        <a:lnTo>
                          <a:pt x="243" y="137"/>
                        </a:lnTo>
                        <a:lnTo>
                          <a:pt x="242" y="137"/>
                        </a:lnTo>
                        <a:lnTo>
                          <a:pt x="241" y="137"/>
                        </a:lnTo>
                        <a:lnTo>
                          <a:pt x="239" y="138"/>
                        </a:lnTo>
                        <a:lnTo>
                          <a:pt x="237" y="138"/>
                        </a:lnTo>
                        <a:lnTo>
                          <a:pt x="237" y="139"/>
                        </a:lnTo>
                        <a:lnTo>
                          <a:pt x="237" y="140"/>
                        </a:lnTo>
                        <a:lnTo>
                          <a:pt x="237" y="141"/>
                        </a:lnTo>
                        <a:lnTo>
                          <a:pt x="238" y="142"/>
                        </a:lnTo>
                        <a:lnTo>
                          <a:pt x="238" y="143"/>
                        </a:lnTo>
                        <a:lnTo>
                          <a:pt x="239" y="143"/>
                        </a:lnTo>
                        <a:lnTo>
                          <a:pt x="240" y="144"/>
                        </a:lnTo>
                        <a:lnTo>
                          <a:pt x="241" y="145"/>
                        </a:lnTo>
                        <a:lnTo>
                          <a:pt x="241" y="146"/>
                        </a:lnTo>
                        <a:lnTo>
                          <a:pt x="241" y="147"/>
                        </a:lnTo>
                        <a:lnTo>
                          <a:pt x="241" y="148"/>
                        </a:lnTo>
                        <a:lnTo>
                          <a:pt x="239" y="148"/>
                        </a:lnTo>
                        <a:lnTo>
                          <a:pt x="238" y="149"/>
                        </a:lnTo>
                        <a:lnTo>
                          <a:pt x="237" y="150"/>
                        </a:lnTo>
                        <a:lnTo>
                          <a:pt x="236" y="151"/>
                        </a:lnTo>
                        <a:lnTo>
                          <a:pt x="235" y="152"/>
                        </a:lnTo>
                        <a:lnTo>
                          <a:pt x="235" y="151"/>
                        </a:lnTo>
                        <a:lnTo>
                          <a:pt x="234" y="151"/>
                        </a:lnTo>
                        <a:lnTo>
                          <a:pt x="233" y="151"/>
                        </a:lnTo>
                        <a:lnTo>
                          <a:pt x="232" y="151"/>
                        </a:lnTo>
                        <a:lnTo>
                          <a:pt x="232" y="152"/>
                        </a:lnTo>
                        <a:lnTo>
                          <a:pt x="233" y="153"/>
                        </a:lnTo>
                        <a:lnTo>
                          <a:pt x="235" y="155"/>
                        </a:lnTo>
                        <a:lnTo>
                          <a:pt x="235" y="156"/>
                        </a:lnTo>
                        <a:lnTo>
                          <a:pt x="235" y="157"/>
                        </a:lnTo>
                        <a:lnTo>
                          <a:pt x="235" y="158"/>
                        </a:lnTo>
                        <a:lnTo>
                          <a:pt x="235" y="159"/>
                        </a:lnTo>
                        <a:lnTo>
                          <a:pt x="235" y="160"/>
                        </a:lnTo>
                        <a:lnTo>
                          <a:pt x="234" y="160"/>
                        </a:lnTo>
                        <a:lnTo>
                          <a:pt x="233" y="160"/>
                        </a:lnTo>
                        <a:lnTo>
                          <a:pt x="233" y="161"/>
                        </a:lnTo>
                        <a:lnTo>
                          <a:pt x="234" y="162"/>
                        </a:lnTo>
                        <a:lnTo>
                          <a:pt x="235" y="162"/>
                        </a:lnTo>
                        <a:lnTo>
                          <a:pt x="236" y="163"/>
                        </a:lnTo>
                        <a:lnTo>
                          <a:pt x="238" y="165"/>
                        </a:lnTo>
                        <a:lnTo>
                          <a:pt x="239" y="165"/>
                        </a:lnTo>
                        <a:lnTo>
                          <a:pt x="240" y="166"/>
                        </a:lnTo>
                        <a:lnTo>
                          <a:pt x="242" y="166"/>
                        </a:lnTo>
                        <a:lnTo>
                          <a:pt x="243" y="165"/>
                        </a:lnTo>
                        <a:lnTo>
                          <a:pt x="244" y="165"/>
                        </a:lnTo>
                        <a:lnTo>
                          <a:pt x="245" y="164"/>
                        </a:lnTo>
                        <a:lnTo>
                          <a:pt x="248" y="163"/>
                        </a:lnTo>
                        <a:lnTo>
                          <a:pt x="250" y="161"/>
                        </a:lnTo>
                        <a:lnTo>
                          <a:pt x="252" y="161"/>
                        </a:lnTo>
                        <a:lnTo>
                          <a:pt x="254" y="161"/>
                        </a:lnTo>
                        <a:lnTo>
                          <a:pt x="255" y="161"/>
                        </a:lnTo>
                        <a:lnTo>
                          <a:pt x="256" y="161"/>
                        </a:lnTo>
                        <a:lnTo>
                          <a:pt x="256" y="162"/>
                        </a:lnTo>
                        <a:lnTo>
                          <a:pt x="257" y="163"/>
                        </a:lnTo>
                        <a:lnTo>
                          <a:pt x="258" y="164"/>
                        </a:lnTo>
                        <a:lnTo>
                          <a:pt x="259" y="164"/>
                        </a:lnTo>
                        <a:lnTo>
                          <a:pt x="260" y="162"/>
                        </a:lnTo>
                        <a:lnTo>
                          <a:pt x="261" y="161"/>
                        </a:lnTo>
                        <a:lnTo>
                          <a:pt x="262" y="160"/>
                        </a:lnTo>
                        <a:lnTo>
                          <a:pt x="263" y="160"/>
                        </a:lnTo>
                        <a:lnTo>
                          <a:pt x="264" y="160"/>
                        </a:lnTo>
                        <a:lnTo>
                          <a:pt x="265" y="160"/>
                        </a:lnTo>
                        <a:lnTo>
                          <a:pt x="266" y="160"/>
                        </a:lnTo>
                        <a:lnTo>
                          <a:pt x="267" y="159"/>
                        </a:lnTo>
                        <a:lnTo>
                          <a:pt x="268" y="157"/>
                        </a:lnTo>
                        <a:lnTo>
                          <a:pt x="269" y="156"/>
                        </a:lnTo>
                        <a:lnTo>
                          <a:pt x="269" y="155"/>
                        </a:lnTo>
                        <a:lnTo>
                          <a:pt x="270" y="154"/>
                        </a:lnTo>
                        <a:lnTo>
                          <a:pt x="270" y="151"/>
                        </a:lnTo>
                        <a:lnTo>
                          <a:pt x="269" y="151"/>
                        </a:lnTo>
                        <a:lnTo>
                          <a:pt x="269" y="150"/>
                        </a:lnTo>
                        <a:lnTo>
                          <a:pt x="270" y="149"/>
                        </a:lnTo>
                        <a:lnTo>
                          <a:pt x="271" y="149"/>
                        </a:lnTo>
                        <a:lnTo>
                          <a:pt x="272" y="149"/>
                        </a:lnTo>
                        <a:lnTo>
                          <a:pt x="272" y="150"/>
                        </a:lnTo>
                        <a:lnTo>
                          <a:pt x="272" y="151"/>
                        </a:lnTo>
                        <a:lnTo>
                          <a:pt x="273" y="151"/>
                        </a:lnTo>
                        <a:lnTo>
                          <a:pt x="273" y="152"/>
                        </a:lnTo>
                        <a:lnTo>
                          <a:pt x="274" y="153"/>
                        </a:lnTo>
                        <a:lnTo>
                          <a:pt x="275" y="152"/>
                        </a:lnTo>
                        <a:lnTo>
                          <a:pt x="275" y="151"/>
                        </a:lnTo>
                        <a:lnTo>
                          <a:pt x="275" y="150"/>
                        </a:lnTo>
                        <a:lnTo>
                          <a:pt x="275" y="149"/>
                        </a:lnTo>
                        <a:lnTo>
                          <a:pt x="276" y="149"/>
                        </a:lnTo>
                        <a:lnTo>
                          <a:pt x="277" y="148"/>
                        </a:lnTo>
                        <a:lnTo>
                          <a:pt x="278" y="147"/>
                        </a:lnTo>
                        <a:lnTo>
                          <a:pt x="279" y="147"/>
                        </a:lnTo>
                        <a:lnTo>
                          <a:pt x="279" y="146"/>
                        </a:lnTo>
                        <a:lnTo>
                          <a:pt x="280" y="146"/>
                        </a:lnTo>
                        <a:lnTo>
                          <a:pt x="280" y="145"/>
                        </a:lnTo>
                        <a:lnTo>
                          <a:pt x="281" y="145"/>
                        </a:lnTo>
                        <a:lnTo>
                          <a:pt x="282" y="144"/>
                        </a:lnTo>
                        <a:lnTo>
                          <a:pt x="283" y="144"/>
                        </a:lnTo>
                        <a:lnTo>
                          <a:pt x="284" y="144"/>
                        </a:lnTo>
                        <a:lnTo>
                          <a:pt x="285" y="144"/>
                        </a:lnTo>
                        <a:lnTo>
                          <a:pt x="286" y="144"/>
                        </a:lnTo>
                        <a:lnTo>
                          <a:pt x="287" y="144"/>
                        </a:lnTo>
                        <a:lnTo>
                          <a:pt x="288" y="143"/>
                        </a:lnTo>
                        <a:lnTo>
                          <a:pt x="288" y="142"/>
                        </a:lnTo>
                        <a:lnTo>
                          <a:pt x="288" y="141"/>
                        </a:lnTo>
                        <a:lnTo>
                          <a:pt x="289" y="140"/>
                        </a:lnTo>
                        <a:lnTo>
                          <a:pt x="290" y="140"/>
                        </a:lnTo>
                        <a:lnTo>
                          <a:pt x="290" y="139"/>
                        </a:lnTo>
                        <a:lnTo>
                          <a:pt x="291" y="138"/>
                        </a:lnTo>
                        <a:lnTo>
                          <a:pt x="292" y="138"/>
                        </a:lnTo>
                        <a:lnTo>
                          <a:pt x="293" y="138"/>
                        </a:lnTo>
                        <a:lnTo>
                          <a:pt x="293" y="137"/>
                        </a:lnTo>
                        <a:lnTo>
                          <a:pt x="294" y="136"/>
                        </a:lnTo>
                        <a:lnTo>
                          <a:pt x="295" y="136"/>
                        </a:lnTo>
                        <a:lnTo>
                          <a:pt x="295" y="135"/>
                        </a:lnTo>
                        <a:lnTo>
                          <a:pt x="295" y="134"/>
                        </a:lnTo>
                        <a:lnTo>
                          <a:pt x="295" y="133"/>
                        </a:lnTo>
                        <a:lnTo>
                          <a:pt x="294" y="133"/>
                        </a:lnTo>
                        <a:lnTo>
                          <a:pt x="295" y="132"/>
                        </a:lnTo>
                        <a:lnTo>
                          <a:pt x="296" y="131"/>
                        </a:lnTo>
                        <a:lnTo>
                          <a:pt x="297" y="131"/>
                        </a:lnTo>
                        <a:lnTo>
                          <a:pt x="298" y="130"/>
                        </a:lnTo>
                        <a:lnTo>
                          <a:pt x="299" y="129"/>
                        </a:lnTo>
                        <a:lnTo>
                          <a:pt x="300" y="129"/>
                        </a:lnTo>
                        <a:lnTo>
                          <a:pt x="302" y="130"/>
                        </a:lnTo>
                        <a:lnTo>
                          <a:pt x="305" y="130"/>
                        </a:lnTo>
                        <a:lnTo>
                          <a:pt x="306" y="130"/>
                        </a:lnTo>
                        <a:lnTo>
                          <a:pt x="308" y="131"/>
                        </a:lnTo>
                        <a:lnTo>
                          <a:pt x="309" y="131"/>
                        </a:lnTo>
                        <a:lnTo>
                          <a:pt x="311" y="131"/>
                        </a:lnTo>
                        <a:lnTo>
                          <a:pt x="313" y="133"/>
                        </a:lnTo>
                        <a:lnTo>
                          <a:pt x="314" y="134"/>
                        </a:lnTo>
                        <a:lnTo>
                          <a:pt x="315" y="135"/>
                        </a:lnTo>
                        <a:lnTo>
                          <a:pt x="315" y="136"/>
                        </a:lnTo>
                        <a:lnTo>
                          <a:pt x="316" y="138"/>
                        </a:lnTo>
                        <a:lnTo>
                          <a:pt x="316" y="139"/>
                        </a:lnTo>
                        <a:lnTo>
                          <a:pt x="316" y="140"/>
                        </a:lnTo>
                        <a:lnTo>
                          <a:pt x="316" y="141"/>
                        </a:lnTo>
                        <a:lnTo>
                          <a:pt x="316" y="142"/>
                        </a:lnTo>
                        <a:lnTo>
                          <a:pt x="317" y="142"/>
                        </a:lnTo>
                        <a:lnTo>
                          <a:pt x="317" y="143"/>
                        </a:lnTo>
                        <a:lnTo>
                          <a:pt x="318" y="143"/>
                        </a:lnTo>
                        <a:lnTo>
                          <a:pt x="318" y="144"/>
                        </a:lnTo>
                        <a:lnTo>
                          <a:pt x="319" y="145"/>
                        </a:lnTo>
                        <a:lnTo>
                          <a:pt x="320" y="146"/>
                        </a:lnTo>
                        <a:lnTo>
                          <a:pt x="321" y="147"/>
                        </a:lnTo>
                        <a:lnTo>
                          <a:pt x="322" y="148"/>
                        </a:lnTo>
                        <a:lnTo>
                          <a:pt x="322" y="149"/>
                        </a:lnTo>
                        <a:lnTo>
                          <a:pt x="323" y="149"/>
                        </a:lnTo>
                        <a:lnTo>
                          <a:pt x="323" y="151"/>
                        </a:lnTo>
                        <a:lnTo>
                          <a:pt x="323" y="152"/>
                        </a:lnTo>
                        <a:lnTo>
                          <a:pt x="323" y="153"/>
                        </a:lnTo>
                        <a:lnTo>
                          <a:pt x="323" y="154"/>
                        </a:lnTo>
                        <a:lnTo>
                          <a:pt x="323" y="155"/>
                        </a:lnTo>
                        <a:lnTo>
                          <a:pt x="324" y="155"/>
                        </a:lnTo>
                        <a:lnTo>
                          <a:pt x="325" y="155"/>
                        </a:lnTo>
                        <a:lnTo>
                          <a:pt x="327" y="156"/>
                        </a:lnTo>
                        <a:lnTo>
                          <a:pt x="328" y="156"/>
                        </a:lnTo>
                        <a:lnTo>
                          <a:pt x="329" y="157"/>
                        </a:lnTo>
                        <a:lnTo>
                          <a:pt x="330" y="158"/>
                        </a:lnTo>
                        <a:lnTo>
                          <a:pt x="330" y="159"/>
                        </a:lnTo>
                        <a:lnTo>
                          <a:pt x="330" y="160"/>
                        </a:lnTo>
                        <a:lnTo>
                          <a:pt x="329" y="160"/>
                        </a:lnTo>
                        <a:lnTo>
                          <a:pt x="328" y="160"/>
                        </a:lnTo>
                        <a:lnTo>
                          <a:pt x="327" y="161"/>
                        </a:lnTo>
                        <a:lnTo>
                          <a:pt x="327" y="162"/>
                        </a:lnTo>
                        <a:lnTo>
                          <a:pt x="326" y="162"/>
                        </a:lnTo>
                        <a:lnTo>
                          <a:pt x="326" y="163"/>
                        </a:lnTo>
                        <a:lnTo>
                          <a:pt x="326" y="164"/>
                        </a:lnTo>
                        <a:lnTo>
                          <a:pt x="326" y="165"/>
                        </a:lnTo>
                        <a:lnTo>
                          <a:pt x="326" y="166"/>
                        </a:lnTo>
                        <a:lnTo>
                          <a:pt x="327" y="166"/>
                        </a:lnTo>
                        <a:lnTo>
                          <a:pt x="327" y="167"/>
                        </a:lnTo>
                        <a:lnTo>
                          <a:pt x="328" y="168"/>
                        </a:lnTo>
                        <a:lnTo>
                          <a:pt x="328" y="169"/>
                        </a:lnTo>
                        <a:lnTo>
                          <a:pt x="328" y="170"/>
                        </a:lnTo>
                        <a:lnTo>
                          <a:pt x="328" y="171"/>
                        </a:lnTo>
                        <a:lnTo>
                          <a:pt x="327" y="172"/>
                        </a:lnTo>
                        <a:lnTo>
                          <a:pt x="325" y="173"/>
                        </a:lnTo>
                        <a:lnTo>
                          <a:pt x="325" y="174"/>
                        </a:lnTo>
                        <a:lnTo>
                          <a:pt x="324" y="176"/>
                        </a:lnTo>
                        <a:lnTo>
                          <a:pt x="324" y="177"/>
                        </a:lnTo>
                        <a:lnTo>
                          <a:pt x="324" y="178"/>
                        </a:lnTo>
                        <a:lnTo>
                          <a:pt x="324" y="179"/>
                        </a:lnTo>
                        <a:lnTo>
                          <a:pt x="324" y="180"/>
                        </a:lnTo>
                        <a:lnTo>
                          <a:pt x="325" y="181"/>
                        </a:lnTo>
                        <a:lnTo>
                          <a:pt x="326" y="181"/>
                        </a:lnTo>
                        <a:lnTo>
                          <a:pt x="328" y="182"/>
                        </a:lnTo>
                        <a:lnTo>
                          <a:pt x="329" y="182"/>
                        </a:lnTo>
                        <a:lnTo>
                          <a:pt x="329" y="183"/>
                        </a:lnTo>
                        <a:lnTo>
                          <a:pt x="330" y="184"/>
                        </a:lnTo>
                        <a:lnTo>
                          <a:pt x="330" y="185"/>
                        </a:lnTo>
                        <a:lnTo>
                          <a:pt x="329" y="186"/>
                        </a:lnTo>
                        <a:lnTo>
                          <a:pt x="328" y="187"/>
                        </a:lnTo>
                        <a:lnTo>
                          <a:pt x="328" y="188"/>
                        </a:lnTo>
                        <a:lnTo>
                          <a:pt x="327" y="188"/>
                        </a:lnTo>
                        <a:lnTo>
                          <a:pt x="325" y="189"/>
                        </a:lnTo>
                        <a:lnTo>
                          <a:pt x="324" y="189"/>
                        </a:lnTo>
                        <a:lnTo>
                          <a:pt x="323" y="189"/>
                        </a:lnTo>
                        <a:lnTo>
                          <a:pt x="323" y="190"/>
                        </a:lnTo>
                        <a:lnTo>
                          <a:pt x="324" y="190"/>
                        </a:lnTo>
                        <a:lnTo>
                          <a:pt x="325" y="192"/>
                        </a:lnTo>
                        <a:lnTo>
                          <a:pt x="326" y="192"/>
                        </a:lnTo>
                        <a:lnTo>
                          <a:pt x="327" y="193"/>
                        </a:lnTo>
                        <a:lnTo>
                          <a:pt x="328" y="193"/>
                        </a:lnTo>
                        <a:lnTo>
                          <a:pt x="329" y="193"/>
                        </a:lnTo>
                        <a:lnTo>
                          <a:pt x="330" y="194"/>
                        </a:lnTo>
                        <a:lnTo>
                          <a:pt x="331" y="194"/>
                        </a:lnTo>
                        <a:lnTo>
                          <a:pt x="331" y="195"/>
                        </a:lnTo>
                        <a:lnTo>
                          <a:pt x="329" y="195"/>
                        </a:lnTo>
                        <a:lnTo>
                          <a:pt x="328" y="195"/>
                        </a:lnTo>
                        <a:lnTo>
                          <a:pt x="328" y="196"/>
                        </a:lnTo>
                        <a:lnTo>
                          <a:pt x="328" y="197"/>
                        </a:lnTo>
                        <a:lnTo>
                          <a:pt x="328" y="198"/>
                        </a:lnTo>
                        <a:lnTo>
                          <a:pt x="333" y="199"/>
                        </a:lnTo>
                        <a:lnTo>
                          <a:pt x="335" y="199"/>
                        </a:lnTo>
                        <a:lnTo>
                          <a:pt x="337" y="199"/>
                        </a:lnTo>
                        <a:lnTo>
                          <a:pt x="339" y="199"/>
                        </a:lnTo>
                        <a:lnTo>
                          <a:pt x="340" y="199"/>
                        </a:lnTo>
                        <a:lnTo>
                          <a:pt x="341" y="198"/>
                        </a:lnTo>
                        <a:lnTo>
                          <a:pt x="342" y="197"/>
                        </a:lnTo>
                        <a:lnTo>
                          <a:pt x="343" y="197"/>
                        </a:lnTo>
                        <a:lnTo>
                          <a:pt x="344" y="196"/>
                        </a:lnTo>
                        <a:lnTo>
                          <a:pt x="345" y="195"/>
                        </a:lnTo>
                        <a:lnTo>
                          <a:pt x="346" y="194"/>
                        </a:lnTo>
                        <a:lnTo>
                          <a:pt x="347" y="192"/>
                        </a:lnTo>
                        <a:lnTo>
                          <a:pt x="348" y="192"/>
                        </a:lnTo>
                        <a:lnTo>
                          <a:pt x="349" y="191"/>
                        </a:lnTo>
                        <a:lnTo>
                          <a:pt x="350" y="190"/>
                        </a:lnTo>
                        <a:lnTo>
                          <a:pt x="351" y="190"/>
                        </a:lnTo>
                        <a:lnTo>
                          <a:pt x="352" y="188"/>
                        </a:lnTo>
                        <a:lnTo>
                          <a:pt x="354" y="186"/>
                        </a:lnTo>
                        <a:lnTo>
                          <a:pt x="354" y="185"/>
                        </a:lnTo>
                        <a:lnTo>
                          <a:pt x="355" y="184"/>
                        </a:lnTo>
                        <a:lnTo>
                          <a:pt x="356" y="184"/>
                        </a:lnTo>
                        <a:lnTo>
                          <a:pt x="357" y="183"/>
                        </a:lnTo>
                        <a:lnTo>
                          <a:pt x="358" y="180"/>
                        </a:lnTo>
                        <a:lnTo>
                          <a:pt x="358" y="179"/>
                        </a:lnTo>
                        <a:lnTo>
                          <a:pt x="359" y="179"/>
                        </a:lnTo>
                        <a:lnTo>
                          <a:pt x="359" y="178"/>
                        </a:lnTo>
                        <a:lnTo>
                          <a:pt x="360" y="178"/>
                        </a:lnTo>
                        <a:lnTo>
                          <a:pt x="361" y="177"/>
                        </a:lnTo>
                        <a:lnTo>
                          <a:pt x="362" y="176"/>
                        </a:lnTo>
                        <a:lnTo>
                          <a:pt x="363" y="175"/>
                        </a:lnTo>
                        <a:lnTo>
                          <a:pt x="364" y="173"/>
                        </a:lnTo>
                        <a:lnTo>
                          <a:pt x="365" y="172"/>
                        </a:lnTo>
                        <a:lnTo>
                          <a:pt x="366" y="171"/>
                        </a:lnTo>
                        <a:lnTo>
                          <a:pt x="367" y="170"/>
                        </a:lnTo>
                        <a:lnTo>
                          <a:pt x="368" y="169"/>
                        </a:lnTo>
                        <a:lnTo>
                          <a:pt x="369" y="167"/>
                        </a:lnTo>
                        <a:lnTo>
                          <a:pt x="369" y="166"/>
                        </a:lnTo>
                        <a:lnTo>
                          <a:pt x="369" y="165"/>
                        </a:lnTo>
                        <a:lnTo>
                          <a:pt x="369" y="164"/>
                        </a:lnTo>
                        <a:lnTo>
                          <a:pt x="369" y="163"/>
                        </a:lnTo>
                        <a:lnTo>
                          <a:pt x="369" y="162"/>
                        </a:lnTo>
                        <a:lnTo>
                          <a:pt x="369" y="160"/>
                        </a:lnTo>
                        <a:lnTo>
                          <a:pt x="369" y="158"/>
                        </a:lnTo>
                        <a:lnTo>
                          <a:pt x="369" y="157"/>
                        </a:lnTo>
                        <a:lnTo>
                          <a:pt x="369" y="156"/>
                        </a:lnTo>
                        <a:lnTo>
                          <a:pt x="369" y="155"/>
                        </a:lnTo>
                        <a:lnTo>
                          <a:pt x="368" y="155"/>
                        </a:lnTo>
                        <a:lnTo>
                          <a:pt x="368" y="154"/>
                        </a:lnTo>
                        <a:lnTo>
                          <a:pt x="368" y="153"/>
                        </a:lnTo>
                        <a:lnTo>
                          <a:pt x="367" y="152"/>
                        </a:lnTo>
                        <a:lnTo>
                          <a:pt x="367" y="151"/>
                        </a:lnTo>
                        <a:lnTo>
                          <a:pt x="367" y="150"/>
                        </a:lnTo>
                        <a:lnTo>
                          <a:pt x="366" y="149"/>
                        </a:lnTo>
                        <a:lnTo>
                          <a:pt x="366" y="148"/>
                        </a:lnTo>
                        <a:lnTo>
                          <a:pt x="366" y="146"/>
                        </a:lnTo>
                        <a:lnTo>
                          <a:pt x="366" y="145"/>
                        </a:lnTo>
                        <a:lnTo>
                          <a:pt x="367" y="143"/>
                        </a:lnTo>
                        <a:lnTo>
                          <a:pt x="368" y="142"/>
                        </a:lnTo>
                        <a:lnTo>
                          <a:pt x="369" y="141"/>
                        </a:lnTo>
                        <a:lnTo>
                          <a:pt x="370" y="140"/>
                        </a:lnTo>
                        <a:lnTo>
                          <a:pt x="371" y="140"/>
                        </a:lnTo>
                        <a:lnTo>
                          <a:pt x="373" y="139"/>
                        </a:lnTo>
                        <a:lnTo>
                          <a:pt x="374" y="139"/>
                        </a:lnTo>
                        <a:lnTo>
                          <a:pt x="375" y="139"/>
                        </a:lnTo>
                        <a:lnTo>
                          <a:pt x="380" y="139"/>
                        </a:lnTo>
                        <a:lnTo>
                          <a:pt x="381" y="140"/>
                        </a:lnTo>
                        <a:lnTo>
                          <a:pt x="383" y="140"/>
                        </a:lnTo>
                        <a:lnTo>
                          <a:pt x="385" y="141"/>
                        </a:lnTo>
                        <a:lnTo>
                          <a:pt x="386" y="141"/>
                        </a:lnTo>
                        <a:lnTo>
                          <a:pt x="386" y="142"/>
                        </a:lnTo>
                        <a:lnTo>
                          <a:pt x="387" y="143"/>
                        </a:lnTo>
                        <a:lnTo>
                          <a:pt x="388" y="143"/>
                        </a:lnTo>
                        <a:lnTo>
                          <a:pt x="389" y="144"/>
                        </a:lnTo>
                        <a:lnTo>
                          <a:pt x="389" y="145"/>
                        </a:lnTo>
                        <a:lnTo>
                          <a:pt x="390" y="145"/>
                        </a:lnTo>
                        <a:lnTo>
                          <a:pt x="391" y="147"/>
                        </a:lnTo>
                        <a:lnTo>
                          <a:pt x="391" y="148"/>
                        </a:lnTo>
                        <a:lnTo>
                          <a:pt x="392" y="148"/>
                        </a:lnTo>
                        <a:lnTo>
                          <a:pt x="392" y="149"/>
                        </a:lnTo>
                        <a:lnTo>
                          <a:pt x="394" y="151"/>
                        </a:lnTo>
                        <a:lnTo>
                          <a:pt x="395" y="152"/>
                        </a:lnTo>
                        <a:lnTo>
                          <a:pt x="396" y="153"/>
                        </a:lnTo>
                        <a:lnTo>
                          <a:pt x="397" y="153"/>
                        </a:lnTo>
                        <a:lnTo>
                          <a:pt x="398" y="154"/>
                        </a:lnTo>
                        <a:lnTo>
                          <a:pt x="398" y="155"/>
                        </a:lnTo>
                        <a:lnTo>
                          <a:pt x="399" y="155"/>
                        </a:lnTo>
                        <a:lnTo>
                          <a:pt x="400" y="155"/>
                        </a:lnTo>
                        <a:lnTo>
                          <a:pt x="401" y="155"/>
                        </a:lnTo>
                        <a:lnTo>
                          <a:pt x="402" y="156"/>
                        </a:lnTo>
                        <a:lnTo>
                          <a:pt x="403" y="157"/>
                        </a:lnTo>
                        <a:lnTo>
                          <a:pt x="405" y="157"/>
                        </a:lnTo>
                        <a:lnTo>
                          <a:pt x="406" y="158"/>
                        </a:lnTo>
                        <a:lnTo>
                          <a:pt x="407" y="158"/>
                        </a:lnTo>
                        <a:lnTo>
                          <a:pt x="408" y="157"/>
                        </a:lnTo>
                        <a:lnTo>
                          <a:pt x="409" y="157"/>
                        </a:lnTo>
                        <a:lnTo>
                          <a:pt x="410" y="156"/>
                        </a:lnTo>
                        <a:lnTo>
                          <a:pt x="411" y="156"/>
                        </a:lnTo>
                        <a:lnTo>
                          <a:pt x="412" y="156"/>
                        </a:lnTo>
                        <a:lnTo>
                          <a:pt x="413" y="156"/>
                        </a:lnTo>
                        <a:lnTo>
                          <a:pt x="414" y="156"/>
                        </a:lnTo>
                        <a:lnTo>
                          <a:pt x="415" y="155"/>
                        </a:lnTo>
                        <a:lnTo>
                          <a:pt x="415" y="156"/>
                        </a:lnTo>
                        <a:lnTo>
                          <a:pt x="415" y="157"/>
                        </a:lnTo>
                        <a:lnTo>
                          <a:pt x="414" y="156"/>
                        </a:lnTo>
                        <a:lnTo>
                          <a:pt x="413" y="156"/>
                        </a:lnTo>
                        <a:lnTo>
                          <a:pt x="413" y="157"/>
                        </a:lnTo>
                        <a:lnTo>
                          <a:pt x="412" y="158"/>
                        </a:lnTo>
                        <a:lnTo>
                          <a:pt x="411" y="158"/>
                        </a:lnTo>
                        <a:lnTo>
                          <a:pt x="411" y="159"/>
                        </a:lnTo>
                        <a:lnTo>
                          <a:pt x="410" y="159"/>
                        </a:lnTo>
                        <a:lnTo>
                          <a:pt x="408" y="159"/>
                        </a:lnTo>
                        <a:lnTo>
                          <a:pt x="408" y="160"/>
                        </a:lnTo>
                        <a:lnTo>
                          <a:pt x="409" y="160"/>
                        </a:lnTo>
                        <a:lnTo>
                          <a:pt x="408" y="160"/>
                        </a:lnTo>
                        <a:lnTo>
                          <a:pt x="408" y="161"/>
                        </a:lnTo>
                        <a:lnTo>
                          <a:pt x="408" y="160"/>
                        </a:lnTo>
                        <a:lnTo>
                          <a:pt x="407" y="160"/>
                        </a:lnTo>
                        <a:lnTo>
                          <a:pt x="407" y="161"/>
                        </a:lnTo>
                        <a:lnTo>
                          <a:pt x="406" y="161"/>
                        </a:lnTo>
                        <a:lnTo>
                          <a:pt x="406" y="160"/>
                        </a:lnTo>
                        <a:lnTo>
                          <a:pt x="405" y="160"/>
                        </a:lnTo>
                        <a:lnTo>
                          <a:pt x="405" y="161"/>
                        </a:lnTo>
                        <a:lnTo>
                          <a:pt x="404" y="161"/>
                        </a:lnTo>
                        <a:lnTo>
                          <a:pt x="405" y="162"/>
                        </a:lnTo>
                        <a:lnTo>
                          <a:pt x="404" y="162"/>
                        </a:lnTo>
                        <a:lnTo>
                          <a:pt x="403" y="162"/>
                        </a:lnTo>
                        <a:lnTo>
                          <a:pt x="403" y="163"/>
                        </a:lnTo>
                        <a:lnTo>
                          <a:pt x="403" y="164"/>
                        </a:lnTo>
                        <a:lnTo>
                          <a:pt x="403" y="165"/>
                        </a:lnTo>
                        <a:lnTo>
                          <a:pt x="402" y="165"/>
                        </a:lnTo>
                        <a:lnTo>
                          <a:pt x="403" y="165"/>
                        </a:lnTo>
                        <a:lnTo>
                          <a:pt x="403" y="166"/>
                        </a:lnTo>
                        <a:lnTo>
                          <a:pt x="403" y="167"/>
                        </a:lnTo>
                        <a:lnTo>
                          <a:pt x="402" y="167"/>
                        </a:lnTo>
                        <a:lnTo>
                          <a:pt x="401" y="167"/>
                        </a:lnTo>
                        <a:lnTo>
                          <a:pt x="402" y="167"/>
                        </a:lnTo>
                        <a:lnTo>
                          <a:pt x="402" y="168"/>
                        </a:lnTo>
                        <a:lnTo>
                          <a:pt x="401" y="168"/>
                        </a:lnTo>
                        <a:lnTo>
                          <a:pt x="400" y="169"/>
                        </a:lnTo>
                        <a:lnTo>
                          <a:pt x="400" y="170"/>
                        </a:lnTo>
                        <a:lnTo>
                          <a:pt x="400" y="171"/>
                        </a:lnTo>
                        <a:lnTo>
                          <a:pt x="400" y="172"/>
                        </a:lnTo>
                        <a:lnTo>
                          <a:pt x="399" y="172"/>
                        </a:lnTo>
                        <a:lnTo>
                          <a:pt x="399" y="173"/>
                        </a:lnTo>
                        <a:lnTo>
                          <a:pt x="399" y="174"/>
                        </a:lnTo>
                        <a:lnTo>
                          <a:pt x="398" y="176"/>
                        </a:lnTo>
                        <a:lnTo>
                          <a:pt x="398" y="177"/>
                        </a:lnTo>
                        <a:lnTo>
                          <a:pt x="398" y="178"/>
                        </a:lnTo>
                        <a:lnTo>
                          <a:pt x="399" y="179"/>
                        </a:lnTo>
                        <a:lnTo>
                          <a:pt x="399" y="180"/>
                        </a:lnTo>
                        <a:lnTo>
                          <a:pt x="399" y="181"/>
                        </a:lnTo>
                        <a:lnTo>
                          <a:pt x="400" y="181"/>
                        </a:lnTo>
                        <a:lnTo>
                          <a:pt x="400" y="182"/>
                        </a:lnTo>
                        <a:lnTo>
                          <a:pt x="400" y="183"/>
                        </a:lnTo>
                        <a:lnTo>
                          <a:pt x="400" y="184"/>
                        </a:lnTo>
                        <a:lnTo>
                          <a:pt x="401" y="184"/>
                        </a:lnTo>
                        <a:lnTo>
                          <a:pt x="402" y="185"/>
                        </a:lnTo>
                        <a:lnTo>
                          <a:pt x="402" y="186"/>
                        </a:lnTo>
                        <a:lnTo>
                          <a:pt x="402" y="187"/>
                        </a:lnTo>
                        <a:lnTo>
                          <a:pt x="402" y="188"/>
                        </a:lnTo>
                        <a:lnTo>
                          <a:pt x="401" y="189"/>
                        </a:lnTo>
                        <a:lnTo>
                          <a:pt x="401" y="188"/>
                        </a:lnTo>
                        <a:lnTo>
                          <a:pt x="401" y="189"/>
                        </a:lnTo>
                        <a:lnTo>
                          <a:pt x="400" y="190"/>
                        </a:lnTo>
                        <a:lnTo>
                          <a:pt x="399" y="190"/>
                        </a:lnTo>
                        <a:lnTo>
                          <a:pt x="398" y="190"/>
                        </a:lnTo>
                        <a:lnTo>
                          <a:pt x="397" y="190"/>
                        </a:lnTo>
                        <a:lnTo>
                          <a:pt x="397" y="191"/>
                        </a:lnTo>
                        <a:lnTo>
                          <a:pt x="396" y="191"/>
                        </a:lnTo>
                        <a:lnTo>
                          <a:pt x="396" y="192"/>
                        </a:lnTo>
                        <a:lnTo>
                          <a:pt x="395" y="192"/>
                        </a:lnTo>
                        <a:lnTo>
                          <a:pt x="395" y="193"/>
                        </a:lnTo>
                        <a:lnTo>
                          <a:pt x="394" y="193"/>
                        </a:lnTo>
                        <a:lnTo>
                          <a:pt x="394" y="194"/>
                        </a:lnTo>
                        <a:lnTo>
                          <a:pt x="393" y="194"/>
                        </a:lnTo>
                        <a:lnTo>
                          <a:pt x="392" y="195"/>
                        </a:lnTo>
                        <a:lnTo>
                          <a:pt x="392" y="196"/>
                        </a:lnTo>
                        <a:lnTo>
                          <a:pt x="391" y="198"/>
                        </a:lnTo>
                        <a:lnTo>
                          <a:pt x="391" y="199"/>
                        </a:lnTo>
                        <a:lnTo>
                          <a:pt x="390" y="200"/>
                        </a:lnTo>
                        <a:lnTo>
                          <a:pt x="390" y="201"/>
                        </a:lnTo>
                        <a:lnTo>
                          <a:pt x="389" y="201"/>
                        </a:lnTo>
                        <a:lnTo>
                          <a:pt x="389" y="202"/>
                        </a:lnTo>
                        <a:lnTo>
                          <a:pt x="389" y="203"/>
                        </a:lnTo>
                        <a:lnTo>
                          <a:pt x="390" y="204"/>
                        </a:lnTo>
                        <a:lnTo>
                          <a:pt x="391" y="205"/>
                        </a:lnTo>
                        <a:lnTo>
                          <a:pt x="391" y="206"/>
                        </a:lnTo>
                        <a:lnTo>
                          <a:pt x="392" y="206"/>
                        </a:lnTo>
                        <a:lnTo>
                          <a:pt x="392" y="207"/>
                        </a:lnTo>
                        <a:lnTo>
                          <a:pt x="392" y="208"/>
                        </a:lnTo>
                        <a:lnTo>
                          <a:pt x="393" y="209"/>
                        </a:lnTo>
                        <a:lnTo>
                          <a:pt x="394" y="210"/>
                        </a:lnTo>
                        <a:lnTo>
                          <a:pt x="395" y="210"/>
                        </a:lnTo>
                        <a:lnTo>
                          <a:pt x="395" y="211"/>
                        </a:lnTo>
                        <a:lnTo>
                          <a:pt x="395" y="212"/>
                        </a:lnTo>
                        <a:lnTo>
                          <a:pt x="395" y="213"/>
                        </a:lnTo>
                        <a:lnTo>
                          <a:pt x="396" y="213"/>
                        </a:lnTo>
                        <a:lnTo>
                          <a:pt x="395" y="213"/>
                        </a:lnTo>
                        <a:lnTo>
                          <a:pt x="395" y="214"/>
                        </a:lnTo>
                        <a:lnTo>
                          <a:pt x="396" y="214"/>
                        </a:lnTo>
                        <a:lnTo>
                          <a:pt x="396" y="215"/>
                        </a:lnTo>
                        <a:lnTo>
                          <a:pt x="396" y="216"/>
                        </a:lnTo>
                        <a:lnTo>
                          <a:pt x="395" y="216"/>
                        </a:lnTo>
                        <a:lnTo>
                          <a:pt x="394" y="216"/>
                        </a:lnTo>
                        <a:lnTo>
                          <a:pt x="394" y="217"/>
                        </a:lnTo>
                        <a:lnTo>
                          <a:pt x="393" y="219"/>
                        </a:lnTo>
                        <a:lnTo>
                          <a:pt x="392" y="219"/>
                        </a:lnTo>
                        <a:lnTo>
                          <a:pt x="391" y="219"/>
                        </a:lnTo>
                        <a:lnTo>
                          <a:pt x="390" y="219"/>
                        </a:lnTo>
                        <a:lnTo>
                          <a:pt x="389" y="219"/>
                        </a:lnTo>
                        <a:lnTo>
                          <a:pt x="389" y="220"/>
                        </a:lnTo>
                        <a:lnTo>
                          <a:pt x="389" y="221"/>
                        </a:lnTo>
                        <a:lnTo>
                          <a:pt x="389" y="222"/>
                        </a:lnTo>
                        <a:lnTo>
                          <a:pt x="389" y="223"/>
                        </a:lnTo>
                        <a:lnTo>
                          <a:pt x="389" y="224"/>
                        </a:lnTo>
                        <a:lnTo>
                          <a:pt x="390" y="225"/>
                        </a:lnTo>
                        <a:lnTo>
                          <a:pt x="390" y="226"/>
                        </a:lnTo>
                        <a:lnTo>
                          <a:pt x="390" y="227"/>
                        </a:lnTo>
                        <a:lnTo>
                          <a:pt x="389" y="228"/>
                        </a:lnTo>
                        <a:lnTo>
                          <a:pt x="389" y="229"/>
                        </a:lnTo>
                        <a:lnTo>
                          <a:pt x="388" y="230"/>
                        </a:lnTo>
                        <a:lnTo>
                          <a:pt x="387" y="230"/>
                        </a:lnTo>
                        <a:lnTo>
                          <a:pt x="387" y="231"/>
                        </a:lnTo>
                        <a:lnTo>
                          <a:pt x="386" y="232"/>
                        </a:lnTo>
                        <a:lnTo>
                          <a:pt x="386" y="233"/>
                        </a:lnTo>
                        <a:lnTo>
                          <a:pt x="386" y="234"/>
                        </a:lnTo>
                        <a:lnTo>
                          <a:pt x="386" y="235"/>
                        </a:lnTo>
                        <a:lnTo>
                          <a:pt x="386" y="236"/>
                        </a:lnTo>
                        <a:lnTo>
                          <a:pt x="385" y="237"/>
                        </a:lnTo>
                        <a:lnTo>
                          <a:pt x="384" y="238"/>
                        </a:lnTo>
                        <a:lnTo>
                          <a:pt x="383" y="238"/>
                        </a:lnTo>
                        <a:lnTo>
                          <a:pt x="382" y="238"/>
                        </a:lnTo>
                        <a:lnTo>
                          <a:pt x="381" y="238"/>
                        </a:lnTo>
                        <a:lnTo>
                          <a:pt x="380" y="239"/>
                        </a:lnTo>
                        <a:lnTo>
                          <a:pt x="380" y="240"/>
                        </a:lnTo>
                        <a:lnTo>
                          <a:pt x="380" y="241"/>
                        </a:lnTo>
                        <a:lnTo>
                          <a:pt x="380" y="242"/>
                        </a:lnTo>
                        <a:lnTo>
                          <a:pt x="379" y="243"/>
                        </a:lnTo>
                        <a:lnTo>
                          <a:pt x="379" y="244"/>
                        </a:lnTo>
                        <a:lnTo>
                          <a:pt x="379" y="245"/>
                        </a:lnTo>
                        <a:lnTo>
                          <a:pt x="379" y="246"/>
                        </a:lnTo>
                        <a:lnTo>
                          <a:pt x="380" y="246"/>
                        </a:lnTo>
                        <a:lnTo>
                          <a:pt x="380" y="247"/>
                        </a:lnTo>
                        <a:lnTo>
                          <a:pt x="380" y="248"/>
                        </a:lnTo>
                        <a:lnTo>
                          <a:pt x="380" y="249"/>
                        </a:lnTo>
                        <a:lnTo>
                          <a:pt x="379" y="249"/>
                        </a:lnTo>
                        <a:lnTo>
                          <a:pt x="377" y="250"/>
                        </a:lnTo>
                        <a:lnTo>
                          <a:pt x="376" y="250"/>
                        </a:lnTo>
                        <a:lnTo>
                          <a:pt x="376" y="251"/>
                        </a:lnTo>
                        <a:lnTo>
                          <a:pt x="375" y="251"/>
                        </a:lnTo>
                        <a:lnTo>
                          <a:pt x="375" y="252"/>
                        </a:lnTo>
                        <a:lnTo>
                          <a:pt x="375" y="253"/>
                        </a:lnTo>
                        <a:lnTo>
                          <a:pt x="375" y="254"/>
                        </a:lnTo>
                        <a:lnTo>
                          <a:pt x="375" y="255"/>
                        </a:lnTo>
                        <a:lnTo>
                          <a:pt x="374" y="255"/>
                        </a:lnTo>
                        <a:lnTo>
                          <a:pt x="374" y="256"/>
                        </a:lnTo>
                        <a:lnTo>
                          <a:pt x="373" y="256"/>
                        </a:lnTo>
                        <a:lnTo>
                          <a:pt x="372" y="256"/>
                        </a:lnTo>
                        <a:lnTo>
                          <a:pt x="372" y="257"/>
                        </a:lnTo>
                        <a:lnTo>
                          <a:pt x="371" y="258"/>
                        </a:lnTo>
                        <a:lnTo>
                          <a:pt x="371" y="259"/>
                        </a:lnTo>
                        <a:lnTo>
                          <a:pt x="371" y="260"/>
                        </a:lnTo>
                        <a:lnTo>
                          <a:pt x="372" y="261"/>
                        </a:lnTo>
                        <a:lnTo>
                          <a:pt x="372" y="262"/>
                        </a:lnTo>
                        <a:lnTo>
                          <a:pt x="372" y="263"/>
                        </a:lnTo>
                        <a:lnTo>
                          <a:pt x="372" y="264"/>
                        </a:lnTo>
                        <a:lnTo>
                          <a:pt x="372" y="265"/>
                        </a:lnTo>
                        <a:lnTo>
                          <a:pt x="371" y="265"/>
                        </a:lnTo>
                        <a:lnTo>
                          <a:pt x="371" y="266"/>
                        </a:lnTo>
                        <a:lnTo>
                          <a:pt x="372" y="267"/>
                        </a:lnTo>
                        <a:lnTo>
                          <a:pt x="373" y="267"/>
                        </a:lnTo>
                        <a:lnTo>
                          <a:pt x="373" y="268"/>
                        </a:lnTo>
                        <a:lnTo>
                          <a:pt x="374" y="268"/>
                        </a:lnTo>
                        <a:lnTo>
                          <a:pt x="374" y="269"/>
                        </a:lnTo>
                        <a:lnTo>
                          <a:pt x="374" y="270"/>
                        </a:lnTo>
                        <a:lnTo>
                          <a:pt x="374" y="271"/>
                        </a:lnTo>
                        <a:lnTo>
                          <a:pt x="373" y="271"/>
                        </a:lnTo>
                        <a:lnTo>
                          <a:pt x="372" y="271"/>
                        </a:lnTo>
                        <a:lnTo>
                          <a:pt x="371" y="271"/>
                        </a:lnTo>
                        <a:lnTo>
                          <a:pt x="370" y="271"/>
                        </a:lnTo>
                        <a:lnTo>
                          <a:pt x="370" y="272"/>
                        </a:lnTo>
                        <a:lnTo>
                          <a:pt x="369" y="272"/>
                        </a:lnTo>
                        <a:lnTo>
                          <a:pt x="369" y="273"/>
                        </a:lnTo>
                        <a:lnTo>
                          <a:pt x="368" y="273"/>
                        </a:lnTo>
                        <a:lnTo>
                          <a:pt x="367" y="273"/>
                        </a:lnTo>
                        <a:lnTo>
                          <a:pt x="367" y="274"/>
                        </a:lnTo>
                        <a:lnTo>
                          <a:pt x="367" y="275"/>
                        </a:lnTo>
                        <a:lnTo>
                          <a:pt x="367" y="276"/>
                        </a:lnTo>
                        <a:lnTo>
                          <a:pt x="367" y="277"/>
                        </a:lnTo>
                        <a:lnTo>
                          <a:pt x="366" y="278"/>
                        </a:lnTo>
                        <a:lnTo>
                          <a:pt x="366" y="279"/>
                        </a:lnTo>
                        <a:lnTo>
                          <a:pt x="366" y="280"/>
                        </a:lnTo>
                        <a:lnTo>
                          <a:pt x="366" y="281"/>
                        </a:lnTo>
                        <a:lnTo>
                          <a:pt x="366" y="282"/>
                        </a:lnTo>
                        <a:lnTo>
                          <a:pt x="367" y="283"/>
                        </a:lnTo>
                        <a:lnTo>
                          <a:pt x="367" y="284"/>
                        </a:lnTo>
                        <a:lnTo>
                          <a:pt x="368" y="284"/>
                        </a:lnTo>
                        <a:lnTo>
                          <a:pt x="274" y="321"/>
                        </a:lnTo>
                        <a:lnTo>
                          <a:pt x="265" y="316"/>
                        </a:lnTo>
                        <a:lnTo>
                          <a:pt x="263" y="315"/>
                        </a:lnTo>
                        <a:lnTo>
                          <a:pt x="258" y="312"/>
                        </a:lnTo>
                        <a:lnTo>
                          <a:pt x="247" y="308"/>
                        </a:lnTo>
                        <a:lnTo>
                          <a:pt x="243" y="306"/>
                        </a:lnTo>
                        <a:lnTo>
                          <a:pt x="242" y="306"/>
                        </a:lnTo>
                        <a:lnTo>
                          <a:pt x="241" y="305"/>
                        </a:lnTo>
                        <a:lnTo>
                          <a:pt x="239" y="303"/>
                        </a:lnTo>
                        <a:lnTo>
                          <a:pt x="232" y="300"/>
                        </a:lnTo>
                        <a:lnTo>
                          <a:pt x="229" y="298"/>
                        </a:lnTo>
                        <a:lnTo>
                          <a:pt x="226" y="297"/>
                        </a:lnTo>
                        <a:lnTo>
                          <a:pt x="223" y="294"/>
                        </a:lnTo>
                        <a:lnTo>
                          <a:pt x="215" y="290"/>
                        </a:lnTo>
                        <a:lnTo>
                          <a:pt x="208" y="287"/>
                        </a:lnTo>
                        <a:lnTo>
                          <a:pt x="203" y="283"/>
                        </a:lnTo>
                        <a:lnTo>
                          <a:pt x="199" y="282"/>
                        </a:lnTo>
                        <a:lnTo>
                          <a:pt x="197" y="280"/>
                        </a:lnTo>
                        <a:lnTo>
                          <a:pt x="196" y="280"/>
                        </a:lnTo>
                        <a:lnTo>
                          <a:pt x="189" y="276"/>
                        </a:lnTo>
                        <a:lnTo>
                          <a:pt x="182" y="272"/>
                        </a:lnTo>
                        <a:lnTo>
                          <a:pt x="174" y="268"/>
                        </a:lnTo>
                        <a:lnTo>
                          <a:pt x="168" y="265"/>
                        </a:lnTo>
                        <a:lnTo>
                          <a:pt x="165" y="263"/>
                        </a:lnTo>
                        <a:lnTo>
                          <a:pt x="163" y="262"/>
                        </a:lnTo>
                        <a:lnTo>
                          <a:pt x="162" y="261"/>
                        </a:lnTo>
                        <a:lnTo>
                          <a:pt x="161" y="261"/>
                        </a:lnTo>
                        <a:lnTo>
                          <a:pt x="159" y="259"/>
                        </a:lnTo>
                        <a:lnTo>
                          <a:pt x="159" y="260"/>
                        </a:lnTo>
                        <a:lnTo>
                          <a:pt x="158" y="260"/>
                        </a:lnTo>
                        <a:lnTo>
                          <a:pt x="157" y="260"/>
                        </a:lnTo>
                        <a:lnTo>
                          <a:pt x="157" y="261"/>
                        </a:lnTo>
                        <a:lnTo>
                          <a:pt x="155" y="261"/>
                        </a:lnTo>
                        <a:lnTo>
                          <a:pt x="154" y="262"/>
                        </a:lnTo>
                        <a:lnTo>
                          <a:pt x="154" y="263"/>
                        </a:lnTo>
                        <a:lnTo>
                          <a:pt x="153" y="263"/>
                        </a:lnTo>
                        <a:lnTo>
                          <a:pt x="153" y="265"/>
                        </a:lnTo>
                        <a:lnTo>
                          <a:pt x="152" y="265"/>
                        </a:lnTo>
                        <a:lnTo>
                          <a:pt x="152" y="264"/>
                        </a:lnTo>
                        <a:lnTo>
                          <a:pt x="151" y="263"/>
                        </a:lnTo>
                        <a:lnTo>
                          <a:pt x="150" y="263"/>
                        </a:lnTo>
                        <a:lnTo>
                          <a:pt x="150" y="262"/>
                        </a:lnTo>
                        <a:lnTo>
                          <a:pt x="149" y="261"/>
                        </a:lnTo>
                        <a:lnTo>
                          <a:pt x="149" y="260"/>
                        </a:lnTo>
                        <a:lnTo>
                          <a:pt x="149" y="259"/>
                        </a:lnTo>
                        <a:lnTo>
                          <a:pt x="148" y="259"/>
                        </a:lnTo>
                        <a:lnTo>
                          <a:pt x="147" y="259"/>
                        </a:lnTo>
                        <a:lnTo>
                          <a:pt x="147" y="258"/>
                        </a:lnTo>
                        <a:lnTo>
                          <a:pt x="146" y="258"/>
                        </a:lnTo>
                        <a:lnTo>
                          <a:pt x="146" y="259"/>
                        </a:lnTo>
                        <a:lnTo>
                          <a:pt x="145" y="259"/>
                        </a:lnTo>
                        <a:lnTo>
                          <a:pt x="144" y="258"/>
                        </a:lnTo>
                        <a:lnTo>
                          <a:pt x="143" y="258"/>
                        </a:lnTo>
                        <a:lnTo>
                          <a:pt x="142" y="258"/>
                        </a:lnTo>
                        <a:lnTo>
                          <a:pt x="142" y="257"/>
                        </a:lnTo>
                        <a:lnTo>
                          <a:pt x="141" y="256"/>
                        </a:lnTo>
                        <a:lnTo>
                          <a:pt x="140" y="256"/>
                        </a:lnTo>
                        <a:lnTo>
                          <a:pt x="140" y="255"/>
                        </a:lnTo>
                        <a:lnTo>
                          <a:pt x="140" y="254"/>
                        </a:lnTo>
                        <a:lnTo>
                          <a:pt x="139" y="254"/>
                        </a:lnTo>
                        <a:lnTo>
                          <a:pt x="138" y="254"/>
                        </a:lnTo>
                        <a:lnTo>
                          <a:pt x="137" y="254"/>
                        </a:lnTo>
                        <a:lnTo>
                          <a:pt x="136" y="254"/>
                        </a:lnTo>
                        <a:lnTo>
                          <a:pt x="135" y="254"/>
                        </a:lnTo>
                        <a:lnTo>
                          <a:pt x="134" y="254"/>
                        </a:lnTo>
                        <a:lnTo>
                          <a:pt x="133" y="254"/>
                        </a:lnTo>
                        <a:lnTo>
                          <a:pt x="133" y="253"/>
                        </a:lnTo>
                        <a:lnTo>
                          <a:pt x="133" y="252"/>
                        </a:lnTo>
                        <a:lnTo>
                          <a:pt x="134" y="252"/>
                        </a:lnTo>
                        <a:lnTo>
                          <a:pt x="134" y="251"/>
                        </a:lnTo>
                        <a:lnTo>
                          <a:pt x="135" y="251"/>
                        </a:lnTo>
                        <a:lnTo>
                          <a:pt x="134" y="251"/>
                        </a:lnTo>
                        <a:lnTo>
                          <a:pt x="134" y="250"/>
                        </a:lnTo>
                        <a:lnTo>
                          <a:pt x="133" y="249"/>
                        </a:lnTo>
                        <a:lnTo>
                          <a:pt x="132" y="249"/>
                        </a:lnTo>
                        <a:lnTo>
                          <a:pt x="131" y="249"/>
                        </a:lnTo>
                        <a:lnTo>
                          <a:pt x="131" y="248"/>
                        </a:lnTo>
                        <a:lnTo>
                          <a:pt x="132" y="248"/>
                        </a:lnTo>
                        <a:lnTo>
                          <a:pt x="131" y="248"/>
                        </a:lnTo>
                        <a:lnTo>
                          <a:pt x="129" y="247"/>
                        </a:lnTo>
                        <a:lnTo>
                          <a:pt x="128" y="247"/>
                        </a:lnTo>
                        <a:lnTo>
                          <a:pt x="128" y="246"/>
                        </a:lnTo>
                        <a:lnTo>
                          <a:pt x="126" y="246"/>
                        </a:lnTo>
                        <a:lnTo>
                          <a:pt x="125" y="245"/>
                        </a:lnTo>
                        <a:lnTo>
                          <a:pt x="125" y="244"/>
                        </a:lnTo>
                        <a:lnTo>
                          <a:pt x="123" y="244"/>
                        </a:lnTo>
                        <a:lnTo>
                          <a:pt x="122" y="244"/>
                        </a:lnTo>
                        <a:lnTo>
                          <a:pt x="120" y="245"/>
                        </a:lnTo>
                        <a:lnTo>
                          <a:pt x="117" y="244"/>
                        </a:lnTo>
                        <a:lnTo>
                          <a:pt x="116" y="243"/>
                        </a:lnTo>
                        <a:lnTo>
                          <a:pt x="113" y="243"/>
                        </a:lnTo>
                        <a:lnTo>
                          <a:pt x="111" y="243"/>
                        </a:lnTo>
                        <a:lnTo>
                          <a:pt x="110" y="242"/>
                        </a:lnTo>
                        <a:lnTo>
                          <a:pt x="109" y="243"/>
                        </a:lnTo>
                        <a:lnTo>
                          <a:pt x="107" y="243"/>
                        </a:lnTo>
                        <a:lnTo>
                          <a:pt x="107" y="244"/>
                        </a:lnTo>
                        <a:lnTo>
                          <a:pt x="106" y="244"/>
                        </a:lnTo>
                        <a:lnTo>
                          <a:pt x="105" y="244"/>
                        </a:lnTo>
                        <a:lnTo>
                          <a:pt x="104" y="243"/>
                        </a:lnTo>
                        <a:lnTo>
                          <a:pt x="103" y="243"/>
                        </a:lnTo>
                        <a:lnTo>
                          <a:pt x="102" y="243"/>
                        </a:lnTo>
                        <a:lnTo>
                          <a:pt x="101" y="242"/>
                        </a:lnTo>
                        <a:lnTo>
                          <a:pt x="100" y="242"/>
                        </a:lnTo>
                        <a:lnTo>
                          <a:pt x="100" y="241"/>
                        </a:lnTo>
                        <a:lnTo>
                          <a:pt x="99" y="241"/>
                        </a:lnTo>
                        <a:lnTo>
                          <a:pt x="99" y="240"/>
                        </a:lnTo>
                        <a:lnTo>
                          <a:pt x="98" y="240"/>
                        </a:lnTo>
                        <a:lnTo>
                          <a:pt x="97" y="241"/>
                        </a:lnTo>
                        <a:lnTo>
                          <a:pt x="96" y="241"/>
                        </a:lnTo>
                        <a:lnTo>
                          <a:pt x="96" y="240"/>
                        </a:lnTo>
                        <a:lnTo>
                          <a:pt x="96" y="239"/>
                        </a:lnTo>
                        <a:lnTo>
                          <a:pt x="96" y="238"/>
                        </a:lnTo>
                        <a:lnTo>
                          <a:pt x="95" y="238"/>
                        </a:lnTo>
                        <a:lnTo>
                          <a:pt x="95" y="237"/>
                        </a:lnTo>
                        <a:lnTo>
                          <a:pt x="93" y="236"/>
                        </a:lnTo>
                      </a:path>
                    </a:pathLst>
                  </a:custGeom>
                  <a:grpFill/>
                  <a:ln w="8001" cap="sq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1" name="Freeform 140">
                    <a:extLst>
                      <a:ext uri="{FF2B5EF4-FFF2-40B4-BE49-F238E27FC236}">
                        <a16:creationId xmlns:a16="http://schemas.microsoft.com/office/drawing/2014/main" id="{585AE08A-07A2-4492-802E-E6CBE99DC05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483" y="1542"/>
                    <a:ext cx="102" cy="181"/>
                  </a:xfrm>
                  <a:custGeom>
                    <a:avLst/>
                    <a:gdLst>
                      <a:gd name="T0" fmla="*/ 96 w 102"/>
                      <a:gd name="T1" fmla="*/ 181 h 181"/>
                      <a:gd name="T2" fmla="*/ 96 w 102"/>
                      <a:gd name="T3" fmla="*/ 180 h 181"/>
                      <a:gd name="T4" fmla="*/ 96 w 102"/>
                      <a:gd name="T5" fmla="*/ 178 h 181"/>
                      <a:gd name="T6" fmla="*/ 99 w 102"/>
                      <a:gd name="T7" fmla="*/ 175 h 181"/>
                      <a:gd name="T8" fmla="*/ 99 w 102"/>
                      <a:gd name="T9" fmla="*/ 175 h 181"/>
                      <a:gd name="T10" fmla="*/ 99 w 102"/>
                      <a:gd name="T11" fmla="*/ 174 h 181"/>
                      <a:gd name="T12" fmla="*/ 100 w 102"/>
                      <a:gd name="T13" fmla="*/ 174 h 181"/>
                      <a:gd name="T14" fmla="*/ 101 w 102"/>
                      <a:gd name="T15" fmla="*/ 173 h 181"/>
                      <a:gd name="T16" fmla="*/ 101 w 102"/>
                      <a:gd name="T17" fmla="*/ 172 h 181"/>
                      <a:gd name="T18" fmla="*/ 102 w 102"/>
                      <a:gd name="T19" fmla="*/ 171 h 181"/>
                      <a:gd name="T20" fmla="*/ 102 w 102"/>
                      <a:gd name="T21" fmla="*/ 169 h 181"/>
                      <a:gd name="T22" fmla="*/ 67 w 102"/>
                      <a:gd name="T23" fmla="*/ 155 h 181"/>
                      <a:gd name="T24" fmla="*/ 41 w 102"/>
                      <a:gd name="T25" fmla="*/ 144 h 181"/>
                      <a:gd name="T26" fmla="*/ 41 w 102"/>
                      <a:gd name="T27" fmla="*/ 140 h 181"/>
                      <a:gd name="T28" fmla="*/ 41 w 102"/>
                      <a:gd name="T29" fmla="*/ 133 h 181"/>
                      <a:gd name="T30" fmla="*/ 41 w 102"/>
                      <a:gd name="T31" fmla="*/ 122 h 181"/>
                      <a:gd name="T32" fmla="*/ 41 w 102"/>
                      <a:gd name="T33" fmla="*/ 115 h 181"/>
                      <a:gd name="T34" fmla="*/ 41 w 102"/>
                      <a:gd name="T35" fmla="*/ 106 h 181"/>
                      <a:gd name="T36" fmla="*/ 41 w 102"/>
                      <a:gd name="T37" fmla="*/ 105 h 181"/>
                      <a:gd name="T38" fmla="*/ 41 w 102"/>
                      <a:gd name="T39" fmla="*/ 104 h 181"/>
                      <a:gd name="T40" fmla="*/ 41 w 102"/>
                      <a:gd name="T41" fmla="*/ 103 h 181"/>
                      <a:gd name="T42" fmla="*/ 42 w 102"/>
                      <a:gd name="T43" fmla="*/ 101 h 181"/>
                      <a:gd name="T44" fmla="*/ 43 w 102"/>
                      <a:gd name="T45" fmla="*/ 100 h 181"/>
                      <a:gd name="T46" fmla="*/ 44 w 102"/>
                      <a:gd name="T47" fmla="*/ 100 h 181"/>
                      <a:gd name="T48" fmla="*/ 44 w 102"/>
                      <a:gd name="T49" fmla="*/ 86 h 181"/>
                      <a:gd name="T50" fmla="*/ 45 w 102"/>
                      <a:gd name="T51" fmla="*/ 76 h 181"/>
                      <a:gd name="T52" fmla="*/ 45 w 102"/>
                      <a:gd name="T53" fmla="*/ 76 h 181"/>
                      <a:gd name="T54" fmla="*/ 44 w 102"/>
                      <a:gd name="T55" fmla="*/ 76 h 181"/>
                      <a:gd name="T56" fmla="*/ 41 w 102"/>
                      <a:gd name="T57" fmla="*/ 70 h 181"/>
                      <a:gd name="T58" fmla="*/ 32 w 102"/>
                      <a:gd name="T59" fmla="*/ 54 h 181"/>
                      <a:gd name="T60" fmla="*/ 24 w 102"/>
                      <a:gd name="T61" fmla="*/ 43 h 181"/>
                      <a:gd name="T62" fmla="*/ 17 w 102"/>
                      <a:gd name="T63" fmla="*/ 30 h 181"/>
                      <a:gd name="T64" fmla="*/ 7 w 102"/>
                      <a:gd name="T65" fmla="*/ 14 h 181"/>
                      <a:gd name="T66" fmla="*/ 2 w 102"/>
                      <a:gd name="T67" fmla="*/ 6 h 181"/>
                      <a:gd name="T68" fmla="*/ 0 w 102"/>
                      <a:gd name="T69" fmla="*/ 3 h 181"/>
                      <a:gd name="T70" fmla="*/ 1 w 102"/>
                      <a:gd name="T71" fmla="*/ 3 h 181"/>
                      <a:gd name="T72" fmla="*/ 1 w 102"/>
                      <a:gd name="T73" fmla="*/ 2 h 181"/>
                      <a:gd name="T74" fmla="*/ 3 w 102"/>
                      <a:gd name="T75" fmla="*/ 0 h 181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w 102"/>
                      <a:gd name="T115" fmla="*/ 0 h 181"/>
                      <a:gd name="T116" fmla="*/ 102 w 102"/>
                      <a:gd name="T117" fmla="*/ 181 h 181"/>
                    </a:gdLst>
                    <a:ahLst/>
                    <a:cxnLst>
                      <a:cxn ang="T76">
                        <a:pos x="T0" y="T1"/>
                      </a:cxn>
                      <a:cxn ang="T77">
                        <a:pos x="T2" y="T3"/>
                      </a:cxn>
                      <a:cxn ang="T78">
                        <a:pos x="T4" y="T5"/>
                      </a:cxn>
                      <a:cxn ang="T79">
                        <a:pos x="T6" y="T7"/>
                      </a:cxn>
                      <a:cxn ang="T80">
                        <a:pos x="T8" y="T9"/>
                      </a:cxn>
                      <a:cxn ang="T81">
                        <a:pos x="T10" y="T11"/>
                      </a:cxn>
                      <a:cxn ang="T82">
                        <a:pos x="T12" y="T13"/>
                      </a:cxn>
                      <a:cxn ang="T83">
                        <a:pos x="T14" y="T15"/>
                      </a:cxn>
                      <a:cxn ang="T84">
                        <a:pos x="T16" y="T17"/>
                      </a:cxn>
                      <a:cxn ang="T85">
                        <a:pos x="T18" y="T19"/>
                      </a:cxn>
                      <a:cxn ang="T86">
                        <a:pos x="T20" y="T21"/>
                      </a:cxn>
                      <a:cxn ang="T87">
                        <a:pos x="T22" y="T23"/>
                      </a:cxn>
                      <a:cxn ang="T88">
                        <a:pos x="T24" y="T25"/>
                      </a:cxn>
                      <a:cxn ang="T89">
                        <a:pos x="T26" y="T27"/>
                      </a:cxn>
                      <a:cxn ang="T90">
                        <a:pos x="T28" y="T29"/>
                      </a:cxn>
                      <a:cxn ang="T91">
                        <a:pos x="T30" y="T31"/>
                      </a:cxn>
                      <a:cxn ang="T92">
                        <a:pos x="T32" y="T33"/>
                      </a:cxn>
                      <a:cxn ang="T93">
                        <a:pos x="T34" y="T35"/>
                      </a:cxn>
                      <a:cxn ang="T94">
                        <a:pos x="T36" y="T37"/>
                      </a:cxn>
                      <a:cxn ang="T95">
                        <a:pos x="T38" y="T39"/>
                      </a:cxn>
                      <a:cxn ang="T96">
                        <a:pos x="T40" y="T41"/>
                      </a:cxn>
                      <a:cxn ang="T97">
                        <a:pos x="T42" y="T43"/>
                      </a:cxn>
                      <a:cxn ang="T98">
                        <a:pos x="T44" y="T45"/>
                      </a:cxn>
                      <a:cxn ang="T99">
                        <a:pos x="T46" y="T47"/>
                      </a:cxn>
                      <a:cxn ang="T100">
                        <a:pos x="T48" y="T49"/>
                      </a:cxn>
                      <a:cxn ang="T101">
                        <a:pos x="T50" y="T51"/>
                      </a:cxn>
                      <a:cxn ang="T102">
                        <a:pos x="T52" y="T53"/>
                      </a:cxn>
                      <a:cxn ang="T103">
                        <a:pos x="T54" y="T55"/>
                      </a:cxn>
                      <a:cxn ang="T104">
                        <a:pos x="T56" y="T57"/>
                      </a:cxn>
                      <a:cxn ang="T105">
                        <a:pos x="T58" y="T59"/>
                      </a:cxn>
                      <a:cxn ang="T106">
                        <a:pos x="T60" y="T61"/>
                      </a:cxn>
                      <a:cxn ang="T107">
                        <a:pos x="T62" y="T63"/>
                      </a:cxn>
                      <a:cxn ang="T108">
                        <a:pos x="T64" y="T65"/>
                      </a:cxn>
                      <a:cxn ang="T109">
                        <a:pos x="T66" y="T67"/>
                      </a:cxn>
                      <a:cxn ang="T110">
                        <a:pos x="T68" y="T69"/>
                      </a:cxn>
                      <a:cxn ang="T111">
                        <a:pos x="T70" y="T71"/>
                      </a:cxn>
                      <a:cxn ang="T112">
                        <a:pos x="T72" y="T73"/>
                      </a:cxn>
                      <a:cxn ang="T113">
                        <a:pos x="T74" y="T75"/>
                      </a:cxn>
                    </a:cxnLst>
                    <a:rect l="T114" t="T115" r="T116" b="T117"/>
                    <a:pathLst>
                      <a:path w="102" h="181">
                        <a:moveTo>
                          <a:pt x="96" y="181"/>
                        </a:moveTo>
                        <a:lnTo>
                          <a:pt x="96" y="180"/>
                        </a:lnTo>
                        <a:lnTo>
                          <a:pt x="96" y="178"/>
                        </a:lnTo>
                        <a:lnTo>
                          <a:pt x="99" y="175"/>
                        </a:lnTo>
                        <a:lnTo>
                          <a:pt x="99" y="174"/>
                        </a:lnTo>
                        <a:lnTo>
                          <a:pt x="100" y="174"/>
                        </a:lnTo>
                        <a:lnTo>
                          <a:pt x="101" y="173"/>
                        </a:lnTo>
                        <a:lnTo>
                          <a:pt x="101" y="172"/>
                        </a:lnTo>
                        <a:lnTo>
                          <a:pt x="102" y="171"/>
                        </a:lnTo>
                        <a:lnTo>
                          <a:pt x="102" y="169"/>
                        </a:lnTo>
                        <a:lnTo>
                          <a:pt x="67" y="155"/>
                        </a:lnTo>
                        <a:lnTo>
                          <a:pt x="41" y="144"/>
                        </a:lnTo>
                        <a:lnTo>
                          <a:pt x="41" y="140"/>
                        </a:lnTo>
                        <a:lnTo>
                          <a:pt x="41" y="133"/>
                        </a:lnTo>
                        <a:lnTo>
                          <a:pt x="41" y="122"/>
                        </a:lnTo>
                        <a:lnTo>
                          <a:pt x="41" y="115"/>
                        </a:lnTo>
                        <a:lnTo>
                          <a:pt x="41" y="106"/>
                        </a:lnTo>
                        <a:lnTo>
                          <a:pt x="41" y="105"/>
                        </a:lnTo>
                        <a:lnTo>
                          <a:pt x="41" y="104"/>
                        </a:lnTo>
                        <a:lnTo>
                          <a:pt x="41" y="103"/>
                        </a:lnTo>
                        <a:lnTo>
                          <a:pt x="42" y="101"/>
                        </a:lnTo>
                        <a:lnTo>
                          <a:pt x="43" y="100"/>
                        </a:lnTo>
                        <a:lnTo>
                          <a:pt x="44" y="100"/>
                        </a:lnTo>
                        <a:lnTo>
                          <a:pt x="44" y="86"/>
                        </a:lnTo>
                        <a:lnTo>
                          <a:pt x="45" y="76"/>
                        </a:lnTo>
                        <a:lnTo>
                          <a:pt x="44" y="76"/>
                        </a:lnTo>
                        <a:lnTo>
                          <a:pt x="41" y="70"/>
                        </a:lnTo>
                        <a:lnTo>
                          <a:pt x="32" y="54"/>
                        </a:lnTo>
                        <a:lnTo>
                          <a:pt x="24" y="43"/>
                        </a:lnTo>
                        <a:lnTo>
                          <a:pt x="17" y="30"/>
                        </a:lnTo>
                        <a:lnTo>
                          <a:pt x="7" y="14"/>
                        </a:lnTo>
                        <a:lnTo>
                          <a:pt x="2" y="6"/>
                        </a:lnTo>
                        <a:lnTo>
                          <a:pt x="0" y="3"/>
                        </a:lnTo>
                        <a:lnTo>
                          <a:pt x="1" y="3"/>
                        </a:lnTo>
                        <a:lnTo>
                          <a:pt x="1" y="2"/>
                        </a:lnTo>
                        <a:lnTo>
                          <a:pt x="3" y="0"/>
                        </a:lnTo>
                      </a:path>
                    </a:pathLst>
                  </a:custGeom>
                  <a:grpFill/>
                  <a:ln w="8001" cap="sq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42" name="Freeform 141">
                  <a:extLst>
                    <a:ext uri="{FF2B5EF4-FFF2-40B4-BE49-F238E27FC236}">
                      <a16:creationId xmlns:a16="http://schemas.microsoft.com/office/drawing/2014/main" id="{234C9752-8EE1-4071-832A-54D1D98BEAE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48038" y="2600325"/>
                  <a:ext cx="433387" cy="693738"/>
                </a:xfrm>
                <a:custGeom>
                  <a:avLst/>
                  <a:gdLst>
                    <a:gd name="T0" fmla="*/ 183 w 273"/>
                    <a:gd name="T1" fmla="*/ 4 h 437"/>
                    <a:gd name="T2" fmla="*/ 249 w 273"/>
                    <a:gd name="T3" fmla="*/ 8 h 437"/>
                    <a:gd name="T4" fmla="*/ 235 w 273"/>
                    <a:gd name="T5" fmla="*/ 409 h 437"/>
                    <a:gd name="T6" fmla="*/ 237 w 273"/>
                    <a:gd name="T7" fmla="*/ 421 h 437"/>
                    <a:gd name="T8" fmla="*/ 237 w 273"/>
                    <a:gd name="T9" fmla="*/ 431 h 437"/>
                    <a:gd name="T10" fmla="*/ 96 w 273"/>
                    <a:gd name="T11" fmla="*/ 425 h 437"/>
                    <a:gd name="T12" fmla="*/ 95 w 273"/>
                    <a:gd name="T13" fmla="*/ 419 h 437"/>
                    <a:gd name="T14" fmla="*/ 98 w 273"/>
                    <a:gd name="T15" fmla="*/ 415 h 437"/>
                    <a:gd name="T16" fmla="*/ 103 w 273"/>
                    <a:gd name="T17" fmla="*/ 420 h 437"/>
                    <a:gd name="T18" fmla="*/ 106 w 273"/>
                    <a:gd name="T19" fmla="*/ 416 h 437"/>
                    <a:gd name="T20" fmla="*/ 103 w 273"/>
                    <a:gd name="T21" fmla="*/ 412 h 437"/>
                    <a:gd name="T22" fmla="*/ 98 w 273"/>
                    <a:gd name="T23" fmla="*/ 407 h 437"/>
                    <a:gd name="T24" fmla="*/ 94 w 273"/>
                    <a:gd name="T25" fmla="*/ 404 h 437"/>
                    <a:gd name="T26" fmla="*/ 98 w 273"/>
                    <a:gd name="T27" fmla="*/ 398 h 437"/>
                    <a:gd name="T28" fmla="*/ 97 w 273"/>
                    <a:gd name="T29" fmla="*/ 392 h 437"/>
                    <a:gd name="T30" fmla="*/ 97 w 273"/>
                    <a:gd name="T31" fmla="*/ 385 h 437"/>
                    <a:gd name="T32" fmla="*/ 100 w 273"/>
                    <a:gd name="T33" fmla="*/ 376 h 437"/>
                    <a:gd name="T34" fmla="*/ 107 w 273"/>
                    <a:gd name="T35" fmla="*/ 372 h 437"/>
                    <a:gd name="T36" fmla="*/ 111 w 273"/>
                    <a:gd name="T37" fmla="*/ 369 h 437"/>
                    <a:gd name="T38" fmla="*/ 109 w 273"/>
                    <a:gd name="T39" fmla="*/ 363 h 437"/>
                    <a:gd name="T40" fmla="*/ 105 w 273"/>
                    <a:gd name="T41" fmla="*/ 358 h 437"/>
                    <a:gd name="T42" fmla="*/ 109 w 273"/>
                    <a:gd name="T43" fmla="*/ 351 h 437"/>
                    <a:gd name="T44" fmla="*/ 115 w 273"/>
                    <a:gd name="T45" fmla="*/ 349 h 437"/>
                    <a:gd name="T46" fmla="*/ 116 w 273"/>
                    <a:gd name="T47" fmla="*/ 344 h 437"/>
                    <a:gd name="T48" fmla="*/ 113 w 273"/>
                    <a:gd name="T49" fmla="*/ 340 h 437"/>
                    <a:gd name="T50" fmla="*/ 108 w 273"/>
                    <a:gd name="T51" fmla="*/ 334 h 437"/>
                    <a:gd name="T52" fmla="*/ 103 w 273"/>
                    <a:gd name="T53" fmla="*/ 330 h 437"/>
                    <a:gd name="T54" fmla="*/ 99 w 273"/>
                    <a:gd name="T55" fmla="*/ 325 h 437"/>
                    <a:gd name="T56" fmla="*/ 97 w 273"/>
                    <a:gd name="T57" fmla="*/ 318 h 437"/>
                    <a:gd name="T58" fmla="*/ 94 w 273"/>
                    <a:gd name="T59" fmla="*/ 312 h 437"/>
                    <a:gd name="T60" fmla="*/ 92 w 273"/>
                    <a:gd name="T61" fmla="*/ 306 h 437"/>
                    <a:gd name="T62" fmla="*/ 87 w 273"/>
                    <a:gd name="T63" fmla="*/ 300 h 437"/>
                    <a:gd name="T64" fmla="*/ 83 w 273"/>
                    <a:gd name="T65" fmla="*/ 297 h 437"/>
                    <a:gd name="T66" fmla="*/ 80 w 273"/>
                    <a:gd name="T67" fmla="*/ 292 h 437"/>
                    <a:gd name="T68" fmla="*/ 76 w 273"/>
                    <a:gd name="T69" fmla="*/ 287 h 437"/>
                    <a:gd name="T70" fmla="*/ 74 w 273"/>
                    <a:gd name="T71" fmla="*/ 280 h 437"/>
                    <a:gd name="T72" fmla="*/ 70 w 273"/>
                    <a:gd name="T73" fmla="*/ 276 h 437"/>
                    <a:gd name="T74" fmla="*/ 63 w 273"/>
                    <a:gd name="T75" fmla="*/ 272 h 437"/>
                    <a:gd name="T76" fmla="*/ 55 w 273"/>
                    <a:gd name="T77" fmla="*/ 272 h 437"/>
                    <a:gd name="T78" fmla="*/ 46 w 273"/>
                    <a:gd name="T79" fmla="*/ 276 h 437"/>
                    <a:gd name="T80" fmla="*/ 38 w 273"/>
                    <a:gd name="T81" fmla="*/ 274 h 437"/>
                    <a:gd name="T82" fmla="*/ 30 w 273"/>
                    <a:gd name="T83" fmla="*/ 271 h 437"/>
                    <a:gd name="T84" fmla="*/ 28 w 273"/>
                    <a:gd name="T85" fmla="*/ 265 h 437"/>
                    <a:gd name="T86" fmla="*/ 29 w 273"/>
                    <a:gd name="T87" fmla="*/ 258 h 437"/>
                    <a:gd name="T88" fmla="*/ 26 w 273"/>
                    <a:gd name="T89" fmla="*/ 249 h 437"/>
                    <a:gd name="T90" fmla="*/ 21 w 273"/>
                    <a:gd name="T91" fmla="*/ 243 h 437"/>
                    <a:gd name="T92" fmla="*/ 16 w 273"/>
                    <a:gd name="T93" fmla="*/ 239 h 437"/>
                    <a:gd name="T94" fmla="*/ 14 w 273"/>
                    <a:gd name="T95" fmla="*/ 232 h 437"/>
                    <a:gd name="T96" fmla="*/ 11 w 273"/>
                    <a:gd name="T97" fmla="*/ 226 h 437"/>
                    <a:gd name="T98" fmla="*/ 5 w 273"/>
                    <a:gd name="T99" fmla="*/ 224 h 437"/>
                    <a:gd name="T100" fmla="*/ 16 w 273"/>
                    <a:gd name="T101" fmla="*/ 205 h 437"/>
                    <a:gd name="T102" fmla="*/ 22 w 273"/>
                    <a:gd name="T103" fmla="*/ 198 h 437"/>
                    <a:gd name="T104" fmla="*/ 27 w 273"/>
                    <a:gd name="T105" fmla="*/ 188 h 437"/>
                    <a:gd name="T106" fmla="*/ 33 w 273"/>
                    <a:gd name="T107" fmla="*/ 179 h 437"/>
                    <a:gd name="T108" fmla="*/ 72 w 273"/>
                    <a:gd name="T109" fmla="*/ 78 h 437"/>
                    <a:gd name="T110" fmla="*/ 86 w 273"/>
                    <a:gd name="T111" fmla="*/ 2 h 437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273"/>
                    <a:gd name="T169" fmla="*/ 0 h 437"/>
                    <a:gd name="T170" fmla="*/ 273 w 273"/>
                    <a:gd name="T171" fmla="*/ 437 h 437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273" h="437">
                      <a:moveTo>
                        <a:pt x="117" y="2"/>
                      </a:moveTo>
                      <a:lnTo>
                        <a:pt x="118" y="2"/>
                      </a:lnTo>
                      <a:lnTo>
                        <a:pt x="119" y="2"/>
                      </a:lnTo>
                      <a:lnTo>
                        <a:pt x="138" y="2"/>
                      </a:lnTo>
                      <a:lnTo>
                        <a:pt x="151" y="3"/>
                      </a:lnTo>
                      <a:lnTo>
                        <a:pt x="167" y="3"/>
                      </a:lnTo>
                      <a:lnTo>
                        <a:pt x="182" y="4"/>
                      </a:lnTo>
                      <a:lnTo>
                        <a:pt x="183" y="4"/>
                      </a:lnTo>
                      <a:lnTo>
                        <a:pt x="184" y="4"/>
                      </a:lnTo>
                      <a:lnTo>
                        <a:pt x="185" y="4"/>
                      </a:lnTo>
                      <a:lnTo>
                        <a:pt x="235" y="7"/>
                      </a:lnTo>
                      <a:lnTo>
                        <a:pt x="237" y="7"/>
                      </a:lnTo>
                      <a:lnTo>
                        <a:pt x="239" y="7"/>
                      </a:lnTo>
                      <a:lnTo>
                        <a:pt x="243" y="8"/>
                      </a:lnTo>
                      <a:lnTo>
                        <a:pt x="248" y="8"/>
                      </a:lnTo>
                      <a:lnTo>
                        <a:pt x="249" y="8"/>
                      </a:lnTo>
                      <a:lnTo>
                        <a:pt x="251" y="8"/>
                      </a:lnTo>
                      <a:lnTo>
                        <a:pt x="273" y="8"/>
                      </a:lnTo>
                      <a:lnTo>
                        <a:pt x="269" y="49"/>
                      </a:lnTo>
                      <a:lnTo>
                        <a:pt x="261" y="141"/>
                      </a:lnTo>
                      <a:lnTo>
                        <a:pt x="260" y="165"/>
                      </a:lnTo>
                      <a:lnTo>
                        <a:pt x="217" y="305"/>
                      </a:lnTo>
                      <a:lnTo>
                        <a:pt x="236" y="408"/>
                      </a:lnTo>
                      <a:lnTo>
                        <a:pt x="235" y="409"/>
                      </a:lnTo>
                      <a:lnTo>
                        <a:pt x="235" y="411"/>
                      </a:lnTo>
                      <a:lnTo>
                        <a:pt x="235" y="412"/>
                      </a:lnTo>
                      <a:lnTo>
                        <a:pt x="235" y="414"/>
                      </a:lnTo>
                      <a:lnTo>
                        <a:pt x="235" y="415"/>
                      </a:lnTo>
                      <a:lnTo>
                        <a:pt x="236" y="417"/>
                      </a:lnTo>
                      <a:lnTo>
                        <a:pt x="236" y="418"/>
                      </a:lnTo>
                      <a:lnTo>
                        <a:pt x="237" y="419"/>
                      </a:lnTo>
                      <a:lnTo>
                        <a:pt x="237" y="421"/>
                      </a:lnTo>
                      <a:lnTo>
                        <a:pt x="237" y="422"/>
                      </a:lnTo>
                      <a:lnTo>
                        <a:pt x="237" y="423"/>
                      </a:lnTo>
                      <a:lnTo>
                        <a:pt x="237" y="425"/>
                      </a:lnTo>
                      <a:lnTo>
                        <a:pt x="237" y="427"/>
                      </a:lnTo>
                      <a:lnTo>
                        <a:pt x="237" y="429"/>
                      </a:lnTo>
                      <a:lnTo>
                        <a:pt x="237" y="431"/>
                      </a:lnTo>
                      <a:lnTo>
                        <a:pt x="237" y="433"/>
                      </a:lnTo>
                      <a:lnTo>
                        <a:pt x="237" y="436"/>
                      </a:lnTo>
                      <a:lnTo>
                        <a:pt x="237" y="437"/>
                      </a:lnTo>
                      <a:lnTo>
                        <a:pt x="207" y="436"/>
                      </a:lnTo>
                      <a:lnTo>
                        <a:pt x="196" y="436"/>
                      </a:lnTo>
                      <a:lnTo>
                        <a:pt x="96" y="426"/>
                      </a:lnTo>
                      <a:lnTo>
                        <a:pt x="96" y="425"/>
                      </a:lnTo>
                      <a:lnTo>
                        <a:pt x="96" y="424"/>
                      </a:lnTo>
                      <a:lnTo>
                        <a:pt x="96" y="423"/>
                      </a:lnTo>
                      <a:lnTo>
                        <a:pt x="95" y="423"/>
                      </a:lnTo>
                      <a:lnTo>
                        <a:pt x="95" y="422"/>
                      </a:lnTo>
                      <a:lnTo>
                        <a:pt x="95" y="421"/>
                      </a:lnTo>
                      <a:lnTo>
                        <a:pt x="95" y="420"/>
                      </a:lnTo>
                      <a:lnTo>
                        <a:pt x="95" y="419"/>
                      </a:lnTo>
                      <a:lnTo>
                        <a:pt x="95" y="418"/>
                      </a:lnTo>
                      <a:lnTo>
                        <a:pt x="96" y="417"/>
                      </a:lnTo>
                      <a:lnTo>
                        <a:pt x="96" y="416"/>
                      </a:lnTo>
                      <a:lnTo>
                        <a:pt x="96" y="415"/>
                      </a:lnTo>
                      <a:lnTo>
                        <a:pt x="97" y="415"/>
                      </a:lnTo>
                      <a:lnTo>
                        <a:pt x="98" y="415"/>
                      </a:lnTo>
                      <a:lnTo>
                        <a:pt x="99" y="415"/>
                      </a:lnTo>
                      <a:lnTo>
                        <a:pt x="99" y="416"/>
                      </a:lnTo>
                      <a:lnTo>
                        <a:pt x="99" y="417"/>
                      </a:lnTo>
                      <a:lnTo>
                        <a:pt x="100" y="417"/>
                      </a:lnTo>
                      <a:lnTo>
                        <a:pt x="100" y="418"/>
                      </a:lnTo>
                      <a:lnTo>
                        <a:pt x="101" y="418"/>
                      </a:lnTo>
                      <a:lnTo>
                        <a:pt x="102" y="419"/>
                      </a:lnTo>
                      <a:lnTo>
                        <a:pt x="103" y="420"/>
                      </a:lnTo>
                      <a:lnTo>
                        <a:pt x="104" y="420"/>
                      </a:lnTo>
                      <a:lnTo>
                        <a:pt x="105" y="419"/>
                      </a:lnTo>
                      <a:lnTo>
                        <a:pt x="106" y="419"/>
                      </a:lnTo>
                      <a:lnTo>
                        <a:pt x="106" y="418"/>
                      </a:lnTo>
                      <a:lnTo>
                        <a:pt x="107" y="418"/>
                      </a:lnTo>
                      <a:lnTo>
                        <a:pt x="107" y="417"/>
                      </a:lnTo>
                      <a:lnTo>
                        <a:pt x="106" y="416"/>
                      </a:lnTo>
                      <a:lnTo>
                        <a:pt x="106" y="415"/>
                      </a:lnTo>
                      <a:lnTo>
                        <a:pt x="105" y="415"/>
                      </a:lnTo>
                      <a:lnTo>
                        <a:pt x="105" y="414"/>
                      </a:lnTo>
                      <a:lnTo>
                        <a:pt x="104" y="414"/>
                      </a:lnTo>
                      <a:lnTo>
                        <a:pt x="104" y="413"/>
                      </a:lnTo>
                      <a:lnTo>
                        <a:pt x="103" y="413"/>
                      </a:lnTo>
                      <a:lnTo>
                        <a:pt x="103" y="412"/>
                      </a:lnTo>
                      <a:lnTo>
                        <a:pt x="102" y="411"/>
                      </a:lnTo>
                      <a:lnTo>
                        <a:pt x="101" y="410"/>
                      </a:lnTo>
                      <a:lnTo>
                        <a:pt x="100" y="409"/>
                      </a:lnTo>
                      <a:lnTo>
                        <a:pt x="99" y="409"/>
                      </a:lnTo>
                      <a:lnTo>
                        <a:pt x="99" y="408"/>
                      </a:lnTo>
                      <a:lnTo>
                        <a:pt x="98" y="408"/>
                      </a:lnTo>
                      <a:lnTo>
                        <a:pt x="98" y="407"/>
                      </a:lnTo>
                      <a:lnTo>
                        <a:pt x="97" y="406"/>
                      </a:lnTo>
                      <a:lnTo>
                        <a:pt x="96" y="406"/>
                      </a:lnTo>
                      <a:lnTo>
                        <a:pt x="96" y="405"/>
                      </a:lnTo>
                      <a:lnTo>
                        <a:pt x="95" y="405"/>
                      </a:lnTo>
                      <a:lnTo>
                        <a:pt x="95" y="404"/>
                      </a:lnTo>
                      <a:lnTo>
                        <a:pt x="94" y="404"/>
                      </a:lnTo>
                      <a:lnTo>
                        <a:pt x="94" y="403"/>
                      </a:lnTo>
                      <a:lnTo>
                        <a:pt x="94" y="402"/>
                      </a:lnTo>
                      <a:lnTo>
                        <a:pt x="95" y="401"/>
                      </a:lnTo>
                      <a:lnTo>
                        <a:pt x="96" y="400"/>
                      </a:lnTo>
                      <a:lnTo>
                        <a:pt x="96" y="399"/>
                      </a:lnTo>
                      <a:lnTo>
                        <a:pt x="97" y="399"/>
                      </a:lnTo>
                      <a:lnTo>
                        <a:pt x="97" y="398"/>
                      </a:lnTo>
                      <a:lnTo>
                        <a:pt x="98" y="398"/>
                      </a:lnTo>
                      <a:lnTo>
                        <a:pt x="98" y="397"/>
                      </a:lnTo>
                      <a:lnTo>
                        <a:pt x="98" y="396"/>
                      </a:lnTo>
                      <a:lnTo>
                        <a:pt x="98" y="395"/>
                      </a:lnTo>
                      <a:lnTo>
                        <a:pt x="98" y="394"/>
                      </a:lnTo>
                      <a:lnTo>
                        <a:pt x="98" y="393"/>
                      </a:lnTo>
                      <a:lnTo>
                        <a:pt x="97" y="392"/>
                      </a:lnTo>
                      <a:lnTo>
                        <a:pt x="97" y="391"/>
                      </a:lnTo>
                      <a:lnTo>
                        <a:pt x="97" y="390"/>
                      </a:lnTo>
                      <a:lnTo>
                        <a:pt x="97" y="389"/>
                      </a:lnTo>
                      <a:lnTo>
                        <a:pt x="96" y="388"/>
                      </a:lnTo>
                      <a:lnTo>
                        <a:pt x="96" y="387"/>
                      </a:lnTo>
                      <a:lnTo>
                        <a:pt x="96" y="386"/>
                      </a:lnTo>
                      <a:lnTo>
                        <a:pt x="97" y="385"/>
                      </a:lnTo>
                      <a:lnTo>
                        <a:pt x="97" y="384"/>
                      </a:lnTo>
                      <a:lnTo>
                        <a:pt x="97" y="383"/>
                      </a:lnTo>
                      <a:lnTo>
                        <a:pt x="98" y="382"/>
                      </a:lnTo>
                      <a:lnTo>
                        <a:pt x="98" y="380"/>
                      </a:lnTo>
                      <a:lnTo>
                        <a:pt x="99" y="378"/>
                      </a:lnTo>
                      <a:lnTo>
                        <a:pt x="99" y="377"/>
                      </a:lnTo>
                      <a:lnTo>
                        <a:pt x="100" y="376"/>
                      </a:lnTo>
                      <a:lnTo>
                        <a:pt x="101" y="374"/>
                      </a:lnTo>
                      <a:lnTo>
                        <a:pt x="102" y="374"/>
                      </a:lnTo>
                      <a:lnTo>
                        <a:pt x="103" y="374"/>
                      </a:lnTo>
                      <a:lnTo>
                        <a:pt x="103" y="373"/>
                      </a:lnTo>
                      <a:lnTo>
                        <a:pt x="104" y="373"/>
                      </a:lnTo>
                      <a:lnTo>
                        <a:pt x="105" y="373"/>
                      </a:lnTo>
                      <a:lnTo>
                        <a:pt x="106" y="372"/>
                      </a:lnTo>
                      <a:lnTo>
                        <a:pt x="107" y="372"/>
                      </a:lnTo>
                      <a:lnTo>
                        <a:pt x="108" y="372"/>
                      </a:lnTo>
                      <a:lnTo>
                        <a:pt x="108" y="371"/>
                      </a:lnTo>
                      <a:lnTo>
                        <a:pt x="109" y="371"/>
                      </a:lnTo>
                      <a:lnTo>
                        <a:pt x="110" y="370"/>
                      </a:lnTo>
                      <a:lnTo>
                        <a:pt x="111" y="370"/>
                      </a:lnTo>
                      <a:lnTo>
                        <a:pt x="111" y="369"/>
                      </a:lnTo>
                      <a:lnTo>
                        <a:pt x="112" y="369"/>
                      </a:lnTo>
                      <a:lnTo>
                        <a:pt x="112" y="368"/>
                      </a:lnTo>
                      <a:lnTo>
                        <a:pt x="112" y="367"/>
                      </a:lnTo>
                      <a:lnTo>
                        <a:pt x="111" y="366"/>
                      </a:lnTo>
                      <a:lnTo>
                        <a:pt x="111" y="365"/>
                      </a:lnTo>
                      <a:lnTo>
                        <a:pt x="111" y="364"/>
                      </a:lnTo>
                      <a:lnTo>
                        <a:pt x="110" y="363"/>
                      </a:lnTo>
                      <a:lnTo>
                        <a:pt x="109" y="363"/>
                      </a:lnTo>
                      <a:lnTo>
                        <a:pt x="109" y="362"/>
                      </a:lnTo>
                      <a:lnTo>
                        <a:pt x="108" y="362"/>
                      </a:lnTo>
                      <a:lnTo>
                        <a:pt x="107" y="361"/>
                      </a:lnTo>
                      <a:lnTo>
                        <a:pt x="106" y="360"/>
                      </a:lnTo>
                      <a:lnTo>
                        <a:pt x="106" y="359"/>
                      </a:lnTo>
                      <a:lnTo>
                        <a:pt x="106" y="358"/>
                      </a:lnTo>
                      <a:lnTo>
                        <a:pt x="105" y="358"/>
                      </a:lnTo>
                      <a:lnTo>
                        <a:pt x="105" y="357"/>
                      </a:lnTo>
                      <a:lnTo>
                        <a:pt x="106" y="356"/>
                      </a:lnTo>
                      <a:lnTo>
                        <a:pt x="106" y="355"/>
                      </a:lnTo>
                      <a:lnTo>
                        <a:pt x="107" y="355"/>
                      </a:lnTo>
                      <a:lnTo>
                        <a:pt x="108" y="353"/>
                      </a:lnTo>
                      <a:lnTo>
                        <a:pt x="108" y="352"/>
                      </a:lnTo>
                      <a:lnTo>
                        <a:pt x="109" y="351"/>
                      </a:lnTo>
                      <a:lnTo>
                        <a:pt x="110" y="350"/>
                      </a:lnTo>
                      <a:lnTo>
                        <a:pt x="111" y="350"/>
                      </a:lnTo>
                      <a:lnTo>
                        <a:pt x="112" y="350"/>
                      </a:lnTo>
                      <a:lnTo>
                        <a:pt x="113" y="350"/>
                      </a:lnTo>
                      <a:lnTo>
                        <a:pt x="114" y="350"/>
                      </a:lnTo>
                      <a:lnTo>
                        <a:pt x="114" y="349"/>
                      </a:lnTo>
                      <a:lnTo>
                        <a:pt x="115" y="349"/>
                      </a:lnTo>
                      <a:lnTo>
                        <a:pt x="115" y="348"/>
                      </a:lnTo>
                      <a:lnTo>
                        <a:pt x="116" y="348"/>
                      </a:lnTo>
                      <a:lnTo>
                        <a:pt x="117" y="347"/>
                      </a:lnTo>
                      <a:lnTo>
                        <a:pt x="117" y="346"/>
                      </a:lnTo>
                      <a:lnTo>
                        <a:pt x="117" y="345"/>
                      </a:lnTo>
                      <a:lnTo>
                        <a:pt x="117" y="344"/>
                      </a:lnTo>
                      <a:lnTo>
                        <a:pt x="116" y="344"/>
                      </a:lnTo>
                      <a:lnTo>
                        <a:pt x="116" y="343"/>
                      </a:lnTo>
                      <a:lnTo>
                        <a:pt x="115" y="343"/>
                      </a:lnTo>
                      <a:lnTo>
                        <a:pt x="115" y="342"/>
                      </a:lnTo>
                      <a:lnTo>
                        <a:pt x="115" y="341"/>
                      </a:lnTo>
                      <a:lnTo>
                        <a:pt x="114" y="340"/>
                      </a:lnTo>
                      <a:lnTo>
                        <a:pt x="113" y="340"/>
                      </a:lnTo>
                      <a:lnTo>
                        <a:pt x="112" y="340"/>
                      </a:lnTo>
                      <a:lnTo>
                        <a:pt x="112" y="339"/>
                      </a:lnTo>
                      <a:lnTo>
                        <a:pt x="111" y="338"/>
                      </a:lnTo>
                      <a:lnTo>
                        <a:pt x="110" y="338"/>
                      </a:lnTo>
                      <a:lnTo>
                        <a:pt x="109" y="337"/>
                      </a:lnTo>
                      <a:lnTo>
                        <a:pt x="109" y="336"/>
                      </a:lnTo>
                      <a:lnTo>
                        <a:pt x="109" y="335"/>
                      </a:lnTo>
                      <a:lnTo>
                        <a:pt x="108" y="334"/>
                      </a:lnTo>
                      <a:lnTo>
                        <a:pt x="107" y="334"/>
                      </a:lnTo>
                      <a:lnTo>
                        <a:pt x="107" y="333"/>
                      </a:lnTo>
                      <a:lnTo>
                        <a:pt x="106" y="332"/>
                      </a:lnTo>
                      <a:lnTo>
                        <a:pt x="105" y="332"/>
                      </a:lnTo>
                      <a:lnTo>
                        <a:pt x="105" y="331"/>
                      </a:lnTo>
                      <a:lnTo>
                        <a:pt x="104" y="331"/>
                      </a:lnTo>
                      <a:lnTo>
                        <a:pt x="103" y="330"/>
                      </a:lnTo>
                      <a:lnTo>
                        <a:pt x="103" y="329"/>
                      </a:lnTo>
                      <a:lnTo>
                        <a:pt x="102" y="329"/>
                      </a:lnTo>
                      <a:lnTo>
                        <a:pt x="101" y="328"/>
                      </a:lnTo>
                      <a:lnTo>
                        <a:pt x="100" y="328"/>
                      </a:lnTo>
                      <a:lnTo>
                        <a:pt x="100" y="327"/>
                      </a:lnTo>
                      <a:lnTo>
                        <a:pt x="99" y="326"/>
                      </a:lnTo>
                      <a:lnTo>
                        <a:pt x="99" y="325"/>
                      </a:lnTo>
                      <a:lnTo>
                        <a:pt x="99" y="324"/>
                      </a:lnTo>
                      <a:lnTo>
                        <a:pt x="99" y="323"/>
                      </a:lnTo>
                      <a:lnTo>
                        <a:pt x="99" y="322"/>
                      </a:lnTo>
                      <a:lnTo>
                        <a:pt x="98" y="322"/>
                      </a:lnTo>
                      <a:lnTo>
                        <a:pt x="98" y="321"/>
                      </a:lnTo>
                      <a:lnTo>
                        <a:pt x="98" y="320"/>
                      </a:lnTo>
                      <a:lnTo>
                        <a:pt x="97" y="319"/>
                      </a:lnTo>
                      <a:lnTo>
                        <a:pt x="97" y="318"/>
                      </a:lnTo>
                      <a:lnTo>
                        <a:pt x="96" y="317"/>
                      </a:lnTo>
                      <a:lnTo>
                        <a:pt x="96" y="316"/>
                      </a:lnTo>
                      <a:lnTo>
                        <a:pt x="96" y="315"/>
                      </a:lnTo>
                      <a:lnTo>
                        <a:pt x="95" y="314"/>
                      </a:lnTo>
                      <a:lnTo>
                        <a:pt x="95" y="313"/>
                      </a:lnTo>
                      <a:lnTo>
                        <a:pt x="94" y="313"/>
                      </a:lnTo>
                      <a:lnTo>
                        <a:pt x="94" y="312"/>
                      </a:lnTo>
                      <a:lnTo>
                        <a:pt x="93" y="311"/>
                      </a:lnTo>
                      <a:lnTo>
                        <a:pt x="92" y="310"/>
                      </a:lnTo>
                      <a:lnTo>
                        <a:pt x="92" y="309"/>
                      </a:lnTo>
                      <a:lnTo>
                        <a:pt x="92" y="308"/>
                      </a:lnTo>
                      <a:lnTo>
                        <a:pt x="92" y="307"/>
                      </a:lnTo>
                      <a:lnTo>
                        <a:pt x="92" y="306"/>
                      </a:lnTo>
                      <a:lnTo>
                        <a:pt x="92" y="305"/>
                      </a:lnTo>
                      <a:lnTo>
                        <a:pt x="91" y="304"/>
                      </a:lnTo>
                      <a:lnTo>
                        <a:pt x="90" y="304"/>
                      </a:lnTo>
                      <a:lnTo>
                        <a:pt x="90" y="303"/>
                      </a:lnTo>
                      <a:lnTo>
                        <a:pt x="89" y="302"/>
                      </a:lnTo>
                      <a:lnTo>
                        <a:pt x="88" y="301"/>
                      </a:lnTo>
                      <a:lnTo>
                        <a:pt x="87" y="300"/>
                      </a:lnTo>
                      <a:lnTo>
                        <a:pt x="86" y="300"/>
                      </a:lnTo>
                      <a:lnTo>
                        <a:pt x="86" y="299"/>
                      </a:lnTo>
                      <a:lnTo>
                        <a:pt x="85" y="299"/>
                      </a:lnTo>
                      <a:lnTo>
                        <a:pt x="84" y="298"/>
                      </a:lnTo>
                      <a:lnTo>
                        <a:pt x="83" y="298"/>
                      </a:lnTo>
                      <a:lnTo>
                        <a:pt x="83" y="297"/>
                      </a:lnTo>
                      <a:lnTo>
                        <a:pt x="82" y="297"/>
                      </a:lnTo>
                      <a:lnTo>
                        <a:pt x="82" y="296"/>
                      </a:lnTo>
                      <a:lnTo>
                        <a:pt x="82" y="295"/>
                      </a:lnTo>
                      <a:lnTo>
                        <a:pt x="82" y="294"/>
                      </a:lnTo>
                      <a:lnTo>
                        <a:pt x="81" y="293"/>
                      </a:lnTo>
                      <a:lnTo>
                        <a:pt x="81" y="292"/>
                      </a:lnTo>
                      <a:lnTo>
                        <a:pt x="80" y="292"/>
                      </a:lnTo>
                      <a:lnTo>
                        <a:pt x="80" y="291"/>
                      </a:lnTo>
                      <a:lnTo>
                        <a:pt x="80" y="290"/>
                      </a:lnTo>
                      <a:lnTo>
                        <a:pt x="80" y="289"/>
                      </a:lnTo>
                      <a:lnTo>
                        <a:pt x="80" y="288"/>
                      </a:lnTo>
                      <a:lnTo>
                        <a:pt x="79" y="288"/>
                      </a:lnTo>
                      <a:lnTo>
                        <a:pt x="78" y="287"/>
                      </a:lnTo>
                      <a:lnTo>
                        <a:pt x="77" y="287"/>
                      </a:lnTo>
                      <a:lnTo>
                        <a:pt x="76" y="287"/>
                      </a:lnTo>
                      <a:lnTo>
                        <a:pt x="76" y="286"/>
                      </a:lnTo>
                      <a:lnTo>
                        <a:pt x="76" y="285"/>
                      </a:lnTo>
                      <a:lnTo>
                        <a:pt x="75" y="284"/>
                      </a:lnTo>
                      <a:lnTo>
                        <a:pt x="75" y="283"/>
                      </a:lnTo>
                      <a:lnTo>
                        <a:pt x="75" y="282"/>
                      </a:lnTo>
                      <a:lnTo>
                        <a:pt x="75" y="281"/>
                      </a:lnTo>
                      <a:lnTo>
                        <a:pt x="74" y="281"/>
                      </a:lnTo>
                      <a:lnTo>
                        <a:pt x="74" y="280"/>
                      </a:lnTo>
                      <a:lnTo>
                        <a:pt x="74" y="279"/>
                      </a:lnTo>
                      <a:lnTo>
                        <a:pt x="73" y="279"/>
                      </a:lnTo>
                      <a:lnTo>
                        <a:pt x="72" y="278"/>
                      </a:lnTo>
                      <a:lnTo>
                        <a:pt x="72" y="277"/>
                      </a:lnTo>
                      <a:lnTo>
                        <a:pt x="71" y="277"/>
                      </a:lnTo>
                      <a:lnTo>
                        <a:pt x="71" y="276"/>
                      </a:lnTo>
                      <a:lnTo>
                        <a:pt x="70" y="276"/>
                      </a:lnTo>
                      <a:lnTo>
                        <a:pt x="69" y="275"/>
                      </a:lnTo>
                      <a:lnTo>
                        <a:pt x="68" y="274"/>
                      </a:lnTo>
                      <a:lnTo>
                        <a:pt x="67" y="273"/>
                      </a:lnTo>
                      <a:lnTo>
                        <a:pt x="65" y="273"/>
                      </a:lnTo>
                      <a:lnTo>
                        <a:pt x="64" y="272"/>
                      </a:lnTo>
                      <a:lnTo>
                        <a:pt x="63" y="272"/>
                      </a:lnTo>
                      <a:lnTo>
                        <a:pt x="62" y="272"/>
                      </a:lnTo>
                      <a:lnTo>
                        <a:pt x="61" y="271"/>
                      </a:lnTo>
                      <a:lnTo>
                        <a:pt x="60" y="271"/>
                      </a:lnTo>
                      <a:lnTo>
                        <a:pt x="59" y="271"/>
                      </a:lnTo>
                      <a:lnTo>
                        <a:pt x="58" y="271"/>
                      </a:lnTo>
                      <a:lnTo>
                        <a:pt x="57" y="272"/>
                      </a:lnTo>
                      <a:lnTo>
                        <a:pt x="56" y="272"/>
                      </a:lnTo>
                      <a:lnTo>
                        <a:pt x="55" y="272"/>
                      </a:lnTo>
                      <a:lnTo>
                        <a:pt x="54" y="273"/>
                      </a:lnTo>
                      <a:lnTo>
                        <a:pt x="53" y="273"/>
                      </a:lnTo>
                      <a:lnTo>
                        <a:pt x="51" y="273"/>
                      </a:lnTo>
                      <a:lnTo>
                        <a:pt x="51" y="274"/>
                      </a:lnTo>
                      <a:lnTo>
                        <a:pt x="49" y="275"/>
                      </a:lnTo>
                      <a:lnTo>
                        <a:pt x="48" y="275"/>
                      </a:lnTo>
                      <a:lnTo>
                        <a:pt x="47" y="276"/>
                      </a:lnTo>
                      <a:lnTo>
                        <a:pt x="46" y="276"/>
                      </a:lnTo>
                      <a:lnTo>
                        <a:pt x="45" y="276"/>
                      </a:lnTo>
                      <a:lnTo>
                        <a:pt x="44" y="276"/>
                      </a:lnTo>
                      <a:lnTo>
                        <a:pt x="43" y="276"/>
                      </a:lnTo>
                      <a:lnTo>
                        <a:pt x="41" y="275"/>
                      </a:lnTo>
                      <a:lnTo>
                        <a:pt x="40" y="275"/>
                      </a:lnTo>
                      <a:lnTo>
                        <a:pt x="39" y="275"/>
                      </a:lnTo>
                      <a:lnTo>
                        <a:pt x="38" y="274"/>
                      </a:lnTo>
                      <a:lnTo>
                        <a:pt x="36" y="274"/>
                      </a:lnTo>
                      <a:lnTo>
                        <a:pt x="35" y="274"/>
                      </a:lnTo>
                      <a:lnTo>
                        <a:pt x="34" y="273"/>
                      </a:lnTo>
                      <a:lnTo>
                        <a:pt x="33" y="273"/>
                      </a:lnTo>
                      <a:lnTo>
                        <a:pt x="32" y="273"/>
                      </a:lnTo>
                      <a:lnTo>
                        <a:pt x="31" y="272"/>
                      </a:lnTo>
                      <a:lnTo>
                        <a:pt x="30" y="271"/>
                      </a:lnTo>
                      <a:lnTo>
                        <a:pt x="30" y="270"/>
                      </a:lnTo>
                      <a:lnTo>
                        <a:pt x="29" y="270"/>
                      </a:lnTo>
                      <a:lnTo>
                        <a:pt x="29" y="269"/>
                      </a:lnTo>
                      <a:lnTo>
                        <a:pt x="29" y="268"/>
                      </a:lnTo>
                      <a:lnTo>
                        <a:pt x="29" y="267"/>
                      </a:lnTo>
                      <a:lnTo>
                        <a:pt x="28" y="266"/>
                      </a:lnTo>
                      <a:lnTo>
                        <a:pt x="28" y="265"/>
                      </a:lnTo>
                      <a:lnTo>
                        <a:pt x="29" y="264"/>
                      </a:lnTo>
                      <a:lnTo>
                        <a:pt x="29" y="263"/>
                      </a:lnTo>
                      <a:lnTo>
                        <a:pt x="29" y="262"/>
                      </a:lnTo>
                      <a:lnTo>
                        <a:pt x="29" y="261"/>
                      </a:lnTo>
                      <a:lnTo>
                        <a:pt x="30" y="260"/>
                      </a:lnTo>
                      <a:lnTo>
                        <a:pt x="30" y="259"/>
                      </a:lnTo>
                      <a:lnTo>
                        <a:pt x="30" y="258"/>
                      </a:lnTo>
                      <a:lnTo>
                        <a:pt x="29" y="258"/>
                      </a:lnTo>
                      <a:lnTo>
                        <a:pt x="29" y="256"/>
                      </a:lnTo>
                      <a:lnTo>
                        <a:pt x="28" y="254"/>
                      </a:lnTo>
                      <a:lnTo>
                        <a:pt x="28" y="253"/>
                      </a:lnTo>
                      <a:lnTo>
                        <a:pt x="28" y="252"/>
                      </a:lnTo>
                      <a:lnTo>
                        <a:pt x="28" y="251"/>
                      </a:lnTo>
                      <a:lnTo>
                        <a:pt x="28" y="250"/>
                      </a:lnTo>
                      <a:lnTo>
                        <a:pt x="27" y="250"/>
                      </a:lnTo>
                      <a:lnTo>
                        <a:pt x="26" y="249"/>
                      </a:lnTo>
                      <a:lnTo>
                        <a:pt x="25" y="248"/>
                      </a:lnTo>
                      <a:lnTo>
                        <a:pt x="24" y="247"/>
                      </a:lnTo>
                      <a:lnTo>
                        <a:pt x="23" y="247"/>
                      </a:lnTo>
                      <a:lnTo>
                        <a:pt x="22" y="246"/>
                      </a:lnTo>
                      <a:lnTo>
                        <a:pt x="22" y="245"/>
                      </a:lnTo>
                      <a:lnTo>
                        <a:pt x="21" y="244"/>
                      </a:lnTo>
                      <a:lnTo>
                        <a:pt x="21" y="243"/>
                      </a:lnTo>
                      <a:lnTo>
                        <a:pt x="20" y="243"/>
                      </a:lnTo>
                      <a:lnTo>
                        <a:pt x="20" y="242"/>
                      </a:lnTo>
                      <a:lnTo>
                        <a:pt x="19" y="241"/>
                      </a:lnTo>
                      <a:lnTo>
                        <a:pt x="18" y="241"/>
                      </a:lnTo>
                      <a:lnTo>
                        <a:pt x="17" y="240"/>
                      </a:lnTo>
                      <a:lnTo>
                        <a:pt x="16" y="240"/>
                      </a:lnTo>
                      <a:lnTo>
                        <a:pt x="16" y="239"/>
                      </a:lnTo>
                      <a:lnTo>
                        <a:pt x="16" y="238"/>
                      </a:lnTo>
                      <a:lnTo>
                        <a:pt x="15" y="237"/>
                      </a:lnTo>
                      <a:lnTo>
                        <a:pt x="14" y="236"/>
                      </a:lnTo>
                      <a:lnTo>
                        <a:pt x="13" y="235"/>
                      </a:lnTo>
                      <a:lnTo>
                        <a:pt x="14" y="234"/>
                      </a:lnTo>
                      <a:lnTo>
                        <a:pt x="14" y="233"/>
                      </a:lnTo>
                      <a:lnTo>
                        <a:pt x="14" y="232"/>
                      </a:lnTo>
                      <a:lnTo>
                        <a:pt x="15" y="231"/>
                      </a:lnTo>
                      <a:lnTo>
                        <a:pt x="15" y="230"/>
                      </a:lnTo>
                      <a:lnTo>
                        <a:pt x="15" y="229"/>
                      </a:lnTo>
                      <a:lnTo>
                        <a:pt x="14" y="229"/>
                      </a:lnTo>
                      <a:lnTo>
                        <a:pt x="14" y="228"/>
                      </a:lnTo>
                      <a:lnTo>
                        <a:pt x="13" y="227"/>
                      </a:lnTo>
                      <a:lnTo>
                        <a:pt x="12" y="227"/>
                      </a:lnTo>
                      <a:lnTo>
                        <a:pt x="11" y="226"/>
                      </a:lnTo>
                      <a:lnTo>
                        <a:pt x="10" y="226"/>
                      </a:lnTo>
                      <a:lnTo>
                        <a:pt x="8" y="227"/>
                      </a:lnTo>
                      <a:lnTo>
                        <a:pt x="7" y="227"/>
                      </a:lnTo>
                      <a:lnTo>
                        <a:pt x="6" y="227"/>
                      </a:lnTo>
                      <a:lnTo>
                        <a:pt x="5" y="226"/>
                      </a:lnTo>
                      <a:lnTo>
                        <a:pt x="5" y="225"/>
                      </a:lnTo>
                      <a:lnTo>
                        <a:pt x="5" y="224"/>
                      </a:lnTo>
                      <a:lnTo>
                        <a:pt x="5" y="223"/>
                      </a:lnTo>
                      <a:lnTo>
                        <a:pt x="4" y="223"/>
                      </a:lnTo>
                      <a:lnTo>
                        <a:pt x="3" y="221"/>
                      </a:lnTo>
                      <a:lnTo>
                        <a:pt x="2" y="220"/>
                      </a:lnTo>
                      <a:lnTo>
                        <a:pt x="1" y="219"/>
                      </a:lnTo>
                      <a:lnTo>
                        <a:pt x="0" y="218"/>
                      </a:lnTo>
                      <a:lnTo>
                        <a:pt x="16" y="205"/>
                      </a:lnTo>
                      <a:lnTo>
                        <a:pt x="17" y="204"/>
                      </a:lnTo>
                      <a:lnTo>
                        <a:pt x="18" y="203"/>
                      </a:lnTo>
                      <a:lnTo>
                        <a:pt x="20" y="201"/>
                      </a:lnTo>
                      <a:lnTo>
                        <a:pt x="21" y="201"/>
                      </a:lnTo>
                      <a:lnTo>
                        <a:pt x="22" y="200"/>
                      </a:lnTo>
                      <a:lnTo>
                        <a:pt x="22" y="199"/>
                      </a:lnTo>
                      <a:lnTo>
                        <a:pt x="22" y="198"/>
                      </a:lnTo>
                      <a:lnTo>
                        <a:pt x="22" y="195"/>
                      </a:lnTo>
                      <a:lnTo>
                        <a:pt x="22" y="194"/>
                      </a:lnTo>
                      <a:lnTo>
                        <a:pt x="22" y="193"/>
                      </a:lnTo>
                      <a:lnTo>
                        <a:pt x="24" y="190"/>
                      </a:lnTo>
                      <a:lnTo>
                        <a:pt x="24" y="189"/>
                      </a:lnTo>
                      <a:lnTo>
                        <a:pt x="25" y="189"/>
                      </a:lnTo>
                      <a:lnTo>
                        <a:pt x="26" y="189"/>
                      </a:lnTo>
                      <a:lnTo>
                        <a:pt x="27" y="188"/>
                      </a:lnTo>
                      <a:lnTo>
                        <a:pt x="28" y="188"/>
                      </a:lnTo>
                      <a:lnTo>
                        <a:pt x="28" y="187"/>
                      </a:lnTo>
                      <a:lnTo>
                        <a:pt x="29" y="186"/>
                      </a:lnTo>
                      <a:lnTo>
                        <a:pt x="31" y="183"/>
                      </a:lnTo>
                      <a:lnTo>
                        <a:pt x="32" y="182"/>
                      </a:lnTo>
                      <a:lnTo>
                        <a:pt x="33" y="181"/>
                      </a:lnTo>
                      <a:lnTo>
                        <a:pt x="33" y="180"/>
                      </a:lnTo>
                      <a:lnTo>
                        <a:pt x="33" y="179"/>
                      </a:lnTo>
                      <a:lnTo>
                        <a:pt x="34" y="177"/>
                      </a:lnTo>
                      <a:lnTo>
                        <a:pt x="34" y="175"/>
                      </a:lnTo>
                      <a:lnTo>
                        <a:pt x="46" y="157"/>
                      </a:lnTo>
                      <a:lnTo>
                        <a:pt x="46" y="156"/>
                      </a:lnTo>
                      <a:lnTo>
                        <a:pt x="61" y="113"/>
                      </a:lnTo>
                      <a:lnTo>
                        <a:pt x="61" y="112"/>
                      </a:lnTo>
                      <a:lnTo>
                        <a:pt x="72" y="78"/>
                      </a:lnTo>
                      <a:lnTo>
                        <a:pt x="73" y="53"/>
                      </a:lnTo>
                      <a:lnTo>
                        <a:pt x="73" y="52"/>
                      </a:lnTo>
                      <a:lnTo>
                        <a:pt x="73" y="51"/>
                      </a:lnTo>
                      <a:lnTo>
                        <a:pt x="70" y="45"/>
                      </a:lnTo>
                      <a:lnTo>
                        <a:pt x="57" y="9"/>
                      </a:lnTo>
                      <a:lnTo>
                        <a:pt x="75" y="4"/>
                      </a:lnTo>
                      <a:lnTo>
                        <a:pt x="76" y="4"/>
                      </a:lnTo>
                      <a:lnTo>
                        <a:pt x="86" y="2"/>
                      </a:lnTo>
                      <a:lnTo>
                        <a:pt x="91" y="0"/>
                      </a:lnTo>
                      <a:lnTo>
                        <a:pt x="117" y="2"/>
                      </a:lnTo>
                    </a:path>
                  </a:pathLst>
                </a:custGeom>
                <a:solidFill>
                  <a:srgbClr val="FF0000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" name="Freeform 142">
                  <a:extLst>
                    <a:ext uri="{FF2B5EF4-FFF2-40B4-BE49-F238E27FC236}">
                      <a16:creationId xmlns:a16="http://schemas.microsoft.com/office/drawing/2014/main" id="{F12CD182-91FB-41A7-968E-B617DA6270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13088" y="2614613"/>
                  <a:ext cx="350837" cy="331787"/>
                </a:xfrm>
                <a:custGeom>
                  <a:avLst/>
                  <a:gdLst>
                    <a:gd name="T0" fmla="*/ 114 w 221"/>
                    <a:gd name="T1" fmla="*/ 13 h 209"/>
                    <a:gd name="T2" fmla="*/ 132 w 221"/>
                    <a:gd name="T3" fmla="*/ 6 h 209"/>
                    <a:gd name="T4" fmla="*/ 138 w 221"/>
                    <a:gd name="T5" fmla="*/ 5 h 209"/>
                    <a:gd name="T6" fmla="*/ 145 w 221"/>
                    <a:gd name="T7" fmla="*/ 5 h 209"/>
                    <a:gd name="T8" fmla="*/ 150 w 221"/>
                    <a:gd name="T9" fmla="*/ 8 h 209"/>
                    <a:gd name="T10" fmla="*/ 155 w 221"/>
                    <a:gd name="T11" fmla="*/ 5 h 209"/>
                    <a:gd name="T12" fmla="*/ 159 w 221"/>
                    <a:gd name="T13" fmla="*/ 10 h 209"/>
                    <a:gd name="T14" fmla="*/ 193 w 221"/>
                    <a:gd name="T15" fmla="*/ 3 h 209"/>
                    <a:gd name="T16" fmla="*/ 194 w 221"/>
                    <a:gd name="T17" fmla="*/ 147 h 209"/>
                    <a:gd name="T18" fmla="*/ 179 w 221"/>
                    <a:gd name="T19" fmla="*/ 174 h 209"/>
                    <a:gd name="T20" fmla="*/ 170 w 221"/>
                    <a:gd name="T21" fmla="*/ 184 h 209"/>
                    <a:gd name="T22" fmla="*/ 166 w 221"/>
                    <a:gd name="T23" fmla="*/ 194 h 209"/>
                    <a:gd name="T24" fmla="*/ 145 w 221"/>
                    <a:gd name="T25" fmla="*/ 205 h 209"/>
                    <a:gd name="T26" fmla="*/ 140 w 221"/>
                    <a:gd name="T27" fmla="*/ 203 h 209"/>
                    <a:gd name="T28" fmla="*/ 137 w 221"/>
                    <a:gd name="T29" fmla="*/ 195 h 209"/>
                    <a:gd name="T30" fmla="*/ 135 w 221"/>
                    <a:gd name="T31" fmla="*/ 188 h 209"/>
                    <a:gd name="T32" fmla="*/ 130 w 221"/>
                    <a:gd name="T33" fmla="*/ 184 h 209"/>
                    <a:gd name="T34" fmla="*/ 130 w 221"/>
                    <a:gd name="T35" fmla="*/ 175 h 209"/>
                    <a:gd name="T36" fmla="*/ 128 w 221"/>
                    <a:gd name="T37" fmla="*/ 169 h 209"/>
                    <a:gd name="T38" fmla="*/ 120 w 221"/>
                    <a:gd name="T39" fmla="*/ 170 h 209"/>
                    <a:gd name="T40" fmla="*/ 112 w 221"/>
                    <a:gd name="T41" fmla="*/ 172 h 209"/>
                    <a:gd name="T42" fmla="*/ 102 w 221"/>
                    <a:gd name="T43" fmla="*/ 174 h 209"/>
                    <a:gd name="T44" fmla="*/ 94 w 221"/>
                    <a:gd name="T45" fmla="*/ 174 h 209"/>
                    <a:gd name="T46" fmla="*/ 88 w 221"/>
                    <a:gd name="T47" fmla="*/ 174 h 209"/>
                    <a:gd name="T48" fmla="*/ 80 w 221"/>
                    <a:gd name="T49" fmla="*/ 179 h 209"/>
                    <a:gd name="T50" fmla="*/ 74 w 221"/>
                    <a:gd name="T51" fmla="*/ 183 h 209"/>
                    <a:gd name="T52" fmla="*/ 66 w 221"/>
                    <a:gd name="T53" fmla="*/ 180 h 209"/>
                    <a:gd name="T54" fmla="*/ 59 w 221"/>
                    <a:gd name="T55" fmla="*/ 179 h 209"/>
                    <a:gd name="T56" fmla="*/ 54 w 221"/>
                    <a:gd name="T57" fmla="*/ 185 h 209"/>
                    <a:gd name="T58" fmla="*/ 46 w 221"/>
                    <a:gd name="T59" fmla="*/ 186 h 209"/>
                    <a:gd name="T60" fmla="*/ 39 w 221"/>
                    <a:gd name="T61" fmla="*/ 186 h 209"/>
                    <a:gd name="T62" fmla="*/ 32 w 221"/>
                    <a:gd name="T63" fmla="*/ 191 h 209"/>
                    <a:gd name="T64" fmla="*/ 25 w 221"/>
                    <a:gd name="T65" fmla="*/ 188 h 209"/>
                    <a:gd name="T66" fmla="*/ 19 w 221"/>
                    <a:gd name="T67" fmla="*/ 191 h 209"/>
                    <a:gd name="T68" fmla="*/ 12 w 221"/>
                    <a:gd name="T69" fmla="*/ 192 h 209"/>
                    <a:gd name="T70" fmla="*/ 7 w 221"/>
                    <a:gd name="T71" fmla="*/ 190 h 209"/>
                    <a:gd name="T72" fmla="*/ 5 w 221"/>
                    <a:gd name="T73" fmla="*/ 185 h 209"/>
                    <a:gd name="T74" fmla="*/ 5 w 221"/>
                    <a:gd name="T75" fmla="*/ 179 h 209"/>
                    <a:gd name="T76" fmla="*/ 4 w 221"/>
                    <a:gd name="T77" fmla="*/ 174 h 209"/>
                    <a:gd name="T78" fmla="*/ 1 w 221"/>
                    <a:gd name="T79" fmla="*/ 172 h 209"/>
                    <a:gd name="T80" fmla="*/ 13 w 221"/>
                    <a:gd name="T81" fmla="*/ 34 h 209"/>
                    <a:gd name="T82" fmla="*/ 19 w 221"/>
                    <a:gd name="T83" fmla="*/ 34 h 209"/>
                    <a:gd name="T84" fmla="*/ 22 w 221"/>
                    <a:gd name="T85" fmla="*/ 29 h 209"/>
                    <a:gd name="T86" fmla="*/ 29 w 221"/>
                    <a:gd name="T87" fmla="*/ 28 h 209"/>
                    <a:gd name="T88" fmla="*/ 32 w 221"/>
                    <a:gd name="T89" fmla="*/ 27 h 209"/>
                    <a:gd name="T90" fmla="*/ 38 w 221"/>
                    <a:gd name="T91" fmla="*/ 24 h 209"/>
                    <a:gd name="T92" fmla="*/ 42 w 221"/>
                    <a:gd name="T93" fmla="*/ 20 h 209"/>
                    <a:gd name="T94" fmla="*/ 47 w 221"/>
                    <a:gd name="T95" fmla="*/ 17 h 209"/>
                    <a:gd name="T96" fmla="*/ 52 w 221"/>
                    <a:gd name="T97" fmla="*/ 13 h 209"/>
                    <a:gd name="T98" fmla="*/ 58 w 221"/>
                    <a:gd name="T99" fmla="*/ 13 h 209"/>
                    <a:gd name="T100" fmla="*/ 62 w 221"/>
                    <a:gd name="T101" fmla="*/ 13 h 209"/>
                    <a:gd name="T102" fmla="*/ 69 w 221"/>
                    <a:gd name="T103" fmla="*/ 12 h 209"/>
                    <a:gd name="T104" fmla="*/ 74 w 221"/>
                    <a:gd name="T105" fmla="*/ 9 h 209"/>
                    <a:gd name="T106" fmla="*/ 79 w 221"/>
                    <a:gd name="T107" fmla="*/ 9 h 209"/>
                    <a:gd name="T108" fmla="*/ 85 w 221"/>
                    <a:gd name="T109" fmla="*/ 9 h 209"/>
                    <a:gd name="T110" fmla="*/ 90 w 221"/>
                    <a:gd name="T111" fmla="*/ 8 h 209"/>
                    <a:gd name="T112" fmla="*/ 96 w 221"/>
                    <a:gd name="T113" fmla="*/ 5 h 209"/>
                    <a:gd name="T114" fmla="*/ 102 w 221"/>
                    <a:gd name="T115" fmla="*/ 6 h 209"/>
                    <a:gd name="T116" fmla="*/ 108 w 221"/>
                    <a:gd name="T117" fmla="*/ 7 h 209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221"/>
                    <a:gd name="T178" fmla="*/ 0 h 209"/>
                    <a:gd name="T179" fmla="*/ 221 w 221"/>
                    <a:gd name="T180" fmla="*/ 209 h 209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221" h="209">
                      <a:moveTo>
                        <a:pt x="109" y="9"/>
                      </a:moveTo>
                      <a:lnTo>
                        <a:pt x="110" y="9"/>
                      </a:lnTo>
                      <a:lnTo>
                        <a:pt x="111" y="9"/>
                      </a:lnTo>
                      <a:lnTo>
                        <a:pt x="112" y="10"/>
                      </a:lnTo>
                      <a:lnTo>
                        <a:pt x="112" y="11"/>
                      </a:lnTo>
                      <a:lnTo>
                        <a:pt x="112" y="12"/>
                      </a:lnTo>
                      <a:lnTo>
                        <a:pt x="113" y="13"/>
                      </a:lnTo>
                      <a:lnTo>
                        <a:pt x="114" y="13"/>
                      </a:lnTo>
                      <a:lnTo>
                        <a:pt x="114" y="14"/>
                      </a:lnTo>
                      <a:lnTo>
                        <a:pt x="115" y="14"/>
                      </a:lnTo>
                      <a:lnTo>
                        <a:pt x="116" y="14"/>
                      </a:lnTo>
                      <a:lnTo>
                        <a:pt x="117" y="14"/>
                      </a:lnTo>
                      <a:lnTo>
                        <a:pt x="118" y="14"/>
                      </a:lnTo>
                      <a:lnTo>
                        <a:pt x="118" y="13"/>
                      </a:lnTo>
                      <a:lnTo>
                        <a:pt x="130" y="8"/>
                      </a:lnTo>
                      <a:lnTo>
                        <a:pt x="131" y="7"/>
                      </a:lnTo>
                      <a:lnTo>
                        <a:pt x="132" y="6"/>
                      </a:lnTo>
                      <a:lnTo>
                        <a:pt x="132" y="5"/>
                      </a:lnTo>
                      <a:lnTo>
                        <a:pt x="133" y="5"/>
                      </a:lnTo>
                      <a:lnTo>
                        <a:pt x="134" y="5"/>
                      </a:lnTo>
                      <a:lnTo>
                        <a:pt x="135" y="5"/>
                      </a:lnTo>
                      <a:lnTo>
                        <a:pt x="136" y="5"/>
                      </a:lnTo>
                      <a:lnTo>
                        <a:pt x="137" y="5"/>
                      </a:lnTo>
                      <a:lnTo>
                        <a:pt x="138" y="5"/>
                      </a:lnTo>
                      <a:lnTo>
                        <a:pt x="139" y="5"/>
                      </a:lnTo>
                      <a:lnTo>
                        <a:pt x="140" y="5"/>
                      </a:lnTo>
                      <a:lnTo>
                        <a:pt x="141" y="5"/>
                      </a:lnTo>
                      <a:lnTo>
                        <a:pt x="142" y="5"/>
                      </a:lnTo>
                      <a:lnTo>
                        <a:pt x="143" y="5"/>
                      </a:lnTo>
                      <a:lnTo>
                        <a:pt x="144" y="5"/>
                      </a:lnTo>
                      <a:lnTo>
                        <a:pt x="145" y="5"/>
                      </a:lnTo>
                      <a:lnTo>
                        <a:pt x="146" y="5"/>
                      </a:lnTo>
                      <a:lnTo>
                        <a:pt x="146" y="6"/>
                      </a:lnTo>
                      <a:lnTo>
                        <a:pt x="147" y="7"/>
                      </a:lnTo>
                      <a:lnTo>
                        <a:pt x="147" y="6"/>
                      </a:lnTo>
                      <a:lnTo>
                        <a:pt x="147" y="7"/>
                      </a:lnTo>
                      <a:lnTo>
                        <a:pt x="148" y="7"/>
                      </a:lnTo>
                      <a:lnTo>
                        <a:pt x="149" y="7"/>
                      </a:lnTo>
                      <a:lnTo>
                        <a:pt x="150" y="8"/>
                      </a:lnTo>
                      <a:lnTo>
                        <a:pt x="150" y="7"/>
                      </a:lnTo>
                      <a:lnTo>
                        <a:pt x="151" y="7"/>
                      </a:lnTo>
                      <a:lnTo>
                        <a:pt x="151" y="6"/>
                      </a:lnTo>
                      <a:lnTo>
                        <a:pt x="152" y="5"/>
                      </a:lnTo>
                      <a:lnTo>
                        <a:pt x="153" y="5"/>
                      </a:lnTo>
                      <a:lnTo>
                        <a:pt x="154" y="5"/>
                      </a:lnTo>
                      <a:lnTo>
                        <a:pt x="155" y="5"/>
                      </a:lnTo>
                      <a:lnTo>
                        <a:pt x="156" y="5"/>
                      </a:lnTo>
                      <a:lnTo>
                        <a:pt x="156" y="6"/>
                      </a:lnTo>
                      <a:lnTo>
                        <a:pt x="157" y="6"/>
                      </a:lnTo>
                      <a:lnTo>
                        <a:pt x="157" y="7"/>
                      </a:lnTo>
                      <a:lnTo>
                        <a:pt x="158" y="7"/>
                      </a:lnTo>
                      <a:lnTo>
                        <a:pt x="158" y="8"/>
                      </a:lnTo>
                      <a:lnTo>
                        <a:pt x="158" y="9"/>
                      </a:lnTo>
                      <a:lnTo>
                        <a:pt x="159" y="9"/>
                      </a:lnTo>
                      <a:lnTo>
                        <a:pt x="159" y="10"/>
                      </a:lnTo>
                      <a:lnTo>
                        <a:pt x="159" y="11"/>
                      </a:lnTo>
                      <a:lnTo>
                        <a:pt x="160" y="11"/>
                      </a:lnTo>
                      <a:lnTo>
                        <a:pt x="161" y="11"/>
                      </a:lnTo>
                      <a:lnTo>
                        <a:pt x="161" y="12"/>
                      </a:lnTo>
                      <a:lnTo>
                        <a:pt x="161" y="13"/>
                      </a:lnTo>
                      <a:lnTo>
                        <a:pt x="187" y="11"/>
                      </a:lnTo>
                      <a:lnTo>
                        <a:pt x="193" y="3"/>
                      </a:lnTo>
                      <a:lnTo>
                        <a:pt x="205" y="0"/>
                      </a:lnTo>
                      <a:lnTo>
                        <a:pt x="218" y="36"/>
                      </a:lnTo>
                      <a:lnTo>
                        <a:pt x="221" y="42"/>
                      </a:lnTo>
                      <a:lnTo>
                        <a:pt x="221" y="43"/>
                      </a:lnTo>
                      <a:lnTo>
                        <a:pt x="221" y="44"/>
                      </a:lnTo>
                      <a:lnTo>
                        <a:pt x="220" y="69"/>
                      </a:lnTo>
                      <a:lnTo>
                        <a:pt x="209" y="103"/>
                      </a:lnTo>
                      <a:lnTo>
                        <a:pt x="209" y="104"/>
                      </a:lnTo>
                      <a:lnTo>
                        <a:pt x="194" y="147"/>
                      </a:lnTo>
                      <a:lnTo>
                        <a:pt x="194" y="148"/>
                      </a:lnTo>
                      <a:lnTo>
                        <a:pt x="182" y="166"/>
                      </a:lnTo>
                      <a:lnTo>
                        <a:pt x="182" y="168"/>
                      </a:lnTo>
                      <a:lnTo>
                        <a:pt x="181" y="170"/>
                      </a:lnTo>
                      <a:lnTo>
                        <a:pt x="181" y="171"/>
                      </a:lnTo>
                      <a:lnTo>
                        <a:pt x="181" y="172"/>
                      </a:lnTo>
                      <a:lnTo>
                        <a:pt x="180" y="173"/>
                      </a:lnTo>
                      <a:lnTo>
                        <a:pt x="179" y="174"/>
                      </a:lnTo>
                      <a:lnTo>
                        <a:pt x="177" y="177"/>
                      </a:lnTo>
                      <a:lnTo>
                        <a:pt x="176" y="178"/>
                      </a:lnTo>
                      <a:lnTo>
                        <a:pt x="176" y="179"/>
                      </a:lnTo>
                      <a:lnTo>
                        <a:pt x="175" y="179"/>
                      </a:lnTo>
                      <a:lnTo>
                        <a:pt x="174" y="180"/>
                      </a:lnTo>
                      <a:lnTo>
                        <a:pt x="173" y="180"/>
                      </a:lnTo>
                      <a:lnTo>
                        <a:pt x="172" y="180"/>
                      </a:lnTo>
                      <a:lnTo>
                        <a:pt x="172" y="181"/>
                      </a:lnTo>
                      <a:lnTo>
                        <a:pt x="170" y="184"/>
                      </a:lnTo>
                      <a:lnTo>
                        <a:pt x="170" y="185"/>
                      </a:lnTo>
                      <a:lnTo>
                        <a:pt x="170" y="186"/>
                      </a:lnTo>
                      <a:lnTo>
                        <a:pt x="170" y="189"/>
                      </a:lnTo>
                      <a:lnTo>
                        <a:pt x="170" y="190"/>
                      </a:lnTo>
                      <a:lnTo>
                        <a:pt x="170" y="191"/>
                      </a:lnTo>
                      <a:lnTo>
                        <a:pt x="169" y="192"/>
                      </a:lnTo>
                      <a:lnTo>
                        <a:pt x="168" y="192"/>
                      </a:lnTo>
                      <a:lnTo>
                        <a:pt x="166" y="194"/>
                      </a:lnTo>
                      <a:lnTo>
                        <a:pt x="165" y="195"/>
                      </a:lnTo>
                      <a:lnTo>
                        <a:pt x="164" y="196"/>
                      </a:lnTo>
                      <a:lnTo>
                        <a:pt x="148" y="209"/>
                      </a:lnTo>
                      <a:lnTo>
                        <a:pt x="147" y="208"/>
                      </a:lnTo>
                      <a:lnTo>
                        <a:pt x="147" y="207"/>
                      </a:lnTo>
                      <a:lnTo>
                        <a:pt x="146" y="206"/>
                      </a:lnTo>
                      <a:lnTo>
                        <a:pt x="145" y="206"/>
                      </a:lnTo>
                      <a:lnTo>
                        <a:pt x="145" y="205"/>
                      </a:lnTo>
                      <a:lnTo>
                        <a:pt x="144" y="205"/>
                      </a:lnTo>
                      <a:lnTo>
                        <a:pt x="143" y="205"/>
                      </a:lnTo>
                      <a:lnTo>
                        <a:pt x="143" y="204"/>
                      </a:lnTo>
                      <a:lnTo>
                        <a:pt x="142" y="204"/>
                      </a:lnTo>
                      <a:lnTo>
                        <a:pt x="141" y="204"/>
                      </a:lnTo>
                      <a:lnTo>
                        <a:pt x="141" y="203"/>
                      </a:lnTo>
                      <a:lnTo>
                        <a:pt x="140" y="203"/>
                      </a:lnTo>
                      <a:lnTo>
                        <a:pt x="139" y="202"/>
                      </a:lnTo>
                      <a:lnTo>
                        <a:pt x="138" y="201"/>
                      </a:lnTo>
                      <a:lnTo>
                        <a:pt x="137" y="200"/>
                      </a:lnTo>
                      <a:lnTo>
                        <a:pt x="137" y="199"/>
                      </a:lnTo>
                      <a:lnTo>
                        <a:pt x="137" y="198"/>
                      </a:lnTo>
                      <a:lnTo>
                        <a:pt x="137" y="197"/>
                      </a:lnTo>
                      <a:lnTo>
                        <a:pt x="137" y="196"/>
                      </a:lnTo>
                      <a:lnTo>
                        <a:pt x="137" y="195"/>
                      </a:lnTo>
                      <a:lnTo>
                        <a:pt x="137" y="194"/>
                      </a:lnTo>
                      <a:lnTo>
                        <a:pt x="137" y="193"/>
                      </a:lnTo>
                      <a:lnTo>
                        <a:pt x="137" y="192"/>
                      </a:lnTo>
                      <a:lnTo>
                        <a:pt x="137" y="191"/>
                      </a:lnTo>
                      <a:lnTo>
                        <a:pt x="136" y="190"/>
                      </a:lnTo>
                      <a:lnTo>
                        <a:pt x="136" y="189"/>
                      </a:lnTo>
                      <a:lnTo>
                        <a:pt x="135" y="189"/>
                      </a:lnTo>
                      <a:lnTo>
                        <a:pt x="135" y="188"/>
                      </a:lnTo>
                      <a:lnTo>
                        <a:pt x="134" y="187"/>
                      </a:lnTo>
                      <a:lnTo>
                        <a:pt x="134" y="186"/>
                      </a:lnTo>
                      <a:lnTo>
                        <a:pt x="133" y="186"/>
                      </a:lnTo>
                      <a:lnTo>
                        <a:pt x="132" y="186"/>
                      </a:lnTo>
                      <a:lnTo>
                        <a:pt x="132" y="185"/>
                      </a:lnTo>
                      <a:lnTo>
                        <a:pt x="131" y="185"/>
                      </a:lnTo>
                      <a:lnTo>
                        <a:pt x="130" y="184"/>
                      </a:lnTo>
                      <a:lnTo>
                        <a:pt x="130" y="183"/>
                      </a:lnTo>
                      <a:lnTo>
                        <a:pt x="130" y="182"/>
                      </a:lnTo>
                      <a:lnTo>
                        <a:pt x="130" y="181"/>
                      </a:lnTo>
                      <a:lnTo>
                        <a:pt x="130" y="180"/>
                      </a:lnTo>
                      <a:lnTo>
                        <a:pt x="130" y="179"/>
                      </a:lnTo>
                      <a:lnTo>
                        <a:pt x="130" y="177"/>
                      </a:lnTo>
                      <a:lnTo>
                        <a:pt x="130" y="176"/>
                      </a:lnTo>
                      <a:lnTo>
                        <a:pt x="130" y="175"/>
                      </a:lnTo>
                      <a:lnTo>
                        <a:pt x="130" y="174"/>
                      </a:lnTo>
                      <a:lnTo>
                        <a:pt x="130" y="173"/>
                      </a:lnTo>
                      <a:lnTo>
                        <a:pt x="130" y="172"/>
                      </a:lnTo>
                      <a:lnTo>
                        <a:pt x="130" y="171"/>
                      </a:lnTo>
                      <a:lnTo>
                        <a:pt x="130" y="170"/>
                      </a:lnTo>
                      <a:lnTo>
                        <a:pt x="130" y="169"/>
                      </a:lnTo>
                      <a:lnTo>
                        <a:pt x="129" y="169"/>
                      </a:lnTo>
                      <a:lnTo>
                        <a:pt x="128" y="169"/>
                      </a:lnTo>
                      <a:lnTo>
                        <a:pt x="127" y="169"/>
                      </a:lnTo>
                      <a:lnTo>
                        <a:pt x="126" y="169"/>
                      </a:lnTo>
                      <a:lnTo>
                        <a:pt x="125" y="169"/>
                      </a:lnTo>
                      <a:lnTo>
                        <a:pt x="124" y="169"/>
                      </a:lnTo>
                      <a:lnTo>
                        <a:pt x="123" y="169"/>
                      </a:lnTo>
                      <a:lnTo>
                        <a:pt x="122" y="169"/>
                      </a:lnTo>
                      <a:lnTo>
                        <a:pt x="121" y="170"/>
                      </a:lnTo>
                      <a:lnTo>
                        <a:pt x="120" y="170"/>
                      </a:lnTo>
                      <a:lnTo>
                        <a:pt x="119" y="171"/>
                      </a:lnTo>
                      <a:lnTo>
                        <a:pt x="118" y="172"/>
                      </a:lnTo>
                      <a:lnTo>
                        <a:pt x="117" y="172"/>
                      </a:lnTo>
                      <a:lnTo>
                        <a:pt x="116" y="172"/>
                      </a:lnTo>
                      <a:lnTo>
                        <a:pt x="115" y="172"/>
                      </a:lnTo>
                      <a:lnTo>
                        <a:pt x="114" y="171"/>
                      </a:lnTo>
                      <a:lnTo>
                        <a:pt x="113" y="171"/>
                      </a:lnTo>
                      <a:lnTo>
                        <a:pt x="112" y="172"/>
                      </a:lnTo>
                      <a:lnTo>
                        <a:pt x="110" y="173"/>
                      </a:lnTo>
                      <a:lnTo>
                        <a:pt x="108" y="173"/>
                      </a:lnTo>
                      <a:lnTo>
                        <a:pt x="107" y="174"/>
                      </a:lnTo>
                      <a:lnTo>
                        <a:pt x="106" y="174"/>
                      </a:lnTo>
                      <a:lnTo>
                        <a:pt x="105" y="174"/>
                      </a:lnTo>
                      <a:lnTo>
                        <a:pt x="103" y="174"/>
                      </a:lnTo>
                      <a:lnTo>
                        <a:pt x="102" y="174"/>
                      </a:lnTo>
                      <a:lnTo>
                        <a:pt x="100" y="174"/>
                      </a:lnTo>
                      <a:lnTo>
                        <a:pt x="99" y="174"/>
                      </a:lnTo>
                      <a:lnTo>
                        <a:pt x="98" y="174"/>
                      </a:lnTo>
                      <a:lnTo>
                        <a:pt x="97" y="174"/>
                      </a:lnTo>
                      <a:lnTo>
                        <a:pt x="96" y="174"/>
                      </a:lnTo>
                      <a:lnTo>
                        <a:pt x="95" y="174"/>
                      </a:lnTo>
                      <a:lnTo>
                        <a:pt x="94" y="174"/>
                      </a:lnTo>
                      <a:lnTo>
                        <a:pt x="93" y="174"/>
                      </a:lnTo>
                      <a:lnTo>
                        <a:pt x="92" y="174"/>
                      </a:lnTo>
                      <a:lnTo>
                        <a:pt x="92" y="173"/>
                      </a:lnTo>
                      <a:lnTo>
                        <a:pt x="91" y="173"/>
                      </a:lnTo>
                      <a:lnTo>
                        <a:pt x="90" y="173"/>
                      </a:lnTo>
                      <a:lnTo>
                        <a:pt x="89" y="174"/>
                      </a:lnTo>
                      <a:lnTo>
                        <a:pt x="88" y="174"/>
                      </a:lnTo>
                      <a:lnTo>
                        <a:pt x="86" y="174"/>
                      </a:lnTo>
                      <a:lnTo>
                        <a:pt x="85" y="175"/>
                      </a:lnTo>
                      <a:lnTo>
                        <a:pt x="84" y="176"/>
                      </a:lnTo>
                      <a:lnTo>
                        <a:pt x="83" y="176"/>
                      </a:lnTo>
                      <a:lnTo>
                        <a:pt x="83" y="177"/>
                      </a:lnTo>
                      <a:lnTo>
                        <a:pt x="82" y="178"/>
                      </a:lnTo>
                      <a:lnTo>
                        <a:pt x="81" y="179"/>
                      </a:lnTo>
                      <a:lnTo>
                        <a:pt x="80" y="179"/>
                      </a:lnTo>
                      <a:lnTo>
                        <a:pt x="79" y="180"/>
                      </a:lnTo>
                      <a:lnTo>
                        <a:pt x="79" y="181"/>
                      </a:lnTo>
                      <a:lnTo>
                        <a:pt x="78" y="182"/>
                      </a:lnTo>
                      <a:lnTo>
                        <a:pt x="77" y="182"/>
                      </a:lnTo>
                      <a:lnTo>
                        <a:pt x="77" y="183"/>
                      </a:lnTo>
                      <a:lnTo>
                        <a:pt x="76" y="183"/>
                      </a:lnTo>
                      <a:lnTo>
                        <a:pt x="75" y="183"/>
                      </a:lnTo>
                      <a:lnTo>
                        <a:pt x="74" y="183"/>
                      </a:lnTo>
                      <a:lnTo>
                        <a:pt x="73" y="182"/>
                      </a:lnTo>
                      <a:lnTo>
                        <a:pt x="72" y="182"/>
                      </a:lnTo>
                      <a:lnTo>
                        <a:pt x="71" y="181"/>
                      </a:lnTo>
                      <a:lnTo>
                        <a:pt x="70" y="181"/>
                      </a:lnTo>
                      <a:lnTo>
                        <a:pt x="69" y="181"/>
                      </a:lnTo>
                      <a:lnTo>
                        <a:pt x="68" y="181"/>
                      </a:lnTo>
                      <a:lnTo>
                        <a:pt x="67" y="181"/>
                      </a:lnTo>
                      <a:lnTo>
                        <a:pt x="66" y="180"/>
                      </a:lnTo>
                      <a:lnTo>
                        <a:pt x="65" y="180"/>
                      </a:lnTo>
                      <a:lnTo>
                        <a:pt x="64" y="179"/>
                      </a:lnTo>
                      <a:lnTo>
                        <a:pt x="63" y="179"/>
                      </a:lnTo>
                      <a:lnTo>
                        <a:pt x="62" y="179"/>
                      </a:lnTo>
                      <a:lnTo>
                        <a:pt x="61" y="179"/>
                      </a:lnTo>
                      <a:lnTo>
                        <a:pt x="60" y="178"/>
                      </a:lnTo>
                      <a:lnTo>
                        <a:pt x="60" y="179"/>
                      </a:lnTo>
                      <a:lnTo>
                        <a:pt x="59" y="179"/>
                      </a:lnTo>
                      <a:lnTo>
                        <a:pt x="59" y="180"/>
                      </a:lnTo>
                      <a:lnTo>
                        <a:pt x="59" y="181"/>
                      </a:lnTo>
                      <a:lnTo>
                        <a:pt x="58" y="182"/>
                      </a:lnTo>
                      <a:lnTo>
                        <a:pt x="58" y="183"/>
                      </a:lnTo>
                      <a:lnTo>
                        <a:pt x="57" y="183"/>
                      </a:lnTo>
                      <a:lnTo>
                        <a:pt x="57" y="184"/>
                      </a:lnTo>
                      <a:lnTo>
                        <a:pt x="56" y="184"/>
                      </a:lnTo>
                      <a:lnTo>
                        <a:pt x="55" y="185"/>
                      </a:lnTo>
                      <a:lnTo>
                        <a:pt x="54" y="185"/>
                      </a:lnTo>
                      <a:lnTo>
                        <a:pt x="53" y="185"/>
                      </a:lnTo>
                      <a:lnTo>
                        <a:pt x="52" y="185"/>
                      </a:lnTo>
                      <a:lnTo>
                        <a:pt x="50" y="186"/>
                      </a:lnTo>
                      <a:lnTo>
                        <a:pt x="49" y="186"/>
                      </a:lnTo>
                      <a:lnTo>
                        <a:pt x="48" y="186"/>
                      </a:lnTo>
                      <a:lnTo>
                        <a:pt x="48" y="187"/>
                      </a:lnTo>
                      <a:lnTo>
                        <a:pt x="47" y="186"/>
                      </a:lnTo>
                      <a:lnTo>
                        <a:pt x="46" y="186"/>
                      </a:lnTo>
                      <a:lnTo>
                        <a:pt x="45" y="186"/>
                      </a:lnTo>
                      <a:lnTo>
                        <a:pt x="44" y="185"/>
                      </a:lnTo>
                      <a:lnTo>
                        <a:pt x="43" y="185"/>
                      </a:lnTo>
                      <a:lnTo>
                        <a:pt x="42" y="185"/>
                      </a:lnTo>
                      <a:lnTo>
                        <a:pt x="41" y="185"/>
                      </a:lnTo>
                      <a:lnTo>
                        <a:pt x="40" y="185"/>
                      </a:lnTo>
                      <a:lnTo>
                        <a:pt x="39" y="185"/>
                      </a:lnTo>
                      <a:lnTo>
                        <a:pt x="39" y="186"/>
                      </a:lnTo>
                      <a:lnTo>
                        <a:pt x="38" y="186"/>
                      </a:lnTo>
                      <a:lnTo>
                        <a:pt x="37" y="187"/>
                      </a:lnTo>
                      <a:lnTo>
                        <a:pt x="37" y="188"/>
                      </a:lnTo>
                      <a:lnTo>
                        <a:pt x="36" y="189"/>
                      </a:lnTo>
                      <a:lnTo>
                        <a:pt x="35" y="190"/>
                      </a:lnTo>
                      <a:lnTo>
                        <a:pt x="34" y="190"/>
                      </a:lnTo>
                      <a:lnTo>
                        <a:pt x="33" y="191"/>
                      </a:lnTo>
                      <a:lnTo>
                        <a:pt x="32" y="191"/>
                      </a:lnTo>
                      <a:lnTo>
                        <a:pt x="31" y="191"/>
                      </a:lnTo>
                      <a:lnTo>
                        <a:pt x="30" y="191"/>
                      </a:lnTo>
                      <a:lnTo>
                        <a:pt x="29" y="191"/>
                      </a:lnTo>
                      <a:lnTo>
                        <a:pt x="28" y="191"/>
                      </a:lnTo>
                      <a:lnTo>
                        <a:pt x="27" y="191"/>
                      </a:lnTo>
                      <a:lnTo>
                        <a:pt x="27" y="190"/>
                      </a:lnTo>
                      <a:lnTo>
                        <a:pt x="26" y="189"/>
                      </a:lnTo>
                      <a:lnTo>
                        <a:pt x="25" y="188"/>
                      </a:lnTo>
                      <a:lnTo>
                        <a:pt x="24" y="187"/>
                      </a:lnTo>
                      <a:lnTo>
                        <a:pt x="23" y="187"/>
                      </a:lnTo>
                      <a:lnTo>
                        <a:pt x="22" y="188"/>
                      </a:lnTo>
                      <a:lnTo>
                        <a:pt x="21" y="188"/>
                      </a:lnTo>
                      <a:lnTo>
                        <a:pt x="21" y="189"/>
                      </a:lnTo>
                      <a:lnTo>
                        <a:pt x="20" y="190"/>
                      </a:lnTo>
                      <a:lnTo>
                        <a:pt x="19" y="191"/>
                      </a:lnTo>
                      <a:lnTo>
                        <a:pt x="18" y="192"/>
                      </a:lnTo>
                      <a:lnTo>
                        <a:pt x="17" y="192"/>
                      </a:lnTo>
                      <a:lnTo>
                        <a:pt x="16" y="192"/>
                      </a:lnTo>
                      <a:lnTo>
                        <a:pt x="15" y="192"/>
                      </a:lnTo>
                      <a:lnTo>
                        <a:pt x="14" y="192"/>
                      </a:lnTo>
                      <a:lnTo>
                        <a:pt x="13" y="192"/>
                      </a:lnTo>
                      <a:lnTo>
                        <a:pt x="12" y="192"/>
                      </a:lnTo>
                      <a:lnTo>
                        <a:pt x="10" y="192"/>
                      </a:lnTo>
                      <a:lnTo>
                        <a:pt x="9" y="192"/>
                      </a:lnTo>
                      <a:lnTo>
                        <a:pt x="8" y="192"/>
                      </a:lnTo>
                      <a:lnTo>
                        <a:pt x="7" y="192"/>
                      </a:lnTo>
                      <a:lnTo>
                        <a:pt x="6" y="192"/>
                      </a:lnTo>
                      <a:lnTo>
                        <a:pt x="6" y="191"/>
                      </a:lnTo>
                      <a:lnTo>
                        <a:pt x="7" y="191"/>
                      </a:lnTo>
                      <a:lnTo>
                        <a:pt x="7" y="190"/>
                      </a:lnTo>
                      <a:lnTo>
                        <a:pt x="8" y="190"/>
                      </a:lnTo>
                      <a:lnTo>
                        <a:pt x="8" y="189"/>
                      </a:lnTo>
                      <a:lnTo>
                        <a:pt x="8" y="188"/>
                      </a:lnTo>
                      <a:lnTo>
                        <a:pt x="8" y="187"/>
                      </a:lnTo>
                      <a:lnTo>
                        <a:pt x="8" y="186"/>
                      </a:lnTo>
                      <a:lnTo>
                        <a:pt x="7" y="186"/>
                      </a:lnTo>
                      <a:lnTo>
                        <a:pt x="6" y="186"/>
                      </a:lnTo>
                      <a:lnTo>
                        <a:pt x="6" y="185"/>
                      </a:lnTo>
                      <a:lnTo>
                        <a:pt x="5" y="185"/>
                      </a:lnTo>
                      <a:lnTo>
                        <a:pt x="5" y="184"/>
                      </a:lnTo>
                      <a:lnTo>
                        <a:pt x="5" y="183"/>
                      </a:lnTo>
                      <a:lnTo>
                        <a:pt x="5" y="182"/>
                      </a:lnTo>
                      <a:lnTo>
                        <a:pt x="4" y="181"/>
                      </a:lnTo>
                      <a:lnTo>
                        <a:pt x="4" y="180"/>
                      </a:lnTo>
                      <a:lnTo>
                        <a:pt x="3" y="179"/>
                      </a:lnTo>
                      <a:lnTo>
                        <a:pt x="4" y="179"/>
                      </a:lnTo>
                      <a:lnTo>
                        <a:pt x="5" y="179"/>
                      </a:lnTo>
                      <a:lnTo>
                        <a:pt x="5" y="178"/>
                      </a:lnTo>
                      <a:lnTo>
                        <a:pt x="4" y="177"/>
                      </a:lnTo>
                      <a:lnTo>
                        <a:pt x="3" y="177"/>
                      </a:lnTo>
                      <a:lnTo>
                        <a:pt x="2" y="177"/>
                      </a:lnTo>
                      <a:lnTo>
                        <a:pt x="2" y="176"/>
                      </a:lnTo>
                      <a:lnTo>
                        <a:pt x="3" y="175"/>
                      </a:lnTo>
                      <a:lnTo>
                        <a:pt x="4" y="175"/>
                      </a:lnTo>
                      <a:lnTo>
                        <a:pt x="4" y="174"/>
                      </a:lnTo>
                      <a:lnTo>
                        <a:pt x="3" y="174"/>
                      </a:lnTo>
                      <a:lnTo>
                        <a:pt x="3" y="173"/>
                      </a:lnTo>
                      <a:lnTo>
                        <a:pt x="3" y="172"/>
                      </a:lnTo>
                      <a:lnTo>
                        <a:pt x="2" y="171"/>
                      </a:lnTo>
                      <a:lnTo>
                        <a:pt x="2" y="170"/>
                      </a:lnTo>
                      <a:lnTo>
                        <a:pt x="2" y="171"/>
                      </a:lnTo>
                      <a:lnTo>
                        <a:pt x="2" y="172"/>
                      </a:lnTo>
                      <a:lnTo>
                        <a:pt x="1" y="172"/>
                      </a:lnTo>
                      <a:lnTo>
                        <a:pt x="1" y="171"/>
                      </a:lnTo>
                      <a:lnTo>
                        <a:pt x="0" y="171"/>
                      </a:lnTo>
                      <a:lnTo>
                        <a:pt x="0" y="170"/>
                      </a:lnTo>
                      <a:lnTo>
                        <a:pt x="0" y="169"/>
                      </a:lnTo>
                      <a:lnTo>
                        <a:pt x="0" y="168"/>
                      </a:lnTo>
                      <a:lnTo>
                        <a:pt x="8" y="130"/>
                      </a:lnTo>
                      <a:lnTo>
                        <a:pt x="8" y="129"/>
                      </a:lnTo>
                      <a:lnTo>
                        <a:pt x="2" y="92"/>
                      </a:lnTo>
                      <a:lnTo>
                        <a:pt x="13" y="34"/>
                      </a:lnTo>
                      <a:lnTo>
                        <a:pt x="13" y="35"/>
                      </a:lnTo>
                      <a:lnTo>
                        <a:pt x="14" y="36"/>
                      </a:lnTo>
                      <a:lnTo>
                        <a:pt x="15" y="36"/>
                      </a:lnTo>
                      <a:lnTo>
                        <a:pt x="15" y="35"/>
                      </a:lnTo>
                      <a:lnTo>
                        <a:pt x="16" y="35"/>
                      </a:lnTo>
                      <a:lnTo>
                        <a:pt x="16" y="34"/>
                      </a:lnTo>
                      <a:lnTo>
                        <a:pt x="17" y="34"/>
                      </a:lnTo>
                      <a:lnTo>
                        <a:pt x="18" y="34"/>
                      </a:lnTo>
                      <a:lnTo>
                        <a:pt x="19" y="34"/>
                      </a:lnTo>
                      <a:lnTo>
                        <a:pt x="20" y="34"/>
                      </a:lnTo>
                      <a:lnTo>
                        <a:pt x="20" y="33"/>
                      </a:lnTo>
                      <a:lnTo>
                        <a:pt x="21" y="32"/>
                      </a:lnTo>
                      <a:lnTo>
                        <a:pt x="21" y="31"/>
                      </a:lnTo>
                      <a:lnTo>
                        <a:pt x="22" y="31"/>
                      </a:lnTo>
                      <a:lnTo>
                        <a:pt x="22" y="30"/>
                      </a:lnTo>
                      <a:lnTo>
                        <a:pt x="22" y="29"/>
                      </a:lnTo>
                      <a:lnTo>
                        <a:pt x="22" y="28"/>
                      </a:lnTo>
                      <a:lnTo>
                        <a:pt x="23" y="28"/>
                      </a:lnTo>
                      <a:lnTo>
                        <a:pt x="24" y="28"/>
                      </a:lnTo>
                      <a:lnTo>
                        <a:pt x="25" y="28"/>
                      </a:lnTo>
                      <a:lnTo>
                        <a:pt x="26" y="28"/>
                      </a:lnTo>
                      <a:lnTo>
                        <a:pt x="27" y="28"/>
                      </a:lnTo>
                      <a:lnTo>
                        <a:pt x="28" y="28"/>
                      </a:lnTo>
                      <a:lnTo>
                        <a:pt x="29" y="28"/>
                      </a:lnTo>
                      <a:lnTo>
                        <a:pt x="30" y="28"/>
                      </a:lnTo>
                      <a:lnTo>
                        <a:pt x="31" y="28"/>
                      </a:lnTo>
                      <a:lnTo>
                        <a:pt x="31" y="29"/>
                      </a:lnTo>
                      <a:lnTo>
                        <a:pt x="31" y="28"/>
                      </a:lnTo>
                      <a:lnTo>
                        <a:pt x="31" y="27"/>
                      </a:lnTo>
                      <a:lnTo>
                        <a:pt x="32" y="28"/>
                      </a:lnTo>
                      <a:lnTo>
                        <a:pt x="32" y="27"/>
                      </a:lnTo>
                      <a:lnTo>
                        <a:pt x="33" y="27"/>
                      </a:lnTo>
                      <a:lnTo>
                        <a:pt x="34" y="27"/>
                      </a:lnTo>
                      <a:lnTo>
                        <a:pt x="35" y="26"/>
                      </a:lnTo>
                      <a:lnTo>
                        <a:pt x="36" y="26"/>
                      </a:lnTo>
                      <a:lnTo>
                        <a:pt x="36" y="25"/>
                      </a:lnTo>
                      <a:lnTo>
                        <a:pt x="37" y="25"/>
                      </a:lnTo>
                      <a:lnTo>
                        <a:pt x="38" y="25"/>
                      </a:lnTo>
                      <a:lnTo>
                        <a:pt x="38" y="24"/>
                      </a:lnTo>
                      <a:lnTo>
                        <a:pt x="38" y="23"/>
                      </a:lnTo>
                      <a:lnTo>
                        <a:pt x="39" y="23"/>
                      </a:lnTo>
                      <a:lnTo>
                        <a:pt x="40" y="23"/>
                      </a:lnTo>
                      <a:lnTo>
                        <a:pt x="41" y="22"/>
                      </a:lnTo>
                      <a:lnTo>
                        <a:pt x="42" y="22"/>
                      </a:lnTo>
                      <a:lnTo>
                        <a:pt x="42" y="21"/>
                      </a:lnTo>
                      <a:lnTo>
                        <a:pt x="42" y="20"/>
                      </a:lnTo>
                      <a:lnTo>
                        <a:pt x="42" y="19"/>
                      </a:lnTo>
                      <a:lnTo>
                        <a:pt x="42" y="18"/>
                      </a:lnTo>
                      <a:lnTo>
                        <a:pt x="43" y="18"/>
                      </a:lnTo>
                      <a:lnTo>
                        <a:pt x="44" y="18"/>
                      </a:lnTo>
                      <a:lnTo>
                        <a:pt x="45" y="18"/>
                      </a:lnTo>
                      <a:lnTo>
                        <a:pt x="45" y="17"/>
                      </a:lnTo>
                      <a:lnTo>
                        <a:pt x="46" y="17"/>
                      </a:lnTo>
                      <a:lnTo>
                        <a:pt x="47" y="17"/>
                      </a:lnTo>
                      <a:lnTo>
                        <a:pt x="48" y="17"/>
                      </a:lnTo>
                      <a:lnTo>
                        <a:pt x="48" y="16"/>
                      </a:lnTo>
                      <a:lnTo>
                        <a:pt x="49" y="16"/>
                      </a:lnTo>
                      <a:lnTo>
                        <a:pt x="50" y="16"/>
                      </a:lnTo>
                      <a:lnTo>
                        <a:pt x="50" y="15"/>
                      </a:lnTo>
                      <a:lnTo>
                        <a:pt x="50" y="14"/>
                      </a:lnTo>
                      <a:lnTo>
                        <a:pt x="51" y="14"/>
                      </a:lnTo>
                      <a:lnTo>
                        <a:pt x="52" y="13"/>
                      </a:lnTo>
                      <a:lnTo>
                        <a:pt x="53" y="13"/>
                      </a:lnTo>
                      <a:lnTo>
                        <a:pt x="54" y="13"/>
                      </a:lnTo>
                      <a:lnTo>
                        <a:pt x="54" y="12"/>
                      </a:lnTo>
                      <a:lnTo>
                        <a:pt x="55" y="12"/>
                      </a:lnTo>
                      <a:lnTo>
                        <a:pt x="56" y="12"/>
                      </a:lnTo>
                      <a:lnTo>
                        <a:pt x="57" y="12"/>
                      </a:lnTo>
                      <a:lnTo>
                        <a:pt x="58" y="12"/>
                      </a:lnTo>
                      <a:lnTo>
                        <a:pt x="58" y="13"/>
                      </a:lnTo>
                      <a:lnTo>
                        <a:pt x="59" y="13"/>
                      </a:lnTo>
                      <a:lnTo>
                        <a:pt x="59" y="12"/>
                      </a:lnTo>
                      <a:lnTo>
                        <a:pt x="60" y="12"/>
                      </a:lnTo>
                      <a:lnTo>
                        <a:pt x="60" y="11"/>
                      </a:lnTo>
                      <a:lnTo>
                        <a:pt x="60" y="12"/>
                      </a:lnTo>
                      <a:lnTo>
                        <a:pt x="61" y="12"/>
                      </a:lnTo>
                      <a:lnTo>
                        <a:pt x="61" y="13"/>
                      </a:lnTo>
                      <a:lnTo>
                        <a:pt x="62" y="13"/>
                      </a:lnTo>
                      <a:lnTo>
                        <a:pt x="63" y="12"/>
                      </a:lnTo>
                      <a:lnTo>
                        <a:pt x="64" y="12"/>
                      </a:lnTo>
                      <a:lnTo>
                        <a:pt x="64" y="11"/>
                      </a:lnTo>
                      <a:lnTo>
                        <a:pt x="65" y="11"/>
                      </a:lnTo>
                      <a:lnTo>
                        <a:pt x="66" y="12"/>
                      </a:lnTo>
                      <a:lnTo>
                        <a:pt x="66" y="13"/>
                      </a:lnTo>
                      <a:lnTo>
                        <a:pt x="67" y="13"/>
                      </a:lnTo>
                      <a:lnTo>
                        <a:pt x="68" y="13"/>
                      </a:lnTo>
                      <a:lnTo>
                        <a:pt x="69" y="12"/>
                      </a:lnTo>
                      <a:lnTo>
                        <a:pt x="70" y="12"/>
                      </a:lnTo>
                      <a:lnTo>
                        <a:pt x="70" y="11"/>
                      </a:lnTo>
                      <a:lnTo>
                        <a:pt x="71" y="11"/>
                      </a:lnTo>
                      <a:lnTo>
                        <a:pt x="71" y="10"/>
                      </a:lnTo>
                      <a:lnTo>
                        <a:pt x="71" y="9"/>
                      </a:lnTo>
                      <a:lnTo>
                        <a:pt x="72" y="9"/>
                      </a:lnTo>
                      <a:lnTo>
                        <a:pt x="73" y="9"/>
                      </a:lnTo>
                      <a:lnTo>
                        <a:pt x="74" y="9"/>
                      </a:lnTo>
                      <a:lnTo>
                        <a:pt x="75" y="9"/>
                      </a:lnTo>
                      <a:lnTo>
                        <a:pt x="75" y="10"/>
                      </a:lnTo>
                      <a:lnTo>
                        <a:pt x="76" y="9"/>
                      </a:lnTo>
                      <a:lnTo>
                        <a:pt x="77" y="9"/>
                      </a:lnTo>
                      <a:lnTo>
                        <a:pt x="77" y="8"/>
                      </a:lnTo>
                      <a:lnTo>
                        <a:pt x="77" y="9"/>
                      </a:lnTo>
                      <a:lnTo>
                        <a:pt x="78" y="9"/>
                      </a:lnTo>
                      <a:lnTo>
                        <a:pt x="79" y="9"/>
                      </a:lnTo>
                      <a:lnTo>
                        <a:pt x="80" y="9"/>
                      </a:lnTo>
                      <a:lnTo>
                        <a:pt x="81" y="9"/>
                      </a:lnTo>
                      <a:lnTo>
                        <a:pt x="82" y="9"/>
                      </a:lnTo>
                      <a:lnTo>
                        <a:pt x="82" y="10"/>
                      </a:lnTo>
                      <a:lnTo>
                        <a:pt x="83" y="10"/>
                      </a:lnTo>
                      <a:lnTo>
                        <a:pt x="84" y="10"/>
                      </a:lnTo>
                      <a:lnTo>
                        <a:pt x="85" y="10"/>
                      </a:lnTo>
                      <a:lnTo>
                        <a:pt x="85" y="9"/>
                      </a:lnTo>
                      <a:lnTo>
                        <a:pt x="86" y="9"/>
                      </a:lnTo>
                      <a:lnTo>
                        <a:pt x="86" y="8"/>
                      </a:lnTo>
                      <a:lnTo>
                        <a:pt x="87" y="8"/>
                      </a:lnTo>
                      <a:lnTo>
                        <a:pt x="87" y="7"/>
                      </a:lnTo>
                      <a:lnTo>
                        <a:pt x="88" y="7"/>
                      </a:lnTo>
                      <a:lnTo>
                        <a:pt x="89" y="7"/>
                      </a:lnTo>
                      <a:lnTo>
                        <a:pt x="89" y="8"/>
                      </a:lnTo>
                      <a:lnTo>
                        <a:pt x="90" y="8"/>
                      </a:lnTo>
                      <a:lnTo>
                        <a:pt x="91" y="8"/>
                      </a:lnTo>
                      <a:lnTo>
                        <a:pt x="92" y="8"/>
                      </a:lnTo>
                      <a:lnTo>
                        <a:pt x="93" y="7"/>
                      </a:lnTo>
                      <a:lnTo>
                        <a:pt x="93" y="6"/>
                      </a:lnTo>
                      <a:lnTo>
                        <a:pt x="94" y="5"/>
                      </a:lnTo>
                      <a:lnTo>
                        <a:pt x="95" y="5"/>
                      </a:lnTo>
                      <a:lnTo>
                        <a:pt x="96" y="5"/>
                      </a:lnTo>
                      <a:lnTo>
                        <a:pt x="97" y="6"/>
                      </a:lnTo>
                      <a:lnTo>
                        <a:pt x="98" y="6"/>
                      </a:lnTo>
                      <a:lnTo>
                        <a:pt x="99" y="6"/>
                      </a:lnTo>
                      <a:lnTo>
                        <a:pt x="99" y="5"/>
                      </a:lnTo>
                      <a:lnTo>
                        <a:pt x="100" y="5"/>
                      </a:lnTo>
                      <a:lnTo>
                        <a:pt x="101" y="5"/>
                      </a:lnTo>
                      <a:lnTo>
                        <a:pt x="102" y="5"/>
                      </a:lnTo>
                      <a:lnTo>
                        <a:pt x="102" y="6"/>
                      </a:lnTo>
                      <a:lnTo>
                        <a:pt x="103" y="6"/>
                      </a:lnTo>
                      <a:lnTo>
                        <a:pt x="104" y="6"/>
                      </a:lnTo>
                      <a:lnTo>
                        <a:pt x="105" y="6"/>
                      </a:lnTo>
                      <a:lnTo>
                        <a:pt x="106" y="6"/>
                      </a:lnTo>
                      <a:lnTo>
                        <a:pt x="106" y="7"/>
                      </a:lnTo>
                      <a:lnTo>
                        <a:pt x="107" y="8"/>
                      </a:lnTo>
                      <a:lnTo>
                        <a:pt x="108" y="8"/>
                      </a:lnTo>
                      <a:lnTo>
                        <a:pt x="108" y="7"/>
                      </a:lnTo>
                      <a:lnTo>
                        <a:pt x="108" y="8"/>
                      </a:lnTo>
                      <a:lnTo>
                        <a:pt x="109" y="8"/>
                      </a:lnTo>
                      <a:lnTo>
                        <a:pt x="109" y="9"/>
                      </a:lnTo>
                    </a:path>
                  </a:pathLst>
                </a:custGeom>
                <a:solidFill>
                  <a:srgbClr val="548BB0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44" name="Freeform 143">
                  <a:extLst>
                    <a:ext uri="{FF2B5EF4-FFF2-40B4-BE49-F238E27FC236}">
                      <a16:creationId xmlns:a16="http://schemas.microsoft.com/office/drawing/2014/main" id="{083DF42C-F136-4C23-9344-777450CEA3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02550" y="2624138"/>
                  <a:ext cx="492125" cy="415925"/>
                </a:xfrm>
                <a:custGeom>
                  <a:avLst/>
                  <a:gdLst>
                    <a:gd name="T0" fmla="*/ 305 w 310"/>
                    <a:gd name="T1" fmla="*/ 59 h 262"/>
                    <a:gd name="T2" fmla="*/ 301 w 310"/>
                    <a:gd name="T3" fmla="*/ 66 h 262"/>
                    <a:gd name="T4" fmla="*/ 300 w 310"/>
                    <a:gd name="T5" fmla="*/ 74 h 262"/>
                    <a:gd name="T6" fmla="*/ 298 w 310"/>
                    <a:gd name="T7" fmla="*/ 79 h 262"/>
                    <a:gd name="T8" fmla="*/ 293 w 310"/>
                    <a:gd name="T9" fmla="*/ 88 h 262"/>
                    <a:gd name="T10" fmla="*/ 298 w 310"/>
                    <a:gd name="T11" fmla="*/ 102 h 262"/>
                    <a:gd name="T12" fmla="*/ 302 w 310"/>
                    <a:gd name="T13" fmla="*/ 115 h 262"/>
                    <a:gd name="T14" fmla="*/ 310 w 310"/>
                    <a:gd name="T15" fmla="*/ 131 h 262"/>
                    <a:gd name="T16" fmla="*/ 305 w 310"/>
                    <a:gd name="T17" fmla="*/ 140 h 262"/>
                    <a:gd name="T18" fmla="*/ 299 w 310"/>
                    <a:gd name="T19" fmla="*/ 150 h 262"/>
                    <a:gd name="T20" fmla="*/ 290 w 310"/>
                    <a:gd name="T21" fmla="*/ 168 h 262"/>
                    <a:gd name="T22" fmla="*/ 279 w 310"/>
                    <a:gd name="T23" fmla="*/ 190 h 262"/>
                    <a:gd name="T24" fmla="*/ 212 w 310"/>
                    <a:gd name="T25" fmla="*/ 257 h 262"/>
                    <a:gd name="T26" fmla="*/ 92 w 310"/>
                    <a:gd name="T27" fmla="*/ 259 h 262"/>
                    <a:gd name="T28" fmla="*/ 0 w 310"/>
                    <a:gd name="T29" fmla="*/ 258 h 262"/>
                    <a:gd name="T30" fmla="*/ 3 w 310"/>
                    <a:gd name="T31" fmla="*/ 251 h 262"/>
                    <a:gd name="T32" fmla="*/ 8 w 310"/>
                    <a:gd name="T33" fmla="*/ 249 h 262"/>
                    <a:gd name="T34" fmla="*/ 5 w 310"/>
                    <a:gd name="T35" fmla="*/ 244 h 262"/>
                    <a:gd name="T36" fmla="*/ 5 w 310"/>
                    <a:gd name="T37" fmla="*/ 237 h 262"/>
                    <a:gd name="T38" fmla="*/ 9 w 310"/>
                    <a:gd name="T39" fmla="*/ 232 h 262"/>
                    <a:gd name="T40" fmla="*/ 14 w 310"/>
                    <a:gd name="T41" fmla="*/ 227 h 262"/>
                    <a:gd name="T42" fmla="*/ 13 w 310"/>
                    <a:gd name="T43" fmla="*/ 221 h 262"/>
                    <a:gd name="T44" fmla="*/ 18 w 310"/>
                    <a:gd name="T45" fmla="*/ 216 h 262"/>
                    <a:gd name="T46" fmla="*/ 21 w 310"/>
                    <a:gd name="T47" fmla="*/ 208 h 262"/>
                    <a:gd name="T48" fmla="*/ 23 w 310"/>
                    <a:gd name="T49" fmla="*/ 201 h 262"/>
                    <a:gd name="T50" fmla="*/ 27 w 310"/>
                    <a:gd name="T51" fmla="*/ 197 h 262"/>
                    <a:gd name="T52" fmla="*/ 30 w 310"/>
                    <a:gd name="T53" fmla="*/ 191 h 262"/>
                    <a:gd name="T54" fmla="*/ 26 w 310"/>
                    <a:gd name="T55" fmla="*/ 185 h 262"/>
                    <a:gd name="T56" fmla="*/ 24 w 310"/>
                    <a:gd name="T57" fmla="*/ 179 h 262"/>
                    <a:gd name="T58" fmla="*/ 28 w 310"/>
                    <a:gd name="T59" fmla="*/ 172 h 262"/>
                    <a:gd name="T60" fmla="*/ 32 w 310"/>
                    <a:gd name="T61" fmla="*/ 168 h 262"/>
                    <a:gd name="T62" fmla="*/ 36 w 310"/>
                    <a:gd name="T63" fmla="*/ 163 h 262"/>
                    <a:gd name="T64" fmla="*/ 33 w 310"/>
                    <a:gd name="T65" fmla="*/ 157 h 262"/>
                    <a:gd name="T66" fmla="*/ 34 w 310"/>
                    <a:gd name="T67" fmla="*/ 150 h 262"/>
                    <a:gd name="T68" fmla="*/ 37 w 310"/>
                    <a:gd name="T69" fmla="*/ 145 h 262"/>
                    <a:gd name="T70" fmla="*/ 37 w 310"/>
                    <a:gd name="T71" fmla="*/ 140 h 262"/>
                    <a:gd name="T72" fmla="*/ 41 w 310"/>
                    <a:gd name="T73" fmla="*/ 138 h 262"/>
                    <a:gd name="T74" fmla="*/ 45 w 310"/>
                    <a:gd name="T75" fmla="*/ 136 h 262"/>
                    <a:gd name="T76" fmla="*/ 50 w 310"/>
                    <a:gd name="T77" fmla="*/ 133 h 262"/>
                    <a:gd name="T78" fmla="*/ 61 w 310"/>
                    <a:gd name="T79" fmla="*/ 127 h 262"/>
                    <a:gd name="T80" fmla="*/ 66 w 310"/>
                    <a:gd name="T81" fmla="*/ 118 h 262"/>
                    <a:gd name="T82" fmla="*/ 68 w 310"/>
                    <a:gd name="T83" fmla="*/ 110 h 262"/>
                    <a:gd name="T84" fmla="*/ 72 w 310"/>
                    <a:gd name="T85" fmla="*/ 102 h 262"/>
                    <a:gd name="T86" fmla="*/ 74 w 310"/>
                    <a:gd name="T87" fmla="*/ 91 h 262"/>
                    <a:gd name="T88" fmla="*/ 83 w 310"/>
                    <a:gd name="T89" fmla="*/ 87 h 262"/>
                    <a:gd name="T90" fmla="*/ 87 w 310"/>
                    <a:gd name="T91" fmla="*/ 83 h 262"/>
                    <a:gd name="T92" fmla="*/ 90 w 310"/>
                    <a:gd name="T93" fmla="*/ 76 h 262"/>
                    <a:gd name="T94" fmla="*/ 91 w 310"/>
                    <a:gd name="T95" fmla="*/ 68 h 262"/>
                    <a:gd name="T96" fmla="*/ 100 w 310"/>
                    <a:gd name="T97" fmla="*/ 61 h 262"/>
                    <a:gd name="T98" fmla="*/ 114 w 310"/>
                    <a:gd name="T99" fmla="*/ 52 h 262"/>
                    <a:gd name="T100" fmla="*/ 134 w 310"/>
                    <a:gd name="T101" fmla="*/ 45 h 262"/>
                    <a:gd name="T102" fmla="*/ 147 w 310"/>
                    <a:gd name="T103" fmla="*/ 42 h 262"/>
                    <a:gd name="T104" fmla="*/ 158 w 310"/>
                    <a:gd name="T105" fmla="*/ 45 h 262"/>
                    <a:gd name="T106" fmla="*/ 180 w 310"/>
                    <a:gd name="T107" fmla="*/ 43 h 262"/>
                    <a:gd name="T108" fmla="*/ 224 w 310"/>
                    <a:gd name="T109" fmla="*/ 33 h 262"/>
                    <a:gd name="T110" fmla="*/ 258 w 310"/>
                    <a:gd name="T111" fmla="*/ 14 h 262"/>
                    <a:gd name="T112" fmla="*/ 275 w 310"/>
                    <a:gd name="T113" fmla="*/ 2 h 262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310"/>
                    <a:gd name="T172" fmla="*/ 0 h 262"/>
                    <a:gd name="T173" fmla="*/ 310 w 310"/>
                    <a:gd name="T174" fmla="*/ 262 h 262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310" h="262">
                      <a:moveTo>
                        <a:pt x="281" y="11"/>
                      </a:moveTo>
                      <a:lnTo>
                        <a:pt x="282" y="22"/>
                      </a:lnTo>
                      <a:lnTo>
                        <a:pt x="288" y="31"/>
                      </a:lnTo>
                      <a:lnTo>
                        <a:pt x="294" y="40"/>
                      </a:lnTo>
                      <a:lnTo>
                        <a:pt x="299" y="49"/>
                      </a:lnTo>
                      <a:lnTo>
                        <a:pt x="304" y="56"/>
                      </a:lnTo>
                      <a:lnTo>
                        <a:pt x="305" y="58"/>
                      </a:lnTo>
                      <a:lnTo>
                        <a:pt x="305" y="59"/>
                      </a:lnTo>
                      <a:lnTo>
                        <a:pt x="305" y="60"/>
                      </a:lnTo>
                      <a:lnTo>
                        <a:pt x="305" y="61"/>
                      </a:lnTo>
                      <a:lnTo>
                        <a:pt x="304" y="61"/>
                      </a:lnTo>
                      <a:lnTo>
                        <a:pt x="303" y="62"/>
                      </a:lnTo>
                      <a:lnTo>
                        <a:pt x="302" y="63"/>
                      </a:lnTo>
                      <a:lnTo>
                        <a:pt x="301" y="64"/>
                      </a:lnTo>
                      <a:lnTo>
                        <a:pt x="301" y="65"/>
                      </a:lnTo>
                      <a:lnTo>
                        <a:pt x="301" y="66"/>
                      </a:lnTo>
                      <a:lnTo>
                        <a:pt x="300" y="67"/>
                      </a:lnTo>
                      <a:lnTo>
                        <a:pt x="300" y="68"/>
                      </a:lnTo>
                      <a:lnTo>
                        <a:pt x="300" y="69"/>
                      </a:lnTo>
                      <a:lnTo>
                        <a:pt x="300" y="70"/>
                      </a:lnTo>
                      <a:lnTo>
                        <a:pt x="300" y="71"/>
                      </a:lnTo>
                      <a:lnTo>
                        <a:pt x="300" y="72"/>
                      </a:lnTo>
                      <a:lnTo>
                        <a:pt x="300" y="73"/>
                      </a:lnTo>
                      <a:lnTo>
                        <a:pt x="300" y="74"/>
                      </a:lnTo>
                      <a:lnTo>
                        <a:pt x="299" y="74"/>
                      </a:lnTo>
                      <a:lnTo>
                        <a:pt x="299" y="75"/>
                      </a:lnTo>
                      <a:lnTo>
                        <a:pt x="300" y="75"/>
                      </a:lnTo>
                      <a:lnTo>
                        <a:pt x="300" y="76"/>
                      </a:lnTo>
                      <a:lnTo>
                        <a:pt x="299" y="76"/>
                      </a:lnTo>
                      <a:lnTo>
                        <a:pt x="299" y="77"/>
                      </a:lnTo>
                      <a:lnTo>
                        <a:pt x="299" y="78"/>
                      </a:lnTo>
                      <a:lnTo>
                        <a:pt x="299" y="79"/>
                      </a:lnTo>
                      <a:lnTo>
                        <a:pt x="298" y="79"/>
                      </a:lnTo>
                      <a:lnTo>
                        <a:pt x="298" y="80"/>
                      </a:lnTo>
                      <a:lnTo>
                        <a:pt x="296" y="82"/>
                      </a:lnTo>
                      <a:lnTo>
                        <a:pt x="295" y="83"/>
                      </a:lnTo>
                      <a:lnTo>
                        <a:pt x="295" y="84"/>
                      </a:lnTo>
                      <a:lnTo>
                        <a:pt x="294" y="85"/>
                      </a:lnTo>
                      <a:lnTo>
                        <a:pt x="294" y="86"/>
                      </a:lnTo>
                      <a:lnTo>
                        <a:pt x="293" y="86"/>
                      </a:lnTo>
                      <a:lnTo>
                        <a:pt x="293" y="87"/>
                      </a:lnTo>
                      <a:lnTo>
                        <a:pt x="293" y="88"/>
                      </a:lnTo>
                      <a:lnTo>
                        <a:pt x="293" y="89"/>
                      </a:lnTo>
                      <a:lnTo>
                        <a:pt x="293" y="90"/>
                      </a:lnTo>
                      <a:lnTo>
                        <a:pt x="293" y="91"/>
                      </a:lnTo>
                      <a:lnTo>
                        <a:pt x="295" y="95"/>
                      </a:lnTo>
                      <a:lnTo>
                        <a:pt x="295" y="97"/>
                      </a:lnTo>
                      <a:lnTo>
                        <a:pt x="296" y="98"/>
                      </a:lnTo>
                      <a:lnTo>
                        <a:pt x="297" y="100"/>
                      </a:lnTo>
                      <a:lnTo>
                        <a:pt x="297" y="101"/>
                      </a:lnTo>
                      <a:lnTo>
                        <a:pt x="298" y="102"/>
                      </a:lnTo>
                      <a:lnTo>
                        <a:pt x="298" y="103"/>
                      </a:lnTo>
                      <a:lnTo>
                        <a:pt x="298" y="104"/>
                      </a:lnTo>
                      <a:lnTo>
                        <a:pt x="299" y="108"/>
                      </a:lnTo>
                      <a:lnTo>
                        <a:pt x="299" y="109"/>
                      </a:lnTo>
                      <a:lnTo>
                        <a:pt x="299" y="110"/>
                      </a:lnTo>
                      <a:lnTo>
                        <a:pt x="299" y="112"/>
                      </a:lnTo>
                      <a:lnTo>
                        <a:pt x="299" y="113"/>
                      </a:lnTo>
                      <a:lnTo>
                        <a:pt x="300" y="113"/>
                      </a:lnTo>
                      <a:lnTo>
                        <a:pt x="302" y="115"/>
                      </a:lnTo>
                      <a:lnTo>
                        <a:pt x="303" y="115"/>
                      </a:lnTo>
                      <a:lnTo>
                        <a:pt x="305" y="118"/>
                      </a:lnTo>
                      <a:lnTo>
                        <a:pt x="306" y="119"/>
                      </a:lnTo>
                      <a:lnTo>
                        <a:pt x="306" y="120"/>
                      </a:lnTo>
                      <a:lnTo>
                        <a:pt x="307" y="121"/>
                      </a:lnTo>
                      <a:lnTo>
                        <a:pt x="309" y="126"/>
                      </a:lnTo>
                      <a:lnTo>
                        <a:pt x="310" y="129"/>
                      </a:lnTo>
                      <a:lnTo>
                        <a:pt x="310" y="130"/>
                      </a:lnTo>
                      <a:lnTo>
                        <a:pt x="310" y="131"/>
                      </a:lnTo>
                      <a:lnTo>
                        <a:pt x="309" y="133"/>
                      </a:lnTo>
                      <a:lnTo>
                        <a:pt x="308" y="134"/>
                      </a:lnTo>
                      <a:lnTo>
                        <a:pt x="307" y="136"/>
                      </a:lnTo>
                      <a:lnTo>
                        <a:pt x="307" y="137"/>
                      </a:lnTo>
                      <a:lnTo>
                        <a:pt x="306" y="137"/>
                      </a:lnTo>
                      <a:lnTo>
                        <a:pt x="306" y="138"/>
                      </a:lnTo>
                      <a:lnTo>
                        <a:pt x="305" y="138"/>
                      </a:lnTo>
                      <a:lnTo>
                        <a:pt x="305" y="139"/>
                      </a:lnTo>
                      <a:lnTo>
                        <a:pt x="305" y="140"/>
                      </a:lnTo>
                      <a:lnTo>
                        <a:pt x="304" y="142"/>
                      </a:lnTo>
                      <a:lnTo>
                        <a:pt x="303" y="144"/>
                      </a:lnTo>
                      <a:lnTo>
                        <a:pt x="302" y="144"/>
                      </a:lnTo>
                      <a:lnTo>
                        <a:pt x="302" y="145"/>
                      </a:lnTo>
                      <a:lnTo>
                        <a:pt x="301" y="147"/>
                      </a:lnTo>
                      <a:lnTo>
                        <a:pt x="301" y="148"/>
                      </a:lnTo>
                      <a:lnTo>
                        <a:pt x="300" y="150"/>
                      </a:lnTo>
                      <a:lnTo>
                        <a:pt x="299" y="150"/>
                      </a:lnTo>
                      <a:lnTo>
                        <a:pt x="299" y="151"/>
                      </a:lnTo>
                      <a:lnTo>
                        <a:pt x="298" y="154"/>
                      </a:lnTo>
                      <a:lnTo>
                        <a:pt x="298" y="155"/>
                      </a:lnTo>
                      <a:lnTo>
                        <a:pt x="296" y="157"/>
                      </a:lnTo>
                      <a:lnTo>
                        <a:pt x="294" y="159"/>
                      </a:lnTo>
                      <a:lnTo>
                        <a:pt x="294" y="161"/>
                      </a:lnTo>
                      <a:lnTo>
                        <a:pt x="293" y="161"/>
                      </a:lnTo>
                      <a:lnTo>
                        <a:pt x="293" y="162"/>
                      </a:lnTo>
                      <a:lnTo>
                        <a:pt x="290" y="168"/>
                      </a:lnTo>
                      <a:lnTo>
                        <a:pt x="290" y="169"/>
                      </a:lnTo>
                      <a:lnTo>
                        <a:pt x="287" y="174"/>
                      </a:lnTo>
                      <a:lnTo>
                        <a:pt x="284" y="179"/>
                      </a:lnTo>
                      <a:lnTo>
                        <a:pt x="282" y="183"/>
                      </a:lnTo>
                      <a:lnTo>
                        <a:pt x="281" y="185"/>
                      </a:lnTo>
                      <a:lnTo>
                        <a:pt x="280" y="187"/>
                      </a:lnTo>
                      <a:lnTo>
                        <a:pt x="280" y="188"/>
                      </a:lnTo>
                      <a:lnTo>
                        <a:pt x="279" y="189"/>
                      </a:lnTo>
                      <a:lnTo>
                        <a:pt x="279" y="190"/>
                      </a:lnTo>
                      <a:lnTo>
                        <a:pt x="278" y="191"/>
                      </a:lnTo>
                      <a:lnTo>
                        <a:pt x="279" y="191"/>
                      </a:lnTo>
                      <a:lnTo>
                        <a:pt x="279" y="200"/>
                      </a:lnTo>
                      <a:lnTo>
                        <a:pt x="279" y="214"/>
                      </a:lnTo>
                      <a:lnTo>
                        <a:pt x="280" y="233"/>
                      </a:lnTo>
                      <a:lnTo>
                        <a:pt x="280" y="240"/>
                      </a:lnTo>
                      <a:lnTo>
                        <a:pt x="280" y="260"/>
                      </a:lnTo>
                      <a:lnTo>
                        <a:pt x="253" y="258"/>
                      </a:lnTo>
                      <a:lnTo>
                        <a:pt x="212" y="257"/>
                      </a:lnTo>
                      <a:lnTo>
                        <a:pt x="202" y="256"/>
                      </a:lnTo>
                      <a:lnTo>
                        <a:pt x="195" y="256"/>
                      </a:lnTo>
                      <a:lnTo>
                        <a:pt x="191" y="256"/>
                      </a:lnTo>
                      <a:lnTo>
                        <a:pt x="190" y="256"/>
                      </a:lnTo>
                      <a:lnTo>
                        <a:pt x="188" y="256"/>
                      </a:lnTo>
                      <a:lnTo>
                        <a:pt x="183" y="256"/>
                      </a:lnTo>
                      <a:lnTo>
                        <a:pt x="167" y="257"/>
                      </a:lnTo>
                      <a:lnTo>
                        <a:pt x="130" y="258"/>
                      </a:lnTo>
                      <a:lnTo>
                        <a:pt x="92" y="259"/>
                      </a:lnTo>
                      <a:lnTo>
                        <a:pt x="44" y="260"/>
                      </a:lnTo>
                      <a:lnTo>
                        <a:pt x="8" y="261"/>
                      </a:lnTo>
                      <a:lnTo>
                        <a:pt x="2" y="262"/>
                      </a:lnTo>
                      <a:lnTo>
                        <a:pt x="1" y="262"/>
                      </a:lnTo>
                      <a:lnTo>
                        <a:pt x="1" y="261"/>
                      </a:lnTo>
                      <a:lnTo>
                        <a:pt x="0" y="260"/>
                      </a:lnTo>
                      <a:lnTo>
                        <a:pt x="0" y="259"/>
                      </a:lnTo>
                      <a:lnTo>
                        <a:pt x="0" y="258"/>
                      </a:lnTo>
                      <a:lnTo>
                        <a:pt x="0" y="257"/>
                      </a:lnTo>
                      <a:lnTo>
                        <a:pt x="0" y="256"/>
                      </a:lnTo>
                      <a:lnTo>
                        <a:pt x="1" y="255"/>
                      </a:lnTo>
                      <a:lnTo>
                        <a:pt x="1" y="254"/>
                      </a:lnTo>
                      <a:lnTo>
                        <a:pt x="1" y="253"/>
                      </a:lnTo>
                      <a:lnTo>
                        <a:pt x="1" y="252"/>
                      </a:lnTo>
                      <a:lnTo>
                        <a:pt x="1" y="251"/>
                      </a:lnTo>
                      <a:lnTo>
                        <a:pt x="2" y="251"/>
                      </a:lnTo>
                      <a:lnTo>
                        <a:pt x="3" y="251"/>
                      </a:lnTo>
                      <a:lnTo>
                        <a:pt x="3" y="250"/>
                      </a:lnTo>
                      <a:lnTo>
                        <a:pt x="4" y="250"/>
                      </a:lnTo>
                      <a:lnTo>
                        <a:pt x="4" y="249"/>
                      </a:lnTo>
                      <a:lnTo>
                        <a:pt x="5" y="249"/>
                      </a:lnTo>
                      <a:lnTo>
                        <a:pt x="6" y="249"/>
                      </a:lnTo>
                      <a:lnTo>
                        <a:pt x="7" y="249"/>
                      </a:lnTo>
                      <a:lnTo>
                        <a:pt x="8" y="249"/>
                      </a:lnTo>
                      <a:lnTo>
                        <a:pt x="8" y="248"/>
                      </a:lnTo>
                      <a:lnTo>
                        <a:pt x="8" y="247"/>
                      </a:lnTo>
                      <a:lnTo>
                        <a:pt x="8" y="246"/>
                      </a:lnTo>
                      <a:lnTo>
                        <a:pt x="7" y="246"/>
                      </a:lnTo>
                      <a:lnTo>
                        <a:pt x="7" y="245"/>
                      </a:lnTo>
                      <a:lnTo>
                        <a:pt x="6" y="245"/>
                      </a:lnTo>
                      <a:lnTo>
                        <a:pt x="5" y="244"/>
                      </a:lnTo>
                      <a:lnTo>
                        <a:pt x="5" y="243"/>
                      </a:lnTo>
                      <a:lnTo>
                        <a:pt x="6" y="243"/>
                      </a:lnTo>
                      <a:lnTo>
                        <a:pt x="6" y="242"/>
                      </a:lnTo>
                      <a:lnTo>
                        <a:pt x="6" y="241"/>
                      </a:lnTo>
                      <a:lnTo>
                        <a:pt x="6" y="240"/>
                      </a:lnTo>
                      <a:lnTo>
                        <a:pt x="6" y="239"/>
                      </a:lnTo>
                      <a:lnTo>
                        <a:pt x="5" y="238"/>
                      </a:lnTo>
                      <a:lnTo>
                        <a:pt x="5" y="237"/>
                      </a:lnTo>
                      <a:lnTo>
                        <a:pt x="5" y="236"/>
                      </a:lnTo>
                      <a:lnTo>
                        <a:pt x="6" y="235"/>
                      </a:lnTo>
                      <a:lnTo>
                        <a:pt x="6" y="234"/>
                      </a:lnTo>
                      <a:lnTo>
                        <a:pt x="7" y="234"/>
                      </a:lnTo>
                      <a:lnTo>
                        <a:pt x="8" y="234"/>
                      </a:lnTo>
                      <a:lnTo>
                        <a:pt x="8" y="233"/>
                      </a:lnTo>
                      <a:lnTo>
                        <a:pt x="9" y="233"/>
                      </a:lnTo>
                      <a:lnTo>
                        <a:pt x="9" y="232"/>
                      </a:lnTo>
                      <a:lnTo>
                        <a:pt x="9" y="231"/>
                      </a:lnTo>
                      <a:lnTo>
                        <a:pt x="9" y="230"/>
                      </a:lnTo>
                      <a:lnTo>
                        <a:pt x="9" y="229"/>
                      </a:lnTo>
                      <a:lnTo>
                        <a:pt x="10" y="229"/>
                      </a:lnTo>
                      <a:lnTo>
                        <a:pt x="10" y="228"/>
                      </a:lnTo>
                      <a:lnTo>
                        <a:pt x="11" y="228"/>
                      </a:lnTo>
                      <a:lnTo>
                        <a:pt x="13" y="227"/>
                      </a:lnTo>
                      <a:lnTo>
                        <a:pt x="14" y="227"/>
                      </a:lnTo>
                      <a:lnTo>
                        <a:pt x="14" y="226"/>
                      </a:lnTo>
                      <a:lnTo>
                        <a:pt x="14" y="225"/>
                      </a:lnTo>
                      <a:lnTo>
                        <a:pt x="14" y="224"/>
                      </a:lnTo>
                      <a:lnTo>
                        <a:pt x="13" y="224"/>
                      </a:lnTo>
                      <a:lnTo>
                        <a:pt x="13" y="223"/>
                      </a:lnTo>
                      <a:lnTo>
                        <a:pt x="13" y="222"/>
                      </a:lnTo>
                      <a:lnTo>
                        <a:pt x="13" y="221"/>
                      </a:lnTo>
                      <a:lnTo>
                        <a:pt x="14" y="220"/>
                      </a:lnTo>
                      <a:lnTo>
                        <a:pt x="14" y="219"/>
                      </a:lnTo>
                      <a:lnTo>
                        <a:pt x="14" y="218"/>
                      </a:lnTo>
                      <a:lnTo>
                        <a:pt x="14" y="217"/>
                      </a:lnTo>
                      <a:lnTo>
                        <a:pt x="15" y="216"/>
                      </a:lnTo>
                      <a:lnTo>
                        <a:pt x="16" y="216"/>
                      </a:lnTo>
                      <a:lnTo>
                        <a:pt x="17" y="216"/>
                      </a:lnTo>
                      <a:lnTo>
                        <a:pt x="18" y="216"/>
                      </a:lnTo>
                      <a:lnTo>
                        <a:pt x="19" y="215"/>
                      </a:lnTo>
                      <a:lnTo>
                        <a:pt x="20" y="214"/>
                      </a:lnTo>
                      <a:lnTo>
                        <a:pt x="20" y="213"/>
                      </a:lnTo>
                      <a:lnTo>
                        <a:pt x="20" y="212"/>
                      </a:lnTo>
                      <a:lnTo>
                        <a:pt x="20" y="211"/>
                      </a:lnTo>
                      <a:lnTo>
                        <a:pt x="20" y="210"/>
                      </a:lnTo>
                      <a:lnTo>
                        <a:pt x="21" y="209"/>
                      </a:lnTo>
                      <a:lnTo>
                        <a:pt x="21" y="208"/>
                      </a:lnTo>
                      <a:lnTo>
                        <a:pt x="22" y="208"/>
                      </a:lnTo>
                      <a:lnTo>
                        <a:pt x="23" y="207"/>
                      </a:lnTo>
                      <a:lnTo>
                        <a:pt x="23" y="206"/>
                      </a:lnTo>
                      <a:lnTo>
                        <a:pt x="24" y="205"/>
                      </a:lnTo>
                      <a:lnTo>
                        <a:pt x="24" y="204"/>
                      </a:lnTo>
                      <a:lnTo>
                        <a:pt x="24" y="203"/>
                      </a:lnTo>
                      <a:lnTo>
                        <a:pt x="23" y="202"/>
                      </a:lnTo>
                      <a:lnTo>
                        <a:pt x="23" y="201"/>
                      </a:lnTo>
                      <a:lnTo>
                        <a:pt x="23" y="200"/>
                      </a:lnTo>
                      <a:lnTo>
                        <a:pt x="23" y="199"/>
                      </a:lnTo>
                      <a:lnTo>
                        <a:pt x="23" y="198"/>
                      </a:lnTo>
                      <a:lnTo>
                        <a:pt x="23" y="197"/>
                      </a:lnTo>
                      <a:lnTo>
                        <a:pt x="24" y="197"/>
                      </a:lnTo>
                      <a:lnTo>
                        <a:pt x="25" y="197"/>
                      </a:lnTo>
                      <a:lnTo>
                        <a:pt x="26" y="197"/>
                      </a:lnTo>
                      <a:lnTo>
                        <a:pt x="27" y="197"/>
                      </a:lnTo>
                      <a:lnTo>
                        <a:pt x="28" y="195"/>
                      </a:lnTo>
                      <a:lnTo>
                        <a:pt x="28" y="194"/>
                      </a:lnTo>
                      <a:lnTo>
                        <a:pt x="29" y="194"/>
                      </a:lnTo>
                      <a:lnTo>
                        <a:pt x="30" y="194"/>
                      </a:lnTo>
                      <a:lnTo>
                        <a:pt x="30" y="193"/>
                      </a:lnTo>
                      <a:lnTo>
                        <a:pt x="30" y="192"/>
                      </a:lnTo>
                      <a:lnTo>
                        <a:pt x="29" y="192"/>
                      </a:lnTo>
                      <a:lnTo>
                        <a:pt x="29" y="191"/>
                      </a:lnTo>
                      <a:lnTo>
                        <a:pt x="30" y="191"/>
                      </a:lnTo>
                      <a:lnTo>
                        <a:pt x="29" y="191"/>
                      </a:lnTo>
                      <a:lnTo>
                        <a:pt x="29" y="190"/>
                      </a:lnTo>
                      <a:lnTo>
                        <a:pt x="29" y="189"/>
                      </a:lnTo>
                      <a:lnTo>
                        <a:pt x="29" y="188"/>
                      </a:lnTo>
                      <a:lnTo>
                        <a:pt x="28" y="188"/>
                      </a:lnTo>
                      <a:lnTo>
                        <a:pt x="27" y="187"/>
                      </a:lnTo>
                      <a:lnTo>
                        <a:pt x="26" y="186"/>
                      </a:lnTo>
                      <a:lnTo>
                        <a:pt x="26" y="185"/>
                      </a:lnTo>
                      <a:lnTo>
                        <a:pt x="26" y="184"/>
                      </a:lnTo>
                      <a:lnTo>
                        <a:pt x="25" y="184"/>
                      </a:lnTo>
                      <a:lnTo>
                        <a:pt x="25" y="183"/>
                      </a:lnTo>
                      <a:lnTo>
                        <a:pt x="24" y="182"/>
                      </a:lnTo>
                      <a:lnTo>
                        <a:pt x="23" y="181"/>
                      </a:lnTo>
                      <a:lnTo>
                        <a:pt x="23" y="180"/>
                      </a:lnTo>
                      <a:lnTo>
                        <a:pt x="23" y="179"/>
                      </a:lnTo>
                      <a:lnTo>
                        <a:pt x="24" y="179"/>
                      </a:lnTo>
                      <a:lnTo>
                        <a:pt x="24" y="178"/>
                      </a:lnTo>
                      <a:lnTo>
                        <a:pt x="25" y="177"/>
                      </a:lnTo>
                      <a:lnTo>
                        <a:pt x="25" y="176"/>
                      </a:lnTo>
                      <a:lnTo>
                        <a:pt x="26" y="174"/>
                      </a:lnTo>
                      <a:lnTo>
                        <a:pt x="26" y="173"/>
                      </a:lnTo>
                      <a:lnTo>
                        <a:pt x="27" y="172"/>
                      </a:lnTo>
                      <a:lnTo>
                        <a:pt x="28" y="172"/>
                      </a:lnTo>
                      <a:lnTo>
                        <a:pt x="28" y="171"/>
                      </a:lnTo>
                      <a:lnTo>
                        <a:pt x="29" y="171"/>
                      </a:lnTo>
                      <a:lnTo>
                        <a:pt x="29" y="170"/>
                      </a:lnTo>
                      <a:lnTo>
                        <a:pt x="30" y="170"/>
                      </a:lnTo>
                      <a:lnTo>
                        <a:pt x="30" y="169"/>
                      </a:lnTo>
                      <a:lnTo>
                        <a:pt x="31" y="169"/>
                      </a:lnTo>
                      <a:lnTo>
                        <a:pt x="31" y="168"/>
                      </a:lnTo>
                      <a:lnTo>
                        <a:pt x="32" y="168"/>
                      </a:lnTo>
                      <a:lnTo>
                        <a:pt x="33" y="168"/>
                      </a:lnTo>
                      <a:lnTo>
                        <a:pt x="34" y="168"/>
                      </a:lnTo>
                      <a:lnTo>
                        <a:pt x="35" y="167"/>
                      </a:lnTo>
                      <a:lnTo>
                        <a:pt x="35" y="166"/>
                      </a:lnTo>
                      <a:lnTo>
                        <a:pt x="35" y="167"/>
                      </a:lnTo>
                      <a:lnTo>
                        <a:pt x="36" y="166"/>
                      </a:lnTo>
                      <a:lnTo>
                        <a:pt x="36" y="165"/>
                      </a:lnTo>
                      <a:lnTo>
                        <a:pt x="36" y="164"/>
                      </a:lnTo>
                      <a:lnTo>
                        <a:pt x="36" y="163"/>
                      </a:lnTo>
                      <a:lnTo>
                        <a:pt x="35" y="162"/>
                      </a:lnTo>
                      <a:lnTo>
                        <a:pt x="34" y="162"/>
                      </a:lnTo>
                      <a:lnTo>
                        <a:pt x="34" y="161"/>
                      </a:lnTo>
                      <a:lnTo>
                        <a:pt x="34" y="160"/>
                      </a:lnTo>
                      <a:lnTo>
                        <a:pt x="34" y="159"/>
                      </a:lnTo>
                      <a:lnTo>
                        <a:pt x="33" y="159"/>
                      </a:lnTo>
                      <a:lnTo>
                        <a:pt x="33" y="158"/>
                      </a:lnTo>
                      <a:lnTo>
                        <a:pt x="33" y="157"/>
                      </a:lnTo>
                      <a:lnTo>
                        <a:pt x="32" y="156"/>
                      </a:lnTo>
                      <a:lnTo>
                        <a:pt x="32" y="155"/>
                      </a:lnTo>
                      <a:lnTo>
                        <a:pt x="32" y="154"/>
                      </a:lnTo>
                      <a:lnTo>
                        <a:pt x="33" y="152"/>
                      </a:lnTo>
                      <a:lnTo>
                        <a:pt x="33" y="151"/>
                      </a:lnTo>
                      <a:lnTo>
                        <a:pt x="33" y="150"/>
                      </a:lnTo>
                      <a:lnTo>
                        <a:pt x="34" y="150"/>
                      </a:lnTo>
                      <a:lnTo>
                        <a:pt x="34" y="149"/>
                      </a:lnTo>
                      <a:lnTo>
                        <a:pt x="34" y="148"/>
                      </a:lnTo>
                      <a:lnTo>
                        <a:pt x="34" y="147"/>
                      </a:lnTo>
                      <a:lnTo>
                        <a:pt x="35" y="146"/>
                      </a:lnTo>
                      <a:lnTo>
                        <a:pt x="36" y="146"/>
                      </a:lnTo>
                      <a:lnTo>
                        <a:pt x="36" y="145"/>
                      </a:lnTo>
                      <a:lnTo>
                        <a:pt x="35" y="145"/>
                      </a:lnTo>
                      <a:lnTo>
                        <a:pt x="36" y="145"/>
                      </a:lnTo>
                      <a:lnTo>
                        <a:pt x="37" y="145"/>
                      </a:lnTo>
                      <a:lnTo>
                        <a:pt x="37" y="144"/>
                      </a:lnTo>
                      <a:lnTo>
                        <a:pt x="37" y="143"/>
                      </a:lnTo>
                      <a:lnTo>
                        <a:pt x="36" y="143"/>
                      </a:lnTo>
                      <a:lnTo>
                        <a:pt x="37" y="143"/>
                      </a:lnTo>
                      <a:lnTo>
                        <a:pt x="37" y="142"/>
                      </a:lnTo>
                      <a:lnTo>
                        <a:pt x="37" y="141"/>
                      </a:lnTo>
                      <a:lnTo>
                        <a:pt x="37" y="140"/>
                      </a:lnTo>
                      <a:lnTo>
                        <a:pt x="38" y="140"/>
                      </a:lnTo>
                      <a:lnTo>
                        <a:pt x="39" y="140"/>
                      </a:lnTo>
                      <a:lnTo>
                        <a:pt x="38" y="139"/>
                      </a:lnTo>
                      <a:lnTo>
                        <a:pt x="39" y="139"/>
                      </a:lnTo>
                      <a:lnTo>
                        <a:pt x="39" y="138"/>
                      </a:lnTo>
                      <a:lnTo>
                        <a:pt x="40" y="138"/>
                      </a:lnTo>
                      <a:lnTo>
                        <a:pt x="40" y="139"/>
                      </a:lnTo>
                      <a:lnTo>
                        <a:pt x="41" y="139"/>
                      </a:lnTo>
                      <a:lnTo>
                        <a:pt x="41" y="138"/>
                      </a:lnTo>
                      <a:lnTo>
                        <a:pt x="42" y="138"/>
                      </a:lnTo>
                      <a:lnTo>
                        <a:pt x="42" y="139"/>
                      </a:lnTo>
                      <a:lnTo>
                        <a:pt x="42" y="138"/>
                      </a:lnTo>
                      <a:lnTo>
                        <a:pt x="43" y="138"/>
                      </a:lnTo>
                      <a:lnTo>
                        <a:pt x="42" y="138"/>
                      </a:lnTo>
                      <a:lnTo>
                        <a:pt x="42" y="137"/>
                      </a:lnTo>
                      <a:lnTo>
                        <a:pt x="44" y="137"/>
                      </a:lnTo>
                      <a:lnTo>
                        <a:pt x="45" y="137"/>
                      </a:lnTo>
                      <a:lnTo>
                        <a:pt x="45" y="136"/>
                      </a:lnTo>
                      <a:lnTo>
                        <a:pt x="46" y="136"/>
                      </a:lnTo>
                      <a:lnTo>
                        <a:pt x="47" y="135"/>
                      </a:lnTo>
                      <a:lnTo>
                        <a:pt x="47" y="134"/>
                      </a:lnTo>
                      <a:lnTo>
                        <a:pt x="48" y="134"/>
                      </a:lnTo>
                      <a:lnTo>
                        <a:pt x="49" y="135"/>
                      </a:lnTo>
                      <a:lnTo>
                        <a:pt x="49" y="134"/>
                      </a:lnTo>
                      <a:lnTo>
                        <a:pt x="49" y="133"/>
                      </a:lnTo>
                      <a:lnTo>
                        <a:pt x="50" y="133"/>
                      </a:lnTo>
                      <a:lnTo>
                        <a:pt x="51" y="133"/>
                      </a:lnTo>
                      <a:lnTo>
                        <a:pt x="52" y="133"/>
                      </a:lnTo>
                      <a:lnTo>
                        <a:pt x="53" y="133"/>
                      </a:lnTo>
                      <a:lnTo>
                        <a:pt x="55" y="132"/>
                      </a:lnTo>
                      <a:lnTo>
                        <a:pt x="55" y="131"/>
                      </a:lnTo>
                      <a:lnTo>
                        <a:pt x="56" y="131"/>
                      </a:lnTo>
                      <a:lnTo>
                        <a:pt x="58" y="129"/>
                      </a:lnTo>
                      <a:lnTo>
                        <a:pt x="60" y="128"/>
                      </a:lnTo>
                      <a:lnTo>
                        <a:pt x="61" y="127"/>
                      </a:lnTo>
                      <a:lnTo>
                        <a:pt x="61" y="125"/>
                      </a:lnTo>
                      <a:lnTo>
                        <a:pt x="62" y="125"/>
                      </a:lnTo>
                      <a:lnTo>
                        <a:pt x="63" y="123"/>
                      </a:lnTo>
                      <a:lnTo>
                        <a:pt x="63" y="122"/>
                      </a:lnTo>
                      <a:lnTo>
                        <a:pt x="64" y="121"/>
                      </a:lnTo>
                      <a:lnTo>
                        <a:pt x="65" y="120"/>
                      </a:lnTo>
                      <a:lnTo>
                        <a:pt x="65" y="119"/>
                      </a:lnTo>
                      <a:lnTo>
                        <a:pt x="66" y="118"/>
                      </a:lnTo>
                      <a:lnTo>
                        <a:pt x="66" y="117"/>
                      </a:lnTo>
                      <a:lnTo>
                        <a:pt x="66" y="116"/>
                      </a:lnTo>
                      <a:lnTo>
                        <a:pt x="67" y="115"/>
                      </a:lnTo>
                      <a:lnTo>
                        <a:pt x="67" y="114"/>
                      </a:lnTo>
                      <a:lnTo>
                        <a:pt x="68" y="113"/>
                      </a:lnTo>
                      <a:lnTo>
                        <a:pt x="68" y="112"/>
                      </a:lnTo>
                      <a:lnTo>
                        <a:pt x="68" y="111"/>
                      </a:lnTo>
                      <a:lnTo>
                        <a:pt x="68" y="110"/>
                      </a:lnTo>
                      <a:lnTo>
                        <a:pt x="69" y="109"/>
                      </a:lnTo>
                      <a:lnTo>
                        <a:pt x="69" y="108"/>
                      </a:lnTo>
                      <a:lnTo>
                        <a:pt x="69" y="107"/>
                      </a:lnTo>
                      <a:lnTo>
                        <a:pt x="70" y="106"/>
                      </a:lnTo>
                      <a:lnTo>
                        <a:pt x="70" y="105"/>
                      </a:lnTo>
                      <a:lnTo>
                        <a:pt x="71" y="104"/>
                      </a:lnTo>
                      <a:lnTo>
                        <a:pt x="72" y="102"/>
                      </a:lnTo>
                      <a:lnTo>
                        <a:pt x="72" y="100"/>
                      </a:lnTo>
                      <a:lnTo>
                        <a:pt x="72" y="99"/>
                      </a:lnTo>
                      <a:lnTo>
                        <a:pt x="72" y="98"/>
                      </a:lnTo>
                      <a:lnTo>
                        <a:pt x="72" y="96"/>
                      </a:lnTo>
                      <a:lnTo>
                        <a:pt x="73" y="94"/>
                      </a:lnTo>
                      <a:lnTo>
                        <a:pt x="73" y="93"/>
                      </a:lnTo>
                      <a:lnTo>
                        <a:pt x="74" y="92"/>
                      </a:lnTo>
                      <a:lnTo>
                        <a:pt x="74" y="91"/>
                      </a:lnTo>
                      <a:lnTo>
                        <a:pt x="75" y="91"/>
                      </a:lnTo>
                      <a:lnTo>
                        <a:pt x="76" y="90"/>
                      </a:lnTo>
                      <a:lnTo>
                        <a:pt x="77" y="90"/>
                      </a:lnTo>
                      <a:lnTo>
                        <a:pt x="78" y="89"/>
                      </a:lnTo>
                      <a:lnTo>
                        <a:pt x="78" y="88"/>
                      </a:lnTo>
                      <a:lnTo>
                        <a:pt x="80" y="87"/>
                      </a:lnTo>
                      <a:lnTo>
                        <a:pt x="81" y="86"/>
                      </a:lnTo>
                      <a:lnTo>
                        <a:pt x="82" y="86"/>
                      </a:lnTo>
                      <a:lnTo>
                        <a:pt x="83" y="87"/>
                      </a:lnTo>
                      <a:lnTo>
                        <a:pt x="84" y="87"/>
                      </a:lnTo>
                      <a:lnTo>
                        <a:pt x="85" y="87"/>
                      </a:lnTo>
                      <a:lnTo>
                        <a:pt x="86" y="87"/>
                      </a:lnTo>
                      <a:lnTo>
                        <a:pt x="86" y="86"/>
                      </a:lnTo>
                      <a:lnTo>
                        <a:pt x="87" y="86"/>
                      </a:lnTo>
                      <a:lnTo>
                        <a:pt x="87" y="85"/>
                      </a:lnTo>
                      <a:lnTo>
                        <a:pt x="87" y="84"/>
                      </a:lnTo>
                      <a:lnTo>
                        <a:pt x="87" y="83"/>
                      </a:lnTo>
                      <a:lnTo>
                        <a:pt x="88" y="82"/>
                      </a:lnTo>
                      <a:lnTo>
                        <a:pt x="89" y="81"/>
                      </a:lnTo>
                      <a:lnTo>
                        <a:pt x="89" y="80"/>
                      </a:lnTo>
                      <a:lnTo>
                        <a:pt x="90" y="80"/>
                      </a:lnTo>
                      <a:lnTo>
                        <a:pt x="90" y="79"/>
                      </a:lnTo>
                      <a:lnTo>
                        <a:pt x="90" y="78"/>
                      </a:lnTo>
                      <a:lnTo>
                        <a:pt x="90" y="77"/>
                      </a:lnTo>
                      <a:lnTo>
                        <a:pt x="90" y="76"/>
                      </a:lnTo>
                      <a:lnTo>
                        <a:pt x="91" y="75"/>
                      </a:lnTo>
                      <a:lnTo>
                        <a:pt x="91" y="74"/>
                      </a:lnTo>
                      <a:lnTo>
                        <a:pt x="90" y="73"/>
                      </a:lnTo>
                      <a:lnTo>
                        <a:pt x="90" y="72"/>
                      </a:lnTo>
                      <a:lnTo>
                        <a:pt x="90" y="70"/>
                      </a:lnTo>
                      <a:lnTo>
                        <a:pt x="91" y="70"/>
                      </a:lnTo>
                      <a:lnTo>
                        <a:pt x="91" y="69"/>
                      </a:lnTo>
                      <a:lnTo>
                        <a:pt x="91" y="68"/>
                      </a:lnTo>
                      <a:lnTo>
                        <a:pt x="92" y="68"/>
                      </a:lnTo>
                      <a:lnTo>
                        <a:pt x="92" y="67"/>
                      </a:lnTo>
                      <a:lnTo>
                        <a:pt x="93" y="67"/>
                      </a:lnTo>
                      <a:lnTo>
                        <a:pt x="94" y="66"/>
                      </a:lnTo>
                      <a:lnTo>
                        <a:pt x="94" y="65"/>
                      </a:lnTo>
                      <a:lnTo>
                        <a:pt x="96" y="64"/>
                      </a:lnTo>
                      <a:lnTo>
                        <a:pt x="97" y="63"/>
                      </a:lnTo>
                      <a:lnTo>
                        <a:pt x="98" y="62"/>
                      </a:lnTo>
                      <a:lnTo>
                        <a:pt x="100" y="61"/>
                      </a:lnTo>
                      <a:lnTo>
                        <a:pt x="101" y="60"/>
                      </a:lnTo>
                      <a:lnTo>
                        <a:pt x="102" y="59"/>
                      </a:lnTo>
                      <a:lnTo>
                        <a:pt x="104" y="57"/>
                      </a:lnTo>
                      <a:lnTo>
                        <a:pt x="106" y="57"/>
                      </a:lnTo>
                      <a:lnTo>
                        <a:pt x="107" y="56"/>
                      </a:lnTo>
                      <a:lnTo>
                        <a:pt x="109" y="55"/>
                      </a:lnTo>
                      <a:lnTo>
                        <a:pt x="110" y="54"/>
                      </a:lnTo>
                      <a:lnTo>
                        <a:pt x="112" y="53"/>
                      </a:lnTo>
                      <a:lnTo>
                        <a:pt x="114" y="52"/>
                      </a:lnTo>
                      <a:lnTo>
                        <a:pt x="116" y="51"/>
                      </a:lnTo>
                      <a:lnTo>
                        <a:pt x="119" y="50"/>
                      </a:lnTo>
                      <a:lnTo>
                        <a:pt x="121" y="49"/>
                      </a:lnTo>
                      <a:lnTo>
                        <a:pt x="123" y="49"/>
                      </a:lnTo>
                      <a:lnTo>
                        <a:pt x="125" y="47"/>
                      </a:lnTo>
                      <a:lnTo>
                        <a:pt x="127" y="46"/>
                      </a:lnTo>
                      <a:lnTo>
                        <a:pt x="130" y="46"/>
                      </a:lnTo>
                      <a:lnTo>
                        <a:pt x="131" y="45"/>
                      </a:lnTo>
                      <a:lnTo>
                        <a:pt x="134" y="45"/>
                      </a:lnTo>
                      <a:lnTo>
                        <a:pt x="136" y="44"/>
                      </a:lnTo>
                      <a:lnTo>
                        <a:pt x="138" y="43"/>
                      </a:lnTo>
                      <a:lnTo>
                        <a:pt x="140" y="43"/>
                      </a:lnTo>
                      <a:lnTo>
                        <a:pt x="142" y="42"/>
                      </a:lnTo>
                      <a:lnTo>
                        <a:pt x="144" y="42"/>
                      </a:lnTo>
                      <a:lnTo>
                        <a:pt x="145" y="42"/>
                      </a:lnTo>
                      <a:lnTo>
                        <a:pt x="146" y="42"/>
                      </a:lnTo>
                      <a:lnTo>
                        <a:pt x="147" y="42"/>
                      </a:lnTo>
                      <a:lnTo>
                        <a:pt x="148" y="43"/>
                      </a:lnTo>
                      <a:lnTo>
                        <a:pt x="149" y="43"/>
                      </a:lnTo>
                      <a:lnTo>
                        <a:pt x="151" y="44"/>
                      </a:lnTo>
                      <a:lnTo>
                        <a:pt x="152" y="44"/>
                      </a:lnTo>
                      <a:lnTo>
                        <a:pt x="154" y="44"/>
                      </a:lnTo>
                      <a:lnTo>
                        <a:pt x="155" y="45"/>
                      </a:lnTo>
                      <a:lnTo>
                        <a:pt x="156" y="45"/>
                      </a:lnTo>
                      <a:lnTo>
                        <a:pt x="158" y="45"/>
                      </a:lnTo>
                      <a:lnTo>
                        <a:pt x="159" y="45"/>
                      </a:lnTo>
                      <a:lnTo>
                        <a:pt x="161" y="45"/>
                      </a:lnTo>
                      <a:lnTo>
                        <a:pt x="162" y="45"/>
                      </a:lnTo>
                      <a:lnTo>
                        <a:pt x="165" y="45"/>
                      </a:lnTo>
                      <a:lnTo>
                        <a:pt x="167" y="45"/>
                      </a:lnTo>
                      <a:lnTo>
                        <a:pt x="170" y="45"/>
                      </a:lnTo>
                      <a:lnTo>
                        <a:pt x="172" y="44"/>
                      </a:lnTo>
                      <a:lnTo>
                        <a:pt x="176" y="44"/>
                      </a:lnTo>
                      <a:lnTo>
                        <a:pt x="180" y="43"/>
                      </a:lnTo>
                      <a:lnTo>
                        <a:pt x="184" y="43"/>
                      </a:lnTo>
                      <a:lnTo>
                        <a:pt x="189" y="42"/>
                      </a:lnTo>
                      <a:lnTo>
                        <a:pt x="194" y="41"/>
                      </a:lnTo>
                      <a:lnTo>
                        <a:pt x="201" y="40"/>
                      </a:lnTo>
                      <a:lnTo>
                        <a:pt x="205" y="39"/>
                      </a:lnTo>
                      <a:lnTo>
                        <a:pt x="210" y="37"/>
                      </a:lnTo>
                      <a:lnTo>
                        <a:pt x="215" y="36"/>
                      </a:lnTo>
                      <a:lnTo>
                        <a:pt x="218" y="34"/>
                      </a:lnTo>
                      <a:lnTo>
                        <a:pt x="224" y="33"/>
                      </a:lnTo>
                      <a:lnTo>
                        <a:pt x="229" y="31"/>
                      </a:lnTo>
                      <a:lnTo>
                        <a:pt x="233" y="29"/>
                      </a:lnTo>
                      <a:lnTo>
                        <a:pt x="235" y="28"/>
                      </a:lnTo>
                      <a:lnTo>
                        <a:pt x="240" y="27"/>
                      </a:lnTo>
                      <a:lnTo>
                        <a:pt x="244" y="24"/>
                      </a:lnTo>
                      <a:lnTo>
                        <a:pt x="250" y="22"/>
                      </a:lnTo>
                      <a:lnTo>
                        <a:pt x="253" y="20"/>
                      </a:lnTo>
                      <a:lnTo>
                        <a:pt x="257" y="16"/>
                      </a:lnTo>
                      <a:lnTo>
                        <a:pt x="258" y="14"/>
                      </a:lnTo>
                      <a:lnTo>
                        <a:pt x="261" y="11"/>
                      </a:lnTo>
                      <a:lnTo>
                        <a:pt x="262" y="11"/>
                      </a:lnTo>
                      <a:lnTo>
                        <a:pt x="263" y="10"/>
                      </a:lnTo>
                      <a:lnTo>
                        <a:pt x="264" y="8"/>
                      </a:lnTo>
                      <a:lnTo>
                        <a:pt x="266" y="6"/>
                      </a:lnTo>
                      <a:lnTo>
                        <a:pt x="269" y="5"/>
                      </a:lnTo>
                      <a:lnTo>
                        <a:pt x="270" y="5"/>
                      </a:lnTo>
                      <a:lnTo>
                        <a:pt x="272" y="3"/>
                      </a:lnTo>
                      <a:lnTo>
                        <a:pt x="275" y="2"/>
                      </a:lnTo>
                      <a:lnTo>
                        <a:pt x="276" y="1"/>
                      </a:lnTo>
                      <a:lnTo>
                        <a:pt x="277" y="1"/>
                      </a:lnTo>
                      <a:lnTo>
                        <a:pt x="278" y="1"/>
                      </a:lnTo>
                      <a:lnTo>
                        <a:pt x="279" y="0"/>
                      </a:lnTo>
                      <a:lnTo>
                        <a:pt x="281" y="11"/>
                      </a:lnTo>
                    </a:path>
                  </a:pathLst>
                </a:custGeom>
                <a:solidFill>
                  <a:srgbClr val="E2AC76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" name="Freeform 144">
                  <a:extLst>
                    <a:ext uri="{FF2B5EF4-FFF2-40B4-BE49-F238E27FC236}">
                      <a16:creationId xmlns:a16="http://schemas.microsoft.com/office/drawing/2014/main" id="{9C216843-8BFF-47EF-A2FD-0FECA79309D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57450" y="2649538"/>
                  <a:ext cx="633413" cy="561975"/>
                </a:xfrm>
                <a:custGeom>
                  <a:avLst/>
                  <a:gdLst>
                    <a:gd name="T0" fmla="*/ 123 w 399"/>
                    <a:gd name="T1" fmla="*/ 39 h 354"/>
                    <a:gd name="T2" fmla="*/ 130 w 399"/>
                    <a:gd name="T3" fmla="*/ 43 h 354"/>
                    <a:gd name="T4" fmla="*/ 136 w 399"/>
                    <a:gd name="T5" fmla="*/ 50 h 354"/>
                    <a:gd name="T6" fmla="*/ 137 w 399"/>
                    <a:gd name="T7" fmla="*/ 59 h 354"/>
                    <a:gd name="T8" fmla="*/ 146 w 399"/>
                    <a:gd name="T9" fmla="*/ 61 h 354"/>
                    <a:gd name="T10" fmla="*/ 153 w 399"/>
                    <a:gd name="T11" fmla="*/ 63 h 354"/>
                    <a:gd name="T12" fmla="*/ 158 w 399"/>
                    <a:gd name="T13" fmla="*/ 75 h 354"/>
                    <a:gd name="T14" fmla="*/ 165 w 399"/>
                    <a:gd name="T15" fmla="*/ 82 h 354"/>
                    <a:gd name="T16" fmla="*/ 170 w 399"/>
                    <a:gd name="T17" fmla="*/ 90 h 354"/>
                    <a:gd name="T18" fmla="*/ 177 w 399"/>
                    <a:gd name="T19" fmla="*/ 100 h 354"/>
                    <a:gd name="T20" fmla="*/ 230 w 399"/>
                    <a:gd name="T21" fmla="*/ 139 h 354"/>
                    <a:gd name="T22" fmla="*/ 285 w 399"/>
                    <a:gd name="T23" fmla="*/ 181 h 354"/>
                    <a:gd name="T24" fmla="*/ 301 w 399"/>
                    <a:gd name="T25" fmla="*/ 180 h 354"/>
                    <a:gd name="T26" fmla="*/ 320 w 399"/>
                    <a:gd name="T27" fmla="*/ 180 h 354"/>
                    <a:gd name="T28" fmla="*/ 337 w 399"/>
                    <a:gd name="T29" fmla="*/ 177 h 354"/>
                    <a:gd name="T30" fmla="*/ 348 w 399"/>
                    <a:gd name="T31" fmla="*/ 182 h 354"/>
                    <a:gd name="T32" fmla="*/ 357 w 399"/>
                    <a:gd name="T33" fmla="*/ 187 h 354"/>
                    <a:gd name="T34" fmla="*/ 371 w 399"/>
                    <a:gd name="T35" fmla="*/ 194 h 354"/>
                    <a:gd name="T36" fmla="*/ 381 w 399"/>
                    <a:gd name="T37" fmla="*/ 198 h 354"/>
                    <a:gd name="T38" fmla="*/ 392 w 399"/>
                    <a:gd name="T39" fmla="*/ 196 h 354"/>
                    <a:gd name="T40" fmla="*/ 333 w 399"/>
                    <a:gd name="T41" fmla="*/ 284 h 354"/>
                    <a:gd name="T42" fmla="*/ 276 w 399"/>
                    <a:gd name="T43" fmla="*/ 349 h 354"/>
                    <a:gd name="T44" fmla="*/ 265 w 399"/>
                    <a:gd name="T45" fmla="*/ 352 h 354"/>
                    <a:gd name="T46" fmla="*/ 257 w 399"/>
                    <a:gd name="T47" fmla="*/ 350 h 354"/>
                    <a:gd name="T48" fmla="*/ 250 w 399"/>
                    <a:gd name="T49" fmla="*/ 348 h 354"/>
                    <a:gd name="T50" fmla="*/ 244 w 399"/>
                    <a:gd name="T51" fmla="*/ 344 h 354"/>
                    <a:gd name="T52" fmla="*/ 232 w 399"/>
                    <a:gd name="T53" fmla="*/ 346 h 354"/>
                    <a:gd name="T54" fmla="*/ 219 w 399"/>
                    <a:gd name="T55" fmla="*/ 348 h 354"/>
                    <a:gd name="T56" fmla="*/ 205 w 399"/>
                    <a:gd name="T57" fmla="*/ 346 h 354"/>
                    <a:gd name="T58" fmla="*/ 195 w 399"/>
                    <a:gd name="T59" fmla="*/ 343 h 354"/>
                    <a:gd name="T60" fmla="*/ 187 w 399"/>
                    <a:gd name="T61" fmla="*/ 333 h 354"/>
                    <a:gd name="T62" fmla="*/ 179 w 399"/>
                    <a:gd name="T63" fmla="*/ 334 h 354"/>
                    <a:gd name="T64" fmla="*/ 175 w 399"/>
                    <a:gd name="T65" fmla="*/ 330 h 354"/>
                    <a:gd name="T66" fmla="*/ 169 w 399"/>
                    <a:gd name="T67" fmla="*/ 322 h 354"/>
                    <a:gd name="T68" fmla="*/ 169 w 399"/>
                    <a:gd name="T69" fmla="*/ 316 h 354"/>
                    <a:gd name="T70" fmla="*/ 161 w 399"/>
                    <a:gd name="T71" fmla="*/ 316 h 354"/>
                    <a:gd name="T72" fmla="*/ 148 w 399"/>
                    <a:gd name="T73" fmla="*/ 314 h 354"/>
                    <a:gd name="T74" fmla="*/ 139 w 399"/>
                    <a:gd name="T75" fmla="*/ 311 h 354"/>
                    <a:gd name="T76" fmla="*/ 130 w 399"/>
                    <a:gd name="T77" fmla="*/ 319 h 354"/>
                    <a:gd name="T78" fmla="*/ 123 w 399"/>
                    <a:gd name="T79" fmla="*/ 322 h 354"/>
                    <a:gd name="T80" fmla="*/ 118 w 399"/>
                    <a:gd name="T81" fmla="*/ 330 h 354"/>
                    <a:gd name="T82" fmla="*/ 108 w 399"/>
                    <a:gd name="T83" fmla="*/ 332 h 354"/>
                    <a:gd name="T84" fmla="*/ 73 w 399"/>
                    <a:gd name="T85" fmla="*/ 221 h 354"/>
                    <a:gd name="T86" fmla="*/ 6 w 399"/>
                    <a:gd name="T87" fmla="*/ 141 h 354"/>
                    <a:gd name="T88" fmla="*/ 18 w 399"/>
                    <a:gd name="T89" fmla="*/ 141 h 354"/>
                    <a:gd name="T90" fmla="*/ 29 w 399"/>
                    <a:gd name="T91" fmla="*/ 131 h 354"/>
                    <a:gd name="T92" fmla="*/ 37 w 399"/>
                    <a:gd name="T93" fmla="*/ 125 h 354"/>
                    <a:gd name="T94" fmla="*/ 46 w 399"/>
                    <a:gd name="T95" fmla="*/ 111 h 354"/>
                    <a:gd name="T96" fmla="*/ 51 w 399"/>
                    <a:gd name="T97" fmla="*/ 95 h 354"/>
                    <a:gd name="T98" fmla="*/ 51 w 399"/>
                    <a:gd name="T99" fmla="*/ 82 h 354"/>
                    <a:gd name="T100" fmla="*/ 51 w 399"/>
                    <a:gd name="T101" fmla="*/ 76 h 354"/>
                    <a:gd name="T102" fmla="*/ 49 w 399"/>
                    <a:gd name="T103" fmla="*/ 65 h 354"/>
                    <a:gd name="T104" fmla="*/ 43 w 399"/>
                    <a:gd name="T105" fmla="*/ 57 h 354"/>
                    <a:gd name="T106" fmla="*/ 40 w 399"/>
                    <a:gd name="T107" fmla="*/ 47 h 354"/>
                    <a:gd name="T108" fmla="*/ 36 w 399"/>
                    <a:gd name="T109" fmla="*/ 38 h 354"/>
                    <a:gd name="T110" fmla="*/ 42 w 399"/>
                    <a:gd name="T111" fmla="*/ 20 h 354"/>
                    <a:gd name="T112" fmla="*/ 74 w 399"/>
                    <a:gd name="T113" fmla="*/ 12 h 354"/>
                    <a:gd name="T114" fmla="*/ 81 w 399"/>
                    <a:gd name="T115" fmla="*/ 19 h 354"/>
                    <a:gd name="T116" fmla="*/ 93 w 399"/>
                    <a:gd name="T117" fmla="*/ 22 h 354"/>
                    <a:gd name="T118" fmla="*/ 101 w 399"/>
                    <a:gd name="T119" fmla="*/ 25 h 354"/>
                    <a:gd name="T120" fmla="*/ 113 w 399"/>
                    <a:gd name="T121" fmla="*/ 27 h 354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399"/>
                    <a:gd name="T184" fmla="*/ 0 h 354"/>
                    <a:gd name="T185" fmla="*/ 399 w 399"/>
                    <a:gd name="T186" fmla="*/ 354 h 354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399" h="354">
                      <a:moveTo>
                        <a:pt x="119" y="32"/>
                      </a:moveTo>
                      <a:lnTo>
                        <a:pt x="119" y="33"/>
                      </a:lnTo>
                      <a:lnTo>
                        <a:pt x="118" y="33"/>
                      </a:lnTo>
                      <a:lnTo>
                        <a:pt x="118" y="34"/>
                      </a:lnTo>
                      <a:lnTo>
                        <a:pt x="118" y="35"/>
                      </a:lnTo>
                      <a:lnTo>
                        <a:pt x="119" y="35"/>
                      </a:lnTo>
                      <a:lnTo>
                        <a:pt x="119" y="36"/>
                      </a:lnTo>
                      <a:lnTo>
                        <a:pt x="120" y="36"/>
                      </a:lnTo>
                      <a:lnTo>
                        <a:pt x="120" y="37"/>
                      </a:lnTo>
                      <a:lnTo>
                        <a:pt x="120" y="38"/>
                      </a:lnTo>
                      <a:lnTo>
                        <a:pt x="121" y="38"/>
                      </a:lnTo>
                      <a:lnTo>
                        <a:pt x="122" y="39"/>
                      </a:lnTo>
                      <a:lnTo>
                        <a:pt x="123" y="39"/>
                      </a:lnTo>
                      <a:lnTo>
                        <a:pt x="123" y="40"/>
                      </a:lnTo>
                      <a:lnTo>
                        <a:pt x="123" y="41"/>
                      </a:lnTo>
                      <a:lnTo>
                        <a:pt x="124" y="41"/>
                      </a:lnTo>
                      <a:lnTo>
                        <a:pt x="125" y="42"/>
                      </a:lnTo>
                      <a:lnTo>
                        <a:pt x="126" y="42"/>
                      </a:lnTo>
                      <a:lnTo>
                        <a:pt x="126" y="41"/>
                      </a:lnTo>
                      <a:lnTo>
                        <a:pt x="127" y="41"/>
                      </a:lnTo>
                      <a:lnTo>
                        <a:pt x="128" y="41"/>
                      </a:lnTo>
                      <a:lnTo>
                        <a:pt x="129" y="41"/>
                      </a:lnTo>
                      <a:lnTo>
                        <a:pt x="130" y="41"/>
                      </a:lnTo>
                      <a:lnTo>
                        <a:pt x="130" y="42"/>
                      </a:lnTo>
                      <a:lnTo>
                        <a:pt x="130" y="43"/>
                      </a:lnTo>
                      <a:lnTo>
                        <a:pt x="131" y="43"/>
                      </a:lnTo>
                      <a:lnTo>
                        <a:pt x="132" y="43"/>
                      </a:lnTo>
                      <a:lnTo>
                        <a:pt x="133" y="43"/>
                      </a:lnTo>
                      <a:lnTo>
                        <a:pt x="134" y="44"/>
                      </a:lnTo>
                      <a:lnTo>
                        <a:pt x="136" y="44"/>
                      </a:lnTo>
                      <a:lnTo>
                        <a:pt x="137" y="44"/>
                      </a:lnTo>
                      <a:lnTo>
                        <a:pt x="137" y="46"/>
                      </a:lnTo>
                      <a:lnTo>
                        <a:pt x="137" y="47"/>
                      </a:lnTo>
                      <a:lnTo>
                        <a:pt x="138" y="47"/>
                      </a:lnTo>
                      <a:lnTo>
                        <a:pt x="138" y="48"/>
                      </a:lnTo>
                      <a:lnTo>
                        <a:pt x="137" y="48"/>
                      </a:lnTo>
                      <a:lnTo>
                        <a:pt x="137" y="49"/>
                      </a:lnTo>
                      <a:lnTo>
                        <a:pt x="136" y="49"/>
                      </a:lnTo>
                      <a:lnTo>
                        <a:pt x="136" y="50"/>
                      </a:lnTo>
                      <a:lnTo>
                        <a:pt x="136" y="51"/>
                      </a:lnTo>
                      <a:lnTo>
                        <a:pt x="136" y="52"/>
                      </a:lnTo>
                      <a:lnTo>
                        <a:pt x="136" y="53"/>
                      </a:lnTo>
                      <a:lnTo>
                        <a:pt x="137" y="53"/>
                      </a:lnTo>
                      <a:lnTo>
                        <a:pt x="138" y="53"/>
                      </a:lnTo>
                      <a:lnTo>
                        <a:pt x="138" y="54"/>
                      </a:lnTo>
                      <a:lnTo>
                        <a:pt x="138" y="55"/>
                      </a:lnTo>
                      <a:lnTo>
                        <a:pt x="137" y="56"/>
                      </a:lnTo>
                      <a:lnTo>
                        <a:pt x="137" y="57"/>
                      </a:lnTo>
                      <a:lnTo>
                        <a:pt x="137" y="58"/>
                      </a:lnTo>
                      <a:lnTo>
                        <a:pt x="137" y="59"/>
                      </a:lnTo>
                      <a:lnTo>
                        <a:pt x="138" y="59"/>
                      </a:lnTo>
                      <a:lnTo>
                        <a:pt x="138" y="60"/>
                      </a:lnTo>
                      <a:lnTo>
                        <a:pt x="139" y="60"/>
                      </a:lnTo>
                      <a:lnTo>
                        <a:pt x="139" y="59"/>
                      </a:lnTo>
                      <a:lnTo>
                        <a:pt x="140" y="59"/>
                      </a:lnTo>
                      <a:lnTo>
                        <a:pt x="140" y="58"/>
                      </a:lnTo>
                      <a:lnTo>
                        <a:pt x="141" y="58"/>
                      </a:lnTo>
                      <a:lnTo>
                        <a:pt x="142" y="58"/>
                      </a:lnTo>
                      <a:lnTo>
                        <a:pt x="143" y="58"/>
                      </a:lnTo>
                      <a:lnTo>
                        <a:pt x="144" y="58"/>
                      </a:lnTo>
                      <a:lnTo>
                        <a:pt x="144" y="59"/>
                      </a:lnTo>
                      <a:lnTo>
                        <a:pt x="145" y="59"/>
                      </a:lnTo>
                      <a:lnTo>
                        <a:pt x="145" y="60"/>
                      </a:lnTo>
                      <a:lnTo>
                        <a:pt x="146" y="61"/>
                      </a:lnTo>
                      <a:lnTo>
                        <a:pt x="147" y="61"/>
                      </a:lnTo>
                      <a:lnTo>
                        <a:pt x="148" y="61"/>
                      </a:lnTo>
                      <a:lnTo>
                        <a:pt x="148" y="60"/>
                      </a:lnTo>
                      <a:lnTo>
                        <a:pt x="148" y="59"/>
                      </a:lnTo>
                      <a:lnTo>
                        <a:pt x="149" y="59"/>
                      </a:lnTo>
                      <a:lnTo>
                        <a:pt x="150" y="59"/>
                      </a:lnTo>
                      <a:lnTo>
                        <a:pt x="150" y="60"/>
                      </a:lnTo>
                      <a:lnTo>
                        <a:pt x="150" y="61"/>
                      </a:lnTo>
                      <a:lnTo>
                        <a:pt x="151" y="61"/>
                      </a:lnTo>
                      <a:lnTo>
                        <a:pt x="151" y="62"/>
                      </a:lnTo>
                      <a:lnTo>
                        <a:pt x="152" y="62"/>
                      </a:lnTo>
                      <a:lnTo>
                        <a:pt x="153" y="62"/>
                      </a:lnTo>
                      <a:lnTo>
                        <a:pt x="153" y="61"/>
                      </a:lnTo>
                      <a:lnTo>
                        <a:pt x="153" y="62"/>
                      </a:lnTo>
                      <a:lnTo>
                        <a:pt x="153" y="63"/>
                      </a:lnTo>
                      <a:lnTo>
                        <a:pt x="154" y="64"/>
                      </a:lnTo>
                      <a:lnTo>
                        <a:pt x="155" y="65"/>
                      </a:lnTo>
                      <a:lnTo>
                        <a:pt x="156" y="66"/>
                      </a:lnTo>
                      <a:lnTo>
                        <a:pt x="156" y="67"/>
                      </a:lnTo>
                      <a:lnTo>
                        <a:pt x="156" y="68"/>
                      </a:lnTo>
                      <a:lnTo>
                        <a:pt x="157" y="68"/>
                      </a:lnTo>
                      <a:lnTo>
                        <a:pt x="157" y="69"/>
                      </a:lnTo>
                      <a:lnTo>
                        <a:pt x="157" y="70"/>
                      </a:lnTo>
                      <a:lnTo>
                        <a:pt x="157" y="71"/>
                      </a:lnTo>
                      <a:lnTo>
                        <a:pt x="157" y="72"/>
                      </a:lnTo>
                      <a:lnTo>
                        <a:pt x="157" y="73"/>
                      </a:lnTo>
                      <a:lnTo>
                        <a:pt x="158" y="74"/>
                      </a:lnTo>
                      <a:lnTo>
                        <a:pt x="158" y="75"/>
                      </a:lnTo>
                      <a:lnTo>
                        <a:pt x="159" y="76"/>
                      </a:lnTo>
                      <a:lnTo>
                        <a:pt x="160" y="76"/>
                      </a:lnTo>
                      <a:lnTo>
                        <a:pt x="161" y="76"/>
                      </a:lnTo>
                      <a:lnTo>
                        <a:pt x="161" y="77"/>
                      </a:lnTo>
                      <a:lnTo>
                        <a:pt x="162" y="77"/>
                      </a:lnTo>
                      <a:lnTo>
                        <a:pt x="162" y="78"/>
                      </a:lnTo>
                      <a:lnTo>
                        <a:pt x="163" y="78"/>
                      </a:lnTo>
                      <a:lnTo>
                        <a:pt x="163" y="79"/>
                      </a:lnTo>
                      <a:lnTo>
                        <a:pt x="164" y="80"/>
                      </a:lnTo>
                      <a:lnTo>
                        <a:pt x="164" y="81"/>
                      </a:lnTo>
                      <a:lnTo>
                        <a:pt x="164" y="82"/>
                      </a:lnTo>
                      <a:lnTo>
                        <a:pt x="165" y="82"/>
                      </a:lnTo>
                      <a:lnTo>
                        <a:pt x="165" y="83"/>
                      </a:lnTo>
                      <a:lnTo>
                        <a:pt x="166" y="83"/>
                      </a:lnTo>
                      <a:lnTo>
                        <a:pt x="166" y="84"/>
                      </a:lnTo>
                      <a:lnTo>
                        <a:pt x="166" y="85"/>
                      </a:lnTo>
                      <a:lnTo>
                        <a:pt x="167" y="85"/>
                      </a:lnTo>
                      <a:lnTo>
                        <a:pt x="167" y="86"/>
                      </a:lnTo>
                      <a:lnTo>
                        <a:pt x="167" y="87"/>
                      </a:lnTo>
                      <a:lnTo>
                        <a:pt x="167" y="88"/>
                      </a:lnTo>
                      <a:lnTo>
                        <a:pt x="167" y="89"/>
                      </a:lnTo>
                      <a:lnTo>
                        <a:pt x="168" y="89"/>
                      </a:lnTo>
                      <a:lnTo>
                        <a:pt x="168" y="90"/>
                      </a:lnTo>
                      <a:lnTo>
                        <a:pt x="169" y="90"/>
                      </a:lnTo>
                      <a:lnTo>
                        <a:pt x="170" y="90"/>
                      </a:lnTo>
                      <a:lnTo>
                        <a:pt x="171" y="91"/>
                      </a:lnTo>
                      <a:lnTo>
                        <a:pt x="171" y="92"/>
                      </a:lnTo>
                      <a:lnTo>
                        <a:pt x="171" y="93"/>
                      </a:lnTo>
                      <a:lnTo>
                        <a:pt x="172" y="93"/>
                      </a:lnTo>
                      <a:lnTo>
                        <a:pt x="173" y="94"/>
                      </a:lnTo>
                      <a:lnTo>
                        <a:pt x="173" y="95"/>
                      </a:lnTo>
                      <a:lnTo>
                        <a:pt x="174" y="95"/>
                      </a:lnTo>
                      <a:lnTo>
                        <a:pt x="175" y="95"/>
                      </a:lnTo>
                      <a:lnTo>
                        <a:pt x="175" y="96"/>
                      </a:lnTo>
                      <a:lnTo>
                        <a:pt x="176" y="96"/>
                      </a:lnTo>
                      <a:lnTo>
                        <a:pt x="176" y="97"/>
                      </a:lnTo>
                      <a:lnTo>
                        <a:pt x="177" y="98"/>
                      </a:lnTo>
                      <a:lnTo>
                        <a:pt x="177" y="99"/>
                      </a:lnTo>
                      <a:lnTo>
                        <a:pt x="177" y="100"/>
                      </a:lnTo>
                      <a:lnTo>
                        <a:pt x="178" y="101"/>
                      </a:lnTo>
                      <a:lnTo>
                        <a:pt x="179" y="102"/>
                      </a:lnTo>
                      <a:lnTo>
                        <a:pt x="180" y="102"/>
                      </a:lnTo>
                      <a:lnTo>
                        <a:pt x="181" y="103"/>
                      </a:lnTo>
                      <a:lnTo>
                        <a:pt x="182" y="103"/>
                      </a:lnTo>
                      <a:lnTo>
                        <a:pt x="182" y="104"/>
                      </a:lnTo>
                      <a:lnTo>
                        <a:pt x="199" y="111"/>
                      </a:lnTo>
                      <a:lnTo>
                        <a:pt x="223" y="124"/>
                      </a:lnTo>
                      <a:lnTo>
                        <a:pt x="229" y="134"/>
                      </a:lnTo>
                      <a:lnTo>
                        <a:pt x="230" y="135"/>
                      </a:lnTo>
                      <a:lnTo>
                        <a:pt x="231" y="135"/>
                      </a:lnTo>
                      <a:lnTo>
                        <a:pt x="232" y="136"/>
                      </a:lnTo>
                      <a:lnTo>
                        <a:pt x="232" y="137"/>
                      </a:lnTo>
                      <a:lnTo>
                        <a:pt x="230" y="138"/>
                      </a:lnTo>
                      <a:lnTo>
                        <a:pt x="230" y="139"/>
                      </a:lnTo>
                      <a:lnTo>
                        <a:pt x="229" y="139"/>
                      </a:lnTo>
                      <a:lnTo>
                        <a:pt x="241" y="147"/>
                      </a:lnTo>
                      <a:lnTo>
                        <a:pt x="248" y="143"/>
                      </a:lnTo>
                      <a:lnTo>
                        <a:pt x="274" y="178"/>
                      </a:lnTo>
                      <a:lnTo>
                        <a:pt x="275" y="181"/>
                      </a:lnTo>
                      <a:lnTo>
                        <a:pt x="276" y="181"/>
                      </a:lnTo>
                      <a:lnTo>
                        <a:pt x="277" y="182"/>
                      </a:lnTo>
                      <a:lnTo>
                        <a:pt x="278" y="182"/>
                      </a:lnTo>
                      <a:lnTo>
                        <a:pt x="280" y="182"/>
                      </a:lnTo>
                      <a:lnTo>
                        <a:pt x="281" y="182"/>
                      </a:lnTo>
                      <a:lnTo>
                        <a:pt x="282" y="181"/>
                      </a:lnTo>
                      <a:lnTo>
                        <a:pt x="283" y="181"/>
                      </a:lnTo>
                      <a:lnTo>
                        <a:pt x="284" y="181"/>
                      </a:lnTo>
                      <a:lnTo>
                        <a:pt x="285" y="181"/>
                      </a:lnTo>
                      <a:lnTo>
                        <a:pt x="286" y="181"/>
                      </a:lnTo>
                      <a:lnTo>
                        <a:pt x="287" y="181"/>
                      </a:lnTo>
                      <a:lnTo>
                        <a:pt x="288" y="181"/>
                      </a:lnTo>
                      <a:lnTo>
                        <a:pt x="289" y="181"/>
                      </a:lnTo>
                      <a:lnTo>
                        <a:pt x="290" y="181"/>
                      </a:lnTo>
                      <a:lnTo>
                        <a:pt x="291" y="181"/>
                      </a:lnTo>
                      <a:lnTo>
                        <a:pt x="292" y="181"/>
                      </a:lnTo>
                      <a:lnTo>
                        <a:pt x="293" y="181"/>
                      </a:lnTo>
                      <a:lnTo>
                        <a:pt x="295" y="181"/>
                      </a:lnTo>
                      <a:lnTo>
                        <a:pt x="297" y="180"/>
                      </a:lnTo>
                      <a:lnTo>
                        <a:pt x="298" y="180"/>
                      </a:lnTo>
                      <a:lnTo>
                        <a:pt x="299" y="180"/>
                      </a:lnTo>
                      <a:lnTo>
                        <a:pt x="300" y="180"/>
                      </a:lnTo>
                      <a:lnTo>
                        <a:pt x="301" y="180"/>
                      </a:lnTo>
                      <a:lnTo>
                        <a:pt x="303" y="180"/>
                      </a:lnTo>
                      <a:lnTo>
                        <a:pt x="304" y="180"/>
                      </a:lnTo>
                      <a:lnTo>
                        <a:pt x="306" y="180"/>
                      </a:lnTo>
                      <a:lnTo>
                        <a:pt x="308" y="180"/>
                      </a:lnTo>
                      <a:lnTo>
                        <a:pt x="310" y="180"/>
                      </a:lnTo>
                      <a:lnTo>
                        <a:pt x="312" y="180"/>
                      </a:lnTo>
                      <a:lnTo>
                        <a:pt x="313" y="180"/>
                      </a:lnTo>
                      <a:lnTo>
                        <a:pt x="315" y="180"/>
                      </a:lnTo>
                      <a:lnTo>
                        <a:pt x="316" y="181"/>
                      </a:lnTo>
                      <a:lnTo>
                        <a:pt x="317" y="180"/>
                      </a:lnTo>
                      <a:lnTo>
                        <a:pt x="318" y="180"/>
                      </a:lnTo>
                      <a:lnTo>
                        <a:pt x="319" y="180"/>
                      </a:lnTo>
                      <a:lnTo>
                        <a:pt x="320" y="180"/>
                      </a:lnTo>
                      <a:lnTo>
                        <a:pt x="321" y="180"/>
                      </a:lnTo>
                      <a:lnTo>
                        <a:pt x="322" y="180"/>
                      </a:lnTo>
                      <a:lnTo>
                        <a:pt x="323" y="179"/>
                      </a:lnTo>
                      <a:lnTo>
                        <a:pt x="324" y="179"/>
                      </a:lnTo>
                      <a:lnTo>
                        <a:pt x="325" y="179"/>
                      </a:lnTo>
                      <a:lnTo>
                        <a:pt x="326" y="179"/>
                      </a:lnTo>
                      <a:lnTo>
                        <a:pt x="328" y="178"/>
                      </a:lnTo>
                      <a:lnTo>
                        <a:pt x="329" y="178"/>
                      </a:lnTo>
                      <a:lnTo>
                        <a:pt x="331" y="178"/>
                      </a:lnTo>
                      <a:lnTo>
                        <a:pt x="332" y="178"/>
                      </a:lnTo>
                      <a:lnTo>
                        <a:pt x="333" y="178"/>
                      </a:lnTo>
                      <a:lnTo>
                        <a:pt x="334" y="178"/>
                      </a:lnTo>
                      <a:lnTo>
                        <a:pt x="335" y="178"/>
                      </a:lnTo>
                      <a:lnTo>
                        <a:pt x="337" y="177"/>
                      </a:lnTo>
                      <a:lnTo>
                        <a:pt x="338" y="177"/>
                      </a:lnTo>
                      <a:lnTo>
                        <a:pt x="339" y="177"/>
                      </a:lnTo>
                      <a:lnTo>
                        <a:pt x="340" y="177"/>
                      </a:lnTo>
                      <a:lnTo>
                        <a:pt x="341" y="177"/>
                      </a:lnTo>
                      <a:lnTo>
                        <a:pt x="342" y="177"/>
                      </a:lnTo>
                      <a:lnTo>
                        <a:pt x="344" y="177"/>
                      </a:lnTo>
                      <a:lnTo>
                        <a:pt x="345" y="177"/>
                      </a:lnTo>
                      <a:lnTo>
                        <a:pt x="346" y="177"/>
                      </a:lnTo>
                      <a:lnTo>
                        <a:pt x="347" y="177"/>
                      </a:lnTo>
                      <a:lnTo>
                        <a:pt x="347" y="178"/>
                      </a:lnTo>
                      <a:lnTo>
                        <a:pt x="348" y="178"/>
                      </a:lnTo>
                      <a:lnTo>
                        <a:pt x="348" y="179"/>
                      </a:lnTo>
                      <a:lnTo>
                        <a:pt x="348" y="181"/>
                      </a:lnTo>
                      <a:lnTo>
                        <a:pt x="348" y="182"/>
                      </a:lnTo>
                      <a:lnTo>
                        <a:pt x="348" y="183"/>
                      </a:lnTo>
                      <a:lnTo>
                        <a:pt x="349" y="184"/>
                      </a:lnTo>
                      <a:lnTo>
                        <a:pt x="349" y="185"/>
                      </a:lnTo>
                      <a:lnTo>
                        <a:pt x="349" y="186"/>
                      </a:lnTo>
                      <a:lnTo>
                        <a:pt x="350" y="186"/>
                      </a:lnTo>
                      <a:lnTo>
                        <a:pt x="351" y="186"/>
                      </a:lnTo>
                      <a:lnTo>
                        <a:pt x="352" y="186"/>
                      </a:lnTo>
                      <a:lnTo>
                        <a:pt x="353" y="186"/>
                      </a:lnTo>
                      <a:lnTo>
                        <a:pt x="354" y="187"/>
                      </a:lnTo>
                      <a:lnTo>
                        <a:pt x="355" y="187"/>
                      </a:lnTo>
                      <a:lnTo>
                        <a:pt x="356" y="187"/>
                      </a:lnTo>
                      <a:lnTo>
                        <a:pt x="357" y="187"/>
                      </a:lnTo>
                      <a:lnTo>
                        <a:pt x="358" y="187"/>
                      </a:lnTo>
                      <a:lnTo>
                        <a:pt x="359" y="188"/>
                      </a:lnTo>
                      <a:lnTo>
                        <a:pt x="360" y="189"/>
                      </a:lnTo>
                      <a:lnTo>
                        <a:pt x="361" y="189"/>
                      </a:lnTo>
                      <a:lnTo>
                        <a:pt x="362" y="189"/>
                      </a:lnTo>
                      <a:lnTo>
                        <a:pt x="363" y="190"/>
                      </a:lnTo>
                      <a:lnTo>
                        <a:pt x="364" y="191"/>
                      </a:lnTo>
                      <a:lnTo>
                        <a:pt x="365" y="191"/>
                      </a:lnTo>
                      <a:lnTo>
                        <a:pt x="366" y="192"/>
                      </a:lnTo>
                      <a:lnTo>
                        <a:pt x="367" y="192"/>
                      </a:lnTo>
                      <a:lnTo>
                        <a:pt x="368" y="192"/>
                      </a:lnTo>
                      <a:lnTo>
                        <a:pt x="368" y="193"/>
                      </a:lnTo>
                      <a:lnTo>
                        <a:pt x="370" y="193"/>
                      </a:lnTo>
                      <a:lnTo>
                        <a:pt x="371" y="194"/>
                      </a:lnTo>
                      <a:lnTo>
                        <a:pt x="372" y="194"/>
                      </a:lnTo>
                      <a:lnTo>
                        <a:pt x="372" y="195"/>
                      </a:lnTo>
                      <a:lnTo>
                        <a:pt x="373" y="196"/>
                      </a:lnTo>
                      <a:lnTo>
                        <a:pt x="373" y="197"/>
                      </a:lnTo>
                      <a:lnTo>
                        <a:pt x="374" y="197"/>
                      </a:lnTo>
                      <a:lnTo>
                        <a:pt x="374" y="198"/>
                      </a:lnTo>
                      <a:lnTo>
                        <a:pt x="375" y="198"/>
                      </a:lnTo>
                      <a:lnTo>
                        <a:pt x="376" y="199"/>
                      </a:lnTo>
                      <a:lnTo>
                        <a:pt x="377" y="199"/>
                      </a:lnTo>
                      <a:lnTo>
                        <a:pt x="378" y="199"/>
                      </a:lnTo>
                      <a:lnTo>
                        <a:pt x="379" y="199"/>
                      </a:lnTo>
                      <a:lnTo>
                        <a:pt x="380" y="199"/>
                      </a:lnTo>
                      <a:lnTo>
                        <a:pt x="380" y="198"/>
                      </a:lnTo>
                      <a:lnTo>
                        <a:pt x="381" y="198"/>
                      </a:lnTo>
                      <a:lnTo>
                        <a:pt x="383" y="198"/>
                      </a:lnTo>
                      <a:lnTo>
                        <a:pt x="384" y="199"/>
                      </a:lnTo>
                      <a:lnTo>
                        <a:pt x="385" y="199"/>
                      </a:lnTo>
                      <a:lnTo>
                        <a:pt x="386" y="200"/>
                      </a:lnTo>
                      <a:lnTo>
                        <a:pt x="387" y="200"/>
                      </a:lnTo>
                      <a:lnTo>
                        <a:pt x="388" y="200"/>
                      </a:lnTo>
                      <a:lnTo>
                        <a:pt x="389" y="200"/>
                      </a:lnTo>
                      <a:lnTo>
                        <a:pt x="390" y="200"/>
                      </a:lnTo>
                      <a:lnTo>
                        <a:pt x="391" y="200"/>
                      </a:lnTo>
                      <a:lnTo>
                        <a:pt x="391" y="199"/>
                      </a:lnTo>
                      <a:lnTo>
                        <a:pt x="392" y="198"/>
                      </a:lnTo>
                      <a:lnTo>
                        <a:pt x="392" y="197"/>
                      </a:lnTo>
                      <a:lnTo>
                        <a:pt x="392" y="196"/>
                      </a:lnTo>
                      <a:lnTo>
                        <a:pt x="393" y="195"/>
                      </a:lnTo>
                      <a:lnTo>
                        <a:pt x="394" y="194"/>
                      </a:lnTo>
                      <a:lnTo>
                        <a:pt x="394" y="193"/>
                      </a:lnTo>
                      <a:lnTo>
                        <a:pt x="395" y="193"/>
                      </a:lnTo>
                      <a:lnTo>
                        <a:pt x="395" y="192"/>
                      </a:lnTo>
                      <a:lnTo>
                        <a:pt x="396" y="192"/>
                      </a:lnTo>
                      <a:lnTo>
                        <a:pt x="397" y="192"/>
                      </a:lnTo>
                      <a:lnTo>
                        <a:pt x="398" y="192"/>
                      </a:lnTo>
                      <a:lnTo>
                        <a:pt x="399" y="192"/>
                      </a:lnTo>
                      <a:lnTo>
                        <a:pt x="381" y="220"/>
                      </a:lnTo>
                      <a:lnTo>
                        <a:pt x="356" y="257"/>
                      </a:lnTo>
                      <a:lnTo>
                        <a:pt x="333" y="283"/>
                      </a:lnTo>
                      <a:lnTo>
                        <a:pt x="333" y="284"/>
                      </a:lnTo>
                      <a:lnTo>
                        <a:pt x="332" y="284"/>
                      </a:lnTo>
                      <a:lnTo>
                        <a:pt x="304" y="316"/>
                      </a:lnTo>
                      <a:lnTo>
                        <a:pt x="287" y="345"/>
                      </a:lnTo>
                      <a:lnTo>
                        <a:pt x="284" y="348"/>
                      </a:lnTo>
                      <a:lnTo>
                        <a:pt x="284" y="349"/>
                      </a:lnTo>
                      <a:lnTo>
                        <a:pt x="283" y="349"/>
                      </a:lnTo>
                      <a:lnTo>
                        <a:pt x="282" y="349"/>
                      </a:lnTo>
                      <a:lnTo>
                        <a:pt x="281" y="349"/>
                      </a:lnTo>
                      <a:lnTo>
                        <a:pt x="280" y="349"/>
                      </a:lnTo>
                      <a:lnTo>
                        <a:pt x="279" y="349"/>
                      </a:lnTo>
                      <a:lnTo>
                        <a:pt x="278" y="349"/>
                      </a:lnTo>
                      <a:lnTo>
                        <a:pt x="277" y="349"/>
                      </a:lnTo>
                      <a:lnTo>
                        <a:pt x="276" y="349"/>
                      </a:lnTo>
                      <a:lnTo>
                        <a:pt x="276" y="350"/>
                      </a:lnTo>
                      <a:lnTo>
                        <a:pt x="275" y="350"/>
                      </a:lnTo>
                      <a:lnTo>
                        <a:pt x="274" y="350"/>
                      </a:lnTo>
                      <a:lnTo>
                        <a:pt x="273" y="350"/>
                      </a:lnTo>
                      <a:lnTo>
                        <a:pt x="272" y="351"/>
                      </a:lnTo>
                      <a:lnTo>
                        <a:pt x="271" y="351"/>
                      </a:lnTo>
                      <a:lnTo>
                        <a:pt x="270" y="351"/>
                      </a:lnTo>
                      <a:lnTo>
                        <a:pt x="270" y="350"/>
                      </a:lnTo>
                      <a:lnTo>
                        <a:pt x="269" y="350"/>
                      </a:lnTo>
                      <a:lnTo>
                        <a:pt x="268" y="351"/>
                      </a:lnTo>
                      <a:lnTo>
                        <a:pt x="267" y="351"/>
                      </a:lnTo>
                      <a:lnTo>
                        <a:pt x="266" y="352"/>
                      </a:lnTo>
                      <a:lnTo>
                        <a:pt x="265" y="352"/>
                      </a:lnTo>
                      <a:lnTo>
                        <a:pt x="265" y="353"/>
                      </a:lnTo>
                      <a:lnTo>
                        <a:pt x="264" y="353"/>
                      </a:lnTo>
                      <a:lnTo>
                        <a:pt x="264" y="354"/>
                      </a:lnTo>
                      <a:lnTo>
                        <a:pt x="263" y="354"/>
                      </a:lnTo>
                      <a:lnTo>
                        <a:pt x="262" y="354"/>
                      </a:lnTo>
                      <a:lnTo>
                        <a:pt x="261" y="354"/>
                      </a:lnTo>
                      <a:lnTo>
                        <a:pt x="260" y="354"/>
                      </a:lnTo>
                      <a:lnTo>
                        <a:pt x="260" y="353"/>
                      </a:lnTo>
                      <a:lnTo>
                        <a:pt x="259" y="353"/>
                      </a:lnTo>
                      <a:lnTo>
                        <a:pt x="258" y="353"/>
                      </a:lnTo>
                      <a:lnTo>
                        <a:pt x="258" y="352"/>
                      </a:lnTo>
                      <a:lnTo>
                        <a:pt x="258" y="351"/>
                      </a:lnTo>
                      <a:lnTo>
                        <a:pt x="257" y="351"/>
                      </a:lnTo>
                      <a:lnTo>
                        <a:pt x="257" y="350"/>
                      </a:lnTo>
                      <a:lnTo>
                        <a:pt x="258" y="350"/>
                      </a:lnTo>
                      <a:lnTo>
                        <a:pt x="258" y="349"/>
                      </a:lnTo>
                      <a:lnTo>
                        <a:pt x="258" y="348"/>
                      </a:lnTo>
                      <a:lnTo>
                        <a:pt x="258" y="347"/>
                      </a:lnTo>
                      <a:lnTo>
                        <a:pt x="257" y="347"/>
                      </a:lnTo>
                      <a:lnTo>
                        <a:pt x="256" y="347"/>
                      </a:lnTo>
                      <a:lnTo>
                        <a:pt x="255" y="347"/>
                      </a:lnTo>
                      <a:lnTo>
                        <a:pt x="254" y="347"/>
                      </a:lnTo>
                      <a:lnTo>
                        <a:pt x="254" y="348"/>
                      </a:lnTo>
                      <a:lnTo>
                        <a:pt x="253" y="348"/>
                      </a:lnTo>
                      <a:lnTo>
                        <a:pt x="252" y="348"/>
                      </a:lnTo>
                      <a:lnTo>
                        <a:pt x="251" y="348"/>
                      </a:lnTo>
                      <a:lnTo>
                        <a:pt x="250" y="348"/>
                      </a:lnTo>
                      <a:lnTo>
                        <a:pt x="250" y="349"/>
                      </a:lnTo>
                      <a:lnTo>
                        <a:pt x="249" y="349"/>
                      </a:lnTo>
                      <a:lnTo>
                        <a:pt x="248" y="348"/>
                      </a:lnTo>
                      <a:lnTo>
                        <a:pt x="248" y="347"/>
                      </a:lnTo>
                      <a:lnTo>
                        <a:pt x="247" y="347"/>
                      </a:lnTo>
                      <a:lnTo>
                        <a:pt x="246" y="347"/>
                      </a:lnTo>
                      <a:lnTo>
                        <a:pt x="246" y="346"/>
                      </a:lnTo>
                      <a:lnTo>
                        <a:pt x="246" y="345"/>
                      </a:lnTo>
                      <a:lnTo>
                        <a:pt x="246" y="344"/>
                      </a:lnTo>
                      <a:lnTo>
                        <a:pt x="246" y="343"/>
                      </a:lnTo>
                      <a:lnTo>
                        <a:pt x="245" y="343"/>
                      </a:lnTo>
                      <a:lnTo>
                        <a:pt x="244" y="344"/>
                      </a:lnTo>
                      <a:lnTo>
                        <a:pt x="243" y="344"/>
                      </a:lnTo>
                      <a:lnTo>
                        <a:pt x="242" y="345"/>
                      </a:lnTo>
                      <a:lnTo>
                        <a:pt x="241" y="345"/>
                      </a:lnTo>
                      <a:lnTo>
                        <a:pt x="241" y="346"/>
                      </a:lnTo>
                      <a:lnTo>
                        <a:pt x="240" y="346"/>
                      </a:lnTo>
                      <a:lnTo>
                        <a:pt x="239" y="347"/>
                      </a:lnTo>
                      <a:lnTo>
                        <a:pt x="238" y="347"/>
                      </a:lnTo>
                      <a:lnTo>
                        <a:pt x="237" y="347"/>
                      </a:lnTo>
                      <a:lnTo>
                        <a:pt x="236" y="347"/>
                      </a:lnTo>
                      <a:lnTo>
                        <a:pt x="235" y="347"/>
                      </a:lnTo>
                      <a:lnTo>
                        <a:pt x="234" y="347"/>
                      </a:lnTo>
                      <a:lnTo>
                        <a:pt x="233" y="348"/>
                      </a:lnTo>
                      <a:lnTo>
                        <a:pt x="232" y="348"/>
                      </a:lnTo>
                      <a:lnTo>
                        <a:pt x="232" y="347"/>
                      </a:lnTo>
                      <a:lnTo>
                        <a:pt x="232" y="346"/>
                      </a:lnTo>
                      <a:lnTo>
                        <a:pt x="231" y="346"/>
                      </a:lnTo>
                      <a:lnTo>
                        <a:pt x="231" y="347"/>
                      </a:lnTo>
                      <a:lnTo>
                        <a:pt x="230" y="347"/>
                      </a:lnTo>
                      <a:lnTo>
                        <a:pt x="229" y="347"/>
                      </a:lnTo>
                      <a:lnTo>
                        <a:pt x="228" y="347"/>
                      </a:lnTo>
                      <a:lnTo>
                        <a:pt x="227" y="347"/>
                      </a:lnTo>
                      <a:lnTo>
                        <a:pt x="226" y="347"/>
                      </a:lnTo>
                      <a:lnTo>
                        <a:pt x="224" y="347"/>
                      </a:lnTo>
                      <a:lnTo>
                        <a:pt x="222" y="347"/>
                      </a:lnTo>
                      <a:lnTo>
                        <a:pt x="222" y="346"/>
                      </a:lnTo>
                      <a:lnTo>
                        <a:pt x="221" y="347"/>
                      </a:lnTo>
                      <a:lnTo>
                        <a:pt x="221" y="348"/>
                      </a:lnTo>
                      <a:lnTo>
                        <a:pt x="220" y="348"/>
                      </a:lnTo>
                      <a:lnTo>
                        <a:pt x="219" y="348"/>
                      </a:lnTo>
                      <a:lnTo>
                        <a:pt x="219" y="349"/>
                      </a:lnTo>
                      <a:lnTo>
                        <a:pt x="218" y="349"/>
                      </a:lnTo>
                      <a:lnTo>
                        <a:pt x="217" y="349"/>
                      </a:lnTo>
                      <a:lnTo>
                        <a:pt x="213" y="349"/>
                      </a:lnTo>
                      <a:lnTo>
                        <a:pt x="212" y="350"/>
                      </a:lnTo>
                      <a:lnTo>
                        <a:pt x="212" y="349"/>
                      </a:lnTo>
                      <a:lnTo>
                        <a:pt x="209" y="349"/>
                      </a:lnTo>
                      <a:lnTo>
                        <a:pt x="208" y="348"/>
                      </a:lnTo>
                      <a:lnTo>
                        <a:pt x="207" y="348"/>
                      </a:lnTo>
                      <a:lnTo>
                        <a:pt x="207" y="347"/>
                      </a:lnTo>
                      <a:lnTo>
                        <a:pt x="206" y="347"/>
                      </a:lnTo>
                      <a:lnTo>
                        <a:pt x="205" y="347"/>
                      </a:lnTo>
                      <a:lnTo>
                        <a:pt x="205" y="346"/>
                      </a:lnTo>
                      <a:lnTo>
                        <a:pt x="204" y="346"/>
                      </a:lnTo>
                      <a:lnTo>
                        <a:pt x="204" y="345"/>
                      </a:lnTo>
                      <a:lnTo>
                        <a:pt x="203" y="345"/>
                      </a:lnTo>
                      <a:lnTo>
                        <a:pt x="202" y="345"/>
                      </a:lnTo>
                      <a:lnTo>
                        <a:pt x="201" y="346"/>
                      </a:lnTo>
                      <a:lnTo>
                        <a:pt x="200" y="346"/>
                      </a:lnTo>
                      <a:lnTo>
                        <a:pt x="199" y="346"/>
                      </a:lnTo>
                      <a:lnTo>
                        <a:pt x="198" y="346"/>
                      </a:lnTo>
                      <a:lnTo>
                        <a:pt x="198" y="345"/>
                      </a:lnTo>
                      <a:lnTo>
                        <a:pt x="197" y="345"/>
                      </a:lnTo>
                      <a:lnTo>
                        <a:pt x="197" y="344"/>
                      </a:lnTo>
                      <a:lnTo>
                        <a:pt x="196" y="344"/>
                      </a:lnTo>
                      <a:lnTo>
                        <a:pt x="195" y="344"/>
                      </a:lnTo>
                      <a:lnTo>
                        <a:pt x="195" y="343"/>
                      </a:lnTo>
                      <a:lnTo>
                        <a:pt x="195" y="342"/>
                      </a:lnTo>
                      <a:lnTo>
                        <a:pt x="194" y="342"/>
                      </a:lnTo>
                      <a:lnTo>
                        <a:pt x="194" y="341"/>
                      </a:lnTo>
                      <a:lnTo>
                        <a:pt x="193" y="339"/>
                      </a:lnTo>
                      <a:lnTo>
                        <a:pt x="193" y="338"/>
                      </a:lnTo>
                      <a:lnTo>
                        <a:pt x="192" y="338"/>
                      </a:lnTo>
                      <a:lnTo>
                        <a:pt x="191" y="338"/>
                      </a:lnTo>
                      <a:lnTo>
                        <a:pt x="190" y="338"/>
                      </a:lnTo>
                      <a:lnTo>
                        <a:pt x="189" y="338"/>
                      </a:lnTo>
                      <a:lnTo>
                        <a:pt x="189" y="337"/>
                      </a:lnTo>
                      <a:lnTo>
                        <a:pt x="189" y="336"/>
                      </a:lnTo>
                      <a:lnTo>
                        <a:pt x="188" y="336"/>
                      </a:lnTo>
                      <a:lnTo>
                        <a:pt x="187" y="334"/>
                      </a:lnTo>
                      <a:lnTo>
                        <a:pt x="187" y="333"/>
                      </a:lnTo>
                      <a:lnTo>
                        <a:pt x="187" y="332"/>
                      </a:lnTo>
                      <a:lnTo>
                        <a:pt x="186" y="332"/>
                      </a:lnTo>
                      <a:lnTo>
                        <a:pt x="185" y="332"/>
                      </a:lnTo>
                      <a:lnTo>
                        <a:pt x="184" y="332"/>
                      </a:lnTo>
                      <a:lnTo>
                        <a:pt x="184" y="333"/>
                      </a:lnTo>
                      <a:lnTo>
                        <a:pt x="184" y="334"/>
                      </a:lnTo>
                      <a:lnTo>
                        <a:pt x="184" y="335"/>
                      </a:lnTo>
                      <a:lnTo>
                        <a:pt x="184" y="336"/>
                      </a:lnTo>
                      <a:lnTo>
                        <a:pt x="183" y="336"/>
                      </a:lnTo>
                      <a:lnTo>
                        <a:pt x="182" y="335"/>
                      </a:lnTo>
                      <a:lnTo>
                        <a:pt x="181" y="336"/>
                      </a:lnTo>
                      <a:lnTo>
                        <a:pt x="180" y="335"/>
                      </a:lnTo>
                      <a:lnTo>
                        <a:pt x="179" y="334"/>
                      </a:lnTo>
                      <a:lnTo>
                        <a:pt x="179" y="333"/>
                      </a:lnTo>
                      <a:lnTo>
                        <a:pt x="178" y="333"/>
                      </a:lnTo>
                      <a:lnTo>
                        <a:pt x="178" y="332"/>
                      </a:lnTo>
                      <a:lnTo>
                        <a:pt x="177" y="332"/>
                      </a:lnTo>
                      <a:lnTo>
                        <a:pt x="177" y="333"/>
                      </a:lnTo>
                      <a:lnTo>
                        <a:pt x="177" y="332"/>
                      </a:lnTo>
                      <a:lnTo>
                        <a:pt x="177" y="333"/>
                      </a:lnTo>
                      <a:lnTo>
                        <a:pt x="177" y="334"/>
                      </a:lnTo>
                      <a:lnTo>
                        <a:pt x="176" y="334"/>
                      </a:lnTo>
                      <a:lnTo>
                        <a:pt x="176" y="333"/>
                      </a:lnTo>
                      <a:lnTo>
                        <a:pt x="175" y="332"/>
                      </a:lnTo>
                      <a:lnTo>
                        <a:pt x="175" y="330"/>
                      </a:lnTo>
                      <a:lnTo>
                        <a:pt x="175" y="329"/>
                      </a:lnTo>
                      <a:lnTo>
                        <a:pt x="174" y="329"/>
                      </a:lnTo>
                      <a:lnTo>
                        <a:pt x="174" y="328"/>
                      </a:lnTo>
                      <a:lnTo>
                        <a:pt x="173" y="327"/>
                      </a:lnTo>
                      <a:lnTo>
                        <a:pt x="173" y="326"/>
                      </a:lnTo>
                      <a:lnTo>
                        <a:pt x="173" y="327"/>
                      </a:lnTo>
                      <a:lnTo>
                        <a:pt x="172" y="327"/>
                      </a:lnTo>
                      <a:lnTo>
                        <a:pt x="171" y="327"/>
                      </a:lnTo>
                      <a:lnTo>
                        <a:pt x="171" y="326"/>
                      </a:lnTo>
                      <a:lnTo>
                        <a:pt x="171" y="325"/>
                      </a:lnTo>
                      <a:lnTo>
                        <a:pt x="171" y="324"/>
                      </a:lnTo>
                      <a:lnTo>
                        <a:pt x="169" y="323"/>
                      </a:lnTo>
                      <a:lnTo>
                        <a:pt x="169" y="322"/>
                      </a:lnTo>
                      <a:lnTo>
                        <a:pt x="170" y="322"/>
                      </a:lnTo>
                      <a:lnTo>
                        <a:pt x="170" y="321"/>
                      </a:lnTo>
                      <a:lnTo>
                        <a:pt x="169" y="321"/>
                      </a:lnTo>
                      <a:lnTo>
                        <a:pt x="169" y="322"/>
                      </a:lnTo>
                      <a:lnTo>
                        <a:pt x="169" y="321"/>
                      </a:lnTo>
                      <a:lnTo>
                        <a:pt x="170" y="320"/>
                      </a:lnTo>
                      <a:lnTo>
                        <a:pt x="169" y="320"/>
                      </a:lnTo>
                      <a:lnTo>
                        <a:pt x="168" y="320"/>
                      </a:lnTo>
                      <a:lnTo>
                        <a:pt x="169" y="320"/>
                      </a:lnTo>
                      <a:lnTo>
                        <a:pt x="170" y="318"/>
                      </a:lnTo>
                      <a:lnTo>
                        <a:pt x="170" y="317"/>
                      </a:lnTo>
                      <a:lnTo>
                        <a:pt x="170" y="318"/>
                      </a:lnTo>
                      <a:lnTo>
                        <a:pt x="169" y="318"/>
                      </a:lnTo>
                      <a:lnTo>
                        <a:pt x="170" y="316"/>
                      </a:lnTo>
                      <a:lnTo>
                        <a:pt x="169" y="316"/>
                      </a:lnTo>
                      <a:lnTo>
                        <a:pt x="169" y="315"/>
                      </a:lnTo>
                      <a:lnTo>
                        <a:pt x="169" y="314"/>
                      </a:lnTo>
                      <a:lnTo>
                        <a:pt x="168" y="314"/>
                      </a:lnTo>
                      <a:lnTo>
                        <a:pt x="167" y="314"/>
                      </a:lnTo>
                      <a:lnTo>
                        <a:pt x="167" y="313"/>
                      </a:lnTo>
                      <a:lnTo>
                        <a:pt x="166" y="313"/>
                      </a:lnTo>
                      <a:lnTo>
                        <a:pt x="165" y="313"/>
                      </a:lnTo>
                      <a:lnTo>
                        <a:pt x="165" y="314"/>
                      </a:lnTo>
                      <a:lnTo>
                        <a:pt x="164" y="314"/>
                      </a:lnTo>
                      <a:lnTo>
                        <a:pt x="163" y="314"/>
                      </a:lnTo>
                      <a:lnTo>
                        <a:pt x="163" y="315"/>
                      </a:lnTo>
                      <a:lnTo>
                        <a:pt x="162" y="315"/>
                      </a:lnTo>
                      <a:lnTo>
                        <a:pt x="161" y="316"/>
                      </a:lnTo>
                      <a:lnTo>
                        <a:pt x="159" y="317"/>
                      </a:lnTo>
                      <a:lnTo>
                        <a:pt x="158" y="317"/>
                      </a:lnTo>
                      <a:lnTo>
                        <a:pt x="158" y="316"/>
                      </a:lnTo>
                      <a:lnTo>
                        <a:pt x="157" y="317"/>
                      </a:lnTo>
                      <a:lnTo>
                        <a:pt x="155" y="316"/>
                      </a:lnTo>
                      <a:lnTo>
                        <a:pt x="154" y="315"/>
                      </a:lnTo>
                      <a:lnTo>
                        <a:pt x="153" y="315"/>
                      </a:lnTo>
                      <a:lnTo>
                        <a:pt x="153" y="314"/>
                      </a:lnTo>
                      <a:lnTo>
                        <a:pt x="152" y="314"/>
                      </a:lnTo>
                      <a:lnTo>
                        <a:pt x="151" y="314"/>
                      </a:lnTo>
                      <a:lnTo>
                        <a:pt x="150" y="314"/>
                      </a:lnTo>
                      <a:lnTo>
                        <a:pt x="149" y="314"/>
                      </a:lnTo>
                      <a:lnTo>
                        <a:pt x="148" y="314"/>
                      </a:lnTo>
                      <a:lnTo>
                        <a:pt x="148" y="313"/>
                      </a:lnTo>
                      <a:lnTo>
                        <a:pt x="148" y="312"/>
                      </a:lnTo>
                      <a:lnTo>
                        <a:pt x="148" y="311"/>
                      </a:lnTo>
                      <a:lnTo>
                        <a:pt x="148" y="310"/>
                      </a:lnTo>
                      <a:lnTo>
                        <a:pt x="147" y="309"/>
                      </a:lnTo>
                      <a:lnTo>
                        <a:pt x="146" y="309"/>
                      </a:lnTo>
                      <a:lnTo>
                        <a:pt x="145" y="309"/>
                      </a:lnTo>
                      <a:lnTo>
                        <a:pt x="144" y="309"/>
                      </a:lnTo>
                      <a:lnTo>
                        <a:pt x="143" y="309"/>
                      </a:lnTo>
                      <a:lnTo>
                        <a:pt x="142" y="309"/>
                      </a:lnTo>
                      <a:lnTo>
                        <a:pt x="142" y="310"/>
                      </a:lnTo>
                      <a:lnTo>
                        <a:pt x="141" y="310"/>
                      </a:lnTo>
                      <a:lnTo>
                        <a:pt x="140" y="311"/>
                      </a:lnTo>
                      <a:lnTo>
                        <a:pt x="139" y="311"/>
                      </a:lnTo>
                      <a:lnTo>
                        <a:pt x="138" y="311"/>
                      </a:lnTo>
                      <a:lnTo>
                        <a:pt x="137" y="311"/>
                      </a:lnTo>
                      <a:lnTo>
                        <a:pt x="136" y="312"/>
                      </a:lnTo>
                      <a:lnTo>
                        <a:pt x="136" y="313"/>
                      </a:lnTo>
                      <a:lnTo>
                        <a:pt x="135" y="313"/>
                      </a:lnTo>
                      <a:lnTo>
                        <a:pt x="135" y="314"/>
                      </a:lnTo>
                      <a:lnTo>
                        <a:pt x="134" y="314"/>
                      </a:lnTo>
                      <a:lnTo>
                        <a:pt x="133" y="315"/>
                      </a:lnTo>
                      <a:lnTo>
                        <a:pt x="132" y="316"/>
                      </a:lnTo>
                      <a:lnTo>
                        <a:pt x="132" y="317"/>
                      </a:lnTo>
                      <a:lnTo>
                        <a:pt x="131" y="317"/>
                      </a:lnTo>
                      <a:lnTo>
                        <a:pt x="131" y="318"/>
                      </a:lnTo>
                      <a:lnTo>
                        <a:pt x="130" y="319"/>
                      </a:lnTo>
                      <a:lnTo>
                        <a:pt x="130" y="320"/>
                      </a:lnTo>
                      <a:lnTo>
                        <a:pt x="129" y="320"/>
                      </a:lnTo>
                      <a:lnTo>
                        <a:pt x="128" y="320"/>
                      </a:lnTo>
                      <a:lnTo>
                        <a:pt x="127" y="320"/>
                      </a:lnTo>
                      <a:lnTo>
                        <a:pt x="126" y="320"/>
                      </a:lnTo>
                      <a:lnTo>
                        <a:pt x="126" y="321"/>
                      </a:lnTo>
                      <a:lnTo>
                        <a:pt x="125" y="321"/>
                      </a:lnTo>
                      <a:lnTo>
                        <a:pt x="125" y="322"/>
                      </a:lnTo>
                      <a:lnTo>
                        <a:pt x="125" y="323"/>
                      </a:lnTo>
                      <a:lnTo>
                        <a:pt x="124" y="323"/>
                      </a:lnTo>
                      <a:lnTo>
                        <a:pt x="124" y="324"/>
                      </a:lnTo>
                      <a:lnTo>
                        <a:pt x="124" y="323"/>
                      </a:lnTo>
                      <a:lnTo>
                        <a:pt x="123" y="322"/>
                      </a:lnTo>
                      <a:lnTo>
                        <a:pt x="122" y="322"/>
                      </a:lnTo>
                      <a:lnTo>
                        <a:pt x="121" y="322"/>
                      </a:lnTo>
                      <a:lnTo>
                        <a:pt x="120" y="322"/>
                      </a:lnTo>
                      <a:lnTo>
                        <a:pt x="119" y="322"/>
                      </a:lnTo>
                      <a:lnTo>
                        <a:pt x="119" y="323"/>
                      </a:lnTo>
                      <a:lnTo>
                        <a:pt x="119" y="324"/>
                      </a:lnTo>
                      <a:lnTo>
                        <a:pt x="118" y="324"/>
                      </a:lnTo>
                      <a:lnTo>
                        <a:pt x="118" y="325"/>
                      </a:lnTo>
                      <a:lnTo>
                        <a:pt x="118" y="326"/>
                      </a:lnTo>
                      <a:lnTo>
                        <a:pt x="118" y="327"/>
                      </a:lnTo>
                      <a:lnTo>
                        <a:pt x="118" y="328"/>
                      </a:lnTo>
                      <a:lnTo>
                        <a:pt x="118" y="329"/>
                      </a:lnTo>
                      <a:lnTo>
                        <a:pt x="118" y="330"/>
                      </a:lnTo>
                      <a:lnTo>
                        <a:pt x="117" y="330"/>
                      </a:lnTo>
                      <a:lnTo>
                        <a:pt x="117" y="331"/>
                      </a:lnTo>
                      <a:lnTo>
                        <a:pt x="116" y="331"/>
                      </a:lnTo>
                      <a:lnTo>
                        <a:pt x="116" y="332"/>
                      </a:lnTo>
                      <a:lnTo>
                        <a:pt x="115" y="332"/>
                      </a:lnTo>
                      <a:lnTo>
                        <a:pt x="114" y="332"/>
                      </a:lnTo>
                      <a:lnTo>
                        <a:pt x="113" y="332"/>
                      </a:lnTo>
                      <a:lnTo>
                        <a:pt x="112" y="332"/>
                      </a:lnTo>
                      <a:lnTo>
                        <a:pt x="111" y="332"/>
                      </a:lnTo>
                      <a:lnTo>
                        <a:pt x="110" y="332"/>
                      </a:lnTo>
                      <a:lnTo>
                        <a:pt x="109" y="332"/>
                      </a:lnTo>
                      <a:lnTo>
                        <a:pt x="108" y="332"/>
                      </a:lnTo>
                      <a:lnTo>
                        <a:pt x="107" y="332"/>
                      </a:lnTo>
                      <a:lnTo>
                        <a:pt x="106" y="332"/>
                      </a:lnTo>
                      <a:lnTo>
                        <a:pt x="105" y="333"/>
                      </a:lnTo>
                      <a:lnTo>
                        <a:pt x="104" y="333"/>
                      </a:lnTo>
                      <a:lnTo>
                        <a:pt x="103" y="333"/>
                      </a:lnTo>
                      <a:lnTo>
                        <a:pt x="102" y="332"/>
                      </a:lnTo>
                      <a:lnTo>
                        <a:pt x="101" y="332"/>
                      </a:lnTo>
                      <a:lnTo>
                        <a:pt x="95" y="314"/>
                      </a:lnTo>
                      <a:lnTo>
                        <a:pt x="94" y="314"/>
                      </a:lnTo>
                      <a:lnTo>
                        <a:pt x="75" y="228"/>
                      </a:lnTo>
                      <a:lnTo>
                        <a:pt x="75" y="227"/>
                      </a:lnTo>
                      <a:lnTo>
                        <a:pt x="74" y="221"/>
                      </a:lnTo>
                      <a:lnTo>
                        <a:pt x="73" y="221"/>
                      </a:lnTo>
                      <a:lnTo>
                        <a:pt x="70" y="217"/>
                      </a:lnTo>
                      <a:lnTo>
                        <a:pt x="59" y="206"/>
                      </a:lnTo>
                      <a:lnTo>
                        <a:pt x="38" y="187"/>
                      </a:lnTo>
                      <a:lnTo>
                        <a:pt x="0" y="151"/>
                      </a:lnTo>
                      <a:lnTo>
                        <a:pt x="1" y="150"/>
                      </a:lnTo>
                      <a:lnTo>
                        <a:pt x="2" y="149"/>
                      </a:lnTo>
                      <a:lnTo>
                        <a:pt x="2" y="148"/>
                      </a:lnTo>
                      <a:lnTo>
                        <a:pt x="3" y="147"/>
                      </a:lnTo>
                      <a:lnTo>
                        <a:pt x="3" y="146"/>
                      </a:lnTo>
                      <a:lnTo>
                        <a:pt x="4" y="146"/>
                      </a:lnTo>
                      <a:lnTo>
                        <a:pt x="5" y="144"/>
                      </a:lnTo>
                      <a:lnTo>
                        <a:pt x="5" y="143"/>
                      </a:lnTo>
                      <a:lnTo>
                        <a:pt x="6" y="142"/>
                      </a:lnTo>
                      <a:lnTo>
                        <a:pt x="6" y="141"/>
                      </a:lnTo>
                      <a:lnTo>
                        <a:pt x="7" y="141"/>
                      </a:lnTo>
                      <a:lnTo>
                        <a:pt x="8" y="141"/>
                      </a:lnTo>
                      <a:lnTo>
                        <a:pt x="8" y="140"/>
                      </a:lnTo>
                      <a:lnTo>
                        <a:pt x="9" y="140"/>
                      </a:lnTo>
                      <a:lnTo>
                        <a:pt x="10" y="140"/>
                      </a:lnTo>
                      <a:lnTo>
                        <a:pt x="11" y="140"/>
                      </a:lnTo>
                      <a:lnTo>
                        <a:pt x="12" y="141"/>
                      </a:lnTo>
                      <a:lnTo>
                        <a:pt x="13" y="141"/>
                      </a:lnTo>
                      <a:lnTo>
                        <a:pt x="14" y="141"/>
                      </a:lnTo>
                      <a:lnTo>
                        <a:pt x="15" y="141"/>
                      </a:lnTo>
                      <a:lnTo>
                        <a:pt x="16" y="141"/>
                      </a:lnTo>
                      <a:lnTo>
                        <a:pt x="17" y="141"/>
                      </a:lnTo>
                      <a:lnTo>
                        <a:pt x="18" y="141"/>
                      </a:lnTo>
                      <a:lnTo>
                        <a:pt x="19" y="141"/>
                      </a:lnTo>
                      <a:lnTo>
                        <a:pt x="20" y="141"/>
                      </a:lnTo>
                      <a:lnTo>
                        <a:pt x="20" y="140"/>
                      </a:lnTo>
                      <a:lnTo>
                        <a:pt x="21" y="140"/>
                      </a:lnTo>
                      <a:lnTo>
                        <a:pt x="22" y="139"/>
                      </a:lnTo>
                      <a:lnTo>
                        <a:pt x="23" y="139"/>
                      </a:lnTo>
                      <a:lnTo>
                        <a:pt x="24" y="138"/>
                      </a:lnTo>
                      <a:lnTo>
                        <a:pt x="25" y="137"/>
                      </a:lnTo>
                      <a:lnTo>
                        <a:pt x="26" y="137"/>
                      </a:lnTo>
                      <a:lnTo>
                        <a:pt x="26" y="136"/>
                      </a:lnTo>
                      <a:lnTo>
                        <a:pt x="26" y="135"/>
                      </a:lnTo>
                      <a:lnTo>
                        <a:pt x="26" y="134"/>
                      </a:lnTo>
                      <a:lnTo>
                        <a:pt x="29" y="131"/>
                      </a:lnTo>
                      <a:lnTo>
                        <a:pt x="29" y="130"/>
                      </a:lnTo>
                      <a:lnTo>
                        <a:pt x="29" y="129"/>
                      </a:lnTo>
                      <a:lnTo>
                        <a:pt x="30" y="128"/>
                      </a:lnTo>
                      <a:lnTo>
                        <a:pt x="31" y="128"/>
                      </a:lnTo>
                      <a:lnTo>
                        <a:pt x="32" y="128"/>
                      </a:lnTo>
                      <a:lnTo>
                        <a:pt x="33" y="128"/>
                      </a:lnTo>
                      <a:lnTo>
                        <a:pt x="34" y="128"/>
                      </a:lnTo>
                      <a:lnTo>
                        <a:pt x="35" y="127"/>
                      </a:lnTo>
                      <a:lnTo>
                        <a:pt x="36" y="127"/>
                      </a:lnTo>
                      <a:lnTo>
                        <a:pt x="36" y="126"/>
                      </a:lnTo>
                      <a:lnTo>
                        <a:pt x="37" y="126"/>
                      </a:lnTo>
                      <a:lnTo>
                        <a:pt x="37" y="125"/>
                      </a:lnTo>
                      <a:lnTo>
                        <a:pt x="38" y="124"/>
                      </a:lnTo>
                      <a:lnTo>
                        <a:pt x="39" y="124"/>
                      </a:lnTo>
                      <a:lnTo>
                        <a:pt x="40" y="123"/>
                      </a:lnTo>
                      <a:lnTo>
                        <a:pt x="41" y="123"/>
                      </a:lnTo>
                      <a:lnTo>
                        <a:pt x="43" y="121"/>
                      </a:lnTo>
                      <a:lnTo>
                        <a:pt x="43" y="120"/>
                      </a:lnTo>
                      <a:lnTo>
                        <a:pt x="44" y="119"/>
                      </a:lnTo>
                      <a:lnTo>
                        <a:pt x="45" y="117"/>
                      </a:lnTo>
                      <a:lnTo>
                        <a:pt x="45" y="115"/>
                      </a:lnTo>
                      <a:lnTo>
                        <a:pt x="45" y="114"/>
                      </a:lnTo>
                      <a:lnTo>
                        <a:pt x="45" y="113"/>
                      </a:lnTo>
                      <a:lnTo>
                        <a:pt x="45" y="112"/>
                      </a:lnTo>
                      <a:lnTo>
                        <a:pt x="46" y="112"/>
                      </a:lnTo>
                      <a:lnTo>
                        <a:pt x="46" y="111"/>
                      </a:lnTo>
                      <a:lnTo>
                        <a:pt x="45" y="110"/>
                      </a:lnTo>
                      <a:lnTo>
                        <a:pt x="46" y="108"/>
                      </a:lnTo>
                      <a:lnTo>
                        <a:pt x="47" y="107"/>
                      </a:lnTo>
                      <a:lnTo>
                        <a:pt x="48" y="105"/>
                      </a:lnTo>
                      <a:lnTo>
                        <a:pt x="49" y="104"/>
                      </a:lnTo>
                      <a:lnTo>
                        <a:pt x="49" y="102"/>
                      </a:lnTo>
                      <a:lnTo>
                        <a:pt x="49" y="101"/>
                      </a:lnTo>
                      <a:lnTo>
                        <a:pt x="49" y="100"/>
                      </a:lnTo>
                      <a:lnTo>
                        <a:pt x="49" y="99"/>
                      </a:lnTo>
                      <a:lnTo>
                        <a:pt x="50" y="98"/>
                      </a:lnTo>
                      <a:lnTo>
                        <a:pt x="51" y="97"/>
                      </a:lnTo>
                      <a:lnTo>
                        <a:pt x="51" y="96"/>
                      </a:lnTo>
                      <a:lnTo>
                        <a:pt x="51" y="95"/>
                      </a:lnTo>
                      <a:lnTo>
                        <a:pt x="53" y="93"/>
                      </a:lnTo>
                      <a:lnTo>
                        <a:pt x="53" y="92"/>
                      </a:lnTo>
                      <a:lnTo>
                        <a:pt x="53" y="91"/>
                      </a:lnTo>
                      <a:lnTo>
                        <a:pt x="53" y="90"/>
                      </a:lnTo>
                      <a:lnTo>
                        <a:pt x="53" y="89"/>
                      </a:lnTo>
                      <a:lnTo>
                        <a:pt x="53" y="88"/>
                      </a:lnTo>
                      <a:lnTo>
                        <a:pt x="53" y="87"/>
                      </a:lnTo>
                      <a:lnTo>
                        <a:pt x="53" y="86"/>
                      </a:lnTo>
                      <a:lnTo>
                        <a:pt x="52" y="86"/>
                      </a:lnTo>
                      <a:lnTo>
                        <a:pt x="52" y="85"/>
                      </a:lnTo>
                      <a:lnTo>
                        <a:pt x="52" y="84"/>
                      </a:lnTo>
                      <a:lnTo>
                        <a:pt x="51" y="84"/>
                      </a:lnTo>
                      <a:lnTo>
                        <a:pt x="51" y="83"/>
                      </a:lnTo>
                      <a:lnTo>
                        <a:pt x="51" y="82"/>
                      </a:lnTo>
                      <a:lnTo>
                        <a:pt x="52" y="82"/>
                      </a:lnTo>
                      <a:lnTo>
                        <a:pt x="52" y="81"/>
                      </a:lnTo>
                      <a:lnTo>
                        <a:pt x="52" y="80"/>
                      </a:lnTo>
                      <a:lnTo>
                        <a:pt x="51" y="80"/>
                      </a:lnTo>
                      <a:lnTo>
                        <a:pt x="50" y="80"/>
                      </a:lnTo>
                      <a:lnTo>
                        <a:pt x="50" y="79"/>
                      </a:lnTo>
                      <a:lnTo>
                        <a:pt x="49" y="78"/>
                      </a:lnTo>
                      <a:lnTo>
                        <a:pt x="49" y="77"/>
                      </a:lnTo>
                      <a:lnTo>
                        <a:pt x="49" y="76"/>
                      </a:lnTo>
                      <a:lnTo>
                        <a:pt x="50" y="76"/>
                      </a:lnTo>
                      <a:lnTo>
                        <a:pt x="51" y="76"/>
                      </a:lnTo>
                      <a:lnTo>
                        <a:pt x="51" y="75"/>
                      </a:lnTo>
                      <a:lnTo>
                        <a:pt x="51" y="74"/>
                      </a:lnTo>
                      <a:lnTo>
                        <a:pt x="51" y="73"/>
                      </a:lnTo>
                      <a:lnTo>
                        <a:pt x="50" y="73"/>
                      </a:lnTo>
                      <a:lnTo>
                        <a:pt x="50" y="72"/>
                      </a:lnTo>
                      <a:lnTo>
                        <a:pt x="50" y="71"/>
                      </a:lnTo>
                      <a:lnTo>
                        <a:pt x="50" y="70"/>
                      </a:lnTo>
                      <a:lnTo>
                        <a:pt x="49" y="70"/>
                      </a:lnTo>
                      <a:lnTo>
                        <a:pt x="49" y="69"/>
                      </a:lnTo>
                      <a:lnTo>
                        <a:pt x="49" y="68"/>
                      </a:lnTo>
                      <a:lnTo>
                        <a:pt x="49" y="67"/>
                      </a:lnTo>
                      <a:lnTo>
                        <a:pt x="49" y="66"/>
                      </a:lnTo>
                      <a:lnTo>
                        <a:pt x="49" y="65"/>
                      </a:lnTo>
                      <a:lnTo>
                        <a:pt x="48" y="65"/>
                      </a:lnTo>
                      <a:lnTo>
                        <a:pt x="48" y="64"/>
                      </a:lnTo>
                      <a:lnTo>
                        <a:pt x="47" y="64"/>
                      </a:lnTo>
                      <a:lnTo>
                        <a:pt x="46" y="64"/>
                      </a:lnTo>
                      <a:lnTo>
                        <a:pt x="45" y="64"/>
                      </a:lnTo>
                      <a:lnTo>
                        <a:pt x="45" y="63"/>
                      </a:lnTo>
                      <a:lnTo>
                        <a:pt x="45" y="62"/>
                      </a:lnTo>
                      <a:lnTo>
                        <a:pt x="44" y="62"/>
                      </a:lnTo>
                      <a:lnTo>
                        <a:pt x="44" y="61"/>
                      </a:lnTo>
                      <a:lnTo>
                        <a:pt x="44" y="60"/>
                      </a:lnTo>
                      <a:lnTo>
                        <a:pt x="43" y="59"/>
                      </a:lnTo>
                      <a:lnTo>
                        <a:pt x="43" y="58"/>
                      </a:lnTo>
                      <a:lnTo>
                        <a:pt x="43" y="57"/>
                      </a:lnTo>
                      <a:lnTo>
                        <a:pt x="42" y="57"/>
                      </a:lnTo>
                      <a:lnTo>
                        <a:pt x="42" y="56"/>
                      </a:lnTo>
                      <a:lnTo>
                        <a:pt x="41" y="55"/>
                      </a:lnTo>
                      <a:lnTo>
                        <a:pt x="41" y="54"/>
                      </a:lnTo>
                      <a:lnTo>
                        <a:pt x="40" y="54"/>
                      </a:lnTo>
                      <a:lnTo>
                        <a:pt x="40" y="53"/>
                      </a:lnTo>
                      <a:lnTo>
                        <a:pt x="41" y="52"/>
                      </a:lnTo>
                      <a:lnTo>
                        <a:pt x="41" y="51"/>
                      </a:lnTo>
                      <a:lnTo>
                        <a:pt x="42" y="50"/>
                      </a:lnTo>
                      <a:lnTo>
                        <a:pt x="43" y="49"/>
                      </a:lnTo>
                      <a:lnTo>
                        <a:pt x="42" y="48"/>
                      </a:lnTo>
                      <a:lnTo>
                        <a:pt x="41" y="47"/>
                      </a:lnTo>
                      <a:lnTo>
                        <a:pt x="40" y="47"/>
                      </a:lnTo>
                      <a:lnTo>
                        <a:pt x="39" y="47"/>
                      </a:lnTo>
                      <a:lnTo>
                        <a:pt x="38" y="46"/>
                      </a:lnTo>
                      <a:lnTo>
                        <a:pt x="38" y="45"/>
                      </a:lnTo>
                      <a:lnTo>
                        <a:pt x="38" y="44"/>
                      </a:lnTo>
                      <a:lnTo>
                        <a:pt x="38" y="43"/>
                      </a:lnTo>
                      <a:lnTo>
                        <a:pt x="39" y="43"/>
                      </a:lnTo>
                      <a:lnTo>
                        <a:pt x="39" y="42"/>
                      </a:lnTo>
                      <a:lnTo>
                        <a:pt x="39" y="41"/>
                      </a:lnTo>
                      <a:lnTo>
                        <a:pt x="38" y="41"/>
                      </a:lnTo>
                      <a:lnTo>
                        <a:pt x="37" y="41"/>
                      </a:lnTo>
                      <a:lnTo>
                        <a:pt x="37" y="40"/>
                      </a:lnTo>
                      <a:lnTo>
                        <a:pt x="37" y="39"/>
                      </a:lnTo>
                      <a:lnTo>
                        <a:pt x="37" y="38"/>
                      </a:lnTo>
                      <a:lnTo>
                        <a:pt x="36" y="38"/>
                      </a:lnTo>
                      <a:lnTo>
                        <a:pt x="36" y="37"/>
                      </a:lnTo>
                      <a:lnTo>
                        <a:pt x="36" y="36"/>
                      </a:lnTo>
                      <a:lnTo>
                        <a:pt x="36" y="35"/>
                      </a:lnTo>
                      <a:lnTo>
                        <a:pt x="35" y="35"/>
                      </a:lnTo>
                      <a:lnTo>
                        <a:pt x="34" y="35"/>
                      </a:lnTo>
                      <a:lnTo>
                        <a:pt x="33" y="35"/>
                      </a:lnTo>
                      <a:lnTo>
                        <a:pt x="33" y="34"/>
                      </a:lnTo>
                      <a:lnTo>
                        <a:pt x="33" y="33"/>
                      </a:lnTo>
                      <a:lnTo>
                        <a:pt x="32" y="33"/>
                      </a:lnTo>
                      <a:lnTo>
                        <a:pt x="32" y="32"/>
                      </a:lnTo>
                      <a:lnTo>
                        <a:pt x="32" y="31"/>
                      </a:lnTo>
                      <a:lnTo>
                        <a:pt x="32" y="30"/>
                      </a:lnTo>
                      <a:lnTo>
                        <a:pt x="42" y="20"/>
                      </a:lnTo>
                      <a:lnTo>
                        <a:pt x="44" y="17"/>
                      </a:lnTo>
                      <a:lnTo>
                        <a:pt x="60" y="0"/>
                      </a:lnTo>
                      <a:lnTo>
                        <a:pt x="67" y="4"/>
                      </a:lnTo>
                      <a:lnTo>
                        <a:pt x="71" y="6"/>
                      </a:lnTo>
                      <a:lnTo>
                        <a:pt x="72" y="6"/>
                      </a:lnTo>
                      <a:lnTo>
                        <a:pt x="72" y="7"/>
                      </a:lnTo>
                      <a:lnTo>
                        <a:pt x="73" y="7"/>
                      </a:lnTo>
                      <a:lnTo>
                        <a:pt x="73" y="8"/>
                      </a:lnTo>
                      <a:lnTo>
                        <a:pt x="74" y="9"/>
                      </a:lnTo>
                      <a:lnTo>
                        <a:pt x="74" y="10"/>
                      </a:lnTo>
                      <a:lnTo>
                        <a:pt x="74" y="11"/>
                      </a:lnTo>
                      <a:lnTo>
                        <a:pt x="74" y="12"/>
                      </a:lnTo>
                      <a:lnTo>
                        <a:pt x="74" y="13"/>
                      </a:lnTo>
                      <a:lnTo>
                        <a:pt x="74" y="14"/>
                      </a:lnTo>
                      <a:lnTo>
                        <a:pt x="74" y="15"/>
                      </a:lnTo>
                      <a:lnTo>
                        <a:pt x="74" y="16"/>
                      </a:lnTo>
                      <a:lnTo>
                        <a:pt x="75" y="17"/>
                      </a:lnTo>
                      <a:lnTo>
                        <a:pt x="76" y="17"/>
                      </a:lnTo>
                      <a:lnTo>
                        <a:pt x="77" y="17"/>
                      </a:lnTo>
                      <a:lnTo>
                        <a:pt x="77" y="18"/>
                      </a:lnTo>
                      <a:lnTo>
                        <a:pt x="78" y="18"/>
                      </a:lnTo>
                      <a:lnTo>
                        <a:pt x="78" y="19"/>
                      </a:lnTo>
                      <a:lnTo>
                        <a:pt x="79" y="19"/>
                      </a:lnTo>
                      <a:lnTo>
                        <a:pt x="80" y="19"/>
                      </a:lnTo>
                      <a:lnTo>
                        <a:pt x="81" y="19"/>
                      </a:lnTo>
                      <a:lnTo>
                        <a:pt x="82" y="20"/>
                      </a:lnTo>
                      <a:lnTo>
                        <a:pt x="83" y="20"/>
                      </a:lnTo>
                      <a:lnTo>
                        <a:pt x="84" y="20"/>
                      </a:lnTo>
                      <a:lnTo>
                        <a:pt x="85" y="20"/>
                      </a:lnTo>
                      <a:lnTo>
                        <a:pt x="86" y="20"/>
                      </a:lnTo>
                      <a:lnTo>
                        <a:pt x="87" y="20"/>
                      </a:lnTo>
                      <a:lnTo>
                        <a:pt x="88" y="20"/>
                      </a:lnTo>
                      <a:lnTo>
                        <a:pt x="89" y="21"/>
                      </a:lnTo>
                      <a:lnTo>
                        <a:pt x="90" y="21"/>
                      </a:lnTo>
                      <a:lnTo>
                        <a:pt x="91" y="21"/>
                      </a:lnTo>
                      <a:lnTo>
                        <a:pt x="91" y="22"/>
                      </a:lnTo>
                      <a:lnTo>
                        <a:pt x="92" y="22"/>
                      </a:lnTo>
                      <a:lnTo>
                        <a:pt x="93" y="22"/>
                      </a:lnTo>
                      <a:lnTo>
                        <a:pt x="94" y="22"/>
                      </a:lnTo>
                      <a:lnTo>
                        <a:pt x="94" y="21"/>
                      </a:lnTo>
                      <a:lnTo>
                        <a:pt x="95" y="21"/>
                      </a:lnTo>
                      <a:lnTo>
                        <a:pt x="95" y="22"/>
                      </a:lnTo>
                      <a:lnTo>
                        <a:pt x="96" y="22"/>
                      </a:lnTo>
                      <a:lnTo>
                        <a:pt x="96" y="23"/>
                      </a:lnTo>
                      <a:lnTo>
                        <a:pt x="97" y="23"/>
                      </a:lnTo>
                      <a:lnTo>
                        <a:pt x="98" y="24"/>
                      </a:lnTo>
                      <a:lnTo>
                        <a:pt x="99" y="24"/>
                      </a:lnTo>
                      <a:lnTo>
                        <a:pt x="100" y="24"/>
                      </a:lnTo>
                      <a:lnTo>
                        <a:pt x="101" y="24"/>
                      </a:lnTo>
                      <a:lnTo>
                        <a:pt x="101" y="25"/>
                      </a:lnTo>
                      <a:lnTo>
                        <a:pt x="101" y="26"/>
                      </a:lnTo>
                      <a:lnTo>
                        <a:pt x="102" y="27"/>
                      </a:lnTo>
                      <a:lnTo>
                        <a:pt x="103" y="27"/>
                      </a:lnTo>
                      <a:lnTo>
                        <a:pt x="104" y="27"/>
                      </a:lnTo>
                      <a:lnTo>
                        <a:pt x="105" y="27"/>
                      </a:lnTo>
                      <a:lnTo>
                        <a:pt x="106" y="27"/>
                      </a:lnTo>
                      <a:lnTo>
                        <a:pt x="107" y="27"/>
                      </a:lnTo>
                      <a:lnTo>
                        <a:pt x="108" y="27"/>
                      </a:lnTo>
                      <a:lnTo>
                        <a:pt x="109" y="26"/>
                      </a:lnTo>
                      <a:lnTo>
                        <a:pt x="110" y="26"/>
                      </a:lnTo>
                      <a:lnTo>
                        <a:pt x="111" y="26"/>
                      </a:lnTo>
                      <a:lnTo>
                        <a:pt x="112" y="26"/>
                      </a:lnTo>
                      <a:lnTo>
                        <a:pt x="113" y="26"/>
                      </a:lnTo>
                      <a:lnTo>
                        <a:pt x="113" y="27"/>
                      </a:lnTo>
                      <a:lnTo>
                        <a:pt x="113" y="28"/>
                      </a:lnTo>
                      <a:lnTo>
                        <a:pt x="114" y="28"/>
                      </a:lnTo>
                      <a:lnTo>
                        <a:pt x="114" y="29"/>
                      </a:lnTo>
                      <a:lnTo>
                        <a:pt x="115" y="29"/>
                      </a:lnTo>
                      <a:lnTo>
                        <a:pt x="115" y="30"/>
                      </a:lnTo>
                      <a:lnTo>
                        <a:pt x="116" y="30"/>
                      </a:lnTo>
                      <a:lnTo>
                        <a:pt x="117" y="31"/>
                      </a:lnTo>
                      <a:lnTo>
                        <a:pt x="118" y="31"/>
                      </a:lnTo>
                      <a:lnTo>
                        <a:pt x="119" y="31"/>
                      </a:lnTo>
                      <a:lnTo>
                        <a:pt x="119" y="32"/>
                      </a:lnTo>
                    </a:path>
                  </a:pathLst>
                </a:custGeom>
                <a:solidFill>
                  <a:srgbClr val="C00000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" name="Freeform 145">
                  <a:extLst>
                    <a:ext uri="{FF2B5EF4-FFF2-40B4-BE49-F238E27FC236}">
                      <a16:creationId xmlns:a16="http://schemas.microsoft.com/office/drawing/2014/main" id="{C296E400-E0FA-403E-B02A-411D2DCB660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932363" y="2846388"/>
                  <a:ext cx="663575" cy="450850"/>
                </a:xfrm>
                <a:custGeom>
                  <a:avLst/>
                  <a:gdLst>
                    <a:gd name="T0" fmla="*/ 203 w 418"/>
                    <a:gd name="T1" fmla="*/ 242 h 284"/>
                    <a:gd name="T2" fmla="*/ 202 w 418"/>
                    <a:gd name="T3" fmla="*/ 248 h 284"/>
                    <a:gd name="T4" fmla="*/ 196 w 418"/>
                    <a:gd name="T5" fmla="*/ 260 h 284"/>
                    <a:gd name="T6" fmla="*/ 183 w 418"/>
                    <a:gd name="T7" fmla="*/ 272 h 284"/>
                    <a:gd name="T8" fmla="*/ 174 w 418"/>
                    <a:gd name="T9" fmla="*/ 267 h 284"/>
                    <a:gd name="T10" fmla="*/ 170 w 418"/>
                    <a:gd name="T11" fmla="*/ 261 h 284"/>
                    <a:gd name="T12" fmla="*/ 175 w 418"/>
                    <a:gd name="T13" fmla="*/ 254 h 284"/>
                    <a:gd name="T14" fmla="*/ 165 w 418"/>
                    <a:gd name="T15" fmla="*/ 255 h 284"/>
                    <a:gd name="T16" fmla="*/ 159 w 418"/>
                    <a:gd name="T17" fmla="*/ 260 h 284"/>
                    <a:gd name="T18" fmla="*/ 151 w 418"/>
                    <a:gd name="T19" fmla="*/ 262 h 284"/>
                    <a:gd name="T20" fmla="*/ 157 w 418"/>
                    <a:gd name="T21" fmla="*/ 272 h 284"/>
                    <a:gd name="T22" fmla="*/ 146 w 418"/>
                    <a:gd name="T23" fmla="*/ 278 h 284"/>
                    <a:gd name="T24" fmla="*/ 134 w 418"/>
                    <a:gd name="T25" fmla="*/ 282 h 284"/>
                    <a:gd name="T26" fmla="*/ 0 w 418"/>
                    <a:gd name="T27" fmla="*/ 275 h 284"/>
                    <a:gd name="T28" fmla="*/ 6 w 418"/>
                    <a:gd name="T29" fmla="*/ 155 h 284"/>
                    <a:gd name="T30" fmla="*/ 8 w 418"/>
                    <a:gd name="T31" fmla="*/ 84 h 284"/>
                    <a:gd name="T32" fmla="*/ 10 w 418"/>
                    <a:gd name="T33" fmla="*/ 36 h 284"/>
                    <a:gd name="T34" fmla="*/ 206 w 418"/>
                    <a:gd name="T35" fmla="*/ 21 h 284"/>
                    <a:gd name="T36" fmla="*/ 199 w 418"/>
                    <a:gd name="T37" fmla="*/ 18 h 284"/>
                    <a:gd name="T38" fmla="*/ 197 w 418"/>
                    <a:gd name="T39" fmla="*/ 12 h 284"/>
                    <a:gd name="T40" fmla="*/ 197 w 418"/>
                    <a:gd name="T41" fmla="*/ 4 h 284"/>
                    <a:gd name="T42" fmla="*/ 268 w 418"/>
                    <a:gd name="T43" fmla="*/ 9 h 284"/>
                    <a:gd name="T44" fmla="*/ 358 w 418"/>
                    <a:gd name="T45" fmla="*/ 10 h 284"/>
                    <a:gd name="T46" fmla="*/ 417 w 418"/>
                    <a:gd name="T47" fmla="*/ 22 h 284"/>
                    <a:gd name="T48" fmla="*/ 407 w 418"/>
                    <a:gd name="T49" fmla="*/ 53 h 284"/>
                    <a:gd name="T50" fmla="*/ 400 w 418"/>
                    <a:gd name="T51" fmla="*/ 74 h 284"/>
                    <a:gd name="T52" fmla="*/ 382 w 418"/>
                    <a:gd name="T53" fmla="*/ 142 h 284"/>
                    <a:gd name="T54" fmla="*/ 363 w 418"/>
                    <a:gd name="T55" fmla="*/ 204 h 284"/>
                    <a:gd name="T56" fmla="*/ 383 w 418"/>
                    <a:gd name="T57" fmla="*/ 271 h 284"/>
                    <a:gd name="T58" fmla="*/ 373 w 418"/>
                    <a:gd name="T59" fmla="*/ 274 h 284"/>
                    <a:gd name="T60" fmla="*/ 368 w 418"/>
                    <a:gd name="T61" fmla="*/ 269 h 284"/>
                    <a:gd name="T62" fmla="*/ 361 w 418"/>
                    <a:gd name="T63" fmla="*/ 265 h 284"/>
                    <a:gd name="T64" fmla="*/ 354 w 418"/>
                    <a:gd name="T65" fmla="*/ 264 h 284"/>
                    <a:gd name="T66" fmla="*/ 346 w 418"/>
                    <a:gd name="T67" fmla="*/ 262 h 284"/>
                    <a:gd name="T68" fmla="*/ 340 w 418"/>
                    <a:gd name="T69" fmla="*/ 257 h 284"/>
                    <a:gd name="T70" fmla="*/ 336 w 418"/>
                    <a:gd name="T71" fmla="*/ 250 h 284"/>
                    <a:gd name="T72" fmla="*/ 331 w 418"/>
                    <a:gd name="T73" fmla="*/ 245 h 284"/>
                    <a:gd name="T74" fmla="*/ 327 w 418"/>
                    <a:gd name="T75" fmla="*/ 240 h 284"/>
                    <a:gd name="T76" fmla="*/ 326 w 418"/>
                    <a:gd name="T77" fmla="*/ 233 h 284"/>
                    <a:gd name="T78" fmla="*/ 325 w 418"/>
                    <a:gd name="T79" fmla="*/ 225 h 284"/>
                    <a:gd name="T80" fmla="*/ 322 w 418"/>
                    <a:gd name="T81" fmla="*/ 220 h 284"/>
                    <a:gd name="T82" fmla="*/ 317 w 418"/>
                    <a:gd name="T83" fmla="*/ 215 h 284"/>
                    <a:gd name="T84" fmla="*/ 311 w 418"/>
                    <a:gd name="T85" fmla="*/ 209 h 284"/>
                    <a:gd name="T86" fmla="*/ 304 w 418"/>
                    <a:gd name="T87" fmla="*/ 206 h 284"/>
                    <a:gd name="T88" fmla="*/ 297 w 418"/>
                    <a:gd name="T89" fmla="*/ 203 h 284"/>
                    <a:gd name="T90" fmla="*/ 292 w 418"/>
                    <a:gd name="T91" fmla="*/ 200 h 284"/>
                    <a:gd name="T92" fmla="*/ 285 w 418"/>
                    <a:gd name="T93" fmla="*/ 201 h 284"/>
                    <a:gd name="T94" fmla="*/ 281 w 418"/>
                    <a:gd name="T95" fmla="*/ 196 h 284"/>
                    <a:gd name="T96" fmla="*/ 277 w 418"/>
                    <a:gd name="T97" fmla="*/ 200 h 284"/>
                    <a:gd name="T98" fmla="*/ 268 w 418"/>
                    <a:gd name="T99" fmla="*/ 200 h 284"/>
                    <a:gd name="T100" fmla="*/ 262 w 418"/>
                    <a:gd name="T101" fmla="*/ 204 h 284"/>
                    <a:gd name="T102" fmla="*/ 259 w 418"/>
                    <a:gd name="T103" fmla="*/ 209 h 284"/>
                    <a:gd name="T104" fmla="*/ 256 w 418"/>
                    <a:gd name="T105" fmla="*/ 216 h 284"/>
                    <a:gd name="T106" fmla="*/ 251 w 418"/>
                    <a:gd name="T107" fmla="*/ 220 h 284"/>
                    <a:gd name="T108" fmla="*/ 247 w 418"/>
                    <a:gd name="T109" fmla="*/ 224 h 284"/>
                    <a:gd name="T110" fmla="*/ 240 w 418"/>
                    <a:gd name="T111" fmla="*/ 231 h 284"/>
                    <a:gd name="T112" fmla="*/ 235 w 418"/>
                    <a:gd name="T113" fmla="*/ 235 h 284"/>
                    <a:gd name="T114" fmla="*/ 228 w 418"/>
                    <a:gd name="T115" fmla="*/ 237 h 284"/>
                    <a:gd name="T116" fmla="*/ 230 w 418"/>
                    <a:gd name="T117" fmla="*/ 249 h 284"/>
                    <a:gd name="T118" fmla="*/ 216 w 418"/>
                    <a:gd name="T119" fmla="*/ 254 h 284"/>
                    <a:gd name="T120" fmla="*/ 212 w 418"/>
                    <a:gd name="T121" fmla="*/ 254 h 284"/>
                    <a:gd name="T122" fmla="*/ 217 w 418"/>
                    <a:gd name="T123" fmla="*/ 246 h 284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418"/>
                    <a:gd name="T187" fmla="*/ 0 h 284"/>
                    <a:gd name="T188" fmla="*/ 418 w 418"/>
                    <a:gd name="T189" fmla="*/ 284 h 284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418" h="284">
                      <a:moveTo>
                        <a:pt x="215" y="243"/>
                      </a:moveTo>
                      <a:lnTo>
                        <a:pt x="214" y="243"/>
                      </a:lnTo>
                      <a:lnTo>
                        <a:pt x="213" y="243"/>
                      </a:lnTo>
                      <a:lnTo>
                        <a:pt x="209" y="243"/>
                      </a:lnTo>
                      <a:lnTo>
                        <a:pt x="207" y="243"/>
                      </a:lnTo>
                      <a:lnTo>
                        <a:pt x="206" y="243"/>
                      </a:lnTo>
                      <a:lnTo>
                        <a:pt x="203" y="242"/>
                      </a:lnTo>
                      <a:lnTo>
                        <a:pt x="202" y="242"/>
                      </a:lnTo>
                      <a:lnTo>
                        <a:pt x="201" y="242"/>
                      </a:lnTo>
                      <a:lnTo>
                        <a:pt x="201" y="243"/>
                      </a:lnTo>
                      <a:lnTo>
                        <a:pt x="200" y="243"/>
                      </a:lnTo>
                      <a:lnTo>
                        <a:pt x="201" y="243"/>
                      </a:lnTo>
                      <a:lnTo>
                        <a:pt x="201" y="244"/>
                      </a:lnTo>
                      <a:lnTo>
                        <a:pt x="201" y="245"/>
                      </a:lnTo>
                      <a:lnTo>
                        <a:pt x="201" y="246"/>
                      </a:lnTo>
                      <a:lnTo>
                        <a:pt x="202" y="248"/>
                      </a:lnTo>
                      <a:lnTo>
                        <a:pt x="202" y="249"/>
                      </a:lnTo>
                      <a:lnTo>
                        <a:pt x="202" y="250"/>
                      </a:lnTo>
                      <a:lnTo>
                        <a:pt x="201" y="252"/>
                      </a:lnTo>
                      <a:lnTo>
                        <a:pt x="200" y="254"/>
                      </a:lnTo>
                      <a:lnTo>
                        <a:pt x="200" y="255"/>
                      </a:lnTo>
                      <a:lnTo>
                        <a:pt x="198" y="257"/>
                      </a:lnTo>
                      <a:lnTo>
                        <a:pt x="197" y="258"/>
                      </a:lnTo>
                      <a:lnTo>
                        <a:pt x="197" y="259"/>
                      </a:lnTo>
                      <a:lnTo>
                        <a:pt x="196" y="260"/>
                      </a:lnTo>
                      <a:lnTo>
                        <a:pt x="194" y="263"/>
                      </a:lnTo>
                      <a:lnTo>
                        <a:pt x="193" y="263"/>
                      </a:lnTo>
                      <a:lnTo>
                        <a:pt x="190" y="268"/>
                      </a:lnTo>
                      <a:lnTo>
                        <a:pt x="189" y="269"/>
                      </a:lnTo>
                      <a:lnTo>
                        <a:pt x="187" y="270"/>
                      </a:lnTo>
                      <a:lnTo>
                        <a:pt x="186" y="271"/>
                      </a:lnTo>
                      <a:lnTo>
                        <a:pt x="186" y="272"/>
                      </a:lnTo>
                      <a:lnTo>
                        <a:pt x="185" y="272"/>
                      </a:lnTo>
                      <a:lnTo>
                        <a:pt x="183" y="272"/>
                      </a:lnTo>
                      <a:lnTo>
                        <a:pt x="182" y="272"/>
                      </a:lnTo>
                      <a:lnTo>
                        <a:pt x="181" y="272"/>
                      </a:lnTo>
                      <a:lnTo>
                        <a:pt x="180" y="272"/>
                      </a:lnTo>
                      <a:lnTo>
                        <a:pt x="179" y="272"/>
                      </a:lnTo>
                      <a:lnTo>
                        <a:pt x="178" y="271"/>
                      </a:lnTo>
                      <a:lnTo>
                        <a:pt x="177" y="270"/>
                      </a:lnTo>
                      <a:lnTo>
                        <a:pt x="177" y="269"/>
                      </a:lnTo>
                      <a:lnTo>
                        <a:pt x="174" y="267"/>
                      </a:lnTo>
                      <a:lnTo>
                        <a:pt x="174" y="266"/>
                      </a:lnTo>
                      <a:lnTo>
                        <a:pt x="173" y="266"/>
                      </a:lnTo>
                      <a:lnTo>
                        <a:pt x="172" y="266"/>
                      </a:lnTo>
                      <a:lnTo>
                        <a:pt x="171" y="266"/>
                      </a:lnTo>
                      <a:lnTo>
                        <a:pt x="170" y="266"/>
                      </a:lnTo>
                      <a:lnTo>
                        <a:pt x="170" y="264"/>
                      </a:lnTo>
                      <a:lnTo>
                        <a:pt x="170" y="263"/>
                      </a:lnTo>
                      <a:lnTo>
                        <a:pt x="170" y="262"/>
                      </a:lnTo>
                      <a:lnTo>
                        <a:pt x="170" y="261"/>
                      </a:lnTo>
                      <a:lnTo>
                        <a:pt x="171" y="260"/>
                      </a:lnTo>
                      <a:lnTo>
                        <a:pt x="172" y="260"/>
                      </a:lnTo>
                      <a:lnTo>
                        <a:pt x="174" y="259"/>
                      </a:lnTo>
                      <a:lnTo>
                        <a:pt x="174" y="258"/>
                      </a:lnTo>
                      <a:lnTo>
                        <a:pt x="176" y="257"/>
                      </a:lnTo>
                      <a:lnTo>
                        <a:pt x="176" y="256"/>
                      </a:lnTo>
                      <a:lnTo>
                        <a:pt x="176" y="255"/>
                      </a:lnTo>
                      <a:lnTo>
                        <a:pt x="175" y="254"/>
                      </a:lnTo>
                      <a:lnTo>
                        <a:pt x="174" y="254"/>
                      </a:lnTo>
                      <a:lnTo>
                        <a:pt x="173" y="254"/>
                      </a:lnTo>
                      <a:lnTo>
                        <a:pt x="172" y="254"/>
                      </a:lnTo>
                      <a:lnTo>
                        <a:pt x="170" y="254"/>
                      </a:lnTo>
                      <a:lnTo>
                        <a:pt x="169" y="255"/>
                      </a:lnTo>
                      <a:lnTo>
                        <a:pt x="168" y="255"/>
                      </a:lnTo>
                      <a:lnTo>
                        <a:pt x="166" y="254"/>
                      </a:lnTo>
                      <a:lnTo>
                        <a:pt x="165" y="255"/>
                      </a:lnTo>
                      <a:lnTo>
                        <a:pt x="163" y="255"/>
                      </a:lnTo>
                      <a:lnTo>
                        <a:pt x="162" y="256"/>
                      </a:lnTo>
                      <a:lnTo>
                        <a:pt x="162" y="257"/>
                      </a:lnTo>
                      <a:lnTo>
                        <a:pt x="162" y="258"/>
                      </a:lnTo>
                      <a:lnTo>
                        <a:pt x="162" y="259"/>
                      </a:lnTo>
                      <a:lnTo>
                        <a:pt x="161" y="259"/>
                      </a:lnTo>
                      <a:lnTo>
                        <a:pt x="160" y="260"/>
                      </a:lnTo>
                      <a:lnTo>
                        <a:pt x="159" y="260"/>
                      </a:lnTo>
                      <a:lnTo>
                        <a:pt x="158" y="260"/>
                      </a:lnTo>
                      <a:lnTo>
                        <a:pt x="157" y="261"/>
                      </a:lnTo>
                      <a:lnTo>
                        <a:pt x="156" y="262"/>
                      </a:lnTo>
                      <a:lnTo>
                        <a:pt x="155" y="262"/>
                      </a:lnTo>
                      <a:lnTo>
                        <a:pt x="154" y="263"/>
                      </a:lnTo>
                      <a:lnTo>
                        <a:pt x="153" y="263"/>
                      </a:lnTo>
                      <a:lnTo>
                        <a:pt x="152" y="263"/>
                      </a:lnTo>
                      <a:lnTo>
                        <a:pt x="151" y="262"/>
                      </a:lnTo>
                      <a:lnTo>
                        <a:pt x="150" y="262"/>
                      </a:lnTo>
                      <a:lnTo>
                        <a:pt x="150" y="263"/>
                      </a:lnTo>
                      <a:lnTo>
                        <a:pt x="151" y="265"/>
                      </a:lnTo>
                      <a:lnTo>
                        <a:pt x="153" y="266"/>
                      </a:lnTo>
                      <a:lnTo>
                        <a:pt x="155" y="267"/>
                      </a:lnTo>
                      <a:lnTo>
                        <a:pt x="156" y="269"/>
                      </a:lnTo>
                      <a:lnTo>
                        <a:pt x="157" y="270"/>
                      </a:lnTo>
                      <a:lnTo>
                        <a:pt x="157" y="271"/>
                      </a:lnTo>
                      <a:lnTo>
                        <a:pt x="157" y="272"/>
                      </a:lnTo>
                      <a:lnTo>
                        <a:pt x="155" y="275"/>
                      </a:lnTo>
                      <a:lnTo>
                        <a:pt x="151" y="277"/>
                      </a:lnTo>
                      <a:lnTo>
                        <a:pt x="151" y="278"/>
                      </a:lnTo>
                      <a:lnTo>
                        <a:pt x="150" y="278"/>
                      </a:lnTo>
                      <a:lnTo>
                        <a:pt x="149" y="278"/>
                      </a:lnTo>
                      <a:lnTo>
                        <a:pt x="148" y="278"/>
                      </a:lnTo>
                      <a:lnTo>
                        <a:pt x="146" y="278"/>
                      </a:lnTo>
                      <a:lnTo>
                        <a:pt x="143" y="277"/>
                      </a:lnTo>
                      <a:lnTo>
                        <a:pt x="142" y="278"/>
                      </a:lnTo>
                      <a:lnTo>
                        <a:pt x="140" y="278"/>
                      </a:lnTo>
                      <a:lnTo>
                        <a:pt x="139" y="280"/>
                      </a:lnTo>
                      <a:lnTo>
                        <a:pt x="139" y="281"/>
                      </a:lnTo>
                      <a:lnTo>
                        <a:pt x="137" y="281"/>
                      </a:lnTo>
                      <a:lnTo>
                        <a:pt x="136" y="282"/>
                      </a:lnTo>
                      <a:lnTo>
                        <a:pt x="135" y="282"/>
                      </a:lnTo>
                      <a:lnTo>
                        <a:pt x="134" y="282"/>
                      </a:lnTo>
                      <a:lnTo>
                        <a:pt x="134" y="281"/>
                      </a:lnTo>
                      <a:lnTo>
                        <a:pt x="133" y="281"/>
                      </a:lnTo>
                      <a:lnTo>
                        <a:pt x="133" y="282"/>
                      </a:lnTo>
                      <a:lnTo>
                        <a:pt x="133" y="283"/>
                      </a:lnTo>
                      <a:lnTo>
                        <a:pt x="109" y="283"/>
                      </a:lnTo>
                      <a:lnTo>
                        <a:pt x="75" y="283"/>
                      </a:lnTo>
                      <a:lnTo>
                        <a:pt x="40" y="284"/>
                      </a:lnTo>
                      <a:lnTo>
                        <a:pt x="0" y="284"/>
                      </a:lnTo>
                      <a:lnTo>
                        <a:pt x="0" y="275"/>
                      </a:lnTo>
                      <a:lnTo>
                        <a:pt x="0" y="254"/>
                      </a:lnTo>
                      <a:lnTo>
                        <a:pt x="2" y="220"/>
                      </a:lnTo>
                      <a:lnTo>
                        <a:pt x="2" y="218"/>
                      </a:lnTo>
                      <a:lnTo>
                        <a:pt x="3" y="205"/>
                      </a:lnTo>
                      <a:lnTo>
                        <a:pt x="3" y="191"/>
                      </a:lnTo>
                      <a:lnTo>
                        <a:pt x="4" y="180"/>
                      </a:lnTo>
                      <a:lnTo>
                        <a:pt x="5" y="173"/>
                      </a:lnTo>
                      <a:lnTo>
                        <a:pt x="6" y="156"/>
                      </a:lnTo>
                      <a:lnTo>
                        <a:pt x="6" y="155"/>
                      </a:lnTo>
                      <a:lnTo>
                        <a:pt x="6" y="137"/>
                      </a:lnTo>
                      <a:lnTo>
                        <a:pt x="6" y="136"/>
                      </a:lnTo>
                      <a:lnTo>
                        <a:pt x="6" y="132"/>
                      </a:lnTo>
                      <a:lnTo>
                        <a:pt x="7" y="130"/>
                      </a:lnTo>
                      <a:lnTo>
                        <a:pt x="7" y="118"/>
                      </a:lnTo>
                      <a:lnTo>
                        <a:pt x="7" y="111"/>
                      </a:lnTo>
                      <a:lnTo>
                        <a:pt x="7" y="106"/>
                      </a:lnTo>
                      <a:lnTo>
                        <a:pt x="7" y="105"/>
                      </a:lnTo>
                      <a:lnTo>
                        <a:pt x="8" y="84"/>
                      </a:lnTo>
                      <a:lnTo>
                        <a:pt x="9" y="68"/>
                      </a:lnTo>
                      <a:lnTo>
                        <a:pt x="9" y="59"/>
                      </a:lnTo>
                      <a:lnTo>
                        <a:pt x="9" y="57"/>
                      </a:lnTo>
                      <a:lnTo>
                        <a:pt x="9" y="41"/>
                      </a:lnTo>
                      <a:lnTo>
                        <a:pt x="10" y="41"/>
                      </a:lnTo>
                      <a:lnTo>
                        <a:pt x="10" y="39"/>
                      </a:lnTo>
                      <a:lnTo>
                        <a:pt x="10" y="37"/>
                      </a:lnTo>
                      <a:lnTo>
                        <a:pt x="10" y="36"/>
                      </a:lnTo>
                      <a:lnTo>
                        <a:pt x="10" y="33"/>
                      </a:lnTo>
                      <a:lnTo>
                        <a:pt x="10" y="26"/>
                      </a:lnTo>
                      <a:lnTo>
                        <a:pt x="205" y="26"/>
                      </a:lnTo>
                      <a:lnTo>
                        <a:pt x="205" y="25"/>
                      </a:lnTo>
                      <a:lnTo>
                        <a:pt x="206" y="24"/>
                      </a:lnTo>
                      <a:lnTo>
                        <a:pt x="206" y="23"/>
                      </a:lnTo>
                      <a:lnTo>
                        <a:pt x="206" y="22"/>
                      </a:lnTo>
                      <a:lnTo>
                        <a:pt x="206" y="21"/>
                      </a:lnTo>
                      <a:lnTo>
                        <a:pt x="205" y="21"/>
                      </a:lnTo>
                      <a:lnTo>
                        <a:pt x="205" y="20"/>
                      </a:lnTo>
                      <a:lnTo>
                        <a:pt x="204" y="20"/>
                      </a:lnTo>
                      <a:lnTo>
                        <a:pt x="203" y="19"/>
                      </a:lnTo>
                      <a:lnTo>
                        <a:pt x="202" y="19"/>
                      </a:lnTo>
                      <a:lnTo>
                        <a:pt x="201" y="18"/>
                      </a:lnTo>
                      <a:lnTo>
                        <a:pt x="200" y="18"/>
                      </a:lnTo>
                      <a:lnTo>
                        <a:pt x="199" y="18"/>
                      </a:lnTo>
                      <a:lnTo>
                        <a:pt x="198" y="17"/>
                      </a:lnTo>
                      <a:lnTo>
                        <a:pt x="197" y="17"/>
                      </a:lnTo>
                      <a:lnTo>
                        <a:pt x="197" y="16"/>
                      </a:lnTo>
                      <a:lnTo>
                        <a:pt x="197" y="15"/>
                      </a:lnTo>
                      <a:lnTo>
                        <a:pt x="197" y="14"/>
                      </a:lnTo>
                      <a:lnTo>
                        <a:pt x="197" y="13"/>
                      </a:lnTo>
                      <a:lnTo>
                        <a:pt x="197" y="12"/>
                      </a:lnTo>
                      <a:lnTo>
                        <a:pt x="197" y="11"/>
                      </a:lnTo>
                      <a:lnTo>
                        <a:pt x="198" y="10"/>
                      </a:lnTo>
                      <a:lnTo>
                        <a:pt x="198" y="9"/>
                      </a:lnTo>
                      <a:lnTo>
                        <a:pt x="197" y="8"/>
                      </a:lnTo>
                      <a:lnTo>
                        <a:pt x="197" y="7"/>
                      </a:lnTo>
                      <a:lnTo>
                        <a:pt x="197" y="6"/>
                      </a:lnTo>
                      <a:lnTo>
                        <a:pt x="197" y="5"/>
                      </a:lnTo>
                      <a:lnTo>
                        <a:pt x="197" y="4"/>
                      </a:lnTo>
                      <a:lnTo>
                        <a:pt x="197" y="3"/>
                      </a:lnTo>
                      <a:lnTo>
                        <a:pt x="197" y="2"/>
                      </a:lnTo>
                      <a:lnTo>
                        <a:pt x="197" y="1"/>
                      </a:lnTo>
                      <a:lnTo>
                        <a:pt x="197" y="0"/>
                      </a:lnTo>
                      <a:lnTo>
                        <a:pt x="222" y="3"/>
                      </a:lnTo>
                      <a:lnTo>
                        <a:pt x="244" y="5"/>
                      </a:lnTo>
                      <a:lnTo>
                        <a:pt x="268" y="9"/>
                      </a:lnTo>
                      <a:lnTo>
                        <a:pt x="302" y="13"/>
                      </a:lnTo>
                      <a:lnTo>
                        <a:pt x="305" y="13"/>
                      </a:lnTo>
                      <a:lnTo>
                        <a:pt x="307" y="13"/>
                      </a:lnTo>
                      <a:lnTo>
                        <a:pt x="309" y="13"/>
                      </a:lnTo>
                      <a:lnTo>
                        <a:pt x="323" y="12"/>
                      </a:lnTo>
                      <a:lnTo>
                        <a:pt x="339" y="11"/>
                      </a:lnTo>
                      <a:lnTo>
                        <a:pt x="346" y="11"/>
                      </a:lnTo>
                      <a:lnTo>
                        <a:pt x="348" y="11"/>
                      </a:lnTo>
                      <a:lnTo>
                        <a:pt x="358" y="10"/>
                      </a:lnTo>
                      <a:lnTo>
                        <a:pt x="364" y="10"/>
                      </a:lnTo>
                      <a:lnTo>
                        <a:pt x="377" y="10"/>
                      </a:lnTo>
                      <a:lnTo>
                        <a:pt x="390" y="9"/>
                      </a:lnTo>
                      <a:lnTo>
                        <a:pt x="406" y="8"/>
                      </a:lnTo>
                      <a:lnTo>
                        <a:pt x="417" y="8"/>
                      </a:lnTo>
                      <a:lnTo>
                        <a:pt x="418" y="8"/>
                      </a:lnTo>
                      <a:lnTo>
                        <a:pt x="418" y="9"/>
                      </a:lnTo>
                      <a:lnTo>
                        <a:pt x="418" y="16"/>
                      </a:lnTo>
                      <a:lnTo>
                        <a:pt x="417" y="22"/>
                      </a:lnTo>
                      <a:lnTo>
                        <a:pt x="416" y="27"/>
                      </a:lnTo>
                      <a:lnTo>
                        <a:pt x="416" y="28"/>
                      </a:lnTo>
                      <a:lnTo>
                        <a:pt x="415" y="29"/>
                      </a:lnTo>
                      <a:lnTo>
                        <a:pt x="413" y="34"/>
                      </a:lnTo>
                      <a:lnTo>
                        <a:pt x="412" y="38"/>
                      </a:lnTo>
                      <a:lnTo>
                        <a:pt x="411" y="43"/>
                      </a:lnTo>
                      <a:lnTo>
                        <a:pt x="410" y="45"/>
                      </a:lnTo>
                      <a:lnTo>
                        <a:pt x="409" y="47"/>
                      </a:lnTo>
                      <a:lnTo>
                        <a:pt x="407" y="53"/>
                      </a:lnTo>
                      <a:lnTo>
                        <a:pt x="406" y="57"/>
                      </a:lnTo>
                      <a:lnTo>
                        <a:pt x="405" y="60"/>
                      </a:lnTo>
                      <a:lnTo>
                        <a:pt x="405" y="61"/>
                      </a:lnTo>
                      <a:lnTo>
                        <a:pt x="404" y="62"/>
                      </a:lnTo>
                      <a:lnTo>
                        <a:pt x="402" y="65"/>
                      </a:lnTo>
                      <a:lnTo>
                        <a:pt x="402" y="66"/>
                      </a:lnTo>
                      <a:lnTo>
                        <a:pt x="402" y="67"/>
                      </a:lnTo>
                      <a:lnTo>
                        <a:pt x="400" y="74"/>
                      </a:lnTo>
                      <a:lnTo>
                        <a:pt x="400" y="80"/>
                      </a:lnTo>
                      <a:lnTo>
                        <a:pt x="399" y="82"/>
                      </a:lnTo>
                      <a:lnTo>
                        <a:pt x="397" y="89"/>
                      </a:lnTo>
                      <a:lnTo>
                        <a:pt x="395" y="99"/>
                      </a:lnTo>
                      <a:lnTo>
                        <a:pt x="392" y="106"/>
                      </a:lnTo>
                      <a:lnTo>
                        <a:pt x="390" y="114"/>
                      </a:lnTo>
                      <a:lnTo>
                        <a:pt x="387" y="123"/>
                      </a:lnTo>
                      <a:lnTo>
                        <a:pt x="384" y="132"/>
                      </a:lnTo>
                      <a:lnTo>
                        <a:pt x="382" y="142"/>
                      </a:lnTo>
                      <a:lnTo>
                        <a:pt x="380" y="147"/>
                      </a:lnTo>
                      <a:lnTo>
                        <a:pt x="379" y="150"/>
                      </a:lnTo>
                      <a:lnTo>
                        <a:pt x="372" y="171"/>
                      </a:lnTo>
                      <a:lnTo>
                        <a:pt x="372" y="172"/>
                      </a:lnTo>
                      <a:lnTo>
                        <a:pt x="371" y="179"/>
                      </a:lnTo>
                      <a:lnTo>
                        <a:pt x="368" y="185"/>
                      </a:lnTo>
                      <a:lnTo>
                        <a:pt x="366" y="191"/>
                      </a:lnTo>
                      <a:lnTo>
                        <a:pt x="365" y="198"/>
                      </a:lnTo>
                      <a:lnTo>
                        <a:pt x="363" y="204"/>
                      </a:lnTo>
                      <a:lnTo>
                        <a:pt x="361" y="210"/>
                      </a:lnTo>
                      <a:lnTo>
                        <a:pt x="363" y="211"/>
                      </a:lnTo>
                      <a:lnTo>
                        <a:pt x="374" y="215"/>
                      </a:lnTo>
                      <a:lnTo>
                        <a:pt x="387" y="221"/>
                      </a:lnTo>
                      <a:lnTo>
                        <a:pt x="397" y="225"/>
                      </a:lnTo>
                      <a:lnTo>
                        <a:pt x="411" y="231"/>
                      </a:lnTo>
                      <a:lnTo>
                        <a:pt x="412" y="231"/>
                      </a:lnTo>
                      <a:lnTo>
                        <a:pt x="397" y="253"/>
                      </a:lnTo>
                      <a:lnTo>
                        <a:pt x="383" y="271"/>
                      </a:lnTo>
                      <a:lnTo>
                        <a:pt x="377" y="280"/>
                      </a:lnTo>
                      <a:lnTo>
                        <a:pt x="377" y="279"/>
                      </a:lnTo>
                      <a:lnTo>
                        <a:pt x="376" y="278"/>
                      </a:lnTo>
                      <a:lnTo>
                        <a:pt x="375" y="277"/>
                      </a:lnTo>
                      <a:lnTo>
                        <a:pt x="374" y="277"/>
                      </a:lnTo>
                      <a:lnTo>
                        <a:pt x="374" y="276"/>
                      </a:lnTo>
                      <a:lnTo>
                        <a:pt x="373" y="275"/>
                      </a:lnTo>
                      <a:lnTo>
                        <a:pt x="373" y="274"/>
                      </a:lnTo>
                      <a:lnTo>
                        <a:pt x="372" y="274"/>
                      </a:lnTo>
                      <a:lnTo>
                        <a:pt x="372" y="273"/>
                      </a:lnTo>
                      <a:lnTo>
                        <a:pt x="371" y="273"/>
                      </a:lnTo>
                      <a:lnTo>
                        <a:pt x="371" y="272"/>
                      </a:lnTo>
                      <a:lnTo>
                        <a:pt x="370" y="272"/>
                      </a:lnTo>
                      <a:lnTo>
                        <a:pt x="369" y="271"/>
                      </a:lnTo>
                      <a:lnTo>
                        <a:pt x="369" y="270"/>
                      </a:lnTo>
                      <a:lnTo>
                        <a:pt x="368" y="269"/>
                      </a:lnTo>
                      <a:lnTo>
                        <a:pt x="367" y="269"/>
                      </a:lnTo>
                      <a:lnTo>
                        <a:pt x="367" y="268"/>
                      </a:lnTo>
                      <a:lnTo>
                        <a:pt x="366" y="268"/>
                      </a:lnTo>
                      <a:lnTo>
                        <a:pt x="366" y="267"/>
                      </a:lnTo>
                      <a:lnTo>
                        <a:pt x="365" y="266"/>
                      </a:lnTo>
                      <a:lnTo>
                        <a:pt x="364" y="266"/>
                      </a:lnTo>
                      <a:lnTo>
                        <a:pt x="363" y="266"/>
                      </a:lnTo>
                      <a:lnTo>
                        <a:pt x="362" y="265"/>
                      </a:lnTo>
                      <a:lnTo>
                        <a:pt x="361" y="265"/>
                      </a:lnTo>
                      <a:lnTo>
                        <a:pt x="360" y="264"/>
                      </a:lnTo>
                      <a:lnTo>
                        <a:pt x="359" y="264"/>
                      </a:lnTo>
                      <a:lnTo>
                        <a:pt x="358" y="264"/>
                      </a:lnTo>
                      <a:lnTo>
                        <a:pt x="357" y="264"/>
                      </a:lnTo>
                      <a:lnTo>
                        <a:pt x="356" y="264"/>
                      </a:lnTo>
                      <a:lnTo>
                        <a:pt x="355" y="264"/>
                      </a:lnTo>
                      <a:lnTo>
                        <a:pt x="354" y="264"/>
                      </a:lnTo>
                      <a:lnTo>
                        <a:pt x="353" y="264"/>
                      </a:lnTo>
                      <a:lnTo>
                        <a:pt x="352" y="264"/>
                      </a:lnTo>
                      <a:lnTo>
                        <a:pt x="351" y="264"/>
                      </a:lnTo>
                      <a:lnTo>
                        <a:pt x="350" y="263"/>
                      </a:lnTo>
                      <a:lnTo>
                        <a:pt x="349" y="263"/>
                      </a:lnTo>
                      <a:lnTo>
                        <a:pt x="348" y="263"/>
                      </a:lnTo>
                      <a:lnTo>
                        <a:pt x="347" y="262"/>
                      </a:lnTo>
                      <a:lnTo>
                        <a:pt x="346" y="262"/>
                      </a:lnTo>
                      <a:lnTo>
                        <a:pt x="345" y="261"/>
                      </a:lnTo>
                      <a:lnTo>
                        <a:pt x="344" y="260"/>
                      </a:lnTo>
                      <a:lnTo>
                        <a:pt x="343" y="260"/>
                      </a:lnTo>
                      <a:lnTo>
                        <a:pt x="342" y="260"/>
                      </a:lnTo>
                      <a:lnTo>
                        <a:pt x="342" y="259"/>
                      </a:lnTo>
                      <a:lnTo>
                        <a:pt x="341" y="258"/>
                      </a:lnTo>
                      <a:lnTo>
                        <a:pt x="341" y="257"/>
                      </a:lnTo>
                      <a:lnTo>
                        <a:pt x="340" y="257"/>
                      </a:lnTo>
                      <a:lnTo>
                        <a:pt x="340" y="256"/>
                      </a:lnTo>
                      <a:lnTo>
                        <a:pt x="339" y="255"/>
                      </a:lnTo>
                      <a:lnTo>
                        <a:pt x="338" y="254"/>
                      </a:lnTo>
                      <a:lnTo>
                        <a:pt x="337" y="254"/>
                      </a:lnTo>
                      <a:lnTo>
                        <a:pt x="337" y="253"/>
                      </a:lnTo>
                      <a:lnTo>
                        <a:pt x="337" y="252"/>
                      </a:lnTo>
                      <a:lnTo>
                        <a:pt x="337" y="251"/>
                      </a:lnTo>
                      <a:lnTo>
                        <a:pt x="336" y="250"/>
                      </a:lnTo>
                      <a:lnTo>
                        <a:pt x="335" y="249"/>
                      </a:lnTo>
                      <a:lnTo>
                        <a:pt x="334" y="249"/>
                      </a:lnTo>
                      <a:lnTo>
                        <a:pt x="334" y="248"/>
                      </a:lnTo>
                      <a:lnTo>
                        <a:pt x="333" y="247"/>
                      </a:lnTo>
                      <a:lnTo>
                        <a:pt x="332" y="247"/>
                      </a:lnTo>
                      <a:lnTo>
                        <a:pt x="331" y="246"/>
                      </a:lnTo>
                      <a:lnTo>
                        <a:pt x="331" y="245"/>
                      </a:lnTo>
                      <a:lnTo>
                        <a:pt x="330" y="244"/>
                      </a:lnTo>
                      <a:lnTo>
                        <a:pt x="329" y="244"/>
                      </a:lnTo>
                      <a:lnTo>
                        <a:pt x="329" y="243"/>
                      </a:lnTo>
                      <a:lnTo>
                        <a:pt x="328" y="243"/>
                      </a:lnTo>
                      <a:lnTo>
                        <a:pt x="328" y="242"/>
                      </a:lnTo>
                      <a:lnTo>
                        <a:pt x="327" y="242"/>
                      </a:lnTo>
                      <a:lnTo>
                        <a:pt x="327" y="241"/>
                      </a:lnTo>
                      <a:lnTo>
                        <a:pt x="327" y="240"/>
                      </a:lnTo>
                      <a:lnTo>
                        <a:pt x="328" y="239"/>
                      </a:lnTo>
                      <a:lnTo>
                        <a:pt x="328" y="238"/>
                      </a:lnTo>
                      <a:lnTo>
                        <a:pt x="328" y="237"/>
                      </a:lnTo>
                      <a:lnTo>
                        <a:pt x="328" y="236"/>
                      </a:lnTo>
                      <a:lnTo>
                        <a:pt x="327" y="236"/>
                      </a:lnTo>
                      <a:lnTo>
                        <a:pt x="327" y="235"/>
                      </a:lnTo>
                      <a:lnTo>
                        <a:pt x="326" y="234"/>
                      </a:lnTo>
                      <a:lnTo>
                        <a:pt x="326" y="233"/>
                      </a:lnTo>
                      <a:lnTo>
                        <a:pt x="325" y="232"/>
                      </a:lnTo>
                      <a:lnTo>
                        <a:pt x="325" y="231"/>
                      </a:lnTo>
                      <a:lnTo>
                        <a:pt x="325" y="230"/>
                      </a:lnTo>
                      <a:lnTo>
                        <a:pt x="325" y="229"/>
                      </a:lnTo>
                      <a:lnTo>
                        <a:pt x="325" y="228"/>
                      </a:lnTo>
                      <a:lnTo>
                        <a:pt x="325" y="227"/>
                      </a:lnTo>
                      <a:lnTo>
                        <a:pt x="325" y="226"/>
                      </a:lnTo>
                      <a:lnTo>
                        <a:pt x="325" y="225"/>
                      </a:lnTo>
                      <a:lnTo>
                        <a:pt x="325" y="224"/>
                      </a:lnTo>
                      <a:lnTo>
                        <a:pt x="325" y="223"/>
                      </a:lnTo>
                      <a:lnTo>
                        <a:pt x="325" y="222"/>
                      </a:lnTo>
                      <a:lnTo>
                        <a:pt x="324" y="222"/>
                      </a:lnTo>
                      <a:lnTo>
                        <a:pt x="324" y="221"/>
                      </a:lnTo>
                      <a:lnTo>
                        <a:pt x="323" y="221"/>
                      </a:lnTo>
                      <a:lnTo>
                        <a:pt x="323" y="220"/>
                      </a:lnTo>
                      <a:lnTo>
                        <a:pt x="322" y="220"/>
                      </a:lnTo>
                      <a:lnTo>
                        <a:pt x="321" y="219"/>
                      </a:lnTo>
                      <a:lnTo>
                        <a:pt x="320" y="219"/>
                      </a:lnTo>
                      <a:lnTo>
                        <a:pt x="319" y="218"/>
                      </a:lnTo>
                      <a:lnTo>
                        <a:pt x="319" y="217"/>
                      </a:lnTo>
                      <a:lnTo>
                        <a:pt x="318" y="216"/>
                      </a:lnTo>
                      <a:lnTo>
                        <a:pt x="317" y="216"/>
                      </a:lnTo>
                      <a:lnTo>
                        <a:pt x="317" y="215"/>
                      </a:lnTo>
                      <a:lnTo>
                        <a:pt x="316" y="215"/>
                      </a:lnTo>
                      <a:lnTo>
                        <a:pt x="316" y="214"/>
                      </a:lnTo>
                      <a:lnTo>
                        <a:pt x="315" y="214"/>
                      </a:lnTo>
                      <a:lnTo>
                        <a:pt x="314" y="213"/>
                      </a:lnTo>
                      <a:lnTo>
                        <a:pt x="313" y="212"/>
                      </a:lnTo>
                      <a:lnTo>
                        <a:pt x="313" y="211"/>
                      </a:lnTo>
                      <a:lnTo>
                        <a:pt x="312" y="210"/>
                      </a:lnTo>
                      <a:lnTo>
                        <a:pt x="311" y="209"/>
                      </a:lnTo>
                      <a:lnTo>
                        <a:pt x="310" y="208"/>
                      </a:lnTo>
                      <a:lnTo>
                        <a:pt x="309" y="208"/>
                      </a:lnTo>
                      <a:lnTo>
                        <a:pt x="308" y="208"/>
                      </a:lnTo>
                      <a:lnTo>
                        <a:pt x="307" y="208"/>
                      </a:lnTo>
                      <a:lnTo>
                        <a:pt x="307" y="207"/>
                      </a:lnTo>
                      <a:lnTo>
                        <a:pt x="306" y="207"/>
                      </a:lnTo>
                      <a:lnTo>
                        <a:pt x="305" y="207"/>
                      </a:lnTo>
                      <a:lnTo>
                        <a:pt x="304" y="207"/>
                      </a:lnTo>
                      <a:lnTo>
                        <a:pt x="304" y="206"/>
                      </a:lnTo>
                      <a:lnTo>
                        <a:pt x="303" y="206"/>
                      </a:lnTo>
                      <a:lnTo>
                        <a:pt x="302" y="206"/>
                      </a:lnTo>
                      <a:lnTo>
                        <a:pt x="302" y="205"/>
                      </a:lnTo>
                      <a:lnTo>
                        <a:pt x="301" y="205"/>
                      </a:lnTo>
                      <a:lnTo>
                        <a:pt x="300" y="205"/>
                      </a:lnTo>
                      <a:lnTo>
                        <a:pt x="299" y="204"/>
                      </a:lnTo>
                      <a:lnTo>
                        <a:pt x="298" y="204"/>
                      </a:lnTo>
                      <a:lnTo>
                        <a:pt x="297" y="203"/>
                      </a:lnTo>
                      <a:lnTo>
                        <a:pt x="297" y="202"/>
                      </a:lnTo>
                      <a:lnTo>
                        <a:pt x="296" y="202"/>
                      </a:lnTo>
                      <a:lnTo>
                        <a:pt x="296" y="201"/>
                      </a:lnTo>
                      <a:lnTo>
                        <a:pt x="295" y="201"/>
                      </a:lnTo>
                      <a:lnTo>
                        <a:pt x="294" y="200"/>
                      </a:lnTo>
                      <a:lnTo>
                        <a:pt x="293" y="200"/>
                      </a:lnTo>
                      <a:lnTo>
                        <a:pt x="292" y="200"/>
                      </a:lnTo>
                      <a:lnTo>
                        <a:pt x="291" y="200"/>
                      </a:lnTo>
                      <a:lnTo>
                        <a:pt x="290" y="200"/>
                      </a:lnTo>
                      <a:lnTo>
                        <a:pt x="290" y="201"/>
                      </a:lnTo>
                      <a:lnTo>
                        <a:pt x="289" y="201"/>
                      </a:lnTo>
                      <a:lnTo>
                        <a:pt x="288" y="201"/>
                      </a:lnTo>
                      <a:lnTo>
                        <a:pt x="287" y="201"/>
                      </a:lnTo>
                      <a:lnTo>
                        <a:pt x="286" y="201"/>
                      </a:lnTo>
                      <a:lnTo>
                        <a:pt x="285" y="201"/>
                      </a:lnTo>
                      <a:lnTo>
                        <a:pt x="285" y="200"/>
                      </a:lnTo>
                      <a:lnTo>
                        <a:pt x="284" y="200"/>
                      </a:lnTo>
                      <a:lnTo>
                        <a:pt x="284" y="199"/>
                      </a:lnTo>
                      <a:lnTo>
                        <a:pt x="284" y="198"/>
                      </a:lnTo>
                      <a:lnTo>
                        <a:pt x="284" y="197"/>
                      </a:lnTo>
                      <a:lnTo>
                        <a:pt x="284" y="196"/>
                      </a:lnTo>
                      <a:lnTo>
                        <a:pt x="283" y="196"/>
                      </a:lnTo>
                      <a:lnTo>
                        <a:pt x="282" y="196"/>
                      </a:lnTo>
                      <a:lnTo>
                        <a:pt x="281" y="196"/>
                      </a:lnTo>
                      <a:lnTo>
                        <a:pt x="280" y="196"/>
                      </a:lnTo>
                      <a:lnTo>
                        <a:pt x="279" y="196"/>
                      </a:lnTo>
                      <a:lnTo>
                        <a:pt x="279" y="197"/>
                      </a:lnTo>
                      <a:lnTo>
                        <a:pt x="279" y="198"/>
                      </a:lnTo>
                      <a:lnTo>
                        <a:pt x="278" y="198"/>
                      </a:lnTo>
                      <a:lnTo>
                        <a:pt x="278" y="199"/>
                      </a:lnTo>
                      <a:lnTo>
                        <a:pt x="278" y="200"/>
                      </a:lnTo>
                      <a:lnTo>
                        <a:pt x="277" y="200"/>
                      </a:lnTo>
                      <a:lnTo>
                        <a:pt x="276" y="200"/>
                      </a:lnTo>
                      <a:lnTo>
                        <a:pt x="275" y="200"/>
                      </a:lnTo>
                      <a:lnTo>
                        <a:pt x="273" y="200"/>
                      </a:lnTo>
                      <a:lnTo>
                        <a:pt x="272" y="200"/>
                      </a:lnTo>
                      <a:lnTo>
                        <a:pt x="271" y="200"/>
                      </a:lnTo>
                      <a:lnTo>
                        <a:pt x="270" y="200"/>
                      </a:lnTo>
                      <a:lnTo>
                        <a:pt x="269" y="200"/>
                      </a:lnTo>
                      <a:lnTo>
                        <a:pt x="268" y="200"/>
                      </a:lnTo>
                      <a:lnTo>
                        <a:pt x="267" y="200"/>
                      </a:lnTo>
                      <a:lnTo>
                        <a:pt x="266" y="201"/>
                      </a:lnTo>
                      <a:lnTo>
                        <a:pt x="266" y="202"/>
                      </a:lnTo>
                      <a:lnTo>
                        <a:pt x="265" y="202"/>
                      </a:lnTo>
                      <a:lnTo>
                        <a:pt x="264" y="202"/>
                      </a:lnTo>
                      <a:lnTo>
                        <a:pt x="264" y="203"/>
                      </a:lnTo>
                      <a:lnTo>
                        <a:pt x="263" y="203"/>
                      </a:lnTo>
                      <a:lnTo>
                        <a:pt x="262" y="204"/>
                      </a:lnTo>
                      <a:lnTo>
                        <a:pt x="261" y="204"/>
                      </a:lnTo>
                      <a:lnTo>
                        <a:pt x="261" y="205"/>
                      </a:lnTo>
                      <a:lnTo>
                        <a:pt x="261" y="206"/>
                      </a:lnTo>
                      <a:lnTo>
                        <a:pt x="261" y="207"/>
                      </a:lnTo>
                      <a:lnTo>
                        <a:pt x="261" y="208"/>
                      </a:lnTo>
                      <a:lnTo>
                        <a:pt x="260" y="208"/>
                      </a:lnTo>
                      <a:lnTo>
                        <a:pt x="260" y="209"/>
                      </a:lnTo>
                      <a:lnTo>
                        <a:pt x="259" y="209"/>
                      </a:lnTo>
                      <a:lnTo>
                        <a:pt x="259" y="210"/>
                      </a:lnTo>
                      <a:lnTo>
                        <a:pt x="258" y="211"/>
                      </a:lnTo>
                      <a:lnTo>
                        <a:pt x="258" y="212"/>
                      </a:lnTo>
                      <a:lnTo>
                        <a:pt x="258" y="213"/>
                      </a:lnTo>
                      <a:lnTo>
                        <a:pt x="257" y="214"/>
                      </a:lnTo>
                      <a:lnTo>
                        <a:pt x="257" y="215"/>
                      </a:lnTo>
                      <a:lnTo>
                        <a:pt x="256" y="215"/>
                      </a:lnTo>
                      <a:lnTo>
                        <a:pt x="256" y="216"/>
                      </a:lnTo>
                      <a:lnTo>
                        <a:pt x="255" y="216"/>
                      </a:lnTo>
                      <a:lnTo>
                        <a:pt x="255" y="217"/>
                      </a:lnTo>
                      <a:lnTo>
                        <a:pt x="254" y="218"/>
                      </a:lnTo>
                      <a:lnTo>
                        <a:pt x="253" y="218"/>
                      </a:lnTo>
                      <a:lnTo>
                        <a:pt x="253" y="219"/>
                      </a:lnTo>
                      <a:lnTo>
                        <a:pt x="252" y="219"/>
                      </a:lnTo>
                      <a:lnTo>
                        <a:pt x="252" y="220"/>
                      </a:lnTo>
                      <a:lnTo>
                        <a:pt x="251" y="220"/>
                      </a:lnTo>
                      <a:lnTo>
                        <a:pt x="251" y="221"/>
                      </a:lnTo>
                      <a:lnTo>
                        <a:pt x="250" y="221"/>
                      </a:lnTo>
                      <a:lnTo>
                        <a:pt x="250" y="222"/>
                      </a:lnTo>
                      <a:lnTo>
                        <a:pt x="249" y="222"/>
                      </a:lnTo>
                      <a:lnTo>
                        <a:pt x="249" y="223"/>
                      </a:lnTo>
                      <a:lnTo>
                        <a:pt x="248" y="223"/>
                      </a:lnTo>
                      <a:lnTo>
                        <a:pt x="248" y="224"/>
                      </a:lnTo>
                      <a:lnTo>
                        <a:pt x="247" y="224"/>
                      </a:lnTo>
                      <a:lnTo>
                        <a:pt x="247" y="225"/>
                      </a:lnTo>
                      <a:lnTo>
                        <a:pt x="246" y="225"/>
                      </a:lnTo>
                      <a:lnTo>
                        <a:pt x="245" y="225"/>
                      </a:lnTo>
                      <a:lnTo>
                        <a:pt x="244" y="226"/>
                      </a:lnTo>
                      <a:lnTo>
                        <a:pt x="244" y="227"/>
                      </a:lnTo>
                      <a:lnTo>
                        <a:pt x="243" y="228"/>
                      </a:lnTo>
                      <a:lnTo>
                        <a:pt x="242" y="229"/>
                      </a:lnTo>
                      <a:lnTo>
                        <a:pt x="241" y="230"/>
                      </a:lnTo>
                      <a:lnTo>
                        <a:pt x="240" y="231"/>
                      </a:lnTo>
                      <a:lnTo>
                        <a:pt x="239" y="231"/>
                      </a:lnTo>
                      <a:lnTo>
                        <a:pt x="239" y="232"/>
                      </a:lnTo>
                      <a:lnTo>
                        <a:pt x="238" y="233"/>
                      </a:lnTo>
                      <a:lnTo>
                        <a:pt x="238" y="234"/>
                      </a:lnTo>
                      <a:lnTo>
                        <a:pt x="238" y="235"/>
                      </a:lnTo>
                      <a:lnTo>
                        <a:pt x="237" y="235"/>
                      </a:lnTo>
                      <a:lnTo>
                        <a:pt x="236" y="235"/>
                      </a:lnTo>
                      <a:lnTo>
                        <a:pt x="235" y="235"/>
                      </a:lnTo>
                      <a:lnTo>
                        <a:pt x="234" y="236"/>
                      </a:lnTo>
                      <a:lnTo>
                        <a:pt x="233" y="236"/>
                      </a:lnTo>
                      <a:lnTo>
                        <a:pt x="232" y="236"/>
                      </a:lnTo>
                      <a:lnTo>
                        <a:pt x="232" y="237"/>
                      </a:lnTo>
                      <a:lnTo>
                        <a:pt x="231" y="237"/>
                      </a:lnTo>
                      <a:lnTo>
                        <a:pt x="230" y="237"/>
                      </a:lnTo>
                      <a:lnTo>
                        <a:pt x="229" y="237"/>
                      </a:lnTo>
                      <a:lnTo>
                        <a:pt x="228" y="237"/>
                      </a:lnTo>
                      <a:lnTo>
                        <a:pt x="228" y="238"/>
                      </a:lnTo>
                      <a:lnTo>
                        <a:pt x="228" y="241"/>
                      </a:lnTo>
                      <a:lnTo>
                        <a:pt x="228" y="242"/>
                      </a:lnTo>
                      <a:lnTo>
                        <a:pt x="229" y="243"/>
                      </a:lnTo>
                      <a:lnTo>
                        <a:pt x="229" y="244"/>
                      </a:lnTo>
                      <a:lnTo>
                        <a:pt x="229" y="245"/>
                      </a:lnTo>
                      <a:lnTo>
                        <a:pt x="230" y="246"/>
                      </a:lnTo>
                      <a:lnTo>
                        <a:pt x="230" y="247"/>
                      </a:lnTo>
                      <a:lnTo>
                        <a:pt x="230" y="249"/>
                      </a:lnTo>
                      <a:lnTo>
                        <a:pt x="230" y="250"/>
                      </a:lnTo>
                      <a:lnTo>
                        <a:pt x="229" y="251"/>
                      </a:lnTo>
                      <a:lnTo>
                        <a:pt x="228" y="251"/>
                      </a:lnTo>
                      <a:lnTo>
                        <a:pt x="226" y="251"/>
                      </a:lnTo>
                      <a:lnTo>
                        <a:pt x="223" y="252"/>
                      </a:lnTo>
                      <a:lnTo>
                        <a:pt x="221" y="253"/>
                      </a:lnTo>
                      <a:lnTo>
                        <a:pt x="220" y="253"/>
                      </a:lnTo>
                      <a:lnTo>
                        <a:pt x="220" y="254"/>
                      </a:lnTo>
                      <a:lnTo>
                        <a:pt x="216" y="254"/>
                      </a:lnTo>
                      <a:lnTo>
                        <a:pt x="216" y="255"/>
                      </a:lnTo>
                      <a:lnTo>
                        <a:pt x="215" y="256"/>
                      </a:lnTo>
                      <a:lnTo>
                        <a:pt x="215" y="257"/>
                      </a:lnTo>
                      <a:lnTo>
                        <a:pt x="214" y="257"/>
                      </a:lnTo>
                      <a:lnTo>
                        <a:pt x="213" y="257"/>
                      </a:lnTo>
                      <a:lnTo>
                        <a:pt x="213" y="256"/>
                      </a:lnTo>
                      <a:lnTo>
                        <a:pt x="213" y="255"/>
                      </a:lnTo>
                      <a:lnTo>
                        <a:pt x="212" y="255"/>
                      </a:lnTo>
                      <a:lnTo>
                        <a:pt x="212" y="254"/>
                      </a:lnTo>
                      <a:lnTo>
                        <a:pt x="213" y="253"/>
                      </a:lnTo>
                      <a:lnTo>
                        <a:pt x="214" y="252"/>
                      </a:lnTo>
                      <a:lnTo>
                        <a:pt x="215" y="251"/>
                      </a:lnTo>
                      <a:lnTo>
                        <a:pt x="216" y="249"/>
                      </a:lnTo>
                      <a:lnTo>
                        <a:pt x="216" y="248"/>
                      </a:lnTo>
                      <a:lnTo>
                        <a:pt x="216" y="247"/>
                      </a:lnTo>
                      <a:lnTo>
                        <a:pt x="217" y="246"/>
                      </a:lnTo>
                      <a:lnTo>
                        <a:pt x="217" y="245"/>
                      </a:lnTo>
                      <a:lnTo>
                        <a:pt x="216" y="244"/>
                      </a:lnTo>
                      <a:lnTo>
                        <a:pt x="215" y="243"/>
                      </a:lnTo>
                    </a:path>
                  </a:pathLst>
                </a:custGeom>
                <a:solidFill>
                  <a:srgbClr val="F5D759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" name="Freeform 146">
                  <a:extLst>
                    <a:ext uri="{FF2B5EF4-FFF2-40B4-BE49-F238E27FC236}">
                      <a16:creationId xmlns:a16="http://schemas.microsoft.com/office/drawing/2014/main" id="{331323C5-BB6B-4879-BC63-8095219A86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42188" y="3000375"/>
                  <a:ext cx="746125" cy="649288"/>
                </a:xfrm>
                <a:custGeom>
                  <a:avLst/>
                  <a:gdLst>
                    <a:gd name="T0" fmla="*/ 69 w 470"/>
                    <a:gd name="T1" fmla="*/ 28 h 409"/>
                    <a:gd name="T2" fmla="*/ 235 w 470"/>
                    <a:gd name="T3" fmla="*/ 24 h 409"/>
                    <a:gd name="T4" fmla="*/ 372 w 470"/>
                    <a:gd name="T5" fmla="*/ 35 h 409"/>
                    <a:gd name="T6" fmla="*/ 382 w 470"/>
                    <a:gd name="T7" fmla="*/ 49 h 409"/>
                    <a:gd name="T8" fmla="*/ 381 w 470"/>
                    <a:gd name="T9" fmla="*/ 70 h 409"/>
                    <a:gd name="T10" fmla="*/ 392 w 470"/>
                    <a:gd name="T11" fmla="*/ 87 h 409"/>
                    <a:gd name="T12" fmla="*/ 422 w 470"/>
                    <a:gd name="T13" fmla="*/ 104 h 409"/>
                    <a:gd name="T14" fmla="*/ 423 w 470"/>
                    <a:gd name="T15" fmla="*/ 113 h 409"/>
                    <a:gd name="T16" fmla="*/ 431 w 470"/>
                    <a:gd name="T17" fmla="*/ 116 h 409"/>
                    <a:gd name="T18" fmla="*/ 437 w 470"/>
                    <a:gd name="T19" fmla="*/ 117 h 409"/>
                    <a:gd name="T20" fmla="*/ 444 w 470"/>
                    <a:gd name="T21" fmla="*/ 117 h 409"/>
                    <a:gd name="T22" fmla="*/ 448 w 470"/>
                    <a:gd name="T23" fmla="*/ 124 h 409"/>
                    <a:gd name="T24" fmla="*/ 456 w 470"/>
                    <a:gd name="T25" fmla="*/ 126 h 409"/>
                    <a:gd name="T26" fmla="*/ 467 w 470"/>
                    <a:gd name="T27" fmla="*/ 133 h 409"/>
                    <a:gd name="T28" fmla="*/ 468 w 470"/>
                    <a:gd name="T29" fmla="*/ 144 h 409"/>
                    <a:gd name="T30" fmla="*/ 460 w 470"/>
                    <a:gd name="T31" fmla="*/ 161 h 409"/>
                    <a:gd name="T32" fmla="*/ 441 w 470"/>
                    <a:gd name="T33" fmla="*/ 166 h 409"/>
                    <a:gd name="T34" fmla="*/ 414 w 470"/>
                    <a:gd name="T35" fmla="*/ 166 h 409"/>
                    <a:gd name="T36" fmla="*/ 396 w 470"/>
                    <a:gd name="T37" fmla="*/ 163 h 409"/>
                    <a:gd name="T38" fmla="*/ 383 w 470"/>
                    <a:gd name="T39" fmla="*/ 173 h 409"/>
                    <a:gd name="T40" fmla="*/ 390 w 470"/>
                    <a:gd name="T41" fmla="*/ 187 h 409"/>
                    <a:gd name="T42" fmla="*/ 398 w 470"/>
                    <a:gd name="T43" fmla="*/ 198 h 409"/>
                    <a:gd name="T44" fmla="*/ 397 w 470"/>
                    <a:gd name="T45" fmla="*/ 213 h 409"/>
                    <a:gd name="T46" fmla="*/ 401 w 470"/>
                    <a:gd name="T47" fmla="*/ 227 h 409"/>
                    <a:gd name="T48" fmla="*/ 412 w 470"/>
                    <a:gd name="T49" fmla="*/ 243 h 409"/>
                    <a:gd name="T50" fmla="*/ 415 w 470"/>
                    <a:gd name="T51" fmla="*/ 256 h 409"/>
                    <a:gd name="T52" fmla="*/ 427 w 470"/>
                    <a:gd name="T53" fmla="*/ 274 h 409"/>
                    <a:gd name="T54" fmla="*/ 386 w 470"/>
                    <a:gd name="T55" fmla="*/ 309 h 409"/>
                    <a:gd name="T56" fmla="*/ 378 w 470"/>
                    <a:gd name="T57" fmla="*/ 334 h 409"/>
                    <a:gd name="T58" fmla="*/ 381 w 470"/>
                    <a:gd name="T59" fmla="*/ 348 h 409"/>
                    <a:gd name="T60" fmla="*/ 381 w 470"/>
                    <a:gd name="T61" fmla="*/ 361 h 409"/>
                    <a:gd name="T62" fmla="*/ 7 w 470"/>
                    <a:gd name="T63" fmla="*/ 251 h 409"/>
                    <a:gd name="T64" fmla="*/ 9 w 470"/>
                    <a:gd name="T65" fmla="*/ 239 h 409"/>
                    <a:gd name="T66" fmla="*/ 12 w 470"/>
                    <a:gd name="T67" fmla="*/ 226 h 409"/>
                    <a:gd name="T68" fmla="*/ 21 w 470"/>
                    <a:gd name="T69" fmla="*/ 192 h 409"/>
                    <a:gd name="T70" fmla="*/ 14 w 470"/>
                    <a:gd name="T71" fmla="*/ 180 h 409"/>
                    <a:gd name="T72" fmla="*/ 51 w 470"/>
                    <a:gd name="T73" fmla="*/ 148 h 409"/>
                    <a:gd name="T74" fmla="*/ 62 w 470"/>
                    <a:gd name="T75" fmla="*/ 148 h 409"/>
                    <a:gd name="T76" fmla="*/ 71 w 470"/>
                    <a:gd name="T77" fmla="*/ 146 h 409"/>
                    <a:gd name="T78" fmla="*/ 71 w 470"/>
                    <a:gd name="T79" fmla="*/ 138 h 409"/>
                    <a:gd name="T80" fmla="*/ 62 w 470"/>
                    <a:gd name="T81" fmla="*/ 137 h 409"/>
                    <a:gd name="T82" fmla="*/ 56 w 470"/>
                    <a:gd name="T83" fmla="*/ 133 h 409"/>
                    <a:gd name="T84" fmla="*/ 55 w 470"/>
                    <a:gd name="T85" fmla="*/ 125 h 409"/>
                    <a:gd name="T86" fmla="*/ 52 w 470"/>
                    <a:gd name="T87" fmla="*/ 120 h 409"/>
                    <a:gd name="T88" fmla="*/ 47 w 470"/>
                    <a:gd name="T89" fmla="*/ 119 h 409"/>
                    <a:gd name="T90" fmla="*/ 45 w 470"/>
                    <a:gd name="T91" fmla="*/ 114 h 409"/>
                    <a:gd name="T92" fmla="*/ 38 w 470"/>
                    <a:gd name="T93" fmla="*/ 110 h 409"/>
                    <a:gd name="T94" fmla="*/ 30 w 470"/>
                    <a:gd name="T95" fmla="*/ 109 h 409"/>
                    <a:gd name="T96" fmla="*/ 35 w 470"/>
                    <a:gd name="T97" fmla="*/ 105 h 409"/>
                    <a:gd name="T98" fmla="*/ 33 w 470"/>
                    <a:gd name="T99" fmla="*/ 94 h 409"/>
                    <a:gd name="T100" fmla="*/ 24 w 470"/>
                    <a:gd name="T101" fmla="*/ 88 h 409"/>
                    <a:gd name="T102" fmla="*/ 15 w 470"/>
                    <a:gd name="T103" fmla="*/ 83 h 409"/>
                    <a:gd name="T104" fmla="*/ 14 w 470"/>
                    <a:gd name="T105" fmla="*/ 67 h 409"/>
                    <a:gd name="T106" fmla="*/ 11 w 470"/>
                    <a:gd name="T107" fmla="*/ 57 h 409"/>
                    <a:gd name="T108" fmla="*/ 16 w 470"/>
                    <a:gd name="T109" fmla="*/ 51 h 409"/>
                    <a:gd name="T110" fmla="*/ 13 w 470"/>
                    <a:gd name="T111" fmla="*/ 42 h 409"/>
                    <a:gd name="T112" fmla="*/ 6 w 470"/>
                    <a:gd name="T113" fmla="*/ 36 h 409"/>
                    <a:gd name="T114" fmla="*/ 0 w 470"/>
                    <a:gd name="T115" fmla="*/ 29 h 409"/>
                    <a:gd name="T116" fmla="*/ 6 w 470"/>
                    <a:gd name="T117" fmla="*/ 18 h 409"/>
                    <a:gd name="T118" fmla="*/ 15 w 470"/>
                    <a:gd name="T119" fmla="*/ 18 h 409"/>
                    <a:gd name="T120" fmla="*/ 14 w 470"/>
                    <a:gd name="T121" fmla="*/ 6 h 409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470"/>
                    <a:gd name="T184" fmla="*/ 0 h 409"/>
                    <a:gd name="T185" fmla="*/ 470 w 470"/>
                    <a:gd name="T186" fmla="*/ 409 h 409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470" h="409">
                      <a:moveTo>
                        <a:pt x="19" y="1"/>
                      </a:moveTo>
                      <a:lnTo>
                        <a:pt x="20" y="1"/>
                      </a:lnTo>
                      <a:lnTo>
                        <a:pt x="20" y="0"/>
                      </a:lnTo>
                      <a:lnTo>
                        <a:pt x="22" y="2"/>
                      </a:lnTo>
                      <a:lnTo>
                        <a:pt x="23" y="2"/>
                      </a:lnTo>
                      <a:lnTo>
                        <a:pt x="24" y="3"/>
                      </a:lnTo>
                      <a:lnTo>
                        <a:pt x="26" y="4"/>
                      </a:lnTo>
                      <a:lnTo>
                        <a:pt x="29" y="6"/>
                      </a:lnTo>
                      <a:lnTo>
                        <a:pt x="35" y="9"/>
                      </a:lnTo>
                      <a:lnTo>
                        <a:pt x="43" y="13"/>
                      </a:lnTo>
                      <a:lnTo>
                        <a:pt x="50" y="17"/>
                      </a:lnTo>
                      <a:lnTo>
                        <a:pt x="57" y="21"/>
                      </a:lnTo>
                      <a:lnTo>
                        <a:pt x="58" y="21"/>
                      </a:lnTo>
                      <a:lnTo>
                        <a:pt x="60" y="23"/>
                      </a:lnTo>
                      <a:lnTo>
                        <a:pt x="64" y="24"/>
                      </a:lnTo>
                      <a:lnTo>
                        <a:pt x="69" y="28"/>
                      </a:lnTo>
                      <a:lnTo>
                        <a:pt x="76" y="31"/>
                      </a:lnTo>
                      <a:lnTo>
                        <a:pt x="84" y="35"/>
                      </a:lnTo>
                      <a:lnTo>
                        <a:pt x="87" y="38"/>
                      </a:lnTo>
                      <a:lnTo>
                        <a:pt x="90" y="39"/>
                      </a:lnTo>
                      <a:lnTo>
                        <a:pt x="93" y="41"/>
                      </a:lnTo>
                      <a:lnTo>
                        <a:pt x="100" y="44"/>
                      </a:lnTo>
                      <a:lnTo>
                        <a:pt x="102" y="46"/>
                      </a:lnTo>
                      <a:lnTo>
                        <a:pt x="103" y="47"/>
                      </a:lnTo>
                      <a:lnTo>
                        <a:pt x="104" y="47"/>
                      </a:lnTo>
                      <a:lnTo>
                        <a:pt x="108" y="49"/>
                      </a:lnTo>
                      <a:lnTo>
                        <a:pt x="119" y="53"/>
                      </a:lnTo>
                      <a:lnTo>
                        <a:pt x="124" y="56"/>
                      </a:lnTo>
                      <a:lnTo>
                        <a:pt x="126" y="57"/>
                      </a:lnTo>
                      <a:lnTo>
                        <a:pt x="135" y="62"/>
                      </a:lnTo>
                      <a:lnTo>
                        <a:pt x="229" y="25"/>
                      </a:lnTo>
                      <a:lnTo>
                        <a:pt x="235" y="24"/>
                      </a:lnTo>
                      <a:lnTo>
                        <a:pt x="271" y="23"/>
                      </a:lnTo>
                      <a:lnTo>
                        <a:pt x="319" y="22"/>
                      </a:lnTo>
                      <a:lnTo>
                        <a:pt x="357" y="21"/>
                      </a:lnTo>
                      <a:lnTo>
                        <a:pt x="359" y="23"/>
                      </a:lnTo>
                      <a:lnTo>
                        <a:pt x="362" y="24"/>
                      </a:lnTo>
                      <a:lnTo>
                        <a:pt x="363" y="26"/>
                      </a:lnTo>
                      <a:lnTo>
                        <a:pt x="364" y="27"/>
                      </a:lnTo>
                      <a:lnTo>
                        <a:pt x="364" y="28"/>
                      </a:lnTo>
                      <a:lnTo>
                        <a:pt x="366" y="29"/>
                      </a:lnTo>
                      <a:lnTo>
                        <a:pt x="367" y="30"/>
                      </a:lnTo>
                      <a:lnTo>
                        <a:pt x="367" y="32"/>
                      </a:lnTo>
                      <a:lnTo>
                        <a:pt x="368" y="33"/>
                      </a:lnTo>
                      <a:lnTo>
                        <a:pt x="369" y="33"/>
                      </a:lnTo>
                      <a:lnTo>
                        <a:pt x="369" y="34"/>
                      </a:lnTo>
                      <a:lnTo>
                        <a:pt x="372" y="35"/>
                      </a:lnTo>
                      <a:lnTo>
                        <a:pt x="373" y="37"/>
                      </a:lnTo>
                      <a:lnTo>
                        <a:pt x="374" y="38"/>
                      </a:lnTo>
                      <a:lnTo>
                        <a:pt x="375" y="39"/>
                      </a:lnTo>
                      <a:lnTo>
                        <a:pt x="375" y="40"/>
                      </a:lnTo>
                      <a:lnTo>
                        <a:pt x="376" y="41"/>
                      </a:lnTo>
                      <a:lnTo>
                        <a:pt x="377" y="41"/>
                      </a:lnTo>
                      <a:lnTo>
                        <a:pt x="377" y="42"/>
                      </a:lnTo>
                      <a:lnTo>
                        <a:pt x="378" y="43"/>
                      </a:lnTo>
                      <a:lnTo>
                        <a:pt x="379" y="44"/>
                      </a:lnTo>
                      <a:lnTo>
                        <a:pt x="380" y="45"/>
                      </a:lnTo>
                      <a:lnTo>
                        <a:pt x="381" y="46"/>
                      </a:lnTo>
                      <a:lnTo>
                        <a:pt x="381" y="47"/>
                      </a:lnTo>
                      <a:lnTo>
                        <a:pt x="382" y="47"/>
                      </a:lnTo>
                      <a:lnTo>
                        <a:pt x="382" y="48"/>
                      </a:lnTo>
                      <a:lnTo>
                        <a:pt x="382" y="49"/>
                      </a:lnTo>
                      <a:lnTo>
                        <a:pt x="383" y="50"/>
                      </a:lnTo>
                      <a:lnTo>
                        <a:pt x="383" y="51"/>
                      </a:lnTo>
                      <a:lnTo>
                        <a:pt x="383" y="52"/>
                      </a:lnTo>
                      <a:lnTo>
                        <a:pt x="382" y="53"/>
                      </a:lnTo>
                      <a:lnTo>
                        <a:pt x="382" y="54"/>
                      </a:lnTo>
                      <a:lnTo>
                        <a:pt x="382" y="55"/>
                      </a:lnTo>
                      <a:lnTo>
                        <a:pt x="381" y="57"/>
                      </a:lnTo>
                      <a:lnTo>
                        <a:pt x="381" y="58"/>
                      </a:lnTo>
                      <a:lnTo>
                        <a:pt x="381" y="60"/>
                      </a:lnTo>
                      <a:lnTo>
                        <a:pt x="380" y="64"/>
                      </a:lnTo>
                      <a:lnTo>
                        <a:pt x="380" y="65"/>
                      </a:lnTo>
                      <a:lnTo>
                        <a:pt x="380" y="66"/>
                      </a:lnTo>
                      <a:lnTo>
                        <a:pt x="380" y="67"/>
                      </a:lnTo>
                      <a:lnTo>
                        <a:pt x="381" y="70"/>
                      </a:lnTo>
                      <a:lnTo>
                        <a:pt x="381" y="71"/>
                      </a:lnTo>
                      <a:lnTo>
                        <a:pt x="382" y="71"/>
                      </a:lnTo>
                      <a:lnTo>
                        <a:pt x="382" y="72"/>
                      </a:lnTo>
                      <a:lnTo>
                        <a:pt x="382" y="73"/>
                      </a:lnTo>
                      <a:lnTo>
                        <a:pt x="383" y="74"/>
                      </a:lnTo>
                      <a:lnTo>
                        <a:pt x="383" y="75"/>
                      </a:lnTo>
                      <a:lnTo>
                        <a:pt x="386" y="79"/>
                      </a:lnTo>
                      <a:lnTo>
                        <a:pt x="387" y="80"/>
                      </a:lnTo>
                      <a:lnTo>
                        <a:pt x="387" y="81"/>
                      </a:lnTo>
                      <a:lnTo>
                        <a:pt x="388" y="81"/>
                      </a:lnTo>
                      <a:lnTo>
                        <a:pt x="388" y="82"/>
                      </a:lnTo>
                      <a:lnTo>
                        <a:pt x="388" y="83"/>
                      </a:lnTo>
                      <a:lnTo>
                        <a:pt x="389" y="83"/>
                      </a:lnTo>
                      <a:lnTo>
                        <a:pt x="389" y="84"/>
                      </a:lnTo>
                      <a:lnTo>
                        <a:pt x="392" y="87"/>
                      </a:lnTo>
                      <a:lnTo>
                        <a:pt x="396" y="89"/>
                      </a:lnTo>
                      <a:lnTo>
                        <a:pt x="396" y="90"/>
                      </a:lnTo>
                      <a:lnTo>
                        <a:pt x="397" y="90"/>
                      </a:lnTo>
                      <a:lnTo>
                        <a:pt x="397" y="91"/>
                      </a:lnTo>
                      <a:lnTo>
                        <a:pt x="399" y="93"/>
                      </a:lnTo>
                      <a:lnTo>
                        <a:pt x="400" y="93"/>
                      </a:lnTo>
                      <a:lnTo>
                        <a:pt x="401" y="93"/>
                      </a:lnTo>
                      <a:lnTo>
                        <a:pt x="407" y="99"/>
                      </a:lnTo>
                      <a:lnTo>
                        <a:pt x="411" y="101"/>
                      </a:lnTo>
                      <a:lnTo>
                        <a:pt x="412" y="102"/>
                      </a:lnTo>
                      <a:lnTo>
                        <a:pt x="414" y="102"/>
                      </a:lnTo>
                      <a:lnTo>
                        <a:pt x="418" y="102"/>
                      </a:lnTo>
                      <a:lnTo>
                        <a:pt x="421" y="103"/>
                      </a:lnTo>
                      <a:lnTo>
                        <a:pt x="422" y="104"/>
                      </a:lnTo>
                      <a:lnTo>
                        <a:pt x="423" y="104"/>
                      </a:lnTo>
                      <a:lnTo>
                        <a:pt x="424" y="104"/>
                      </a:lnTo>
                      <a:lnTo>
                        <a:pt x="424" y="105"/>
                      </a:lnTo>
                      <a:lnTo>
                        <a:pt x="426" y="105"/>
                      </a:lnTo>
                      <a:lnTo>
                        <a:pt x="427" y="105"/>
                      </a:lnTo>
                      <a:lnTo>
                        <a:pt x="427" y="106"/>
                      </a:lnTo>
                      <a:lnTo>
                        <a:pt x="427" y="107"/>
                      </a:lnTo>
                      <a:lnTo>
                        <a:pt x="427" y="108"/>
                      </a:lnTo>
                      <a:lnTo>
                        <a:pt x="427" y="109"/>
                      </a:lnTo>
                      <a:lnTo>
                        <a:pt x="427" y="110"/>
                      </a:lnTo>
                      <a:lnTo>
                        <a:pt x="427" y="111"/>
                      </a:lnTo>
                      <a:lnTo>
                        <a:pt x="426" y="111"/>
                      </a:lnTo>
                      <a:lnTo>
                        <a:pt x="425" y="111"/>
                      </a:lnTo>
                      <a:lnTo>
                        <a:pt x="425" y="112"/>
                      </a:lnTo>
                      <a:lnTo>
                        <a:pt x="424" y="112"/>
                      </a:lnTo>
                      <a:lnTo>
                        <a:pt x="423" y="113"/>
                      </a:lnTo>
                      <a:lnTo>
                        <a:pt x="424" y="114"/>
                      </a:lnTo>
                      <a:lnTo>
                        <a:pt x="424" y="115"/>
                      </a:lnTo>
                      <a:lnTo>
                        <a:pt x="424" y="116"/>
                      </a:lnTo>
                      <a:lnTo>
                        <a:pt x="425" y="116"/>
                      </a:lnTo>
                      <a:lnTo>
                        <a:pt x="426" y="116"/>
                      </a:lnTo>
                      <a:lnTo>
                        <a:pt x="427" y="116"/>
                      </a:lnTo>
                      <a:lnTo>
                        <a:pt x="427" y="117"/>
                      </a:lnTo>
                      <a:lnTo>
                        <a:pt x="428" y="117"/>
                      </a:lnTo>
                      <a:lnTo>
                        <a:pt x="429" y="117"/>
                      </a:lnTo>
                      <a:lnTo>
                        <a:pt x="429" y="116"/>
                      </a:lnTo>
                      <a:lnTo>
                        <a:pt x="430" y="116"/>
                      </a:lnTo>
                      <a:lnTo>
                        <a:pt x="430" y="117"/>
                      </a:lnTo>
                      <a:lnTo>
                        <a:pt x="431" y="117"/>
                      </a:lnTo>
                      <a:lnTo>
                        <a:pt x="431" y="116"/>
                      </a:lnTo>
                      <a:lnTo>
                        <a:pt x="432" y="116"/>
                      </a:lnTo>
                      <a:lnTo>
                        <a:pt x="433" y="116"/>
                      </a:lnTo>
                      <a:lnTo>
                        <a:pt x="433" y="115"/>
                      </a:lnTo>
                      <a:lnTo>
                        <a:pt x="433" y="114"/>
                      </a:lnTo>
                      <a:lnTo>
                        <a:pt x="433" y="113"/>
                      </a:lnTo>
                      <a:lnTo>
                        <a:pt x="433" y="114"/>
                      </a:lnTo>
                      <a:lnTo>
                        <a:pt x="434" y="114"/>
                      </a:lnTo>
                      <a:lnTo>
                        <a:pt x="435" y="114"/>
                      </a:lnTo>
                      <a:lnTo>
                        <a:pt x="436" y="114"/>
                      </a:lnTo>
                      <a:lnTo>
                        <a:pt x="437" y="114"/>
                      </a:lnTo>
                      <a:lnTo>
                        <a:pt x="437" y="115"/>
                      </a:lnTo>
                      <a:lnTo>
                        <a:pt x="437" y="116"/>
                      </a:lnTo>
                      <a:lnTo>
                        <a:pt x="436" y="117"/>
                      </a:lnTo>
                      <a:lnTo>
                        <a:pt x="437" y="117"/>
                      </a:lnTo>
                      <a:lnTo>
                        <a:pt x="437" y="118"/>
                      </a:lnTo>
                      <a:lnTo>
                        <a:pt x="437" y="119"/>
                      </a:lnTo>
                      <a:lnTo>
                        <a:pt x="438" y="119"/>
                      </a:lnTo>
                      <a:lnTo>
                        <a:pt x="439" y="120"/>
                      </a:lnTo>
                      <a:lnTo>
                        <a:pt x="440" y="120"/>
                      </a:lnTo>
                      <a:lnTo>
                        <a:pt x="440" y="121"/>
                      </a:lnTo>
                      <a:lnTo>
                        <a:pt x="440" y="120"/>
                      </a:lnTo>
                      <a:lnTo>
                        <a:pt x="441" y="120"/>
                      </a:lnTo>
                      <a:lnTo>
                        <a:pt x="442" y="120"/>
                      </a:lnTo>
                      <a:lnTo>
                        <a:pt x="443" y="119"/>
                      </a:lnTo>
                      <a:lnTo>
                        <a:pt x="443" y="118"/>
                      </a:lnTo>
                      <a:lnTo>
                        <a:pt x="443" y="117"/>
                      </a:lnTo>
                      <a:lnTo>
                        <a:pt x="444" y="117"/>
                      </a:lnTo>
                      <a:lnTo>
                        <a:pt x="445" y="117"/>
                      </a:lnTo>
                      <a:lnTo>
                        <a:pt x="446" y="117"/>
                      </a:lnTo>
                      <a:lnTo>
                        <a:pt x="447" y="117"/>
                      </a:lnTo>
                      <a:lnTo>
                        <a:pt x="448" y="117"/>
                      </a:lnTo>
                      <a:lnTo>
                        <a:pt x="449" y="117"/>
                      </a:lnTo>
                      <a:lnTo>
                        <a:pt x="449" y="118"/>
                      </a:lnTo>
                      <a:lnTo>
                        <a:pt x="448" y="119"/>
                      </a:lnTo>
                      <a:lnTo>
                        <a:pt x="447" y="119"/>
                      </a:lnTo>
                      <a:lnTo>
                        <a:pt x="446" y="119"/>
                      </a:lnTo>
                      <a:lnTo>
                        <a:pt x="446" y="120"/>
                      </a:lnTo>
                      <a:lnTo>
                        <a:pt x="446" y="121"/>
                      </a:lnTo>
                      <a:lnTo>
                        <a:pt x="447" y="122"/>
                      </a:lnTo>
                      <a:lnTo>
                        <a:pt x="448" y="122"/>
                      </a:lnTo>
                      <a:lnTo>
                        <a:pt x="448" y="123"/>
                      </a:lnTo>
                      <a:lnTo>
                        <a:pt x="448" y="124"/>
                      </a:lnTo>
                      <a:lnTo>
                        <a:pt x="449" y="124"/>
                      </a:lnTo>
                      <a:lnTo>
                        <a:pt x="450" y="125"/>
                      </a:lnTo>
                      <a:lnTo>
                        <a:pt x="450" y="124"/>
                      </a:lnTo>
                      <a:lnTo>
                        <a:pt x="451" y="124"/>
                      </a:lnTo>
                      <a:lnTo>
                        <a:pt x="452" y="123"/>
                      </a:lnTo>
                      <a:lnTo>
                        <a:pt x="453" y="123"/>
                      </a:lnTo>
                      <a:lnTo>
                        <a:pt x="453" y="122"/>
                      </a:lnTo>
                      <a:lnTo>
                        <a:pt x="454" y="122"/>
                      </a:lnTo>
                      <a:lnTo>
                        <a:pt x="455" y="122"/>
                      </a:lnTo>
                      <a:lnTo>
                        <a:pt x="455" y="123"/>
                      </a:lnTo>
                      <a:lnTo>
                        <a:pt x="456" y="123"/>
                      </a:lnTo>
                      <a:lnTo>
                        <a:pt x="456" y="124"/>
                      </a:lnTo>
                      <a:lnTo>
                        <a:pt x="456" y="125"/>
                      </a:lnTo>
                      <a:lnTo>
                        <a:pt x="456" y="126"/>
                      </a:lnTo>
                      <a:lnTo>
                        <a:pt x="457" y="126"/>
                      </a:lnTo>
                      <a:lnTo>
                        <a:pt x="458" y="126"/>
                      </a:lnTo>
                      <a:lnTo>
                        <a:pt x="459" y="126"/>
                      </a:lnTo>
                      <a:lnTo>
                        <a:pt x="460" y="126"/>
                      </a:lnTo>
                      <a:lnTo>
                        <a:pt x="460" y="127"/>
                      </a:lnTo>
                      <a:lnTo>
                        <a:pt x="461" y="128"/>
                      </a:lnTo>
                      <a:lnTo>
                        <a:pt x="461" y="129"/>
                      </a:lnTo>
                      <a:lnTo>
                        <a:pt x="462" y="130"/>
                      </a:lnTo>
                      <a:lnTo>
                        <a:pt x="463" y="131"/>
                      </a:lnTo>
                      <a:lnTo>
                        <a:pt x="464" y="131"/>
                      </a:lnTo>
                      <a:lnTo>
                        <a:pt x="465" y="131"/>
                      </a:lnTo>
                      <a:lnTo>
                        <a:pt x="465" y="132"/>
                      </a:lnTo>
                      <a:lnTo>
                        <a:pt x="466" y="132"/>
                      </a:lnTo>
                      <a:lnTo>
                        <a:pt x="467" y="133"/>
                      </a:lnTo>
                      <a:lnTo>
                        <a:pt x="468" y="133"/>
                      </a:lnTo>
                      <a:lnTo>
                        <a:pt x="468" y="134"/>
                      </a:lnTo>
                      <a:lnTo>
                        <a:pt x="469" y="134"/>
                      </a:lnTo>
                      <a:lnTo>
                        <a:pt x="470" y="134"/>
                      </a:lnTo>
                      <a:lnTo>
                        <a:pt x="470" y="135"/>
                      </a:lnTo>
                      <a:lnTo>
                        <a:pt x="470" y="136"/>
                      </a:lnTo>
                      <a:lnTo>
                        <a:pt x="470" y="137"/>
                      </a:lnTo>
                      <a:lnTo>
                        <a:pt x="470" y="138"/>
                      </a:lnTo>
                      <a:lnTo>
                        <a:pt x="470" y="139"/>
                      </a:lnTo>
                      <a:lnTo>
                        <a:pt x="470" y="140"/>
                      </a:lnTo>
                      <a:lnTo>
                        <a:pt x="469" y="141"/>
                      </a:lnTo>
                      <a:lnTo>
                        <a:pt x="469" y="142"/>
                      </a:lnTo>
                      <a:lnTo>
                        <a:pt x="468" y="143"/>
                      </a:lnTo>
                      <a:lnTo>
                        <a:pt x="468" y="144"/>
                      </a:lnTo>
                      <a:lnTo>
                        <a:pt x="468" y="146"/>
                      </a:lnTo>
                      <a:lnTo>
                        <a:pt x="467" y="147"/>
                      </a:lnTo>
                      <a:lnTo>
                        <a:pt x="467" y="148"/>
                      </a:lnTo>
                      <a:lnTo>
                        <a:pt x="467" y="149"/>
                      </a:lnTo>
                      <a:lnTo>
                        <a:pt x="466" y="150"/>
                      </a:lnTo>
                      <a:lnTo>
                        <a:pt x="465" y="152"/>
                      </a:lnTo>
                      <a:lnTo>
                        <a:pt x="465" y="153"/>
                      </a:lnTo>
                      <a:lnTo>
                        <a:pt x="464" y="154"/>
                      </a:lnTo>
                      <a:lnTo>
                        <a:pt x="464" y="155"/>
                      </a:lnTo>
                      <a:lnTo>
                        <a:pt x="463" y="156"/>
                      </a:lnTo>
                      <a:lnTo>
                        <a:pt x="462" y="157"/>
                      </a:lnTo>
                      <a:lnTo>
                        <a:pt x="462" y="158"/>
                      </a:lnTo>
                      <a:lnTo>
                        <a:pt x="461" y="159"/>
                      </a:lnTo>
                      <a:lnTo>
                        <a:pt x="461" y="160"/>
                      </a:lnTo>
                      <a:lnTo>
                        <a:pt x="460" y="161"/>
                      </a:lnTo>
                      <a:lnTo>
                        <a:pt x="459" y="161"/>
                      </a:lnTo>
                      <a:lnTo>
                        <a:pt x="459" y="162"/>
                      </a:lnTo>
                      <a:lnTo>
                        <a:pt x="458" y="162"/>
                      </a:lnTo>
                      <a:lnTo>
                        <a:pt x="456" y="163"/>
                      </a:lnTo>
                      <a:lnTo>
                        <a:pt x="455" y="164"/>
                      </a:lnTo>
                      <a:lnTo>
                        <a:pt x="454" y="164"/>
                      </a:lnTo>
                      <a:lnTo>
                        <a:pt x="453" y="164"/>
                      </a:lnTo>
                      <a:lnTo>
                        <a:pt x="452" y="165"/>
                      </a:lnTo>
                      <a:lnTo>
                        <a:pt x="450" y="165"/>
                      </a:lnTo>
                      <a:lnTo>
                        <a:pt x="449" y="165"/>
                      </a:lnTo>
                      <a:lnTo>
                        <a:pt x="448" y="165"/>
                      </a:lnTo>
                      <a:lnTo>
                        <a:pt x="447" y="166"/>
                      </a:lnTo>
                      <a:lnTo>
                        <a:pt x="445" y="166"/>
                      </a:lnTo>
                      <a:lnTo>
                        <a:pt x="441" y="166"/>
                      </a:lnTo>
                      <a:lnTo>
                        <a:pt x="440" y="166"/>
                      </a:lnTo>
                      <a:lnTo>
                        <a:pt x="439" y="166"/>
                      </a:lnTo>
                      <a:lnTo>
                        <a:pt x="437" y="166"/>
                      </a:lnTo>
                      <a:lnTo>
                        <a:pt x="434" y="166"/>
                      </a:lnTo>
                      <a:lnTo>
                        <a:pt x="433" y="166"/>
                      </a:lnTo>
                      <a:lnTo>
                        <a:pt x="432" y="166"/>
                      </a:lnTo>
                      <a:lnTo>
                        <a:pt x="427" y="166"/>
                      </a:lnTo>
                      <a:lnTo>
                        <a:pt x="425" y="166"/>
                      </a:lnTo>
                      <a:lnTo>
                        <a:pt x="421" y="165"/>
                      </a:lnTo>
                      <a:lnTo>
                        <a:pt x="420" y="165"/>
                      </a:lnTo>
                      <a:lnTo>
                        <a:pt x="419" y="165"/>
                      </a:lnTo>
                      <a:lnTo>
                        <a:pt x="418" y="165"/>
                      </a:lnTo>
                      <a:lnTo>
                        <a:pt x="416" y="165"/>
                      </a:lnTo>
                      <a:lnTo>
                        <a:pt x="415" y="166"/>
                      </a:lnTo>
                      <a:lnTo>
                        <a:pt x="414" y="166"/>
                      </a:lnTo>
                      <a:lnTo>
                        <a:pt x="413" y="166"/>
                      </a:lnTo>
                      <a:lnTo>
                        <a:pt x="412" y="166"/>
                      </a:lnTo>
                      <a:lnTo>
                        <a:pt x="410" y="166"/>
                      </a:lnTo>
                      <a:lnTo>
                        <a:pt x="410" y="165"/>
                      </a:lnTo>
                      <a:lnTo>
                        <a:pt x="408" y="165"/>
                      </a:lnTo>
                      <a:lnTo>
                        <a:pt x="407" y="164"/>
                      </a:lnTo>
                      <a:lnTo>
                        <a:pt x="406" y="164"/>
                      </a:lnTo>
                      <a:lnTo>
                        <a:pt x="405" y="164"/>
                      </a:lnTo>
                      <a:lnTo>
                        <a:pt x="404" y="164"/>
                      </a:lnTo>
                      <a:lnTo>
                        <a:pt x="403" y="163"/>
                      </a:lnTo>
                      <a:lnTo>
                        <a:pt x="401" y="163"/>
                      </a:lnTo>
                      <a:lnTo>
                        <a:pt x="400" y="163"/>
                      </a:lnTo>
                      <a:lnTo>
                        <a:pt x="399" y="163"/>
                      </a:lnTo>
                      <a:lnTo>
                        <a:pt x="398" y="163"/>
                      </a:lnTo>
                      <a:lnTo>
                        <a:pt x="396" y="163"/>
                      </a:lnTo>
                      <a:lnTo>
                        <a:pt x="393" y="163"/>
                      </a:lnTo>
                      <a:lnTo>
                        <a:pt x="392" y="163"/>
                      </a:lnTo>
                      <a:lnTo>
                        <a:pt x="391" y="163"/>
                      </a:lnTo>
                      <a:lnTo>
                        <a:pt x="390" y="164"/>
                      </a:lnTo>
                      <a:lnTo>
                        <a:pt x="389" y="164"/>
                      </a:lnTo>
                      <a:lnTo>
                        <a:pt x="388" y="164"/>
                      </a:lnTo>
                      <a:lnTo>
                        <a:pt x="387" y="165"/>
                      </a:lnTo>
                      <a:lnTo>
                        <a:pt x="386" y="166"/>
                      </a:lnTo>
                      <a:lnTo>
                        <a:pt x="386" y="167"/>
                      </a:lnTo>
                      <a:lnTo>
                        <a:pt x="385" y="167"/>
                      </a:lnTo>
                      <a:lnTo>
                        <a:pt x="385" y="168"/>
                      </a:lnTo>
                      <a:lnTo>
                        <a:pt x="384" y="169"/>
                      </a:lnTo>
                      <a:lnTo>
                        <a:pt x="383" y="170"/>
                      </a:lnTo>
                      <a:lnTo>
                        <a:pt x="383" y="171"/>
                      </a:lnTo>
                      <a:lnTo>
                        <a:pt x="383" y="173"/>
                      </a:lnTo>
                      <a:lnTo>
                        <a:pt x="383" y="175"/>
                      </a:lnTo>
                      <a:lnTo>
                        <a:pt x="383" y="177"/>
                      </a:lnTo>
                      <a:lnTo>
                        <a:pt x="383" y="178"/>
                      </a:lnTo>
                      <a:lnTo>
                        <a:pt x="384" y="180"/>
                      </a:lnTo>
                      <a:lnTo>
                        <a:pt x="384" y="181"/>
                      </a:lnTo>
                      <a:lnTo>
                        <a:pt x="384" y="182"/>
                      </a:lnTo>
                      <a:lnTo>
                        <a:pt x="385" y="182"/>
                      </a:lnTo>
                      <a:lnTo>
                        <a:pt x="385" y="183"/>
                      </a:lnTo>
                      <a:lnTo>
                        <a:pt x="386" y="184"/>
                      </a:lnTo>
                      <a:lnTo>
                        <a:pt x="386" y="185"/>
                      </a:lnTo>
                      <a:lnTo>
                        <a:pt x="386" y="186"/>
                      </a:lnTo>
                      <a:lnTo>
                        <a:pt x="387" y="186"/>
                      </a:lnTo>
                      <a:lnTo>
                        <a:pt x="388" y="186"/>
                      </a:lnTo>
                      <a:lnTo>
                        <a:pt x="389" y="187"/>
                      </a:lnTo>
                      <a:lnTo>
                        <a:pt x="390" y="187"/>
                      </a:lnTo>
                      <a:lnTo>
                        <a:pt x="391" y="188"/>
                      </a:lnTo>
                      <a:lnTo>
                        <a:pt x="392" y="188"/>
                      </a:lnTo>
                      <a:lnTo>
                        <a:pt x="392" y="189"/>
                      </a:lnTo>
                      <a:lnTo>
                        <a:pt x="394" y="189"/>
                      </a:lnTo>
                      <a:lnTo>
                        <a:pt x="395" y="190"/>
                      </a:lnTo>
                      <a:lnTo>
                        <a:pt x="397" y="190"/>
                      </a:lnTo>
                      <a:lnTo>
                        <a:pt x="398" y="191"/>
                      </a:lnTo>
                      <a:lnTo>
                        <a:pt x="398" y="192"/>
                      </a:lnTo>
                      <a:lnTo>
                        <a:pt x="399" y="192"/>
                      </a:lnTo>
                      <a:lnTo>
                        <a:pt x="399" y="193"/>
                      </a:lnTo>
                      <a:lnTo>
                        <a:pt x="399" y="194"/>
                      </a:lnTo>
                      <a:lnTo>
                        <a:pt x="399" y="195"/>
                      </a:lnTo>
                      <a:lnTo>
                        <a:pt x="399" y="196"/>
                      </a:lnTo>
                      <a:lnTo>
                        <a:pt x="399" y="197"/>
                      </a:lnTo>
                      <a:lnTo>
                        <a:pt x="398" y="198"/>
                      </a:lnTo>
                      <a:lnTo>
                        <a:pt x="398" y="199"/>
                      </a:lnTo>
                      <a:lnTo>
                        <a:pt x="398" y="200"/>
                      </a:lnTo>
                      <a:lnTo>
                        <a:pt x="398" y="201"/>
                      </a:lnTo>
                      <a:lnTo>
                        <a:pt x="398" y="202"/>
                      </a:lnTo>
                      <a:lnTo>
                        <a:pt x="398" y="203"/>
                      </a:lnTo>
                      <a:lnTo>
                        <a:pt x="398" y="204"/>
                      </a:lnTo>
                      <a:lnTo>
                        <a:pt x="398" y="205"/>
                      </a:lnTo>
                      <a:lnTo>
                        <a:pt x="398" y="206"/>
                      </a:lnTo>
                      <a:lnTo>
                        <a:pt x="398" y="207"/>
                      </a:lnTo>
                      <a:lnTo>
                        <a:pt x="398" y="208"/>
                      </a:lnTo>
                      <a:lnTo>
                        <a:pt x="398" y="210"/>
                      </a:lnTo>
                      <a:lnTo>
                        <a:pt x="398" y="211"/>
                      </a:lnTo>
                      <a:lnTo>
                        <a:pt x="398" y="212"/>
                      </a:lnTo>
                      <a:lnTo>
                        <a:pt x="397" y="213"/>
                      </a:lnTo>
                      <a:lnTo>
                        <a:pt x="397" y="214"/>
                      </a:lnTo>
                      <a:lnTo>
                        <a:pt x="397" y="215"/>
                      </a:lnTo>
                      <a:lnTo>
                        <a:pt x="396" y="215"/>
                      </a:lnTo>
                      <a:lnTo>
                        <a:pt x="396" y="217"/>
                      </a:lnTo>
                      <a:lnTo>
                        <a:pt x="396" y="218"/>
                      </a:lnTo>
                      <a:lnTo>
                        <a:pt x="397" y="219"/>
                      </a:lnTo>
                      <a:lnTo>
                        <a:pt x="397" y="220"/>
                      </a:lnTo>
                      <a:lnTo>
                        <a:pt x="397" y="221"/>
                      </a:lnTo>
                      <a:lnTo>
                        <a:pt x="398" y="221"/>
                      </a:lnTo>
                      <a:lnTo>
                        <a:pt x="398" y="222"/>
                      </a:lnTo>
                      <a:lnTo>
                        <a:pt x="398" y="223"/>
                      </a:lnTo>
                      <a:lnTo>
                        <a:pt x="398" y="224"/>
                      </a:lnTo>
                      <a:lnTo>
                        <a:pt x="399" y="225"/>
                      </a:lnTo>
                      <a:lnTo>
                        <a:pt x="399" y="226"/>
                      </a:lnTo>
                      <a:lnTo>
                        <a:pt x="400" y="227"/>
                      </a:lnTo>
                      <a:lnTo>
                        <a:pt x="401" y="227"/>
                      </a:lnTo>
                      <a:lnTo>
                        <a:pt x="401" y="229"/>
                      </a:lnTo>
                      <a:lnTo>
                        <a:pt x="402" y="230"/>
                      </a:lnTo>
                      <a:lnTo>
                        <a:pt x="403" y="231"/>
                      </a:lnTo>
                      <a:lnTo>
                        <a:pt x="404" y="232"/>
                      </a:lnTo>
                      <a:lnTo>
                        <a:pt x="404" y="233"/>
                      </a:lnTo>
                      <a:lnTo>
                        <a:pt x="405" y="233"/>
                      </a:lnTo>
                      <a:lnTo>
                        <a:pt x="406" y="234"/>
                      </a:lnTo>
                      <a:lnTo>
                        <a:pt x="407" y="235"/>
                      </a:lnTo>
                      <a:lnTo>
                        <a:pt x="408" y="236"/>
                      </a:lnTo>
                      <a:lnTo>
                        <a:pt x="409" y="237"/>
                      </a:lnTo>
                      <a:lnTo>
                        <a:pt x="410" y="238"/>
                      </a:lnTo>
                      <a:lnTo>
                        <a:pt x="410" y="239"/>
                      </a:lnTo>
                      <a:lnTo>
                        <a:pt x="411" y="240"/>
                      </a:lnTo>
                      <a:lnTo>
                        <a:pt x="411" y="241"/>
                      </a:lnTo>
                      <a:lnTo>
                        <a:pt x="412" y="242"/>
                      </a:lnTo>
                      <a:lnTo>
                        <a:pt x="412" y="243"/>
                      </a:lnTo>
                      <a:lnTo>
                        <a:pt x="413" y="243"/>
                      </a:lnTo>
                      <a:lnTo>
                        <a:pt x="413" y="245"/>
                      </a:lnTo>
                      <a:lnTo>
                        <a:pt x="413" y="246"/>
                      </a:lnTo>
                      <a:lnTo>
                        <a:pt x="413" y="247"/>
                      </a:lnTo>
                      <a:lnTo>
                        <a:pt x="414" y="248"/>
                      </a:lnTo>
                      <a:lnTo>
                        <a:pt x="414" y="249"/>
                      </a:lnTo>
                      <a:lnTo>
                        <a:pt x="414" y="250"/>
                      </a:lnTo>
                      <a:lnTo>
                        <a:pt x="414" y="251"/>
                      </a:lnTo>
                      <a:lnTo>
                        <a:pt x="414" y="252"/>
                      </a:lnTo>
                      <a:lnTo>
                        <a:pt x="414" y="253"/>
                      </a:lnTo>
                      <a:lnTo>
                        <a:pt x="414" y="254"/>
                      </a:lnTo>
                      <a:lnTo>
                        <a:pt x="414" y="255"/>
                      </a:lnTo>
                      <a:lnTo>
                        <a:pt x="414" y="256"/>
                      </a:lnTo>
                      <a:lnTo>
                        <a:pt x="415" y="256"/>
                      </a:lnTo>
                      <a:lnTo>
                        <a:pt x="415" y="257"/>
                      </a:lnTo>
                      <a:lnTo>
                        <a:pt x="415" y="258"/>
                      </a:lnTo>
                      <a:lnTo>
                        <a:pt x="416" y="259"/>
                      </a:lnTo>
                      <a:lnTo>
                        <a:pt x="417" y="260"/>
                      </a:lnTo>
                      <a:lnTo>
                        <a:pt x="417" y="261"/>
                      </a:lnTo>
                      <a:lnTo>
                        <a:pt x="418" y="262"/>
                      </a:lnTo>
                      <a:lnTo>
                        <a:pt x="419" y="262"/>
                      </a:lnTo>
                      <a:lnTo>
                        <a:pt x="420" y="265"/>
                      </a:lnTo>
                      <a:lnTo>
                        <a:pt x="421" y="266"/>
                      </a:lnTo>
                      <a:lnTo>
                        <a:pt x="422" y="268"/>
                      </a:lnTo>
                      <a:lnTo>
                        <a:pt x="423" y="269"/>
                      </a:lnTo>
                      <a:lnTo>
                        <a:pt x="424" y="270"/>
                      </a:lnTo>
                      <a:lnTo>
                        <a:pt x="425" y="272"/>
                      </a:lnTo>
                      <a:lnTo>
                        <a:pt x="426" y="273"/>
                      </a:lnTo>
                      <a:lnTo>
                        <a:pt x="427" y="274"/>
                      </a:lnTo>
                      <a:lnTo>
                        <a:pt x="428" y="276"/>
                      </a:lnTo>
                      <a:lnTo>
                        <a:pt x="429" y="277"/>
                      </a:lnTo>
                      <a:lnTo>
                        <a:pt x="429" y="278"/>
                      </a:lnTo>
                      <a:lnTo>
                        <a:pt x="430" y="279"/>
                      </a:lnTo>
                      <a:lnTo>
                        <a:pt x="432" y="281"/>
                      </a:lnTo>
                      <a:lnTo>
                        <a:pt x="432" y="283"/>
                      </a:lnTo>
                      <a:lnTo>
                        <a:pt x="433" y="284"/>
                      </a:lnTo>
                      <a:lnTo>
                        <a:pt x="433" y="285"/>
                      </a:lnTo>
                      <a:lnTo>
                        <a:pt x="435" y="288"/>
                      </a:lnTo>
                      <a:lnTo>
                        <a:pt x="441" y="300"/>
                      </a:lnTo>
                      <a:lnTo>
                        <a:pt x="433" y="299"/>
                      </a:lnTo>
                      <a:lnTo>
                        <a:pt x="427" y="297"/>
                      </a:lnTo>
                      <a:lnTo>
                        <a:pt x="421" y="297"/>
                      </a:lnTo>
                      <a:lnTo>
                        <a:pt x="394" y="291"/>
                      </a:lnTo>
                      <a:lnTo>
                        <a:pt x="386" y="309"/>
                      </a:lnTo>
                      <a:lnTo>
                        <a:pt x="381" y="312"/>
                      </a:lnTo>
                      <a:lnTo>
                        <a:pt x="380" y="313"/>
                      </a:lnTo>
                      <a:lnTo>
                        <a:pt x="380" y="314"/>
                      </a:lnTo>
                      <a:lnTo>
                        <a:pt x="379" y="314"/>
                      </a:lnTo>
                      <a:lnTo>
                        <a:pt x="378" y="315"/>
                      </a:lnTo>
                      <a:lnTo>
                        <a:pt x="378" y="316"/>
                      </a:lnTo>
                      <a:lnTo>
                        <a:pt x="378" y="317"/>
                      </a:lnTo>
                      <a:lnTo>
                        <a:pt x="378" y="318"/>
                      </a:lnTo>
                      <a:lnTo>
                        <a:pt x="379" y="327"/>
                      </a:lnTo>
                      <a:lnTo>
                        <a:pt x="379" y="328"/>
                      </a:lnTo>
                      <a:lnTo>
                        <a:pt x="379" y="329"/>
                      </a:lnTo>
                      <a:lnTo>
                        <a:pt x="379" y="330"/>
                      </a:lnTo>
                      <a:lnTo>
                        <a:pt x="378" y="334"/>
                      </a:lnTo>
                      <a:lnTo>
                        <a:pt x="377" y="335"/>
                      </a:lnTo>
                      <a:lnTo>
                        <a:pt x="377" y="336"/>
                      </a:lnTo>
                      <a:lnTo>
                        <a:pt x="377" y="337"/>
                      </a:lnTo>
                      <a:lnTo>
                        <a:pt x="377" y="338"/>
                      </a:lnTo>
                      <a:lnTo>
                        <a:pt x="377" y="339"/>
                      </a:lnTo>
                      <a:lnTo>
                        <a:pt x="378" y="340"/>
                      </a:lnTo>
                      <a:lnTo>
                        <a:pt x="378" y="341"/>
                      </a:lnTo>
                      <a:lnTo>
                        <a:pt x="379" y="342"/>
                      </a:lnTo>
                      <a:lnTo>
                        <a:pt x="379" y="343"/>
                      </a:lnTo>
                      <a:lnTo>
                        <a:pt x="380" y="343"/>
                      </a:lnTo>
                      <a:lnTo>
                        <a:pt x="380" y="344"/>
                      </a:lnTo>
                      <a:lnTo>
                        <a:pt x="381" y="345"/>
                      </a:lnTo>
                      <a:lnTo>
                        <a:pt x="381" y="346"/>
                      </a:lnTo>
                      <a:lnTo>
                        <a:pt x="381" y="347"/>
                      </a:lnTo>
                      <a:lnTo>
                        <a:pt x="381" y="348"/>
                      </a:lnTo>
                      <a:lnTo>
                        <a:pt x="381" y="349"/>
                      </a:lnTo>
                      <a:lnTo>
                        <a:pt x="381" y="350"/>
                      </a:lnTo>
                      <a:lnTo>
                        <a:pt x="381" y="351"/>
                      </a:lnTo>
                      <a:lnTo>
                        <a:pt x="381" y="352"/>
                      </a:lnTo>
                      <a:lnTo>
                        <a:pt x="381" y="353"/>
                      </a:lnTo>
                      <a:lnTo>
                        <a:pt x="381" y="354"/>
                      </a:lnTo>
                      <a:lnTo>
                        <a:pt x="382" y="355"/>
                      </a:lnTo>
                      <a:lnTo>
                        <a:pt x="382" y="356"/>
                      </a:lnTo>
                      <a:lnTo>
                        <a:pt x="381" y="357"/>
                      </a:lnTo>
                      <a:lnTo>
                        <a:pt x="381" y="358"/>
                      </a:lnTo>
                      <a:lnTo>
                        <a:pt x="381" y="359"/>
                      </a:lnTo>
                      <a:lnTo>
                        <a:pt x="381" y="360"/>
                      </a:lnTo>
                      <a:lnTo>
                        <a:pt x="381" y="361"/>
                      </a:lnTo>
                      <a:lnTo>
                        <a:pt x="381" y="362"/>
                      </a:lnTo>
                      <a:lnTo>
                        <a:pt x="381" y="363"/>
                      </a:lnTo>
                      <a:lnTo>
                        <a:pt x="369" y="390"/>
                      </a:lnTo>
                      <a:lnTo>
                        <a:pt x="296" y="401"/>
                      </a:lnTo>
                      <a:lnTo>
                        <a:pt x="280" y="402"/>
                      </a:lnTo>
                      <a:lnTo>
                        <a:pt x="270" y="404"/>
                      </a:lnTo>
                      <a:lnTo>
                        <a:pt x="233" y="409"/>
                      </a:lnTo>
                      <a:lnTo>
                        <a:pt x="200" y="380"/>
                      </a:lnTo>
                      <a:lnTo>
                        <a:pt x="159" y="343"/>
                      </a:lnTo>
                      <a:lnTo>
                        <a:pt x="131" y="328"/>
                      </a:lnTo>
                      <a:lnTo>
                        <a:pt x="122" y="322"/>
                      </a:lnTo>
                      <a:lnTo>
                        <a:pt x="89" y="303"/>
                      </a:lnTo>
                      <a:lnTo>
                        <a:pt x="45" y="277"/>
                      </a:lnTo>
                      <a:lnTo>
                        <a:pt x="7" y="253"/>
                      </a:lnTo>
                      <a:lnTo>
                        <a:pt x="7" y="251"/>
                      </a:lnTo>
                      <a:lnTo>
                        <a:pt x="8" y="250"/>
                      </a:lnTo>
                      <a:lnTo>
                        <a:pt x="8" y="248"/>
                      </a:lnTo>
                      <a:lnTo>
                        <a:pt x="8" y="247"/>
                      </a:lnTo>
                      <a:lnTo>
                        <a:pt x="8" y="246"/>
                      </a:lnTo>
                      <a:lnTo>
                        <a:pt x="8" y="245"/>
                      </a:lnTo>
                      <a:lnTo>
                        <a:pt x="7" y="245"/>
                      </a:lnTo>
                      <a:lnTo>
                        <a:pt x="7" y="244"/>
                      </a:lnTo>
                      <a:lnTo>
                        <a:pt x="6" y="243"/>
                      </a:lnTo>
                      <a:lnTo>
                        <a:pt x="6" y="242"/>
                      </a:lnTo>
                      <a:lnTo>
                        <a:pt x="6" y="241"/>
                      </a:lnTo>
                      <a:lnTo>
                        <a:pt x="6" y="240"/>
                      </a:lnTo>
                      <a:lnTo>
                        <a:pt x="7" y="239"/>
                      </a:lnTo>
                      <a:lnTo>
                        <a:pt x="8" y="239"/>
                      </a:lnTo>
                      <a:lnTo>
                        <a:pt x="9" y="239"/>
                      </a:lnTo>
                      <a:lnTo>
                        <a:pt x="9" y="238"/>
                      </a:lnTo>
                      <a:lnTo>
                        <a:pt x="10" y="238"/>
                      </a:lnTo>
                      <a:lnTo>
                        <a:pt x="12" y="237"/>
                      </a:lnTo>
                      <a:lnTo>
                        <a:pt x="13" y="236"/>
                      </a:lnTo>
                      <a:lnTo>
                        <a:pt x="13" y="235"/>
                      </a:lnTo>
                      <a:lnTo>
                        <a:pt x="13" y="234"/>
                      </a:lnTo>
                      <a:lnTo>
                        <a:pt x="14" y="233"/>
                      </a:lnTo>
                      <a:lnTo>
                        <a:pt x="13" y="233"/>
                      </a:lnTo>
                      <a:lnTo>
                        <a:pt x="13" y="232"/>
                      </a:lnTo>
                      <a:lnTo>
                        <a:pt x="12" y="232"/>
                      </a:lnTo>
                      <a:lnTo>
                        <a:pt x="12" y="231"/>
                      </a:lnTo>
                      <a:lnTo>
                        <a:pt x="12" y="229"/>
                      </a:lnTo>
                      <a:lnTo>
                        <a:pt x="12" y="228"/>
                      </a:lnTo>
                      <a:lnTo>
                        <a:pt x="12" y="227"/>
                      </a:lnTo>
                      <a:lnTo>
                        <a:pt x="12" y="226"/>
                      </a:lnTo>
                      <a:lnTo>
                        <a:pt x="13" y="225"/>
                      </a:lnTo>
                      <a:lnTo>
                        <a:pt x="13" y="224"/>
                      </a:lnTo>
                      <a:lnTo>
                        <a:pt x="15" y="224"/>
                      </a:lnTo>
                      <a:lnTo>
                        <a:pt x="15" y="223"/>
                      </a:lnTo>
                      <a:lnTo>
                        <a:pt x="16" y="223"/>
                      </a:lnTo>
                      <a:lnTo>
                        <a:pt x="17" y="223"/>
                      </a:lnTo>
                      <a:lnTo>
                        <a:pt x="17" y="221"/>
                      </a:lnTo>
                      <a:lnTo>
                        <a:pt x="16" y="215"/>
                      </a:lnTo>
                      <a:lnTo>
                        <a:pt x="16" y="210"/>
                      </a:lnTo>
                      <a:lnTo>
                        <a:pt x="15" y="208"/>
                      </a:lnTo>
                      <a:lnTo>
                        <a:pt x="15" y="204"/>
                      </a:lnTo>
                      <a:lnTo>
                        <a:pt x="15" y="202"/>
                      </a:lnTo>
                      <a:lnTo>
                        <a:pt x="15" y="201"/>
                      </a:lnTo>
                      <a:lnTo>
                        <a:pt x="16" y="199"/>
                      </a:lnTo>
                      <a:lnTo>
                        <a:pt x="19" y="195"/>
                      </a:lnTo>
                      <a:lnTo>
                        <a:pt x="21" y="192"/>
                      </a:lnTo>
                      <a:lnTo>
                        <a:pt x="21" y="191"/>
                      </a:lnTo>
                      <a:lnTo>
                        <a:pt x="20" y="191"/>
                      </a:lnTo>
                      <a:lnTo>
                        <a:pt x="19" y="190"/>
                      </a:lnTo>
                      <a:lnTo>
                        <a:pt x="18" y="190"/>
                      </a:lnTo>
                      <a:lnTo>
                        <a:pt x="16" y="189"/>
                      </a:lnTo>
                      <a:lnTo>
                        <a:pt x="15" y="189"/>
                      </a:lnTo>
                      <a:lnTo>
                        <a:pt x="15" y="188"/>
                      </a:lnTo>
                      <a:lnTo>
                        <a:pt x="15" y="187"/>
                      </a:lnTo>
                      <a:lnTo>
                        <a:pt x="15" y="186"/>
                      </a:lnTo>
                      <a:lnTo>
                        <a:pt x="14" y="185"/>
                      </a:lnTo>
                      <a:lnTo>
                        <a:pt x="14" y="184"/>
                      </a:lnTo>
                      <a:lnTo>
                        <a:pt x="14" y="183"/>
                      </a:lnTo>
                      <a:lnTo>
                        <a:pt x="14" y="181"/>
                      </a:lnTo>
                      <a:lnTo>
                        <a:pt x="14" y="180"/>
                      </a:lnTo>
                      <a:lnTo>
                        <a:pt x="14" y="178"/>
                      </a:lnTo>
                      <a:lnTo>
                        <a:pt x="15" y="175"/>
                      </a:lnTo>
                      <a:lnTo>
                        <a:pt x="18" y="172"/>
                      </a:lnTo>
                      <a:lnTo>
                        <a:pt x="23" y="167"/>
                      </a:lnTo>
                      <a:lnTo>
                        <a:pt x="28" y="162"/>
                      </a:lnTo>
                      <a:lnTo>
                        <a:pt x="33" y="157"/>
                      </a:lnTo>
                      <a:lnTo>
                        <a:pt x="37" y="154"/>
                      </a:lnTo>
                      <a:lnTo>
                        <a:pt x="44" y="149"/>
                      </a:lnTo>
                      <a:lnTo>
                        <a:pt x="45" y="146"/>
                      </a:lnTo>
                      <a:lnTo>
                        <a:pt x="46" y="146"/>
                      </a:lnTo>
                      <a:lnTo>
                        <a:pt x="47" y="146"/>
                      </a:lnTo>
                      <a:lnTo>
                        <a:pt x="49" y="147"/>
                      </a:lnTo>
                      <a:lnTo>
                        <a:pt x="50" y="148"/>
                      </a:lnTo>
                      <a:lnTo>
                        <a:pt x="51" y="148"/>
                      </a:lnTo>
                      <a:lnTo>
                        <a:pt x="51" y="149"/>
                      </a:lnTo>
                      <a:lnTo>
                        <a:pt x="52" y="149"/>
                      </a:lnTo>
                      <a:lnTo>
                        <a:pt x="53" y="149"/>
                      </a:lnTo>
                      <a:lnTo>
                        <a:pt x="54" y="149"/>
                      </a:lnTo>
                      <a:lnTo>
                        <a:pt x="54" y="150"/>
                      </a:lnTo>
                      <a:lnTo>
                        <a:pt x="55" y="150"/>
                      </a:lnTo>
                      <a:lnTo>
                        <a:pt x="56" y="149"/>
                      </a:lnTo>
                      <a:lnTo>
                        <a:pt x="57" y="149"/>
                      </a:lnTo>
                      <a:lnTo>
                        <a:pt x="58" y="149"/>
                      </a:lnTo>
                      <a:lnTo>
                        <a:pt x="59" y="149"/>
                      </a:lnTo>
                      <a:lnTo>
                        <a:pt x="60" y="149"/>
                      </a:lnTo>
                      <a:lnTo>
                        <a:pt x="61" y="149"/>
                      </a:lnTo>
                      <a:lnTo>
                        <a:pt x="61" y="148"/>
                      </a:lnTo>
                      <a:lnTo>
                        <a:pt x="62" y="148"/>
                      </a:lnTo>
                      <a:lnTo>
                        <a:pt x="63" y="148"/>
                      </a:lnTo>
                      <a:lnTo>
                        <a:pt x="64" y="148"/>
                      </a:lnTo>
                      <a:lnTo>
                        <a:pt x="65" y="148"/>
                      </a:lnTo>
                      <a:lnTo>
                        <a:pt x="66" y="148"/>
                      </a:lnTo>
                      <a:lnTo>
                        <a:pt x="67" y="148"/>
                      </a:lnTo>
                      <a:lnTo>
                        <a:pt x="68" y="148"/>
                      </a:lnTo>
                      <a:lnTo>
                        <a:pt x="69" y="148"/>
                      </a:lnTo>
                      <a:lnTo>
                        <a:pt x="70" y="148"/>
                      </a:lnTo>
                      <a:lnTo>
                        <a:pt x="71" y="148"/>
                      </a:lnTo>
                      <a:lnTo>
                        <a:pt x="72" y="148"/>
                      </a:lnTo>
                      <a:lnTo>
                        <a:pt x="73" y="147"/>
                      </a:lnTo>
                      <a:lnTo>
                        <a:pt x="73" y="146"/>
                      </a:lnTo>
                      <a:lnTo>
                        <a:pt x="72" y="146"/>
                      </a:lnTo>
                      <a:lnTo>
                        <a:pt x="71" y="146"/>
                      </a:lnTo>
                      <a:lnTo>
                        <a:pt x="70" y="146"/>
                      </a:lnTo>
                      <a:lnTo>
                        <a:pt x="70" y="145"/>
                      </a:lnTo>
                      <a:lnTo>
                        <a:pt x="70" y="144"/>
                      </a:lnTo>
                      <a:lnTo>
                        <a:pt x="71" y="144"/>
                      </a:lnTo>
                      <a:lnTo>
                        <a:pt x="71" y="143"/>
                      </a:lnTo>
                      <a:lnTo>
                        <a:pt x="71" y="142"/>
                      </a:lnTo>
                      <a:lnTo>
                        <a:pt x="70" y="142"/>
                      </a:lnTo>
                      <a:lnTo>
                        <a:pt x="70" y="141"/>
                      </a:lnTo>
                      <a:lnTo>
                        <a:pt x="70" y="140"/>
                      </a:lnTo>
                      <a:lnTo>
                        <a:pt x="71" y="140"/>
                      </a:lnTo>
                      <a:lnTo>
                        <a:pt x="72" y="140"/>
                      </a:lnTo>
                      <a:lnTo>
                        <a:pt x="72" y="139"/>
                      </a:lnTo>
                      <a:lnTo>
                        <a:pt x="72" y="138"/>
                      </a:lnTo>
                      <a:lnTo>
                        <a:pt x="71" y="138"/>
                      </a:lnTo>
                      <a:lnTo>
                        <a:pt x="70" y="137"/>
                      </a:lnTo>
                      <a:lnTo>
                        <a:pt x="70" y="136"/>
                      </a:lnTo>
                      <a:lnTo>
                        <a:pt x="69" y="135"/>
                      </a:lnTo>
                      <a:lnTo>
                        <a:pt x="69" y="134"/>
                      </a:lnTo>
                      <a:lnTo>
                        <a:pt x="68" y="134"/>
                      </a:lnTo>
                      <a:lnTo>
                        <a:pt x="67" y="135"/>
                      </a:lnTo>
                      <a:lnTo>
                        <a:pt x="67" y="136"/>
                      </a:lnTo>
                      <a:lnTo>
                        <a:pt x="67" y="137"/>
                      </a:lnTo>
                      <a:lnTo>
                        <a:pt x="66" y="138"/>
                      </a:lnTo>
                      <a:lnTo>
                        <a:pt x="65" y="138"/>
                      </a:lnTo>
                      <a:lnTo>
                        <a:pt x="64" y="138"/>
                      </a:lnTo>
                      <a:lnTo>
                        <a:pt x="63" y="137"/>
                      </a:lnTo>
                      <a:lnTo>
                        <a:pt x="62" y="137"/>
                      </a:lnTo>
                      <a:lnTo>
                        <a:pt x="62" y="136"/>
                      </a:lnTo>
                      <a:lnTo>
                        <a:pt x="62" y="135"/>
                      </a:lnTo>
                      <a:lnTo>
                        <a:pt x="62" y="134"/>
                      </a:lnTo>
                      <a:lnTo>
                        <a:pt x="61" y="134"/>
                      </a:lnTo>
                      <a:lnTo>
                        <a:pt x="62" y="134"/>
                      </a:lnTo>
                      <a:lnTo>
                        <a:pt x="61" y="134"/>
                      </a:lnTo>
                      <a:lnTo>
                        <a:pt x="60" y="134"/>
                      </a:lnTo>
                      <a:lnTo>
                        <a:pt x="59" y="133"/>
                      </a:lnTo>
                      <a:lnTo>
                        <a:pt x="58" y="133"/>
                      </a:lnTo>
                      <a:lnTo>
                        <a:pt x="58" y="134"/>
                      </a:lnTo>
                      <a:lnTo>
                        <a:pt x="57" y="134"/>
                      </a:lnTo>
                      <a:lnTo>
                        <a:pt x="56" y="134"/>
                      </a:lnTo>
                      <a:lnTo>
                        <a:pt x="56" y="133"/>
                      </a:lnTo>
                      <a:lnTo>
                        <a:pt x="55" y="132"/>
                      </a:lnTo>
                      <a:lnTo>
                        <a:pt x="55" y="131"/>
                      </a:lnTo>
                      <a:lnTo>
                        <a:pt x="55" y="130"/>
                      </a:lnTo>
                      <a:lnTo>
                        <a:pt x="55" y="129"/>
                      </a:lnTo>
                      <a:lnTo>
                        <a:pt x="56" y="129"/>
                      </a:lnTo>
                      <a:lnTo>
                        <a:pt x="57" y="128"/>
                      </a:lnTo>
                      <a:lnTo>
                        <a:pt x="58" y="127"/>
                      </a:lnTo>
                      <a:lnTo>
                        <a:pt x="59" y="126"/>
                      </a:lnTo>
                      <a:lnTo>
                        <a:pt x="59" y="125"/>
                      </a:lnTo>
                      <a:lnTo>
                        <a:pt x="58" y="124"/>
                      </a:lnTo>
                      <a:lnTo>
                        <a:pt x="57" y="123"/>
                      </a:lnTo>
                      <a:lnTo>
                        <a:pt x="56" y="123"/>
                      </a:lnTo>
                      <a:lnTo>
                        <a:pt x="55" y="123"/>
                      </a:lnTo>
                      <a:lnTo>
                        <a:pt x="55" y="124"/>
                      </a:lnTo>
                      <a:lnTo>
                        <a:pt x="55" y="125"/>
                      </a:lnTo>
                      <a:lnTo>
                        <a:pt x="54" y="125"/>
                      </a:lnTo>
                      <a:lnTo>
                        <a:pt x="54" y="126"/>
                      </a:lnTo>
                      <a:lnTo>
                        <a:pt x="53" y="126"/>
                      </a:lnTo>
                      <a:lnTo>
                        <a:pt x="53" y="125"/>
                      </a:lnTo>
                      <a:lnTo>
                        <a:pt x="52" y="125"/>
                      </a:lnTo>
                      <a:lnTo>
                        <a:pt x="52" y="124"/>
                      </a:lnTo>
                      <a:lnTo>
                        <a:pt x="52" y="123"/>
                      </a:lnTo>
                      <a:lnTo>
                        <a:pt x="53" y="122"/>
                      </a:lnTo>
                      <a:lnTo>
                        <a:pt x="54" y="121"/>
                      </a:lnTo>
                      <a:lnTo>
                        <a:pt x="54" y="120"/>
                      </a:lnTo>
                      <a:lnTo>
                        <a:pt x="54" y="119"/>
                      </a:lnTo>
                      <a:lnTo>
                        <a:pt x="53" y="119"/>
                      </a:lnTo>
                      <a:lnTo>
                        <a:pt x="52" y="119"/>
                      </a:lnTo>
                      <a:lnTo>
                        <a:pt x="52" y="120"/>
                      </a:lnTo>
                      <a:lnTo>
                        <a:pt x="51" y="121"/>
                      </a:lnTo>
                      <a:lnTo>
                        <a:pt x="51" y="122"/>
                      </a:lnTo>
                      <a:lnTo>
                        <a:pt x="51" y="123"/>
                      </a:lnTo>
                      <a:lnTo>
                        <a:pt x="50" y="122"/>
                      </a:lnTo>
                      <a:lnTo>
                        <a:pt x="49" y="122"/>
                      </a:lnTo>
                      <a:lnTo>
                        <a:pt x="47" y="122"/>
                      </a:lnTo>
                      <a:lnTo>
                        <a:pt x="46" y="122"/>
                      </a:lnTo>
                      <a:lnTo>
                        <a:pt x="46" y="121"/>
                      </a:lnTo>
                      <a:lnTo>
                        <a:pt x="47" y="121"/>
                      </a:lnTo>
                      <a:lnTo>
                        <a:pt x="47" y="122"/>
                      </a:lnTo>
                      <a:lnTo>
                        <a:pt x="48" y="122"/>
                      </a:lnTo>
                      <a:lnTo>
                        <a:pt x="48" y="121"/>
                      </a:lnTo>
                      <a:lnTo>
                        <a:pt x="48" y="120"/>
                      </a:lnTo>
                      <a:lnTo>
                        <a:pt x="47" y="119"/>
                      </a:lnTo>
                      <a:lnTo>
                        <a:pt x="47" y="118"/>
                      </a:lnTo>
                      <a:lnTo>
                        <a:pt x="48" y="118"/>
                      </a:lnTo>
                      <a:lnTo>
                        <a:pt x="48" y="117"/>
                      </a:lnTo>
                      <a:lnTo>
                        <a:pt x="47" y="117"/>
                      </a:lnTo>
                      <a:lnTo>
                        <a:pt x="48" y="117"/>
                      </a:lnTo>
                      <a:lnTo>
                        <a:pt x="49" y="117"/>
                      </a:lnTo>
                      <a:lnTo>
                        <a:pt x="47" y="116"/>
                      </a:lnTo>
                      <a:lnTo>
                        <a:pt x="47" y="115"/>
                      </a:lnTo>
                      <a:lnTo>
                        <a:pt x="47" y="113"/>
                      </a:lnTo>
                      <a:lnTo>
                        <a:pt x="46" y="113"/>
                      </a:lnTo>
                      <a:lnTo>
                        <a:pt x="45" y="112"/>
                      </a:lnTo>
                      <a:lnTo>
                        <a:pt x="45" y="113"/>
                      </a:lnTo>
                      <a:lnTo>
                        <a:pt x="45" y="115"/>
                      </a:lnTo>
                      <a:lnTo>
                        <a:pt x="44" y="115"/>
                      </a:lnTo>
                      <a:lnTo>
                        <a:pt x="45" y="115"/>
                      </a:lnTo>
                      <a:lnTo>
                        <a:pt x="45" y="114"/>
                      </a:lnTo>
                      <a:lnTo>
                        <a:pt x="44" y="114"/>
                      </a:lnTo>
                      <a:lnTo>
                        <a:pt x="44" y="113"/>
                      </a:lnTo>
                      <a:lnTo>
                        <a:pt x="44" y="114"/>
                      </a:lnTo>
                      <a:lnTo>
                        <a:pt x="44" y="115"/>
                      </a:lnTo>
                      <a:lnTo>
                        <a:pt x="44" y="114"/>
                      </a:lnTo>
                      <a:lnTo>
                        <a:pt x="43" y="114"/>
                      </a:lnTo>
                      <a:lnTo>
                        <a:pt x="43" y="113"/>
                      </a:lnTo>
                      <a:lnTo>
                        <a:pt x="42" y="113"/>
                      </a:lnTo>
                      <a:lnTo>
                        <a:pt x="42" y="114"/>
                      </a:lnTo>
                      <a:lnTo>
                        <a:pt x="41" y="114"/>
                      </a:lnTo>
                      <a:lnTo>
                        <a:pt x="41" y="113"/>
                      </a:lnTo>
                      <a:lnTo>
                        <a:pt x="40" y="113"/>
                      </a:lnTo>
                      <a:lnTo>
                        <a:pt x="38" y="111"/>
                      </a:lnTo>
                      <a:lnTo>
                        <a:pt x="39" y="111"/>
                      </a:lnTo>
                      <a:lnTo>
                        <a:pt x="38" y="111"/>
                      </a:lnTo>
                      <a:lnTo>
                        <a:pt x="38" y="110"/>
                      </a:lnTo>
                      <a:lnTo>
                        <a:pt x="38" y="109"/>
                      </a:lnTo>
                      <a:lnTo>
                        <a:pt x="38" y="110"/>
                      </a:lnTo>
                      <a:lnTo>
                        <a:pt x="38" y="109"/>
                      </a:lnTo>
                      <a:lnTo>
                        <a:pt x="36" y="110"/>
                      </a:lnTo>
                      <a:lnTo>
                        <a:pt x="36" y="111"/>
                      </a:lnTo>
                      <a:lnTo>
                        <a:pt x="35" y="111"/>
                      </a:lnTo>
                      <a:lnTo>
                        <a:pt x="34" y="111"/>
                      </a:lnTo>
                      <a:lnTo>
                        <a:pt x="34" y="110"/>
                      </a:lnTo>
                      <a:lnTo>
                        <a:pt x="34" y="109"/>
                      </a:lnTo>
                      <a:lnTo>
                        <a:pt x="33" y="109"/>
                      </a:lnTo>
                      <a:lnTo>
                        <a:pt x="32" y="109"/>
                      </a:lnTo>
                      <a:lnTo>
                        <a:pt x="31" y="109"/>
                      </a:lnTo>
                      <a:lnTo>
                        <a:pt x="30" y="109"/>
                      </a:lnTo>
                      <a:lnTo>
                        <a:pt x="30" y="108"/>
                      </a:lnTo>
                      <a:lnTo>
                        <a:pt x="31" y="108"/>
                      </a:lnTo>
                      <a:lnTo>
                        <a:pt x="31" y="107"/>
                      </a:lnTo>
                      <a:lnTo>
                        <a:pt x="32" y="107"/>
                      </a:lnTo>
                      <a:lnTo>
                        <a:pt x="32" y="106"/>
                      </a:lnTo>
                      <a:lnTo>
                        <a:pt x="33" y="106"/>
                      </a:lnTo>
                      <a:lnTo>
                        <a:pt x="34" y="106"/>
                      </a:lnTo>
                      <a:lnTo>
                        <a:pt x="34" y="107"/>
                      </a:lnTo>
                      <a:lnTo>
                        <a:pt x="35" y="107"/>
                      </a:lnTo>
                      <a:lnTo>
                        <a:pt x="36" y="107"/>
                      </a:lnTo>
                      <a:lnTo>
                        <a:pt x="36" y="106"/>
                      </a:lnTo>
                      <a:lnTo>
                        <a:pt x="37" y="105"/>
                      </a:lnTo>
                      <a:lnTo>
                        <a:pt x="36" y="105"/>
                      </a:lnTo>
                      <a:lnTo>
                        <a:pt x="35" y="105"/>
                      </a:lnTo>
                      <a:lnTo>
                        <a:pt x="34" y="104"/>
                      </a:lnTo>
                      <a:lnTo>
                        <a:pt x="33" y="104"/>
                      </a:lnTo>
                      <a:lnTo>
                        <a:pt x="33" y="103"/>
                      </a:lnTo>
                      <a:lnTo>
                        <a:pt x="33" y="102"/>
                      </a:lnTo>
                      <a:lnTo>
                        <a:pt x="34" y="101"/>
                      </a:lnTo>
                      <a:lnTo>
                        <a:pt x="34" y="100"/>
                      </a:lnTo>
                      <a:lnTo>
                        <a:pt x="34" y="99"/>
                      </a:lnTo>
                      <a:lnTo>
                        <a:pt x="34" y="98"/>
                      </a:lnTo>
                      <a:lnTo>
                        <a:pt x="34" y="97"/>
                      </a:lnTo>
                      <a:lnTo>
                        <a:pt x="35" y="97"/>
                      </a:lnTo>
                      <a:lnTo>
                        <a:pt x="35" y="96"/>
                      </a:lnTo>
                      <a:lnTo>
                        <a:pt x="35" y="95"/>
                      </a:lnTo>
                      <a:lnTo>
                        <a:pt x="34" y="95"/>
                      </a:lnTo>
                      <a:lnTo>
                        <a:pt x="34" y="94"/>
                      </a:lnTo>
                      <a:lnTo>
                        <a:pt x="33" y="94"/>
                      </a:lnTo>
                      <a:lnTo>
                        <a:pt x="32" y="94"/>
                      </a:lnTo>
                      <a:lnTo>
                        <a:pt x="31" y="94"/>
                      </a:lnTo>
                      <a:lnTo>
                        <a:pt x="31" y="93"/>
                      </a:lnTo>
                      <a:lnTo>
                        <a:pt x="30" y="93"/>
                      </a:lnTo>
                      <a:lnTo>
                        <a:pt x="30" y="92"/>
                      </a:lnTo>
                      <a:lnTo>
                        <a:pt x="30" y="91"/>
                      </a:lnTo>
                      <a:lnTo>
                        <a:pt x="28" y="89"/>
                      </a:lnTo>
                      <a:lnTo>
                        <a:pt x="27" y="89"/>
                      </a:lnTo>
                      <a:lnTo>
                        <a:pt x="26" y="88"/>
                      </a:lnTo>
                      <a:lnTo>
                        <a:pt x="26" y="89"/>
                      </a:lnTo>
                      <a:lnTo>
                        <a:pt x="25" y="89"/>
                      </a:lnTo>
                      <a:lnTo>
                        <a:pt x="25" y="88"/>
                      </a:lnTo>
                      <a:lnTo>
                        <a:pt x="24" y="88"/>
                      </a:lnTo>
                      <a:lnTo>
                        <a:pt x="23" y="88"/>
                      </a:lnTo>
                      <a:lnTo>
                        <a:pt x="22" y="88"/>
                      </a:lnTo>
                      <a:lnTo>
                        <a:pt x="22" y="87"/>
                      </a:lnTo>
                      <a:lnTo>
                        <a:pt x="22" y="86"/>
                      </a:lnTo>
                      <a:lnTo>
                        <a:pt x="22" y="85"/>
                      </a:lnTo>
                      <a:lnTo>
                        <a:pt x="22" y="84"/>
                      </a:lnTo>
                      <a:lnTo>
                        <a:pt x="21" y="84"/>
                      </a:lnTo>
                      <a:lnTo>
                        <a:pt x="21" y="85"/>
                      </a:lnTo>
                      <a:lnTo>
                        <a:pt x="21" y="86"/>
                      </a:lnTo>
                      <a:lnTo>
                        <a:pt x="20" y="86"/>
                      </a:lnTo>
                      <a:lnTo>
                        <a:pt x="19" y="86"/>
                      </a:lnTo>
                      <a:lnTo>
                        <a:pt x="18" y="86"/>
                      </a:lnTo>
                      <a:lnTo>
                        <a:pt x="17" y="85"/>
                      </a:lnTo>
                      <a:lnTo>
                        <a:pt x="16" y="84"/>
                      </a:lnTo>
                      <a:lnTo>
                        <a:pt x="16" y="83"/>
                      </a:lnTo>
                      <a:lnTo>
                        <a:pt x="15" y="83"/>
                      </a:lnTo>
                      <a:lnTo>
                        <a:pt x="15" y="82"/>
                      </a:lnTo>
                      <a:lnTo>
                        <a:pt x="15" y="81"/>
                      </a:lnTo>
                      <a:lnTo>
                        <a:pt x="15" y="80"/>
                      </a:lnTo>
                      <a:lnTo>
                        <a:pt x="15" y="79"/>
                      </a:lnTo>
                      <a:lnTo>
                        <a:pt x="15" y="77"/>
                      </a:lnTo>
                      <a:lnTo>
                        <a:pt x="15" y="76"/>
                      </a:lnTo>
                      <a:lnTo>
                        <a:pt x="15" y="75"/>
                      </a:lnTo>
                      <a:lnTo>
                        <a:pt x="15" y="74"/>
                      </a:lnTo>
                      <a:lnTo>
                        <a:pt x="15" y="72"/>
                      </a:lnTo>
                      <a:lnTo>
                        <a:pt x="15" y="71"/>
                      </a:lnTo>
                      <a:lnTo>
                        <a:pt x="15" y="70"/>
                      </a:lnTo>
                      <a:lnTo>
                        <a:pt x="15" y="69"/>
                      </a:lnTo>
                      <a:lnTo>
                        <a:pt x="15" y="68"/>
                      </a:lnTo>
                      <a:lnTo>
                        <a:pt x="14" y="67"/>
                      </a:lnTo>
                      <a:lnTo>
                        <a:pt x="14" y="66"/>
                      </a:lnTo>
                      <a:lnTo>
                        <a:pt x="14" y="65"/>
                      </a:lnTo>
                      <a:lnTo>
                        <a:pt x="14" y="64"/>
                      </a:lnTo>
                      <a:lnTo>
                        <a:pt x="13" y="64"/>
                      </a:lnTo>
                      <a:lnTo>
                        <a:pt x="12" y="63"/>
                      </a:lnTo>
                      <a:lnTo>
                        <a:pt x="12" y="62"/>
                      </a:lnTo>
                      <a:lnTo>
                        <a:pt x="11" y="61"/>
                      </a:lnTo>
                      <a:lnTo>
                        <a:pt x="10" y="61"/>
                      </a:lnTo>
                      <a:lnTo>
                        <a:pt x="10" y="60"/>
                      </a:lnTo>
                      <a:lnTo>
                        <a:pt x="9" y="60"/>
                      </a:lnTo>
                      <a:lnTo>
                        <a:pt x="9" y="59"/>
                      </a:lnTo>
                      <a:lnTo>
                        <a:pt x="9" y="58"/>
                      </a:lnTo>
                      <a:lnTo>
                        <a:pt x="10" y="58"/>
                      </a:lnTo>
                      <a:lnTo>
                        <a:pt x="11" y="58"/>
                      </a:lnTo>
                      <a:lnTo>
                        <a:pt x="11" y="57"/>
                      </a:lnTo>
                      <a:lnTo>
                        <a:pt x="12" y="56"/>
                      </a:lnTo>
                      <a:lnTo>
                        <a:pt x="13" y="56"/>
                      </a:lnTo>
                      <a:lnTo>
                        <a:pt x="14" y="56"/>
                      </a:lnTo>
                      <a:lnTo>
                        <a:pt x="15" y="56"/>
                      </a:lnTo>
                      <a:lnTo>
                        <a:pt x="16" y="56"/>
                      </a:lnTo>
                      <a:lnTo>
                        <a:pt x="17" y="55"/>
                      </a:lnTo>
                      <a:lnTo>
                        <a:pt x="18" y="55"/>
                      </a:lnTo>
                      <a:lnTo>
                        <a:pt x="18" y="54"/>
                      </a:lnTo>
                      <a:lnTo>
                        <a:pt x="17" y="54"/>
                      </a:lnTo>
                      <a:lnTo>
                        <a:pt x="18" y="54"/>
                      </a:lnTo>
                      <a:lnTo>
                        <a:pt x="18" y="53"/>
                      </a:lnTo>
                      <a:lnTo>
                        <a:pt x="17" y="53"/>
                      </a:lnTo>
                      <a:lnTo>
                        <a:pt x="17" y="52"/>
                      </a:lnTo>
                      <a:lnTo>
                        <a:pt x="16" y="51"/>
                      </a:lnTo>
                      <a:lnTo>
                        <a:pt x="15" y="50"/>
                      </a:lnTo>
                      <a:lnTo>
                        <a:pt x="15" y="49"/>
                      </a:lnTo>
                      <a:lnTo>
                        <a:pt x="16" y="49"/>
                      </a:lnTo>
                      <a:lnTo>
                        <a:pt x="17" y="48"/>
                      </a:lnTo>
                      <a:lnTo>
                        <a:pt x="16" y="47"/>
                      </a:lnTo>
                      <a:lnTo>
                        <a:pt x="16" y="46"/>
                      </a:lnTo>
                      <a:lnTo>
                        <a:pt x="16" y="45"/>
                      </a:lnTo>
                      <a:lnTo>
                        <a:pt x="16" y="44"/>
                      </a:lnTo>
                      <a:lnTo>
                        <a:pt x="15" y="43"/>
                      </a:lnTo>
                      <a:lnTo>
                        <a:pt x="15" y="42"/>
                      </a:lnTo>
                      <a:lnTo>
                        <a:pt x="14" y="42"/>
                      </a:lnTo>
                      <a:lnTo>
                        <a:pt x="13" y="42"/>
                      </a:lnTo>
                      <a:lnTo>
                        <a:pt x="13" y="43"/>
                      </a:lnTo>
                      <a:lnTo>
                        <a:pt x="12" y="44"/>
                      </a:lnTo>
                      <a:lnTo>
                        <a:pt x="12" y="45"/>
                      </a:lnTo>
                      <a:lnTo>
                        <a:pt x="11" y="45"/>
                      </a:lnTo>
                      <a:lnTo>
                        <a:pt x="10" y="44"/>
                      </a:lnTo>
                      <a:lnTo>
                        <a:pt x="10" y="43"/>
                      </a:lnTo>
                      <a:lnTo>
                        <a:pt x="10" y="42"/>
                      </a:lnTo>
                      <a:lnTo>
                        <a:pt x="9" y="41"/>
                      </a:lnTo>
                      <a:lnTo>
                        <a:pt x="9" y="40"/>
                      </a:lnTo>
                      <a:lnTo>
                        <a:pt x="9" y="39"/>
                      </a:lnTo>
                      <a:lnTo>
                        <a:pt x="9" y="38"/>
                      </a:lnTo>
                      <a:lnTo>
                        <a:pt x="9" y="37"/>
                      </a:lnTo>
                      <a:lnTo>
                        <a:pt x="8" y="37"/>
                      </a:lnTo>
                      <a:lnTo>
                        <a:pt x="7" y="37"/>
                      </a:lnTo>
                      <a:lnTo>
                        <a:pt x="6" y="36"/>
                      </a:lnTo>
                      <a:lnTo>
                        <a:pt x="5" y="35"/>
                      </a:lnTo>
                      <a:lnTo>
                        <a:pt x="4" y="35"/>
                      </a:lnTo>
                      <a:lnTo>
                        <a:pt x="4" y="36"/>
                      </a:lnTo>
                      <a:lnTo>
                        <a:pt x="3" y="37"/>
                      </a:lnTo>
                      <a:lnTo>
                        <a:pt x="2" y="36"/>
                      </a:lnTo>
                      <a:lnTo>
                        <a:pt x="1" y="36"/>
                      </a:lnTo>
                      <a:lnTo>
                        <a:pt x="1" y="35"/>
                      </a:lnTo>
                      <a:lnTo>
                        <a:pt x="0" y="35"/>
                      </a:lnTo>
                      <a:lnTo>
                        <a:pt x="0" y="34"/>
                      </a:lnTo>
                      <a:lnTo>
                        <a:pt x="0" y="32"/>
                      </a:lnTo>
                      <a:lnTo>
                        <a:pt x="0" y="31"/>
                      </a:lnTo>
                      <a:lnTo>
                        <a:pt x="1" y="31"/>
                      </a:lnTo>
                      <a:lnTo>
                        <a:pt x="1" y="30"/>
                      </a:lnTo>
                      <a:lnTo>
                        <a:pt x="1" y="29"/>
                      </a:lnTo>
                      <a:lnTo>
                        <a:pt x="0" y="29"/>
                      </a:lnTo>
                      <a:lnTo>
                        <a:pt x="0" y="28"/>
                      </a:lnTo>
                      <a:lnTo>
                        <a:pt x="0" y="27"/>
                      </a:lnTo>
                      <a:lnTo>
                        <a:pt x="1" y="26"/>
                      </a:lnTo>
                      <a:lnTo>
                        <a:pt x="1" y="24"/>
                      </a:lnTo>
                      <a:lnTo>
                        <a:pt x="2" y="24"/>
                      </a:lnTo>
                      <a:lnTo>
                        <a:pt x="3" y="24"/>
                      </a:lnTo>
                      <a:lnTo>
                        <a:pt x="4" y="23"/>
                      </a:lnTo>
                      <a:lnTo>
                        <a:pt x="5" y="22"/>
                      </a:lnTo>
                      <a:lnTo>
                        <a:pt x="4" y="21"/>
                      </a:lnTo>
                      <a:lnTo>
                        <a:pt x="4" y="20"/>
                      </a:lnTo>
                      <a:lnTo>
                        <a:pt x="5" y="20"/>
                      </a:lnTo>
                      <a:lnTo>
                        <a:pt x="5" y="19"/>
                      </a:lnTo>
                      <a:lnTo>
                        <a:pt x="6" y="18"/>
                      </a:lnTo>
                      <a:lnTo>
                        <a:pt x="6" y="17"/>
                      </a:lnTo>
                      <a:lnTo>
                        <a:pt x="6" y="16"/>
                      </a:lnTo>
                      <a:lnTo>
                        <a:pt x="7" y="16"/>
                      </a:lnTo>
                      <a:lnTo>
                        <a:pt x="8" y="17"/>
                      </a:lnTo>
                      <a:lnTo>
                        <a:pt x="8" y="18"/>
                      </a:lnTo>
                      <a:lnTo>
                        <a:pt x="9" y="18"/>
                      </a:lnTo>
                      <a:lnTo>
                        <a:pt x="9" y="17"/>
                      </a:lnTo>
                      <a:lnTo>
                        <a:pt x="9" y="18"/>
                      </a:lnTo>
                      <a:lnTo>
                        <a:pt x="10" y="18"/>
                      </a:lnTo>
                      <a:lnTo>
                        <a:pt x="11" y="18"/>
                      </a:lnTo>
                      <a:lnTo>
                        <a:pt x="12" y="18"/>
                      </a:lnTo>
                      <a:lnTo>
                        <a:pt x="14" y="19"/>
                      </a:lnTo>
                      <a:lnTo>
                        <a:pt x="15" y="19"/>
                      </a:lnTo>
                      <a:lnTo>
                        <a:pt x="15" y="18"/>
                      </a:lnTo>
                      <a:lnTo>
                        <a:pt x="15" y="17"/>
                      </a:lnTo>
                      <a:lnTo>
                        <a:pt x="15" y="16"/>
                      </a:lnTo>
                      <a:lnTo>
                        <a:pt x="15" y="15"/>
                      </a:lnTo>
                      <a:lnTo>
                        <a:pt x="15" y="14"/>
                      </a:lnTo>
                      <a:lnTo>
                        <a:pt x="15" y="12"/>
                      </a:lnTo>
                      <a:lnTo>
                        <a:pt x="13" y="12"/>
                      </a:lnTo>
                      <a:lnTo>
                        <a:pt x="13" y="11"/>
                      </a:lnTo>
                      <a:lnTo>
                        <a:pt x="13" y="10"/>
                      </a:lnTo>
                      <a:lnTo>
                        <a:pt x="13" y="9"/>
                      </a:lnTo>
                      <a:lnTo>
                        <a:pt x="13" y="8"/>
                      </a:lnTo>
                      <a:lnTo>
                        <a:pt x="14" y="8"/>
                      </a:lnTo>
                      <a:lnTo>
                        <a:pt x="14" y="7"/>
                      </a:lnTo>
                      <a:lnTo>
                        <a:pt x="14" y="6"/>
                      </a:lnTo>
                      <a:lnTo>
                        <a:pt x="13" y="6"/>
                      </a:lnTo>
                      <a:lnTo>
                        <a:pt x="14" y="6"/>
                      </a:lnTo>
                      <a:lnTo>
                        <a:pt x="14" y="4"/>
                      </a:lnTo>
                      <a:lnTo>
                        <a:pt x="15" y="4"/>
                      </a:lnTo>
                      <a:lnTo>
                        <a:pt x="15" y="3"/>
                      </a:lnTo>
                      <a:lnTo>
                        <a:pt x="16" y="2"/>
                      </a:lnTo>
                      <a:lnTo>
                        <a:pt x="18" y="2"/>
                      </a:lnTo>
                      <a:lnTo>
                        <a:pt x="18" y="1"/>
                      </a:lnTo>
                      <a:lnTo>
                        <a:pt x="19" y="1"/>
                      </a:lnTo>
                    </a:path>
                  </a:pathLst>
                </a:custGeom>
                <a:pattFill prst="pct5">
                  <a:fgClr>
                    <a:srgbClr val="7030A0"/>
                  </a:fgClr>
                  <a:bgClr>
                    <a:schemeClr val="bg1"/>
                  </a:bgClr>
                </a:patt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" name="Freeform 147">
                  <a:extLst>
                    <a:ext uri="{FF2B5EF4-FFF2-40B4-BE49-F238E27FC236}">
                      <a16:creationId xmlns:a16="http://schemas.microsoft.com/office/drawing/2014/main" id="{EF7E0262-5704-4802-9F8A-6E6C361FA9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08925" y="3022600"/>
                  <a:ext cx="927100" cy="806450"/>
                </a:xfrm>
                <a:custGeom>
                  <a:avLst/>
                  <a:gdLst>
                    <a:gd name="T0" fmla="*/ 238 w 584"/>
                    <a:gd name="T1" fmla="*/ 12 h 508"/>
                    <a:gd name="T2" fmla="*/ 233 w 584"/>
                    <a:gd name="T3" fmla="*/ 79 h 508"/>
                    <a:gd name="T4" fmla="*/ 246 w 584"/>
                    <a:gd name="T5" fmla="*/ 80 h 508"/>
                    <a:gd name="T6" fmla="*/ 260 w 584"/>
                    <a:gd name="T7" fmla="*/ 81 h 508"/>
                    <a:gd name="T8" fmla="*/ 273 w 584"/>
                    <a:gd name="T9" fmla="*/ 84 h 508"/>
                    <a:gd name="T10" fmla="*/ 279 w 584"/>
                    <a:gd name="T11" fmla="*/ 74 h 508"/>
                    <a:gd name="T12" fmla="*/ 284 w 584"/>
                    <a:gd name="T13" fmla="*/ 68 h 508"/>
                    <a:gd name="T14" fmla="*/ 286 w 584"/>
                    <a:gd name="T15" fmla="*/ 60 h 508"/>
                    <a:gd name="T16" fmla="*/ 286 w 584"/>
                    <a:gd name="T17" fmla="*/ 54 h 508"/>
                    <a:gd name="T18" fmla="*/ 288 w 584"/>
                    <a:gd name="T19" fmla="*/ 45 h 508"/>
                    <a:gd name="T20" fmla="*/ 297 w 584"/>
                    <a:gd name="T21" fmla="*/ 39 h 508"/>
                    <a:gd name="T22" fmla="*/ 297 w 584"/>
                    <a:gd name="T23" fmla="*/ 30 h 508"/>
                    <a:gd name="T24" fmla="*/ 302 w 584"/>
                    <a:gd name="T25" fmla="*/ 25 h 508"/>
                    <a:gd name="T26" fmla="*/ 300 w 584"/>
                    <a:gd name="T27" fmla="*/ 15 h 508"/>
                    <a:gd name="T28" fmla="*/ 302 w 584"/>
                    <a:gd name="T29" fmla="*/ 10 h 508"/>
                    <a:gd name="T30" fmla="*/ 302 w 584"/>
                    <a:gd name="T31" fmla="*/ 4 h 508"/>
                    <a:gd name="T32" fmla="*/ 318 w 584"/>
                    <a:gd name="T33" fmla="*/ 1 h 508"/>
                    <a:gd name="T34" fmla="*/ 327 w 584"/>
                    <a:gd name="T35" fmla="*/ 9 h 508"/>
                    <a:gd name="T36" fmla="*/ 335 w 584"/>
                    <a:gd name="T37" fmla="*/ 11 h 508"/>
                    <a:gd name="T38" fmla="*/ 342 w 584"/>
                    <a:gd name="T39" fmla="*/ 18 h 508"/>
                    <a:gd name="T40" fmla="*/ 351 w 584"/>
                    <a:gd name="T41" fmla="*/ 26 h 508"/>
                    <a:gd name="T42" fmla="*/ 363 w 584"/>
                    <a:gd name="T43" fmla="*/ 23 h 508"/>
                    <a:gd name="T44" fmla="*/ 378 w 584"/>
                    <a:gd name="T45" fmla="*/ 23 h 508"/>
                    <a:gd name="T46" fmla="*/ 390 w 584"/>
                    <a:gd name="T47" fmla="*/ 30 h 508"/>
                    <a:gd name="T48" fmla="*/ 477 w 584"/>
                    <a:gd name="T49" fmla="*/ 28 h 508"/>
                    <a:gd name="T50" fmla="*/ 483 w 584"/>
                    <a:gd name="T51" fmla="*/ 43 h 508"/>
                    <a:gd name="T52" fmla="*/ 490 w 584"/>
                    <a:gd name="T53" fmla="*/ 52 h 508"/>
                    <a:gd name="T54" fmla="*/ 490 w 584"/>
                    <a:gd name="T55" fmla="*/ 65 h 508"/>
                    <a:gd name="T56" fmla="*/ 493 w 584"/>
                    <a:gd name="T57" fmla="*/ 79 h 508"/>
                    <a:gd name="T58" fmla="*/ 498 w 584"/>
                    <a:gd name="T59" fmla="*/ 92 h 508"/>
                    <a:gd name="T60" fmla="*/ 560 w 584"/>
                    <a:gd name="T61" fmla="*/ 406 h 508"/>
                    <a:gd name="T62" fmla="*/ 535 w 584"/>
                    <a:gd name="T63" fmla="*/ 419 h 508"/>
                    <a:gd name="T64" fmla="*/ 506 w 584"/>
                    <a:gd name="T65" fmla="*/ 434 h 508"/>
                    <a:gd name="T66" fmla="*/ 480 w 584"/>
                    <a:gd name="T67" fmla="*/ 449 h 508"/>
                    <a:gd name="T68" fmla="*/ 457 w 584"/>
                    <a:gd name="T69" fmla="*/ 465 h 508"/>
                    <a:gd name="T70" fmla="*/ 435 w 584"/>
                    <a:gd name="T71" fmla="*/ 485 h 508"/>
                    <a:gd name="T72" fmla="*/ 189 w 584"/>
                    <a:gd name="T73" fmla="*/ 359 h 508"/>
                    <a:gd name="T74" fmla="*/ 109 w 584"/>
                    <a:gd name="T75" fmla="*/ 290 h 508"/>
                    <a:gd name="T76" fmla="*/ 69 w 584"/>
                    <a:gd name="T77" fmla="*/ 259 h 508"/>
                    <a:gd name="T78" fmla="*/ 57 w 584"/>
                    <a:gd name="T79" fmla="*/ 241 h 508"/>
                    <a:gd name="T80" fmla="*/ 54 w 584"/>
                    <a:gd name="T81" fmla="*/ 227 h 508"/>
                    <a:gd name="T82" fmla="*/ 42 w 584"/>
                    <a:gd name="T83" fmla="*/ 212 h 508"/>
                    <a:gd name="T84" fmla="*/ 41 w 584"/>
                    <a:gd name="T85" fmla="*/ 197 h 508"/>
                    <a:gd name="T86" fmla="*/ 42 w 584"/>
                    <a:gd name="T87" fmla="*/ 183 h 508"/>
                    <a:gd name="T88" fmla="*/ 31 w 584"/>
                    <a:gd name="T89" fmla="*/ 172 h 508"/>
                    <a:gd name="T90" fmla="*/ 26 w 584"/>
                    <a:gd name="T91" fmla="*/ 156 h 508"/>
                    <a:gd name="T92" fmla="*/ 41 w 584"/>
                    <a:gd name="T93" fmla="*/ 149 h 508"/>
                    <a:gd name="T94" fmla="*/ 59 w 584"/>
                    <a:gd name="T95" fmla="*/ 151 h 508"/>
                    <a:gd name="T96" fmla="*/ 90 w 584"/>
                    <a:gd name="T97" fmla="*/ 152 h 508"/>
                    <a:gd name="T98" fmla="*/ 104 w 584"/>
                    <a:gd name="T99" fmla="*/ 145 h 508"/>
                    <a:gd name="T100" fmla="*/ 112 w 584"/>
                    <a:gd name="T101" fmla="*/ 128 h 508"/>
                    <a:gd name="T102" fmla="*/ 108 w 584"/>
                    <a:gd name="T103" fmla="*/ 118 h 508"/>
                    <a:gd name="T104" fmla="*/ 99 w 584"/>
                    <a:gd name="T105" fmla="*/ 110 h 508"/>
                    <a:gd name="T106" fmla="*/ 91 w 584"/>
                    <a:gd name="T107" fmla="*/ 108 h 508"/>
                    <a:gd name="T108" fmla="*/ 87 w 584"/>
                    <a:gd name="T109" fmla="*/ 103 h 508"/>
                    <a:gd name="T110" fmla="*/ 79 w 584"/>
                    <a:gd name="T111" fmla="*/ 103 h 508"/>
                    <a:gd name="T112" fmla="*/ 73 w 584"/>
                    <a:gd name="T113" fmla="*/ 103 h 508"/>
                    <a:gd name="T114" fmla="*/ 68 w 584"/>
                    <a:gd name="T115" fmla="*/ 98 h 508"/>
                    <a:gd name="T116" fmla="*/ 64 w 584"/>
                    <a:gd name="T117" fmla="*/ 89 h 508"/>
                    <a:gd name="T118" fmla="*/ 32 w 584"/>
                    <a:gd name="T119" fmla="*/ 69 h 508"/>
                    <a:gd name="T120" fmla="*/ 23 w 584"/>
                    <a:gd name="T121" fmla="*/ 53 h 508"/>
                    <a:gd name="T122" fmla="*/ 25 w 584"/>
                    <a:gd name="T123" fmla="*/ 33 h 508"/>
                    <a:gd name="T124" fmla="*/ 12 w 584"/>
                    <a:gd name="T125" fmla="*/ 19 h 508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584"/>
                    <a:gd name="T190" fmla="*/ 0 h 508"/>
                    <a:gd name="T191" fmla="*/ 584 w 584"/>
                    <a:gd name="T192" fmla="*/ 508 h 508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584" h="508">
                      <a:moveTo>
                        <a:pt x="2" y="9"/>
                      </a:moveTo>
                      <a:lnTo>
                        <a:pt x="0" y="7"/>
                      </a:lnTo>
                      <a:lnTo>
                        <a:pt x="37" y="6"/>
                      </a:lnTo>
                      <a:lnTo>
                        <a:pt x="53" y="5"/>
                      </a:lnTo>
                      <a:lnTo>
                        <a:pt x="58" y="5"/>
                      </a:lnTo>
                      <a:lnTo>
                        <a:pt x="60" y="5"/>
                      </a:lnTo>
                      <a:lnTo>
                        <a:pt x="61" y="5"/>
                      </a:lnTo>
                      <a:lnTo>
                        <a:pt x="65" y="5"/>
                      </a:lnTo>
                      <a:lnTo>
                        <a:pt x="72" y="5"/>
                      </a:lnTo>
                      <a:lnTo>
                        <a:pt x="82" y="6"/>
                      </a:lnTo>
                      <a:lnTo>
                        <a:pt x="123" y="7"/>
                      </a:lnTo>
                      <a:lnTo>
                        <a:pt x="150" y="9"/>
                      </a:lnTo>
                      <a:lnTo>
                        <a:pt x="181" y="10"/>
                      </a:lnTo>
                      <a:lnTo>
                        <a:pt x="211" y="11"/>
                      </a:lnTo>
                      <a:lnTo>
                        <a:pt x="233" y="12"/>
                      </a:lnTo>
                      <a:lnTo>
                        <a:pt x="238" y="12"/>
                      </a:lnTo>
                      <a:lnTo>
                        <a:pt x="232" y="37"/>
                      </a:lnTo>
                      <a:lnTo>
                        <a:pt x="226" y="61"/>
                      </a:lnTo>
                      <a:lnTo>
                        <a:pt x="222" y="74"/>
                      </a:lnTo>
                      <a:lnTo>
                        <a:pt x="221" y="77"/>
                      </a:lnTo>
                      <a:lnTo>
                        <a:pt x="222" y="77"/>
                      </a:lnTo>
                      <a:lnTo>
                        <a:pt x="225" y="78"/>
                      </a:lnTo>
                      <a:lnTo>
                        <a:pt x="226" y="79"/>
                      </a:lnTo>
                      <a:lnTo>
                        <a:pt x="228" y="79"/>
                      </a:lnTo>
                      <a:lnTo>
                        <a:pt x="229" y="79"/>
                      </a:lnTo>
                      <a:lnTo>
                        <a:pt x="230" y="79"/>
                      </a:lnTo>
                      <a:lnTo>
                        <a:pt x="231" y="79"/>
                      </a:lnTo>
                      <a:lnTo>
                        <a:pt x="232" y="79"/>
                      </a:lnTo>
                      <a:lnTo>
                        <a:pt x="233" y="79"/>
                      </a:lnTo>
                      <a:lnTo>
                        <a:pt x="234" y="79"/>
                      </a:lnTo>
                      <a:lnTo>
                        <a:pt x="235" y="79"/>
                      </a:lnTo>
                      <a:lnTo>
                        <a:pt x="236" y="79"/>
                      </a:lnTo>
                      <a:lnTo>
                        <a:pt x="237" y="78"/>
                      </a:lnTo>
                      <a:lnTo>
                        <a:pt x="238" y="77"/>
                      </a:lnTo>
                      <a:lnTo>
                        <a:pt x="239" y="77"/>
                      </a:lnTo>
                      <a:lnTo>
                        <a:pt x="240" y="79"/>
                      </a:lnTo>
                      <a:lnTo>
                        <a:pt x="241" y="79"/>
                      </a:lnTo>
                      <a:lnTo>
                        <a:pt x="242" y="80"/>
                      </a:lnTo>
                      <a:lnTo>
                        <a:pt x="243" y="80"/>
                      </a:lnTo>
                      <a:lnTo>
                        <a:pt x="244" y="80"/>
                      </a:lnTo>
                      <a:lnTo>
                        <a:pt x="244" y="79"/>
                      </a:lnTo>
                      <a:lnTo>
                        <a:pt x="244" y="80"/>
                      </a:lnTo>
                      <a:lnTo>
                        <a:pt x="245" y="80"/>
                      </a:lnTo>
                      <a:lnTo>
                        <a:pt x="246" y="80"/>
                      </a:lnTo>
                      <a:lnTo>
                        <a:pt x="247" y="80"/>
                      </a:lnTo>
                      <a:lnTo>
                        <a:pt x="248" y="80"/>
                      </a:lnTo>
                      <a:lnTo>
                        <a:pt x="249" y="80"/>
                      </a:lnTo>
                      <a:lnTo>
                        <a:pt x="250" y="79"/>
                      </a:lnTo>
                      <a:lnTo>
                        <a:pt x="251" y="79"/>
                      </a:lnTo>
                      <a:lnTo>
                        <a:pt x="252" y="79"/>
                      </a:lnTo>
                      <a:lnTo>
                        <a:pt x="253" y="80"/>
                      </a:lnTo>
                      <a:lnTo>
                        <a:pt x="254" y="80"/>
                      </a:lnTo>
                      <a:lnTo>
                        <a:pt x="254" y="81"/>
                      </a:lnTo>
                      <a:lnTo>
                        <a:pt x="255" y="81"/>
                      </a:lnTo>
                      <a:lnTo>
                        <a:pt x="256" y="80"/>
                      </a:lnTo>
                      <a:lnTo>
                        <a:pt x="257" y="81"/>
                      </a:lnTo>
                      <a:lnTo>
                        <a:pt x="258" y="81"/>
                      </a:lnTo>
                      <a:lnTo>
                        <a:pt x="259" y="81"/>
                      </a:lnTo>
                      <a:lnTo>
                        <a:pt x="260" y="81"/>
                      </a:lnTo>
                      <a:lnTo>
                        <a:pt x="261" y="81"/>
                      </a:lnTo>
                      <a:lnTo>
                        <a:pt x="261" y="82"/>
                      </a:lnTo>
                      <a:lnTo>
                        <a:pt x="262" y="82"/>
                      </a:lnTo>
                      <a:lnTo>
                        <a:pt x="263" y="82"/>
                      </a:lnTo>
                      <a:lnTo>
                        <a:pt x="264" y="83"/>
                      </a:lnTo>
                      <a:lnTo>
                        <a:pt x="266" y="83"/>
                      </a:lnTo>
                      <a:lnTo>
                        <a:pt x="267" y="82"/>
                      </a:lnTo>
                      <a:lnTo>
                        <a:pt x="267" y="81"/>
                      </a:lnTo>
                      <a:lnTo>
                        <a:pt x="268" y="81"/>
                      </a:lnTo>
                      <a:lnTo>
                        <a:pt x="269" y="82"/>
                      </a:lnTo>
                      <a:lnTo>
                        <a:pt x="270" y="83"/>
                      </a:lnTo>
                      <a:lnTo>
                        <a:pt x="271" y="83"/>
                      </a:lnTo>
                      <a:lnTo>
                        <a:pt x="272" y="84"/>
                      </a:lnTo>
                      <a:lnTo>
                        <a:pt x="273" y="84"/>
                      </a:lnTo>
                      <a:lnTo>
                        <a:pt x="274" y="84"/>
                      </a:lnTo>
                      <a:lnTo>
                        <a:pt x="275" y="84"/>
                      </a:lnTo>
                      <a:lnTo>
                        <a:pt x="276" y="84"/>
                      </a:lnTo>
                      <a:lnTo>
                        <a:pt x="276" y="83"/>
                      </a:lnTo>
                      <a:lnTo>
                        <a:pt x="277" y="83"/>
                      </a:lnTo>
                      <a:lnTo>
                        <a:pt x="277" y="82"/>
                      </a:lnTo>
                      <a:lnTo>
                        <a:pt x="278" y="81"/>
                      </a:lnTo>
                      <a:lnTo>
                        <a:pt x="279" y="80"/>
                      </a:lnTo>
                      <a:lnTo>
                        <a:pt x="279" y="79"/>
                      </a:lnTo>
                      <a:lnTo>
                        <a:pt x="279" y="78"/>
                      </a:lnTo>
                      <a:lnTo>
                        <a:pt x="280" y="77"/>
                      </a:lnTo>
                      <a:lnTo>
                        <a:pt x="281" y="77"/>
                      </a:lnTo>
                      <a:lnTo>
                        <a:pt x="281" y="76"/>
                      </a:lnTo>
                      <a:lnTo>
                        <a:pt x="280" y="75"/>
                      </a:lnTo>
                      <a:lnTo>
                        <a:pt x="279" y="74"/>
                      </a:lnTo>
                      <a:lnTo>
                        <a:pt x="280" y="74"/>
                      </a:lnTo>
                      <a:lnTo>
                        <a:pt x="281" y="74"/>
                      </a:lnTo>
                      <a:lnTo>
                        <a:pt x="282" y="74"/>
                      </a:lnTo>
                      <a:lnTo>
                        <a:pt x="283" y="73"/>
                      </a:lnTo>
                      <a:lnTo>
                        <a:pt x="284" y="73"/>
                      </a:lnTo>
                      <a:lnTo>
                        <a:pt x="284" y="72"/>
                      </a:lnTo>
                      <a:lnTo>
                        <a:pt x="283" y="72"/>
                      </a:lnTo>
                      <a:lnTo>
                        <a:pt x="283" y="71"/>
                      </a:lnTo>
                      <a:lnTo>
                        <a:pt x="283" y="70"/>
                      </a:lnTo>
                      <a:lnTo>
                        <a:pt x="284" y="70"/>
                      </a:lnTo>
                      <a:lnTo>
                        <a:pt x="285" y="70"/>
                      </a:lnTo>
                      <a:lnTo>
                        <a:pt x="285" y="69"/>
                      </a:lnTo>
                      <a:lnTo>
                        <a:pt x="285" y="68"/>
                      </a:lnTo>
                      <a:lnTo>
                        <a:pt x="284" y="68"/>
                      </a:lnTo>
                      <a:lnTo>
                        <a:pt x="285" y="68"/>
                      </a:lnTo>
                      <a:lnTo>
                        <a:pt x="285" y="67"/>
                      </a:lnTo>
                      <a:lnTo>
                        <a:pt x="286" y="67"/>
                      </a:lnTo>
                      <a:lnTo>
                        <a:pt x="287" y="66"/>
                      </a:lnTo>
                      <a:lnTo>
                        <a:pt x="286" y="65"/>
                      </a:lnTo>
                      <a:lnTo>
                        <a:pt x="285" y="65"/>
                      </a:lnTo>
                      <a:lnTo>
                        <a:pt x="285" y="64"/>
                      </a:lnTo>
                      <a:lnTo>
                        <a:pt x="286" y="64"/>
                      </a:lnTo>
                      <a:lnTo>
                        <a:pt x="286" y="63"/>
                      </a:lnTo>
                      <a:lnTo>
                        <a:pt x="286" y="62"/>
                      </a:lnTo>
                      <a:lnTo>
                        <a:pt x="286" y="61"/>
                      </a:lnTo>
                      <a:lnTo>
                        <a:pt x="286" y="60"/>
                      </a:lnTo>
                      <a:lnTo>
                        <a:pt x="287" y="60"/>
                      </a:lnTo>
                      <a:lnTo>
                        <a:pt x="287" y="59"/>
                      </a:lnTo>
                      <a:lnTo>
                        <a:pt x="287" y="58"/>
                      </a:lnTo>
                      <a:lnTo>
                        <a:pt x="287" y="57"/>
                      </a:lnTo>
                      <a:lnTo>
                        <a:pt x="286" y="57"/>
                      </a:lnTo>
                      <a:lnTo>
                        <a:pt x="285" y="57"/>
                      </a:lnTo>
                      <a:lnTo>
                        <a:pt x="285" y="56"/>
                      </a:lnTo>
                      <a:lnTo>
                        <a:pt x="285" y="55"/>
                      </a:lnTo>
                      <a:lnTo>
                        <a:pt x="285" y="56"/>
                      </a:lnTo>
                      <a:lnTo>
                        <a:pt x="286" y="56"/>
                      </a:lnTo>
                      <a:lnTo>
                        <a:pt x="286" y="55"/>
                      </a:lnTo>
                      <a:lnTo>
                        <a:pt x="285" y="55"/>
                      </a:lnTo>
                      <a:lnTo>
                        <a:pt x="285" y="54"/>
                      </a:lnTo>
                      <a:lnTo>
                        <a:pt x="285" y="53"/>
                      </a:lnTo>
                      <a:lnTo>
                        <a:pt x="286" y="54"/>
                      </a:lnTo>
                      <a:lnTo>
                        <a:pt x="287" y="54"/>
                      </a:lnTo>
                      <a:lnTo>
                        <a:pt x="287" y="53"/>
                      </a:lnTo>
                      <a:lnTo>
                        <a:pt x="287" y="52"/>
                      </a:lnTo>
                      <a:lnTo>
                        <a:pt x="288" y="52"/>
                      </a:lnTo>
                      <a:lnTo>
                        <a:pt x="288" y="51"/>
                      </a:lnTo>
                      <a:lnTo>
                        <a:pt x="287" y="51"/>
                      </a:lnTo>
                      <a:lnTo>
                        <a:pt x="287" y="50"/>
                      </a:lnTo>
                      <a:lnTo>
                        <a:pt x="288" y="50"/>
                      </a:lnTo>
                      <a:lnTo>
                        <a:pt x="287" y="50"/>
                      </a:lnTo>
                      <a:lnTo>
                        <a:pt x="287" y="49"/>
                      </a:lnTo>
                      <a:lnTo>
                        <a:pt x="288" y="49"/>
                      </a:lnTo>
                      <a:lnTo>
                        <a:pt x="288" y="48"/>
                      </a:lnTo>
                      <a:lnTo>
                        <a:pt x="288" y="47"/>
                      </a:lnTo>
                      <a:lnTo>
                        <a:pt x="288" y="46"/>
                      </a:lnTo>
                      <a:lnTo>
                        <a:pt x="288" y="45"/>
                      </a:lnTo>
                      <a:lnTo>
                        <a:pt x="289" y="45"/>
                      </a:lnTo>
                      <a:lnTo>
                        <a:pt x="290" y="45"/>
                      </a:lnTo>
                      <a:lnTo>
                        <a:pt x="291" y="45"/>
                      </a:lnTo>
                      <a:lnTo>
                        <a:pt x="291" y="44"/>
                      </a:lnTo>
                      <a:lnTo>
                        <a:pt x="292" y="44"/>
                      </a:lnTo>
                      <a:lnTo>
                        <a:pt x="293" y="44"/>
                      </a:lnTo>
                      <a:lnTo>
                        <a:pt x="294" y="44"/>
                      </a:lnTo>
                      <a:lnTo>
                        <a:pt x="294" y="43"/>
                      </a:lnTo>
                      <a:lnTo>
                        <a:pt x="294" y="42"/>
                      </a:lnTo>
                      <a:lnTo>
                        <a:pt x="295" y="42"/>
                      </a:lnTo>
                      <a:lnTo>
                        <a:pt x="295" y="41"/>
                      </a:lnTo>
                      <a:lnTo>
                        <a:pt x="296" y="40"/>
                      </a:lnTo>
                      <a:lnTo>
                        <a:pt x="296" y="39"/>
                      </a:lnTo>
                      <a:lnTo>
                        <a:pt x="297" y="39"/>
                      </a:lnTo>
                      <a:lnTo>
                        <a:pt x="297" y="38"/>
                      </a:lnTo>
                      <a:lnTo>
                        <a:pt x="296" y="37"/>
                      </a:lnTo>
                      <a:lnTo>
                        <a:pt x="297" y="36"/>
                      </a:lnTo>
                      <a:lnTo>
                        <a:pt x="297" y="35"/>
                      </a:lnTo>
                      <a:lnTo>
                        <a:pt x="297" y="34"/>
                      </a:lnTo>
                      <a:lnTo>
                        <a:pt x="296" y="34"/>
                      </a:lnTo>
                      <a:lnTo>
                        <a:pt x="296" y="33"/>
                      </a:lnTo>
                      <a:lnTo>
                        <a:pt x="295" y="32"/>
                      </a:lnTo>
                      <a:lnTo>
                        <a:pt x="295" y="31"/>
                      </a:lnTo>
                      <a:lnTo>
                        <a:pt x="295" y="30"/>
                      </a:lnTo>
                      <a:lnTo>
                        <a:pt x="295" y="29"/>
                      </a:lnTo>
                      <a:lnTo>
                        <a:pt x="296" y="29"/>
                      </a:lnTo>
                      <a:lnTo>
                        <a:pt x="297" y="29"/>
                      </a:lnTo>
                      <a:lnTo>
                        <a:pt x="297" y="30"/>
                      </a:lnTo>
                      <a:lnTo>
                        <a:pt x="298" y="31"/>
                      </a:lnTo>
                      <a:lnTo>
                        <a:pt x="299" y="31"/>
                      </a:lnTo>
                      <a:lnTo>
                        <a:pt x="299" y="30"/>
                      </a:lnTo>
                      <a:lnTo>
                        <a:pt x="298" y="29"/>
                      </a:lnTo>
                      <a:lnTo>
                        <a:pt x="298" y="28"/>
                      </a:lnTo>
                      <a:lnTo>
                        <a:pt x="298" y="27"/>
                      </a:lnTo>
                      <a:lnTo>
                        <a:pt x="298" y="26"/>
                      </a:lnTo>
                      <a:lnTo>
                        <a:pt x="298" y="25"/>
                      </a:lnTo>
                      <a:lnTo>
                        <a:pt x="299" y="24"/>
                      </a:lnTo>
                      <a:lnTo>
                        <a:pt x="300" y="24"/>
                      </a:lnTo>
                      <a:lnTo>
                        <a:pt x="301" y="24"/>
                      </a:lnTo>
                      <a:lnTo>
                        <a:pt x="301" y="25"/>
                      </a:lnTo>
                      <a:lnTo>
                        <a:pt x="302" y="25"/>
                      </a:lnTo>
                      <a:lnTo>
                        <a:pt x="302" y="24"/>
                      </a:lnTo>
                      <a:lnTo>
                        <a:pt x="302" y="23"/>
                      </a:lnTo>
                      <a:lnTo>
                        <a:pt x="301" y="22"/>
                      </a:lnTo>
                      <a:lnTo>
                        <a:pt x="300" y="21"/>
                      </a:lnTo>
                      <a:lnTo>
                        <a:pt x="299" y="21"/>
                      </a:lnTo>
                      <a:lnTo>
                        <a:pt x="298" y="20"/>
                      </a:lnTo>
                      <a:lnTo>
                        <a:pt x="298" y="19"/>
                      </a:lnTo>
                      <a:lnTo>
                        <a:pt x="299" y="19"/>
                      </a:lnTo>
                      <a:lnTo>
                        <a:pt x="299" y="18"/>
                      </a:lnTo>
                      <a:lnTo>
                        <a:pt x="300" y="18"/>
                      </a:lnTo>
                      <a:lnTo>
                        <a:pt x="301" y="17"/>
                      </a:lnTo>
                      <a:lnTo>
                        <a:pt x="301" y="16"/>
                      </a:lnTo>
                      <a:lnTo>
                        <a:pt x="300" y="16"/>
                      </a:lnTo>
                      <a:lnTo>
                        <a:pt x="300" y="15"/>
                      </a:lnTo>
                      <a:lnTo>
                        <a:pt x="299" y="15"/>
                      </a:lnTo>
                      <a:lnTo>
                        <a:pt x="298" y="15"/>
                      </a:lnTo>
                      <a:lnTo>
                        <a:pt x="297" y="14"/>
                      </a:lnTo>
                      <a:lnTo>
                        <a:pt x="297" y="13"/>
                      </a:lnTo>
                      <a:lnTo>
                        <a:pt x="297" y="12"/>
                      </a:lnTo>
                      <a:lnTo>
                        <a:pt x="297" y="11"/>
                      </a:lnTo>
                      <a:lnTo>
                        <a:pt x="298" y="11"/>
                      </a:lnTo>
                      <a:lnTo>
                        <a:pt x="297" y="10"/>
                      </a:lnTo>
                      <a:lnTo>
                        <a:pt x="298" y="10"/>
                      </a:lnTo>
                      <a:lnTo>
                        <a:pt x="299" y="10"/>
                      </a:lnTo>
                      <a:lnTo>
                        <a:pt x="300" y="10"/>
                      </a:lnTo>
                      <a:lnTo>
                        <a:pt x="301" y="10"/>
                      </a:lnTo>
                      <a:lnTo>
                        <a:pt x="302" y="10"/>
                      </a:lnTo>
                      <a:lnTo>
                        <a:pt x="303" y="10"/>
                      </a:lnTo>
                      <a:lnTo>
                        <a:pt x="303" y="9"/>
                      </a:lnTo>
                      <a:lnTo>
                        <a:pt x="302" y="9"/>
                      </a:lnTo>
                      <a:lnTo>
                        <a:pt x="302" y="8"/>
                      </a:lnTo>
                      <a:lnTo>
                        <a:pt x="301" y="8"/>
                      </a:lnTo>
                      <a:lnTo>
                        <a:pt x="301" y="7"/>
                      </a:lnTo>
                      <a:lnTo>
                        <a:pt x="300" y="7"/>
                      </a:lnTo>
                      <a:lnTo>
                        <a:pt x="300" y="6"/>
                      </a:lnTo>
                      <a:lnTo>
                        <a:pt x="300" y="5"/>
                      </a:lnTo>
                      <a:lnTo>
                        <a:pt x="300" y="4"/>
                      </a:lnTo>
                      <a:lnTo>
                        <a:pt x="301" y="4"/>
                      </a:lnTo>
                      <a:lnTo>
                        <a:pt x="302" y="4"/>
                      </a:lnTo>
                      <a:lnTo>
                        <a:pt x="303" y="4"/>
                      </a:lnTo>
                      <a:lnTo>
                        <a:pt x="304" y="5"/>
                      </a:lnTo>
                      <a:lnTo>
                        <a:pt x="305" y="6"/>
                      </a:lnTo>
                      <a:lnTo>
                        <a:pt x="306" y="6"/>
                      </a:lnTo>
                      <a:lnTo>
                        <a:pt x="307" y="6"/>
                      </a:lnTo>
                      <a:lnTo>
                        <a:pt x="308" y="5"/>
                      </a:lnTo>
                      <a:lnTo>
                        <a:pt x="310" y="4"/>
                      </a:lnTo>
                      <a:lnTo>
                        <a:pt x="311" y="4"/>
                      </a:lnTo>
                      <a:lnTo>
                        <a:pt x="313" y="4"/>
                      </a:lnTo>
                      <a:lnTo>
                        <a:pt x="314" y="4"/>
                      </a:lnTo>
                      <a:lnTo>
                        <a:pt x="314" y="3"/>
                      </a:lnTo>
                      <a:lnTo>
                        <a:pt x="315" y="3"/>
                      </a:lnTo>
                      <a:lnTo>
                        <a:pt x="316" y="2"/>
                      </a:lnTo>
                      <a:lnTo>
                        <a:pt x="317" y="1"/>
                      </a:lnTo>
                      <a:lnTo>
                        <a:pt x="318" y="1"/>
                      </a:lnTo>
                      <a:lnTo>
                        <a:pt x="318" y="0"/>
                      </a:lnTo>
                      <a:lnTo>
                        <a:pt x="319" y="0"/>
                      </a:lnTo>
                      <a:lnTo>
                        <a:pt x="320" y="0"/>
                      </a:lnTo>
                      <a:lnTo>
                        <a:pt x="321" y="1"/>
                      </a:lnTo>
                      <a:lnTo>
                        <a:pt x="322" y="2"/>
                      </a:lnTo>
                      <a:lnTo>
                        <a:pt x="323" y="3"/>
                      </a:lnTo>
                      <a:lnTo>
                        <a:pt x="324" y="4"/>
                      </a:lnTo>
                      <a:lnTo>
                        <a:pt x="324" y="5"/>
                      </a:lnTo>
                      <a:lnTo>
                        <a:pt x="325" y="5"/>
                      </a:lnTo>
                      <a:lnTo>
                        <a:pt x="325" y="6"/>
                      </a:lnTo>
                      <a:lnTo>
                        <a:pt x="326" y="7"/>
                      </a:lnTo>
                      <a:lnTo>
                        <a:pt x="326" y="8"/>
                      </a:lnTo>
                      <a:lnTo>
                        <a:pt x="326" y="9"/>
                      </a:lnTo>
                      <a:lnTo>
                        <a:pt x="327" y="9"/>
                      </a:lnTo>
                      <a:lnTo>
                        <a:pt x="327" y="10"/>
                      </a:lnTo>
                      <a:lnTo>
                        <a:pt x="328" y="10"/>
                      </a:lnTo>
                      <a:lnTo>
                        <a:pt x="329" y="10"/>
                      </a:lnTo>
                      <a:lnTo>
                        <a:pt x="330" y="9"/>
                      </a:lnTo>
                      <a:lnTo>
                        <a:pt x="331" y="9"/>
                      </a:lnTo>
                      <a:lnTo>
                        <a:pt x="331" y="8"/>
                      </a:lnTo>
                      <a:lnTo>
                        <a:pt x="332" y="8"/>
                      </a:lnTo>
                      <a:lnTo>
                        <a:pt x="333" y="8"/>
                      </a:lnTo>
                      <a:lnTo>
                        <a:pt x="334" y="8"/>
                      </a:lnTo>
                      <a:lnTo>
                        <a:pt x="335" y="8"/>
                      </a:lnTo>
                      <a:lnTo>
                        <a:pt x="335" y="9"/>
                      </a:lnTo>
                      <a:lnTo>
                        <a:pt x="336" y="9"/>
                      </a:lnTo>
                      <a:lnTo>
                        <a:pt x="336" y="10"/>
                      </a:lnTo>
                      <a:lnTo>
                        <a:pt x="335" y="10"/>
                      </a:lnTo>
                      <a:lnTo>
                        <a:pt x="335" y="11"/>
                      </a:lnTo>
                      <a:lnTo>
                        <a:pt x="335" y="12"/>
                      </a:lnTo>
                      <a:lnTo>
                        <a:pt x="335" y="13"/>
                      </a:lnTo>
                      <a:lnTo>
                        <a:pt x="334" y="14"/>
                      </a:lnTo>
                      <a:lnTo>
                        <a:pt x="334" y="15"/>
                      </a:lnTo>
                      <a:lnTo>
                        <a:pt x="334" y="16"/>
                      </a:lnTo>
                      <a:lnTo>
                        <a:pt x="334" y="17"/>
                      </a:lnTo>
                      <a:lnTo>
                        <a:pt x="335" y="18"/>
                      </a:lnTo>
                      <a:lnTo>
                        <a:pt x="336" y="19"/>
                      </a:lnTo>
                      <a:lnTo>
                        <a:pt x="337" y="19"/>
                      </a:lnTo>
                      <a:lnTo>
                        <a:pt x="338" y="19"/>
                      </a:lnTo>
                      <a:lnTo>
                        <a:pt x="339" y="19"/>
                      </a:lnTo>
                      <a:lnTo>
                        <a:pt x="340" y="19"/>
                      </a:lnTo>
                      <a:lnTo>
                        <a:pt x="341" y="18"/>
                      </a:lnTo>
                      <a:lnTo>
                        <a:pt x="342" y="18"/>
                      </a:lnTo>
                      <a:lnTo>
                        <a:pt x="343" y="18"/>
                      </a:lnTo>
                      <a:lnTo>
                        <a:pt x="344" y="19"/>
                      </a:lnTo>
                      <a:lnTo>
                        <a:pt x="345" y="19"/>
                      </a:lnTo>
                      <a:lnTo>
                        <a:pt x="345" y="20"/>
                      </a:lnTo>
                      <a:lnTo>
                        <a:pt x="346" y="21"/>
                      </a:lnTo>
                      <a:lnTo>
                        <a:pt x="347" y="22"/>
                      </a:lnTo>
                      <a:lnTo>
                        <a:pt x="347" y="23"/>
                      </a:lnTo>
                      <a:lnTo>
                        <a:pt x="347" y="24"/>
                      </a:lnTo>
                      <a:lnTo>
                        <a:pt x="348" y="24"/>
                      </a:lnTo>
                      <a:lnTo>
                        <a:pt x="348" y="25"/>
                      </a:lnTo>
                      <a:lnTo>
                        <a:pt x="349" y="25"/>
                      </a:lnTo>
                      <a:lnTo>
                        <a:pt x="349" y="26"/>
                      </a:lnTo>
                      <a:lnTo>
                        <a:pt x="350" y="26"/>
                      </a:lnTo>
                      <a:lnTo>
                        <a:pt x="351" y="26"/>
                      </a:lnTo>
                      <a:lnTo>
                        <a:pt x="352" y="26"/>
                      </a:lnTo>
                      <a:lnTo>
                        <a:pt x="353" y="25"/>
                      </a:lnTo>
                      <a:lnTo>
                        <a:pt x="353" y="24"/>
                      </a:lnTo>
                      <a:lnTo>
                        <a:pt x="354" y="24"/>
                      </a:lnTo>
                      <a:lnTo>
                        <a:pt x="354" y="23"/>
                      </a:lnTo>
                      <a:lnTo>
                        <a:pt x="355" y="22"/>
                      </a:lnTo>
                      <a:lnTo>
                        <a:pt x="355" y="21"/>
                      </a:lnTo>
                      <a:lnTo>
                        <a:pt x="356" y="21"/>
                      </a:lnTo>
                      <a:lnTo>
                        <a:pt x="357" y="21"/>
                      </a:lnTo>
                      <a:lnTo>
                        <a:pt x="358" y="21"/>
                      </a:lnTo>
                      <a:lnTo>
                        <a:pt x="359" y="21"/>
                      </a:lnTo>
                      <a:lnTo>
                        <a:pt x="360" y="21"/>
                      </a:lnTo>
                      <a:lnTo>
                        <a:pt x="360" y="22"/>
                      </a:lnTo>
                      <a:lnTo>
                        <a:pt x="361" y="22"/>
                      </a:lnTo>
                      <a:lnTo>
                        <a:pt x="362" y="23"/>
                      </a:lnTo>
                      <a:lnTo>
                        <a:pt x="363" y="23"/>
                      </a:lnTo>
                      <a:lnTo>
                        <a:pt x="364" y="23"/>
                      </a:lnTo>
                      <a:lnTo>
                        <a:pt x="365" y="23"/>
                      </a:lnTo>
                      <a:lnTo>
                        <a:pt x="366" y="22"/>
                      </a:lnTo>
                      <a:lnTo>
                        <a:pt x="367" y="22"/>
                      </a:lnTo>
                      <a:lnTo>
                        <a:pt x="368" y="21"/>
                      </a:lnTo>
                      <a:lnTo>
                        <a:pt x="369" y="21"/>
                      </a:lnTo>
                      <a:lnTo>
                        <a:pt x="370" y="21"/>
                      </a:lnTo>
                      <a:lnTo>
                        <a:pt x="371" y="21"/>
                      </a:lnTo>
                      <a:lnTo>
                        <a:pt x="372" y="21"/>
                      </a:lnTo>
                      <a:lnTo>
                        <a:pt x="373" y="21"/>
                      </a:lnTo>
                      <a:lnTo>
                        <a:pt x="374" y="21"/>
                      </a:lnTo>
                      <a:lnTo>
                        <a:pt x="375" y="21"/>
                      </a:lnTo>
                      <a:lnTo>
                        <a:pt x="376" y="22"/>
                      </a:lnTo>
                      <a:lnTo>
                        <a:pt x="377" y="22"/>
                      </a:lnTo>
                      <a:lnTo>
                        <a:pt x="378" y="23"/>
                      </a:lnTo>
                      <a:lnTo>
                        <a:pt x="378" y="24"/>
                      </a:lnTo>
                      <a:lnTo>
                        <a:pt x="379" y="25"/>
                      </a:lnTo>
                      <a:lnTo>
                        <a:pt x="380" y="26"/>
                      </a:lnTo>
                      <a:lnTo>
                        <a:pt x="381" y="27"/>
                      </a:lnTo>
                      <a:lnTo>
                        <a:pt x="382" y="27"/>
                      </a:lnTo>
                      <a:lnTo>
                        <a:pt x="383" y="27"/>
                      </a:lnTo>
                      <a:lnTo>
                        <a:pt x="383" y="28"/>
                      </a:lnTo>
                      <a:lnTo>
                        <a:pt x="384" y="28"/>
                      </a:lnTo>
                      <a:lnTo>
                        <a:pt x="384" y="29"/>
                      </a:lnTo>
                      <a:lnTo>
                        <a:pt x="385" y="30"/>
                      </a:lnTo>
                      <a:lnTo>
                        <a:pt x="387" y="30"/>
                      </a:lnTo>
                      <a:lnTo>
                        <a:pt x="388" y="30"/>
                      </a:lnTo>
                      <a:lnTo>
                        <a:pt x="389" y="30"/>
                      </a:lnTo>
                      <a:lnTo>
                        <a:pt x="390" y="30"/>
                      </a:lnTo>
                      <a:lnTo>
                        <a:pt x="391" y="29"/>
                      </a:lnTo>
                      <a:lnTo>
                        <a:pt x="392" y="29"/>
                      </a:lnTo>
                      <a:lnTo>
                        <a:pt x="392" y="28"/>
                      </a:lnTo>
                      <a:lnTo>
                        <a:pt x="393" y="27"/>
                      </a:lnTo>
                      <a:lnTo>
                        <a:pt x="394" y="26"/>
                      </a:lnTo>
                      <a:lnTo>
                        <a:pt x="394" y="25"/>
                      </a:lnTo>
                      <a:lnTo>
                        <a:pt x="401" y="25"/>
                      </a:lnTo>
                      <a:lnTo>
                        <a:pt x="407" y="24"/>
                      </a:lnTo>
                      <a:lnTo>
                        <a:pt x="412" y="24"/>
                      </a:lnTo>
                      <a:lnTo>
                        <a:pt x="475" y="22"/>
                      </a:lnTo>
                      <a:lnTo>
                        <a:pt x="475" y="23"/>
                      </a:lnTo>
                      <a:lnTo>
                        <a:pt x="475" y="24"/>
                      </a:lnTo>
                      <a:lnTo>
                        <a:pt x="476" y="27"/>
                      </a:lnTo>
                      <a:lnTo>
                        <a:pt x="477" y="27"/>
                      </a:lnTo>
                      <a:lnTo>
                        <a:pt x="477" y="28"/>
                      </a:lnTo>
                      <a:lnTo>
                        <a:pt x="477" y="29"/>
                      </a:lnTo>
                      <a:lnTo>
                        <a:pt x="477" y="30"/>
                      </a:lnTo>
                      <a:lnTo>
                        <a:pt x="478" y="30"/>
                      </a:lnTo>
                      <a:lnTo>
                        <a:pt x="478" y="31"/>
                      </a:lnTo>
                      <a:lnTo>
                        <a:pt x="480" y="33"/>
                      </a:lnTo>
                      <a:lnTo>
                        <a:pt x="482" y="34"/>
                      </a:lnTo>
                      <a:lnTo>
                        <a:pt x="482" y="35"/>
                      </a:lnTo>
                      <a:lnTo>
                        <a:pt x="482" y="37"/>
                      </a:lnTo>
                      <a:lnTo>
                        <a:pt x="482" y="39"/>
                      </a:lnTo>
                      <a:lnTo>
                        <a:pt x="482" y="40"/>
                      </a:lnTo>
                      <a:lnTo>
                        <a:pt x="482" y="41"/>
                      </a:lnTo>
                      <a:lnTo>
                        <a:pt x="482" y="42"/>
                      </a:lnTo>
                      <a:lnTo>
                        <a:pt x="483" y="43"/>
                      </a:lnTo>
                      <a:lnTo>
                        <a:pt x="483" y="44"/>
                      </a:lnTo>
                      <a:lnTo>
                        <a:pt x="484" y="45"/>
                      </a:lnTo>
                      <a:lnTo>
                        <a:pt x="485" y="45"/>
                      </a:lnTo>
                      <a:lnTo>
                        <a:pt x="485" y="46"/>
                      </a:lnTo>
                      <a:lnTo>
                        <a:pt x="486" y="47"/>
                      </a:lnTo>
                      <a:lnTo>
                        <a:pt x="486" y="48"/>
                      </a:lnTo>
                      <a:lnTo>
                        <a:pt x="486" y="49"/>
                      </a:lnTo>
                      <a:lnTo>
                        <a:pt x="487" y="49"/>
                      </a:lnTo>
                      <a:lnTo>
                        <a:pt x="487" y="50"/>
                      </a:lnTo>
                      <a:lnTo>
                        <a:pt x="488" y="50"/>
                      </a:lnTo>
                      <a:lnTo>
                        <a:pt x="488" y="51"/>
                      </a:lnTo>
                      <a:lnTo>
                        <a:pt x="489" y="51"/>
                      </a:lnTo>
                      <a:lnTo>
                        <a:pt x="490" y="51"/>
                      </a:lnTo>
                      <a:lnTo>
                        <a:pt x="490" y="52"/>
                      </a:lnTo>
                      <a:lnTo>
                        <a:pt x="491" y="52"/>
                      </a:lnTo>
                      <a:lnTo>
                        <a:pt x="491" y="53"/>
                      </a:lnTo>
                      <a:lnTo>
                        <a:pt x="491" y="54"/>
                      </a:lnTo>
                      <a:lnTo>
                        <a:pt x="492" y="54"/>
                      </a:lnTo>
                      <a:lnTo>
                        <a:pt x="492" y="55"/>
                      </a:lnTo>
                      <a:lnTo>
                        <a:pt x="492" y="56"/>
                      </a:lnTo>
                      <a:lnTo>
                        <a:pt x="491" y="56"/>
                      </a:lnTo>
                      <a:lnTo>
                        <a:pt x="491" y="57"/>
                      </a:lnTo>
                      <a:lnTo>
                        <a:pt x="491" y="59"/>
                      </a:lnTo>
                      <a:lnTo>
                        <a:pt x="491" y="60"/>
                      </a:lnTo>
                      <a:lnTo>
                        <a:pt x="490" y="61"/>
                      </a:lnTo>
                      <a:lnTo>
                        <a:pt x="490" y="62"/>
                      </a:lnTo>
                      <a:lnTo>
                        <a:pt x="490" y="63"/>
                      </a:lnTo>
                      <a:lnTo>
                        <a:pt x="490" y="64"/>
                      </a:lnTo>
                      <a:lnTo>
                        <a:pt x="490" y="65"/>
                      </a:lnTo>
                      <a:lnTo>
                        <a:pt x="490" y="66"/>
                      </a:lnTo>
                      <a:lnTo>
                        <a:pt x="490" y="67"/>
                      </a:lnTo>
                      <a:lnTo>
                        <a:pt x="490" y="68"/>
                      </a:lnTo>
                      <a:lnTo>
                        <a:pt x="490" y="69"/>
                      </a:lnTo>
                      <a:lnTo>
                        <a:pt x="490" y="70"/>
                      </a:lnTo>
                      <a:lnTo>
                        <a:pt x="490" y="72"/>
                      </a:lnTo>
                      <a:lnTo>
                        <a:pt x="491" y="73"/>
                      </a:lnTo>
                      <a:lnTo>
                        <a:pt x="491" y="74"/>
                      </a:lnTo>
                      <a:lnTo>
                        <a:pt x="492" y="75"/>
                      </a:lnTo>
                      <a:lnTo>
                        <a:pt x="492" y="76"/>
                      </a:lnTo>
                      <a:lnTo>
                        <a:pt x="492" y="77"/>
                      </a:lnTo>
                      <a:lnTo>
                        <a:pt x="492" y="78"/>
                      </a:lnTo>
                      <a:lnTo>
                        <a:pt x="493" y="78"/>
                      </a:lnTo>
                      <a:lnTo>
                        <a:pt x="493" y="79"/>
                      </a:lnTo>
                      <a:lnTo>
                        <a:pt x="494" y="79"/>
                      </a:lnTo>
                      <a:lnTo>
                        <a:pt x="494" y="80"/>
                      </a:lnTo>
                      <a:lnTo>
                        <a:pt x="494" y="81"/>
                      </a:lnTo>
                      <a:lnTo>
                        <a:pt x="494" y="82"/>
                      </a:lnTo>
                      <a:lnTo>
                        <a:pt x="495" y="84"/>
                      </a:lnTo>
                      <a:lnTo>
                        <a:pt x="495" y="85"/>
                      </a:lnTo>
                      <a:lnTo>
                        <a:pt x="496" y="85"/>
                      </a:lnTo>
                      <a:lnTo>
                        <a:pt x="496" y="86"/>
                      </a:lnTo>
                      <a:lnTo>
                        <a:pt x="496" y="87"/>
                      </a:lnTo>
                      <a:lnTo>
                        <a:pt x="497" y="88"/>
                      </a:lnTo>
                      <a:lnTo>
                        <a:pt x="497" y="89"/>
                      </a:lnTo>
                      <a:lnTo>
                        <a:pt x="497" y="90"/>
                      </a:lnTo>
                      <a:lnTo>
                        <a:pt x="498" y="91"/>
                      </a:lnTo>
                      <a:lnTo>
                        <a:pt x="498" y="92"/>
                      </a:lnTo>
                      <a:lnTo>
                        <a:pt x="516" y="154"/>
                      </a:lnTo>
                      <a:lnTo>
                        <a:pt x="517" y="162"/>
                      </a:lnTo>
                      <a:lnTo>
                        <a:pt x="584" y="397"/>
                      </a:lnTo>
                      <a:lnTo>
                        <a:pt x="575" y="400"/>
                      </a:lnTo>
                      <a:lnTo>
                        <a:pt x="574" y="401"/>
                      </a:lnTo>
                      <a:lnTo>
                        <a:pt x="573" y="402"/>
                      </a:lnTo>
                      <a:lnTo>
                        <a:pt x="572" y="402"/>
                      </a:lnTo>
                      <a:lnTo>
                        <a:pt x="570" y="403"/>
                      </a:lnTo>
                      <a:lnTo>
                        <a:pt x="569" y="404"/>
                      </a:lnTo>
                      <a:lnTo>
                        <a:pt x="568" y="404"/>
                      </a:lnTo>
                      <a:lnTo>
                        <a:pt x="567" y="404"/>
                      </a:lnTo>
                      <a:lnTo>
                        <a:pt x="566" y="404"/>
                      </a:lnTo>
                      <a:lnTo>
                        <a:pt x="565" y="405"/>
                      </a:lnTo>
                      <a:lnTo>
                        <a:pt x="564" y="405"/>
                      </a:lnTo>
                      <a:lnTo>
                        <a:pt x="563" y="405"/>
                      </a:lnTo>
                      <a:lnTo>
                        <a:pt x="560" y="406"/>
                      </a:lnTo>
                      <a:lnTo>
                        <a:pt x="558" y="407"/>
                      </a:lnTo>
                      <a:lnTo>
                        <a:pt x="558" y="408"/>
                      </a:lnTo>
                      <a:lnTo>
                        <a:pt x="557" y="408"/>
                      </a:lnTo>
                      <a:lnTo>
                        <a:pt x="555" y="409"/>
                      </a:lnTo>
                      <a:lnTo>
                        <a:pt x="554" y="410"/>
                      </a:lnTo>
                      <a:lnTo>
                        <a:pt x="552" y="411"/>
                      </a:lnTo>
                      <a:lnTo>
                        <a:pt x="550" y="411"/>
                      </a:lnTo>
                      <a:lnTo>
                        <a:pt x="546" y="413"/>
                      </a:lnTo>
                      <a:lnTo>
                        <a:pt x="545" y="414"/>
                      </a:lnTo>
                      <a:lnTo>
                        <a:pt x="544" y="414"/>
                      </a:lnTo>
                      <a:lnTo>
                        <a:pt x="543" y="415"/>
                      </a:lnTo>
                      <a:lnTo>
                        <a:pt x="540" y="417"/>
                      </a:lnTo>
                      <a:lnTo>
                        <a:pt x="539" y="417"/>
                      </a:lnTo>
                      <a:lnTo>
                        <a:pt x="535" y="419"/>
                      </a:lnTo>
                      <a:lnTo>
                        <a:pt x="534" y="420"/>
                      </a:lnTo>
                      <a:lnTo>
                        <a:pt x="533" y="420"/>
                      </a:lnTo>
                      <a:lnTo>
                        <a:pt x="529" y="422"/>
                      </a:lnTo>
                      <a:lnTo>
                        <a:pt x="526" y="423"/>
                      </a:lnTo>
                      <a:lnTo>
                        <a:pt x="525" y="424"/>
                      </a:lnTo>
                      <a:lnTo>
                        <a:pt x="524" y="424"/>
                      </a:lnTo>
                      <a:lnTo>
                        <a:pt x="520" y="427"/>
                      </a:lnTo>
                      <a:lnTo>
                        <a:pt x="517" y="428"/>
                      </a:lnTo>
                      <a:lnTo>
                        <a:pt x="516" y="429"/>
                      </a:lnTo>
                      <a:lnTo>
                        <a:pt x="514" y="430"/>
                      </a:lnTo>
                      <a:lnTo>
                        <a:pt x="512" y="431"/>
                      </a:lnTo>
                      <a:lnTo>
                        <a:pt x="511" y="431"/>
                      </a:lnTo>
                      <a:lnTo>
                        <a:pt x="510" y="433"/>
                      </a:lnTo>
                      <a:lnTo>
                        <a:pt x="507" y="434"/>
                      </a:lnTo>
                      <a:lnTo>
                        <a:pt x="506" y="434"/>
                      </a:lnTo>
                      <a:lnTo>
                        <a:pt x="505" y="434"/>
                      </a:lnTo>
                      <a:lnTo>
                        <a:pt x="503" y="436"/>
                      </a:lnTo>
                      <a:lnTo>
                        <a:pt x="501" y="437"/>
                      </a:lnTo>
                      <a:lnTo>
                        <a:pt x="498" y="439"/>
                      </a:lnTo>
                      <a:lnTo>
                        <a:pt x="495" y="440"/>
                      </a:lnTo>
                      <a:lnTo>
                        <a:pt x="493" y="442"/>
                      </a:lnTo>
                      <a:lnTo>
                        <a:pt x="492" y="442"/>
                      </a:lnTo>
                      <a:lnTo>
                        <a:pt x="490" y="443"/>
                      </a:lnTo>
                      <a:lnTo>
                        <a:pt x="488" y="445"/>
                      </a:lnTo>
                      <a:lnTo>
                        <a:pt x="486" y="446"/>
                      </a:lnTo>
                      <a:lnTo>
                        <a:pt x="483" y="447"/>
                      </a:lnTo>
                      <a:lnTo>
                        <a:pt x="482" y="448"/>
                      </a:lnTo>
                      <a:lnTo>
                        <a:pt x="480" y="449"/>
                      </a:lnTo>
                      <a:lnTo>
                        <a:pt x="478" y="450"/>
                      </a:lnTo>
                      <a:lnTo>
                        <a:pt x="477" y="451"/>
                      </a:lnTo>
                      <a:lnTo>
                        <a:pt x="475" y="452"/>
                      </a:lnTo>
                      <a:lnTo>
                        <a:pt x="474" y="453"/>
                      </a:lnTo>
                      <a:lnTo>
                        <a:pt x="473" y="453"/>
                      </a:lnTo>
                      <a:lnTo>
                        <a:pt x="472" y="454"/>
                      </a:lnTo>
                      <a:lnTo>
                        <a:pt x="471" y="455"/>
                      </a:lnTo>
                      <a:lnTo>
                        <a:pt x="469" y="456"/>
                      </a:lnTo>
                      <a:lnTo>
                        <a:pt x="468" y="457"/>
                      </a:lnTo>
                      <a:lnTo>
                        <a:pt x="465" y="458"/>
                      </a:lnTo>
                      <a:lnTo>
                        <a:pt x="465" y="459"/>
                      </a:lnTo>
                      <a:lnTo>
                        <a:pt x="465" y="460"/>
                      </a:lnTo>
                      <a:lnTo>
                        <a:pt x="461" y="462"/>
                      </a:lnTo>
                      <a:lnTo>
                        <a:pt x="460" y="463"/>
                      </a:lnTo>
                      <a:lnTo>
                        <a:pt x="459" y="463"/>
                      </a:lnTo>
                      <a:lnTo>
                        <a:pt x="457" y="465"/>
                      </a:lnTo>
                      <a:lnTo>
                        <a:pt x="454" y="467"/>
                      </a:lnTo>
                      <a:lnTo>
                        <a:pt x="453" y="468"/>
                      </a:lnTo>
                      <a:lnTo>
                        <a:pt x="453" y="469"/>
                      </a:lnTo>
                      <a:lnTo>
                        <a:pt x="452" y="469"/>
                      </a:lnTo>
                      <a:lnTo>
                        <a:pt x="449" y="471"/>
                      </a:lnTo>
                      <a:lnTo>
                        <a:pt x="448" y="472"/>
                      </a:lnTo>
                      <a:lnTo>
                        <a:pt x="448" y="473"/>
                      </a:lnTo>
                      <a:lnTo>
                        <a:pt x="447" y="474"/>
                      </a:lnTo>
                      <a:lnTo>
                        <a:pt x="445" y="475"/>
                      </a:lnTo>
                      <a:lnTo>
                        <a:pt x="444" y="475"/>
                      </a:lnTo>
                      <a:lnTo>
                        <a:pt x="443" y="476"/>
                      </a:lnTo>
                      <a:lnTo>
                        <a:pt x="441" y="479"/>
                      </a:lnTo>
                      <a:lnTo>
                        <a:pt x="440" y="480"/>
                      </a:lnTo>
                      <a:lnTo>
                        <a:pt x="439" y="481"/>
                      </a:lnTo>
                      <a:lnTo>
                        <a:pt x="436" y="484"/>
                      </a:lnTo>
                      <a:lnTo>
                        <a:pt x="435" y="485"/>
                      </a:lnTo>
                      <a:lnTo>
                        <a:pt x="434" y="486"/>
                      </a:lnTo>
                      <a:lnTo>
                        <a:pt x="431" y="489"/>
                      </a:lnTo>
                      <a:lnTo>
                        <a:pt x="430" y="490"/>
                      </a:lnTo>
                      <a:lnTo>
                        <a:pt x="430" y="492"/>
                      </a:lnTo>
                      <a:lnTo>
                        <a:pt x="429" y="492"/>
                      </a:lnTo>
                      <a:lnTo>
                        <a:pt x="428" y="493"/>
                      </a:lnTo>
                      <a:lnTo>
                        <a:pt x="427" y="494"/>
                      </a:lnTo>
                      <a:lnTo>
                        <a:pt x="427" y="496"/>
                      </a:lnTo>
                      <a:lnTo>
                        <a:pt x="426" y="497"/>
                      </a:lnTo>
                      <a:lnTo>
                        <a:pt x="424" y="498"/>
                      </a:lnTo>
                      <a:lnTo>
                        <a:pt x="424" y="499"/>
                      </a:lnTo>
                      <a:lnTo>
                        <a:pt x="422" y="508"/>
                      </a:lnTo>
                      <a:lnTo>
                        <a:pt x="417" y="501"/>
                      </a:lnTo>
                      <a:lnTo>
                        <a:pt x="382" y="454"/>
                      </a:lnTo>
                      <a:lnTo>
                        <a:pt x="227" y="399"/>
                      </a:lnTo>
                      <a:lnTo>
                        <a:pt x="189" y="359"/>
                      </a:lnTo>
                      <a:lnTo>
                        <a:pt x="135" y="303"/>
                      </a:lnTo>
                      <a:lnTo>
                        <a:pt x="134" y="302"/>
                      </a:lnTo>
                      <a:lnTo>
                        <a:pt x="134" y="301"/>
                      </a:lnTo>
                      <a:lnTo>
                        <a:pt x="133" y="300"/>
                      </a:lnTo>
                      <a:lnTo>
                        <a:pt x="132" y="300"/>
                      </a:lnTo>
                      <a:lnTo>
                        <a:pt x="130" y="299"/>
                      </a:lnTo>
                      <a:lnTo>
                        <a:pt x="129" y="298"/>
                      </a:lnTo>
                      <a:lnTo>
                        <a:pt x="128" y="297"/>
                      </a:lnTo>
                      <a:lnTo>
                        <a:pt x="126" y="295"/>
                      </a:lnTo>
                      <a:lnTo>
                        <a:pt x="122" y="294"/>
                      </a:lnTo>
                      <a:lnTo>
                        <a:pt x="120" y="293"/>
                      </a:lnTo>
                      <a:lnTo>
                        <a:pt x="118" y="292"/>
                      </a:lnTo>
                      <a:lnTo>
                        <a:pt x="116" y="292"/>
                      </a:lnTo>
                      <a:lnTo>
                        <a:pt x="114" y="291"/>
                      </a:lnTo>
                      <a:lnTo>
                        <a:pt x="112" y="291"/>
                      </a:lnTo>
                      <a:lnTo>
                        <a:pt x="109" y="290"/>
                      </a:lnTo>
                      <a:lnTo>
                        <a:pt x="102" y="289"/>
                      </a:lnTo>
                      <a:lnTo>
                        <a:pt x="95" y="288"/>
                      </a:lnTo>
                      <a:lnTo>
                        <a:pt x="91" y="287"/>
                      </a:lnTo>
                      <a:lnTo>
                        <a:pt x="84" y="286"/>
                      </a:lnTo>
                      <a:lnTo>
                        <a:pt x="78" y="274"/>
                      </a:lnTo>
                      <a:lnTo>
                        <a:pt x="76" y="271"/>
                      </a:lnTo>
                      <a:lnTo>
                        <a:pt x="76" y="270"/>
                      </a:lnTo>
                      <a:lnTo>
                        <a:pt x="75" y="269"/>
                      </a:lnTo>
                      <a:lnTo>
                        <a:pt x="75" y="267"/>
                      </a:lnTo>
                      <a:lnTo>
                        <a:pt x="73" y="265"/>
                      </a:lnTo>
                      <a:lnTo>
                        <a:pt x="72" y="264"/>
                      </a:lnTo>
                      <a:lnTo>
                        <a:pt x="72" y="263"/>
                      </a:lnTo>
                      <a:lnTo>
                        <a:pt x="71" y="262"/>
                      </a:lnTo>
                      <a:lnTo>
                        <a:pt x="70" y="260"/>
                      </a:lnTo>
                      <a:lnTo>
                        <a:pt x="69" y="259"/>
                      </a:lnTo>
                      <a:lnTo>
                        <a:pt x="68" y="258"/>
                      </a:lnTo>
                      <a:lnTo>
                        <a:pt x="67" y="256"/>
                      </a:lnTo>
                      <a:lnTo>
                        <a:pt x="66" y="255"/>
                      </a:lnTo>
                      <a:lnTo>
                        <a:pt x="65" y="254"/>
                      </a:lnTo>
                      <a:lnTo>
                        <a:pt x="64" y="252"/>
                      </a:lnTo>
                      <a:lnTo>
                        <a:pt x="63" y="251"/>
                      </a:lnTo>
                      <a:lnTo>
                        <a:pt x="62" y="248"/>
                      </a:lnTo>
                      <a:lnTo>
                        <a:pt x="61" y="248"/>
                      </a:lnTo>
                      <a:lnTo>
                        <a:pt x="60" y="247"/>
                      </a:lnTo>
                      <a:lnTo>
                        <a:pt x="60" y="246"/>
                      </a:lnTo>
                      <a:lnTo>
                        <a:pt x="59" y="245"/>
                      </a:lnTo>
                      <a:lnTo>
                        <a:pt x="58" y="244"/>
                      </a:lnTo>
                      <a:lnTo>
                        <a:pt x="58" y="243"/>
                      </a:lnTo>
                      <a:lnTo>
                        <a:pt x="58" y="242"/>
                      </a:lnTo>
                      <a:lnTo>
                        <a:pt x="57" y="242"/>
                      </a:lnTo>
                      <a:lnTo>
                        <a:pt x="57" y="241"/>
                      </a:lnTo>
                      <a:lnTo>
                        <a:pt x="57" y="240"/>
                      </a:lnTo>
                      <a:lnTo>
                        <a:pt x="57" y="239"/>
                      </a:lnTo>
                      <a:lnTo>
                        <a:pt x="57" y="238"/>
                      </a:lnTo>
                      <a:lnTo>
                        <a:pt x="57" y="237"/>
                      </a:lnTo>
                      <a:lnTo>
                        <a:pt x="57" y="236"/>
                      </a:lnTo>
                      <a:lnTo>
                        <a:pt x="57" y="235"/>
                      </a:lnTo>
                      <a:lnTo>
                        <a:pt x="57" y="234"/>
                      </a:lnTo>
                      <a:lnTo>
                        <a:pt x="56" y="233"/>
                      </a:lnTo>
                      <a:lnTo>
                        <a:pt x="56" y="232"/>
                      </a:lnTo>
                      <a:lnTo>
                        <a:pt x="56" y="231"/>
                      </a:lnTo>
                      <a:lnTo>
                        <a:pt x="56" y="229"/>
                      </a:lnTo>
                      <a:lnTo>
                        <a:pt x="55" y="229"/>
                      </a:lnTo>
                      <a:lnTo>
                        <a:pt x="55" y="228"/>
                      </a:lnTo>
                      <a:lnTo>
                        <a:pt x="54" y="227"/>
                      </a:lnTo>
                      <a:lnTo>
                        <a:pt x="54" y="226"/>
                      </a:lnTo>
                      <a:lnTo>
                        <a:pt x="53" y="225"/>
                      </a:lnTo>
                      <a:lnTo>
                        <a:pt x="53" y="224"/>
                      </a:lnTo>
                      <a:lnTo>
                        <a:pt x="52" y="223"/>
                      </a:lnTo>
                      <a:lnTo>
                        <a:pt x="51" y="222"/>
                      </a:lnTo>
                      <a:lnTo>
                        <a:pt x="50" y="221"/>
                      </a:lnTo>
                      <a:lnTo>
                        <a:pt x="49" y="220"/>
                      </a:lnTo>
                      <a:lnTo>
                        <a:pt x="48" y="219"/>
                      </a:lnTo>
                      <a:lnTo>
                        <a:pt x="47" y="219"/>
                      </a:lnTo>
                      <a:lnTo>
                        <a:pt x="47" y="218"/>
                      </a:lnTo>
                      <a:lnTo>
                        <a:pt x="46" y="217"/>
                      </a:lnTo>
                      <a:lnTo>
                        <a:pt x="45" y="216"/>
                      </a:lnTo>
                      <a:lnTo>
                        <a:pt x="44" y="215"/>
                      </a:lnTo>
                      <a:lnTo>
                        <a:pt x="44" y="213"/>
                      </a:lnTo>
                      <a:lnTo>
                        <a:pt x="43" y="213"/>
                      </a:lnTo>
                      <a:lnTo>
                        <a:pt x="42" y="212"/>
                      </a:lnTo>
                      <a:lnTo>
                        <a:pt x="42" y="211"/>
                      </a:lnTo>
                      <a:lnTo>
                        <a:pt x="41" y="210"/>
                      </a:lnTo>
                      <a:lnTo>
                        <a:pt x="41" y="209"/>
                      </a:lnTo>
                      <a:lnTo>
                        <a:pt x="41" y="208"/>
                      </a:lnTo>
                      <a:lnTo>
                        <a:pt x="41" y="207"/>
                      </a:lnTo>
                      <a:lnTo>
                        <a:pt x="40" y="207"/>
                      </a:lnTo>
                      <a:lnTo>
                        <a:pt x="40" y="206"/>
                      </a:lnTo>
                      <a:lnTo>
                        <a:pt x="40" y="205"/>
                      </a:lnTo>
                      <a:lnTo>
                        <a:pt x="39" y="204"/>
                      </a:lnTo>
                      <a:lnTo>
                        <a:pt x="39" y="203"/>
                      </a:lnTo>
                      <a:lnTo>
                        <a:pt x="39" y="201"/>
                      </a:lnTo>
                      <a:lnTo>
                        <a:pt x="40" y="201"/>
                      </a:lnTo>
                      <a:lnTo>
                        <a:pt x="40" y="200"/>
                      </a:lnTo>
                      <a:lnTo>
                        <a:pt x="40" y="199"/>
                      </a:lnTo>
                      <a:lnTo>
                        <a:pt x="41" y="198"/>
                      </a:lnTo>
                      <a:lnTo>
                        <a:pt x="41" y="197"/>
                      </a:lnTo>
                      <a:lnTo>
                        <a:pt x="41" y="196"/>
                      </a:lnTo>
                      <a:lnTo>
                        <a:pt x="41" y="194"/>
                      </a:lnTo>
                      <a:lnTo>
                        <a:pt x="41" y="193"/>
                      </a:lnTo>
                      <a:lnTo>
                        <a:pt x="41" y="192"/>
                      </a:lnTo>
                      <a:lnTo>
                        <a:pt x="41" y="191"/>
                      </a:lnTo>
                      <a:lnTo>
                        <a:pt x="41" y="190"/>
                      </a:lnTo>
                      <a:lnTo>
                        <a:pt x="41" y="189"/>
                      </a:lnTo>
                      <a:lnTo>
                        <a:pt x="41" y="188"/>
                      </a:lnTo>
                      <a:lnTo>
                        <a:pt x="41" y="187"/>
                      </a:lnTo>
                      <a:lnTo>
                        <a:pt x="41" y="186"/>
                      </a:lnTo>
                      <a:lnTo>
                        <a:pt x="41" y="185"/>
                      </a:lnTo>
                      <a:lnTo>
                        <a:pt x="41" y="184"/>
                      </a:lnTo>
                      <a:lnTo>
                        <a:pt x="42" y="183"/>
                      </a:lnTo>
                      <a:lnTo>
                        <a:pt x="42" y="182"/>
                      </a:lnTo>
                      <a:lnTo>
                        <a:pt x="42" y="181"/>
                      </a:lnTo>
                      <a:lnTo>
                        <a:pt x="42" y="180"/>
                      </a:lnTo>
                      <a:lnTo>
                        <a:pt x="42" y="179"/>
                      </a:lnTo>
                      <a:lnTo>
                        <a:pt x="42" y="178"/>
                      </a:lnTo>
                      <a:lnTo>
                        <a:pt x="41" y="178"/>
                      </a:lnTo>
                      <a:lnTo>
                        <a:pt x="41" y="177"/>
                      </a:lnTo>
                      <a:lnTo>
                        <a:pt x="40" y="176"/>
                      </a:lnTo>
                      <a:lnTo>
                        <a:pt x="38" y="176"/>
                      </a:lnTo>
                      <a:lnTo>
                        <a:pt x="37" y="175"/>
                      </a:lnTo>
                      <a:lnTo>
                        <a:pt x="35" y="175"/>
                      </a:lnTo>
                      <a:lnTo>
                        <a:pt x="35" y="174"/>
                      </a:lnTo>
                      <a:lnTo>
                        <a:pt x="34" y="174"/>
                      </a:lnTo>
                      <a:lnTo>
                        <a:pt x="33" y="173"/>
                      </a:lnTo>
                      <a:lnTo>
                        <a:pt x="32" y="173"/>
                      </a:lnTo>
                      <a:lnTo>
                        <a:pt x="31" y="172"/>
                      </a:lnTo>
                      <a:lnTo>
                        <a:pt x="30" y="172"/>
                      </a:lnTo>
                      <a:lnTo>
                        <a:pt x="29" y="172"/>
                      </a:lnTo>
                      <a:lnTo>
                        <a:pt x="29" y="171"/>
                      </a:lnTo>
                      <a:lnTo>
                        <a:pt x="29" y="170"/>
                      </a:lnTo>
                      <a:lnTo>
                        <a:pt x="28" y="169"/>
                      </a:lnTo>
                      <a:lnTo>
                        <a:pt x="28" y="168"/>
                      </a:lnTo>
                      <a:lnTo>
                        <a:pt x="27" y="168"/>
                      </a:lnTo>
                      <a:lnTo>
                        <a:pt x="27" y="167"/>
                      </a:lnTo>
                      <a:lnTo>
                        <a:pt x="27" y="166"/>
                      </a:lnTo>
                      <a:lnTo>
                        <a:pt x="26" y="164"/>
                      </a:lnTo>
                      <a:lnTo>
                        <a:pt x="26" y="163"/>
                      </a:lnTo>
                      <a:lnTo>
                        <a:pt x="26" y="161"/>
                      </a:lnTo>
                      <a:lnTo>
                        <a:pt x="26" y="159"/>
                      </a:lnTo>
                      <a:lnTo>
                        <a:pt x="26" y="157"/>
                      </a:lnTo>
                      <a:lnTo>
                        <a:pt x="26" y="156"/>
                      </a:lnTo>
                      <a:lnTo>
                        <a:pt x="27" y="155"/>
                      </a:lnTo>
                      <a:lnTo>
                        <a:pt x="28" y="154"/>
                      </a:lnTo>
                      <a:lnTo>
                        <a:pt x="28" y="153"/>
                      </a:lnTo>
                      <a:lnTo>
                        <a:pt x="29" y="153"/>
                      </a:lnTo>
                      <a:lnTo>
                        <a:pt x="29" y="152"/>
                      </a:lnTo>
                      <a:lnTo>
                        <a:pt x="30" y="151"/>
                      </a:lnTo>
                      <a:lnTo>
                        <a:pt x="31" y="150"/>
                      </a:lnTo>
                      <a:lnTo>
                        <a:pt x="32" y="150"/>
                      </a:lnTo>
                      <a:lnTo>
                        <a:pt x="33" y="150"/>
                      </a:lnTo>
                      <a:lnTo>
                        <a:pt x="34" y="149"/>
                      </a:lnTo>
                      <a:lnTo>
                        <a:pt x="35" y="149"/>
                      </a:lnTo>
                      <a:lnTo>
                        <a:pt x="36" y="149"/>
                      </a:lnTo>
                      <a:lnTo>
                        <a:pt x="39" y="149"/>
                      </a:lnTo>
                      <a:lnTo>
                        <a:pt x="41" y="149"/>
                      </a:lnTo>
                      <a:lnTo>
                        <a:pt x="42" y="149"/>
                      </a:lnTo>
                      <a:lnTo>
                        <a:pt x="43" y="149"/>
                      </a:lnTo>
                      <a:lnTo>
                        <a:pt x="44" y="149"/>
                      </a:lnTo>
                      <a:lnTo>
                        <a:pt x="46" y="149"/>
                      </a:lnTo>
                      <a:lnTo>
                        <a:pt x="47" y="150"/>
                      </a:lnTo>
                      <a:lnTo>
                        <a:pt x="48" y="150"/>
                      </a:lnTo>
                      <a:lnTo>
                        <a:pt x="49" y="150"/>
                      </a:lnTo>
                      <a:lnTo>
                        <a:pt x="50" y="150"/>
                      </a:lnTo>
                      <a:lnTo>
                        <a:pt x="51" y="151"/>
                      </a:lnTo>
                      <a:lnTo>
                        <a:pt x="53" y="151"/>
                      </a:lnTo>
                      <a:lnTo>
                        <a:pt x="53" y="152"/>
                      </a:lnTo>
                      <a:lnTo>
                        <a:pt x="55" y="152"/>
                      </a:lnTo>
                      <a:lnTo>
                        <a:pt x="56" y="152"/>
                      </a:lnTo>
                      <a:lnTo>
                        <a:pt x="57" y="152"/>
                      </a:lnTo>
                      <a:lnTo>
                        <a:pt x="58" y="152"/>
                      </a:lnTo>
                      <a:lnTo>
                        <a:pt x="59" y="151"/>
                      </a:lnTo>
                      <a:lnTo>
                        <a:pt x="61" y="151"/>
                      </a:lnTo>
                      <a:lnTo>
                        <a:pt x="62" y="151"/>
                      </a:lnTo>
                      <a:lnTo>
                        <a:pt x="63" y="151"/>
                      </a:lnTo>
                      <a:lnTo>
                        <a:pt x="64" y="151"/>
                      </a:lnTo>
                      <a:lnTo>
                        <a:pt x="68" y="152"/>
                      </a:lnTo>
                      <a:lnTo>
                        <a:pt x="70" y="152"/>
                      </a:lnTo>
                      <a:lnTo>
                        <a:pt x="75" y="152"/>
                      </a:lnTo>
                      <a:lnTo>
                        <a:pt x="76" y="152"/>
                      </a:lnTo>
                      <a:lnTo>
                        <a:pt x="77" y="152"/>
                      </a:lnTo>
                      <a:lnTo>
                        <a:pt x="80" y="152"/>
                      </a:lnTo>
                      <a:lnTo>
                        <a:pt x="82" y="152"/>
                      </a:lnTo>
                      <a:lnTo>
                        <a:pt x="83" y="152"/>
                      </a:lnTo>
                      <a:lnTo>
                        <a:pt x="84" y="152"/>
                      </a:lnTo>
                      <a:lnTo>
                        <a:pt x="88" y="152"/>
                      </a:lnTo>
                      <a:lnTo>
                        <a:pt x="90" y="152"/>
                      </a:lnTo>
                      <a:lnTo>
                        <a:pt x="91" y="151"/>
                      </a:lnTo>
                      <a:lnTo>
                        <a:pt x="92" y="151"/>
                      </a:lnTo>
                      <a:lnTo>
                        <a:pt x="93" y="151"/>
                      </a:lnTo>
                      <a:lnTo>
                        <a:pt x="95" y="151"/>
                      </a:lnTo>
                      <a:lnTo>
                        <a:pt x="96" y="150"/>
                      </a:lnTo>
                      <a:lnTo>
                        <a:pt x="97" y="150"/>
                      </a:lnTo>
                      <a:lnTo>
                        <a:pt x="98" y="150"/>
                      </a:lnTo>
                      <a:lnTo>
                        <a:pt x="99" y="149"/>
                      </a:lnTo>
                      <a:lnTo>
                        <a:pt x="101" y="148"/>
                      </a:lnTo>
                      <a:lnTo>
                        <a:pt x="102" y="148"/>
                      </a:lnTo>
                      <a:lnTo>
                        <a:pt x="102" y="147"/>
                      </a:lnTo>
                      <a:lnTo>
                        <a:pt x="103" y="147"/>
                      </a:lnTo>
                      <a:lnTo>
                        <a:pt x="104" y="146"/>
                      </a:lnTo>
                      <a:lnTo>
                        <a:pt x="104" y="145"/>
                      </a:lnTo>
                      <a:lnTo>
                        <a:pt x="105" y="144"/>
                      </a:lnTo>
                      <a:lnTo>
                        <a:pt x="105" y="143"/>
                      </a:lnTo>
                      <a:lnTo>
                        <a:pt x="106" y="142"/>
                      </a:lnTo>
                      <a:lnTo>
                        <a:pt x="107" y="141"/>
                      </a:lnTo>
                      <a:lnTo>
                        <a:pt x="107" y="140"/>
                      </a:lnTo>
                      <a:lnTo>
                        <a:pt x="108" y="139"/>
                      </a:lnTo>
                      <a:lnTo>
                        <a:pt x="108" y="138"/>
                      </a:lnTo>
                      <a:lnTo>
                        <a:pt x="109" y="136"/>
                      </a:lnTo>
                      <a:lnTo>
                        <a:pt x="110" y="135"/>
                      </a:lnTo>
                      <a:lnTo>
                        <a:pt x="110" y="134"/>
                      </a:lnTo>
                      <a:lnTo>
                        <a:pt x="110" y="133"/>
                      </a:lnTo>
                      <a:lnTo>
                        <a:pt x="111" y="132"/>
                      </a:lnTo>
                      <a:lnTo>
                        <a:pt x="111" y="130"/>
                      </a:lnTo>
                      <a:lnTo>
                        <a:pt x="111" y="129"/>
                      </a:lnTo>
                      <a:lnTo>
                        <a:pt x="112" y="128"/>
                      </a:lnTo>
                      <a:lnTo>
                        <a:pt x="112" y="127"/>
                      </a:lnTo>
                      <a:lnTo>
                        <a:pt x="113" y="126"/>
                      </a:lnTo>
                      <a:lnTo>
                        <a:pt x="113" y="125"/>
                      </a:lnTo>
                      <a:lnTo>
                        <a:pt x="113" y="124"/>
                      </a:lnTo>
                      <a:lnTo>
                        <a:pt x="113" y="123"/>
                      </a:lnTo>
                      <a:lnTo>
                        <a:pt x="113" y="122"/>
                      </a:lnTo>
                      <a:lnTo>
                        <a:pt x="113" y="121"/>
                      </a:lnTo>
                      <a:lnTo>
                        <a:pt x="113" y="120"/>
                      </a:lnTo>
                      <a:lnTo>
                        <a:pt x="112" y="120"/>
                      </a:lnTo>
                      <a:lnTo>
                        <a:pt x="111" y="120"/>
                      </a:lnTo>
                      <a:lnTo>
                        <a:pt x="111" y="119"/>
                      </a:lnTo>
                      <a:lnTo>
                        <a:pt x="110" y="119"/>
                      </a:lnTo>
                      <a:lnTo>
                        <a:pt x="109" y="118"/>
                      </a:lnTo>
                      <a:lnTo>
                        <a:pt x="108" y="118"/>
                      </a:lnTo>
                      <a:lnTo>
                        <a:pt x="108" y="117"/>
                      </a:lnTo>
                      <a:lnTo>
                        <a:pt x="107" y="117"/>
                      </a:lnTo>
                      <a:lnTo>
                        <a:pt x="106" y="117"/>
                      </a:lnTo>
                      <a:lnTo>
                        <a:pt x="105" y="116"/>
                      </a:lnTo>
                      <a:lnTo>
                        <a:pt x="104" y="115"/>
                      </a:lnTo>
                      <a:lnTo>
                        <a:pt x="104" y="114"/>
                      </a:lnTo>
                      <a:lnTo>
                        <a:pt x="103" y="113"/>
                      </a:lnTo>
                      <a:lnTo>
                        <a:pt x="103" y="112"/>
                      </a:lnTo>
                      <a:lnTo>
                        <a:pt x="102" y="112"/>
                      </a:lnTo>
                      <a:lnTo>
                        <a:pt x="101" y="112"/>
                      </a:lnTo>
                      <a:lnTo>
                        <a:pt x="100" y="112"/>
                      </a:lnTo>
                      <a:lnTo>
                        <a:pt x="99" y="112"/>
                      </a:lnTo>
                      <a:lnTo>
                        <a:pt x="99" y="111"/>
                      </a:lnTo>
                      <a:lnTo>
                        <a:pt x="99" y="110"/>
                      </a:lnTo>
                      <a:lnTo>
                        <a:pt x="99" y="109"/>
                      </a:lnTo>
                      <a:lnTo>
                        <a:pt x="98" y="109"/>
                      </a:lnTo>
                      <a:lnTo>
                        <a:pt x="98" y="108"/>
                      </a:lnTo>
                      <a:lnTo>
                        <a:pt x="97" y="108"/>
                      </a:lnTo>
                      <a:lnTo>
                        <a:pt x="96" y="108"/>
                      </a:lnTo>
                      <a:lnTo>
                        <a:pt x="96" y="109"/>
                      </a:lnTo>
                      <a:lnTo>
                        <a:pt x="95" y="109"/>
                      </a:lnTo>
                      <a:lnTo>
                        <a:pt x="94" y="110"/>
                      </a:lnTo>
                      <a:lnTo>
                        <a:pt x="93" y="110"/>
                      </a:lnTo>
                      <a:lnTo>
                        <a:pt x="93" y="111"/>
                      </a:lnTo>
                      <a:lnTo>
                        <a:pt x="92" y="110"/>
                      </a:lnTo>
                      <a:lnTo>
                        <a:pt x="91" y="110"/>
                      </a:lnTo>
                      <a:lnTo>
                        <a:pt x="91" y="109"/>
                      </a:lnTo>
                      <a:lnTo>
                        <a:pt x="91" y="108"/>
                      </a:lnTo>
                      <a:lnTo>
                        <a:pt x="90" y="108"/>
                      </a:lnTo>
                      <a:lnTo>
                        <a:pt x="89" y="107"/>
                      </a:lnTo>
                      <a:lnTo>
                        <a:pt x="89" y="106"/>
                      </a:lnTo>
                      <a:lnTo>
                        <a:pt x="89" y="105"/>
                      </a:lnTo>
                      <a:lnTo>
                        <a:pt x="90" y="105"/>
                      </a:lnTo>
                      <a:lnTo>
                        <a:pt x="91" y="105"/>
                      </a:lnTo>
                      <a:lnTo>
                        <a:pt x="92" y="104"/>
                      </a:lnTo>
                      <a:lnTo>
                        <a:pt x="92" y="103"/>
                      </a:lnTo>
                      <a:lnTo>
                        <a:pt x="91" y="103"/>
                      </a:lnTo>
                      <a:lnTo>
                        <a:pt x="90" y="103"/>
                      </a:lnTo>
                      <a:lnTo>
                        <a:pt x="89" y="103"/>
                      </a:lnTo>
                      <a:lnTo>
                        <a:pt x="88" y="103"/>
                      </a:lnTo>
                      <a:lnTo>
                        <a:pt x="87" y="103"/>
                      </a:lnTo>
                      <a:lnTo>
                        <a:pt x="86" y="103"/>
                      </a:lnTo>
                      <a:lnTo>
                        <a:pt x="86" y="104"/>
                      </a:lnTo>
                      <a:lnTo>
                        <a:pt x="86" y="105"/>
                      </a:lnTo>
                      <a:lnTo>
                        <a:pt x="85" y="106"/>
                      </a:lnTo>
                      <a:lnTo>
                        <a:pt x="84" y="106"/>
                      </a:lnTo>
                      <a:lnTo>
                        <a:pt x="83" y="106"/>
                      </a:lnTo>
                      <a:lnTo>
                        <a:pt x="83" y="107"/>
                      </a:lnTo>
                      <a:lnTo>
                        <a:pt x="83" y="106"/>
                      </a:lnTo>
                      <a:lnTo>
                        <a:pt x="82" y="106"/>
                      </a:lnTo>
                      <a:lnTo>
                        <a:pt x="81" y="105"/>
                      </a:lnTo>
                      <a:lnTo>
                        <a:pt x="80" y="105"/>
                      </a:lnTo>
                      <a:lnTo>
                        <a:pt x="80" y="104"/>
                      </a:lnTo>
                      <a:lnTo>
                        <a:pt x="80" y="103"/>
                      </a:lnTo>
                      <a:lnTo>
                        <a:pt x="79" y="103"/>
                      </a:lnTo>
                      <a:lnTo>
                        <a:pt x="80" y="102"/>
                      </a:lnTo>
                      <a:lnTo>
                        <a:pt x="80" y="101"/>
                      </a:lnTo>
                      <a:lnTo>
                        <a:pt x="80" y="100"/>
                      </a:lnTo>
                      <a:lnTo>
                        <a:pt x="79" y="100"/>
                      </a:lnTo>
                      <a:lnTo>
                        <a:pt x="78" y="100"/>
                      </a:lnTo>
                      <a:lnTo>
                        <a:pt x="77" y="100"/>
                      </a:lnTo>
                      <a:lnTo>
                        <a:pt x="76" y="100"/>
                      </a:lnTo>
                      <a:lnTo>
                        <a:pt x="76" y="99"/>
                      </a:lnTo>
                      <a:lnTo>
                        <a:pt x="76" y="100"/>
                      </a:lnTo>
                      <a:lnTo>
                        <a:pt x="76" y="101"/>
                      </a:lnTo>
                      <a:lnTo>
                        <a:pt x="76" y="102"/>
                      </a:lnTo>
                      <a:lnTo>
                        <a:pt x="75" y="102"/>
                      </a:lnTo>
                      <a:lnTo>
                        <a:pt x="74" y="102"/>
                      </a:lnTo>
                      <a:lnTo>
                        <a:pt x="74" y="103"/>
                      </a:lnTo>
                      <a:lnTo>
                        <a:pt x="73" y="103"/>
                      </a:lnTo>
                      <a:lnTo>
                        <a:pt x="73" y="102"/>
                      </a:lnTo>
                      <a:lnTo>
                        <a:pt x="72" y="102"/>
                      </a:lnTo>
                      <a:lnTo>
                        <a:pt x="72" y="103"/>
                      </a:lnTo>
                      <a:lnTo>
                        <a:pt x="71" y="103"/>
                      </a:lnTo>
                      <a:lnTo>
                        <a:pt x="70" y="103"/>
                      </a:lnTo>
                      <a:lnTo>
                        <a:pt x="70" y="102"/>
                      </a:lnTo>
                      <a:lnTo>
                        <a:pt x="69" y="102"/>
                      </a:lnTo>
                      <a:lnTo>
                        <a:pt x="68" y="102"/>
                      </a:lnTo>
                      <a:lnTo>
                        <a:pt x="67" y="102"/>
                      </a:lnTo>
                      <a:lnTo>
                        <a:pt x="67" y="101"/>
                      </a:lnTo>
                      <a:lnTo>
                        <a:pt x="67" y="100"/>
                      </a:lnTo>
                      <a:lnTo>
                        <a:pt x="66" y="99"/>
                      </a:lnTo>
                      <a:lnTo>
                        <a:pt x="67" y="98"/>
                      </a:lnTo>
                      <a:lnTo>
                        <a:pt x="68" y="98"/>
                      </a:lnTo>
                      <a:lnTo>
                        <a:pt x="68" y="97"/>
                      </a:lnTo>
                      <a:lnTo>
                        <a:pt x="69" y="97"/>
                      </a:lnTo>
                      <a:lnTo>
                        <a:pt x="70" y="97"/>
                      </a:lnTo>
                      <a:lnTo>
                        <a:pt x="70" y="96"/>
                      </a:lnTo>
                      <a:lnTo>
                        <a:pt x="70" y="95"/>
                      </a:lnTo>
                      <a:lnTo>
                        <a:pt x="70" y="94"/>
                      </a:lnTo>
                      <a:lnTo>
                        <a:pt x="70" y="93"/>
                      </a:lnTo>
                      <a:lnTo>
                        <a:pt x="70" y="92"/>
                      </a:lnTo>
                      <a:lnTo>
                        <a:pt x="70" y="91"/>
                      </a:lnTo>
                      <a:lnTo>
                        <a:pt x="69" y="91"/>
                      </a:lnTo>
                      <a:lnTo>
                        <a:pt x="67" y="91"/>
                      </a:lnTo>
                      <a:lnTo>
                        <a:pt x="67" y="90"/>
                      </a:lnTo>
                      <a:lnTo>
                        <a:pt x="66" y="90"/>
                      </a:lnTo>
                      <a:lnTo>
                        <a:pt x="65" y="90"/>
                      </a:lnTo>
                      <a:lnTo>
                        <a:pt x="64" y="89"/>
                      </a:lnTo>
                      <a:lnTo>
                        <a:pt x="61" y="88"/>
                      </a:lnTo>
                      <a:lnTo>
                        <a:pt x="57" y="88"/>
                      </a:lnTo>
                      <a:lnTo>
                        <a:pt x="55" y="88"/>
                      </a:lnTo>
                      <a:lnTo>
                        <a:pt x="54" y="87"/>
                      </a:lnTo>
                      <a:lnTo>
                        <a:pt x="50" y="85"/>
                      </a:lnTo>
                      <a:lnTo>
                        <a:pt x="44" y="79"/>
                      </a:lnTo>
                      <a:lnTo>
                        <a:pt x="43" y="79"/>
                      </a:lnTo>
                      <a:lnTo>
                        <a:pt x="42" y="79"/>
                      </a:lnTo>
                      <a:lnTo>
                        <a:pt x="40" y="77"/>
                      </a:lnTo>
                      <a:lnTo>
                        <a:pt x="40" y="76"/>
                      </a:lnTo>
                      <a:lnTo>
                        <a:pt x="39" y="76"/>
                      </a:lnTo>
                      <a:lnTo>
                        <a:pt x="39" y="75"/>
                      </a:lnTo>
                      <a:lnTo>
                        <a:pt x="35" y="73"/>
                      </a:lnTo>
                      <a:lnTo>
                        <a:pt x="32" y="70"/>
                      </a:lnTo>
                      <a:lnTo>
                        <a:pt x="32" y="69"/>
                      </a:lnTo>
                      <a:lnTo>
                        <a:pt x="31" y="69"/>
                      </a:lnTo>
                      <a:lnTo>
                        <a:pt x="31" y="68"/>
                      </a:lnTo>
                      <a:lnTo>
                        <a:pt x="31" y="67"/>
                      </a:lnTo>
                      <a:lnTo>
                        <a:pt x="30" y="67"/>
                      </a:lnTo>
                      <a:lnTo>
                        <a:pt x="30" y="66"/>
                      </a:lnTo>
                      <a:lnTo>
                        <a:pt x="29" y="65"/>
                      </a:lnTo>
                      <a:lnTo>
                        <a:pt x="26" y="61"/>
                      </a:lnTo>
                      <a:lnTo>
                        <a:pt x="26" y="60"/>
                      </a:lnTo>
                      <a:lnTo>
                        <a:pt x="25" y="59"/>
                      </a:lnTo>
                      <a:lnTo>
                        <a:pt x="25" y="58"/>
                      </a:lnTo>
                      <a:lnTo>
                        <a:pt x="25" y="57"/>
                      </a:lnTo>
                      <a:lnTo>
                        <a:pt x="24" y="57"/>
                      </a:lnTo>
                      <a:lnTo>
                        <a:pt x="24" y="56"/>
                      </a:lnTo>
                      <a:lnTo>
                        <a:pt x="23" y="53"/>
                      </a:lnTo>
                      <a:lnTo>
                        <a:pt x="23" y="52"/>
                      </a:lnTo>
                      <a:lnTo>
                        <a:pt x="23" y="51"/>
                      </a:lnTo>
                      <a:lnTo>
                        <a:pt x="23" y="50"/>
                      </a:lnTo>
                      <a:lnTo>
                        <a:pt x="24" y="46"/>
                      </a:lnTo>
                      <a:lnTo>
                        <a:pt x="24" y="44"/>
                      </a:lnTo>
                      <a:lnTo>
                        <a:pt x="24" y="43"/>
                      </a:lnTo>
                      <a:lnTo>
                        <a:pt x="25" y="41"/>
                      </a:lnTo>
                      <a:lnTo>
                        <a:pt x="25" y="40"/>
                      </a:lnTo>
                      <a:lnTo>
                        <a:pt x="25" y="39"/>
                      </a:lnTo>
                      <a:lnTo>
                        <a:pt x="26" y="38"/>
                      </a:lnTo>
                      <a:lnTo>
                        <a:pt x="26" y="37"/>
                      </a:lnTo>
                      <a:lnTo>
                        <a:pt x="26" y="36"/>
                      </a:lnTo>
                      <a:lnTo>
                        <a:pt x="25" y="35"/>
                      </a:lnTo>
                      <a:lnTo>
                        <a:pt x="25" y="34"/>
                      </a:lnTo>
                      <a:lnTo>
                        <a:pt x="25" y="33"/>
                      </a:lnTo>
                      <a:lnTo>
                        <a:pt x="24" y="33"/>
                      </a:lnTo>
                      <a:lnTo>
                        <a:pt x="24" y="32"/>
                      </a:lnTo>
                      <a:lnTo>
                        <a:pt x="23" y="31"/>
                      </a:lnTo>
                      <a:lnTo>
                        <a:pt x="22" y="30"/>
                      </a:lnTo>
                      <a:lnTo>
                        <a:pt x="21" y="29"/>
                      </a:lnTo>
                      <a:lnTo>
                        <a:pt x="20" y="28"/>
                      </a:lnTo>
                      <a:lnTo>
                        <a:pt x="20" y="27"/>
                      </a:lnTo>
                      <a:lnTo>
                        <a:pt x="19" y="27"/>
                      </a:lnTo>
                      <a:lnTo>
                        <a:pt x="18" y="26"/>
                      </a:lnTo>
                      <a:lnTo>
                        <a:pt x="18" y="25"/>
                      </a:lnTo>
                      <a:lnTo>
                        <a:pt x="17" y="24"/>
                      </a:lnTo>
                      <a:lnTo>
                        <a:pt x="16" y="23"/>
                      </a:lnTo>
                      <a:lnTo>
                        <a:pt x="15" y="21"/>
                      </a:lnTo>
                      <a:lnTo>
                        <a:pt x="12" y="20"/>
                      </a:lnTo>
                      <a:lnTo>
                        <a:pt x="12" y="19"/>
                      </a:lnTo>
                      <a:lnTo>
                        <a:pt x="11" y="19"/>
                      </a:lnTo>
                      <a:lnTo>
                        <a:pt x="10" y="18"/>
                      </a:lnTo>
                      <a:lnTo>
                        <a:pt x="10" y="16"/>
                      </a:lnTo>
                      <a:lnTo>
                        <a:pt x="9" y="15"/>
                      </a:lnTo>
                      <a:lnTo>
                        <a:pt x="7" y="14"/>
                      </a:lnTo>
                      <a:lnTo>
                        <a:pt x="7" y="13"/>
                      </a:lnTo>
                      <a:lnTo>
                        <a:pt x="6" y="12"/>
                      </a:lnTo>
                      <a:lnTo>
                        <a:pt x="5" y="10"/>
                      </a:lnTo>
                      <a:lnTo>
                        <a:pt x="2" y="9"/>
                      </a:lnTo>
                    </a:path>
                  </a:pathLst>
                </a:custGeom>
                <a:pattFill prst="pct5">
                  <a:fgClr>
                    <a:srgbClr val="7030A0"/>
                  </a:fgClr>
                  <a:bgClr>
                    <a:schemeClr val="bg1"/>
                  </a:bgClr>
                </a:patt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49" name="Freeform 148">
                  <a:extLst>
                    <a:ext uri="{FF2B5EF4-FFF2-40B4-BE49-F238E27FC236}">
                      <a16:creationId xmlns:a16="http://schemas.microsoft.com/office/drawing/2014/main" id="{B2F28DA5-3FEE-4236-9948-086E4CA1BC2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132388" y="3157538"/>
                  <a:ext cx="398462" cy="401637"/>
                </a:xfrm>
                <a:custGeom>
                  <a:avLst/>
                  <a:gdLst>
                    <a:gd name="T0" fmla="*/ 90 w 251"/>
                    <a:gd name="T1" fmla="*/ 48 h 253"/>
                    <a:gd name="T2" fmla="*/ 86 w 251"/>
                    <a:gd name="T3" fmla="*/ 58 h 253"/>
                    <a:gd name="T4" fmla="*/ 94 w 251"/>
                    <a:gd name="T5" fmla="*/ 57 h 253"/>
                    <a:gd name="T6" fmla="*/ 103 w 251"/>
                    <a:gd name="T7" fmla="*/ 48 h 253"/>
                    <a:gd name="T8" fmla="*/ 106 w 251"/>
                    <a:gd name="T9" fmla="*/ 40 h 253"/>
                    <a:gd name="T10" fmla="*/ 113 w 251"/>
                    <a:gd name="T11" fmla="*/ 35 h 253"/>
                    <a:gd name="T12" fmla="*/ 122 w 251"/>
                    <a:gd name="T13" fmla="*/ 28 h 253"/>
                    <a:gd name="T14" fmla="*/ 127 w 251"/>
                    <a:gd name="T15" fmla="*/ 23 h 253"/>
                    <a:gd name="T16" fmla="*/ 132 w 251"/>
                    <a:gd name="T17" fmla="*/ 17 h 253"/>
                    <a:gd name="T18" fmla="*/ 135 w 251"/>
                    <a:gd name="T19" fmla="*/ 9 h 253"/>
                    <a:gd name="T20" fmla="*/ 142 w 251"/>
                    <a:gd name="T21" fmla="*/ 4 h 253"/>
                    <a:gd name="T22" fmla="*/ 152 w 251"/>
                    <a:gd name="T23" fmla="*/ 3 h 253"/>
                    <a:gd name="T24" fmla="*/ 158 w 251"/>
                    <a:gd name="T25" fmla="*/ 1 h 253"/>
                    <a:gd name="T26" fmla="*/ 164 w 251"/>
                    <a:gd name="T27" fmla="*/ 5 h 253"/>
                    <a:gd name="T28" fmla="*/ 171 w 251"/>
                    <a:gd name="T29" fmla="*/ 6 h 253"/>
                    <a:gd name="T30" fmla="*/ 178 w 251"/>
                    <a:gd name="T31" fmla="*/ 11 h 253"/>
                    <a:gd name="T32" fmla="*/ 187 w 251"/>
                    <a:gd name="T33" fmla="*/ 15 h 253"/>
                    <a:gd name="T34" fmla="*/ 193 w 251"/>
                    <a:gd name="T35" fmla="*/ 22 h 253"/>
                    <a:gd name="T36" fmla="*/ 199 w 251"/>
                    <a:gd name="T37" fmla="*/ 28 h 253"/>
                    <a:gd name="T38" fmla="*/ 200 w 251"/>
                    <a:gd name="T39" fmla="*/ 37 h 253"/>
                    <a:gd name="T40" fmla="*/ 201 w 251"/>
                    <a:gd name="T41" fmla="*/ 46 h 253"/>
                    <a:gd name="T42" fmla="*/ 207 w 251"/>
                    <a:gd name="T43" fmla="*/ 51 h 253"/>
                    <a:gd name="T44" fmla="*/ 212 w 251"/>
                    <a:gd name="T45" fmla="*/ 58 h 253"/>
                    <a:gd name="T46" fmla="*/ 219 w 251"/>
                    <a:gd name="T47" fmla="*/ 65 h 253"/>
                    <a:gd name="T48" fmla="*/ 228 w 251"/>
                    <a:gd name="T49" fmla="*/ 68 h 253"/>
                    <a:gd name="T50" fmla="*/ 238 w 251"/>
                    <a:gd name="T51" fmla="*/ 70 h 253"/>
                    <a:gd name="T52" fmla="*/ 245 w 251"/>
                    <a:gd name="T53" fmla="*/ 76 h 253"/>
                    <a:gd name="T54" fmla="*/ 251 w 251"/>
                    <a:gd name="T55" fmla="*/ 83 h 253"/>
                    <a:gd name="T56" fmla="*/ 113 w 251"/>
                    <a:gd name="T57" fmla="*/ 253 h 253"/>
                    <a:gd name="T58" fmla="*/ 89 w 251"/>
                    <a:gd name="T59" fmla="*/ 239 h 253"/>
                    <a:gd name="T60" fmla="*/ 57 w 251"/>
                    <a:gd name="T61" fmla="*/ 218 h 253"/>
                    <a:gd name="T62" fmla="*/ 54 w 251"/>
                    <a:gd name="T63" fmla="*/ 199 h 253"/>
                    <a:gd name="T64" fmla="*/ 47 w 251"/>
                    <a:gd name="T65" fmla="*/ 185 h 253"/>
                    <a:gd name="T66" fmla="*/ 42 w 251"/>
                    <a:gd name="T67" fmla="*/ 179 h 253"/>
                    <a:gd name="T68" fmla="*/ 36 w 251"/>
                    <a:gd name="T69" fmla="*/ 176 h 253"/>
                    <a:gd name="T70" fmla="*/ 31 w 251"/>
                    <a:gd name="T71" fmla="*/ 170 h 253"/>
                    <a:gd name="T72" fmla="*/ 26 w 251"/>
                    <a:gd name="T73" fmla="*/ 164 h 253"/>
                    <a:gd name="T74" fmla="*/ 20 w 251"/>
                    <a:gd name="T75" fmla="*/ 162 h 253"/>
                    <a:gd name="T76" fmla="*/ 20 w 251"/>
                    <a:gd name="T77" fmla="*/ 154 h 253"/>
                    <a:gd name="T78" fmla="*/ 18 w 251"/>
                    <a:gd name="T79" fmla="*/ 147 h 253"/>
                    <a:gd name="T80" fmla="*/ 13 w 251"/>
                    <a:gd name="T81" fmla="*/ 142 h 253"/>
                    <a:gd name="T82" fmla="*/ 9 w 251"/>
                    <a:gd name="T83" fmla="*/ 136 h 253"/>
                    <a:gd name="T84" fmla="*/ 6 w 251"/>
                    <a:gd name="T85" fmla="*/ 132 h 253"/>
                    <a:gd name="T86" fmla="*/ 3 w 251"/>
                    <a:gd name="T87" fmla="*/ 128 h 253"/>
                    <a:gd name="T88" fmla="*/ 1 w 251"/>
                    <a:gd name="T89" fmla="*/ 123 h 253"/>
                    <a:gd name="T90" fmla="*/ 5 w 251"/>
                    <a:gd name="T91" fmla="*/ 118 h 253"/>
                    <a:gd name="T92" fmla="*/ 11 w 251"/>
                    <a:gd name="T93" fmla="*/ 109 h 253"/>
                    <a:gd name="T94" fmla="*/ 13 w 251"/>
                    <a:gd name="T95" fmla="*/ 96 h 253"/>
                    <a:gd name="T96" fmla="*/ 6 w 251"/>
                    <a:gd name="T97" fmla="*/ 90 h 253"/>
                    <a:gd name="T98" fmla="*/ 13 w 251"/>
                    <a:gd name="T99" fmla="*/ 84 h 253"/>
                    <a:gd name="T100" fmla="*/ 31 w 251"/>
                    <a:gd name="T101" fmla="*/ 76 h 253"/>
                    <a:gd name="T102" fmla="*/ 25 w 251"/>
                    <a:gd name="T103" fmla="*/ 66 h 253"/>
                    <a:gd name="T104" fmla="*/ 35 w 251"/>
                    <a:gd name="T105" fmla="*/ 63 h 253"/>
                    <a:gd name="T106" fmla="*/ 43 w 251"/>
                    <a:gd name="T107" fmla="*/ 59 h 253"/>
                    <a:gd name="T108" fmla="*/ 46 w 251"/>
                    <a:gd name="T109" fmla="*/ 64 h 253"/>
                    <a:gd name="T110" fmla="*/ 48 w 251"/>
                    <a:gd name="T111" fmla="*/ 70 h 253"/>
                    <a:gd name="T112" fmla="*/ 59 w 251"/>
                    <a:gd name="T113" fmla="*/ 76 h 253"/>
                    <a:gd name="T114" fmla="*/ 72 w 251"/>
                    <a:gd name="T115" fmla="*/ 61 h 253"/>
                    <a:gd name="T116" fmla="*/ 74 w 251"/>
                    <a:gd name="T117" fmla="*/ 47 h 253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251"/>
                    <a:gd name="T178" fmla="*/ 0 h 253"/>
                    <a:gd name="T179" fmla="*/ 251 w 251"/>
                    <a:gd name="T180" fmla="*/ 253 h 253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251" h="253">
                      <a:moveTo>
                        <a:pt x="77" y="46"/>
                      </a:moveTo>
                      <a:lnTo>
                        <a:pt x="77" y="46"/>
                      </a:lnTo>
                      <a:lnTo>
                        <a:pt x="80" y="47"/>
                      </a:lnTo>
                      <a:lnTo>
                        <a:pt x="81" y="47"/>
                      </a:lnTo>
                      <a:lnTo>
                        <a:pt x="83" y="47"/>
                      </a:lnTo>
                      <a:lnTo>
                        <a:pt x="87" y="47"/>
                      </a:lnTo>
                      <a:lnTo>
                        <a:pt x="88" y="47"/>
                      </a:lnTo>
                      <a:lnTo>
                        <a:pt x="89" y="47"/>
                      </a:lnTo>
                      <a:lnTo>
                        <a:pt x="90" y="48"/>
                      </a:lnTo>
                      <a:lnTo>
                        <a:pt x="91" y="49"/>
                      </a:lnTo>
                      <a:lnTo>
                        <a:pt x="91" y="50"/>
                      </a:lnTo>
                      <a:lnTo>
                        <a:pt x="90" y="51"/>
                      </a:lnTo>
                      <a:lnTo>
                        <a:pt x="90" y="52"/>
                      </a:lnTo>
                      <a:lnTo>
                        <a:pt x="90" y="53"/>
                      </a:lnTo>
                      <a:lnTo>
                        <a:pt x="89" y="55"/>
                      </a:lnTo>
                      <a:lnTo>
                        <a:pt x="88" y="56"/>
                      </a:lnTo>
                      <a:lnTo>
                        <a:pt x="87" y="57"/>
                      </a:lnTo>
                      <a:lnTo>
                        <a:pt x="86" y="58"/>
                      </a:lnTo>
                      <a:lnTo>
                        <a:pt x="86" y="59"/>
                      </a:lnTo>
                      <a:lnTo>
                        <a:pt x="87" y="59"/>
                      </a:lnTo>
                      <a:lnTo>
                        <a:pt x="87" y="60"/>
                      </a:lnTo>
                      <a:lnTo>
                        <a:pt x="87" y="61"/>
                      </a:lnTo>
                      <a:lnTo>
                        <a:pt x="88" y="61"/>
                      </a:lnTo>
                      <a:lnTo>
                        <a:pt x="89" y="61"/>
                      </a:lnTo>
                      <a:lnTo>
                        <a:pt x="89" y="60"/>
                      </a:lnTo>
                      <a:lnTo>
                        <a:pt x="90" y="59"/>
                      </a:lnTo>
                      <a:lnTo>
                        <a:pt x="90" y="58"/>
                      </a:lnTo>
                      <a:lnTo>
                        <a:pt x="94" y="58"/>
                      </a:lnTo>
                      <a:lnTo>
                        <a:pt x="94" y="57"/>
                      </a:lnTo>
                      <a:lnTo>
                        <a:pt x="95" y="57"/>
                      </a:lnTo>
                      <a:lnTo>
                        <a:pt x="97" y="56"/>
                      </a:lnTo>
                      <a:lnTo>
                        <a:pt x="100" y="55"/>
                      </a:lnTo>
                      <a:lnTo>
                        <a:pt x="102" y="55"/>
                      </a:lnTo>
                      <a:lnTo>
                        <a:pt x="103" y="55"/>
                      </a:lnTo>
                      <a:lnTo>
                        <a:pt x="104" y="54"/>
                      </a:lnTo>
                      <a:lnTo>
                        <a:pt x="104" y="53"/>
                      </a:lnTo>
                      <a:lnTo>
                        <a:pt x="104" y="51"/>
                      </a:lnTo>
                      <a:lnTo>
                        <a:pt x="104" y="50"/>
                      </a:lnTo>
                      <a:lnTo>
                        <a:pt x="103" y="49"/>
                      </a:lnTo>
                      <a:lnTo>
                        <a:pt x="103" y="48"/>
                      </a:lnTo>
                      <a:lnTo>
                        <a:pt x="103" y="47"/>
                      </a:lnTo>
                      <a:lnTo>
                        <a:pt x="102" y="46"/>
                      </a:lnTo>
                      <a:lnTo>
                        <a:pt x="102" y="45"/>
                      </a:lnTo>
                      <a:lnTo>
                        <a:pt x="102" y="42"/>
                      </a:lnTo>
                      <a:lnTo>
                        <a:pt x="102" y="41"/>
                      </a:lnTo>
                      <a:lnTo>
                        <a:pt x="103" y="41"/>
                      </a:lnTo>
                      <a:lnTo>
                        <a:pt x="104" y="41"/>
                      </a:lnTo>
                      <a:lnTo>
                        <a:pt x="105" y="41"/>
                      </a:lnTo>
                      <a:lnTo>
                        <a:pt x="106" y="41"/>
                      </a:lnTo>
                      <a:lnTo>
                        <a:pt x="106" y="40"/>
                      </a:lnTo>
                      <a:lnTo>
                        <a:pt x="107" y="40"/>
                      </a:lnTo>
                      <a:lnTo>
                        <a:pt x="108" y="40"/>
                      </a:lnTo>
                      <a:lnTo>
                        <a:pt x="109" y="39"/>
                      </a:lnTo>
                      <a:lnTo>
                        <a:pt x="110" y="39"/>
                      </a:lnTo>
                      <a:lnTo>
                        <a:pt x="111" y="39"/>
                      </a:lnTo>
                      <a:lnTo>
                        <a:pt x="112" y="39"/>
                      </a:lnTo>
                      <a:lnTo>
                        <a:pt x="112" y="38"/>
                      </a:lnTo>
                      <a:lnTo>
                        <a:pt x="112" y="37"/>
                      </a:lnTo>
                      <a:lnTo>
                        <a:pt x="113" y="36"/>
                      </a:lnTo>
                      <a:lnTo>
                        <a:pt x="113" y="35"/>
                      </a:lnTo>
                      <a:lnTo>
                        <a:pt x="114" y="35"/>
                      </a:lnTo>
                      <a:lnTo>
                        <a:pt x="115" y="34"/>
                      </a:lnTo>
                      <a:lnTo>
                        <a:pt x="116" y="33"/>
                      </a:lnTo>
                      <a:lnTo>
                        <a:pt x="117" y="32"/>
                      </a:lnTo>
                      <a:lnTo>
                        <a:pt x="118" y="31"/>
                      </a:lnTo>
                      <a:lnTo>
                        <a:pt x="118" y="30"/>
                      </a:lnTo>
                      <a:lnTo>
                        <a:pt x="119" y="29"/>
                      </a:lnTo>
                      <a:lnTo>
                        <a:pt x="120" y="29"/>
                      </a:lnTo>
                      <a:lnTo>
                        <a:pt x="121" y="29"/>
                      </a:lnTo>
                      <a:lnTo>
                        <a:pt x="121" y="28"/>
                      </a:lnTo>
                      <a:lnTo>
                        <a:pt x="122" y="28"/>
                      </a:lnTo>
                      <a:lnTo>
                        <a:pt x="122" y="27"/>
                      </a:lnTo>
                      <a:lnTo>
                        <a:pt x="123" y="27"/>
                      </a:lnTo>
                      <a:lnTo>
                        <a:pt x="123" y="26"/>
                      </a:lnTo>
                      <a:lnTo>
                        <a:pt x="124" y="26"/>
                      </a:lnTo>
                      <a:lnTo>
                        <a:pt x="124" y="25"/>
                      </a:lnTo>
                      <a:lnTo>
                        <a:pt x="125" y="25"/>
                      </a:lnTo>
                      <a:lnTo>
                        <a:pt x="125" y="24"/>
                      </a:lnTo>
                      <a:lnTo>
                        <a:pt x="126" y="24"/>
                      </a:lnTo>
                      <a:lnTo>
                        <a:pt x="126" y="23"/>
                      </a:lnTo>
                      <a:lnTo>
                        <a:pt x="127" y="23"/>
                      </a:lnTo>
                      <a:lnTo>
                        <a:pt x="127" y="22"/>
                      </a:lnTo>
                      <a:lnTo>
                        <a:pt x="128" y="22"/>
                      </a:lnTo>
                      <a:lnTo>
                        <a:pt x="129" y="21"/>
                      </a:lnTo>
                      <a:lnTo>
                        <a:pt x="129" y="20"/>
                      </a:lnTo>
                      <a:lnTo>
                        <a:pt x="130" y="20"/>
                      </a:lnTo>
                      <a:lnTo>
                        <a:pt x="130" y="19"/>
                      </a:lnTo>
                      <a:lnTo>
                        <a:pt x="131" y="19"/>
                      </a:lnTo>
                      <a:lnTo>
                        <a:pt x="131" y="18"/>
                      </a:lnTo>
                      <a:lnTo>
                        <a:pt x="132" y="17"/>
                      </a:lnTo>
                      <a:lnTo>
                        <a:pt x="132" y="16"/>
                      </a:lnTo>
                      <a:lnTo>
                        <a:pt x="132" y="15"/>
                      </a:lnTo>
                      <a:lnTo>
                        <a:pt x="133" y="14"/>
                      </a:lnTo>
                      <a:lnTo>
                        <a:pt x="133" y="13"/>
                      </a:lnTo>
                      <a:lnTo>
                        <a:pt x="134" y="13"/>
                      </a:lnTo>
                      <a:lnTo>
                        <a:pt x="134" y="12"/>
                      </a:lnTo>
                      <a:lnTo>
                        <a:pt x="135" y="12"/>
                      </a:lnTo>
                      <a:lnTo>
                        <a:pt x="135" y="11"/>
                      </a:lnTo>
                      <a:lnTo>
                        <a:pt x="135" y="10"/>
                      </a:lnTo>
                      <a:lnTo>
                        <a:pt x="135" y="9"/>
                      </a:lnTo>
                      <a:lnTo>
                        <a:pt x="135" y="8"/>
                      </a:lnTo>
                      <a:lnTo>
                        <a:pt x="136" y="8"/>
                      </a:lnTo>
                      <a:lnTo>
                        <a:pt x="137" y="7"/>
                      </a:lnTo>
                      <a:lnTo>
                        <a:pt x="138" y="7"/>
                      </a:lnTo>
                      <a:lnTo>
                        <a:pt x="138" y="6"/>
                      </a:lnTo>
                      <a:lnTo>
                        <a:pt x="139" y="6"/>
                      </a:lnTo>
                      <a:lnTo>
                        <a:pt x="140" y="6"/>
                      </a:lnTo>
                      <a:lnTo>
                        <a:pt x="140" y="5"/>
                      </a:lnTo>
                      <a:lnTo>
                        <a:pt x="141" y="4"/>
                      </a:lnTo>
                      <a:lnTo>
                        <a:pt x="142" y="4"/>
                      </a:lnTo>
                      <a:lnTo>
                        <a:pt x="143" y="4"/>
                      </a:lnTo>
                      <a:lnTo>
                        <a:pt x="144" y="4"/>
                      </a:lnTo>
                      <a:lnTo>
                        <a:pt x="145" y="4"/>
                      </a:lnTo>
                      <a:lnTo>
                        <a:pt x="146" y="4"/>
                      </a:lnTo>
                      <a:lnTo>
                        <a:pt x="147" y="4"/>
                      </a:lnTo>
                      <a:lnTo>
                        <a:pt x="149" y="4"/>
                      </a:lnTo>
                      <a:lnTo>
                        <a:pt x="150" y="4"/>
                      </a:lnTo>
                      <a:lnTo>
                        <a:pt x="151" y="4"/>
                      </a:lnTo>
                      <a:lnTo>
                        <a:pt x="152" y="4"/>
                      </a:lnTo>
                      <a:lnTo>
                        <a:pt x="152" y="3"/>
                      </a:lnTo>
                      <a:lnTo>
                        <a:pt x="152" y="2"/>
                      </a:lnTo>
                      <a:lnTo>
                        <a:pt x="153" y="2"/>
                      </a:lnTo>
                      <a:lnTo>
                        <a:pt x="153" y="1"/>
                      </a:lnTo>
                      <a:lnTo>
                        <a:pt x="153" y="0"/>
                      </a:lnTo>
                      <a:lnTo>
                        <a:pt x="154" y="0"/>
                      </a:lnTo>
                      <a:lnTo>
                        <a:pt x="155" y="0"/>
                      </a:lnTo>
                      <a:lnTo>
                        <a:pt x="156" y="0"/>
                      </a:lnTo>
                      <a:lnTo>
                        <a:pt x="157" y="0"/>
                      </a:lnTo>
                      <a:lnTo>
                        <a:pt x="158" y="0"/>
                      </a:lnTo>
                      <a:lnTo>
                        <a:pt x="158" y="1"/>
                      </a:lnTo>
                      <a:lnTo>
                        <a:pt x="158" y="2"/>
                      </a:lnTo>
                      <a:lnTo>
                        <a:pt x="158" y="3"/>
                      </a:lnTo>
                      <a:lnTo>
                        <a:pt x="158" y="4"/>
                      </a:lnTo>
                      <a:lnTo>
                        <a:pt x="159" y="4"/>
                      </a:lnTo>
                      <a:lnTo>
                        <a:pt x="159" y="5"/>
                      </a:lnTo>
                      <a:lnTo>
                        <a:pt x="160" y="5"/>
                      </a:lnTo>
                      <a:lnTo>
                        <a:pt x="161" y="5"/>
                      </a:lnTo>
                      <a:lnTo>
                        <a:pt x="162" y="5"/>
                      </a:lnTo>
                      <a:lnTo>
                        <a:pt x="163" y="5"/>
                      </a:lnTo>
                      <a:lnTo>
                        <a:pt x="164" y="5"/>
                      </a:lnTo>
                      <a:lnTo>
                        <a:pt x="164" y="4"/>
                      </a:lnTo>
                      <a:lnTo>
                        <a:pt x="165" y="4"/>
                      </a:lnTo>
                      <a:lnTo>
                        <a:pt x="166" y="4"/>
                      </a:lnTo>
                      <a:lnTo>
                        <a:pt x="167" y="4"/>
                      </a:lnTo>
                      <a:lnTo>
                        <a:pt x="168" y="4"/>
                      </a:lnTo>
                      <a:lnTo>
                        <a:pt x="169" y="5"/>
                      </a:lnTo>
                      <a:lnTo>
                        <a:pt x="170" y="5"/>
                      </a:lnTo>
                      <a:lnTo>
                        <a:pt x="170" y="6"/>
                      </a:lnTo>
                      <a:lnTo>
                        <a:pt x="171" y="6"/>
                      </a:lnTo>
                      <a:lnTo>
                        <a:pt x="171" y="7"/>
                      </a:lnTo>
                      <a:lnTo>
                        <a:pt x="172" y="8"/>
                      </a:lnTo>
                      <a:lnTo>
                        <a:pt x="173" y="8"/>
                      </a:lnTo>
                      <a:lnTo>
                        <a:pt x="174" y="9"/>
                      </a:lnTo>
                      <a:lnTo>
                        <a:pt x="175" y="9"/>
                      </a:lnTo>
                      <a:lnTo>
                        <a:pt x="176" y="9"/>
                      </a:lnTo>
                      <a:lnTo>
                        <a:pt x="176" y="10"/>
                      </a:lnTo>
                      <a:lnTo>
                        <a:pt x="177" y="10"/>
                      </a:lnTo>
                      <a:lnTo>
                        <a:pt x="178" y="10"/>
                      </a:lnTo>
                      <a:lnTo>
                        <a:pt x="178" y="11"/>
                      </a:lnTo>
                      <a:lnTo>
                        <a:pt x="179" y="11"/>
                      </a:lnTo>
                      <a:lnTo>
                        <a:pt x="180" y="11"/>
                      </a:lnTo>
                      <a:lnTo>
                        <a:pt x="181" y="11"/>
                      </a:lnTo>
                      <a:lnTo>
                        <a:pt x="181" y="12"/>
                      </a:lnTo>
                      <a:lnTo>
                        <a:pt x="182" y="12"/>
                      </a:lnTo>
                      <a:lnTo>
                        <a:pt x="183" y="12"/>
                      </a:lnTo>
                      <a:lnTo>
                        <a:pt x="184" y="12"/>
                      </a:lnTo>
                      <a:lnTo>
                        <a:pt x="185" y="13"/>
                      </a:lnTo>
                      <a:lnTo>
                        <a:pt x="186" y="14"/>
                      </a:lnTo>
                      <a:lnTo>
                        <a:pt x="187" y="15"/>
                      </a:lnTo>
                      <a:lnTo>
                        <a:pt x="187" y="16"/>
                      </a:lnTo>
                      <a:lnTo>
                        <a:pt x="188" y="17"/>
                      </a:lnTo>
                      <a:lnTo>
                        <a:pt x="189" y="18"/>
                      </a:lnTo>
                      <a:lnTo>
                        <a:pt x="190" y="18"/>
                      </a:lnTo>
                      <a:lnTo>
                        <a:pt x="190" y="19"/>
                      </a:lnTo>
                      <a:lnTo>
                        <a:pt x="191" y="19"/>
                      </a:lnTo>
                      <a:lnTo>
                        <a:pt x="191" y="20"/>
                      </a:lnTo>
                      <a:lnTo>
                        <a:pt x="192" y="20"/>
                      </a:lnTo>
                      <a:lnTo>
                        <a:pt x="193" y="21"/>
                      </a:lnTo>
                      <a:lnTo>
                        <a:pt x="193" y="22"/>
                      </a:lnTo>
                      <a:lnTo>
                        <a:pt x="194" y="23"/>
                      </a:lnTo>
                      <a:lnTo>
                        <a:pt x="195" y="23"/>
                      </a:lnTo>
                      <a:lnTo>
                        <a:pt x="196" y="24"/>
                      </a:lnTo>
                      <a:lnTo>
                        <a:pt x="197" y="24"/>
                      </a:lnTo>
                      <a:lnTo>
                        <a:pt x="197" y="25"/>
                      </a:lnTo>
                      <a:lnTo>
                        <a:pt x="198" y="25"/>
                      </a:lnTo>
                      <a:lnTo>
                        <a:pt x="198" y="26"/>
                      </a:lnTo>
                      <a:lnTo>
                        <a:pt x="199" y="26"/>
                      </a:lnTo>
                      <a:lnTo>
                        <a:pt x="199" y="27"/>
                      </a:lnTo>
                      <a:lnTo>
                        <a:pt x="199" y="28"/>
                      </a:lnTo>
                      <a:lnTo>
                        <a:pt x="199" y="29"/>
                      </a:lnTo>
                      <a:lnTo>
                        <a:pt x="199" y="30"/>
                      </a:lnTo>
                      <a:lnTo>
                        <a:pt x="199" y="31"/>
                      </a:lnTo>
                      <a:lnTo>
                        <a:pt x="199" y="32"/>
                      </a:lnTo>
                      <a:lnTo>
                        <a:pt x="199" y="33"/>
                      </a:lnTo>
                      <a:lnTo>
                        <a:pt x="199" y="34"/>
                      </a:lnTo>
                      <a:lnTo>
                        <a:pt x="199" y="35"/>
                      </a:lnTo>
                      <a:lnTo>
                        <a:pt x="199" y="36"/>
                      </a:lnTo>
                      <a:lnTo>
                        <a:pt x="200" y="37"/>
                      </a:lnTo>
                      <a:lnTo>
                        <a:pt x="200" y="38"/>
                      </a:lnTo>
                      <a:lnTo>
                        <a:pt x="201" y="39"/>
                      </a:lnTo>
                      <a:lnTo>
                        <a:pt x="201" y="40"/>
                      </a:lnTo>
                      <a:lnTo>
                        <a:pt x="202" y="40"/>
                      </a:lnTo>
                      <a:lnTo>
                        <a:pt x="202" y="41"/>
                      </a:lnTo>
                      <a:lnTo>
                        <a:pt x="202" y="42"/>
                      </a:lnTo>
                      <a:lnTo>
                        <a:pt x="202" y="43"/>
                      </a:lnTo>
                      <a:lnTo>
                        <a:pt x="201" y="44"/>
                      </a:lnTo>
                      <a:lnTo>
                        <a:pt x="201" y="45"/>
                      </a:lnTo>
                      <a:lnTo>
                        <a:pt x="201" y="46"/>
                      </a:lnTo>
                      <a:lnTo>
                        <a:pt x="202" y="46"/>
                      </a:lnTo>
                      <a:lnTo>
                        <a:pt x="202" y="47"/>
                      </a:lnTo>
                      <a:lnTo>
                        <a:pt x="203" y="47"/>
                      </a:lnTo>
                      <a:lnTo>
                        <a:pt x="203" y="48"/>
                      </a:lnTo>
                      <a:lnTo>
                        <a:pt x="204" y="48"/>
                      </a:lnTo>
                      <a:lnTo>
                        <a:pt x="205" y="49"/>
                      </a:lnTo>
                      <a:lnTo>
                        <a:pt x="205" y="50"/>
                      </a:lnTo>
                      <a:lnTo>
                        <a:pt x="206" y="51"/>
                      </a:lnTo>
                      <a:lnTo>
                        <a:pt x="207" y="51"/>
                      </a:lnTo>
                      <a:lnTo>
                        <a:pt x="208" y="52"/>
                      </a:lnTo>
                      <a:lnTo>
                        <a:pt x="208" y="53"/>
                      </a:lnTo>
                      <a:lnTo>
                        <a:pt x="209" y="53"/>
                      </a:lnTo>
                      <a:lnTo>
                        <a:pt x="210" y="54"/>
                      </a:lnTo>
                      <a:lnTo>
                        <a:pt x="211" y="55"/>
                      </a:lnTo>
                      <a:lnTo>
                        <a:pt x="211" y="56"/>
                      </a:lnTo>
                      <a:lnTo>
                        <a:pt x="211" y="57"/>
                      </a:lnTo>
                      <a:lnTo>
                        <a:pt x="211" y="58"/>
                      </a:lnTo>
                      <a:lnTo>
                        <a:pt x="212" y="58"/>
                      </a:lnTo>
                      <a:lnTo>
                        <a:pt x="213" y="59"/>
                      </a:lnTo>
                      <a:lnTo>
                        <a:pt x="214" y="60"/>
                      </a:lnTo>
                      <a:lnTo>
                        <a:pt x="214" y="61"/>
                      </a:lnTo>
                      <a:lnTo>
                        <a:pt x="215" y="61"/>
                      </a:lnTo>
                      <a:lnTo>
                        <a:pt x="215" y="62"/>
                      </a:lnTo>
                      <a:lnTo>
                        <a:pt x="216" y="63"/>
                      </a:lnTo>
                      <a:lnTo>
                        <a:pt x="216" y="64"/>
                      </a:lnTo>
                      <a:lnTo>
                        <a:pt x="217" y="64"/>
                      </a:lnTo>
                      <a:lnTo>
                        <a:pt x="218" y="64"/>
                      </a:lnTo>
                      <a:lnTo>
                        <a:pt x="219" y="65"/>
                      </a:lnTo>
                      <a:lnTo>
                        <a:pt x="220" y="66"/>
                      </a:lnTo>
                      <a:lnTo>
                        <a:pt x="221" y="66"/>
                      </a:lnTo>
                      <a:lnTo>
                        <a:pt x="222" y="67"/>
                      </a:lnTo>
                      <a:lnTo>
                        <a:pt x="223" y="67"/>
                      </a:lnTo>
                      <a:lnTo>
                        <a:pt x="224" y="67"/>
                      </a:lnTo>
                      <a:lnTo>
                        <a:pt x="225" y="68"/>
                      </a:lnTo>
                      <a:lnTo>
                        <a:pt x="226" y="68"/>
                      </a:lnTo>
                      <a:lnTo>
                        <a:pt x="227" y="68"/>
                      </a:lnTo>
                      <a:lnTo>
                        <a:pt x="228" y="68"/>
                      </a:lnTo>
                      <a:lnTo>
                        <a:pt x="229" y="68"/>
                      </a:lnTo>
                      <a:lnTo>
                        <a:pt x="230" y="68"/>
                      </a:lnTo>
                      <a:lnTo>
                        <a:pt x="231" y="68"/>
                      </a:lnTo>
                      <a:lnTo>
                        <a:pt x="232" y="68"/>
                      </a:lnTo>
                      <a:lnTo>
                        <a:pt x="233" y="68"/>
                      </a:lnTo>
                      <a:lnTo>
                        <a:pt x="234" y="68"/>
                      </a:lnTo>
                      <a:lnTo>
                        <a:pt x="235" y="69"/>
                      </a:lnTo>
                      <a:lnTo>
                        <a:pt x="236" y="69"/>
                      </a:lnTo>
                      <a:lnTo>
                        <a:pt x="237" y="70"/>
                      </a:lnTo>
                      <a:lnTo>
                        <a:pt x="238" y="70"/>
                      </a:lnTo>
                      <a:lnTo>
                        <a:pt x="239" y="70"/>
                      </a:lnTo>
                      <a:lnTo>
                        <a:pt x="240" y="71"/>
                      </a:lnTo>
                      <a:lnTo>
                        <a:pt x="240" y="72"/>
                      </a:lnTo>
                      <a:lnTo>
                        <a:pt x="241" y="72"/>
                      </a:lnTo>
                      <a:lnTo>
                        <a:pt x="241" y="73"/>
                      </a:lnTo>
                      <a:lnTo>
                        <a:pt x="242" y="73"/>
                      </a:lnTo>
                      <a:lnTo>
                        <a:pt x="243" y="74"/>
                      </a:lnTo>
                      <a:lnTo>
                        <a:pt x="243" y="75"/>
                      </a:lnTo>
                      <a:lnTo>
                        <a:pt x="244" y="76"/>
                      </a:lnTo>
                      <a:lnTo>
                        <a:pt x="245" y="76"/>
                      </a:lnTo>
                      <a:lnTo>
                        <a:pt x="245" y="77"/>
                      </a:lnTo>
                      <a:lnTo>
                        <a:pt x="246" y="77"/>
                      </a:lnTo>
                      <a:lnTo>
                        <a:pt x="246" y="78"/>
                      </a:lnTo>
                      <a:lnTo>
                        <a:pt x="247" y="78"/>
                      </a:lnTo>
                      <a:lnTo>
                        <a:pt x="247" y="79"/>
                      </a:lnTo>
                      <a:lnTo>
                        <a:pt x="248" y="80"/>
                      </a:lnTo>
                      <a:lnTo>
                        <a:pt x="248" y="81"/>
                      </a:lnTo>
                      <a:lnTo>
                        <a:pt x="249" y="81"/>
                      </a:lnTo>
                      <a:lnTo>
                        <a:pt x="250" y="82"/>
                      </a:lnTo>
                      <a:lnTo>
                        <a:pt x="251" y="83"/>
                      </a:lnTo>
                      <a:lnTo>
                        <a:pt x="251" y="84"/>
                      </a:lnTo>
                      <a:lnTo>
                        <a:pt x="246" y="90"/>
                      </a:lnTo>
                      <a:lnTo>
                        <a:pt x="241" y="96"/>
                      </a:lnTo>
                      <a:lnTo>
                        <a:pt x="240" y="98"/>
                      </a:lnTo>
                      <a:lnTo>
                        <a:pt x="239" y="99"/>
                      </a:lnTo>
                      <a:lnTo>
                        <a:pt x="238" y="101"/>
                      </a:lnTo>
                      <a:lnTo>
                        <a:pt x="235" y="105"/>
                      </a:lnTo>
                      <a:lnTo>
                        <a:pt x="232" y="108"/>
                      </a:lnTo>
                      <a:lnTo>
                        <a:pt x="158" y="199"/>
                      </a:lnTo>
                      <a:lnTo>
                        <a:pt x="145" y="216"/>
                      </a:lnTo>
                      <a:lnTo>
                        <a:pt x="113" y="253"/>
                      </a:lnTo>
                      <a:lnTo>
                        <a:pt x="112" y="252"/>
                      </a:lnTo>
                      <a:lnTo>
                        <a:pt x="112" y="251"/>
                      </a:lnTo>
                      <a:lnTo>
                        <a:pt x="109" y="251"/>
                      </a:lnTo>
                      <a:lnTo>
                        <a:pt x="107" y="250"/>
                      </a:lnTo>
                      <a:lnTo>
                        <a:pt x="105" y="249"/>
                      </a:lnTo>
                      <a:lnTo>
                        <a:pt x="103" y="247"/>
                      </a:lnTo>
                      <a:lnTo>
                        <a:pt x="100" y="246"/>
                      </a:lnTo>
                      <a:lnTo>
                        <a:pt x="95" y="243"/>
                      </a:lnTo>
                      <a:lnTo>
                        <a:pt x="92" y="241"/>
                      </a:lnTo>
                      <a:lnTo>
                        <a:pt x="90" y="240"/>
                      </a:lnTo>
                      <a:lnTo>
                        <a:pt x="89" y="239"/>
                      </a:lnTo>
                      <a:lnTo>
                        <a:pt x="86" y="238"/>
                      </a:lnTo>
                      <a:lnTo>
                        <a:pt x="82" y="235"/>
                      </a:lnTo>
                      <a:lnTo>
                        <a:pt x="68" y="225"/>
                      </a:lnTo>
                      <a:lnTo>
                        <a:pt x="67" y="224"/>
                      </a:lnTo>
                      <a:lnTo>
                        <a:pt x="64" y="223"/>
                      </a:lnTo>
                      <a:lnTo>
                        <a:pt x="63" y="223"/>
                      </a:lnTo>
                      <a:lnTo>
                        <a:pt x="60" y="223"/>
                      </a:lnTo>
                      <a:lnTo>
                        <a:pt x="60" y="222"/>
                      </a:lnTo>
                      <a:lnTo>
                        <a:pt x="59" y="221"/>
                      </a:lnTo>
                      <a:lnTo>
                        <a:pt x="57" y="219"/>
                      </a:lnTo>
                      <a:lnTo>
                        <a:pt x="57" y="218"/>
                      </a:lnTo>
                      <a:lnTo>
                        <a:pt x="55" y="217"/>
                      </a:lnTo>
                      <a:lnTo>
                        <a:pt x="55" y="215"/>
                      </a:lnTo>
                      <a:lnTo>
                        <a:pt x="56" y="213"/>
                      </a:lnTo>
                      <a:lnTo>
                        <a:pt x="56" y="210"/>
                      </a:lnTo>
                      <a:lnTo>
                        <a:pt x="56" y="209"/>
                      </a:lnTo>
                      <a:lnTo>
                        <a:pt x="54" y="207"/>
                      </a:lnTo>
                      <a:lnTo>
                        <a:pt x="54" y="205"/>
                      </a:lnTo>
                      <a:lnTo>
                        <a:pt x="54" y="203"/>
                      </a:lnTo>
                      <a:lnTo>
                        <a:pt x="54" y="199"/>
                      </a:lnTo>
                      <a:lnTo>
                        <a:pt x="54" y="198"/>
                      </a:lnTo>
                      <a:lnTo>
                        <a:pt x="53" y="198"/>
                      </a:lnTo>
                      <a:lnTo>
                        <a:pt x="52" y="196"/>
                      </a:lnTo>
                      <a:lnTo>
                        <a:pt x="51" y="195"/>
                      </a:lnTo>
                      <a:lnTo>
                        <a:pt x="51" y="194"/>
                      </a:lnTo>
                      <a:lnTo>
                        <a:pt x="50" y="193"/>
                      </a:lnTo>
                      <a:lnTo>
                        <a:pt x="48" y="191"/>
                      </a:lnTo>
                      <a:lnTo>
                        <a:pt x="48" y="190"/>
                      </a:lnTo>
                      <a:lnTo>
                        <a:pt x="48" y="189"/>
                      </a:lnTo>
                      <a:lnTo>
                        <a:pt x="48" y="188"/>
                      </a:lnTo>
                      <a:lnTo>
                        <a:pt x="47" y="185"/>
                      </a:lnTo>
                      <a:lnTo>
                        <a:pt x="47" y="184"/>
                      </a:lnTo>
                      <a:lnTo>
                        <a:pt x="47" y="183"/>
                      </a:lnTo>
                      <a:lnTo>
                        <a:pt x="46" y="182"/>
                      </a:lnTo>
                      <a:lnTo>
                        <a:pt x="46" y="181"/>
                      </a:lnTo>
                      <a:lnTo>
                        <a:pt x="45" y="180"/>
                      </a:lnTo>
                      <a:lnTo>
                        <a:pt x="44" y="180"/>
                      </a:lnTo>
                      <a:lnTo>
                        <a:pt x="43" y="180"/>
                      </a:lnTo>
                      <a:lnTo>
                        <a:pt x="42" y="180"/>
                      </a:lnTo>
                      <a:lnTo>
                        <a:pt x="42" y="179"/>
                      </a:lnTo>
                      <a:lnTo>
                        <a:pt x="41" y="179"/>
                      </a:lnTo>
                      <a:lnTo>
                        <a:pt x="40" y="179"/>
                      </a:lnTo>
                      <a:lnTo>
                        <a:pt x="40" y="178"/>
                      </a:lnTo>
                      <a:lnTo>
                        <a:pt x="40" y="179"/>
                      </a:lnTo>
                      <a:lnTo>
                        <a:pt x="40" y="178"/>
                      </a:lnTo>
                      <a:lnTo>
                        <a:pt x="39" y="178"/>
                      </a:lnTo>
                      <a:lnTo>
                        <a:pt x="38" y="177"/>
                      </a:lnTo>
                      <a:lnTo>
                        <a:pt x="37" y="177"/>
                      </a:lnTo>
                      <a:lnTo>
                        <a:pt x="37" y="176"/>
                      </a:lnTo>
                      <a:lnTo>
                        <a:pt x="36" y="176"/>
                      </a:lnTo>
                      <a:lnTo>
                        <a:pt x="36" y="175"/>
                      </a:lnTo>
                      <a:lnTo>
                        <a:pt x="35" y="174"/>
                      </a:lnTo>
                      <a:lnTo>
                        <a:pt x="34" y="174"/>
                      </a:lnTo>
                      <a:lnTo>
                        <a:pt x="33" y="174"/>
                      </a:lnTo>
                      <a:lnTo>
                        <a:pt x="32" y="173"/>
                      </a:lnTo>
                      <a:lnTo>
                        <a:pt x="31" y="173"/>
                      </a:lnTo>
                      <a:lnTo>
                        <a:pt x="31" y="172"/>
                      </a:lnTo>
                      <a:lnTo>
                        <a:pt x="31" y="170"/>
                      </a:lnTo>
                      <a:lnTo>
                        <a:pt x="31" y="169"/>
                      </a:lnTo>
                      <a:lnTo>
                        <a:pt x="30" y="169"/>
                      </a:lnTo>
                      <a:lnTo>
                        <a:pt x="30" y="168"/>
                      </a:lnTo>
                      <a:lnTo>
                        <a:pt x="29" y="167"/>
                      </a:lnTo>
                      <a:lnTo>
                        <a:pt x="28" y="167"/>
                      </a:lnTo>
                      <a:lnTo>
                        <a:pt x="28" y="166"/>
                      </a:lnTo>
                      <a:lnTo>
                        <a:pt x="28" y="165"/>
                      </a:lnTo>
                      <a:lnTo>
                        <a:pt x="27" y="164"/>
                      </a:lnTo>
                      <a:lnTo>
                        <a:pt x="26" y="164"/>
                      </a:lnTo>
                      <a:lnTo>
                        <a:pt x="26" y="163"/>
                      </a:lnTo>
                      <a:lnTo>
                        <a:pt x="25" y="163"/>
                      </a:lnTo>
                      <a:lnTo>
                        <a:pt x="24" y="163"/>
                      </a:lnTo>
                      <a:lnTo>
                        <a:pt x="23" y="163"/>
                      </a:lnTo>
                      <a:lnTo>
                        <a:pt x="22" y="163"/>
                      </a:lnTo>
                      <a:lnTo>
                        <a:pt x="21" y="163"/>
                      </a:lnTo>
                      <a:lnTo>
                        <a:pt x="21" y="162"/>
                      </a:lnTo>
                      <a:lnTo>
                        <a:pt x="21" y="161"/>
                      </a:lnTo>
                      <a:lnTo>
                        <a:pt x="20" y="162"/>
                      </a:lnTo>
                      <a:lnTo>
                        <a:pt x="19" y="161"/>
                      </a:lnTo>
                      <a:lnTo>
                        <a:pt x="19" y="160"/>
                      </a:lnTo>
                      <a:lnTo>
                        <a:pt x="19" y="159"/>
                      </a:lnTo>
                      <a:lnTo>
                        <a:pt x="19" y="158"/>
                      </a:lnTo>
                      <a:lnTo>
                        <a:pt x="19" y="157"/>
                      </a:lnTo>
                      <a:lnTo>
                        <a:pt x="20" y="157"/>
                      </a:lnTo>
                      <a:lnTo>
                        <a:pt x="19" y="157"/>
                      </a:lnTo>
                      <a:lnTo>
                        <a:pt x="19" y="156"/>
                      </a:lnTo>
                      <a:lnTo>
                        <a:pt x="19" y="155"/>
                      </a:lnTo>
                      <a:lnTo>
                        <a:pt x="20" y="155"/>
                      </a:lnTo>
                      <a:lnTo>
                        <a:pt x="20" y="154"/>
                      </a:lnTo>
                      <a:lnTo>
                        <a:pt x="21" y="154"/>
                      </a:lnTo>
                      <a:lnTo>
                        <a:pt x="21" y="153"/>
                      </a:lnTo>
                      <a:lnTo>
                        <a:pt x="21" y="152"/>
                      </a:lnTo>
                      <a:lnTo>
                        <a:pt x="21" y="151"/>
                      </a:lnTo>
                      <a:lnTo>
                        <a:pt x="20" y="151"/>
                      </a:lnTo>
                      <a:lnTo>
                        <a:pt x="19" y="151"/>
                      </a:lnTo>
                      <a:lnTo>
                        <a:pt x="20" y="150"/>
                      </a:lnTo>
                      <a:lnTo>
                        <a:pt x="20" y="149"/>
                      </a:lnTo>
                      <a:lnTo>
                        <a:pt x="19" y="148"/>
                      </a:lnTo>
                      <a:lnTo>
                        <a:pt x="18" y="148"/>
                      </a:lnTo>
                      <a:lnTo>
                        <a:pt x="18" y="147"/>
                      </a:lnTo>
                      <a:lnTo>
                        <a:pt x="17" y="146"/>
                      </a:lnTo>
                      <a:lnTo>
                        <a:pt x="17" y="145"/>
                      </a:lnTo>
                      <a:lnTo>
                        <a:pt x="16" y="145"/>
                      </a:lnTo>
                      <a:lnTo>
                        <a:pt x="15" y="145"/>
                      </a:lnTo>
                      <a:lnTo>
                        <a:pt x="15" y="144"/>
                      </a:lnTo>
                      <a:lnTo>
                        <a:pt x="14" y="144"/>
                      </a:lnTo>
                      <a:lnTo>
                        <a:pt x="14" y="143"/>
                      </a:lnTo>
                      <a:lnTo>
                        <a:pt x="13" y="143"/>
                      </a:lnTo>
                      <a:lnTo>
                        <a:pt x="13" y="142"/>
                      </a:lnTo>
                      <a:lnTo>
                        <a:pt x="13" y="141"/>
                      </a:lnTo>
                      <a:lnTo>
                        <a:pt x="12" y="141"/>
                      </a:lnTo>
                      <a:lnTo>
                        <a:pt x="12" y="140"/>
                      </a:lnTo>
                      <a:lnTo>
                        <a:pt x="12" y="139"/>
                      </a:lnTo>
                      <a:lnTo>
                        <a:pt x="12" y="138"/>
                      </a:lnTo>
                      <a:lnTo>
                        <a:pt x="11" y="138"/>
                      </a:lnTo>
                      <a:lnTo>
                        <a:pt x="10" y="138"/>
                      </a:lnTo>
                      <a:lnTo>
                        <a:pt x="10" y="137"/>
                      </a:lnTo>
                      <a:lnTo>
                        <a:pt x="9" y="137"/>
                      </a:lnTo>
                      <a:lnTo>
                        <a:pt x="9" y="136"/>
                      </a:lnTo>
                      <a:lnTo>
                        <a:pt x="8" y="135"/>
                      </a:lnTo>
                      <a:lnTo>
                        <a:pt x="9" y="134"/>
                      </a:lnTo>
                      <a:lnTo>
                        <a:pt x="8" y="134"/>
                      </a:lnTo>
                      <a:lnTo>
                        <a:pt x="7" y="134"/>
                      </a:lnTo>
                      <a:lnTo>
                        <a:pt x="6" y="134"/>
                      </a:lnTo>
                      <a:lnTo>
                        <a:pt x="7" y="133"/>
                      </a:lnTo>
                      <a:lnTo>
                        <a:pt x="6" y="133"/>
                      </a:lnTo>
                      <a:lnTo>
                        <a:pt x="5" y="133"/>
                      </a:lnTo>
                      <a:lnTo>
                        <a:pt x="6" y="132"/>
                      </a:lnTo>
                      <a:lnTo>
                        <a:pt x="7" y="132"/>
                      </a:lnTo>
                      <a:lnTo>
                        <a:pt x="7" y="131"/>
                      </a:lnTo>
                      <a:lnTo>
                        <a:pt x="7" y="130"/>
                      </a:lnTo>
                      <a:lnTo>
                        <a:pt x="7" y="129"/>
                      </a:lnTo>
                      <a:lnTo>
                        <a:pt x="6" y="129"/>
                      </a:lnTo>
                      <a:lnTo>
                        <a:pt x="5" y="129"/>
                      </a:lnTo>
                      <a:lnTo>
                        <a:pt x="5" y="128"/>
                      </a:lnTo>
                      <a:lnTo>
                        <a:pt x="3" y="128"/>
                      </a:lnTo>
                      <a:lnTo>
                        <a:pt x="3" y="127"/>
                      </a:lnTo>
                      <a:lnTo>
                        <a:pt x="2" y="126"/>
                      </a:lnTo>
                      <a:lnTo>
                        <a:pt x="3" y="126"/>
                      </a:lnTo>
                      <a:lnTo>
                        <a:pt x="3" y="125"/>
                      </a:lnTo>
                      <a:lnTo>
                        <a:pt x="2" y="125"/>
                      </a:lnTo>
                      <a:lnTo>
                        <a:pt x="2" y="126"/>
                      </a:lnTo>
                      <a:lnTo>
                        <a:pt x="1" y="126"/>
                      </a:lnTo>
                      <a:lnTo>
                        <a:pt x="1" y="125"/>
                      </a:lnTo>
                      <a:lnTo>
                        <a:pt x="0" y="125"/>
                      </a:lnTo>
                      <a:lnTo>
                        <a:pt x="0" y="124"/>
                      </a:lnTo>
                      <a:lnTo>
                        <a:pt x="1" y="123"/>
                      </a:lnTo>
                      <a:lnTo>
                        <a:pt x="1" y="122"/>
                      </a:lnTo>
                      <a:lnTo>
                        <a:pt x="2" y="122"/>
                      </a:lnTo>
                      <a:lnTo>
                        <a:pt x="1" y="121"/>
                      </a:lnTo>
                      <a:lnTo>
                        <a:pt x="0" y="119"/>
                      </a:lnTo>
                      <a:lnTo>
                        <a:pt x="0" y="118"/>
                      </a:lnTo>
                      <a:lnTo>
                        <a:pt x="1" y="118"/>
                      </a:lnTo>
                      <a:lnTo>
                        <a:pt x="2" y="118"/>
                      </a:lnTo>
                      <a:lnTo>
                        <a:pt x="4" y="119"/>
                      </a:lnTo>
                      <a:lnTo>
                        <a:pt x="5" y="119"/>
                      </a:lnTo>
                      <a:lnTo>
                        <a:pt x="5" y="118"/>
                      </a:lnTo>
                      <a:lnTo>
                        <a:pt x="6" y="118"/>
                      </a:lnTo>
                      <a:lnTo>
                        <a:pt x="6" y="117"/>
                      </a:lnTo>
                      <a:lnTo>
                        <a:pt x="6" y="116"/>
                      </a:lnTo>
                      <a:lnTo>
                        <a:pt x="7" y="115"/>
                      </a:lnTo>
                      <a:lnTo>
                        <a:pt x="7" y="114"/>
                      </a:lnTo>
                      <a:lnTo>
                        <a:pt x="8" y="113"/>
                      </a:lnTo>
                      <a:lnTo>
                        <a:pt x="8" y="111"/>
                      </a:lnTo>
                      <a:lnTo>
                        <a:pt x="9" y="111"/>
                      </a:lnTo>
                      <a:lnTo>
                        <a:pt x="9" y="110"/>
                      </a:lnTo>
                      <a:lnTo>
                        <a:pt x="10" y="110"/>
                      </a:lnTo>
                      <a:lnTo>
                        <a:pt x="11" y="109"/>
                      </a:lnTo>
                      <a:lnTo>
                        <a:pt x="13" y="107"/>
                      </a:lnTo>
                      <a:lnTo>
                        <a:pt x="13" y="106"/>
                      </a:lnTo>
                      <a:lnTo>
                        <a:pt x="14" y="105"/>
                      </a:lnTo>
                      <a:lnTo>
                        <a:pt x="15" y="103"/>
                      </a:lnTo>
                      <a:lnTo>
                        <a:pt x="15" y="102"/>
                      </a:lnTo>
                      <a:lnTo>
                        <a:pt x="15" y="101"/>
                      </a:lnTo>
                      <a:lnTo>
                        <a:pt x="14" y="100"/>
                      </a:lnTo>
                      <a:lnTo>
                        <a:pt x="14" y="99"/>
                      </a:lnTo>
                      <a:lnTo>
                        <a:pt x="13" y="98"/>
                      </a:lnTo>
                      <a:lnTo>
                        <a:pt x="13" y="96"/>
                      </a:lnTo>
                      <a:lnTo>
                        <a:pt x="12" y="95"/>
                      </a:lnTo>
                      <a:lnTo>
                        <a:pt x="11" y="94"/>
                      </a:lnTo>
                      <a:lnTo>
                        <a:pt x="10" y="94"/>
                      </a:lnTo>
                      <a:lnTo>
                        <a:pt x="10" y="93"/>
                      </a:lnTo>
                      <a:lnTo>
                        <a:pt x="9" y="93"/>
                      </a:lnTo>
                      <a:lnTo>
                        <a:pt x="8" y="93"/>
                      </a:lnTo>
                      <a:lnTo>
                        <a:pt x="8" y="92"/>
                      </a:lnTo>
                      <a:lnTo>
                        <a:pt x="7" y="91"/>
                      </a:lnTo>
                      <a:lnTo>
                        <a:pt x="6" y="91"/>
                      </a:lnTo>
                      <a:lnTo>
                        <a:pt x="6" y="90"/>
                      </a:lnTo>
                      <a:lnTo>
                        <a:pt x="6" y="89"/>
                      </a:lnTo>
                      <a:lnTo>
                        <a:pt x="7" y="87"/>
                      </a:lnTo>
                      <a:lnTo>
                        <a:pt x="7" y="86"/>
                      </a:lnTo>
                      <a:lnTo>
                        <a:pt x="7" y="85"/>
                      </a:lnTo>
                      <a:lnTo>
                        <a:pt x="8" y="85"/>
                      </a:lnTo>
                      <a:lnTo>
                        <a:pt x="8" y="86"/>
                      </a:lnTo>
                      <a:lnTo>
                        <a:pt x="9" y="86"/>
                      </a:lnTo>
                      <a:lnTo>
                        <a:pt x="10" y="86"/>
                      </a:lnTo>
                      <a:lnTo>
                        <a:pt x="11" y="85"/>
                      </a:lnTo>
                      <a:lnTo>
                        <a:pt x="13" y="85"/>
                      </a:lnTo>
                      <a:lnTo>
                        <a:pt x="13" y="84"/>
                      </a:lnTo>
                      <a:lnTo>
                        <a:pt x="14" y="82"/>
                      </a:lnTo>
                      <a:lnTo>
                        <a:pt x="16" y="82"/>
                      </a:lnTo>
                      <a:lnTo>
                        <a:pt x="17" y="81"/>
                      </a:lnTo>
                      <a:lnTo>
                        <a:pt x="20" y="82"/>
                      </a:lnTo>
                      <a:lnTo>
                        <a:pt x="22" y="82"/>
                      </a:lnTo>
                      <a:lnTo>
                        <a:pt x="23" y="82"/>
                      </a:lnTo>
                      <a:lnTo>
                        <a:pt x="24" y="82"/>
                      </a:lnTo>
                      <a:lnTo>
                        <a:pt x="25" y="82"/>
                      </a:lnTo>
                      <a:lnTo>
                        <a:pt x="25" y="81"/>
                      </a:lnTo>
                      <a:lnTo>
                        <a:pt x="29" y="79"/>
                      </a:lnTo>
                      <a:lnTo>
                        <a:pt x="31" y="76"/>
                      </a:lnTo>
                      <a:lnTo>
                        <a:pt x="31" y="75"/>
                      </a:lnTo>
                      <a:lnTo>
                        <a:pt x="31" y="74"/>
                      </a:lnTo>
                      <a:lnTo>
                        <a:pt x="30" y="73"/>
                      </a:lnTo>
                      <a:lnTo>
                        <a:pt x="29" y="71"/>
                      </a:lnTo>
                      <a:lnTo>
                        <a:pt x="27" y="70"/>
                      </a:lnTo>
                      <a:lnTo>
                        <a:pt x="25" y="69"/>
                      </a:lnTo>
                      <a:lnTo>
                        <a:pt x="24" y="67"/>
                      </a:lnTo>
                      <a:lnTo>
                        <a:pt x="24" y="66"/>
                      </a:lnTo>
                      <a:lnTo>
                        <a:pt x="25" y="66"/>
                      </a:lnTo>
                      <a:lnTo>
                        <a:pt x="26" y="67"/>
                      </a:lnTo>
                      <a:lnTo>
                        <a:pt x="27" y="67"/>
                      </a:lnTo>
                      <a:lnTo>
                        <a:pt x="28" y="67"/>
                      </a:lnTo>
                      <a:lnTo>
                        <a:pt x="29" y="66"/>
                      </a:lnTo>
                      <a:lnTo>
                        <a:pt x="30" y="66"/>
                      </a:lnTo>
                      <a:lnTo>
                        <a:pt x="31" y="65"/>
                      </a:lnTo>
                      <a:lnTo>
                        <a:pt x="32" y="64"/>
                      </a:lnTo>
                      <a:lnTo>
                        <a:pt x="33" y="64"/>
                      </a:lnTo>
                      <a:lnTo>
                        <a:pt x="34" y="64"/>
                      </a:lnTo>
                      <a:lnTo>
                        <a:pt x="35" y="63"/>
                      </a:lnTo>
                      <a:lnTo>
                        <a:pt x="36" y="63"/>
                      </a:lnTo>
                      <a:lnTo>
                        <a:pt x="36" y="62"/>
                      </a:lnTo>
                      <a:lnTo>
                        <a:pt x="36" y="61"/>
                      </a:lnTo>
                      <a:lnTo>
                        <a:pt x="36" y="60"/>
                      </a:lnTo>
                      <a:lnTo>
                        <a:pt x="37" y="59"/>
                      </a:lnTo>
                      <a:lnTo>
                        <a:pt x="39" y="59"/>
                      </a:lnTo>
                      <a:lnTo>
                        <a:pt x="40" y="58"/>
                      </a:lnTo>
                      <a:lnTo>
                        <a:pt x="42" y="59"/>
                      </a:lnTo>
                      <a:lnTo>
                        <a:pt x="43" y="59"/>
                      </a:lnTo>
                      <a:lnTo>
                        <a:pt x="44" y="58"/>
                      </a:lnTo>
                      <a:lnTo>
                        <a:pt x="46" y="58"/>
                      </a:lnTo>
                      <a:lnTo>
                        <a:pt x="47" y="58"/>
                      </a:lnTo>
                      <a:lnTo>
                        <a:pt x="48" y="58"/>
                      </a:lnTo>
                      <a:lnTo>
                        <a:pt x="49" y="58"/>
                      </a:lnTo>
                      <a:lnTo>
                        <a:pt x="50" y="59"/>
                      </a:lnTo>
                      <a:lnTo>
                        <a:pt x="50" y="60"/>
                      </a:lnTo>
                      <a:lnTo>
                        <a:pt x="50" y="61"/>
                      </a:lnTo>
                      <a:lnTo>
                        <a:pt x="48" y="62"/>
                      </a:lnTo>
                      <a:lnTo>
                        <a:pt x="48" y="63"/>
                      </a:lnTo>
                      <a:lnTo>
                        <a:pt x="46" y="64"/>
                      </a:lnTo>
                      <a:lnTo>
                        <a:pt x="45" y="64"/>
                      </a:lnTo>
                      <a:lnTo>
                        <a:pt x="44" y="65"/>
                      </a:lnTo>
                      <a:lnTo>
                        <a:pt x="44" y="66"/>
                      </a:lnTo>
                      <a:lnTo>
                        <a:pt x="44" y="67"/>
                      </a:lnTo>
                      <a:lnTo>
                        <a:pt x="44" y="68"/>
                      </a:lnTo>
                      <a:lnTo>
                        <a:pt x="44" y="70"/>
                      </a:lnTo>
                      <a:lnTo>
                        <a:pt x="45" y="70"/>
                      </a:lnTo>
                      <a:lnTo>
                        <a:pt x="46" y="70"/>
                      </a:lnTo>
                      <a:lnTo>
                        <a:pt x="47" y="70"/>
                      </a:lnTo>
                      <a:lnTo>
                        <a:pt x="48" y="70"/>
                      </a:lnTo>
                      <a:lnTo>
                        <a:pt x="48" y="71"/>
                      </a:lnTo>
                      <a:lnTo>
                        <a:pt x="51" y="73"/>
                      </a:lnTo>
                      <a:lnTo>
                        <a:pt x="51" y="74"/>
                      </a:lnTo>
                      <a:lnTo>
                        <a:pt x="52" y="75"/>
                      </a:lnTo>
                      <a:lnTo>
                        <a:pt x="53" y="76"/>
                      </a:lnTo>
                      <a:lnTo>
                        <a:pt x="54" y="76"/>
                      </a:lnTo>
                      <a:lnTo>
                        <a:pt x="55" y="76"/>
                      </a:lnTo>
                      <a:lnTo>
                        <a:pt x="56" y="76"/>
                      </a:lnTo>
                      <a:lnTo>
                        <a:pt x="57" y="76"/>
                      </a:lnTo>
                      <a:lnTo>
                        <a:pt x="59" y="76"/>
                      </a:lnTo>
                      <a:lnTo>
                        <a:pt x="60" y="76"/>
                      </a:lnTo>
                      <a:lnTo>
                        <a:pt x="60" y="75"/>
                      </a:lnTo>
                      <a:lnTo>
                        <a:pt x="61" y="74"/>
                      </a:lnTo>
                      <a:lnTo>
                        <a:pt x="63" y="73"/>
                      </a:lnTo>
                      <a:lnTo>
                        <a:pt x="64" y="72"/>
                      </a:lnTo>
                      <a:lnTo>
                        <a:pt x="67" y="67"/>
                      </a:lnTo>
                      <a:lnTo>
                        <a:pt x="68" y="67"/>
                      </a:lnTo>
                      <a:lnTo>
                        <a:pt x="70" y="64"/>
                      </a:lnTo>
                      <a:lnTo>
                        <a:pt x="71" y="63"/>
                      </a:lnTo>
                      <a:lnTo>
                        <a:pt x="71" y="62"/>
                      </a:lnTo>
                      <a:lnTo>
                        <a:pt x="72" y="61"/>
                      </a:lnTo>
                      <a:lnTo>
                        <a:pt x="74" y="59"/>
                      </a:lnTo>
                      <a:lnTo>
                        <a:pt x="74" y="58"/>
                      </a:lnTo>
                      <a:lnTo>
                        <a:pt x="75" y="56"/>
                      </a:lnTo>
                      <a:lnTo>
                        <a:pt x="76" y="54"/>
                      </a:lnTo>
                      <a:lnTo>
                        <a:pt x="76" y="53"/>
                      </a:lnTo>
                      <a:lnTo>
                        <a:pt x="76" y="52"/>
                      </a:lnTo>
                      <a:lnTo>
                        <a:pt x="75" y="50"/>
                      </a:lnTo>
                      <a:lnTo>
                        <a:pt x="75" y="49"/>
                      </a:lnTo>
                      <a:lnTo>
                        <a:pt x="75" y="48"/>
                      </a:lnTo>
                      <a:lnTo>
                        <a:pt x="75" y="47"/>
                      </a:lnTo>
                      <a:lnTo>
                        <a:pt x="74" y="47"/>
                      </a:lnTo>
                      <a:lnTo>
                        <a:pt x="75" y="47"/>
                      </a:lnTo>
                      <a:lnTo>
                        <a:pt x="75" y="46"/>
                      </a:lnTo>
                      <a:lnTo>
                        <a:pt x="76" y="46"/>
                      </a:lnTo>
                      <a:lnTo>
                        <a:pt x="77" y="46"/>
                      </a:lnTo>
                    </a:path>
                  </a:pathLst>
                </a:custGeom>
                <a:solidFill>
                  <a:srgbClr val="F5D759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50" name="Freeform 149">
                  <a:extLst>
                    <a:ext uri="{FF2B5EF4-FFF2-40B4-BE49-F238E27FC236}">
                      <a16:creationId xmlns:a16="http://schemas.microsoft.com/office/drawing/2014/main" id="{D9D4C16E-9CC4-4E90-AD21-F715D6CC3A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40606" y="3248026"/>
                  <a:ext cx="449262" cy="603250"/>
                </a:xfrm>
                <a:custGeom>
                  <a:avLst/>
                  <a:gdLst>
                    <a:gd name="T0" fmla="*/ 282 w 283"/>
                    <a:gd name="T1" fmla="*/ 167 h 380"/>
                    <a:gd name="T2" fmla="*/ 280 w 283"/>
                    <a:gd name="T3" fmla="*/ 178 h 380"/>
                    <a:gd name="T4" fmla="*/ 278 w 283"/>
                    <a:gd name="T5" fmla="*/ 190 h 380"/>
                    <a:gd name="T6" fmla="*/ 273 w 283"/>
                    <a:gd name="T7" fmla="*/ 202 h 380"/>
                    <a:gd name="T8" fmla="*/ 264 w 283"/>
                    <a:gd name="T9" fmla="*/ 209 h 380"/>
                    <a:gd name="T10" fmla="*/ 255 w 283"/>
                    <a:gd name="T11" fmla="*/ 217 h 380"/>
                    <a:gd name="T12" fmla="*/ 249 w 283"/>
                    <a:gd name="T13" fmla="*/ 227 h 380"/>
                    <a:gd name="T14" fmla="*/ 237 w 283"/>
                    <a:gd name="T15" fmla="*/ 236 h 380"/>
                    <a:gd name="T16" fmla="*/ 236 w 283"/>
                    <a:gd name="T17" fmla="*/ 248 h 380"/>
                    <a:gd name="T18" fmla="*/ 232 w 283"/>
                    <a:gd name="T19" fmla="*/ 254 h 380"/>
                    <a:gd name="T20" fmla="*/ 230 w 283"/>
                    <a:gd name="T21" fmla="*/ 262 h 380"/>
                    <a:gd name="T22" fmla="*/ 239 w 283"/>
                    <a:gd name="T23" fmla="*/ 268 h 380"/>
                    <a:gd name="T24" fmla="*/ 241 w 283"/>
                    <a:gd name="T25" fmla="*/ 279 h 380"/>
                    <a:gd name="T26" fmla="*/ 198 w 283"/>
                    <a:gd name="T27" fmla="*/ 319 h 380"/>
                    <a:gd name="T28" fmla="*/ 192 w 283"/>
                    <a:gd name="T29" fmla="*/ 330 h 380"/>
                    <a:gd name="T30" fmla="*/ 188 w 283"/>
                    <a:gd name="T31" fmla="*/ 339 h 380"/>
                    <a:gd name="T32" fmla="*/ 198 w 283"/>
                    <a:gd name="T33" fmla="*/ 349 h 380"/>
                    <a:gd name="T34" fmla="*/ 211 w 283"/>
                    <a:gd name="T35" fmla="*/ 354 h 380"/>
                    <a:gd name="T36" fmla="*/ 150 w 283"/>
                    <a:gd name="T37" fmla="*/ 377 h 380"/>
                    <a:gd name="T38" fmla="*/ 143 w 283"/>
                    <a:gd name="T39" fmla="*/ 369 h 380"/>
                    <a:gd name="T40" fmla="*/ 138 w 283"/>
                    <a:gd name="T41" fmla="*/ 357 h 380"/>
                    <a:gd name="T42" fmla="*/ 134 w 283"/>
                    <a:gd name="T43" fmla="*/ 348 h 380"/>
                    <a:gd name="T44" fmla="*/ 126 w 283"/>
                    <a:gd name="T45" fmla="*/ 336 h 380"/>
                    <a:gd name="T46" fmla="*/ 113 w 283"/>
                    <a:gd name="T47" fmla="*/ 331 h 380"/>
                    <a:gd name="T48" fmla="*/ 116 w 283"/>
                    <a:gd name="T49" fmla="*/ 323 h 380"/>
                    <a:gd name="T50" fmla="*/ 127 w 283"/>
                    <a:gd name="T51" fmla="*/ 317 h 380"/>
                    <a:gd name="T52" fmla="*/ 129 w 283"/>
                    <a:gd name="T53" fmla="*/ 307 h 380"/>
                    <a:gd name="T54" fmla="*/ 120 w 283"/>
                    <a:gd name="T55" fmla="*/ 301 h 380"/>
                    <a:gd name="T56" fmla="*/ 111 w 283"/>
                    <a:gd name="T57" fmla="*/ 293 h 380"/>
                    <a:gd name="T58" fmla="*/ 107 w 283"/>
                    <a:gd name="T59" fmla="*/ 283 h 380"/>
                    <a:gd name="T60" fmla="*/ 102 w 283"/>
                    <a:gd name="T61" fmla="*/ 270 h 380"/>
                    <a:gd name="T62" fmla="*/ 93 w 283"/>
                    <a:gd name="T63" fmla="*/ 260 h 380"/>
                    <a:gd name="T64" fmla="*/ 86 w 283"/>
                    <a:gd name="T65" fmla="*/ 252 h 380"/>
                    <a:gd name="T66" fmla="*/ 82 w 283"/>
                    <a:gd name="T67" fmla="*/ 243 h 380"/>
                    <a:gd name="T68" fmla="*/ 82 w 283"/>
                    <a:gd name="T69" fmla="*/ 230 h 380"/>
                    <a:gd name="T70" fmla="*/ 87 w 283"/>
                    <a:gd name="T71" fmla="*/ 220 h 380"/>
                    <a:gd name="T72" fmla="*/ 88 w 283"/>
                    <a:gd name="T73" fmla="*/ 209 h 380"/>
                    <a:gd name="T74" fmla="*/ 87 w 283"/>
                    <a:gd name="T75" fmla="*/ 197 h 380"/>
                    <a:gd name="T76" fmla="*/ 79 w 283"/>
                    <a:gd name="T77" fmla="*/ 187 h 380"/>
                    <a:gd name="T78" fmla="*/ 69 w 283"/>
                    <a:gd name="T79" fmla="*/ 193 h 380"/>
                    <a:gd name="T80" fmla="*/ 55 w 283"/>
                    <a:gd name="T81" fmla="*/ 195 h 380"/>
                    <a:gd name="T82" fmla="*/ 44 w 283"/>
                    <a:gd name="T83" fmla="*/ 192 h 380"/>
                    <a:gd name="T84" fmla="*/ 39 w 283"/>
                    <a:gd name="T85" fmla="*/ 181 h 380"/>
                    <a:gd name="T86" fmla="*/ 31 w 283"/>
                    <a:gd name="T87" fmla="*/ 172 h 380"/>
                    <a:gd name="T88" fmla="*/ 27 w 283"/>
                    <a:gd name="T89" fmla="*/ 164 h 380"/>
                    <a:gd name="T90" fmla="*/ 28 w 283"/>
                    <a:gd name="T91" fmla="*/ 152 h 380"/>
                    <a:gd name="T92" fmla="*/ 27 w 283"/>
                    <a:gd name="T93" fmla="*/ 140 h 380"/>
                    <a:gd name="T94" fmla="*/ 24 w 283"/>
                    <a:gd name="T95" fmla="*/ 131 h 380"/>
                    <a:gd name="T96" fmla="*/ 17 w 283"/>
                    <a:gd name="T97" fmla="*/ 125 h 380"/>
                    <a:gd name="T98" fmla="*/ 13 w 283"/>
                    <a:gd name="T99" fmla="*/ 114 h 380"/>
                    <a:gd name="T100" fmla="*/ 16 w 283"/>
                    <a:gd name="T101" fmla="*/ 101 h 380"/>
                    <a:gd name="T102" fmla="*/ 17 w 283"/>
                    <a:gd name="T103" fmla="*/ 91 h 380"/>
                    <a:gd name="T104" fmla="*/ 16 w 283"/>
                    <a:gd name="T105" fmla="*/ 80 h 380"/>
                    <a:gd name="T106" fmla="*/ 14 w 283"/>
                    <a:gd name="T107" fmla="*/ 69 h 380"/>
                    <a:gd name="T108" fmla="*/ 14 w 283"/>
                    <a:gd name="T109" fmla="*/ 61 h 380"/>
                    <a:gd name="T110" fmla="*/ 10 w 283"/>
                    <a:gd name="T111" fmla="*/ 51 h 380"/>
                    <a:gd name="T112" fmla="*/ 2 w 283"/>
                    <a:gd name="T113" fmla="*/ 45 h 380"/>
                    <a:gd name="T114" fmla="*/ 1 w 283"/>
                    <a:gd name="T115" fmla="*/ 35 h 380"/>
                    <a:gd name="T116" fmla="*/ 14 w 283"/>
                    <a:gd name="T117" fmla="*/ 1 h 380"/>
                    <a:gd name="T118" fmla="*/ 28 w 283"/>
                    <a:gd name="T119" fmla="*/ 7 h 380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283"/>
                    <a:gd name="T181" fmla="*/ 0 h 380"/>
                    <a:gd name="T182" fmla="*/ 283 w 283"/>
                    <a:gd name="T183" fmla="*/ 380 h 380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283" h="380">
                      <a:moveTo>
                        <a:pt x="282" y="155"/>
                      </a:moveTo>
                      <a:lnTo>
                        <a:pt x="281" y="155"/>
                      </a:lnTo>
                      <a:lnTo>
                        <a:pt x="281" y="156"/>
                      </a:lnTo>
                      <a:lnTo>
                        <a:pt x="282" y="157"/>
                      </a:lnTo>
                      <a:lnTo>
                        <a:pt x="282" y="158"/>
                      </a:lnTo>
                      <a:lnTo>
                        <a:pt x="282" y="159"/>
                      </a:lnTo>
                      <a:lnTo>
                        <a:pt x="281" y="159"/>
                      </a:lnTo>
                      <a:lnTo>
                        <a:pt x="281" y="160"/>
                      </a:lnTo>
                      <a:lnTo>
                        <a:pt x="281" y="161"/>
                      </a:lnTo>
                      <a:lnTo>
                        <a:pt x="281" y="162"/>
                      </a:lnTo>
                      <a:lnTo>
                        <a:pt x="281" y="163"/>
                      </a:lnTo>
                      <a:lnTo>
                        <a:pt x="281" y="164"/>
                      </a:lnTo>
                      <a:lnTo>
                        <a:pt x="281" y="165"/>
                      </a:lnTo>
                      <a:lnTo>
                        <a:pt x="282" y="165"/>
                      </a:lnTo>
                      <a:lnTo>
                        <a:pt x="282" y="166"/>
                      </a:lnTo>
                      <a:lnTo>
                        <a:pt x="282" y="167"/>
                      </a:lnTo>
                      <a:lnTo>
                        <a:pt x="282" y="168"/>
                      </a:lnTo>
                      <a:lnTo>
                        <a:pt x="282" y="169"/>
                      </a:lnTo>
                      <a:lnTo>
                        <a:pt x="281" y="169"/>
                      </a:lnTo>
                      <a:lnTo>
                        <a:pt x="281" y="170"/>
                      </a:lnTo>
                      <a:lnTo>
                        <a:pt x="281" y="171"/>
                      </a:lnTo>
                      <a:lnTo>
                        <a:pt x="282" y="171"/>
                      </a:lnTo>
                      <a:lnTo>
                        <a:pt x="283" y="172"/>
                      </a:lnTo>
                      <a:lnTo>
                        <a:pt x="282" y="172"/>
                      </a:lnTo>
                      <a:lnTo>
                        <a:pt x="282" y="173"/>
                      </a:lnTo>
                      <a:lnTo>
                        <a:pt x="282" y="174"/>
                      </a:lnTo>
                      <a:lnTo>
                        <a:pt x="282" y="175"/>
                      </a:lnTo>
                      <a:lnTo>
                        <a:pt x="281" y="176"/>
                      </a:lnTo>
                      <a:lnTo>
                        <a:pt x="281" y="177"/>
                      </a:lnTo>
                      <a:lnTo>
                        <a:pt x="280" y="177"/>
                      </a:lnTo>
                      <a:lnTo>
                        <a:pt x="280" y="178"/>
                      </a:lnTo>
                      <a:lnTo>
                        <a:pt x="280" y="179"/>
                      </a:lnTo>
                      <a:lnTo>
                        <a:pt x="280" y="180"/>
                      </a:lnTo>
                      <a:lnTo>
                        <a:pt x="279" y="180"/>
                      </a:lnTo>
                      <a:lnTo>
                        <a:pt x="279" y="181"/>
                      </a:lnTo>
                      <a:lnTo>
                        <a:pt x="279" y="182"/>
                      </a:lnTo>
                      <a:lnTo>
                        <a:pt x="279" y="183"/>
                      </a:lnTo>
                      <a:lnTo>
                        <a:pt x="278" y="184"/>
                      </a:lnTo>
                      <a:lnTo>
                        <a:pt x="278" y="185"/>
                      </a:lnTo>
                      <a:lnTo>
                        <a:pt x="278" y="186"/>
                      </a:lnTo>
                      <a:lnTo>
                        <a:pt x="278" y="187"/>
                      </a:lnTo>
                      <a:lnTo>
                        <a:pt x="278" y="188"/>
                      </a:lnTo>
                      <a:lnTo>
                        <a:pt x="278" y="189"/>
                      </a:lnTo>
                      <a:lnTo>
                        <a:pt x="278" y="190"/>
                      </a:lnTo>
                      <a:lnTo>
                        <a:pt x="278" y="191"/>
                      </a:lnTo>
                      <a:lnTo>
                        <a:pt x="278" y="192"/>
                      </a:lnTo>
                      <a:lnTo>
                        <a:pt x="277" y="193"/>
                      </a:lnTo>
                      <a:lnTo>
                        <a:pt x="277" y="194"/>
                      </a:lnTo>
                      <a:lnTo>
                        <a:pt x="276" y="194"/>
                      </a:lnTo>
                      <a:lnTo>
                        <a:pt x="276" y="195"/>
                      </a:lnTo>
                      <a:lnTo>
                        <a:pt x="276" y="196"/>
                      </a:lnTo>
                      <a:lnTo>
                        <a:pt x="276" y="197"/>
                      </a:lnTo>
                      <a:lnTo>
                        <a:pt x="277" y="197"/>
                      </a:lnTo>
                      <a:lnTo>
                        <a:pt x="276" y="198"/>
                      </a:lnTo>
                      <a:lnTo>
                        <a:pt x="276" y="199"/>
                      </a:lnTo>
                      <a:lnTo>
                        <a:pt x="275" y="199"/>
                      </a:lnTo>
                      <a:lnTo>
                        <a:pt x="275" y="200"/>
                      </a:lnTo>
                      <a:lnTo>
                        <a:pt x="274" y="201"/>
                      </a:lnTo>
                      <a:lnTo>
                        <a:pt x="273" y="201"/>
                      </a:lnTo>
                      <a:lnTo>
                        <a:pt x="273" y="202"/>
                      </a:lnTo>
                      <a:lnTo>
                        <a:pt x="273" y="203"/>
                      </a:lnTo>
                      <a:lnTo>
                        <a:pt x="273" y="204"/>
                      </a:lnTo>
                      <a:lnTo>
                        <a:pt x="272" y="205"/>
                      </a:lnTo>
                      <a:lnTo>
                        <a:pt x="272" y="206"/>
                      </a:lnTo>
                      <a:lnTo>
                        <a:pt x="271" y="207"/>
                      </a:lnTo>
                      <a:lnTo>
                        <a:pt x="271" y="208"/>
                      </a:lnTo>
                      <a:lnTo>
                        <a:pt x="270" y="208"/>
                      </a:lnTo>
                      <a:lnTo>
                        <a:pt x="269" y="208"/>
                      </a:lnTo>
                      <a:lnTo>
                        <a:pt x="268" y="208"/>
                      </a:lnTo>
                      <a:lnTo>
                        <a:pt x="267" y="208"/>
                      </a:lnTo>
                      <a:lnTo>
                        <a:pt x="266" y="208"/>
                      </a:lnTo>
                      <a:lnTo>
                        <a:pt x="265" y="208"/>
                      </a:lnTo>
                      <a:lnTo>
                        <a:pt x="264" y="208"/>
                      </a:lnTo>
                      <a:lnTo>
                        <a:pt x="264" y="209"/>
                      </a:lnTo>
                      <a:lnTo>
                        <a:pt x="263" y="209"/>
                      </a:lnTo>
                      <a:lnTo>
                        <a:pt x="262" y="209"/>
                      </a:lnTo>
                      <a:lnTo>
                        <a:pt x="262" y="210"/>
                      </a:lnTo>
                      <a:lnTo>
                        <a:pt x="261" y="210"/>
                      </a:lnTo>
                      <a:lnTo>
                        <a:pt x="261" y="211"/>
                      </a:lnTo>
                      <a:lnTo>
                        <a:pt x="260" y="211"/>
                      </a:lnTo>
                      <a:lnTo>
                        <a:pt x="260" y="212"/>
                      </a:lnTo>
                      <a:lnTo>
                        <a:pt x="259" y="212"/>
                      </a:lnTo>
                      <a:lnTo>
                        <a:pt x="259" y="213"/>
                      </a:lnTo>
                      <a:lnTo>
                        <a:pt x="258" y="213"/>
                      </a:lnTo>
                      <a:lnTo>
                        <a:pt x="257" y="213"/>
                      </a:lnTo>
                      <a:lnTo>
                        <a:pt x="256" y="213"/>
                      </a:lnTo>
                      <a:lnTo>
                        <a:pt x="255" y="213"/>
                      </a:lnTo>
                      <a:lnTo>
                        <a:pt x="255" y="214"/>
                      </a:lnTo>
                      <a:lnTo>
                        <a:pt x="255" y="215"/>
                      </a:lnTo>
                      <a:lnTo>
                        <a:pt x="255" y="216"/>
                      </a:lnTo>
                      <a:lnTo>
                        <a:pt x="255" y="217"/>
                      </a:lnTo>
                      <a:lnTo>
                        <a:pt x="254" y="218"/>
                      </a:lnTo>
                      <a:lnTo>
                        <a:pt x="254" y="219"/>
                      </a:lnTo>
                      <a:lnTo>
                        <a:pt x="255" y="220"/>
                      </a:lnTo>
                      <a:lnTo>
                        <a:pt x="254" y="220"/>
                      </a:lnTo>
                      <a:lnTo>
                        <a:pt x="254" y="221"/>
                      </a:lnTo>
                      <a:lnTo>
                        <a:pt x="254" y="222"/>
                      </a:lnTo>
                      <a:lnTo>
                        <a:pt x="254" y="223"/>
                      </a:lnTo>
                      <a:lnTo>
                        <a:pt x="253" y="223"/>
                      </a:lnTo>
                      <a:lnTo>
                        <a:pt x="253" y="224"/>
                      </a:lnTo>
                      <a:lnTo>
                        <a:pt x="252" y="225"/>
                      </a:lnTo>
                      <a:lnTo>
                        <a:pt x="251" y="225"/>
                      </a:lnTo>
                      <a:lnTo>
                        <a:pt x="250" y="226"/>
                      </a:lnTo>
                      <a:lnTo>
                        <a:pt x="249" y="226"/>
                      </a:lnTo>
                      <a:lnTo>
                        <a:pt x="249" y="227"/>
                      </a:lnTo>
                      <a:lnTo>
                        <a:pt x="249" y="228"/>
                      </a:lnTo>
                      <a:lnTo>
                        <a:pt x="249" y="229"/>
                      </a:lnTo>
                      <a:lnTo>
                        <a:pt x="249" y="230"/>
                      </a:lnTo>
                      <a:lnTo>
                        <a:pt x="248" y="231"/>
                      </a:lnTo>
                      <a:lnTo>
                        <a:pt x="247" y="231"/>
                      </a:lnTo>
                      <a:lnTo>
                        <a:pt x="246" y="232"/>
                      </a:lnTo>
                      <a:lnTo>
                        <a:pt x="245" y="232"/>
                      </a:lnTo>
                      <a:lnTo>
                        <a:pt x="244" y="232"/>
                      </a:lnTo>
                      <a:lnTo>
                        <a:pt x="243" y="232"/>
                      </a:lnTo>
                      <a:lnTo>
                        <a:pt x="242" y="233"/>
                      </a:lnTo>
                      <a:lnTo>
                        <a:pt x="241" y="233"/>
                      </a:lnTo>
                      <a:lnTo>
                        <a:pt x="240" y="233"/>
                      </a:lnTo>
                      <a:lnTo>
                        <a:pt x="239" y="234"/>
                      </a:lnTo>
                      <a:lnTo>
                        <a:pt x="238" y="234"/>
                      </a:lnTo>
                      <a:lnTo>
                        <a:pt x="237" y="235"/>
                      </a:lnTo>
                      <a:lnTo>
                        <a:pt x="237" y="236"/>
                      </a:lnTo>
                      <a:lnTo>
                        <a:pt x="236" y="236"/>
                      </a:lnTo>
                      <a:lnTo>
                        <a:pt x="236" y="237"/>
                      </a:lnTo>
                      <a:lnTo>
                        <a:pt x="235" y="237"/>
                      </a:lnTo>
                      <a:lnTo>
                        <a:pt x="235" y="238"/>
                      </a:lnTo>
                      <a:lnTo>
                        <a:pt x="235" y="239"/>
                      </a:lnTo>
                      <a:lnTo>
                        <a:pt x="236" y="240"/>
                      </a:lnTo>
                      <a:lnTo>
                        <a:pt x="237" y="240"/>
                      </a:lnTo>
                      <a:lnTo>
                        <a:pt x="237" y="241"/>
                      </a:lnTo>
                      <a:lnTo>
                        <a:pt x="237" y="242"/>
                      </a:lnTo>
                      <a:lnTo>
                        <a:pt x="237" y="243"/>
                      </a:lnTo>
                      <a:lnTo>
                        <a:pt x="236" y="244"/>
                      </a:lnTo>
                      <a:lnTo>
                        <a:pt x="235" y="245"/>
                      </a:lnTo>
                      <a:lnTo>
                        <a:pt x="235" y="246"/>
                      </a:lnTo>
                      <a:lnTo>
                        <a:pt x="235" y="247"/>
                      </a:lnTo>
                      <a:lnTo>
                        <a:pt x="236" y="247"/>
                      </a:lnTo>
                      <a:lnTo>
                        <a:pt x="236" y="248"/>
                      </a:lnTo>
                      <a:lnTo>
                        <a:pt x="237" y="248"/>
                      </a:lnTo>
                      <a:lnTo>
                        <a:pt x="237" y="249"/>
                      </a:lnTo>
                      <a:lnTo>
                        <a:pt x="238" y="249"/>
                      </a:lnTo>
                      <a:lnTo>
                        <a:pt x="239" y="249"/>
                      </a:lnTo>
                      <a:lnTo>
                        <a:pt x="239" y="250"/>
                      </a:lnTo>
                      <a:lnTo>
                        <a:pt x="239" y="251"/>
                      </a:lnTo>
                      <a:lnTo>
                        <a:pt x="238" y="252"/>
                      </a:lnTo>
                      <a:lnTo>
                        <a:pt x="237" y="252"/>
                      </a:lnTo>
                      <a:lnTo>
                        <a:pt x="237" y="253"/>
                      </a:lnTo>
                      <a:lnTo>
                        <a:pt x="236" y="252"/>
                      </a:lnTo>
                      <a:lnTo>
                        <a:pt x="235" y="252"/>
                      </a:lnTo>
                      <a:lnTo>
                        <a:pt x="234" y="253"/>
                      </a:lnTo>
                      <a:lnTo>
                        <a:pt x="233" y="253"/>
                      </a:lnTo>
                      <a:lnTo>
                        <a:pt x="232" y="253"/>
                      </a:lnTo>
                      <a:lnTo>
                        <a:pt x="232" y="254"/>
                      </a:lnTo>
                      <a:lnTo>
                        <a:pt x="231" y="254"/>
                      </a:lnTo>
                      <a:lnTo>
                        <a:pt x="230" y="254"/>
                      </a:lnTo>
                      <a:lnTo>
                        <a:pt x="229" y="254"/>
                      </a:lnTo>
                      <a:lnTo>
                        <a:pt x="229" y="255"/>
                      </a:lnTo>
                      <a:lnTo>
                        <a:pt x="230" y="256"/>
                      </a:lnTo>
                      <a:lnTo>
                        <a:pt x="229" y="256"/>
                      </a:lnTo>
                      <a:lnTo>
                        <a:pt x="229" y="257"/>
                      </a:lnTo>
                      <a:lnTo>
                        <a:pt x="228" y="257"/>
                      </a:lnTo>
                      <a:lnTo>
                        <a:pt x="228" y="258"/>
                      </a:lnTo>
                      <a:lnTo>
                        <a:pt x="228" y="259"/>
                      </a:lnTo>
                      <a:lnTo>
                        <a:pt x="229" y="259"/>
                      </a:lnTo>
                      <a:lnTo>
                        <a:pt x="229" y="260"/>
                      </a:lnTo>
                      <a:lnTo>
                        <a:pt x="230" y="260"/>
                      </a:lnTo>
                      <a:lnTo>
                        <a:pt x="230" y="261"/>
                      </a:lnTo>
                      <a:lnTo>
                        <a:pt x="230" y="262"/>
                      </a:lnTo>
                      <a:lnTo>
                        <a:pt x="231" y="262"/>
                      </a:lnTo>
                      <a:lnTo>
                        <a:pt x="232" y="263"/>
                      </a:lnTo>
                      <a:lnTo>
                        <a:pt x="232" y="264"/>
                      </a:lnTo>
                      <a:lnTo>
                        <a:pt x="232" y="265"/>
                      </a:lnTo>
                      <a:lnTo>
                        <a:pt x="233" y="266"/>
                      </a:lnTo>
                      <a:lnTo>
                        <a:pt x="234" y="266"/>
                      </a:lnTo>
                      <a:lnTo>
                        <a:pt x="235" y="266"/>
                      </a:lnTo>
                      <a:lnTo>
                        <a:pt x="236" y="266"/>
                      </a:lnTo>
                      <a:lnTo>
                        <a:pt x="237" y="266"/>
                      </a:lnTo>
                      <a:lnTo>
                        <a:pt x="238" y="266"/>
                      </a:lnTo>
                      <a:lnTo>
                        <a:pt x="239" y="267"/>
                      </a:lnTo>
                      <a:lnTo>
                        <a:pt x="239" y="268"/>
                      </a:lnTo>
                      <a:lnTo>
                        <a:pt x="239" y="269"/>
                      </a:lnTo>
                      <a:lnTo>
                        <a:pt x="238" y="269"/>
                      </a:lnTo>
                      <a:lnTo>
                        <a:pt x="238" y="270"/>
                      </a:lnTo>
                      <a:lnTo>
                        <a:pt x="238" y="271"/>
                      </a:lnTo>
                      <a:lnTo>
                        <a:pt x="239" y="272"/>
                      </a:lnTo>
                      <a:lnTo>
                        <a:pt x="240" y="272"/>
                      </a:lnTo>
                      <a:lnTo>
                        <a:pt x="240" y="273"/>
                      </a:lnTo>
                      <a:lnTo>
                        <a:pt x="239" y="273"/>
                      </a:lnTo>
                      <a:lnTo>
                        <a:pt x="239" y="274"/>
                      </a:lnTo>
                      <a:lnTo>
                        <a:pt x="240" y="274"/>
                      </a:lnTo>
                      <a:lnTo>
                        <a:pt x="240" y="275"/>
                      </a:lnTo>
                      <a:lnTo>
                        <a:pt x="240" y="276"/>
                      </a:lnTo>
                      <a:lnTo>
                        <a:pt x="241" y="276"/>
                      </a:lnTo>
                      <a:lnTo>
                        <a:pt x="241" y="277"/>
                      </a:lnTo>
                      <a:lnTo>
                        <a:pt x="241" y="278"/>
                      </a:lnTo>
                      <a:lnTo>
                        <a:pt x="241" y="279"/>
                      </a:lnTo>
                      <a:lnTo>
                        <a:pt x="240" y="279"/>
                      </a:lnTo>
                      <a:lnTo>
                        <a:pt x="240" y="280"/>
                      </a:lnTo>
                      <a:lnTo>
                        <a:pt x="239" y="281"/>
                      </a:lnTo>
                      <a:lnTo>
                        <a:pt x="238" y="281"/>
                      </a:lnTo>
                      <a:lnTo>
                        <a:pt x="237" y="280"/>
                      </a:lnTo>
                      <a:lnTo>
                        <a:pt x="237" y="279"/>
                      </a:lnTo>
                      <a:lnTo>
                        <a:pt x="236" y="280"/>
                      </a:lnTo>
                      <a:lnTo>
                        <a:pt x="226" y="291"/>
                      </a:lnTo>
                      <a:lnTo>
                        <a:pt x="212" y="307"/>
                      </a:lnTo>
                      <a:lnTo>
                        <a:pt x="208" y="311"/>
                      </a:lnTo>
                      <a:lnTo>
                        <a:pt x="201" y="317"/>
                      </a:lnTo>
                      <a:lnTo>
                        <a:pt x="201" y="318"/>
                      </a:lnTo>
                      <a:lnTo>
                        <a:pt x="200" y="318"/>
                      </a:lnTo>
                      <a:lnTo>
                        <a:pt x="200" y="319"/>
                      </a:lnTo>
                      <a:lnTo>
                        <a:pt x="199" y="319"/>
                      </a:lnTo>
                      <a:lnTo>
                        <a:pt x="198" y="319"/>
                      </a:lnTo>
                      <a:lnTo>
                        <a:pt x="197" y="319"/>
                      </a:lnTo>
                      <a:lnTo>
                        <a:pt x="197" y="320"/>
                      </a:lnTo>
                      <a:lnTo>
                        <a:pt x="196" y="320"/>
                      </a:lnTo>
                      <a:lnTo>
                        <a:pt x="195" y="321"/>
                      </a:lnTo>
                      <a:lnTo>
                        <a:pt x="195" y="322"/>
                      </a:lnTo>
                      <a:lnTo>
                        <a:pt x="195" y="323"/>
                      </a:lnTo>
                      <a:lnTo>
                        <a:pt x="195" y="324"/>
                      </a:lnTo>
                      <a:lnTo>
                        <a:pt x="196" y="324"/>
                      </a:lnTo>
                      <a:lnTo>
                        <a:pt x="196" y="325"/>
                      </a:lnTo>
                      <a:lnTo>
                        <a:pt x="196" y="326"/>
                      </a:lnTo>
                      <a:lnTo>
                        <a:pt x="195" y="326"/>
                      </a:lnTo>
                      <a:lnTo>
                        <a:pt x="195" y="327"/>
                      </a:lnTo>
                      <a:lnTo>
                        <a:pt x="194" y="328"/>
                      </a:lnTo>
                      <a:lnTo>
                        <a:pt x="194" y="329"/>
                      </a:lnTo>
                      <a:lnTo>
                        <a:pt x="193" y="330"/>
                      </a:lnTo>
                      <a:lnTo>
                        <a:pt x="192" y="330"/>
                      </a:lnTo>
                      <a:lnTo>
                        <a:pt x="192" y="331"/>
                      </a:lnTo>
                      <a:lnTo>
                        <a:pt x="192" y="332"/>
                      </a:lnTo>
                      <a:lnTo>
                        <a:pt x="192" y="333"/>
                      </a:lnTo>
                      <a:lnTo>
                        <a:pt x="192" y="334"/>
                      </a:lnTo>
                      <a:lnTo>
                        <a:pt x="191" y="334"/>
                      </a:lnTo>
                      <a:lnTo>
                        <a:pt x="191" y="335"/>
                      </a:lnTo>
                      <a:lnTo>
                        <a:pt x="191" y="336"/>
                      </a:lnTo>
                      <a:lnTo>
                        <a:pt x="190" y="337"/>
                      </a:lnTo>
                      <a:lnTo>
                        <a:pt x="189" y="338"/>
                      </a:lnTo>
                      <a:lnTo>
                        <a:pt x="188" y="338"/>
                      </a:lnTo>
                      <a:lnTo>
                        <a:pt x="187" y="338"/>
                      </a:lnTo>
                      <a:lnTo>
                        <a:pt x="186" y="339"/>
                      </a:lnTo>
                      <a:lnTo>
                        <a:pt x="187" y="339"/>
                      </a:lnTo>
                      <a:lnTo>
                        <a:pt x="188" y="339"/>
                      </a:lnTo>
                      <a:lnTo>
                        <a:pt x="189" y="340"/>
                      </a:lnTo>
                      <a:lnTo>
                        <a:pt x="190" y="340"/>
                      </a:lnTo>
                      <a:lnTo>
                        <a:pt x="190" y="341"/>
                      </a:lnTo>
                      <a:lnTo>
                        <a:pt x="191" y="341"/>
                      </a:lnTo>
                      <a:lnTo>
                        <a:pt x="192" y="341"/>
                      </a:lnTo>
                      <a:lnTo>
                        <a:pt x="193" y="341"/>
                      </a:lnTo>
                      <a:lnTo>
                        <a:pt x="194" y="341"/>
                      </a:lnTo>
                      <a:lnTo>
                        <a:pt x="195" y="341"/>
                      </a:lnTo>
                      <a:lnTo>
                        <a:pt x="196" y="342"/>
                      </a:lnTo>
                      <a:lnTo>
                        <a:pt x="197" y="343"/>
                      </a:lnTo>
                      <a:lnTo>
                        <a:pt x="197" y="344"/>
                      </a:lnTo>
                      <a:lnTo>
                        <a:pt x="197" y="345"/>
                      </a:lnTo>
                      <a:lnTo>
                        <a:pt x="198" y="346"/>
                      </a:lnTo>
                      <a:lnTo>
                        <a:pt x="198" y="347"/>
                      </a:lnTo>
                      <a:lnTo>
                        <a:pt x="198" y="348"/>
                      </a:lnTo>
                      <a:lnTo>
                        <a:pt x="198" y="349"/>
                      </a:lnTo>
                      <a:lnTo>
                        <a:pt x="200" y="349"/>
                      </a:lnTo>
                      <a:lnTo>
                        <a:pt x="200" y="350"/>
                      </a:lnTo>
                      <a:lnTo>
                        <a:pt x="201" y="350"/>
                      </a:lnTo>
                      <a:lnTo>
                        <a:pt x="202" y="350"/>
                      </a:lnTo>
                      <a:lnTo>
                        <a:pt x="202" y="351"/>
                      </a:lnTo>
                      <a:lnTo>
                        <a:pt x="202" y="352"/>
                      </a:lnTo>
                      <a:lnTo>
                        <a:pt x="202" y="353"/>
                      </a:lnTo>
                      <a:lnTo>
                        <a:pt x="203" y="353"/>
                      </a:lnTo>
                      <a:lnTo>
                        <a:pt x="203" y="352"/>
                      </a:lnTo>
                      <a:lnTo>
                        <a:pt x="203" y="351"/>
                      </a:lnTo>
                      <a:lnTo>
                        <a:pt x="204" y="351"/>
                      </a:lnTo>
                      <a:lnTo>
                        <a:pt x="206" y="352"/>
                      </a:lnTo>
                      <a:lnTo>
                        <a:pt x="207" y="352"/>
                      </a:lnTo>
                      <a:lnTo>
                        <a:pt x="208" y="353"/>
                      </a:lnTo>
                      <a:lnTo>
                        <a:pt x="210" y="353"/>
                      </a:lnTo>
                      <a:lnTo>
                        <a:pt x="211" y="353"/>
                      </a:lnTo>
                      <a:lnTo>
                        <a:pt x="211" y="354"/>
                      </a:lnTo>
                      <a:lnTo>
                        <a:pt x="212" y="354"/>
                      </a:lnTo>
                      <a:lnTo>
                        <a:pt x="212" y="355"/>
                      </a:lnTo>
                      <a:lnTo>
                        <a:pt x="213" y="355"/>
                      </a:lnTo>
                      <a:lnTo>
                        <a:pt x="214" y="356"/>
                      </a:lnTo>
                      <a:lnTo>
                        <a:pt x="214" y="357"/>
                      </a:lnTo>
                      <a:lnTo>
                        <a:pt x="214" y="358"/>
                      </a:lnTo>
                      <a:lnTo>
                        <a:pt x="215" y="359"/>
                      </a:lnTo>
                      <a:lnTo>
                        <a:pt x="216" y="360"/>
                      </a:lnTo>
                      <a:lnTo>
                        <a:pt x="217" y="361"/>
                      </a:lnTo>
                      <a:lnTo>
                        <a:pt x="210" y="363"/>
                      </a:lnTo>
                      <a:lnTo>
                        <a:pt x="194" y="367"/>
                      </a:lnTo>
                      <a:lnTo>
                        <a:pt x="151" y="380"/>
                      </a:lnTo>
                      <a:lnTo>
                        <a:pt x="151" y="379"/>
                      </a:lnTo>
                      <a:lnTo>
                        <a:pt x="150" y="378"/>
                      </a:lnTo>
                      <a:lnTo>
                        <a:pt x="150" y="377"/>
                      </a:lnTo>
                      <a:lnTo>
                        <a:pt x="151" y="377"/>
                      </a:lnTo>
                      <a:lnTo>
                        <a:pt x="151" y="376"/>
                      </a:lnTo>
                      <a:lnTo>
                        <a:pt x="151" y="375"/>
                      </a:lnTo>
                      <a:lnTo>
                        <a:pt x="151" y="373"/>
                      </a:lnTo>
                      <a:lnTo>
                        <a:pt x="151" y="372"/>
                      </a:lnTo>
                      <a:lnTo>
                        <a:pt x="150" y="372"/>
                      </a:lnTo>
                      <a:lnTo>
                        <a:pt x="150" y="371"/>
                      </a:lnTo>
                      <a:lnTo>
                        <a:pt x="150" y="370"/>
                      </a:lnTo>
                      <a:lnTo>
                        <a:pt x="149" y="370"/>
                      </a:lnTo>
                      <a:lnTo>
                        <a:pt x="148" y="370"/>
                      </a:lnTo>
                      <a:lnTo>
                        <a:pt x="146" y="370"/>
                      </a:lnTo>
                      <a:lnTo>
                        <a:pt x="145" y="370"/>
                      </a:lnTo>
                      <a:lnTo>
                        <a:pt x="145" y="369"/>
                      </a:lnTo>
                      <a:lnTo>
                        <a:pt x="144" y="369"/>
                      </a:lnTo>
                      <a:lnTo>
                        <a:pt x="143" y="369"/>
                      </a:lnTo>
                      <a:lnTo>
                        <a:pt x="141" y="368"/>
                      </a:lnTo>
                      <a:lnTo>
                        <a:pt x="140" y="367"/>
                      </a:lnTo>
                      <a:lnTo>
                        <a:pt x="140" y="366"/>
                      </a:lnTo>
                      <a:lnTo>
                        <a:pt x="141" y="365"/>
                      </a:lnTo>
                      <a:lnTo>
                        <a:pt x="140" y="365"/>
                      </a:lnTo>
                      <a:lnTo>
                        <a:pt x="140" y="364"/>
                      </a:lnTo>
                      <a:lnTo>
                        <a:pt x="140" y="363"/>
                      </a:lnTo>
                      <a:lnTo>
                        <a:pt x="140" y="362"/>
                      </a:lnTo>
                      <a:lnTo>
                        <a:pt x="140" y="361"/>
                      </a:lnTo>
                      <a:lnTo>
                        <a:pt x="140" y="360"/>
                      </a:lnTo>
                      <a:lnTo>
                        <a:pt x="139" y="360"/>
                      </a:lnTo>
                      <a:lnTo>
                        <a:pt x="139" y="359"/>
                      </a:lnTo>
                      <a:lnTo>
                        <a:pt x="138" y="359"/>
                      </a:lnTo>
                      <a:lnTo>
                        <a:pt x="138" y="358"/>
                      </a:lnTo>
                      <a:lnTo>
                        <a:pt x="138" y="357"/>
                      </a:lnTo>
                      <a:lnTo>
                        <a:pt x="138" y="356"/>
                      </a:lnTo>
                      <a:lnTo>
                        <a:pt x="138" y="355"/>
                      </a:lnTo>
                      <a:lnTo>
                        <a:pt x="138" y="354"/>
                      </a:lnTo>
                      <a:lnTo>
                        <a:pt x="138" y="353"/>
                      </a:lnTo>
                      <a:lnTo>
                        <a:pt x="137" y="353"/>
                      </a:lnTo>
                      <a:lnTo>
                        <a:pt x="137" y="352"/>
                      </a:lnTo>
                      <a:lnTo>
                        <a:pt x="137" y="351"/>
                      </a:lnTo>
                      <a:lnTo>
                        <a:pt x="138" y="351"/>
                      </a:lnTo>
                      <a:lnTo>
                        <a:pt x="138" y="350"/>
                      </a:lnTo>
                      <a:lnTo>
                        <a:pt x="138" y="349"/>
                      </a:lnTo>
                      <a:lnTo>
                        <a:pt x="138" y="348"/>
                      </a:lnTo>
                      <a:lnTo>
                        <a:pt x="137" y="348"/>
                      </a:lnTo>
                      <a:lnTo>
                        <a:pt x="136" y="349"/>
                      </a:lnTo>
                      <a:lnTo>
                        <a:pt x="135" y="349"/>
                      </a:lnTo>
                      <a:lnTo>
                        <a:pt x="134" y="349"/>
                      </a:lnTo>
                      <a:lnTo>
                        <a:pt x="134" y="348"/>
                      </a:lnTo>
                      <a:lnTo>
                        <a:pt x="133" y="347"/>
                      </a:lnTo>
                      <a:lnTo>
                        <a:pt x="133" y="346"/>
                      </a:lnTo>
                      <a:lnTo>
                        <a:pt x="133" y="345"/>
                      </a:lnTo>
                      <a:lnTo>
                        <a:pt x="132" y="344"/>
                      </a:lnTo>
                      <a:lnTo>
                        <a:pt x="131" y="343"/>
                      </a:lnTo>
                      <a:lnTo>
                        <a:pt x="131" y="342"/>
                      </a:lnTo>
                      <a:lnTo>
                        <a:pt x="130" y="341"/>
                      </a:lnTo>
                      <a:lnTo>
                        <a:pt x="129" y="340"/>
                      </a:lnTo>
                      <a:lnTo>
                        <a:pt x="128" y="339"/>
                      </a:lnTo>
                      <a:lnTo>
                        <a:pt x="128" y="338"/>
                      </a:lnTo>
                      <a:lnTo>
                        <a:pt x="127" y="337"/>
                      </a:lnTo>
                      <a:lnTo>
                        <a:pt x="127" y="336"/>
                      </a:lnTo>
                      <a:lnTo>
                        <a:pt x="126" y="336"/>
                      </a:lnTo>
                      <a:lnTo>
                        <a:pt x="125" y="336"/>
                      </a:lnTo>
                      <a:lnTo>
                        <a:pt x="124" y="335"/>
                      </a:lnTo>
                      <a:lnTo>
                        <a:pt x="123" y="335"/>
                      </a:lnTo>
                      <a:lnTo>
                        <a:pt x="122" y="335"/>
                      </a:lnTo>
                      <a:lnTo>
                        <a:pt x="121" y="334"/>
                      </a:lnTo>
                      <a:lnTo>
                        <a:pt x="120" y="334"/>
                      </a:lnTo>
                      <a:lnTo>
                        <a:pt x="119" y="334"/>
                      </a:lnTo>
                      <a:lnTo>
                        <a:pt x="118" y="334"/>
                      </a:lnTo>
                      <a:lnTo>
                        <a:pt x="117" y="334"/>
                      </a:lnTo>
                      <a:lnTo>
                        <a:pt x="116" y="334"/>
                      </a:lnTo>
                      <a:lnTo>
                        <a:pt x="116" y="333"/>
                      </a:lnTo>
                      <a:lnTo>
                        <a:pt x="115" y="332"/>
                      </a:lnTo>
                      <a:lnTo>
                        <a:pt x="114" y="332"/>
                      </a:lnTo>
                      <a:lnTo>
                        <a:pt x="114" y="331"/>
                      </a:lnTo>
                      <a:lnTo>
                        <a:pt x="113" y="331"/>
                      </a:lnTo>
                      <a:lnTo>
                        <a:pt x="113" y="330"/>
                      </a:lnTo>
                      <a:lnTo>
                        <a:pt x="112" y="330"/>
                      </a:lnTo>
                      <a:lnTo>
                        <a:pt x="113" y="330"/>
                      </a:lnTo>
                      <a:lnTo>
                        <a:pt x="114" y="330"/>
                      </a:lnTo>
                      <a:lnTo>
                        <a:pt x="114" y="329"/>
                      </a:lnTo>
                      <a:lnTo>
                        <a:pt x="114" y="328"/>
                      </a:lnTo>
                      <a:lnTo>
                        <a:pt x="113" y="327"/>
                      </a:lnTo>
                      <a:lnTo>
                        <a:pt x="112" y="326"/>
                      </a:lnTo>
                      <a:lnTo>
                        <a:pt x="112" y="325"/>
                      </a:lnTo>
                      <a:lnTo>
                        <a:pt x="112" y="324"/>
                      </a:lnTo>
                      <a:lnTo>
                        <a:pt x="113" y="324"/>
                      </a:lnTo>
                      <a:lnTo>
                        <a:pt x="114" y="324"/>
                      </a:lnTo>
                      <a:lnTo>
                        <a:pt x="115" y="324"/>
                      </a:lnTo>
                      <a:lnTo>
                        <a:pt x="116" y="323"/>
                      </a:lnTo>
                      <a:lnTo>
                        <a:pt x="117" y="323"/>
                      </a:lnTo>
                      <a:lnTo>
                        <a:pt x="117" y="322"/>
                      </a:lnTo>
                      <a:lnTo>
                        <a:pt x="118" y="322"/>
                      </a:lnTo>
                      <a:lnTo>
                        <a:pt x="118" y="321"/>
                      </a:lnTo>
                      <a:lnTo>
                        <a:pt x="119" y="320"/>
                      </a:lnTo>
                      <a:lnTo>
                        <a:pt x="120" y="320"/>
                      </a:lnTo>
                      <a:lnTo>
                        <a:pt x="120" y="319"/>
                      </a:lnTo>
                      <a:lnTo>
                        <a:pt x="120" y="318"/>
                      </a:lnTo>
                      <a:lnTo>
                        <a:pt x="121" y="318"/>
                      </a:lnTo>
                      <a:lnTo>
                        <a:pt x="121" y="317"/>
                      </a:lnTo>
                      <a:lnTo>
                        <a:pt x="122" y="317"/>
                      </a:lnTo>
                      <a:lnTo>
                        <a:pt x="123" y="317"/>
                      </a:lnTo>
                      <a:lnTo>
                        <a:pt x="124" y="317"/>
                      </a:lnTo>
                      <a:lnTo>
                        <a:pt x="125" y="317"/>
                      </a:lnTo>
                      <a:lnTo>
                        <a:pt x="126" y="317"/>
                      </a:lnTo>
                      <a:lnTo>
                        <a:pt x="127" y="317"/>
                      </a:lnTo>
                      <a:lnTo>
                        <a:pt x="128" y="317"/>
                      </a:lnTo>
                      <a:lnTo>
                        <a:pt x="129" y="317"/>
                      </a:lnTo>
                      <a:lnTo>
                        <a:pt x="130" y="318"/>
                      </a:lnTo>
                      <a:lnTo>
                        <a:pt x="131" y="318"/>
                      </a:lnTo>
                      <a:lnTo>
                        <a:pt x="131" y="317"/>
                      </a:lnTo>
                      <a:lnTo>
                        <a:pt x="131" y="316"/>
                      </a:lnTo>
                      <a:lnTo>
                        <a:pt x="131" y="315"/>
                      </a:lnTo>
                      <a:lnTo>
                        <a:pt x="131" y="314"/>
                      </a:lnTo>
                      <a:lnTo>
                        <a:pt x="131" y="313"/>
                      </a:lnTo>
                      <a:lnTo>
                        <a:pt x="130" y="312"/>
                      </a:lnTo>
                      <a:lnTo>
                        <a:pt x="129" y="311"/>
                      </a:lnTo>
                      <a:lnTo>
                        <a:pt x="129" y="310"/>
                      </a:lnTo>
                      <a:lnTo>
                        <a:pt x="129" y="309"/>
                      </a:lnTo>
                      <a:lnTo>
                        <a:pt x="129" y="308"/>
                      </a:lnTo>
                      <a:lnTo>
                        <a:pt x="129" y="307"/>
                      </a:lnTo>
                      <a:lnTo>
                        <a:pt x="129" y="306"/>
                      </a:lnTo>
                      <a:lnTo>
                        <a:pt x="128" y="306"/>
                      </a:lnTo>
                      <a:lnTo>
                        <a:pt x="128" y="305"/>
                      </a:lnTo>
                      <a:lnTo>
                        <a:pt x="127" y="304"/>
                      </a:lnTo>
                      <a:lnTo>
                        <a:pt x="127" y="303"/>
                      </a:lnTo>
                      <a:lnTo>
                        <a:pt x="127" y="302"/>
                      </a:lnTo>
                      <a:lnTo>
                        <a:pt x="126" y="301"/>
                      </a:lnTo>
                      <a:lnTo>
                        <a:pt x="125" y="301"/>
                      </a:lnTo>
                      <a:lnTo>
                        <a:pt x="124" y="301"/>
                      </a:lnTo>
                      <a:lnTo>
                        <a:pt x="123" y="301"/>
                      </a:lnTo>
                      <a:lnTo>
                        <a:pt x="122" y="301"/>
                      </a:lnTo>
                      <a:lnTo>
                        <a:pt x="121" y="301"/>
                      </a:lnTo>
                      <a:lnTo>
                        <a:pt x="120" y="301"/>
                      </a:lnTo>
                      <a:lnTo>
                        <a:pt x="120" y="300"/>
                      </a:lnTo>
                      <a:lnTo>
                        <a:pt x="120" y="299"/>
                      </a:lnTo>
                      <a:lnTo>
                        <a:pt x="119" y="299"/>
                      </a:lnTo>
                      <a:lnTo>
                        <a:pt x="119" y="298"/>
                      </a:lnTo>
                      <a:lnTo>
                        <a:pt x="118" y="298"/>
                      </a:lnTo>
                      <a:lnTo>
                        <a:pt x="117" y="297"/>
                      </a:lnTo>
                      <a:lnTo>
                        <a:pt x="117" y="296"/>
                      </a:lnTo>
                      <a:lnTo>
                        <a:pt x="116" y="296"/>
                      </a:lnTo>
                      <a:lnTo>
                        <a:pt x="116" y="295"/>
                      </a:lnTo>
                      <a:lnTo>
                        <a:pt x="115" y="295"/>
                      </a:lnTo>
                      <a:lnTo>
                        <a:pt x="114" y="296"/>
                      </a:lnTo>
                      <a:lnTo>
                        <a:pt x="114" y="295"/>
                      </a:lnTo>
                      <a:lnTo>
                        <a:pt x="113" y="295"/>
                      </a:lnTo>
                      <a:lnTo>
                        <a:pt x="112" y="294"/>
                      </a:lnTo>
                      <a:lnTo>
                        <a:pt x="111" y="293"/>
                      </a:lnTo>
                      <a:lnTo>
                        <a:pt x="110" y="293"/>
                      </a:lnTo>
                      <a:lnTo>
                        <a:pt x="110" y="292"/>
                      </a:lnTo>
                      <a:lnTo>
                        <a:pt x="110" y="291"/>
                      </a:lnTo>
                      <a:lnTo>
                        <a:pt x="110" y="290"/>
                      </a:lnTo>
                      <a:lnTo>
                        <a:pt x="110" y="289"/>
                      </a:lnTo>
                      <a:lnTo>
                        <a:pt x="110" y="288"/>
                      </a:lnTo>
                      <a:lnTo>
                        <a:pt x="110" y="287"/>
                      </a:lnTo>
                      <a:lnTo>
                        <a:pt x="110" y="286"/>
                      </a:lnTo>
                      <a:lnTo>
                        <a:pt x="109" y="286"/>
                      </a:lnTo>
                      <a:lnTo>
                        <a:pt x="108" y="286"/>
                      </a:lnTo>
                      <a:lnTo>
                        <a:pt x="108" y="285"/>
                      </a:lnTo>
                      <a:lnTo>
                        <a:pt x="107" y="285"/>
                      </a:lnTo>
                      <a:lnTo>
                        <a:pt x="107" y="284"/>
                      </a:lnTo>
                      <a:lnTo>
                        <a:pt x="107" y="283"/>
                      </a:lnTo>
                      <a:lnTo>
                        <a:pt x="107" y="282"/>
                      </a:lnTo>
                      <a:lnTo>
                        <a:pt x="107" y="280"/>
                      </a:lnTo>
                      <a:lnTo>
                        <a:pt x="107" y="279"/>
                      </a:lnTo>
                      <a:lnTo>
                        <a:pt x="107" y="278"/>
                      </a:lnTo>
                      <a:lnTo>
                        <a:pt x="107" y="277"/>
                      </a:lnTo>
                      <a:lnTo>
                        <a:pt x="106" y="277"/>
                      </a:lnTo>
                      <a:lnTo>
                        <a:pt x="105" y="277"/>
                      </a:lnTo>
                      <a:lnTo>
                        <a:pt x="105" y="276"/>
                      </a:lnTo>
                      <a:lnTo>
                        <a:pt x="105" y="275"/>
                      </a:lnTo>
                      <a:lnTo>
                        <a:pt x="105" y="274"/>
                      </a:lnTo>
                      <a:lnTo>
                        <a:pt x="105" y="273"/>
                      </a:lnTo>
                      <a:lnTo>
                        <a:pt x="104" y="272"/>
                      </a:lnTo>
                      <a:lnTo>
                        <a:pt x="103" y="271"/>
                      </a:lnTo>
                      <a:lnTo>
                        <a:pt x="102" y="271"/>
                      </a:lnTo>
                      <a:lnTo>
                        <a:pt x="102" y="270"/>
                      </a:lnTo>
                      <a:lnTo>
                        <a:pt x="101" y="269"/>
                      </a:lnTo>
                      <a:lnTo>
                        <a:pt x="101" y="268"/>
                      </a:lnTo>
                      <a:lnTo>
                        <a:pt x="100" y="267"/>
                      </a:lnTo>
                      <a:lnTo>
                        <a:pt x="100" y="266"/>
                      </a:lnTo>
                      <a:lnTo>
                        <a:pt x="99" y="266"/>
                      </a:lnTo>
                      <a:lnTo>
                        <a:pt x="98" y="266"/>
                      </a:lnTo>
                      <a:lnTo>
                        <a:pt x="98" y="265"/>
                      </a:lnTo>
                      <a:lnTo>
                        <a:pt x="97" y="264"/>
                      </a:lnTo>
                      <a:lnTo>
                        <a:pt x="97" y="263"/>
                      </a:lnTo>
                      <a:lnTo>
                        <a:pt x="96" y="263"/>
                      </a:lnTo>
                      <a:lnTo>
                        <a:pt x="96" y="262"/>
                      </a:lnTo>
                      <a:lnTo>
                        <a:pt x="95" y="262"/>
                      </a:lnTo>
                      <a:lnTo>
                        <a:pt x="94" y="262"/>
                      </a:lnTo>
                      <a:lnTo>
                        <a:pt x="94" y="261"/>
                      </a:lnTo>
                      <a:lnTo>
                        <a:pt x="93" y="261"/>
                      </a:lnTo>
                      <a:lnTo>
                        <a:pt x="93" y="260"/>
                      </a:lnTo>
                      <a:lnTo>
                        <a:pt x="92" y="260"/>
                      </a:lnTo>
                      <a:lnTo>
                        <a:pt x="92" y="259"/>
                      </a:lnTo>
                      <a:lnTo>
                        <a:pt x="91" y="259"/>
                      </a:lnTo>
                      <a:lnTo>
                        <a:pt x="91" y="258"/>
                      </a:lnTo>
                      <a:lnTo>
                        <a:pt x="91" y="257"/>
                      </a:lnTo>
                      <a:lnTo>
                        <a:pt x="91" y="256"/>
                      </a:lnTo>
                      <a:lnTo>
                        <a:pt x="91" y="255"/>
                      </a:lnTo>
                      <a:lnTo>
                        <a:pt x="90" y="254"/>
                      </a:lnTo>
                      <a:lnTo>
                        <a:pt x="89" y="254"/>
                      </a:lnTo>
                      <a:lnTo>
                        <a:pt x="89" y="253"/>
                      </a:lnTo>
                      <a:lnTo>
                        <a:pt x="88" y="253"/>
                      </a:lnTo>
                      <a:lnTo>
                        <a:pt x="87" y="253"/>
                      </a:lnTo>
                      <a:lnTo>
                        <a:pt x="86" y="252"/>
                      </a:lnTo>
                      <a:lnTo>
                        <a:pt x="85" y="252"/>
                      </a:lnTo>
                      <a:lnTo>
                        <a:pt x="84" y="252"/>
                      </a:lnTo>
                      <a:lnTo>
                        <a:pt x="83" y="252"/>
                      </a:lnTo>
                      <a:lnTo>
                        <a:pt x="82" y="253"/>
                      </a:lnTo>
                      <a:lnTo>
                        <a:pt x="82" y="252"/>
                      </a:lnTo>
                      <a:lnTo>
                        <a:pt x="82" y="251"/>
                      </a:lnTo>
                      <a:lnTo>
                        <a:pt x="82" y="250"/>
                      </a:lnTo>
                      <a:lnTo>
                        <a:pt x="82" y="249"/>
                      </a:lnTo>
                      <a:lnTo>
                        <a:pt x="82" y="248"/>
                      </a:lnTo>
                      <a:lnTo>
                        <a:pt x="82" y="247"/>
                      </a:lnTo>
                      <a:lnTo>
                        <a:pt x="82" y="246"/>
                      </a:lnTo>
                      <a:lnTo>
                        <a:pt x="83" y="245"/>
                      </a:lnTo>
                      <a:lnTo>
                        <a:pt x="83" y="244"/>
                      </a:lnTo>
                      <a:lnTo>
                        <a:pt x="83" y="243"/>
                      </a:lnTo>
                      <a:lnTo>
                        <a:pt x="82" y="243"/>
                      </a:lnTo>
                      <a:lnTo>
                        <a:pt x="82" y="242"/>
                      </a:lnTo>
                      <a:lnTo>
                        <a:pt x="82" y="241"/>
                      </a:lnTo>
                      <a:lnTo>
                        <a:pt x="82" y="240"/>
                      </a:lnTo>
                      <a:lnTo>
                        <a:pt x="82" y="239"/>
                      </a:lnTo>
                      <a:lnTo>
                        <a:pt x="82" y="238"/>
                      </a:lnTo>
                      <a:lnTo>
                        <a:pt x="81" y="238"/>
                      </a:lnTo>
                      <a:lnTo>
                        <a:pt x="81" y="237"/>
                      </a:lnTo>
                      <a:lnTo>
                        <a:pt x="82" y="237"/>
                      </a:lnTo>
                      <a:lnTo>
                        <a:pt x="82" y="236"/>
                      </a:lnTo>
                      <a:lnTo>
                        <a:pt x="82" y="235"/>
                      </a:lnTo>
                      <a:lnTo>
                        <a:pt x="82" y="234"/>
                      </a:lnTo>
                      <a:lnTo>
                        <a:pt x="82" y="233"/>
                      </a:lnTo>
                      <a:lnTo>
                        <a:pt x="82" y="232"/>
                      </a:lnTo>
                      <a:lnTo>
                        <a:pt x="82" y="231"/>
                      </a:lnTo>
                      <a:lnTo>
                        <a:pt x="82" y="230"/>
                      </a:lnTo>
                      <a:lnTo>
                        <a:pt x="82" y="229"/>
                      </a:lnTo>
                      <a:lnTo>
                        <a:pt x="82" y="228"/>
                      </a:lnTo>
                      <a:lnTo>
                        <a:pt x="83" y="228"/>
                      </a:lnTo>
                      <a:lnTo>
                        <a:pt x="83" y="227"/>
                      </a:lnTo>
                      <a:lnTo>
                        <a:pt x="83" y="226"/>
                      </a:lnTo>
                      <a:lnTo>
                        <a:pt x="83" y="225"/>
                      </a:lnTo>
                      <a:lnTo>
                        <a:pt x="84" y="225"/>
                      </a:lnTo>
                      <a:lnTo>
                        <a:pt x="85" y="225"/>
                      </a:lnTo>
                      <a:lnTo>
                        <a:pt x="86" y="225"/>
                      </a:lnTo>
                      <a:lnTo>
                        <a:pt x="87" y="225"/>
                      </a:lnTo>
                      <a:lnTo>
                        <a:pt x="87" y="224"/>
                      </a:lnTo>
                      <a:lnTo>
                        <a:pt x="87" y="223"/>
                      </a:lnTo>
                      <a:lnTo>
                        <a:pt x="87" y="222"/>
                      </a:lnTo>
                      <a:lnTo>
                        <a:pt x="86" y="222"/>
                      </a:lnTo>
                      <a:lnTo>
                        <a:pt x="87" y="221"/>
                      </a:lnTo>
                      <a:lnTo>
                        <a:pt x="87" y="220"/>
                      </a:lnTo>
                      <a:lnTo>
                        <a:pt x="87" y="219"/>
                      </a:lnTo>
                      <a:lnTo>
                        <a:pt x="86" y="219"/>
                      </a:lnTo>
                      <a:lnTo>
                        <a:pt x="86" y="218"/>
                      </a:lnTo>
                      <a:lnTo>
                        <a:pt x="87" y="218"/>
                      </a:lnTo>
                      <a:lnTo>
                        <a:pt x="87" y="217"/>
                      </a:lnTo>
                      <a:lnTo>
                        <a:pt x="87" y="216"/>
                      </a:lnTo>
                      <a:lnTo>
                        <a:pt x="87" y="215"/>
                      </a:lnTo>
                      <a:lnTo>
                        <a:pt x="87" y="214"/>
                      </a:lnTo>
                      <a:lnTo>
                        <a:pt x="87" y="213"/>
                      </a:lnTo>
                      <a:lnTo>
                        <a:pt x="88" y="213"/>
                      </a:lnTo>
                      <a:lnTo>
                        <a:pt x="88" y="212"/>
                      </a:lnTo>
                      <a:lnTo>
                        <a:pt x="88" y="211"/>
                      </a:lnTo>
                      <a:lnTo>
                        <a:pt x="88" y="210"/>
                      </a:lnTo>
                      <a:lnTo>
                        <a:pt x="88" y="209"/>
                      </a:lnTo>
                      <a:lnTo>
                        <a:pt x="88" y="208"/>
                      </a:lnTo>
                      <a:lnTo>
                        <a:pt x="87" y="207"/>
                      </a:lnTo>
                      <a:lnTo>
                        <a:pt x="87" y="206"/>
                      </a:lnTo>
                      <a:lnTo>
                        <a:pt x="87" y="205"/>
                      </a:lnTo>
                      <a:lnTo>
                        <a:pt x="87" y="204"/>
                      </a:lnTo>
                      <a:lnTo>
                        <a:pt x="87" y="203"/>
                      </a:lnTo>
                      <a:lnTo>
                        <a:pt x="87" y="202"/>
                      </a:lnTo>
                      <a:lnTo>
                        <a:pt x="88" y="202"/>
                      </a:lnTo>
                      <a:lnTo>
                        <a:pt x="89" y="202"/>
                      </a:lnTo>
                      <a:lnTo>
                        <a:pt x="88" y="201"/>
                      </a:lnTo>
                      <a:lnTo>
                        <a:pt x="88" y="200"/>
                      </a:lnTo>
                      <a:lnTo>
                        <a:pt x="87" y="199"/>
                      </a:lnTo>
                      <a:lnTo>
                        <a:pt x="87" y="198"/>
                      </a:lnTo>
                      <a:lnTo>
                        <a:pt x="87" y="197"/>
                      </a:lnTo>
                      <a:lnTo>
                        <a:pt x="86" y="196"/>
                      </a:lnTo>
                      <a:lnTo>
                        <a:pt x="86" y="195"/>
                      </a:lnTo>
                      <a:lnTo>
                        <a:pt x="85" y="194"/>
                      </a:lnTo>
                      <a:lnTo>
                        <a:pt x="85" y="193"/>
                      </a:lnTo>
                      <a:lnTo>
                        <a:pt x="85" y="192"/>
                      </a:lnTo>
                      <a:lnTo>
                        <a:pt x="85" y="191"/>
                      </a:lnTo>
                      <a:lnTo>
                        <a:pt x="85" y="190"/>
                      </a:lnTo>
                      <a:lnTo>
                        <a:pt x="84" y="189"/>
                      </a:lnTo>
                      <a:lnTo>
                        <a:pt x="83" y="189"/>
                      </a:lnTo>
                      <a:lnTo>
                        <a:pt x="82" y="189"/>
                      </a:lnTo>
                      <a:lnTo>
                        <a:pt x="81" y="189"/>
                      </a:lnTo>
                      <a:lnTo>
                        <a:pt x="81" y="188"/>
                      </a:lnTo>
                      <a:lnTo>
                        <a:pt x="80" y="188"/>
                      </a:lnTo>
                      <a:lnTo>
                        <a:pt x="79" y="188"/>
                      </a:lnTo>
                      <a:lnTo>
                        <a:pt x="79" y="187"/>
                      </a:lnTo>
                      <a:lnTo>
                        <a:pt x="78" y="188"/>
                      </a:lnTo>
                      <a:lnTo>
                        <a:pt x="77" y="188"/>
                      </a:lnTo>
                      <a:lnTo>
                        <a:pt x="76" y="188"/>
                      </a:lnTo>
                      <a:lnTo>
                        <a:pt x="75" y="188"/>
                      </a:lnTo>
                      <a:lnTo>
                        <a:pt x="74" y="188"/>
                      </a:lnTo>
                      <a:lnTo>
                        <a:pt x="73" y="188"/>
                      </a:lnTo>
                      <a:lnTo>
                        <a:pt x="72" y="188"/>
                      </a:lnTo>
                      <a:lnTo>
                        <a:pt x="72" y="189"/>
                      </a:lnTo>
                      <a:lnTo>
                        <a:pt x="72" y="190"/>
                      </a:lnTo>
                      <a:lnTo>
                        <a:pt x="71" y="191"/>
                      </a:lnTo>
                      <a:lnTo>
                        <a:pt x="70" y="192"/>
                      </a:lnTo>
                      <a:lnTo>
                        <a:pt x="70" y="193"/>
                      </a:lnTo>
                      <a:lnTo>
                        <a:pt x="70" y="194"/>
                      </a:lnTo>
                      <a:lnTo>
                        <a:pt x="69" y="194"/>
                      </a:lnTo>
                      <a:lnTo>
                        <a:pt x="69" y="193"/>
                      </a:lnTo>
                      <a:lnTo>
                        <a:pt x="68" y="194"/>
                      </a:lnTo>
                      <a:lnTo>
                        <a:pt x="67" y="194"/>
                      </a:lnTo>
                      <a:lnTo>
                        <a:pt x="66" y="194"/>
                      </a:lnTo>
                      <a:lnTo>
                        <a:pt x="65" y="194"/>
                      </a:lnTo>
                      <a:lnTo>
                        <a:pt x="64" y="194"/>
                      </a:lnTo>
                      <a:lnTo>
                        <a:pt x="63" y="194"/>
                      </a:lnTo>
                      <a:lnTo>
                        <a:pt x="62" y="194"/>
                      </a:lnTo>
                      <a:lnTo>
                        <a:pt x="61" y="194"/>
                      </a:lnTo>
                      <a:lnTo>
                        <a:pt x="60" y="194"/>
                      </a:lnTo>
                      <a:lnTo>
                        <a:pt x="59" y="194"/>
                      </a:lnTo>
                      <a:lnTo>
                        <a:pt x="59" y="195"/>
                      </a:lnTo>
                      <a:lnTo>
                        <a:pt x="58" y="195"/>
                      </a:lnTo>
                      <a:lnTo>
                        <a:pt x="57" y="195"/>
                      </a:lnTo>
                      <a:lnTo>
                        <a:pt x="56" y="195"/>
                      </a:lnTo>
                      <a:lnTo>
                        <a:pt x="55" y="195"/>
                      </a:lnTo>
                      <a:lnTo>
                        <a:pt x="55" y="196"/>
                      </a:lnTo>
                      <a:lnTo>
                        <a:pt x="54" y="196"/>
                      </a:lnTo>
                      <a:lnTo>
                        <a:pt x="53" y="196"/>
                      </a:lnTo>
                      <a:lnTo>
                        <a:pt x="52" y="196"/>
                      </a:lnTo>
                      <a:lnTo>
                        <a:pt x="51" y="196"/>
                      </a:lnTo>
                      <a:lnTo>
                        <a:pt x="50" y="196"/>
                      </a:lnTo>
                      <a:lnTo>
                        <a:pt x="49" y="196"/>
                      </a:lnTo>
                      <a:lnTo>
                        <a:pt x="48" y="196"/>
                      </a:lnTo>
                      <a:lnTo>
                        <a:pt x="47" y="195"/>
                      </a:lnTo>
                      <a:lnTo>
                        <a:pt x="46" y="195"/>
                      </a:lnTo>
                      <a:lnTo>
                        <a:pt x="46" y="194"/>
                      </a:lnTo>
                      <a:lnTo>
                        <a:pt x="46" y="193"/>
                      </a:lnTo>
                      <a:lnTo>
                        <a:pt x="45" y="193"/>
                      </a:lnTo>
                      <a:lnTo>
                        <a:pt x="45" y="192"/>
                      </a:lnTo>
                      <a:lnTo>
                        <a:pt x="44" y="192"/>
                      </a:lnTo>
                      <a:lnTo>
                        <a:pt x="43" y="192"/>
                      </a:lnTo>
                      <a:lnTo>
                        <a:pt x="42" y="191"/>
                      </a:lnTo>
                      <a:lnTo>
                        <a:pt x="41" y="191"/>
                      </a:lnTo>
                      <a:lnTo>
                        <a:pt x="40" y="190"/>
                      </a:lnTo>
                      <a:lnTo>
                        <a:pt x="39" y="189"/>
                      </a:lnTo>
                      <a:lnTo>
                        <a:pt x="39" y="188"/>
                      </a:lnTo>
                      <a:lnTo>
                        <a:pt x="40" y="187"/>
                      </a:lnTo>
                      <a:lnTo>
                        <a:pt x="40" y="186"/>
                      </a:lnTo>
                      <a:lnTo>
                        <a:pt x="40" y="185"/>
                      </a:lnTo>
                      <a:lnTo>
                        <a:pt x="39" y="184"/>
                      </a:lnTo>
                      <a:lnTo>
                        <a:pt x="38" y="184"/>
                      </a:lnTo>
                      <a:lnTo>
                        <a:pt x="38" y="183"/>
                      </a:lnTo>
                      <a:lnTo>
                        <a:pt x="38" y="182"/>
                      </a:lnTo>
                      <a:lnTo>
                        <a:pt x="38" y="181"/>
                      </a:lnTo>
                      <a:lnTo>
                        <a:pt x="39" y="181"/>
                      </a:lnTo>
                      <a:lnTo>
                        <a:pt x="39" y="180"/>
                      </a:lnTo>
                      <a:lnTo>
                        <a:pt x="39" y="179"/>
                      </a:lnTo>
                      <a:lnTo>
                        <a:pt x="39" y="178"/>
                      </a:lnTo>
                      <a:lnTo>
                        <a:pt x="39" y="177"/>
                      </a:lnTo>
                      <a:lnTo>
                        <a:pt x="38" y="176"/>
                      </a:lnTo>
                      <a:lnTo>
                        <a:pt x="38" y="175"/>
                      </a:lnTo>
                      <a:lnTo>
                        <a:pt x="37" y="174"/>
                      </a:lnTo>
                      <a:lnTo>
                        <a:pt x="37" y="173"/>
                      </a:lnTo>
                      <a:lnTo>
                        <a:pt x="36" y="173"/>
                      </a:lnTo>
                      <a:lnTo>
                        <a:pt x="35" y="173"/>
                      </a:lnTo>
                      <a:lnTo>
                        <a:pt x="34" y="173"/>
                      </a:lnTo>
                      <a:lnTo>
                        <a:pt x="33" y="173"/>
                      </a:lnTo>
                      <a:lnTo>
                        <a:pt x="32" y="173"/>
                      </a:lnTo>
                      <a:lnTo>
                        <a:pt x="31" y="173"/>
                      </a:lnTo>
                      <a:lnTo>
                        <a:pt x="31" y="172"/>
                      </a:lnTo>
                      <a:lnTo>
                        <a:pt x="30" y="172"/>
                      </a:lnTo>
                      <a:lnTo>
                        <a:pt x="30" y="171"/>
                      </a:lnTo>
                      <a:lnTo>
                        <a:pt x="29" y="171"/>
                      </a:lnTo>
                      <a:lnTo>
                        <a:pt x="29" y="170"/>
                      </a:lnTo>
                      <a:lnTo>
                        <a:pt x="29" y="169"/>
                      </a:lnTo>
                      <a:lnTo>
                        <a:pt x="29" y="168"/>
                      </a:lnTo>
                      <a:lnTo>
                        <a:pt x="29" y="167"/>
                      </a:lnTo>
                      <a:lnTo>
                        <a:pt x="30" y="167"/>
                      </a:lnTo>
                      <a:lnTo>
                        <a:pt x="29" y="167"/>
                      </a:lnTo>
                      <a:lnTo>
                        <a:pt x="28" y="167"/>
                      </a:lnTo>
                      <a:lnTo>
                        <a:pt x="27" y="166"/>
                      </a:lnTo>
                      <a:lnTo>
                        <a:pt x="26" y="166"/>
                      </a:lnTo>
                      <a:lnTo>
                        <a:pt x="26" y="165"/>
                      </a:lnTo>
                      <a:lnTo>
                        <a:pt x="26" y="164"/>
                      </a:lnTo>
                      <a:lnTo>
                        <a:pt x="27" y="164"/>
                      </a:lnTo>
                      <a:lnTo>
                        <a:pt x="27" y="163"/>
                      </a:lnTo>
                      <a:lnTo>
                        <a:pt x="28" y="162"/>
                      </a:lnTo>
                      <a:lnTo>
                        <a:pt x="28" y="161"/>
                      </a:lnTo>
                      <a:lnTo>
                        <a:pt x="27" y="161"/>
                      </a:lnTo>
                      <a:lnTo>
                        <a:pt x="27" y="160"/>
                      </a:lnTo>
                      <a:lnTo>
                        <a:pt x="26" y="159"/>
                      </a:lnTo>
                      <a:lnTo>
                        <a:pt x="27" y="159"/>
                      </a:lnTo>
                      <a:lnTo>
                        <a:pt x="27" y="158"/>
                      </a:lnTo>
                      <a:lnTo>
                        <a:pt x="28" y="158"/>
                      </a:lnTo>
                      <a:lnTo>
                        <a:pt x="28" y="157"/>
                      </a:lnTo>
                      <a:lnTo>
                        <a:pt x="28" y="156"/>
                      </a:lnTo>
                      <a:lnTo>
                        <a:pt x="28" y="155"/>
                      </a:lnTo>
                      <a:lnTo>
                        <a:pt x="28" y="154"/>
                      </a:lnTo>
                      <a:lnTo>
                        <a:pt x="28" y="153"/>
                      </a:lnTo>
                      <a:lnTo>
                        <a:pt x="29" y="153"/>
                      </a:lnTo>
                      <a:lnTo>
                        <a:pt x="28" y="152"/>
                      </a:lnTo>
                      <a:lnTo>
                        <a:pt x="28" y="151"/>
                      </a:lnTo>
                      <a:lnTo>
                        <a:pt x="28" y="150"/>
                      </a:lnTo>
                      <a:lnTo>
                        <a:pt x="27" y="150"/>
                      </a:lnTo>
                      <a:lnTo>
                        <a:pt x="27" y="149"/>
                      </a:lnTo>
                      <a:lnTo>
                        <a:pt x="26" y="148"/>
                      </a:lnTo>
                      <a:lnTo>
                        <a:pt x="26" y="147"/>
                      </a:lnTo>
                      <a:lnTo>
                        <a:pt x="25" y="147"/>
                      </a:lnTo>
                      <a:lnTo>
                        <a:pt x="25" y="146"/>
                      </a:lnTo>
                      <a:lnTo>
                        <a:pt x="26" y="145"/>
                      </a:lnTo>
                      <a:lnTo>
                        <a:pt x="27" y="144"/>
                      </a:lnTo>
                      <a:lnTo>
                        <a:pt x="27" y="143"/>
                      </a:lnTo>
                      <a:lnTo>
                        <a:pt x="27" y="142"/>
                      </a:lnTo>
                      <a:lnTo>
                        <a:pt x="27" y="141"/>
                      </a:lnTo>
                      <a:lnTo>
                        <a:pt x="27" y="140"/>
                      </a:lnTo>
                      <a:lnTo>
                        <a:pt x="27" y="139"/>
                      </a:lnTo>
                      <a:lnTo>
                        <a:pt x="26" y="139"/>
                      </a:lnTo>
                      <a:lnTo>
                        <a:pt x="26" y="138"/>
                      </a:lnTo>
                      <a:lnTo>
                        <a:pt x="25" y="138"/>
                      </a:lnTo>
                      <a:lnTo>
                        <a:pt x="24" y="138"/>
                      </a:lnTo>
                      <a:lnTo>
                        <a:pt x="23" y="138"/>
                      </a:lnTo>
                      <a:lnTo>
                        <a:pt x="23" y="137"/>
                      </a:lnTo>
                      <a:lnTo>
                        <a:pt x="23" y="136"/>
                      </a:lnTo>
                      <a:lnTo>
                        <a:pt x="23" y="135"/>
                      </a:lnTo>
                      <a:lnTo>
                        <a:pt x="23" y="134"/>
                      </a:lnTo>
                      <a:lnTo>
                        <a:pt x="23" y="133"/>
                      </a:lnTo>
                      <a:lnTo>
                        <a:pt x="23" y="132"/>
                      </a:lnTo>
                      <a:lnTo>
                        <a:pt x="23" y="131"/>
                      </a:lnTo>
                      <a:lnTo>
                        <a:pt x="24" y="131"/>
                      </a:lnTo>
                      <a:lnTo>
                        <a:pt x="24" y="130"/>
                      </a:lnTo>
                      <a:lnTo>
                        <a:pt x="24" y="129"/>
                      </a:lnTo>
                      <a:lnTo>
                        <a:pt x="24" y="128"/>
                      </a:lnTo>
                      <a:lnTo>
                        <a:pt x="23" y="128"/>
                      </a:lnTo>
                      <a:lnTo>
                        <a:pt x="23" y="127"/>
                      </a:lnTo>
                      <a:lnTo>
                        <a:pt x="22" y="126"/>
                      </a:lnTo>
                      <a:lnTo>
                        <a:pt x="21" y="126"/>
                      </a:lnTo>
                      <a:lnTo>
                        <a:pt x="20" y="126"/>
                      </a:lnTo>
                      <a:lnTo>
                        <a:pt x="19" y="126"/>
                      </a:lnTo>
                      <a:lnTo>
                        <a:pt x="18" y="126"/>
                      </a:lnTo>
                      <a:lnTo>
                        <a:pt x="17" y="126"/>
                      </a:lnTo>
                      <a:lnTo>
                        <a:pt x="17" y="125"/>
                      </a:lnTo>
                      <a:lnTo>
                        <a:pt x="17" y="124"/>
                      </a:lnTo>
                      <a:lnTo>
                        <a:pt x="17" y="123"/>
                      </a:lnTo>
                      <a:lnTo>
                        <a:pt x="17" y="122"/>
                      </a:lnTo>
                      <a:lnTo>
                        <a:pt x="16" y="121"/>
                      </a:lnTo>
                      <a:lnTo>
                        <a:pt x="16" y="120"/>
                      </a:lnTo>
                      <a:lnTo>
                        <a:pt x="17" y="120"/>
                      </a:lnTo>
                      <a:lnTo>
                        <a:pt x="17" y="119"/>
                      </a:lnTo>
                      <a:lnTo>
                        <a:pt x="17" y="118"/>
                      </a:lnTo>
                      <a:lnTo>
                        <a:pt x="16" y="117"/>
                      </a:lnTo>
                      <a:lnTo>
                        <a:pt x="16" y="116"/>
                      </a:lnTo>
                      <a:lnTo>
                        <a:pt x="15" y="115"/>
                      </a:lnTo>
                      <a:lnTo>
                        <a:pt x="15" y="114"/>
                      </a:lnTo>
                      <a:lnTo>
                        <a:pt x="14" y="114"/>
                      </a:lnTo>
                      <a:lnTo>
                        <a:pt x="13" y="114"/>
                      </a:lnTo>
                      <a:lnTo>
                        <a:pt x="13" y="113"/>
                      </a:lnTo>
                      <a:lnTo>
                        <a:pt x="12" y="112"/>
                      </a:lnTo>
                      <a:lnTo>
                        <a:pt x="12" y="111"/>
                      </a:lnTo>
                      <a:lnTo>
                        <a:pt x="12" y="110"/>
                      </a:lnTo>
                      <a:lnTo>
                        <a:pt x="12" y="109"/>
                      </a:lnTo>
                      <a:lnTo>
                        <a:pt x="13" y="109"/>
                      </a:lnTo>
                      <a:lnTo>
                        <a:pt x="13" y="108"/>
                      </a:lnTo>
                      <a:lnTo>
                        <a:pt x="14" y="107"/>
                      </a:lnTo>
                      <a:lnTo>
                        <a:pt x="14" y="106"/>
                      </a:lnTo>
                      <a:lnTo>
                        <a:pt x="15" y="106"/>
                      </a:lnTo>
                      <a:lnTo>
                        <a:pt x="15" y="105"/>
                      </a:lnTo>
                      <a:lnTo>
                        <a:pt x="16" y="104"/>
                      </a:lnTo>
                      <a:lnTo>
                        <a:pt x="16" y="103"/>
                      </a:lnTo>
                      <a:lnTo>
                        <a:pt x="16" y="102"/>
                      </a:lnTo>
                      <a:lnTo>
                        <a:pt x="16" y="101"/>
                      </a:lnTo>
                      <a:lnTo>
                        <a:pt x="16" y="100"/>
                      </a:lnTo>
                      <a:lnTo>
                        <a:pt x="17" y="100"/>
                      </a:lnTo>
                      <a:lnTo>
                        <a:pt x="17" y="99"/>
                      </a:lnTo>
                      <a:lnTo>
                        <a:pt x="17" y="98"/>
                      </a:lnTo>
                      <a:lnTo>
                        <a:pt x="18" y="97"/>
                      </a:lnTo>
                      <a:lnTo>
                        <a:pt x="19" y="97"/>
                      </a:lnTo>
                      <a:lnTo>
                        <a:pt x="19" y="96"/>
                      </a:lnTo>
                      <a:lnTo>
                        <a:pt x="19" y="95"/>
                      </a:lnTo>
                      <a:lnTo>
                        <a:pt x="19" y="94"/>
                      </a:lnTo>
                      <a:lnTo>
                        <a:pt x="18" y="94"/>
                      </a:lnTo>
                      <a:lnTo>
                        <a:pt x="18" y="93"/>
                      </a:lnTo>
                      <a:lnTo>
                        <a:pt x="18" y="92"/>
                      </a:lnTo>
                      <a:lnTo>
                        <a:pt x="17" y="92"/>
                      </a:lnTo>
                      <a:lnTo>
                        <a:pt x="17" y="91"/>
                      </a:lnTo>
                      <a:lnTo>
                        <a:pt x="17" y="90"/>
                      </a:lnTo>
                      <a:lnTo>
                        <a:pt x="17" y="89"/>
                      </a:lnTo>
                      <a:lnTo>
                        <a:pt x="17" y="88"/>
                      </a:lnTo>
                      <a:lnTo>
                        <a:pt x="17" y="87"/>
                      </a:lnTo>
                      <a:lnTo>
                        <a:pt x="17" y="86"/>
                      </a:lnTo>
                      <a:lnTo>
                        <a:pt x="17" y="85"/>
                      </a:lnTo>
                      <a:lnTo>
                        <a:pt x="17" y="84"/>
                      </a:lnTo>
                      <a:lnTo>
                        <a:pt x="17" y="83"/>
                      </a:lnTo>
                      <a:lnTo>
                        <a:pt x="17" y="82"/>
                      </a:lnTo>
                      <a:lnTo>
                        <a:pt x="16" y="81"/>
                      </a:lnTo>
                      <a:lnTo>
                        <a:pt x="17" y="81"/>
                      </a:lnTo>
                      <a:lnTo>
                        <a:pt x="17" y="80"/>
                      </a:lnTo>
                      <a:lnTo>
                        <a:pt x="16" y="80"/>
                      </a:lnTo>
                      <a:lnTo>
                        <a:pt x="16" y="79"/>
                      </a:lnTo>
                      <a:lnTo>
                        <a:pt x="16" y="78"/>
                      </a:lnTo>
                      <a:lnTo>
                        <a:pt x="16" y="77"/>
                      </a:lnTo>
                      <a:lnTo>
                        <a:pt x="16" y="76"/>
                      </a:lnTo>
                      <a:lnTo>
                        <a:pt x="16" y="75"/>
                      </a:lnTo>
                      <a:lnTo>
                        <a:pt x="16" y="74"/>
                      </a:lnTo>
                      <a:lnTo>
                        <a:pt x="17" y="74"/>
                      </a:lnTo>
                      <a:lnTo>
                        <a:pt x="16" y="74"/>
                      </a:lnTo>
                      <a:lnTo>
                        <a:pt x="17" y="74"/>
                      </a:lnTo>
                      <a:lnTo>
                        <a:pt x="17" y="73"/>
                      </a:lnTo>
                      <a:lnTo>
                        <a:pt x="16" y="73"/>
                      </a:lnTo>
                      <a:lnTo>
                        <a:pt x="16" y="72"/>
                      </a:lnTo>
                      <a:lnTo>
                        <a:pt x="15" y="72"/>
                      </a:lnTo>
                      <a:lnTo>
                        <a:pt x="15" y="71"/>
                      </a:lnTo>
                      <a:lnTo>
                        <a:pt x="14" y="71"/>
                      </a:lnTo>
                      <a:lnTo>
                        <a:pt x="14" y="70"/>
                      </a:lnTo>
                      <a:lnTo>
                        <a:pt x="14" y="69"/>
                      </a:lnTo>
                      <a:lnTo>
                        <a:pt x="13" y="69"/>
                      </a:lnTo>
                      <a:lnTo>
                        <a:pt x="13" y="68"/>
                      </a:lnTo>
                      <a:lnTo>
                        <a:pt x="12" y="68"/>
                      </a:lnTo>
                      <a:lnTo>
                        <a:pt x="11" y="68"/>
                      </a:lnTo>
                      <a:lnTo>
                        <a:pt x="11" y="67"/>
                      </a:lnTo>
                      <a:lnTo>
                        <a:pt x="11" y="66"/>
                      </a:lnTo>
                      <a:lnTo>
                        <a:pt x="11" y="65"/>
                      </a:lnTo>
                      <a:lnTo>
                        <a:pt x="12" y="65"/>
                      </a:lnTo>
                      <a:lnTo>
                        <a:pt x="12" y="64"/>
                      </a:lnTo>
                      <a:lnTo>
                        <a:pt x="13" y="64"/>
                      </a:lnTo>
                      <a:lnTo>
                        <a:pt x="13" y="63"/>
                      </a:lnTo>
                      <a:lnTo>
                        <a:pt x="14" y="62"/>
                      </a:lnTo>
                      <a:lnTo>
                        <a:pt x="15" y="62"/>
                      </a:lnTo>
                      <a:lnTo>
                        <a:pt x="15" y="61"/>
                      </a:lnTo>
                      <a:lnTo>
                        <a:pt x="14" y="61"/>
                      </a:lnTo>
                      <a:lnTo>
                        <a:pt x="13" y="61"/>
                      </a:lnTo>
                      <a:lnTo>
                        <a:pt x="12" y="61"/>
                      </a:lnTo>
                      <a:lnTo>
                        <a:pt x="12" y="60"/>
                      </a:lnTo>
                      <a:lnTo>
                        <a:pt x="12" y="59"/>
                      </a:lnTo>
                      <a:lnTo>
                        <a:pt x="11" y="59"/>
                      </a:lnTo>
                      <a:lnTo>
                        <a:pt x="11" y="58"/>
                      </a:lnTo>
                      <a:lnTo>
                        <a:pt x="10" y="58"/>
                      </a:lnTo>
                      <a:lnTo>
                        <a:pt x="10" y="57"/>
                      </a:lnTo>
                      <a:lnTo>
                        <a:pt x="9" y="57"/>
                      </a:lnTo>
                      <a:lnTo>
                        <a:pt x="10" y="56"/>
                      </a:lnTo>
                      <a:lnTo>
                        <a:pt x="10" y="55"/>
                      </a:lnTo>
                      <a:lnTo>
                        <a:pt x="10" y="54"/>
                      </a:lnTo>
                      <a:lnTo>
                        <a:pt x="10" y="53"/>
                      </a:lnTo>
                      <a:lnTo>
                        <a:pt x="10" y="52"/>
                      </a:lnTo>
                      <a:lnTo>
                        <a:pt x="10" y="51"/>
                      </a:lnTo>
                      <a:lnTo>
                        <a:pt x="9" y="51"/>
                      </a:lnTo>
                      <a:lnTo>
                        <a:pt x="8" y="50"/>
                      </a:lnTo>
                      <a:lnTo>
                        <a:pt x="7" y="50"/>
                      </a:lnTo>
                      <a:lnTo>
                        <a:pt x="6" y="50"/>
                      </a:lnTo>
                      <a:lnTo>
                        <a:pt x="6" y="51"/>
                      </a:lnTo>
                      <a:lnTo>
                        <a:pt x="5" y="51"/>
                      </a:lnTo>
                      <a:lnTo>
                        <a:pt x="5" y="50"/>
                      </a:lnTo>
                      <a:lnTo>
                        <a:pt x="4" y="50"/>
                      </a:lnTo>
                      <a:lnTo>
                        <a:pt x="3" y="50"/>
                      </a:lnTo>
                      <a:lnTo>
                        <a:pt x="3" y="49"/>
                      </a:lnTo>
                      <a:lnTo>
                        <a:pt x="2" y="49"/>
                      </a:lnTo>
                      <a:lnTo>
                        <a:pt x="2" y="48"/>
                      </a:lnTo>
                      <a:lnTo>
                        <a:pt x="2" y="47"/>
                      </a:lnTo>
                      <a:lnTo>
                        <a:pt x="2" y="46"/>
                      </a:lnTo>
                      <a:lnTo>
                        <a:pt x="2" y="45"/>
                      </a:lnTo>
                      <a:lnTo>
                        <a:pt x="1" y="45"/>
                      </a:lnTo>
                      <a:lnTo>
                        <a:pt x="1" y="44"/>
                      </a:lnTo>
                      <a:lnTo>
                        <a:pt x="2" y="43"/>
                      </a:lnTo>
                      <a:lnTo>
                        <a:pt x="2" y="42"/>
                      </a:lnTo>
                      <a:lnTo>
                        <a:pt x="1" y="42"/>
                      </a:lnTo>
                      <a:lnTo>
                        <a:pt x="1" y="41"/>
                      </a:lnTo>
                      <a:lnTo>
                        <a:pt x="1" y="40"/>
                      </a:lnTo>
                      <a:lnTo>
                        <a:pt x="2" y="40"/>
                      </a:lnTo>
                      <a:lnTo>
                        <a:pt x="2" y="39"/>
                      </a:lnTo>
                      <a:lnTo>
                        <a:pt x="1" y="39"/>
                      </a:lnTo>
                      <a:lnTo>
                        <a:pt x="1" y="38"/>
                      </a:lnTo>
                      <a:lnTo>
                        <a:pt x="1" y="37"/>
                      </a:lnTo>
                      <a:lnTo>
                        <a:pt x="0" y="37"/>
                      </a:lnTo>
                      <a:lnTo>
                        <a:pt x="1" y="37"/>
                      </a:lnTo>
                      <a:lnTo>
                        <a:pt x="1" y="36"/>
                      </a:lnTo>
                      <a:lnTo>
                        <a:pt x="1" y="35"/>
                      </a:lnTo>
                      <a:lnTo>
                        <a:pt x="2" y="34"/>
                      </a:lnTo>
                      <a:lnTo>
                        <a:pt x="2" y="33"/>
                      </a:lnTo>
                      <a:lnTo>
                        <a:pt x="3" y="33"/>
                      </a:lnTo>
                      <a:lnTo>
                        <a:pt x="3" y="32"/>
                      </a:lnTo>
                      <a:lnTo>
                        <a:pt x="4" y="32"/>
                      </a:lnTo>
                      <a:lnTo>
                        <a:pt x="5" y="30"/>
                      </a:lnTo>
                      <a:lnTo>
                        <a:pt x="5" y="29"/>
                      </a:lnTo>
                      <a:lnTo>
                        <a:pt x="5" y="28"/>
                      </a:lnTo>
                      <a:lnTo>
                        <a:pt x="4" y="27"/>
                      </a:lnTo>
                      <a:lnTo>
                        <a:pt x="10" y="5"/>
                      </a:lnTo>
                      <a:lnTo>
                        <a:pt x="11" y="4"/>
                      </a:lnTo>
                      <a:lnTo>
                        <a:pt x="12" y="4"/>
                      </a:lnTo>
                      <a:lnTo>
                        <a:pt x="12" y="3"/>
                      </a:lnTo>
                      <a:lnTo>
                        <a:pt x="13" y="3"/>
                      </a:lnTo>
                      <a:lnTo>
                        <a:pt x="13" y="2"/>
                      </a:lnTo>
                      <a:lnTo>
                        <a:pt x="14" y="1"/>
                      </a:lnTo>
                      <a:lnTo>
                        <a:pt x="15" y="1"/>
                      </a:lnTo>
                      <a:lnTo>
                        <a:pt x="16" y="1"/>
                      </a:lnTo>
                      <a:lnTo>
                        <a:pt x="17" y="1"/>
                      </a:lnTo>
                      <a:lnTo>
                        <a:pt x="18" y="1"/>
                      </a:lnTo>
                      <a:lnTo>
                        <a:pt x="19" y="0"/>
                      </a:lnTo>
                      <a:lnTo>
                        <a:pt x="20" y="0"/>
                      </a:lnTo>
                      <a:lnTo>
                        <a:pt x="21" y="0"/>
                      </a:lnTo>
                      <a:lnTo>
                        <a:pt x="21" y="1"/>
                      </a:lnTo>
                      <a:lnTo>
                        <a:pt x="22" y="1"/>
                      </a:lnTo>
                      <a:lnTo>
                        <a:pt x="22" y="3"/>
                      </a:lnTo>
                      <a:lnTo>
                        <a:pt x="23" y="4"/>
                      </a:lnTo>
                      <a:lnTo>
                        <a:pt x="27" y="5"/>
                      </a:lnTo>
                      <a:lnTo>
                        <a:pt x="28" y="5"/>
                      </a:lnTo>
                      <a:lnTo>
                        <a:pt x="28" y="6"/>
                      </a:lnTo>
                      <a:lnTo>
                        <a:pt x="28" y="7"/>
                      </a:lnTo>
                      <a:lnTo>
                        <a:pt x="29" y="7"/>
                      </a:lnTo>
                      <a:lnTo>
                        <a:pt x="30" y="7"/>
                      </a:lnTo>
                      <a:lnTo>
                        <a:pt x="31" y="7"/>
                      </a:lnTo>
                      <a:lnTo>
                        <a:pt x="31" y="8"/>
                      </a:lnTo>
                    </a:path>
                  </a:pathLst>
                </a:custGeom>
                <a:solidFill>
                  <a:srgbClr val="C00000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" name="Freeform 150">
                  <a:extLst>
                    <a:ext uri="{FF2B5EF4-FFF2-40B4-BE49-F238E27FC236}">
                      <a16:creationId xmlns:a16="http://schemas.microsoft.com/office/drawing/2014/main" id="{6E09E511-5E0F-446D-9361-E856A8894CC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82675" y="3194050"/>
                  <a:ext cx="398462" cy="304800"/>
                </a:xfrm>
                <a:custGeom>
                  <a:avLst/>
                  <a:gdLst>
                    <a:gd name="T0" fmla="*/ 5 w 251"/>
                    <a:gd name="T1" fmla="*/ 40 h 192"/>
                    <a:gd name="T2" fmla="*/ 8 w 251"/>
                    <a:gd name="T3" fmla="*/ 35 h 192"/>
                    <a:gd name="T4" fmla="*/ 13 w 251"/>
                    <a:gd name="T5" fmla="*/ 32 h 192"/>
                    <a:gd name="T6" fmla="*/ 19 w 251"/>
                    <a:gd name="T7" fmla="*/ 31 h 192"/>
                    <a:gd name="T8" fmla="*/ 23 w 251"/>
                    <a:gd name="T9" fmla="*/ 27 h 192"/>
                    <a:gd name="T10" fmla="*/ 23 w 251"/>
                    <a:gd name="T11" fmla="*/ 21 h 192"/>
                    <a:gd name="T12" fmla="*/ 30 w 251"/>
                    <a:gd name="T13" fmla="*/ 18 h 192"/>
                    <a:gd name="T14" fmla="*/ 35 w 251"/>
                    <a:gd name="T15" fmla="*/ 14 h 192"/>
                    <a:gd name="T16" fmla="*/ 37 w 251"/>
                    <a:gd name="T17" fmla="*/ 10 h 192"/>
                    <a:gd name="T18" fmla="*/ 43 w 251"/>
                    <a:gd name="T19" fmla="*/ 9 h 192"/>
                    <a:gd name="T20" fmla="*/ 48 w 251"/>
                    <a:gd name="T21" fmla="*/ 6 h 192"/>
                    <a:gd name="T22" fmla="*/ 53 w 251"/>
                    <a:gd name="T23" fmla="*/ 2 h 192"/>
                    <a:gd name="T24" fmla="*/ 60 w 251"/>
                    <a:gd name="T25" fmla="*/ 0 h 192"/>
                    <a:gd name="T26" fmla="*/ 67 w 251"/>
                    <a:gd name="T27" fmla="*/ 0 h 192"/>
                    <a:gd name="T28" fmla="*/ 71 w 251"/>
                    <a:gd name="T29" fmla="*/ 5 h 192"/>
                    <a:gd name="T30" fmla="*/ 77 w 251"/>
                    <a:gd name="T31" fmla="*/ 6 h 192"/>
                    <a:gd name="T32" fmla="*/ 85 w 251"/>
                    <a:gd name="T33" fmla="*/ 8 h 192"/>
                    <a:gd name="T34" fmla="*/ 89 w 251"/>
                    <a:gd name="T35" fmla="*/ 12 h 192"/>
                    <a:gd name="T36" fmla="*/ 94 w 251"/>
                    <a:gd name="T37" fmla="*/ 14 h 192"/>
                    <a:gd name="T38" fmla="*/ 102 w 251"/>
                    <a:gd name="T39" fmla="*/ 14 h 192"/>
                    <a:gd name="T40" fmla="*/ 103 w 251"/>
                    <a:gd name="T41" fmla="*/ 21 h 192"/>
                    <a:gd name="T42" fmla="*/ 106 w 251"/>
                    <a:gd name="T43" fmla="*/ 26 h 192"/>
                    <a:gd name="T44" fmla="*/ 114 w 251"/>
                    <a:gd name="T45" fmla="*/ 27 h 192"/>
                    <a:gd name="T46" fmla="*/ 116 w 251"/>
                    <a:gd name="T47" fmla="*/ 33 h 192"/>
                    <a:gd name="T48" fmla="*/ 117 w 251"/>
                    <a:gd name="T49" fmla="*/ 41 h 192"/>
                    <a:gd name="T50" fmla="*/ 117 w 251"/>
                    <a:gd name="T51" fmla="*/ 47 h 192"/>
                    <a:gd name="T52" fmla="*/ 122 w 251"/>
                    <a:gd name="T53" fmla="*/ 52 h 192"/>
                    <a:gd name="T54" fmla="*/ 128 w 251"/>
                    <a:gd name="T55" fmla="*/ 51 h 192"/>
                    <a:gd name="T56" fmla="*/ 136 w 251"/>
                    <a:gd name="T57" fmla="*/ 52 h 192"/>
                    <a:gd name="T58" fmla="*/ 143 w 251"/>
                    <a:gd name="T59" fmla="*/ 55 h 192"/>
                    <a:gd name="T60" fmla="*/ 146 w 251"/>
                    <a:gd name="T61" fmla="*/ 61 h 192"/>
                    <a:gd name="T62" fmla="*/ 149 w 251"/>
                    <a:gd name="T63" fmla="*/ 64 h 192"/>
                    <a:gd name="T64" fmla="*/ 153 w 251"/>
                    <a:gd name="T65" fmla="*/ 66 h 192"/>
                    <a:gd name="T66" fmla="*/ 154 w 251"/>
                    <a:gd name="T67" fmla="*/ 74 h 192"/>
                    <a:gd name="T68" fmla="*/ 155 w 251"/>
                    <a:gd name="T69" fmla="*/ 79 h 192"/>
                    <a:gd name="T70" fmla="*/ 163 w 251"/>
                    <a:gd name="T71" fmla="*/ 82 h 192"/>
                    <a:gd name="T72" fmla="*/ 170 w 251"/>
                    <a:gd name="T73" fmla="*/ 85 h 192"/>
                    <a:gd name="T74" fmla="*/ 173 w 251"/>
                    <a:gd name="T75" fmla="*/ 91 h 192"/>
                    <a:gd name="T76" fmla="*/ 174 w 251"/>
                    <a:gd name="T77" fmla="*/ 97 h 192"/>
                    <a:gd name="T78" fmla="*/ 175 w 251"/>
                    <a:gd name="T79" fmla="*/ 104 h 192"/>
                    <a:gd name="T80" fmla="*/ 176 w 251"/>
                    <a:gd name="T81" fmla="*/ 109 h 192"/>
                    <a:gd name="T82" fmla="*/ 182 w 251"/>
                    <a:gd name="T83" fmla="*/ 113 h 192"/>
                    <a:gd name="T84" fmla="*/ 184 w 251"/>
                    <a:gd name="T85" fmla="*/ 117 h 192"/>
                    <a:gd name="T86" fmla="*/ 189 w 251"/>
                    <a:gd name="T87" fmla="*/ 121 h 192"/>
                    <a:gd name="T88" fmla="*/ 196 w 251"/>
                    <a:gd name="T89" fmla="*/ 123 h 192"/>
                    <a:gd name="T90" fmla="*/ 203 w 251"/>
                    <a:gd name="T91" fmla="*/ 125 h 192"/>
                    <a:gd name="T92" fmla="*/ 206 w 251"/>
                    <a:gd name="T93" fmla="*/ 130 h 192"/>
                    <a:gd name="T94" fmla="*/ 209 w 251"/>
                    <a:gd name="T95" fmla="*/ 135 h 192"/>
                    <a:gd name="T96" fmla="*/ 212 w 251"/>
                    <a:gd name="T97" fmla="*/ 141 h 192"/>
                    <a:gd name="T98" fmla="*/ 217 w 251"/>
                    <a:gd name="T99" fmla="*/ 146 h 192"/>
                    <a:gd name="T100" fmla="*/ 218 w 251"/>
                    <a:gd name="T101" fmla="*/ 151 h 192"/>
                    <a:gd name="T102" fmla="*/ 223 w 251"/>
                    <a:gd name="T103" fmla="*/ 155 h 192"/>
                    <a:gd name="T104" fmla="*/ 224 w 251"/>
                    <a:gd name="T105" fmla="*/ 163 h 192"/>
                    <a:gd name="T106" fmla="*/ 223 w 251"/>
                    <a:gd name="T107" fmla="*/ 169 h 192"/>
                    <a:gd name="T108" fmla="*/ 225 w 251"/>
                    <a:gd name="T109" fmla="*/ 172 h 192"/>
                    <a:gd name="T110" fmla="*/ 231 w 251"/>
                    <a:gd name="T111" fmla="*/ 175 h 192"/>
                    <a:gd name="T112" fmla="*/ 234 w 251"/>
                    <a:gd name="T113" fmla="*/ 181 h 192"/>
                    <a:gd name="T114" fmla="*/ 241 w 251"/>
                    <a:gd name="T115" fmla="*/ 181 h 192"/>
                    <a:gd name="T116" fmla="*/ 247 w 251"/>
                    <a:gd name="T117" fmla="*/ 183 h 192"/>
                    <a:gd name="T118" fmla="*/ 249 w 251"/>
                    <a:gd name="T119" fmla="*/ 190 h 192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251"/>
                    <a:gd name="T181" fmla="*/ 0 h 192"/>
                    <a:gd name="T182" fmla="*/ 251 w 251"/>
                    <a:gd name="T183" fmla="*/ 192 h 192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251" h="192">
                      <a:moveTo>
                        <a:pt x="0" y="45"/>
                      </a:moveTo>
                      <a:lnTo>
                        <a:pt x="1" y="45"/>
                      </a:lnTo>
                      <a:lnTo>
                        <a:pt x="2" y="44"/>
                      </a:lnTo>
                      <a:lnTo>
                        <a:pt x="2" y="43"/>
                      </a:lnTo>
                      <a:lnTo>
                        <a:pt x="3" y="43"/>
                      </a:lnTo>
                      <a:lnTo>
                        <a:pt x="3" y="42"/>
                      </a:lnTo>
                      <a:lnTo>
                        <a:pt x="3" y="41"/>
                      </a:lnTo>
                      <a:lnTo>
                        <a:pt x="4" y="41"/>
                      </a:lnTo>
                      <a:lnTo>
                        <a:pt x="5" y="40"/>
                      </a:lnTo>
                      <a:lnTo>
                        <a:pt x="5" y="39"/>
                      </a:lnTo>
                      <a:lnTo>
                        <a:pt x="5" y="38"/>
                      </a:lnTo>
                      <a:lnTo>
                        <a:pt x="6" y="37"/>
                      </a:lnTo>
                      <a:lnTo>
                        <a:pt x="6" y="36"/>
                      </a:lnTo>
                      <a:lnTo>
                        <a:pt x="6" y="35"/>
                      </a:lnTo>
                      <a:lnTo>
                        <a:pt x="7" y="35"/>
                      </a:lnTo>
                      <a:lnTo>
                        <a:pt x="7" y="34"/>
                      </a:lnTo>
                      <a:lnTo>
                        <a:pt x="8" y="35"/>
                      </a:lnTo>
                      <a:lnTo>
                        <a:pt x="9" y="35"/>
                      </a:lnTo>
                      <a:lnTo>
                        <a:pt x="10" y="35"/>
                      </a:lnTo>
                      <a:lnTo>
                        <a:pt x="10" y="34"/>
                      </a:lnTo>
                      <a:lnTo>
                        <a:pt x="11" y="34"/>
                      </a:lnTo>
                      <a:lnTo>
                        <a:pt x="11" y="33"/>
                      </a:lnTo>
                      <a:lnTo>
                        <a:pt x="12" y="33"/>
                      </a:lnTo>
                      <a:lnTo>
                        <a:pt x="13" y="33"/>
                      </a:lnTo>
                      <a:lnTo>
                        <a:pt x="13" y="32"/>
                      </a:lnTo>
                      <a:lnTo>
                        <a:pt x="14" y="32"/>
                      </a:lnTo>
                      <a:lnTo>
                        <a:pt x="14" y="31"/>
                      </a:lnTo>
                      <a:lnTo>
                        <a:pt x="15" y="31"/>
                      </a:lnTo>
                      <a:lnTo>
                        <a:pt x="15" y="30"/>
                      </a:lnTo>
                      <a:lnTo>
                        <a:pt x="15" y="31"/>
                      </a:lnTo>
                      <a:lnTo>
                        <a:pt x="16" y="31"/>
                      </a:lnTo>
                      <a:lnTo>
                        <a:pt x="17" y="31"/>
                      </a:lnTo>
                      <a:lnTo>
                        <a:pt x="18" y="31"/>
                      </a:lnTo>
                      <a:lnTo>
                        <a:pt x="19" y="31"/>
                      </a:lnTo>
                      <a:lnTo>
                        <a:pt x="19" y="30"/>
                      </a:lnTo>
                      <a:lnTo>
                        <a:pt x="20" y="30"/>
                      </a:lnTo>
                      <a:lnTo>
                        <a:pt x="21" y="30"/>
                      </a:lnTo>
                      <a:lnTo>
                        <a:pt x="21" y="29"/>
                      </a:lnTo>
                      <a:lnTo>
                        <a:pt x="22" y="28"/>
                      </a:lnTo>
                      <a:lnTo>
                        <a:pt x="22" y="27"/>
                      </a:lnTo>
                      <a:lnTo>
                        <a:pt x="23" y="27"/>
                      </a:lnTo>
                      <a:lnTo>
                        <a:pt x="23" y="26"/>
                      </a:lnTo>
                      <a:lnTo>
                        <a:pt x="22" y="26"/>
                      </a:lnTo>
                      <a:lnTo>
                        <a:pt x="22" y="25"/>
                      </a:lnTo>
                      <a:lnTo>
                        <a:pt x="22" y="24"/>
                      </a:lnTo>
                      <a:lnTo>
                        <a:pt x="22" y="23"/>
                      </a:lnTo>
                      <a:lnTo>
                        <a:pt x="23" y="23"/>
                      </a:lnTo>
                      <a:lnTo>
                        <a:pt x="23" y="22"/>
                      </a:lnTo>
                      <a:lnTo>
                        <a:pt x="23" y="21"/>
                      </a:lnTo>
                      <a:lnTo>
                        <a:pt x="24" y="21"/>
                      </a:lnTo>
                      <a:lnTo>
                        <a:pt x="25" y="20"/>
                      </a:lnTo>
                      <a:lnTo>
                        <a:pt x="25" y="19"/>
                      </a:lnTo>
                      <a:lnTo>
                        <a:pt x="26" y="19"/>
                      </a:lnTo>
                      <a:lnTo>
                        <a:pt x="27" y="18"/>
                      </a:lnTo>
                      <a:lnTo>
                        <a:pt x="28" y="18"/>
                      </a:lnTo>
                      <a:lnTo>
                        <a:pt x="29" y="18"/>
                      </a:lnTo>
                      <a:lnTo>
                        <a:pt x="30" y="18"/>
                      </a:lnTo>
                      <a:lnTo>
                        <a:pt x="31" y="17"/>
                      </a:lnTo>
                      <a:lnTo>
                        <a:pt x="31" y="16"/>
                      </a:lnTo>
                      <a:lnTo>
                        <a:pt x="31" y="15"/>
                      </a:lnTo>
                      <a:lnTo>
                        <a:pt x="32" y="15"/>
                      </a:lnTo>
                      <a:lnTo>
                        <a:pt x="32" y="14"/>
                      </a:lnTo>
                      <a:lnTo>
                        <a:pt x="33" y="14"/>
                      </a:lnTo>
                      <a:lnTo>
                        <a:pt x="34" y="14"/>
                      </a:lnTo>
                      <a:lnTo>
                        <a:pt x="35" y="14"/>
                      </a:lnTo>
                      <a:lnTo>
                        <a:pt x="36" y="14"/>
                      </a:lnTo>
                      <a:lnTo>
                        <a:pt x="37" y="14"/>
                      </a:lnTo>
                      <a:lnTo>
                        <a:pt x="37" y="13"/>
                      </a:lnTo>
                      <a:lnTo>
                        <a:pt x="37" y="12"/>
                      </a:lnTo>
                      <a:lnTo>
                        <a:pt x="36" y="12"/>
                      </a:lnTo>
                      <a:lnTo>
                        <a:pt x="37" y="12"/>
                      </a:lnTo>
                      <a:lnTo>
                        <a:pt x="37" y="11"/>
                      </a:lnTo>
                      <a:lnTo>
                        <a:pt x="37" y="10"/>
                      </a:lnTo>
                      <a:lnTo>
                        <a:pt x="38" y="9"/>
                      </a:lnTo>
                      <a:lnTo>
                        <a:pt x="38" y="8"/>
                      </a:lnTo>
                      <a:lnTo>
                        <a:pt x="39" y="8"/>
                      </a:lnTo>
                      <a:lnTo>
                        <a:pt x="40" y="8"/>
                      </a:lnTo>
                      <a:lnTo>
                        <a:pt x="40" y="9"/>
                      </a:lnTo>
                      <a:lnTo>
                        <a:pt x="41" y="9"/>
                      </a:lnTo>
                      <a:lnTo>
                        <a:pt x="42" y="9"/>
                      </a:lnTo>
                      <a:lnTo>
                        <a:pt x="43" y="9"/>
                      </a:lnTo>
                      <a:lnTo>
                        <a:pt x="44" y="8"/>
                      </a:lnTo>
                      <a:lnTo>
                        <a:pt x="44" y="7"/>
                      </a:lnTo>
                      <a:lnTo>
                        <a:pt x="45" y="7"/>
                      </a:lnTo>
                      <a:lnTo>
                        <a:pt x="46" y="7"/>
                      </a:lnTo>
                      <a:lnTo>
                        <a:pt x="46" y="6"/>
                      </a:lnTo>
                      <a:lnTo>
                        <a:pt x="47" y="6"/>
                      </a:lnTo>
                      <a:lnTo>
                        <a:pt x="48" y="6"/>
                      </a:lnTo>
                      <a:lnTo>
                        <a:pt x="49" y="6"/>
                      </a:lnTo>
                      <a:lnTo>
                        <a:pt x="50" y="6"/>
                      </a:lnTo>
                      <a:lnTo>
                        <a:pt x="50" y="5"/>
                      </a:lnTo>
                      <a:lnTo>
                        <a:pt x="51" y="5"/>
                      </a:lnTo>
                      <a:lnTo>
                        <a:pt x="52" y="4"/>
                      </a:lnTo>
                      <a:lnTo>
                        <a:pt x="52" y="3"/>
                      </a:lnTo>
                      <a:lnTo>
                        <a:pt x="53" y="3"/>
                      </a:lnTo>
                      <a:lnTo>
                        <a:pt x="53" y="2"/>
                      </a:lnTo>
                      <a:lnTo>
                        <a:pt x="53" y="1"/>
                      </a:lnTo>
                      <a:lnTo>
                        <a:pt x="54" y="1"/>
                      </a:lnTo>
                      <a:lnTo>
                        <a:pt x="55" y="0"/>
                      </a:lnTo>
                      <a:lnTo>
                        <a:pt x="56" y="0"/>
                      </a:lnTo>
                      <a:lnTo>
                        <a:pt x="56" y="1"/>
                      </a:lnTo>
                      <a:lnTo>
                        <a:pt x="57" y="1"/>
                      </a:lnTo>
                      <a:lnTo>
                        <a:pt x="58" y="1"/>
                      </a:lnTo>
                      <a:lnTo>
                        <a:pt x="59" y="1"/>
                      </a:lnTo>
                      <a:lnTo>
                        <a:pt x="60" y="0"/>
                      </a:lnTo>
                      <a:lnTo>
                        <a:pt x="61" y="0"/>
                      </a:lnTo>
                      <a:lnTo>
                        <a:pt x="62" y="0"/>
                      </a:lnTo>
                      <a:lnTo>
                        <a:pt x="63" y="0"/>
                      </a:lnTo>
                      <a:lnTo>
                        <a:pt x="64" y="0"/>
                      </a:lnTo>
                      <a:lnTo>
                        <a:pt x="65" y="0"/>
                      </a:lnTo>
                      <a:lnTo>
                        <a:pt x="66" y="0"/>
                      </a:lnTo>
                      <a:lnTo>
                        <a:pt x="67" y="0"/>
                      </a:lnTo>
                      <a:lnTo>
                        <a:pt x="68" y="0"/>
                      </a:lnTo>
                      <a:lnTo>
                        <a:pt x="68" y="1"/>
                      </a:lnTo>
                      <a:lnTo>
                        <a:pt x="69" y="1"/>
                      </a:lnTo>
                      <a:lnTo>
                        <a:pt x="69" y="2"/>
                      </a:lnTo>
                      <a:lnTo>
                        <a:pt x="70" y="3"/>
                      </a:lnTo>
                      <a:lnTo>
                        <a:pt x="70" y="4"/>
                      </a:lnTo>
                      <a:lnTo>
                        <a:pt x="71" y="4"/>
                      </a:lnTo>
                      <a:lnTo>
                        <a:pt x="71" y="5"/>
                      </a:lnTo>
                      <a:lnTo>
                        <a:pt x="72" y="5"/>
                      </a:lnTo>
                      <a:lnTo>
                        <a:pt x="72" y="6"/>
                      </a:lnTo>
                      <a:lnTo>
                        <a:pt x="73" y="6"/>
                      </a:lnTo>
                      <a:lnTo>
                        <a:pt x="74" y="6"/>
                      </a:lnTo>
                      <a:lnTo>
                        <a:pt x="75" y="6"/>
                      </a:lnTo>
                      <a:lnTo>
                        <a:pt x="76" y="6"/>
                      </a:lnTo>
                      <a:lnTo>
                        <a:pt x="77" y="6"/>
                      </a:lnTo>
                      <a:lnTo>
                        <a:pt x="78" y="6"/>
                      </a:lnTo>
                      <a:lnTo>
                        <a:pt x="79" y="6"/>
                      </a:lnTo>
                      <a:lnTo>
                        <a:pt x="80" y="6"/>
                      </a:lnTo>
                      <a:lnTo>
                        <a:pt x="81" y="6"/>
                      </a:lnTo>
                      <a:lnTo>
                        <a:pt x="82" y="6"/>
                      </a:lnTo>
                      <a:lnTo>
                        <a:pt x="83" y="7"/>
                      </a:lnTo>
                      <a:lnTo>
                        <a:pt x="84" y="8"/>
                      </a:lnTo>
                      <a:lnTo>
                        <a:pt x="85" y="8"/>
                      </a:lnTo>
                      <a:lnTo>
                        <a:pt x="85" y="9"/>
                      </a:lnTo>
                      <a:lnTo>
                        <a:pt x="86" y="9"/>
                      </a:lnTo>
                      <a:lnTo>
                        <a:pt x="86" y="10"/>
                      </a:lnTo>
                      <a:lnTo>
                        <a:pt x="87" y="10"/>
                      </a:lnTo>
                      <a:lnTo>
                        <a:pt x="87" y="11"/>
                      </a:lnTo>
                      <a:lnTo>
                        <a:pt x="87" y="12"/>
                      </a:lnTo>
                      <a:lnTo>
                        <a:pt x="88" y="12"/>
                      </a:lnTo>
                      <a:lnTo>
                        <a:pt x="89" y="12"/>
                      </a:lnTo>
                      <a:lnTo>
                        <a:pt x="90" y="13"/>
                      </a:lnTo>
                      <a:lnTo>
                        <a:pt x="90" y="12"/>
                      </a:lnTo>
                      <a:lnTo>
                        <a:pt x="91" y="12"/>
                      </a:lnTo>
                      <a:lnTo>
                        <a:pt x="91" y="13"/>
                      </a:lnTo>
                      <a:lnTo>
                        <a:pt x="92" y="13"/>
                      </a:lnTo>
                      <a:lnTo>
                        <a:pt x="93" y="13"/>
                      </a:lnTo>
                      <a:lnTo>
                        <a:pt x="93" y="14"/>
                      </a:lnTo>
                      <a:lnTo>
                        <a:pt x="94" y="14"/>
                      </a:lnTo>
                      <a:lnTo>
                        <a:pt x="95" y="14"/>
                      </a:lnTo>
                      <a:lnTo>
                        <a:pt x="96" y="14"/>
                      </a:lnTo>
                      <a:lnTo>
                        <a:pt x="97" y="14"/>
                      </a:lnTo>
                      <a:lnTo>
                        <a:pt x="98" y="14"/>
                      </a:lnTo>
                      <a:lnTo>
                        <a:pt x="99" y="14"/>
                      </a:lnTo>
                      <a:lnTo>
                        <a:pt x="100" y="14"/>
                      </a:lnTo>
                      <a:lnTo>
                        <a:pt x="101" y="14"/>
                      </a:lnTo>
                      <a:lnTo>
                        <a:pt x="102" y="14"/>
                      </a:lnTo>
                      <a:lnTo>
                        <a:pt x="102" y="15"/>
                      </a:lnTo>
                      <a:lnTo>
                        <a:pt x="102" y="16"/>
                      </a:lnTo>
                      <a:lnTo>
                        <a:pt x="102" y="17"/>
                      </a:lnTo>
                      <a:lnTo>
                        <a:pt x="102" y="18"/>
                      </a:lnTo>
                      <a:lnTo>
                        <a:pt x="102" y="19"/>
                      </a:lnTo>
                      <a:lnTo>
                        <a:pt x="102" y="20"/>
                      </a:lnTo>
                      <a:lnTo>
                        <a:pt x="103" y="20"/>
                      </a:lnTo>
                      <a:lnTo>
                        <a:pt x="103" y="21"/>
                      </a:lnTo>
                      <a:lnTo>
                        <a:pt x="103" y="22"/>
                      </a:lnTo>
                      <a:lnTo>
                        <a:pt x="102" y="23"/>
                      </a:lnTo>
                      <a:lnTo>
                        <a:pt x="102" y="24"/>
                      </a:lnTo>
                      <a:lnTo>
                        <a:pt x="102" y="25"/>
                      </a:lnTo>
                      <a:lnTo>
                        <a:pt x="103" y="25"/>
                      </a:lnTo>
                      <a:lnTo>
                        <a:pt x="104" y="25"/>
                      </a:lnTo>
                      <a:lnTo>
                        <a:pt x="105" y="25"/>
                      </a:lnTo>
                      <a:lnTo>
                        <a:pt x="106" y="26"/>
                      </a:lnTo>
                      <a:lnTo>
                        <a:pt x="107" y="26"/>
                      </a:lnTo>
                      <a:lnTo>
                        <a:pt x="108" y="26"/>
                      </a:lnTo>
                      <a:lnTo>
                        <a:pt x="108" y="27"/>
                      </a:lnTo>
                      <a:lnTo>
                        <a:pt x="109" y="27"/>
                      </a:lnTo>
                      <a:lnTo>
                        <a:pt x="110" y="27"/>
                      </a:lnTo>
                      <a:lnTo>
                        <a:pt x="111" y="27"/>
                      </a:lnTo>
                      <a:lnTo>
                        <a:pt x="112" y="27"/>
                      </a:lnTo>
                      <a:lnTo>
                        <a:pt x="113" y="27"/>
                      </a:lnTo>
                      <a:lnTo>
                        <a:pt x="114" y="27"/>
                      </a:lnTo>
                      <a:lnTo>
                        <a:pt x="114" y="28"/>
                      </a:lnTo>
                      <a:lnTo>
                        <a:pt x="115" y="28"/>
                      </a:lnTo>
                      <a:lnTo>
                        <a:pt x="116" y="29"/>
                      </a:lnTo>
                      <a:lnTo>
                        <a:pt x="116" y="30"/>
                      </a:lnTo>
                      <a:lnTo>
                        <a:pt x="117" y="30"/>
                      </a:lnTo>
                      <a:lnTo>
                        <a:pt x="117" y="31"/>
                      </a:lnTo>
                      <a:lnTo>
                        <a:pt x="117" y="32"/>
                      </a:lnTo>
                      <a:lnTo>
                        <a:pt x="116" y="33"/>
                      </a:lnTo>
                      <a:lnTo>
                        <a:pt x="116" y="34"/>
                      </a:lnTo>
                      <a:lnTo>
                        <a:pt x="115" y="35"/>
                      </a:lnTo>
                      <a:lnTo>
                        <a:pt x="116" y="35"/>
                      </a:lnTo>
                      <a:lnTo>
                        <a:pt x="116" y="36"/>
                      </a:lnTo>
                      <a:lnTo>
                        <a:pt x="117" y="37"/>
                      </a:lnTo>
                      <a:lnTo>
                        <a:pt x="117" y="38"/>
                      </a:lnTo>
                      <a:lnTo>
                        <a:pt x="118" y="39"/>
                      </a:lnTo>
                      <a:lnTo>
                        <a:pt x="118" y="40"/>
                      </a:lnTo>
                      <a:lnTo>
                        <a:pt x="117" y="41"/>
                      </a:lnTo>
                      <a:lnTo>
                        <a:pt x="117" y="42"/>
                      </a:lnTo>
                      <a:lnTo>
                        <a:pt x="117" y="43"/>
                      </a:lnTo>
                      <a:lnTo>
                        <a:pt x="118" y="43"/>
                      </a:lnTo>
                      <a:lnTo>
                        <a:pt x="118" y="44"/>
                      </a:lnTo>
                      <a:lnTo>
                        <a:pt x="117" y="45"/>
                      </a:lnTo>
                      <a:lnTo>
                        <a:pt x="117" y="46"/>
                      </a:lnTo>
                      <a:lnTo>
                        <a:pt x="117" y="47"/>
                      </a:lnTo>
                      <a:lnTo>
                        <a:pt x="117" y="48"/>
                      </a:lnTo>
                      <a:lnTo>
                        <a:pt x="117" y="50"/>
                      </a:lnTo>
                      <a:lnTo>
                        <a:pt x="117" y="51"/>
                      </a:lnTo>
                      <a:lnTo>
                        <a:pt x="118" y="51"/>
                      </a:lnTo>
                      <a:lnTo>
                        <a:pt x="119" y="52"/>
                      </a:lnTo>
                      <a:lnTo>
                        <a:pt x="120" y="52"/>
                      </a:lnTo>
                      <a:lnTo>
                        <a:pt x="121" y="52"/>
                      </a:lnTo>
                      <a:lnTo>
                        <a:pt x="122" y="52"/>
                      </a:lnTo>
                      <a:lnTo>
                        <a:pt x="123" y="51"/>
                      </a:lnTo>
                      <a:lnTo>
                        <a:pt x="124" y="51"/>
                      </a:lnTo>
                      <a:lnTo>
                        <a:pt x="125" y="51"/>
                      </a:lnTo>
                      <a:lnTo>
                        <a:pt x="126" y="51"/>
                      </a:lnTo>
                      <a:lnTo>
                        <a:pt x="126" y="50"/>
                      </a:lnTo>
                      <a:lnTo>
                        <a:pt x="127" y="50"/>
                      </a:lnTo>
                      <a:lnTo>
                        <a:pt x="127" y="51"/>
                      </a:lnTo>
                      <a:lnTo>
                        <a:pt x="128" y="51"/>
                      </a:lnTo>
                      <a:lnTo>
                        <a:pt x="129" y="51"/>
                      </a:lnTo>
                      <a:lnTo>
                        <a:pt x="130" y="52"/>
                      </a:lnTo>
                      <a:lnTo>
                        <a:pt x="131" y="52"/>
                      </a:lnTo>
                      <a:lnTo>
                        <a:pt x="131" y="51"/>
                      </a:lnTo>
                      <a:lnTo>
                        <a:pt x="132" y="52"/>
                      </a:lnTo>
                      <a:lnTo>
                        <a:pt x="133" y="52"/>
                      </a:lnTo>
                      <a:lnTo>
                        <a:pt x="134" y="52"/>
                      </a:lnTo>
                      <a:lnTo>
                        <a:pt x="135" y="52"/>
                      </a:lnTo>
                      <a:lnTo>
                        <a:pt x="136" y="52"/>
                      </a:lnTo>
                      <a:lnTo>
                        <a:pt x="136" y="53"/>
                      </a:lnTo>
                      <a:lnTo>
                        <a:pt x="137" y="53"/>
                      </a:lnTo>
                      <a:lnTo>
                        <a:pt x="138" y="54"/>
                      </a:lnTo>
                      <a:lnTo>
                        <a:pt x="139" y="54"/>
                      </a:lnTo>
                      <a:lnTo>
                        <a:pt x="140" y="54"/>
                      </a:lnTo>
                      <a:lnTo>
                        <a:pt x="141" y="54"/>
                      </a:lnTo>
                      <a:lnTo>
                        <a:pt x="142" y="55"/>
                      </a:lnTo>
                      <a:lnTo>
                        <a:pt x="143" y="55"/>
                      </a:lnTo>
                      <a:lnTo>
                        <a:pt x="143" y="56"/>
                      </a:lnTo>
                      <a:lnTo>
                        <a:pt x="144" y="56"/>
                      </a:lnTo>
                      <a:lnTo>
                        <a:pt x="144" y="57"/>
                      </a:lnTo>
                      <a:lnTo>
                        <a:pt x="145" y="57"/>
                      </a:lnTo>
                      <a:lnTo>
                        <a:pt x="145" y="58"/>
                      </a:lnTo>
                      <a:lnTo>
                        <a:pt x="146" y="59"/>
                      </a:lnTo>
                      <a:lnTo>
                        <a:pt x="146" y="60"/>
                      </a:lnTo>
                      <a:lnTo>
                        <a:pt x="146" y="61"/>
                      </a:lnTo>
                      <a:lnTo>
                        <a:pt x="147" y="61"/>
                      </a:lnTo>
                      <a:lnTo>
                        <a:pt x="147" y="62"/>
                      </a:lnTo>
                      <a:lnTo>
                        <a:pt x="147" y="63"/>
                      </a:lnTo>
                      <a:lnTo>
                        <a:pt x="147" y="64"/>
                      </a:lnTo>
                      <a:lnTo>
                        <a:pt x="148" y="64"/>
                      </a:lnTo>
                      <a:lnTo>
                        <a:pt x="148" y="65"/>
                      </a:lnTo>
                      <a:lnTo>
                        <a:pt x="149" y="64"/>
                      </a:lnTo>
                      <a:lnTo>
                        <a:pt x="149" y="65"/>
                      </a:lnTo>
                      <a:lnTo>
                        <a:pt x="150" y="65"/>
                      </a:lnTo>
                      <a:lnTo>
                        <a:pt x="151" y="64"/>
                      </a:lnTo>
                      <a:lnTo>
                        <a:pt x="152" y="64"/>
                      </a:lnTo>
                      <a:lnTo>
                        <a:pt x="152" y="65"/>
                      </a:lnTo>
                      <a:lnTo>
                        <a:pt x="153" y="65"/>
                      </a:lnTo>
                      <a:lnTo>
                        <a:pt x="154" y="65"/>
                      </a:lnTo>
                      <a:lnTo>
                        <a:pt x="154" y="66"/>
                      </a:lnTo>
                      <a:lnTo>
                        <a:pt x="153" y="66"/>
                      </a:lnTo>
                      <a:lnTo>
                        <a:pt x="153" y="67"/>
                      </a:lnTo>
                      <a:lnTo>
                        <a:pt x="153" y="68"/>
                      </a:lnTo>
                      <a:lnTo>
                        <a:pt x="153" y="69"/>
                      </a:lnTo>
                      <a:lnTo>
                        <a:pt x="153" y="70"/>
                      </a:lnTo>
                      <a:lnTo>
                        <a:pt x="153" y="71"/>
                      </a:lnTo>
                      <a:lnTo>
                        <a:pt x="154" y="72"/>
                      </a:lnTo>
                      <a:lnTo>
                        <a:pt x="154" y="73"/>
                      </a:lnTo>
                      <a:lnTo>
                        <a:pt x="154" y="74"/>
                      </a:lnTo>
                      <a:lnTo>
                        <a:pt x="154" y="75"/>
                      </a:lnTo>
                      <a:lnTo>
                        <a:pt x="153" y="75"/>
                      </a:lnTo>
                      <a:lnTo>
                        <a:pt x="153" y="76"/>
                      </a:lnTo>
                      <a:lnTo>
                        <a:pt x="154" y="76"/>
                      </a:lnTo>
                      <a:lnTo>
                        <a:pt x="154" y="77"/>
                      </a:lnTo>
                      <a:lnTo>
                        <a:pt x="155" y="77"/>
                      </a:lnTo>
                      <a:lnTo>
                        <a:pt x="155" y="78"/>
                      </a:lnTo>
                      <a:lnTo>
                        <a:pt x="155" y="79"/>
                      </a:lnTo>
                      <a:lnTo>
                        <a:pt x="156" y="79"/>
                      </a:lnTo>
                      <a:lnTo>
                        <a:pt x="157" y="80"/>
                      </a:lnTo>
                      <a:lnTo>
                        <a:pt x="159" y="80"/>
                      </a:lnTo>
                      <a:lnTo>
                        <a:pt x="160" y="80"/>
                      </a:lnTo>
                      <a:lnTo>
                        <a:pt x="160" y="81"/>
                      </a:lnTo>
                      <a:lnTo>
                        <a:pt x="161" y="81"/>
                      </a:lnTo>
                      <a:lnTo>
                        <a:pt x="161" y="82"/>
                      </a:lnTo>
                      <a:lnTo>
                        <a:pt x="162" y="82"/>
                      </a:lnTo>
                      <a:lnTo>
                        <a:pt x="163" y="82"/>
                      </a:lnTo>
                      <a:lnTo>
                        <a:pt x="164" y="83"/>
                      </a:lnTo>
                      <a:lnTo>
                        <a:pt x="165" y="83"/>
                      </a:lnTo>
                      <a:lnTo>
                        <a:pt x="166" y="84"/>
                      </a:lnTo>
                      <a:lnTo>
                        <a:pt x="166" y="83"/>
                      </a:lnTo>
                      <a:lnTo>
                        <a:pt x="167" y="83"/>
                      </a:lnTo>
                      <a:lnTo>
                        <a:pt x="168" y="83"/>
                      </a:lnTo>
                      <a:lnTo>
                        <a:pt x="168" y="84"/>
                      </a:lnTo>
                      <a:lnTo>
                        <a:pt x="169" y="84"/>
                      </a:lnTo>
                      <a:lnTo>
                        <a:pt x="170" y="85"/>
                      </a:lnTo>
                      <a:lnTo>
                        <a:pt x="170" y="86"/>
                      </a:lnTo>
                      <a:lnTo>
                        <a:pt x="170" y="87"/>
                      </a:lnTo>
                      <a:lnTo>
                        <a:pt x="170" y="88"/>
                      </a:lnTo>
                      <a:lnTo>
                        <a:pt x="171" y="88"/>
                      </a:lnTo>
                      <a:lnTo>
                        <a:pt x="172" y="88"/>
                      </a:lnTo>
                      <a:lnTo>
                        <a:pt x="172" y="89"/>
                      </a:lnTo>
                      <a:lnTo>
                        <a:pt x="173" y="90"/>
                      </a:lnTo>
                      <a:lnTo>
                        <a:pt x="173" y="91"/>
                      </a:lnTo>
                      <a:lnTo>
                        <a:pt x="174" y="91"/>
                      </a:lnTo>
                      <a:lnTo>
                        <a:pt x="174" y="92"/>
                      </a:lnTo>
                      <a:lnTo>
                        <a:pt x="175" y="92"/>
                      </a:lnTo>
                      <a:lnTo>
                        <a:pt x="175" y="93"/>
                      </a:lnTo>
                      <a:lnTo>
                        <a:pt x="175" y="94"/>
                      </a:lnTo>
                      <a:lnTo>
                        <a:pt x="174" y="95"/>
                      </a:lnTo>
                      <a:lnTo>
                        <a:pt x="174" y="96"/>
                      </a:lnTo>
                      <a:lnTo>
                        <a:pt x="174" y="97"/>
                      </a:lnTo>
                      <a:lnTo>
                        <a:pt x="175" y="98"/>
                      </a:lnTo>
                      <a:lnTo>
                        <a:pt x="175" y="99"/>
                      </a:lnTo>
                      <a:lnTo>
                        <a:pt x="176" y="100"/>
                      </a:lnTo>
                      <a:lnTo>
                        <a:pt x="175" y="100"/>
                      </a:lnTo>
                      <a:lnTo>
                        <a:pt x="175" y="101"/>
                      </a:lnTo>
                      <a:lnTo>
                        <a:pt x="175" y="102"/>
                      </a:lnTo>
                      <a:lnTo>
                        <a:pt x="175" y="103"/>
                      </a:lnTo>
                      <a:lnTo>
                        <a:pt x="175" y="104"/>
                      </a:lnTo>
                      <a:lnTo>
                        <a:pt x="176" y="104"/>
                      </a:lnTo>
                      <a:lnTo>
                        <a:pt x="176" y="105"/>
                      </a:lnTo>
                      <a:lnTo>
                        <a:pt x="176" y="106"/>
                      </a:lnTo>
                      <a:lnTo>
                        <a:pt x="175" y="106"/>
                      </a:lnTo>
                      <a:lnTo>
                        <a:pt x="175" y="107"/>
                      </a:lnTo>
                      <a:lnTo>
                        <a:pt x="175" y="108"/>
                      </a:lnTo>
                      <a:lnTo>
                        <a:pt x="175" y="109"/>
                      </a:lnTo>
                      <a:lnTo>
                        <a:pt x="176" y="109"/>
                      </a:lnTo>
                      <a:lnTo>
                        <a:pt x="177" y="109"/>
                      </a:lnTo>
                      <a:lnTo>
                        <a:pt x="177" y="110"/>
                      </a:lnTo>
                      <a:lnTo>
                        <a:pt x="178" y="111"/>
                      </a:lnTo>
                      <a:lnTo>
                        <a:pt x="179" y="111"/>
                      </a:lnTo>
                      <a:lnTo>
                        <a:pt x="180" y="111"/>
                      </a:lnTo>
                      <a:lnTo>
                        <a:pt x="181" y="112"/>
                      </a:lnTo>
                      <a:lnTo>
                        <a:pt x="181" y="113"/>
                      </a:lnTo>
                      <a:lnTo>
                        <a:pt x="182" y="113"/>
                      </a:lnTo>
                      <a:lnTo>
                        <a:pt x="182" y="114"/>
                      </a:lnTo>
                      <a:lnTo>
                        <a:pt x="183" y="114"/>
                      </a:lnTo>
                      <a:lnTo>
                        <a:pt x="183" y="115"/>
                      </a:lnTo>
                      <a:lnTo>
                        <a:pt x="184" y="115"/>
                      </a:lnTo>
                      <a:lnTo>
                        <a:pt x="184" y="116"/>
                      </a:lnTo>
                      <a:lnTo>
                        <a:pt x="185" y="116"/>
                      </a:lnTo>
                      <a:lnTo>
                        <a:pt x="185" y="117"/>
                      </a:lnTo>
                      <a:lnTo>
                        <a:pt x="184" y="117"/>
                      </a:lnTo>
                      <a:lnTo>
                        <a:pt x="185" y="117"/>
                      </a:lnTo>
                      <a:lnTo>
                        <a:pt x="185" y="118"/>
                      </a:lnTo>
                      <a:lnTo>
                        <a:pt x="186" y="119"/>
                      </a:lnTo>
                      <a:lnTo>
                        <a:pt x="186" y="120"/>
                      </a:lnTo>
                      <a:lnTo>
                        <a:pt x="187" y="120"/>
                      </a:lnTo>
                      <a:lnTo>
                        <a:pt x="188" y="120"/>
                      </a:lnTo>
                      <a:lnTo>
                        <a:pt x="188" y="121"/>
                      </a:lnTo>
                      <a:lnTo>
                        <a:pt x="189" y="121"/>
                      </a:lnTo>
                      <a:lnTo>
                        <a:pt x="190" y="121"/>
                      </a:lnTo>
                      <a:lnTo>
                        <a:pt x="191" y="121"/>
                      </a:lnTo>
                      <a:lnTo>
                        <a:pt x="192" y="121"/>
                      </a:lnTo>
                      <a:lnTo>
                        <a:pt x="193" y="121"/>
                      </a:lnTo>
                      <a:lnTo>
                        <a:pt x="193" y="122"/>
                      </a:lnTo>
                      <a:lnTo>
                        <a:pt x="194" y="122"/>
                      </a:lnTo>
                      <a:lnTo>
                        <a:pt x="195" y="122"/>
                      </a:lnTo>
                      <a:lnTo>
                        <a:pt x="195" y="123"/>
                      </a:lnTo>
                      <a:lnTo>
                        <a:pt x="196" y="123"/>
                      </a:lnTo>
                      <a:lnTo>
                        <a:pt x="197" y="123"/>
                      </a:lnTo>
                      <a:lnTo>
                        <a:pt x="198" y="123"/>
                      </a:lnTo>
                      <a:lnTo>
                        <a:pt x="199" y="123"/>
                      </a:lnTo>
                      <a:lnTo>
                        <a:pt x="200" y="124"/>
                      </a:lnTo>
                      <a:lnTo>
                        <a:pt x="201" y="124"/>
                      </a:lnTo>
                      <a:lnTo>
                        <a:pt x="202" y="124"/>
                      </a:lnTo>
                      <a:lnTo>
                        <a:pt x="202" y="125"/>
                      </a:lnTo>
                      <a:lnTo>
                        <a:pt x="203" y="125"/>
                      </a:lnTo>
                      <a:lnTo>
                        <a:pt x="203" y="126"/>
                      </a:lnTo>
                      <a:lnTo>
                        <a:pt x="204" y="126"/>
                      </a:lnTo>
                      <a:lnTo>
                        <a:pt x="205" y="127"/>
                      </a:lnTo>
                      <a:lnTo>
                        <a:pt x="205" y="128"/>
                      </a:lnTo>
                      <a:lnTo>
                        <a:pt x="206" y="128"/>
                      </a:lnTo>
                      <a:lnTo>
                        <a:pt x="206" y="129"/>
                      </a:lnTo>
                      <a:lnTo>
                        <a:pt x="206" y="130"/>
                      </a:lnTo>
                      <a:lnTo>
                        <a:pt x="207" y="130"/>
                      </a:lnTo>
                      <a:lnTo>
                        <a:pt x="208" y="130"/>
                      </a:lnTo>
                      <a:lnTo>
                        <a:pt x="208" y="131"/>
                      </a:lnTo>
                      <a:lnTo>
                        <a:pt x="209" y="131"/>
                      </a:lnTo>
                      <a:lnTo>
                        <a:pt x="208" y="132"/>
                      </a:lnTo>
                      <a:lnTo>
                        <a:pt x="208" y="133"/>
                      </a:lnTo>
                      <a:lnTo>
                        <a:pt x="208" y="134"/>
                      </a:lnTo>
                      <a:lnTo>
                        <a:pt x="209" y="134"/>
                      </a:lnTo>
                      <a:lnTo>
                        <a:pt x="209" y="135"/>
                      </a:lnTo>
                      <a:lnTo>
                        <a:pt x="210" y="135"/>
                      </a:lnTo>
                      <a:lnTo>
                        <a:pt x="211" y="136"/>
                      </a:lnTo>
                      <a:lnTo>
                        <a:pt x="211" y="137"/>
                      </a:lnTo>
                      <a:lnTo>
                        <a:pt x="211" y="138"/>
                      </a:lnTo>
                      <a:lnTo>
                        <a:pt x="211" y="139"/>
                      </a:lnTo>
                      <a:lnTo>
                        <a:pt x="211" y="140"/>
                      </a:lnTo>
                      <a:lnTo>
                        <a:pt x="212" y="140"/>
                      </a:lnTo>
                      <a:lnTo>
                        <a:pt x="212" y="141"/>
                      </a:lnTo>
                      <a:lnTo>
                        <a:pt x="213" y="142"/>
                      </a:lnTo>
                      <a:lnTo>
                        <a:pt x="214" y="142"/>
                      </a:lnTo>
                      <a:lnTo>
                        <a:pt x="214" y="143"/>
                      </a:lnTo>
                      <a:lnTo>
                        <a:pt x="215" y="143"/>
                      </a:lnTo>
                      <a:lnTo>
                        <a:pt x="215" y="144"/>
                      </a:lnTo>
                      <a:lnTo>
                        <a:pt x="216" y="144"/>
                      </a:lnTo>
                      <a:lnTo>
                        <a:pt x="217" y="145"/>
                      </a:lnTo>
                      <a:lnTo>
                        <a:pt x="217" y="146"/>
                      </a:lnTo>
                      <a:lnTo>
                        <a:pt x="216" y="146"/>
                      </a:lnTo>
                      <a:lnTo>
                        <a:pt x="216" y="147"/>
                      </a:lnTo>
                      <a:lnTo>
                        <a:pt x="216" y="148"/>
                      </a:lnTo>
                      <a:lnTo>
                        <a:pt x="215" y="149"/>
                      </a:lnTo>
                      <a:lnTo>
                        <a:pt x="216" y="149"/>
                      </a:lnTo>
                      <a:lnTo>
                        <a:pt x="216" y="150"/>
                      </a:lnTo>
                      <a:lnTo>
                        <a:pt x="217" y="151"/>
                      </a:lnTo>
                      <a:lnTo>
                        <a:pt x="218" y="151"/>
                      </a:lnTo>
                      <a:lnTo>
                        <a:pt x="219" y="151"/>
                      </a:lnTo>
                      <a:lnTo>
                        <a:pt x="220" y="151"/>
                      </a:lnTo>
                      <a:lnTo>
                        <a:pt x="220" y="152"/>
                      </a:lnTo>
                      <a:lnTo>
                        <a:pt x="221" y="153"/>
                      </a:lnTo>
                      <a:lnTo>
                        <a:pt x="221" y="154"/>
                      </a:lnTo>
                      <a:lnTo>
                        <a:pt x="222" y="154"/>
                      </a:lnTo>
                      <a:lnTo>
                        <a:pt x="222" y="155"/>
                      </a:lnTo>
                      <a:lnTo>
                        <a:pt x="223" y="155"/>
                      </a:lnTo>
                      <a:lnTo>
                        <a:pt x="223" y="156"/>
                      </a:lnTo>
                      <a:lnTo>
                        <a:pt x="223" y="157"/>
                      </a:lnTo>
                      <a:lnTo>
                        <a:pt x="224" y="157"/>
                      </a:lnTo>
                      <a:lnTo>
                        <a:pt x="224" y="158"/>
                      </a:lnTo>
                      <a:lnTo>
                        <a:pt x="224" y="159"/>
                      </a:lnTo>
                      <a:lnTo>
                        <a:pt x="224" y="160"/>
                      </a:lnTo>
                      <a:lnTo>
                        <a:pt x="224" y="161"/>
                      </a:lnTo>
                      <a:lnTo>
                        <a:pt x="224" y="162"/>
                      </a:lnTo>
                      <a:lnTo>
                        <a:pt x="224" y="163"/>
                      </a:lnTo>
                      <a:lnTo>
                        <a:pt x="224" y="164"/>
                      </a:lnTo>
                      <a:lnTo>
                        <a:pt x="224" y="165"/>
                      </a:lnTo>
                      <a:lnTo>
                        <a:pt x="224" y="166"/>
                      </a:lnTo>
                      <a:lnTo>
                        <a:pt x="224" y="167"/>
                      </a:lnTo>
                      <a:lnTo>
                        <a:pt x="224" y="168"/>
                      </a:lnTo>
                      <a:lnTo>
                        <a:pt x="223" y="168"/>
                      </a:lnTo>
                      <a:lnTo>
                        <a:pt x="223" y="169"/>
                      </a:lnTo>
                      <a:lnTo>
                        <a:pt x="223" y="170"/>
                      </a:lnTo>
                      <a:lnTo>
                        <a:pt x="223" y="171"/>
                      </a:lnTo>
                      <a:lnTo>
                        <a:pt x="224" y="171"/>
                      </a:lnTo>
                      <a:lnTo>
                        <a:pt x="224" y="172"/>
                      </a:lnTo>
                      <a:lnTo>
                        <a:pt x="224" y="173"/>
                      </a:lnTo>
                      <a:lnTo>
                        <a:pt x="224" y="172"/>
                      </a:lnTo>
                      <a:lnTo>
                        <a:pt x="225" y="172"/>
                      </a:lnTo>
                      <a:lnTo>
                        <a:pt x="226" y="172"/>
                      </a:lnTo>
                      <a:lnTo>
                        <a:pt x="227" y="172"/>
                      </a:lnTo>
                      <a:lnTo>
                        <a:pt x="228" y="172"/>
                      </a:lnTo>
                      <a:lnTo>
                        <a:pt x="229" y="172"/>
                      </a:lnTo>
                      <a:lnTo>
                        <a:pt x="230" y="172"/>
                      </a:lnTo>
                      <a:lnTo>
                        <a:pt x="230" y="173"/>
                      </a:lnTo>
                      <a:lnTo>
                        <a:pt x="230" y="174"/>
                      </a:lnTo>
                      <a:lnTo>
                        <a:pt x="230" y="175"/>
                      </a:lnTo>
                      <a:lnTo>
                        <a:pt x="231" y="175"/>
                      </a:lnTo>
                      <a:lnTo>
                        <a:pt x="232" y="175"/>
                      </a:lnTo>
                      <a:lnTo>
                        <a:pt x="232" y="176"/>
                      </a:lnTo>
                      <a:lnTo>
                        <a:pt x="232" y="177"/>
                      </a:lnTo>
                      <a:lnTo>
                        <a:pt x="232" y="178"/>
                      </a:lnTo>
                      <a:lnTo>
                        <a:pt x="232" y="179"/>
                      </a:lnTo>
                      <a:lnTo>
                        <a:pt x="232" y="180"/>
                      </a:lnTo>
                      <a:lnTo>
                        <a:pt x="233" y="180"/>
                      </a:lnTo>
                      <a:lnTo>
                        <a:pt x="234" y="181"/>
                      </a:lnTo>
                      <a:lnTo>
                        <a:pt x="235" y="180"/>
                      </a:lnTo>
                      <a:lnTo>
                        <a:pt x="236" y="180"/>
                      </a:lnTo>
                      <a:lnTo>
                        <a:pt x="237" y="181"/>
                      </a:lnTo>
                      <a:lnTo>
                        <a:pt x="238" y="181"/>
                      </a:lnTo>
                      <a:lnTo>
                        <a:pt x="239" y="181"/>
                      </a:lnTo>
                      <a:lnTo>
                        <a:pt x="240" y="181"/>
                      </a:lnTo>
                      <a:lnTo>
                        <a:pt x="241" y="181"/>
                      </a:lnTo>
                      <a:lnTo>
                        <a:pt x="241" y="182"/>
                      </a:lnTo>
                      <a:lnTo>
                        <a:pt x="242" y="182"/>
                      </a:lnTo>
                      <a:lnTo>
                        <a:pt x="243" y="181"/>
                      </a:lnTo>
                      <a:lnTo>
                        <a:pt x="244" y="181"/>
                      </a:lnTo>
                      <a:lnTo>
                        <a:pt x="244" y="182"/>
                      </a:lnTo>
                      <a:lnTo>
                        <a:pt x="245" y="183"/>
                      </a:lnTo>
                      <a:lnTo>
                        <a:pt x="246" y="183"/>
                      </a:lnTo>
                      <a:lnTo>
                        <a:pt x="247" y="183"/>
                      </a:lnTo>
                      <a:lnTo>
                        <a:pt x="247" y="184"/>
                      </a:lnTo>
                      <a:lnTo>
                        <a:pt x="247" y="185"/>
                      </a:lnTo>
                      <a:lnTo>
                        <a:pt x="247" y="186"/>
                      </a:lnTo>
                      <a:lnTo>
                        <a:pt x="248" y="187"/>
                      </a:lnTo>
                      <a:lnTo>
                        <a:pt x="248" y="188"/>
                      </a:lnTo>
                      <a:lnTo>
                        <a:pt x="249" y="188"/>
                      </a:lnTo>
                      <a:lnTo>
                        <a:pt x="249" y="189"/>
                      </a:lnTo>
                      <a:lnTo>
                        <a:pt x="249" y="190"/>
                      </a:lnTo>
                      <a:lnTo>
                        <a:pt x="250" y="190"/>
                      </a:lnTo>
                      <a:lnTo>
                        <a:pt x="250" y="191"/>
                      </a:lnTo>
                      <a:lnTo>
                        <a:pt x="250" y="192"/>
                      </a:lnTo>
                      <a:lnTo>
                        <a:pt x="251" y="192"/>
                      </a:lnTo>
                    </a:path>
                  </a:pathLst>
                </a:custGeom>
                <a:solidFill>
                  <a:srgbClr val="C00000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52" name="Freeform 151">
                  <a:extLst>
                    <a:ext uri="{FF2B5EF4-FFF2-40B4-BE49-F238E27FC236}">
                      <a16:creationId xmlns:a16="http://schemas.microsoft.com/office/drawing/2014/main" id="{91F90797-05E6-4B57-8290-1A05A82EC6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68463" y="3260725"/>
                  <a:ext cx="492125" cy="436563"/>
                </a:xfrm>
                <a:custGeom>
                  <a:avLst/>
                  <a:gdLst>
                    <a:gd name="T0" fmla="*/ 4 w 310"/>
                    <a:gd name="T1" fmla="*/ 46 h 275"/>
                    <a:gd name="T2" fmla="*/ 14 w 310"/>
                    <a:gd name="T3" fmla="*/ 38 h 275"/>
                    <a:gd name="T4" fmla="*/ 25 w 310"/>
                    <a:gd name="T5" fmla="*/ 28 h 275"/>
                    <a:gd name="T6" fmla="*/ 37 w 310"/>
                    <a:gd name="T7" fmla="*/ 29 h 275"/>
                    <a:gd name="T8" fmla="*/ 47 w 310"/>
                    <a:gd name="T9" fmla="*/ 24 h 275"/>
                    <a:gd name="T10" fmla="*/ 59 w 310"/>
                    <a:gd name="T11" fmla="*/ 28 h 275"/>
                    <a:gd name="T12" fmla="*/ 67 w 310"/>
                    <a:gd name="T13" fmla="*/ 37 h 275"/>
                    <a:gd name="T14" fmla="*/ 80 w 310"/>
                    <a:gd name="T15" fmla="*/ 44 h 275"/>
                    <a:gd name="T16" fmla="*/ 91 w 310"/>
                    <a:gd name="T17" fmla="*/ 41 h 275"/>
                    <a:gd name="T18" fmla="*/ 102 w 310"/>
                    <a:gd name="T19" fmla="*/ 46 h 275"/>
                    <a:gd name="T20" fmla="*/ 114 w 310"/>
                    <a:gd name="T21" fmla="*/ 46 h 275"/>
                    <a:gd name="T22" fmla="*/ 119 w 310"/>
                    <a:gd name="T23" fmla="*/ 40 h 275"/>
                    <a:gd name="T24" fmla="*/ 134 w 310"/>
                    <a:gd name="T25" fmla="*/ 57 h 275"/>
                    <a:gd name="T26" fmla="*/ 145 w 310"/>
                    <a:gd name="T27" fmla="*/ 40 h 275"/>
                    <a:gd name="T28" fmla="*/ 180 w 310"/>
                    <a:gd name="T29" fmla="*/ 38 h 275"/>
                    <a:gd name="T30" fmla="*/ 189 w 310"/>
                    <a:gd name="T31" fmla="*/ 33 h 275"/>
                    <a:gd name="T32" fmla="*/ 198 w 310"/>
                    <a:gd name="T33" fmla="*/ 27 h 275"/>
                    <a:gd name="T34" fmla="*/ 208 w 310"/>
                    <a:gd name="T35" fmla="*/ 22 h 275"/>
                    <a:gd name="T36" fmla="*/ 219 w 310"/>
                    <a:gd name="T37" fmla="*/ 19 h 275"/>
                    <a:gd name="T38" fmla="*/ 228 w 310"/>
                    <a:gd name="T39" fmla="*/ 22 h 275"/>
                    <a:gd name="T40" fmla="*/ 238 w 310"/>
                    <a:gd name="T41" fmla="*/ 28 h 275"/>
                    <a:gd name="T42" fmla="*/ 244 w 310"/>
                    <a:gd name="T43" fmla="*/ 24 h 275"/>
                    <a:gd name="T44" fmla="*/ 242 w 310"/>
                    <a:gd name="T45" fmla="*/ 13 h 275"/>
                    <a:gd name="T46" fmla="*/ 250 w 310"/>
                    <a:gd name="T47" fmla="*/ 8 h 275"/>
                    <a:gd name="T48" fmla="*/ 263 w 310"/>
                    <a:gd name="T49" fmla="*/ 7 h 275"/>
                    <a:gd name="T50" fmla="*/ 300 w 310"/>
                    <a:gd name="T51" fmla="*/ 44 h 275"/>
                    <a:gd name="T52" fmla="*/ 303 w 310"/>
                    <a:gd name="T53" fmla="*/ 56 h 275"/>
                    <a:gd name="T54" fmla="*/ 303 w 310"/>
                    <a:gd name="T55" fmla="*/ 69 h 275"/>
                    <a:gd name="T56" fmla="*/ 308 w 310"/>
                    <a:gd name="T57" fmla="*/ 81 h 275"/>
                    <a:gd name="T58" fmla="*/ 306 w 310"/>
                    <a:gd name="T59" fmla="*/ 94 h 275"/>
                    <a:gd name="T60" fmla="*/ 297 w 310"/>
                    <a:gd name="T61" fmla="*/ 104 h 275"/>
                    <a:gd name="T62" fmla="*/ 293 w 310"/>
                    <a:gd name="T63" fmla="*/ 114 h 275"/>
                    <a:gd name="T64" fmla="*/ 287 w 310"/>
                    <a:gd name="T65" fmla="*/ 125 h 275"/>
                    <a:gd name="T66" fmla="*/ 280 w 310"/>
                    <a:gd name="T67" fmla="*/ 133 h 275"/>
                    <a:gd name="T68" fmla="*/ 276 w 310"/>
                    <a:gd name="T69" fmla="*/ 145 h 275"/>
                    <a:gd name="T70" fmla="*/ 267 w 310"/>
                    <a:gd name="T71" fmla="*/ 151 h 275"/>
                    <a:gd name="T72" fmla="*/ 261 w 310"/>
                    <a:gd name="T73" fmla="*/ 159 h 275"/>
                    <a:gd name="T74" fmla="*/ 253 w 310"/>
                    <a:gd name="T75" fmla="*/ 169 h 275"/>
                    <a:gd name="T76" fmla="*/ 238 w 310"/>
                    <a:gd name="T77" fmla="*/ 245 h 275"/>
                    <a:gd name="T78" fmla="*/ 232 w 310"/>
                    <a:gd name="T79" fmla="*/ 250 h 275"/>
                    <a:gd name="T80" fmla="*/ 227 w 310"/>
                    <a:gd name="T81" fmla="*/ 240 h 275"/>
                    <a:gd name="T82" fmla="*/ 227 w 310"/>
                    <a:gd name="T83" fmla="*/ 230 h 275"/>
                    <a:gd name="T84" fmla="*/ 218 w 310"/>
                    <a:gd name="T85" fmla="*/ 227 h 275"/>
                    <a:gd name="T86" fmla="*/ 210 w 310"/>
                    <a:gd name="T87" fmla="*/ 232 h 275"/>
                    <a:gd name="T88" fmla="*/ 201 w 310"/>
                    <a:gd name="T89" fmla="*/ 238 h 275"/>
                    <a:gd name="T90" fmla="*/ 198 w 310"/>
                    <a:gd name="T91" fmla="*/ 248 h 275"/>
                    <a:gd name="T92" fmla="*/ 194 w 310"/>
                    <a:gd name="T93" fmla="*/ 256 h 275"/>
                    <a:gd name="T94" fmla="*/ 183 w 310"/>
                    <a:gd name="T95" fmla="*/ 261 h 275"/>
                    <a:gd name="T96" fmla="*/ 181 w 310"/>
                    <a:gd name="T97" fmla="*/ 256 h 275"/>
                    <a:gd name="T98" fmla="*/ 173 w 310"/>
                    <a:gd name="T99" fmla="*/ 253 h 275"/>
                    <a:gd name="T100" fmla="*/ 164 w 310"/>
                    <a:gd name="T101" fmla="*/ 253 h 275"/>
                    <a:gd name="T102" fmla="*/ 155 w 310"/>
                    <a:gd name="T103" fmla="*/ 258 h 275"/>
                    <a:gd name="T104" fmla="*/ 146 w 310"/>
                    <a:gd name="T105" fmla="*/ 261 h 275"/>
                    <a:gd name="T106" fmla="*/ 137 w 310"/>
                    <a:gd name="T107" fmla="*/ 265 h 275"/>
                    <a:gd name="T108" fmla="*/ 126 w 310"/>
                    <a:gd name="T109" fmla="*/ 267 h 275"/>
                    <a:gd name="T110" fmla="*/ 118 w 310"/>
                    <a:gd name="T111" fmla="*/ 261 h 275"/>
                    <a:gd name="T112" fmla="*/ 113 w 310"/>
                    <a:gd name="T113" fmla="*/ 270 h 275"/>
                    <a:gd name="T114" fmla="*/ 104 w 310"/>
                    <a:gd name="T115" fmla="*/ 274 h 275"/>
                    <a:gd name="T116" fmla="*/ 94 w 310"/>
                    <a:gd name="T117" fmla="*/ 268 h 275"/>
                    <a:gd name="T118" fmla="*/ 85 w 310"/>
                    <a:gd name="T119" fmla="*/ 184 h 275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310"/>
                    <a:gd name="T181" fmla="*/ 0 h 275"/>
                    <a:gd name="T182" fmla="*/ 310 w 310"/>
                    <a:gd name="T183" fmla="*/ 275 h 275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310" h="275">
                      <a:moveTo>
                        <a:pt x="76" y="148"/>
                      </a:moveTo>
                      <a:lnTo>
                        <a:pt x="76" y="147"/>
                      </a:lnTo>
                      <a:lnTo>
                        <a:pt x="75" y="145"/>
                      </a:lnTo>
                      <a:lnTo>
                        <a:pt x="74" y="144"/>
                      </a:lnTo>
                      <a:lnTo>
                        <a:pt x="59" y="127"/>
                      </a:lnTo>
                      <a:lnTo>
                        <a:pt x="0" y="51"/>
                      </a:lnTo>
                      <a:lnTo>
                        <a:pt x="1" y="51"/>
                      </a:lnTo>
                      <a:lnTo>
                        <a:pt x="1" y="50"/>
                      </a:lnTo>
                      <a:lnTo>
                        <a:pt x="2" y="50"/>
                      </a:lnTo>
                      <a:lnTo>
                        <a:pt x="2" y="49"/>
                      </a:lnTo>
                      <a:lnTo>
                        <a:pt x="2" y="48"/>
                      </a:lnTo>
                      <a:lnTo>
                        <a:pt x="2" y="47"/>
                      </a:lnTo>
                      <a:lnTo>
                        <a:pt x="3" y="47"/>
                      </a:lnTo>
                      <a:lnTo>
                        <a:pt x="3" y="46"/>
                      </a:lnTo>
                      <a:lnTo>
                        <a:pt x="4" y="46"/>
                      </a:lnTo>
                      <a:lnTo>
                        <a:pt x="5" y="46"/>
                      </a:lnTo>
                      <a:lnTo>
                        <a:pt x="6" y="46"/>
                      </a:lnTo>
                      <a:lnTo>
                        <a:pt x="6" y="45"/>
                      </a:lnTo>
                      <a:lnTo>
                        <a:pt x="7" y="45"/>
                      </a:lnTo>
                      <a:lnTo>
                        <a:pt x="8" y="45"/>
                      </a:lnTo>
                      <a:lnTo>
                        <a:pt x="9" y="45"/>
                      </a:lnTo>
                      <a:lnTo>
                        <a:pt x="9" y="44"/>
                      </a:lnTo>
                      <a:lnTo>
                        <a:pt x="9" y="43"/>
                      </a:lnTo>
                      <a:lnTo>
                        <a:pt x="9" y="42"/>
                      </a:lnTo>
                      <a:lnTo>
                        <a:pt x="10" y="41"/>
                      </a:lnTo>
                      <a:lnTo>
                        <a:pt x="11" y="41"/>
                      </a:lnTo>
                      <a:lnTo>
                        <a:pt x="12" y="40"/>
                      </a:lnTo>
                      <a:lnTo>
                        <a:pt x="13" y="40"/>
                      </a:lnTo>
                      <a:lnTo>
                        <a:pt x="13" y="39"/>
                      </a:lnTo>
                      <a:lnTo>
                        <a:pt x="14" y="38"/>
                      </a:lnTo>
                      <a:lnTo>
                        <a:pt x="16" y="37"/>
                      </a:lnTo>
                      <a:lnTo>
                        <a:pt x="17" y="36"/>
                      </a:lnTo>
                      <a:lnTo>
                        <a:pt x="17" y="35"/>
                      </a:lnTo>
                      <a:lnTo>
                        <a:pt x="17" y="34"/>
                      </a:lnTo>
                      <a:lnTo>
                        <a:pt x="18" y="34"/>
                      </a:lnTo>
                      <a:lnTo>
                        <a:pt x="18" y="33"/>
                      </a:lnTo>
                      <a:lnTo>
                        <a:pt x="19" y="33"/>
                      </a:lnTo>
                      <a:lnTo>
                        <a:pt x="19" y="32"/>
                      </a:lnTo>
                      <a:lnTo>
                        <a:pt x="20" y="32"/>
                      </a:lnTo>
                      <a:lnTo>
                        <a:pt x="21" y="32"/>
                      </a:lnTo>
                      <a:lnTo>
                        <a:pt x="22" y="32"/>
                      </a:lnTo>
                      <a:lnTo>
                        <a:pt x="23" y="31"/>
                      </a:lnTo>
                      <a:lnTo>
                        <a:pt x="23" y="30"/>
                      </a:lnTo>
                      <a:lnTo>
                        <a:pt x="25" y="29"/>
                      </a:lnTo>
                      <a:lnTo>
                        <a:pt x="25" y="28"/>
                      </a:lnTo>
                      <a:lnTo>
                        <a:pt x="26" y="28"/>
                      </a:lnTo>
                      <a:lnTo>
                        <a:pt x="27" y="28"/>
                      </a:lnTo>
                      <a:lnTo>
                        <a:pt x="28" y="28"/>
                      </a:lnTo>
                      <a:lnTo>
                        <a:pt x="29" y="28"/>
                      </a:lnTo>
                      <a:lnTo>
                        <a:pt x="30" y="29"/>
                      </a:lnTo>
                      <a:lnTo>
                        <a:pt x="30" y="28"/>
                      </a:lnTo>
                      <a:lnTo>
                        <a:pt x="31" y="28"/>
                      </a:lnTo>
                      <a:lnTo>
                        <a:pt x="32" y="28"/>
                      </a:lnTo>
                      <a:lnTo>
                        <a:pt x="33" y="28"/>
                      </a:lnTo>
                      <a:lnTo>
                        <a:pt x="34" y="28"/>
                      </a:lnTo>
                      <a:lnTo>
                        <a:pt x="35" y="28"/>
                      </a:lnTo>
                      <a:lnTo>
                        <a:pt x="36" y="28"/>
                      </a:lnTo>
                      <a:lnTo>
                        <a:pt x="37" y="29"/>
                      </a:lnTo>
                      <a:lnTo>
                        <a:pt x="38" y="28"/>
                      </a:lnTo>
                      <a:lnTo>
                        <a:pt x="39" y="28"/>
                      </a:lnTo>
                      <a:lnTo>
                        <a:pt x="40" y="28"/>
                      </a:lnTo>
                      <a:lnTo>
                        <a:pt x="41" y="28"/>
                      </a:lnTo>
                      <a:lnTo>
                        <a:pt x="42" y="28"/>
                      </a:lnTo>
                      <a:lnTo>
                        <a:pt x="43" y="28"/>
                      </a:lnTo>
                      <a:lnTo>
                        <a:pt x="44" y="28"/>
                      </a:lnTo>
                      <a:lnTo>
                        <a:pt x="45" y="28"/>
                      </a:lnTo>
                      <a:lnTo>
                        <a:pt x="45" y="27"/>
                      </a:lnTo>
                      <a:lnTo>
                        <a:pt x="46" y="26"/>
                      </a:lnTo>
                      <a:lnTo>
                        <a:pt x="46" y="25"/>
                      </a:lnTo>
                      <a:lnTo>
                        <a:pt x="47" y="25"/>
                      </a:lnTo>
                      <a:lnTo>
                        <a:pt x="47" y="24"/>
                      </a:lnTo>
                      <a:lnTo>
                        <a:pt x="48" y="24"/>
                      </a:lnTo>
                      <a:lnTo>
                        <a:pt x="48" y="25"/>
                      </a:lnTo>
                      <a:lnTo>
                        <a:pt x="49" y="25"/>
                      </a:lnTo>
                      <a:lnTo>
                        <a:pt x="50" y="25"/>
                      </a:lnTo>
                      <a:lnTo>
                        <a:pt x="50" y="26"/>
                      </a:lnTo>
                      <a:lnTo>
                        <a:pt x="51" y="26"/>
                      </a:lnTo>
                      <a:lnTo>
                        <a:pt x="52" y="26"/>
                      </a:lnTo>
                      <a:lnTo>
                        <a:pt x="52" y="27"/>
                      </a:lnTo>
                      <a:lnTo>
                        <a:pt x="53" y="28"/>
                      </a:lnTo>
                      <a:lnTo>
                        <a:pt x="54" y="29"/>
                      </a:lnTo>
                      <a:lnTo>
                        <a:pt x="55" y="30"/>
                      </a:lnTo>
                      <a:lnTo>
                        <a:pt x="56" y="30"/>
                      </a:lnTo>
                      <a:lnTo>
                        <a:pt x="57" y="29"/>
                      </a:lnTo>
                      <a:lnTo>
                        <a:pt x="58" y="29"/>
                      </a:lnTo>
                      <a:lnTo>
                        <a:pt x="59" y="28"/>
                      </a:lnTo>
                      <a:lnTo>
                        <a:pt x="60" y="29"/>
                      </a:lnTo>
                      <a:lnTo>
                        <a:pt x="60" y="30"/>
                      </a:lnTo>
                      <a:lnTo>
                        <a:pt x="61" y="30"/>
                      </a:lnTo>
                      <a:lnTo>
                        <a:pt x="61" y="31"/>
                      </a:lnTo>
                      <a:lnTo>
                        <a:pt x="62" y="31"/>
                      </a:lnTo>
                      <a:lnTo>
                        <a:pt x="62" y="32"/>
                      </a:lnTo>
                      <a:lnTo>
                        <a:pt x="63" y="32"/>
                      </a:lnTo>
                      <a:lnTo>
                        <a:pt x="64" y="32"/>
                      </a:lnTo>
                      <a:lnTo>
                        <a:pt x="64" y="33"/>
                      </a:lnTo>
                      <a:lnTo>
                        <a:pt x="65" y="33"/>
                      </a:lnTo>
                      <a:lnTo>
                        <a:pt x="65" y="34"/>
                      </a:lnTo>
                      <a:lnTo>
                        <a:pt x="65" y="35"/>
                      </a:lnTo>
                      <a:lnTo>
                        <a:pt x="66" y="36"/>
                      </a:lnTo>
                      <a:lnTo>
                        <a:pt x="66" y="37"/>
                      </a:lnTo>
                      <a:lnTo>
                        <a:pt x="67" y="37"/>
                      </a:lnTo>
                      <a:lnTo>
                        <a:pt x="68" y="37"/>
                      </a:lnTo>
                      <a:lnTo>
                        <a:pt x="69" y="38"/>
                      </a:lnTo>
                      <a:lnTo>
                        <a:pt x="70" y="38"/>
                      </a:lnTo>
                      <a:lnTo>
                        <a:pt x="71" y="39"/>
                      </a:lnTo>
                      <a:lnTo>
                        <a:pt x="72" y="40"/>
                      </a:lnTo>
                      <a:lnTo>
                        <a:pt x="73" y="40"/>
                      </a:lnTo>
                      <a:lnTo>
                        <a:pt x="74" y="40"/>
                      </a:lnTo>
                      <a:lnTo>
                        <a:pt x="75" y="40"/>
                      </a:lnTo>
                      <a:lnTo>
                        <a:pt x="76" y="41"/>
                      </a:lnTo>
                      <a:lnTo>
                        <a:pt x="77" y="42"/>
                      </a:lnTo>
                      <a:lnTo>
                        <a:pt x="78" y="42"/>
                      </a:lnTo>
                      <a:lnTo>
                        <a:pt x="78" y="43"/>
                      </a:lnTo>
                      <a:lnTo>
                        <a:pt x="78" y="44"/>
                      </a:lnTo>
                      <a:lnTo>
                        <a:pt x="79" y="44"/>
                      </a:lnTo>
                      <a:lnTo>
                        <a:pt x="80" y="44"/>
                      </a:lnTo>
                      <a:lnTo>
                        <a:pt x="80" y="43"/>
                      </a:lnTo>
                      <a:lnTo>
                        <a:pt x="81" y="42"/>
                      </a:lnTo>
                      <a:lnTo>
                        <a:pt x="81" y="41"/>
                      </a:lnTo>
                      <a:lnTo>
                        <a:pt x="81" y="40"/>
                      </a:lnTo>
                      <a:lnTo>
                        <a:pt x="82" y="40"/>
                      </a:lnTo>
                      <a:lnTo>
                        <a:pt x="83" y="41"/>
                      </a:lnTo>
                      <a:lnTo>
                        <a:pt x="84" y="41"/>
                      </a:lnTo>
                      <a:lnTo>
                        <a:pt x="85" y="40"/>
                      </a:lnTo>
                      <a:lnTo>
                        <a:pt x="86" y="40"/>
                      </a:lnTo>
                      <a:lnTo>
                        <a:pt x="87" y="40"/>
                      </a:lnTo>
                      <a:lnTo>
                        <a:pt x="87" y="39"/>
                      </a:lnTo>
                      <a:lnTo>
                        <a:pt x="88" y="39"/>
                      </a:lnTo>
                      <a:lnTo>
                        <a:pt x="89" y="40"/>
                      </a:lnTo>
                      <a:lnTo>
                        <a:pt x="90" y="40"/>
                      </a:lnTo>
                      <a:lnTo>
                        <a:pt x="91" y="41"/>
                      </a:lnTo>
                      <a:lnTo>
                        <a:pt x="92" y="41"/>
                      </a:lnTo>
                      <a:lnTo>
                        <a:pt x="92" y="42"/>
                      </a:lnTo>
                      <a:lnTo>
                        <a:pt x="93" y="42"/>
                      </a:lnTo>
                      <a:lnTo>
                        <a:pt x="93" y="43"/>
                      </a:lnTo>
                      <a:lnTo>
                        <a:pt x="94" y="44"/>
                      </a:lnTo>
                      <a:lnTo>
                        <a:pt x="95" y="44"/>
                      </a:lnTo>
                      <a:lnTo>
                        <a:pt x="95" y="45"/>
                      </a:lnTo>
                      <a:lnTo>
                        <a:pt x="96" y="45"/>
                      </a:lnTo>
                      <a:lnTo>
                        <a:pt x="97" y="45"/>
                      </a:lnTo>
                      <a:lnTo>
                        <a:pt x="98" y="45"/>
                      </a:lnTo>
                      <a:lnTo>
                        <a:pt x="99" y="44"/>
                      </a:lnTo>
                      <a:lnTo>
                        <a:pt x="99" y="43"/>
                      </a:lnTo>
                      <a:lnTo>
                        <a:pt x="100" y="44"/>
                      </a:lnTo>
                      <a:lnTo>
                        <a:pt x="100" y="45"/>
                      </a:lnTo>
                      <a:lnTo>
                        <a:pt x="101" y="46"/>
                      </a:lnTo>
                      <a:lnTo>
                        <a:pt x="102" y="46"/>
                      </a:lnTo>
                      <a:lnTo>
                        <a:pt x="103" y="46"/>
                      </a:lnTo>
                      <a:lnTo>
                        <a:pt x="104" y="46"/>
                      </a:lnTo>
                      <a:lnTo>
                        <a:pt x="105" y="47"/>
                      </a:lnTo>
                      <a:lnTo>
                        <a:pt x="105" y="46"/>
                      </a:lnTo>
                      <a:lnTo>
                        <a:pt x="105" y="47"/>
                      </a:lnTo>
                      <a:lnTo>
                        <a:pt x="106" y="47"/>
                      </a:lnTo>
                      <a:lnTo>
                        <a:pt x="107" y="47"/>
                      </a:lnTo>
                      <a:lnTo>
                        <a:pt x="108" y="47"/>
                      </a:lnTo>
                      <a:lnTo>
                        <a:pt x="108" y="48"/>
                      </a:lnTo>
                      <a:lnTo>
                        <a:pt x="109" y="48"/>
                      </a:lnTo>
                      <a:lnTo>
                        <a:pt x="110" y="48"/>
                      </a:lnTo>
                      <a:lnTo>
                        <a:pt x="110" y="49"/>
                      </a:lnTo>
                      <a:lnTo>
                        <a:pt x="111" y="49"/>
                      </a:lnTo>
                      <a:lnTo>
                        <a:pt x="112" y="49"/>
                      </a:lnTo>
                      <a:lnTo>
                        <a:pt x="112" y="48"/>
                      </a:lnTo>
                      <a:lnTo>
                        <a:pt x="113" y="47"/>
                      </a:lnTo>
                      <a:lnTo>
                        <a:pt x="114" y="46"/>
                      </a:lnTo>
                      <a:lnTo>
                        <a:pt x="114" y="45"/>
                      </a:lnTo>
                      <a:lnTo>
                        <a:pt x="114" y="44"/>
                      </a:lnTo>
                      <a:lnTo>
                        <a:pt x="115" y="44"/>
                      </a:lnTo>
                      <a:lnTo>
                        <a:pt x="115" y="43"/>
                      </a:lnTo>
                      <a:lnTo>
                        <a:pt x="116" y="43"/>
                      </a:lnTo>
                      <a:lnTo>
                        <a:pt x="116" y="44"/>
                      </a:lnTo>
                      <a:lnTo>
                        <a:pt x="117" y="45"/>
                      </a:lnTo>
                      <a:lnTo>
                        <a:pt x="117" y="44"/>
                      </a:lnTo>
                      <a:lnTo>
                        <a:pt x="118" y="44"/>
                      </a:lnTo>
                      <a:lnTo>
                        <a:pt x="118" y="43"/>
                      </a:lnTo>
                      <a:lnTo>
                        <a:pt x="118" y="42"/>
                      </a:lnTo>
                      <a:lnTo>
                        <a:pt x="118" y="41"/>
                      </a:lnTo>
                      <a:lnTo>
                        <a:pt x="118" y="40"/>
                      </a:lnTo>
                      <a:lnTo>
                        <a:pt x="119" y="40"/>
                      </a:lnTo>
                      <a:lnTo>
                        <a:pt x="120" y="40"/>
                      </a:lnTo>
                      <a:lnTo>
                        <a:pt x="121" y="39"/>
                      </a:lnTo>
                      <a:lnTo>
                        <a:pt x="121" y="40"/>
                      </a:lnTo>
                      <a:lnTo>
                        <a:pt x="127" y="40"/>
                      </a:lnTo>
                      <a:lnTo>
                        <a:pt x="126" y="42"/>
                      </a:lnTo>
                      <a:lnTo>
                        <a:pt x="128" y="42"/>
                      </a:lnTo>
                      <a:lnTo>
                        <a:pt x="129" y="46"/>
                      </a:lnTo>
                      <a:lnTo>
                        <a:pt x="130" y="50"/>
                      </a:lnTo>
                      <a:lnTo>
                        <a:pt x="128" y="51"/>
                      </a:lnTo>
                      <a:lnTo>
                        <a:pt x="129" y="52"/>
                      </a:lnTo>
                      <a:lnTo>
                        <a:pt x="127" y="54"/>
                      </a:lnTo>
                      <a:lnTo>
                        <a:pt x="129" y="56"/>
                      </a:lnTo>
                      <a:lnTo>
                        <a:pt x="132" y="56"/>
                      </a:lnTo>
                      <a:lnTo>
                        <a:pt x="133" y="57"/>
                      </a:lnTo>
                      <a:lnTo>
                        <a:pt x="134" y="57"/>
                      </a:lnTo>
                      <a:lnTo>
                        <a:pt x="136" y="62"/>
                      </a:lnTo>
                      <a:lnTo>
                        <a:pt x="134" y="57"/>
                      </a:lnTo>
                      <a:lnTo>
                        <a:pt x="135" y="57"/>
                      </a:lnTo>
                      <a:lnTo>
                        <a:pt x="138" y="57"/>
                      </a:lnTo>
                      <a:lnTo>
                        <a:pt x="139" y="46"/>
                      </a:lnTo>
                      <a:lnTo>
                        <a:pt x="134" y="46"/>
                      </a:lnTo>
                      <a:lnTo>
                        <a:pt x="135" y="46"/>
                      </a:lnTo>
                      <a:lnTo>
                        <a:pt x="134" y="46"/>
                      </a:lnTo>
                      <a:lnTo>
                        <a:pt x="134" y="45"/>
                      </a:lnTo>
                      <a:lnTo>
                        <a:pt x="134" y="44"/>
                      </a:lnTo>
                      <a:lnTo>
                        <a:pt x="134" y="43"/>
                      </a:lnTo>
                      <a:lnTo>
                        <a:pt x="135" y="43"/>
                      </a:lnTo>
                      <a:lnTo>
                        <a:pt x="135" y="42"/>
                      </a:lnTo>
                      <a:lnTo>
                        <a:pt x="135" y="41"/>
                      </a:lnTo>
                      <a:lnTo>
                        <a:pt x="135" y="40"/>
                      </a:lnTo>
                      <a:lnTo>
                        <a:pt x="140" y="40"/>
                      </a:lnTo>
                      <a:lnTo>
                        <a:pt x="142" y="40"/>
                      </a:lnTo>
                      <a:lnTo>
                        <a:pt x="145" y="40"/>
                      </a:lnTo>
                      <a:lnTo>
                        <a:pt x="147" y="41"/>
                      </a:lnTo>
                      <a:lnTo>
                        <a:pt x="148" y="41"/>
                      </a:lnTo>
                      <a:lnTo>
                        <a:pt x="148" y="40"/>
                      </a:lnTo>
                      <a:lnTo>
                        <a:pt x="151" y="40"/>
                      </a:lnTo>
                      <a:lnTo>
                        <a:pt x="154" y="40"/>
                      </a:lnTo>
                      <a:lnTo>
                        <a:pt x="158" y="40"/>
                      </a:lnTo>
                      <a:lnTo>
                        <a:pt x="161" y="40"/>
                      </a:lnTo>
                      <a:lnTo>
                        <a:pt x="163" y="40"/>
                      </a:lnTo>
                      <a:lnTo>
                        <a:pt x="168" y="40"/>
                      </a:lnTo>
                      <a:lnTo>
                        <a:pt x="170" y="40"/>
                      </a:lnTo>
                      <a:lnTo>
                        <a:pt x="173" y="40"/>
                      </a:lnTo>
                      <a:lnTo>
                        <a:pt x="177" y="40"/>
                      </a:lnTo>
                      <a:lnTo>
                        <a:pt x="178" y="40"/>
                      </a:lnTo>
                      <a:lnTo>
                        <a:pt x="179" y="39"/>
                      </a:lnTo>
                      <a:lnTo>
                        <a:pt x="180" y="38"/>
                      </a:lnTo>
                      <a:lnTo>
                        <a:pt x="181" y="38"/>
                      </a:lnTo>
                      <a:lnTo>
                        <a:pt x="181" y="37"/>
                      </a:lnTo>
                      <a:lnTo>
                        <a:pt x="182" y="37"/>
                      </a:lnTo>
                      <a:lnTo>
                        <a:pt x="182" y="36"/>
                      </a:lnTo>
                      <a:lnTo>
                        <a:pt x="183" y="36"/>
                      </a:lnTo>
                      <a:lnTo>
                        <a:pt x="184" y="36"/>
                      </a:lnTo>
                      <a:lnTo>
                        <a:pt x="185" y="37"/>
                      </a:lnTo>
                      <a:lnTo>
                        <a:pt x="186" y="37"/>
                      </a:lnTo>
                      <a:lnTo>
                        <a:pt x="186" y="36"/>
                      </a:lnTo>
                      <a:lnTo>
                        <a:pt x="187" y="36"/>
                      </a:lnTo>
                      <a:lnTo>
                        <a:pt x="187" y="35"/>
                      </a:lnTo>
                      <a:lnTo>
                        <a:pt x="187" y="34"/>
                      </a:lnTo>
                      <a:lnTo>
                        <a:pt x="188" y="34"/>
                      </a:lnTo>
                      <a:lnTo>
                        <a:pt x="188" y="33"/>
                      </a:lnTo>
                      <a:lnTo>
                        <a:pt x="189" y="33"/>
                      </a:lnTo>
                      <a:lnTo>
                        <a:pt x="189" y="32"/>
                      </a:lnTo>
                      <a:lnTo>
                        <a:pt x="190" y="32"/>
                      </a:lnTo>
                      <a:lnTo>
                        <a:pt x="191" y="32"/>
                      </a:lnTo>
                      <a:lnTo>
                        <a:pt x="191" y="31"/>
                      </a:lnTo>
                      <a:lnTo>
                        <a:pt x="192" y="31"/>
                      </a:lnTo>
                      <a:lnTo>
                        <a:pt x="192" y="30"/>
                      </a:lnTo>
                      <a:lnTo>
                        <a:pt x="192" y="31"/>
                      </a:lnTo>
                      <a:lnTo>
                        <a:pt x="192" y="30"/>
                      </a:lnTo>
                      <a:lnTo>
                        <a:pt x="193" y="30"/>
                      </a:lnTo>
                      <a:lnTo>
                        <a:pt x="193" y="29"/>
                      </a:lnTo>
                      <a:lnTo>
                        <a:pt x="193" y="28"/>
                      </a:lnTo>
                      <a:lnTo>
                        <a:pt x="195" y="28"/>
                      </a:lnTo>
                      <a:lnTo>
                        <a:pt x="196" y="28"/>
                      </a:lnTo>
                      <a:lnTo>
                        <a:pt x="197" y="28"/>
                      </a:lnTo>
                      <a:lnTo>
                        <a:pt x="198" y="28"/>
                      </a:lnTo>
                      <a:lnTo>
                        <a:pt x="198" y="27"/>
                      </a:lnTo>
                      <a:lnTo>
                        <a:pt x="199" y="27"/>
                      </a:lnTo>
                      <a:lnTo>
                        <a:pt x="200" y="27"/>
                      </a:lnTo>
                      <a:lnTo>
                        <a:pt x="201" y="27"/>
                      </a:lnTo>
                      <a:lnTo>
                        <a:pt x="202" y="27"/>
                      </a:lnTo>
                      <a:lnTo>
                        <a:pt x="202" y="26"/>
                      </a:lnTo>
                      <a:lnTo>
                        <a:pt x="203" y="26"/>
                      </a:lnTo>
                      <a:lnTo>
                        <a:pt x="203" y="25"/>
                      </a:lnTo>
                      <a:lnTo>
                        <a:pt x="203" y="24"/>
                      </a:lnTo>
                      <a:lnTo>
                        <a:pt x="203" y="23"/>
                      </a:lnTo>
                      <a:lnTo>
                        <a:pt x="204" y="23"/>
                      </a:lnTo>
                      <a:lnTo>
                        <a:pt x="205" y="23"/>
                      </a:lnTo>
                      <a:lnTo>
                        <a:pt x="205" y="22"/>
                      </a:lnTo>
                      <a:lnTo>
                        <a:pt x="206" y="22"/>
                      </a:lnTo>
                      <a:lnTo>
                        <a:pt x="207" y="22"/>
                      </a:lnTo>
                      <a:lnTo>
                        <a:pt x="208" y="22"/>
                      </a:lnTo>
                      <a:lnTo>
                        <a:pt x="209" y="21"/>
                      </a:lnTo>
                      <a:lnTo>
                        <a:pt x="209" y="20"/>
                      </a:lnTo>
                      <a:lnTo>
                        <a:pt x="210" y="19"/>
                      </a:lnTo>
                      <a:lnTo>
                        <a:pt x="211" y="19"/>
                      </a:lnTo>
                      <a:lnTo>
                        <a:pt x="212" y="18"/>
                      </a:lnTo>
                      <a:lnTo>
                        <a:pt x="213" y="18"/>
                      </a:lnTo>
                      <a:lnTo>
                        <a:pt x="214" y="18"/>
                      </a:lnTo>
                      <a:lnTo>
                        <a:pt x="214" y="19"/>
                      </a:lnTo>
                      <a:lnTo>
                        <a:pt x="215" y="19"/>
                      </a:lnTo>
                      <a:lnTo>
                        <a:pt x="215" y="20"/>
                      </a:lnTo>
                      <a:lnTo>
                        <a:pt x="216" y="20"/>
                      </a:lnTo>
                      <a:lnTo>
                        <a:pt x="217" y="20"/>
                      </a:lnTo>
                      <a:lnTo>
                        <a:pt x="217" y="19"/>
                      </a:lnTo>
                      <a:lnTo>
                        <a:pt x="218" y="19"/>
                      </a:lnTo>
                      <a:lnTo>
                        <a:pt x="219" y="19"/>
                      </a:lnTo>
                      <a:lnTo>
                        <a:pt x="220" y="20"/>
                      </a:lnTo>
                      <a:lnTo>
                        <a:pt x="220" y="21"/>
                      </a:lnTo>
                      <a:lnTo>
                        <a:pt x="221" y="22"/>
                      </a:lnTo>
                      <a:lnTo>
                        <a:pt x="222" y="22"/>
                      </a:lnTo>
                      <a:lnTo>
                        <a:pt x="223" y="22"/>
                      </a:lnTo>
                      <a:lnTo>
                        <a:pt x="223" y="21"/>
                      </a:lnTo>
                      <a:lnTo>
                        <a:pt x="223" y="22"/>
                      </a:lnTo>
                      <a:lnTo>
                        <a:pt x="224" y="22"/>
                      </a:lnTo>
                      <a:lnTo>
                        <a:pt x="225" y="22"/>
                      </a:lnTo>
                      <a:lnTo>
                        <a:pt x="226" y="22"/>
                      </a:lnTo>
                      <a:lnTo>
                        <a:pt x="227" y="22"/>
                      </a:lnTo>
                      <a:lnTo>
                        <a:pt x="228" y="22"/>
                      </a:lnTo>
                      <a:lnTo>
                        <a:pt x="229" y="22"/>
                      </a:lnTo>
                      <a:lnTo>
                        <a:pt x="230" y="22"/>
                      </a:lnTo>
                      <a:lnTo>
                        <a:pt x="231" y="22"/>
                      </a:lnTo>
                      <a:lnTo>
                        <a:pt x="232" y="23"/>
                      </a:lnTo>
                      <a:lnTo>
                        <a:pt x="232" y="24"/>
                      </a:lnTo>
                      <a:lnTo>
                        <a:pt x="233" y="24"/>
                      </a:lnTo>
                      <a:lnTo>
                        <a:pt x="234" y="25"/>
                      </a:lnTo>
                      <a:lnTo>
                        <a:pt x="234" y="26"/>
                      </a:lnTo>
                      <a:lnTo>
                        <a:pt x="234" y="27"/>
                      </a:lnTo>
                      <a:lnTo>
                        <a:pt x="234" y="28"/>
                      </a:lnTo>
                      <a:lnTo>
                        <a:pt x="235" y="28"/>
                      </a:lnTo>
                      <a:lnTo>
                        <a:pt x="236" y="28"/>
                      </a:lnTo>
                      <a:lnTo>
                        <a:pt x="237" y="28"/>
                      </a:lnTo>
                      <a:lnTo>
                        <a:pt x="238" y="28"/>
                      </a:lnTo>
                      <a:lnTo>
                        <a:pt x="239" y="29"/>
                      </a:lnTo>
                      <a:lnTo>
                        <a:pt x="240" y="29"/>
                      </a:lnTo>
                      <a:lnTo>
                        <a:pt x="241" y="30"/>
                      </a:lnTo>
                      <a:lnTo>
                        <a:pt x="242" y="30"/>
                      </a:lnTo>
                      <a:lnTo>
                        <a:pt x="243" y="30"/>
                      </a:lnTo>
                      <a:lnTo>
                        <a:pt x="244" y="30"/>
                      </a:lnTo>
                      <a:lnTo>
                        <a:pt x="247" y="30"/>
                      </a:lnTo>
                      <a:lnTo>
                        <a:pt x="246" y="30"/>
                      </a:lnTo>
                      <a:lnTo>
                        <a:pt x="246" y="29"/>
                      </a:lnTo>
                      <a:lnTo>
                        <a:pt x="245" y="29"/>
                      </a:lnTo>
                      <a:lnTo>
                        <a:pt x="245" y="28"/>
                      </a:lnTo>
                      <a:lnTo>
                        <a:pt x="244" y="28"/>
                      </a:lnTo>
                      <a:lnTo>
                        <a:pt x="244" y="27"/>
                      </a:lnTo>
                      <a:lnTo>
                        <a:pt x="244" y="26"/>
                      </a:lnTo>
                      <a:lnTo>
                        <a:pt x="244" y="25"/>
                      </a:lnTo>
                      <a:lnTo>
                        <a:pt x="244" y="24"/>
                      </a:lnTo>
                      <a:lnTo>
                        <a:pt x="244" y="23"/>
                      </a:lnTo>
                      <a:lnTo>
                        <a:pt x="243" y="22"/>
                      </a:lnTo>
                      <a:lnTo>
                        <a:pt x="242" y="22"/>
                      </a:lnTo>
                      <a:lnTo>
                        <a:pt x="242" y="21"/>
                      </a:lnTo>
                      <a:lnTo>
                        <a:pt x="242" y="20"/>
                      </a:lnTo>
                      <a:lnTo>
                        <a:pt x="242" y="19"/>
                      </a:lnTo>
                      <a:lnTo>
                        <a:pt x="243" y="19"/>
                      </a:lnTo>
                      <a:lnTo>
                        <a:pt x="243" y="18"/>
                      </a:lnTo>
                      <a:lnTo>
                        <a:pt x="242" y="17"/>
                      </a:lnTo>
                      <a:lnTo>
                        <a:pt x="243" y="17"/>
                      </a:lnTo>
                      <a:lnTo>
                        <a:pt x="242" y="17"/>
                      </a:lnTo>
                      <a:lnTo>
                        <a:pt x="242" y="16"/>
                      </a:lnTo>
                      <a:lnTo>
                        <a:pt x="241" y="15"/>
                      </a:lnTo>
                      <a:lnTo>
                        <a:pt x="242" y="15"/>
                      </a:lnTo>
                      <a:lnTo>
                        <a:pt x="242" y="14"/>
                      </a:lnTo>
                      <a:lnTo>
                        <a:pt x="242" y="13"/>
                      </a:lnTo>
                      <a:lnTo>
                        <a:pt x="243" y="13"/>
                      </a:lnTo>
                      <a:lnTo>
                        <a:pt x="243" y="12"/>
                      </a:lnTo>
                      <a:lnTo>
                        <a:pt x="243" y="11"/>
                      </a:lnTo>
                      <a:lnTo>
                        <a:pt x="244" y="11"/>
                      </a:lnTo>
                      <a:lnTo>
                        <a:pt x="245" y="11"/>
                      </a:lnTo>
                      <a:lnTo>
                        <a:pt x="246" y="11"/>
                      </a:lnTo>
                      <a:lnTo>
                        <a:pt x="247" y="11"/>
                      </a:lnTo>
                      <a:lnTo>
                        <a:pt x="248" y="11"/>
                      </a:lnTo>
                      <a:lnTo>
                        <a:pt x="249" y="11"/>
                      </a:lnTo>
                      <a:lnTo>
                        <a:pt x="250" y="11"/>
                      </a:lnTo>
                      <a:lnTo>
                        <a:pt x="250" y="10"/>
                      </a:lnTo>
                      <a:lnTo>
                        <a:pt x="250" y="9"/>
                      </a:lnTo>
                      <a:lnTo>
                        <a:pt x="250" y="8"/>
                      </a:lnTo>
                      <a:lnTo>
                        <a:pt x="250" y="7"/>
                      </a:lnTo>
                      <a:lnTo>
                        <a:pt x="251" y="7"/>
                      </a:lnTo>
                      <a:lnTo>
                        <a:pt x="252" y="7"/>
                      </a:lnTo>
                      <a:lnTo>
                        <a:pt x="253" y="7"/>
                      </a:lnTo>
                      <a:lnTo>
                        <a:pt x="254" y="7"/>
                      </a:lnTo>
                      <a:lnTo>
                        <a:pt x="255" y="8"/>
                      </a:lnTo>
                      <a:lnTo>
                        <a:pt x="256" y="8"/>
                      </a:lnTo>
                      <a:lnTo>
                        <a:pt x="256" y="9"/>
                      </a:lnTo>
                      <a:lnTo>
                        <a:pt x="257" y="9"/>
                      </a:lnTo>
                      <a:lnTo>
                        <a:pt x="258" y="9"/>
                      </a:lnTo>
                      <a:lnTo>
                        <a:pt x="259" y="10"/>
                      </a:lnTo>
                      <a:lnTo>
                        <a:pt x="259" y="9"/>
                      </a:lnTo>
                      <a:lnTo>
                        <a:pt x="260" y="8"/>
                      </a:lnTo>
                      <a:lnTo>
                        <a:pt x="261" y="8"/>
                      </a:lnTo>
                      <a:lnTo>
                        <a:pt x="261" y="9"/>
                      </a:lnTo>
                      <a:lnTo>
                        <a:pt x="262" y="8"/>
                      </a:lnTo>
                      <a:lnTo>
                        <a:pt x="263" y="7"/>
                      </a:lnTo>
                      <a:lnTo>
                        <a:pt x="263" y="6"/>
                      </a:lnTo>
                      <a:lnTo>
                        <a:pt x="262" y="5"/>
                      </a:lnTo>
                      <a:lnTo>
                        <a:pt x="262" y="4"/>
                      </a:lnTo>
                      <a:lnTo>
                        <a:pt x="263" y="4"/>
                      </a:lnTo>
                      <a:lnTo>
                        <a:pt x="263" y="3"/>
                      </a:lnTo>
                      <a:lnTo>
                        <a:pt x="263" y="2"/>
                      </a:lnTo>
                      <a:lnTo>
                        <a:pt x="263" y="1"/>
                      </a:lnTo>
                      <a:lnTo>
                        <a:pt x="264" y="1"/>
                      </a:lnTo>
                      <a:lnTo>
                        <a:pt x="264" y="0"/>
                      </a:lnTo>
                      <a:lnTo>
                        <a:pt x="265" y="0"/>
                      </a:lnTo>
                      <a:lnTo>
                        <a:pt x="268" y="0"/>
                      </a:lnTo>
                      <a:lnTo>
                        <a:pt x="309" y="27"/>
                      </a:lnTo>
                      <a:lnTo>
                        <a:pt x="302" y="41"/>
                      </a:lnTo>
                      <a:lnTo>
                        <a:pt x="302" y="42"/>
                      </a:lnTo>
                      <a:lnTo>
                        <a:pt x="301" y="43"/>
                      </a:lnTo>
                      <a:lnTo>
                        <a:pt x="300" y="44"/>
                      </a:lnTo>
                      <a:lnTo>
                        <a:pt x="300" y="45"/>
                      </a:lnTo>
                      <a:lnTo>
                        <a:pt x="299" y="46"/>
                      </a:lnTo>
                      <a:lnTo>
                        <a:pt x="299" y="47"/>
                      </a:lnTo>
                      <a:lnTo>
                        <a:pt x="300" y="47"/>
                      </a:lnTo>
                      <a:lnTo>
                        <a:pt x="300" y="48"/>
                      </a:lnTo>
                      <a:lnTo>
                        <a:pt x="300" y="49"/>
                      </a:lnTo>
                      <a:lnTo>
                        <a:pt x="300" y="50"/>
                      </a:lnTo>
                      <a:lnTo>
                        <a:pt x="301" y="50"/>
                      </a:lnTo>
                      <a:lnTo>
                        <a:pt x="302" y="51"/>
                      </a:lnTo>
                      <a:lnTo>
                        <a:pt x="302" y="52"/>
                      </a:lnTo>
                      <a:lnTo>
                        <a:pt x="302" y="53"/>
                      </a:lnTo>
                      <a:lnTo>
                        <a:pt x="303" y="53"/>
                      </a:lnTo>
                      <a:lnTo>
                        <a:pt x="303" y="54"/>
                      </a:lnTo>
                      <a:lnTo>
                        <a:pt x="303" y="55"/>
                      </a:lnTo>
                      <a:lnTo>
                        <a:pt x="303" y="56"/>
                      </a:lnTo>
                      <a:lnTo>
                        <a:pt x="303" y="57"/>
                      </a:lnTo>
                      <a:lnTo>
                        <a:pt x="302" y="58"/>
                      </a:lnTo>
                      <a:lnTo>
                        <a:pt x="302" y="59"/>
                      </a:lnTo>
                      <a:lnTo>
                        <a:pt x="302" y="60"/>
                      </a:lnTo>
                      <a:lnTo>
                        <a:pt x="302" y="61"/>
                      </a:lnTo>
                      <a:lnTo>
                        <a:pt x="302" y="62"/>
                      </a:lnTo>
                      <a:lnTo>
                        <a:pt x="302" y="63"/>
                      </a:lnTo>
                      <a:lnTo>
                        <a:pt x="303" y="63"/>
                      </a:lnTo>
                      <a:lnTo>
                        <a:pt x="303" y="64"/>
                      </a:lnTo>
                      <a:lnTo>
                        <a:pt x="303" y="65"/>
                      </a:lnTo>
                      <a:lnTo>
                        <a:pt x="303" y="66"/>
                      </a:lnTo>
                      <a:lnTo>
                        <a:pt x="303" y="67"/>
                      </a:lnTo>
                      <a:lnTo>
                        <a:pt x="303" y="68"/>
                      </a:lnTo>
                      <a:lnTo>
                        <a:pt x="303" y="69"/>
                      </a:lnTo>
                      <a:lnTo>
                        <a:pt x="303" y="70"/>
                      </a:lnTo>
                      <a:lnTo>
                        <a:pt x="303" y="71"/>
                      </a:lnTo>
                      <a:lnTo>
                        <a:pt x="303" y="72"/>
                      </a:lnTo>
                      <a:lnTo>
                        <a:pt x="303" y="73"/>
                      </a:lnTo>
                      <a:lnTo>
                        <a:pt x="304" y="74"/>
                      </a:lnTo>
                      <a:lnTo>
                        <a:pt x="305" y="75"/>
                      </a:lnTo>
                      <a:lnTo>
                        <a:pt x="306" y="75"/>
                      </a:lnTo>
                      <a:lnTo>
                        <a:pt x="306" y="76"/>
                      </a:lnTo>
                      <a:lnTo>
                        <a:pt x="306" y="77"/>
                      </a:lnTo>
                      <a:lnTo>
                        <a:pt x="305" y="78"/>
                      </a:lnTo>
                      <a:lnTo>
                        <a:pt x="305" y="79"/>
                      </a:lnTo>
                      <a:lnTo>
                        <a:pt x="305" y="80"/>
                      </a:lnTo>
                      <a:lnTo>
                        <a:pt x="305" y="81"/>
                      </a:lnTo>
                      <a:lnTo>
                        <a:pt x="307" y="81"/>
                      </a:lnTo>
                      <a:lnTo>
                        <a:pt x="308" y="81"/>
                      </a:lnTo>
                      <a:lnTo>
                        <a:pt x="308" y="82"/>
                      </a:lnTo>
                      <a:lnTo>
                        <a:pt x="308" y="83"/>
                      </a:lnTo>
                      <a:lnTo>
                        <a:pt x="309" y="83"/>
                      </a:lnTo>
                      <a:lnTo>
                        <a:pt x="309" y="84"/>
                      </a:lnTo>
                      <a:lnTo>
                        <a:pt x="310" y="85"/>
                      </a:lnTo>
                      <a:lnTo>
                        <a:pt x="310" y="86"/>
                      </a:lnTo>
                      <a:lnTo>
                        <a:pt x="310" y="87"/>
                      </a:lnTo>
                      <a:lnTo>
                        <a:pt x="310" y="88"/>
                      </a:lnTo>
                      <a:lnTo>
                        <a:pt x="310" y="89"/>
                      </a:lnTo>
                      <a:lnTo>
                        <a:pt x="310" y="90"/>
                      </a:lnTo>
                      <a:lnTo>
                        <a:pt x="309" y="91"/>
                      </a:lnTo>
                      <a:lnTo>
                        <a:pt x="308" y="92"/>
                      </a:lnTo>
                      <a:lnTo>
                        <a:pt x="307" y="92"/>
                      </a:lnTo>
                      <a:lnTo>
                        <a:pt x="307" y="93"/>
                      </a:lnTo>
                      <a:lnTo>
                        <a:pt x="306" y="94"/>
                      </a:lnTo>
                      <a:lnTo>
                        <a:pt x="305" y="95"/>
                      </a:lnTo>
                      <a:lnTo>
                        <a:pt x="305" y="96"/>
                      </a:lnTo>
                      <a:lnTo>
                        <a:pt x="304" y="96"/>
                      </a:lnTo>
                      <a:lnTo>
                        <a:pt x="303" y="97"/>
                      </a:lnTo>
                      <a:lnTo>
                        <a:pt x="303" y="98"/>
                      </a:lnTo>
                      <a:lnTo>
                        <a:pt x="302" y="98"/>
                      </a:lnTo>
                      <a:lnTo>
                        <a:pt x="301" y="98"/>
                      </a:lnTo>
                      <a:lnTo>
                        <a:pt x="301" y="99"/>
                      </a:lnTo>
                      <a:lnTo>
                        <a:pt x="300" y="100"/>
                      </a:lnTo>
                      <a:lnTo>
                        <a:pt x="299" y="101"/>
                      </a:lnTo>
                      <a:lnTo>
                        <a:pt x="299" y="102"/>
                      </a:lnTo>
                      <a:lnTo>
                        <a:pt x="298" y="103"/>
                      </a:lnTo>
                      <a:lnTo>
                        <a:pt x="298" y="104"/>
                      </a:lnTo>
                      <a:lnTo>
                        <a:pt x="297" y="104"/>
                      </a:lnTo>
                      <a:lnTo>
                        <a:pt x="297" y="105"/>
                      </a:lnTo>
                      <a:lnTo>
                        <a:pt x="296" y="105"/>
                      </a:lnTo>
                      <a:lnTo>
                        <a:pt x="296" y="106"/>
                      </a:lnTo>
                      <a:lnTo>
                        <a:pt x="297" y="107"/>
                      </a:lnTo>
                      <a:lnTo>
                        <a:pt x="298" y="107"/>
                      </a:lnTo>
                      <a:lnTo>
                        <a:pt x="298" y="108"/>
                      </a:lnTo>
                      <a:lnTo>
                        <a:pt x="297" y="108"/>
                      </a:lnTo>
                      <a:lnTo>
                        <a:pt x="297" y="109"/>
                      </a:lnTo>
                      <a:lnTo>
                        <a:pt x="296" y="110"/>
                      </a:lnTo>
                      <a:lnTo>
                        <a:pt x="296" y="111"/>
                      </a:lnTo>
                      <a:lnTo>
                        <a:pt x="295" y="112"/>
                      </a:lnTo>
                      <a:lnTo>
                        <a:pt x="295" y="113"/>
                      </a:lnTo>
                      <a:lnTo>
                        <a:pt x="294" y="113"/>
                      </a:lnTo>
                      <a:lnTo>
                        <a:pt x="294" y="114"/>
                      </a:lnTo>
                      <a:lnTo>
                        <a:pt x="293" y="114"/>
                      </a:lnTo>
                      <a:lnTo>
                        <a:pt x="292" y="115"/>
                      </a:lnTo>
                      <a:lnTo>
                        <a:pt x="291" y="116"/>
                      </a:lnTo>
                      <a:lnTo>
                        <a:pt x="290" y="116"/>
                      </a:lnTo>
                      <a:lnTo>
                        <a:pt x="291" y="117"/>
                      </a:lnTo>
                      <a:lnTo>
                        <a:pt x="290" y="118"/>
                      </a:lnTo>
                      <a:lnTo>
                        <a:pt x="290" y="119"/>
                      </a:lnTo>
                      <a:lnTo>
                        <a:pt x="290" y="120"/>
                      </a:lnTo>
                      <a:lnTo>
                        <a:pt x="289" y="121"/>
                      </a:lnTo>
                      <a:lnTo>
                        <a:pt x="288" y="121"/>
                      </a:lnTo>
                      <a:lnTo>
                        <a:pt x="288" y="122"/>
                      </a:lnTo>
                      <a:lnTo>
                        <a:pt x="287" y="122"/>
                      </a:lnTo>
                      <a:lnTo>
                        <a:pt x="287" y="123"/>
                      </a:lnTo>
                      <a:lnTo>
                        <a:pt x="287" y="124"/>
                      </a:lnTo>
                      <a:lnTo>
                        <a:pt x="287" y="125"/>
                      </a:lnTo>
                      <a:lnTo>
                        <a:pt x="287" y="126"/>
                      </a:lnTo>
                      <a:lnTo>
                        <a:pt x="286" y="126"/>
                      </a:lnTo>
                      <a:lnTo>
                        <a:pt x="286" y="127"/>
                      </a:lnTo>
                      <a:lnTo>
                        <a:pt x="285" y="127"/>
                      </a:lnTo>
                      <a:lnTo>
                        <a:pt x="285" y="128"/>
                      </a:lnTo>
                      <a:lnTo>
                        <a:pt x="285" y="129"/>
                      </a:lnTo>
                      <a:lnTo>
                        <a:pt x="285" y="130"/>
                      </a:lnTo>
                      <a:lnTo>
                        <a:pt x="284" y="130"/>
                      </a:lnTo>
                      <a:lnTo>
                        <a:pt x="283" y="130"/>
                      </a:lnTo>
                      <a:lnTo>
                        <a:pt x="282" y="131"/>
                      </a:lnTo>
                      <a:lnTo>
                        <a:pt x="282" y="132"/>
                      </a:lnTo>
                      <a:lnTo>
                        <a:pt x="281" y="132"/>
                      </a:lnTo>
                      <a:lnTo>
                        <a:pt x="281" y="133"/>
                      </a:lnTo>
                      <a:lnTo>
                        <a:pt x="280" y="133"/>
                      </a:lnTo>
                      <a:lnTo>
                        <a:pt x="280" y="134"/>
                      </a:lnTo>
                      <a:lnTo>
                        <a:pt x="280" y="135"/>
                      </a:lnTo>
                      <a:lnTo>
                        <a:pt x="280" y="136"/>
                      </a:lnTo>
                      <a:lnTo>
                        <a:pt x="280" y="137"/>
                      </a:lnTo>
                      <a:lnTo>
                        <a:pt x="279" y="137"/>
                      </a:lnTo>
                      <a:lnTo>
                        <a:pt x="279" y="138"/>
                      </a:lnTo>
                      <a:lnTo>
                        <a:pt x="279" y="139"/>
                      </a:lnTo>
                      <a:lnTo>
                        <a:pt x="279" y="140"/>
                      </a:lnTo>
                      <a:lnTo>
                        <a:pt x="279" y="141"/>
                      </a:lnTo>
                      <a:lnTo>
                        <a:pt x="278" y="141"/>
                      </a:lnTo>
                      <a:lnTo>
                        <a:pt x="278" y="142"/>
                      </a:lnTo>
                      <a:lnTo>
                        <a:pt x="277" y="142"/>
                      </a:lnTo>
                      <a:lnTo>
                        <a:pt x="276" y="142"/>
                      </a:lnTo>
                      <a:lnTo>
                        <a:pt x="276" y="143"/>
                      </a:lnTo>
                      <a:lnTo>
                        <a:pt x="276" y="144"/>
                      </a:lnTo>
                      <a:lnTo>
                        <a:pt x="276" y="145"/>
                      </a:lnTo>
                      <a:lnTo>
                        <a:pt x="277" y="145"/>
                      </a:lnTo>
                      <a:lnTo>
                        <a:pt x="277" y="146"/>
                      </a:lnTo>
                      <a:lnTo>
                        <a:pt x="276" y="147"/>
                      </a:lnTo>
                      <a:lnTo>
                        <a:pt x="275" y="147"/>
                      </a:lnTo>
                      <a:lnTo>
                        <a:pt x="275" y="148"/>
                      </a:lnTo>
                      <a:lnTo>
                        <a:pt x="274" y="148"/>
                      </a:lnTo>
                      <a:lnTo>
                        <a:pt x="274" y="149"/>
                      </a:lnTo>
                      <a:lnTo>
                        <a:pt x="273" y="149"/>
                      </a:lnTo>
                      <a:lnTo>
                        <a:pt x="273" y="150"/>
                      </a:lnTo>
                      <a:lnTo>
                        <a:pt x="273" y="151"/>
                      </a:lnTo>
                      <a:lnTo>
                        <a:pt x="272" y="152"/>
                      </a:lnTo>
                      <a:lnTo>
                        <a:pt x="271" y="151"/>
                      </a:lnTo>
                      <a:lnTo>
                        <a:pt x="270" y="151"/>
                      </a:lnTo>
                      <a:lnTo>
                        <a:pt x="269" y="151"/>
                      </a:lnTo>
                      <a:lnTo>
                        <a:pt x="267" y="151"/>
                      </a:lnTo>
                      <a:lnTo>
                        <a:pt x="267" y="150"/>
                      </a:lnTo>
                      <a:lnTo>
                        <a:pt x="266" y="150"/>
                      </a:lnTo>
                      <a:lnTo>
                        <a:pt x="265" y="151"/>
                      </a:lnTo>
                      <a:lnTo>
                        <a:pt x="264" y="151"/>
                      </a:lnTo>
                      <a:lnTo>
                        <a:pt x="264" y="152"/>
                      </a:lnTo>
                      <a:lnTo>
                        <a:pt x="263" y="152"/>
                      </a:lnTo>
                      <a:lnTo>
                        <a:pt x="263" y="153"/>
                      </a:lnTo>
                      <a:lnTo>
                        <a:pt x="264" y="153"/>
                      </a:lnTo>
                      <a:lnTo>
                        <a:pt x="264" y="154"/>
                      </a:lnTo>
                      <a:lnTo>
                        <a:pt x="263" y="155"/>
                      </a:lnTo>
                      <a:lnTo>
                        <a:pt x="263" y="156"/>
                      </a:lnTo>
                      <a:lnTo>
                        <a:pt x="262" y="156"/>
                      </a:lnTo>
                      <a:lnTo>
                        <a:pt x="261" y="156"/>
                      </a:lnTo>
                      <a:lnTo>
                        <a:pt x="261" y="157"/>
                      </a:lnTo>
                      <a:lnTo>
                        <a:pt x="261" y="158"/>
                      </a:lnTo>
                      <a:lnTo>
                        <a:pt x="261" y="159"/>
                      </a:lnTo>
                      <a:lnTo>
                        <a:pt x="260" y="159"/>
                      </a:lnTo>
                      <a:lnTo>
                        <a:pt x="260" y="160"/>
                      </a:lnTo>
                      <a:lnTo>
                        <a:pt x="259" y="161"/>
                      </a:lnTo>
                      <a:lnTo>
                        <a:pt x="259" y="162"/>
                      </a:lnTo>
                      <a:lnTo>
                        <a:pt x="258" y="162"/>
                      </a:lnTo>
                      <a:lnTo>
                        <a:pt x="258" y="163"/>
                      </a:lnTo>
                      <a:lnTo>
                        <a:pt x="257" y="163"/>
                      </a:lnTo>
                      <a:lnTo>
                        <a:pt x="256" y="164"/>
                      </a:lnTo>
                      <a:lnTo>
                        <a:pt x="256" y="165"/>
                      </a:lnTo>
                      <a:lnTo>
                        <a:pt x="256" y="166"/>
                      </a:lnTo>
                      <a:lnTo>
                        <a:pt x="256" y="167"/>
                      </a:lnTo>
                      <a:lnTo>
                        <a:pt x="255" y="167"/>
                      </a:lnTo>
                      <a:lnTo>
                        <a:pt x="254" y="167"/>
                      </a:lnTo>
                      <a:lnTo>
                        <a:pt x="254" y="168"/>
                      </a:lnTo>
                      <a:lnTo>
                        <a:pt x="253" y="168"/>
                      </a:lnTo>
                      <a:lnTo>
                        <a:pt x="253" y="169"/>
                      </a:lnTo>
                      <a:lnTo>
                        <a:pt x="250" y="201"/>
                      </a:lnTo>
                      <a:lnTo>
                        <a:pt x="244" y="201"/>
                      </a:lnTo>
                      <a:lnTo>
                        <a:pt x="243" y="214"/>
                      </a:lnTo>
                      <a:lnTo>
                        <a:pt x="248" y="214"/>
                      </a:lnTo>
                      <a:lnTo>
                        <a:pt x="245" y="243"/>
                      </a:lnTo>
                      <a:lnTo>
                        <a:pt x="244" y="243"/>
                      </a:lnTo>
                      <a:lnTo>
                        <a:pt x="243" y="243"/>
                      </a:lnTo>
                      <a:lnTo>
                        <a:pt x="242" y="243"/>
                      </a:lnTo>
                      <a:lnTo>
                        <a:pt x="241" y="243"/>
                      </a:lnTo>
                      <a:lnTo>
                        <a:pt x="240" y="243"/>
                      </a:lnTo>
                      <a:lnTo>
                        <a:pt x="239" y="243"/>
                      </a:lnTo>
                      <a:lnTo>
                        <a:pt x="239" y="244"/>
                      </a:lnTo>
                      <a:lnTo>
                        <a:pt x="238" y="244"/>
                      </a:lnTo>
                      <a:lnTo>
                        <a:pt x="238" y="245"/>
                      </a:lnTo>
                      <a:lnTo>
                        <a:pt x="239" y="245"/>
                      </a:lnTo>
                      <a:lnTo>
                        <a:pt x="239" y="246"/>
                      </a:lnTo>
                      <a:lnTo>
                        <a:pt x="240" y="246"/>
                      </a:lnTo>
                      <a:lnTo>
                        <a:pt x="240" y="247"/>
                      </a:lnTo>
                      <a:lnTo>
                        <a:pt x="239" y="247"/>
                      </a:lnTo>
                      <a:lnTo>
                        <a:pt x="238" y="247"/>
                      </a:lnTo>
                      <a:lnTo>
                        <a:pt x="238" y="248"/>
                      </a:lnTo>
                      <a:lnTo>
                        <a:pt x="238" y="249"/>
                      </a:lnTo>
                      <a:lnTo>
                        <a:pt x="237" y="249"/>
                      </a:lnTo>
                      <a:lnTo>
                        <a:pt x="236" y="249"/>
                      </a:lnTo>
                      <a:lnTo>
                        <a:pt x="236" y="250"/>
                      </a:lnTo>
                      <a:lnTo>
                        <a:pt x="235" y="250"/>
                      </a:lnTo>
                      <a:lnTo>
                        <a:pt x="235" y="251"/>
                      </a:lnTo>
                      <a:lnTo>
                        <a:pt x="234" y="251"/>
                      </a:lnTo>
                      <a:lnTo>
                        <a:pt x="233" y="251"/>
                      </a:lnTo>
                      <a:lnTo>
                        <a:pt x="232" y="250"/>
                      </a:lnTo>
                      <a:lnTo>
                        <a:pt x="232" y="249"/>
                      </a:lnTo>
                      <a:lnTo>
                        <a:pt x="231" y="249"/>
                      </a:lnTo>
                      <a:lnTo>
                        <a:pt x="231" y="248"/>
                      </a:lnTo>
                      <a:lnTo>
                        <a:pt x="231" y="247"/>
                      </a:lnTo>
                      <a:lnTo>
                        <a:pt x="230" y="247"/>
                      </a:lnTo>
                      <a:lnTo>
                        <a:pt x="229" y="246"/>
                      </a:lnTo>
                      <a:lnTo>
                        <a:pt x="228" y="246"/>
                      </a:lnTo>
                      <a:lnTo>
                        <a:pt x="227" y="245"/>
                      </a:lnTo>
                      <a:lnTo>
                        <a:pt x="227" y="244"/>
                      </a:lnTo>
                      <a:lnTo>
                        <a:pt x="227" y="243"/>
                      </a:lnTo>
                      <a:lnTo>
                        <a:pt x="226" y="243"/>
                      </a:lnTo>
                      <a:lnTo>
                        <a:pt x="226" y="242"/>
                      </a:lnTo>
                      <a:lnTo>
                        <a:pt x="226" y="241"/>
                      </a:lnTo>
                      <a:lnTo>
                        <a:pt x="227" y="240"/>
                      </a:lnTo>
                      <a:lnTo>
                        <a:pt x="228" y="239"/>
                      </a:lnTo>
                      <a:lnTo>
                        <a:pt x="229" y="239"/>
                      </a:lnTo>
                      <a:lnTo>
                        <a:pt x="230" y="239"/>
                      </a:lnTo>
                      <a:lnTo>
                        <a:pt x="229" y="238"/>
                      </a:lnTo>
                      <a:lnTo>
                        <a:pt x="229" y="237"/>
                      </a:lnTo>
                      <a:lnTo>
                        <a:pt x="229" y="236"/>
                      </a:lnTo>
                      <a:lnTo>
                        <a:pt x="228" y="235"/>
                      </a:lnTo>
                      <a:lnTo>
                        <a:pt x="228" y="234"/>
                      </a:lnTo>
                      <a:lnTo>
                        <a:pt x="228" y="233"/>
                      </a:lnTo>
                      <a:lnTo>
                        <a:pt x="227" y="233"/>
                      </a:lnTo>
                      <a:lnTo>
                        <a:pt x="227" y="232"/>
                      </a:lnTo>
                      <a:lnTo>
                        <a:pt x="227" y="231"/>
                      </a:lnTo>
                      <a:lnTo>
                        <a:pt x="226" y="231"/>
                      </a:lnTo>
                      <a:lnTo>
                        <a:pt x="226" y="230"/>
                      </a:lnTo>
                      <a:lnTo>
                        <a:pt x="227" y="230"/>
                      </a:lnTo>
                      <a:lnTo>
                        <a:pt x="227" y="229"/>
                      </a:lnTo>
                      <a:lnTo>
                        <a:pt x="227" y="228"/>
                      </a:lnTo>
                      <a:lnTo>
                        <a:pt x="227" y="227"/>
                      </a:lnTo>
                      <a:lnTo>
                        <a:pt x="226" y="226"/>
                      </a:lnTo>
                      <a:lnTo>
                        <a:pt x="225" y="226"/>
                      </a:lnTo>
                      <a:lnTo>
                        <a:pt x="224" y="226"/>
                      </a:lnTo>
                      <a:lnTo>
                        <a:pt x="224" y="225"/>
                      </a:lnTo>
                      <a:lnTo>
                        <a:pt x="223" y="224"/>
                      </a:lnTo>
                      <a:lnTo>
                        <a:pt x="222" y="223"/>
                      </a:lnTo>
                      <a:lnTo>
                        <a:pt x="221" y="223"/>
                      </a:lnTo>
                      <a:lnTo>
                        <a:pt x="220" y="224"/>
                      </a:lnTo>
                      <a:lnTo>
                        <a:pt x="219" y="225"/>
                      </a:lnTo>
                      <a:lnTo>
                        <a:pt x="219" y="226"/>
                      </a:lnTo>
                      <a:lnTo>
                        <a:pt x="218" y="226"/>
                      </a:lnTo>
                      <a:lnTo>
                        <a:pt x="218" y="227"/>
                      </a:lnTo>
                      <a:lnTo>
                        <a:pt x="217" y="227"/>
                      </a:lnTo>
                      <a:lnTo>
                        <a:pt x="216" y="227"/>
                      </a:lnTo>
                      <a:lnTo>
                        <a:pt x="216" y="228"/>
                      </a:lnTo>
                      <a:lnTo>
                        <a:pt x="216" y="229"/>
                      </a:lnTo>
                      <a:lnTo>
                        <a:pt x="217" y="229"/>
                      </a:lnTo>
                      <a:lnTo>
                        <a:pt x="217" y="230"/>
                      </a:lnTo>
                      <a:lnTo>
                        <a:pt x="216" y="231"/>
                      </a:lnTo>
                      <a:lnTo>
                        <a:pt x="215" y="231"/>
                      </a:lnTo>
                      <a:lnTo>
                        <a:pt x="215" y="232"/>
                      </a:lnTo>
                      <a:lnTo>
                        <a:pt x="214" y="232"/>
                      </a:lnTo>
                      <a:lnTo>
                        <a:pt x="213" y="232"/>
                      </a:lnTo>
                      <a:lnTo>
                        <a:pt x="212" y="232"/>
                      </a:lnTo>
                      <a:lnTo>
                        <a:pt x="211" y="232"/>
                      </a:lnTo>
                      <a:lnTo>
                        <a:pt x="211" y="233"/>
                      </a:lnTo>
                      <a:lnTo>
                        <a:pt x="210" y="233"/>
                      </a:lnTo>
                      <a:lnTo>
                        <a:pt x="210" y="232"/>
                      </a:lnTo>
                      <a:lnTo>
                        <a:pt x="209" y="232"/>
                      </a:lnTo>
                      <a:lnTo>
                        <a:pt x="209" y="233"/>
                      </a:lnTo>
                      <a:lnTo>
                        <a:pt x="208" y="233"/>
                      </a:lnTo>
                      <a:lnTo>
                        <a:pt x="208" y="234"/>
                      </a:lnTo>
                      <a:lnTo>
                        <a:pt x="207" y="234"/>
                      </a:lnTo>
                      <a:lnTo>
                        <a:pt x="207" y="235"/>
                      </a:lnTo>
                      <a:lnTo>
                        <a:pt x="206" y="235"/>
                      </a:lnTo>
                      <a:lnTo>
                        <a:pt x="205" y="235"/>
                      </a:lnTo>
                      <a:lnTo>
                        <a:pt x="204" y="234"/>
                      </a:lnTo>
                      <a:lnTo>
                        <a:pt x="204" y="235"/>
                      </a:lnTo>
                      <a:lnTo>
                        <a:pt x="203" y="235"/>
                      </a:lnTo>
                      <a:lnTo>
                        <a:pt x="203" y="236"/>
                      </a:lnTo>
                      <a:lnTo>
                        <a:pt x="203" y="237"/>
                      </a:lnTo>
                      <a:lnTo>
                        <a:pt x="202" y="237"/>
                      </a:lnTo>
                      <a:lnTo>
                        <a:pt x="202" y="238"/>
                      </a:lnTo>
                      <a:lnTo>
                        <a:pt x="201" y="238"/>
                      </a:lnTo>
                      <a:lnTo>
                        <a:pt x="201" y="239"/>
                      </a:lnTo>
                      <a:lnTo>
                        <a:pt x="200" y="239"/>
                      </a:lnTo>
                      <a:lnTo>
                        <a:pt x="200" y="240"/>
                      </a:lnTo>
                      <a:lnTo>
                        <a:pt x="200" y="241"/>
                      </a:lnTo>
                      <a:lnTo>
                        <a:pt x="200" y="242"/>
                      </a:lnTo>
                      <a:lnTo>
                        <a:pt x="201" y="242"/>
                      </a:lnTo>
                      <a:lnTo>
                        <a:pt x="200" y="242"/>
                      </a:lnTo>
                      <a:lnTo>
                        <a:pt x="200" y="243"/>
                      </a:lnTo>
                      <a:lnTo>
                        <a:pt x="199" y="243"/>
                      </a:lnTo>
                      <a:lnTo>
                        <a:pt x="198" y="243"/>
                      </a:lnTo>
                      <a:lnTo>
                        <a:pt x="198" y="244"/>
                      </a:lnTo>
                      <a:lnTo>
                        <a:pt x="198" y="245"/>
                      </a:lnTo>
                      <a:lnTo>
                        <a:pt x="198" y="246"/>
                      </a:lnTo>
                      <a:lnTo>
                        <a:pt x="198" y="247"/>
                      </a:lnTo>
                      <a:lnTo>
                        <a:pt x="198" y="248"/>
                      </a:lnTo>
                      <a:lnTo>
                        <a:pt x="198" y="249"/>
                      </a:lnTo>
                      <a:lnTo>
                        <a:pt x="199" y="249"/>
                      </a:lnTo>
                      <a:lnTo>
                        <a:pt x="198" y="249"/>
                      </a:lnTo>
                      <a:lnTo>
                        <a:pt x="198" y="250"/>
                      </a:lnTo>
                      <a:lnTo>
                        <a:pt x="198" y="251"/>
                      </a:lnTo>
                      <a:lnTo>
                        <a:pt x="197" y="251"/>
                      </a:lnTo>
                      <a:lnTo>
                        <a:pt x="196" y="251"/>
                      </a:lnTo>
                      <a:lnTo>
                        <a:pt x="196" y="252"/>
                      </a:lnTo>
                      <a:lnTo>
                        <a:pt x="195" y="252"/>
                      </a:lnTo>
                      <a:lnTo>
                        <a:pt x="195" y="253"/>
                      </a:lnTo>
                      <a:lnTo>
                        <a:pt x="195" y="254"/>
                      </a:lnTo>
                      <a:lnTo>
                        <a:pt x="195" y="255"/>
                      </a:lnTo>
                      <a:lnTo>
                        <a:pt x="194" y="256"/>
                      </a:lnTo>
                      <a:lnTo>
                        <a:pt x="193" y="256"/>
                      </a:lnTo>
                      <a:lnTo>
                        <a:pt x="192" y="257"/>
                      </a:lnTo>
                      <a:lnTo>
                        <a:pt x="192" y="258"/>
                      </a:lnTo>
                      <a:lnTo>
                        <a:pt x="192" y="259"/>
                      </a:lnTo>
                      <a:lnTo>
                        <a:pt x="192" y="260"/>
                      </a:lnTo>
                      <a:lnTo>
                        <a:pt x="191" y="260"/>
                      </a:lnTo>
                      <a:lnTo>
                        <a:pt x="190" y="260"/>
                      </a:lnTo>
                      <a:lnTo>
                        <a:pt x="190" y="261"/>
                      </a:lnTo>
                      <a:lnTo>
                        <a:pt x="189" y="261"/>
                      </a:lnTo>
                      <a:lnTo>
                        <a:pt x="188" y="261"/>
                      </a:lnTo>
                      <a:lnTo>
                        <a:pt x="187" y="261"/>
                      </a:lnTo>
                      <a:lnTo>
                        <a:pt x="186" y="261"/>
                      </a:lnTo>
                      <a:lnTo>
                        <a:pt x="185" y="261"/>
                      </a:lnTo>
                      <a:lnTo>
                        <a:pt x="184" y="261"/>
                      </a:lnTo>
                      <a:lnTo>
                        <a:pt x="183" y="261"/>
                      </a:lnTo>
                      <a:lnTo>
                        <a:pt x="182" y="261"/>
                      </a:lnTo>
                      <a:lnTo>
                        <a:pt x="181" y="261"/>
                      </a:lnTo>
                      <a:lnTo>
                        <a:pt x="180" y="261"/>
                      </a:lnTo>
                      <a:lnTo>
                        <a:pt x="180" y="262"/>
                      </a:lnTo>
                      <a:lnTo>
                        <a:pt x="179" y="262"/>
                      </a:lnTo>
                      <a:lnTo>
                        <a:pt x="178" y="262"/>
                      </a:lnTo>
                      <a:lnTo>
                        <a:pt x="178" y="261"/>
                      </a:lnTo>
                      <a:lnTo>
                        <a:pt x="178" y="260"/>
                      </a:lnTo>
                      <a:lnTo>
                        <a:pt x="178" y="259"/>
                      </a:lnTo>
                      <a:lnTo>
                        <a:pt x="179" y="259"/>
                      </a:lnTo>
                      <a:lnTo>
                        <a:pt x="179" y="258"/>
                      </a:lnTo>
                      <a:lnTo>
                        <a:pt x="180" y="258"/>
                      </a:lnTo>
                      <a:lnTo>
                        <a:pt x="180" y="257"/>
                      </a:lnTo>
                      <a:lnTo>
                        <a:pt x="181" y="256"/>
                      </a:lnTo>
                      <a:lnTo>
                        <a:pt x="181" y="255"/>
                      </a:lnTo>
                      <a:lnTo>
                        <a:pt x="181" y="254"/>
                      </a:lnTo>
                      <a:lnTo>
                        <a:pt x="180" y="254"/>
                      </a:lnTo>
                      <a:lnTo>
                        <a:pt x="180" y="253"/>
                      </a:lnTo>
                      <a:lnTo>
                        <a:pt x="180" y="252"/>
                      </a:lnTo>
                      <a:lnTo>
                        <a:pt x="180" y="251"/>
                      </a:lnTo>
                      <a:lnTo>
                        <a:pt x="180" y="252"/>
                      </a:lnTo>
                      <a:lnTo>
                        <a:pt x="179" y="252"/>
                      </a:lnTo>
                      <a:lnTo>
                        <a:pt x="178" y="252"/>
                      </a:lnTo>
                      <a:lnTo>
                        <a:pt x="177" y="251"/>
                      </a:lnTo>
                      <a:lnTo>
                        <a:pt x="176" y="251"/>
                      </a:lnTo>
                      <a:lnTo>
                        <a:pt x="175" y="251"/>
                      </a:lnTo>
                      <a:lnTo>
                        <a:pt x="175" y="252"/>
                      </a:lnTo>
                      <a:lnTo>
                        <a:pt x="174" y="252"/>
                      </a:lnTo>
                      <a:lnTo>
                        <a:pt x="173" y="253"/>
                      </a:lnTo>
                      <a:lnTo>
                        <a:pt x="172" y="253"/>
                      </a:lnTo>
                      <a:lnTo>
                        <a:pt x="171" y="253"/>
                      </a:lnTo>
                      <a:lnTo>
                        <a:pt x="171" y="254"/>
                      </a:lnTo>
                      <a:lnTo>
                        <a:pt x="170" y="254"/>
                      </a:lnTo>
                      <a:lnTo>
                        <a:pt x="170" y="253"/>
                      </a:lnTo>
                      <a:lnTo>
                        <a:pt x="169" y="253"/>
                      </a:lnTo>
                      <a:lnTo>
                        <a:pt x="169" y="254"/>
                      </a:lnTo>
                      <a:lnTo>
                        <a:pt x="168" y="253"/>
                      </a:lnTo>
                      <a:lnTo>
                        <a:pt x="168" y="254"/>
                      </a:lnTo>
                      <a:lnTo>
                        <a:pt x="167" y="254"/>
                      </a:lnTo>
                      <a:lnTo>
                        <a:pt x="166" y="254"/>
                      </a:lnTo>
                      <a:lnTo>
                        <a:pt x="166" y="253"/>
                      </a:lnTo>
                      <a:lnTo>
                        <a:pt x="166" y="252"/>
                      </a:lnTo>
                      <a:lnTo>
                        <a:pt x="165" y="252"/>
                      </a:lnTo>
                      <a:lnTo>
                        <a:pt x="164" y="252"/>
                      </a:lnTo>
                      <a:lnTo>
                        <a:pt x="164" y="253"/>
                      </a:lnTo>
                      <a:lnTo>
                        <a:pt x="163" y="253"/>
                      </a:lnTo>
                      <a:lnTo>
                        <a:pt x="163" y="254"/>
                      </a:lnTo>
                      <a:lnTo>
                        <a:pt x="162" y="254"/>
                      </a:lnTo>
                      <a:lnTo>
                        <a:pt x="161" y="254"/>
                      </a:lnTo>
                      <a:lnTo>
                        <a:pt x="160" y="254"/>
                      </a:lnTo>
                      <a:lnTo>
                        <a:pt x="159" y="253"/>
                      </a:lnTo>
                      <a:lnTo>
                        <a:pt x="159" y="254"/>
                      </a:lnTo>
                      <a:lnTo>
                        <a:pt x="158" y="255"/>
                      </a:lnTo>
                      <a:lnTo>
                        <a:pt x="158" y="256"/>
                      </a:lnTo>
                      <a:lnTo>
                        <a:pt x="158" y="257"/>
                      </a:lnTo>
                      <a:lnTo>
                        <a:pt x="157" y="257"/>
                      </a:lnTo>
                      <a:lnTo>
                        <a:pt x="157" y="256"/>
                      </a:lnTo>
                      <a:lnTo>
                        <a:pt x="157" y="257"/>
                      </a:lnTo>
                      <a:lnTo>
                        <a:pt x="156" y="258"/>
                      </a:lnTo>
                      <a:lnTo>
                        <a:pt x="155" y="258"/>
                      </a:lnTo>
                      <a:lnTo>
                        <a:pt x="155" y="259"/>
                      </a:lnTo>
                      <a:lnTo>
                        <a:pt x="154" y="259"/>
                      </a:lnTo>
                      <a:lnTo>
                        <a:pt x="154" y="260"/>
                      </a:lnTo>
                      <a:lnTo>
                        <a:pt x="153" y="261"/>
                      </a:lnTo>
                      <a:lnTo>
                        <a:pt x="154" y="262"/>
                      </a:lnTo>
                      <a:lnTo>
                        <a:pt x="153" y="262"/>
                      </a:lnTo>
                      <a:lnTo>
                        <a:pt x="153" y="263"/>
                      </a:lnTo>
                      <a:lnTo>
                        <a:pt x="152" y="263"/>
                      </a:lnTo>
                      <a:lnTo>
                        <a:pt x="151" y="262"/>
                      </a:lnTo>
                      <a:lnTo>
                        <a:pt x="150" y="261"/>
                      </a:lnTo>
                      <a:lnTo>
                        <a:pt x="149" y="261"/>
                      </a:lnTo>
                      <a:lnTo>
                        <a:pt x="148" y="261"/>
                      </a:lnTo>
                      <a:lnTo>
                        <a:pt x="148" y="260"/>
                      </a:lnTo>
                      <a:lnTo>
                        <a:pt x="147" y="260"/>
                      </a:lnTo>
                      <a:lnTo>
                        <a:pt x="146" y="261"/>
                      </a:lnTo>
                      <a:lnTo>
                        <a:pt x="145" y="261"/>
                      </a:lnTo>
                      <a:lnTo>
                        <a:pt x="145" y="262"/>
                      </a:lnTo>
                      <a:lnTo>
                        <a:pt x="144" y="262"/>
                      </a:lnTo>
                      <a:lnTo>
                        <a:pt x="143" y="261"/>
                      </a:lnTo>
                      <a:lnTo>
                        <a:pt x="142" y="261"/>
                      </a:lnTo>
                      <a:lnTo>
                        <a:pt x="141" y="261"/>
                      </a:lnTo>
                      <a:lnTo>
                        <a:pt x="140" y="261"/>
                      </a:lnTo>
                      <a:lnTo>
                        <a:pt x="139" y="261"/>
                      </a:lnTo>
                      <a:lnTo>
                        <a:pt x="139" y="262"/>
                      </a:lnTo>
                      <a:lnTo>
                        <a:pt x="138" y="262"/>
                      </a:lnTo>
                      <a:lnTo>
                        <a:pt x="138" y="263"/>
                      </a:lnTo>
                      <a:lnTo>
                        <a:pt x="138" y="264"/>
                      </a:lnTo>
                      <a:lnTo>
                        <a:pt x="137" y="264"/>
                      </a:lnTo>
                      <a:lnTo>
                        <a:pt x="137" y="265"/>
                      </a:lnTo>
                      <a:lnTo>
                        <a:pt x="136" y="265"/>
                      </a:lnTo>
                      <a:lnTo>
                        <a:pt x="135" y="265"/>
                      </a:lnTo>
                      <a:lnTo>
                        <a:pt x="135" y="266"/>
                      </a:lnTo>
                      <a:lnTo>
                        <a:pt x="134" y="266"/>
                      </a:lnTo>
                      <a:lnTo>
                        <a:pt x="134" y="267"/>
                      </a:lnTo>
                      <a:lnTo>
                        <a:pt x="133" y="267"/>
                      </a:lnTo>
                      <a:lnTo>
                        <a:pt x="132" y="267"/>
                      </a:lnTo>
                      <a:lnTo>
                        <a:pt x="131" y="267"/>
                      </a:lnTo>
                      <a:lnTo>
                        <a:pt x="130" y="267"/>
                      </a:lnTo>
                      <a:lnTo>
                        <a:pt x="129" y="267"/>
                      </a:lnTo>
                      <a:lnTo>
                        <a:pt x="128" y="267"/>
                      </a:lnTo>
                      <a:lnTo>
                        <a:pt x="127" y="267"/>
                      </a:lnTo>
                      <a:lnTo>
                        <a:pt x="126" y="267"/>
                      </a:lnTo>
                      <a:lnTo>
                        <a:pt x="126" y="266"/>
                      </a:lnTo>
                      <a:lnTo>
                        <a:pt x="127" y="265"/>
                      </a:lnTo>
                      <a:lnTo>
                        <a:pt x="127" y="264"/>
                      </a:lnTo>
                      <a:lnTo>
                        <a:pt x="126" y="263"/>
                      </a:lnTo>
                      <a:lnTo>
                        <a:pt x="125" y="263"/>
                      </a:lnTo>
                      <a:lnTo>
                        <a:pt x="124" y="263"/>
                      </a:lnTo>
                      <a:lnTo>
                        <a:pt x="124" y="262"/>
                      </a:lnTo>
                      <a:lnTo>
                        <a:pt x="123" y="262"/>
                      </a:lnTo>
                      <a:lnTo>
                        <a:pt x="123" y="261"/>
                      </a:lnTo>
                      <a:lnTo>
                        <a:pt x="122" y="261"/>
                      </a:lnTo>
                      <a:lnTo>
                        <a:pt x="121" y="261"/>
                      </a:lnTo>
                      <a:lnTo>
                        <a:pt x="120" y="261"/>
                      </a:lnTo>
                      <a:lnTo>
                        <a:pt x="119" y="261"/>
                      </a:lnTo>
                      <a:lnTo>
                        <a:pt x="118" y="261"/>
                      </a:lnTo>
                      <a:lnTo>
                        <a:pt x="117" y="261"/>
                      </a:lnTo>
                      <a:lnTo>
                        <a:pt x="116" y="262"/>
                      </a:lnTo>
                      <a:lnTo>
                        <a:pt x="115" y="262"/>
                      </a:lnTo>
                      <a:lnTo>
                        <a:pt x="115" y="263"/>
                      </a:lnTo>
                      <a:lnTo>
                        <a:pt x="114" y="263"/>
                      </a:lnTo>
                      <a:lnTo>
                        <a:pt x="114" y="264"/>
                      </a:lnTo>
                      <a:lnTo>
                        <a:pt x="114" y="265"/>
                      </a:lnTo>
                      <a:lnTo>
                        <a:pt x="114" y="266"/>
                      </a:lnTo>
                      <a:lnTo>
                        <a:pt x="114" y="267"/>
                      </a:lnTo>
                      <a:lnTo>
                        <a:pt x="115" y="267"/>
                      </a:lnTo>
                      <a:lnTo>
                        <a:pt x="115" y="268"/>
                      </a:lnTo>
                      <a:lnTo>
                        <a:pt x="116" y="268"/>
                      </a:lnTo>
                      <a:lnTo>
                        <a:pt x="115" y="269"/>
                      </a:lnTo>
                      <a:lnTo>
                        <a:pt x="114" y="269"/>
                      </a:lnTo>
                      <a:lnTo>
                        <a:pt x="114" y="270"/>
                      </a:lnTo>
                      <a:lnTo>
                        <a:pt x="113" y="270"/>
                      </a:lnTo>
                      <a:lnTo>
                        <a:pt x="112" y="270"/>
                      </a:lnTo>
                      <a:lnTo>
                        <a:pt x="111" y="270"/>
                      </a:lnTo>
                      <a:lnTo>
                        <a:pt x="110" y="270"/>
                      </a:lnTo>
                      <a:lnTo>
                        <a:pt x="110" y="269"/>
                      </a:lnTo>
                      <a:lnTo>
                        <a:pt x="110" y="268"/>
                      </a:lnTo>
                      <a:lnTo>
                        <a:pt x="109" y="269"/>
                      </a:lnTo>
                      <a:lnTo>
                        <a:pt x="108" y="269"/>
                      </a:lnTo>
                      <a:lnTo>
                        <a:pt x="107" y="270"/>
                      </a:lnTo>
                      <a:lnTo>
                        <a:pt x="107" y="271"/>
                      </a:lnTo>
                      <a:lnTo>
                        <a:pt x="107" y="272"/>
                      </a:lnTo>
                      <a:lnTo>
                        <a:pt x="106" y="272"/>
                      </a:lnTo>
                      <a:lnTo>
                        <a:pt x="105" y="272"/>
                      </a:lnTo>
                      <a:lnTo>
                        <a:pt x="105" y="273"/>
                      </a:lnTo>
                      <a:lnTo>
                        <a:pt x="105" y="274"/>
                      </a:lnTo>
                      <a:lnTo>
                        <a:pt x="104" y="274"/>
                      </a:lnTo>
                      <a:lnTo>
                        <a:pt x="103" y="274"/>
                      </a:lnTo>
                      <a:lnTo>
                        <a:pt x="103" y="275"/>
                      </a:lnTo>
                      <a:lnTo>
                        <a:pt x="102" y="274"/>
                      </a:lnTo>
                      <a:lnTo>
                        <a:pt x="101" y="274"/>
                      </a:lnTo>
                      <a:lnTo>
                        <a:pt x="101" y="273"/>
                      </a:lnTo>
                      <a:lnTo>
                        <a:pt x="100" y="273"/>
                      </a:lnTo>
                      <a:lnTo>
                        <a:pt x="99" y="273"/>
                      </a:lnTo>
                      <a:lnTo>
                        <a:pt x="99" y="272"/>
                      </a:lnTo>
                      <a:lnTo>
                        <a:pt x="99" y="271"/>
                      </a:lnTo>
                      <a:lnTo>
                        <a:pt x="99" y="270"/>
                      </a:lnTo>
                      <a:lnTo>
                        <a:pt x="98" y="270"/>
                      </a:lnTo>
                      <a:lnTo>
                        <a:pt x="97" y="270"/>
                      </a:lnTo>
                      <a:lnTo>
                        <a:pt x="96" y="269"/>
                      </a:lnTo>
                      <a:lnTo>
                        <a:pt x="95" y="269"/>
                      </a:lnTo>
                      <a:lnTo>
                        <a:pt x="94" y="268"/>
                      </a:lnTo>
                      <a:lnTo>
                        <a:pt x="94" y="267"/>
                      </a:lnTo>
                      <a:lnTo>
                        <a:pt x="94" y="266"/>
                      </a:lnTo>
                      <a:lnTo>
                        <a:pt x="94" y="265"/>
                      </a:lnTo>
                      <a:lnTo>
                        <a:pt x="94" y="264"/>
                      </a:lnTo>
                      <a:lnTo>
                        <a:pt x="94" y="263"/>
                      </a:lnTo>
                      <a:lnTo>
                        <a:pt x="95" y="263"/>
                      </a:lnTo>
                      <a:lnTo>
                        <a:pt x="94" y="263"/>
                      </a:lnTo>
                      <a:lnTo>
                        <a:pt x="93" y="263"/>
                      </a:lnTo>
                      <a:lnTo>
                        <a:pt x="93" y="262"/>
                      </a:lnTo>
                      <a:lnTo>
                        <a:pt x="92" y="262"/>
                      </a:lnTo>
                      <a:lnTo>
                        <a:pt x="92" y="261"/>
                      </a:lnTo>
                      <a:lnTo>
                        <a:pt x="91" y="261"/>
                      </a:lnTo>
                      <a:lnTo>
                        <a:pt x="85" y="214"/>
                      </a:lnTo>
                      <a:lnTo>
                        <a:pt x="86" y="184"/>
                      </a:lnTo>
                      <a:lnTo>
                        <a:pt x="85" y="184"/>
                      </a:lnTo>
                      <a:lnTo>
                        <a:pt x="83" y="183"/>
                      </a:lnTo>
                      <a:lnTo>
                        <a:pt x="82" y="182"/>
                      </a:lnTo>
                      <a:lnTo>
                        <a:pt x="81" y="182"/>
                      </a:lnTo>
                      <a:lnTo>
                        <a:pt x="81" y="181"/>
                      </a:lnTo>
                    </a:path>
                  </a:pathLst>
                </a:custGeom>
                <a:solidFill>
                  <a:srgbClr val="66FFCC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53" name="Freeform 152">
                  <a:extLst>
                    <a:ext uri="{FF2B5EF4-FFF2-40B4-BE49-F238E27FC236}">
                      <a16:creationId xmlns:a16="http://schemas.microsoft.com/office/drawing/2014/main" id="{B2E329DF-AED9-49C7-94FA-098BDE2F6E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85938" y="3495675"/>
                  <a:ext cx="12700" cy="55563"/>
                </a:xfrm>
                <a:custGeom>
                  <a:avLst/>
                  <a:gdLst>
                    <a:gd name="T0" fmla="*/ 7 w 8"/>
                    <a:gd name="T1" fmla="*/ 33 h 35"/>
                    <a:gd name="T2" fmla="*/ 7 w 8"/>
                    <a:gd name="T3" fmla="*/ 34 h 35"/>
                    <a:gd name="T4" fmla="*/ 5 w 8"/>
                    <a:gd name="T5" fmla="*/ 34 h 35"/>
                    <a:gd name="T6" fmla="*/ 5 w 8"/>
                    <a:gd name="T7" fmla="*/ 35 h 35"/>
                    <a:gd name="T8" fmla="*/ 3 w 8"/>
                    <a:gd name="T9" fmla="*/ 35 h 35"/>
                    <a:gd name="T10" fmla="*/ 8 w 8"/>
                    <a:gd name="T11" fmla="*/ 13 h 35"/>
                    <a:gd name="T12" fmla="*/ 3 w 8"/>
                    <a:gd name="T13" fmla="*/ 12 h 35"/>
                    <a:gd name="T14" fmla="*/ 2 w 8"/>
                    <a:gd name="T15" fmla="*/ 11 h 35"/>
                    <a:gd name="T16" fmla="*/ 2 w 8"/>
                    <a:gd name="T17" fmla="*/ 10 h 35"/>
                    <a:gd name="T18" fmla="*/ 2 w 8"/>
                    <a:gd name="T19" fmla="*/ 9 h 35"/>
                    <a:gd name="T20" fmla="*/ 2 w 8"/>
                    <a:gd name="T21" fmla="*/ 9 h 35"/>
                    <a:gd name="T22" fmla="*/ 2 w 8"/>
                    <a:gd name="T23" fmla="*/ 8 h 35"/>
                    <a:gd name="T24" fmla="*/ 1 w 8"/>
                    <a:gd name="T25" fmla="*/ 8 h 35"/>
                    <a:gd name="T26" fmla="*/ 1 w 8"/>
                    <a:gd name="T27" fmla="*/ 8 h 35"/>
                    <a:gd name="T28" fmla="*/ 1 w 8"/>
                    <a:gd name="T29" fmla="*/ 7 h 35"/>
                    <a:gd name="T30" fmla="*/ 0 w 8"/>
                    <a:gd name="T31" fmla="*/ 7 h 35"/>
                    <a:gd name="T32" fmla="*/ 0 w 8"/>
                    <a:gd name="T33" fmla="*/ 6 h 35"/>
                    <a:gd name="T34" fmla="*/ 0 w 8"/>
                    <a:gd name="T35" fmla="*/ 5 h 35"/>
                    <a:gd name="T36" fmla="*/ 0 w 8"/>
                    <a:gd name="T37" fmla="*/ 4 h 35"/>
                    <a:gd name="T38" fmla="*/ 1 w 8"/>
                    <a:gd name="T39" fmla="*/ 3 h 35"/>
                    <a:gd name="T40" fmla="*/ 1 w 8"/>
                    <a:gd name="T41" fmla="*/ 2 h 35"/>
                    <a:gd name="T42" fmla="*/ 1 w 8"/>
                    <a:gd name="T43" fmla="*/ 2 h 35"/>
                    <a:gd name="T44" fmla="*/ 1 w 8"/>
                    <a:gd name="T45" fmla="*/ 1 h 35"/>
                    <a:gd name="T46" fmla="*/ 2 w 8"/>
                    <a:gd name="T47" fmla="*/ 1 h 35"/>
                    <a:gd name="T48" fmla="*/ 2 w 8"/>
                    <a:gd name="T49" fmla="*/ 0 h 35"/>
                    <a:gd name="T50" fmla="*/ 2 w 8"/>
                    <a:gd name="T51" fmla="*/ 0 h 35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8"/>
                    <a:gd name="T79" fmla="*/ 0 h 35"/>
                    <a:gd name="T80" fmla="*/ 8 w 8"/>
                    <a:gd name="T81" fmla="*/ 35 h 35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8" h="35">
                      <a:moveTo>
                        <a:pt x="7" y="33"/>
                      </a:moveTo>
                      <a:lnTo>
                        <a:pt x="7" y="34"/>
                      </a:lnTo>
                      <a:lnTo>
                        <a:pt x="5" y="34"/>
                      </a:lnTo>
                      <a:lnTo>
                        <a:pt x="5" y="35"/>
                      </a:lnTo>
                      <a:lnTo>
                        <a:pt x="3" y="35"/>
                      </a:lnTo>
                      <a:lnTo>
                        <a:pt x="8" y="13"/>
                      </a:lnTo>
                      <a:lnTo>
                        <a:pt x="3" y="12"/>
                      </a:lnTo>
                      <a:lnTo>
                        <a:pt x="2" y="11"/>
                      </a:lnTo>
                      <a:lnTo>
                        <a:pt x="2" y="10"/>
                      </a:lnTo>
                      <a:lnTo>
                        <a:pt x="2" y="9"/>
                      </a:lnTo>
                      <a:lnTo>
                        <a:pt x="2" y="8"/>
                      </a:lnTo>
                      <a:lnTo>
                        <a:pt x="1" y="8"/>
                      </a:lnTo>
                      <a:lnTo>
                        <a:pt x="1" y="7"/>
                      </a:lnTo>
                      <a:lnTo>
                        <a:pt x="0" y="7"/>
                      </a:lnTo>
                      <a:lnTo>
                        <a:pt x="0" y="6"/>
                      </a:lnTo>
                      <a:lnTo>
                        <a:pt x="0" y="5"/>
                      </a:lnTo>
                      <a:lnTo>
                        <a:pt x="0" y="4"/>
                      </a:lnTo>
                      <a:lnTo>
                        <a:pt x="1" y="3"/>
                      </a:lnTo>
                      <a:lnTo>
                        <a:pt x="1" y="2"/>
                      </a:lnTo>
                      <a:lnTo>
                        <a:pt x="1" y="1"/>
                      </a:lnTo>
                      <a:lnTo>
                        <a:pt x="2" y="1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9966FF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" name="Freeform 153">
                  <a:extLst>
                    <a:ext uri="{FF2B5EF4-FFF2-40B4-BE49-F238E27FC236}">
                      <a16:creationId xmlns:a16="http://schemas.microsoft.com/office/drawing/2014/main" id="{3E8A5EC6-74EA-4B30-A344-5B4AE16E7B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28738" y="3341688"/>
                  <a:ext cx="500062" cy="484187"/>
                </a:xfrm>
                <a:custGeom>
                  <a:avLst/>
                  <a:gdLst>
                    <a:gd name="T0" fmla="*/ 288 w 315"/>
                    <a:gd name="T1" fmla="*/ 103 h 305"/>
                    <a:gd name="T2" fmla="*/ 295 w 315"/>
                    <a:gd name="T3" fmla="*/ 131 h 305"/>
                    <a:gd name="T4" fmla="*/ 309 w 315"/>
                    <a:gd name="T5" fmla="*/ 212 h 305"/>
                    <a:gd name="T6" fmla="*/ 313 w 315"/>
                    <a:gd name="T7" fmla="*/ 221 h 305"/>
                    <a:gd name="T8" fmla="*/ 309 w 315"/>
                    <a:gd name="T9" fmla="*/ 225 h 305"/>
                    <a:gd name="T10" fmla="*/ 299 w 315"/>
                    <a:gd name="T11" fmla="*/ 228 h 305"/>
                    <a:gd name="T12" fmla="*/ 290 w 315"/>
                    <a:gd name="T13" fmla="*/ 228 h 305"/>
                    <a:gd name="T14" fmla="*/ 280 w 315"/>
                    <a:gd name="T15" fmla="*/ 237 h 305"/>
                    <a:gd name="T16" fmla="*/ 273 w 315"/>
                    <a:gd name="T17" fmla="*/ 233 h 305"/>
                    <a:gd name="T18" fmla="*/ 267 w 315"/>
                    <a:gd name="T19" fmla="*/ 236 h 305"/>
                    <a:gd name="T20" fmla="*/ 261 w 315"/>
                    <a:gd name="T21" fmla="*/ 242 h 305"/>
                    <a:gd name="T22" fmla="*/ 252 w 315"/>
                    <a:gd name="T23" fmla="*/ 241 h 305"/>
                    <a:gd name="T24" fmla="*/ 250 w 315"/>
                    <a:gd name="T25" fmla="*/ 235 h 305"/>
                    <a:gd name="T26" fmla="*/ 242 w 315"/>
                    <a:gd name="T27" fmla="*/ 239 h 305"/>
                    <a:gd name="T28" fmla="*/ 239 w 315"/>
                    <a:gd name="T29" fmla="*/ 246 h 305"/>
                    <a:gd name="T30" fmla="*/ 239 w 315"/>
                    <a:gd name="T31" fmla="*/ 254 h 305"/>
                    <a:gd name="T32" fmla="*/ 233 w 315"/>
                    <a:gd name="T33" fmla="*/ 257 h 305"/>
                    <a:gd name="T34" fmla="*/ 226 w 315"/>
                    <a:gd name="T35" fmla="*/ 259 h 305"/>
                    <a:gd name="T36" fmla="*/ 215 w 315"/>
                    <a:gd name="T37" fmla="*/ 259 h 305"/>
                    <a:gd name="T38" fmla="*/ 209 w 315"/>
                    <a:gd name="T39" fmla="*/ 267 h 305"/>
                    <a:gd name="T40" fmla="*/ 202 w 315"/>
                    <a:gd name="T41" fmla="*/ 271 h 305"/>
                    <a:gd name="T42" fmla="*/ 199 w 315"/>
                    <a:gd name="T43" fmla="*/ 275 h 305"/>
                    <a:gd name="T44" fmla="*/ 190 w 315"/>
                    <a:gd name="T45" fmla="*/ 280 h 305"/>
                    <a:gd name="T46" fmla="*/ 181 w 315"/>
                    <a:gd name="T47" fmla="*/ 281 h 305"/>
                    <a:gd name="T48" fmla="*/ 181 w 315"/>
                    <a:gd name="T49" fmla="*/ 274 h 305"/>
                    <a:gd name="T50" fmla="*/ 179 w 315"/>
                    <a:gd name="T51" fmla="*/ 266 h 305"/>
                    <a:gd name="T52" fmla="*/ 28 w 315"/>
                    <a:gd name="T53" fmla="*/ 301 h 305"/>
                    <a:gd name="T54" fmla="*/ 16 w 315"/>
                    <a:gd name="T55" fmla="*/ 297 h 305"/>
                    <a:gd name="T56" fmla="*/ 10 w 315"/>
                    <a:gd name="T57" fmla="*/ 286 h 305"/>
                    <a:gd name="T58" fmla="*/ 4 w 315"/>
                    <a:gd name="T59" fmla="*/ 281 h 305"/>
                    <a:gd name="T60" fmla="*/ 9 w 315"/>
                    <a:gd name="T61" fmla="*/ 271 h 305"/>
                    <a:gd name="T62" fmla="*/ 14 w 315"/>
                    <a:gd name="T63" fmla="*/ 263 h 305"/>
                    <a:gd name="T64" fmla="*/ 55 w 315"/>
                    <a:gd name="T65" fmla="*/ 223 h 305"/>
                    <a:gd name="T66" fmla="*/ 52 w 315"/>
                    <a:gd name="T67" fmla="*/ 213 h 305"/>
                    <a:gd name="T68" fmla="*/ 46 w 315"/>
                    <a:gd name="T69" fmla="*/ 208 h 305"/>
                    <a:gd name="T70" fmla="*/ 44 w 315"/>
                    <a:gd name="T71" fmla="*/ 200 h 305"/>
                    <a:gd name="T72" fmla="*/ 52 w 315"/>
                    <a:gd name="T73" fmla="*/ 196 h 305"/>
                    <a:gd name="T74" fmla="*/ 51 w 315"/>
                    <a:gd name="T75" fmla="*/ 187 h 305"/>
                    <a:gd name="T76" fmla="*/ 55 w 315"/>
                    <a:gd name="T77" fmla="*/ 177 h 305"/>
                    <a:gd name="T78" fmla="*/ 64 w 315"/>
                    <a:gd name="T79" fmla="*/ 170 h 305"/>
                    <a:gd name="T80" fmla="*/ 69 w 315"/>
                    <a:gd name="T81" fmla="*/ 160 h 305"/>
                    <a:gd name="T82" fmla="*/ 77 w 315"/>
                    <a:gd name="T83" fmla="*/ 153 h 305"/>
                    <a:gd name="T84" fmla="*/ 87 w 315"/>
                    <a:gd name="T85" fmla="*/ 148 h 305"/>
                    <a:gd name="T86" fmla="*/ 90 w 315"/>
                    <a:gd name="T87" fmla="*/ 138 h 305"/>
                    <a:gd name="T88" fmla="*/ 93 w 315"/>
                    <a:gd name="T89" fmla="*/ 127 h 305"/>
                    <a:gd name="T90" fmla="*/ 96 w 315"/>
                    <a:gd name="T91" fmla="*/ 116 h 305"/>
                    <a:gd name="T92" fmla="*/ 95 w 315"/>
                    <a:gd name="T93" fmla="*/ 106 h 305"/>
                    <a:gd name="T94" fmla="*/ 98 w 315"/>
                    <a:gd name="T95" fmla="*/ 98 h 305"/>
                    <a:gd name="T96" fmla="*/ 107 w 315"/>
                    <a:gd name="T97" fmla="*/ 92 h 305"/>
                    <a:gd name="T98" fmla="*/ 119 w 315"/>
                    <a:gd name="T99" fmla="*/ 88 h 305"/>
                    <a:gd name="T100" fmla="*/ 129 w 315"/>
                    <a:gd name="T101" fmla="*/ 82 h 305"/>
                    <a:gd name="T102" fmla="*/ 140 w 315"/>
                    <a:gd name="T103" fmla="*/ 81 h 305"/>
                    <a:gd name="T104" fmla="*/ 152 w 315"/>
                    <a:gd name="T105" fmla="*/ 80 h 305"/>
                    <a:gd name="T106" fmla="*/ 159 w 315"/>
                    <a:gd name="T107" fmla="*/ 75 h 305"/>
                    <a:gd name="T108" fmla="*/ 166 w 315"/>
                    <a:gd name="T109" fmla="*/ 67 h 305"/>
                    <a:gd name="T110" fmla="*/ 171 w 315"/>
                    <a:gd name="T111" fmla="*/ 59 h 305"/>
                    <a:gd name="T112" fmla="*/ 178 w 315"/>
                    <a:gd name="T113" fmla="*/ 48 h 305"/>
                    <a:gd name="T114" fmla="*/ 183 w 315"/>
                    <a:gd name="T115" fmla="*/ 38 h 305"/>
                    <a:gd name="T116" fmla="*/ 188 w 315"/>
                    <a:gd name="T117" fmla="*/ 30 h 305"/>
                    <a:gd name="T118" fmla="*/ 194 w 315"/>
                    <a:gd name="T119" fmla="*/ 23 h 305"/>
                    <a:gd name="T120" fmla="*/ 207 w 315"/>
                    <a:gd name="T121" fmla="*/ 16 h 305"/>
                    <a:gd name="T122" fmla="*/ 211 w 315"/>
                    <a:gd name="T123" fmla="*/ 6 h 305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315"/>
                    <a:gd name="T187" fmla="*/ 0 h 305"/>
                    <a:gd name="T188" fmla="*/ 315 w 315"/>
                    <a:gd name="T189" fmla="*/ 305 h 305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315" h="305">
                      <a:moveTo>
                        <a:pt x="243" y="39"/>
                      </a:moveTo>
                      <a:lnTo>
                        <a:pt x="273" y="76"/>
                      </a:lnTo>
                      <a:lnTo>
                        <a:pt x="288" y="93"/>
                      </a:lnTo>
                      <a:lnTo>
                        <a:pt x="289" y="94"/>
                      </a:lnTo>
                      <a:lnTo>
                        <a:pt x="290" y="96"/>
                      </a:lnTo>
                      <a:lnTo>
                        <a:pt x="290" y="97"/>
                      </a:lnTo>
                      <a:lnTo>
                        <a:pt x="290" y="98"/>
                      </a:lnTo>
                      <a:lnTo>
                        <a:pt x="289" y="98"/>
                      </a:lnTo>
                      <a:lnTo>
                        <a:pt x="289" y="99"/>
                      </a:lnTo>
                      <a:lnTo>
                        <a:pt x="289" y="100"/>
                      </a:lnTo>
                      <a:lnTo>
                        <a:pt x="288" y="101"/>
                      </a:lnTo>
                      <a:lnTo>
                        <a:pt x="288" y="102"/>
                      </a:lnTo>
                      <a:lnTo>
                        <a:pt x="288" y="103"/>
                      </a:lnTo>
                      <a:lnTo>
                        <a:pt x="288" y="104"/>
                      </a:lnTo>
                      <a:lnTo>
                        <a:pt x="289" y="104"/>
                      </a:lnTo>
                      <a:lnTo>
                        <a:pt x="289" y="105"/>
                      </a:lnTo>
                      <a:lnTo>
                        <a:pt x="290" y="105"/>
                      </a:lnTo>
                      <a:lnTo>
                        <a:pt x="290" y="106"/>
                      </a:lnTo>
                      <a:lnTo>
                        <a:pt x="290" y="107"/>
                      </a:lnTo>
                      <a:lnTo>
                        <a:pt x="290" y="108"/>
                      </a:lnTo>
                      <a:lnTo>
                        <a:pt x="291" y="109"/>
                      </a:lnTo>
                      <a:lnTo>
                        <a:pt x="296" y="110"/>
                      </a:lnTo>
                      <a:lnTo>
                        <a:pt x="291" y="132"/>
                      </a:lnTo>
                      <a:lnTo>
                        <a:pt x="293" y="132"/>
                      </a:lnTo>
                      <a:lnTo>
                        <a:pt x="293" y="131"/>
                      </a:lnTo>
                      <a:lnTo>
                        <a:pt x="295" y="131"/>
                      </a:lnTo>
                      <a:lnTo>
                        <a:pt x="295" y="130"/>
                      </a:lnTo>
                      <a:lnTo>
                        <a:pt x="295" y="131"/>
                      </a:lnTo>
                      <a:lnTo>
                        <a:pt x="296" y="131"/>
                      </a:lnTo>
                      <a:lnTo>
                        <a:pt x="297" y="132"/>
                      </a:lnTo>
                      <a:lnTo>
                        <a:pt x="299" y="133"/>
                      </a:lnTo>
                      <a:lnTo>
                        <a:pt x="300" y="133"/>
                      </a:lnTo>
                      <a:lnTo>
                        <a:pt x="299" y="163"/>
                      </a:lnTo>
                      <a:lnTo>
                        <a:pt x="305" y="210"/>
                      </a:lnTo>
                      <a:lnTo>
                        <a:pt x="306" y="210"/>
                      </a:lnTo>
                      <a:lnTo>
                        <a:pt x="306" y="211"/>
                      </a:lnTo>
                      <a:lnTo>
                        <a:pt x="307" y="211"/>
                      </a:lnTo>
                      <a:lnTo>
                        <a:pt x="307" y="212"/>
                      </a:lnTo>
                      <a:lnTo>
                        <a:pt x="308" y="212"/>
                      </a:lnTo>
                      <a:lnTo>
                        <a:pt x="309" y="212"/>
                      </a:lnTo>
                      <a:lnTo>
                        <a:pt x="308" y="212"/>
                      </a:lnTo>
                      <a:lnTo>
                        <a:pt x="308" y="213"/>
                      </a:lnTo>
                      <a:lnTo>
                        <a:pt x="308" y="214"/>
                      </a:lnTo>
                      <a:lnTo>
                        <a:pt x="308" y="215"/>
                      </a:lnTo>
                      <a:lnTo>
                        <a:pt x="308" y="216"/>
                      </a:lnTo>
                      <a:lnTo>
                        <a:pt x="308" y="217"/>
                      </a:lnTo>
                      <a:lnTo>
                        <a:pt x="309" y="218"/>
                      </a:lnTo>
                      <a:lnTo>
                        <a:pt x="310" y="218"/>
                      </a:lnTo>
                      <a:lnTo>
                        <a:pt x="311" y="219"/>
                      </a:lnTo>
                      <a:lnTo>
                        <a:pt x="312" y="219"/>
                      </a:lnTo>
                      <a:lnTo>
                        <a:pt x="313" y="219"/>
                      </a:lnTo>
                      <a:lnTo>
                        <a:pt x="313" y="220"/>
                      </a:lnTo>
                      <a:lnTo>
                        <a:pt x="313" y="221"/>
                      </a:lnTo>
                      <a:lnTo>
                        <a:pt x="313" y="222"/>
                      </a:lnTo>
                      <a:lnTo>
                        <a:pt x="314" y="222"/>
                      </a:lnTo>
                      <a:lnTo>
                        <a:pt x="315" y="222"/>
                      </a:lnTo>
                      <a:lnTo>
                        <a:pt x="315" y="223"/>
                      </a:lnTo>
                      <a:lnTo>
                        <a:pt x="314" y="223"/>
                      </a:lnTo>
                      <a:lnTo>
                        <a:pt x="313" y="224"/>
                      </a:lnTo>
                      <a:lnTo>
                        <a:pt x="313" y="225"/>
                      </a:lnTo>
                      <a:lnTo>
                        <a:pt x="313" y="226"/>
                      </a:lnTo>
                      <a:lnTo>
                        <a:pt x="313" y="227"/>
                      </a:lnTo>
                      <a:lnTo>
                        <a:pt x="312" y="227"/>
                      </a:lnTo>
                      <a:lnTo>
                        <a:pt x="312" y="226"/>
                      </a:lnTo>
                      <a:lnTo>
                        <a:pt x="311" y="226"/>
                      </a:lnTo>
                      <a:lnTo>
                        <a:pt x="310" y="225"/>
                      </a:lnTo>
                      <a:lnTo>
                        <a:pt x="309" y="225"/>
                      </a:lnTo>
                      <a:lnTo>
                        <a:pt x="308" y="225"/>
                      </a:lnTo>
                      <a:lnTo>
                        <a:pt x="307" y="225"/>
                      </a:lnTo>
                      <a:lnTo>
                        <a:pt x="306" y="225"/>
                      </a:lnTo>
                      <a:lnTo>
                        <a:pt x="306" y="226"/>
                      </a:lnTo>
                      <a:lnTo>
                        <a:pt x="305" y="226"/>
                      </a:lnTo>
                      <a:lnTo>
                        <a:pt x="304" y="226"/>
                      </a:lnTo>
                      <a:lnTo>
                        <a:pt x="304" y="227"/>
                      </a:lnTo>
                      <a:lnTo>
                        <a:pt x="303" y="227"/>
                      </a:lnTo>
                      <a:lnTo>
                        <a:pt x="302" y="228"/>
                      </a:lnTo>
                      <a:lnTo>
                        <a:pt x="301" y="228"/>
                      </a:lnTo>
                      <a:lnTo>
                        <a:pt x="300" y="228"/>
                      </a:lnTo>
                      <a:lnTo>
                        <a:pt x="299" y="228"/>
                      </a:lnTo>
                      <a:lnTo>
                        <a:pt x="298" y="228"/>
                      </a:lnTo>
                      <a:lnTo>
                        <a:pt x="298" y="227"/>
                      </a:lnTo>
                      <a:lnTo>
                        <a:pt x="297" y="227"/>
                      </a:lnTo>
                      <a:lnTo>
                        <a:pt x="296" y="227"/>
                      </a:lnTo>
                      <a:lnTo>
                        <a:pt x="295" y="227"/>
                      </a:lnTo>
                      <a:lnTo>
                        <a:pt x="294" y="227"/>
                      </a:lnTo>
                      <a:lnTo>
                        <a:pt x="293" y="227"/>
                      </a:lnTo>
                      <a:lnTo>
                        <a:pt x="292" y="227"/>
                      </a:lnTo>
                      <a:lnTo>
                        <a:pt x="291" y="227"/>
                      </a:lnTo>
                      <a:lnTo>
                        <a:pt x="290" y="227"/>
                      </a:lnTo>
                      <a:lnTo>
                        <a:pt x="290" y="228"/>
                      </a:lnTo>
                      <a:lnTo>
                        <a:pt x="290" y="229"/>
                      </a:lnTo>
                      <a:lnTo>
                        <a:pt x="289" y="229"/>
                      </a:lnTo>
                      <a:lnTo>
                        <a:pt x="288" y="229"/>
                      </a:lnTo>
                      <a:lnTo>
                        <a:pt x="287" y="230"/>
                      </a:lnTo>
                      <a:lnTo>
                        <a:pt x="286" y="230"/>
                      </a:lnTo>
                      <a:lnTo>
                        <a:pt x="285" y="231"/>
                      </a:lnTo>
                      <a:lnTo>
                        <a:pt x="284" y="231"/>
                      </a:lnTo>
                      <a:lnTo>
                        <a:pt x="283" y="232"/>
                      </a:lnTo>
                      <a:lnTo>
                        <a:pt x="283" y="233"/>
                      </a:lnTo>
                      <a:lnTo>
                        <a:pt x="282" y="234"/>
                      </a:lnTo>
                      <a:lnTo>
                        <a:pt x="282" y="235"/>
                      </a:lnTo>
                      <a:lnTo>
                        <a:pt x="281" y="236"/>
                      </a:lnTo>
                      <a:lnTo>
                        <a:pt x="280" y="237"/>
                      </a:lnTo>
                      <a:lnTo>
                        <a:pt x="279" y="237"/>
                      </a:lnTo>
                      <a:lnTo>
                        <a:pt x="278" y="237"/>
                      </a:lnTo>
                      <a:lnTo>
                        <a:pt x="277" y="238"/>
                      </a:lnTo>
                      <a:lnTo>
                        <a:pt x="276" y="238"/>
                      </a:lnTo>
                      <a:lnTo>
                        <a:pt x="276" y="237"/>
                      </a:lnTo>
                      <a:lnTo>
                        <a:pt x="275" y="237"/>
                      </a:lnTo>
                      <a:lnTo>
                        <a:pt x="275" y="238"/>
                      </a:lnTo>
                      <a:lnTo>
                        <a:pt x="275" y="237"/>
                      </a:lnTo>
                      <a:lnTo>
                        <a:pt x="275" y="236"/>
                      </a:lnTo>
                      <a:lnTo>
                        <a:pt x="275" y="235"/>
                      </a:lnTo>
                      <a:lnTo>
                        <a:pt x="275" y="234"/>
                      </a:lnTo>
                      <a:lnTo>
                        <a:pt x="275" y="233"/>
                      </a:lnTo>
                      <a:lnTo>
                        <a:pt x="274" y="233"/>
                      </a:lnTo>
                      <a:lnTo>
                        <a:pt x="273" y="233"/>
                      </a:lnTo>
                      <a:lnTo>
                        <a:pt x="273" y="234"/>
                      </a:lnTo>
                      <a:lnTo>
                        <a:pt x="272" y="233"/>
                      </a:lnTo>
                      <a:lnTo>
                        <a:pt x="272" y="232"/>
                      </a:lnTo>
                      <a:lnTo>
                        <a:pt x="272" y="233"/>
                      </a:lnTo>
                      <a:lnTo>
                        <a:pt x="271" y="233"/>
                      </a:lnTo>
                      <a:lnTo>
                        <a:pt x="270" y="233"/>
                      </a:lnTo>
                      <a:lnTo>
                        <a:pt x="270" y="234"/>
                      </a:lnTo>
                      <a:lnTo>
                        <a:pt x="270" y="235"/>
                      </a:lnTo>
                      <a:lnTo>
                        <a:pt x="269" y="235"/>
                      </a:lnTo>
                      <a:lnTo>
                        <a:pt x="269" y="236"/>
                      </a:lnTo>
                      <a:lnTo>
                        <a:pt x="268" y="236"/>
                      </a:lnTo>
                      <a:lnTo>
                        <a:pt x="267" y="236"/>
                      </a:lnTo>
                      <a:lnTo>
                        <a:pt x="266" y="236"/>
                      </a:lnTo>
                      <a:lnTo>
                        <a:pt x="265" y="236"/>
                      </a:lnTo>
                      <a:lnTo>
                        <a:pt x="265" y="237"/>
                      </a:lnTo>
                      <a:lnTo>
                        <a:pt x="265" y="238"/>
                      </a:lnTo>
                      <a:lnTo>
                        <a:pt x="265" y="239"/>
                      </a:lnTo>
                      <a:lnTo>
                        <a:pt x="264" y="239"/>
                      </a:lnTo>
                      <a:lnTo>
                        <a:pt x="263" y="239"/>
                      </a:lnTo>
                      <a:lnTo>
                        <a:pt x="262" y="239"/>
                      </a:lnTo>
                      <a:lnTo>
                        <a:pt x="262" y="240"/>
                      </a:lnTo>
                      <a:lnTo>
                        <a:pt x="262" y="241"/>
                      </a:lnTo>
                      <a:lnTo>
                        <a:pt x="261" y="241"/>
                      </a:lnTo>
                      <a:lnTo>
                        <a:pt x="261" y="242"/>
                      </a:lnTo>
                      <a:lnTo>
                        <a:pt x="260" y="242"/>
                      </a:lnTo>
                      <a:lnTo>
                        <a:pt x="259" y="241"/>
                      </a:lnTo>
                      <a:lnTo>
                        <a:pt x="258" y="242"/>
                      </a:lnTo>
                      <a:lnTo>
                        <a:pt x="257" y="242"/>
                      </a:lnTo>
                      <a:lnTo>
                        <a:pt x="257" y="243"/>
                      </a:lnTo>
                      <a:lnTo>
                        <a:pt x="257" y="242"/>
                      </a:lnTo>
                      <a:lnTo>
                        <a:pt x="256" y="242"/>
                      </a:lnTo>
                      <a:lnTo>
                        <a:pt x="255" y="242"/>
                      </a:lnTo>
                      <a:lnTo>
                        <a:pt x="254" y="242"/>
                      </a:lnTo>
                      <a:lnTo>
                        <a:pt x="254" y="241"/>
                      </a:lnTo>
                      <a:lnTo>
                        <a:pt x="254" y="240"/>
                      </a:lnTo>
                      <a:lnTo>
                        <a:pt x="253" y="240"/>
                      </a:lnTo>
                      <a:lnTo>
                        <a:pt x="253" y="241"/>
                      </a:lnTo>
                      <a:lnTo>
                        <a:pt x="252" y="241"/>
                      </a:lnTo>
                      <a:lnTo>
                        <a:pt x="251" y="241"/>
                      </a:lnTo>
                      <a:lnTo>
                        <a:pt x="251" y="242"/>
                      </a:lnTo>
                      <a:lnTo>
                        <a:pt x="251" y="243"/>
                      </a:lnTo>
                      <a:lnTo>
                        <a:pt x="250" y="243"/>
                      </a:lnTo>
                      <a:lnTo>
                        <a:pt x="250" y="242"/>
                      </a:lnTo>
                      <a:lnTo>
                        <a:pt x="249" y="242"/>
                      </a:lnTo>
                      <a:lnTo>
                        <a:pt x="250" y="241"/>
                      </a:lnTo>
                      <a:lnTo>
                        <a:pt x="250" y="240"/>
                      </a:lnTo>
                      <a:lnTo>
                        <a:pt x="250" y="239"/>
                      </a:lnTo>
                      <a:lnTo>
                        <a:pt x="250" y="238"/>
                      </a:lnTo>
                      <a:lnTo>
                        <a:pt x="251" y="238"/>
                      </a:lnTo>
                      <a:lnTo>
                        <a:pt x="250" y="237"/>
                      </a:lnTo>
                      <a:lnTo>
                        <a:pt x="250" y="236"/>
                      </a:lnTo>
                      <a:lnTo>
                        <a:pt x="250" y="235"/>
                      </a:lnTo>
                      <a:lnTo>
                        <a:pt x="249" y="235"/>
                      </a:lnTo>
                      <a:lnTo>
                        <a:pt x="248" y="234"/>
                      </a:lnTo>
                      <a:lnTo>
                        <a:pt x="247" y="234"/>
                      </a:lnTo>
                      <a:lnTo>
                        <a:pt x="246" y="234"/>
                      </a:lnTo>
                      <a:lnTo>
                        <a:pt x="245" y="234"/>
                      </a:lnTo>
                      <a:lnTo>
                        <a:pt x="245" y="235"/>
                      </a:lnTo>
                      <a:lnTo>
                        <a:pt x="244" y="235"/>
                      </a:lnTo>
                      <a:lnTo>
                        <a:pt x="244" y="236"/>
                      </a:lnTo>
                      <a:lnTo>
                        <a:pt x="243" y="236"/>
                      </a:lnTo>
                      <a:lnTo>
                        <a:pt x="242" y="236"/>
                      </a:lnTo>
                      <a:lnTo>
                        <a:pt x="242" y="237"/>
                      </a:lnTo>
                      <a:lnTo>
                        <a:pt x="243" y="238"/>
                      </a:lnTo>
                      <a:lnTo>
                        <a:pt x="242" y="239"/>
                      </a:lnTo>
                      <a:lnTo>
                        <a:pt x="242" y="240"/>
                      </a:lnTo>
                      <a:lnTo>
                        <a:pt x="242" y="241"/>
                      </a:lnTo>
                      <a:lnTo>
                        <a:pt x="241" y="241"/>
                      </a:lnTo>
                      <a:lnTo>
                        <a:pt x="240" y="241"/>
                      </a:lnTo>
                      <a:lnTo>
                        <a:pt x="239" y="241"/>
                      </a:lnTo>
                      <a:lnTo>
                        <a:pt x="238" y="241"/>
                      </a:lnTo>
                      <a:lnTo>
                        <a:pt x="237" y="242"/>
                      </a:lnTo>
                      <a:lnTo>
                        <a:pt x="237" y="243"/>
                      </a:lnTo>
                      <a:lnTo>
                        <a:pt x="237" y="244"/>
                      </a:lnTo>
                      <a:lnTo>
                        <a:pt x="237" y="245"/>
                      </a:lnTo>
                      <a:lnTo>
                        <a:pt x="237" y="246"/>
                      </a:lnTo>
                      <a:lnTo>
                        <a:pt x="238" y="246"/>
                      </a:lnTo>
                      <a:lnTo>
                        <a:pt x="239" y="246"/>
                      </a:lnTo>
                      <a:lnTo>
                        <a:pt x="239" y="247"/>
                      </a:lnTo>
                      <a:lnTo>
                        <a:pt x="240" y="247"/>
                      </a:lnTo>
                      <a:lnTo>
                        <a:pt x="241" y="247"/>
                      </a:lnTo>
                      <a:lnTo>
                        <a:pt x="241" y="248"/>
                      </a:lnTo>
                      <a:lnTo>
                        <a:pt x="242" y="248"/>
                      </a:lnTo>
                      <a:lnTo>
                        <a:pt x="242" y="249"/>
                      </a:lnTo>
                      <a:lnTo>
                        <a:pt x="242" y="250"/>
                      </a:lnTo>
                      <a:lnTo>
                        <a:pt x="242" y="251"/>
                      </a:lnTo>
                      <a:lnTo>
                        <a:pt x="241" y="251"/>
                      </a:lnTo>
                      <a:lnTo>
                        <a:pt x="240" y="251"/>
                      </a:lnTo>
                      <a:lnTo>
                        <a:pt x="240" y="252"/>
                      </a:lnTo>
                      <a:lnTo>
                        <a:pt x="239" y="252"/>
                      </a:lnTo>
                      <a:lnTo>
                        <a:pt x="239" y="253"/>
                      </a:lnTo>
                      <a:lnTo>
                        <a:pt x="239" y="254"/>
                      </a:lnTo>
                      <a:lnTo>
                        <a:pt x="238" y="254"/>
                      </a:lnTo>
                      <a:lnTo>
                        <a:pt x="238" y="255"/>
                      </a:lnTo>
                      <a:lnTo>
                        <a:pt x="237" y="255"/>
                      </a:lnTo>
                      <a:lnTo>
                        <a:pt x="237" y="256"/>
                      </a:lnTo>
                      <a:lnTo>
                        <a:pt x="236" y="256"/>
                      </a:lnTo>
                      <a:lnTo>
                        <a:pt x="236" y="257"/>
                      </a:lnTo>
                      <a:lnTo>
                        <a:pt x="235" y="257"/>
                      </a:lnTo>
                      <a:lnTo>
                        <a:pt x="235" y="258"/>
                      </a:lnTo>
                      <a:lnTo>
                        <a:pt x="234" y="258"/>
                      </a:lnTo>
                      <a:lnTo>
                        <a:pt x="234" y="259"/>
                      </a:lnTo>
                      <a:lnTo>
                        <a:pt x="233" y="259"/>
                      </a:lnTo>
                      <a:lnTo>
                        <a:pt x="233" y="258"/>
                      </a:lnTo>
                      <a:lnTo>
                        <a:pt x="233" y="257"/>
                      </a:lnTo>
                      <a:lnTo>
                        <a:pt x="232" y="257"/>
                      </a:lnTo>
                      <a:lnTo>
                        <a:pt x="232" y="256"/>
                      </a:lnTo>
                      <a:lnTo>
                        <a:pt x="232" y="255"/>
                      </a:lnTo>
                      <a:lnTo>
                        <a:pt x="231" y="256"/>
                      </a:lnTo>
                      <a:lnTo>
                        <a:pt x="230" y="256"/>
                      </a:lnTo>
                      <a:lnTo>
                        <a:pt x="229" y="256"/>
                      </a:lnTo>
                      <a:lnTo>
                        <a:pt x="229" y="257"/>
                      </a:lnTo>
                      <a:lnTo>
                        <a:pt x="228" y="257"/>
                      </a:lnTo>
                      <a:lnTo>
                        <a:pt x="228" y="258"/>
                      </a:lnTo>
                      <a:lnTo>
                        <a:pt x="227" y="259"/>
                      </a:lnTo>
                      <a:lnTo>
                        <a:pt x="226" y="258"/>
                      </a:lnTo>
                      <a:lnTo>
                        <a:pt x="226" y="259"/>
                      </a:lnTo>
                      <a:lnTo>
                        <a:pt x="226" y="260"/>
                      </a:lnTo>
                      <a:lnTo>
                        <a:pt x="225" y="260"/>
                      </a:lnTo>
                      <a:lnTo>
                        <a:pt x="224" y="260"/>
                      </a:lnTo>
                      <a:lnTo>
                        <a:pt x="224" y="261"/>
                      </a:lnTo>
                      <a:lnTo>
                        <a:pt x="223" y="261"/>
                      </a:lnTo>
                      <a:lnTo>
                        <a:pt x="222" y="261"/>
                      </a:lnTo>
                      <a:lnTo>
                        <a:pt x="221" y="261"/>
                      </a:lnTo>
                      <a:lnTo>
                        <a:pt x="220" y="261"/>
                      </a:lnTo>
                      <a:lnTo>
                        <a:pt x="219" y="261"/>
                      </a:lnTo>
                      <a:lnTo>
                        <a:pt x="219" y="260"/>
                      </a:lnTo>
                      <a:lnTo>
                        <a:pt x="218" y="260"/>
                      </a:lnTo>
                      <a:lnTo>
                        <a:pt x="217" y="260"/>
                      </a:lnTo>
                      <a:lnTo>
                        <a:pt x="216" y="260"/>
                      </a:lnTo>
                      <a:lnTo>
                        <a:pt x="215" y="259"/>
                      </a:lnTo>
                      <a:lnTo>
                        <a:pt x="214" y="260"/>
                      </a:lnTo>
                      <a:lnTo>
                        <a:pt x="214" y="261"/>
                      </a:lnTo>
                      <a:lnTo>
                        <a:pt x="214" y="262"/>
                      </a:lnTo>
                      <a:lnTo>
                        <a:pt x="213" y="262"/>
                      </a:lnTo>
                      <a:lnTo>
                        <a:pt x="214" y="263"/>
                      </a:lnTo>
                      <a:lnTo>
                        <a:pt x="214" y="264"/>
                      </a:lnTo>
                      <a:lnTo>
                        <a:pt x="213" y="265"/>
                      </a:lnTo>
                      <a:lnTo>
                        <a:pt x="212" y="265"/>
                      </a:lnTo>
                      <a:lnTo>
                        <a:pt x="211" y="265"/>
                      </a:lnTo>
                      <a:lnTo>
                        <a:pt x="210" y="265"/>
                      </a:lnTo>
                      <a:lnTo>
                        <a:pt x="209" y="265"/>
                      </a:lnTo>
                      <a:lnTo>
                        <a:pt x="209" y="266"/>
                      </a:lnTo>
                      <a:lnTo>
                        <a:pt x="209" y="267"/>
                      </a:lnTo>
                      <a:lnTo>
                        <a:pt x="209" y="268"/>
                      </a:lnTo>
                      <a:lnTo>
                        <a:pt x="208" y="268"/>
                      </a:lnTo>
                      <a:lnTo>
                        <a:pt x="208" y="269"/>
                      </a:lnTo>
                      <a:lnTo>
                        <a:pt x="207" y="269"/>
                      </a:lnTo>
                      <a:lnTo>
                        <a:pt x="207" y="270"/>
                      </a:lnTo>
                      <a:lnTo>
                        <a:pt x="207" y="271"/>
                      </a:lnTo>
                      <a:lnTo>
                        <a:pt x="207" y="272"/>
                      </a:lnTo>
                      <a:lnTo>
                        <a:pt x="206" y="272"/>
                      </a:lnTo>
                      <a:lnTo>
                        <a:pt x="205" y="272"/>
                      </a:lnTo>
                      <a:lnTo>
                        <a:pt x="204" y="272"/>
                      </a:lnTo>
                      <a:lnTo>
                        <a:pt x="204" y="271"/>
                      </a:lnTo>
                      <a:lnTo>
                        <a:pt x="203" y="271"/>
                      </a:lnTo>
                      <a:lnTo>
                        <a:pt x="203" y="270"/>
                      </a:lnTo>
                      <a:lnTo>
                        <a:pt x="202" y="271"/>
                      </a:lnTo>
                      <a:lnTo>
                        <a:pt x="202" y="270"/>
                      </a:lnTo>
                      <a:lnTo>
                        <a:pt x="201" y="270"/>
                      </a:lnTo>
                      <a:lnTo>
                        <a:pt x="200" y="269"/>
                      </a:lnTo>
                      <a:lnTo>
                        <a:pt x="199" y="269"/>
                      </a:lnTo>
                      <a:lnTo>
                        <a:pt x="199" y="270"/>
                      </a:lnTo>
                      <a:lnTo>
                        <a:pt x="198" y="270"/>
                      </a:lnTo>
                      <a:lnTo>
                        <a:pt x="198" y="271"/>
                      </a:lnTo>
                      <a:lnTo>
                        <a:pt x="199" y="271"/>
                      </a:lnTo>
                      <a:lnTo>
                        <a:pt x="199" y="272"/>
                      </a:lnTo>
                      <a:lnTo>
                        <a:pt x="199" y="273"/>
                      </a:lnTo>
                      <a:lnTo>
                        <a:pt x="198" y="273"/>
                      </a:lnTo>
                      <a:lnTo>
                        <a:pt x="199" y="274"/>
                      </a:lnTo>
                      <a:lnTo>
                        <a:pt x="199" y="275"/>
                      </a:lnTo>
                      <a:lnTo>
                        <a:pt x="198" y="276"/>
                      </a:lnTo>
                      <a:lnTo>
                        <a:pt x="198" y="277"/>
                      </a:lnTo>
                      <a:lnTo>
                        <a:pt x="197" y="277"/>
                      </a:lnTo>
                      <a:lnTo>
                        <a:pt x="197" y="278"/>
                      </a:lnTo>
                      <a:lnTo>
                        <a:pt x="197" y="279"/>
                      </a:lnTo>
                      <a:lnTo>
                        <a:pt x="197" y="280"/>
                      </a:lnTo>
                      <a:lnTo>
                        <a:pt x="196" y="280"/>
                      </a:lnTo>
                      <a:lnTo>
                        <a:pt x="195" y="280"/>
                      </a:lnTo>
                      <a:lnTo>
                        <a:pt x="194" y="280"/>
                      </a:lnTo>
                      <a:lnTo>
                        <a:pt x="193" y="280"/>
                      </a:lnTo>
                      <a:lnTo>
                        <a:pt x="192" y="280"/>
                      </a:lnTo>
                      <a:lnTo>
                        <a:pt x="191" y="280"/>
                      </a:lnTo>
                      <a:lnTo>
                        <a:pt x="190" y="280"/>
                      </a:lnTo>
                      <a:lnTo>
                        <a:pt x="189" y="280"/>
                      </a:lnTo>
                      <a:lnTo>
                        <a:pt x="188" y="280"/>
                      </a:lnTo>
                      <a:lnTo>
                        <a:pt x="187" y="280"/>
                      </a:lnTo>
                      <a:lnTo>
                        <a:pt x="186" y="280"/>
                      </a:lnTo>
                      <a:lnTo>
                        <a:pt x="185" y="280"/>
                      </a:lnTo>
                      <a:lnTo>
                        <a:pt x="185" y="281"/>
                      </a:lnTo>
                      <a:lnTo>
                        <a:pt x="184" y="281"/>
                      </a:lnTo>
                      <a:lnTo>
                        <a:pt x="184" y="282"/>
                      </a:lnTo>
                      <a:lnTo>
                        <a:pt x="183" y="282"/>
                      </a:lnTo>
                      <a:lnTo>
                        <a:pt x="182" y="281"/>
                      </a:lnTo>
                      <a:lnTo>
                        <a:pt x="181" y="281"/>
                      </a:lnTo>
                      <a:lnTo>
                        <a:pt x="180" y="281"/>
                      </a:lnTo>
                      <a:lnTo>
                        <a:pt x="179" y="281"/>
                      </a:lnTo>
                      <a:lnTo>
                        <a:pt x="179" y="280"/>
                      </a:lnTo>
                      <a:lnTo>
                        <a:pt x="179" y="279"/>
                      </a:lnTo>
                      <a:lnTo>
                        <a:pt x="180" y="278"/>
                      </a:lnTo>
                      <a:lnTo>
                        <a:pt x="180" y="277"/>
                      </a:lnTo>
                      <a:lnTo>
                        <a:pt x="181" y="277"/>
                      </a:lnTo>
                      <a:lnTo>
                        <a:pt x="180" y="277"/>
                      </a:lnTo>
                      <a:lnTo>
                        <a:pt x="180" y="276"/>
                      </a:lnTo>
                      <a:lnTo>
                        <a:pt x="180" y="275"/>
                      </a:lnTo>
                      <a:lnTo>
                        <a:pt x="180" y="274"/>
                      </a:lnTo>
                      <a:lnTo>
                        <a:pt x="181" y="274"/>
                      </a:lnTo>
                      <a:lnTo>
                        <a:pt x="182" y="274"/>
                      </a:lnTo>
                      <a:lnTo>
                        <a:pt x="182" y="273"/>
                      </a:lnTo>
                      <a:lnTo>
                        <a:pt x="182" y="272"/>
                      </a:lnTo>
                      <a:lnTo>
                        <a:pt x="183" y="271"/>
                      </a:lnTo>
                      <a:lnTo>
                        <a:pt x="182" y="271"/>
                      </a:lnTo>
                      <a:lnTo>
                        <a:pt x="183" y="271"/>
                      </a:lnTo>
                      <a:lnTo>
                        <a:pt x="183" y="270"/>
                      </a:lnTo>
                      <a:lnTo>
                        <a:pt x="183" y="269"/>
                      </a:lnTo>
                      <a:lnTo>
                        <a:pt x="183" y="268"/>
                      </a:lnTo>
                      <a:lnTo>
                        <a:pt x="182" y="268"/>
                      </a:lnTo>
                      <a:lnTo>
                        <a:pt x="182" y="267"/>
                      </a:lnTo>
                      <a:lnTo>
                        <a:pt x="181" y="267"/>
                      </a:lnTo>
                      <a:lnTo>
                        <a:pt x="180" y="267"/>
                      </a:lnTo>
                      <a:lnTo>
                        <a:pt x="180" y="266"/>
                      </a:lnTo>
                      <a:lnTo>
                        <a:pt x="179" y="266"/>
                      </a:lnTo>
                      <a:lnTo>
                        <a:pt x="179" y="265"/>
                      </a:lnTo>
                      <a:lnTo>
                        <a:pt x="178" y="265"/>
                      </a:lnTo>
                      <a:lnTo>
                        <a:pt x="177" y="265"/>
                      </a:lnTo>
                      <a:lnTo>
                        <a:pt x="176" y="266"/>
                      </a:lnTo>
                      <a:lnTo>
                        <a:pt x="122" y="280"/>
                      </a:lnTo>
                      <a:lnTo>
                        <a:pt x="104" y="285"/>
                      </a:lnTo>
                      <a:lnTo>
                        <a:pt x="75" y="293"/>
                      </a:lnTo>
                      <a:lnTo>
                        <a:pt x="37" y="303"/>
                      </a:lnTo>
                      <a:lnTo>
                        <a:pt x="31" y="305"/>
                      </a:lnTo>
                      <a:lnTo>
                        <a:pt x="30" y="304"/>
                      </a:lnTo>
                      <a:lnTo>
                        <a:pt x="29" y="303"/>
                      </a:lnTo>
                      <a:lnTo>
                        <a:pt x="28" y="302"/>
                      </a:lnTo>
                      <a:lnTo>
                        <a:pt x="28" y="301"/>
                      </a:lnTo>
                      <a:lnTo>
                        <a:pt x="28" y="300"/>
                      </a:lnTo>
                      <a:lnTo>
                        <a:pt x="27" y="299"/>
                      </a:lnTo>
                      <a:lnTo>
                        <a:pt x="26" y="299"/>
                      </a:lnTo>
                      <a:lnTo>
                        <a:pt x="26" y="298"/>
                      </a:lnTo>
                      <a:lnTo>
                        <a:pt x="25" y="298"/>
                      </a:lnTo>
                      <a:lnTo>
                        <a:pt x="25" y="297"/>
                      </a:lnTo>
                      <a:lnTo>
                        <a:pt x="24" y="297"/>
                      </a:lnTo>
                      <a:lnTo>
                        <a:pt x="22" y="297"/>
                      </a:lnTo>
                      <a:lnTo>
                        <a:pt x="21" y="296"/>
                      </a:lnTo>
                      <a:lnTo>
                        <a:pt x="20" y="296"/>
                      </a:lnTo>
                      <a:lnTo>
                        <a:pt x="18" y="295"/>
                      </a:lnTo>
                      <a:lnTo>
                        <a:pt x="17" y="295"/>
                      </a:lnTo>
                      <a:lnTo>
                        <a:pt x="17" y="296"/>
                      </a:lnTo>
                      <a:lnTo>
                        <a:pt x="17" y="297"/>
                      </a:lnTo>
                      <a:lnTo>
                        <a:pt x="16" y="297"/>
                      </a:lnTo>
                      <a:lnTo>
                        <a:pt x="16" y="296"/>
                      </a:lnTo>
                      <a:lnTo>
                        <a:pt x="16" y="295"/>
                      </a:lnTo>
                      <a:lnTo>
                        <a:pt x="16" y="294"/>
                      </a:lnTo>
                      <a:lnTo>
                        <a:pt x="15" y="294"/>
                      </a:lnTo>
                      <a:lnTo>
                        <a:pt x="14" y="294"/>
                      </a:lnTo>
                      <a:lnTo>
                        <a:pt x="14" y="293"/>
                      </a:lnTo>
                      <a:lnTo>
                        <a:pt x="12" y="293"/>
                      </a:lnTo>
                      <a:lnTo>
                        <a:pt x="12" y="292"/>
                      </a:lnTo>
                      <a:lnTo>
                        <a:pt x="12" y="291"/>
                      </a:lnTo>
                      <a:lnTo>
                        <a:pt x="12" y="290"/>
                      </a:lnTo>
                      <a:lnTo>
                        <a:pt x="11" y="289"/>
                      </a:lnTo>
                      <a:lnTo>
                        <a:pt x="11" y="288"/>
                      </a:lnTo>
                      <a:lnTo>
                        <a:pt x="11" y="287"/>
                      </a:lnTo>
                      <a:lnTo>
                        <a:pt x="10" y="286"/>
                      </a:lnTo>
                      <a:lnTo>
                        <a:pt x="9" y="285"/>
                      </a:lnTo>
                      <a:lnTo>
                        <a:pt x="8" y="285"/>
                      </a:lnTo>
                      <a:lnTo>
                        <a:pt x="7" y="285"/>
                      </a:lnTo>
                      <a:lnTo>
                        <a:pt x="6" y="285"/>
                      </a:lnTo>
                      <a:lnTo>
                        <a:pt x="5" y="285"/>
                      </a:lnTo>
                      <a:lnTo>
                        <a:pt x="4" y="285"/>
                      </a:lnTo>
                      <a:lnTo>
                        <a:pt x="4" y="284"/>
                      </a:lnTo>
                      <a:lnTo>
                        <a:pt x="3" y="284"/>
                      </a:lnTo>
                      <a:lnTo>
                        <a:pt x="2" y="283"/>
                      </a:lnTo>
                      <a:lnTo>
                        <a:pt x="1" y="283"/>
                      </a:lnTo>
                      <a:lnTo>
                        <a:pt x="0" y="283"/>
                      </a:lnTo>
                      <a:lnTo>
                        <a:pt x="1" y="282"/>
                      </a:lnTo>
                      <a:lnTo>
                        <a:pt x="2" y="282"/>
                      </a:lnTo>
                      <a:lnTo>
                        <a:pt x="3" y="282"/>
                      </a:lnTo>
                      <a:lnTo>
                        <a:pt x="4" y="281"/>
                      </a:lnTo>
                      <a:lnTo>
                        <a:pt x="5" y="280"/>
                      </a:lnTo>
                      <a:lnTo>
                        <a:pt x="5" y="279"/>
                      </a:lnTo>
                      <a:lnTo>
                        <a:pt x="5" y="278"/>
                      </a:lnTo>
                      <a:lnTo>
                        <a:pt x="6" y="278"/>
                      </a:lnTo>
                      <a:lnTo>
                        <a:pt x="6" y="277"/>
                      </a:lnTo>
                      <a:lnTo>
                        <a:pt x="6" y="276"/>
                      </a:lnTo>
                      <a:lnTo>
                        <a:pt x="6" y="275"/>
                      </a:lnTo>
                      <a:lnTo>
                        <a:pt x="6" y="274"/>
                      </a:lnTo>
                      <a:lnTo>
                        <a:pt x="7" y="274"/>
                      </a:lnTo>
                      <a:lnTo>
                        <a:pt x="8" y="273"/>
                      </a:lnTo>
                      <a:lnTo>
                        <a:pt x="8" y="272"/>
                      </a:lnTo>
                      <a:lnTo>
                        <a:pt x="9" y="271"/>
                      </a:lnTo>
                      <a:lnTo>
                        <a:pt x="9" y="270"/>
                      </a:lnTo>
                      <a:lnTo>
                        <a:pt x="10" y="270"/>
                      </a:lnTo>
                      <a:lnTo>
                        <a:pt x="10" y="269"/>
                      </a:lnTo>
                      <a:lnTo>
                        <a:pt x="10" y="268"/>
                      </a:lnTo>
                      <a:lnTo>
                        <a:pt x="9" y="268"/>
                      </a:lnTo>
                      <a:lnTo>
                        <a:pt x="9" y="267"/>
                      </a:lnTo>
                      <a:lnTo>
                        <a:pt x="9" y="266"/>
                      </a:lnTo>
                      <a:lnTo>
                        <a:pt x="9" y="265"/>
                      </a:lnTo>
                      <a:lnTo>
                        <a:pt x="10" y="264"/>
                      </a:lnTo>
                      <a:lnTo>
                        <a:pt x="11" y="264"/>
                      </a:lnTo>
                      <a:lnTo>
                        <a:pt x="11" y="263"/>
                      </a:lnTo>
                      <a:lnTo>
                        <a:pt x="12" y="263"/>
                      </a:lnTo>
                      <a:lnTo>
                        <a:pt x="13" y="263"/>
                      </a:lnTo>
                      <a:lnTo>
                        <a:pt x="14" y="263"/>
                      </a:lnTo>
                      <a:lnTo>
                        <a:pt x="14" y="262"/>
                      </a:lnTo>
                      <a:lnTo>
                        <a:pt x="15" y="262"/>
                      </a:lnTo>
                      <a:lnTo>
                        <a:pt x="15" y="261"/>
                      </a:lnTo>
                      <a:lnTo>
                        <a:pt x="22" y="255"/>
                      </a:lnTo>
                      <a:lnTo>
                        <a:pt x="26" y="251"/>
                      </a:lnTo>
                      <a:lnTo>
                        <a:pt x="40" y="235"/>
                      </a:lnTo>
                      <a:lnTo>
                        <a:pt x="50" y="224"/>
                      </a:lnTo>
                      <a:lnTo>
                        <a:pt x="51" y="223"/>
                      </a:lnTo>
                      <a:lnTo>
                        <a:pt x="51" y="224"/>
                      </a:lnTo>
                      <a:lnTo>
                        <a:pt x="52" y="225"/>
                      </a:lnTo>
                      <a:lnTo>
                        <a:pt x="53" y="225"/>
                      </a:lnTo>
                      <a:lnTo>
                        <a:pt x="54" y="224"/>
                      </a:lnTo>
                      <a:lnTo>
                        <a:pt x="54" y="223"/>
                      </a:lnTo>
                      <a:lnTo>
                        <a:pt x="55" y="223"/>
                      </a:lnTo>
                      <a:lnTo>
                        <a:pt x="55" y="222"/>
                      </a:lnTo>
                      <a:lnTo>
                        <a:pt x="55" y="221"/>
                      </a:lnTo>
                      <a:lnTo>
                        <a:pt x="55" y="220"/>
                      </a:lnTo>
                      <a:lnTo>
                        <a:pt x="54" y="220"/>
                      </a:lnTo>
                      <a:lnTo>
                        <a:pt x="54" y="219"/>
                      </a:lnTo>
                      <a:lnTo>
                        <a:pt x="54" y="218"/>
                      </a:lnTo>
                      <a:lnTo>
                        <a:pt x="53" y="218"/>
                      </a:lnTo>
                      <a:lnTo>
                        <a:pt x="53" y="217"/>
                      </a:lnTo>
                      <a:lnTo>
                        <a:pt x="54" y="217"/>
                      </a:lnTo>
                      <a:lnTo>
                        <a:pt x="54" y="216"/>
                      </a:lnTo>
                      <a:lnTo>
                        <a:pt x="53" y="216"/>
                      </a:lnTo>
                      <a:lnTo>
                        <a:pt x="52" y="215"/>
                      </a:lnTo>
                      <a:lnTo>
                        <a:pt x="52" y="214"/>
                      </a:lnTo>
                      <a:lnTo>
                        <a:pt x="52" y="213"/>
                      </a:lnTo>
                      <a:lnTo>
                        <a:pt x="53" y="213"/>
                      </a:lnTo>
                      <a:lnTo>
                        <a:pt x="53" y="212"/>
                      </a:lnTo>
                      <a:lnTo>
                        <a:pt x="53" y="211"/>
                      </a:lnTo>
                      <a:lnTo>
                        <a:pt x="52" y="210"/>
                      </a:lnTo>
                      <a:lnTo>
                        <a:pt x="51" y="210"/>
                      </a:lnTo>
                      <a:lnTo>
                        <a:pt x="50" y="210"/>
                      </a:lnTo>
                      <a:lnTo>
                        <a:pt x="49" y="210"/>
                      </a:lnTo>
                      <a:lnTo>
                        <a:pt x="48" y="210"/>
                      </a:lnTo>
                      <a:lnTo>
                        <a:pt x="47" y="210"/>
                      </a:lnTo>
                      <a:lnTo>
                        <a:pt x="46" y="209"/>
                      </a:lnTo>
                      <a:lnTo>
                        <a:pt x="46" y="208"/>
                      </a:lnTo>
                      <a:lnTo>
                        <a:pt x="46" y="207"/>
                      </a:lnTo>
                      <a:lnTo>
                        <a:pt x="45" y="206"/>
                      </a:lnTo>
                      <a:lnTo>
                        <a:pt x="44" y="206"/>
                      </a:lnTo>
                      <a:lnTo>
                        <a:pt x="44" y="205"/>
                      </a:lnTo>
                      <a:lnTo>
                        <a:pt x="44" y="204"/>
                      </a:lnTo>
                      <a:lnTo>
                        <a:pt x="43" y="204"/>
                      </a:lnTo>
                      <a:lnTo>
                        <a:pt x="43" y="203"/>
                      </a:lnTo>
                      <a:lnTo>
                        <a:pt x="42" y="203"/>
                      </a:lnTo>
                      <a:lnTo>
                        <a:pt x="42" y="202"/>
                      </a:lnTo>
                      <a:lnTo>
                        <a:pt x="42" y="201"/>
                      </a:lnTo>
                      <a:lnTo>
                        <a:pt x="43" y="201"/>
                      </a:lnTo>
                      <a:lnTo>
                        <a:pt x="43" y="200"/>
                      </a:lnTo>
                      <a:lnTo>
                        <a:pt x="44" y="200"/>
                      </a:lnTo>
                      <a:lnTo>
                        <a:pt x="43" y="199"/>
                      </a:lnTo>
                      <a:lnTo>
                        <a:pt x="43" y="198"/>
                      </a:lnTo>
                      <a:lnTo>
                        <a:pt x="44" y="198"/>
                      </a:lnTo>
                      <a:lnTo>
                        <a:pt x="45" y="198"/>
                      </a:lnTo>
                      <a:lnTo>
                        <a:pt x="46" y="198"/>
                      </a:lnTo>
                      <a:lnTo>
                        <a:pt x="46" y="197"/>
                      </a:lnTo>
                      <a:lnTo>
                        <a:pt x="47" y="197"/>
                      </a:lnTo>
                      <a:lnTo>
                        <a:pt x="48" y="197"/>
                      </a:lnTo>
                      <a:lnTo>
                        <a:pt x="49" y="196"/>
                      </a:lnTo>
                      <a:lnTo>
                        <a:pt x="50" y="196"/>
                      </a:lnTo>
                      <a:lnTo>
                        <a:pt x="51" y="197"/>
                      </a:lnTo>
                      <a:lnTo>
                        <a:pt x="51" y="196"/>
                      </a:lnTo>
                      <a:lnTo>
                        <a:pt x="52" y="196"/>
                      </a:lnTo>
                      <a:lnTo>
                        <a:pt x="53" y="195"/>
                      </a:lnTo>
                      <a:lnTo>
                        <a:pt x="53" y="194"/>
                      </a:lnTo>
                      <a:lnTo>
                        <a:pt x="53" y="193"/>
                      </a:lnTo>
                      <a:lnTo>
                        <a:pt x="52" y="193"/>
                      </a:lnTo>
                      <a:lnTo>
                        <a:pt x="51" y="193"/>
                      </a:lnTo>
                      <a:lnTo>
                        <a:pt x="51" y="192"/>
                      </a:lnTo>
                      <a:lnTo>
                        <a:pt x="50" y="192"/>
                      </a:lnTo>
                      <a:lnTo>
                        <a:pt x="50" y="191"/>
                      </a:lnTo>
                      <a:lnTo>
                        <a:pt x="49" y="191"/>
                      </a:lnTo>
                      <a:lnTo>
                        <a:pt x="49" y="190"/>
                      </a:lnTo>
                      <a:lnTo>
                        <a:pt x="49" y="189"/>
                      </a:lnTo>
                      <a:lnTo>
                        <a:pt x="50" y="188"/>
                      </a:lnTo>
                      <a:lnTo>
                        <a:pt x="51" y="187"/>
                      </a:lnTo>
                      <a:lnTo>
                        <a:pt x="51" y="186"/>
                      </a:lnTo>
                      <a:lnTo>
                        <a:pt x="51" y="185"/>
                      </a:lnTo>
                      <a:lnTo>
                        <a:pt x="51" y="184"/>
                      </a:lnTo>
                      <a:lnTo>
                        <a:pt x="50" y="184"/>
                      </a:lnTo>
                      <a:lnTo>
                        <a:pt x="49" y="183"/>
                      </a:lnTo>
                      <a:lnTo>
                        <a:pt x="49" y="182"/>
                      </a:lnTo>
                      <a:lnTo>
                        <a:pt x="49" y="181"/>
                      </a:lnTo>
                      <a:lnTo>
                        <a:pt x="50" y="181"/>
                      </a:lnTo>
                      <a:lnTo>
                        <a:pt x="50" y="180"/>
                      </a:lnTo>
                      <a:lnTo>
                        <a:pt x="51" y="180"/>
                      </a:lnTo>
                      <a:lnTo>
                        <a:pt x="51" y="179"/>
                      </a:lnTo>
                      <a:lnTo>
                        <a:pt x="52" y="178"/>
                      </a:lnTo>
                      <a:lnTo>
                        <a:pt x="53" y="178"/>
                      </a:lnTo>
                      <a:lnTo>
                        <a:pt x="54" y="177"/>
                      </a:lnTo>
                      <a:lnTo>
                        <a:pt x="55" y="177"/>
                      </a:lnTo>
                      <a:lnTo>
                        <a:pt x="56" y="177"/>
                      </a:lnTo>
                      <a:lnTo>
                        <a:pt x="57" y="176"/>
                      </a:lnTo>
                      <a:lnTo>
                        <a:pt x="58" y="176"/>
                      </a:lnTo>
                      <a:lnTo>
                        <a:pt x="59" y="176"/>
                      </a:lnTo>
                      <a:lnTo>
                        <a:pt x="60" y="176"/>
                      </a:lnTo>
                      <a:lnTo>
                        <a:pt x="61" y="175"/>
                      </a:lnTo>
                      <a:lnTo>
                        <a:pt x="62" y="175"/>
                      </a:lnTo>
                      <a:lnTo>
                        <a:pt x="63" y="174"/>
                      </a:lnTo>
                      <a:lnTo>
                        <a:pt x="63" y="173"/>
                      </a:lnTo>
                      <a:lnTo>
                        <a:pt x="63" y="172"/>
                      </a:lnTo>
                      <a:lnTo>
                        <a:pt x="63" y="171"/>
                      </a:lnTo>
                      <a:lnTo>
                        <a:pt x="63" y="170"/>
                      </a:lnTo>
                      <a:lnTo>
                        <a:pt x="64" y="170"/>
                      </a:lnTo>
                      <a:lnTo>
                        <a:pt x="65" y="169"/>
                      </a:lnTo>
                      <a:lnTo>
                        <a:pt x="66" y="169"/>
                      </a:lnTo>
                      <a:lnTo>
                        <a:pt x="67" y="168"/>
                      </a:lnTo>
                      <a:lnTo>
                        <a:pt x="67" y="167"/>
                      </a:lnTo>
                      <a:lnTo>
                        <a:pt x="68" y="167"/>
                      </a:lnTo>
                      <a:lnTo>
                        <a:pt x="68" y="166"/>
                      </a:lnTo>
                      <a:lnTo>
                        <a:pt x="68" y="165"/>
                      </a:lnTo>
                      <a:lnTo>
                        <a:pt x="68" y="164"/>
                      </a:lnTo>
                      <a:lnTo>
                        <a:pt x="69" y="164"/>
                      </a:lnTo>
                      <a:lnTo>
                        <a:pt x="68" y="163"/>
                      </a:lnTo>
                      <a:lnTo>
                        <a:pt x="68" y="162"/>
                      </a:lnTo>
                      <a:lnTo>
                        <a:pt x="69" y="161"/>
                      </a:lnTo>
                      <a:lnTo>
                        <a:pt x="69" y="160"/>
                      </a:lnTo>
                      <a:lnTo>
                        <a:pt x="69" y="159"/>
                      </a:lnTo>
                      <a:lnTo>
                        <a:pt x="69" y="158"/>
                      </a:lnTo>
                      <a:lnTo>
                        <a:pt x="69" y="157"/>
                      </a:lnTo>
                      <a:lnTo>
                        <a:pt x="70" y="157"/>
                      </a:lnTo>
                      <a:lnTo>
                        <a:pt x="71" y="157"/>
                      </a:lnTo>
                      <a:lnTo>
                        <a:pt x="72" y="157"/>
                      </a:lnTo>
                      <a:lnTo>
                        <a:pt x="73" y="157"/>
                      </a:lnTo>
                      <a:lnTo>
                        <a:pt x="73" y="156"/>
                      </a:lnTo>
                      <a:lnTo>
                        <a:pt x="74" y="156"/>
                      </a:lnTo>
                      <a:lnTo>
                        <a:pt x="74" y="155"/>
                      </a:lnTo>
                      <a:lnTo>
                        <a:pt x="75" y="155"/>
                      </a:lnTo>
                      <a:lnTo>
                        <a:pt x="75" y="154"/>
                      </a:lnTo>
                      <a:lnTo>
                        <a:pt x="76" y="154"/>
                      </a:lnTo>
                      <a:lnTo>
                        <a:pt x="76" y="153"/>
                      </a:lnTo>
                      <a:lnTo>
                        <a:pt x="77" y="153"/>
                      </a:lnTo>
                      <a:lnTo>
                        <a:pt x="78" y="153"/>
                      </a:lnTo>
                      <a:lnTo>
                        <a:pt x="78" y="152"/>
                      </a:lnTo>
                      <a:lnTo>
                        <a:pt x="79" y="152"/>
                      </a:lnTo>
                      <a:lnTo>
                        <a:pt x="80" y="152"/>
                      </a:lnTo>
                      <a:lnTo>
                        <a:pt x="81" y="152"/>
                      </a:lnTo>
                      <a:lnTo>
                        <a:pt x="82" y="152"/>
                      </a:lnTo>
                      <a:lnTo>
                        <a:pt x="83" y="152"/>
                      </a:lnTo>
                      <a:lnTo>
                        <a:pt x="84" y="152"/>
                      </a:lnTo>
                      <a:lnTo>
                        <a:pt x="85" y="152"/>
                      </a:lnTo>
                      <a:lnTo>
                        <a:pt x="85" y="151"/>
                      </a:lnTo>
                      <a:lnTo>
                        <a:pt x="86" y="150"/>
                      </a:lnTo>
                      <a:lnTo>
                        <a:pt x="86" y="149"/>
                      </a:lnTo>
                      <a:lnTo>
                        <a:pt x="87" y="148"/>
                      </a:lnTo>
                      <a:lnTo>
                        <a:pt x="87" y="147"/>
                      </a:lnTo>
                      <a:lnTo>
                        <a:pt x="87" y="146"/>
                      </a:lnTo>
                      <a:lnTo>
                        <a:pt x="87" y="145"/>
                      </a:lnTo>
                      <a:lnTo>
                        <a:pt x="88" y="145"/>
                      </a:lnTo>
                      <a:lnTo>
                        <a:pt x="89" y="144"/>
                      </a:lnTo>
                      <a:lnTo>
                        <a:pt x="89" y="143"/>
                      </a:lnTo>
                      <a:lnTo>
                        <a:pt x="90" y="143"/>
                      </a:lnTo>
                      <a:lnTo>
                        <a:pt x="90" y="142"/>
                      </a:lnTo>
                      <a:lnTo>
                        <a:pt x="91" y="141"/>
                      </a:lnTo>
                      <a:lnTo>
                        <a:pt x="90" y="141"/>
                      </a:lnTo>
                      <a:lnTo>
                        <a:pt x="90" y="140"/>
                      </a:lnTo>
                      <a:lnTo>
                        <a:pt x="90" y="139"/>
                      </a:lnTo>
                      <a:lnTo>
                        <a:pt x="90" y="138"/>
                      </a:lnTo>
                      <a:lnTo>
                        <a:pt x="91" y="138"/>
                      </a:lnTo>
                      <a:lnTo>
                        <a:pt x="91" y="137"/>
                      </a:lnTo>
                      <a:lnTo>
                        <a:pt x="92" y="136"/>
                      </a:lnTo>
                      <a:lnTo>
                        <a:pt x="92" y="135"/>
                      </a:lnTo>
                      <a:lnTo>
                        <a:pt x="92" y="134"/>
                      </a:lnTo>
                      <a:lnTo>
                        <a:pt x="92" y="133"/>
                      </a:lnTo>
                      <a:lnTo>
                        <a:pt x="92" y="132"/>
                      </a:lnTo>
                      <a:lnTo>
                        <a:pt x="92" y="131"/>
                      </a:lnTo>
                      <a:lnTo>
                        <a:pt x="92" y="130"/>
                      </a:lnTo>
                      <a:lnTo>
                        <a:pt x="92" y="129"/>
                      </a:lnTo>
                      <a:lnTo>
                        <a:pt x="92" y="128"/>
                      </a:lnTo>
                      <a:lnTo>
                        <a:pt x="93" y="127"/>
                      </a:lnTo>
                      <a:lnTo>
                        <a:pt x="93" y="126"/>
                      </a:lnTo>
                      <a:lnTo>
                        <a:pt x="93" y="125"/>
                      </a:lnTo>
                      <a:lnTo>
                        <a:pt x="93" y="124"/>
                      </a:lnTo>
                      <a:lnTo>
                        <a:pt x="94" y="124"/>
                      </a:lnTo>
                      <a:lnTo>
                        <a:pt x="94" y="123"/>
                      </a:lnTo>
                      <a:lnTo>
                        <a:pt x="94" y="122"/>
                      </a:lnTo>
                      <a:lnTo>
                        <a:pt x="94" y="121"/>
                      </a:lnTo>
                      <a:lnTo>
                        <a:pt x="95" y="121"/>
                      </a:lnTo>
                      <a:lnTo>
                        <a:pt x="95" y="120"/>
                      </a:lnTo>
                      <a:lnTo>
                        <a:pt x="96" y="119"/>
                      </a:lnTo>
                      <a:lnTo>
                        <a:pt x="96" y="118"/>
                      </a:lnTo>
                      <a:lnTo>
                        <a:pt x="96" y="117"/>
                      </a:lnTo>
                      <a:lnTo>
                        <a:pt x="96" y="116"/>
                      </a:lnTo>
                      <a:lnTo>
                        <a:pt x="97" y="116"/>
                      </a:lnTo>
                      <a:lnTo>
                        <a:pt x="96" y="115"/>
                      </a:lnTo>
                      <a:lnTo>
                        <a:pt x="95" y="115"/>
                      </a:lnTo>
                      <a:lnTo>
                        <a:pt x="95" y="114"/>
                      </a:lnTo>
                      <a:lnTo>
                        <a:pt x="95" y="113"/>
                      </a:lnTo>
                      <a:lnTo>
                        <a:pt x="96" y="113"/>
                      </a:lnTo>
                      <a:lnTo>
                        <a:pt x="96" y="112"/>
                      </a:lnTo>
                      <a:lnTo>
                        <a:pt x="96" y="111"/>
                      </a:lnTo>
                      <a:lnTo>
                        <a:pt x="96" y="110"/>
                      </a:lnTo>
                      <a:lnTo>
                        <a:pt x="96" y="109"/>
                      </a:lnTo>
                      <a:lnTo>
                        <a:pt x="95" y="109"/>
                      </a:lnTo>
                      <a:lnTo>
                        <a:pt x="95" y="108"/>
                      </a:lnTo>
                      <a:lnTo>
                        <a:pt x="95" y="107"/>
                      </a:lnTo>
                      <a:lnTo>
                        <a:pt x="95" y="106"/>
                      </a:lnTo>
                      <a:lnTo>
                        <a:pt x="95" y="105"/>
                      </a:lnTo>
                      <a:lnTo>
                        <a:pt x="95" y="104"/>
                      </a:lnTo>
                      <a:lnTo>
                        <a:pt x="95" y="103"/>
                      </a:lnTo>
                      <a:lnTo>
                        <a:pt x="96" y="103"/>
                      </a:lnTo>
                      <a:lnTo>
                        <a:pt x="96" y="102"/>
                      </a:lnTo>
                      <a:lnTo>
                        <a:pt x="96" y="101"/>
                      </a:lnTo>
                      <a:lnTo>
                        <a:pt x="95" y="100"/>
                      </a:lnTo>
                      <a:lnTo>
                        <a:pt x="95" y="99"/>
                      </a:lnTo>
                      <a:lnTo>
                        <a:pt x="96" y="99"/>
                      </a:lnTo>
                      <a:lnTo>
                        <a:pt x="97" y="99"/>
                      </a:lnTo>
                      <a:lnTo>
                        <a:pt x="98" y="99"/>
                      </a:lnTo>
                      <a:lnTo>
                        <a:pt x="98" y="98"/>
                      </a:lnTo>
                      <a:lnTo>
                        <a:pt x="99" y="98"/>
                      </a:lnTo>
                      <a:lnTo>
                        <a:pt x="99" y="97"/>
                      </a:lnTo>
                      <a:lnTo>
                        <a:pt x="99" y="96"/>
                      </a:lnTo>
                      <a:lnTo>
                        <a:pt x="100" y="96"/>
                      </a:lnTo>
                      <a:lnTo>
                        <a:pt x="100" y="95"/>
                      </a:lnTo>
                      <a:lnTo>
                        <a:pt x="100" y="94"/>
                      </a:lnTo>
                      <a:lnTo>
                        <a:pt x="101" y="94"/>
                      </a:lnTo>
                      <a:lnTo>
                        <a:pt x="102" y="94"/>
                      </a:lnTo>
                      <a:lnTo>
                        <a:pt x="103" y="94"/>
                      </a:lnTo>
                      <a:lnTo>
                        <a:pt x="104" y="94"/>
                      </a:lnTo>
                      <a:lnTo>
                        <a:pt x="104" y="93"/>
                      </a:lnTo>
                      <a:lnTo>
                        <a:pt x="105" y="93"/>
                      </a:lnTo>
                      <a:lnTo>
                        <a:pt x="106" y="92"/>
                      </a:lnTo>
                      <a:lnTo>
                        <a:pt x="107" y="92"/>
                      </a:lnTo>
                      <a:lnTo>
                        <a:pt x="108" y="91"/>
                      </a:lnTo>
                      <a:lnTo>
                        <a:pt x="110" y="89"/>
                      </a:lnTo>
                      <a:lnTo>
                        <a:pt x="111" y="89"/>
                      </a:lnTo>
                      <a:lnTo>
                        <a:pt x="113" y="89"/>
                      </a:lnTo>
                      <a:lnTo>
                        <a:pt x="113" y="88"/>
                      </a:lnTo>
                      <a:lnTo>
                        <a:pt x="114" y="88"/>
                      </a:lnTo>
                      <a:lnTo>
                        <a:pt x="115" y="88"/>
                      </a:lnTo>
                      <a:lnTo>
                        <a:pt x="116" y="88"/>
                      </a:lnTo>
                      <a:lnTo>
                        <a:pt x="117" y="88"/>
                      </a:lnTo>
                      <a:lnTo>
                        <a:pt x="118" y="88"/>
                      </a:lnTo>
                      <a:lnTo>
                        <a:pt x="119" y="88"/>
                      </a:lnTo>
                      <a:lnTo>
                        <a:pt x="120" y="88"/>
                      </a:lnTo>
                      <a:lnTo>
                        <a:pt x="120" y="87"/>
                      </a:lnTo>
                      <a:lnTo>
                        <a:pt x="121" y="87"/>
                      </a:lnTo>
                      <a:lnTo>
                        <a:pt x="121" y="86"/>
                      </a:lnTo>
                      <a:lnTo>
                        <a:pt x="121" y="85"/>
                      </a:lnTo>
                      <a:lnTo>
                        <a:pt x="122" y="84"/>
                      </a:lnTo>
                      <a:lnTo>
                        <a:pt x="123" y="84"/>
                      </a:lnTo>
                      <a:lnTo>
                        <a:pt x="124" y="83"/>
                      </a:lnTo>
                      <a:lnTo>
                        <a:pt x="125" y="82"/>
                      </a:lnTo>
                      <a:lnTo>
                        <a:pt x="126" y="82"/>
                      </a:lnTo>
                      <a:lnTo>
                        <a:pt x="127" y="82"/>
                      </a:lnTo>
                      <a:lnTo>
                        <a:pt x="127" y="83"/>
                      </a:lnTo>
                      <a:lnTo>
                        <a:pt x="127" y="82"/>
                      </a:lnTo>
                      <a:lnTo>
                        <a:pt x="128" y="82"/>
                      </a:lnTo>
                      <a:lnTo>
                        <a:pt x="129" y="82"/>
                      </a:lnTo>
                      <a:lnTo>
                        <a:pt x="130" y="82"/>
                      </a:lnTo>
                      <a:lnTo>
                        <a:pt x="131" y="82"/>
                      </a:lnTo>
                      <a:lnTo>
                        <a:pt x="132" y="82"/>
                      </a:lnTo>
                      <a:lnTo>
                        <a:pt x="133" y="82"/>
                      </a:lnTo>
                      <a:lnTo>
                        <a:pt x="134" y="82"/>
                      </a:lnTo>
                      <a:lnTo>
                        <a:pt x="135" y="83"/>
                      </a:lnTo>
                      <a:lnTo>
                        <a:pt x="135" y="82"/>
                      </a:lnTo>
                      <a:lnTo>
                        <a:pt x="136" y="82"/>
                      </a:lnTo>
                      <a:lnTo>
                        <a:pt x="137" y="82"/>
                      </a:lnTo>
                      <a:lnTo>
                        <a:pt x="138" y="82"/>
                      </a:lnTo>
                      <a:lnTo>
                        <a:pt x="139" y="82"/>
                      </a:lnTo>
                      <a:lnTo>
                        <a:pt x="140" y="82"/>
                      </a:lnTo>
                      <a:lnTo>
                        <a:pt x="140" y="81"/>
                      </a:lnTo>
                      <a:lnTo>
                        <a:pt x="141" y="81"/>
                      </a:lnTo>
                      <a:lnTo>
                        <a:pt x="142" y="81"/>
                      </a:lnTo>
                      <a:lnTo>
                        <a:pt x="143" y="81"/>
                      </a:lnTo>
                      <a:lnTo>
                        <a:pt x="144" y="81"/>
                      </a:lnTo>
                      <a:lnTo>
                        <a:pt x="144" y="80"/>
                      </a:lnTo>
                      <a:lnTo>
                        <a:pt x="145" y="80"/>
                      </a:lnTo>
                      <a:lnTo>
                        <a:pt x="146" y="80"/>
                      </a:lnTo>
                      <a:lnTo>
                        <a:pt x="147" y="80"/>
                      </a:lnTo>
                      <a:lnTo>
                        <a:pt x="148" y="80"/>
                      </a:lnTo>
                      <a:lnTo>
                        <a:pt x="149" y="80"/>
                      </a:lnTo>
                      <a:lnTo>
                        <a:pt x="150" y="80"/>
                      </a:lnTo>
                      <a:lnTo>
                        <a:pt x="150" y="81"/>
                      </a:lnTo>
                      <a:lnTo>
                        <a:pt x="151" y="81"/>
                      </a:lnTo>
                      <a:lnTo>
                        <a:pt x="151" y="80"/>
                      </a:lnTo>
                      <a:lnTo>
                        <a:pt x="152" y="80"/>
                      </a:lnTo>
                      <a:lnTo>
                        <a:pt x="153" y="80"/>
                      </a:lnTo>
                      <a:lnTo>
                        <a:pt x="153" y="81"/>
                      </a:lnTo>
                      <a:lnTo>
                        <a:pt x="154" y="81"/>
                      </a:lnTo>
                      <a:lnTo>
                        <a:pt x="154" y="80"/>
                      </a:lnTo>
                      <a:lnTo>
                        <a:pt x="155" y="80"/>
                      </a:lnTo>
                      <a:lnTo>
                        <a:pt x="155" y="79"/>
                      </a:lnTo>
                      <a:lnTo>
                        <a:pt x="156" y="79"/>
                      </a:lnTo>
                      <a:lnTo>
                        <a:pt x="156" y="78"/>
                      </a:lnTo>
                      <a:lnTo>
                        <a:pt x="156" y="77"/>
                      </a:lnTo>
                      <a:lnTo>
                        <a:pt x="156" y="76"/>
                      </a:lnTo>
                      <a:lnTo>
                        <a:pt x="157" y="76"/>
                      </a:lnTo>
                      <a:lnTo>
                        <a:pt x="158" y="76"/>
                      </a:lnTo>
                      <a:lnTo>
                        <a:pt x="159" y="76"/>
                      </a:lnTo>
                      <a:lnTo>
                        <a:pt x="159" y="75"/>
                      </a:lnTo>
                      <a:lnTo>
                        <a:pt x="159" y="74"/>
                      </a:lnTo>
                      <a:lnTo>
                        <a:pt x="159" y="73"/>
                      </a:lnTo>
                      <a:lnTo>
                        <a:pt x="159" y="72"/>
                      </a:lnTo>
                      <a:lnTo>
                        <a:pt x="160" y="71"/>
                      </a:lnTo>
                      <a:lnTo>
                        <a:pt x="161" y="70"/>
                      </a:lnTo>
                      <a:lnTo>
                        <a:pt x="162" y="70"/>
                      </a:lnTo>
                      <a:lnTo>
                        <a:pt x="162" y="69"/>
                      </a:lnTo>
                      <a:lnTo>
                        <a:pt x="163" y="69"/>
                      </a:lnTo>
                      <a:lnTo>
                        <a:pt x="164" y="69"/>
                      </a:lnTo>
                      <a:lnTo>
                        <a:pt x="165" y="69"/>
                      </a:lnTo>
                      <a:lnTo>
                        <a:pt x="165" y="68"/>
                      </a:lnTo>
                      <a:lnTo>
                        <a:pt x="165" y="67"/>
                      </a:lnTo>
                      <a:lnTo>
                        <a:pt x="166" y="67"/>
                      </a:lnTo>
                      <a:lnTo>
                        <a:pt x="166" y="66"/>
                      </a:lnTo>
                      <a:lnTo>
                        <a:pt x="167" y="65"/>
                      </a:lnTo>
                      <a:lnTo>
                        <a:pt x="167" y="64"/>
                      </a:lnTo>
                      <a:lnTo>
                        <a:pt x="167" y="63"/>
                      </a:lnTo>
                      <a:lnTo>
                        <a:pt x="166" y="62"/>
                      </a:lnTo>
                      <a:lnTo>
                        <a:pt x="166" y="61"/>
                      </a:lnTo>
                      <a:lnTo>
                        <a:pt x="166" y="60"/>
                      </a:lnTo>
                      <a:lnTo>
                        <a:pt x="167" y="60"/>
                      </a:lnTo>
                      <a:lnTo>
                        <a:pt x="168" y="59"/>
                      </a:lnTo>
                      <a:lnTo>
                        <a:pt x="169" y="59"/>
                      </a:lnTo>
                      <a:lnTo>
                        <a:pt x="170" y="59"/>
                      </a:lnTo>
                      <a:lnTo>
                        <a:pt x="171" y="59"/>
                      </a:lnTo>
                      <a:lnTo>
                        <a:pt x="172" y="58"/>
                      </a:lnTo>
                      <a:lnTo>
                        <a:pt x="173" y="58"/>
                      </a:lnTo>
                      <a:lnTo>
                        <a:pt x="173" y="57"/>
                      </a:lnTo>
                      <a:lnTo>
                        <a:pt x="173" y="56"/>
                      </a:lnTo>
                      <a:lnTo>
                        <a:pt x="173" y="55"/>
                      </a:lnTo>
                      <a:lnTo>
                        <a:pt x="174" y="54"/>
                      </a:lnTo>
                      <a:lnTo>
                        <a:pt x="174" y="53"/>
                      </a:lnTo>
                      <a:lnTo>
                        <a:pt x="175" y="52"/>
                      </a:lnTo>
                      <a:lnTo>
                        <a:pt x="175" y="51"/>
                      </a:lnTo>
                      <a:lnTo>
                        <a:pt x="176" y="50"/>
                      </a:lnTo>
                      <a:lnTo>
                        <a:pt x="177" y="50"/>
                      </a:lnTo>
                      <a:lnTo>
                        <a:pt x="178" y="50"/>
                      </a:lnTo>
                      <a:lnTo>
                        <a:pt x="178" y="49"/>
                      </a:lnTo>
                      <a:lnTo>
                        <a:pt x="178" y="48"/>
                      </a:lnTo>
                      <a:lnTo>
                        <a:pt x="178" y="47"/>
                      </a:lnTo>
                      <a:lnTo>
                        <a:pt x="178" y="46"/>
                      </a:lnTo>
                      <a:lnTo>
                        <a:pt x="179" y="46"/>
                      </a:lnTo>
                      <a:lnTo>
                        <a:pt x="179" y="45"/>
                      </a:lnTo>
                      <a:lnTo>
                        <a:pt x="179" y="44"/>
                      </a:lnTo>
                      <a:lnTo>
                        <a:pt x="180" y="44"/>
                      </a:lnTo>
                      <a:lnTo>
                        <a:pt x="181" y="43"/>
                      </a:lnTo>
                      <a:lnTo>
                        <a:pt x="182" y="42"/>
                      </a:lnTo>
                      <a:lnTo>
                        <a:pt x="182" y="41"/>
                      </a:lnTo>
                      <a:lnTo>
                        <a:pt x="182" y="40"/>
                      </a:lnTo>
                      <a:lnTo>
                        <a:pt x="182" y="39"/>
                      </a:lnTo>
                      <a:lnTo>
                        <a:pt x="182" y="38"/>
                      </a:lnTo>
                      <a:lnTo>
                        <a:pt x="183" y="38"/>
                      </a:lnTo>
                      <a:lnTo>
                        <a:pt x="183" y="37"/>
                      </a:lnTo>
                      <a:lnTo>
                        <a:pt x="184" y="37"/>
                      </a:lnTo>
                      <a:lnTo>
                        <a:pt x="184" y="36"/>
                      </a:lnTo>
                      <a:lnTo>
                        <a:pt x="184" y="35"/>
                      </a:lnTo>
                      <a:lnTo>
                        <a:pt x="184" y="34"/>
                      </a:lnTo>
                      <a:lnTo>
                        <a:pt x="185" y="33"/>
                      </a:lnTo>
                      <a:lnTo>
                        <a:pt x="185" y="32"/>
                      </a:lnTo>
                      <a:lnTo>
                        <a:pt x="185" y="31"/>
                      </a:lnTo>
                      <a:lnTo>
                        <a:pt x="186" y="31"/>
                      </a:lnTo>
                      <a:lnTo>
                        <a:pt x="187" y="31"/>
                      </a:lnTo>
                      <a:lnTo>
                        <a:pt x="188" y="31"/>
                      </a:lnTo>
                      <a:lnTo>
                        <a:pt x="188" y="30"/>
                      </a:lnTo>
                      <a:lnTo>
                        <a:pt x="189" y="30"/>
                      </a:lnTo>
                      <a:lnTo>
                        <a:pt x="188" y="29"/>
                      </a:lnTo>
                      <a:lnTo>
                        <a:pt x="188" y="28"/>
                      </a:lnTo>
                      <a:lnTo>
                        <a:pt x="189" y="28"/>
                      </a:lnTo>
                      <a:lnTo>
                        <a:pt x="190" y="27"/>
                      </a:lnTo>
                      <a:lnTo>
                        <a:pt x="191" y="27"/>
                      </a:lnTo>
                      <a:lnTo>
                        <a:pt x="191" y="26"/>
                      </a:lnTo>
                      <a:lnTo>
                        <a:pt x="192" y="26"/>
                      </a:lnTo>
                      <a:lnTo>
                        <a:pt x="192" y="25"/>
                      </a:lnTo>
                      <a:lnTo>
                        <a:pt x="192" y="24"/>
                      </a:lnTo>
                      <a:lnTo>
                        <a:pt x="193" y="24"/>
                      </a:lnTo>
                      <a:lnTo>
                        <a:pt x="193" y="23"/>
                      </a:lnTo>
                      <a:lnTo>
                        <a:pt x="194" y="23"/>
                      </a:lnTo>
                      <a:lnTo>
                        <a:pt x="196" y="22"/>
                      </a:lnTo>
                      <a:lnTo>
                        <a:pt x="197" y="22"/>
                      </a:lnTo>
                      <a:lnTo>
                        <a:pt x="197" y="21"/>
                      </a:lnTo>
                      <a:lnTo>
                        <a:pt x="198" y="21"/>
                      </a:lnTo>
                      <a:lnTo>
                        <a:pt x="199" y="21"/>
                      </a:lnTo>
                      <a:lnTo>
                        <a:pt x="199" y="20"/>
                      </a:lnTo>
                      <a:lnTo>
                        <a:pt x="200" y="20"/>
                      </a:lnTo>
                      <a:lnTo>
                        <a:pt x="201" y="20"/>
                      </a:lnTo>
                      <a:lnTo>
                        <a:pt x="202" y="19"/>
                      </a:lnTo>
                      <a:lnTo>
                        <a:pt x="202" y="18"/>
                      </a:lnTo>
                      <a:lnTo>
                        <a:pt x="203" y="17"/>
                      </a:lnTo>
                      <a:lnTo>
                        <a:pt x="204" y="17"/>
                      </a:lnTo>
                      <a:lnTo>
                        <a:pt x="206" y="16"/>
                      </a:lnTo>
                      <a:lnTo>
                        <a:pt x="207" y="16"/>
                      </a:lnTo>
                      <a:lnTo>
                        <a:pt x="208" y="15"/>
                      </a:lnTo>
                      <a:lnTo>
                        <a:pt x="208" y="14"/>
                      </a:lnTo>
                      <a:lnTo>
                        <a:pt x="209" y="13"/>
                      </a:lnTo>
                      <a:lnTo>
                        <a:pt x="210" y="13"/>
                      </a:lnTo>
                      <a:lnTo>
                        <a:pt x="211" y="13"/>
                      </a:lnTo>
                      <a:lnTo>
                        <a:pt x="212" y="12"/>
                      </a:lnTo>
                      <a:lnTo>
                        <a:pt x="212" y="11"/>
                      </a:lnTo>
                      <a:lnTo>
                        <a:pt x="212" y="10"/>
                      </a:lnTo>
                      <a:lnTo>
                        <a:pt x="211" y="9"/>
                      </a:lnTo>
                      <a:lnTo>
                        <a:pt x="210" y="9"/>
                      </a:lnTo>
                      <a:lnTo>
                        <a:pt x="210" y="8"/>
                      </a:lnTo>
                      <a:lnTo>
                        <a:pt x="210" y="7"/>
                      </a:lnTo>
                      <a:lnTo>
                        <a:pt x="211" y="6"/>
                      </a:lnTo>
                      <a:lnTo>
                        <a:pt x="212" y="5"/>
                      </a:lnTo>
                      <a:lnTo>
                        <a:pt x="212" y="4"/>
                      </a:lnTo>
                      <a:lnTo>
                        <a:pt x="212" y="3"/>
                      </a:lnTo>
                      <a:lnTo>
                        <a:pt x="212" y="2"/>
                      </a:lnTo>
                      <a:lnTo>
                        <a:pt x="213" y="1"/>
                      </a:lnTo>
                      <a:lnTo>
                        <a:pt x="213" y="0"/>
                      </a:lnTo>
                      <a:lnTo>
                        <a:pt x="214" y="0"/>
                      </a:lnTo>
                      <a:lnTo>
                        <a:pt x="243" y="39"/>
                      </a:lnTo>
                    </a:path>
                  </a:pathLst>
                </a:custGeom>
                <a:solidFill>
                  <a:srgbClr val="C00000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" name="Freeform 154">
                  <a:extLst>
                    <a:ext uri="{FF2B5EF4-FFF2-40B4-BE49-F238E27FC236}">
                      <a16:creationId xmlns:a16="http://schemas.microsoft.com/office/drawing/2014/main" id="{D843FC73-E969-4053-B7D0-396163D362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4225" y="3379788"/>
                  <a:ext cx="406400" cy="284162"/>
                </a:xfrm>
                <a:custGeom>
                  <a:avLst/>
                  <a:gdLst>
                    <a:gd name="T0" fmla="*/ 11 w 256"/>
                    <a:gd name="T1" fmla="*/ 92 h 179"/>
                    <a:gd name="T2" fmla="*/ 16 w 256"/>
                    <a:gd name="T3" fmla="*/ 86 h 179"/>
                    <a:gd name="T4" fmla="*/ 20 w 256"/>
                    <a:gd name="T5" fmla="*/ 80 h 179"/>
                    <a:gd name="T6" fmla="*/ 24 w 256"/>
                    <a:gd name="T7" fmla="*/ 76 h 179"/>
                    <a:gd name="T8" fmla="*/ 31 w 256"/>
                    <a:gd name="T9" fmla="*/ 73 h 179"/>
                    <a:gd name="T10" fmla="*/ 33 w 256"/>
                    <a:gd name="T11" fmla="*/ 67 h 179"/>
                    <a:gd name="T12" fmla="*/ 37 w 256"/>
                    <a:gd name="T13" fmla="*/ 62 h 179"/>
                    <a:gd name="T14" fmla="*/ 40 w 256"/>
                    <a:gd name="T15" fmla="*/ 55 h 179"/>
                    <a:gd name="T16" fmla="*/ 44 w 256"/>
                    <a:gd name="T17" fmla="*/ 51 h 179"/>
                    <a:gd name="T18" fmla="*/ 47 w 256"/>
                    <a:gd name="T19" fmla="*/ 44 h 179"/>
                    <a:gd name="T20" fmla="*/ 51 w 256"/>
                    <a:gd name="T21" fmla="*/ 38 h 179"/>
                    <a:gd name="T22" fmla="*/ 55 w 256"/>
                    <a:gd name="T23" fmla="*/ 32 h 179"/>
                    <a:gd name="T24" fmla="*/ 56 w 256"/>
                    <a:gd name="T25" fmla="*/ 26 h 179"/>
                    <a:gd name="T26" fmla="*/ 62 w 256"/>
                    <a:gd name="T27" fmla="*/ 21 h 179"/>
                    <a:gd name="T28" fmla="*/ 67 w 256"/>
                    <a:gd name="T29" fmla="*/ 13 h 179"/>
                    <a:gd name="T30" fmla="*/ 71 w 256"/>
                    <a:gd name="T31" fmla="*/ 8 h 179"/>
                    <a:gd name="T32" fmla="*/ 79 w 256"/>
                    <a:gd name="T33" fmla="*/ 5 h 179"/>
                    <a:gd name="T34" fmla="*/ 88 w 256"/>
                    <a:gd name="T35" fmla="*/ 9 h 179"/>
                    <a:gd name="T36" fmla="*/ 96 w 256"/>
                    <a:gd name="T37" fmla="*/ 9 h 179"/>
                    <a:gd name="T38" fmla="*/ 104 w 256"/>
                    <a:gd name="T39" fmla="*/ 6 h 179"/>
                    <a:gd name="T40" fmla="*/ 109 w 256"/>
                    <a:gd name="T41" fmla="*/ 6 h 179"/>
                    <a:gd name="T42" fmla="*/ 114 w 256"/>
                    <a:gd name="T43" fmla="*/ 8 h 179"/>
                    <a:gd name="T44" fmla="*/ 118 w 256"/>
                    <a:gd name="T45" fmla="*/ 6 h 179"/>
                    <a:gd name="T46" fmla="*/ 125 w 256"/>
                    <a:gd name="T47" fmla="*/ 2 h 179"/>
                    <a:gd name="T48" fmla="*/ 132 w 256"/>
                    <a:gd name="T49" fmla="*/ 0 h 179"/>
                    <a:gd name="T50" fmla="*/ 139 w 256"/>
                    <a:gd name="T51" fmla="*/ 2 h 179"/>
                    <a:gd name="T52" fmla="*/ 144 w 256"/>
                    <a:gd name="T53" fmla="*/ 8 h 179"/>
                    <a:gd name="T54" fmla="*/ 151 w 256"/>
                    <a:gd name="T55" fmla="*/ 11 h 179"/>
                    <a:gd name="T56" fmla="*/ 157 w 256"/>
                    <a:gd name="T57" fmla="*/ 13 h 179"/>
                    <a:gd name="T58" fmla="*/ 161 w 256"/>
                    <a:gd name="T59" fmla="*/ 18 h 179"/>
                    <a:gd name="T60" fmla="*/ 166 w 256"/>
                    <a:gd name="T61" fmla="*/ 25 h 179"/>
                    <a:gd name="T62" fmla="*/ 167 w 256"/>
                    <a:gd name="T63" fmla="*/ 32 h 179"/>
                    <a:gd name="T64" fmla="*/ 170 w 256"/>
                    <a:gd name="T65" fmla="*/ 33 h 179"/>
                    <a:gd name="T66" fmla="*/ 175 w 256"/>
                    <a:gd name="T67" fmla="*/ 36 h 179"/>
                    <a:gd name="T68" fmla="*/ 178 w 256"/>
                    <a:gd name="T69" fmla="*/ 42 h 179"/>
                    <a:gd name="T70" fmla="*/ 182 w 256"/>
                    <a:gd name="T71" fmla="*/ 46 h 179"/>
                    <a:gd name="T72" fmla="*/ 183 w 256"/>
                    <a:gd name="T73" fmla="*/ 52 h 179"/>
                    <a:gd name="T74" fmla="*/ 187 w 256"/>
                    <a:gd name="T75" fmla="*/ 57 h 179"/>
                    <a:gd name="T76" fmla="*/ 193 w 256"/>
                    <a:gd name="T77" fmla="*/ 61 h 179"/>
                    <a:gd name="T78" fmla="*/ 197 w 256"/>
                    <a:gd name="T79" fmla="*/ 60 h 179"/>
                    <a:gd name="T80" fmla="*/ 201 w 256"/>
                    <a:gd name="T81" fmla="*/ 65 h 179"/>
                    <a:gd name="T82" fmla="*/ 204 w 256"/>
                    <a:gd name="T83" fmla="*/ 71 h 179"/>
                    <a:gd name="T84" fmla="*/ 209 w 256"/>
                    <a:gd name="T85" fmla="*/ 76 h 179"/>
                    <a:gd name="T86" fmla="*/ 214 w 256"/>
                    <a:gd name="T87" fmla="*/ 82 h 179"/>
                    <a:gd name="T88" fmla="*/ 218 w 256"/>
                    <a:gd name="T89" fmla="*/ 90 h 179"/>
                    <a:gd name="T90" fmla="*/ 223 w 256"/>
                    <a:gd name="T91" fmla="*/ 92 h 179"/>
                    <a:gd name="T92" fmla="*/ 227 w 256"/>
                    <a:gd name="T93" fmla="*/ 99 h 179"/>
                    <a:gd name="T94" fmla="*/ 233 w 256"/>
                    <a:gd name="T95" fmla="*/ 108 h 179"/>
                    <a:gd name="T96" fmla="*/ 238 w 256"/>
                    <a:gd name="T97" fmla="*/ 115 h 179"/>
                    <a:gd name="T98" fmla="*/ 245 w 256"/>
                    <a:gd name="T99" fmla="*/ 116 h 179"/>
                    <a:gd name="T100" fmla="*/ 251 w 256"/>
                    <a:gd name="T101" fmla="*/ 122 h 179"/>
                    <a:gd name="T102" fmla="*/ 252 w 256"/>
                    <a:gd name="T103" fmla="*/ 128 h 179"/>
                    <a:gd name="T104" fmla="*/ 254 w 256"/>
                    <a:gd name="T105" fmla="*/ 145 h 179"/>
                    <a:gd name="T106" fmla="*/ 251 w 256"/>
                    <a:gd name="T107" fmla="*/ 156 h 179"/>
                    <a:gd name="T108" fmla="*/ 251 w 256"/>
                    <a:gd name="T109" fmla="*/ 176 h 179"/>
                    <a:gd name="T110" fmla="*/ 53 w 256"/>
                    <a:gd name="T111" fmla="*/ 163 h 179"/>
                    <a:gd name="T112" fmla="*/ 42 w 256"/>
                    <a:gd name="T113" fmla="*/ 164 h 179"/>
                    <a:gd name="T114" fmla="*/ 36 w 256"/>
                    <a:gd name="T115" fmla="*/ 168 h 179"/>
                    <a:gd name="T116" fmla="*/ 28 w 256"/>
                    <a:gd name="T117" fmla="*/ 169 h 179"/>
                    <a:gd name="T118" fmla="*/ 21 w 256"/>
                    <a:gd name="T119" fmla="*/ 174 h 179"/>
                    <a:gd name="T120" fmla="*/ 17 w 256"/>
                    <a:gd name="T121" fmla="*/ 169 h 179"/>
                    <a:gd name="T122" fmla="*/ 11 w 256"/>
                    <a:gd name="T123" fmla="*/ 169 h 179"/>
                    <a:gd name="T124" fmla="*/ 4 w 256"/>
                    <a:gd name="T125" fmla="*/ 167 h 179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256"/>
                    <a:gd name="T190" fmla="*/ 0 h 179"/>
                    <a:gd name="T191" fmla="*/ 256 w 256"/>
                    <a:gd name="T192" fmla="*/ 179 h 179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256" h="179">
                      <a:moveTo>
                        <a:pt x="2" y="168"/>
                      </a:moveTo>
                      <a:lnTo>
                        <a:pt x="5" y="139"/>
                      </a:lnTo>
                      <a:lnTo>
                        <a:pt x="0" y="139"/>
                      </a:lnTo>
                      <a:lnTo>
                        <a:pt x="1" y="126"/>
                      </a:lnTo>
                      <a:lnTo>
                        <a:pt x="7" y="126"/>
                      </a:lnTo>
                      <a:lnTo>
                        <a:pt x="10" y="94"/>
                      </a:lnTo>
                      <a:lnTo>
                        <a:pt x="10" y="93"/>
                      </a:lnTo>
                      <a:lnTo>
                        <a:pt x="11" y="93"/>
                      </a:lnTo>
                      <a:lnTo>
                        <a:pt x="11" y="92"/>
                      </a:lnTo>
                      <a:lnTo>
                        <a:pt x="12" y="92"/>
                      </a:lnTo>
                      <a:lnTo>
                        <a:pt x="13" y="92"/>
                      </a:lnTo>
                      <a:lnTo>
                        <a:pt x="13" y="91"/>
                      </a:lnTo>
                      <a:lnTo>
                        <a:pt x="13" y="90"/>
                      </a:lnTo>
                      <a:lnTo>
                        <a:pt x="13" y="89"/>
                      </a:lnTo>
                      <a:lnTo>
                        <a:pt x="14" y="88"/>
                      </a:lnTo>
                      <a:lnTo>
                        <a:pt x="15" y="88"/>
                      </a:lnTo>
                      <a:lnTo>
                        <a:pt x="15" y="87"/>
                      </a:lnTo>
                      <a:lnTo>
                        <a:pt x="16" y="87"/>
                      </a:lnTo>
                      <a:lnTo>
                        <a:pt x="16" y="86"/>
                      </a:lnTo>
                      <a:lnTo>
                        <a:pt x="17" y="85"/>
                      </a:lnTo>
                      <a:lnTo>
                        <a:pt x="17" y="84"/>
                      </a:lnTo>
                      <a:lnTo>
                        <a:pt x="18" y="84"/>
                      </a:lnTo>
                      <a:lnTo>
                        <a:pt x="18" y="83"/>
                      </a:lnTo>
                      <a:lnTo>
                        <a:pt x="18" y="82"/>
                      </a:lnTo>
                      <a:lnTo>
                        <a:pt x="18" y="81"/>
                      </a:lnTo>
                      <a:lnTo>
                        <a:pt x="19" y="81"/>
                      </a:lnTo>
                      <a:lnTo>
                        <a:pt x="20" y="81"/>
                      </a:lnTo>
                      <a:lnTo>
                        <a:pt x="20" y="80"/>
                      </a:lnTo>
                      <a:lnTo>
                        <a:pt x="21" y="79"/>
                      </a:lnTo>
                      <a:lnTo>
                        <a:pt x="21" y="78"/>
                      </a:lnTo>
                      <a:lnTo>
                        <a:pt x="20" y="78"/>
                      </a:lnTo>
                      <a:lnTo>
                        <a:pt x="20" y="77"/>
                      </a:lnTo>
                      <a:lnTo>
                        <a:pt x="21" y="77"/>
                      </a:lnTo>
                      <a:lnTo>
                        <a:pt x="21" y="76"/>
                      </a:lnTo>
                      <a:lnTo>
                        <a:pt x="22" y="76"/>
                      </a:lnTo>
                      <a:lnTo>
                        <a:pt x="23" y="75"/>
                      </a:lnTo>
                      <a:lnTo>
                        <a:pt x="24" y="75"/>
                      </a:lnTo>
                      <a:lnTo>
                        <a:pt x="24" y="76"/>
                      </a:lnTo>
                      <a:lnTo>
                        <a:pt x="26" y="76"/>
                      </a:lnTo>
                      <a:lnTo>
                        <a:pt x="27" y="76"/>
                      </a:lnTo>
                      <a:lnTo>
                        <a:pt x="28" y="76"/>
                      </a:lnTo>
                      <a:lnTo>
                        <a:pt x="29" y="77"/>
                      </a:lnTo>
                      <a:lnTo>
                        <a:pt x="30" y="76"/>
                      </a:lnTo>
                      <a:lnTo>
                        <a:pt x="30" y="75"/>
                      </a:lnTo>
                      <a:lnTo>
                        <a:pt x="30" y="74"/>
                      </a:lnTo>
                      <a:lnTo>
                        <a:pt x="31" y="74"/>
                      </a:lnTo>
                      <a:lnTo>
                        <a:pt x="31" y="73"/>
                      </a:lnTo>
                      <a:lnTo>
                        <a:pt x="32" y="73"/>
                      </a:lnTo>
                      <a:lnTo>
                        <a:pt x="32" y="72"/>
                      </a:lnTo>
                      <a:lnTo>
                        <a:pt x="33" y="72"/>
                      </a:lnTo>
                      <a:lnTo>
                        <a:pt x="34" y="71"/>
                      </a:lnTo>
                      <a:lnTo>
                        <a:pt x="34" y="70"/>
                      </a:lnTo>
                      <a:lnTo>
                        <a:pt x="33" y="70"/>
                      </a:lnTo>
                      <a:lnTo>
                        <a:pt x="33" y="69"/>
                      </a:lnTo>
                      <a:lnTo>
                        <a:pt x="33" y="68"/>
                      </a:lnTo>
                      <a:lnTo>
                        <a:pt x="33" y="67"/>
                      </a:lnTo>
                      <a:lnTo>
                        <a:pt x="34" y="67"/>
                      </a:lnTo>
                      <a:lnTo>
                        <a:pt x="35" y="67"/>
                      </a:lnTo>
                      <a:lnTo>
                        <a:pt x="35" y="66"/>
                      </a:lnTo>
                      <a:lnTo>
                        <a:pt x="36" y="66"/>
                      </a:lnTo>
                      <a:lnTo>
                        <a:pt x="36" y="65"/>
                      </a:lnTo>
                      <a:lnTo>
                        <a:pt x="36" y="64"/>
                      </a:lnTo>
                      <a:lnTo>
                        <a:pt x="36" y="63"/>
                      </a:lnTo>
                      <a:lnTo>
                        <a:pt x="36" y="62"/>
                      </a:lnTo>
                      <a:lnTo>
                        <a:pt x="37" y="62"/>
                      </a:lnTo>
                      <a:lnTo>
                        <a:pt x="37" y="61"/>
                      </a:lnTo>
                      <a:lnTo>
                        <a:pt x="37" y="60"/>
                      </a:lnTo>
                      <a:lnTo>
                        <a:pt x="37" y="59"/>
                      </a:lnTo>
                      <a:lnTo>
                        <a:pt x="37" y="58"/>
                      </a:lnTo>
                      <a:lnTo>
                        <a:pt x="38" y="58"/>
                      </a:lnTo>
                      <a:lnTo>
                        <a:pt x="38" y="57"/>
                      </a:lnTo>
                      <a:lnTo>
                        <a:pt x="39" y="57"/>
                      </a:lnTo>
                      <a:lnTo>
                        <a:pt x="39" y="56"/>
                      </a:lnTo>
                      <a:lnTo>
                        <a:pt x="40" y="55"/>
                      </a:lnTo>
                      <a:lnTo>
                        <a:pt x="41" y="55"/>
                      </a:lnTo>
                      <a:lnTo>
                        <a:pt x="42" y="55"/>
                      </a:lnTo>
                      <a:lnTo>
                        <a:pt x="42" y="54"/>
                      </a:lnTo>
                      <a:lnTo>
                        <a:pt x="42" y="53"/>
                      </a:lnTo>
                      <a:lnTo>
                        <a:pt x="42" y="52"/>
                      </a:lnTo>
                      <a:lnTo>
                        <a:pt x="43" y="52"/>
                      </a:lnTo>
                      <a:lnTo>
                        <a:pt x="43" y="51"/>
                      </a:lnTo>
                      <a:lnTo>
                        <a:pt x="44" y="51"/>
                      </a:lnTo>
                      <a:lnTo>
                        <a:pt x="44" y="50"/>
                      </a:lnTo>
                      <a:lnTo>
                        <a:pt x="44" y="49"/>
                      </a:lnTo>
                      <a:lnTo>
                        <a:pt x="44" y="48"/>
                      </a:lnTo>
                      <a:lnTo>
                        <a:pt x="44" y="47"/>
                      </a:lnTo>
                      <a:lnTo>
                        <a:pt x="45" y="47"/>
                      </a:lnTo>
                      <a:lnTo>
                        <a:pt x="45" y="46"/>
                      </a:lnTo>
                      <a:lnTo>
                        <a:pt x="46" y="46"/>
                      </a:lnTo>
                      <a:lnTo>
                        <a:pt x="47" y="45"/>
                      </a:lnTo>
                      <a:lnTo>
                        <a:pt x="47" y="44"/>
                      </a:lnTo>
                      <a:lnTo>
                        <a:pt x="47" y="43"/>
                      </a:lnTo>
                      <a:lnTo>
                        <a:pt x="48" y="42"/>
                      </a:lnTo>
                      <a:lnTo>
                        <a:pt x="47" y="41"/>
                      </a:lnTo>
                      <a:lnTo>
                        <a:pt x="48" y="41"/>
                      </a:lnTo>
                      <a:lnTo>
                        <a:pt x="49" y="40"/>
                      </a:lnTo>
                      <a:lnTo>
                        <a:pt x="50" y="39"/>
                      </a:lnTo>
                      <a:lnTo>
                        <a:pt x="51" y="39"/>
                      </a:lnTo>
                      <a:lnTo>
                        <a:pt x="51" y="38"/>
                      </a:lnTo>
                      <a:lnTo>
                        <a:pt x="52" y="38"/>
                      </a:lnTo>
                      <a:lnTo>
                        <a:pt x="52" y="37"/>
                      </a:lnTo>
                      <a:lnTo>
                        <a:pt x="53" y="36"/>
                      </a:lnTo>
                      <a:lnTo>
                        <a:pt x="53" y="35"/>
                      </a:lnTo>
                      <a:lnTo>
                        <a:pt x="54" y="34"/>
                      </a:lnTo>
                      <a:lnTo>
                        <a:pt x="54" y="33"/>
                      </a:lnTo>
                      <a:lnTo>
                        <a:pt x="55" y="33"/>
                      </a:lnTo>
                      <a:lnTo>
                        <a:pt x="55" y="32"/>
                      </a:lnTo>
                      <a:lnTo>
                        <a:pt x="54" y="32"/>
                      </a:lnTo>
                      <a:lnTo>
                        <a:pt x="53" y="31"/>
                      </a:lnTo>
                      <a:lnTo>
                        <a:pt x="53" y="30"/>
                      </a:lnTo>
                      <a:lnTo>
                        <a:pt x="54" y="30"/>
                      </a:lnTo>
                      <a:lnTo>
                        <a:pt x="54" y="29"/>
                      </a:lnTo>
                      <a:lnTo>
                        <a:pt x="55" y="29"/>
                      </a:lnTo>
                      <a:lnTo>
                        <a:pt x="55" y="28"/>
                      </a:lnTo>
                      <a:lnTo>
                        <a:pt x="56" y="27"/>
                      </a:lnTo>
                      <a:lnTo>
                        <a:pt x="56" y="26"/>
                      </a:lnTo>
                      <a:lnTo>
                        <a:pt x="57" y="25"/>
                      </a:lnTo>
                      <a:lnTo>
                        <a:pt x="58" y="24"/>
                      </a:lnTo>
                      <a:lnTo>
                        <a:pt x="58" y="23"/>
                      </a:lnTo>
                      <a:lnTo>
                        <a:pt x="59" y="23"/>
                      </a:lnTo>
                      <a:lnTo>
                        <a:pt x="60" y="23"/>
                      </a:lnTo>
                      <a:lnTo>
                        <a:pt x="60" y="22"/>
                      </a:lnTo>
                      <a:lnTo>
                        <a:pt x="61" y="21"/>
                      </a:lnTo>
                      <a:lnTo>
                        <a:pt x="62" y="21"/>
                      </a:lnTo>
                      <a:lnTo>
                        <a:pt x="62" y="20"/>
                      </a:lnTo>
                      <a:lnTo>
                        <a:pt x="63" y="19"/>
                      </a:lnTo>
                      <a:lnTo>
                        <a:pt x="64" y="18"/>
                      </a:lnTo>
                      <a:lnTo>
                        <a:pt x="64" y="17"/>
                      </a:lnTo>
                      <a:lnTo>
                        <a:pt x="65" y="17"/>
                      </a:lnTo>
                      <a:lnTo>
                        <a:pt x="66" y="16"/>
                      </a:lnTo>
                      <a:lnTo>
                        <a:pt x="67" y="15"/>
                      </a:lnTo>
                      <a:lnTo>
                        <a:pt x="67" y="14"/>
                      </a:lnTo>
                      <a:lnTo>
                        <a:pt x="67" y="13"/>
                      </a:lnTo>
                      <a:lnTo>
                        <a:pt x="67" y="12"/>
                      </a:lnTo>
                      <a:lnTo>
                        <a:pt x="67" y="11"/>
                      </a:lnTo>
                      <a:lnTo>
                        <a:pt x="68" y="11"/>
                      </a:lnTo>
                      <a:lnTo>
                        <a:pt x="69" y="11"/>
                      </a:lnTo>
                      <a:lnTo>
                        <a:pt x="69" y="10"/>
                      </a:lnTo>
                      <a:lnTo>
                        <a:pt x="70" y="10"/>
                      </a:lnTo>
                      <a:lnTo>
                        <a:pt x="70" y="9"/>
                      </a:lnTo>
                      <a:lnTo>
                        <a:pt x="71" y="8"/>
                      </a:lnTo>
                      <a:lnTo>
                        <a:pt x="72" y="7"/>
                      </a:lnTo>
                      <a:lnTo>
                        <a:pt x="73" y="7"/>
                      </a:lnTo>
                      <a:lnTo>
                        <a:pt x="74" y="7"/>
                      </a:lnTo>
                      <a:lnTo>
                        <a:pt x="74" y="6"/>
                      </a:lnTo>
                      <a:lnTo>
                        <a:pt x="75" y="6"/>
                      </a:lnTo>
                      <a:lnTo>
                        <a:pt x="76" y="6"/>
                      </a:lnTo>
                      <a:lnTo>
                        <a:pt x="77" y="6"/>
                      </a:lnTo>
                      <a:lnTo>
                        <a:pt x="78" y="6"/>
                      </a:lnTo>
                      <a:lnTo>
                        <a:pt x="79" y="5"/>
                      </a:lnTo>
                      <a:lnTo>
                        <a:pt x="80" y="5"/>
                      </a:lnTo>
                      <a:lnTo>
                        <a:pt x="81" y="5"/>
                      </a:lnTo>
                      <a:lnTo>
                        <a:pt x="82" y="4"/>
                      </a:lnTo>
                      <a:lnTo>
                        <a:pt x="82" y="5"/>
                      </a:lnTo>
                      <a:lnTo>
                        <a:pt x="83" y="6"/>
                      </a:lnTo>
                      <a:lnTo>
                        <a:pt x="84" y="6"/>
                      </a:lnTo>
                      <a:lnTo>
                        <a:pt x="86" y="7"/>
                      </a:lnTo>
                      <a:lnTo>
                        <a:pt x="87" y="7"/>
                      </a:lnTo>
                      <a:lnTo>
                        <a:pt x="88" y="8"/>
                      </a:lnTo>
                      <a:lnTo>
                        <a:pt x="88" y="9"/>
                      </a:lnTo>
                      <a:lnTo>
                        <a:pt x="88" y="10"/>
                      </a:lnTo>
                      <a:lnTo>
                        <a:pt x="89" y="10"/>
                      </a:lnTo>
                      <a:lnTo>
                        <a:pt x="91" y="10"/>
                      </a:lnTo>
                      <a:lnTo>
                        <a:pt x="92" y="10"/>
                      </a:lnTo>
                      <a:lnTo>
                        <a:pt x="93" y="10"/>
                      </a:lnTo>
                      <a:lnTo>
                        <a:pt x="94" y="11"/>
                      </a:lnTo>
                      <a:lnTo>
                        <a:pt x="94" y="10"/>
                      </a:lnTo>
                      <a:lnTo>
                        <a:pt x="95" y="10"/>
                      </a:lnTo>
                      <a:lnTo>
                        <a:pt x="96" y="9"/>
                      </a:lnTo>
                      <a:lnTo>
                        <a:pt x="97" y="8"/>
                      </a:lnTo>
                      <a:lnTo>
                        <a:pt x="98" y="8"/>
                      </a:lnTo>
                      <a:lnTo>
                        <a:pt x="99" y="8"/>
                      </a:lnTo>
                      <a:lnTo>
                        <a:pt x="100" y="8"/>
                      </a:lnTo>
                      <a:lnTo>
                        <a:pt x="101" y="8"/>
                      </a:lnTo>
                      <a:lnTo>
                        <a:pt x="102" y="7"/>
                      </a:lnTo>
                      <a:lnTo>
                        <a:pt x="102" y="6"/>
                      </a:lnTo>
                      <a:lnTo>
                        <a:pt x="103" y="6"/>
                      </a:lnTo>
                      <a:lnTo>
                        <a:pt x="104" y="6"/>
                      </a:lnTo>
                      <a:lnTo>
                        <a:pt x="103" y="5"/>
                      </a:lnTo>
                      <a:lnTo>
                        <a:pt x="104" y="5"/>
                      </a:lnTo>
                      <a:lnTo>
                        <a:pt x="104" y="4"/>
                      </a:lnTo>
                      <a:lnTo>
                        <a:pt x="105" y="4"/>
                      </a:lnTo>
                      <a:lnTo>
                        <a:pt x="106" y="4"/>
                      </a:lnTo>
                      <a:lnTo>
                        <a:pt x="107" y="4"/>
                      </a:lnTo>
                      <a:lnTo>
                        <a:pt x="108" y="5"/>
                      </a:lnTo>
                      <a:lnTo>
                        <a:pt x="109" y="5"/>
                      </a:lnTo>
                      <a:lnTo>
                        <a:pt x="109" y="6"/>
                      </a:lnTo>
                      <a:lnTo>
                        <a:pt x="109" y="7"/>
                      </a:lnTo>
                      <a:lnTo>
                        <a:pt x="110" y="8"/>
                      </a:lnTo>
                      <a:lnTo>
                        <a:pt x="111" y="9"/>
                      </a:lnTo>
                      <a:lnTo>
                        <a:pt x="112" y="9"/>
                      </a:lnTo>
                      <a:lnTo>
                        <a:pt x="113" y="8"/>
                      </a:lnTo>
                      <a:lnTo>
                        <a:pt x="113" y="7"/>
                      </a:lnTo>
                      <a:lnTo>
                        <a:pt x="114" y="7"/>
                      </a:lnTo>
                      <a:lnTo>
                        <a:pt x="114" y="8"/>
                      </a:lnTo>
                      <a:lnTo>
                        <a:pt x="115" y="9"/>
                      </a:lnTo>
                      <a:lnTo>
                        <a:pt x="115" y="10"/>
                      </a:lnTo>
                      <a:lnTo>
                        <a:pt x="116" y="10"/>
                      </a:lnTo>
                      <a:lnTo>
                        <a:pt x="117" y="10"/>
                      </a:lnTo>
                      <a:lnTo>
                        <a:pt x="117" y="9"/>
                      </a:lnTo>
                      <a:lnTo>
                        <a:pt x="117" y="8"/>
                      </a:lnTo>
                      <a:lnTo>
                        <a:pt x="117" y="7"/>
                      </a:lnTo>
                      <a:lnTo>
                        <a:pt x="117" y="6"/>
                      </a:lnTo>
                      <a:lnTo>
                        <a:pt x="118" y="6"/>
                      </a:lnTo>
                      <a:lnTo>
                        <a:pt x="119" y="6"/>
                      </a:lnTo>
                      <a:lnTo>
                        <a:pt x="119" y="5"/>
                      </a:lnTo>
                      <a:lnTo>
                        <a:pt x="120" y="5"/>
                      </a:lnTo>
                      <a:lnTo>
                        <a:pt x="121" y="5"/>
                      </a:lnTo>
                      <a:lnTo>
                        <a:pt x="122" y="5"/>
                      </a:lnTo>
                      <a:lnTo>
                        <a:pt x="122" y="4"/>
                      </a:lnTo>
                      <a:lnTo>
                        <a:pt x="123" y="4"/>
                      </a:lnTo>
                      <a:lnTo>
                        <a:pt x="123" y="3"/>
                      </a:lnTo>
                      <a:lnTo>
                        <a:pt x="124" y="3"/>
                      </a:lnTo>
                      <a:lnTo>
                        <a:pt x="125" y="2"/>
                      </a:lnTo>
                      <a:lnTo>
                        <a:pt x="125" y="1"/>
                      </a:lnTo>
                      <a:lnTo>
                        <a:pt x="125" y="0"/>
                      </a:lnTo>
                      <a:lnTo>
                        <a:pt x="126" y="0"/>
                      </a:lnTo>
                      <a:lnTo>
                        <a:pt x="127" y="0"/>
                      </a:lnTo>
                      <a:lnTo>
                        <a:pt x="128" y="1"/>
                      </a:lnTo>
                      <a:lnTo>
                        <a:pt x="129" y="1"/>
                      </a:lnTo>
                      <a:lnTo>
                        <a:pt x="130" y="1"/>
                      </a:lnTo>
                      <a:lnTo>
                        <a:pt x="131" y="0"/>
                      </a:lnTo>
                      <a:lnTo>
                        <a:pt x="132" y="0"/>
                      </a:lnTo>
                      <a:lnTo>
                        <a:pt x="133" y="0"/>
                      </a:lnTo>
                      <a:lnTo>
                        <a:pt x="134" y="0"/>
                      </a:lnTo>
                      <a:lnTo>
                        <a:pt x="135" y="0"/>
                      </a:lnTo>
                      <a:lnTo>
                        <a:pt x="135" y="1"/>
                      </a:lnTo>
                      <a:lnTo>
                        <a:pt x="136" y="1"/>
                      </a:lnTo>
                      <a:lnTo>
                        <a:pt x="137" y="1"/>
                      </a:lnTo>
                      <a:lnTo>
                        <a:pt x="137" y="2"/>
                      </a:lnTo>
                      <a:lnTo>
                        <a:pt x="138" y="2"/>
                      </a:lnTo>
                      <a:lnTo>
                        <a:pt x="139" y="2"/>
                      </a:lnTo>
                      <a:lnTo>
                        <a:pt x="139" y="3"/>
                      </a:lnTo>
                      <a:lnTo>
                        <a:pt x="140" y="3"/>
                      </a:lnTo>
                      <a:lnTo>
                        <a:pt x="140" y="4"/>
                      </a:lnTo>
                      <a:lnTo>
                        <a:pt x="140" y="5"/>
                      </a:lnTo>
                      <a:lnTo>
                        <a:pt x="141" y="5"/>
                      </a:lnTo>
                      <a:lnTo>
                        <a:pt x="142" y="6"/>
                      </a:lnTo>
                      <a:lnTo>
                        <a:pt x="143" y="6"/>
                      </a:lnTo>
                      <a:lnTo>
                        <a:pt x="143" y="7"/>
                      </a:lnTo>
                      <a:lnTo>
                        <a:pt x="144" y="7"/>
                      </a:lnTo>
                      <a:lnTo>
                        <a:pt x="144" y="8"/>
                      </a:lnTo>
                      <a:lnTo>
                        <a:pt x="145" y="8"/>
                      </a:lnTo>
                      <a:lnTo>
                        <a:pt x="145" y="9"/>
                      </a:lnTo>
                      <a:lnTo>
                        <a:pt x="146" y="8"/>
                      </a:lnTo>
                      <a:lnTo>
                        <a:pt x="146" y="9"/>
                      </a:lnTo>
                      <a:lnTo>
                        <a:pt x="147" y="9"/>
                      </a:lnTo>
                      <a:lnTo>
                        <a:pt x="148" y="10"/>
                      </a:lnTo>
                      <a:lnTo>
                        <a:pt x="149" y="11"/>
                      </a:lnTo>
                      <a:lnTo>
                        <a:pt x="150" y="11"/>
                      </a:lnTo>
                      <a:lnTo>
                        <a:pt x="151" y="11"/>
                      </a:lnTo>
                      <a:lnTo>
                        <a:pt x="152" y="11"/>
                      </a:lnTo>
                      <a:lnTo>
                        <a:pt x="153" y="11"/>
                      </a:lnTo>
                      <a:lnTo>
                        <a:pt x="154" y="11"/>
                      </a:lnTo>
                      <a:lnTo>
                        <a:pt x="154" y="12"/>
                      </a:lnTo>
                      <a:lnTo>
                        <a:pt x="155" y="13"/>
                      </a:lnTo>
                      <a:lnTo>
                        <a:pt x="156" y="13"/>
                      </a:lnTo>
                      <a:lnTo>
                        <a:pt x="157" y="13"/>
                      </a:lnTo>
                      <a:lnTo>
                        <a:pt x="157" y="14"/>
                      </a:lnTo>
                      <a:lnTo>
                        <a:pt x="158" y="14"/>
                      </a:lnTo>
                      <a:lnTo>
                        <a:pt x="158" y="15"/>
                      </a:lnTo>
                      <a:lnTo>
                        <a:pt x="158" y="16"/>
                      </a:lnTo>
                      <a:lnTo>
                        <a:pt x="158" y="17"/>
                      </a:lnTo>
                      <a:lnTo>
                        <a:pt x="158" y="18"/>
                      </a:lnTo>
                      <a:lnTo>
                        <a:pt x="159" y="18"/>
                      </a:lnTo>
                      <a:lnTo>
                        <a:pt x="160" y="18"/>
                      </a:lnTo>
                      <a:lnTo>
                        <a:pt x="161" y="18"/>
                      </a:lnTo>
                      <a:lnTo>
                        <a:pt x="162" y="18"/>
                      </a:lnTo>
                      <a:lnTo>
                        <a:pt x="162" y="19"/>
                      </a:lnTo>
                      <a:lnTo>
                        <a:pt x="163" y="20"/>
                      </a:lnTo>
                      <a:lnTo>
                        <a:pt x="164" y="21"/>
                      </a:lnTo>
                      <a:lnTo>
                        <a:pt x="164" y="22"/>
                      </a:lnTo>
                      <a:lnTo>
                        <a:pt x="165" y="22"/>
                      </a:lnTo>
                      <a:lnTo>
                        <a:pt x="165" y="23"/>
                      </a:lnTo>
                      <a:lnTo>
                        <a:pt x="166" y="23"/>
                      </a:lnTo>
                      <a:lnTo>
                        <a:pt x="166" y="24"/>
                      </a:lnTo>
                      <a:lnTo>
                        <a:pt x="166" y="25"/>
                      </a:lnTo>
                      <a:lnTo>
                        <a:pt x="166" y="26"/>
                      </a:lnTo>
                      <a:lnTo>
                        <a:pt x="166" y="27"/>
                      </a:lnTo>
                      <a:lnTo>
                        <a:pt x="167" y="28"/>
                      </a:lnTo>
                      <a:lnTo>
                        <a:pt x="167" y="29"/>
                      </a:lnTo>
                      <a:lnTo>
                        <a:pt x="168" y="29"/>
                      </a:lnTo>
                      <a:lnTo>
                        <a:pt x="167" y="29"/>
                      </a:lnTo>
                      <a:lnTo>
                        <a:pt x="168" y="30"/>
                      </a:lnTo>
                      <a:lnTo>
                        <a:pt x="168" y="31"/>
                      </a:lnTo>
                      <a:lnTo>
                        <a:pt x="168" y="32"/>
                      </a:lnTo>
                      <a:lnTo>
                        <a:pt x="167" y="32"/>
                      </a:lnTo>
                      <a:lnTo>
                        <a:pt x="167" y="33"/>
                      </a:lnTo>
                      <a:lnTo>
                        <a:pt x="168" y="33"/>
                      </a:lnTo>
                      <a:lnTo>
                        <a:pt x="168" y="34"/>
                      </a:lnTo>
                      <a:lnTo>
                        <a:pt x="168" y="35"/>
                      </a:lnTo>
                      <a:lnTo>
                        <a:pt x="169" y="35"/>
                      </a:lnTo>
                      <a:lnTo>
                        <a:pt x="170" y="35"/>
                      </a:lnTo>
                      <a:lnTo>
                        <a:pt x="170" y="34"/>
                      </a:lnTo>
                      <a:lnTo>
                        <a:pt x="170" y="33"/>
                      </a:lnTo>
                      <a:lnTo>
                        <a:pt x="171" y="33"/>
                      </a:lnTo>
                      <a:lnTo>
                        <a:pt x="171" y="32"/>
                      </a:lnTo>
                      <a:lnTo>
                        <a:pt x="172" y="32"/>
                      </a:lnTo>
                      <a:lnTo>
                        <a:pt x="172" y="33"/>
                      </a:lnTo>
                      <a:lnTo>
                        <a:pt x="173" y="33"/>
                      </a:lnTo>
                      <a:lnTo>
                        <a:pt x="173" y="34"/>
                      </a:lnTo>
                      <a:lnTo>
                        <a:pt x="174" y="35"/>
                      </a:lnTo>
                      <a:lnTo>
                        <a:pt x="175" y="35"/>
                      </a:lnTo>
                      <a:lnTo>
                        <a:pt x="175" y="36"/>
                      </a:lnTo>
                      <a:lnTo>
                        <a:pt x="175" y="37"/>
                      </a:lnTo>
                      <a:lnTo>
                        <a:pt x="175" y="38"/>
                      </a:lnTo>
                      <a:lnTo>
                        <a:pt x="175" y="39"/>
                      </a:lnTo>
                      <a:lnTo>
                        <a:pt x="176" y="40"/>
                      </a:lnTo>
                      <a:lnTo>
                        <a:pt x="177" y="40"/>
                      </a:lnTo>
                      <a:lnTo>
                        <a:pt x="177" y="41"/>
                      </a:lnTo>
                      <a:lnTo>
                        <a:pt x="178" y="41"/>
                      </a:lnTo>
                      <a:lnTo>
                        <a:pt x="178" y="42"/>
                      </a:lnTo>
                      <a:lnTo>
                        <a:pt x="178" y="43"/>
                      </a:lnTo>
                      <a:lnTo>
                        <a:pt x="178" y="44"/>
                      </a:lnTo>
                      <a:lnTo>
                        <a:pt x="178" y="45"/>
                      </a:lnTo>
                      <a:lnTo>
                        <a:pt x="179" y="45"/>
                      </a:lnTo>
                      <a:lnTo>
                        <a:pt x="180" y="45"/>
                      </a:lnTo>
                      <a:lnTo>
                        <a:pt x="180" y="46"/>
                      </a:lnTo>
                      <a:lnTo>
                        <a:pt x="181" y="46"/>
                      </a:lnTo>
                      <a:lnTo>
                        <a:pt x="182" y="46"/>
                      </a:lnTo>
                      <a:lnTo>
                        <a:pt x="183" y="46"/>
                      </a:lnTo>
                      <a:lnTo>
                        <a:pt x="183" y="47"/>
                      </a:lnTo>
                      <a:lnTo>
                        <a:pt x="184" y="48"/>
                      </a:lnTo>
                      <a:lnTo>
                        <a:pt x="183" y="48"/>
                      </a:lnTo>
                      <a:lnTo>
                        <a:pt x="183" y="49"/>
                      </a:lnTo>
                      <a:lnTo>
                        <a:pt x="183" y="50"/>
                      </a:lnTo>
                      <a:lnTo>
                        <a:pt x="183" y="51"/>
                      </a:lnTo>
                      <a:lnTo>
                        <a:pt x="183" y="52"/>
                      </a:lnTo>
                      <a:lnTo>
                        <a:pt x="183" y="53"/>
                      </a:lnTo>
                      <a:lnTo>
                        <a:pt x="183" y="54"/>
                      </a:lnTo>
                      <a:lnTo>
                        <a:pt x="184" y="54"/>
                      </a:lnTo>
                      <a:lnTo>
                        <a:pt x="184" y="55"/>
                      </a:lnTo>
                      <a:lnTo>
                        <a:pt x="185" y="55"/>
                      </a:lnTo>
                      <a:lnTo>
                        <a:pt x="185" y="56"/>
                      </a:lnTo>
                      <a:lnTo>
                        <a:pt x="186" y="56"/>
                      </a:lnTo>
                      <a:lnTo>
                        <a:pt x="186" y="57"/>
                      </a:lnTo>
                      <a:lnTo>
                        <a:pt x="187" y="57"/>
                      </a:lnTo>
                      <a:lnTo>
                        <a:pt x="187" y="58"/>
                      </a:lnTo>
                      <a:lnTo>
                        <a:pt x="188" y="58"/>
                      </a:lnTo>
                      <a:lnTo>
                        <a:pt x="189" y="58"/>
                      </a:lnTo>
                      <a:lnTo>
                        <a:pt x="190" y="58"/>
                      </a:lnTo>
                      <a:lnTo>
                        <a:pt x="191" y="58"/>
                      </a:lnTo>
                      <a:lnTo>
                        <a:pt x="192" y="58"/>
                      </a:lnTo>
                      <a:lnTo>
                        <a:pt x="192" y="59"/>
                      </a:lnTo>
                      <a:lnTo>
                        <a:pt x="192" y="60"/>
                      </a:lnTo>
                      <a:lnTo>
                        <a:pt x="193" y="60"/>
                      </a:lnTo>
                      <a:lnTo>
                        <a:pt x="193" y="61"/>
                      </a:lnTo>
                      <a:lnTo>
                        <a:pt x="193" y="62"/>
                      </a:lnTo>
                      <a:lnTo>
                        <a:pt x="193" y="61"/>
                      </a:lnTo>
                      <a:lnTo>
                        <a:pt x="193" y="62"/>
                      </a:lnTo>
                      <a:lnTo>
                        <a:pt x="194" y="62"/>
                      </a:lnTo>
                      <a:lnTo>
                        <a:pt x="194" y="61"/>
                      </a:lnTo>
                      <a:lnTo>
                        <a:pt x="195" y="61"/>
                      </a:lnTo>
                      <a:lnTo>
                        <a:pt x="195" y="60"/>
                      </a:lnTo>
                      <a:lnTo>
                        <a:pt x="196" y="60"/>
                      </a:lnTo>
                      <a:lnTo>
                        <a:pt x="197" y="60"/>
                      </a:lnTo>
                      <a:lnTo>
                        <a:pt x="198" y="60"/>
                      </a:lnTo>
                      <a:lnTo>
                        <a:pt x="199" y="60"/>
                      </a:lnTo>
                      <a:lnTo>
                        <a:pt x="199" y="61"/>
                      </a:lnTo>
                      <a:lnTo>
                        <a:pt x="200" y="61"/>
                      </a:lnTo>
                      <a:lnTo>
                        <a:pt x="200" y="62"/>
                      </a:lnTo>
                      <a:lnTo>
                        <a:pt x="201" y="63"/>
                      </a:lnTo>
                      <a:lnTo>
                        <a:pt x="201" y="64"/>
                      </a:lnTo>
                      <a:lnTo>
                        <a:pt x="201" y="65"/>
                      </a:lnTo>
                      <a:lnTo>
                        <a:pt x="201" y="66"/>
                      </a:lnTo>
                      <a:lnTo>
                        <a:pt x="202" y="66"/>
                      </a:lnTo>
                      <a:lnTo>
                        <a:pt x="203" y="66"/>
                      </a:lnTo>
                      <a:lnTo>
                        <a:pt x="203" y="67"/>
                      </a:lnTo>
                      <a:lnTo>
                        <a:pt x="204" y="67"/>
                      </a:lnTo>
                      <a:lnTo>
                        <a:pt x="204" y="68"/>
                      </a:lnTo>
                      <a:lnTo>
                        <a:pt x="204" y="69"/>
                      </a:lnTo>
                      <a:lnTo>
                        <a:pt x="204" y="70"/>
                      </a:lnTo>
                      <a:lnTo>
                        <a:pt x="204" y="71"/>
                      </a:lnTo>
                      <a:lnTo>
                        <a:pt x="204" y="72"/>
                      </a:lnTo>
                      <a:lnTo>
                        <a:pt x="205" y="73"/>
                      </a:lnTo>
                      <a:lnTo>
                        <a:pt x="205" y="72"/>
                      </a:lnTo>
                      <a:lnTo>
                        <a:pt x="206" y="72"/>
                      </a:lnTo>
                      <a:lnTo>
                        <a:pt x="206" y="73"/>
                      </a:lnTo>
                      <a:lnTo>
                        <a:pt x="207" y="73"/>
                      </a:lnTo>
                      <a:lnTo>
                        <a:pt x="207" y="74"/>
                      </a:lnTo>
                      <a:lnTo>
                        <a:pt x="208" y="75"/>
                      </a:lnTo>
                      <a:lnTo>
                        <a:pt x="209" y="76"/>
                      </a:lnTo>
                      <a:lnTo>
                        <a:pt x="209" y="77"/>
                      </a:lnTo>
                      <a:lnTo>
                        <a:pt x="210" y="77"/>
                      </a:lnTo>
                      <a:lnTo>
                        <a:pt x="210" y="78"/>
                      </a:lnTo>
                      <a:lnTo>
                        <a:pt x="210" y="79"/>
                      </a:lnTo>
                      <a:lnTo>
                        <a:pt x="211" y="79"/>
                      </a:lnTo>
                      <a:lnTo>
                        <a:pt x="211" y="80"/>
                      </a:lnTo>
                      <a:lnTo>
                        <a:pt x="212" y="81"/>
                      </a:lnTo>
                      <a:lnTo>
                        <a:pt x="213" y="81"/>
                      </a:lnTo>
                      <a:lnTo>
                        <a:pt x="214" y="81"/>
                      </a:lnTo>
                      <a:lnTo>
                        <a:pt x="214" y="82"/>
                      </a:lnTo>
                      <a:lnTo>
                        <a:pt x="215" y="82"/>
                      </a:lnTo>
                      <a:lnTo>
                        <a:pt x="215" y="83"/>
                      </a:lnTo>
                      <a:lnTo>
                        <a:pt x="215" y="85"/>
                      </a:lnTo>
                      <a:lnTo>
                        <a:pt x="215" y="86"/>
                      </a:lnTo>
                      <a:lnTo>
                        <a:pt x="215" y="87"/>
                      </a:lnTo>
                      <a:lnTo>
                        <a:pt x="216" y="88"/>
                      </a:lnTo>
                      <a:lnTo>
                        <a:pt x="216" y="89"/>
                      </a:lnTo>
                      <a:lnTo>
                        <a:pt x="217" y="89"/>
                      </a:lnTo>
                      <a:lnTo>
                        <a:pt x="218" y="90"/>
                      </a:lnTo>
                      <a:lnTo>
                        <a:pt x="218" y="91"/>
                      </a:lnTo>
                      <a:lnTo>
                        <a:pt x="219" y="91"/>
                      </a:lnTo>
                      <a:lnTo>
                        <a:pt x="220" y="91"/>
                      </a:lnTo>
                      <a:lnTo>
                        <a:pt x="221" y="91"/>
                      </a:lnTo>
                      <a:lnTo>
                        <a:pt x="221" y="90"/>
                      </a:lnTo>
                      <a:lnTo>
                        <a:pt x="222" y="90"/>
                      </a:lnTo>
                      <a:lnTo>
                        <a:pt x="223" y="90"/>
                      </a:lnTo>
                      <a:lnTo>
                        <a:pt x="223" y="91"/>
                      </a:lnTo>
                      <a:lnTo>
                        <a:pt x="223" y="92"/>
                      </a:lnTo>
                      <a:lnTo>
                        <a:pt x="223" y="93"/>
                      </a:lnTo>
                      <a:lnTo>
                        <a:pt x="223" y="94"/>
                      </a:lnTo>
                      <a:lnTo>
                        <a:pt x="224" y="95"/>
                      </a:lnTo>
                      <a:lnTo>
                        <a:pt x="224" y="96"/>
                      </a:lnTo>
                      <a:lnTo>
                        <a:pt x="225" y="97"/>
                      </a:lnTo>
                      <a:lnTo>
                        <a:pt x="226" y="97"/>
                      </a:lnTo>
                      <a:lnTo>
                        <a:pt x="227" y="98"/>
                      </a:lnTo>
                      <a:lnTo>
                        <a:pt x="227" y="99"/>
                      </a:lnTo>
                      <a:lnTo>
                        <a:pt x="228" y="100"/>
                      </a:lnTo>
                      <a:lnTo>
                        <a:pt x="228" y="101"/>
                      </a:lnTo>
                      <a:lnTo>
                        <a:pt x="229" y="102"/>
                      </a:lnTo>
                      <a:lnTo>
                        <a:pt x="230" y="102"/>
                      </a:lnTo>
                      <a:lnTo>
                        <a:pt x="231" y="103"/>
                      </a:lnTo>
                      <a:lnTo>
                        <a:pt x="232" y="103"/>
                      </a:lnTo>
                      <a:lnTo>
                        <a:pt x="233" y="103"/>
                      </a:lnTo>
                      <a:lnTo>
                        <a:pt x="233" y="104"/>
                      </a:lnTo>
                      <a:lnTo>
                        <a:pt x="233" y="108"/>
                      </a:lnTo>
                      <a:lnTo>
                        <a:pt x="233" y="109"/>
                      </a:lnTo>
                      <a:lnTo>
                        <a:pt x="234" y="109"/>
                      </a:lnTo>
                      <a:lnTo>
                        <a:pt x="234" y="110"/>
                      </a:lnTo>
                      <a:lnTo>
                        <a:pt x="235" y="110"/>
                      </a:lnTo>
                      <a:lnTo>
                        <a:pt x="235" y="111"/>
                      </a:lnTo>
                      <a:lnTo>
                        <a:pt x="235" y="112"/>
                      </a:lnTo>
                      <a:lnTo>
                        <a:pt x="236" y="113"/>
                      </a:lnTo>
                      <a:lnTo>
                        <a:pt x="237" y="114"/>
                      </a:lnTo>
                      <a:lnTo>
                        <a:pt x="238" y="115"/>
                      </a:lnTo>
                      <a:lnTo>
                        <a:pt x="239" y="115"/>
                      </a:lnTo>
                      <a:lnTo>
                        <a:pt x="239" y="116"/>
                      </a:lnTo>
                      <a:lnTo>
                        <a:pt x="240" y="116"/>
                      </a:lnTo>
                      <a:lnTo>
                        <a:pt x="241" y="116"/>
                      </a:lnTo>
                      <a:lnTo>
                        <a:pt x="242" y="116"/>
                      </a:lnTo>
                      <a:lnTo>
                        <a:pt x="243" y="116"/>
                      </a:lnTo>
                      <a:lnTo>
                        <a:pt x="244" y="116"/>
                      </a:lnTo>
                      <a:lnTo>
                        <a:pt x="245" y="116"/>
                      </a:lnTo>
                      <a:lnTo>
                        <a:pt x="246" y="116"/>
                      </a:lnTo>
                      <a:lnTo>
                        <a:pt x="247" y="116"/>
                      </a:lnTo>
                      <a:lnTo>
                        <a:pt x="247" y="117"/>
                      </a:lnTo>
                      <a:lnTo>
                        <a:pt x="247" y="118"/>
                      </a:lnTo>
                      <a:lnTo>
                        <a:pt x="247" y="119"/>
                      </a:lnTo>
                      <a:lnTo>
                        <a:pt x="248" y="120"/>
                      </a:lnTo>
                      <a:lnTo>
                        <a:pt x="249" y="121"/>
                      </a:lnTo>
                      <a:lnTo>
                        <a:pt x="250" y="122"/>
                      </a:lnTo>
                      <a:lnTo>
                        <a:pt x="251" y="122"/>
                      </a:lnTo>
                      <a:lnTo>
                        <a:pt x="252" y="123"/>
                      </a:lnTo>
                      <a:lnTo>
                        <a:pt x="253" y="123"/>
                      </a:lnTo>
                      <a:lnTo>
                        <a:pt x="253" y="124"/>
                      </a:lnTo>
                      <a:lnTo>
                        <a:pt x="253" y="125"/>
                      </a:lnTo>
                      <a:lnTo>
                        <a:pt x="253" y="126"/>
                      </a:lnTo>
                      <a:lnTo>
                        <a:pt x="252" y="126"/>
                      </a:lnTo>
                      <a:lnTo>
                        <a:pt x="252" y="127"/>
                      </a:lnTo>
                      <a:lnTo>
                        <a:pt x="252" y="128"/>
                      </a:lnTo>
                      <a:lnTo>
                        <a:pt x="253" y="128"/>
                      </a:lnTo>
                      <a:lnTo>
                        <a:pt x="253" y="129"/>
                      </a:lnTo>
                      <a:lnTo>
                        <a:pt x="254" y="130"/>
                      </a:lnTo>
                      <a:lnTo>
                        <a:pt x="255" y="130"/>
                      </a:lnTo>
                      <a:lnTo>
                        <a:pt x="256" y="130"/>
                      </a:lnTo>
                      <a:lnTo>
                        <a:pt x="255" y="133"/>
                      </a:lnTo>
                      <a:lnTo>
                        <a:pt x="255" y="134"/>
                      </a:lnTo>
                      <a:lnTo>
                        <a:pt x="254" y="134"/>
                      </a:lnTo>
                      <a:lnTo>
                        <a:pt x="254" y="135"/>
                      </a:lnTo>
                      <a:lnTo>
                        <a:pt x="254" y="145"/>
                      </a:lnTo>
                      <a:lnTo>
                        <a:pt x="255" y="145"/>
                      </a:lnTo>
                      <a:lnTo>
                        <a:pt x="256" y="146"/>
                      </a:lnTo>
                      <a:lnTo>
                        <a:pt x="256" y="147"/>
                      </a:lnTo>
                      <a:lnTo>
                        <a:pt x="256" y="148"/>
                      </a:lnTo>
                      <a:lnTo>
                        <a:pt x="256" y="150"/>
                      </a:lnTo>
                      <a:lnTo>
                        <a:pt x="255" y="151"/>
                      </a:lnTo>
                      <a:lnTo>
                        <a:pt x="253" y="152"/>
                      </a:lnTo>
                      <a:lnTo>
                        <a:pt x="252" y="154"/>
                      </a:lnTo>
                      <a:lnTo>
                        <a:pt x="251" y="156"/>
                      </a:lnTo>
                      <a:lnTo>
                        <a:pt x="251" y="160"/>
                      </a:lnTo>
                      <a:lnTo>
                        <a:pt x="251" y="161"/>
                      </a:lnTo>
                      <a:lnTo>
                        <a:pt x="251" y="162"/>
                      </a:lnTo>
                      <a:lnTo>
                        <a:pt x="251" y="163"/>
                      </a:lnTo>
                      <a:lnTo>
                        <a:pt x="251" y="164"/>
                      </a:lnTo>
                      <a:lnTo>
                        <a:pt x="251" y="167"/>
                      </a:lnTo>
                      <a:lnTo>
                        <a:pt x="251" y="169"/>
                      </a:lnTo>
                      <a:lnTo>
                        <a:pt x="251" y="171"/>
                      </a:lnTo>
                      <a:lnTo>
                        <a:pt x="251" y="174"/>
                      </a:lnTo>
                      <a:lnTo>
                        <a:pt x="251" y="176"/>
                      </a:lnTo>
                      <a:lnTo>
                        <a:pt x="251" y="178"/>
                      </a:lnTo>
                      <a:lnTo>
                        <a:pt x="251" y="179"/>
                      </a:lnTo>
                      <a:lnTo>
                        <a:pt x="240" y="178"/>
                      </a:lnTo>
                      <a:lnTo>
                        <a:pt x="231" y="178"/>
                      </a:lnTo>
                      <a:lnTo>
                        <a:pt x="168" y="174"/>
                      </a:lnTo>
                      <a:lnTo>
                        <a:pt x="126" y="170"/>
                      </a:lnTo>
                      <a:lnTo>
                        <a:pt x="92" y="167"/>
                      </a:lnTo>
                      <a:lnTo>
                        <a:pt x="71" y="165"/>
                      </a:lnTo>
                      <a:lnTo>
                        <a:pt x="69" y="165"/>
                      </a:lnTo>
                      <a:lnTo>
                        <a:pt x="53" y="163"/>
                      </a:lnTo>
                      <a:lnTo>
                        <a:pt x="50" y="164"/>
                      </a:lnTo>
                      <a:lnTo>
                        <a:pt x="49" y="163"/>
                      </a:lnTo>
                      <a:lnTo>
                        <a:pt x="48" y="163"/>
                      </a:lnTo>
                      <a:lnTo>
                        <a:pt x="47" y="163"/>
                      </a:lnTo>
                      <a:lnTo>
                        <a:pt x="46" y="164"/>
                      </a:lnTo>
                      <a:lnTo>
                        <a:pt x="45" y="164"/>
                      </a:lnTo>
                      <a:lnTo>
                        <a:pt x="44" y="164"/>
                      </a:lnTo>
                      <a:lnTo>
                        <a:pt x="43" y="164"/>
                      </a:lnTo>
                      <a:lnTo>
                        <a:pt x="42" y="164"/>
                      </a:lnTo>
                      <a:lnTo>
                        <a:pt x="42" y="165"/>
                      </a:lnTo>
                      <a:lnTo>
                        <a:pt x="41" y="166"/>
                      </a:lnTo>
                      <a:lnTo>
                        <a:pt x="40" y="166"/>
                      </a:lnTo>
                      <a:lnTo>
                        <a:pt x="39" y="167"/>
                      </a:lnTo>
                      <a:lnTo>
                        <a:pt x="38" y="167"/>
                      </a:lnTo>
                      <a:lnTo>
                        <a:pt x="37" y="167"/>
                      </a:lnTo>
                      <a:lnTo>
                        <a:pt x="37" y="168"/>
                      </a:lnTo>
                      <a:lnTo>
                        <a:pt x="36" y="168"/>
                      </a:lnTo>
                      <a:lnTo>
                        <a:pt x="35" y="168"/>
                      </a:lnTo>
                      <a:lnTo>
                        <a:pt x="34" y="168"/>
                      </a:lnTo>
                      <a:lnTo>
                        <a:pt x="33" y="168"/>
                      </a:lnTo>
                      <a:lnTo>
                        <a:pt x="32" y="168"/>
                      </a:lnTo>
                      <a:lnTo>
                        <a:pt x="31" y="168"/>
                      </a:lnTo>
                      <a:lnTo>
                        <a:pt x="30" y="168"/>
                      </a:lnTo>
                      <a:lnTo>
                        <a:pt x="29" y="168"/>
                      </a:lnTo>
                      <a:lnTo>
                        <a:pt x="29" y="169"/>
                      </a:lnTo>
                      <a:lnTo>
                        <a:pt x="28" y="169"/>
                      </a:lnTo>
                      <a:lnTo>
                        <a:pt x="27" y="169"/>
                      </a:lnTo>
                      <a:lnTo>
                        <a:pt x="26" y="169"/>
                      </a:lnTo>
                      <a:lnTo>
                        <a:pt x="26" y="170"/>
                      </a:lnTo>
                      <a:lnTo>
                        <a:pt x="25" y="171"/>
                      </a:lnTo>
                      <a:lnTo>
                        <a:pt x="24" y="172"/>
                      </a:lnTo>
                      <a:lnTo>
                        <a:pt x="24" y="173"/>
                      </a:lnTo>
                      <a:lnTo>
                        <a:pt x="23" y="173"/>
                      </a:lnTo>
                      <a:lnTo>
                        <a:pt x="22" y="173"/>
                      </a:lnTo>
                      <a:lnTo>
                        <a:pt x="22" y="174"/>
                      </a:lnTo>
                      <a:lnTo>
                        <a:pt x="21" y="174"/>
                      </a:lnTo>
                      <a:lnTo>
                        <a:pt x="20" y="173"/>
                      </a:lnTo>
                      <a:lnTo>
                        <a:pt x="20" y="174"/>
                      </a:lnTo>
                      <a:lnTo>
                        <a:pt x="19" y="173"/>
                      </a:lnTo>
                      <a:lnTo>
                        <a:pt x="19" y="172"/>
                      </a:lnTo>
                      <a:lnTo>
                        <a:pt x="18" y="172"/>
                      </a:lnTo>
                      <a:lnTo>
                        <a:pt x="18" y="171"/>
                      </a:lnTo>
                      <a:lnTo>
                        <a:pt x="18" y="170"/>
                      </a:lnTo>
                      <a:lnTo>
                        <a:pt x="17" y="170"/>
                      </a:lnTo>
                      <a:lnTo>
                        <a:pt x="17" y="169"/>
                      </a:lnTo>
                      <a:lnTo>
                        <a:pt x="16" y="169"/>
                      </a:lnTo>
                      <a:lnTo>
                        <a:pt x="16" y="168"/>
                      </a:lnTo>
                      <a:lnTo>
                        <a:pt x="15" y="169"/>
                      </a:lnTo>
                      <a:lnTo>
                        <a:pt x="14" y="169"/>
                      </a:lnTo>
                      <a:lnTo>
                        <a:pt x="13" y="169"/>
                      </a:lnTo>
                      <a:lnTo>
                        <a:pt x="13" y="170"/>
                      </a:lnTo>
                      <a:lnTo>
                        <a:pt x="12" y="170"/>
                      </a:lnTo>
                      <a:lnTo>
                        <a:pt x="12" y="169"/>
                      </a:lnTo>
                      <a:lnTo>
                        <a:pt x="11" y="169"/>
                      </a:lnTo>
                      <a:lnTo>
                        <a:pt x="11" y="168"/>
                      </a:lnTo>
                      <a:lnTo>
                        <a:pt x="10" y="168"/>
                      </a:lnTo>
                      <a:lnTo>
                        <a:pt x="10" y="167"/>
                      </a:lnTo>
                      <a:lnTo>
                        <a:pt x="9" y="167"/>
                      </a:lnTo>
                      <a:lnTo>
                        <a:pt x="8" y="167"/>
                      </a:lnTo>
                      <a:lnTo>
                        <a:pt x="7" y="167"/>
                      </a:lnTo>
                      <a:lnTo>
                        <a:pt x="6" y="167"/>
                      </a:lnTo>
                      <a:lnTo>
                        <a:pt x="5" y="167"/>
                      </a:lnTo>
                      <a:lnTo>
                        <a:pt x="4" y="167"/>
                      </a:lnTo>
                      <a:lnTo>
                        <a:pt x="4" y="168"/>
                      </a:lnTo>
                      <a:lnTo>
                        <a:pt x="4" y="169"/>
                      </a:lnTo>
                      <a:lnTo>
                        <a:pt x="3" y="168"/>
                      </a:lnTo>
                      <a:lnTo>
                        <a:pt x="2" y="168"/>
                      </a:lnTo>
                    </a:path>
                  </a:pathLst>
                </a:custGeom>
                <a:solidFill>
                  <a:srgbClr val="66FFCC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56" name="Group 566">
                  <a:extLst>
                    <a:ext uri="{FF2B5EF4-FFF2-40B4-BE49-F238E27FC236}">
                      <a16:creationId xmlns:a16="http://schemas.microsoft.com/office/drawing/2014/main" id="{42C02F92-A319-4F80-A6F2-8CA6496B289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838826" y="3539257"/>
                  <a:ext cx="579437" cy="949325"/>
                  <a:chOff x="3676" y="2091"/>
                  <a:chExt cx="365" cy="598"/>
                </a:xfrm>
                <a:solidFill>
                  <a:srgbClr val="CC9900"/>
                </a:solidFill>
              </p:grpSpPr>
              <p:sp>
                <p:nvSpPr>
                  <p:cNvPr id="157" name="Freeform 156">
                    <a:extLst>
                      <a:ext uri="{FF2B5EF4-FFF2-40B4-BE49-F238E27FC236}">
                        <a16:creationId xmlns:a16="http://schemas.microsoft.com/office/drawing/2014/main" id="{B50C8788-9046-4BF5-9D83-1646680ED0B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76" y="2187"/>
                    <a:ext cx="365" cy="502"/>
                  </a:xfrm>
                  <a:custGeom>
                    <a:avLst/>
                    <a:gdLst>
                      <a:gd name="T0" fmla="*/ 330 w 365"/>
                      <a:gd name="T1" fmla="*/ 84 h 502"/>
                      <a:gd name="T2" fmla="*/ 336 w 365"/>
                      <a:gd name="T3" fmla="*/ 142 h 502"/>
                      <a:gd name="T4" fmla="*/ 312 w 365"/>
                      <a:gd name="T5" fmla="*/ 359 h 502"/>
                      <a:gd name="T6" fmla="*/ 361 w 365"/>
                      <a:gd name="T7" fmla="*/ 372 h 502"/>
                      <a:gd name="T8" fmla="*/ 337 w 365"/>
                      <a:gd name="T9" fmla="*/ 403 h 502"/>
                      <a:gd name="T10" fmla="*/ 274 w 365"/>
                      <a:gd name="T11" fmla="*/ 494 h 502"/>
                      <a:gd name="T12" fmla="*/ 268 w 365"/>
                      <a:gd name="T13" fmla="*/ 484 h 502"/>
                      <a:gd name="T14" fmla="*/ 262 w 365"/>
                      <a:gd name="T15" fmla="*/ 480 h 502"/>
                      <a:gd name="T16" fmla="*/ 256 w 365"/>
                      <a:gd name="T17" fmla="*/ 473 h 502"/>
                      <a:gd name="T18" fmla="*/ 250 w 365"/>
                      <a:gd name="T19" fmla="*/ 467 h 502"/>
                      <a:gd name="T20" fmla="*/ 243 w 365"/>
                      <a:gd name="T21" fmla="*/ 465 h 502"/>
                      <a:gd name="T22" fmla="*/ 240 w 365"/>
                      <a:gd name="T23" fmla="*/ 459 h 502"/>
                      <a:gd name="T24" fmla="*/ 237 w 365"/>
                      <a:gd name="T25" fmla="*/ 454 h 502"/>
                      <a:gd name="T26" fmla="*/ 233 w 365"/>
                      <a:gd name="T27" fmla="*/ 443 h 502"/>
                      <a:gd name="T28" fmla="*/ 235 w 365"/>
                      <a:gd name="T29" fmla="*/ 440 h 502"/>
                      <a:gd name="T30" fmla="*/ 235 w 365"/>
                      <a:gd name="T31" fmla="*/ 431 h 502"/>
                      <a:gd name="T32" fmla="*/ 229 w 365"/>
                      <a:gd name="T33" fmla="*/ 426 h 502"/>
                      <a:gd name="T34" fmla="*/ 227 w 365"/>
                      <a:gd name="T35" fmla="*/ 416 h 502"/>
                      <a:gd name="T36" fmla="*/ 224 w 365"/>
                      <a:gd name="T37" fmla="*/ 410 h 502"/>
                      <a:gd name="T38" fmla="*/ 217 w 365"/>
                      <a:gd name="T39" fmla="*/ 404 h 502"/>
                      <a:gd name="T40" fmla="*/ 214 w 365"/>
                      <a:gd name="T41" fmla="*/ 396 h 502"/>
                      <a:gd name="T42" fmla="*/ 206 w 365"/>
                      <a:gd name="T43" fmla="*/ 393 h 502"/>
                      <a:gd name="T44" fmla="*/ 199 w 365"/>
                      <a:gd name="T45" fmla="*/ 390 h 502"/>
                      <a:gd name="T46" fmla="*/ 197 w 365"/>
                      <a:gd name="T47" fmla="*/ 382 h 502"/>
                      <a:gd name="T48" fmla="*/ 190 w 365"/>
                      <a:gd name="T49" fmla="*/ 372 h 502"/>
                      <a:gd name="T50" fmla="*/ 186 w 365"/>
                      <a:gd name="T51" fmla="*/ 365 h 502"/>
                      <a:gd name="T52" fmla="*/ 185 w 365"/>
                      <a:gd name="T53" fmla="*/ 356 h 502"/>
                      <a:gd name="T54" fmla="*/ 179 w 365"/>
                      <a:gd name="T55" fmla="*/ 348 h 502"/>
                      <a:gd name="T56" fmla="*/ 174 w 365"/>
                      <a:gd name="T57" fmla="*/ 340 h 502"/>
                      <a:gd name="T58" fmla="*/ 164 w 365"/>
                      <a:gd name="T59" fmla="*/ 334 h 502"/>
                      <a:gd name="T60" fmla="*/ 159 w 365"/>
                      <a:gd name="T61" fmla="*/ 325 h 502"/>
                      <a:gd name="T62" fmla="*/ 153 w 365"/>
                      <a:gd name="T63" fmla="*/ 318 h 502"/>
                      <a:gd name="T64" fmla="*/ 149 w 365"/>
                      <a:gd name="T65" fmla="*/ 310 h 502"/>
                      <a:gd name="T66" fmla="*/ 146 w 365"/>
                      <a:gd name="T67" fmla="*/ 303 h 502"/>
                      <a:gd name="T68" fmla="*/ 138 w 365"/>
                      <a:gd name="T69" fmla="*/ 297 h 502"/>
                      <a:gd name="T70" fmla="*/ 135 w 365"/>
                      <a:gd name="T71" fmla="*/ 291 h 502"/>
                      <a:gd name="T72" fmla="*/ 129 w 365"/>
                      <a:gd name="T73" fmla="*/ 284 h 502"/>
                      <a:gd name="T74" fmla="*/ 121 w 365"/>
                      <a:gd name="T75" fmla="*/ 278 h 502"/>
                      <a:gd name="T76" fmla="*/ 117 w 365"/>
                      <a:gd name="T77" fmla="*/ 269 h 502"/>
                      <a:gd name="T78" fmla="*/ 114 w 365"/>
                      <a:gd name="T79" fmla="*/ 262 h 502"/>
                      <a:gd name="T80" fmla="*/ 106 w 365"/>
                      <a:gd name="T81" fmla="*/ 256 h 502"/>
                      <a:gd name="T82" fmla="*/ 103 w 365"/>
                      <a:gd name="T83" fmla="*/ 245 h 502"/>
                      <a:gd name="T84" fmla="*/ 96 w 365"/>
                      <a:gd name="T85" fmla="*/ 239 h 502"/>
                      <a:gd name="T86" fmla="*/ 86 w 365"/>
                      <a:gd name="T87" fmla="*/ 233 h 502"/>
                      <a:gd name="T88" fmla="*/ 86 w 365"/>
                      <a:gd name="T89" fmla="*/ 222 h 502"/>
                      <a:gd name="T90" fmla="*/ 76 w 365"/>
                      <a:gd name="T91" fmla="*/ 218 h 502"/>
                      <a:gd name="T92" fmla="*/ 68 w 365"/>
                      <a:gd name="T93" fmla="*/ 210 h 502"/>
                      <a:gd name="T94" fmla="*/ 63 w 365"/>
                      <a:gd name="T95" fmla="*/ 200 h 502"/>
                      <a:gd name="T96" fmla="*/ 53 w 365"/>
                      <a:gd name="T97" fmla="*/ 193 h 502"/>
                      <a:gd name="T98" fmla="*/ 44 w 365"/>
                      <a:gd name="T99" fmla="*/ 188 h 502"/>
                      <a:gd name="T100" fmla="*/ 34 w 365"/>
                      <a:gd name="T101" fmla="*/ 179 h 502"/>
                      <a:gd name="T102" fmla="*/ 26 w 365"/>
                      <a:gd name="T103" fmla="*/ 167 h 502"/>
                      <a:gd name="T104" fmla="*/ 18 w 365"/>
                      <a:gd name="T105" fmla="*/ 158 h 502"/>
                      <a:gd name="T106" fmla="*/ 17 w 365"/>
                      <a:gd name="T107" fmla="*/ 146 h 502"/>
                      <a:gd name="T108" fmla="*/ 15 w 365"/>
                      <a:gd name="T109" fmla="*/ 134 h 502"/>
                      <a:gd name="T110" fmla="*/ 10 w 365"/>
                      <a:gd name="T111" fmla="*/ 122 h 502"/>
                      <a:gd name="T112" fmla="*/ 10 w 365"/>
                      <a:gd name="T113" fmla="*/ 110 h 502"/>
                      <a:gd name="T114" fmla="*/ 6 w 365"/>
                      <a:gd name="T115" fmla="*/ 96 h 502"/>
                      <a:gd name="T116" fmla="*/ 1 w 365"/>
                      <a:gd name="T117" fmla="*/ 83 h 502"/>
                      <a:gd name="T118" fmla="*/ 9 w 365"/>
                      <a:gd name="T119" fmla="*/ 74 h 502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w 365"/>
                      <a:gd name="T181" fmla="*/ 0 h 502"/>
                      <a:gd name="T182" fmla="*/ 365 w 365"/>
                      <a:gd name="T183" fmla="*/ 502 h 502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T180" t="T181" r="T182" b="T183"/>
                    <a:pathLst>
                      <a:path w="365" h="502">
                        <a:moveTo>
                          <a:pt x="329" y="0"/>
                        </a:moveTo>
                        <a:lnTo>
                          <a:pt x="328" y="9"/>
                        </a:lnTo>
                        <a:lnTo>
                          <a:pt x="328" y="10"/>
                        </a:lnTo>
                        <a:lnTo>
                          <a:pt x="329" y="17"/>
                        </a:lnTo>
                        <a:lnTo>
                          <a:pt x="329" y="21"/>
                        </a:lnTo>
                        <a:lnTo>
                          <a:pt x="329" y="30"/>
                        </a:lnTo>
                        <a:lnTo>
                          <a:pt x="330" y="37"/>
                        </a:lnTo>
                        <a:lnTo>
                          <a:pt x="330" y="41"/>
                        </a:lnTo>
                        <a:lnTo>
                          <a:pt x="330" y="42"/>
                        </a:lnTo>
                        <a:lnTo>
                          <a:pt x="327" y="50"/>
                        </a:lnTo>
                        <a:lnTo>
                          <a:pt x="325" y="58"/>
                        </a:lnTo>
                        <a:lnTo>
                          <a:pt x="324" y="59"/>
                        </a:lnTo>
                        <a:lnTo>
                          <a:pt x="324" y="60"/>
                        </a:lnTo>
                        <a:lnTo>
                          <a:pt x="324" y="72"/>
                        </a:lnTo>
                        <a:lnTo>
                          <a:pt x="324" y="76"/>
                        </a:lnTo>
                        <a:lnTo>
                          <a:pt x="325" y="78"/>
                        </a:lnTo>
                        <a:lnTo>
                          <a:pt x="330" y="84"/>
                        </a:lnTo>
                        <a:lnTo>
                          <a:pt x="332" y="87"/>
                        </a:lnTo>
                        <a:lnTo>
                          <a:pt x="332" y="93"/>
                        </a:lnTo>
                        <a:lnTo>
                          <a:pt x="333" y="103"/>
                        </a:lnTo>
                        <a:lnTo>
                          <a:pt x="333" y="105"/>
                        </a:lnTo>
                        <a:lnTo>
                          <a:pt x="333" y="106"/>
                        </a:lnTo>
                        <a:lnTo>
                          <a:pt x="334" y="110"/>
                        </a:lnTo>
                        <a:lnTo>
                          <a:pt x="335" y="117"/>
                        </a:lnTo>
                        <a:lnTo>
                          <a:pt x="335" y="118"/>
                        </a:lnTo>
                        <a:lnTo>
                          <a:pt x="335" y="119"/>
                        </a:lnTo>
                        <a:lnTo>
                          <a:pt x="335" y="120"/>
                        </a:lnTo>
                        <a:lnTo>
                          <a:pt x="336" y="123"/>
                        </a:lnTo>
                        <a:lnTo>
                          <a:pt x="336" y="131"/>
                        </a:lnTo>
                        <a:lnTo>
                          <a:pt x="336" y="135"/>
                        </a:lnTo>
                        <a:lnTo>
                          <a:pt x="336" y="136"/>
                        </a:lnTo>
                        <a:lnTo>
                          <a:pt x="336" y="142"/>
                        </a:lnTo>
                        <a:lnTo>
                          <a:pt x="336" y="150"/>
                        </a:lnTo>
                        <a:lnTo>
                          <a:pt x="336" y="153"/>
                        </a:lnTo>
                        <a:lnTo>
                          <a:pt x="337" y="165"/>
                        </a:lnTo>
                        <a:lnTo>
                          <a:pt x="338" y="180"/>
                        </a:lnTo>
                        <a:lnTo>
                          <a:pt x="340" y="195"/>
                        </a:lnTo>
                        <a:lnTo>
                          <a:pt x="341" y="213"/>
                        </a:lnTo>
                        <a:lnTo>
                          <a:pt x="341" y="225"/>
                        </a:lnTo>
                        <a:lnTo>
                          <a:pt x="341" y="227"/>
                        </a:lnTo>
                        <a:lnTo>
                          <a:pt x="340" y="235"/>
                        </a:lnTo>
                        <a:lnTo>
                          <a:pt x="330" y="269"/>
                        </a:lnTo>
                        <a:lnTo>
                          <a:pt x="324" y="296"/>
                        </a:lnTo>
                        <a:lnTo>
                          <a:pt x="318" y="320"/>
                        </a:lnTo>
                        <a:lnTo>
                          <a:pt x="312" y="343"/>
                        </a:lnTo>
                        <a:lnTo>
                          <a:pt x="309" y="355"/>
                        </a:lnTo>
                        <a:lnTo>
                          <a:pt x="308" y="357"/>
                        </a:lnTo>
                        <a:lnTo>
                          <a:pt x="312" y="359"/>
                        </a:lnTo>
                        <a:lnTo>
                          <a:pt x="321" y="362"/>
                        </a:lnTo>
                        <a:lnTo>
                          <a:pt x="329" y="365"/>
                        </a:lnTo>
                        <a:lnTo>
                          <a:pt x="339" y="369"/>
                        </a:lnTo>
                        <a:lnTo>
                          <a:pt x="341" y="369"/>
                        </a:lnTo>
                        <a:lnTo>
                          <a:pt x="347" y="375"/>
                        </a:lnTo>
                        <a:lnTo>
                          <a:pt x="351" y="378"/>
                        </a:lnTo>
                        <a:lnTo>
                          <a:pt x="352" y="378"/>
                        </a:lnTo>
                        <a:lnTo>
                          <a:pt x="353" y="378"/>
                        </a:lnTo>
                        <a:lnTo>
                          <a:pt x="354" y="378"/>
                        </a:lnTo>
                        <a:lnTo>
                          <a:pt x="355" y="378"/>
                        </a:lnTo>
                        <a:lnTo>
                          <a:pt x="357" y="376"/>
                        </a:lnTo>
                        <a:lnTo>
                          <a:pt x="358" y="376"/>
                        </a:lnTo>
                        <a:lnTo>
                          <a:pt x="358" y="375"/>
                        </a:lnTo>
                        <a:lnTo>
                          <a:pt x="359" y="375"/>
                        </a:lnTo>
                        <a:lnTo>
                          <a:pt x="359" y="374"/>
                        </a:lnTo>
                        <a:lnTo>
                          <a:pt x="360" y="373"/>
                        </a:lnTo>
                        <a:lnTo>
                          <a:pt x="361" y="372"/>
                        </a:lnTo>
                        <a:lnTo>
                          <a:pt x="362" y="372"/>
                        </a:lnTo>
                        <a:lnTo>
                          <a:pt x="363" y="370"/>
                        </a:lnTo>
                        <a:lnTo>
                          <a:pt x="364" y="370"/>
                        </a:lnTo>
                        <a:lnTo>
                          <a:pt x="364" y="369"/>
                        </a:lnTo>
                        <a:lnTo>
                          <a:pt x="365" y="369"/>
                        </a:lnTo>
                        <a:lnTo>
                          <a:pt x="365" y="370"/>
                        </a:lnTo>
                        <a:lnTo>
                          <a:pt x="365" y="371"/>
                        </a:lnTo>
                        <a:lnTo>
                          <a:pt x="365" y="372"/>
                        </a:lnTo>
                        <a:lnTo>
                          <a:pt x="365" y="375"/>
                        </a:lnTo>
                        <a:lnTo>
                          <a:pt x="365" y="376"/>
                        </a:lnTo>
                        <a:lnTo>
                          <a:pt x="365" y="377"/>
                        </a:lnTo>
                        <a:lnTo>
                          <a:pt x="365" y="378"/>
                        </a:lnTo>
                        <a:lnTo>
                          <a:pt x="365" y="379"/>
                        </a:lnTo>
                        <a:lnTo>
                          <a:pt x="365" y="381"/>
                        </a:lnTo>
                        <a:lnTo>
                          <a:pt x="365" y="382"/>
                        </a:lnTo>
                        <a:lnTo>
                          <a:pt x="337" y="403"/>
                        </a:lnTo>
                        <a:lnTo>
                          <a:pt x="336" y="404"/>
                        </a:lnTo>
                        <a:lnTo>
                          <a:pt x="336" y="405"/>
                        </a:lnTo>
                        <a:lnTo>
                          <a:pt x="274" y="502"/>
                        </a:lnTo>
                        <a:lnTo>
                          <a:pt x="272" y="500"/>
                        </a:lnTo>
                        <a:lnTo>
                          <a:pt x="271" y="500"/>
                        </a:lnTo>
                        <a:lnTo>
                          <a:pt x="270" y="500"/>
                        </a:lnTo>
                        <a:lnTo>
                          <a:pt x="271" y="500"/>
                        </a:lnTo>
                        <a:lnTo>
                          <a:pt x="272" y="498"/>
                        </a:lnTo>
                        <a:lnTo>
                          <a:pt x="273" y="497"/>
                        </a:lnTo>
                        <a:lnTo>
                          <a:pt x="274" y="496"/>
                        </a:lnTo>
                        <a:lnTo>
                          <a:pt x="275" y="495"/>
                        </a:lnTo>
                        <a:lnTo>
                          <a:pt x="276" y="495"/>
                        </a:lnTo>
                        <a:lnTo>
                          <a:pt x="275" y="495"/>
                        </a:lnTo>
                        <a:lnTo>
                          <a:pt x="274" y="495"/>
                        </a:lnTo>
                        <a:lnTo>
                          <a:pt x="274" y="494"/>
                        </a:lnTo>
                        <a:lnTo>
                          <a:pt x="274" y="492"/>
                        </a:lnTo>
                        <a:lnTo>
                          <a:pt x="273" y="491"/>
                        </a:lnTo>
                        <a:lnTo>
                          <a:pt x="273" y="490"/>
                        </a:lnTo>
                        <a:lnTo>
                          <a:pt x="273" y="491"/>
                        </a:lnTo>
                        <a:lnTo>
                          <a:pt x="272" y="490"/>
                        </a:lnTo>
                        <a:lnTo>
                          <a:pt x="271" y="489"/>
                        </a:lnTo>
                        <a:lnTo>
                          <a:pt x="270" y="489"/>
                        </a:lnTo>
                        <a:lnTo>
                          <a:pt x="269" y="489"/>
                        </a:lnTo>
                        <a:lnTo>
                          <a:pt x="269" y="488"/>
                        </a:lnTo>
                        <a:lnTo>
                          <a:pt x="269" y="487"/>
                        </a:lnTo>
                        <a:lnTo>
                          <a:pt x="270" y="487"/>
                        </a:lnTo>
                        <a:lnTo>
                          <a:pt x="270" y="486"/>
                        </a:lnTo>
                        <a:lnTo>
                          <a:pt x="270" y="485"/>
                        </a:lnTo>
                        <a:lnTo>
                          <a:pt x="269" y="484"/>
                        </a:lnTo>
                        <a:lnTo>
                          <a:pt x="268" y="484"/>
                        </a:lnTo>
                        <a:lnTo>
                          <a:pt x="267" y="484"/>
                        </a:lnTo>
                        <a:lnTo>
                          <a:pt x="267" y="483"/>
                        </a:lnTo>
                        <a:lnTo>
                          <a:pt x="268" y="483"/>
                        </a:lnTo>
                        <a:lnTo>
                          <a:pt x="267" y="483"/>
                        </a:lnTo>
                        <a:lnTo>
                          <a:pt x="267" y="482"/>
                        </a:lnTo>
                        <a:lnTo>
                          <a:pt x="266" y="481"/>
                        </a:lnTo>
                        <a:lnTo>
                          <a:pt x="266" y="480"/>
                        </a:lnTo>
                        <a:lnTo>
                          <a:pt x="266" y="479"/>
                        </a:lnTo>
                        <a:lnTo>
                          <a:pt x="266" y="478"/>
                        </a:lnTo>
                        <a:lnTo>
                          <a:pt x="265" y="478"/>
                        </a:lnTo>
                        <a:lnTo>
                          <a:pt x="265" y="479"/>
                        </a:lnTo>
                        <a:lnTo>
                          <a:pt x="264" y="479"/>
                        </a:lnTo>
                        <a:lnTo>
                          <a:pt x="263" y="480"/>
                        </a:lnTo>
                        <a:lnTo>
                          <a:pt x="263" y="481"/>
                        </a:lnTo>
                        <a:lnTo>
                          <a:pt x="262" y="481"/>
                        </a:lnTo>
                        <a:lnTo>
                          <a:pt x="262" y="480"/>
                        </a:lnTo>
                        <a:lnTo>
                          <a:pt x="261" y="480"/>
                        </a:lnTo>
                        <a:lnTo>
                          <a:pt x="261" y="479"/>
                        </a:lnTo>
                        <a:lnTo>
                          <a:pt x="261" y="480"/>
                        </a:lnTo>
                        <a:lnTo>
                          <a:pt x="260" y="480"/>
                        </a:lnTo>
                        <a:lnTo>
                          <a:pt x="260" y="479"/>
                        </a:lnTo>
                        <a:lnTo>
                          <a:pt x="260" y="478"/>
                        </a:lnTo>
                        <a:lnTo>
                          <a:pt x="259" y="477"/>
                        </a:lnTo>
                        <a:lnTo>
                          <a:pt x="258" y="476"/>
                        </a:lnTo>
                        <a:lnTo>
                          <a:pt x="258" y="475"/>
                        </a:lnTo>
                        <a:lnTo>
                          <a:pt x="257" y="475"/>
                        </a:lnTo>
                        <a:lnTo>
                          <a:pt x="257" y="474"/>
                        </a:lnTo>
                        <a:lnTo>
                          <a:pt x="257" y="473"/>
                        </a:lnTo>
                        <a:lnTo>
                          <a:pt x="257" y="472"/>
                        </a:lnTo>
                        <a:lnTo>
                          <a:pt x="256" y="472"/>
                        </a:lnTo>
                        <a:lnTo>
                          <a:pt x="256" y="473"/>
                        </a:lnTo>
                        <a:lnTo>
                          <a:pt x="255" y="473"/>
                        </a:lnTo>
                        <a:lnTo>
                          <a:pt x="255" y="472"/>
                        </a:lnTo>
                        <a:lnTo>
                          <a:pt x="254" y="472"/>
                        </a:lnTo>
                        <a:lnTo>
                          <a:pt x="254" y="471"/>
                        </a:lnTo>
                        <a:lnTo>
                          <a:pt x="254" y="472"/>
                        </a:lnTo>
                        <a:lnTo>
                          <a:pt x="254" y="471"/>
                        </a:lnTo>
                        <a:lnTo>
                          <a:pt x="253" y="471"/>
                        </a:lnTo>
                        <a:lnTo>
                          <a:pt x="252" y="471"/>
                        </a:lnTo>
                        <a:lnTo>
                          <a:pt x="252" y="470"/>
                        </a:lnTo>
                        <a:lnTo>
                          <a:pt x="252" y="469"/>
                        </a:lnTo>
                        <a:lnTo>
                          <a:pt x="251" y="469"/>
                        </a:lnTo>
                        <a:lnTo>
                          <a:pt x="251" y="468"/>
                        </a:lnTo>
                        <a:lnTo>
                          <a:pt x="251" y="467"/>
                        </a:lnTo>
                        <a:lnTo>
                          <a:pt x="250" y="467"/>
                        </a:lnTo>
                        <a:lnTo>
                          <a:pt x="250" y="468"/>
                        </a:lnTo>
                        <a:lnTo>
                          <a:pt x="249" y="468"/>
                        </a:lnTo>
                        <a:lnTo>
                          <a:pt x="249" y="467"/>
                        </a:lnTo>
                        <a:lnTo>
                          <a:pt x="249" y="466"/>
                        </a:lnTo>
                        <a:lnTo>
                          <a:pt x="249" y="465"/>
                        </a:lnTo>
                        <a:lnTo>
                          <a:pt x="248" y="465"/>
                        </a:lnTo>
                        <a:lnTo>
                          <a:pt x="246" y="465"/>
                        </a:lnTo>
                        <a:lnTo>
                          <a:pt x="245" y="466"/>
                        </a:lnTo>
                        <a:lnTo>
                          <a:pt x="245" y="465"/>
                        </a:lnTo>
                        <a:lnTo>
                          <a:pt x="244" y="465"/>
                        </a:lnTo>
                        <a:lnTo>
                          <a:pt x="243" y="465"/>
                        </a:lnTo>
                        <a:lnTo>
                          <a:pt x="242" y="465"/>
                        </a:lnTo>
                        <a:lnTo>
                          <a:pt x="243" y="464"/>
                        </a:lnTo>
                        <a:lnTo>
                          <a:pt x="242" y="464"/>
                        </a:lnTo>
                        <a:lnTo>
                          <a:pt x="242" y="465"/>
                        </a:lnTo>
                        <a:lnTo>
                          <a:pt x="241" y="465"/>
                        </a:lnTo>
                        <a:lnTo>
                          <a:pt x="241" y="464"/>
                        </a:lnTo>
                        <a:lnTo>
                          <a:pt x="241" y="463"/>
                        </a:lnTo>
                        <a:lnTo>
                          <a:pt x="242" y="463"/>
                        </a:lnTo>
                        <a:lnTo>
                          <a:pt x="241" y="462"/>
                        </a:lnTo>
                        <a:lnTo>
                          <a:pt x="241" y="461"/>
                        </a:lnTo>
                        <a:lnTo>
                          <a:pt x="242" y="460"/>
                        </a:lnTo>
                        <a:lnTo>
                          <a:pt x="241" y="460"/>
                        </a:lnTo>
                        <a:lnTo>
                          <a:pt x="240" y="460"/>
                        </a:lnTo>
                        <a:lnTo>
                          <a:pt x="240" y="459"/>
                        </a:lnTo>
                        <a:lnTo>
                          <a:pt x="241" y="459"/>
                        </a:lnTo>
                        <a:lnTo>
                          <a:pt x="241" y="458"/>
                        </a:lnTo>
                        <a:lnTo>
                          <a:pt x="241" y="457"/>
                        </a:lnTo>
                        <a:lnTo>
                          <a:pt x="240" y="457"/>
                        </a:lnTo>
                        <a:lnTo>
                          <a:pt x="240" y="456"/>
                        </a:lnTo>
                        <a:lnTo>
                          <a:pt x="240" y="455"/>
                        </a:lnTo>
                        <a:lnTo>
                          <a:pt x="239" y="455"/>
                        </a:lnTo>
                        <a:lnTo>
                          <a:pt x="238" y="455"/>
                        </a:lnTo>
                        <a:lnTo>
                          <a:pt x="238" y="456"/>
                        </a:lnTo>
                        <a:lnTo>
                          <a:pt x="237" y="456"/>
                        </a:lnTo>
                        <a:lnTo>
                          <a:pt x="236" y="456"/>
                        </a:lnTo>
                        <a:lnTo>
                          <a:pt x="236" y="455"/>
                        </a:lnTo>
                        <a:lnTo>
                          <a:pt x="236" y="454"/>
                        </a:lnTo>
                        <a:lnTo>
                          <a:pt x="237" y="454"/>
                        </a:lnTo>
                        <a:lnTo>
                          <a:pt x="236" y="454"/>
                        </a:lnTo>
                        <a:lnTo>
                          <a:pt x="237" y="454"/>
                        </a:lnTo>
                        <a:lnTo>
                          <a:pt x="236" y="453"/>
                        </a:lnTo>
                        <a:lnTo>
                          <a:pt x="236" y="452"/>
                        </a:lnTo>
                        <a:lnTo>
                          <a:pt x="235" y="452"/>
                        </a:lnTo>
                        <a:lnTo>
                          <a:pt x="235" y="451"/>
                        </a:lnTo>
                        <a:lnTo>
                          <a:pt x="235" y="450"/>
                        </a:lnTo>
                        <a:lnTo>
                          <a:pt x="235" y="449"/>
                        </a:lnTo>
                        <a:lnTo>
                          <a:pt x="235" y="448"/>
                        </a:lnTo>
                        <a:lnTo>
                          <a:pt x="236" y="448"/>
                        </a:lnTo>
                        <a:lnTo>
                          <a:pt x="236" y="447"/>
                        </a:lnTo>
                        <a:lnTo>
                          <a:pt x="235" y="447"/>
                        </a:lnTo>
                        <a:lnTo>
                          <a:pt x="235" y="446"/>
                        </a:lnTo>
                        <a:lnTo>
                          <a:pt x="235" y="445"/>
                        </a:lnTo>
                        <a:lnTo>
                          <a:pt x="235" y="446"/>
                        </a:lnTo>
                        <a:lnTo>
                          <a:pt x="234" y="446"/>
                        </a:lnTo>
                        <a:lnTo>
                          <a:pt x="233" y="445"/>
                        </a:lnTo>
                        <a:lnTo>
                          <a:pt x="233" y="444"/>
                        </a:lnTo>
                        <a:lnTo>
                          <a:pt x="233" y="443"/>
                        </a:lnTo>
                        <a:lnTo>
                          <a:pt x="232" y="443"/>
                        </a:lnTo>
                        <a:lnTo>
                          <a:pt x="232" y="444"/>
                        </a:lnTo>
                        <a:lnTo>
                          <a:pt x="231" y="444"/>
                        </a:lnTo>
                        <a:lnTo>
                          <a:pt x="231" y="443"/>
                        </a:lnTo>
                        <a:lnTo>
                          <a:pt x="230" y="443"/>
                        </a:lnTo>
                        <a:lnTo>
                          <a:pt x="229" y="443"/>
                        </a:lnTo>
                        <a:lnTo>
                          <a:pt x="229" y="442"/>
                        </a:lnTo>
                        <a:lnTo>
                          <a:pt x="230" y="442"/>
                        </a:lnTo>
                        <a:lnTo>
                          <a:pt x="231" y="442"/>
                        </a:lnTo>
                        <a:lnTo>
                          <a:pt x="231" y="441"/>
                        </a:lnTo>
                        <a:lnTo>
                          <a:pt x="232" y="441"/>
                        </a:lnTo>
                        <a:lnTo>
                          <a:pt x="232" y="440"/>
                        </a:lnTo>
                        <a:lnTo>
                          <a:pt x="233" y="440"/>
                        </a:lnTo>
                        <a:lnTo>
                          <a:pt x="234" y="440"/>
                        </a:lnTo>
                        <a:lnTo>
                          <a:pt x="235" y="440"/>
                        </a:lnTo>
                        <a:lnTo>
                          <a:pt x="235" y="439"/>
                        </a:lnTo>
                        <a:lnTo>
                          <a:pt x="234" y="439"/>
                        </a:lnTo>
                        <a:lnTo>
                          <a:pt x="233" y="438"/>
                        </a:lnTo>
                        <a:lnTo>
                          <a:pt x="233" y="437"/>
                        </a:lnTo>
                        <a:lnTo>
                          <a:pt x="234" y="437"/>
                        </a:lnTo>
                        <a:lnTo>
                          <a:pt x="234" y="436"/>
                        </a:lnTo>
                        <a:lnTo>
                          <a:pt x="233" y="436"/>
                        </a:lnTo>
                        <a:lnTo>
                          <a:pt x="234" y="436"/>
                        </a:lnTo>
                        <a:lnTo>
                          <a:pt x="235" y="436"/>
                        </a:lnTo>
                        <a:lnTo>
                          <a:pt x="236" y="435"/>
                        </a:lnTo>
                        <a:lnTo>
                          <a:pt x="237" y="434"/>
                        </a:lnTo>
                        <a:lnTo>
                          <a:pt x="236" y="433"/>
                        </a:lnTo>
                        <a:lnTo>
                          <a:pt x="235" y="433"/>
                        </a:lnTo>
                        <a:lnTo>
                          <a:pt x="235" y="432"/>
                        </a:lnTo>
                        <a:lnTo>
                          <a:pt x="235" y="431"/>
                        </a:lnTo>
                        <a:lnTo>
                          <a:pt x="234" y="431"/>
                        </a:lnTo>
                        <a:lnTo>
                          <a:pt x="233" y="431"/>
                        </a:lnTo>
                        <a:lnTo>
                          <a:pt x="232" y="431"/>
                        </a:lnTo>
                        <a:lnTo>
                          <a:pt x="232" y="430"/>
                        </a:lnTo>
                        <a:lnTo>
                          <a:pt x="231" y="430"/>
                        </a:lnTo>
                        <a:lnTo>
                          <a:pt x="231" y="429"/>
                        </a:lnTo>
                        <a:lnTo>
                          <a:pt x="231" y="428"/>
                        </a:lnTo>
                        <a:lnTo>
                          <a:pt x="230" y="428"/>
                        </a:lnTo>
                        <a:lnTo>
                          <a:pt x="230" y="427"/>
                        </a:lnTo>
                        <a:lnTo>
                          <a:pt x="229" y="428"/>
                        </a:lnTo>
                        <a:lnTo>
                          <a:pt x="229" y="427"/>
                        </a:lnTo>
                        <a:lnTo>
                          <a:pt x="228" y="427"/>
                        </a:lnTo>
                        <a:lnTo>
                          <a:pt x="227" y="427"/>
                        </a:lnTo>
                        <a:lnTo>
                          <a:pt x="227" y="426"/>
                        </a:lnTo>
                        <a:lnTo>
                          <a:pt x="228" y="426"/>
                        </a:lnTo>
                        <a:lnTo>
                          <a:pt x="229" y="426"/>
                        </a:lnTo>
                        <a:lnTo>
                          <a:pt x="229" y="425"/>
                        </a:lnTo>
                        <a:lnTo>
                          <a:pt x="228" y="425"/>
                        </a:lnTo>
                        <a:lnTo>
                          <a:pt x="229" y="425"/>
                        </a:lnTo>
                        <a:lnTo>
                          <a:pt x="230" y="425"/>
                        </a:lnTo>
                        <a:lnTo>
                          <a:pt x="229" y="425"/>
                        </a:lnTo>
                        <a:lnTo>
                          <a:pt x="229" y="424"/>
                        </a:lnTo>
                        <a:lnTo>
                          <a:pt x="229" y="423"/>
                        </a:lnTo>
                        <a:lnTo>
                          <a:pt x="228" y="422"/>
                        </a:lnTo>
                        <a:lnTo>
                          <a:pt x="226" y="422"/>
                        </a:lnTo>
                        <a:lnTo>
                          <a:pt x="226" y="421"/>
                        </a:lnTo>
                        <a:lnTo>
                          <a:pt x="227" y="420"/>
                        </a:lnTo>
                        <a:lnTo>
                          <a:pt x="226" y="419"/>
                        </a:lnTo>
                        <a:lnTo>
                          <a:pt x="227" y="419"/>
                        </a:lnTo>
                        <a:lnTo>
                          <a:pt x="227" y="418"/>
                        </a:lnTo>
                        <a:lnTo>
                          <a:pt x="227" y="417"/>
                        </a:lnTo>
                        <a:lnTo>
                          <a:pt x="227" y="416"/>
                        </a:lnTo>
                        <a:lnTo>
                          <a:pt x="226" y="416"/>
                        </a:lnTo>
                        <a:lnTo>
                          <a:pt x="226" y="415"/>
                        </a:lnTo>
                        <a:lnTo>
                          <a:pt x="226" y="414"/>
                        </a:lnTo>
                        <a:lnTo>
                          <a:pt x="227" y="414"/>
                        </a:lnTo>
                        <a:lnTo>
                          <a:pt x="228" y="415"/>
                        </a:lnTo>
                        <a:lnTo>
                          <a:pt x="228" y="414"/>
                        </a:lnTo>
                        <a:lnTo>
                          <a:pt x="228" y="413"/>
                        </a:lnTo>
                        <a:lnTo>
                          <a:pt x="227" y="413"/>
                        </a:lnTo>
                        <a:lnTo>
                          <a:pt x="227" y="412"/>
                        </a:lnTo>
                        <a:lnTo>
                          <a:pt x="226" y="412"/>
                        </a:lnTo>
                        <a:lnTo>
                          <a:pt x="225" y="412"/>
                        </a:lnTo>
                        <a:lnTo>
                          <a:pt x="225" y="411"/>
                        </a:lnTo>
                        <a:lnTo>
                          <a:pt x="225" y="410"/>
                        </a:lnTo>
                        <a:lnTo>
                          <a:pt x="224" y="409"/>
                        </a:lnTo>
                        <a:lnTo>
                          <a:pt x="224" y="410"/>
                        </a:lnTo>
                        <a:lnTo>
                          <a:pt x="224" y="409"/>
                        </a:lnTo>
                        <a:lnTo>
                          <a:pt x="224" y="408"/>
                        </a:lnTo>
                        <a:lnTo>
                          <a:pt x="223" y="409"/>
                        </a:lnTo>
                        <a:lnTo>
                          <a:pt x="223" y="408"/>
                        </a:lnTo>
                        <a:lnTo>
                          <a:pt x="222" y="409"/>
                        </a:lnTo>
                        <a:lnTo>
                          <a:pt x="222" y="408"/>
                        </a:lnTo>
                        <a:lnTo>
                          <a:pt x="221" y="408"/>
                        </a:lnTo>
                        <a:lnTo>
                          <a:pt x="221" y="407"/>
                        </a:lnTo>
                        <a:lnTo>
                          <a:pt x="220" y="407"/>
                        </a:lnTo>
                        <a:lnTo>
                          <a:pt x="219" y="407"/>
                        </a:lnTo>
                        <a:lnTo>
                          <a:pt x="219" y="406"/>
                        </a:lnTo>
                        <a:lnTo>
                          <a:pt x="218" y="406"/>
                        </a:lnTo>
                        <a:lnTo>
                          <a:pt x="218" y="405"/>
                        </a:lnTo>
                        <a:lnTo>
                          <a:pt x="217" y="405"/>
                        </a:lnTo>
                        <a:lnTo>
                          <a:pt x="217" y="404"/>
                        </a:lnTo>
                        <a:lnTo>
                          <a:pt x="217" y="403"/>
                        </a:lnTo>
                        <a:lnTo>
                          <a:pt x="216" y="403"/>
                        </a:lnTo>
                        <a:lnTo>
                          <a:pt x="215" y="403"/>
                        </a:lnTo>
                        <a:lnTo>
                          <a:pt x="214" y="404"/>
                        </a:lnTo>
                        <a:lnTo>
                          <a:pt x="214" y="403"/>
                        </a:lnTo>
                        <a:lnTo>
                          <a:pt x="213" y="402"/>
                        </a:lnTo>
                        <a:lnTo>
                          <a:pt x="213" y="401"/>
                        </a:lnTo>
                        <a:lnTo>
                          <a:pt x="214" y="401"/>
                        </a:lnTo>
                        <a:lnTo>
                          <a:pt x="214" y="400"/>
                        </a:lnTo>
                        <a:lnTo>
                          <a:pt x="214" y="399"/>
                        </a:lnTo>
                        <a:lnTo>
                          <a:pt x="214" y="398"/>
                        </a:lnTo>
                        <a:lnTo>
                          <a:pt x="214" y="397"/>
                        </a:lnTo>
                        <a:lnTo>
                          <a:pt x="214" y="396"/>
                        </a:lnTo>
                        <a:lnTo>
                          <a:pt x="214" y="395"/>
                        </a:lnTo>
                        <a:lnTo>
                          <a:pt x="213" y="395"/>
                        </a:lnTo>
                        <a:lnTo>
                          <a:pt x="212" y="395"/>
                        </a:lnTo>
                        <a:lnTo>
                          <a:pt x="212" y="396"/>
                        </a:lnTo>
                        <a:lnTo>
                          <a:pt x="211" y="396"/>
                        </a:lnTo>
                        <a:lnTo>
                          <a:pt x="211" y="395"/>
                        </a:lnTo>
                        <a:lnTo>
                          <a:pt x="212" y="394"/>
                        </a:lnTo>
                        <a:lnTo>
                          <a:pt x="212" y="393"/>
                        </a:lnTo>
                        <a:lnTo>
                          <a:pt x="211" y="393"/>
                        </a:lnTo>
                        <a:lnTo>
                          <a:pt x="210" y="394"/>
                        </a:lnTo>
                        <a:lnTo>
                          <a:pt x="209" y="394"/>
                        </a:lnTo>
                        <a:lnTo>
                          <a:pt x="208" y="394"/>
                        </a:lnTo>
                        <a:lnTo>
                          <a:pt x="208" y="395"/>
                        </a:lnTo>
                        <a:lnTo>
                          <a:pt x="208" y="394"/>
                        </a:lnTo>
                        <a:lnTo>
                          <a:pt x="206" y="393"/>
                        </a:lnTo>
                        <a:lnTo>
                          <a:pt x="205" y="393"/>
                        </a:lnTo>
                        <a:lnTo>
                          <a:pt x="204" y="394"/>
                        </a:lnTo>
                        <a:lnTo>
                          <a:pt x="203" y="394"/>
                        </a:lnTo>
                        <a:lnTo>
                          <a:pt x="202" y="393"/>
                        </a:lnTo>
                        <a:lnTo>
                          <a:pt x="203" y="392"/>
                        </a:lnTo>
                        <a:lnTo>
                          <a:pt x="204" y="392"/>
                        </a:lnTo>
                        <a:lnTo>
                          <a:pt x="204" y="391"/>
                        </a:lnTo>
                        <a:lnTo>
                          <a:pt x="203" y="391"/>
                        </a:lnTo>
                        <a:lnTo>
                          <a:pt x="202" y="391"/>
                        </a:lnTo>
                        <a:lnTo>
                          <a:pt x="201" y="391"/>
                        </a:lnTo>
                        <a:lnTo>
                          <a:pt x="201" y="392"/>
                        </a:lnTo>
                        <a:lnTo>
                          <a:pt x="201" y="393"/>
                        </a:lnTo>
                        <a:lnTo>
                          <a:pt x="200" y="393"/>
                        </a:lnTo>
                        <a:lnTo>
                          <a:pt x="200" y="392"/>
                        </a:lnTo>
                        <a:lnTo>
                          <a:pt x="200" y="391"/>
                        </a:lnTo>
                        <a:lnTo>
                          <a:pt x="199" y="390"/>
                        </a:lnTo>
                        <a:lnTo>
                          <a:pt x="198" y="390"/>
                        </a:lnTo>
                        <a:lnTo>
                          <a:pt x="197" y="389"/>
                        </a:lnTo>
                        <a:lnTo>
                          <a:pt x="196" y="388"/>
                        </a:lnTo>
                        <a:lnTo>
                          <a:pt x="196" y="387"/>
                        </a:lnTo>
                        <a:lnTo>
                          <a:pt x="196" y="386"/>
                        </a:lnTo>
                        <a:lnTo>
                          <a:pt x="197" y="387"/>
                        </a:lnTo>
                        <a:lnTo>
                          <a:pt x="198" y="387"/>
                        </a:lnTo>
                        <a:lnTo>
                          <a:pt x="197" y="386"/>
                        </a:lnTo>
                        <a:lnTo>
                          <a:pt x="197" y="385"/>
                        </a:lnTo>
                        <a:lnTo>
                          <a:pt x="198" y="385"/>
                        </a:lnTo>
                        <a:lnTo>
                          <a:pt x="199" y="385"/>
                        </a:lnTo>
                        <a:lnTo>
                          <a:pt x="199" y="384"/>
                        </a:lnTo>
                        <a:lnTo>
                          <a:pt x="198" y="384"/>
                        </a:lnTo>
                        <a:lnTo>
                          <a:pt x="197" y="383"/>
                        </a:lnTo>
                        <a:lnTo>
                          <a:pt x="197" y="382"/>
                        </a:lnTo>
                        <a:lnTo>
                          <a:pt x="196" y="382"/>
                        </a:lnTo>
                        <a:lnTo>
                          <a:pt x="196" y="381"/>
                        </a:lnTo>
                        <a:lnTo>
                          <a:pt x="195" y="380"/>
                        </a:lnTo>
                        <a:lnTo>
                          <a:pt x="193" y="380"/>
                        </a:lnTo>
                        <a:lnTo>
                          <a:pt x="193" y="379"/>
                        </a:lnTo>
                        <a:lnTo>
                          <a:pt x="194" y="378"/>
                        </a:lnTo>
                        <a:lnTo>
                          <a:pt x="193" y="378"/>
                        </a:lnTo>
                        <a:lnTo>
                          <a:pt x="194" y="378"/>
                        </a:lnTo>
                        <a:lnTo>
                          <a:pt x="193" y="377"/>
                        </a:lnTo>
                        <a:lnTo>
                          <a:pt x="193" y="376"/>
                        </a:lnTo>
                        <a:lnTo>
                          <a:pt x="192" y="376"/>
                        </a:lnTo>
                        <a:lnTo>
                          <a:pt x="191" y="375"/>
                        </a:lnTo>
                        <a:lnTo>
                          <a:pt x="191" y="374"/>
                        </a:lnTo>
                        <a:lnTo>
                          <a:pt x="190" y="374"/>
                        </a:lnTo>
                        <a:lnTo>
                          <a:pt x="190" y="373"/>
                        </a:lnTo>
                        <a:lnTo>
                          <a:pt x="190" y="372"/>
                        </a:lnTo>
                        <a:lnTo>
                          <a:pt x="191" y="372"/>
                        </a:lnTo>
                        <a:lnTo>
                          <a:pt x="191" y="371"/>
                        </a:lnTo>
                        <a:lnTo>
                          <a:pt x="191" y="370"/>
                        </a:lnTo>
                        <a:lnTo>
                          <a:pt x="191" y="369"/>
                        </a:lnTo>
                        <a:lnTo>
                          <a:pt x="192" y="369"/>
                        </a:lnTo>
                        <a:lnTo>
                          <a:pt x="191" y="369"/>
                        </a:lnTo>
                        <a:lnTo>
                          <a:pt x="190" y="368"/>
                        </a:lnTo>
                        <a:lnTo>
                          <a:pt x="190" y="369"/>
                        </a:lnTo>
                        <a:lnTo>
                          <a:pt x="189" y="368"/>
                        </a:lnTo>
                        <a:lnTo>
                          <a:pt x="190" y="367"/>
                        </a:lnTo>
                        <a:lnTo>
                          <a:pt x="189" y="367"/>
                        </a:lnTo>
                        <a:lnTo>
                          <a:pt x="188" y="367"/>
                        </a:lnTo>
                        <a:lnTo>
                          <a:pt x="188" y="366"/>
                        </a:lnTo>
                        <a:lnTo>
                          <a:pt x="187" y="366"/>
                        </a:lnTo>
                        <a:lnTo>
                          <a:pt x="186" y="366"/>
                        </a:lnTo>
                        <a:lnTo>
                          <a:pt x="186" y="365"/>
                        </a:lnTo>
                        <a:lnTo>
                          <a:pt x="185" y="365"/>
                        </a:lnTo>
                        <a:lnTo>
                          <a:pt x="185" y="364"/>
                        </a:lnTo>
                        <a:lnTo>
                          <a:pt x="184" y="364"/>
                        </a:lnTo>
                        <a:lnTo>
                          <a:pt x="183" y="362"/>
                        </a:lnTo>
                        <a:lnTo>
                          <a:pt x="183" y="361"/>
                        </a:lnTo>
                        <a:lnTo>
                          <a:pt x="184" y="361"/>
                        </a:lnTo>
                        <a:lnTo>
                          <a:pt x="184" y="360"/>
                        </a:lnTo>
                        <a:lnTo>
                          <a:pt x="185" y="360"/>
                        </a:lnTo>
                        <a:lnTo>
                          <a:pt x="185" y="359"/>
                        </a:lnTo>
                        <a:lnTo>
                          <a:pt x="185" y="358"/>
                        </a:lnTo>
                        <a:lnTo>
                          <a:pt x="186" y="358"/>
                        </a:lnTo>
                        <a:lnTo>
                          <a:pt x="186" y="357"/>
                        </a:lnTo>
                        <a:lnTo>
                          <a:pt x="185" y="356"/>
                        </a:lnTo>
                        <a:lnTo>
                          <a:pt x="184" y="355"/>
                        </a:lnTo>
                        <a:lnTo>
                          <a:pt x="183" y="355"/>
                        </a:lnTo>
                        <a:lnTo>
                          <a:pt x="183" y="354"/>
                        </a:lnTo>
                        <a:lnTo>
                          <a:pt x="183" y="353"/>
                        </a:lnTo>
                        <a:lnTo>
                          <a:pt x="184" y="353"/>
                        </a:lnTo>
                        <a:lnTo>
                          <a:pt x="185" y="352"/>
                        </a:lnTo>
                        <a:lnTo>
                          <a:pt x="185" y="351"/>
                        </a:lnTo>
                        <a:lnTo>
                          <a:pt x="185" y="350"/>
                        </a:lnTo>
                        <a:lnTo>
                          <a:pt x="184" y="350"/>
                        </a:lnTo>
                        <a:lnTo>
                          <a:pt x="184" y="349"/>
                        </a:lnTo>
                        <a:lnTo>
                          <a:pt x="184" y="348"/>
                        </a:lnTo>
                        <a:lnTo>
                          <a:pt x="182" y="348"/>
                        </a:lnTo>
                        <a:lnTo>
                          <a:pt x="181" y="347"/>
                        </a:lnTo>
                        <a:lnTo>
                          <a:pt x="180" y="347"/>
                        </a:lnTo>
                        <a:lnTo>
                          <a:pt x="179" y="347"/>
                        </a:lnTo>
                        <a:lnTo>
                          <a:pt x="179" y="348"/>
                        </a:lnTo>
                        <a:lnTo>
                          <a:pt x="179" y="347"/>
                        </a:lnTo>
                        <a:lnTo>
                          <a:pt x="178" y="347"/>
                        </a:lnTo>
                        <a:lnTo>
                          <a:pt x="178" y="346"/>
                        </a:lnTo>
                        <a:lnTo>
                          <a:pt x="178" y="345"/>
                        </a:lnTo>
                        <a:lnTo>
                          <a:pt x="177" y="345"/>
                        </a:lnTo>
                        <a:lnTo>
                          <a:pt x="176" y="345"/>
                        </a:lnTo>
                        <a:lnTo>
                          <a:pt x="176" y="344"/>
                        </a:lnTo>
                        <a:lnTo>
                          <a:pt x="176" y="343"/>
                        </a:lnTo>
                        <a:lnTo>
                          <a:pt x="175" y="343"/>
                        </a:lnTo>
                        <a:lnTo>
                          <a:pt x="174" y="343"/>
                        </a:lnTo>
                        <a:lnTo>
                          <a:pt x="173" y="343"/>
                        </a:lnTo>
                        <a:lnTo>
                          <a:pt x="173" y="342"/>
                        </a:lnTo>
                        <a:lnTo>
                          <a:pt x="173" y="341"/>
                        </a:lnTo>
                        <a:lnTo>
                          <a:pt x="174" y="341"/>
                        </a:lnTo>
                        <a:lnTo>
                          <a:pt x="174" y="340"/>
                        </a:lnTo>
                        <a:lnTo>
                          <a:pt x="173" y="340"/>
                        </a:lnTo>
                        <a:lnTo>
                          <a:pt x="173" y="339"/>
                        </a:lnTo>
                        <a:lnTo>
                          <a:pt x="172" y="338"/>
                        </a:lnTo>
                        <a:lnTo>
                          <a:pt x="172" y="336"/>
                        </a:lnTo>
                        <a:lnTo>
                          <a:pt x="171" y="336"/>
                        </a:lnTo>
                        <a:lnTo>
                          <a:pt x="170" y="336"/>
                        </a:lnTo>
                        <a:lnTo>
                          <a:pt x="169" y="336"/>
                        </a:lnTo>
                        <a:lnTo>
                          <a:pt x="168" y="335"/>
                        </a:lnTo>
                        <a:lnTo>
                          <a:pt x="168" y="336"/>
                        </a:lnTo>
                        <a:lnTo>
                          <a:pt x="167" y="336"/>
                        </a:lnTo>
                        <a:lnTo>
                          <a:pt x="166" y="336"/>
                        </a:lnTo>
                        <a:lnTo>
                          <a:pt x="166" y="335"/>
                        </a:lnTo>
                        <a:lnTo>
                          <a:pt x="165" y="336"/>
                        </a:lnTo>
                        <a:lnTo>
                          <a:pt x="165" y="335"/>
                        </a:lnTo>
                        <a:lnTo>
                          <a:pt x="164" y="335"/>
                        </a:lnTo>
                        <a:lnTo>
                          <a:pt x="164" y="334"/>
                        </a:lnTo>
                        <a:lnTo>
                          <a:pt x="164" y="333"/>
                        </a:lnTo>
                        <a:lnTo>
                          <a:pt x="163" y="333"/>
                        </a:lnTo>
                        <a:lnTo>
                          <a:pt x="162" y="333"/>
                        </a:lnTo>
                        <a:lnTo>
                          <a:pt x="162" y="332"/>
                        </a:lnTo>
                        <a:lnTo>
                          <a:pt x="163" y="332"/>
                        </a:lnTo>
                        <a:lnTo>
                          <a:pt x="162" y="332"/>
                        </a:lnTo>
                        <a:lnTo>
                          <a:pt x="162" y="331"/>
                        </a:lnTo>
                        <a:lnTo>
                          <a:pt x="162" y="330"/>
                        </a:lnTo>
                        <a:lnTo>
                          <a:pt x="161" y="330"/>
                        </a:lnTo>
                        <a:lnTo>
                          <a:pt x="161" y="329"/>
                        </a:lnTo>
                        <a:lnTo>
                          <a:pt x="161" y="328"/>
                        </a:lnTo>
                        <a:lnTo>
                          <a:pt x="160" y="328"/>
                        </a:lnTo>
                        <a:lnTo>
                          <a:pt x="159" y="328"/>
                        </a:lnTo>
                        <a:lnTo>
                          <a:pt x="158" y="327"/>
                        </a:lnTo>
                        <a:lnTo>
                          <a:pt x="158" y="326"/>
                        </a:lnTo>
                        <a:lnTo>
                          <a:pt x="159" y="325"/>
                        </a:lnTo>
                        <a:lnTo>
                          <a:pt x="160" y="325"/>
                        </a:lnTo>
                        <a:lnTo>
                          <a:pt x="160" y="324"/>
                        </a:lnTo>
                        <a:lnTo>
                          <a:pt x="159" y="323"/>
                        </a:lnTo>
                        <a:lnTo>
                          <a:pt x="158" y="323"/>
                        </a:lnTo>
                        <a:lnTo>
                          <a:pt x="157" y="323"/>
                        </a:lnTo>
                        <a:lnTo>
                          <a:pt x="157" y="322"/>
                        </a:lnTo>
                        <a:lnTo>
                          <a:pt x="156" y="322"/>
                        </a:lnTo>
                        <a:lnTo>
                          <a:pt x="155" y="321"/>
                        </a:lnTo>
                        <a:lnTo>
                          <a:pt x="154" y="321"/>
                        </a:lnTo>
                        <a:lnTo>
                          <a:pt x="153" y="321"/>
                        </a:lnTo>
                        <a:lnTo>
                          <a:pt x="153" y="320"/>
                        </a:lnTo>
                        <a:lnTo>
                          <a:pt x="154" y="320"/>
                        </a:lnTo>
                        <a:lnTo>
                          <a:pt x="153" y="320"/>
                        </a:lnTo>
                        <a:lnTo>
                          <a:pt x="153" y="319"/>
                        </a:lnTo>
                        <a:lnTo>
                          <a:pt x="153" y="318"/>
                        </a:lnTo>
                        <a:lnTo>
                          <a:pt x="153" y="317"/>
                        </a:lnTo>
                        <a:lnTo>
                          <a:pt x="152" y="317"/>
                        </a:lnTo>
                        <a:lnTo>
                          <a:pt x="152" y="316"/>
                        </a:lnTo>
                        <a:lnTo>
                          <a:pt x="152" y="315"/>
                        </a:lnTo>
                        <a:lnTo>
                          <a:pt x="153" y="315"/>
                        </a:lnTo>
                        <a:lnTo>
                          <a:pt x="154" y="315"/>
                        </a:lnTo>
                        <a:lnTo>
                          <a:pt x="154" y="314"/>
                        </a:lnTo>
                        <a:lnTo>
                          <a:pt x="153" y="314"/>
                        </a:lnTo>
                        <a:lnTo>
                          <a:pt x="152" y="314"/>
                        </a:lnTo>
                        <a:lnTo>
                          <a:pt x="151" y="314"/>
                        </a:lnTo>
                        <a:lnTo>
                          <a:pt x="151" y="313"/>
                        </a:lnTo>
                        <a:lnTo>
                          <a:pt x="150" y="313"/>
                        </a:lnTo>
                        <a:lnTo>
                          <a:pt x="150" y="312"/>
                        </a:lnTo>
                        <a:lnTo>
                          <a:pt x="150" y="311"/>
                        </a:lnTo>
                        <a:lnTo>
                          <a:pt x="149" y="311"/>
                        </a:lnTo>
                        <a:lnTo>
                          <a:pt x="149" y="310"/>
                        </a:lnTo>
                        <a:lnTo>
                          <a:pt x="150" y="309"/>
                        </a:lnTo>
                        <a:lnTo>
                          <a:pt x="150" y="308"/>
                        </a:lnTo>
                        <a:lnTo>
                          <a:pt x="151" y="308"/>
                        </a:lnTo>
                        <a:lnTo>
                          <a:pt x="150" y="308"/>
                        </a:lnTo>
                        <a:lnTo>
                          <a:pt x="150" y="307"/>
                        </a:lnTo>
                        <a:lnTo>
                          <a:pt x="150" y="306"/>
                        </a:lnTo>
                        <a:lnTo>
                          <a:pt x="149" y="307"/>
                        </a:lnTo>
                        <a:lnTo>
                          <a:pt x="149" y="306"/>
                        </a:lnTo>
                        <a:lnTo>
                          <a:pt x="148" y="306"/>
                        </a:lnTo>
                        <a:lnTo>
                          <a:pt x="148" y="304"/>
                        </a:lnTo>
                        <a:lnTo>
                          <a:pt x="148" y="303"/>
                        </a:lnTo>
                        <a:lnTo>
                          <a:pt x="147" y="303"/>
                        </a:lnTo>
                        <a:lnTo>
                          <a:pt x="146" y="303"/>
                        </a:lnTo>
                        <a:lnTo>
                          <a:pt x="145" y="303"/>
                        </a:lnTo>
                        <a:lnTo>
                          <a:pt x="145" y="302"/>
                        </a:lnTo>
                        <a:lnTo>
                          <a:pt x="146" y="302"/>
                        </a:lnTo>
                        <a:lnTo>
                          <a:pt x="147" y="301"/>
                        </a:lnTo>
                        <a:lnTo>
                          <a:pt x="147" y="300"/>
                        </a:lnTo>
                        <a:lnTo>
                          <a:pt x="146" y="300"/>
                        </a:lnTo>
                        <a:lnTo>
                          <a:pt x="146" y="299"/>
                        </a:lnTo>
                        <a:lnTo>
                          <a:pt x="145" y="299"/>
                        </a:lnTo>
                        <a:lnTo>
                          <a:pt x="145" y="298"/>
                        </a:lnTo>
                        <a:lnTo>
                          <a:pt x="144" y="297"/>
                        </a:lnTo>
                        <a:lnTo>
                          <a:pt x="144" y="298"/>
                        </a:lnTo>
                        <a:lnTo>
                          <a:pt x="144" y="299"/>
                        </a:lnTo>
                        <a:lnTo>
                          <a:pt x="141" y="299"/>
                        </a:lnTo>
                        <a:lnTo>
                          <a:pt x="140" y="299"/>
                        </a:lnTo>
                        <a:lnTo>
                          <a:pt x="139" y="298"/>
                        </a:lnTo>
                        <a:lnTo>
                          <a:pt x="138" y="297"/>
                        </a:lnTo>
                        <a:lnTo>
                          <a:pt x="139" y="297"/>
                        </a:lnTo>
                        <a:lnTo>
                          <a:pt x="140" y="297"/>
                        </a:lnTo>
                        <a:lnTo>
                          <a:pt x="140" y="296"/>
                        </a:lnTo>
                        <a:lnTo>
                          <a:pt x="139" y="295"/>
                        </a:lnTo>
                        <a:lnTo>
                          <a:pt x="139" y="294"/>
                        </a:lnTo>
                        <a:lnTo>
                          <a:pt x="139" y="293"/>
                        </a:lnTo>
                        <a:lnTo>
                          <a:pt x="139" y="292"/>
                        </a:lnTo>
                        <a:lnTo>
                          <a:pt x="139" y="291"/>
                        </a:lnTo>
                        <a:lnTo>
                          <a:pt x="138" y="291"/>
                        </a:lnTo>
                        <a:lnTo>
                          <a:pt x="138" y="292"/>
                        </a:lnTo>
                        <a:lnTo>
                          <a:pt x="138" y="291"/>
                        </a:lnTo>
                        <a:lnTo>
                          <a:pt x="137" y="291"/>
                        </a:lnTo>
                        <a:lnTo>
                          <a:pt x="136" y="291"/>
                        </a:lnTo>
                        <a:lnTo>
                          <a:pt x="136" y="292"/>
                        </a:lnTo>
                        <a:lnTo>
                          <a:pt x="135" y="292"/>
                        </a:lnTo>
                        <a:lnTo>
                          <a:pt x="135" y="291"/>
                        </a:lnTo>
                        <a:lnTo>
                          <a:pt x="134" y="291"/>
                        </a:lnTo>
                        <a:lnTo>
                          <a:pt x="134" y="290"/>
                        </a:lnTo>
                        <a:lnTo>
                          <a:pt x="135" y="289"/>
                        </a:lnTo>
                        <a:lnTo>
                          <a:pt x="136" y="288"/>
                        </a:lnTo>
                        <a:lnTo>
                          <a:pt x="135" y="287"/>
                        </a:lnTo>
                        <a:lnTo>
                          <a:pt x="134" y="287"/>
                        </a:lnTo>
                        <a:lnTo>
                          <a:pt x="134" y="286"/>
                        </a:lnTo>
                        <a:lnTo>
                          <a:pt x="133" y="286"/>
                        </a:lnTo>
                        <a:lnTo>
                          <a:pt x="133" y="285"/>
                        </a:lnTo>
                        <a:lnTo>
                          <a:pt x="132" y="285"/>
                        </a:lnTo>
                        <a:lnTo>
                          <a:pt x="131" y="285"/>
                        </a:lnTo>
                        <a:lnTo>
                          <a:pt x="130" y="285"/>
                        </a:lnTo>
                        <a:lnTo>
                          <a:pt x="130" y="284"/>
                        </a:lnTo>
                        <a:lnTo>
                          <a:pt x="129" y="283"/>
                        </a:lnTo>
                        <a:lnTo>
                          <a:pt x="129" y="284"/>
                        </a:lnTo>
                        <a:lnTo>
                          <a:pt x="129" y="283"/>
                        </a:lnTo>
                        <a:lnTo>
                          <a:pt x="128" y="283"/>
                        </a:lnTo>
                        <a:lnTo>
                          <a:pt x="127" y="282"/>
                        </a:lnTo>
                        <a:lnTo>
                          <a:pt x="127" y="281"/>
                        </a:lnTo>
                        <a:lnTo>
                          <a:pt x="126" y="281"/>
                        </a:lnTo>
                        <a:lnTo>
                          <a:pt x="125" y="281"/>
                        </a:lnTo>
                        <a:lnTo>
                          <a:pt x="125" y="280"/>
                        </a:lnTo>
                        <a:lnTo>
                          <a:pt x="124" y="280"/>
                        </a:lnTo>
                        <a:lnTo>
                          <a:pt x="123" y="280"/>
                        </a:lnTo>
                        <a:lnTo>
                          <a:pt x="122" y="281"/>
                        </a:lnTo>
                        <a:lnTo>
                          <a:pt x="121" y="281"/>
                        </a:lnTo>
                        <a:lnTo>
                          <a:pt x="121" y="280"/>
                        </a:lnTo>
                        <a:lnTo>
                          <a:pt x="121" y="279"/>
                        </a:lnTo>
                        <a:lnTo>
                          <a:pt x="120" y="279"/>
                        </a:lnTo>
                        <a:lnTo>
                          <a:pt x="121" y="279"/>
                        </a:lnTo>
                        <a:lnTo>
                          <a:pt x="121" y="278"/>
                        </a:lnTo>
                        <a:lnTo>
                          <a:pt x="120" y="278"/>
                        </a:lnTo>
                        <a:lnTo>
                          <a:pt x="120" y="277"/>
                        </a:lnTo>
                        <a:lnTo>
                          <a:pt x="119" y="277"/>
                        </a:lnTo>
                        <a:lnTo>
                          <a:pt x="119" y="276"/>
                        </a:lnTo>
                        <a:lnTo>
                          <a:pt x="120" y="275"/>
                        </a:lnTo>
                        <a:lnTo>
                          <a:pt x="119" y="275"/>
                        </a:lnTo>
                        <a:lnTo>
                          <a:pt x="118" y="275"/>
                        </a:lnTo>
                        <a:lnTo>
                          <a:pt x="117" y="275"/>
                        </a:lnTo>
                        <a:lnTo>
                          <a:pt x="117" y="274"/>
                        </a:lnTo>
                        <a:lnTo>
                          <a:pt x="118" y="273"/>
                        </a:lnTo>
                        <a:lnTo>
                          <a:pt x="118" y="272"/>
                        </a:lnTo>
                        <a:lnTo>
                          <a:pt x="117" y="272"/>
                        </a:lnTo>
                        <a:lnTo>
                          <a:pt x="118" y="271"/>
                        </a:lnTo>
                        <a:lnTo>
                          <a:pt x="118" y="270"/>
                        </a:lnTo>
                        <a:lnTo>
                          <a:pt x="117" y="270"/>
                        </a:lnTo>
                        <a:lnTo>
                          <a:pt x="117" y="269"/>
                        </a:lnTo>
                        <a:lnTo>
                          <a:pt x="117" y="268"/>
                        </a:lnTo>
                        <a:lnTo>
                          <a:pt x="116" y="268"/>
                        </a:lnTo>
                        <a:lnTo>
                          <a:pt x="115" y="268"/>
                        </a:lnTo>
                        <a:lnTo>
                          <a:pt x="116" y="267"/>
                        </a:lnTo>
                        <a:lnTo>
                          <a:pt x="115" y="266"/>
                        </a:lnTo>
                        <a:lnTo>
                          <a:pt x="116" y="265"/>
                        </a:lnTo>
                        <a:lnTo>
                          <a:pt x="116" y="264"/>
                        </a:lnTo>
                        <a:lnTo>
                          <a:pt x="115" y="264"/>
                        </a:lnTo>
                        <a:lnTo>
                          <a:pt x="115" y="263"/>
                        </a:lnTo>
                        <a:lnTo>
                          <a:pt x="116" y="263"/>
                        </a:lnTo>
                        <a:lnTo>
                          <a:pt x="116" y="262"/>
                        </a:lnTo>
                        <a:lnTo>
                          <a:pt x="115" y="262"/>
                        </a:lnTo>
                        <a:lnTo>
                          <a:pt x="114" y="262"/>
                        </a:lnTo>
                        <a:lnTo>
                          <a:pt x="113" y="262"/>
                        </a:lnTo>
                        <a:lnTo>
                          <a:pt x="112" y="262"/>
                        </a:lnTo>
                        <a:lnTo>
                          <a:pt x="112" y="261"/>
                        </a:lnTo>
                        <a:lnTo>
                          <a:pt x="111" y="261"/>
                        </a:lnTo>
                        <a:lnTo>
                          <a:pt x="111" y="260"/>
                        </a:lnTo>
                        <a:lnTo>
                          <a:pt x="111" y="259"/>
                        </a:lnTo>
                        <a:lnTo>
                          <a:pt x="111" y="258"/>
                        </a:lnTo>
                        <a:lnTo>
                          <a:pt x="110" y="258"/>
                        </a:lnTo>
                        <a:lnTo>
                          <a:pt x="109" y="257"/>
                        </a:lnTo>
                        <a:lnTo>
                          <a:pt x="109" y="256"/>
                        </a:lnTo>
                        <a:lnTo>
                          <a:pt x="108" y="256"/>
                        </a:lnTo>
                        <a:lnTo>
                          <a:pt x="107" y="256"/>
                        </a:lnTo>
                        <a:lnTo>
                          <a:pt x="106" y="256"/>
                        </a:lnTo>
                        <a:lnTo>
                          <a:pt x="105" y="256"/>
                        </a:lnTo>
                        <a:lnTo>
                          <a:pt x="104" y="255"/>
                        </a:lnTo>
                        <a:lnTo>
                          <a:pt x="104" y="254"/>
                        </a:lnTo>
                        <a:lnTo>
                          <a:pt x="104" y="252"/>
                        </a:lnTo>
                        <a:lnTo>
                          <a:pt x="104" y="251"/>
                        </a:lnTo>
                        <a:lnTo>
                          <a:pt x="103" y="251"/>
                        </a:lnTo>
                        <a:lnTo>
                          <a:pt x="103" y="250"/>
                        </a:lnTo>
                        <a:lnTo>
                          <a:pt x="103" y="249"/>
                        </a:lnTo>
                        <a:lnTo>
                          <a:pt x="103" y="248"/>
                        </a:lnTo>
                        <a:lnTo>
                          <a:pt x="104" y="248"/>
                        </a:lnTo>
                        <a:lnTo>
                          <a:pt x="104" y="247"/>
                        </a:lnTo>
                        <a:lnTo>
                          <a:pt x="104" y="246"/>
                        </a:lnTo>
                        <a:lnTo>
                          <a:pt x="104" y="245"/>
                        </a:lnTo>
                        <a:lnTo>
                          <a:pt x="103" y="245"/>
                        </a:lnTo>
                        <a:lnTo>
                          <a:pt x="103" y="244"/>
                        </a:lnTo>
                        <a:lnTo>
                          <a:pt x="102" y="244"/>
                        </a:lnTo>
                        <a:lnTo>
                          <a:pt x="102" y="243"/>
                        </a:lnTo>
                        <a:lnTo>
                          <a:pt x="101" y="243"/>
                        </a:lnTo>
                        <a:lnTo>
                          <a:pt x="101" y="244"/>
                        </a:lnTo>
                        <a:lnTo>
                          <a:pt x="100" y="243"/>
                        </a:lnTo>
                        <a:lnTo>
                          <a:pt x="100" y="244"/>
                        </a:lnTo>
                        <a:lnTo>
                          <a:pt x="100" y="245"/>
                        </a:lnTo>
                        <a:lnTo>
                          <a:pt x="99" y="244"/>
                        </a:lnTo>
                        <a:lnTo>
                          <a:pt x="98" y="244"/>
                        </a:lnTo>
                        <a:lnTo>
                          <a:pt x="98" y="243"/>
                        </a:lnTo>
                        <a:lnTo>
                          <a:pt x="97" y="243"/>
                        </a:lnTo>
                        <a:lnTo>
                          <a:pt x="96" y="242"/>
                        </a:lnTo>
                        <a:lnTo>
                          <a:pt x="96" y="241"/>
                        </a:lnTo>
                        <a:lnTo>
                          <a:pt x="96" y="240"/>
                        </a:lnTo>
                        <a:lnTo>
                          <a:pt x="97" y="240"/>
                        </a:lnTo>
                        <a:lnTo>
                          <a:pt x="96" y="239"/>
                        </a:lnTo>
                        <a:lnTo>
                          <a:pt x="96" y="238"/>
                        </a:lnTo>
                        <a:lnTo>
                          <a:pt x="95" y="238"/>
                        </a:lnTo>
                        <a:lnTo>
                          <a:pt x="95" y="237"/>
                        </a:lnTo>
                        <a:lnTo>
                          <a:pt x="94" y="237"/>
                        </a:lnTo>
                        <a:lnTo>
                          <a:pt x="93" y="236"/>
                        </a:lnTo>
                        <a:lnTo>
                          <a:pt x="92" y="236"/>
                        </a:lnTo>
                        <a:lnTo>
                          <a:pt x="91" y="235"/>
                        </a:lnTo>
                        <a:lnTo>
                          <a:pt x="90" y="235"/>
                        </a:lnTo>
                        <a:lnTo>
                          <a:pt x="89" y="235"/>
                        </a:lnTo>
                        <a:lnTo>
                          <a:pt x="89" y="236"/>
                        </a:lnTo>
                        <a:lnTo>
                          <a:pt x="89" y="237"/>
                        </a:lnTo>
                        <a:lnTo>
                          <a:pt x="89" y="236"/>
                        </a:lnTo>
                        <a:lnTo>
                          <a:pt x="88" y="236"/>
                        </a:lnTo>
                        <a:lnTo>
                          <a:pt x="88" y="234"/>
                        </a:lnTo>
                        <a:lnTo>
                          <a:pt x="86" y="233"/>
                        </a:lnTo>
                        <a:lnTo>
                          <a:pt x="86" y="232"/>
                        </a:lnTo>
                        <a:lnTo>
                          <a:pt x="85" y="232"/>
                        </a:lnTo>
                        <a:lnTo>
                          <a:pt x="85" y="231"/>
                        </a:lnTo>
                        <a:lnTo>
                          <a:pt x="84" y="230"/>
                        </a:lnTo>
                        <a:lnTo>
                          <a:pt x="83" y="230"/>
                        </a:lnTo>
                        <a:lnTo>
                          <a:pt x="83" y="229"/>
                        </a:lnTo>
                        <a:lnTo>
                          <a:pt x="83" y="228"/>
                        </a:lnTo>
                        <a:lnTo>
                          <a:pt x="83" y="227"/>
                        </a:lnTo>
                        <a:lnTo>
                          <a:pt x="85" y="226"/>
                        </a:lnTo>
                        <a:lnTo>
                          <a:pt x="85" y="225"/>
                        </a:lnTo>
                        <a:lnTo>
                          <a:pt x="85" y="224"/>
                        </a:lnTo>
                        <a:lnTo>
                          <a:pt x="86" y="224"/>
                        </a:lnTo>
                        <a:lnTo>
                          <a:pt x="85" y="223"/>
                        </a:lnTo>
                        <a:lnTo>
                          <a:pt x="85" y="222"/>
                        </a:lnTo>
                        <a:lnTo>
                          <a:pt x="86" y="222"/>
                        </a:lnTo>
                        <a:lnTo>
                          <a:pt x="86" y="221"/>
                        </a:lnTo>
                        <a:lnTo>
                          <a:pt x="85" y="221"/>
                        </a:lnTo>
                        <a:lnTo>
                          <a:pt x="85" y="220"/>
                        </a:lnTo>
                        <a:lnTo>
                          <a:pt x="84" y="220"/>
                        </a:lnTo>
                        <a:lnTo>
                          <a:pt x="84" y="219"/>
                        </a:lnTo>
                        <a:lnTo>
                          <a:pt x="83" y="219"/>
                        </a:lnTo>
                        <a:lnTo>
                          <a:pt x="83" y="218"/>
                        </a:lnTo>
                        <a:lnTo>
                          <a:pt x="82" y="217"/>
                        </a:lnTo>
                        <a:lnTo>
                          <a:pt x="81" y="217"/>
                        </a:lnTo>
                        <a:lnTo>
                          <a:pt x="81" y="218"/>
                        </a:lnTo>
                        <a:lnTo>
                          <a:pt x="80" y="218"/>
                        </a:lnTo>
                        <a:lnTo>
                          <a:pt x="79" y="218"/>
                        </a:lnTo>
                        <a:lnTo>
                          <a:pt x="78" y="219"/>
                        </a:lnTo>
                        <a:lnTo>
                          <a:pt x="78" y="218"/>
                        </a:lnTo>
                        <a:lnTo>
                          <a:pt x="77" y="218"/>
                        </a:lnTo>
                        <a:lnTo>
                          <a:pt x="76" y="218"/>
                        </a:lnTo>
                        <a:lnTo>
                          <a:pt x="75" y="218"/>
                        </a:lnTo>
                        <a:lnTo>
                          <a:pt x="74" y="218"/>
                        </a:lnTo>
                        <a:lnTo>
                          <a:pt x="74" y="217"/>
                        </a:lnTo>
                        <a:lnTo>
                          <a:pt x="73" y="216"/>
                        </a:lnTo>
                        <a:lnTo>
                          <a:pt x="72" y="216"/>
                        </a:lnTo>
                        <a:lnTo>
                          <a:pt x="72" y="215"/>
                        </a:lnTo>
                        <a:lnTo>
                          <a:pt x="72" y="214"/>
                        </a:lnTo>
                        <a:lnTo>
                          <a:pt x="72" y="213"/>
                        </a:lnTo>
                        <a:lnTo>
                          <a:pt x="71" y="213"/>
                        </a:lnTo>
                        <a:lnTo>
                          <a:pt x="70" y="212"/>
                        </a:lnTo>
                        <a:lnTo>
                          <a:pt x="69" y="212"/>
                        </a:lnTo>
                        <a:lnTo>
                          <a:pt x="69" y="211"/>
                        </a:lnTo>
                        <a:lnTo>
                          <a:pt x="69" y="210"/>
                        </a:lnTo>
                        <a:lnTo>
                          <a:pt x="68" y="210"/>
                        </a:lnTo>
                        <a:lnTo>
                          <a:pt x="68" y="209"/>
                        </a:lnTo>
                        <a:lnTo>
                          <a:pt x="67" y="209"/>
                        </a:lnTo>
                        <a:lnTo>
                          <a:pt x="67" y="208"/>
                        </a:lnTo>
                        <a:lnTo>
                          <a:pt x="66" y="207"/>
                        </a:lnTo>
                        <a:lnTo>
                          <a:pt x="65" y="207"/>
                        </a:lnTo>
                        <a:lnTo>
                          <a:pt x="65" y="206"/>
                        </a:lnTo>
                        <a:lnTo>
                          <a:pt x="65" y="205"/>
                        </a:lnTo>
                        <a:lnTo>
                          <a:pt x="66" y="204"/>
                        </a:lnTo>
                        <a:lnTo>
                          <a:pt x="65" y="204"/>
                        </a:lnTo>
                        <a:lnTo>
                          <a:pt x="65" y="203"/>
                        </a:lnTo>
                        <a:lnTo>
                          <a:pt x="66" y="203"/>
                        </a:lnTo>
                        <a:lnTo>
                          <a:pt x="66" y="202"/>
                        </a:lnTo>
                        <a:lnTo>
                          <a:pt x="65" y="201"/>
                        </a:lnTo>
                        <a:lnTo>
                          <a:pt x="64" y="201"/>
                        </a:lnTo>
                        <a:lnTo>
                          <a:pt x="63" y="201"/>
                        </a:lnTo>
                        <a:lnTo>
                          <a:pt x="63" y="200"/>
                        </a:lnTo>
                        <a:lnTo>
                          <a:pt x="61" y="200"/>
                        </a:lnTo>
                        <a:lnTo>
                          <a:pt x="59" y="200"/>
                        </a:lnTo>
                        <a:lnTo>
                          <a:pt x="58" y="200"/>
                        </a:lnTo>
                        <a:lnTo>
                          <a:pt x="58" y="199"/>
                        </a:lnTo>
                        <a:lnTo>
                          <a:pt x="58" y="198"/>
                        </a:lnTo>
                        <a:lnTo>
                          <a:pt x="57" y="198"/>
                        </a:lnTo>
                        <a:lnTo>
                          <a:pt x="57" y="197"/>
                        </a:lnTo>
                        <a:lnTo>
                          <a:pt x="57" y="198"/>
                        </a:lnTo>
                        <a:lnTo>
                          <a:pt x="56" y="198"/>
                        </a:lnTo>
                        <a:lnTo>
                          <a:pt x="56" y="197"/>
                        </a:lnTo>
                        <a:lnTo>
                          <a:pt x="54" y="196"/>
                        </a:lnTo>
                        <a:lnTo>
                          <a:pt x="53" y="196"/>
                        </a:lnTo>
                        <a:lnTo>
                          <a:pt x="53" y="195"/>
                        </a:lnTo>
                        <a:lnTo>
                          <a:pt x="54" y="194"/>
                        </a:lnTo>
                        <a:lnTo>
                          <a:pt x="53" y="194"/>
                        </a:lnTo>
                        <a:lnTo>
                          <a:pt x="53" y="193"/>
                        </a:lnTo>
                        <a:lnTo>
                          <a:pt x="52" y="193"/>
                        </a:lnTo>
                        <a:lnTo>
                          <a:pt x="52" y="192"/>
                        </a:lnTo>
                        <a:lnTo>
                          <a:pt x="51" y="192"/>
                        </a:lnTo>
                        <a:lnTo>
                          <a:pt x="50" y="191"/>
                        </a:lnTo>
                        <a:lnTo>
                          <a:pt x="50" y="190"/>
                        </a:lnTo>
                        <a:lnTo>
                          <a:pt x="49" y="190"/>
                        </a:lnTo>
                        <a:lnTo>
                          <a:pt x="49" y="189"/>
                        </a:lnTo>
                        <a:lnTo>
                          <a:pt x="48" y="189"/>
                        </a:lnTo>
                        <a:lnTo>
                          <a:pt x="47" y="189"/>
                        </a:lnTo>
                        <a:lnTo>
                          <a:pt x="45" y="189"/>
                        </a:lnTo>
                        <a:lnTo>
                          <a:pt x="45" y="188"/>
                        </a:lnTo>
                        <a:lnTo>
                          <a:pt x="45" y="187"/>
                        </a:lnTo>
                        <a:lnTo>
                          <a:pt x="44" y="187"/>
                        </a:lnTo>
                        <a:lnTo>
                          <a:pt x="44" y="188"/>
                        </a:lnTo>
                        <a:lnTo>
                          <a:pt x="43" y="188"/>
                        </a:lnTo>
                        <a:lnTo>
                          <a:pt x="42" y="187"/>
                        </a:lnTo>
                        <a:lnTo>
                          <a:pt x="42" y="186"/>
                        </a:lnTo>
                        <a:lnTo>
                          <a:pt x="41" y="186"/>
                        </a:lnTo>
                        <a:lnTo>
                          <a:pt x="40" y="185"/>
                        </a:lnTo>
                        <a:lnTo>
                          <a:pt x="40" y="184"/>
                        </a:lnTo>
                        <a:lnTo>
                          <a:pt x="41" y="184"/>
                        </a:lnTo>
                        <a:lnTo>
                          <a:pt x="40" y="184"/>
                        </a:lnTo>
                        <a:lnTo>
                          <a:pt x="40" y="183"/>
                        </a:lnTo>
                        <a:lnTo>
                          <a:pt x="40" y="182"/>
                        </a:lnTo>
                        <a:lnTo>
                          <a:pt x="39" y="181"/>
                        </a:lnTo>
                        <a:lnTo>
                          <a:pt x="38" y="181"/>
                        </a:lnTo>
                        <a:lnTo>
                          <a:pt x="37" y="181"/>
                        </a:lnTo>
                        <a:lnTo>
                          <a:pt x="37" y="180"/>
                        </a:lnTo>
                        <a:lnTo>
                          <a:pt x="36" y="179"/>
                        </a:lnTo>
                        <a:lnTo>
                          <a:pt x="35" y="179"/>
                        </a:lnTo>
                        <a:lnTo>
                          <a:pt x="34" y="179"/>
                        </a:lnTo>
                        <a:lnTo>
                          <a:pt x="34" y="178"/>
                        </a:lnTo>
                        <a:lnTo>
                          <a:pt x="34" y="177"/>
                        </a:lnTo>
                        <a:lnTo>
                          <a:pt x="33" y="176"/>
                        </a:lnTo>
                        <a:lnTo>
                          <a:pt x="32" y="175"/>
                        </a:lnTo>
                        <a:lnTo>
                          <a:pt x="32" y="174"/>
                        </a:lnTo>
                        <a:lnTo>
                          <a:pt x="31" y="173"/>
                        </a:lnTo>
                        <a:lnTo>
                          <a:pt x="30" y="172"/>
                        </a:lnTo>
                        <a:lnTo>
                          <a:pt x="29" y="172"/>
                        </a:lnTo>
                        <a:lnTo>
                          <a:pt x="29" y="171"/>
                        </a:lnTo>
                        <a:lnTo>
                          <a:pt x="28" y="171"/>
                        </a:lnTo>
                        <a:lnTo>
                          <a:pt x="28" y="170"/>
                        </a:lnTo>
                        <a:lnTo>
                          <a:pt x="27" y="169"/>
                        </a:lnTo>
                        <a:lnTo>
                          <a:pt x="26" y="168"/>
                        </a:lnTo>
                        <a:lnTo>
                          <a:pt x="26" y="167"/>
                        </a:lnTo>
                        <a:lnTo>
                          <a:pt x="25" y="166"/>
                        </a:lnTo>
                        <a:lnTo>
                          <a:pt x="25" y="165"/>
                        </a:lnTo>
                        <a:lnTo>
                          <a:pt x="24" y="164"/>
                        </a:lnTo>
                        <a:lnTo>
                          <a:pt x="23" y="164"/>
                        </a:lnTo>
                        <a:lnTo>
                          <a:pt x="23" y="163"/>
                        </a:lnTo>
                        <a:lnTo>
                          <a:pt x="23" y="162"/>
                        </a:lnTo>
                        <a:lnTo>
                          <a:pt x="23" y="161"/>
                        </a:lnTo>
                        <a:lnTo>
                          <a:pt x="22" y="161"/>
                        </a:lnTo>
                        <a:lnTo>
                          <a:pt x="21" y="161"/>
                        </a:lnTo>
                        <a:lnTo>
                          <a:pt x="21" y="160"/>
                        </a:lnTo>
                        <a:lnTo>
                          <a:pt x="20" y="161"/>
                        </a:lnTo>
                        <a:lnTo>
                          <a:pt x="19" y="161"/>
                        </a:lnTo>
                        <a:lnTo>
                          <a:pt x="19" y="160"/>
                        </a:lnTo>
                        <a:lnTo>
                          <a:pt x="19" y="159"/>
                        </a:lnTo>
                        <a:lnTo>
                          <a:pt x="18" y="159"/>
                        </a:lnTo>
                        <a:lnTo>
                          <a:pt x="18" y="158"/>
                        </a:lnTo>
                        <a:lnTo>
                          <a:pt x="18" y="157"/>
                        </a:lnTo>
                        <a:lnTo>
                          <a:pt x="17" y="157"/>
                        </a:lnTo>
                        <a:lnTo>
                          <a:pt x="17" y="156"/>
                        </a:lnTo>
                        <a:lnTo>
                          <a:pt x="17" y="155"/>
                        </a:lnTo>
                        <a:lnTo>
                          <a:pt x="17" y="154"/>
                        </a:lnTo>
                        <a:lnTo>
                          <a:pt x="17" y="153"/>
                        </a:lnTo>
                        <a:lnTo>
                          <a:pt x="17" y="152"/>
                        </a:lnTo>
                        <a:lnTo>
                          <a:pt x="17" y="151"/>
                        </a:lnTo>
                        <a:lnTo>
                          <a:pt x="16" y="151"/>
                        </a:lnTo>
                        <a:lnTo>
                          <a:pt x="17" y="150"/>
                        </a:lnTo>
                        <a:lnTo>
                          <a:pt x="17" y="149"/>
                        </a:lnTo>
                        <a:lnTo>
                          <a:pt x="16" y="149"/>
                        </a:lnTo>
                        <a:lnTo>
                          <a:pt x="16" y="148"/>
                        </a:lnTo>
                        <a:lnTo>
                          <a:pt x="16" y="147"/>
                        </a:lnTo>
                        <a:lnTo>
                          <a:pt x="16" y="146"/>
                        </a:lnTo>
                        <a:lnTo>
                          <a:pt x="17" y="146"/>
                        </a:lnTo>
                        <a:lnTo>
                          <a:pt x="18" y="145"/>
                        </a:lnTo>
                        <a:lnTo>
                          <a:pt x="18" y="144"/>
                        </a:lnTo>
                        <a:lnTo>
                          <a:pt x="17" y="144"/>
                        </a:lnTo>
                        <a:lnTo>
                          <a:pt x="16" y="142"/>
                        </a:lnTo>
                        <a:lnTo>
                          <a:pt x="16" y="141"/>
                        </a:lnTo>
                        <a:lnTo>
                          <a:pt x="15" y="140"/>
                        </a:lnTo>
                        <a:lnTo>
                          <a:pt x="15" y="139"/>
                        </a:lnTo>
                        <a:lnTo>
                          <a:pt x="15" y="138"/>
                        </a:lnTo>
                        <a:lnTo>
                          <a:pt x="15" y="137"/>
                        </a:lnTo>
                        <a:lnTo>
                          <a:pt x="14" y="137"/>
                        </a:lnTo>
                        <a:lnTo>
                          <a:pt x="13" y="136"/>
                        </a:lnTo>
                        <a:lnTo>
                          <a:pt x="13" y="135"/>
                        </a:lnTo>
                        <a:lnTo>
                          <a:pt x="13" y="134"/>
                        </a:lnTo>
                        <a:lnTo>
                          <a:pt x="14" y="134"/>
                        </a:lnTo>
                        <a:lnTo>
                          <a:pt x="15" y="134"/>
                        </a:lnTo>
                        <a:lnTo>
                          <a:pt x="15" y="132"/>
                        </a:lnTo>
                        <a:lnTo>
                          <a:pt x="15" y="131"/>
                        </a:lnTo>
                        <a:lnTo>
                          <a:pt x="15" y="130"/>
                        </a:lnTo>
                        <a:lnTo>
                          <a:pt x="15" y="129"/>
                        </a:lnTo>
                        <a:lnTo>
                          <a:pt x="14" y="129"/>
                        </a:lnTo>
                        <a:lnTo>
                          <a:pt x="14" y="128"/>
                        </a:lnTo>
                        <a:lnTo>
                          <a:pt x="13" y="128"/>
                        </a:lnTo>
                        <a:lnTo>
                          <a:pt x="12" y="128"/>
                        </a:lnTo>
                        <a:lnTo>
                          <a:pt x="12" y="127"/>
                        </a:lnTo>
                        <a:lnTo>
                          <a:pt x="12" y="126"/>
                        </a:lnTo>
                        <a:lnTo>
                          <a:pt x="11" y="125"/>
                        </a:lnTo>
                        <a:lnTo>
                          <a:pt x="11" y="124"/>
                        </a:lnTo>
                        <a:lnTo>
                          <a:pt x="12" y="125"/>
                        </a:lnTo>
                        <a:lnTo>
                          <a:pt x="12" y="124"/>
                        </a:lnTo>
                        <a:lnTo>
                          <a:pt x="12" y="123"/>
                        </a:lnTo>
                        <a:lnTo>
                          <a:pt x="11" y="122"/>
                        </a:lnTo>
                        <a:lnTo>
                          <a:pt x="10" y="122"/>
                        </a:lnTo>
                        <a:lnTo>
                          <a:pt x="10" y="121"/>
                        </a:lnTo>
                        <a:lnTo>
                          <a:pt x="10" y="120"/>
                        </a:lnTo>
                        <a:lnTo>
                          <a:pt x="10" y="119"/>
                        </a:lnTo>
                        <a:lnTo>
                          <a:pt x="10" y="118"/>
                        </a:lnTo>
                        <a:lnTo>
                          <a:pt x="10" y="117"/>
                        </a:lnTo>
                        <a:lnTo>
                          <a:pt x="11" y="115"/>
                        </a:lnTo>
                        <a:lnTo>
                          <a:pt x="11" y="114"/>
                        </a:lnTo>
                        <a:lnTo>
                          <a:pt x="11" y="113"/>
                        </a:lnTo>
                        <a:lnTo>
                          <a:pt x="12" y="112"/>
                        </a:lnTo>
                        <a:lnTo>
                          <a:pt x="11" y="112"/>
                        </a:lnTo>
                        <a:lnTo>
                          <a:pt x="11" y="111"/>
                        </a:lnTo>
                        <a:lnTo>
                          <a:pt x="10" y="111"/>
                        </a:lnTo>
                        <a:lnTo>
                          <a:pt x="10" y="110"/>
                        </a:lnTo>
                        <a:lnTo>
                          <a:pt x="10" y="109"/>
                        </a:lnTo>
                        <a:lnTo>
                          <a:pt x="10" y="108"/>
                        </a:lnTo>
                        <a:lnTo>
                          <a:pt x="9" y="106"/>
                        </a:lnTo>
                        <a:lnTo>
                          <a:pt x="8" y="105"/>
                        </a:lnTo>
                        <a:lnTo>
                          <a:pt x="7" y="105"/>
                        </a:lnTo>
                        <a:lnTo>
                          <a:pt x="7" y="104"/>
                        </a:lnTo>
                        <a:lnTo>
                          <a:pt x="8" y="104"/>
                        </a:lnTo>
                        <a:lnTo>
                          <a:pt x="8" y="103"/>
                        </a:lnTo>
                        <a:lnTo>
                          <a:pt x="8" y="102"/>
                        </a:lnTo>
                        <a:lnTo>
                          <a:pt x="7" y="101"/>
                        </a:lnTo>
                        <a:lnTo>
                          <a:pt x="7" y="100"/>
                        </a:lnTo>
                        <a:lnTo>
                          <a:pt x="6" y="99"/>
                        </a:lnTo>
                        <a:lnTo>
                          <a:pt x="5" y="99"/>
                        </a:lnTo>
                        <a:lnTo>
                          <a:pt x="6" y="98"/>
                        </a:lnTo>
                        <a:lnTo>
                          <a:pt x="6" y="97"/>
                        </a:lnTo>
                        <a:lnTo>
                          <a:pt x="6" y="96"/>
                        </a:lnTo>
                        <a:lnTo>
                          <a:pt x="6" y="93"/>
                        </a:lnTo>
                        <a:lnTo>
                          <a:pt x="6" y="92"/>
                        </a:lnTo>
                        <a:lnTo>
                          <a:pt x="6" y="91"/>
                        </a:lnTo>
                        <a:lnTo>
                          <a:pt x="6" y="90"/>
                        </a:lnTo>
                        <a:lnTo>
                          <a:pt x="5" y="89"/>
                        </a:lnTo>
                        <a:lnTo>
                          <a:pt x="5" y="88"/>
                        </a:lnTo>
                        <a:lnTo>
                          <a:pt x="4" y="88"/>
                        </a:lnTo>
                        <a:lnTo>
                          <a:pt x="3" y="88"/>
                        </a:lnTo>
                        <a:lnTo>
                          <a:pt x="2" y="88"/>
                        </a:lnTo>
                        <a:lnTo>
                          <a:pt x="2" y="87"/>
                        </a:lnTo>
                        <a:lnTo>
                          <a:pt x="1" y="87"/>
                        </a:lnTo>
                        <a:lnTo>
                          <a:pt x="0" y="87"/>
                        </a:lnTo>
                        <a:lnTo>
                          <a:pt x="0" y="85"/>
                        </a:lnTo>
                        <a:lnTo>
                          <a:pt x="0" y="84"/>
                        </a:lnTo>
                        <a:lnTo>
                          <a:pt x="0" y="83"/>
                        </a:lnTo>
                        <a:lnTo>
                          <a:pt x="1" y="83"/>
                        </a:lnTo>
                        <a:lnTo>
                          <a:pt x="1" y="82"/>
                        </a:lnTo>
                        <a:lnTo>
                          <a:pt x="1" y="80"/>
                        </a:lnTo>
                        <a:lnTo>
                          <a:pt x="1" y="79"/>
                        </a:lnTo>
                        <a:lnTo>
                          <a:pt x="2" y="78"/>
                        </a:lnTo>
                        <a:lnTo>
                          <a:pt x="3" y="78"/>
                        </a:lnTo>
                        <a:lnTo>
                          <a:pt x="4" y="78"/>
                        </a:lnTo>
                        <a:lnTo>
                          <a:pt x="5" y="78"/>
                        </a:lnTo>
                        <a:lnTo>
                          <a:pt x="5" y="79"/>
                        </a:lnTo>
                        <a:lnTo>
                          <a:pt x="7" y="79"/>
                        </a:lnTo>
                        <a:lnTo>
                          <a:pt x="8" y="78"/>
                        </a:lnTo>
                        <a:lnTo>
                          <a:pt x="9" y="78"/>
                        </a:lnTo>
                        <a:lnTo>
                          <a:pt x="9" y="77"/>
                        </a:lnTo>
                        <a:lnTo>
                          <a:pt x="9" y="76"/>
                        </a:lnTo>
                        <a:lnTo>
                          <a:pt x="9" y="75"/>
                        </a:lnTo>
                        <a:lnTo>
                          <a:pt x="9" y="74"/>
                        </a:lnTo>
                        <a:lnTo>
                          <a:pt x="9" y="73"/>
                        </a:lnTo>
                        <a:lnTo>
                          <a:pt x="10" y="72"/>
                        </a:lnTo>
                        <a:lnTo>
                          <a:pt x="11" y="72"/>
                        </a:lnTo>
                      </a:path>
                    </a:pathLst>
                  </a:custGeom>
                  <a:solidFill>
                    <a:srgbClr val="996633"/>
                  </a:solidFill>
                  <a:ln w="8001" cap="sq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8" name="Freeform 157">
                    <a:extLst>
                      <a:ext uri="{FF2B5EF4-FFF2-40B4-BE49-F238E27FC236}">
                        <a16:creationId xmlns:a16="http://schemas.microsoft.com/office/drawing/2014/main" id="{BA1656FA-D38A-4DF5-AC5C-7D55FB17FD4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88" y="2091"/>
                    <a:ext cx="319" cy="169"/>
                  </a:xfrm>
                  <a:custGeom>
                    <a:avLst/>
                    <a:gdLst>
                      <a:gd name="T0" fmla="*/ 2 w 319"/>
                      <a:gd name="T1" fmla="*/ 167 h 169"/>
                      <a:gd name="T2" fmla="*/ 2 w 319"/>
                      <a:gd name="T3" fmla="*/ 161 h 169"/>
                      <a:gd name="T4" fmla="*/ 7 w 319"/>
                      <a:gd name="T5" fmla="*/ 160 h 169"/>
                      <a:gd name="T6" fmla="*/ 10 w 319"/>
                      <a:gd name="T7" fmla="*/ 155 h 169"/>
                      <a:gd name="T8" fmla="*/ 6 w 319"/>
                      <a:gd name="T9" fmla="*/ 155 h 169"/>
                      <a:gd name="T10" fmla="*/ 2 w 319"/>
                      <a:gd name="T11" fmla="*/ 155 h 169"/>
                      <a:gd name="T12" fmla="*/ 5 w 319"/>
                      <a:gd name="T13" fmla="*/ 150 h 169"/>
                      <a:gd name="T14" fmla="*/ 8 w 319"/>
                      <a:gd name="T15" fmla="*/ 146 h 169"/>
                      <a:gd name="T16" fmla="*/ 11 w 319"/>
                      <a:gd name="T17" fmla="*/ 144 h 169"/>
                      <a:gd name="T18" fmla="*/ 13 w 319"/>
                      <a:gd name="T19" fmla="*/ 139 h 169"/>
                      <a:gd name="T20" fmla="*/ 11 w 319"/>
                      <a:gd name="T21" fmla="*/ 133 h 169"/>
                      <a:gd name="T22" fmla="*/ 11 w 319"/>
                      <a:gd name="T23" fmla="*/ 129 h 169"/>
                      <a:gd name="T24" fmla="*/ 11 w 319"/>
                      <a:gd name="T25" fmla="*/ 125 h 169"/>
                      <a:gd name="T26" fmla="*/ 15 w 319"/>
                      <a:gd name="T27" fmla="*/ 124 h 169"/>
                      <a:gd name="T28" fmla="*/ 11 w 319"/>
                      <a:gd name="T29" fmla="*/ 118 h 169"/>
                      <a:gd name="T30" fmla="*/ 12 w 319"/>
                      <a:gd name="T31" fmla="*/ 115 h 169"/>
                      <a:gd name="T32" fmla="*/ 17 w 319"/>
                      <a:gd name="T33" fmla="*/ 113 h 169"/>
                      <a:gd name="T34" fmla="*/ 14 w 319"/>
                      <a:gd name="T35" fmla="*/ 109 h 169"/>
                      <a:gd name="T36" fmla="*/ 11 w 319"/>
                      <a:gd name="T37" fmla="*/ 106 h 169"/>
                      <a:gd name="T38" fmla="*/ 11 w 319"/>
                      <a:gd name="T39" fmla="*/ 99 h 169"/>
                      <a:gd name="T40" fmla="*/ 10 w 319"/>
                      <a:gd name="T41" fmla="*/ 97 h 169"/>
                      <a:gd name="T42" fmla="*/ 5 w 319"/>
                      <a:gd name="T43" fmla="*/ 92 h 169"/>
                      <a:gd name="T44" fmla="*/ 9 w 319"/>
                      <a:gd name="T45" fmla="*/ 91 h 169"/>
                      <a:gd name="T46" fmla="*/ 15 w 319"/>
                      <a:gd name="T47" fmla="*/ 91 h 169"/>
                      <a:gd name="T48" fmla="*/ 20 w 319"/>
                      <a:gd name="T49" fmla="*/ 88 h 169"/>
                      <a:gd name="T50" fmla="*/ 17 w 319"/>
                      <a:gd name="T51" fmla="*/ 86 h 169"/>
                      <a:gd name="T52" fmla="*/ 16 w 319"/>
                      <a:gd name="T53" fmla="*/ 80 h 169"/>
                      <a:gd name="T54" fmla="*/ 19 w 319"/>
                      <a:gd name="T55" fmla="*/ 75 h 169"/>
                      <a:gd name="T56" fmla="*/ 23 w 319"/>
                      <a:gd name="T57" fmla="*/ 73 h 169"/>
                      <a:gd name="T58" fmla="*/ 23 w 319"/>
                      <a:gd name="T59" fmla="*/ 66 h 169"/>
                      <a:gd name="T60" fmla="*/ 25 w 319"/>
                      <a:gd name="T61" fmla="*/ 60 h 169"/>
                      <a:gd name="T62" fmla="*/ 24 w 319"/>
                      <a:gd name="T63" fmla="*/ 55 h 169"/>
                      <a:gd name="T64" fmla="*/ 28 w 319"/>
                      <a:gd name="T65" fmla="*/ 51 h 169"/>
                      <a:gd name="T66" fmla="*/ 31 w 319"/>
                      <a:gd name="T67" fmla="*/ 47 h 169"/>
                      <a:gd name="T68" fmla="*/ 35 w 319"/>
                      <a:gd name="T69" fmla="*/ 45 h 169"/>
                      <a:gd name="T70" fmla="*/ 35 w 319"/>
                      <a:gd name="T71" fmla="*/ 42 h 169"/>
                      <a:gd name="T72" fmla="*/ 39 w 319"/>
                      <a:gd name="T73" fmla="*/ 39 h 169"/>
                      <a:gd name="T74" fmla="*/ 46 w 319"/>
                      <a:gd name="T75" fmla="*/ 33 h 169"/>
                      <a:gd name="T76" fmla="*/ 46 w 319"/>
                      <a:gd name="T77" fmla="*/ 27 h 169"/>
                      <a:gd name="T78" fmla="*/ 46 w 319"/>
                      <a:gd name="T79" fmla="*/ 22 h 169"/>
                      <a:gd name="T80" fmla="*/ 46 w 319"/>
                      <a:gd name="T81" fmla="*/ 17 h 169"/>
                      <a:gd name="T82" fmla="*/ 48 w 319"/>
                      <a:gd name="T83" fmla="*/ 14 h 169"/>
                      <a:gd name="T84" fmla="*/ 53 w 319"/>
                      <a:gd name="T85" fmla="*/ 14 h 169"/>
                      <a:gd name="T86" fmla="*/ 57 w 319"/>
                      <a:gd name="T87" fmla="*/ 10 h 169"/>
                      <a:gd name="T88" fmla="*/ 62 w 319"/>
                      <a:gd name="T89" fmla="*/ 8 h 169"/>
                      <a:gd name="T90" fmla="*/ 64 w 319"/>
                      <a:gd name="T91" fmla="*/ 4 h 169"/>
                      <a:gd name="T92" fmla="*/ 69 w 319"/>
                      <a:gd name="T93" fmla="*/ 3 h 169"/>
                      <a:gd name="T94" fmla="*/ 92 w 319"/>
                      <a:gd name="T95" fmla="*/ 25 h 169"/>
                      <a:gd name="T96" fmla="*/ 119 w 319"/>
                      <a:gd name="T97" fmla="*/ 43 h 169"/>
                      <a:gd name="T98" fmla="*/ 155 w 319"/>
                      <a:gd name="T99" fmla="*/ 48 h 169"/>
                      <a:gd name="T100" fmla="*/ 173 w 319"/>
                      <a:gd name="T101" fmla="*/ 39 h 169"/>
                      <a:gd name="T102" fmla="*/ 246 w 319"/>
                      <a:gd name="T103" fmla="*/ 47 h 169"/>
                      <a:gd name="T104" fmla="*/ 263 w 319"/>
                      <a:gd name="T105" fmla="*/ 68 h 169"/>
                      <a:gd name="T106" fmla="*/ 271 w 319"/>
                      <a:gd name="T107" fmla="*/ 71 h 169"/>
                      <a:gd name="T108" fmla="*/ 312 w 319"/>
                      <a:gd name="T109" fmla="*/ 84 h 169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w 319"/>
                      <a:gd name="T166" fmla="*/ 0 h 169"/>
                      <a:gd name="T167" fmla="*/ 319 w 319"/>
                      <a:gd name="T168" fmla="*/ 169 h 169"/>
                    </a:gdLst>
                    <a:ahLst/>
                    <a:cxnLst>
                      <a:cxn ang="T110">
                        <a:pos x="T0" y="T1"/>
                      </a:cxn>
                      <a:cxn ang="T111">
                        <a:pos x="T2" y="T3"/>
                      </a:cxn>
                      <a:cxn ang="T112">
                        <a:pos x="T4" y="T5"/>
                      </a:cxn>
                      <a:cxn ang="T113">
                        <a:pos x="T6" y="T7"/>
                      </a:cxn>
                      <a:cxn ang="T114">
                        <a:pos x="T8" y="T9"/>
                      </a:cxn>
                      <a:cxn ang="T115">
                        <a:pos x="T10" y="T11"/>
                      </a:cxn>
                      <a:cxn ang="T116">
                        <a:pos x="T12" y="T13"/>
                      </a:cxn>
                      <a:cxn ang="T117">
                        <a:pos x="T14" y="T15"/>
                      </a:cxn>
                      <a:cxn ang="T118">
                        <a:pos x="T16" y="T17"/>
                      </a:cxn>
                      <a:cxn ang="T119">
                        <a:pos x="T18" y="T19"/>
                      </a:cxn>
                      <a:cxn ang="T120">
                        <a:pos x="T20" y="T21"/>
                      </a:cxn>
                      <a:cxn ang="T121">
                        <a:pos x="T22" y="T23"/>
                      </a:cxn>
                      <a:cxn ang="T122">
                        <a:pos x="T24" y="T25"/>
                      </a:cxn>
                      <a:cxn ang="T123">
                        <a:pos x="T26" y="T27"/>
                      </a:cxn>
                      <a:cxn ang="T124">
                        <a:pos x="T28" y="T29"/>
                      </a:cxn>
                      <a:cxn ang="T125">
                        <a:pos x="T30" y="T31"/>
                      </a:cxn>
                      <a:cxn ang="T126">
                        <a:pos x="T32" y="T33"/>
                      </a:cxn>
                      <a:cxn ang="T127">
                        <a:pos x="T34" y="T35"/>
                      </a:cxn>
                      <a:cxn ang="T128">
                        <a:pos x="T36" y="T37"/>
                      </a:cxn>
                      <a:cxn ang="T129">
                        <a:pos x="T38" y="T39"/>
                      </a:cxn>
                      <a:cxn ang="T130">
                        <a:pos x="T40" y="T41"/>
                      </a:cxn>
                      <a:cxn ang="T131">
                        <a:pos x="T42" y="T43"/>
                      </a:cxn>
                      <a:cxn ang="T132">
                        <a:pos x="T44" y="T45"/>
                      </a:cxn>
                      <a:cxn ang="T133">
                        <a:pos x="T46" y="T47"/>
                      </a:cxn>
                      <a:cxn ang="T134">
                        <a:pos x="T48" y="T49"/>
                      </a:cxn>
                      <a:cxn ang="T135">
                        <a:pos x="T50" y="T51"/>
                      </a:cxn>
                      <a:cxn ang="T136">
                        <a:pos x="T52" y="T53"/>
                      </a:cxn>
                      <a:cxn ang="T137">
                        <a:pos x="T54" y="T55"/>
                      </a:cxn>
                      <a:cxn ang="T138">
                        <a:pos x="T56" y="T57"/>
                      </a:cxn>
                      <a:cxn ang="T139">
                        <a:pos x="T58" y="T59"/>
                      </a:cxn>
                      <a:cxn ang="T140">
                        <a:pos x="T60" y="T61"/>
                      </a:cxn>
                      <a:cxn ang="T141">
                        <a:pos x="T62" y="T63"/>
                      </a:cxn>
                      <a:cxn ang="T142">
                        <a:pos x="T64" y="T65"/>
                      </a:cxn>
                      <a:cxn ang="T143">
                        <a:pos x="T66" y="T67"/>
                      </a:cxn>
                      <a:cxn ang="T144">
                        <a:pos x="T68" y="T69"/>
                      </a:cxn>
                      <a:cxn ang="T145">
                        <a:pos x="T70" y="T71"/>
                      </a:cxn>
                      <a:cxn ang="T146">
                        <a:pos x="T72" y="T73"/>
                      </a:cxn>
                      <a:cxn ang="T147">
                        <a:pos x="T74" y="T75"/>
                      </a:cxn>
                      <a:cxn ang="T148">
                        <a:pos x="T76" y="T77"/>
                      </a:cxn>
                      <a:cxn ang="T149">
                        <a:pos x="T78" y="T79"/>
                      </a:cxn>
                      <a:cxn ang="T150">
                        <a:pos x="T80" y="T81"/>
                      </a:cxn>
                      <a:cxn ang="T151">
                        <a:pos x="T82" y="T83"/>
                      </a:cxn>
                      <a:cxn ang="T152">
                        <a:pos x="T84" y="T85"/>
                      </a:cxn>
                      <a:cxn ang="T153">
                        <a:pos x="T86" y="T87"/>
                      </a:cxn>
                      <a:cxn ang="T154">
                        <a:pos x="T88" y="T89"/>
                      </a:cxn>
                      <a:cxn ang="T155">
                        <a:pos x="T90" y="T91"/>
                      </a:cxn>
                      <a:cxn ang="T156">
                        <a:pos x="T92" y="T93"/>
                      </a:cxn>
                      <a:cxn ang="T157">
                        <a:pos x="T94" y="T95"/>
                      </a:cxn>
                      <a:cxn ang="T158">
                        <a:pos x="T96" y="T97"/>
                      </a:cxn>
                      <a:cxn ang="T159">
                        <a:pos x="T98" y="T99"/>
                      </a:cxn>
                      <a:cxn ang="T160">
                        <a:pos x="T100" y="T101"/>
                      </a:cxn>
                      <a:cxn ang="T161">
                        <a:pos x="T102" y="T103"/>
                      </a:cxn>
                      <a:cxn ang="T162">
                        <a:pos x="T104" y="T105"/>
                      </a:cxn>
                      <a:cxn ang="T163">
                        <a:pos x="T106" y="T107"/>
                      </a:cxn>
                      <a:cxn ang="T164">
                        <a:pos x="T108" y="T109"/>
                      </a:cxn>
                    </a:cxnLst>
                    <a:rect l="T165" t="T166" r="T167" b="T168"/>
                    <a:pathLst>
                      <a:path w="319" h="169">
                        <a:moveTo>
                          <a:pt x="0" y="169"/>
                        </a:moveTo>
                        <a:lnTo>
                          <a:pt x="1" y="169"/>
                        </a:lnTo>
                        <a:lnTo>
                          <a:pt x="1" y="168"/>
                        </a:lnTo>
                        <a:lnTo>
                          <a:pt x="2" y="168"/>
                        </a:lnTo>
                        <a:lnTo>
                          <a:pt x="2" y="167"/>
                        </a:lnTo>
                        <a:lnTo>
                          <a:pt x="2" y="165"/>
                        </a:lnTo>
                        <a:lnTo>
                          <a:pt x="1" y="164"/>
                        </a:lnTo>
                        <a:lnTo>
                          <a:pt x="1" y="163"/>
                        </a:lnTo>
                        <a:lnTo>
                          <a:pt x="1" y="162"/>
                        </a:lnTo>
                        <a:lnTo>
                          <a:pt x="1" y="161"/>
                        </a:lnTo>
                        <a:lnTo>
                          <a:pt x="2" y="161"/>
                        </a:lnTo>
                        <a:lnTo>
                          <a:pt x="3" y="160"/>
                        </a:lnTo>
                        <a:lnTo>
                          <a:pt x="5" y="160"/>
                        </a:lnTo>
                        <a:lnTo>
                          <a:pt x="6" y="160"/>
                        </a:lnTo>
                        <a:lnTo>
                          <a:pt x="7" y="159"/>
                        </a:lnTo>
                        <a:lnTo>
                          <a:pt x="7" y="160"/>
                        </a:lnTo>
                        <a:lnTo>
                          <a:pt x="8" y="160"/>
                        </a:lnTo>
                        <a:lnTo>
                          <a:pt x="9" y="158"/>
                        </a:lnTo>
                        <a:lnTo>
                          <a:pt x="10" y="158"/>
                        </a:lnTo>
                        <a:lnTo>
                          <a:pt x="11" y="157"/>
                        </a:lnTo>
                        <a:lnTo>
                          <a:pt x="11" y="156"/>
                        </a:lnTo>
                        <a:lnTo>
                          <a:pt x="10" y="155"/>
                        </a:lnTo>
                        <a:lnTo>
                          <a:pt x="10" y="154"/>
                        </a:lnTo>
                        <a:lnTo>
                          <a:pt x="9" y="154"/>
                        </a:lnTo>
                        <a:lnTo>
                          <a:pt x="8" y="154"/>
                        </a:lnTo>
                        <a:lnTo>
                          <a:pt x="7" y="155"/>
                        </a:lnTo>
                        <a:lnTo>
                          <a:pt x="6" y="155"/>
                        </a:lnTo>
                        <a:lnTo>
                          <a:pt x="5" y="155"/>
                        </a:lnTo>
                        <a:lnTo>
                          <a:pt x="5" y="156"/>
                        </a:lnTo>
                        <a:lnTo>
                          <a:pt x="4" y="156"/>
                        </a:lnTo>
                        <a:lnTo>
                          <a:pt x="3" y="156"/>
                        </a:lnTo>
                        <a:lnTo>
                          <a:pt x="3" y="155"/>
                        </a:lnTo>
                        <a:lnTo>
                          <a:pt x="2" y="155"/>
                        </a:lnTo>
                        <a:lnTo>
                          <a:pt x="2" y="154"/>
                        </a:lnTo>
                        <a:lnTo>
                          <a:pt x="2" y="153"/>
                        </a:lnTo>
                        <a:lnTo>
                          <a:pt x="4" y="152"/>
                        </a:lnTo>
                        <a:lnTo>
                          <a:pt x="4" y="151"/>
                        </a:lnTo>
                        <a:lnTo>
                          <a:pt x="5" y="150"/>
                        </a:lnTo>
                        <a:lnTo>
                          <a:pt x="6" y="150"/>
                        </a:lnTo>
                        <a:lnTo>
                          <a:pt x="7" y="149"/>
                        </a:lnTo>
                        <a:lnTo>
                          <a:pt x="8" y="148"/>
                        </a:lnTo>
                        <a:lnTo>
                          <a:pt x="8" y="147"/>
                        </a:lnTo>
                        <a:lnTo>
                          <a:pt x="8" y="146"/>
                        </a:lnTo>
                        <a:lnTo>
                          <a:pt x="9" y="145"/>
                        </a:lnTo>
                        <a:lnTo>
                          <a:pt x="10" y="145"/>
                        </a:lnTo>
                        <a:lnTo>
                          <a:pt x="10" y="144"/>
                        </a:lnTo>
                        <a:lnTo>
                          <a:pt x="10" y="145"/>
                        </a:lnTo>
                        <a:lnTo>
                          <a:pt x="10" y="144"/>
                        </a:lnTo>
                        <a:lnTo>
                          <a:pt x="11" y="144"/>
                        </a:lnTo>
                        <a:lnTo>
                          <a:pt x="11" y="143"/>
                        </a:lnTo>
                        <a:lnTo>
                          <a:pt x="12" y="142"/>
                        </a:lnTo>
                        <a:lnTo>
                          <a:pt x="12" y="141"/>
                        </a:lnTo>
                        <a:lnTo>
                          <a:pt x="13" y="140"/>
                        </a:lnTo>
                        <a:lnTo>
                          <a:pt x="13" y="139"/>
                        </a:lnTo>
                        <a:lnTo>
                          <a:pt x="13" y="138"/>
                        </a:lnTo>
                        <a:lnTo>
                          <a:pt x="12" y="138"/>
                        </a:lnTo>
                        <a:lnTo>
                          <a:pt x="12" y="137"/>
                        </a:lnTo>
                        <a:lnTo>
                          <a:pt x="11" y="136"/>
                        </a:lnTo>
                        <a:lnTo>
                          <a:pt x="11" y="133"/>
                        </a:lnTo>
                        <a:lnTo>
                          <a:pt x="11" y="132"/>
                        </a:lnTo>
                        <a:lnTo>
                          <a:pt x="12" y="132"/>
                        </a:lnTo>
                        <a:lnTo>
                          <a:pt x="12" y="131"/>
                        </a:lnTo>
                        <a:lnTo>
                          <a:pt x="12" y="130"/>
                        </a:lnTo>
                        <a:lnTo>
                          <a:pt x="11" y="129"/>
                        </a:lnTo>
                        <a:lnTo>
                          <a:pt x="11" y="128"/>
                        </a:lnTo>
                        <a:lnTo>
                          <a:pt x="11" y="127"/>
                        </a:lnTo>
                        <a:lnTo>
                          <a:pt x="10" y="126"/>
                        </a:lnTo>
                        <a:lnTo>
                          <a:pt x="11" y="126"/>
                        </a:lnTo>
                        <a:lnTo>
                          <a:pt x="11" y="125"/>
                        </a:lnTo>
                        <a:lnTo>
                          <a:pt x="12" y="125"/>
                        </a:lnTo>
                        <a:lnTo>
                          <a:pt x="13" y="125"/>
                        </a:lnTo>
                        <a:lnTo>
                          <a:pt x="14" y="125"/>
                        </a:lnTo>
                        <a:lnTo>
                          <a:pt x="14" y="124"/>
                        </a:lnTo>
                        <a:lnTo>
                          <a:pt x="15" y="124"/>
                        </a:lnTo>
                        <a:lnTo>
                          <a:pt x="15" y="123"/>
                        </a:lnTo>
                        <a:lnTo>
                          <a:pt x="15" y="120"/>
                        </a:lnTo>
                        <a:lnTo>
                          <a:pt x="14" y="120"/>
                        </a:lnTo>
                        <a:lnTo>
                          <a:pt x="13" y="120"/>
                        </a:lnTo>
                        <a:lnTo>
                          <a:pt x="11" y="119"/>
                        </a:lnTo>
                        <a:lnTo>
                          <a:pt x="11" y="118"/>
                        </a:lnTo>
                        <a:lnTo>
                          <a:pt x="11" y="117"/>
                        </a:lnTo>
                        <a:lnTo>
                          <a:pt x="11" y="116"/>
                        </a:lnTo>
                        <a:lnTo>
                          <a:pt x="11" y="115"/>
                        </a:lnTo>
                        <a:lnTo>
                          <a:pt x="12" y="115"/>
                        </a:lnTo>
                        <a:lnTo>
                          <a:pt x="13" y="115"/>
                        </a:lnTo>
                        <a:lnTo>
                          <a:pt x="14" y="115"/>
                        </a:lnTo>
                        <a:lnTo>
                          <a:pt x="15" y="115"/>
                        </a:lnTo>
                        <a:lnTo>
                          <a:pt x="16" y="115"/>
                        </a:lnTo>
                        <a:lnTo>
                          <a:pt x="17" y="114"/>
                        </a:lnTo>
                        <a:lnTo>
                          <a:pt x="17" y="113"/>
                        </a:lnTo>
                        <a:lnTo>
                          <a:pt x="17" y="112"/>
                        </a:lnTo>
                        <a:lnTo>
                          <a:pt x="16" y="112"/>
                        </a:lnTo>
                        <a:lnTo>
                          <a:pt x="16" y="111"/>
                        </a:lnTo>
                        <a:lnTo>
                          <a:pt x="15" y="111"/>
                        </a:lnTo>
                        <a:lnTo>
                          <a:pt x="14" y="110"/>
                        </a:lnTo>
                        <a:lnTo>
                          <a:pt x="14" y="109"/>
                        </a:lnTo>
                        <a:lnTo>
                          <a:pt x="13" y="109"/>
                        </a:lnTo>
                        <a:lnTo>
                          <a:pt x="13" y="108"/>
                        </a:lnTo>
                        <a:lnTo>
                          <a:pt x="13" y="107"/>
                        </a:lnTo>
                        <a:lnTo>
                          <a:pt x="12" y="107"/>
                        </a:lnTo>
                        <a:lnTo>
                          <a:pt x="11" y="106"/>
                        </a:lnTo>
                        <a:lnTo>
                          <a:pt x="11" y="105"/>
                        </a:lnTo>
                        <a:lnTo>
                          <a:pt x="11" y="104"/>
                        </a:lnTo>
                        <a:lnTo>
                          <a:pt x="10" y="103"/>
                        </a:lnTo>
                        <a:lnTo>
                          <a:pt x="10" y="102"/>
                        </a:lnTo>
                        <a:lnTo>
                          <a:pt x="11" y="99"/>
                        </a:lnTo>
                        <a:lnTo>
                          <a:pt x="12" y="98"/>
                        </a:lnTo>
                        <a:lnTo>
                          <a:pt x="12" y="97"/>
                        </a:lnTo>
                        <a:lnTo>
                          <a:pt x="11" y="97"/>
                        </a:lnTo>
                        <a:lnTo>
                          <a:pt x="10" y="97"/>
                        </a:lnTo>
                        <a:lnTo>
                          <a:pt x="9" y="97"/>
                        </a:lnTo>
                        <a:lnTo>
                          <a:pt x="8" y="96"/>
                        </a:lnTo>
                        <a:lnTo>
                          <a:pt x="7" y="95"/>
                        </a:lnTo>
                        <a:lnTo>
                          <a:pt x="5" y="94"/>
                        </a:lnTo>
                        <a:lnTo>
                          <a:pt x="5" y="93"/>
                        </a:lnTo>
                        <a:lnTo>
                          <a:pt x="5" y="92"/>
                        </a:lnTo>
                        <a:lnTo>
                          <a:pt x="6" y="91"/>
                        </a:lnTo>
                        <a:lnTo>
                          <a:pt x="7" y="91"/>
                        </a:lnTo>
                        <a:lnTo>
                          <a:pt x="8" y="91"/>
                        </a:lnTo>
                        <a:lnTo>
                          <a:pt x="7" y="91"/>
                        </a:lnTo>
                        <a:lnTo>
                          <a:pt x="8" y="91"/>
                        </a:lnTo>
                        <a:lnTo>
                          <a:pt x="9" y="91"/>
                        </a:lnTo>
                        <a:lnTo>
                          <a:pt x="11" y="92"/>
                        </a:lnTo>
                        <a:lnTo>
                          <a:pt x="11" y="93"/>
                        </a:lnTo>
                        <a:lnTo>
                          <a:pt x="12" y="93"/>
                        </a:lnTo>
                        <a:lnTo>
                          <a:pt x="13" y="92"/>
                        </a:lnTo>
                        <a:lnTo>
                          <a:pt x="14" y="91"/>
                        </a:lnTo>
                        <a:lnTo>
                          <a:pt x="15" y="91"/>
                        </a:lnTo>
                        <a:lnTo>
                          <a:pt x="17" y="91"/>
                        </a:lnTo>
                        <a:lnTo>
                          <a:pt x="18" y="90"/>
                        </a:lnTo>
                        <a:lnTo>
                          <a:pt x="19" y="89"/>
                        </a:lnTo>
                        <a:lnTo>
                          <a:pt x="20" y="89"/>
                        </a:lnTo>
                        <a:lnTo>
                          <a:pt x="20" y="88"/>
                        </a:lnTo>
                        <a:lnTo>
                          <a:pt x="20" y="87"/>
                        </a:lnTo>
                        <a:lnTo>
                          <a:pt x="19" y="87"/>
                        </a:lnTo>
                        <a:lnTo>
                          <a:pt x="19" y="86"/>
                        </a:lnTo>
                        <a:lnTo>
                          <a:pt x="18" y="86"/>
                        </a:lnTo>
                        <a:lnTo>
                          <a:pt x="17" y="86"/>
                        </a:lnTo>
                        <a:lnTo>
                          <a:pt x="17" y="85"/>
                        </a:lnTo>
                        <a:lnTo>
                          <a:pt x="16" y="85"/>
                        </a:lnTo>
                        <a:lnTo>
                          <a:pt x="15" y="84"/>
                        </a:lnTo>
                        <a:lnTo>
                          <a:pt x="15" y="83"/>
                        </a:lnTo>
                        <a:lnTo>
                          <a:pt x="15" y="82"/>
                        </a:lnTo>
                        <a:lnTo>
                          <a:pt x="16" y="80"/>
                        </a:lnTo>
                        <a:lnTo>
                          <a:pt x="17" y="79"/>
                        </a:lnTo>
                        <a:lnTo>
                          <a:pt x="17" y="78"/>
                        </a:lnTo>
                        <a:lnTo>
                          <a:pt x="18" y="77"/>
                        </a:lnTo>
                        <a:lnTo>
                          <a:pt x="18" y="76"/>
                        </a:lnTo>
                        <a:lnTo>
                          <a:pt x="19" y="75"/>
                        </a:lnTo>
                        <a:lnTo>
                          <a:pt x="20" y="75"/>
                        </a:lnTo>
                        <a:lnTo>
                          <a:pt x="20" y="74"/>
                        </a:lnTo>
                        <a:lnTo>
                          <a:pt x="21" y="74"/>
                        </a:lnTo>
                        <a:lnTo>
                          <a:pt x="22" y="74"/>
                        </a:lnTo>
                        <a:lnTo>
                          <a:pt x="23" y="73"/>
                        </a:lnTo>
                        <a:lnTo>
                          <a:pt x="23" y="72"/>
                        </a:lnTo>
                        <a:lnTo>
                          <a:pt x="23" y="70"/>
                        </a:lnTo>
                        <a:lnTo>
                          <a:pt x="24" y="69"/>
                        </a:lnTo>
                        <a:lnTo>
                          <a:pt x="24" y="68"/>
                        </a:lnTo>
                        <a:lnTo>
                          <a:pt x="23" y="67"/>
                        </a:lnTo>
                        <a:lnTo>
                          <a:pt x="23" y="66"/>
                        </a:lnTo>
                        <a:lnTo>
                          <a:pt x="23" y="65"/>
                        </a:lnTo>
                        <a:lnTo>
                          <a:pt x="23" y="63"/>
                        </a:lnTo>
                        <a:lnTo>
                          <a:pt x="24" y="62"/>
                        </a:lnTo>
                        <a:lnTo>
                          <a:pt x="25" y="62"/>
                        </a:lnTo>
                        <a:lnTo>
                          <a:pt x="26" y="61"/>
                        </a:lnTo>
                        <a:lnTo>
                          <a:pt x="25" y="60"/>
                        </a:lnTo>
                        <a:lnTo>
                          <a:pt x="25" y="59"/>
                        </a:lnTo>
                        <a:lnTo>
                          <a:pt x="25" y="57"/>
                        </a:lnTo>
                        <a:lnTo>
                          <a:pt x="24" y="57"/>
                        </a:lnTo>
                        <a:lnTo>
                          <a:pt x="24" y="56"/>
                        </a:lnTo>
                        <a:lnTo>
                          <a:pt x="24" y="55"/>
                        </a:lnTo>
                        <a:lnTo>
                          <a:pt x="25" y="55"/>
                        </a:lnTo>
                        <a:lnTo>
                          <a:pt x="25" y="54"/>
                        </a:lnTo>
                        <a:lnTo>
                          <a:pt x="27" y="53"/>
                        </a:lnTo>
                        <a:lnTo>
                          <a:pt x="27" y="52"/>
                        </a:lnTo>
                        <a:lnTo>
                          <a:pt x="28" y="51"/>
                        </a:lnTo>
                        <a:lnTo>
                          <a:pt x="28" y="50"/>
                        </a:lnTo>
                        <a:lnTo>
                          <a:pt x="29" y="50"/>
                        </a:lnTo>
                        <a:lnTo>
                          <a:pt x="29" y="49"/>
                        </a:lnTo>
                        <a:lnTo>
                          <a:pt x="30" y="48"/>
                        </a:lnTo>
                        <a:lnTo>
                          <a:pt x="31" y="48"/>
                        </a:lnTo>
                        <a:lnTo>
                          <a:pt x="31" y="47"/>
                        </a:lnTo>
                        <a:lnTo>
                          <a:pt x="32" y="47"/>
                        </a:lnTo>
                        <a:lnTo>
                          <a:pt x="33" y="46"/>
                        </a:lnTo>
                        <a:lnTo>
                          <a:pt x="33" y="45"/>
                        </a:lnTo>
                        <a:lnTo>
                          <a:pt x="34" y="45"/>
                        </a:lnTo>
                        <a:lnTo>
                          <a:pt x="35" y="45"/>
                        </a:lnTo>
                        <a:lnTo>
                          <a:pt x="35" y="44"/>
                        </a:lnTo>
                        <a:lnTo>
                          <a:pt x="36" y="44"/>
                        </a:lnTo>
                        <a:lnTo>
                          <a:pt x="36" y="43"/>
                        </a:lnTo>
                        <a:lnTo>
                          <a:pt x="36" y="42"/>
                        </a:lnTo>
                        <a:lnTo>
                          <a:pt x="35" y="42"/>
                        </a:lnTo>
                        <a:lnTo>
                          <a:pt x="35" y="41"/>
                        </a:lnTo>
                        <a:lnTo>
                          <a:pt x="36" y="40"/>
                        </a:lnTo>
                        <a:lnTo>
                          <a:pt x="37" y="39"/>
                        </a:lnTo>
                        <a:lnTo>
                          <a:pt x="38" y="39"/>
                        </a:lnTo>
                        <a:lnTo>
                          <a:pt x="39" y="39"/>
                        </a:lnTo>
                        <a:lnTo>
                          <a:pt x="40" y="39"/>
                        </a:lnTo>
                        <a:lnTo>
                          <a:pt x="42" y="36"/>
                        </a:lnTo>
                        <a:lnTo>
                          <a:pt x="43" y="35"/>
                        </a:lnTo>
                        <a:lnTo>
                          <a:pt x="45" y="34"/>
                        </a:lnTo>
                        <a:lnTo>
                          <a:pt x="46" y="33"/>
                        </a:lnTo>
                        <a:lnTo>
                          <a:pt x="46" y="32"/>
                        </a:lnTo>
                        <a:lnTo>
                          <a:pt x="46" y="31"/>
                        </a:lnTo>
                        <a:lnTo>
                          <a:pt x="46" y="30"/>
                        </a:lnTo>
                        <a:lnTo>
                          <a:pt x="46" y="29"/>
                        </a:lnTo>
                        <a:lnTo>
                          <a:pt x="46" y="28"/>
                        </a:lnTo>
                        <a:lnTo>
                          <a:pt x="46" y="27"/>
                        </a:lnTo>
                        <a:lnTo>
                          <a:pt x="46" y="26"/>
                        </a:lnTo>
                        <a:lnTo>
                          <a:pt x="45" y="25"/>
                        </a:lnTo>
                        <a:lnTo>
                          <a:pt x="45" y="24"/>
                        </a:lnTo>
                        <a:lnTo>
                          <a:pt x="45" y="23"/>
                        </a:lnTo>
                        <a:lnTo>
                          <a:pt x="46" y="23"/>
                        </a:lnTo>
                        <a:lnTo>
                          <a:pt x="46" y="22"/>
                        </a:lnTo>
                        <a:lnTo>
                          <a:pt x="46" y="21"/>
                        </a:lnTo>
                        <a:lnTo>
                          <a:pt x="46" y="20"/>
                        </a:lnTo>
                        <a:lnTo>
                          <a:pt x="46" y="19"/>
                        </a:lnTo>
                        <a:lnTo>
                          <a:pt x="45" y="17"/>
                        </a:lnTo>
                        <a:lnTo>
                          <a:pt x="46" y="17"/>
                        </a:lnTo>
                        <a:lnTo>
                          <a:pt x="46" y="16"/>
                        </a:lnTo>
                        <a:lnTo>
                          <a:pt x="46" y="15"/>
                        </a:lnTo>
                        <a:lnTo>
                          <a:pt x="46" y="14"/>
                        </a:lnTo>
                        <a:lnTo>
                          <a:pt x="47" y="14"/>
                        </a:lnTo>
                        <a:lnTo>
                          <a:pt x="48" y="14"/>
                        </a:lnTo>
                        <a:lnTo>
                          <a:pt x="49" y="14"/>
                        </a:lnTo>
                        <a:lnTo>
                          <a:pt x="50" y="15"/>
                        </a:lnTo>
                        <a:lnTo>
                          <a:pt x="51" y="16"/>
                        </a:lnTo>
                        <a:lnTo>
                          <a:pt x="52" y="15"/>
                        </a:lnTo>
                        <a:lnTo>
                          <a:pt x="52" y="14"/>
                        </a:lnTo>
                        <a:lnTo>
                          <a:pt x="53" y="14"/>
                        </a:lnTo>
                        <a:lnTo>
                          <a:pt x="53" y="13"/>
                        </a:lnTo>
                        <a:lnTo>
                          <a:pt x="54" y="12"/>
                        </a:lnTo>
                        <a:lnTo>
                          <a:pt x="54" y="11"/>
                        </a:lnTo>
                        <a:lnTo>
                          <a:pt x="54" y="10"/>
                        </a:lnTo>
                        <a:lnTo>
                          <a:pt x="57" y="10"/>
                        </a:lnTo>
                        <a:lnTo>
                          <a:pt x="58" y="9"/>
                        </a:lnTo>
                        <a:lnTo>
                          <a:pt x="60" y="9"/>
                        </a:lnTo>
                        <a:lnTo>
                          <a:pt x="62" y="9"/>
                        </a:lnTo>
                        <a:lnTo>
                          <a:pt x="63" y="9"/>
                        </a:lnTo>
                        <a:lnTo>
                          <a:pt x="63" y="8"/>
                        </a:lnTo>
                        <a:lnTo>
                          <a:pt x="62" y="8"/>
                        </a:lnTo>
                        <a:lnTo>
                          <a:pt x="61" y="8"/>
                        </a:lnTo>
                        <a:lnTo>
                          <a:pt x="61" y="7"/>
                        </a:lnTo>
                        <a:lnTo>
                          <a:pt x="62" y="7"/>
                        </a:lnTo>
                        <a:lnTo>
                          <a:pt x="63" y="7"/>
                        </a:lnTo>
                        <a:lnTo>
                          <a:pt x="63" y="6"/>
                        </a:lnTo>
                        <a:lnTo>
                          <a:pt x="64" y="4"/>
                        </a:lnTo>
                        <a:lnTo>
                          <a:pt x="65" y="4"/>
                        </a:lnTo>
                        <a:lnTo>
                          <a:pt x="67" y="4"/>
                        </a:lnTo>
                        <a:lnTo>
                          <a:pt x="68" y="4"/>
                        </a:lnTo>
                        <a:lnTo>
                          <a:pt x="69" y="4"/>
                        </a:lnTo>
                        <a:lnTo>
                          <a:pt x="69" y="3"/>
                        </a:lnTo>
                        <a:lnTo>
                          <a:pt x="70" y="3"/>
                        </a:lnTo>
                        <a:lnTo>
                          <a:pt x="72" y="1"/>
                        </a:lnTo>
                        <a:lnTo>
                          <a:pt x="73" y="0"/>
                        </a:lnTo>
                        <a:lnTo>
                          <a:pt x="75" y="4"/>
                        </a:lnTo>
                        <a:lnTo>
                          <a:pt x="84" y="15"/>
                        </a:lnTo>
                        <a:lnTo>
                          <a:pt x="92" y="25"/>
                        </a:lnTo>
                        <a:lnTo>
                          <a:pt x="104" y="39"/>
                        </a:lnTo>
                        <a:lnTo>
                          <a:pt x="104" y="40"/>
                        </a:lnTo>
                        <a:lnTo>
                          <a:pt x="105" y="40"/>
                        </a:lnTo>
                        <a:lnTo>
                          <a:pt x="105" y="41"/>
                        </a:lnTo>
                        <a:lnTo>
                          <a:pt x="107" y="41"/>
                        </a:lnTo>
                        <a:lnTo>
                          <a:pt x="119" y="43"/>
                        </a:lnTo>
                        <a:lnTo>
                          <a:pt x="128" y="45"/>
                        </a:lnTo>
                        <a:lnTo>
                          <a:pt x="137" y="46"/>
                        </a:lnTo>
                        <a:lnTo>
                          <a:pt x="150" y="49"/>
                        </a:lnTo>
                        <a:lnTo>
                          <a:pt x="152" y="49"/>
                        </a:lnTo>
                        <a:lnTo>
                          <a:pt x="153" y="49"/>
                        </a:lnTo>
                        <a:lnTo>
                          <a:pt x="155" y="48"/>
                        </a:lnTo>
                        <a:lnTo>
                          <a:pt x="157" y="48"/>
                        </a:lnTo>
                        <a:lnTo>
                          <a:pt x="157" y="47"/>
                        </a:lnTo>
                        <a:lnTo>
                          <a:pt x="162" y="44"/>
                        </a:lnTo>
                        <a:lnTo>
                          <a:pt x="166" y="41"/>
                        </a:lnTo>
                        <a:lnTo>
                          <a:pt x="166" y="40"/>
                        </a:lnTo>
                        <a:lnTo>
                          <a:pt x="173" y="39"/>
                        </a:lnTo>
                        <a:lnTo>
                          <a:pt x="184" y="35"/>
                        </a:lnTo>
                        <a:lnTo>
                          <a:pt x="196" y="31"/>
                        </a:lnTo>
                        <a:lnTo>
                          <a:pt x="212" y="26"/>
                        </a:lnTo>
                        <a:lnTo>
                          <a:pt x="225" y="22"/>
                        </a:lnTo>
                        <a:lnTo>
                          <a:pt x="235" y="33"/>
                        </a:lnTo>
                        <a:lnTo>
                          <a:pt x="246" y="47"/>
                        </a:lnTo>
                        <a:lnTo>
                          <a:pt x="254" y="57"/>
                        </a:lnTo>
                        <a:lnTo>
                          <a:pt x="260" y="64"/>
                        </a:lnTo>
                        <a:lnTo>
                          <a:pt x="261" y="65"/>
                        </a:lnTo>
                        <a:lnTo>
                          <a:pt x="261" y="66"/>
                        </a:lnTo>
                        <a:lnTo>
                          <a:pt x="262" y="67"/>
                        </a:lnTo>
                        <a:lnTo>
                          <a:pt x="263" y="68"/>
                        </a:lnTo>
                        <a:lnTo>
                          <a:pt x="264" y="69"/>
                        </a:lnTo>
                        <a:lnTo>
                          <a:pt x="265" y="69"/>
                        </a:lnTo>
                        <a:lnTo>
                          <a:pt x="266" y="69"/>
                        </a:lnTo>
                        <a:lnTo>
                          <a:pt x="267" y="70"/>
                        </a:lnTo>
                        <a:lnTo>
                          <a:pt x="270" y="71"/>
                        </a:lnTo>
                        <a:lnTo>
                          <a:pt x="271" y="71"/>
                        </a:lnTo>
                        <a:lnTo>
                          <a:pt x="272" y="72"/>
                        </a:lnTo>
                        <a:lnTo>
                          <a:pt x="278" y="74"/>
                        </a:lnTo>
                        <a:lnTo>
                          <a:pt x="285" y="76"/>
                        </a:lnTo>
                        <a:lnTo>
                          <a:pt x="293" y="78"/>
                        </a:lnTo>
                        <a:lnTo>
                          <a:pt x="303" y="81"/>
                        </a:lnTo>
                        <a:lnTo>
                          <a:pt x="312" y="84"/>
                        </a:lnTo>
                        <a:lnTo>
                          <a:pt x="319" y="86"/>
                        </a:lnTo>
                        <a:lnTo>
                          <a:pt x="319" y="91"/>
                        </a:lnTo>
                        <a:lnTo>
                          <a:pt x="318" y="95"/>
                        </a:lnTo>
                        <a:lnTo>
                          <a:pt x="318" y="97"/>
                        </a:lnTo>
                      </a:path>
                    </a:pathLst>
                  </a:custGeom>
                  <a:solidFill>
                    <a:srgbClr val="996633"/>
                  </a:solidFill>
                  <a:ln w="8001" cap="sq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59" name="Freeform 158">
                  <a:extLst>
                    <a:ext uri="{FF2B5EF4-FFF2-40B4-BE49-F238E27FC236}">
                      <a16:creationId xmlns:a16="http://schemas.microsoft.com/office/drawing/2014/main" id="{000E3877-FE26-4A35-9745-868C6D176F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029200" y="3675063"/>
                  <a:ext cx="436563" cy="476250"/>
                </a:xfrm>
                <a:custGeom>
                  <a:avLst/>
                  <a:gdLst>
                    <a:gd name="T0" fmla="*/ 1 w 275"/>
                    <a:gd name="T1" fmla="*/ 138 h 300"/>
                    <a:gd name="T2" fmla="*/ 14 w 275"/>
                    <a:gd name="T3" fmla="*/ 116 h 300"/>
                    <a:gd name="T4" fmla="*/ 52 w 275"/>
                    <a:gd name="T5" fmla="*/ 74 h 300"/>
                    <a:gd name="T6" fmla="*/ 72 w 275"/>
                    <a:gd name="T7" fmla="*/ 52 h 300"/>
                    <a:gd name="T8" fmla="*/ 86 w 275"/>
                    <a:gd name="T9" fmla="*/ 39 h 300"/>
                    <a:gd name="T10" fmla="*/ 96 w 275"/>
                    <a:gd name="T11" fmla="*/ 34 h 300"/>
                    <a:gd name="T12" fmla="*/ 102 w 275"/>
                    <a:gd name="T13" fmla="*/ 28 h 300"/>
                    <a:gd name="T14" fmla="*/ 110 w 275"/>
                    <a:gd name="T15" fmla="*/ 21 h 300"/>
                    <a:gd name="T16" fmla="*/ 116 w 275"/>
                    <a:gd name="T17" fmla="*/ 16 h 300"/>
                    <a:gd name="T18" fmla="*/ 125 w 275"/>
                    <a:gd name="T19" fmla="*/ 12 h 300"/>
                    <a:gd name="T20" fmla="*/ 135 w 275"/>
                    <a:gd name="T21" fmla="*/ 6 h 300"/>
                    <a:gd name="T22" fmla="*/ 141 w 275"/>
                    <a:gd name="T23" fmla="*/ 4 h 300"/>
                    <a:gd name="T24" fmla="*/ 150 w 275"/>
                    <a:gd name="T25" fmla="*/ 6 h 300"/>
                    <a:gd name="T26" fmla="*/ 157 w 275"/>
                    <a:gd name="T27" fmla="*/ 13 h 300"/>
                    <a:gd name="T28" fmla="*/ 165 w 275"/>
                    <a:gd name="T29" fmla="*/ 17 h 300"/>
                    <a:gd name="T30" fmla="*/ 171 w 275"/>
                    <a:gd name="T31" fmla="*/ 16 h 300"/>
                    <a:gd name="T32" fmla="*/ 178 w 275"/>
                    <a:gd name="T33" fmla="*/ 18 h 300"/>
                    <a:gd name="T34" fmla="*/ 185 w 275"/>
                    <a:gd name="T35" fmla="*/ 22 h 300"/>
                    <a:gd name="T36" fmla="*/ 193 w 275"/>
                    <a:gd name="T37" fmla="*/ 28 h 300"/>
                    <a:gd name="T38" fmla="*/ 197 w 275"/>
                    <a:gd name="T39" fmla="*/ 29 h 300"/>
                    <a:gd name="T40" fmla="*/ 203 w 275"/>
                    <a:gd name="T41" fmla="*/ 35 h 300"/>
                    <a:gd name="T42" fmla="*/ 212 w 275"/>
                    <a:gd name="T43" fmla="*/ 29 h 300"/>
                    <a:gd name="T44" fmla="*/ 217 w 275"/>
                    <a:gd name="T45" fmla="*/ 37 h 300"/>
                    <a:gd name="T46" fmla="*/ 233 w 275"/>
                    <a:gd name="T47" fmla="*/ 33 h 300"/>
                    <a:gd name="T48" fmla="*/ 229 w 275"/>
                    <a:gd name="T49" fmla="*/ 74 h 300"/>
                    <a:gd name="T50" fmla="*/ 232 w 275"/>
                    <a:gd name="T51" fmla="*/ 85 h 300"/>
                    <a:gd name="T52" fmla="*/ 236 w 275"/>
                    <a:gd name="T53" fmla="*/ 97 h 300"/>
                    <a:gd name="T54" fmla="*/ 238 w 275"/>
                    <a:gd name="T55" fmla="*/ 108 h 300"/>
                    <a:gd name="T56" fmla="*/ 238 w 275"/>
                    <a:gd name="T57" fmla="*/ 120 h 300"/>
                    <a:gd name="T58" fmla="*/ 240 w 275"/>
                    <a:gd name="T59" fmla="*/ 130 h 300"/>
                    <a:gd name="T60" fmla="*/ 242 w 275"/>
                    <a:gd name="T61" fmla="*/ 141 h 300"/>
                    <a:gd name="T62" fmla="*/ 256 w 275"/>
                    <a:gd name="T63" fmla="*/ 162 h 300"/>
                    <a:gd name="T64" fmla="*/ 263 w 275"/>
                    <a:gd name="T65" fmla="*/ 173 h 300"/>
                    <a:gd name="T66" fmla="*/ 266 w 275"/>
                    <a:gd name="T67" fmla="*/ 185 h 300"/>
                    <a:gd name="T68" fmla="*/ 270 w 275"/>
                    <a:gd name="T69" fmla="*/ 193 h 300"/>
                    <a:gd name="T70" fmla="*/ 273 w 275"/>
                    <a:gd name="T71" fmla="*/ 202 h 300"/>
                    <a:gd name="T72" fmla="*/ 71 w 275"/>
                    <a:gd name="T73" fmla="*/ 292 h 300"/>
                    <a:gd name="T74" fmla="*/ 75 w 275"/>
                    <a:gd name="T75" fmla="*/ 288 h 300"/>
                    <a:gd name="T76" fmla="*/ 77 w 275"/>
                    <a:gd name="T77" fmla="*/ 282 h 300"/>
                    <a:gd name="T78" fmla="*/ 75 w 275"/>
                    <a:gd name="T79" fmla="*/ 275 h 300"/>
                    <a:gd name="T80" fmla="*/ 74 w 275"/>
                    <a:gd name="T81" fmla="*/ 268 h 300"/>
                    <a:gd name="T82" fmla="*/ 72 w 275"/>
                    <a:gd name="T83" fmla="*/ 262 h 300"/>
                    <a:gd name="T84" fmla="*/ 71 w 275"/>
                    <a:gd name="T85" fmla="*/ 252 h 300"/>
                    <a:gd name="T86" fmla="*/ 70 w 275"/>
                    <a:gd name="T87" fmla="*/ 245 h 300"/>
                    <a:gd name="T88" fmla="*/ 69 w 275"/>
                    <a:gd name="T89" fmla="*/ 238 h 300"/>
                    <a:gd name="T90" fmla="*/ 70 w 275"/>
                    <a:gd name="T91" fmla="*/ 230 h 300"/>
                    <a:gd name="T92" fmla="*/ 66 w 275"/>
                    <a:gd name="T93" fmla="*/ 224 h 300"/>
                    <a:gd name="T94" fmla="*/ 67 w 275"/>
                    <a:gd name="T95" fmla="*/ 216 h 300"/>
                    <a:gd name="T96" fmla="*/ 65 w 275"/>
                    <a:gd name="T97" fmla="*/ 209 h 300"/>
                    <a:gd name="T98" fmla="*/ 63 w 275"/>
                    <a:gd name="T99" fmla="*/ 202 h 300"/>
                    <a:gd name="T100" fmla="*/ 57 w 275"/>
                    <a:gd name="T101" fmla="*/ 198 h 300"/>
                    <a:gd name="T102" fmla="*/ 54 w 275"/>
                    <a:gd name="T103" fmla="*/ 191 h 300"/>
                    <a:gd name="T104" fmla="*/ 47 w 275"/>
                    <a:gd name="T105" fmla="*/ 185 h 300"/>
                    <a:gd name="T106" fmla="*/ 42 w 275"/>
                    <a:gd name="T107" fmla="*/ 177 h 300"/>
                    <a:gd name="T108" fmla="*/ 37 w 275"/>
                    <a:gd name="T109" fmla="*/ 172 h 300"/>
                    <a:gd name="T110" fmla="*/ 29 w 275"/>
                    <a:gd name="T111" fmla="*/ 167 h 300"/>
                    <a:gd name="T112" fmla="*/ 21 w 275"/>
                    <a:gd name="T113" fmla="*/ 161 h 300"/>
                    <a:gd name="T114" fmla="*/ 17 w 275"/>
                    <a:gd name="T115" fmla="*/ 153 h 300"/>
                    <a:gd name="T116" fmla="*/ 9 w 275"/>
                    <a:gd name="T117" fmla="*/ 150 h 300"/>
                    <a:gd name="T118" fmla="*/ 5 w 275"/>
                    <a:gd name="T119" fmla="*/ 145 h 300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275"/>
                    <a:gd name="T181" fmla="*/ 0 h 300"/>
                    <a:gd name="T182" fmla="*/ 275 w 275"/>
                    <a:gd name="T183" fmla="*/ 300 h 300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275" h="300">
                      <a:moveTo>
                        <a:pt x="4" y="144"/>
                      </a:moveTo>
                      <a:lnTo>
                        <a:pt x="4" y="143"/>
                      </a:lnTo>
                      <a:lnTo>
                        <a:pt x="3" y="143"/>
                      </a:lnTo>
                      <a:lnTo>
                        <a:pt x="3" y="142"/>
                      </a:lnTo>
                      <a:lnTo>
                        <a:pt x="3" y="141"/>
                      </a:lnTo>
                      <a:lnTo>
                        <a:pt x="3" y="142"/>
                      </a:lnTo>
                      <a:lnTo>
                        <a:pt x="3" y="141"/>
                      </a:lnTo>
                      <a:lnTo>
                        <a:pt x="3" y="140"/>
                      </a:lnTo>
                      <a:lnTo>
                        <a:pt x="2" y="140"/>
                      </a:lnTo>
                      <a:lnTo>
                        <a:pt x="2" y="139"/>
                      </a:lnTo>
                      <a:lnTo>
                        <a:pt x="1" y="139"/>
                      </a:lnTo>
                      <a:lnTo>
                        <a:pt x="2" y="138"/>
                      </a:lnTo>
                      <a:lnTo>
                        <a:pt x="1" y="138"/>
                      </a:lnTo>
                      <a:lnTo>
                        <a:pt x="1" y="137"/>
                      </a:lnTo>
                      <a:lnTo>
                        <a:pt x="0" y="136"/>
                      </a:lnTo>
                      <a:lnTo>
                        <a:pt x="1" y="136"/>
                      </a:lnTo>
                      <a:lnTo>
                        <a:pt x="1" y="135"/>
                      </a:lnTo>
                      <a:lnTo>
                        <a:pt x="0" y="135"/>
                      </a:lnTo>
                      <a:lnTo>
                        <a:pt x="0" y="134"/>
                      </a:lnTo>
                      <a:lnTo>
                        <a:pt x="1" y="134"/>
                      </a:lnTo>
                      <a:lnTo>
                        <a:pt x="1" y="133"/>
                      </a:lnTo>
                      <a:lnTo>
                        <a:pt x="3" y="129"/>
                      </a:lnTo>
                      <a:lnTo>
                        <a:pt x="4" y="129"/>
                      </a:lnTo>
                      <a:lnTo>
                        <a:pt x="4" y="128"/>
                      </a:lnTo>
                      <a:lnTo>
                        <a:pt x="7" y="126"/>
                      </a:lnTo>
                      <a:lnTo>
                        <a:pt x="10" y="122"/>
                      </a:lnTo>
                      <a:lnTo>
                        <a:pt x="14" y="117"/>
                      </a:lnTo>
                      <a:lnTo>
                        <a:pt x="14" y="116"/>
                      </a:lnTo>
                      <a:lnTo>
                        <a:pt x="15" y="116"/>
                      </a:lnTo>
                      <a:lnTo>
                        <a:pt x="16" y="115"/>
                      </a:lnTo>
                      <a:lnTo>
                        <a:pt x="35" y="93"/>
                      </a:lnTo>
                      <a:lnTo>
                        <a:pt x="36" y="93"/>
                      </a:lnTo>
                      <a:lnTo>
                        <a:pt x="37" y="92"/>
                      </a:lnTo>
                      <a:lnTo>
                        <a:pt x="37" y="91"/>
                      </a:lnTo>
                      <a:lnTo>
                        <a:pt x="39" y="89"/>
                      </a:lnTo>
                      <a:lnTo>
                        <a:pt x="41" y="87"/>
                      </a:lnTo>
                      <a:lnTo>
                        <a:pt x="48" y="80"/>
                      </a:lnTo>
                      <a:lnTo>
                        <a:pt x="50" y="75"/>
                      </a:lnTo>
                      <a:lnTo>
                        <a:pt x="51" y="75"/>
                      </a:lnTo>
                      <a:lnTo>
                        <a:pt x="52" y="74"/>
                      </a:lnTo>
                      <a:lnTo>
                        <a:pt x="53" y="74"/>
                      </a:lnTo>
                      <a:lnTo>
                        <a:pt x="55" y="71"/>
                      </a:lnTo>
                      <a:lnTo>
                        <a:pt x="55" y="70"/>
                      </a:lnTo>
                      <a:lnTo>
                        <a:pt x="57" y="69"/>
                      </a:lnTo>
                      <a:lnTo>
                        <a:pt x="57" y="68"/>
                      </a:lnTo>
                      <a:lnTo>
                        <a:pt x="59" y="67"/>
                      </a:lnTo>
                      <a:lnTo>
                        <a:pt x="59" y="66"/>
                      </a:lnTo>
                      <a:lnTo>
                        <a:pt x="64" y="61"/>
                      </a:lnTo>
                      <a:lnTo>
                        <a:pt x="66" y="59"/>
                      </a:lnTo>
                      <a:lnTo>
                        <a:pt x="66" y="58"/>
                      </a:lnTo>
                      <a:lnTo>
                        <a:pt x="70" y="54"/>
                      </a:lnTo>
                      <a:lnTo>
                        <a:pt x="70" y="53"/>
                      </a:lnTo>
                      <a:lnTo>
                        <a:pt x="72" y="52"/>
                      </a:lnTo>
                      <a:lnTo>
                        <a:pt x="72" y="51"/>
                      </a:lnTo>
                      <a:lnTo>
                        <a:pt x="74" y="49"/>
                      </a:lnTo>
                      <a:lnTo>
                        <a:pt x="76" y="46"/>
                      </a:lnTo>
                      <a:lnTo>
                        <a:pt x="80" y="41"/>
                      </a:lnTo>
                      <a:lnTo>
                        <a:pt x="81" y="42"/>
                      </a:lnTo>
                      <a:lnTo>
                        <a:pt x="82" y="41"/>
                      </a:lnTo>
                      <a:lnTo>
                        <a:pt x="83" y="41"/>
                      </a:lnTo>
                      <a:lnTo>
                        <a:pt x="84" y="41"/>
                      </a:lnTo>
                      <a:lnTo>
                        <a:pt x="84" y="40"/>
                      </a:lnTo>
                      <a:lnTo>
                        <a:pt x="84" y="39"/>
                      </a:lnTo>
                      <a:lnTo>
                        <a:pt x="85" y="39"/>
                      </a:lnTo>
                      <a:lnTo>
                        <a:pt x="86" y="39"/>
                      </a:lnTo>
                      <a:lnTo>
                        <a:pt x="86" y="38"/>
                      </a:lnTo>
                      <a:lnTo>
                        <a:pt x="87" y="38"/>
                      </a:lnTo>
                      <a:lnTo>
                        <a:pt x="87" y="37"/>
                      </a:lnTo>
                      <a:lnTo>
                        <a:pt x="88" y="37"/>
                      </a:lnTo>
                      <a:lnTo>
                        <a:pt x="90" y="36"/>
                      </a:lnTo>
                      <a:lnTo>
                        <a:pt x="90" y="37"/>
                      </a:lnTo>
                      <a:lnTo>
                        <a:pt x="91" y="37"/>
                      </a:lnTo>
                      <a:lnTo>
                        <a:pt x="92" y="36"/>
                      </a:lnTo>
                      <a:lnTo>
                        <a:pt x="93" y="36"/>
                      </a:lnTo>
                      <a:lnTo>
                        <a:pt x="94" y="36"/>
                      </a:lnTo>
                      <a:lnTo>
                        <a:pt x="95" y="36"/>
                      </a:lnTo>
                      <a:lnTo>
                        <a:pt x="95" y="35"/>
                      </a:lnTo>
                      <a:lnTo>
                        <a:pt x="96" y="35"/>
                      </a:lnTo>
                      <a:lnTo>
                        <a:pt x="96" y="34"/>
                      </a:lnTo>
                      <a:lnTo>
                        <a:pt x="96" y="33"/>
                      </a:lnTo>
                      <a:lnTo>
                        <a:pt x="97" y="32"/>
                      </a:lnTo>
                      <a:lnTo>
                        <a:pt x="98" y="32"/>
                      </a:lnTo>
                      <a:lnTo>
                        <a:pt x="98" y="31"/>
                      </a:lnTo>
                      <a:lnTo>
                        <a:pt x="99" y="30"/>
                      </a:lnTo>
                      <a:lnTo>
                        <a:pt x="99" y="31"/>
                      </a:lnTo>
                      <a:lnTo>
                        <a:pt x="100" y="31"/>
                      </a:lnTo>
                      <a:lnTo>
                        <a:pt x="100" y="30"/>
                      </a:lnTo>
                      <a:lnTo>
                        <a:pt x="100" y="29"/>
                      </a:lnTo>
                      <a:lnTo>
                        <a:pt x="101" y="29"/>
                      </a:lnTo>
                      <a:lnTo>
                        <a:pt x="102" y="29"/>
                      </a:lnTo>
                      <a:lnTo>
                        <a:pt x="102" y="28"/>
                      </a:lnTo>
                      <a:lnTo>
                        <a:pt x="101" y="28"/>
                      </a:lnTo>
                      <a:lnTo>
                        <a:pt x="102" y="28"/>
                      </a:lnTo>
                      <a:lnTo>
                        <a:pt x="102" y="27"/>
                      </a:lnTo>
                      <a:lnTo>
                        <a:pt x="103" y="27"/>
                      </a:lnTo>
                      <a:lnTo>
                        <a:pt x="103" y="26"/>
                      </a:lnTo>
                      <a:lnTo>
                        <a:pt x="104" y="25"/>
                      </a:lnTo>
                      <a:lnTo>
                        <a:pt x="105" y="25"/>
                      </a:lnTo>
                      <a:lnTo>
                        <a:pt x="105" y="24"/>
                      </a:lnTo>
                      <a:lnTo>
                        <a:pt x="106" y="24"/>
                      </a:lnTo>
                      <a:lnTo>
                        <a:pt x="106" y="23"/>
                      </a:lnTo>
                      <a:lnTo>
                        <a:pt x="107" y="23"/>
                      </a:lnTo>
                      <a:lnTo>
                        <a:pt x="107" y="21"/>
                      </a:lnTo>
                      <a:lnTo>
                        <a:pt x="108" y="21"/>
                      </a:lnTo>
                      <a:lnTo>
                        <a:pt x="109" y="20"/>
                      </a:lnTo>
                      <a:lnTo>
                        <a:pt x="110" y="21"/>
                      </a:lnTo>
                      <a:lnTo>
                        <a:pt x="110" y="20"/>
                      </a:lnTo>
                      <a:lnTo>
                        <a:pt x="111" y="19"/>
                      </a:lnTo>
                      <a:lnTo>
                        <a:pt x="112" y="19"/>
                      </a:lnTo>
                      <a:lnTo>
                        <a:pt x="112" y="18"/>
                      </a:lnTo>
                      <a:lnTo>
                        <a:pt x="113" y="18"/>
                      </a:lnTo>
                      <a:lnTo>
                        <a:pt x="113" y="19"/>
                      </a:lnTo>
                      <a:lnTo>
                        <a:pt x="113" y="18"/>
                      </a:lnTo>
                      <a:lnTo>
                        <a:pt x="113" y="17"/>
                      </a:lnTo>
                      <a:lnTo>
                        <a:pt x="113" y="16"/>
                      </a:lnTo>
                      <a:lnTo>
                        <a:pt x="114" y="16"/>
                      </a:lnTo>
                      <a:lnTo>
                        <a:pt x="114" y="15"/>
                      </a:lnTo>
                      <a:lnTo>
                        <a:pt x="115" y="15"/>
                      </a:lnTo>
                      <a:lnTo>
                        <a:pt x="115" y="16"/>
                      </a:lnTo>
                      <a:lnTo>
                        <a:pt x="116" y="16"/>
                      </a:lnTo>
                      <a:lnTo>
                        <a:pt x="117" y="15"/>
                      </a:lnTo>
                      <a:lnTo>
                        <a:pt x="118" y="15"/>
                      </a:lnTo>
                      <a:lnTo>
                        <a:pt x="118" y="14"/>
                      </a:lnTo>
                      <a:lnTo>
                        <a:pt x="119" y="13"/>
                      </a:lnTo>
                      <a:lnTo>
                        <a:pt x="120" y="13"/>
                      </a:lnTo>
                      <a:lnTo>
                        <a:pt x="121" y="12"/>
                      </a:lnTo>
                      <a:lnTo>
                        <a:pt x="121" y="11"/>
                      </a:lnTo>
                      <a:lnTo>
                        <a:pt x="122" y="11"/>
                      </a:lnTo>
                      <a:lnTo>
                        <a:pt x="122" y="12"/>
                      </a:lnTo>
                      <a:lnTo>
                        <a:pt x="123" y="12"/>
                      </a:lnTo>
                      <a:lnTo>
                        <a:pt x="124" y="12"/>
                      </a:lnTo>
                      <a:lnTo>
                        <a:pt x="124" y="11"/>
                      </a:lnTo>
                      <a:lnTo>
                        <a:pt x="125" y="11"/>
                      </a:lnTo>
                      <a:lnTo>
                        <a:pt x="125" y="12"/>
                      </a:lnTo>
                      <a:lnTo>
                        <a:pt x="126" y="11"/>
                      </a:lnTo>
                      <a:lnTo>
                        <a:pt x="127" y="11"/>
                      </a:lnTo>
                      <a:lnTo>
                        <a:pt x="128" y="11"/>
                      </a:lnTo>
                      <a:lnTo>
                        <a:pt x="128" y="10"/>
                      </a:lnTo>
                      <a:lnTo>
                        <a:pt x="128" y="9"/>
                      </a:lnTo>
                      <a:lnTo>
                        <a:pt x="128" y="8"/>
                      </a:lnTo>
                      <a:lnTo>
                        <a:pt x="129" y="8"/>
                      </a:lnTo>
                      <a:lnTo>
                        <a:pt x="130" y="8"/>
                      </a:lnTo>
                      <a:lnTo>
                        <a:pt x="130" y="9"/>
                      </a:lnTo>
                      <a:lnTo>
                        <a:pt x="131" y="9"/>
                      </a:lnTo>
                      <a:lnTo>
                        <a:pt x="132" y="8"/>
                      </a:lnTo>
                      <a:lnTo>
                        <a:pt x="133" y="7"/>
                      </a:lnTo>
                      <a:lnTo>
                        <a:pt x="134" y="7"/>
                      </a:lnTo>
                      <a:lnTo>
                        <a:pt x="135" y="6"/>
                      </a:lnTo>
                      <a:lnTo>
                        <a:pt x="136" y="6"/>
                      </a:lnTo>
                      <a:lnTo>
                        <a:pt x="136" y="5"/>
                      </a:lnTo>
                      <a:lnTo>
                        <a:pt x="136" y="4"/>
                      </a:lnTo>
                      <a:lnTo>
                        <a:pt x="137" y="2"/>
                      </a:lnTo>
                      <a:lnTo>
                        <a:pt x="137" y="1"/>
                      </a:lnTo>
                      <a:lnTo>
                        <a:pt x="137" y="0"/>
                      </a:lnTo>
                      <a:lnTo>
                        <a:pt x="138" y="1"/>
                      </a:lnTo>
                      <a:lnTo>
                        <a:pt x="139" y="0"/>
                      </a:lnTo>
                      <a:lnTo>
                        <a:pt x="140" y="0"/>
                      </a:lnTo>
                      <a:lnTo>
                        <a:pt x="140" y="1"/>
                      </a:lnTo>
                      <a:lnTo>
                        <a:pt x="141" y="2"/>
                      </a:lnTo>
                      <a:lnTo>
                        <a:pt x="142" y="2"/>
                      </a:lnTo>
                      <a:lnTo>
                        <a:pt x="141" y="3"/>
                      </a:lnTo>
                      <a:lnTo>
                        <a:pt x="141" y="4"/>
                      </a:lnTo>
                      <a:lnTo>
                        <a:pt x="141" y="5"/>
                      </a:lnTo>
                      <a:lnTo>
                        <a:pt x="142" y="5"/>
                      </a:lnTo>
                      <a:lnTo>
                        <a:pt x="142" y="4"/>
                      </a:lnTo>
                      <a:lnTo>
                        <a:pt x="143" y="4"/>
                      </a:lnTo>
                      <a:lnTo>
                        <a:pt x="143" y="3"/>
                      </a:lnTo>
                      <a:lnTo>
                        <a:pt x="144" y="3"/>
                      </a:lnTo>
                      <a:lnTo>
                        <a:pt x="145" y="3"/>
                      </a:lnTo>
                      <a:lnTo>
                        <a:pt x="147" y="3"/>
                      </a:lnTo>
                      <a:lnTo>
                        <a:pt x="148" y="3"/>
                      </a:lnTo>
                      <a:lnTo>
                        <a:pt x="148" y="4"/>
                      </a:lnTo>
                      <a:lnTo>
                        <a:pt x="149" y="4"/>
                      </a:lnTo>
                      <a:lnTo>
                        <a:pt x="149" y="5"/>
                      </a:lnTo>
                      <a:lnTo>
                        <a:pt x="150" y="6"/>
                      </a:lnTo>
                      <a:lnTo>
                        <a:pt x="151" y="7"/>
                      </a:lnTo>
                      <a:lnTo>
                        <a:pt x="152" y="7"/>
                      </a:lnTo>
                      <a:lnTo>
                        <a:pt x="152" y="8"/>
                      </a:lnTo>
                      <a:lnTo>
                        <a:pt x="152" y="9"/>
                      </a:lnTo>
                      <a:lnTo>
                        <a:pt x="153" y="10"/>
                      </a:lnTo>
                      <a:lnTo>
                        <a:pt x="154" y="10"/>
                      </a:lnTo>
                      <a:lnTo>
                        <a:pt x="155" y="10"/>
                      </a:lnTo>
                      <a:lnTo>
                        <a:pt x="155" y="11"/>
                      </a:lnTo>
                      <a:lnTo>
                        <a:pt x="155" y="12"/>
                      </a:lnTo>
                      <a:lnTo>
                        <a:pt x="156" y="12"/>
                      </a:lnTo>
                      <a:lnTo>
                        <a:pt x="156" y="13"/>
                      </a:lnTo>
                      <a:lnTo>
                        <a:pt x="157" y="13"/>
                      </a:lnTo>
                      <a:lnTo>
                        <a:pt x="158" y="14"/>
                      </a:lnTo>
                      <a:lnTo>
                        <a:pt x="158" y="15"/>
                      </a:lnTo>
                      <a:lnTo>
                        <a:pt x="159" y="15"/>
                      </a:lnTo>
                      <a:lnTo>
                        <a:pt x="159" y="16"/>
                      </a:lnTo>
                      <a:lnTo>
                        <a:pt x="160" y="16"/>
                      </a:lnTo>
                      <a:lnTo>
                        <a:pt x="161" y="16"/>
                      </a:lnTo>
                      <a:lnTo>
                        <a:pt x="162" y="16"/>
                      </a:lnTo>
                      <a:lnTo>
                        <a:pt x="163" y="16"/>
                      </a:lnTo>
                      <a:lnTo>
                        <a:pt x="163" y="17"/>
                      </a:lnTo>
                      <a:lnTo>
                        <a:pt x="164" y="17"/>
                      </a:lnTo>
                      <a:lnTo>
                        <a:pt x="164" y="16"/>
                      </a:lnTo>
                      <a:lnTo>
                        <a:pt x="164" y="15"/>
                      </a:lnTo>
                      <a:lnTo>
                        <a:pt x="165" y="15"/>
                      </a:lnTo>
                      <a:lnTo>
                        <a:pt x="165" y="16"/>
                      </a:lnTo>
                      <a:lnTo>
                        <a:pt x="165" y="17"/>
                      </a:lnTo>
                      <a:lnTo>
                        <a:pt x="166" y="17"/>
                      </a:lnTo>
                      <a:lnTo>
                        <a:pt x="167" y="17"/>
                      </a:lnTo>
                      <a:lnTo>
                        <a:pt x="168" y="17"/>
                      </a:lnTo>
                      <a:lnTo>
                        <a:pt x="169" y="17"/>
                      </a:lnTo>
                      <a:lnTo>
                        <a:pt x="170" y="17"/>
                      </a:lnTo>
                      <a:lnTo>
                        <a:pt x="171" y="17"/>
                      </a:lnTo>
                      <a:lnTo>
                        <a:pt x="171" y="18"/>
                      </a:lnTo>
                      <a:lnTo>
                        <a:pt x="171" y="17"/>
                      </a:lnTo>
                      <a:lnTo>
                        <a:pt x="171" y="16"/>
                      </a:lnTo>
                      <a:lnTo>
                        <a:pt x="172" y="16"/>
                      </a:lnTo>
                      <a:lnTo>
                        <a:pt x="172" y="17"/>
                      </a:lnTo>
                      <a:lnTo>
                        <a:pt x="173" y="17"/>
                      </a:lnTo>
                      <a:lnTo>
                        <a:pt x="174" y="17"/>
                      </a:lnTo>
                      <a:lnTo>
                        <a:pt x="175" y="17"/>
                      </a:lnTo>
                      <a:lnTo>
                        <a:pt x="176" y="17"/>
                      </a:lnTo>
                      <a:lnTo>
                        <a:pt x="177" y="17"/>
                      </a:lnTo>
                      <a:lnTo>
                        <a:pt x="178" y="18"/>
                      </a:lnTo>
                      <a:lnTo>
                        <a:pt x="178" y="19"/>
                      </a:lnTo>
                      <a:lnTo>
                        <a:pt x="180" y="20"/>
                      </a:lnTo>
                      <a:lnTo>
                        <a:pt x="180" y="19"/>
                      </a:lnTo>
                      <a:lnTo>
                        <a:pt x="181" y="19"/>
                      </a:lnTo>
                      <a:lnTo>
                        <a:pt x="182" y="19"/>
                      </a:lnTo>
                      <a:lnTo>
                        <a:pt x="182" y="18"/>
                      </a:lnTo>
                      <a:lnTo>
                        <a:pt x="182" y="17"/>
                      </a:lnTo>
                      <a:lnTo>
                        <a:pt x="183" y="17"/>
                      </a:lnTo>
                      <a:lnTo>
                        <a:pt x="184" y="17"/>
                      </a:lnTo>
                      <a:lnTo>
                        <a:pt x="185" y="18"/>
                      </a:lnTo>
                      <a:lnTo>
                        <a:pt x="185" y="19"/>
                      </a:lnTo>
                      <a:lnTo>
                        <a:pt x="186" y="20"/>
                      </a:lnTo>
                      <a:lnTo>
                        <a:pt x="185" y="21"/>
                      </a:lnTo>
                      <a:lnTo>
                        <a:pt x="185" y="22"/>
                      </a:lnTo>
                      <a:lnTo>
                        <a:pt x="185" y="23"/>
                      </a:lnTo>
                      <a:lnTo>
                        <a:pt x="186" y="23"/>
                      </a:lnTo>
                      <a:lnTo>
                        <a:pt x="187" y="23"/>
                      </a:lnTo>
                      <a:lnTo>
                        <a:pt x="188" y="23"/>
                      </a:lnTo>
                      <a:lnTo>
                        <a:pt x="188" y="24"/>
                      </a:lnTo>
                      <a:lnTo>
                        <a:pt x="188" y="25"/>
                      </a:lnTo>
                      <a:lnTo>
                        <a:pt x="188" y="26"/>
                      </a:lnTo>
                      <a:lnTo>
                        <a:pt x="188" y="27"/>
                      </a:lnTo>
                      <a:lnTo>
                        <a:pt x="191" y="27"/>
                      </a:lnTo>
                      <a:lnTo>
                        <a:pt x="192" y="27"/>
                      </a:lnTo>
                      <a:lnTo>
                        <a:pt x="193" y="27"/>
                      </a:lnTo>
                      <a:lnTo>
                        <a:pt x="193" y="28"/>
                      </a:lnTo>
                      <a:lnTo>
                        <a:pt x="192" y="28"/>
                      </a:lnTo>
                      <a:lnTo>
                        <a:pt x="192" y="29"/>
                      </a:lnTo>
                      <a:lnTo>
                        <a:pt x="194" y="29"/>
                      </a:lnTo>
                      <a:lnTo>
                        <a:pt x="194" y="28"/>
                      </a:lnTo>
                      <a:lnTo>
                        <a:pt x="194" y="27"/>
                      </a:lnTo>
                      <a:lnTo>
                        <a:pt x="194" y="26"/>
                      </a:lnTo>
                      <a:lnTo>
                        <a:pt x="193" y="26"/>
                      </a:lnTo>
                      <a:lnTo>
                        <a:pt x="194" y="25"/>
                      </a:lnTo>
                      <a:lnTo>
                        <a:pt x="194" y="26"/>
                      </a:lnTo>
                      <a:lnTo>
                        <a:pt x="195" y="27"/>
                      </a:lnTo>
                      <a:lnTo>
                        <a:pt x="196" y="28"/>
                      </a:lnTo>
                      <a:lnTo>
                        <a:pt x="197" y="27"/>
                      </a:lnTo>
                      <a:lnTo>
                        <a:pt x="197" y="28"/>
                      </a:lnTo>
                      <a:lnTo>
                        <a:pt x="197" y="29"/>
                      </a:lnTo>
                      <a:lnTo>
                        <a:pt x="199" y="32"/>
                      </a:lnTo>
                      <a:lnTo>
                        <a:pt x="199" y="31"/>
                      </a:lnTo>
                      <a:lnTo>
                        <a:pt x="200" y="31"/>
                      </a:lnTo>
                      <a:lnTo>
                        <a:pt x="200" y="30"/>
                      </a:lnTo>
                      <a:lnTo>
                        <a:pt x="201" y="30"/>
                      </a:lnTo>
                      <a:lnTo>
                        <a:pt x="201" y="31"/>
                      </a:lnTo>
                      <a:lnTo>
                        <a:pt x="200" y="32"/>
                      </a:lnTo>
                      <a:lnTo>
                        <a:pt x="200" y="33"/>
                      </a:lnTo>
                      <a:lnTo>
                        <a:pt x="201" y="33"/>
                      </a:lnTo>
                      <a:lnTo>
                        <a:pt x="202" y="33"/>
                      </a:lnTo>
                      <a:lnTo>
                        <a:pt x="202" y="34"/>
                      </a:lnTo>
                      <a:lnTo>
                        <a:pt x="203" y="34"/>
                      </a:lnTo>
                      <a:lnTo>
                        <a:pt x="202" y="35"/>
                      </a:lnTo>
                      <a:lnTo>
                        <a:pt x="203" y="35"/>
                      </a:lnTo>
                      <a:lnTo>
                        <a:pt x="204" y="35"/>
                      </a:lnTo>
                      <a:lnTo>
                        <a:pt x="205" y="36"/>
                      </a:lnTo>
                      <a:lnTo>
                        <a:pt x="206" y="36"/>
                      </a:lnTo>
                      <a:lnTo>
                        <a:pt x="206" y="35"/>
                      </a:lnTo>
                      <a:lnTo>
                        <a:pt x="207" y="35"/>
                      </a:lnTo>
                      <a:lnTo>
                        <a:pt x="208" y="34"/>
                      </a:lnTo>
                      <a:lnTo>
                        <a:pt x="208" y="33"/>
                      </a:lnTo>
                      <a:lnTo>
                        <a:pt x="209" y="32"/>
                      </a:lnTo>
                      <a:lnTo>
                        <a:pt x="209" y="31"/>
                      </a:lnTo>
                      <a:lnTo>
                        <a:pt x="209" y="30"/>
                      </a:lnTo>
                      <a:lnTo>
                        <a:pt x="209" y="29"/>
                      </a:lnTo>
                      <a:lnTo>
                        <a:pt x="210" y="29"/>
                      </a:lnTo>
                      <a:lnTo>
                        <a:pt x="211" y="29"/>
                      </a:lnTo>
                      <a:lnTo>
                        <a:pt x="212" y="29"/>
                      </a:lnTo>
                      <a:lnTo>
                        <a:pt x="212" y="30"/>
                      </a:lnTo>
                      <a:lnTo>
                        <a:pt x="213" y="30"/>
                      </a:lnTo>
                      <a:lnTo>
                        <a:pt x="213" y="31"/>
                      </a:lnTo>
                      <a:lnTo>
                        <a:pt x="212" y="32"/>
                      </a:lnTo>
                      <a:lnTo>
                        <a:pt x="212" y="33"/>
                      </a:lnTo>
                      <a:lnTo>
                        <a:pt x="213" y="34"/>
                      </a:lnTo>
                      <a:lnTo>
                        <a:pt x="214" y="34"/>
                      </a:lnTo>
                      <a:lnTo>
                        <a:pt x="214" y="35"/>
                      </a:lnTo>
                      <a:lnTo>
                        <a:pt x="214" y="36"/>
                      </a:lnTo>
                      <a:lnTo>
                        <a:pt x="214" y="37"/>
                      </a:lnTo>
                      <a:lnTo>
                        <a:pt x="215" y="37"/>
                      </a:lnTo>
                      <a:lnTo>
                        <a:pt x="215" y="38"/>
                      </a:lnTo>
                      <a:lnTo>
                        <a:pt x="216" y="38"/>
                      </a:lnTo>
                      <a:lnTo>
                        <a:pt x="217" y="38"/>
                      </a:lnTo>
                      <a:lnTo>
                        <a:pt x="217" y="37"/>
                      </a:lnTo>
                      <a:lnTo>
                        <a:pt x="217" y="35"/>
                      </a:lnTo>
                      <a:lnTo>
                        <a:pt x="218" y="35"/>
                      </a:lnTo>
                      <a:lnTo>
                        <a:pt x="219" y="34"/>
                      </a:lnTo>
                      <a:lnTo>
                        <a:pt x="221" y="34"/>
                      </a:lnTo>
                      <a:lnTo>
                        <a:pt x="222" y="34"/>
                      </a:lnTo>
                      <a:lnTo>
                        <a:pt x="223" y="35"/>
                      </a:lnTo>
                      <a:lnTo>
                        <a:pt x="224" y="35"/>
                      </a:lnTo>
                      <a:lnTo>
                        <a:pt x="225" y="35"/>
                      </a:lnTo>
                      <a:lnTo>
                        <a:pt x="226" y="35"/>
                      </a:lnTo>
                      <a:lnTo>
                        <a:pt x="230" y="33"/>
                      </a:lnTo>
                      <a:lnTo>
                        <a:pt x="231" y="34"/>
                      </a:lnTo>
                      <a:lnTo>
                        <a:pt x="232" y="34"/>
                      </a:lnTo>
                      <a:lnTo>
                        <a:pt x="232" y="33"/>
                      </a:lnTo>
                      <a:lnTo>
                        <a:pt x="233" y="33"/>
                      </a:lnTo>
                      <a:lnTo>
                        <a:pt x="233" y="32"/>
                      </a:lnTo>
                      <a:lnTo>
                        <a:pt x="234" y="32"/>
                      </a:lnTo>
                      <a:lnTo>
                        <a:pt x="231" y="41"/>
                      </a:lnTo>
                      <a:lnTo>
                        <a:pt x="230" y="46"/>
                      </a:lnTo>
                      <a:lnTo>
                        <a:pt x="227" y="58"/>
                      </a:lnTo>
                      <a:lnTo>
                        <a:pt x="224" y="70"/>
                      </a:lnTo>
                      <a:lnTo>
                        <a:pt x="223" y="70"/>
                      </a:lnTo>
                      <a:lnTo>
                        <a:pt x="224" y="71"/>
                      </a:lnTo>
                      <a:lnTo>
                        <a:pt x="225" y="71"/>
                      </a:lnTo>
                      <a:lnTo>
                        <a:pt x="226" y="71"/>
                      </a:lnTo>
                      <a:lnTo>
                        <a:pt x="227" y="71"/>
                      </a:lnTo>
                      <a:lnTo>
                        <a:pt x="227" y="72"/>
                      </a:lnTo>
                      <a:lnTo>
                        <a:pt x="227" y="73"/>
                      </a:lnTo>
                      <a:lnTo>
                        <a:pt x="228" y="73"/>
                      </a:lnTo>
                      <a:lnTo>
                        <a:pt x="229" y="74"/>
                      </a:lnTo>
                      <a:lnTo>
                        <a:pt x="229" y="75"/>
                      </a:lnTo>
                      <a:lnTo>
                        <a:pt x="229" y="76"/>
                      </a:lnTo>
                      <a:lnTo>
                        <a:pt x="230" y="76"/>
                      </a:lnTo>
                      <a:lnTo>
                        <a:pt x="230" y="77"/>
                      </a:lnTo>
                      <a:lnTo>
                        <a:pt x="230" y="78"/>
                      </a:lnTo>
                      <a:lnTo>
                        <a:pt x="231" y="78"/>
                      </a:lnTo>
                      <a:lnTo>
                        <a:pt x="231" y="79"/>
                      </a:lnTo>
                      <a:lnTo>
                        <a:pt x="232" y="80"/>
                      </a:lnTo>
                      <a:lnTo>
                        <a:pt x="232" y="81"/>
                      </a:lnTo>
                      <a:lnTo>
                        <a:pt x="232" y="82"/>
                      </a:lnTo>
                      <a:lnTo>
                        <a:pt x="232" y="84"/>
                      </a:lnTo>
                      <a:lnTo>
                        <a:pt x="232" y="85"/>
                      </a:lnTo>
                      <a:lnTo>
                        <a:pt x="233" y="86"/>
                      </a:lnTo>
                      <a:lnTo>
                        <a:pt x="233" y="87"/>
                      </a:lnTo>
                      <a:lnTo>
                        <a:pt x="232" y="87"/>
                      </a:lnTo>
                      <a:lnTo>
                        <a:pt x="232" y="88"/>
                      </a:lnTo>
                      <a:lnTo>
                        <a:pt x="234" y="90"/>
                      </a:lnTo>
                      <a:lnTo>
                        <a:pt x="233" y="91"/>
                      </a:lnTo>
                      <a:lnTo>
                        <a:pt x="233" y="92"/>
                      </a:lnTo>
                      <a:lnTo>
                        <a:pt x="233" y="93"/>
                      </a:lnTo>
                      <a:lnTo>
                        <a:pt x="234" y="93"/>
                      </a:lnTo>
                      <a:lnTo>
                        <a:pt x="234" y="94"/>
                      </a:lnTo>
                      <a:lnTo>
                        <a:pt x="234" y="95"/>
                      </a:lnTo>
                      <a:lnTo>
                        <a:pt x="234" y="96"/>
                      </a:lnTo>
                      <a:lnTo>
                        <a:pt x="235" y="97"/>
                      </a:lnTo>
                      <a:lnTo>
                        <a:pt x="236" y="97"/>
                      </a:lnTo>
                      <a:lnTo>
                        <a:pt x="236" y="98"/>
                      </a:lnTo>
                      <a:lnTo>
                        <a:pt x="236" y="99"/>
                      </a:lnTo>
                      <a:lnTo>
                        <a:pt x="236" y="100"/>
                      </a:lnTo>
                      <a:lnTo>
                        <a:pt x="237" y="101"/>
                      </a:lnTo>
                      <a:lnTo>
                        <a:pt x="237" y="102"/>
                      </a:lnTo>
                      <a:lnTo>
                        <a:pt x="237" y="103"/>
                      </a:lnTo>
                      <a:lnTo>
                        <a:pt x="238" y="104"/>
                      </a:lnTo>
                      <a:lnTo>
                        <a:pt x="237" y="104"/>
                      </a:lnTo>
                      <a:lnTo>
                        <a:pt x="237" y="105"/>
                      </a:lnTo>
                      <a:lnTo>
                        <a:pt x="236" y="106"/>
                      </a:lnTo>
                      <a:lnTo>
                        <a:pt x="236" y="107"/>
                      </a:lnTo>
                      <a:lnTo>
                        <a:pt x="237" y="107"/>
                      </a:lnTo>
                      <a:lnTo>
                        <a:pt x="238" y="107"/>
                      </a:lnTo>
                      <a:lnTo>
                        <a:pt x="238" y="108"/>
                      </a:lnTo>
                      <a:lnTo>
                        <a:pt x="239" y="108"/>
                      </a:lnTo>
                      <a:lnTo>
                        <a:pt x="239" y="109"/>
                      </a:lnTo>
                      <a:lnTo>
                        <a:pt x="239" y="110"/>
                      </a:lnTo>
                      <a:lnTo>
                        <a:pt x="239" y="111"/>
                      </a:lnTo>
                      <a:lnTo>
                        <a:pt x="239" y="112"/>
                      </a:lnTo>
                      <a:lnTo>
                        <a:pt x="239" y="113"/>
                      </a:lnTo>
                      <a:lnTo>
                        <a:pt x="239" y="114"/>
                      </a:lnTo>
                      <a:lnTo>
                        <a:pt x="239" y="115"/>
                      </a:lnTo>
                      <a:lnTo>
                        <a:pt x="238" y="116"/>
                      </a:lnTo>
                      <a:lnTo>
                        <a:pt x="238" y="117"/>
                      </a:lnTo>
                      <a:lnTo>
                        <a:pt x="238" y="118"/>
                      </a:lnTo>
                      <a:lnTo>
                        <a:pt x="237" y="119"/>
                      </a:lnTo>
                      <a:lnTo>
                        <a:pt x="238" y="120"/>
                      </a:lnTo>
                      <a:lnTo>
                        <a:pt x="238" y="121"/>
                      </a:lnTo>
                      <a:lnTo>
                        <a:pt x="238" y="122"/>
                      </a:lnTo>
                      <a:lnTo>
                        <a:pt x="239" y="122"/>
                      </a:lnTo>
                      <a:lnTo>
                        <a:pt x="238" y="123"/>
                      </a:lnTo>
                      <a:lnTo>
                        <a:pt x="237" y="123"/>
                      </a:lnTo>
                      <a:lnTo>
                        <a:pt x="237" y="124"/>
                      </a:lnTo>
                      <a:lnTo>
                        <a:pt x="236" y="125"/>
                      </a:lnTo>
                      <a:lnTo>
                        <a:pt x="237" y="126"/>
                      </a:lnTo>
                      <a:lnTo>
                        <a:pt x="238" y="126"/>
                      </a:lnTo>
                      <a:lnTo>
                        <a:pt x="239" y="127"/>
                      </a:lnTo>
                      <a:lnTo>
                        <a:pt x="239" y="128"/>
                      </a:lnTo>
                      <a:lnTo>
                        <a:pt x="240" y="128"/>
                      </a:lnTo>
                      <a:lnTo>
                        <a:pt x="240" y="129"/>
                      </a:lnTo>
                      <a:lnTo>
                        <a:pt x="240" y="130"/>
                      </a:lnTo>
                      <a:lnTo>
                        <a:pt x="238" y="131"/>
                      </a:lnTo>
                      <a:lnTo>
                        <a:pt x="238" y="132"/>
                      </a:lnTo>
                      <a:lnTo>
                        <a:pt x="237" y="132"/>
                      </a:lnTo>
                      <a:lnTo>
                        <a:pt x="238" y="133"/>
                      </a:lnTo>
                      <a:lnTo>
                        <a:pt x="239" y="134"/>
                      </a:lnTo>
                      <a:lnTo>
                        <a:pt x="238" y="134"/>
                      </a:lnTo>
                      <a:lnTo>
                        <a:pt x="238" y="135"/>
                      </a:lnTo>
                      <a:lnTo>
                        <a:pt x="239" y="135"/>
                      </a:lnTo>
                      <a:lnTo>
                        <a:pt x="239" y="136"/>
                      </a:lnTo>
                      <a:lnTo>
                        <a:pt x="240" y="137"/>
                      </a:lnTo>
                      <a:lnTo>
                        <a:pt x="241" y="138"/>
                      </a:lnTo>
                      <a:lnTo>
                        <a:pt x="240" y="139"/>
                      </a:lnTo>
                      <a:lnTo>
                        <a:pt x="241" y="139"/>
                      </a:lnTo>
                      <a:lnTo>
                        <a:pt x="241" y="140"/>
                      </a:lnTo>
                      <a:lnTo>
                        <a:pt x="242" y="141"/>
                      </a:lnTo>
                      <a:lnTo>
                        <a:pt x="242" y="143"/>
                      </a:lnTo>
                      <a:lnTo>
                        <a:pt x="243" y="143"/>
                      </a:lnTo>
                      <a:lnTo>
                        <a:pt x="243" y="144"/>
                      </a:lnTo>
                      <a:lnTo>
                        <a:pt x="244" y="145"/>
                      </a:lnTo>
                      <a:lnTo>
                        <a:pt x="250" y="155"/>
                      </a:lnTo>
                      <a:lnTo>
                        <a:pt x="250" y="156"/>
                      </a:lnTo>
                      <a:lnTo>
                        <a:pt x="251" y="157"/>
                      </a:lnTo>
                      <a:lnTo>
                        <a:pt x="251" y="158"/>
                      </a:lnTo>
                      <a:lnTo>
                        <a:pt x="252" y="159"/>
                      </a:lnTo>
                      <a:lnTo>
                        <a:pt x="253" y="159"/>
                      </a:lnTo>
                      <a:lnTo>
                        <a:pt x="254" y="160"/>
                      </a:lnTo>
                      <a:lnTo>
                        <a:pt x="256" y="162"/>
                      </a:lnTo>
                      <a:lnTo>
                        <a:pt x="258" y="163"/>
                      </a:lnTo>
                      <a:lnTo>
                        <a:pt x="258" y="164"/>
                      </a:lnTo>
                      <a:lnTo>
                        <a:pt x="258" y="165"/>
                      </a:lnTo>
                      <a:lnTo>
                        <a:pt x="258" y="166"/>
                      </a:lnTo>
                      <a:lnTo>
                        <a:pt x="258" y="167"/>
                      </a:lnTo>
                      <a:lnTo>
                        <a:pt x="258" y="168"/>
                      </a:lnTo>
                      <a:lnTo>
                        <a:pt x="259" y="168"/>
                      </a:lnTo>
                      <a:lnTo>
                        <a:pt x="260" y="168"/>
                      </a:lnTo>
                      <a:lnTo>
                        <a:pt x="260" y="169"/>
                      </a:lnTo>
                      <a:lnTo>
                        <a:pt x="260" y="170"/>
                      </a:lnTo>
                      <a:lnTo>
                        <a:pt x="260" y="171"/>
                      </a:lnTo>
                      <a:lnTo>
                        <a:pt x="261" y="171"/>
                      </a:lnTo>
                      <a:lnTo>
                        <a:pt x="261" y="172"/>
                      </a:lnTo>
                      <a:lnTo>
                        <a:pt x="263" y="173"/>
                      </a:lnTo>
                      <a:lnTo>
                        <a:pt x="263" y="174"/>
                      </a:lnTo>
                      <a:lnTo>
                        <a:pt x="264" y="174"/>
                      </a:lnTo>
                      <a:lnTo>
                        <a:pt x="264" y="175"/>
                      </a:lnTo>
                      <a:lnTo>
                        <a:pt x="264" y="176"/>
                      </a:lnTo>
                      <a:lnTo>
                        <a:pt x="265" y="176"/>
                      </a:lnTo>
                      <a:lnTo>
                        <a:pt x="265" y="178"/>
                      </a:lnTo>
                      <a:lnTo>
                        <a:pt x="266" y="179"/>
                      </a:lnTo>
                      <a:lnTo>
                        <a:pt x="266" y="180"/>
                      </a:lnTo>
                      <a:lnTo>
                        <a:pt x="266" y="181"/>
                      </a:lnTo>
                      <a:lnTo>
                        <a:pt x="266" y="182"/>
                      </a:lnTo>
                      <a:lnTo>
                        <a:pt x="266" y="183"/>
                      </a:lnTo>
                      <a:lnTo>
                        <a:pt x="265" y="184"/>
                      </a:lnTo>
                      <a:lnTo>
                        <a:pt x="266" y="184"/>
                      </a:lnTo>
                      <a:lnTo>
                        <a:pt x="266" y="185"/>
                      </a:lnTo>
                      <a:lnTo>
                        <a:pt x="266" y="186"/>
                      </a:lnTo>
                      <a:lnTo>
                        <a:pt x="267" y="186"/>
                      </a:lnTo>
                      <a:lnTo>
                        <a:pt x="267" y="187"/>
                      </a:lnTo>
                      <a:lnTo>
                        <a:pt x="268" y="187"/>
                      </a:lnTo>
                      <a:lnTo>
                        <a:pt x="268" y="188"/>
                      </a:lnTo>
                      <a:lnTo>
                        <a:pt x="269" y="188"/>
                      </a:lnTo>
                      <a:lnTo>
                        <a:pt x="269" y="189"/>
                      </a:lnTo>
                      <a:lnTo>
                        <a:pt x="269" y="190"/>
                      </a:lnTo>
                      <a:lnTo>
                        <a:pt x="270" y="190"/>
                      </a:lnTo>
                      <a:lnTo>
                        <a:pt x="270" y="191"/>
                      </a:lnTo>
                      <a:lnTo>
                        <a:pt x="269" y="191"/>
                      </a:lnTo>
                      <a:lnTo>
                        <a:pt x="270" y="192"/>
                      </a:lnTo>
                      <a:lnTo>
                        <a:pt x="270" y="193"/>
                      </a:lnTo>
                      <a:lnTo>
                        <a:pt x="270" y="194"/>
                      </a:lnTo>
                      <a:lnTo>
                        <a:pt x="270" y="195"/>
                      </a:lnTo>
                      <a:lnTo>
                        <a:pt x="271" y="195"/>
                      </a:lnTo>
                      <a:lnTo>
                        <a:pt x="271" y="196"/>
                      </a:lnTo>
                      <a:lnTo>
                        <a:pt x="272" y="195"/>
                      </a:lnTo>
                      <a:lnTo>
                        <a:pt x="273" y="195"/>
                      </a:lnTo>
                      <a:lnTo>
                        <a:pt x="273" y="196"/>
                      </a:lnTo>
                      <a:lnTo>
                        <a:pt x="274" y="196"/>
                      </a:lnTo>
                      <a:lnTo>
                        <a:pt x="274" y="197"/>
                      </a:lnTo>
                      <a:lnTo>
                        <a:pt x="274" y="198"/>
                      </a:lnTo>
                      <a:lnTo>
                        <a:pt x="275" y="198"/>
                      </a:lnTo>
                      <a:lnTo>
                        <a:pt x="275" y="199"/>
                      </a:lnTo>
                      <a:lnTo>
                        <a:pt x="274" y="200"/>
                      </a:lnTo>
                      <a:lnTo>
                        <a:pt x="273" y="201"/>
                      </a:lnTo>
                      <a:lnTo>
                        <a:pt x="273" y="202"/>
                      </a:lnTo>
                      <a:lnTo>
                        <a:pt x="273" y="203"/>
                      </a:lnTo>
                      <a:lnTo>
                        <a:pt x="273" y="204"/>
                      </a:lnTo>
                      <a:lnTo>
                        <a:pt x="274" y="204"/>
                      </a:lnTo>
                      <a:lnTo>
                        <a:pt x="275" y="206"/>
                      </a:lnTo>
                      <a:lnTo>
                        <a:pt x="172" y="300"/>
                      </a:lnTo>
                      <a:lnTo>
                        <a:pt x="71" y="296"/>
                      </a:lnTo>
                      <a:lnTo>
                        <a:pt x="71" y="295"/>
                      </a:lnTo>
                      <a:lnTo>
                        <a:pt x="71" y="294"/>
                      </a:lnTo>
                      <a:lnTo>
                        <a:pt x="72" y="295"/>
                      </a:lnTo>
                      <a:lnTo>
                        <a:pt x="72" y="294"/>
                      </a:lnTo>
                      <a:lnTo>
                        <a:pt x="71" y="294"/>
                      </a:lnTo>
                      <a:lnTo>
                        <a:pt x="71" y="293"/>
                      </a:lnTo>
                      <a:lnTo>
                        <a:pt x="71" y="292"/>
                      </a:lnTo>
                      <a:lnTo>
                        <a:pt x="72" y="293"/>
                      </a:lnTo>
                      <a:lnTo>
                        <a:pt x="72" y="292"/>
                      </a:lnTo>
                      <a:lnTo>
                        <a:pt x="72" y="291"/>
                      </a:lnTo>
                      <a:lnTo>
                        <a:pt x="73" y="291"/>
                      </a:lnTo>
                      <a:lnTo>
                        <a:pt x="72" y="291"/>
                      </a:lnTo>
                      <a:lnTo>
                        <a:pt x="73" y="290"/>
                      </a:lnTo>
                      <a:lnTo>
                        <a:pt x="73" y="291"/>
                      </a:lnTo>
                      <a:lnTo>
                        <a:pt x="74" y="291"/>
                      </a:lnTo>
                      <a:lnTo>
                        <a:pt x="74" y="290"/>
                      </a:lnTo>
                      <a:lnTo>
                        <a:pt x="74" y="289"/>
                      </a:lnTo>
                      <a:lnTo>
                        <a:pt x="75" y="290"/>
                      </a:lnTo>
                      <a:lnTo>
                        <a:pt x="75" y="289"/>
                      </a:lnTo>
                      <a:lnTo>
                        <a:pt x="74" y="288"/>
                      </a:lnTo>
                      <a:lnTo>
                        <a:pt x="75" y="288"/>
                      </a:lnTo>
                      <a:lnTo>
                        <a:pt x="75" y="287"/>
                      </a:lnTo>
                      <a:lnTo>
                        <a:pt x="76" y="287"/>
                      </a:lnTo>
                      <a:lnTo>
                        <a:pt x="77" y="287"/>
                      </a:lnTo>
                      <a:lnTo>
                        <a:pt x="77" y="286"/>
                      </a:lnTo>
                      <a:lnTo>
                        <a:pt x="76" y="286"/>
                      </a:lnTo>
                      <a:lnTo>
                        <a:pt x="76" y="285"/>
                      </a:lnTo>
                      <a:lnTo>
                        <a:pt x="77" y="285"/>
                      </a:lnTo>
                      <a:lnTo>
                        <a:pt x="78" y="285"/>
                      </a:lnTo>
                      <a:lnTo>
                        <a:pt x="78" y="284"/>
                      </a:lnTo>
                      <a:lnTo>
                        <a:pt x="78" y="283"/>
                      </a:lnTo>
                      <a:lnTo>
                        <a:pt x="78" y="282"/>
                      </a:lnTo>
                      <a:lnTo>
                        <a:pt x="77" y="282"/>
                      </a:lnTo>
                      <a:lnTo>
                        <a:pt x="77" y="281"/>
                      </a:lnTo>
                      <a:lnTo>
                        <a:pt x="78" y="281"/>
                      </a:lnTo>
                      <a:lnTo>
                        <a:pt x="77" y="281"/>
                      </a:lnTo>
                      <a:lnTo>
                        <a:pt x="77" y="280"/>
                      </a:lnTo>
                      <a:lnTo>
                        <a:pt x="78" y="280"/>
                      </a:lnTo>
                      <a:lnTo>
                        <a:pt x="77" y="279"/>
                      </a:lnTo>
                      <a:lnTo>
                        <a:pt x="76" y="279"/>
                      </a:lnTo>
                      <a:lnTo>
                        <a:pt x="76" y="278"/>
                      </a:lnTo>
                      <a:lnTo>
                        <a:pt x="75" y="278"/>
                      </a:lnTo>
                      <a:lnTo>
                        <a:pt x="75" y="277"/>
                      </a:lnTo>
                      <a:lnTo>
                        <a:pt x="76" y="277"/>
                      </a:lnTo>
                      <a:lnTo>
                        <a:pt x="75" y="277"/>
                      </a:lnTo>
                      <a:lnTo>
                        <a:pt x="75" y="276"/>
                      </a:lnTo>
                      <a:lnTo>
                        <a:pt x="75" y="275"/>
                      </a:lnTo>
                      <a:lnTo>
                        <a:pt x="75" y="274"/>
                      </a:lnTo>
                      <a:lnTo>
                        <a:pt x="75" y="273"/>
                      </a:lnTo>
                      <a:lnTo>
                        <a:pt x="74" y="273"/>
                      </a:lnTo>
                      <a:lnTo>
                        <a:pt x="75" y="273"/>
                      </a:lnTo>
                      <a:lnTo>
                        <a:pt x="74" y="273"/>
                      </a:lnTo>
                      <a:lnTo>
                        <a:pt x="74" y="272"/>
                      </a:lnTo>
                      <a:lnTo>
                        <a:pt x="74" y="271"/>
                      </a:lnTo>
                      <a:lnTo>
                        <a:pt x="74" y="272"/>
                      </a:lnTo>
                      <a:lnTo>
                        <a:pt x="75" y="272"/>
                      </a:lnTo>
                      <a:lnTo>
                        <a:pt x="75" y="271"/>
                      </a:lnTo>
                      <a:lnTo>
                        <a:pt x="75" y="270"/>
                      </a:lnTo>
                      <a:lnTo>
                        <a:pt x="74" y="270"/>
                      </a:lnTo>
                      <a:lnTo>
                        <a:pt x="74" y="269"/>
                      </a:lnTo>
                      <a:lnTo>
                        <a:pt x="74" y="268"/>
                      </a:lnTo>
                      <a:lnTo>
                        <a:pt x="73" y="267"/>
                      </a:lnTo>
                      <a:lnTo>
                        <a:pt x="73" y="268"/>
                      </a:lnTo>
                      <a:lnTo>
                        <a:pt x="73" y="267"/>
                      </a:lnTo>
                      <a:lnTo>
                        <a:pt x="72" y="267"/>
                      </a:lnTo>
                      <a:lnTo>
                        <a:pt x="72" y="266"/>
                      </a:lnTo>
                      <a:lnTo>
                        <a:pt x="73" y="267"/>
                      </a:lnTo>
                      <a:lnTo>
                        <a:pt x="73" y="266"/>
                      </a:lnTo>
                      <a:lnTo>
                        <a:pt x="73" y="265"/>
                      </a:lnTo>
                      <a:lnTo>
                        <a:pt x="72" y="265"/>
                      </a:lnTo>
                      <a:lnTo>
                        <a:pt x="72" y="264"/>
                      </a:lnTo>
                      <a:lnTo>
                        <a:pt x="72" y="263"/>
                      </a:lnTo>
                      <a:lnTo>
                        <a:pt x="72" y="262"/>
                      </a:lnTo>
                      <a:lnTo>
                        <a:pt x="72" y="261"/>
                      </a:lnTo>
                      <a:lnTo>
                        <a:pt x="72" y="260"/>
                      </a:lnTo>
                      <a:lnTo>
                        <a:pt x="71" y="259"/>
                      </a:lnTo>
                      <a:lnTo>
                        <a:pt x="71" y="258"/>
                      </a:lnTo>
                      <a:lnTo>
                        <a:pt x="71" y="257"/>
                      </a:lnTo>
                      <a:lnTo>
                        <a:pt x="71" y="256"/>
                      </a:lnTo>
                      <a:lnTo>
                        <a:pt x="71" y="255"/>
                      </a:lnTo>
                      <a:lnTo>
                        <a:pt x="70" y="255"/>
                      </a:lnTo>
                      <a:lnTo>
                        <a:pt x="71" y="254"/>
                      </a:lnTo>
                      <a:lnTo>
                        <a:pt x="70" y="253"/>
                      </a:lnTo>
                      <a:lnTo>
                        <a:pt x="71" y="253"/>
                      </a:lnTo>
                      <a:lnTo>
                        <a:pt x="70" y="252"/>
                      </a:lnTo>
                      <a:lnTo>
                        <a:pt x="71" y="252"/>
                      </a:lnTo>
                      <a:lnTo>
                        <a:pt x="70" y="251"/>
                      </a:lnTo>
                      <a:lnTo>
                        <a:pt x="71" y="251"/>
                      </a:lnTo>
                      <a:lnTo>
                        <a:pt x="71" y="250"/>
                      </a:lnTo>
                      <a:lnTo>
                        <a:pt x="70" y="250"/>
                      </a:lnTo>
                      <a:lnTo>
                        <a:pt x="71" y="250"/>
                      </a:lnTo>
                      <a:lnTo>
                        <a:pt x="71" y="249"/>
                      </a:lnTo>
                      <a:lnTo>
                        <a:pt x="70" y="249"/>
                      </a:lnTo>
                      <a:lnTo>
                        <a:pt x="70" y="248"/>
                      </a:lnTo>
                      <a:lnTo>
                        <a:pt x="71" y="248"/>
                      </a:lnTo>
                      <a:lnTo>
                        <a:pt x="70" y="247"/>
                      </a:lnTo>
                      <a:lnTo>
                        <a:pt x="71" y="247"/>
                      </a:lnTo>
                      <a:lnTo>
                        <a:pt x="71" y="246"/>
                      </a:lnTo>
                      <a:lnTo>
                        <a:pt x="71" y="245"/>
                      </a:lnTo>
                      <a:lnTo>
                        <a:pt x="70" y="245"/>
                      </a:lnTo>
                      <a:lnTo>
                        <a:pt x="70" y="244"/>
                      </a:lnTo>
                      <a:lnTo>
                        <a:pt x="69" y="244"/>
                      </a:lnTo>
                      <a:lnTo>
                        <a:pt x="69" y="243"/>
                      </a:lnTo>
                      <a:lnTo>
                        <a:pt x="70" y="243"/>
                      </a:lnTo>
                      <a:lnTo>
                        <a:pt x="69" y="242"/>
                      </a:lnTo>
                      <a:lnTo>
                        <a:pt x="69" y="241"/>
                      </a:lnTo>
                      <a:lnTo>
                        <a:pt x="69" y="240"/>
                      </a:lnTo>
                      <a:lnTo>
                        <a:pt x="69" y="241"/>
                      </a:lnTo>
                      <a:lnTo>
                        <a:pt x="69" y="240"/>
                      </a:lnTo>
                      <a:lnTo>
                        <a:pt x="68" y="239"/>
                      </a:lnTo>
                      <a:lnTo>
                        <a:pt x="69" y="239"/>
                      </a:lnTo>
                      <a:lnTo>
                        <a:pt x="68" y="239"/>
                      </a:lnTo>
                      <a:lnTo>
                        <a:pt x="68" y="238"/>
                      </a:lnTo>
                      <a:lnTo>
                        <a:pt x="69" y="238"/>
                      </a:lnTo>
                      <a:lnTo>
                        <a:pt x="68" y="238"/>
                      </a:lnTo>
                      <a:lnTo>
                        <a:pt x="68" y="237"/>
                      </a:lnTo>
                      <a:lnTo>
                        <a:pt x="69" y="237"/>
                      </a:lnTo>
                      <a:lnTo>
                        <a:pt x="68" y="237"/>
                      </a:lnTo>
                      <a:lnTo>
                        <a:pt x="69" y="237"/>
                      </a:lnTo>
                      <a:lnTo>
                        <a:pt x="69" y="236"/>
                      </a:lnTo>
                      <a:lnTo>
                        <a:pt x="69" y="235"/>
                      </a:lnTo>
                      <a:lnTo>
                        <a:pt x="69" y="234"/>
                      </a:lnTo>
                      <a:lnTo>
                        <a:pt x="69" y="233"/>
                      </a:lnTo>
                      <a:lnTo>
                        <a:pt x="69" y="232"/>
                      </a:lnTo>
                      <a:lnTo>
                        <a:pt x="69" y="231"/>
                      </a:lnTo>
                      <a:lnTo>
                        <a:pt x="70" y="231"/>
                      </a:lnTo>
                      <a:lnTo>
                        <a:pt x="70" y="230"/>
                      </a:lnTo>
                      <a:lnTo>
                        <a:pt x="69" y="230"/>
                      </a:lnTo>
                      <a:lnTo>
                        <a:pt x="69" y="229"/>
                      </a:lnTo>
                      <a:lnTo>
                        <a:pt x="69" y="228"/>
                      </a:lnTo>
                      <a:lnTo>
                        <a:pt x="68" y="228"/>
                      </a:lnTo>
                      <a:lnTo>
                        <a:pt x="68" y="227"/>
                      </a:lnTo>
                      <a:lnTo>
                        <a:pt x="67" y="227"/>
                      </a:lnTo>
                      <a:lnTo>
                        <a:pt x="66" y="227"/>
                      </a:lnTo>
                      <a:lnTo>
                        <a:pt x="67" y="227"/>
                      </a:lnTo>
                      <a:lnTo>
                        <a:pt x="66" y="226"/>
                      </a:lnTo>
                      <a:lnTo>
                        <a:pt x="67" y="226"/>
                      </a:lnTo>
                      <a:lnTo>
                        <a:pt x="67" y="225"/>
                      </a:lnTo>
                      <a:lnTo>
                        <a:pt x="66" y="225"/>
                      </a:lnTo>
                      <a:lnTo>
                        <a:pt x="67" y="225"/>
                      </a:lnTo>
                      <a:lnTo>
                        <a:pt x="66" y="224"/>
                      </a:lnTo>
                      <a:lnTo>
                        <a:pt x="66" y="223"/>
                      </a:lnTo>
                      <a:lnTo>
                        <a:pt x="66" y="222"/>
                      </a:lnTo>
                      <a:lnTo>
                        <a:pt x="66" y="221"/>
                      </a:lnTo>
                      <a:lnTo>
                        <a:pt x="67" y="221"/>
                      </a:lnTo>
                      <a:lnTo>
                        <a:pt x="66" y="221"/>
                      </a:lnTo>
                      <a:lnTo>
                        <a:pt x="66" y="220"/>
                      </a:lnTo>
                      <a:lnTo>
                        <a:pt x="66" y="218"/>
                      </a:lnTo>
                      <a:lnTo>
                        <a:pt x="67" y="218"/>
                      </a:lnTo>
                      <a:lnTo>
                        <a:pt x="67" y="219"/>
                      </a:lnTo>
                      <a:lnTo>
                        <a:pt x="67" y="218"/>
                      </a:lnTo>
                      <a:lnTo>
                        <a:pt x="67" y="217"/>
                      </a:lnTo>
                      <a:lnTo>
                        <a:pt x="68" y="216"/>
                      </a:lnTo>
                      <a:lnTo>
                        <a:pt x="67" y="216"/>
                      </a:lnTo>
                      <a:lnTo>
                        <a:pt x="67" y="215"/>
                      </a:lnTo>
                      <a:lnTo>
                        <a:pt x="68" y="215"/>
                      </a:lnTo>
                      <a:lnTo>
                        <a:pt x="67" y="215"/>
                      </a:lnTo>
                      <a:lnTo>
                        <a:pt x="68" y="214"/>
                      </a:lnTo>
                      <a:lnTo>
                        <a:pt x="67" y="214"/>
                      </a:lnTo>
                      <a:lnTo>
                        <a:pt x="68" y="213"/>
                      </a:lnTo>
                      <a:lnTo>
                        <a:pt x="67" y="213"/>
                      </a:lnTo>
                      <a:lnTo>
                        <a:pt x="67" y="212"/>
                      </a:lnTo>
                      <a:lnTo>
                        <a:pt x="66" y="212"/>
                      </a:lnTo>
                      <a:lnTo>
                        <a:pt x="66" y="213"/>
                      </a:lnTo>
                      <a:lnTo>
                        <a:pt x="66" y="212"/>
                      </a:lnTo>
                      <a:lnTo>
                        <a:pt x="66" y="211"/>
                      </a:lnTo>
                      <a:lnTo>
                        <a:pt x="66" y="210"/>
                      </a:lnTo>
                      <a:lnTo>
                        <a:pt x="66" y="209"/>
                      </a:lnTo>
                      <a:lnTo>
                        <a:pt x="65" y="209"/>
                      </a:lnTo>
                      <a:lnTo>
                        <a:pt x="64" y="209"/>
                      </a:lnTo>
                      <a:lnTo>
                        <a:pt x="63" y="209"/>
                      </a:lnTo>
                      <a:lnTo>
                        <a:pt x="63" y="208"/>
                      </a:lnTo>
                      <a:lnTo>
                        <a:pt x="62" y="209"/>
                      </a:lnTo>
                      <a:lnTo>
                        <a:pt x="62" y="208"/>
                      </a:lnTo>
                      <a:lnTo>
                        <a:pt x="62" y="207"/>
                      </a:lnTo>
                      <a:lnTo>
                        <a:pt x="62" y="206"/>
                      </a:lnTo>
                      <a:lnTo>
                        <a:pt x="61" y="206"/>
                      </a:lnTo>
                      <a:lnTo>
                        <a:pt x="61" y="205"/>
                      </a:lnTo>
                      <a:lnTo>
                        <a:pt x="61" y="204"/>
                      </a:lnTo>
                      <a:lnTo>
                        <a:pt x="61" y="203"/>
                      </a:lnTo>
                      <a:lnTo>
                        <a:pt x="62" y="203"/>
                      </a:lnTo>
                      <a:lnTo>
                        <a:pt x="63" y="202"/>
                      </a:lnTo>
                      <a:lnTo>
                        <a:pt x="62" y="202"/>
                      </a:lnTo>
                      <a:lnTo>
                        <a:pt x="62" y="203"/>
                      </a:lnTo>
                      <a:lnTo>
                        <a:pt x="62" y="202"/>
                      </a:lnTo>
                      <a:lnTo>
                        <a:pt x="62" y="201"/>
                      </a:lnTo>
                      <a:lnTo>
                        <a:pt x="61" y="201"/>
                      </a:lnTo>
                      <a:lnTo>
                        <a:pt x="61" y="202"/>
                      </a:lnTo>
                      <a:lnTo>
                        <a:pt x="61" y="201"/>
                      </a:lnTo>
                      <a:lnTo>
                        <a:pt x="61" y="200"/>
                      </a:lnTo>
                      <a:lnTo>
                        <a:pt x="60" y="200"/>
                      </a:lnTo>
                      <a:lnTo>
                        <a:pt x="60" y="199"/>
                      </a:lnTo>
                      <a:lnTo>
                        <a:pt x="59" y="199"/>
                      </a:lnTo>
                      <a:lnTo>
                        <a:pt x="59" y="198"/>
                      </a:lnTo>
                      <a:lnTo>
                        <a:pt x="58" y="198"/>
                      </a:lnTo>
                      <a:lnTo>
                        <a:pt x="57" y="198"/>
                      </a:lnTo>
                      <a:lnTo>
                        <a:pt x="57" y="197"/>
                      </a:lnTo>
                      <a:lnTo>
                        <a:pt x="57" y="196"/>
                      </a:lnTo>
                      <a:lnTo>
                        <a:pt x="56" y="195"/>
                      </a:lnTo>
                      <a:lnTo>
                        <a:pt x="56" y="194"/>
                      </a:lnTo>
                      <a:lnTo>
                        <a:pt x="55" y="194"/>
                      </a:lnTo>
                      <a:lnTo>
                        <a:pt x="55" y="193"/>
                      </a:lnTo>
                      <a:lnTo>
                        <a:pt x="55" y="194"/>
                      </a:lnTo>
                      <a:lnTo>
                        <a:pt x="55" y="193"/>
                      </a:lnTo>
                      <a:lnTo>
                        <a:pt x="55" y="192"/>
                      </a:lnTo>
                      <a:lnTo>
                        <a:pt x="54" y="192"/>
                      </a:lnTo>
                      <a:lnTo>
                        <a:pt x="54" y="191"/>
                      </a:lnTo>
                      <a:lnTo>
                        <a:pt x="53" y="191"/>
                      </a:lnTo>
                      <a:lnTo>
                        <a:pt x="53" y="190"/>
                      </a:lnTo>
                      <a:lnTo>
                        <a:pt x="51" y="189"/>
                      </a:lnTo>
                      <a:lnTo>
                        <a:pt x="52" y="189"/>
                      </a:lnTo>
                      <a:lnTo>
                        <a:pt x="52" y="188"/>
                      </a:lnTo>
                      <a:lnTo>
                        <a:pt x="51" y="188"/>
                      </a:lnTo>
                      <a:lnTo>
                        <a:pt x="50" y="188"/>
                      </a:lnTo>
                      <a:lnTo>
                        <a:pt x="50" y="187"/>
                      </a:lnTo>
                      <a:lnTo>
                        <a:pt x="49" y="187"/>
                      </a:lnTo>
                      <a:lnTo>
                        <a:pt x="49" y="186"/>
                      </a:lnTo>
                      <a:lnTo>
                        <a:pt x="48" y="186"/>
                      </a:lnTo>
                      <a:lnTo>
                        <a:pt x="47" y="186"/>
                      </a:lnTo>
                      <a:lnTo>
                        <a:pt x="47" y="185"/>
                      </a:lnTo>
                      <a:lnTo>
                        <a:pt x="46" y="185"/>
                      </a:lnTo>
                      <a:lnTo>
                        <a:pt x="46" y="184"/>
                      </a:lnTo>
                      <a:lnTo>
                        <a:pt x="45" y="183"/>
                      </a:lnTo>
                      <a:lnTo>
                        <a:pt x="45" y="184"/>
                      </a:lnTo>
                      <a:lnTo>
                        <a:pt x="45" y="183"/>
                      </a:lnTo>
                      <a:lnTo>
                        <a:pt x="45" y="182"/>
                      </a:lnTo>
                      <a:lnTo>
                        <a:pt x="44" y="182"/>
                      </a:lnTo>
                      <a:lnTo>
                        <a:pt x="44" y="181"/>
                      </a:lnTo>
                      <a:lnTo>
                        <a:pt x="43" y="181"/>
                      </a:lnTo>
                      <a:lnTo>
                        <a:pt x="43" y="180"/>
                      </a:lnTo>
                      <a:lnTo>
                        <a:pt x="43" y="179"/>
                      </a:lnTo>
                      <a:lnTo>
                        <a:pt x="42" y="178"/>
                      </a:lnTo>
                      <a:lnTo>
                        <a:pt x="41" y="178"/>
                      </a:lnTo>
                      <a:lnTo>
                        <a:pt x="42" y="177"/>
                      </a:lnTo>
                      <a:lnTo>
                        <a:pt x="41" y="176"/>
                      </a:lnTo>
                      <a:lnTo>
                        <a:pt x="40" y="176"/>
                      </a:lnTo>
                      <a:lnTo>
                        <a:pt x="40" y="175"/>
                      </a:lnTo>
                      <a:lnTo>
                        <a:pt x="40" y="174"/>
                      </a:lnTo>
                      <a:lnTo>
                        <a:pt x="39" y="174"/>
                      </a:lnTo>
                      <a:lnTo>
                        <a:pt x="40" y="174"/>
                      </a:lnTo>
                      <a:lnTo>
                        <a:pt x="39" y="174"/>
                      </a:lnTo>
                      <a:lnTo>
                        <a:pt x="38" y="174"/>
                      </a:lnTo>
                      <a:lnTo>
                        <a:pt x="38" y="173"/>
                      </a:lnTo>
                      <a:lnTo>
                        <a:pt x="38" y="172"/>
                      </a:lnTo>
                      <a:lnTo>
                        <a:pt x="37" y="172"/>
                      </a:lnTo>
                      <a:lnTo>
                        <a:pt x="37" y="171"/>
                      </a:lnTo>
                      <a:lnTo>
                        <a:pt x="36" y="171"/>
                      </a:lnTo>
                      <a:lnTo>
                        <a:pt x="36" y="170"/>
                      </a:lnTo>
                      <a:lnTo>
                        <a:pt x="35" y="170"/>
                      </a:lnTo>
                      <a:lnTo>
                        <a:pt x="34" y="170"/>
                      </a:lnTo>
                      <a:lnTo>
                        <a:pt x="34" y="169"/>
                      </a:lnTo>
                      <a:lnTo>
                        <a:pt x="32" y="169"/>
                      </a:lnTo>
                      <a:lnTo>
                        <a:pt x="32" y="168"/>
                      </a:lnTo>
                      <a:lnTo>
                        <a:pt x="31" y="168"/>
                      </a:lnTo>
                      <a:lnTo>
                        <a:pt x="30" y="167"/>
                      </a:lnTo>
                      <a:lnTo>
                        <a:pt x="29" y="167"/>
                      </a:lnTo>
                      <a:lnTo>
                        <a:pt x="29" y="166"/>
                      </a:lnTo>
                      <a:lnTo>
                        <a:pt x="29" y="167"/>
                      </a:lnTo>
                      <a:lnTo>
                        <a:pt x="28" y="167"/>
                      </a:lnTo>
                      <a:lnTo>
                        <a:pt x="28" y="166"/>
                      </a:lnTo>
                      <a:lnTo>
                        <a:pt x="28" y="167"/>
                      </a:lnTo>
                      <a:lnTo>
                        <a:pt x="27" y="167"/>
                      </a:lnTo>
                      <a:lnTo>
                        <a:pt x="27" y="166"/>
                      </a:lnTo>
                      <a:lnTo>
                        <a:pt x="26" y="165"/>
                      </a:lnTo>
                      <a:lnTo>
                        <a:pt x="26" y="164"/>
                      </a:lnTo>
                      <a:lnTo>
                        <a:pt x="25" y="163"/>
                      </a:lnTo>
                      <a:lnTo>
                        <a:pt x="24" y="163"/>
                      </a:lnTo>
                      <a:lnTo>
                        <a:pt x="24" y="162"/>
                      </a:lnTo>
                      <a:lnTo>
                        <a:pt x="23" y="161"/>
                      </a:lnTo>
                      <a:lnTo>
                        <a:pt x="22" y="161"/>
                      </a:lnTo>
                      <a:lnTo>
                        <a:pt x="21" y="161"/>
                      </a:lnTo>
                      <a:lnTo>
                        <a:pt x="21" y="160"/>
                      </a:lnTo>
                      <a:lnTo>
                        <a:pt x="21" y="159"/>
                      </a:lnTo>
                      <a:lnTo>
                        <a:pt x="20" y="158"/>
                      </a:lnTo>
                      <a:lnTo>
                        <a:pt x="20" y="157"/>
                      </a:lnTo>
                      <a:lnTo>
                        <a:pt x="19" y="157"/>
                      </a:lnTo>
                      <a:lnTo>
                        <a:pt x="20" y="157"/>
                      </a:lnTo>
                      <a:lnTo>
                        <a:pt x="20" y="156"/>
                      </a:lnTo>
                      <a:lnTo>
                        <a:pt x="19" y="156"/>
                      </a:lnTo>
                      <a:lnTo>
                        <a:pt x="18" y="156"/>
                      </a:lnTo>
                      <a:lnTo>
                        <a:pt x="18" y="155"/>
                      </a:lnTo>
                      <a:lnTo>
                        <a:pt x="18" y="154"/>
                      </a:lnTo>
                      <a:lnTo>
                        <a:pt x="18" y="153"/>
                      </a:lnTo>
                      <a:lnTo>
                        <a:pt x="17" y="153"/>
                      </a:lnTo>
                      <a:lnTo>
                        <a:pt x="16" y="152"/>
                      </a:lnTo>
                      <a:lnTo>
                        <a:pt x="15" y="152"/>
                      </a:lnTo>
                      <a:lnTo>
                        <a:pt x="14" y="152"/>
                      </a:lnTo>
                      <a:lnTo>
                        <a:pt x="14" y="151"/>
                      </a:lnTo>
                      <a:lnTo>
                        <a:pt x="14" y="152"/>
                      </a:lnTo>
                      <a:lnTo>
                        <a:pt x="14" y="151"/>
                      </a:lnTo>
                      <a:lnTo>
                        <a:pt x="13" y="151"/>
                      </a:lnTo>
                      <a:lnTo>
                        <a:pt x="12" y="151"/>
                      </a:lnTo>
                      <a:lnTo>
                        <a:pt x="11" y="151"/>
                      </a:lnTo>
                      <a:lnTo>
                        <a:pt x="10" y="151"/>
                      </a:lnTo>
                      <a:lnTo>
                        <a:pt x="10" y="150"/>
                      </a:lnTo>
                      <a:lnTo>
                        <a:pt x="9" y="150"/>
                      </a:lnTo>
                      <a:lnTo>
                        <a:pt x="8" y="150"/>
                      </a:lnTo>
                      <a:lnTo>
                        <a:pt x="8" y="149"/>
                      </a:lnTo>
                      <a:lnTo>
                        <a:pt x="8" y="148"/>
                      </a:lnTo>
                      <a:lnTo>
                        <a:pt x="8" y="149"/>
                      </a:lnTo>
                      <a:lnTo>
                        <a:pt x="8" y="148"/>
                      </a:lnTo>
                      <a:lnTo>
                        <a:pt x="7" y="148"/>
                      </a:lnTo>
                      <a:lnTo>
                        <a:pt x="6" y="148"/>
                      </a:lnTo>
                      <a:lnTo>
                        <a:pt x="6" y="147"/>
                      </a:lnTo>
                      <a:lnTo>
                        <a:pt x="6" y="146"/>
                      </a:lnTo>
                      <a:lnTo>
                        <a:pt x="5" y="146"/>
                      </a:lnTo>
                      <a:lnTo>
                        <a:pt x="6" y="146"/>
                      </a:lnTo>
                      <a:lnTo>
                        <a:pt x="5" y="145"/>
                      </a:lnTo>
                      <a:lnTo>
                        <a:pt x="4" y="145"/>
                      </a:lnTo>
                      <a:lnTo>
                        <a:pt x="4" y="144"/>
                      </a:lnTo>
                    </a:path>
                  </a:pathLst>
                </a:custGeom>
                <a:solidFill>
                  <a:srgbClr val="996633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0" name="Freeform 159">
                  <a:extLst>
                    <a:ext uri="{FF2B5EF4-FFF2-40B4-BE49-F238E27FC236}">
                      <a16:creationId xmlns:a16="http://schemas.microsoft.com/office/drawing/2014/main" id="{99776F03-8986-432D-B0BE-F038EB33B0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326188" y="3695700"/>
                  <a:ext cx="563562" cy="606425"/>
                </a:xfrm>
                <a:custGeom>
                  <a:avLst/>
                  <a:gdLst>
                    <a:gd name="T0" fmla="*/ 27 w 355"/>
                    <a:gd name="T1" fmla="*/ 123 h 382"/>
                    <a:gd name="T2" fmla="*/ 24 w 355"/>
                    <a:gd name="T3" fmla="*/ 97 h 382"/>
                    <a:gd name="T4" fmla="*/ 16 w 355"/>
                    <a:gd name="T5" fmla="*/ 63 h 382"/>
                    <a:gd name="T6" fmla="*/ 21 w 355"/>
                    <a:gd name="T7" fmla="*/ 21 h 382"/>
                    <a:gd name="T8" fmla="*/ 46 w 355"/>
                    <a:gd name="T9" fmla="*/ 10 h 382"/>
                    <a:gd name="T10" fmla="*/ 80 w 355"/>
                    <a:gd name="T11" fmla="*/ 14 h 382"/>
                    <a:gd name="T12" fmla="*/ 98 w 355"/>
                    <a:gd name="T13" fmla="*/ 1 h 382"/>
                    <a:gd name="T14" fmla="*/ 109 w 355"/>
                    <a:gd name="T15" fmla="*/ 1 h 382"/>
                    <a:gd name="T16" fmla="*/ 115 w 355"/>
                    <a:gd name="T17" fmla="*/ 2 h 382"/>
                    <a:gd name="T18" fmla="*/ 124 w 355"/>
                    <a:gd name="T19" fmla="*/ 4 h 382"/>
                    <a:gd name="T20" fmla="*/ 129 w 355"/>
                    <a:gd name="T21" fmla="*/ 8 h 382"/>
                    <a:gd name="T22" fmla="*/ 138 w 355"/>
                    <a:gd name="T23" fmla="*/ 9 h 382"/>
                    <a:gd name="T24" fmla="*/ 139 w 355"/>
                    <a:gd name="T25" fmla="*/ 16 h 382"/>
                    <a:gd name="T26" fmla="*/ 144 w 355"/>
                    <a:gd name="T27" fmla="*/ 21 h 382"/>
                    <a:gd name="T28" fmla="*/ 151 w 355"/>
                    <a:gd name="T29" fmla="*/ 22 h 382"/>
                    <a:gd name="T30" fmla="*/ 159 w 355"/>
                    <a:gd name="T31" fmla="*/ 21 h 382"/>
                    <a:gd name="T32" fmla="*/ 165 w 355"/>
                    <a:gd name="T33" fmla="*/ 17 h 382"/>
                    <a:gd name="T34" fmla="*/ 172 w 355"/>
                    <a:gd name="T35" fmla="*/ 16 h 382"/>
                    <a:gd name="T36" fmla="*/ 176 w 355"/>
                    <a:gd name="T37" fmla="*/ 18 h 382"/>
                    <a:gd name="T38" fmla="*/ 183 w 355"/>
                    <a:gd name="T39" fmla="*/ 22 h 382"/>
                    <a:gd name="T40" fmla="*/ 185 w 355"/>
                    <a:gd name="T41" fmla="*/ 27 h 382"/>
                    <a:gd name="T42" fmla="*/ 190 w 355"/>
                    <a:gd name="T43" fmla="*/ 31 h 382"/>
                    <a:gd name="T44" fmla="*/ 195 w 355"/>
                    <a:gd name="T45" fmla="*/ 35 h 382"/>
                    <a:gd name="T46" fmla="*/ 196 w 355"/>
                    <a:gd name="T47" fmla="*/ 33 h 382"/>
                    <a:gd name="T48" fmla="*/ 198 w 355"/>
                    <a:gd name="T49" fmla="*/ 28 h 382"/>
                    <a:gd name="T50" fmla="*/ 209 w 355"/>
                    <a:gd name="T51" fmla="*/ 22 h 382"/>
                    <a:gd name="T52" fmla="*/ 277 w 355"/>
                    <a:gd name="T53" fmla="*/ 37 h 382"/>
                    <a:gd name="T54" fmla="*/ 290 w 355"/>
                    <a:gd name="T55" fmla="*/ 105 h 382"/>
                    <a:gd name="T56" fmla="*/ 301 w 355"/>
                    <a:gd name="T57" fmla="*/ 143 h 382"/>
                    <a:gd name="T58" fmla="*/ 324 w 355"/>
                    <a:gd name="T59" fmla="*/ 161 h 382"/>
                    <a:gd name="T60" fmla="*/ 346 w 355"/>
                    <a:gd name="T61" fmla="*/ 280 h 382"/>
                    <a:gd name="T62" fmla="*/ 179 w 355"/>
                    <a:gd name="T63" fmla="*/ 372 h 382"/>
                    <a:gd name="T64" fmla="*/ 173 w 355"/>
                    <a:gd name="T65" fmla="*/ 371 h 382"/>
                    <a:gd name="T66" fmla="*/ 170 w 355"/>
                    <a:gd name="T67" fmla="*/ 371 h 382"/>
                    <a:gd name="T68" fmla="*/ 167 w 355"/>
                    <a:gd name="T69" fmla="*/ 374 h 382"/>
                    <a:gd name="T70" fmla="*/ 161 w 355"/>
                    <a:gd name="T71" fmla="*/ 376 h 382"/>
                    <a:gd name="T72" fmla="*/ 157 w 355"/>
                    <a:gd name="T73" fmla="*/ 376 h 382"/>
                    <a:gd name="T74" fmla="*/ 151 w 355"/>
                    <a:gd name="T75" fmla="*/ 374 h 382"/>
                    <a:gd name="T76" fmla="*/ 146 w 355"/>
                    <a:gd name="T77" fmla="*/ 375 h 382"/>
                    <a:gd name="T78" fmla="*/ 146 w 355"/>
                    <a:gd name="T79" fmla="*/ 378 h 382"/>
                    <a:gd name="T80" fmla="*/ 144 w 355"/>
                    <a:gd name="T81" fmla="*/ 377 h 382"/>
                    <a:gd name="T82" fmla="*/ 141 w 355"/>
                    <a:gd name="T83" fmla="*/ 377 h 382"/>
                    <a:gd name="T84" fmla="*/ 137 w 355"/>
                    <a:gd name="T85" fmla="*/ 376 h 382"/>
                    <a:gd name="T86" fmla="*/ 133 w 355"/>
                    <a:gd name="T87" fmla="*/ 375 h 382"/>
                    <a:gd name="T88" fmla="*/ 129 w 355"/>
                    <a:gd name="T89" fmla="*/ 371 h 382"/>
                    <a:gd name="T90" fmla="*/ 125 w 355"/>
                    <a:gd name="T91" fmla="*/ 369 h 382"/>
                    <a:gd name="T92" fmla="*/ 123 w 355"/>
                    <a:gd name="T93" fmla="*/ 365 h 382"/>
                    <a:gd name="T94" fmla="*/ 119 w 355"/>
                    <a:gd name="T95" fmla="*/ 364 h 382"/>
                    <a:gd name="T96" fmla="*/ 114 w 355"/>
                    <a:gd name="T97" fmla="*/ 366 h 382"/>
                    <a:gd name="T98" fmla="*/ 110 w 355"/>
                    <a:gd name="T99" fmla="*/ 370 h 382"/>
                    <a:gd name="T100" fmla="*/ 107 w 355"/>
                    <a:gd name="T101" fmla="*/ 368 h 382"/>
                    <a:gd name="T102" fmla="*/ 103 w 355"/>
                    <a:gd name="T103" fmla="*/ 368 h 382"/>
                    <a:gd name="T104" fmla="*/ 97 w 355"/>
                    <a:gd name="T105" fmla="*/ 371 h 382"/>
                    <a:gd name="T106" fmla="*/ 90 w 355"/>
                    <a:gd name="T107" fmla="*/ 368 h 382"/>
                    <a:gd name="T108" fmla="*/ 84 w 355"/>
                    <a:gd name="T109" fmla="*/ 371 h 382"/>
                    <a:gd name="T110" fmla="*/ 78 w 355"/>
                    <a:gd name="T111" fmla="*/ 372 h 382"/>
                    <a:gd name="T112" fmla="*/ 71 w 355"/>
                    <a:gd name="T113" fmla="*/ 371 h 382"/>
                    <a:gd name="T114" fmla="*/ 63 w 355"/>
                    <a:gd name="T115" fmla="*/ 371 h 382"/>
                    <a:gd name="T116" fmla="*/ 56 w 355"/>
                    <a:gd name="T117" fmla="*/ 373 h 382"/>
                    <a:gd name="T118" fmla="*/ 50 w 355"/>
                    <a:gd name="T119" fmla="*/ 379 h 382"/>
                    <a:gd name="T120" fmla="*/ 39 w 355"/>
                    <a:gd name="T121" fmla="*/ 379 h 382"/>
                    <a:gd name="T122" fmla="*/ 4 w 355"/>
                    <a:gd name="T123" fmla="*/ 347 h 382"/>
                    <a:gd name="T124" fmla="*/ 33 w 355"/>
                    <a:gd name="T125" fmla="*/ 217 h 382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355"/>
                    <a:gd name="T190" fmla="*/ 0 h 382"/>
                    <a:gd name="T191" fmla="*/ 355 w 355"/>
                    <a:gd name="T192" fmla="*/ 382 h 382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355" h="382">
                      <a:moveTo>
                        <a:pt x="28" y="154"/>
                      </a:moveTo>
                      <a:lnTo>
                        <a:pt x="28" y="146"/>
                      </a:lnTo>
                      <a:lnTo>
                        <a:pt x="28" y="140"/>
                      </a:lnTo>
                      <a:lnTo>
                        <a:pt x="28" y="139"/>
                      </a:lnTo>
                      <a:lnTo>
                        <a:pt x="28" y="135"/>
                      </a:lnTo>
                      <a:lnTo>
                        <a:pt x="28" y="127"/>
                      </a:lnTo>
                      <a:lnTo>
                        <a:pt x="27" y="124"/>
                      </a:lnTo>
                      <a:lnTo>
                        <a:pt x="27" y="123"/>
                      </a:lnTo>
                      <a:lnTo>
                        <a:pt x="27" y="122"/>
                      </a:lnTo>
                      <a:lnTo>
                        <a:pt x="27" y="121"/>
                      </a:lnTo>
                      <a:lnTo>
                        <a:pt x="26" y="114"/>
                      </a:lnTo>
                      <a:lnTo>
                        <a:pt x="25" y="110"/>
                      </a:lnTo>
                      <a:lnTo>
                        <a:pt x="25" y="109"/>
                      </a:lnTo>
                      <a:lnTo>
                        <a:pt x="25" y="107"/>
                      </a:lnTo>
                      <a:lnTo>
                        <a:pt x="24" y="97"/>
                      </a:lnTo>
                      <a:lnTo>
                        <a:pt x="24" y="91"/>
                      </a:lnTo>
                      <a:lnTo>
                        <a:pt x="22" y="88"/>
                      </a:lnTo>
                      <a:lnTo>
                        <a:pt x="17" y="82"/>
                      </a:lnTo>
                      <a:lnTo>
                        <a:pt x="16" y="80"/>
                      </a:lnTo>
                      <a:lnTo>
                        <a:pt x="16" y="76"/>
                      </a:lnTo>
                      <a:lnTo>
                        <a:pt x="16" y="64"/>
                      </a:lnTo>
                      <a:lnTo>
                        <a:pt x="16" y="63"/>
                      </a:lnTo>
                      <a:lnTo>
                        <a:pt x="17" y="62"/>
                      </a:lnTo>
                      <a:lnTo>
                        <a:pt x="19" y="54"/>
                      </a:lnTo>
                      <a:lnTo>
                        <a:pt x="22" y="46"/>
                      </a:lnTo>
                      <a:lnTo>
                        <a:pt x="22" y="45"/>
                      </a:lnTo>
                      <a:lnTo>
                        <a:pt x="22" y="41"/>
                      </a:lnTo>
                      <a:lnTo>
                        <a:pt x="21" y="34"/>
                      </a:lnTo>
                      <a:lnTo>
                        <a:pt x="21" y="25"/>
                      </a:lnTo>
                      <a:lnTo>
                        <a:pt x="21" y="21"/>
                      </a:lnTo>
                      <a:lnTo>
                        <a:pt x="20" y="14"/>
                      </a:lnTo>
                      <a:lnTo>
                        <a:pt x="20" y="13"/>
                      </a:lnTo>
                      <a:lnTo>
                        <a:pt x="21" y="4"/>
                      </a:lnTo>
                      <a:lnTo>
                        <a:pt x="25" y="5"/>
                      </a:lnTo>
                      <a:lnTo>
                        <a:pt x="32" y="7"/>
                      </a:lnTo>
                      <a:lnTo>
                        <a:pt x="39" y="8"/>
                      </a:lnTo>
                      <a:lnTo>
                        <a:pt x="45" y="10"/>
                      </a:lnTo>
                      <a:lnTo>
                        <a:pt x="46" y="10"/>
                      </a:lnTo>
                      <a:lnTo>
                        <a:pt x="48" y="10"/>
                      </a:lnTo>
                      <a:lnTo>
                        <a:pt x="58" y="11"/>
                      </a:lnTo>
                      <a:lnTo>
                        <a:pt x="65" y="13"/>
                      </a:lnTo>
                      <a:lnTo>
                        <a:pt x="71" y="14"/>
                      </a:lnTo>
                      <a:lnTo>
                        <a:pt x="76" y="16"/>
                      </a:lnTo>
                      <a:lnTo>
                        <a:pt x="77" y="16"/>
                      </a:lnTo>
                      <a:lnTo>
                        <a:pt x="78" y="15"/>
                      </a:lnTo>
                      <a:lnTo>
                        <a:pt x="80" y="14"/>
                      </a:lnTo>
                      <a:lnTo>
                        <a:pt x="85" y="10"/>
                      </a:lnTo>
                      <a:lnTo>
                        <a:pt x="88" y="8"/>
                      </a:lnTo>
                      <a:lnTo>
                        <a:pt x="91" y="6"/>
                      </a:lnTo>
                      <a:lnTo>
                        <a:pt x="94" y="4"/>
                      </a:lnTo>
                      <a:lnTo>
                        <a:pt x="97" y="2"/>
                      </a:lnTo>
                      <a:lnTo>
                        <a:pt x="98" y="2"/>
                      </a:lnTo>
                      <a:lnTo>
                        <a:pt x="98" y="1"/>
                      </a:lnTo>
                      <a:lnTo>
                        <a:pt x="99" y="1"/>
                      </a:lnTo>
                      <a:lnTo>
                        <a:pt x="103" y="2"/>
                      </a:lnTo>
                      <a:lnTo>
                        <a:pt x="105" y="2"/>
                      </a:lnTo>
                      <a:lnTo>
                        <a:pt x="106" y="2"/>
                      </a:lnTo>
                      <a:lnTo>
                        <a:pt x="106" y="1"/>
                      </a:lnTo>
                      <a:lnTo>
                        <a:pt x="107" y="1"/>
                      </a:lnTo>
                      <a:lnTo>
                        <a:pt x="109" y="1"/>
                      </a:lnTo>
                      <a:lnTo>
                        <a:pt x="110" y="0"/>
                      </a:lnTo>
                      <a:lnTo>
                        <a:pt x="111" y="0"/>
                      </a:lnTo>
                      <a:lnTo>
                        <a:pt x="112" y="0"/>
                      </a:lnTo>
                      <a:lnTo>
                        <a:pt x="113" y="0"/>
                      </a:lnTo>
                      <a:lnTo>
                        <a:pt x="114" y="0"/>
                      </a:lnTo>
                      <a:lnTo>
                        <a:pt x="114" y="1"/>
                      </a:lnTo>
                      <a:lnTo>
                        <a:pt x="115" y="2"/>
                      </a:lnTo>
                      <a:lnTo>
                        <a:pt x="115" y="3"/>
                      </a:lnTo>
                      <a:lnTo>
                        <a:pt x="116" y="3"/>
                      </a:lnTo>
                      <a:lnTo>
                        <a:pt x="117" y="3"/>
                      </a:lnTo>
                      <a:lnTo>
                        <a:pt x="120" y="3"/>
                      </a:lnTo>
                      <a:lnTo>
                        <a:pt x="121" y="3"/>
                      </a:lnTo>
                      <a:lnTo>
                        <a:pt x="122" y="3"/>
                      </a:lnTo>
                      <a:lnTo>
                        <a:pt x="123" y="3"/>
                      </a:lnTo>
                      <a:lnTo>
                        <a:pt x="124" y="4"/>
                      </a:lnTo>
                      <a:lnTo>
                        <a:pt x="125" y="4"/>
                      </a:lnTo>
                      <a:lnTo>
                        <a:pt x="126" y="4"/>
                      </a:lnTo>
                      <a:lnTo>
                        <a:pt x="127" y="4"/>
                      </a:lnTo>
                      <a:lnTo>
                        <a:pt x="127" y="5"/>
                      </a:lnTo>
                      <a:lnTo>
                        <a:pt x="128" y="6"/>
                      </a:lnTo>
                      <a:lnTo>
                        <a:pt x="129" y="7"/>
                      </a:lnTo>
                      <a:lnTo>
                        <a:pt x="129" y="8"/>
                      </a:lnTo>
                      <a:lnTo>
                        <a:pt x="130" y="9"/>
                      </a:lnTo>
                      <a:lnTo>
                        <a:pt x="132" y="9"/>
                      </a:lnTo>
                      <a:lnTo>
                        <a:pt x="134" y="8"/>
                      </a:lnTo>
                      <a:lnTo>
                        <a:pt x="135" y="8"/>
                      </a:lnTo>
                      <a:lnTo>
                        <a:pt x="136" y="8"/>
                      </a:lnTo>
                      <a:lnTo>
                        <a:pt x="137" y="8"/>
                      </a:lnTo>
                      <a:lnTo>
                        <a:pt x="137" y="9"/>
                      </a:lnTo>
                      <a:lnTo>
                        <a:pt x="138" y="9"/>
                      </a:lnTo>
                      <a:lnTo>
                        <a:pt x="138" y="10"/>
                      </a:lnTo>
                      <a:lnTo>
                        <a:pt x="138" y="11"/>
                      </a:lnTo>
                      <a:lnTo>
                        <a:pt x="139" y="12"/>
                      </a:lnTo>
                      <a:lnTo>
                        <a:pt x="139" y="13"/>
                      </a:lnTo>
                      <a:lnTo>
                        <a:pt x="139" y="14"/>
                      </a:lnTo>
                      <a:lnTo>
                        <a:pt x="139" y="15"/>
                      </a:lnTo>
                      <a:lnTo>
                        <a:pt x="139" y="16"/>
                      </a:lnTo>
                      <a:lnTo>
                        <a:pt x="140" y="16"/>
                      </a:lnTo>
                      <a:lnTo>
                        <a:pt x="140" y="17"/>
                      </a:lnTo>
                      <a:lnTo>
                        <a:pt x="140" y="18"/>
                      </a:lnTo>
                      <a:lnTo>
                        <a:pt x="141" y="18"/>
                      </a:lnTo>
                      <a:lnTo>
                        <a:pt x="141" y="19"/>
                      </a:lnTo>
                      <a:lnTo>
                        <a:pt x="143" y="20"/>
                      </a:lnTo>
                      <a:lnTo>
                        <a:pt x="144" y="21"/>
                      </a:lnTo>
                      <a:lnTo>
                        <a:pt x="144" y="22"/>
                      </a:lnTo>
                      <a:lnTo>
                        <a:pt x="145" y="22"/>
                      </a:lnTo>
                      <a:lnTo>
                        <a:pt x="146" y="22"/>
                      </a:lnTo>
                      <a:lnTo>
                        <a:pt x="147" y="22"/>
                      </a:lnTo>
                      <a:lnTo>
                        <a:pt x="148" y="22"/>
                      </a:lnTo>
                      <a:lnTo>
                        <a:pt x="149" y="22"/>
                      </a:lnTo>
                      <a:lnTo>
                        <a:pt x="150" y="22"/>
                      </a:lnTo>
                      <a:lnTo>
                        <a:pt x="151" y="22"/>
                      </a:lnTo>
                      <a:lnTo>
                        <a:pt x="152" y="22"/>
                      </a:lnTo>
                      <a:lnTo>
                        <a:pt x="153" y="22"/>
                      </a:lnTo>
                      <a:lnTo>
                        <a:pt x="155" y="22"/>
                      </a:lnTo>
                      <a:lnTo>
                        <a:pt x="156" y="22"/>
                      </a:lnTo>
                      <a:lnTo>
                        <a:pt x="157" y="22"/>
                      </a:lnTo>
                      <a:lnTo>
                        <a:pt x="158" y="21"/>
                      </a:lnTo>
                      <a:lnTo>
                        <a:pt x="159" y="21"/>
                      </a:lnTo>
                      <a:lnTo>
                        <a:pt x="159" y="20"/>
                      </a:lnTo>
                      <a:lnTo>
                        <a:pt x="160" y="19"/>
                      </a:lnTo>
                      <a:lnTo>
                        <a:pt x="161" y="18"/>
                      </a:lnTo>
                      <a:lnTo>
                        <a:pt x="161" y="17"/>
                      </a:lnTo>
                      <a:lnTo>
                        <a:pt x="162" y="16"/>
                      </a:lnTo>
                      <a:lnTo>
                        <a:pt x="163" y="16"/>
                      </a:lnTo>
                      <a:lnTo>
                        <a:pt x="164" y="17"/>
                      </a:lnTo>
                      <a:lnTo>
                        <a:pt x="165" y="17"/>
                      </a:lnTo>
                      <a:lnTo>
                        <a:pt x="167" y="17"/>
                      </a:lnTo>
                      <a:lnTo>
                        <a:pt x="167" y="18"/>
                      </a:lnTo>
                      <a:lnTo>
                        <a:pt x="168" y="18"/>
                      </a:lnTo>
                      <a:lnTo>
                        <a:pt x="168" y="17"/>
                      </a:lnTo>
                      <a:lnTo>
                        <a:pt x="170" y="16"/>
                      </a:lnTo>
                      <a:lnTo>
                        <a:pt x="171" y="16"/>
                      </a:lnTo>
                      <a:lnTo>
                        <a:pt x="172" y="16"/>
                      </a:lnTo>
                      <a:lnTo>
                        <a:pt x="173" y="16"/>
                      </a:lnTo>
                      <a:lnTo>
                        <a:pt x="174" y="16"/>
                      </a:lnTo>
                      <a:lnTo>
                        <a:pt x="175" y="16"/>
                      </a:lnTo>
                      <a:lnTo>
                        <a:pt x="175" y="17"/>
                      </a:lnTo>
                      <a:lnTo>
                        <a:pt x="176" y="17"/>
                      </a:lnTo>
                      <a:lnTo>
                        <a:pt x="176" y="18"/>
                      </a:lnTo>
                      <a:lnTo>
                        <a:pt x="177" y="18"/>
                      </a:lnTo>
                      <a:lnTo>
                        <a:pt x="179" y="19"/>
                      </a:lnTo>
                      <a:lnTo>
                        <a:pt x="180" y="20"/>
                      </a:lnTo>
                      <a:lnTo>
                        <a:pt x="180" y="21"/>
                      </a:lnTo>
                      <a:lnTo>
                        <a:pt x="181" y="21"/>
                      </a:lnTo>
                      <a:lnTo>
                        <a:pt x="182" y="21"/>
                      </a:lnTo>
                      <a:lnTo>
                        <a:pt x="183" y="22"/>
                      </a:lnTo>
                      <a:lnTo>
                        <a:pt x="184" y="22"/>
                      </a:lnTo>
                      <a:lnTo>
                        <a:pt x="184" y="23"/>
                      </a:lnTo>
                      <a:lnTo>
                        <a:pt x="184" y="24"/>
                      </a:lnTo>
                      <a:lnTo>
                        <a:pt x="185" y="25"/>
                      </a:lnTo>
                      <a:lnTo>
                        <a:pt x="185" y="26"/>
                      </a:lnTo>
                      <a:lnTo>
                        <a:pt x="185" y="27"/>
                      </a:lnTo>
                      <a:lnTo>
                        <a:pt x="185" y="28"/>
                      </a:lnTo>
                      <a:lnTo>
                        <a:pt x="186" y="28"/>
                      </a:lnTo>
                      <a:lnTo>
                        <a:pt x="187" y="29"/>
                      </a:lnTo>
                      <a:lnTo>
                        <a:pt x="188" y="30"/>
                      </a:lnTo>
                      <a:lnTo>
                        <a:pt x="189" y="30"/>
                      </a:lnTo>
                      <a:lnTo>
                        <a:pt x="189" y="31"/>
                      </a:lnTo>
                      <a:lnTo>
                        <a:pt x="190" y="31"/>
                      </a:lnTo>
                      <a:lnTo>
                        <a:pt x="190" y="32"/>
                      </a:lnTo>
                      <a:lnTo>
                        <a:pt x="190" y="33"/>
                      </a:lnTo>
                      <a:lnTo>
                        <a:pt x="191" y="33"/>
                      </a:lnTo>
                      <a:lnTo>
                        <a:pt x="192" y="34"/>
                      </a:lnTo>
                      <a:lnTo>
                        <a:pt x="193" y="35"/>
                      </a:lnTo>
                      <a:lnTo>
                        <a:pt x="194" y="35"/>
                      </a:lnTo>
                      <a:lnTo>
                        <a:pt x="195" y="35"/>
                      </a:lnTo>
                      <a:lnTo>
                        <a:pt x="195" y="36"/>
                      </a:lnTo>
                      <a:lnTo>
                        <a:pt x="196" y="37"/>
                      </a:lnTo>
                      <a:lnTo>
                        <a:pt x="197" y="36"/>
                      </a:lnTo>
                      <a:lnTo>
                        <a:pt x="196" y="36"/>
                      </a:lnTo>
                      <a:lnTo>
                        <a:pt x="196" y="35"/>
                      </a:lnTo>
                      <a:lnTo>
                        <a:pt x="196" y="34"/>
                      </a:lnTo>
                      <a:lnTo>
                        <a:pt x="196" y="33"/>
                      </a:lnTo>
                      <a:lnTo>
                        <a:pt x="196" y="32"/>
                      </a:lnTo>
                      <a:lnTo>
                        <a:pt x="196" y="31"/>
                      </a:lnTo>
                      <a:lnTo>
                        <a:pt x="196" y="30"/>
                      </a:lnTo>
                      <a:lnTo>
                        <a:pt x="196" y="29"/>
                      </a:lnTo>
                      <a:lnTo>
                        <a:pt x="197" y="28"/>
                      </a:lnTo>
                      <a:lnTo>
                        <a:pt x="198" y="28"/>
                      </a:lnTo>
                      <a:lnTo>
                        <a:pt x="198" y="27"/>
                      </a:lnTo>
                      <a:lnTo>
                        <a:pt x="199" y="26"/>
                      </a:lnTo>
                      <a:lnTo>
                        <a:pt x="201" y="25"/>
                      </a:lnTo>
                      <a:lnTo>
                        <a:pt x="202" y="24"/>
                      </a:lnTo>
                      <a:lnTo>
                        <a:pt x="204" y="23"/>
                      </a:lnTo>
                      <a:lnTo>
                        <a:pt x="209" y="22"/>
                      </a:lnTo>
                      <a:lnTo>
                        <a:pt x="219" y="18"/>
                      </a:lnTo>
                      <a:lnTo>
                        <a:pt x="225" y="16"/>
                      </a:lnTo>
                      <a:lnTo>
                        <a:pt x="229" y="14"/>
                      </a:lnTo>
                      <a:lnTo>
                        <a:pt x="232" y="12"/>
                      </a:lnTo>
                      <a:lnTo>
                        <a:pt x="234" y="12"/>
                      </a:lnTo>
                      <a:lnTo>
                        <a:pt x="276" y="36"/>
                      </a:lnTo>
                      <a:lnTo>
                        <a:pt x="277" y="36"/>
                      </a:lnTo>
                      <a:lnTo>
                        <a:pt x="277" y="37"/>
                      </a:lnTo>
                      <a:lnTo>
                        <a:pt x="289" y="66"/>
                      </a:lnTo>
                      <a:lnTo>
                        <a:pt x="289" y="67"/>
                      </a:lnTo>
                      <a:lnTo>
                        <a:pt x="289" y="68"/>
                      </a:lnTo>
                      <a:lnTo>
                        <a:pt x="290" y="88"/>
                      </a:lnTo>
                      <a:lnTo>
                        <a:pt x="291" y="97"/>
                      </a:lnTo>
                      <a:lnTo>
                        <a:pt x="291" y="103"/>
                      </a:lnTo>
                      <a:lnTo>
                        <a:pt x="291" y="105"/>
                      </a:lnTo>
                      <a:lnTo>
                        <a:pt x="290" y="105"/>
                      </a:lnTo>
                      <a:lnTo>
                        <a:pt x="290" y="110"/>
                      </a:lnTo>
                      <a:lnTo>
                        <a:pt x="291" y="110"/>
                      </a:lnTo>
                      <a:lnTo>
                        <a:pt x="292" y="111"/>
                      </a:lnTo>
                      <a:lnTo>
                        <a:pt x="292" y="121"/>
                      </a:lnTo>
                      <a:lnTo>
                        <a:pt x="292" y="128"/>
                      </a:lnTo>
                      <a:lnTo>
                        <a:pt x="293" y="133"/>
                      </a:lnTo>
                      <a:lnTo>
                        <a:pt x="293" y="134"/>
                      </a:lnTo>
                      <a:lnTo>
                        <a:pt x="301" y="143"/>
                      </a:lnTo>
                      <a:lnTo>
                        <a:pt x="303" y="145"/>
                      </a:lnTo>
                      <a:lnTo>
                        <a:pt x="304" y="145"/>
                      </a:lnTo>
                      <a:lnTo>
                        <a:pt x="304" y="146"/>
                      </a:lnTo>
                      <a:lnTo>
                        <a:pt x="306" y="148"/>
                      </a:lnTo>
                      <a:lnTo>
                        <a:pt x="308" y="150"/>
                      </a:lnTo>
                      <a:lnTo>
                        <a:pt x="310" y="150"/>
                      </a:lnTo>
                      <a:lnTo>
                        <a:pt x="314" y="154"/>
                      </a:lnTo>
                      <a:lnTo>
                        <a:pt x="324" y="161"/>
                      </a:lnTo>
                      <a:lnTo>
                        <a:pt x="329" y="164"/>
                      </a:lnTo>
                      <a:lnTo>
                        <a:pt x="335" y="171"/>
                      </a:lnTo>
                      <a:lnTo>
                        <a:pt x="336" y="172"/>
                      </a:lnTo>
                      <a:lnTo>
                        <a:pt x="336" y="173"/>
                      </a:lnTo>
                      <a:lnTo>
                        <a:pt x="346" y="190"/>
                      </a:lnTo>
                      <a:lnTo>
                        <a:pt x="355" y="210"/>
                      </a:lnTo>
                      <a:lnTo>
                        <a:pt x="350" y="246"/>
                      </a:lnTo>
                      <a:lnTo>
                        <a:pt x="346" y="280"/>
                      </a:lnTo>
                      <a:lnTo>
                        <a:pt x="342" y="304"/>
                      </a:lnTo>
                      <a:lnTo>
                        <a:pt x="339" y="332"/>
                      </a:lnTo>
                      <a:lnTo>
                        <a:pt x="335" y="361"/>
                      </a:lnTo>
                      <a:lnTo>
                        <a:pt x="338" y="371"/>
                      </a:lnTo>
                      <a:lnTo>
                        <a:pt x="181" y="373"/>
                      </a:lnTo>
                      <a:lnTo>
                        <a:pt x="180" y="373"/>
                      </a:lnTo>
                      <a:lnTo>
                        <a:pt x="179" y="373"/>
                      </a:lnTo>
                      <a:lnTo>
                        <a:pt x="179" y="372"/>
                      </a:lnTo>
                      <a:lnTo>
                        <a:pt x="177" y="371"/>
                      </a:lnTo>
                      <a:lnTo>
                        <a:pt x="176" y="371"/>
                      </a:lnTo>
                      <a:lnTo>
                        <a:pt x="175" y="371"/>
                      </a:lnTo>
                      <a:lnTo>
                        <a:pt x="174" y="371"/>
                      </a:lnTo>
                      <a:lnTo>
                        <a:pt x="173" y="371"/>
                      </a:lnTo>
                      <a:lnTo>
                        <a:pt x="172" y="371"/>
                      </a:lnTo>
                      <a:lnTo>
                        <a:pt x="173" y="372"/>
                      </a:lnTo>
                      <a:lnTo>
                        <a:pt x="172" y="373"/>
                      </a:lnTo>
                      <a:lnTo>
                        <a:pt x="171" y="373"/>
                      </a:lnTo>
                      <a:lnTo>
                        <a:pt x="171" y="372"/>
                      </a:lnTo>
                      <a:lnTo>
                        <a:pt x="171" y="371"/>
                      </a:lnTo>
                      <a:lnTo>
                        <a:pt x="170" y="371"/>
                      </a:lnTo>
                      <a:lnTo>
                        <a:pt x="169" y="371"/>
                      </a:lnTo>
                      <a:lnTo>
                        <a:pt x="169" y="372"/>
                      </a:lnTo>
                      <a:lnTo>
                        <a:pt x="168" y="372"/>
                      </a:lnTo>
                      <a:lnTo>
                        <a:pt x="169" y="373"/>
                      </a:lnTo>
                      <a:lnTo>
                        <a:pt x="168" y="374"/>
                      </a:lnTo>
                      <a:lnTo>
                        <a:pt x="167" y="374"/>
                      </a:lnTo>
                      <a:lnTo>
                        <a:pt x="166" y="374"/>
                      </a:lnTo>
                      <a:lnTo>
                        <a:pt x="165" y="374"/>
                      </a:lnTo>
                      <a:lnTo>
                        <a:pt x="164" y="375"/>
                      </a:lnTo>
                      <a:lnTo>
                        <a:pt x="163" y="375"/>
                      </a:lnTo>
                      <a:lnTo>
                        <a:pt x="162" y="375"/>
                      </a:lnTo>
                      <a:lnTo>
                        <a:pt x="161" y="375"/>
                      </a:lnTo>
                      <a:lnTo>
                        <a:pt x="161" y="376"/>
                      </a:lnTo>
                      <a:lnTo>
                        <a:pt x="161" y="377"/>
                      </a:lnTo>
                      <a:lnTo>
                        <a:pt x="160" y="377"/>
                      </a:lnTo>
                      <a:lnTo>
                        <a:pt x="159" y="377"/>
                      </a:lnTo>
                      <a:lnTo>
                        <a:pt x="159" y="376"/>
                      </a:lnTo>
                      <a:lnTo>
                        <a:pt x="158" y="376"/>
                      </a:lnTo>
                      <a:lnTo>
                        <a:pt x="157" y="376"/>
                      </a:lnTo>
                      <a:lnTo>
                        <a:pt x="156" y="376"/>
                      </a:lnTo>
                      <a:lnTo>
                        <a:pt x="156" y="375"/>
                      </a:lnTo>
                      <a:lnTo>
                        <a:pt x="155" y="374"/>
                      </a:lnTo>
                      <a:lnTo>
                        <a:pt x="154" y="374"/>
                      </a:lnTo>
                      <a:lnTo>
                        <a:pt x="153" y="374"/>
                      </a:lnTo>
                      <a:lnTo>
                        <a:pt x="152" y="374"/>
                      </a:lnTo>
                      <a:lnTo>
                        <a:pt x="151" y="374"/>
                      </a:lnTo>
                      <a:lnTo>
                        <a:pt x="150" y="375"/>
                      </a:lnTo>
                      <a:lnTo>
                        <a:pt x="150" y="374"/>
                      </a:lnTo>
                      <a:lnTo>
                        <a:pt x="149" y="374"/>
                      </a:lnTo>
                      <a:lnTo>
                        <a:pt x="148" y="374"/>
                      </a:lnTo>
                      <a:lnTo>
                        <a:pt x="147" y="374"/>
                      </a:lnTo>
                      <a:lnTo>
                        <a:pt x="147" y="375"/>
                      </a:lnTo>
                      <a:lnTo>
                        <a:pt x="146" y="375"/>
                      </a:lnTo>
                      <a:lnTo>
                        <a:pt x="147" y="375"/>
                      </a:lnTo>
                      <a:lnTo>
                        <a:pt x="147" y="376"/>
                      </a:lnTo>
                      <a:lnTo>
                        <a:pt x="148" y="376"/>
                      </a:lnTo>
                      <a:lnTo>
                        <a:pt x="147" y="376"/>
                      </a:lnTo>
                      <a:lnTo>
                        <a:pt x="147" y="377"/>
                      </a:lnTo>
                      <a:lnTo>
                        <a:pt x="147" y="378"/>
                      </a:lnTo>
                      <a:lnTo>
                        <a:pt x="146" y="378"/>
                      </a:lnTo>
                      <a:lnTo>
                        <a:pt x="146" y="377"/>
                      </a:lnTo>
                      <a:lnTo>
                        <a:pt x="145" y="377"/>
                      </a:lnTo>
                      <a:lnTo>
                        <a:pt x="145" y="376"/>
                      </a:lnTo>
                      <a:lnTo>
                        <a:pt x="144" y="376"/>
                      </a:lnTo>
                      <a:lnTo>
                        <a:pt x="144" y="377"/>
                      </a:lnTo>
                      <a:lnTo>
                        <a:pt x="143" y="378"/>
                      </a:lnTo>
                      <a:lnTo>
                        <a:pt x="142" y="378"/>
                      </a:lnTo>
                      <a:lnTo>
                        <a:pt x="142" y="377"/>
                      </a:lnTo>
                      <a:lnTo>
                        <a:pt x="142" y="376"/>
                      </a:lnTo>
                      <a:lnTo>
                        <a:pt x="141" y="376"/>
                      </a:lnTo>
                      <a:lnTo>
                        <a:pt x="141" y="377"/>
                      </a:lnTo>
                      <a:lnTo>
                        <a:pt x="140" y="377"/>
                      </a:lnTo>
                      <a:lnTo>
                        <a:pt x="139" y="377"/>
                      </a:lnTo>
                      <a:lnTo>
                        <a:pt x="139" y="376"/>
                      </a:lnTo>
                      <a:lnTo>
                        <a:pt x="138" y="376"/>
                      </a:lnTo>
                      <a:lnTo>
                        <a:pt x="137" y="376"/>
                      </a:lnTo>
                      <a:lnTo>
                        <a:pt x="136" y="376"/>
                      </a:lnTo>
                      <a:lnTo>
                        <a:pt x="136" y="377"/>
                      </a:lnTo>
                      <a:lnTo>
                        <a:pt x="136" y="376"/>
                      </a:lnTo>
                      <a:lnTo>
                        <a:pt x="135" y="376"/>
                      </a:lnTo>
                      <a:lnTo>
                        <a:pt x="134" y="376"/>
                      </a:lnTo>
                      <a:lnTo>
                        <a:pt x="133" y="376"/>
                      </a:lnTo>
                      <a:lnTo>
                        <a:pt x="133" y="375"/>
                      </a:lnTo>
                      <a:lnTo>
                        <a:pt x="132" y="375"/>
                      </a:lnTo>
                      <a:lnTo>
                        <a:pt x="132" y="374"/>
                      </a:lnTo>
                      <a:lnTo>
                        <a:pt x="132" y="373"/>
                      </a:lnTo>
                      <a:lnTo>
                        <a:pt x="132" y="372"/>
                      </a:lnTo>
                      <a:lnTo>
                        <a:pt x="131" y="372"/>
                      </a:lnTo>
                      <a:lnTo>
                        <a:pt x="130" y="371"/>
                      </a:lnTo>
                      <a:lnTo>
                        <a:pt x="129" y="371"/>
                      </a:lnTo>
                      <a:lnTo>
                        <a:pt x="128" y="371"/>
                      </a:lnTo>
                      <a:lnTo>
                        <a:pt x="129" y="370"/>
                      </a:lnTo>
                      <a:lnTo>
                        <a:pt x="129" y="369"/>
                      </a:lnTo>
                      <a:lnTo>
                        <a:pt x="128" y="369"/>
                      </a:lnTo>
                      <a:lnTo>
                        <a:pt x="127" y="369"/>
                      </a:lnTo>
                      <a:lnTo>
                        <a:pt x="126" y="369"/>
                      </a:lnTo>
                      <a:lnTo>
                        <a:pt x="125" y="369"/>
                      </a:lnTo>
                      <a:lnTo>
                        <a:pt x="125" y="368"/>
                      </a:lnTo>
                      <a:lnTo>
                        <a:pt x="126" y="368"/>
                      </a:lnTo>
                      <a:lnTo>
                        <a:pt x="125" y="367"/>
                      </a:lnTo>
                      <a:lnTo>
                        <a:pt x="124" y="367"/>
                      </a:lnTo>
                      <a:lnTo>
                        <a:pt x="124" y="366"/>
                      </a:lnTo>
                      <a:lnTo>
                        <a:pt x="124" y="365"/>
                      </a:lnTo>
                      <a:lnTo>
                        <a:pt x="123" y="365"/>
                      </a:lnTo>
                      <a:lnTo>
                        <a:pt x="122" y="364"/>
                      </a:lnTo>
                      <a:lnTo>
                        <a:pt x="122" y="365"/>
                      </a:lnTo>
                      <a:lnTo>
                        <a:pt x="121" y="365"/>
                      </a:lnTo>
                      <a:lnTo>
                        <a:pt x="121" y="364"/>
                      </a:lnTo>
                      <a:lnTo>
                        <a:pt x="120" y="365"/>
                      </a:lnTo>
                      <a:lnTo>
                        <a:pt x="119" y="365"/>
                      </a:lnTo>
                      <a:lnTo>
                        <a:pt x="119" y="364"/>
                      </a:lnTo>
                      <a:lnTo>
                        <a:pt x="119" y="365"/>
                      </a:lnTo>
                      <a:lnTo>
                        <a:pt x="118" y="365"/>
                      </a:lnTo>
                      <a:lnTo>
                        <a:pt x="117" y="365"/>
                      </a:lnTo>
                      <a:lnTo>
                        <a:pt x="116" y="365"/>
                      </a:lnTo>
                      <a:lnTo>
                        <a:pt x="115" y="365"/>
                      </a:lnTo>
                      <a:lnTo>
                        <a:pt x="114" y="366"/>
                      </a:lnTo>
                      <a:lnTo>
                        <a:pt x="114" y="367"/>
                      </a:lnTo>
                      <a:lnTo>
                        <a:pt x="114" y="368"/>
                      </a:lnTo>
                      <a:lnTo>
                        <a:pt x="113" y="368"/>
                      </a:lnTo>
                      <a:lnTo>
                        <a:pt x="113" y="369"/>
                      </a:lnTo>
                      <a:lnTo>
                        <a:pt x="112" y="369"/>
                      </a:lnTo>
                      <a:lnTo>
                        <a:pt x="111" y="369"/>
                      </a:lnTo>
                      <a:lnTo>
                        <a:pt x="111" y="370"/>
                      </a:lnTo>
                      <a:lnTo>
                        <a:pt x="110" y="370"/>
                      </a:lnTo>
                      <a:lnTo>
                        <a:pt x="110" y="369"/>
                      </a:lnTo>
                      <a:lnTo>
                        <a:pt x="109" y="368"/>
                      </a:lnTo>
                      <a:lnTo>
                        <a:pt x="108" y="369"/>
                      </a:lnTo>
                      <a:lnTo>
                        <a:pt x="108" y="370"/>
                      </a:lnTo>
                      <a:lnTo>
                        <a:pt x="107" y="370"/>
                      </a:lnTo>
                      <a:lnTo>
                        <a:pt x="107" y="369"/>
                      </a:lnTo>
                      <a:lnTo>
                        <a:pt x="107" y="368"/>
                      </a:lnTo>
                      <a:lnTo>
                        <a:pt x="107" y="367"/>
                      </a:lnTo>
                      <a:lnTo>
                        <a:pt x="106" y="367"/>
                      </a:lnTo>
                      <a:lnTo>
                        <a:pt x="106" y="368"/>
                      </a:lnTo>
                      <a:lnTo>
                        <a:pt x="106" y="369"/>
                      </a:lnTo>
                      <a:lnTo>
                        <a:pt x="105" y="369"/>
                      </a:lnTo>
                      <a:lnTo>
                        <a:pt x="104" y="369"/>
                      </a:lnTo>
                      <a:lnTo>
                        <a:pt x="104" y="368"/>
                      </a:lnTo>
                      <a:lnTo>
                        <a:pt x="103" y="368"/>
                      </a:lnTo>
                      <a:lnTo>
                        <a:pt x="103" y="369"/>
                      </a:lnTo>
                      <a:lnTo>
                        <a:pt x="102" y="369"/>
                      </a:lnTo>
                      <a:lnTo>
                        <a:pt x="101" y="370"/>
                      </a:lnTo>
                      <a:lnTo>
                        <a:pt x="100" y="370"/>
                      </a:lnTo>
                      <a:lnTo>
                        <a:pt x="99" y="370"/>
                      </a:lnTo>
                      <a:lnTo>
                        <a:pt x="98" y="371"/>
                      </a:lnTo>
                      <a:lnTo>
                        <a:pt x="97" y="371"/>
                      </a:lnTo>
                      <a:lnTo>
                        <a:pt x="97" y="370"/>
                      </a:lnTo>
                      <a:lnTo>
                        <a:pt x="95" y="370"/>
                      </a:lnTo>
                      <a:lnTo>
                        <a:pt x="94" y="369"/>
                      </a:lnTo>
                      <a:lnTo>
                        <a:pt x="93" y="369"/>
                      </a:lnTo>
                      <a:lnTo>
                        <a:pt x="92" y="369"/>
                      </a:lnTo>
                      <a:lnTo>
                        <a:pt x="91" y="368"/>
                      </a:lnTo>
                      <a:lnTo>
                        <a:pt x="90" y="368"/>
                      </a:lnTo>
                      <a:lnTo>
                        <a:pt x="89" y="368"/>
                      </a:lnTo>
                      <a:lnTo>
                        <a:pt x="88" y="368"/>
                      </a:lnTo>
                      <a:lnTo>
                        <a:pt x="87" y="368"/>
                      </a:lnTo>
                      <a:lnTo>
                        <a:pt x="86" y="368"/>
                      </a:lnTo>
                      <a:lnTo>
                        <a:pt x="86" y="369"/>
                      </a:lnTo>
                      <a:lnTo>
                        <a:pt x="85" y="369"/>
                      </a:lnTo>
                      <a:lnTo>
                        <a:pt x="85" y="370"/>
                      </a:lnTo>
                      <a:lnTo>
                        <a:pt x="84" y="371"/>
                      </a:lnTo>
                      <a:lnTo>
                        <a:pt x="82" y="371"/>
                      </a:lnTo>
                      <a:lnTo>
                        <a:pt x="81" y="371"/>
                      </a:lnTo>
                      <a:lnTo>
                        <a:pt x="80" y="371"/>
                      </a:lnTo>
                      <a:lnTo>
                        <a:pt x="79" y="371"/>
                      </a:lnTo>
                      <a:lnTo>
                        <a:pt x="79" y="372"/>
                      </a:lnTo>
                      <a:lnTo>
                        <a:pt x="78" y="372"/>
                      </a:lnTo>
                      <a:lnTo>
                        <a:pt x="77" y="372"/>
                      </a:lnTo>
                      <a:lnTo>
                        <a:pt x="76" y="371"/>
                      </a:lnTo>
                      <a:lnTo>
                        <a:pt x="75" y="371"/>
                      </a:lnTo>
                      <a:lnTo>
                        <a:pt x="74" y="371"/>
                      </a:lnTo>
                      <a:lnTo>
                        <a:pt x="74" y="370"/>
                      </a:lnTo>
                      <a:lnTo>
                        <a:pt x="73" y="370"/>
                      </a:lnTo>
                      <a:lnTo>
                        <a:pt x="72" y="371"/>
                      </a:lnTo>
                      <a:lnTo>
                        <a:pt x="71" y="371"/>
                      </a:lnTo>
                      <a:lnTo>
                        <a:pt x="69" y="371"/>
                      </a:lnTo>
                      <a:lnTo>
                        <a:pt x="68" y="371"/>
                      </a:lnTo>
                      <a:lnTo>
                        <a:pt x="67" y="371"/>
                      </a:lnTo>
                      <a:lnTo>
                        <a:pt x="66" y="370"/>
                      </a:lnTo>
                      <a:lnTo>
                        <a:pt x="64" y="370"/>
                      </a:lnTo>
                      <a:lnTo>
                        <a:pt x="63" y="371"/>
                      </a:lnTo>
                      <a:lnTo>
                        <a:pt x="62" y="371"/>
                      </a:lnTo>
                      <a:lnTo>
                        <a:pt x="61" y="371"/>
                      </a:lnTo>
                      <a:lnTo>
                        <a:pt x="60" y="371"/>
                      </a:lnTo>
                      <a:lnTo>
                        <a:pt x="59" y="371"/>
                      </a:lnTo>
                      <a:lnTo>
                        <a:pt x="57" y="372"/>
                      </a:lnTo>
                      <a:lnTo>
                        <a:pt x="57" y="373"/>
                      </a:lnTo>
                      <a:lnTo>
                        <a:pt x="56" y="373"/>
                      </a:lnTo>
                      <a:lnTo>
                        <a:pt x="56" y="374"/>
                      </a:lnTo>
                      <a:lnTo>
                        <a:pt x="55" y="374"/>
                      </a:lnTo>
                      <a:lnTo>
                        <a:pt x="54" y="376"/>
                      </a:lnTo>
                      <a:lnTo>
                        <a:pt x="53" y="376"/>
                      </a:lnTo>
                      <a:lnTo>
                        <a:pt x="52" y="377"/>
                      </a:lnTo>
                      <a:lnTo>
                        <a:pt x="51" y="378"/>
                      </a:lnTo>
                      <a:lnTo>
                        <a:pt x="51" y="379"/>
                      </a:lnTo>
                      <a:lnTo>
                        <a:pt x="50" y="379"/>
                      </a:lnTo>
                      <a:lnTo>
                        <a:pt x="50" y="380"/>
                      </a:lnTo>
                      <a:lnTo>
                        <a:pt x="49" y="380"/>
                      </a:lnTo>
                      <a:lnTo>
                        <a:pt x="47" y="382"/>
                      </a:lnTo>
                      <a:lnTo>
                        <a:pt x="46" y="382"/>
                      </a:lnTo>
                      <a:lnTo>
                        <a:pt x="45" y="382"/>
                      </a:lnTo>
                      <a:lnTo>
                        <a:pt x="44" y="382"/>
                      </a:lnTo>
                      <a:lnTo>
                        <a:pt x="43" y="382"/>
                      </a:lnTo>
                      <a:lnTo>
                        <a:pt x="39" y="379"/>
                      </a:lnTo>
                      <a:lnTo>
                        <a:pt x="33" y="373"/>
                      </a:lnTo>
                      <a:lnTo>
                        <a:pt x="31" y="373"/>
                      </a:lnTo>
                      <a:lnTo>
                        <a:pt x="21" y="369"/>
                      </a:lnTo>
                      <a:lnTo>
                        <a:pt x="13" y="366"/>
                      </a:lnTo>
                      <a:lnTo>
                        <a:pt x="4" y="363"/>
                      </a:lnTo>
                      <a:lnTo>
                        <a:pt x="0" y="361"/>
                      </a:lnTo>
                      <a:lnTo>
                        <a:pt x="1" y="359"/>
                      </a:lnTo>
                      <a:lnTo>
                        <a:pt x="4" y="347"/>
                      </a:lnTo>
                      <a:lnTo>
                        <a:pt x="10" y="324"/>
                      </a:lnTo>
                      <a:lnTo>
                        <a:pt x="16" y="300"/>
                      </a:lnTo>
                      <a:lnTo>
                        <a:pt x="22" y="273"/>
                      </a:lnTo>
                      <a:lnTo>
                        <a:pt x="32" y="239"/>
                      </a:lnTo>
                      <a:lnTo>
                        <a:pt x="33" y="231"/>
                      </a:lnTo>
                      <a:lnTo>
                        <a:pt x="33" y="229"/>
                      </a:lnTo>
                      <a:lnTo>
                        <a:pt x="33" y="217"/>
                      </a:lnTo>
                      <a:lnTo>
                        <a:pt x="32" y="199"/>
                      </a:lnTo>
                      <a:lnTo>
                        <a:pt x="30" y="184"/>
                      </a:lnTo>
                      <a:lnTo>
                        <a:pt x="29" y="169"/>
                      </a:lnTo>
                      <a:lnTo>
                        <a:pt x="28" y="157"/>
                      </a:lnTo>
                      <a:lnTo>
                        <a:pt x="28" y="154"/>
                      </a:lnTo>
                    </a:path>
                  </a:pathLst>
                </a:custGeom>
                <a:solidFill>
                  <a:srgbClr val="00B050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1" name="Freeform 160">
                  <a:extLst>
                    <a:ext uri="{FF2B5EF4-FFF2-40B4-BE49-F238E27FC236}">
                      <a16:creationId xmlns:a16="http://schemas.microsoft.com/office/drawing/2014/main" id="{ADF4667F-130C-474C-9C82-9CD60A4BA2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91075" y="3887788"/>
                  <a:ext cx="368300" cy="515937"/>
                </a:xfrm>
                <a:custGeom>
                  <a:avLst/>
                  <a:gdLst>
                    <a:gd name="T0" fmla="*/ 153 w 232"/>
                    <a:gd name="T1" fmla="*/ 6 h 325"/>
                    <a:gd name="T2" fmla="*/ 155 w 232"/>
                    <a:gd name="T3" fmla="*/ 11 h 325"/>
                    <a:gd name="T4" fmla="*/ 158 w 232"/>
                    <a:gd name="T5" fmla="*/ 15 h 325"/>
                    <a:gd name="T6" fmla="*/ 164 w 232"/>
                    <a:gd name="T7" fmla="*/ 17 h 325"/>
                    <a:gd name="T8" fmla="*/ 170 w 232"/>
                    <a:gd name="T9" fmla="*/ 23 h 325"/>
                    <a:gd name="T10" fmla="*/ 174 w 232"/>
                    <a:gd name="T11" fmla="*/ 29 h 325"/>
                    <a:gd name="T12" fmla="*/ 179 w 232"/>
                    <a:gd name="T13" fmla="*/ 32 h 325"/>
                    <a:gd name="T14" fmla="*/ 186 w 232"/>
                    <a:gd name="T15" fmla="*/ 37 h 325"/>
                    <a:gd name="T16" fmla="*/ 189 w 232"/>
                    <a:gd name="T17" fmla="*/ 40 h 325"/>
                    <a:gd name="T18" fmla="*/ 194 w 232"/>
                    <a:gd name="T19" fmla="*/ 47 h 325"/>
                    <a:gd name="T20" fmla="*/ 199 w 232"/>
                    <a:gd name="T21" fmla="*/ 52 h 325"/>
                    <a:gd name="T22" fmla="*/ 204 w 232"/>
                    <a:gd name="T23" fmla="*/ 58 h 325"/>
                    <a:gd name="T24" fmla="*/ 207 w 232"/>
                    <a:gd name="T25" fmla="*/ 63 h 325"/>
                    <a:gd name="T26" fmla="*/ 211 w 232"/>
                    <a:gd name="T27" fmla="*/ 67 h 325"/>
                    <a:gd name="T28" fmla="*/ 212 w 232"/>
                    <a:gd name="T29" fmla="*/ 72 h 325"/>
                    <a:gd name="T30" fmla="*/ 216 w 232"/>
                    <a:gd name="T31" fmla="*/ 78 h 325"/>
                    <a:gd name="T32" fmla="*/ 218 w 232"/>
                    <a:gd name="T33" fmla="*/ 82 h 325"/>
                    <a:gd name="T34" fmla="*/ 216 w 232"/>
                    <a:gd name="T35" fmla="*/ 88 h 325"/>
                    <a:gd name="T36" fmla="*/ 218 w 232"/>
                    <a:gd name="T37" fmla="*/ 93 h 325"/>
                    <a:gd name="T38" fmla="*/ 219 w 232"/>
                    <a:gd name="T39" fmla="*/ 101 h 325"/>
                    <a:gd name="T40" fmla="*/ 218 w 232"/>
                    <a:gd name="T41" fmla="*/ 105 h 325"/>
                    <a:gd name="T42" fmla="*/ 221 w 232"/>
                    <a:gd name="T43" fmla="*/ 111 h 325"/>
                    <a:gd name="T44" fmla="*/ 221 w 232"/>
                    <a:gd name="T45" fmla="*/ 117 h 325"/>
                    <a:gd name="T46" fmla="*/ 221 w 232"/>
                    <a:gd name="T47" fmla="*/ 124 h 325"/>
                    <a:gd name="T48" fmla="*/ 223 w 232"/>
                    <a:gd name="T49" fmla="*/ 132 h 325"/>
                    <a:gd name="T50" fmla="*/ 225 w 232"/>
                    <a:gd name="T51" fmla="*/ 137 h 325"/>
                    <a:gd name="T52" fmla="*/ 225 w 232"/>
                    <a:gd name="T53" fmla="*/ 142 h 325"/>
                    <a:gd name="T54" fmla="*/ 228 w 232"/>
                    <a:gd name="T55" fmla="*/ 147 h 325"/>
                    <a:gd name="T56" fmla="*/ 226 w 232"/>
                    <a:gd name="T57" fmla="*/ 152 h 325"/>
                    <a:gd name="T58" fmla="*/ 223 w 232"/>
                    <a:gd name="T59" fmla="*/ 157 h 325"/>
                    <a:gd name="T60" fmla="*/ 222 w 232"/>
                    <a:gd name="T61" fmla="*/ 161 h 325"/>
                    <a:gd name="T62" fmla="*/ 219 w 232"/>
                    <a:gd name="T63" fmla="*/ 165 h 325"/>
                    <a:gd name="T64" fmla="*/ 218 w 232"/>
                    <a:gd name="T65" fmla="*/ 170 h 325"/>
                    <a:gd name="T66" fmla="*/ 215 w 232"/>
                    <a:gd name="T67" fmla="*/ 178 h 325"/>
                    <a:gd name="T68" fmla="*/ 217 w 232"/>
                    <a:gd name="T69" fmla="*/ 183 h 325"/>
                    <a:gd name="T70" fmla="*/ 220 w 232"/>
                    <a:gd name="T71" fmla="*/ 186 h 325"/>
                    <a:gd name="T72" fmla="*/ 221 w 232"/>
                    <a:gd name="T73" fmla="*/ 191 h 325"/>
                    <a:gd name="T74" fmla="*/ 223 w 232"/>
                    <a:gd name="T75" fmla="*/ 197 h 325"/>
                    <a:gd name="T76" fmla="*/ 225 w 232"/>
                    <a:gd name="T77" fmla="*/ 200 h 325"/>
                    <a:gd name="T78" fmla="*/ 228 w 232"/>
                    <a:gd name="T79" fmla="*/ 203 h 325"/>
                    <a:gd name="T80" fmla="*/ 231 w 232"/>
                    <a:gd name="T81" fmla="*/ 210 h 325"/>
                    <a:gd name="T82" fmla="*/ 231 w 232"/>
                    <a:gd name="T83" fmla="*/ 215 h 325"/>
                    <a:gd name="T84" fmla="*/ 6 w 232"/>
                    <a:gd name="T85" fmla="*/ 180 h 325"/>
                    <a:gd name="T86" fmla="*/ 26 w 232"/>
                    <a:gd name="T87" fmla="*/ 177 h 325"/>
                    <a:gd name="T88" fmla="*/ 43 w 232"/>
                    <a:gd name="T89" fmla="*/ 179 h 325"/>
                    <a:gd name="T90" fmla="*/ 42 w 232"/>
                    <a:gd name="T91" fmla="*/ 177 h 325"/>
                    <a:gd name="T92" fmla="*/ 44 w 232"/>
                    <a:gd name="T93" fmla="*/ 168 h 325"/>
                    <a:gd name="T94" fmla="*/ 43 w 232"/>
                    <a:gd name="T95" fmla="*/ 159 h 325"/>
                    <a:gd name="T96" fmla="*/ 42 w 232"/>
                    <a:gd name="T97" fmla="*/ 151 h 325"/>
                    <a:gd name="T98" fmla="*/ 81 w 232"/>
                    <a:gd name="T99" fmla="*/ 104 h 325"/>
                    <a:gd name="T100" fmla="*/ 80 w 232"/>
                    <a:gd name="T101" fmla="*/ 97 h 325"/>
                    <a:gd name="T102" fmla="*/ 75 w 232"/>
                    <a:gd name="T103" fmla="*/ 89 h 325"/>
                    <a:gd name="T104" fmla="*/ 69 w 232"/>
                    <a:gd name="T105" fmla="*/ 83 h 325"/>
                    <a:gd name="T106" fmla="*/ 67 w 232"/>
                    <a:gd name="T107" fmla="*/ 70 h 325"/>
                    <a:gd name="T108" fmla="*/ 70 w 232"/>
                    <a:gd name="T109" fmla="*/ 63 h 325"/>
                    <a:gd name="T110" fmla="*/ 74 w 232"/>
                    <a:gd name="T111" fmla="*/ 55 h 325"/>
                    <a:gd name="T112" fmla="*/ 77 w 232"/>
                    <a:gd name="T113" fmla="*/ 40 h 325"/>
                    <a:gd name="T114" fmla="*/ 88 w 232"/>
                    <a:gd name="T115" fmla="*/ 31 h 325"/>
                    <a:gd name="T116" fmla="*/ 106 w 232"/>
                    <a:gd name="T117" fmla="*/ 20 h 325"/>
                    <a:gd name="T118" fmla="*/ 116 w 232"/>
                    <a:gd name="T119" fmla="*/ 14 h 325"/>
                    <a:gd name="T120" fmla="*/ 141 w 232"/>
                    <a:gd name="T121" fmla="*/ 6 h 325"/>
                    <a:gd name="T122" fmla="*/ 149 w 232"/>
                    <a:gd name="T123" fmla="*/ 2 h 325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232"/>
                    <a:gd name="T187" fmla="*/ 0 h 325"/>
                    <a:gd name="T188" fmla="*/ 232 w 232"/>
                    <a:gd name="T189" fmla="*/ 325 h 325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232" h="325">
                      <a:moveTo>
                        <a:pt x="150" y="1"/>
                      </a:moveTo>
                      <a:lnTo>
                        <a:pt x="151" y="1"/>
                      </a:lnTo>
                      <a:lnTo>
                        <a:pt x="151" y="2"/>
                      </a:lnTo>
                      <a:lnTo>
                        <a:pt x="150" y="2"/>
                      </a:lnTo>
                      <a:lnTo>
                        <a:pt x="151" y="3"/>
                      </a:lnTo>
                      <a:lnTo>
                        <a:pt x="151" y="4"/>
                      </a:lnTo>
                      <a:lnTo>
                        <a:pt x="152" y="4"/>
                      </a:lnTo>
                      <a:lnTo>
                        <a:pt x="151" y="5"/>
                      </a:lnTo>
                      <a:lnTo>
                        <a:pt x="152" y="5"/>
                      </a:lnTo>
                      <a:lnTo>
                        <a:pt x="152" y="6"/>
                      </a:lnTo>
                      <a:lnTo>
                        <a:pt x="153" y="6"/>
                      </a:lnTo>
                      <a:lnTo>
                        <a:pt x="153" y="7"/>
                      </a:lnTo>
                      <a:lnTo>
                        <a:pt x="153" y="8"/>
                      </a:lnTo>
                      <a:lnTo>
                        <a:pt x="153" y="7"/>
                      </a:lnTo>
                      <a:lnTo>
                        <a:pt x="153" y="8"/>
                      </a:lnTo>
                      <a:lnTo>
                        <a:pt x="153" y="9"/>
                      </a:lnTo>
                      <a:lnTo>
                        <a:pt x="154" y="9"/>
                      </a:lnTo>
                      <a:lnTo>
                        <a:pt x="154" y="10"/>
                      </a:lnTo>
                      <a:lnTo>
                        <a:pt x="154" y="11"/>
                      </a:lnTo>
                      <a:lnTo>
                        <a:pt x="155" y="11"/>
                      </a:lnTo>
                      <a:lnTo>
                        <a:pt x="156" y="12"/>
                      </a:lnTo>
                      <a:lnTo>
                        <a:pt x="155" y="12"/>
                      </a:lnTo>
                      <a:lnTo>
                        <a:pt x="156" y="12"/>
                      </a:lnTo>
                      <a:lnTo>
                        <a:pt x="156" y="13"/>
                      </a:lnTo>
                      <a:lnTo>
                        <a:pt x="156" y="14"/>
                      </a:lnTo>
                      <a:lnTo>
                        <a:pt x="157" y="14"/>
                      </a:lnTo>
                      <a:lnTo>
                        <a:pt x="158" y="14"/>
                      </a:lnTo>
                      <a:lnTo>
                        <a:pt x="158" y="15"/>
                      </a:lnTo>
                      <a:lnTo>
                        <a:pt x="158" y="14"/>
                      </a:lnTo>
                      <a:lnTo>
                        <a:pt x="158" y="15"/>
                      </a:lnTo>
                      <a:lnTo>
                        <a:pt x="158" y="16"/>
                      </a:lnTo>
                      <a:lnTo>
                        <a:pt x="159" y="16"/>
                      </a:lnTo>
                      <a:lnTo>
                        <a:pt x="160" y="16"/>
                      </a:lnTo>
                      <a:lnTo>
                        <a:pt x="160" y="17"/>
                      </a:lnTo>
                      <a:lnTo>
                        <a:pt x="161" y="17"/>
                      </a:lnTo>
                      <a:lnTo>
                        <a:pt x="162" y="17"/>
                      </a:lnTo>
                      <a:lnTo>
                        <a:pt x="163" y="17"/>
                      </a:lnTo>
                      <a:lnTo>
                        <a:pt x="164" y="17"/>
                      </a:lnTo>
                      <a:lnTo>
                        <a:pt x="164" y="18"/>
                      </a:lnTo>
                      <a:lnTo>
                        <a:pt x="164" y="17"/>
                      </a:lnTo>
                      <a:lnTo>
                        <a:pt x="164" y="18"/>
                      </a:lnTo>
                      <a:lnTo>
                        <a:pt x="165" y="18"/>
                      </a:lnTo>
                      <a:lnTo>
                        <a:pt x="166" y="18"/>
                      </a:lnTo>
                      <a:lnTo>
                        <a:pt x="167" y="19"/>
                      </a:lnTo>
                      <a:lnTo>
                        <a:pt x="168" y="19"/>
                      </a:lnTo>
                      <a:lnTo>
                        <a:pt x="168" y="20"/>
                      </a:lnTo>
                      <a:lnTo>
                        <a:pt x="168" y="21"/>
                      </a:lnTo>
                      <a:lnTo>
                        <a:pt x="168" y="22"/>
                      </a:lnTo>
                      <a:lnTo>
                        <a:pt x="169" y="22"/>
                      </a:lnTo>
                      <a:lnTo>
                        <a:pt x="170" y="22"/>
                      </a:lnTo>
                      <a:lnTo>
                        <a:pt x="170" y="23"/>
                      </a:lnTo>
                      <a:lnTo>
                        <a:pt x="169" y="23"/>
                      </a:lnTo>
                      <a:lnTo>
                        <a:pt x="170" y="23"/>
                      </a:lnTo>
                      <a:lnTo>
                        <a:pt x="170" y="24"/>
                      </a:lnTo>
                      <a:lnTo>
                        <a:pt x="171" y="25"/>
                      </a:lnTo>
                      <a:lnTo>
                        <a:pt x="171" y="26"/>
                      </a:lnTo>
                      <a:lnTo>
                        <a:pt x="171" y="27"/>
                      </a:lnTo>
                      <a:lnTo>
                        <a:pt x="172" y="27"/>
                      </a:lnTo>
                      <a:lnTo>
                        <a:pt x="173" y="27"/>
                      </a:lnTo>
                      <a:lnTo>
                        <a:pt x="174" y="28"/>
                      </a:lnTo>
                      <a:lnTo>
                        <a:pt x="174" y="29"/>
                      </a:lnTo>
                      <a:lnTo>
                        <a:pt x="175" y="29"/>
                      </a:lnTo>
                      <a:lnTo>
                        <a:pt x="176" y="30"/>
                      </a:lnTo>
                      <a:lnTo>
                        <a:pt x="176" y="31"/>
                      </a:lnTo>
                      <a:lnTo>
                        <a:pt x="177" y="32"/>
                      </a:lnTo>
                      <a:lnTo>
                        <a:pt x="177" y="33"/>
                      </a:lnTo>
                      <a:lnTo>
                        <a:pt x="178" y="33"/>
                      </a:lnTo>
                      <a:lnTo>
                        <a:pt x="178" y="32"/>
                      </a:lnTo>
                      <a:lnTo>
                        <a:pt x="178" y="33"/>
                      </a:lnTo>
                      <a:lnTo>
                        <a:pt x="179" y="33"/>
                      </a:lnTo>
                      <a:lnTo>
                        <a:pt x="179" y="32"/>
                      </a:lnTo>
                      <a:lnTo>
                        <a:pt x="179" y="33"/>
                      </a:lnTo>
                      <a:lnTo>
                        <a:pt x="180" y="33"/>
                      </a:lnTo>
                      <a:lnTo>
                        <a:pt x="181" y="34"/>
                      </a:lnTo>
                      <a:lnTo>
                        <a:pt x="182" y="34"/>
                      </a:lnTo>
                      <a:lnTo>
                        <a:pt x="182" y="35"/>
                      </a:lnTo>
                      <a:lnTo>
                        <a:pt x="184" y="35"/>
                      </a:lnTo>
                      <a:lnTo>
                        <a:pt x="184" y="36"/>
                      </a:lnTo>
                      <a:lnTo>
                        <a:pt x="185" y="36"/>
                      </a:lnTo>
                      <a:lnTo>
                        <a:pt x="186" y="36"/>
                      </a:lnTo>
                      <a:lnTo>
                        <a:pt x="186" y="37"/>
                      </a:lnTo>
                      <a:lnTo>
                        <a:pt x="187" y="37"/>
                      </a:lnTo>
                      <a:lnTo>
                        <a:pt x="187" y="38"/>
                      </a:lnTo>
                      <a:lnTo>
                        <a:pt x="188" y="38"/>
                      </a:lnTo>
                      <a:lnTo>
                        <a:pt x="188" y="39"/>
                      </a:lnTo>
                      <a:lnTo>
                        <a:pt x="188" y="40"/>
                      </a:lnTo>
                      <a:lnTo>
                        <a:pt x="189" y="40"/>
                      </a:lnTo>
                      <a:lnTo>
                        <a:pt x="190" y="40"/>
                      </a:lnTo>
                      <a:lnTo>
                        <a:pt x="189" y="40"/>
                      </a:lnTo>
                      <a:lnTo>
                        <a:pt x="190" y="40"/>
                      </a:lnTo>
                      <a:lnTo>
                        <a:pt x="190" y="41"/>
                      </a:lnTo>
                      <a:lnTo>
                        <a:pt x="190" y="42"/>
                      </a:lnTo>
                      <a:lnTo>
                        <a:pt x="191" y="42"/>
                      </a:lnTo>
                      <a:lnTo>
                        <a:pt x="192" y="43"/>
                      </a:lnTo>
                      <a:lnTo>
                        <a:pt x="191" y="44"/>
                      </a:lnTo>
                      <a:lnTo>
                        <a:pt x="192" y="44"/>
                      </a:lnTo>
                      <a:lnTo>
                        <a:pt x="193" y="45"/>
                      </a:lnTo>
                      <a:lnTo>
                        <a:pt x="193" y="46"/>
                      </a:lnTo>
                      <a:lnTo>
                        <a:pt x="193" y="47"/>
                      </a:lnTo>
                      <a:lnTo>
                        <a:pt x="194" y="47"/>
                      </a:lnTo>
                      <a:lnTo>
                        <a:pt x="194" y="48"/>
                      </a:lnTo>
                      <a:lnTo>
                        <a:pt x="195" y="48"/>
                      </a:lnTo>
                      <a:lnTo>
                        <a:pt x="195" y="49"/>
                      </a:lnTo>
                      <a:lnTo>
                        <a:pt x="195" y="50"/>
                      </a:lnTo>
                      <a:lnTo>
                        <a:pt x="195" y="49"/>
                      </a:lnTo>
                      <a:lnTo>
                        <a:pt x="196" y="50"/>
                      </a:lnTo>
                      <a:lnTo>
                        <a:pt x="196" y="51"/>
                      </a:lnTo>
                      <a:lnTo>
                        <a:pt x="197" y="51"/>
                      </a:lnTo>
                      <a:lnTo>
                        <a:pt x="197" y="52"/>
                      </a:lnTo>
                      <a:lnTo>
                        <a:pt x="198" y="52"/>
                      </a:lnTo>
                      <a:lnTo>
                        <a:pt x="199" y="52"/>
                      </a:lnTo>
                      <a:lnTo>
                        <a:pt x="199" y="53"/>
                      </a:lnTo>
                      <a:lnTo>
                        <a:pt x="200" y="53"/>
                      </a:lnTo>
                      <a:lnTo>
                        <a:pt x="200" y="54"/>
                      </a:lnTo>
                      <a:lnTo>
                        <a:pt x="201" y="54"/>
                      </a:lnTo>
                      <a:lnTo>
                        <a:pt x="202" y="54"/>
                      </a:lnTo>
                      <a:lnTo>
                        <a:pt x="202" y="55"/>
                      </a:lnTo>
                      <a:lnTo>
                        <a:pt x="201" y="55"/>
                      </a:lnTo>
                      <a:lnTo>
                        <a:pt x="203" y="56"/>
                      </a:lnTo>
                      <a:lnTo>
                        <a:pt x="203" y="57"/>
                      </a:lnTo>
                      <a:lnTo>
                        <a:pt x="204" y="57"/>
                      </a:lnTo>
                      <a:lnTo>
                        <a:pt x="204" y="58"/>
                      </a:lnTo>
                      <a:lnTo>
                        <a:pt x="205" y="58"/>
                      </a:lnTo>
                      <a:lnTo>
                        <a:pt x="205" y="59"/>
                      </a:lnTo>
                      <a:lnTo>
                        <a:pt x="205" y="60"/>
                      </a:lnTo>
                      <a:lnTo>
                        <a:pt x="205" y="59"/>
                      </a:lnTo>
                      <a:lnTo>
                        <a:pt x="205" y="60"/>
                      </a:lnTo>
                      <a:lnTo>
                        <a:pt x="206" y="60"/>
                      </a:lnTo>
                      <a:lnTo>
                        <a:pt x="206" y="61"/>
                      </a:lnTo>
                      <a:lnTo>
                        <a:pt x="207" y="62"/>
                      </a:lnTo>
                      <a:lnTo>
                        <a:pt x="207" y="63"/>
                      </a:lnTo>
                      <a:lnTo>
                        <a:pt x="207" y="64"/>
                      </a:lnTo>
                      <a:lnTo>
                        <a:pt x="208" y="64"/>
                      </a:lnTo>
                      <a:lnTo>
                        <a:pt x="209" y="64"/>
                      </a:lnTo>
                      <a:lnTo>
                        <a:pt x="209" y="65"/>
                      </a:lnTo>
                      <a:lnTo>
                        <a:pt x="210" y="65"/>
                      </a:lnTo>
                      <a:lnTo>
                        <a:pt x="210" y="66"/>
                      </a:lnTo>
                      <a:lnTo>
                        <a:pt x="211" y="66"/>
                      </a:lnTo>
                      <a:lnTo>
                        <a:pt x="211" y="67"/>
                      </a:lnTo>
                      <a:lnTo>
                        <a:pt x="211" y="68"/>
                      </a:lnTo>
                      <a:lnTo>
                        <a:pt x="211" y="67"/>
                      </a:lnTo>
                      <a:lnTo>
                        <a:pt x="212" y="67"/>
                      </a:lnTo>
                      <a:lnTo>
                        <a:pt x="212" y="68"/>
                      </a:lnTo>
                      <a:lnTo>
                        <a:pt x="212" y="69"/>
                      </a:lnTo>
                      <a:lnTo>
                        <a:pt x="212" y="68"/>
                      </a:lnTo>
                      <a:lnTo>
                        <a:pt x="213" y="68"/>
                      </a:lnTo>
                      <a:lnTo>
                        <a:pt x="212" y="69"/>
                      </a:lnTo>
                      <a:lnTo>
                        <a:pt x="211" y="69"/>
                      </a:lnTo>
                      <a:lnTo>
                        <a:pt x="211" y="70"/>
                      </a:lnTo>
                      <a:lnTo>
                        <a:pt x="211" y="71"/>
                      </a:lnTo>
                      <a:lnTo>
                        <a:pt x="211" y="72"/>
                      </a:lnTo>
                      <a:lnTo>
                        <a:pt x="212" y="72"/>
                      </a:lnTo>
                      <a:lnTo>
                        <a:pt x="212" y="73"/>
                      </a:lnTo>
                      <a:lnTo>
                        <a:pt x="212" y="74"/>
                      </a:lnTo>
                      <a:lnTo>
                        <a:pt x="212" y="75"/>
                      </a:lnTo>
                      <a:lnTo>
                        <a:pt x="213" y="74"/>
                      </a:lnTo>
                      <a:lnTo>
                        <a:pt x="213" y="75"/>
                      </a:lnTo>
                      <a:lnTo>
                        <a:pt x="214" y="75"/>
                      </a:lnTo>
                      <a:lnTo>
                        <a:pt x="215" y="75"/>
                      </a:lnTo>
                      <a:lnTo>
                        <a:pt x="216" y="75"/>
                      </a:lnTo>
                      <a:lnTo>
                        <a:pt x="216" y="76"/>
                      </a:lnTo>
                      <a:lnTo>
                        <a:pt x="216" y="77"/>
                      </a:lnTo>
                      <a:lnTo>
                        <a:pt x="216" y="78"/>
                      </a:lnTo>
                      <a:lnTo>
                        <a:pt x="216" y="79"/>
                      </a:lnTo>
                      <a:lnTo>
                        <a:pt x="216" y="78"/>
                      </a:lnTo>
                      <a:lnTo>
                        <a:pt x="217" y="78"/>
                      </a:lnTo>
                      <a:lnTo>
                        <a:pt x="217" y="79"/>
                      </a:lnTo>
                      <a:lnTo>
                        <a:pt x="218" y="79"/>
                      </a:lnTo>
                      <a:lnTo>
                        <a:pt x="217" y="80"/>
                      </a:lnTo>
                      <a:lnTo>
                        <a:pt x="218" y="80"/>
                      </a:lnTo>
                      <a:lnTo>
                        <a:pt x="217" y="81"/>
                      </a:lnTo>
                      <a:lnTo>
                        <a:pt x="218" y="81"/>
                      </a:lnTo>
                      <a:lnTo>
                        <a:pt x="217" y="81"/>
                      </a:lnTo>
                      <a:lnTo>
                        <a:pt x="217" y="82"/>
                      </a:lnTo>
                      <a:lnTo>
                        <a:pt x="218" y="82"/>
                      </a:lnTo>
                      <a:lnTo>
                        <a:pt x="217" y="83"/>
                      </a:lnTo>
                      <a:lnTo>
                        <a:pt x="217" y="84"/>
                      </a:lnTo>
                      <a:lnTo>
                        <a:pt x="217" y="85"/>
                      </a:lnTo>
                      <a:lnTo>
                        <a:pt x="217" y="84"/>
                      </a:lnTo>
                      <a:lnTo>
                        <a:pt x="216" y="84"/>
                      </a:lnTo>
                      <a:lnTo>
                        <a:pt x="216" y="86"/>
                      </a:lnTo>
                      <a:lnTo>
                        <a:pt x="216" y="87"/>
                      </a:lnTo>
                      <a:lnTo>
                        <a:pt x="217" y="87"/>
                      </a:lnTo>
                      <a:lnTo>
                        <a:pt x="216" y="87"/>
                      </a:lnTo>
                      <a:lnTo>
                        <a:pt x="216" y="88"/>
                      </a:lnTo>
                      <a:lnTo>
                        <a:pt x="216" y="89"/>
                      </a:lnTo>
                      <a:lnTo>
                        <a:pt x="216" y="90"/>
                      </a:lnTo>
                      <a:lnTo>
                        <a:pt x="217" y="91"/>
                      </a:lnTo>
                      <a:lnTo>
                        <a:pt x="216" y="91"/>
                      </a:lnTo>
                      <a:lnTo>
                        <a:pt x="217" y="91"/>
                      </a:lnTo>
                      <a:lnTo>
                        <a:pt x="217" y="92"/>
                      </a:lnTo>
                      <a:lnTo>
                        <a:pt x="216" y="92"/>
                      </a:lnTo>
                      <a:lnTo>
                        <a:pt x="217" y="93"/>
                      </a:lnTo>
                      <a:lnTo>
                        <a:pt x="216" y="93"/>
                      </a:lnTo>
                      <a:lnTo>
                        <a:pt x="217" y="93"/>
                      </a:lnTo>
                      <a:lnTo>
                        <a:pt x="218" y="93"/>
                      </a:lnTo>
                      <a:lnTo>
                        <a:pt x="218" y="94"/>
                      </a:lnTo>
                      <a:lnTo>
                        <a:pt x="219" y="94"/>
                      </a:lnTo>
                      <a:lnTo>
                        <a:pt x="219" y="95"/>
                      </a:lnTo>
                      <a:lnTo>
                        <a:pt x="219" y="96"/>
                      </a:lnTo>
                      <a:lnTo>
                        <a:pt x="220" y="96"/>
                      </a:lnTo>
                      <a:lnTo>
                        <a:pt x="220" y="97"/>
                      </a:lnTo>
                      <a:lnTo>
                        <a:pt x="219" y="97"/>
                      </a:lnTo>
                      <a:lnTo>
                        <a:pt x="219" y="98"/>
                      </a:lnTo>
                      <a:lnTo>
                        <a:pt x="219" y="99"/>
                      </a:lnTo>
                      <a:lnTo>
                        <a:pt x="219" y="100"/>
                      </a:lnTo>
                      <a:lnTo>
                        <a:pt x="219" y="101"/>
                      </a:lnTo>
                      <a:lnTo>
                        <a:pt x="219" y="102"/>
                      </a:lnTo>
                      <a:lnTo>
                        <a:pt x="219" y="103"/>
                      </a:lnTo>
                      <a:lnTo>
                        <a:pt x="218" y="103"/>
                      </a:lnTo>
                      <a:lnTo>
                        <a:pt x="219" y="103"/>
                      </a:lnTo>
                      <a:lnTo>
                        <a:pt x="218" y="103"/>
                      </a:lnTo>
                      <a:lnTo>
                        <a:pt x="218" y="104"/>
                      </a:lnTo>
                      <a:lnTo>
                        <a:pt x="219" y="104"/>
                      </a:lnTo>
                      <a:lnTo>
                        <a:pt x="218" y="104"/>
                      </a:lnTo>
                      <a:lnTo>
                        <a:pt x="218" y="105"/>
                      </a:lnTo>
                      <a:lnTo>
                        <a:pt x="219" y="105"/>
                      </a:lnTo>
                      <a:lnTo>
                        <a:pt x="218" y="105"/>
                      </a:lnTo>
                      <a:lnTo>
                        <a:pt x="219" y="106"/>
                      </a:lnTo>
                      <a:lnTo>
                        <a:pt x="219" y="107"/>
                      </a:lnTo>
                      <a:lnTo>
                        <a:pt x="219" y="106"/>
                      </a:lnTo>
                      <a:lnTo>
                        <a:pt x="219" y="107"/>
                      </a:lnTo>
                      <a:lnTo>
                        <a:pt x="219" y="108"/>
                      </a:lnTo>
                      <a:lnTo>
                        <a:pt x="220" y="109"/>
                      </a:lnTo>
                      <a:lnTo>
                        <a:pt x="219" y="109"/>
                      </a:lnTo>
                      <a:lnTo>
                        <a:pt x="219" y="110"/>
                      </a:lnTo>
                      <a:lnTo>
                        <a:pt x="220" y="110"/>
                      </a:lnTo>
                      <a:lnTo>
                        <a:pt x="220" y="111"/>
                      </a:lnTo>
                      <a:lnTo>
                        <a:pt x="221" y="111"/>
                      </a:lnTo>
                      <a:lnTo>
                        <a:pt x="221" y="112"/>
                      </a:lnTo>
                      <a:lnTo>
                        <a:pt x="221" y="113"/>
                      </a:lnTo>
                      <a:lnTo>
                        <a:pt x="220" y="113"/>
                      </a:lnTo>
                      <a:lnTo>
                        <a:pt x="221" y="114"/>
                      </a:lnTo>
                      <a:lnTo>
                        <a:pt x="220" y="114"/>
                      </a:lnTo>
                      <a:lnTo>
                        <a:pt x="220" y="115"/>
                      </a:lnTo>
                      <a:lnTo>
                        <a:pt x="221" y="115"/>
                      </a:lnTo>
                      <a:lnTo>
                        <a:pt x="221" y="116"/>
                      </a:lnTo>
                      <a:lnTo>
                        <a:pt x="220" y="116"/>
                      </a:lnTo>
                      <a:lnTo>
                        <a:pt x="221" y="116"/>
                      </a:lnTo>
                      <a:lnTo>
                        <a:pt x="221" y="117"/>
                      </a:lnTo>
                      <a:lnTo>
                        <a:pt x="220" y="117"/>
                      </a:lnTo>
                      <a:lnTo>
                        <a:pt x="221" y="118"/>
                      </a:lnTo>
                      <a:lnTo>
                        <a:pt x="220" y="118"/>
                      </a:lnTo>
                      <a:lnTo>
                        <a:pt x="221" y="119"/>
                      </a:lnTo>
                      <a:lnTo>
                        <a:pt x="220" y="119"/>
                      </a:lnTo>
                      <a:lnTo>
                        <a:pt x="221" y="120"/>
                      </a:lnTo>
                      <a:lnTo>
                        <a:pt x="220" y="121"/>
                      </a:lnTo>
                      <a:lnTo>
                        <a:pt x="221" y="121"/>
                      </a:lnTo>
                      <a:lnTo>
                        <a:pt x="221" y="122"/>
                      </a:lnTo>
                      <a:lnTo>
                        <a:pt x="221" y="123"/>
                      </a:lnTo>
                      <a:lnTo>
                        <a:pt x="221" y="124"/>
                      </a:lnTo>
                      <a:lnTo>
                        <a:pt x="221" y="125"/>
                      </a:lnTo>
                      <a:lnTo>
                        <a:pt x="222" y="126"/>
                      </a:lnTo>
                      <a:lnTo>
                        <a:pt x="222" y="127"/>
                      </a:lnTo>
                      <a:lnTo>
                        <a:pt x="222" y="128"/>
                      </a:lnTo>
                      <a:lnTo>
                        <a:pt x="222" y="129"/>
                      </a:lnTo>
                      <a:lnTo>
                        <a:pt x="222" y="130"/>
                      </a:lnTo>
                      <a:lnTo>
                        <a:pt x="222" y="131"/>
                      </a:lnTo>
                      <a:lnTo>
                        <a:pt x="223" y="131"/>
                      </a:lnTo>
                      <a:lnTo>
                        <a:pt x="223" y="132"/>
                      </a:lnTo>
                      <a:lnTo>
                        <a:pt x="223" y="133"/>
                      </a:lnTo>
                      <a:lnTo>
                        <a:pt x="222" y="132"/>
                      </a:lnTo>
                      <a:lnTo>
                        <a:pt x="222" y="133"/>
                      </a:lnTo>
                      <a:lnTo>
                        <a:pt x="223" y="133"/>
                      </a:lnTo>
                      <a:lnTo>
                        <a:pt x="223" y="134"/>
                      </a:lnTo>
                      <a:lnTo>
                        <a:pt x="223" y="133"/>
                      </a:lnTo>
                      <a:lnTo>
                        <a:pt x="224" y="134"/>
                      </a:lnTo>
                      <a:lnTo>
                        <a:pt x="224" y="135"/>
                      </a:lnTo>
                      <a:lnTo>
                        <a:pt x="224" y="136"/>
                      </a:lnTo>
                      <a:lnTo>
                        <a:pt x="225" y="136"/>
                      </a:lnTo>
                      <a:lnTo>
                        <a:pt x="225" y="137"/>
                      </a:lnTo>
                      <a:lnTo>
                        <a:pt x="225" y="138"/>
                      </a:lnTo>
                      <a:lnTo>
                        <a:pt x="224" y="138"/>
                      </a:lnTo>
                      <a:lnTo>
                        <a:pt x="224" y="137"/>
                      </a:lnTo>
                      <a:lnTo>
                        <a:pt x="224" y="138"/>
                      </a:lnTo>
                      <a:lnTo>
                        <a:pt x="224" y="139"/>
                      </a:lnTo>
                      <a:lnTo>
                        <a:pt x="225" y="139"/>
                      </a:lnTo>
                      <a:lnTo>
                        <a:pt x="224" y="139"/>
                      </a:lnTo>
                      <a:lnTo>
                        <a:pt x="225" y="139"/>
                      </a:lnTo>
                      <a:lnTo>
                        <a:pt x="225" y="140"/>
                      </a:lnTo>
                      <a:lnTo>
                        <a:pt x="225" y="141"/>
                      </a:lnTo>
                      <a:lnTo>
                        <a:pt x="225" y="142"/>
                      </a:lnTo>
                      <a:lnTo>
                        <a:pt x="225" y="143"/>
                      </a:lnTo>
                      <a:lnTo>
                        <a:pt x="226" y="143"/>
                      </a:lnTo>
                      <a:lnTo>
                        <a:pt x="225" y="143"/>
                      </a:lnTo>
                      <a:lnTo>
                        <a:pt x="225" y="144"/>
                      </a:lnTo>
                      <a:lnTo>
                        <a:pt x="226" y="144"/>
                      </a:lnTo>
                      <a:lnTo>
                        <a:pt x="226" y="145"/>
                      </a:lnTo>
                      <a:lnTo>
                        <a:pt x="227" y="145"/>
                      </a:lnTo>
                      <a:lnTo>
                        <a:pt x="228" y="146"/>
                      </a:lnTo>
                      <a:lnTo>
                        <a:pt x="227" y="146"/>
                      </a:lnTo>
                      <a:lnTo>
                        <a:pt x="227" y="147"/>
                      </a:lnTo>
                      <a:lnTo>
                        <a:pt x="228" y="147"/>
                      </a:lnTo>
                      <a:lnTo>
                        <a:pt x="227" y="147"/>
                      </a:lnTo>
                      <a:lnTo>
                        <a:pt x="227" y="148"/>
                      </a:lnTo>
                      <a:lnTo>
                        <a:pt x="228" y="148"/>
                      </a:lnTo>
                      <a:lnTo>
                        <a:pt x="228" y="149"/>
                      </a:lnTo>
                      <a:lnTo>
                        <a:pt x="228" y="150"/>
                      </a:lnTo>
                      <a:lnTo>
                        <a:pt x="228" y="151"/>
                      </a:lnTo>
                      <a:lnTo>
                        <a:pt x="227" y="151"/>
                      </a:lnTo>
                      <a:lnTo>
                        <a:pt x="226" y="151"/>
                      </a:lnTo>
                      <a:lnTo>
                        <a:pt x="226" y="152"/>
                      </a:lnTo>
                      <a:lnTo>
                        <a:pt x="227" y="152"/>
                      </a:lnTo>
                      <a:lnTo>
                        <a:pt x="227" y="153"/>
                      </a:lnTo>
                      <a:lnTo>
                        <a:pt x="226" y="153"/>
                      </a:lnTo>
                      <a:lnTo>
                        <a:pt x="225" y="153"/>
                      </a:lnTo>
                      <a:lnTo>
                        <a:pt x="225" y="154"/>
                      </a:lnTo>
                      <a:lnTo>
                        <a:pt x="224" y="154"/>
                      </a:lnTo>
                      <a:lnTo>
                        <a:pt x="225" y="155"/>
                      </a:lnTo>
                      <a:lnTo>
                        <a:pt x="225" y="156"/>
                      </a:lnTo>
                      <a:lnTo>
                        <a:pt x="224" y="155"/>
                      </a:lnTo>
                      <a:lnTo>
                        <a:pt x="224" y="156"/>
                      </a:lnTo>
                      <a:lnTo>
                        <a:pt x="224" y="157"/>
                      </a:lnTo>
                      <a:lnTo>
                        <a:pt x="223" y="157"/>
                      </a:lnTo>
                      <a:lnTo>
                        <a:pt x="223" y="156"/>
                      </a:lnTo>
                      <a:lnTo>
                        <a:pt x="222" y="157"/>
                      </a:lnTo>
                      <a:lnTo>
                        <a:pt x="223" y="157"/>
                      </a:lnTo>
                      <a:lnTo>
                        <a:pt x="222" y="157"/>
                      </a:lnTo>
                      <a:lnTo>
                        <a:pt x="222" y="158"/>
                      </a:lnTo>
                      <a:lnTo>
                        <a:pt x="222" y="159"/>
                      </a:lnTo>
                      <a:lnTo>
                        <a:pt x="221" y="158"/>
                      </a:lnTo>
                      <a:lnTo>
                        <a:pt x="221" y="159"/>
                      </a:lnTo>
                      <a:lnTo>
                        <a:pt x="221" y="160"/>
                      </a:lnTo>
                      <a:lnTo>
                        <a:pt x="222" y="160"/>
                      </a:lnTo>
                      <a:lnTo>
                        <a:pt x="222" y="161"/>
                      </a:lnTo>
                      <a:lnTo>
                        <a:pt x="221" y="160"/>
                      </a:lnTo>
                      <a:lnTo>
                        <a:pt x="221" y="161"/>
                      </a:lnTo>
                      <a:lnTo>
                        <a:pt x="221" y="162"/>
                      </a:lnTo>
                      <a:lnTo>
                        <a:pt x="220" y="162"/>
                      </a:lnTo>
                      <a:lnTo>
                        <a:pt x="220" y="163"/>
                      </a:lnTo>
                      <a:lnTo>
                        <a:pt x="220" y="164"/>
                      </a:lnTo>
                      <a:lnTo>
                        <a:pt x="219" y="164"/>
                      </a:lnTo>
                      <a:lnTo>
                        <a:pt x="220" y="164"/>
                      </a:lnTo>
                      <a:lnTo>
                        <a:pt x="220" y="165"/>
                      </a:lnTo>
                      <a:lnTo>
                        <a:pt x="219" y="165"/>
                      </a:lnTo>
                      <a:lnTo>
                        <a:pt x="219" y="166"/>
                      </a:lnTo>
                      <a:lnTo>
                        <a:pt x="218" y="166"/>
                      </a:lnTo>
                      <a:lnTo>
                        <a:pt x="219" y="167"/>
                      </a:lnTo>
                      <a:lnTo>
                        <a:pt x="218" y="167"/>
                      </a:lnTo>
                      <a:lnTo>
                        <a:pt x="219" y="168"/>
                      </a:lnTo>
                      <a:lnTo>
                        <a:pt x="218" y="168"/>
                      </a:lnTo>
                      <a:lnTo>
                        <a:pt x="218" y="169"/>
                      </a:lnTo>
                      <a:lnTo>
                        <a:pt x="217" y="169"/>
                      </a:lnTo>
                      <a:lnTo>
                        <a:pt x="217" y="170"/>
                      </a:lnTo>
                      <a:lnTo>
                        <a:pt x="217" y="171"/>
                      </a:lnTo>
                      <a:lnTo>
                        <a:pt x="218" y="170"/>
                      </a:lnTo>
                      <a:lnTo>
                        <a:pt x="218" y="171"/>
                      </a:lnTo>
                      <a:lnTo>
                        <a:pt x="218" y="172"/>
                      </a:lnTo>
                      <a:lnTo>
                        <a:pt x="217" y="172"/>
                      </a:lnTo>
                      <a:lnTo>
                        <a:pt x="217" y="173"/>
                      </a:lnTo>
                      <a:lnTo>
                        <a:pt x="217" y="174"/>
                      </a:lnTo>
                      <a:lnTo>
                        <a:pt x="216" y="174"/>
                      </a:lnTo>
                      <a:lnTo>
                        <a:pt x="216" y="175"/>
                      </a:lnTo>
                      <a:lnTo>
                        <a:pt x="216" y="176"/>
                      </a:lnTo>
                      <a:lnTo>
                        <a:pt x="215" y="176"/>
                      </a:lnTo>
                      <a:lnTo>
                        <a:pt x="215" y="177"/>
                      </a:lnTo>
                      <a:lnTo>
                        <a:pt x="215" y="178"/>
                      </a:lnTo>
                      <a:lnTo>
                        <a:pt x="216" y="178"/>
                      </a:lnTo>
                      <a:lnTo>
                        <a:pt x="216" y="179"/>
                      </a:lnTo>
                      <a:lnTo>
                        <a:pt x="216" y="180"/>
                      </a:lnTo>
                      <a:lnTo>
                        <a:pt x="217" y="180"/>
                      </a:lnTo>
                      <a:lnTo>
                        <a:pt x="216" y="180"/>
                      </a:lnTo>
                      <a:lnTo>
                        <a:pt x="216" y="181"/>
                      </a:lnTo>
                      <a:lnTo>
                        <a:pt x="217" y="181"/>
                      </a:lnTo>
                      <a:lnTo>
                        <a:pt x="217" y="182"/>
                      </a:lnTo>
                      <a:lnTo>
                        <a:pt x="217" y="183"/>
                      </a:lnTo>
                      <a:lnTo>
                        <a:pt x="218" y="183"/>
                      </a:lnTo>
                      <a:lnTo>
                        <a:pt x="218" y="182"/>
                      </a:lnTo>
                      <a:lnTo>
                        <a:pt x="219" y="182"/>
                      </a:lnTo>
                      <a:lnTo>
                        <a:pt x="219" y="183"/>
                      </a:lnTo>
                      <a:lnTo>
                        <a:pt x="219" y="184"/>
                      </a:lnTo>
                      <a:lnTo>
                        <a:pt x="218" y="184"/>
                      </a:lnTo>
                      <a:lnTo>
                        <a:pt x="219" y="185"/>
                      </a:lnTo>
                      <a:lnTo>
                        <a:pt x="219" y="184"/>
                      </a:lnTo>
                      <a:lnTo>
                        <a:pt x="220" y="185"/>
                      </a:lnTo>
                      <a:lnTo>
                        <a:pt x="219" y="185"/>
                      </a:lnTo>
                      <a:lnTo>
                        <a:pt x="219" y="186"/>
                      </a:lnTo>
                      <a:lnTo>
                        <a:pt x="220" y="186"/>
                      </a:lnTo>
                      <a:lnTo>
                        <a:pt x="220" y="187"/>
                      </a:lnTo>
                      <a:lnTo>
                        <a:pt x="220" y="188"/>
                      </a:lnTo>
                      <a:lnTo>
                        <a:pt x="219" y="188"/>
                      </a:lnTo>
                      <a:lnTo>
                        <a:pt x="220" y="189"/>
                      </a:lnTo>
                      <a:lnTo>
                        <a:pt x="220" y="190"/>
                      </a:lnTo>
                      <a:lnTo>
                        <a:pt x="221" y="189"/>
                      </a:lnTo>
                      <a:lnTo>
                        <a:pt x="220" y="190"/>
                      </a:lnTo>
                      <a:lnTo>
                        <a:pt x="221" y="190"/>
                      </a:lnTo>
                      <a:lnTo>
                        <a:pt x="221" y="191"/>
                      </a:lnTo>
                      <a:lnTo>
                        <a:pt x="222" y="191"/>
                      </a:lnTo>
                      <a:lnTo>
                        <a:pt x="221" y="191"/>
                      </a:lnTo>
                      <a:lnTo>
                        <a:pt x="222" y="191"/>
                      </a:lnTo>
                      <a:lnTo>
                        <a:pt x="221" y="191"/>
                      </a:lnTo>
                      <a:lnTo>
                        <a:pt x="221" y="192"/>
                      </a:lnTo>
                      <a:lnTo>
                        <a:pt x="222" y="192"/>
                      </a:lnTo>
                      <a:lnTo>
                        <a:pt x="222" y="193"/>
                      </a:lnTo>
                      <a:lnTo>
                        <a:pt x="222" y="194"/>
                      </a:lnTo>
                      <a:lnTo>
                        <a:pt x="222" y="195"/>
                      </a:lnTo>
                      <a:lnTo>
                        <a:pt x="222" y="196"/>
                      </a:lnTo>
                      <a:lnTo>
                        <a:pt x="223" y="196"/>
                      </a:lnTo>
                      <a:lnTo>
                        <a:pt x="223" y="197"/>
                      </a:lnTo>
                      <a:lnTo>
                        <a:pt x="224" y="197"/>
                      </a:lnTo>
                      <a:lnTo>
                        <a:pt x="224" y="198"/>
                      </a:lnTo>
                      <a:lnTo>
                        <a:pt x="223" y="198"/>
                      </a:lnTo>
                      <a:lnTo>
                        <a:pt x="223" y="199"/>
                      </a:lnTo>
                      <a:lnTo>
                        <a:pt x="224" y="199"/>
                      </a:lnTo>
                      <a:lnTo>
                        <a:pt x="224" y="198"/>
                      </a:lnTo>
                      <a:lnTo>
                        <a:pt x="225" y="198"/>
                      </a:lnTo>
                      <a:lnTo>
                        <a:pt x="225" y="199"/>
                      </a:lnTo>
                      <a:lnTo>
                        <a:pt x="224" y="199"/>
                      </a:lnTo>
                      <a:lnTo>
                        <a:pt x="224" y="200"/>
                      </a:lnTo>
                      <a:lnTo>
                        <a:pt x="225" y="200"/>
                      </a:lnTo>
                      <a:lnTo>
                        <a:pt x="225" y="201"/>
                      </a:lnTo>
                      <a:lnTo>
                        <a:pt x="226" y="201"/>
                      </a:lnTo>
                      <a:lnTo>
                        <a:pt x="227" y="201"/>
                      </a:lnTo>
                      <a:lnTo>
                        <a:pt x="226" y="202"/>
                      </a:lnTo>
                      <a:lnTo>
                        <a:pt x="227" y="202"/>
                      </a:lnTo>
                      <a:lnTo>
                        <a:pt x="226" y="203"/>
                      </a:lnTo>
                      <a:lnTo>
                        <a:pt x="227" y="203"/>
                      </a:lnTo>
                      <a:lnTo>
                        <a:pt x="228" y="203"/>
                      </a:lnTo>
                      <a:lnTo>
                        <a:pt x="227" y="203"/>
                      </a:lnTo>
                      <a:lnTo>
                        <a:pt x="227" y="204"/>
                      </a:lnTo>
                      <a:lnTo>
                        <a:pt x="228" y="204"/>
                      </a:lnTo>
                      <a:lnTo>
                        <a:pt x="228" y="203"/>
                      </a:lnTo>
                      <a:lnTo>
                        <a:pt x="228" y="204"/>
                      </a:lnTo>
                      <a:lnTo>
                        <a:pt x="228" y="205"/>
                      </a:lnTo>
                      <a:lnTo>
                        <a:pt x="228" y="206"/>
                      </a:lnTo>
                      <a:lnTo>
                        <a:pt x="228" y="207"/>
                      </a:lnTo>
                      <a:lnTo>
                        <a:pt x="228" y="208"/>
                      </a:lnTo>
                      <a:lnTo>
                        <a:pt x="229" y="208"/>
                      </a:lnTo>
                      <a:lnTo>
                        <a:pt x="229" y="209"/>
                      </a:lnTo>
                      <a:lnTo>
                        <a:pt x="230" y="209"/>
                      </a:lnTo>
                      <a:lnTo>
                        <a:pt x="230" y="210"/>
                      </a:lnTo>
                      <a:lnTo>
                        <a:pt x="231" y="210"/>
                      </a:lnTo>
                      <a:lnTo>
                        <a:pt x="231" y="211"/>
                      </a:lnTo>
                      <a:lnTo>
                        <a:pt x="230" y="211"/>
                      </a:lnTo>
                      <a:lnTo>
                        <a:pt x="231" y="211"/>
                      </a:lnTo>
                      <a:lnTo>
                        <a:pt x="231" y="212"/>
                      </a:lnTo>
                      <a:lnTo>
                        <a:pt x="232" y="212"/>
                      </a:lnTo>
                      <a:lnTo>
                        <a:pt x="232" y="213"/>
                      </a:lnTo>
                      <a:lnTo>
                        <a:pt x="232" y="214"/>
                      </a:lnTo>
                      <a:lnTo>
                        <a:pt x="231" y="214"/>
                      </a:lnTo>
                      <a:lnTo>
                        <a:pt x="231" y="215"/>
                      </a:lnTo>
                      <a:lnTo>
                        <a:pt x="232" y="215"/>
                      </a:lnTo>
                      <a:lnTo>
                        <a:pt x="231" y="215"/>
                      </a:lnTo>
                      <a:lnTo>
                        <a:pt x="211" y="242"/>
                      </a:lnTo>
                      <a:lnTo>
                        <a:pt x="147" y="325"/>
                      </a:lnTo>
                      <a:lnTo>
                        <a:pt x="49" y="229"/>
                      </a:lnTo>
                      <a:lnTo>
                        <a:pt x="7" y="187"/>
                      </a:lnTo>
                      <a:lnTo>
                        <a:pt x="0" y="187"/>
                      </a:lnTo>
                      <a:lnTo>
                        <a:pt x="0" y="186"/>
                      </a:lnTo>
                      <a:lnTo>
                        <a:pt x="0" y="183"/>
                      </a:lnTo>
                      <a:lnTo>
                        <a:pt x="0" y="182"/>
                      </a:lnTo>
                      <a:lnTo>
                        <a:pt x="1" y="182"/>
                      </a:lnTo>
                      <a:lnTo>
                        <a:pt x="2" y="182"/>
                      </a:lnTo>
                      <a:lnTo>
                        <a:pt x="3" y="181"/>
                      </a:lnTo>
                      <a:lnTo>
                        <a:pt x="6" y="180"/>
                      </a:lnTo>
                      <a:lnTo>
                        <a:pt x="7" y="180"/>
                      </a:lnTo>
                      <a:lnTo>
                        <a:pt x="8" y="181"/>
                      </a:lnTo>
                      <a:lnTo>
                        <a:pt x="9" y="181"/>
                      </a:lnTo>
                      <a:lnTo>
                        <a:pt x="10" y="181"/>
                      </a:lnTo>
                      <a:lnTo>
                        <a:pt x="13" y="180"/>
                      </a:lnTo>
                      <a:lnTo>
                        <a:pt x="17" y="180"/>
                      </a:lnTo>
                      <a:lnTo>
                        <a:pt x="19" y="180"/>
                      </a:lnTo>
                      <a:lnTo>
                        <a:pt x="21" y="180"/>
                      </a:lnTo>
                      <a:lnTo>
                        <a:pt x="22" y="180"/>
                      </a:lnTo>
                      <a:lnTo>
                        <a:pt x="23" y="180"/>
                      </a:lnTo>
                      <a:lnTo>
                        <a:pt x="24" y="179"/>
                      </a:lnTo>
                      <a:lnTo>
                        <a:pt x="26" y="177"/>
                      </a:lnTo>
                      <a:lnTo>
                        <a:pt x="29" y="175"/>
                      </a:lnTo>
                      <a:lnTo>
                        <a:pt x="30" y="175"/>
                      </a:lnTo>
                      <a:lnTo>
                        <a:pt x="31" y="174"/>
                      </a:lnTo>
                      <a:lnTo>
                        <a:pt x="33" y="174"/>
                      </a:lnTo>
                      <a:lnTo>
                        <a:pt x="35" y="172"/>
                      </a:lnTo>
                      <a:lnTo>
                        <a:pt x="36" y="172"/>
                      </a:lnTo>
                      <a:lnTo>
                        <a:pt x="36" y="174"/>
                      </a:lnTo>
                      <a:lnTo>
                        <a:pt x="37" y="174"/>
                      </a:lnTo>
                      <a:lnTo>
                        <a:pt x="39" y="176"/>
                      </a:lnTo>
                      <a:lnTo>
                        <a:pt x="40" y="177"/>
                      </a:lnTo>
                      <a:lnTo>
                        <a:pt x="41" y="178"/>
                      </a:lnTo>
                      <a:lnTo>
                        <a:pt x="43" y="179"/>
                      </a:lnTo>
                      <a:lnTo>
                        <a:pt x="45" y="179"/>
                      </a:lnTo>
                      <a:lnTo>
                        <a:pt x="48" y="180"/>
                      </a:lnTo>
                      <a:lnTo>
                        <a:pt x="48" y="179"/>
                      </a:lnTo>
                      <a:lnTo>
                        <a:pt x="47" y="179"/>
                      </a:lnTo>
                      <a:lnTo>
                        <a:pt x="47" y="178"/>
                      </a:lnTo>
                      <a:lnTo>
                        <a:pt x="46" y="177"/>
                      </a:lnTo>
                      <a:lnTo>
                        <a:pt x="45" y="177"/>
                      </a:lnTo>
                      <a:lnTo>
                        <a:pt x="44" y="177"/>
                      </a:lnTo>
                      <a:lnTo>
                        <a:pt x="44" y="178"/>
                      </a:lnTo>
                      <a:lnTo>
                        <a:pt x="43" y="178"/>
                      </a:lnTo>
                      <a:lnTo>
                        <a:pt x="43" y="177"/>
                      </a:lnTo>
                      <a:lnTo>
                        <a:pt x="42" y="177"/>
                      </a:lnTo>
                      <a:lnTo>
                        <a:pt x="42" y="176"/>
                      </a:lnTo>
                      <a:lnTo>
                        <a:pt x="42" y="175"/>
                      </a:lnTo>
                      <a:lnTo>
                        <a:pt x="42" y="174"/>
                      </a:lnTo>
                      <a:lnTo>
                        <a:pt x="43" y="174"/>
                      </a:lnTo>
                      <a:lnTo>
                        <a:pt x="43" y="173"/>
                      </a:lnTo>
                      <a:lnTo>
                        <a:pt x="43" y="172"/>
                      </a:lnTo>
                      <a:lnTo>
                        <a:pt x="42" y="171"/>
                      </a:lnTo>
                      <a:lnTo>
                        <a:pt x="42" y="170"/>
                      </a:lnTo>
                      <a:lnTo>
                        <a:pt x="42" y="169"/>
                      </a:lnTo>
                      <a:lnTo>
                        <a:pt x="42" y="168"/>
                      </a:lnTo>
                      <a:lnTo>
                        <a:pt x="44" y="168"/>
                      </a:lnTo>
                      <a:lnTo>
                        <a:pt x="45" y="167"/>
                      </a:lnTo>
                      <a:lnTo>
                        <a:pt x="45" y="166"/>
                      </a:lnTo>
                      <a:lnTo>
                        <a:pt x="45" y="165"/>
                      </a:lnTo>
                      <a:lnTo>
                        <a:pt x="44" y="164"/>
                      </a:lnTo>
                      <a:lnTo>
                        <a:pt x="45" y="163"/>
                      </a:lnTo>
                      <a:lnTo>
                        <a:pt x="45" y="162"/>
                      </a:lnTo>
                      <a:lnTo>
                        <a:pt x="46" y="162"/>
                      </a:lnTo>
                      <a:lnTo>
                        <a:pt x="46" y="161"/>
                      </a:lnTo>
                      <a:lnTo>
                        <a:pt x="45" y="160"/>
                      </a:lnTo>
                      <a:lnTo>
                        <a:pt x="45" y="159"/>
                      </a:lnTo>
                      <a:lnTo>
                        <a:pt x="43" y="159"/>
                      </a:lnTo>
                      <a:lnTo>
                        <a:pt x="42" y="158"/>
                      </a:lnTo>
                      <a:lnTo>
                        <a:pt x="42" y="157"/>
                      </a:lnTo>
                      <a:lnTo>
                        <a:pt x="43" y="156"/>
                      </a:lnTo>
                      <a:lnTo>
                        <a:pt x="44" y="156"/>
                      </a:lnTo>
                      <a:lnTo>
                        <a:pt x="44" y="155"/>
                      </a:lnTo>
                      <a:lnTo>
                        <a:pt x="44" y="154"/>
                      </a:lnTo>
                      <a:lnTo>
                        <a:pt x="44" y="153"/>
                      </a:lnTo>
                      <a:lnTo>
                        <a:pt x="43" y="152"/>
                      </a:lnTo>
                      <a:lnTo>
                        <a:pt x="42" y="152"/>
                      </a:lnTo>
                      <a:lnTo>
                        <a:pt x="42" y="151"/>
                      </a:lnTo>
                      <a:lnTo>
                        <a:pt x="41" y="151"/>
                      </a:lnTo>
                      <a:lnTo>
                        <a:pt x="40" y="151"/>
                      </a:lnTo>
                      <a:lnTo>
                        <a:pt x="42" y="147"/>
                      </a:lnTo>
                      <a:lnTo>
                        <a:pt x="47" y="139"/>
                      </a:lnTo>
                      <a:lnTo>
                        <a:pt x="58" y="129"/>
                      </a:lnTo>
                      <a:lnTo>
                        <a:pt x="73" y="115"/>
                      </a:lnTo>
                      <a:lnTo>
                        <a:pt x="77" y="110"/>
                      </a:lnTo>
                      <a:lnTo>
                        <a:pt x="83" y="105"/>
                      </a:lnTo>
                      <a:lnTo>
                        <a:pt x="83" y="104"/>
                      </a:lnTo>
                      <a:lnTo>
                        <a:pt x="82" y="104"/>
                      </a:lnTo>
                      <a:lnTo>
                        <a:pt x="81" y="104"/>
                      </a:lnTo>
                      <a:lnTo>
                        <a:pt x="80" y="104"/>
                      </a:lnTo>
                      <a:lnTo>
                        <a:pt x="79" y="104"/>
                      </a:lnTo>
                      <a:lnTo>
                        <a:pt x="80" y="104"/>
                      </a:lnTo>
                      <a:lnTo>
                        <a:pt x="80" y="103"/>
                      </a:lnTo>
                      <a:lnTo>
                        <a:pt x="80" y="102"/>
                      </a:lnTo>
                      <a:lnTo>
                        <a:pt x="81" y="101"/>
                      </a:lnTo>
                      <a:lnTo>
                        <a:pt x="81" y="100"/>
                      </a:lnTo>
                      <a:lnTo>
                        <a:pt x="81" y="99"/>
                      </a:lnTo>
                      <a:lnTo>
                        <a:pt x="81" y="98"/>
                      </a:lnTo>
                      <a:lnTo>
                        <a:pt x="80" y="97"/>
                      </a:lnTo>
                      <a:lnTo>
                        <a:pt x="80" y="96"/>
                      </a:lnTo>
                      <a:lnTo>
                        <a:pt x="79" y="96"/>
                      </a:lnTo>
                      <a:lnTo>
                        <a:pt x="79" y="95"/>
                      </a:lnTo>
                      <a:lnTo>
                        <a:pt x="78" y="94"/>
                      </a:lnTo>
                      <a:lnTo>
                        <a:pt x="78" y="93"/>
                      </a:lnTo>
                      <a:lnTo>
                        <a:pt x="77" y="93"/>
                      </a:lnTo>
                      <a:lnTo>
                        <a:pt x="77" y="92"/>
                      </a:lnTo>
                      <a:lnTo>
                        <a:pt x="76" y="91"/>
                      </a:lnTo>
                      <a:lnTo>
                        <a:pt x="76" y="90"/>
                      </a:lnTo>
                      <a:lnTo>
                        <a:pt x="75" y="90"/>
                      </a:lnTo>
                      <a:lnTo>
                        <a:pt x="75" y="89"/>
                      </a:lnTo>
                      <a:lnTo>
                        <a:pt x="74" y="89"/>
                      </a:lnTo>
                      <a:lnTo>
                        <a:pt x="72" y="89"/>
                      </a:lnTo>
                      <a:lnTo>
                        <a:pt x="71" y="89"/>
                      </a:lnTo>
                      <a:lnTo>
                        <a:pt x="71" y="88"/>
                      </a:lnTo>
                      <a:lnTo>
                        <a:pt x="71" y="87"/>
                      </a:lnTo>
                      <a:lnTo>
                        <a:pt x="71" y="86"/>
                      </a:lnTo>
                      <a:lnTo>
                        <a:pt x="70" y="86"/>
                      </a:lnTo>
                      <a:lnTo>
                        <a:pt x="70" y="85"/>
                      </a:lnTo>
                      <a:lnTo>
                        <a:pt x="70" y="84"/>
                      </a:lnTo>
                      <a:lnTo>
                        <a:pt x="69" y="83"/>
                      </a:lnTo>
                      <a:lnTo>
                        <a:pt x="69" y="81"/>
                      </a:lnTo>
                      <a:lnTo>
                        <a:pt x="68" y="80"/>
                      </a:lnTo>
                      <a:lnTo>
                        <a:pt x="67" y="78"/>
                      </a:lnTo>
                      <a:lnTo>
                        <a:pt x="67" y="77"/>
                      </a:lnTo>
                      <a:lnTo>
                        <a:pt x="68" y="76"/>
                      </a:lnTo>
                      <a:lnTo>
                        <a:pt x="69" y="75"/>
                      </a:lnTo>
                      <a:lnTo>
                        <a:pt x="68" y="75"/>
                      </a:lnTo>
                      <a:lnTo>
                        <a:pt x="68" y="74"/>
                      </a:lnTo>
                      <a:lnTo>
                        <a:pt x="67" y="73"/>
                      </a:lnTo>
                      <a:lnTo>
                        <a:pt x="67" y="71"/>
                      </a:lnTo>
                      <a:lnTo>
                        <a:pt x="67" y="70"/>
                      </a:lnTo>
                      <a:lnTo>
                        <a:pt x="67" y="69"/>
                      </a:lnTo>
                      <a:lnTo>
                        <a:pt x="68" y="69"/>
                      </a:lnTo>
                      <a:lnTo>
                        <a:pt x="69" y="69"/>
                      </a:lnTo>
                      <a:lnTo>
                        <a:pt x="70" y="69"/>
                      </a:lnTo>
                      <a:lnTo>
                        <a:pt x="70" y="68"/>
                      </a:lnTo>
                      <a:lnTo>
                        <a:pt x="70" y="67"/>
                      </a:lnTo>
                      <a:lnTo>
                        <a:pt x="70" y="66"/>
                      </a:lnTo>
                      <a:lnTo>
                        <a:pt x="70" y="65"/>
                      </a:lnTo>
                      <a:lnTo>
                        <a:pt x="70" y="64"/>
                      </a:lnTo>
                      <a:lnTo>
                        <a:pt x="70" y="63"/>
                      </a:lnTo>
                      <a:lnTo>
                        <a:pt x="70" y="62"/>
                      </a:lnTo>
                      <a:lnTo>
                        <a:pt x="71" y="62"/>
                      </a:lnTo>
                      <a:lnTo>
                        <a:pt x="71" y="61"/>
                      </a:lnTo>
                      <a:lnTo>
                        <a:pt x="71" y="60"/>
                      </a:lnTo>
                      <a:lnTo>
                        <a:pt x="71" y="59"/>
                      </a:lnTo>
                      <a:lnTo>
                        <a:pt x="71" y="58"/>
                      </a:lnTo>
                      <a:lnTo>
                        <a:pt x="72" y="58"/>
                      </a:lnTo>
                      <a:lnTo>
                        <a:pt x="71" y="57"/>
                      </a:lnTo>
                      <a:lnTo>
                        <a:pt x="72" y="56"/>
                      </a:lnTo>
                      <a:lnTo>
                        <a:pt x="73" y="55"/>
                      </a:lnTo>
                      <a:lnTo>
                        <a:pt x="74" y="55"/>
                      </a:lnTo>
                      <a:lnTo>
                        <a:pt x="73" y="54"/>
                      </a:lnTo>
                      <a:lnTo>
                        <a:pt x="73" y="53"/>
                      </a:lnTo>
                      <a:lnTo>
                        <a:pt x="73" y="52"/>
                      </a:lnTo>
                      <a:lnTo>
                        <a:pt x="72" y="51"/>
                      </a:lnTo>
                      <a:lnTo>
                        <a:pt x="72" y="50"/>
                      </a:lnTo>
                      <a:lnTo>
                        <a:pt x="74" y="46"/>
                      </a:lnTo>
                      <a:lnTo>
                        <a:pt x="74" y="45"/>
                      </a:lnTo>
                      <a:lnTo>
                        <a:pt x="74" y="44"/>
                      </a:lnTo>
                      <a:lnTo>
                        <a:pt x="74" y="43"/>
                      </a:lnTo>
                      <a:lnTo>
                        <a:pt x="76" y="40"/>
                      </a:lnTo>
                      <a:lnTo>
                        <a:pt x="77" y="40"/>
                      </a:lnTo>
                      <a:lnTo>
                        <a:pt x="78" y="39"/>
                      </a:lnTo>
                      <a:lnTo>
                        <a:pt x="79" y="38"/>
                      </a:lnTo>
                      <a:lnTo>
                        <a:pt x="80" y="38"/>
                      </a:lnTo>
                      <a:lnTo>
                        <a:pt x="81" y="37"/>
                      </a:lnTo>
                      <a:lnTo>
                        <a:pt x="81" y="36"/>
                      </a:lnTo>
                      <a:lnTo>
                        <a:pt x="83" y="35"/>
                      </a:lnTo>
                      <a:lnTo>
                        <a:pt x="83" y="34"/>
                      </a:lnTo>
                      <a:lnTo>
                        <a:pt x="85" y="34"/>
                      </a:lnTo>
                      <a:lnTo>
                        <a:pt x="85" y="33"/>
                      </a:lnTo>
                      <a:lnTo>
                        <a:pt x="87" y="32"/>
                      </a:lnTo>
                      <a:lnTo>
                        <a:pt x="87" y="31"/>
                      </a:lnTo>
                      <a:lnTo>
                        <a:pt x="88" y="31"/>
                      </a:lnTo>
                      <a:lnTo>
                        <a:pt x="89" y="30"/>
                      </a:lnTo>
                      <a:lnTo>
                        <a:pt x="93" y="28"/>
                      </a:lnTo>
                      <a:lnTo>
                        <a:pt x="95" y="27"/>
                      </a:lnTo>
                      <a:lnTo>
                        <a:pt x="99" y="24"/>
                      </a:lnTo>
                      <a:lnTo>
                        <a:pt x="100" y="24"/>
                      </a:lnTo>
                      <a:lnTo>
                        <a:pt x="103" y="23"/>
                      </a:lnTo>
                      <a:lnTo>
                        <a:pt x="104" y="23"/>
                      </a:lnTo>
                      <a:lnTo>
                        <a:pt x="104" y="22"/>
                      </a:lnTo>
                      <a:lnTo>
                        <a:pt x="105" y="22"/>
                      </a:lnTo>
                      <a:lnTo>
                        <a:pt x="106" y="21"/>
                      </a:lnTo>
                      <a:lnTo>
                        <a:pt x="106" y="20"/>
                      </a:lnTo>
                      <a:lnTo>
                        <a:pt x="107" y="20"/>
                      </a:lnTo>
                      <a:lnTo>
                        <a:pt x="107" y="19"/>
                      </a:lnTo>
                      <a:lnTo>
                        <a:pt x="108" y="19"/>
                      </a:lnTo>
                      <a:lnTo>
                        <a:pt x="109" y="19"/>
                      </a:lnTo>
                      <a:lnTo>
                        <a:pt x="111" y="18"/>
                      </a:lnTo>
                      <a:lnTo>
                        <a:pt x="111" y="17"/>
                      </a:lnTo>
                      <a:lnTo>
                        <a:pt x="112" y="17"/>
                      </a:lnTo>
                      <a:lnTo>
                        <a:pt x="113" y="16"/>
                      </a:lnTo>
                      <a:lnTo>
                        <a:pt x="114" y="15"/>
                      </a:lnTo>
                      <a:lnTo>
                        <a:pt x="115" y="14"/>
                      </a:lnTo>
                      <a:lnTo>
                        <a:pt x="116" y="14"/>
                      </a:lnTo>
                      <a:lnTo>
                        <a:pt x="118" y="13"/>
                      </a:lnTo>
                      <a:lnTo>
                        <a:pt x="119" y="13"/>
                      </a:lnTo>
                      <a:lnTo>
                        <a:pt x="122" y="11"/>
                      </a:lnTo>
                      <a:lnTo>
                        <a:pt x="123" y="11"/>
                      </a:lnTo>
                      <a:lnTo>
                        <a:pt x="130" y="10"/>
                      </a:lnTo>
                      <a:lnTo>
                        <a:pt x="130" y="9"/>
                      </a:lnTo>
                      <a:lnTo>
                        <a:pt x="131" y="9"/>
                      </a:lnTo>
                      <a:lnTo>
                        <a:pt x="133" y="8"/>
                      </a:lnTo>
                      <a:lnTo>
                        <a:pt x="135" y="8"/>
                      </a:lnTo>
                      <a:lnTo>
                        <a:pt x="140" y="7"/>
                      </a:lnTo>
                      <a:lnTo>
                        <a:pt x="141" y="6"/>
                      </a:lnTo>
                      <a:lnTo>
                        <a:pt x="142" y="6"/>
                      </a:lnTo>
                      <a:lnTo>
                        <a:pt x="143" y="6"/>
                      </a:lnTo>
                      <a:lnTo>
                        <a:pt x="143" y="5"/>
                      </a:lnTo>
                      <a:lnTo>
                        <a:pt x="146" y="5"/>
                      </a:lnTo>
                      <a:lnTo>
                        <a:pt x="146" y="4"/>
                      </a:lnTo>
                      <a:lnTo>
                        <a:pt x="147" y="4"/>
                      </a:lnTo>
                      <a:lnTo>
                        <a:pt x="147" y="3"/>
                      </a:lnTo>
                      <a:lnTo>
                        <a:pt x="148" y="3"/>
                      </a:lnTo>
                      <a:lnTo>
                        <a:pt x="148" y="2"/>
                      </a:lnTo>
                      <a:lnTo>
                        <a:pt x="149" y="2"/>
                      </a:lnTo>
                      <a:lnTo>
                        <a:pt x="149" y="1"/>
                      </a:lnTo>
                      <a:lnTo>
                        <a:pt x="150" y="0"/>
                      </a:lnTo>
                      <a:lnTo>
                        <a:pt x="150" y="1"/>
                      </a:lnTo>
                    </a:path>
                  </a:pathLst>
                </a:custGeom>
                <a:solidFill>
                  <a:srgbClr val="996633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2" name="Freeform 161">
                  <a:extLst>
                    <a:ext uri="{FF2B5EF4-FFF2-40B4-BE49-F238E27FC236}">
                      <a16:creationId xmlns:a16="http://schemas.microsoft.com/office/drawing/2014/main" id="{61A3296A-46F2-40AE-A6FF-D3B580AD87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635830" y="4117181"/>
                  <a:ext cx="717550" cy="611188"/>
                </a:xfrm>
                <a:custGeom>
                  <a:avLst/>
                  <a:gdLst>
                    <a:gd name="T0" fmla="*/ 244 w 452"/>
                    <a:gd name="T1" fmla="*/ 10 h 385"/>
                    <a:gd name="T2" fmla="*/ 252 w 452"/>
                    <a:gd name="T3" fmla="*/ 15 h 385"/>
                    <a:gd name="T4" fmla="*/ 260 w 452"/>
                    <a:gd name="T5" fmla="*/ 21 h 385"/>
                    <a:gd name="T6" fmla="*/ 266 w 452"/>
                    <a:gd name="T7" fmla="*/ 27 h 385"/>
                    <a:gd name="T8" fmla="*/ 272 w 452"/>
                    <a:gd name="T9" fmla="*/ 34 h 385"/>
                    <a:gd name="T10" fmla="*/ 277 w 452"/>
                    <a:gd name="T11" fmla="*/ 42 h 385"/>
                    <a:gd name="T12" fmla="*/ 280 w 452"/>
                    <a:gd name="T13" fmla="*/ 49 h 385"/>
                    <a:gd name="T14" fmla="*/ 283 w 452"/>
                    <a:gd name="T15" fmla="*/ 57 h 385"/>
                    <a:gd name="T16" fmla="*/ 289 w 452"/>
                    <a:gd name="T17" fmla="*/ 65 h 385"/>
                    <a:gd name="T18" fmla="*/ 296 w 452"/>
                    <a:gd name="T19" fmla="*/ 71 h 385"/>
                    <a:gd name="T20" fmla="*/ 303 w 452"/>
                    <a:gd name="T21" fmla="*/ 79 h 385"/>
                    <a:gd name="T22" fmla="*/ 312 w 452"/>
                    <a:gd name="T23" fmla="*/ 85 h 385"/>
                    <a:gd name="T24" fmla="*/ 311 w 452"/>
                    <a:gd name="T25" fmla="*/ 96 h 385"/>
                    <a:gd name="T26" fmla="*/ 317 w 452"/>
                    <a:gd name="T27" fmla="*/ 103 h 385"/>
                    <a:gd name="T28" fmla="*/ 321 w 452"/>
                    <a:gd name="T29" fmla="*/ 113 h 385"/>
                    <a:gd name="T30" fmla="*/ 325 w 452"/>
                    <a:gd name="T31" fmla="*/ 122 h 385"/>
                    <a:gd name="T32" fmla="*/ 330 w 452"/>
                    <a:gd name="T33" fmla="*/ 126 h 385"/>
                    <a:gd name="T34" fmla="*/ 338 w 452"/>
                    <a:gd name="T35" fmla="*/ 130 h 385"/>
                    <a:gd name="T36" fmla="*/ 340 w 452"/>
                    <a:gd name="T37" fmla="*/ 137 h 385"/>
                    <a:gd name="T38" fmla="*/ 348 w 452"/>
                    <a:gd name="T39" fmla="*/ 142 h 385"/>
                    <a:gd name="T40" fmla="*/ 354 w 452"/>
                    <a:gd name="T41" fmla="*/ 148 h 385"/>
                    <a:gd name="T42" fmla="*/ 356 w 452"/>
                    <a:gd name="T43" fmla="*/ 158 h 385"/>
                    <a:gd name="T44" fmla="*/ 358 w 452"/>
                    <a:gd name="T45" fmla="*/ 163 h 385"/>
                    <a:gd name="T46" fmla="*/ 361 w 452"/>
                    <a:gd name="T47" fmla="*/ 171 h 385"/>
                    <a:gd name="T48" fmla="*/ 356 w 452"/>
                    <a:gd name="T49" fmla="*/ 177 h 385"/>
                    <a:gd name="T50" fmla="*/ 363 w 452"/>
                    <a:gd name="T51" fmla="*/ 183 h 385"/>
                    <a:gd name="T52" fmla="*/ 365 w 452"/>
                    <a:gd name="T53" fmla="*/ 190 h 385"/>
                    <a:gd name="T54" fmla="*/ 368 w 452"/>
                    <a:gd name="T55" fmla="*/ 199 h 385"/>
                    <a:gd name="T56" fmla="*/ 376 w 452"/>
                    <a:gd name="T57" fmla="*/ 200 h 385"/>
                    <a:gd name="T58" fmla="*/ 381 w 452"/>
                    <a:gd name="T59" fmla="*/ 206 h 385"/>
                    <a:gd name="T60" fmla="*/ 386 w 452"/>
                    <a:gd name="T61" fmla="*/ 212 h 385"/>
                    <a:gd name="T62" fmla="*/ 393 w 452"/>
                    <a:gd name="T63" fmla="*/ 214 h 385"/>
                    <a:gd name="T64" fmla="*/ 397 w 452"/>
                    <a:gd name="T65" fmla="*/ 224 h 385"/>
                    <a:gd name="T66" fmla="*/ 397 w 452"/>
                    <a:gd name="T67" fmla="*/ 235 h 385"/>
                    <a:gd name="T68" fmla="*/ 389 w 452"/>
                    <a:gd name="T69" fmla="*/ 249 h 385"/>
                    <a:gd name="T70" fmla="*/ 395 w 452"/>
                    <a:gd name="T71" fmla="*/ 260 h 385"/>
                    <a:gd name="T72" fmla="*/ 400 w 452"/>
                    <a:gd name="T73" fmla="*/ 269 h 385"/>
                    <a:gd name="T74" fmla="*/ 405 w 452"/>
                    <a:gd name="T75" fmla="*/ 277 h 385"/>
                    <a:gd name="T76" fmla="*/ 414 w 452"/>
                    <a:gd name="T77" fmla="*/ 285 h 385"/>
                    <a:gd name="T78" fmla="*/ 425 w 452"/>
                    <a:gd name="T79" fmla="*/ 288 h 385"/>
                    <a:gd name="T80" fmla="*/ 432 w 452"/>
                    <a:gd name="T81" fmla="*/ 292 h 385"/>
                    <a:gd name="T82" fmla="*/ 444 w 452"/>
                    <a:gd name="T83" fmla="*/ 303 h 385"/>
                    <a:gd name="T84" fmla="*/ 330 w 452"/>
                    <a:gd name="T85" fmla="*/ 381 h 385"/>
                    <a:gd name="T86" fmla="*/ 173 w 452"/>
                    <a:gd name="T87" fmla="*/ 328 h 385"/>
                    <a:gd name="T88" fmla="*/ 155 w 452"/>
                    <a:gd name="T89" fmla="*/ 317 h 385"/>
                    <a:gd name="T90" fmla="*/ 143 w 452"/>
                    <a:gd name="T91" fmla="*/ 317 h 385"/>
                    <a:gd name="T92" fmla="*/ 134 w 452"/>
                    <a:gd name="T93" fmla="*/ 316 h 385"/>
                    <a:gd name="T94" fmla="*/ 23 w 452"/>
                    <a:gd name="T95" fmla="*/ 310 h 385"/>
                    <a:gd name="T96" fmla="*/ 6 w 452"/>
                    <a:gd name="T97" fmla="*/ 295 h 385"/>
                    <a:gd name="T98" fmla="*/ 3 w 452"/>
                    <a:gd name="T99" fmla="*/ 287 h 385"/>
                    <a:gd name="T100" fmla="*/ 13 w 452"/>
                    <a:gd name="T101" fmla="*/ 280 h 385"/>
                    <a:gd name="T102" fmla="*/ 15 w 452"/>
                    <a:gd name="T103" fmla="*/ 272 h 385"/>
                    <a:gd name="T104" fmla="*/ 12 w 452"/>
                    <a:gd name="T105" fmla="*/ 267 h 385"/>
                    <a:gd name="T106" fmla="*/ 10 w 452"/>
                    <a:gd name="T107" fmla="*/ 258 h 385"/>
                    <a:gd name="T108" fmla="*/ 8 w 452"/>
                    <a:gd name="T109" fmla="*/ 248 h 385"/>
                    <a:gd name="T110" fmla="*/ 10 w 452"/>
                    <a:gd name="T111" fmla="*/ 239 h 385"/>
                    <a:gd name="T112" fmla="*/ 7 w 452"/>
                    <a:gd name="T113" fmla="*/ 228 h 385"/>
                    <a:gd name="T114" fmla="*/ 13 w 452"/>
                    <a:gd name="T115" fmla="*/ 223 h 385"/>
                    <a:gd name="T116" fmla="*/ 17 w 452"/>
                    <a:gd name="T117" fmla="*/ 214 h 385"/>
                    <a:gd name="T118" fmla="*/ 22 w 452"/>
                    <a:gd name="T119" fmla="*/ 206 h 385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452"/>
                    <a:gd name="T181" fmla="*/ 0 h 385"/>
                    <a:gd name="T182" fmla="*/ 452 w 452"/>
                    <a:gd name="T183" fmla="*/ 385 h 385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452" h="385">
                      <a:moveTo>
                        <a:pt x="243" y="0"/>
                      </a:moveTo>
                      <a:lnTo>
                        <a:pt x="242" y="1"/>
                      </a:lnTo>
                      <a:lnTo>
                        <a:pt x="243" y="2"/>
                      </a:lnTo>
                      <a:lnTo>
                        <a:pt x="242" y="3"/>
                      </a:lnTo>
                      <a:lnTo>
                        <a:pt x="243" y="3"/>
                      </a:lnTo>
                      <a:lnTo>
                        <a:pt x="244" y="3"/>
                      </a:lnTo>
                      <a:lnTo>
                        <a:pt x="244" y="4"/>
                      </a:lnTo>
                      <a:lnTo>
                        <a:pt x="244" y="5"/>
                      </a:lnTo>
                      <a:lnTo>
                        <a:pt x="245" y="5"/>
                      </a:lnTo>
                      <a:lnTo>
                        <a:pt x="245" y="6"/>
                      </a:lnTo>
                      <a:lnTo>
                        <a:pt x="244" y="7"/>
                      </a:lnTo>
                      <a:lnTo>
                        <a:pt x="245" y="7"/>
                      </a:lnTo>
                      <a:lnTo>
                        <a:pt x="245" y="8"/>
                      </a:lnTo>
                      <a:lnTo>
                        <a:pt x="244" y="9"/>
                      </a:lnTo>
                      <a:lnTo>
                        <a:pt x="244" y="10"/>
                      </a:lnTo>
                      <a:lnTo>
                        <a:pt x="245" y="10"/>
                      </a:lnTo>
                      <a:lnTo>
                        <a:pt x="246" y="10"/>
                      </a:lnTo>
                      <a:lnTo>
                        <a:pt x="247" y="10"/>
                      </a:lnTo>
                      <a:lnTo>
                        <a:pt x="246" y="11"/>
                      </a:lnTo>
                      <a:lnTo>
                        <a:pt x="246" y="12"/>
                      </a:lnTo>
                      <a:lnTo>
                        <a:pt x="247" y="12"/>
                      </a:lnTo>
                      <a:lnTo>
                        <a:pt x="247" y="13"/>
                      </a:lnTo>
                      <a:lnTo>
                        <a:pt x="248" y="13"/>
                      </a:lnTo>
                      <a:lnTo>
                        <a:pt x="248" y="14"/>
                      </a:lnTo>
                      <a:lnTo>
                        <a:pt x="247" y="14"/>
                      </a:lnTo>
                      <a:lnTo>
                        <a:pt x="248" y="14"/>
                      </a:lnTo>
                      <a:lnTo>
                        <a:pt x="248" y="15"/>
                      </a:lnTo>
                      <a:lnTo>
                        <a:pt x="248" y="16"/>
                      </a:lnTo>
                      <a:lnTo>
                        <a:pt x="249" y="16"/>
                      </a:lnTo>
                      <a:lnTo>
                        <a:pt x="250" y="15"/>
                      </a:lnTo>
                      <a:lnTo>
                        <a:pt x="251" y="15"/>
                      </a:lnTo>
                      <a:lnTo>
                        <a:pt x="252" y="15"/>
                      </a:lnTo>
                      <a:lnTo>
                        <a:pt x="252" y="16"/>
                      </a:lnTo>
                      <a:lnTo>
                        <a:pt x="253" y="16"/>
                      </a:lnTo>
                      <a:lnTo>
                        <a:pt x="254" y="16"/>
                      </a:lnTo>
                      <a:lnTo>
                        <a:pt x="254" y="17"/>
                      </a:lnTo>
                      <a:lnTo>
                        <a:pt x="255" y="18"/>
                      </a:lnTo>
                      <a:lnTo>
                        <a:pt x="256" y="18"/>
                      </a:lnTo>
                      <a:lnTo>
                        <a:pt x="256" y="19"/>
                      </a:lnTo>
                      <a:lnTo>
                        <a:pt x="256" y="18"/>
                      </a:lnTo>
                      <a:lnTo>
                        <a:pt x="257" y="19"/>
                      </a:lnTo>
                      <a:lnTo>
                        <a:pt x="257" y="20"/>
                      </a:lnTo>
                      <a:lnTo>
                        <a:pt x="258" y="20"/>
                      </a:lnTo>
                      <a:lnTo>
                        <a:pt x="259" y="20"/>
                      </a:lnTo>
                      <a:lnTo>
                        <a:pt x="260" y="20"/>
                      </a:lnTo>
                      <a:lnTo>
                        <a:pt x="260" y="21"/>
                      </a:lnTo>
                      <a:lnTo>
                        <a:pt x="261" y="21"/>
                      </a:lnTo>
                      <a:lnTo>
                        <a:pt x="261" y="22"/>
                      </a:lnTo>
                      <a:lnTo>
                        <a:pt x="262" y="22"/>
                      </a:lnTo>
                      <a:lnTo>
                        <a:pt x="263" y="23"/>
                      </a:lnTo>
                      <a:lnTo>
                        <a:pt x="262" y="24"/>
                      </a:lnTo>
                      <a:lnTo>
                        <a:pt x="261" y="25"/>
                      </a:lnTo>
                      <a:lnTo>
                        <a:pt x="261" y="26"/>
                      </a:lnTo>
                      <a:lnTo>
                        <a:pt x="262" y="26"/>
                      </a:lnTo>
                      <a:lnTo>
                        <a:pt x="262" y="27"/>
                      </a:lnTo>
                      <a:lnTo>
                        <a:pt x="263" y="27"/>
                      </a:lnTo>
                      <a:lnTo>
                        <a:pt x="263" y="26"/>
                      </a:lnTo>
                      <a:lnTo>
                        <a:pt x="264" y="26"/>
                      </a:lnTo>
                      <a:lnTo>
                        <a:pt x="265" y="26"/>
                      </a:lnTo>
                      <a:lnTo>
                        <a:pt x="265" y="27"/>
                      </a:lnTo>
                      <a:lnTo>
                        <a:pt x="265" y="26"/>
                      </a:lnTo>
                      <a:lnTo>
                        <a:pt x="266" y="26"/>
                      </a:lnTo>
                      <a:lnTo>
                        <a:pt x="266" y="27"/>
                      </a:lnTo>
                      <a:lnTo>
                        <a:pt x="266" y="28"/>
                      </a:lnTo>
                      <a:lnTo>
                        <a:pt x="266" y="29"/>
                      </a:lnTo>
                      <a:lnTo>
                        <a:pt x="266" y="30"/>
                      </a:lnTo>
                      <a:lnTo>
                        <a:pt x="267" y="31"/>
                      </a:lnTo>
                      <a:lnTo>
                        <a:pt x="267" y="32"/>
                      </a:lnTo>
                      <a:lnTo>
                        <a:pt x="266" y="32"/>
                      </a:lnTo>
                      <a:lnTo>
                        <a:pt x="265" y="32"/>
                      </a:lnTo>
                      <a:lnTo>
                        <a:pt x="266" y="33"/>
                      </a:lnTo>
                      <a:lnTo>
                        <a:pt x="267" y="34"/>
                      </a:lnTo>
                      <a:lnTo>
                        <a:pt x="268" y="34"/>
                      </a:lnTo>
                      <a:lnTo>
                        <a:pt x="271" y="34"/>
                      </a:lnTo>
                      <a:lnTo>
                        <a:pt x="271" y="33"/>
                      </a:lnTo>
                      <a:lnTo>
                        <a:pt x="271" y="32"/>
                      </a:lnTo>
                      <a:lnTo>
                        <a:pt x="272" y="33"/>
                      </a:lnTo>
                      <a:lnTo>
                        <a:pt x="272" y="34"/>
                      </a:lnTo>
                      <a:lnTo>
                        <a:pt x="273" y="34"/>
                      </a:lnTo>
                      <a:lnTo>
                        <a:pt x="273" y="35"/>
                      </a:lnTo>
                      <a:lnTo>
                        <a:pt x="274" y="35"/>
                      </a:lnTo>
                      <a:lnTo>
                        <a:pt x="274" y="36"/>
                      </a:lnTo>
                      <a:lnTo>
                        <a:pt x="273" y="37"/>
                      </a:lnTo>
                      <a:lnTo>
                        <a:pt x="272" y="37"/>
                      </a:lnTo>
                      <a:lnTo>
                        <a:pt x="272" y="38"/>
                      </a:lnTo>
                      <a:lnTo>
                        <a:pt x="273" y="38"/>
                      </a:lnTo>
                      <a:lnTo>
                        <a:pt x="274" y="38"/>
                      </a:lnTo>
                      <a:lnTo>
                        <a:pt x="275" y="38"/>
                      </a:lnTo>
                      <a:lnTo>
                        <a:pt x="275" y="39"/>
                      </a:lnTo>
                      <a:lnTo>
                        <a:pt x="275" y="41"/>
                      </a:lnTo>
                      <a:lnTo>
                        <a:pt x="276" y="41"/>
                      </a:lnTo>
                      <a:lnTo>
                        <a:pt x="276" y="42"/>
                      </a:lnTo>
                      <a:lnTo>
                        <a:pt x="277" y="41"/>
                      </a:lnTo>
                      <a:lnTo>
                        <a:pt x="277" y="42"/>
                      </a:lnTo>
                      <a:lnTo>
                        <a:pt x="277" y="43"/>
                      </a:lnTo>
                      <a:lnTo>
                        <a:pt x="278" y="43"/>
                      </a:lnTo>
                      <a:lnTo>
                        <a:pt x="277" y="43"/>
                      </a:lnTo>
                      <a:lnTo>
                        <a:pt x="277" y="44"/>
                      </a:lnTo>
                      <a:lnTo>
                        <a:pt x="276" y="45"/>
                      </a:lnTo>
                      <a:lnTo>
                        <a:pt x="276" y="46"/>
                      </a:lnTo>
                      <a:lnTo>
                        <a:pt x="277" y="46"/>
                      </a:lnTo>
                      <a:lnTo>
                        <a:pt x="277" y="47"/>
                      </a:lnTo>
                      <a:lnTo>
                        <a:pt x="277" y="48"/>
                      </a:lnTo>
                      <a:lnTo>
                        <a:pt x="278" y="48"/>
                      </a:lnTo>
                      <a:lnTo>
                        <a:pt x="278" y="49"/>
                      </a:lnTo>
                      <a:lnTo>
                        <a:pt x="279" y="49"/>
                      </a:lnTo>
                      <a:lnTo>
                        <a:pt x="280" y="49"/>
                      </a:lnTo>
                      <a:lnTo>
                        <a:pt x="281" y="49"/>
                      </a:lnTo>
                      <a:lnTo>
                        <a:pt x="281" y="50"/>
                      </a:lnTo>
                      <a:lnTo>
                        <a:pt x="280" y="50"/>
                      </a:lnTo>
                      <a:lnTo>
                        <a:pt x="279" y="50"/>
                      </a:lnTo>
                      <a:lnTo>
                        <a:pt x="279" y="51"/>
                      </a:lnTo>
                      <a:lnTo>
                        <a:pt x="279" y="52"/>
                      </a:lnTo>
                      <a:lnTo>
                        <a:pt x="280" y="52"/>
                      </a:lnTo>
                      <a:lnTo>
                        <a:pt x="280" y="53"/>
                      </a:lnTo>
                      <a:lnTo>
                        <a:pt x="280" y="54"/>
                      </a:lnTo>
                      <a:lnTo>
                        <a:pt x="280" y="55"/>
                      </a:lnTo>
                      <a:lnTo>
                        <a:pt x="281" y="55"/>
                      </a:lnTo>
                      <a:lnTo>
                        <a:pt x="280" y="55"/>
                      </a:lnTo>
                      <a:lnTo>
                        <a:pt x="280" y="56"/>
                      </a:lnTo>
                      <a:lnTo>
                        <a:pt x="281" y="56"/>
                      </a:lnTo>
                      <a:lnTo>
                        <a:pt x="282" y="56"/>
                      </a:lnTo>
                      <a:lnTo>
                        <a:pt x="283" y="57"/>
                      </a:lnTo>
                      <a:lnTo>
                        <a:pt x="284" y="57"/>
                      </a:lnTo>
                      <a:lnTo>
                        <a:pt x="284" y="58"/>
                      </a:lnTo>
                      <a:lnTo>
                        <a:pt x="285" y="58"/>
                      </a:lnTo>
                      <a:lnTo>
                        <a:pt x="286" y="58"/>
                      </a:lnTo>
                      <a:lnTo>
                        <a:pt x="287" y="59"/>
                      </a:lnTo>
                      <a:lnTo>
                        <a:pt x="287" y="60"/>
                      </a:lnTo>
                      <a:lnTo>
                        <a:pt x="286" y="60"/>
                      </a:lnTo>
                      <a:lnTo>
                        <a:pt x="285" y="61"/>
                      </a:lnTo>
                      <a:lnTo>
                        <a:pt x="285" y="62"/>
                      </a:lnTo>
                      <a:lnTo>
                        <a:pt x="286" y="63"/>
                      </a:lnTo>
                      <a:lnTo>
                        <a:pt x="287" y="63"/>
                      </a:lnTo>
                      <a:lnTo>
                        <a:pt x="288" y="63"/>
                      </a:lnTo>
                      <a:lnTo>
                        <a:pt x="288" y="64"/>
                      </a:lnTo>
                      <a:lnTo>
                        <a:pt x="288" y="65"/>
                      </a:lnTo>
                      <a:lnTo>
                        <a:pt x="289" y="65"/>
                      </a:lnTo>
                      <a:lnTo>
                        <a:pt x="289" y="66"/>
                      </a:lnTo>
                      <a:lnTo>
                        <a:pt x="289" y="67"/>
                      </a:lnTo>
                      <a:lnTo>
                        <a:pt x="290" y="67"/>
                      </a:lnTo>
                      <a:lnTo>
                        <a:pt x="289" y="67"/>
                      </a:lnTo>
                      <a:lnTo>
                        <a:pt x="289" y="68"/>
                      </a:lnTo>
                      <a:lnTo>
                        <a:pt x="290" y="68"/>
                      </a:lnTo>
                      <a:lnTo>
                        <a:pt x="291" y="68"/>
                      </a:lnTo>
                      <a:lnTo>
                        <a:pt x="291" y="69"/>
                      </a:lnTo>
                      <a:lnTo>
                        <a:pt x="291" y="70"/>
                      </a:lnTo>
                      <a:lnTo>
                        <a:pt x="292" y="70"/>
                      </a:lnTo>
                      <a:lnTo>
                        <a:pt x="292" y="71"/>
                      </a:lnTo>
                      <a:lnTo>
                        <a:pt x="293" y="70"/>
                      </a:lnTo>
                      <a:lnTo>
                        <a:pt x="293" y="71"/>
                      </a:lnTo>
                      <a:lnTo>
                        <a:pt x="294" y="71"/>
                      </a:lnTo>
                      <a:lnTo>
                        <a:pt x="295" y="71"/>
                      </a:lnTo>
                      <a:lnTo>
                        <a:pt x="295" y="70"/>
                      </a:lnTo>
                      <a:lnTo>
                        <a:pt x="296" y="71"/>
                      </a:lnTo>
                      <a:lnTo>
                        <a:pt x="297" y="71"/>
                      </a:lnTo>
                      <a:lnTo>
                        <a:pt x="298" y="71"/>
                      </a:lnTo>
                      <a:lnTo>
                        <a:pt x="299" y="71"/>
                      </a:lnTo>
                      <a:lnTo>
                        <a:pt x="299" y="73"/>
                      </a:lnTo>
                      <a:lnTo>
                        <a:pt x="300" y="74"/>
                      </a:lnTo>
                      <a:lnTo>
                        <a:pt x="300" y="75"/>
                      </a:lnTo>
                      <a:lnTo>
                        <a:pt x="301" y="75"/>
                      </a:lnTo>
                      <a:lnTo>
                        <a:pt x="301" y="76"/>
                      </a:lnTo>
                      <a:lnTo>
                        <a:pt x="300" y="76"/>
                      </a:lnTo>
                      <a:lnTo>
                        <a:pt x="300" y="77"/>
                      </a:lnTo>
                      <a:lnTo>
                        <a:pt x="300" y="78"/>
                      </a:lnTo>
                      <a:lnTo>
                        <a:pt x="301" y="78"/>
                      </a:lnTo>
                      <a:lnTo>
                        <a:pt x="302" y="78"/>
                      </a:lnTo>
                      <a:lnTo>
                        <a:pt x="303" y="78"/>
                      </a:lnTo>
                      <a:lnTo>
                        <a:pt x="303" y="79"/>
                      </a:lnTo>
                      <a:lnTo>
                        <a:pt x="303" y="80"/>
                      </a:lnTo>
                      <a:lnTo>
                        <a:pt x="304" y="80"/>
                      </a:lnTo>
                      <a:lnTo>
                        <a:pt x="305" y="80"/>
                      </a:lnTo>
                      <a:lnTo>
                        <a:pt x="305" y="81"/>
                      </a:lnTo>
                      <a:lnTo>
                        <a:pt x="305" y="82"/>
                      </a:lnTo>
                      <a:lnTo>
                        <a:pt x="306" y="82"/>
                      </a:lnTo>
                      <a:lnTo>
                        <a:pt x="306" y="83"/>
                      </a:lnTo>
                      <a:lnTo>
                        <a:pt x="306" y="82"/>
                      </a:lnTo>
                      <a:lnTo>
                        <a:pt x="307" y="82"/>
                      </a:lnTo>
                      <a:lnTo>
                        <a:pt x="308" y="82"/>
                      </a:lnTo>
                      <a:lnTo>
                        <a:pt x="309" y="83"/>
                      </a:lnTo>
                      <a:lnTo>
                        <a:pt x="311" y="83"/>
                      </a:lnTo>
                      <a:lnTo>
                        <a:pt x="311" y="84"/>
                      </a:lnTo>
                      <a:lnTo>
                        <a:pt x="311" y="85"/>
                      </a:lnTo>
                      <a:lnTo>
                        <a:pt x="312" y="85"/>
                      </a:lnTo>
                      <a:lnTo>
                        <a:pt x="312" y="86"/>
                      </a:lnTo>
                      <a:lnTo>
                        <a:pt x="312" y="87"/>
                      </a:lnTo>
                      <a:lnTo>
                        <a:pt x="311" y="88"/>
                      </a:lnTo>
                      <a:lnTo>
                        <a:pt x="310" y="88"/>
                      </a:lnTo>
                      <a:lnTo>
                        <a:pt x="310" y="89"/>
                      </a:lnTo>
                      <a:lnTo>
                        <a:pt x="310" y="90"/>
                      </a:lnTo>
                      <a:lnTo>
                        <a:pt x="311" y="90"/>
                      </a:lnTo>
                      <a:lnTo>
                        <a:pt x="312" y="91"/>
                      </a:lnTo>
                      <a:lnTo>
                        <a:pt x="313" y="92"/>
                      </a:lnTo>
                      <a:lnTo>
                        <a:pt x="313" y="93"/>
                      </a:lnTo>
                      <a:lnTo>
                        <a:pt x="312" y="93"/>
                      </a:lnTo>
                      <a:lnTo>
                        <a:pt x="312" y="94"/>
                      </a:lnTo>
                      <a:lnTo>
                        <a:pt x="312" y="95"/>
                      </a:lnTo>
                      <a:lnTo>
                        <a:pt x="311" y="95"/>
                      </a:lnTo>
                      <a:lnTo>
                        <a:pt x="311" y="96"/>
                      </a:lnTo>
                      <a:lnTo>
                        <a:pt x="310" y="96"/>
                      </a:lnTo>
                      <a:lnTo>
                        <a:pt x="310" y="97"/>
                      </a:lnTo>
                      <a:lnTo>
                        <a:pt x="311" y="99"/>
                      </a:lnTo>
                      <a:lnTo>
                        <a:pt x="312" y="99"/>
                      </a:lnTo>
                      <a:lnTo>
                        <a:pt x="312" y="100"/>
                      </a:lnTo>
                      <a:lnTo>
                        <a:pt x="313" y="100"/>
                      </a:lnTo>
                      <a:lnTo>
                        <a:pt x="313" y="101"/>
                      </a:lnTo>
                      <a:lnTo>
                        <a:pt x="314" y="101"/>
                      </a:lnTo>
                      <a:lnTo>
                        <a:pt x="315" y="101"/>
                      </a:lnTo>
                      <a:lnTo>
                        <a:pt x="315" y="102"/>
                      </a:lnTo>
                      <a:lnTo>
                        <a:pt x="316" y="102"/>
                      </a:lnTo>
                      <a:lnTo>
                        <a:pt x="317" y="102"/>
                      </a:lnTo>
                      <a:lnTo>
                        <a:pt x="316" y="103"/>
                      </a:lnTo>
                      <a:lnTo>
                        <a:pt x="317" y="104"/>
                      </a:lnTo>
                      <a:lnTo>
                        <a:pt x="317" y="103"/>
                      </a:lnTo>
                      <a:lnTo>
                        <a:pt x="318" y="104"/>
                      </a:lnTo>
                      <a:lnTo>
                        <a:pt x="319" y="104"/>
                      </a:lnTo>
                      <a:lnTo>
                        <a:pt x="318" y="104"/>
                      </a:lnTo>
                      <a:lnTo>
                        <a:pt x="318" y="105"/>
                      </a:lnTo>
                      <a:lnTo>
                        <a:pt x="318" y="106"/>
                      </a:lnTo>
                      <a:lnTo>
                        <a:pt x="318" y="107"/>
                      </a:lnTo>
                      <a:lnTo>
                        <a:pt x="317" y="107"/>
                      </a:lnTo>
                      <a:lnTo>
                        <a:pt x="317" y="108"/>
                      </a:lnTo>
                      <a:lnTo>
                        <a:pt x="317" y="109"/>
                      </a:lnTo>
                      <a:lnTo>
                        <a:pt x="318" y="109"/>
                      </a:lnTo>
                      <a:lnTo>
                        <a:pt x="318" y="110"/>
                      </a:lnTo>
                      <a:lnTo>
                        <a:pt x="319" y="111"/>
                      </a:lnTo>
                      <a:lnTo>
                        <a:pt x="320" y="111"/>
                      </a:lnTo>
                      <a:lnTo>
                        <a:pt x="320" y="112"/>
                      </a:lnTo>
                      <a:lnTo>
                        <a:pt x="321" y="113"/>
                      </a:lnTo>
                      <a:lnTo>
                        <a:pt x="320" y="113"/>
                      </a:lnTo>
                      <a:lnTo>
                        <a:pt x="321" y="113"/>
                      </a:lnTo>
                      <a:lnTo>
                        <a:pt x="320" y="114"/>
                      </a:lnTo>
                      <a:lnTo>
                        <a:pt x="320" y="115"/>
                      </a:lnTo>
                      <a:lnTo>
                        <a:pt x="322" y="115"/>
                      </a:lnTo>
                      <a:lnTo>
                        <a:pt x="323" y="116"/>
                      </a:lnTo>
                      <a:lnTo>
                        <a:pt x="323" y="117"/>
                      </a:lnTo>
                      <a:lnTo>
                        <a:pt x="324" y="117"/>
                      </a:lnTo>
                      <a:lnTo>
                        <a:pt x="324" y="118"/>
                      </a:lnTo>
                      <a:lnTo>
                        <a:pt x="325" y="119"/>
                      </a:lnTo>
                      <a:lnTo>
                        <a:pt x="326" y="119"/>
                      </a:lnTo>
                      <a:lnTo>
                        <a:pt x="326" y="120"/>
                      </a:lnTo>
                      <a:lnTo>
                        <a:pt x="325" y="120"/>
                      </a:lnTo>
                      <a:lnTo>
                        <a:pt x="324" y="120"/>
                      </a:lnTo>
                      <a:lnTo>
                        <a:pt x="324" y="121"/>
                      </a:lnTo>
                      <a:lnTo>
                        <a:pt x="325" y="122"/>
                      </a:lnTo>
                      <a:lnTo>
                        <a:pt x="324" y="122"/>
                      </a:lnTo>
                      <a:lnTo>
                        <a:pt x="323" y="121"/>
                      </a:lnTo>
                      <a:lnTo>
                        <a:pt x="323" y="122"/>
                      </a:lnTo>
                      <a:lnTo>
                        <a:pt x="323" y="123"/>
                      </a:lnTo>
                      <a:lnTo>
                        <a:pt x="324" y="124"/>
                      </a:lnTo>
                      <a:lnTo>
                        <a:pt x="325" y="125"/>
                      </a:lnTo>
                      <a:lnTo>
                        <a:pt x="326" y="125"/>
                      </a:lnTo>
                      <a:lnTo>
                        <a:pt x="327" y="126"/>
                      </a:lnTo>
                      <a:lnTo>
                        <a:pt x="327" y="127"/>
                      </a:lnTo>
                      <a:lnTo>
                        <a:pt x="327" y="128"/>
                      </a:lnTo>
                      <a:lnTo>
                        <a:pt x="328" y="128"/>
                      </a:lnTo>
                      <a:lnTo>
                        <a:pt x="328" y="127"/>
                      </a:lnTo>
                      <a:lnTo>
                        <a:pt x="328" y="126"/>
                      </a:lnTo>
                      <a:lnTo>
                        <a:pt x="329" y="126"/>
                      </a:lnTo>
                      <a:lnTo>
                        <a:pt x="330" y="126"/>
                      </a:lnTo>
                      <a:lnTo>
                        <a:pt x="331" y="126"/>
                      </a:lnTo>
                      <a:lnTo>
                        <a:pt x="331" y="127"/>
                      </a:lnTo>
                      <a:lnTo>
                        <a:pt x="330" y="127"/>
                      </a:lnTo>
                      <a:lnTo>
                        <a:pt x="329" y="128"/>
                      </a:lnTo>
                      <a:lnTo>
                        <a:pt x="330" y="129"/>
                      </a:lnTo>
                      <a:lnTo>
                        <a:pt x="331" y="129"/>
                      </a:lnTo>
                      <a:lnTo>
                        <a:pt x="332" y="128"/>
                      </a:lnTo>
                      <a:lnTo>
                        <a:pt x="333" y="128"/>
                      </a:lnTo>
                      <a:lnTo>
                        <a:pt x="335" y="129"/>
                      </a:lnTo>
                      <a:lnTo>
                        <a:pt x="335" y="130"/>
                      </a:lnTo>
                      <a:lnTo>
                        <a:pt x="335" y="129"/>
                      </a:lnTo>
                      <a:lnTo>
                        <a:pt x="336" y="129"/>
                      </a:lnTo>
                      <a:lnTo>
                        <a:pt x="337" y="129"/>
                      </a:lnTo>
                      <a:lnTo>
                        <a:pt x="338" y="128"/>
                      </a:lnTo>
                      <a:lnTo>
                        <a:pt x="339" y="128"/>
                      </a:lnTo>
                      <a:lnTo>
                        <a:pt x="339" y="129"/>
                      </a:lnTo>
                      <a:lnTo>
                        <a:pt x="338" y="130"/>
                      </a:lnTo>
                      <a:lnTo>
                        <a:pt x="338" y="131"/>
                      </a:lnTo>
                      <a:lnTo>
                        <a:pt x="339" y="131"/>
                      </a:lnTo>
                      <a:lnTo>
                        <a:pt x="339" y="130"/>
                      </a:lnTo>
                      <a:lnTo>
                        <a:pt x="340" y="130"/>
                      </a:lnTo>
                      <a:lnTo>
                        <a:pt x="341" y="130"/>
                      </a:lnTo>
                      <a:lnTo>
                        <a:pt x="341" y="131"/>
                      </a:lnTo>
                      <a:lnTo>
                        <a:pt x="341" y="132"/>
                      </a:lnTo>
                      <a:lnTo>
                        <a:pt x="341" y="133"/>
                      </a:lnTo>
                      <a:lnTo>
                        <a:pt x="341" y="134"/>
                      </a:lnTo>
                      <a:lnTo>
                        <a:pt x="341" y="135"/>
                      </a:lnTo>
                      <a:lnTo>
                        <a:pt x="341" y="136"/>
                      </a:lnTo>
                      <a:lnTo>
                        <a:pt x="340" y="136"/>
                      </a:lnTo>
                      <a:lnTo>
                        <a:pt x="340" y="137"/>
                      </a:lnTo>
                      <a:lnTo>
                        <a:pt x="341" y="138"/>
                      </a:lnTo>
                      <a:lnTo>
                        <a:pt x="341" y="139"/>
                      </a:lnTo>
                      <a:lnTo>
                        <a:pt x="342" y="138"/>
                      </a:lnTo>
                      <a:lnTo>
                        <a:pt x="343" y="138"/>
                      </a:lnTo>
                      <a:lnTo>
                        <a:pt x="344" y="138"/>
                      </a:lnTo>
                      <a:lnTo>
                        <a:pt x="344" y="139"/>
                      </a:lnTo>
                      <a:lnTo>
                        <a:pt x="344" y="140"/>
                      </a:lnTo>
                      <a:lnTo>
                        <a:pt x="345" y="140"/>
                      </a:lnTo>
                      <a:lnTo>
                        <a:pt x="345" y="141"/>
                      </a:lnTo>
                      <a:lnTo>
                        <a:pt x="346" y="141"/>
                      </a:lnTo>
                      <a:lnTo>
                        <a:pt x="346" y="142"/>
                      </a:lnTo>
                      <a:lnTo>
                        <a:pt x="347" y="142"/>
                      </a:lnTo>
                      <a:lnTo>
                        <a:pt x="348" y="142"/>
                      </a:lnTo>
                      <a:lnTo>
                        <a:pt x="348" y="143"/>
                      </a:lnTo>
                      <a:lnTo>
                        <a:pt x="349" y="143"/>
                      </a:lnTo>
                      <a:lnTo>
                        <a:pt x="349" y="144"/>
                      </a:lnTo>
                      <a:lnTo>
                        <a:pt x="350" y="143"/>
                      </a:lnTo>
                      <a:lnTo>
                        <a:pt x="350" y="144"/>
                      </a:lnTo>
                      <a:lnTo>
                        <a:pt x="351" y="143"/>
                      </a:lnTo>
                      <a:lnTo>
                        <a:pt x="351" y="144"/>
                      </a:lnTo>
                      <a:lnTo>
                        <a:pt x="351" y="145"/>
                      </a:lnTo>
                      <a:lnTo>
                        <a:pt x="351" y="144"/>
                      </a:lnTo>
                      <a:lnTo>
                        <a:pt x="352" y="145"/>
                      </a:lnTo>
                      <a:lnTo>
                        <a:pt x="352" y="146"/>
                      </a:lnTo>
                      <a:lnTo>
                        <a:pt x="352" y="147"/>
                      </a:lnTo>
                      <a:lnTo>
                        <a:pt x="353" y="147"/>
                      </a:lnTo>
                      <a:lnTo>
                        <a:pt x="354" y="147"/>
                      </a:lnTo>
                      <a:lnTo>
                        <a:pt x="354" y="148"/>
                      </a:lnTo>
                      <a:lnTo>
                        <a:pt x="355" y="148"/>
                      </a:lnTo>
                      <a:lnTo>
                        <a:pt x="355" y="149"/>
                      </a:lnTo>
                      <a:lnTo>
                        <a:pt x="355" y="150"/>
                      </a:lnTo>
                      <a:lnTo>
                        <a:pt x="354" y="149"/>
                      </a:lnTo>
                      <a:lnTo>
                        <a:pt x="353" y="149"/>
                      </a:lnTo>
                      <a:lnTo>
                        <a:pt x="353" y="150"/>
                      </a:lnTo>
                      <a:lnTo>
                        <a:pt x="353" y="151"/>
                      </a:lnTo>
                      <a:lnTo>
                        <a:pt x="354" y="151"/>
                      </a:lnTo>
                      <a:lnTo>
                        <a:pt x="354" y="152"/>
                      </a:lnTo>
                      <a:lnTo>
                        <a:pt x="354" y="153"/>
                      </a:lnTo>
                      <a:lnTo>
                        <a:pt x="354" y="154"/>
                      </a:lnTo>
                      <a:lnTo>
                        <a:pt x="353" y="154"/>
                      </a:lnTo>
                      <a:lnTo>
                        <a:pt x="354" y="155"/>
                      </a:lnTo>
                      <a:lnTo>
                        <a:pt x="353" y="156"/>
                      </a:lnTo>
                      <a:lnTo>
                        <a:pt x="353" y="157"/>
                      </a:lnTo>
                      <a:lnTo>
                        <a:pt x="355" y="157"/>
                      </a:lnTo>
                      <a:lnTo>
                        <a:pt x="356" y="158"/>
                      </a:lnTo>
                      <a:lnTo>
                        <a:pt x="356" y="159"/>
                      </a:lnTo>
                      <a:lnTo>
                        <a:pt x="356" y="160"/>
                      </a:lnTo>
                      <a:lnTo>
                        <a:pt x="357" y="160"/>
                      </a:lnTo>
                      <a:lnTo>
                        <a:pt x="356" y="160"/>
                      </a:lnTo>
                      <a:lnTo>
                        <a:pt x="355" y="160"/>
                      </a:lnTo>
                      <a:lnTo>
                        <a:pt x="356" y="160"/>
                      </a:lnTo>
                      <a:lnTo>
                        <a:pt x="356" y="161"/>
                      </a:lnTo>
                      <a:lnTo>
                        <a:pt x="355" y="161"/>
                      </a:lnTo>
                      <a:lnTo>
                        <a:pt x="354" y="161"/>
                      </a:lnTo>
                      <a:lnTo>
                        <a:pt x="354" y="162"/>
                      </a:lnTo>
                      <a:lnTo>
                        <a:pt x="355" y="162"/>
                      </a:lnTo>
                      <a:lnTo>
                        <a:pt x="356" y="162"/>
                      </a:lnTo>
                      <a:lnTo>
                        <a:pt x="356" y="163"/>
                      </a:lnTo>
                      <a:lnTo>
                        <a:pt x="357" y="162"/>
                      </a:lnTo>
                      <a:lnTo>
                        <a:pt x="357" y="163"/>
                      </a:lnTo>
                      <a:lnTo>
                        <a:pt x="358" y="163"/>
                      </a:lnTo>
                      <a:lnTo>
                        <a:pt x="358" y="164"/>
                      </a:lnTo>
                      <a:lnTo>
                        <a:pt x="358" y="165"/>
                      </a:lnTo>
                      <a:lnTo>
                        <a:pt x="359" y="165"/>
                      </a:lnTo>
                      <a:lnTo>
                        <a:pt x="359" y="166"/>
                      </a:lnTo>
                      <a:lnTo>
                        <a:pt x="360" y="166"/>
                      </a:lnTo>
                      <a:lnTo>
                        <a:pt x="361" y="166"/>
                      </a:lnTo>
                      <a:lnTo>
                        <a:pt x="362" y="166"/>
                      </a:lnTo>
                      <a:lnTo>
                        <a:pt x="362" y="167"/>
                      </a:lnTo>
                      <a:lnTo>
                        <a:pt x="362" y="168"/>
                      </a:lnTo>
                      <a:lnTo>
                        <a:pt x="363" y="168"/>
                      </a:lnTo>
                      <a:lnTo>
                        <a:pt x="364" y="169"/>
                      </a:lnTo>
                      <a:lnTo>
                        <a:pt x="363" y="170"/>
                      </a:lnTo>
                      <a:lnTo>
                        <a:pt x="362" y="171"/>
                      </a:lnTo>
                      <a:lnTo>
                        <a:pt x="361" y="171"/>
                      </a:lnTo>
                      <a:lnTo>
                        <a:pt x="360" y="171"/>
                      </a:lnTo>
                      <a:lnTo>
                        <a:pt x="361" y="171"/>
                      </a:lnTo>
                      <a:lnTo>
                        <a:pt x="361" y="172"/>
                      </a:lnTo>
                      <a:lnTo>
                        <a:pt x="360" y="172"/>
                      </a:lnTo>
                      <a:lnTo>
                        <a:pt x="360" y="173"/>
                      </a:lnTo>
                      <a:lnTo>
                        <a:pt x="361" y="174"/>
                      </a:lnTo>
                      <a:lnTo>
                        <a:pt x="362" y="174"/>
                      </a:lnTo>
                      <a:lnTo>
                        <a:pt x="362" y="175"/>
                      </a:lnTo>
                      <a:lnTo>
                        <a:pt x="361" y="175"/>
                      </a:lnTo>
                      <a:lnTo>
                        <a:pt x="360" y="175"/>
                      </a:lnTo>
                      <a:lnTo>
                        <a:pt x="359" y="175"/>
                      </a:lnTo>
                      <a:lnTo>
                        <a:pt x="359" y="176"/>
                      </a:lnTo>
                      <a:lnTo>
                        <a:pt x="358" y="176"/>
                      </a:lnTo>
                      <a:lnTo>
                        <a:pt x="358" y="177"/>
                      </a:lnTo>
                      <a:lnTo>
                        <a:pt x="357" y="177"/>
                      </a:lnTo>
                      <a:lnTo>
                        <a:pt x="356" y="177"/>
                      </a:lnTo>
                      <a:lnTo>
                        <a:pt x="356" y="178"/>
                      </a:lnTo>
                      <a:lnTo>
                        <a:pt x="357" y="178"/>
                      </a:lnTo>
                      <a:lnTo>
                        <a:pt x="358" y="178"/>
                      </a:lnTo>
                      <a:lnTo>
                        <a:pt x="358" y="179"/>
                      </a:lnTo>
                      <a:lnTo>
                        <a:pt x="359" y="179"/>
                      </a:lnTo>
                      <a:lnTo>
                        <a:pt x="359" y="178"/>
                      </a:lnTo>
                      <a:lnTo>
                        <a:pt x="360" y="178"/>
                      </a:lnTo>
                      <a:lnTo>
                        <a:pt x="360" y="179"/>
                      </a:lnTo>
                      <a:lnTo>
                        <a:pt x="360" y="180"/>
                      </a:lnTo>
                      <a:lnTo>
                        <a:pt x="361" y="181"/>
                      </a:lnTo>
                      <a:lnTo>
                        <a:pt x="362" y="181"/>
                      </a:lnTo>
                      <a:lnTo>
                        <a:pt x="362" y="180"/>
                      </a:lnTo>
                      <a:lnTo>
                        <a:pt x="362" y="181"/>
                      </a:lnTo>
                      <a:lnTo>
                        <a:pt x="362" y="182"/>
                      </a:lnTo>
                      <a:lnTo>
                        <a:pt x="363" y="182"/>
                      </a:lnTo>
                      <a:lnTo>
                        <a:pt x="363" y="183"/>
                      </a:lnTo>
                      <a:lnTo>
                        <a:pt x="362" y="183"/>
                      </a:lnTo>
                      <a:lnTo>
                        <a:pt x="362" y="184"/>
                      </a:lnTo>
                      <a:lnTo>
                        <a:pt x="362" y="185"/>
                      </a:lnTo>
                      <a:lnTo>
                        <a:pt x="362" y="186"/>
                      </a:lnTo>
                      <a:lnTo>
                        <a:pt x="362" y="187"/>
                      </a:lnTo>
                      <a:lnTo>
                        <a:pt x="363" y="187"/>
                      </a:lnTo>
                      <a:lnTo>
                        <a:pt x="363" y="188"/>
                      </a:lnTo>
                      <a:lnTo>
                        <a:pt x="364" y="189"/>
                      </a:lnTo>
                      <a:lnTo>
                        <a:pt x="363" y="189"/>
                      </a:lnTo>
                      <a:lnTo>
                        <a:pt x="364" y="189"/>
                      </a:lnTo>
                      <a:lnTo>
                        <a:pt x="363" y="189"/>
                      </a:lnTo>
                      <a:lnTo>
                        <a:pt x="363" y="190"/>
                      </a:lnTo>
                      <a:lnTo>
                        <a:pt x="363" y="191"/>
                      </a:lnTo>
                      <a:lnTo>
                        <a:pt x="364" y="191"/>
                      </a:lnTo>
                      <a:lnTo>
                        <a:pt x="365" y="191"/>
                      </a:lnTo>
                      <a:lnTo>
                        <a:pt x="365" y="190"/>
                      </a:lnTo>
                      <a:lnTo>
                        <a:pt x="366" y="190"/>
                      </a:lnTo>
                      <a:lnTo>
                        <a:pt x="367" y="190"/>
                      </a:lnTo>
                      <a:lnTo>
                        <a:pt x="367" y="191"/>
                      </a:lnTo>
                      <a:lnTo>
                        <a:pt x="367" y="192"/>
                      </a:lnTo>
                      <a:lnTo>
                        <a:pt x="368" y="192"/>
                      </a:lnTo>
                      <a:lnTo>
                        <a:pt x="368" y="193"/>
                      </a:lnTo>
                      <a:lnTo>
                        <a:pt x="368" y="194"/>
                      </a:lnTo>
                      <a:lnTo>
                        <a:pt x="367" y="194"/>
                      </a:lnTo>
                      <a:lnTo>
                        <a:pt x="367" y="195"/>
                      </a:lnTo>
                      <a:lnTo>
                        <a:pt x="368" y="195"/>
                      </a:lnTo>
                      <a:lnTo>
                        <a:pt x="369" y="195"/>
                      </a:lnTo>
                      <a:lnTo>
                        <a:pt x="368" y="196"/>
                      </a:lnTo>
                      <a:lnTo>
                        <a:pt x="368" y="197"/>
                      </a:lnTo>
                      <a:lnTo>
                        <a:pt x="369" y="198"/>
                      </a:lnTo>
                      <a:lnTo>
                        <a:pt x="368" y="198"/>
                      </a:lnTo>
                      <a:lnTo>
                        <a:pt x="368" y="199"/>
                      </a:lnTo>
                      <a:lnTo>
                        <a:pt x="368" y="200"/>
                      </a:lnTo>
                      <a:lnTo>
                        <a:pt x="369" y="200"/>
                      </a:lnTo>
                      <a:lnTo>
                        <a:pt x="369" y="199"/>
                      </a:lnTo>
                      <a:lnTo>
                        <a:pt x="370" y="199"/>
                      </a:lnTo>
                      <a:lnTo>
                        <a:pt x="369" y="200"/>
                      </a:lnTo>
                      <a:lnTo>
                        <a:pt x="370" y="200"/>
                      </a:lnTo>
                      <a:lnTo>
                        <a:pt x="371" y="200"/>
                      </a:lnTo>
                      <a:lnTo>
                        <a:pt x="372" y="200"/>
                      </a:lnTo>
                      <a:lnTo>
                        <a:pt x="372" y="201"/>
                      </a:lnTo>
                      <a:lnTo>
                        <a:pt x="373" y="200"/>
                      </a:lnTo>
                      <a:lnTo>
                        <a:pt x="375" y="200"/>
                      </a:lnTo>
                      <a:lnTo>
                        <a:pt x="376" y="200"/>
                      </a:lnTo>
                      <a:lnTo>
                        <a:pt x="376" y="201"/>
                      </a:lnTo>
                      <a:lnTo>
                        <a:pt x="376" y="202"/>
                      </a:lnTo>
                      <a:lnTo>
                        <a:pt x="376" y="203"/>
                      </a:lnTo>
                      <a:lnTo>
                        <a:pt x="377" y="203"/>
                      </a:lnTo>
                      <a:lnTo>
                        <a:pt x="377" y="202"/>
                      </a:lnTo>
                      <a:lnTo>
                        <a:pt x="378" y="202"/>
                      </a:lnTo>
                      <a:lnTo>
                        <a:pt x="378" y="203"/>
                      </a:lnTo>
                      <a:lnTo>
                        <a:pt x="378" y="204"/>
                      </a:lnTo>
                      <a:lnTo>
                        <a:pt x="379" y="204"/>
                      </a:lnTo>
                      <a:lnTo>
                        <a:pt x="379" y="205"/>
                      </a:lnTo>
                      <a:lnTo>
                        <a:pt x="379" y="206"/>
                      </a:lnTo>
                      <a:lnTo>
                        <a:pt x="380" y="206"/>
                      </a:lnTo>
                      <a:lnTo>
                        <a:pt x="381" y="206"/>
                      </a:lnTo>
                      <a:lnTo>
                        <a:pt x="381" y="207"/>
                      </a:lnTo>
                      <a:lnTo>
                        <a:pt x="381" y="206"/>
                      </a:lnTo>
                      <a:lnTo>
                        <a:pt x="381" y="207"/>
                      </a:lnTo>
                      <a:lnTo>
                        <a:pt x="382" y="207"/>
                      </a:lnTo>
                      <a:lnTo>
                        <a:pt x="382" y="208"/>
                      </a:lnTo>
                      <a:lnTo>
                        <a:pt x="383" y="208"/>
                      </a:lnTo>
                      <a:lnTo>
                        <a:pt x="383" y="207"/>
                      </a:lnTo>
                      <a:lnTo>
                        <a:pt x="384" y="207"/>
                      </a:lnTo>
                      <a:lnTo>
                        <a:pt x="384" y="208"/>
                      </a:lnTo>
                      <a:lnTo>
                        <a:pt x="384" y="209"/>
                      </a:lnTo>
                      <a:lnTo>
                        <a:pt x="384" y="210"/>
                      </a:lnTo>
                      <a:lnTo>
                        <a:pt x="385" y="210"/>
                      </a:lnTo>
                      <a:lnTo>
                        <a:pt x="385" y="211"/>
                      </a:lnTo>
                      <a:lnTo>
                        <a:pt x="386" y="212"/>
                      </a:lnTo>
                      <a:lnTo>
                        <a:pt x="387" y="213"/>
                      </a:lnTo>
                      <a:lnTo>
                        <a:pt x="387" y="214"/>
                      </a:lnTo>
                      <a:lnTo>
                        <a:pt x="387" y="215"/>
                      </a:lnTo>
                      <a:lnTo>
                        <a:pt x="388" y="215"/>
                      </a:lnTo>
                      <a:lnTo>
                        <a:pt x="388" y="214"/>
                      </a:lnTo>
                      <a:lnTo>
                        <a:pt x="388" y="215"/>
                      </a:lnTo>
                      <a:lnTo>
                        <a:pt x="389" y="215"/>
                      </a:lnTo>
                      <a:lnTo>
                        <a:pt x="389" y="216"/>
                      </a:lnTo>
                      <a:lnTo>
                        <a:pt x="390" y="216"/>
                      </a:lnTo>
                      <a:lnTo>
                        <a:pt x="390" y="215"/>
                      </a:lnTo>
                      <a:lnTo>
                        <a:pt x="391" y="214"/>
                      </a:lnTo>
                      <a:lnTo>
                        <a:pt x="392" y="214"/>
                      </a:lnTo>
                      <a:lnTo>
                        <a:pt x="392" y="213"/>
                      </a:lnTo>
                      <a:lnTo>
                        <a:pt x="393" y="213"/>
                      </a:lnTo>
                      <a:lnTo>
                        <a:pt x="393" y="214"/>
                      </a:lnTo>
                      <a:lnTo>
                        <a:pt x="393" y="215"/>
                      </a:lnTo>
                      <a:lnTo>
                        <a:pt x="393" y="216"/>
                      </a:lnTo>
                      <a:lnTo>
                        <a:pt x="394" y="217"/>
                      </a:lnTo>
                      <a:lnTo>
                        <a:pt x="394" y="218"/>
                      </a:lnTo>
                      <a:lnTo>
                        <a:pt x="395" y="218"/>
                      </a:lnTo>
                      <a:lnTo>
                        <a:pt x="394" y="218"/>
                      </a:lnTo>
                      <a:lnTo>
                        <a:pt x="394" y="219"/>
                      </a:lnTo>
                      <a:lnTo>
                        <a:pt x="395" y="219"/>
                      </a:lnTo>
                      <a:lnTo>
                        <a:pt x="396" y="219"/>
                      </a:lnTo>
                      <a:lnTo>
                        <a:pt x="397" y="220"/>
                      </a:lnTo>
                      <a:lnTo>
                        <a:pt x="397" y="221"/>
                      </a:lnTo>
                      <a:lnTo>
                        <a:pt x="397" y="222"/>
                      </a:lnTo>
                      <a:lnTo>
                        <a:pt x="396" y="222"/>
                      </a:lnTo>
                      <a:lnTo>
                        <a:pt x="396" y="223"/>
                      </a:lnTo>
                      <a:lnTo>
                        <a:pt x="396" y="224"/>
                      </a:lnTo>
                      <a:lnTo>
                        <a:pt x="397" y="224"/>
                      </a:lnTo>
                      <a:lnTo>
                        <a:pt x="398" y="224"/>
                      </a:lnTo>
                      <a:lnTo>
                        <a:pt x="399" y="225"/>
                      </a:lnTo>
                      <a:lnTo>
                        <a:pt x="400" y="226"/>
                      </a:lnTo>
                      <a:lnTo>
                        <a:pt x="400" y="225"/>
                      </a:lnTo>
                      <a:lnTo>
                        <a:pt x="400" y="226"/>
                      </a:lnTo>
                      <a:lnTo>
                        <a:pt x="401" y="227"/>
                      </a:lnTo>
                      <a:lnTo>
                        <a:pt x="401" y="229"/>
                      </a:lnTo>
                      <a:lnTo>
                        <a:pt x="401" y="230"/>
                      </a:lnTo>
                      <a:lnTo>
                        <a:pt x="402" y="230"/>
                      </a:lnTo>
                      <a:lnTo>
                        <a:pt x="403" y="230"/>
                      </a:lnTo>
                      <a:lnTo>
                        <a:pt x="402" y="230"/>
                      </a:lnTo>
                      <a:lnTo>
                        <a:pt x="401" y="231"/>
                      </a:lnTo>
                      <a:lnTo>
                        <a:pt x="400" y="232"/>
                      </a:lnTo>
                      <a:lnTo>
                        <a:pt x="399" y="233"/>
                      </a:lnTo>
                      <a:lnTo>
                        <a:pt x="398" y="235"/>
                      </a:lnTo>
                      <a:lnTo>
                        <a:pt x="397" y="235"/>
                      </a:lnTo>
                      <a:lnTo>
                        <a:pt x="398" y="235"/>
                      </a:lnTo>
                      <a:lnTo>
                        <a:pt x="399" y="235"/>
                      </a:lnTo>
                      <a:lnTo>
                        <a:pt x="401" y="237"/>
                      </a:lnTo>
                      <a:lnTo>
                        <a:pt x="399" y="239"/>
                      </a:lnTo>
                      <a:lnTo>
                        <a:pt x="399" y="240"/>
                      </a:lnTo>
                      <a:lnTo>
                        <a:pt x="399" y="241"/>
                      </a:lnTo>
                      <a:lnTo>
                        <a:pt x="398" y="242"/>
                      </a:lnTo>
                      <a:lnTo>
                        <a:pt x="397" y="244"/>
                      </a:lnTo>
                      <a:lnTo>
                        <a:pt x="395" y="245"/>
                      </a:lnTo>
                      <a:lnTo>
                        <a:pt x="394" y="246"/>
                      </a:lnTo>
                      <a:lnTo>
                        <a:pt x="393" y="246"/>
                      </a:lnTo>
                      <a:lnTo>
                        <a:pt x="393" y="247"/>
                      </a:lnTo>
                      <a:lnTo>
                        <a:pt x="392" y="247"/>
                      </a:lnTo>
                      <a:lnTo>
                        <a:pt x="390" y="249"/>
                      </a:lnTo>
                      <a:lnTo>
                        <a:pt x="389" y="249"/>
                      </a:lnTo>
                      <a:lnTo>
                        <a:pt x="389" y="250"/>
                      </a:lnTo>
                      <a:lnTo>
                        <a:pt x="390" y="251"/>
                      </a:lnTo>
                      <a:lnTo>
                        <a:pt x="391" y="251"/>
                      </a:lnTo>
                      <a:lnTo>
                        <a:pt x="391" y="252"/>
                      </a:lnTo>
                      <a:lnTo>
                        <a:pt x="391" y="253"/>
                      </a:lnTo>
                      <a:lnTo>
                        <a:pt x="391" y="254"/>
                      </a:lnTo>
                      <a:lnTo>
                        <a:pt x="392" y="255"/>
                      </a:lnTo>
                      <a:lnTo>
                        <a:pt x="393" y="255"/>
                      </a:lnTo>
                      <a:lnTo>
                        <a:pt x="393" y="256"/>
                      </a:lnTo>
                      <a:lnTo>
                        <a:pt x="395" y="257"/>
                      </a:lnTo>
                      <a:lnTo>
                        <a:pt x="394" y="258"/>
                      </a:lnTo>
                      <a:lnTo>
                        <a:pt x="394" y="259"/>
                      </a:lnTo>
                      <a:lnTo>
                        <a:pt x="393" y="259"/>
                      </a:lnTo>
                      <a:lnTo>
                        <a:pt x="394" y="259"/>
                      </a:lnTo>
                      <a:lnTo>
                        <a:pt x="395" y="259"/>
                      </a:lnTo>
                      <a:lnTo>
                        <a:pt x="395" y="260"/>
                      </a:lnTo>
                      <a:lnTo>
                        <a:pt x="395" y="261"/>
                      </a:lnTo>
                      <a:lnTo>
                        <a:pt x="394" y="262"/>
                      </a:lnTo>
                      <a:lnTo>
                        <a:pt x="394" y="263"/>
                      </a:lnTo>
                      <a:lnTo>
                        <a:pt x="395" y="264"/>
                      </a:lnTo>
                      <a:lnTo>
                        <a:pt x="396" y="264"/>
                      </a:lnTo>
                      <a:lnTo>
                        <a:pt x="397" y="264"/>
                      </a:lnTo>
                      <a:lnTo>
                        <a:pt x="399" y="264"/>
                      </a:lnTo>
                      <a:lnTo>
                        <a:pt x="400" y="264"/>
                      </a:lnTo>
                      <a:lnTo>
                        <a:pt x="401" y="264"/>
                      </a:lnTo>
                      <a:lnTo>
                        <a:pt x="400" y="264"/>
                      </a:lnTo>
                      <a:lnTo>
                        <a:pt x="399" y="265"/>
                      </a:lnTo>
                      <a:lnTo>
                        <a:pt x="399" y="266"/>
                      </a:lnTo>
                      <a:lnTo>
                        <a:pt x="400" y="267"/>
                      </a:lnTo>
                      <a:lnTo>
                        <a:pt x="400" y="268"/>
                      </a:lnTo>
                      <a:lnTo>
                        <a:pt x="400" y="269"/>
                      </a:lnTo>
                      <a:lnTo>
                        <a:pt x="401" y="269"/>
                      </a:lnTo>
                      <a:lnTo>
                        <a:pt x="402" y="269"/>
                      </a:lnTo>
                      <a:lnTo>
                        <a:pt x="403" y="269"/>
                      </a:lnTo>
                      <a:lnTo>
                        <a:pt x="403" y="270"/>
                      </a:lnTo>
                      <a:lnTo>
                        <a:pt x="403" y="271"/>
                      </a:lnTo>
                      <a:lnTo>
                        <a:pt x="402" y="271"/>
                      </a:lnTo>
                      <a:lnTo>
                        <a:pt x="402" y="270"/>
                      </a:lnTo>
                      <a:lnTo>
                        <a:pt x="401" y="270"/>
                      </a:lnTo>
                      <a:lnTo>
                        <a:pt x="400" y="271"/>
                      </a:lnTo>
                      <a:lnTo>
                        <a:pt x="400" y="273"/>
                      </a:lnTo>
                      <a:lnTo>
                        <a:pt x="402" y="274"/>
                      </a:lnTo>
                      <a:lnTo>
                        <a:pt x="403" y="275"/>
                      </a:lnTo>
                      <a:lnTo>
                        <a:pt x="403" y="276"/>
                      </a:lnTo>
                      <a:lnTo>
                        <a:pt x="404" y="276"/>
                      </a:lnTo>
                      <a:lnTo>
                        <a:pt x="405" y="277"/>
                      </a:lnTo>
                      <a:lnTo>
                        <a:pt x="406" y="278"/>
                      </a:lnTo>
                      <a:lnTo>
                        <a:pt x="407" y="278"/>
                      </a:lnTo>
                      <a:lnTo>
                        <a:pt x="407" y="279"/>
                      </a:lnTo>
                      <a:lnTo>
                        <a:pt x="407" y="280"/>
                      </a:lnTo>
                      <a:lnTo>
                        <a:pt x="408" y="280"/>
                      </a:lnTo>
                      <a:lnTo>
                        <a:pt x="408" y="279"/>
                      </a:lnTo>
                      <a:lnTo>
                        <a:pt x="409" y="279"/>
                      </a:lnTo>
                      <a:lnTo>
                        <a:pt x="410" y="280"/>
                      </a:lnTo>
                      <a:lnTo>
                        <a:pt x="411" y="282"/>
                      </a:lnTo>
                      <a:lnTo>
                        <a:pt x="412" y="282"/>
                      </a:lnTo>
                      <a:lnTo>
                        <a:pt x="412" y="283"/>
                      </a:lnTo>
                      <a:lnTo>
                        <a:pt x="413" y="284"/>
                      </a:lnTo>
                      <a:lnTo>
                        <a:pt x="413" y="285"/>
                      </a:lnTo>
                      <a:lnTo>
                        <a:pt x="414" y="285"/>
                      </a:lnTo>
                      <a:lnTo>
                        <a:pt x="414" y="286"/>
                      </a:lnTo>
                      <a:lnTo>
                        <a:pt x="415" y="286"/>
                      </a:lnTo>
                      <a:lnTo>
                        <a:pt x="416" y="285"/>
                      </a:lnTo>
                      <a:lnTo>
                        <a:pt x="416" y="286"/>
                      </a:lnTo>
                      <a:lnTo>
                        <a:pt x="418" y="287"/>
                      </a:lnTo>
                      <a:lnTo>
                        <a:pt x="419" y="287"/>
                      </a:lnTo>
                      <a:lnTo>
                        <a:pt x="420" y="287"/>
                      </a:lnTo>
                      <a:lnTo>
                        <a:pt x="421" y="287"/>
                      </a:lnTo>
                      <a:lnTo>
                        <a:pt x="422" y="287"/>
                      </a:lnTo>
                      <a:lnTo>
                        <a:pt x="422" y="286"/>
                      </a:lnTo>
                      <a:lnTo>
                        <a:pt x="422" y="285"/>
                      </a:lnTo>
                      <a:lnTo>
                        <a:pt x="422" y="286"/>
                      </a:lnTo>
                      <a:lnTo>
                        <a:pt x="423" y="287"/>
                      </a:lnTo>
                      <a:lnTo>
                        <a:pt x="424" y="288"/>
                      </a:lnTo>
                      <a:lnTo>
                        <a:pt x="425" y="288"/>
                      </a:lnTo>
                      <a:lnTo>
                        <a:pt x="425" y="289"/>
                      </a:lnTo>
                      <a:lnTo>
                        <a:pt x="426" y="289"/>
                      </a:lnTo>
                      <a:lnTo>
                        <a:pt x="427" y="289"/>
                      </a:lnTo>
                      <a:lnTo>
                        <a:pt x="428" y="289"/>
                      </a:lnTo>
                      <a:lnTo>
                        <a:pt x="428" y="288"/>
                      </a:lnTo>
                      <a:lnTo>
                        <a:pt x="429" y="288"/>
                      </a:lnTo>
                      <a:lnTo>
                        <a:pt x="429" y="289"/>
                      </a:lnTo>
                      <a:lnTo>
                        <a:pt x="428" y="290"/>
                      </a:lnTo>
                      <a:lnTo>
                        <a:pt x="429" y="290"/>
                      </a:lnTo>
                      <a:lnTo>
                        <a:pt x="430" y="289"/>
                      </a:lnTo>
                      <a:lnTo>
                        <a:pt x="431" y="288"/>
                      </a:lnTo>
                      <a:lnTo>
                        <a:pt x="432" y="288"/>
                      </a:lnTo>
                      <a:lnTo>
                        <a:pt x="432" y="289"/>
                      </a:lnTo>
                      <a:lnTo>
                        <a:pt x="431" y="290"/>
                      </a:lnTo>
                      <a:lnTo>
                        <a:pt x="432" y="291"/>
                      </a:lnTo>
                      <a:lnTo>
                        <a:pt x="432" y="292"/>
                      </a:lnTo>
                      <a:lnTo>
                        <a:pt x="433" y="293"/>
                      </a:lnTo>
                      <a:lnTo>
                        <a:pt x="434" y="293"/>
                      </a:lnTo>
                      <a:lnTo>
                        <a:pt x="433" y="294"/>
                      </a:lnTo>
                      <a:lnTo>
                        <a:pt x="433" y="295"/>
                      </a:lnTo>
                      <a:lnTo>
                        <a:pt x="434" y="296"/>
                      </a:lnTo>
                      <a:lnTo>
                        <a:pt x="434" y="297"/>
                      </a:lnTo>
                      <a:lnTo>
                        <a:pt x="434" y="298"/>
                      </a:lnTo>
                      <a:lnTo>
                        <a:pt x="435" y="299"/>
                      </a:lnTo>
                      <a:lnTo>
                        <a:pt x="436" y="299"/>
                      </a:lnTo>
                      <a:lnTo>
                        <a:pt x="439" y="299"/>
                      </a:lnTo>
                      <a:lnTo>
                        <a:pt x="440" y="299"/>
                      </a:lnTo>
                      <a:lnTo>
                        <a:pt x="442" y="299"/>
                      </a:lnTo>
                      <a:lnTo>
                        <a:pt x="443" y="300"/>
                      </a:lnTo>
                      <a:lnTo>
                        <a:pt x="444" y="301"/>
                      </a:lnTo>
                      <a:lnTo>
                        <a:pt x="444" y="302"/>
                      </a:lnTo>
                      <a:lnTo>
                        <a:pt x="444" y="303"/>
                      </a:lnTo>
                      <a:lnTo>
                        <a:pt x="444" y="304"/>
                      </a:lnTo>
                      <a:lnTo>
                        <a:pt x="445" y="304"/>
                      </a:lnTo>
                      <a:lnTo>
                        <a:pt x="446" y="305"/>
                      </a:lnTo>
                      <a:lnTo>
                        <a:pt x="447" y="305"/>
                      </a:lnTo>
                      <a:lnTo>
                        <a:pt x="448" y="303"/>
                      </a:lnTo>
                      <a:lnTo>
                        <a:pt x="449" y="303"/>
                      </a:lnTo>
                      <a:lnTo>
                        <a:pt x="449" y="304"/>
                      </a:lnTo>
                      <a:lnTo>
                        <a:pt x="450" y="305"/>
                      </a:lnTo>
                      <a:lnTo>
                        <a:pt x="451" y="306"/>
                      </a:lnTo>
                      <a:lnTo>
                        <a:pt x="451" y="305"/>
                      </a:lnTo>
                      <a:lnTo>
                        <a:pt x="451" y="306"/>
                      </a:lnTo>
                      <a:lnTo>
                        <a:pt x="452" y="306"/>
                      </a:lnTo>
                      <a:lnTo>
                        <a:pt x="401" y="358"/>
                      </a:lnTo>
                      <a:lnTo>
                        <a:pt x="346" y="385"/>
                      </a:lnTo>
                      <a:lnTo>
                        <a:pt x="330" y="381"/>
                      </a:lnTo>
                      <a:lnTo>
                        <a:pt x="319" y="382"/>
                      </a:lnTo>
                      <a:lnTo>
                        <a:pt x="319" y="381"/>
                      </a:lnTo>
                      <a:lnTo>
                        <a:pt x="309" y="381"/>
                      </a:lnTo>
                      <a:lnTo>
                        <a:pt x="302" y="379"/>
                      </a:lnTo>
                      <a:lnTo>
                        <a:pt x="276" y="377"/>
                      </a:lnTo>
                      <a:lnTo>
                        <a:pt x="270" y="374"/>
                      </a:lnTo>
                      <a:lnTo>
                        <a:pt x="238" y="359"/>
                      </a:lnTo>
                      <a:lnTo>
                        <a:pt x="195" y="338"/>
                      </a:lnTo>
                      <a:lnTo>
                        <a:pt x="188" y="335"/>
                      </a:lnTo>
                      <a:lnTo>
                        <a:pt x="181" y="334"/>
                      </a:lnTo>
                      <a:lnTo>
                        <a:pt x="178" y="334"/>
                      </a:lnTo>
                      <a:lnTo>
                        <a:pt x="177" y="332"/>
                      </a:lnTo>
                      <a:lnTo>
                        <a:pt x="176" y="331"/>
                      </a:lnTo>
                      <a:lnTo>
                        <a:pt x="175" y="331"/>
                      </a:lnTo>
                      <a:lnTo>
                        <a:pt x="175" y="330"/>
                      </a:lnTo>
                      <a:lnTo>
                        <a:pt x="174" y="328"/>
                      </a:lnTo>
                      <a:lnTo>
                        <a:pt x="173" y="328"/>
                      </a:lnTo>
                      <a:lnTo>
                        <a:pt x="172" y="327"/>
                      </a:lnTo>
                      <a:lnTo>
                        <a:pt x="171" y="326"/>
                      </a:lnTo>
                      <a:lnTo>
                        <a:pt x="168" y="326"/>
                      </a:lnTo>
                      <a:lnTo>
                        <a:pt x="167" y="326"/>
                      </a:lnTo>
                      <a:lnTo>
                        <a:pt x="166" y="324"/>
                      </a:lnTo>
                      <a:lnTo>
                        <a:pt x="163" y="321"/>
                      </a:lnTo>
                      <a:lnTo>
                        <a:pt x="162" y="319"/>
                      </a:lnTo>
                      <a:lnTo>
                        <a:pt x="161" y="318"/>
                      </a:lnTo>
                      <a:lnTo>
                        <a:pt x="161" y="317"/>
                      </a:lnTo>
                      <a:lnTo>
                        <a:pt x="160" y="318"/>
                      </a:lnTo>
                      <a:lnTo>
                        <a:pt x="159" y="318"/>
                      </a:lnTo>
                      <a:lnTo>
                        <a:pt x="158" y="319"/>
                      </a:lnTo>
                      <a:lnTo>
                        <a:pt x="157" y="319"/>
                      </a:lnTo>
                      <a:lnTo>
                        <a:pt x="157" y="318"/>
                      </a:lnTo>
                      <a:lnTo>
                        <a:pt x="156" y="317"/>
                      </a:lnTo>
                      <a:lnTo>
                        <a:pt x="155" y="317"/>
                      </a:lnTo>
                      <a:lnTo>
                        <a:pt x="154" y="317"/>
                      </a:lnTo>
                      <a:lnTo>
                        <a:pt x="153" y="317"/>
                      </a:lnTo>
                      <a:lnTo>
                        <a:pt x="153" y="316"/>
                      </a:lnTo>
                      <a:lnTo>
                        <a:pt x="152" y="316"/>
                      </a:lnTo>
                      <a:lnTo>
                        <a:pt x="151" y="316"/>
                      </a:lnTo>
                      <a:lnTo>
                        <a:pt x="150" y="315"/>
                      </a:lnTo>
                      <a:lnTo>
                        <a:pt x="149" y="315"/>
                      </a:lnTo>
                      <a:lnTo>
                        <a:pt x="148" y="314"/>
                      </a:lnTo>
                      <a:lnTo>
                        <a:pt x="147" y="314"/>
                      </a:lnTo>
                      <a:lnTo>
                        <a:pt x="146" y="313"/>
                      </a:lnTo>
                      <a:lnTo>
                        <a:pt x="145" y="313"/>
                      </a:lnTo>
                      <a:lnTo>
                        <a:pt x="144" y="314"/>
                      </a:lnTo>
                      <a:lnTo>
                        <a:pt x="143" y="314"/>
                      </a:lnTo>
                      <a:lnTo>
                        <a:pt x="143" y="315"/>
                      </a:lnTo>
                      <a:lnTo>
                        <a:pt x="144" y="316"/>
                      </a:lnTo>
                      <a:lnTo>
                        <a:pt x="144" y="317"/>
                      </a:lnTo>
                      <a:lnTo>
                        <a:pt x="143" y="317"/>
                      </a:lnTo>
                      <a:lnTo>
                        <a:pt x="143" y="318"/>
                      </a:lnTo>
                      <a:lnTo>
                        <a:pt x="142" y="318"/>
                      </a:lnTo>
                      <a:lnTo>
                        <a:pt x="141" y="318"/>
                      </a:lnTo>
                      <a:lnTo>
                        <a:pt x="141" y="319"/>
                      </a:lnTo>
                      <a:lnTo>
                        <a:pt x="140" y="320"/>
                      </a:lnTo>
                      <a:lnTo>
                        <a:pt x="138" y="320"/>
                      </a:lnTo>
                      <a:lnTo>
                        <a:pt x="138" y="321"/>
                      </a:lnTo>
                      <a:lnTo>
                        <a:pt x="137" y="321"/>
                      </a:lnTo>
                      <a:lnTo>
                        <a:pt x="137" y="322"/>
                      </a:lnTo>
                      <a:lnTo>
                        <a:pt x="137" y="323"/>
                      </a:lnTo>
                      <a:lnTo>
                        <a:pt x="136" y="322"/>
                      </a:lnTo>
                      <a:lnTo>
                        <a:pt x="136" y="321"/>
                      </a:lnTo>
                      <a:lnTo>
                        <a:pt x="136" y="320"/>
                      </a:lnTo>
                      <a:lnTo>
                        <a:pt x="135" y="318"/>
                      </a:lnTo>
                      <a:lnTo>
                        <a:pt x="135" y="317"/>
                      </a:lnTo>
                      <a:lnTo>
                        <a:pt x="134" y="316"/>
                      </a:lnTo>
                      <a:lnTo>
                        <a:pt x="134" y="315"/>
                      </a:lnTo>
                      <a:lnTo>
                        <a:pt x="134" y="314"/>
                      </a:lnTo>
                      <a:lnTo>
                        <a:pt x="134" y="313"/>
                      </a:lnTo>
                      <a:lnTo>
                        <a:pt x="133" y="312"/>
                      </a:lnTo>
                      <a:lnTo>
                        <a:pt x="133" y="311"/>
                      </a:lnTo>
                      <a:lnTo>
                        <a:pt x="133" y="310"/>
                      </a:lnTo>
                      <a:lnTo>
                        <a:pt x="132" y="307"/>
                      </a:lnTo>
                      <a:lnTo>
                        <a:pt x="132" y="306"/>
                      </a:lnTo>
                      <a:lnTo>
                        <a:pt x="132" y="305"/>
                      </a:lnTo>
                      <a:lnTo>
                        <a:pt x="84" y="308"/>
                      </a:lnTo>
                      <a:lnTo>
                        <a:pt x="35" y="312"/>
                      </a:lnTo>
                      <a:lnTo>
                        <a:pt x="29" y="311"/>
                      </a:lnTo>
                      <a:lnTo>
                        <a:pt x="25" y="311"/>
                      </a:lnTo>
                      <a:lnTo>
                        <a:pt x="23" y="310"/>
                      </a:lnTo>
                      <a:lnTo>
                        <a:pt x="21" y="307"/>
                      </a:lnTo>
                      <a:lnTo>
                        <a:pt x="15" y="305"/>
                      </a:lnTo>
                      <a:lnTo>
                        <a:pt x="14" y="305"/>
                      </a:lnTo>
                      <a:lnTo>
                        <a:pt x="14" y="304"/>
                      </a:lnTo>
                      <a:lnTo>
                        <a:pt x="13" y="303"/>
                      </a:lnTo>
                      <a:lnTo>
                        <a:pt x="13" y="302"/>
                      </a:lnTo>
                      <a:lnTo>
                        <a:pt x="10" y="301"/>
                      </a:lnTo>
                      <a:lnTo>
                        <a:pt x="8" y="301"/>
                      </a:lnTo>
                      <a:lnTo>
                        <a:pt x="8" y="300"/>
                      </a:lnTo>
                      <a:lnTo>
                        <a:pt x="7" y="300"/>
                      </a:lnTo>
                      <a:lnTo>
                        <a:pt x="7" y="299"/>
                      </a:lnTo>
                      <a:lnTo>
                        <a:pt x="7" y="298"/>
                      </a:lnTo>
                      <a:lnTo>
                        <a:pt x="7" y="297"/>
                      </a:lnTo>
                      <a:lnTo>
                        <a:pt x="7" y="296"/>
                      </a:lnTo>
                      <a:lnTo>
                        <a:pt x="6" y="295"/>
                      </a:lnTo>
                      <a:lnTo>
                        <a:pt x="5" y="294"/>
                      </a:lnTo>
                      <a:lnTo>
                        <a:pt x="4" y="294"/>
                      </a:lnTo>
                      <a:lnTo>
                        <a:pt x="3" y="294"/>
                      </a:lnTo>
                      <a:lnTo>
                        <a:pt x="2" y="294"/>
                      </a:lnTo>
                      <a:lnTo>
                        <a:pt x="1" y="294"/>
                      </a:lnTo>
                      <a:lnTo>
                        <a:pt x="0" y="294"/>
                      </a:lnTo>
                      <a:lnTo>
                        <a:pt x="1" y="294"/>
                      </a:lnTo>
                      <a:lnTo>
                        <a:pt x="1" y="293"/>
                      </a:lnTo>
                      <a:lnTo>
                        <a:pt x="1" y="292"/>
                      </a:lnTo>
                      <a:lnTo>
                        <a:pt x="1" y="291"/>
                      </a:lnTo>
                      <a:lnTo>
                        <a:pt x="2" y="290"/>
                      </a:lnTo>
                      <a:lnTo>
                        <a:pt x="2" y="289"/>
                      </a:lnTo>
                      <a:lnTo>
                        <a:pt x="2" y="288"/>
                      </a:lnTo>
                      <a:lnTo>
                        <a:pt x="2" y="287"/>
                      </a:lnTo>
                      <a:lnTo>
                        <a:pt x="3" y="287"/>
                      </a:lnTo>
                      <a:lnTo>
                        <a:pt x="3" y="286"/>
                      </a:lnTo>
                      <a:lnTo>
                        <a:pt x="4" y="285"/>
                      </a:lnTo>
                      <a:lnTo>
                        <a:pt x="4" y="284"/>
                      </a:lnTo>
                      <a:lnTo>
                        <a:pt x="5" y="284"/>
                      </a:lnTo>
                      <a:lnTo>
                        <a:pt x="5" y="283"/>
                      </a:lnTo>
                      <a:lnTo>
                        <a:pt x="6" y="283"/>
                      </a:lnTo>
                      <a:lnTo>
                        <a:pt x="7" y="283"/>
                      </a:lnTo>
                      <a:lnTo>
                        <a:pt x="8" y="283"/>
                      </a:lnTo>
                      <a:lnTo>
                        <a:pt x="8" y="282"/>
                      </a:lnTo>
                      <a:lnTo>
                        <a:pt x="9" y="282"/>
                      </a:lnTo>
                      <a:lnTo>
                        <a:pt x="9" y="281"/>
                      </a:lnTo>
                      <a:lnTo>
                        <a:pt x="10" y="281"/>
                      </a:lnTo>
                      <a:lnTo>
                        <a:pt x="10" y="280"/>
                      </a:lnTo>
                      <a:lnTo>
                        <a:pt x="11" y="280"/>
                      </a:lnTo>
                      <a:lnTo>
                        <a:pt x="12" y="280"/>
                      </a:lnTo>
                      <a:lnTo>
                        <a:pt x="13" y="280"/>
                      </a:lnTo>
                      <a:lnTo>
                        <a:pt x="13" y="281"/>
                      </a:lnTo>
                      <a:lnTo>
                        <a:pt x="14" y="281"/>
                      </a:lnTo>
                      <a:lnTo>
                        <a:pt x="15" y="281"/>
                      </a:lnTo>
                      <a:lnTo>
                        <a:pt x="15" y="280"/>
                      </a:lnTo>
                      <a:lnTo>
                        <a:pt x="15" y="279"/>
                      </a:lnTo>
                      <a:lnTo>
                        <a:pt x="15" y="278"/>
                      </a:lnTo>
                      <a:lnTo>
                        <a:pt x="16" y="277"/>
                      </a:lnTo>
                      <a:lnTo>
                        <a:pt x="16" y="276"/>
                      </a:lnTo>
                      <a:lnTo>
                        <a:pt x="17" y="276"/>
                      </a:lnTo>
                      <a:lnTo>
                        <a:pt x="17" y="275"/>
                      </a:lnTo>
                      <a:lnTo>
                        <a:pt x="17" y="274"/>
                      </a:lnTo>
                      <a:lnTo>
                        <a:pt x="16" y="274"/>
                      </a:lnTo>
                      <a:lnTo>
                        <a:pt x="16" y="273"/>
                      </a:lnTo>
                      <a:lnTo>
                        <a:pt x="15" y="273"/>
                      </a:lnTo>
                      <a:lnTo>
                        <a:pt x="15" y="272"/>
                      </a:lnTo>
                      <a:lnTo>
                        <a:pt x="14" y="272"/>
                      </a:lnTo>
                      <a:lnTo>
                        <a:pt x="14" y="271"/>
                      </a:lnTo>
                      <a:lnTo>
                        <a:pt x="13" y="271"/>
                      </a:lnTo>
                      <a:lnTo>
                        <a:pt x="13" y="270"/>
                      </a:lnTo>
                      <a:lnTo>
                        <a:pt x="12" y="270"/>
                      </a:lnTo>
                      <a:lnTo>
                        <a:pt x="11" y="270"/>
                      </a:lnTo>
                      <a:lnTo>
                        <a:pt x="10" y="270"/>
                      </a:lnTo>
                      <a:lnTo>
                        <a:pt x="9" y="269"/>
                      </a:lnTo>
                      <a:lnTo>
                        <a:pt x="10" y="269"/>
                      </a:lnTo>
                      <a:lnTo>
                        <a:pt x="10" y="268"/>
                      </a:lnTo>
                      <a:lnTo>
                        <a:pt x="11" y="267"/>
                      </a:lnTo>
                      <a:lnTo>
                        <a:pt x="12" y="267"/>
                      </a:lnTo>
                      <a:lnTo>
                        <a:pt x="12" y="268"/>
                      </a:lnTo>
                      <a:lnTo>
                        <a:pt x="12" y="267"/>
                      </a:lnTo>
                      <a:lnTo>
                        <a:pt x="12" y="266"/>
                      </a:lnTo>
                      <a:lnTo>
                        <a:pt x="11" y="266"/>
                      </a:lnTo>
                      <a:lnTo>
                        <a:pt x="11" y="265"/>
                      </a:lnTo>
                      <a:lnTo>
                        <a:pt x="10" y="265"/>
                      </a:lnTo>
                      <a:lnTo>
                        <a:pt x="10" y="264"/>
                      </a:lnTo>
                      <a:lnTo>
                        <a:pt x="10" y="263"/>
                      </a:lnTo>
                      <a:lnTo>
                        <a:pt x="10" y="262"/>
                      </a:lnTo>
                      <a:lnTo>
                        <a:pt x="10" y="261"/>
                      </a:lnTo>
                      <a:lnTo>
                        <a:pt x="10" y="260"/>
                      </a:lnTo>
                      <a:lnTo>
                        <a:pt x="11" y="260"/>
                      </a:lnTo>
                      <a:lnTo>
                        <a:pt x="11" y="259"/>
                      </a:lnTo>
                      <a:lnTo>
                        <a:pt x="10" y="259"/>
                      </a:lnTo>
                      <a:lnTo>
                        <a:pt x="10" y="258"/>
                      </a:lnTo>
                      <a:lnTo>
                        <a:pt x="10" y="257"/>
                      </a:lnTo>
                      <a:lnTo>
                        <a:pt x="10" y="256"/>
                      </a:lnTo>
                      <a:lnTo>
                        <a:pt x="10" y="255"/>
                      </a:lnTo>
                      <a:lnTo>
                        <a:pt x="10" y="254"/>
                      </a:lnTo>
                      <a:lnTo>
                        <a:pt x="10" y="253"/>
                      </a:lnTo>
                      <a:lnTo>
                        <a:pt x="9" y="253"/>
                      </a:lnTo>
                      <a:lnTo>
                        <a:pt x="8" y="253"/>
                      </a:lnTo>
                      <a:lnTo>
                        <a:pt x="7" y="252"/>
                      </a:lnTo>
                      <a:lnTo>
                        <a:pt x="7" y="251"/>
                      </a:lnTo>
                      <a:lnTo>
                        <a:pt x="7" y="250"/>
                      </a:lnTo>
                      <a:lnTo>
                        <a:pt x="7" y="249"/>
                      </a:lnTo>
                      <a:lnTo>
                        <a:pt x="7" y="248"/>
                      </a:lnTo>
                      <a:lnTo>
                        <a:pt x="8" y="248"/>
                      </a:lnTo>
                      <a:lnTo>
                        <a:pt x="8" y="247"/>
                      </a:lnTo>
                      <a:lnTo>
                        <a:pt x="9" y="247"/>
                      </a:lnTo>
                      <a:lnTo>
                        <a:pt x="8" y="247"/>
                      </a:lnTo>
                      <a:lnTo>
                        <a:pt x="9" y="247"/>
                      </a:lnTo>
                      <a:lnTo>
                        <a:pt x="9" y="246"/>
                      </a:lnTo>
                      <a:lnTo>
                        <a:pt x="9" y="245"/>
                      </a:lnTo>
                      <a:lnTo>
                        <a:pt x="10" y="245"/>
                      </a:lnTo>
                      <a:lnTo>
                        <a:pt x="10" y="244"/>
                      </a:lnTo>
                      <a:lnTo>
                        <a:pt x="10" y="243"/>
                      </a:lnTo>
                      <a:lnTo>
                        <a:pt x="9" y="243"/>
                      </a:lnTo>
                      <a:lnTo>
                        <a:pt x="8" y="242"/>
                      </a:lnTo>
                      <a:lnTo>
                        <a:pt x="8" y="241"/>
                      </a:lnTo>
                      <a:lnTo>
                        <a:pt x="9" y="241"/>
                      </a:lnTo>
                      <a:lnTo>
                        <a:pt x="9" y="240"/>
                      </a:lnTo>
                      <a:lnTo>
                        <a:pt x="10" y="240"/>
                      </a:lnTo>
                      <a:lnTo>
                        <a:pt x="10" y="239"/>
                      </a:lnTo>
                      <a:lnTo>
                        <a:pt x="9" y="238"/>
                      </a:lnTo>
                      <a:lnTo>
                        <a:pt x="10" y="237"/>
                      </a:lnTo>
                      <a:lnTo>
                        <a:pt x="10" y="236"/>
                      </a:lnTo>
                      <a:lnTo>
                        <a:pt x="10" y="235"/>
                      </a:lnTo>
                      <a:lnTo>
                        <a:pt x="10" y="234"/>
                      </a:lnTo>
                      <a:lnTo>
                        <a:pt x="10" y="233"/>
                      </a:lnTo>
                      <a:lnTo>
                        <a:pt x="10" y="232"/>
                      </a:lnTo>
                      <a:lnTo>
                        <a:pt x="9" y="232"/>
                      </a:lnTo>
                      <a:lnTo>
                        <a:pt x="9" y="231"/>
                      </a:lnTo>
                      <a:lnTo>
                        <a:pt x="8" y="231"/>
                      </a:lnTo>
                      <a:lnTo>
                        <a:pt x="8" y="230"/>
                      </a:lnTo>
                      <a:lnTo>
                        <a:pt x="8" y="229"/>
                      </a:lnTo>
                      <a:lnTo>
                        <a:pt x="7" y="228"/>
                      </a:lnTo>
                      <a:lnTo>
                        <a:pt x="8" y="227"/>
                      </a:lnTo>
                      <a:lnTo>
                        <a:pt x="9" y="227"/>
                      </a:lnTo>
                      <a:lnTo>
                        <a:pt x="9" y="226"/>
                      </a:lnTo>
                      <a:lnTo>
                        <a:pt x="9" y="225"/>
                      </a:lnTo>
                      <a:lnTo>
                        <a:pt x="9" y="224"/>
                      </a:lnTo>
                      <a:lnTo>
                        <a:pt x="8" y="224"/>
                      </a:lnTo>
                      <a:lnTo>
                        <a:pt x="9" y="224"/>
                      </a:lnTo>
                      <a:lnTo>
                        <a:pt x="10" y="224"/>
                      </a:lnTo>
                      <a:lnTo>
                        <a:pt x="10" y="223"/>
                      </a:lnTo>
                      <a:lnTo>
                        <a:pt x="11" y="223"/>
                      </a:lnTo>
                      <a:lnTo>
                        <a:pt x="12" y="223"/>
                      </a:lnTo>
                      <a:lnTo>
                        <a:pt x="13" y="223"/>
                      </a:lnTo>
                      <a:lnTo>
                        <a:pt x="13" y="222"/>
                      </a:lnTo>
                      <a:lnTo>
                        <a:pt x="14" y="222"/>
                      </a:lnTo>
                      <a:lnTo>
                        <a:pt x="14" y="223"/>
                      </a:lnTo>
                      <a:lnTo>
                        <a:pt x="15" y="222"/>
                      </a:lnTo>
                      <a:lnTo>
                        <a:pt x="15" y="221"/>
                      </a:lnTo>
                      <a:lnTo>
                        <a:pt x="15" y="220"/>
                      </a:lnTo>
                      <a:lnTo>
                        <a:pt x="16" y="220"/>
                      </a:lnTo>
                      <a:lnTo>
                        <a:pt x="16" y="219"/>
                      </a:lnTo>
                      <a:lnTo>
                        <a:pt x="17" y="219"/>
                      </a:lnTo>
                      <a:lnTo>
                        <a:pt x="17" y="218"/>
                      </a:lnTo>
                      <a:lnTo>
                        <a:pt x="17" y="217"/>
                      </a:lnTo>
                      <a:lnTo>
                        <a:pt x="17" y="216"/>
                      </a:lnTo>
                      <a:lnTo>
                        <a:pt x="18" y="215"/>
                      </a:lnTo>
                      <a:lnTo>
                        <a:pt x="17" y="215"/>
                      </a:lnTo>
                      <a:lnTo>
                        <a:pt x="17" y="214"/>
                      </a:lnTo>
                      <a:lnTo>
                        <a:pt x="17" y="213"/>
                      </a:lnTo>
                      <a:lnTo>
                        <a:pt x="17" y="212"/>
                      </a:lnTo>
                      <a:lnTo>
                        <a:pt x="17" y="211"/>
                      </a:lnTo>
                      <a:lnTo>
                        <a:pt x="18" y="211"/>
                      </a:lnTo>
                      <a:lnTo>
                        <a:pt x="19" y="211"/>
                      </a:lnTo>
                      <a:lnTo>
                        <a:pt x="19" y="212"/>
                      </a:lnTo>
                      <a:lnTo>
                        <a:pt x="19" y="211"/>
                      </a:lnTo>
                      <a:lnTo>
                        <a:pt x="20" y="211"/>
                      </a:lnTo>
                      <a:lnTo>
                        <a:pt x="21" y="210"/>
                      </a:lnTo>
                      <a:lnTo>
                        <a:pt x="21" y="209"/>
                      </a:lnTo>
                      <a:lnTo>
                        <a:pt x="21" y="208"/>
                      </a:lnTo>
                      <a:lnTo>
                        <a:pt x="22" y="208"/>
                      </a:lnTo>
                      <a:lnTo>
                        <a:pt x="22" y="207"/>
                      </a:lnTo>
                      <a:lnTo>
                        <a:pt x="22" y="206"/>
                      </a:lnTo>
                      <a:lnTo>
                        <a:pt x="22" y="205"/>
                      </a:lnTo>
                      <a:lnTo>
                        <a:pt x="22" y="204"/>
                      </a:lnTo>
                      <a:lnTo>
                        <a:pt x="21" y="204"/>
                      </a:lnTo>
                      <a:lnTo>
                        <a:pt x="21" y="205"/>
                      </a:lnTo>
                    </a:path>
                  </a:pathLst>
                </a:custGeom>
                <a:solidFill>
                  <a:srgbClr val="00B050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solidFill>
                      <a:srgbClr val="FF9900"/>
                    </a:solidFill>
                  </a:endParaRPr>
                </a:p>
              </p:txBody>
            </p:sp>
            <p:sp>
              <p:nvSpPr>
                <p:cNvPr id="163" name="Freeform 162">
                  <a:extLst>
                    <a:ext uri="{FF2B5EF4-FFF2-40B4-BE49-F238E27FC236}">
                      <a16:creationId xmlns:a16="http://schemas.microsoft.com/office/drawing/2014/main" id="{C9A8B6ED-E4EE-4F12-926F-D889F86A88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602288" y="4121150"/>
                  <a:ext cx="419100" cy="327025"/>
                </a:xfrm>
                <a:custGeom>
                  <a:avLst/>
                  <a:gdLst>
                    <a:gd name="T0" fmla="*/ 42 w 264"/>
                    <a:gd name="T1" fmla="*/ 204 h 206"/>
                    <a:gd name="T2" fmla="*/ 45 w 264"/>
                    <a:gd name="T3" fmla="*/ 200 h 206"/>
                    <a:gd name="T4" fmla="*/ 46 w 264"/>
                    <a:gd name="T5" fmla="*/ 194 h 206"/>
                    <a:gd name="T6" fmla="*/ 44 w 264"/>
                    <a:gd name="T7" fmla="*/ 191 h 206"/>
                    <a:gd name="T8" fmla="*/ 44 w 264"/>
                    <a:gd name="T9" fmla="*/ 188 h 206"/>
                    <a:gd name="T10" fmla="*/ 48 w 264"/>
                    <a:gd name="T11" fmla="*/ 184 h 206"/>
                    <a:gd name="T12" fmla="*/ 48 w 264"/>
                    <a:gd name="T13" fmla="*/ 180 h 206"/>
                    <a:gd name="T14" fmla="*/ 48 w 264"/>
                    <a:gd name="T15" fmla="*/ 177 h 206"/>
                    <a:gd name="T16" fmla="*/ 49 w 264"/>
                    <a:gd name="T17" fmla="*/ 172 h 206"/>
                    <a:gd name="T18" fmla="*/ 53 w 264"/>
                    <a:gd name="T19" fmla="*/ 173 h 206"/>
                    <a:gd name="T20" fmla="*/ 54 w 264"/>
                    <a:gd name="T21" fmla="*/ 169 h 206"/>
                    <a:gd name="T22" fmla="*/ 55 w 264"/>
                    <a:gd name="T23" fmla="*/ 164 h 206"/>
                    <a:gd name="T24" fmla="*/ 57 w 264"/>
                    <a:gd name="T25" fmla="*/ 161 h 206"/>
                    <a:gd name="T26" fmla="*/ 54 w 264"/>
                    <a:gd name="T27" fmla="*/ 158 h 206"/>
                    <a:gd name="T28" fmla="*/ 54 w 264"/>
                    <a:gd name="T29" fmla="*/ 155 h 206"/>
                    <a:gd name="T30" fmla="*/ 58 w 264"/>
                    <a:gd name="T31" fmla="*/ 152 h 206"/>
                    <a:gd name="T32" fmla="*/ 60 w 264"/>
                    <a:gd name="T33" fmla="*/ 149 h 206"/>
                    <a:gd name="T34" fmla="*/ 62 w 264"/>
                    <a:gd name="T35" fmla="*/ 146 h 206"/>
                    <a:gd name="T36" fmla="*/ 61 w 264"/>
                    <a:gd name="T37" fmla="*/ 141 h 206"/>
                    <a:gd name="T38" fmla="*/ 62 w 264"/>
                    <a:gd name="T39" fmla="*/ 136 h 206"/>
                    <a:gd name="T40" fmla="*/ 60 w 264"/>
                    <a:gd name="T41" fmla="*/ 131 h 206"/>
                    <a:gd name="T42" fmla="*/ 58 w 264"/>
                    <a:gd name="T43" fmla="*/ 126 h 206"/>
                    <a:gd name="T44" fmla="*/ 55 w 264"/>
                    <a:gd name="T45" fmla="*/ 123 h 206"/>
                    <a:gd name="T46" fmla="*/ 53 w 264"/>
                    <a:gd name="T47" fmla="*/ 120 h 206"/>
                    <a:gd name="T48" fmla="*/ 49 w 264"/>
                    <a:gd name="T49" fmla="*/ 116 h 206"/>
                    <a:gd name="T50" fmla="*/ 46 w 264"/>
                    <a:gd name="T51" fmla="*/ 113 h 206"/>
                    <a:gd name="T52" fmla="*/ 42 w 264"/>
                    <a:gd name="T53" fmla="*/ 110 h 206"/>
                    <a:gd name="T54" fmla="*/ 42 w 264"/>
                    <a:gd name="T55" fmla="*/ 108 h 206"/>
                    <a:gd name="T56" fmla="*/ 40 w 264"/>
                    <a:gd name="T57" fmla="*/ 108 h 206"/>
                    <a:gd name="T58" fmla="*/ 37 w 264"/>
                    <a:gd name="T59" fmla="*/ 105 h 206"/>
                    <a:gd name="T60" fmla="*/ 36 w 264"/>
                    <a:gd name="T61" fmla="*/ 100 h 206"/>
                    <a:gd name="T62" fmla="*/ 32 w 264"/>
                    <a:gd name="T63" fmla="*/ 97 h 206"/>
                    <a:gd name="T64" fmla="*/ 31 w 264"/>
                    <a:gd name="T65" fmla="*/ 93 h 206"/>
                    <a:gd name="T66" fmla="*/ 30 w 264"/>
                    <a:gd name="T67" fmla="*/ 88 h 206"/>
                    <a:gd name="T68" fmla="*/ 29 w 264"/>
                    <a:gd name="T69" fmla="*/ 82 h 206"/>
                    <a:gd name="T70" fmla="*/ 25 w 264"/>
                    <a:gd name="T71" fmla="*/ 79 h 206"/>
                    <a:gd name="T72" fmla="*/ 25 w 264"/>
                    <a:gd name="T73" fmla="*/ 73 h 206"/>
                    <a:gd name="T74" fmla="*/ 24 w 264"/>
                    <a:gd name="T75" fmla="*/ 69 h 206"/>
                    <a:gd name="T76" fmla="*/ 22 w 264"/>
                    <a:gd name="T77" fmla="*/ 64 h 206"/>
                    <a:gd name="T78" fmla="*/ 19 w 264"/>
                    <a:gd name="T79" fmla="*/ 60 h 206"/>
                    <a:gd name="T80" fmla="*/ 17 w 264"/>
                    <a:gd name="T81" fmla="*/ 56 h 206"/>
                    <a:gd name="T82" fmla="*/ 15 w 264"/>
                    <a:gd name="T83" fmla="*/ 52 h 206"/>
                    <a:gd name="T84" fmla="*/ 13 w 264"/>
                    <a:gd name="T85" fmla="*/ 47 h 206"/>
                    <a:gd name="T86" fmla="*/ 12 w 264"/>
                    <a:gd name="T87" fmla="*/ 43 h 206"/>
                    <a:gd name="T88" fmla="*/ 10 w 264"/>
                    <a:gd name="T89" fmla="*/ 39 h 206"/>
                    <a:gd name="T90" fmla="*/ 10 w 264"/>
                    <a:gd name="T91" fmla="*/ 37 h 206"/>
                    <a:gd name="T92" fmla="*/ 6 w 264"/>
                    <a:gd name="T93" fmla="*/ 35 h 206"/>
                    <a:gd name="T94" fmla="*/ 4 w 264"/>
                    <a:gd name="T95" fmla="*/ 29 h 206"/>
                    <a:gd name="T96" fmla="*/ 2 w 264"/>
                    <a:gd name="T97" fmla="*/ 25 h 206"/>
                    <a:gd name="T98" fmla="*/ 2 w 264"/>
                    <a:gd name="T99" fmla="*/ 21 h 206"/>
                    <a:gd name="T100" fmla="*/ 3 w 264"/>
                    <a:gd name="T101" fmla="*/ 17 h 206"/>
                    <a:gd name="T102" fmla="*/ 42 w 264"/>
                    <a:gd name="T103" fmla="*/ 8 h 206"/>
                    <a:gd name="T104" fmla="*/ 129 w 264"/>
                    <a:gd name="T105" fmla="*/ 5 h 206"/>
                    <a:gd name="T106" fmla="*/ 252 w 264"/>
                    <a:gd name="T107" fmla="*/ 8 h 206"/>
                    <a:gd name="T108" fmla="*/ 263 w 264"/>
                    <a:gd name="T109" fmla="*/ 1 h 20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w 264"/>
                    <a:gd name="T166" fmla="*/ 0 h 206"/>
                    <a:gd name="T167" fmla="*/ 264 w 264"/>
                    <a:gd name="T168" fmla="*/ 206 h 20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T165" t="T166" r="T167" b="T168"/>
                  <a:pathLst>
                    <a:path w="264" h="206">
                      <a:moveTo>
                        <a:pt x="42" y="206"/>
                      </a:moveTo>
                      <a:lnTo>
                        <a:pt x="41" y="206"/>
                      </a:lnTo>
                      <a:lnTo>
                        <a:pt x="40" y="206"/>
                      </a:lnTo>
                      <a:lnTo>
                        <a:pt x="40" y="205"/>
                      </a:lnTo>
                      <a:lnTo>
                        <a:pt x="41" y="205"/>
                      </a:lnTo>
                      <a:lnTo>
                        <a:pt x="41" y="204"/>
                      </a:lnTo>
                      <a:lnTo>
                        <a:pt x="42" y="204"/>
                      </a:lnTo>
                      <a:lnTo>
                        <a:pt x="42" y="205"/>
                      </a:lnTo>
                      <a:lnTo>
                        <a:pt x="42" y="204"/>
                      </a:lnTo>
                      <a:lnTo>
                        <a:pt x="43" y="203"/>
                      </a:lnTo>
                      <a:lnTo>
                        <a:pt x="44" y="202"/>
                      </a:lnTo>
                      <a:lnTo>
                        <a:pt x="44" y="201"/>
                      </a:lnTo>
                      <a:lnTo>
                        <a:pt x="45" y="200"/>
                      </a:lnTo>
                      <a:lnTo>
                        <a:pt x="45" y="199"/>
                      </a:lnTo>
                      <a:lnTo>
                        <a:pt x="45" y="198"/>
                      </a:lnTo>
                      <a:lnTo>
                        <a:pt x="45" y="197"/>
                      </a:lnTo>
                      <a:lnTo>
                        <a:pt x="46" y="196"/>
                      </a:lnTo>
                      <a:lnTo>
                        <a:pt x="46" y="195"/>
                      </a:lnTo>
                      <a:lnTo>
                        <a:pt x="46" y="194"/>
                      </a:lnTo>
                      <a:lnTo>
                        <a:pt x="45" y="194"/>
                      </a:lnTo>
                      <a:lnTo>
                        <a:pt x="45" y="193"/>
                      </a:lnTo>
                      <a:lnTo>
                        <a:pt x="44" y="193"/>
                      </a:lnTo>
                      <a:lnTo>
                        <a:pt x="44" y="192"/>
                      </a:lnTo>
                      <a:lnTo>
                        <a:pt x="43" y="192"/>
                      </a:lnTo>
                      <a:lnTo>
                        <a:pt x="43" y="191"/>
                      </a:lnTo>
                      <a:lnTo>
                        <a:pt x="44" y="191"/>
                      </a:lnTo>
                      <a:lnTo>
                        <a:pt x="44" y="190"/>
                      </a:lnTo>
                      <a:lnTo>
                        <a:pt x="45" y="190"/>
                      </a:lnTo>
                      <a:lnTo>
                        <a:pt x="45" y="189"/>
                      </a:lnTo>
                      <a:lnTo>
                        <a:pt x="44" y="189"/>
                      </a:lnTo>
                      <a:lnTo>
                        <a:pt x="45" y="189"/>
                      </a:lnTo>
                      <a:lnTo>
                        <a:pt x="45" y="188"/>
                      </a:lnTo>
                      <a:lnTo>
                        <a:pt x="44" y="188"/>
                      </a:lnTo>
                      <a:lnTo>
                        <a:pt x="44" y="187"/>
                      </a:lnTo>
                      <a:lnTo>
                        <a:pt x="44" y="186"/>
                      </a:lnTo>
                      <a:lnTo>
                        <a:pt x="45" y="186"/>
                      </a:lnTo>
                      <a:lnTo>
                        <a:pt x="45" y="185"/>
                      </a:lnTo>
                      <a:lnTo>
                        <a:pt x="46" y="184"/>
                      </a:lnTo>
                      <a:lnTo>
                        <a:pt x="47" y="184"/>
                      </a:lnTo>
                      <a:lnTo>
                        <a:pt x="48" y="184"/>
                      </a:lnTo>
                      <a:lnTo>
                        <a:pt x="48" y="183"/>
                      </a:lnTo>
                      <a:lnTo>
                        <a:pt x="47" y="183"/>
                      </a:lnTo>
                      <a:lnTo>
                        <a:pt x="47" y="182"/>
                      </a:lnTo>
                      <a:lnTo>
                        <a:pt x="47" y="181"/>
                      </a:lnTo>
                      <a:lnTo>
                        <a:pt x="48" y="181"/>
                      </a:lnTo>
                      <a:lnTo>
                        <a:pt x="48" y="180"/>
                      </a:lnTo>
                      <a:lnTo>
                        <a:pt x="48" y="179"/>
                      </a:lnTo>
                      <a:lnTo>
                        <a:pt x="47" y="179"/>
                      </a:lnTo>
                      <a:lnTo>
                        <a:pt x="47" y="178"/>
                      </a:lnTo>
                      <a:lnTo>
                        <a:pt x="48" y="178"/>
                      </a:lnTo>
                      <a:lnTo>
                        <a:pt x="48" y="177"/>
                      </a:lnTo>
                      <a:lnTo>
                        <a:pt x="48" y="176"/>
                      </a:lnTo>
                      <a:lnTo>
                        <a:pt x="48" y="175"/>
                      </a:lnTo>
                      <a:lnTo>
                        <a:pt x="48" y="174"/>
                      </a:lnTo>
                      <a:lnTo>
                        <a:pt x="49" y="174"/>
                      </a:lnTo>
                      <a:lnTo>
                        <a:pt x="49" y="173"/>
                      </a:lnTo>
                      <a:lnTo>
                        <a:pt x="48" y="173"/>
                      </a:lnTo>
                      <a:lnTo>
                        <a:pt x="49" y="172"/>
                      </a:lnTo>
                      <a:lnTo>
                        <a:pt x="50" y="172"/>
                      </a:lnTo>
                      <a:lnTo>
                        <a:pt x="51" y="172"/>
                      </a:lnTo>
                      <a:lnTo>
                        <a:pt x="51" y="173"/>
                      </a:lnTo>
                      <a:lnTo>
                        <a:pt x="51" y="174"/>
                      </a:lnTo>
                      <a:lnTo>
                        <a:pt x="51" y="173"/>
                      </a:lnTo>
                      <a:lnTo>
                        <a:pt x="52" y="173"/>
                      </a:lnTo>
                      <a:lnTo>
                        <a:pt x="53" y="173"/>
                      </a:lnTo>
                      <a:lnTo>
                        <a:pt x="53" y="172"/>
                      </a:lnTo>
                      <a:lnTo>
                        <a:pt x="52" y="171"/>
                      </a:lnTo>
                      <a:lnTo>
                        <a:pt x="53" y="171"/>
                      </a:lnTo>
                      <a:lnTo>
                        <a:pt x="54" y="171"/>
                      </a:lnTo>
                      <a:lnTo>
                        <a:pt x="54" y="170"/>
                      </a:lnTo>
                      <a:lnTo>
                        <a:pt x="54" y="169"/>
                      </a:lnTo>
                      <a:lnTo>
                        <a:pt x="54" y="168"/>
                      </a:lnTo>
                      <a:lnTo>
                        <a:pt x="54" y="167"/>
                      </a:lnTo>
                      <a:lnTo>
                        <a:pt x="54" y="166"/>
                      </a:lnTo>
                      <a:lnTo>
                        <a:pt x="54" y="165"/>
                      </a:lnTo>
                      <a:lnTo>
                        <a:pt x="54" y="164"/>
                      </a:lnTo>
                      <a:lnTo>
                        <a:pt x="55" y="164"/>
                      </a:lnTo>
                      <a:lnTo>
                        <a:pt x="56" y="163"/>
                      </a:lnTo>
                      <a:lnTo>
                        <a:pt x="57" y="163"/>
                      </a:lnTo>
                      <a:lnTo>
                        <a:pt x="58" y="163"/>
                      </a:lnTo>
                      <a:lnTo>
                        <a:pt x="58" y="162"/>
                      </a:lnTo>
                      <a:lnTo>
                        <a:pt x="58" y="161"/>
                      </a:lnTo>
                      <a:lnTo>
                        <a:pt x="57" y="161"/>
                      </a:lnTo>
                      <a:lnTo>
                        <a:pt x="56" y="161"/>
                      </a:lnTo>
                      <a:lnTo>
                        <a:pt x="56" y="160"/>
                      </a:lnTo>
                      <a:lnTo>
                        <a:pt x="56" y="159"/>
                      </a:lnTo>
                      <a:lnTo>
                        <a:pt x="55" y="159"/>
                      </a:lnTo>
                      <a:lnTo>
                        <a:pt x="54" y="159"/>
                      </a:lnTo>
                      <a:lnTo>
                        <a:pt x="54" y="158"/>
                      </a:lnTo>
                      <a:lnTo>
                        <a:pt x="54" y="157"/>
                      </a:lnTo>
                      <a:lnTo>
                        <a:pt x="53" y="157"/>
                      </a:lnTo>
                      <a:lnTo>
                        <a:pt x="53" y="156"/>
                      </a:lnTo>
                      <a:lnTo>
                        <a:pt x="54" y="156"/>
                      </a:lnTo>
                      <a:lnTo>
                        <a:pt x="54" y="155"/>
                      </a:lnTo>
                      <a:lnTo>
                        <a:pt x="54" y="154"/>
                      </a:lnTo>
                      <a:lnTo>
                        <a:pt x="55" y="154"/>
                      </a:lnTo>
                      <a:lnTo>
                        <a:pt x="55" y="153"/>
                      </a:lnTo>
                      <a:lnTo>
                        <a:pt x="56" y="153"/>
                      </a:lnTo>
                      <a:lnTo>
                        <a:pt x="56" y="152"/>
                      </a:lnTo>
                      <a:lnTo>
                        <a:pt x="57" y="152"/>
                      </a:lnTo>
                      <a:lnTo>
                        <a:pt x="58" y="152"/>
                      </a:lnTo>
                      <a:lnTo>
                        <a:pt x="58" y="151"/>
                      </a:lnTo>
                      <a:lnTo>
                        <a:pt x="59" y="151"/>
                      </a:lnTo>
                      <a:lnTo>
                        <a:pt x="60" y="151"/>
                      </a:lnTo>
                      <a:lnTo>
                        <a:pt x="61" y="150"/>
                      </a:lnTo>
                      <a:lnTo>
                        <a:pt x="61" y="149"/>
                      </a:lnTo>
                      <a:lnTo>
                        <a:pt x="60" y="149"/>
                      </a:lnTo>
                      <a:lnTo>
                        <a:pt x="60" y="148"/>
                      </a:lnTo>
                      <a:lnTo>
                        <a:pt x="60" y="147"/>
                      </a:lnTo>
                      <a:lnTo>
                        <a:pt x="61" y="147"/>
                      </a:lnTo>
                      <a:lnTo>
                        <a:pt x="61" y="146"/>
                      </a:lnTo>
                      <a:lnTo>
                        <a:pt x="62" y="146"/>
                      </a:lnTo>
                      <a:lnTo>
                        <a:pt x="62" y="145"/>
                      </a:lnTo>
                      <a:lnTo>
                        <a:pt x="63" y="144"/>
                      </a:lnTo>
                      <a:lnTo>
                        <a:pt x="62" y="144"/>
                      </a:lnTo>
                      <a:lnTo>
                        <a:pt x="62" y="143"/>
                      </a:lnTo>
                      <a:lnTo>
                        <a:pt x="61" y="142"/>
                      </a:lnTo>
                      <a:lnTo>
                        <a:pt x="61" y="141"/>
                      </a:lnTo>
                      <a:lnTo>
                        <a:pt x="61" y="140"/>
                      </a:lnTo>
                      <a:lnTo>
                        <a:pt x="61" y="139"/>
                      </a:lnTo>
                      <a:lnTo>
                        <a:pt x="62" y="138"/>
                      </a:lnTo>
                      <a:lnTo>
                        <a:pt x="63" y="137"/>
                      </a:lnTo>
                      <a:lnTo>
                        <a:pt x="62" y="137"/>
                      </a:lnTo>
                      <a:lnTo>
                        <a:pt x="62" y="136"/>
                      </a:lnTo>
                      <a:lnTo>
                        <a:pt x="62" y="135"/>
                      </a:lnTo>
                      <a:lnTo>
                        <a:pt x="62" y="134"/>
                      </a:lnTo>
                      <a:lnTo>
                        <a:pt x="62" y="133"/>
                      </a:lnTo>
                      <a:lnTo>
                        <a:pt x="62" y="132"/>
                      </a:lnTo>
                      <a:lnTo>
                        <a:pt x="61" y="132"/>
                      </a:lnTo>
                      <a:lnTo>
                        <a:pt x="61" y="131"/>
                      </a:lnTo>
                      <a:lnTo>
                        <a:pt x="60" y="131"/>
                      </a:lnTo>
                      <a:lnTo>
                        <a:pt x="60" y="130"/>
                      </a:lnTo>
                      <a:lnTo>
                        <a:pt x="59" y="129"/>
                      </a:lnTo>
                      <a:lnTo>
                        <a:pt x="59" y="128"/>
                      </a:lnTo>
                      <a:lnTo>
                        <a:pt x="58" y="128"/>
                      </a:lnTo>
                      <a:lnTo>
                        <a:pt x="58" y="127"/>
                      </a:lnTo>
                      <a:lnTo>
                        <a:pt x="58" y="126"/>
                      </a:lnTo>
                      <a:lnTo>
                        <a:pt x="57" y="126"/>
                      </a:lnTo>
                      <a:lnTo>
                        <a:pt x="57" y="125"/>
                      </a:lnTo>
                      <a:lnTo>
                        <a:pt x="56" y="125"/>
                      </a:lnTo>
                      <a:lnTo>
                        <a:pt x="56" y="124"/>
                      </a:lnTo>
                      <a:lnTo>
                        <a:pt x="56" y="123"/>
                      </a:lnTo>
                      <a:lnTo>
                        <a:pt x="55" y="123"/>
                      </a:lnTo>
                      <a:lnTo>
                        <a:pt x="55" y="122"/>
                      </a:lnTo>
                      <a:lnTo>
                        <a:pt x="54" y="122"/>
                      </a:lnTo>
                      <a:lnTo>
                        <a:pt x="54" y="121"/>
                      </a:lnTo>
                      <a:lnTo>
                        <a:pt x="54" y="120"/>
                      </a:lnTo>
                      <a:lnTo>
                        <a:pt x="53" y="120"/>
                      </a:lnTo>
                      <a:lnTo>
                        <a:pt x="53" y="119"/>
                      </a:lnTo>
                      <a:lnTo>
                        <a:pt x="53" y="118"/>
                      </a:lnTo>
                      <a:lnTo>
                        <a:pt x="53" y="117"/>
                      </a:lnTo>
                      <a:lnTo>
                        <a:pt x="52" y="117"/>
                      </a:lnTo>
                      <a:lnTo>
                        <a:pt x="51" y="117"/>
                      </a:lnTo>
                      <a:lnTo>
                        <a:pt x="50" y="117"/>
                      </a:lnTo>
                      <a:lnTo>
                        <a:pt x="49" y="116"/>
                      </a:lnTo>
                      <a:lnTo>
                        <a:pt x="49" y="115"/>
                      </a:lnTo>
                      <a:lnTo>
                        <a:pt x="48" y="114"/>
                      </a:lnTo>
                      <a:lnTo>
                        <a:pt x="47" y="114"/>
                      </a:lnTo>
                      <a:lnTo>
                        <a:pt x="46" y="114"/>
                      </a:lnTo>
                      <a:lnTo>
                        <a:pt x="46" y="113"/>
                      </a:lnTo>
                      <a:lnTo>
                        <a:pt x="45" y="113"/>
                      </a:lnTo>
                      <a:lnTo>
                        <a:pt x="45" y="112"/>
                      </a:lnTo>
                      <a:lnTo>
                        <a:pt x="45" y="111"/>
                      </a:lnTo>
                      <a:lnTo>
                        <a:pt x="45" y="110"/>
                      </a:lnTo>
                      <a:lnTo>
                        <a:pt x="44" y="110"/>
                      </a:lnTo>
                      <a:lnTo>
                        <a:pt x="43" y="110"/>
                      </a:lnTo>
                      <a:lnTo>
                        <a:pt x="42" y="110"/>
                      </a:lnTo>
                      <a:lnTo>
                        <a:pt x="42" y="111"/>
                      </a:lnTo>
                      <a:lnTo>
                        <a:pt x="42" y="112"/>
                      </a:lnTo>
                      <a:lnTo>
                        <a:pt x="42" y="111"/>
                      </a:lnTo>
                      <a:lnTo>
                        <a:pt x="42" y="110"/>
                      </a:lnTo>
                      <a:lnTo>
                        <a:pt x="42" y="109"/>
                      </a:lnTo>
                      <a:lnTo>
                        <a:pt x="42" y="108"/>
                      </a:lnTo>
                      <a:lnTo>
                        <a:pt x="41" y="108"/>
                      </a:lnTo>
                      <a:lnTo>
                        <a:pt x="41" y="109"/>
                      </a:lnTo>
                      <a:lnTo>
                        <a:pt x="40" y="109"/>
                      </a:lnTo>
                      <a:lnTo>
                        <a:pt x="40" y="110"/>
                      </a:lnTo>
                      <a:lnTo>
                        <a:pt x="39" y="109"/>
                      </a:lnTo>
                      <a:lnTo>
                        <a:pt x="39" y="108"/>
                      </a:lnTo>
                      <a:lnTo>
                        <a:pt x="40" y="108"/>
                      </a:lnTo>
                      <a:lnTo>
                        <a:pt x="40" y="107"/>
                      </a:lnTo>
                      <a:lnTo>
                        <a:pt x="39" y="107"/>
                      </a:lnTo>
                      <a:lnTo>
                        <a:pt x="39" y="106"/>
                      </a:lnTo>
                      <a:lnTo>
                        <a:pt x="38" y="106"/>
                      </a:lnTo>
                      <a:lnTo>
                        <a:pt x="37" y="106"/>
                      </a:lnTo>
                      <a:lnTo>
                        <a:pt x="37" y="105"/>
                      </a:lnTo>
                      <a:lnTo>
                        <a:pt x="37" y="104"/>
                      </a:lnTo>
                      <a:lnTo>
                        <a:pt x="37" y="103"/>
                      </a:lnTo>
                      <a:lnTo>
                        <a:pt x="36" y="103"/>
                      </a:lnTo>
                      <a:lnTo>
                        <a:pt x="36" y="102"/>
                      </a:lnTo>
                      <a:lnTo>
                        <a:pt x="36" y="101"/>
                      </a:lnTo>
                      <a:lnTo>
                        <a:pt x="36" y="100"/>
                      </a:lnTo>
                      <a:lnTo>
                        <a:pt x="35" y="100"/>
                      </a:lnTo>
                      <a:lnTo>
                        <a:pt x="35" y="99"/>
                      </a:lnTo>
                      <a:lnTo>
                        <a:pt x="34" y="99"/>
                      </a:lnTo>
                      <a:lnTo>
                        <a:pt x="34" y="98"/>
                      </a:lnTo>
                      <a:lnTo>
                        <a:pt x="33" y="98"/>
                      </a:lnTo>
                      <a:lnTo>
                        <a:pt x="32" y="98"/>
                      </a:lnTo>
                      <a:lnTo>
                        <a:pt x="32" y="97"/>
                      </a:lnTo>
                      <a:lnTo>
                        <a:pt x="31" y="97"/>
                      </a:lnTo>
                      <a:lnTo>
                        <a:pt x="31" y="96"/>
                      </a:lnTo>
                      <a:lnTo>
                        <a:pt x="31" y="95"/>
                      </a:lnTo>
                      <a:lnTo>
                        <a:pt x="31" y="94"/>
                      </a:lnTo>
                      <a:lnTo>
                        <a:pt x="31" y="93"/>
                      </a:lnTo>
                      <a:lnTo>
                        <a:pt x="31" y="92"/>
                      </a:lnTo>
                      <a:lnTo>
                        <a:pt x="31" y="91"/>
                      </a:lnTo>
                      <a:lnTo>
                        <a:pt x="31" y="90"/>
                      </a:lnTo>
                      <a:lnTo>
                        <a:pt x="30" y="89"/>
                      </a:lnTo>
                      <a:lnTo>
                        <a:pt x="30" y="88"/>
                      </a:lnTo>
                      <a:lnTo>
                        <a:pt x="30" y="87"/>
                      </a:lnTo>
                      <a:lnTo>
                        <a:pt x="30" y="86"/>
                      </a:lnTo>
                      <a:lnTo>
                        <a:pt x="29" y="85"/>
                      </a:lnTo>
                      <a:lnTo>
                        <a:pt x="29" y="84"/>
                      </a:lnTo>
                      <a:lnTo>
                        <a:pt x="29" y="83"/>
                      </a:lnTo>
                      <a:lnTo>
                        <a:pt x="29" y="82"/>
                      </a:lnTo>
                      <a:lnTo>
                        <a:pt x="29" y="81"/>
                      </a:lnTo>
                      <a:lnTo>
                        <a:pt x="28" y="81"/>
                      </a:lnTo>
                      <a:lnTo>
                        <a:pt x="27" y="81"/>
                      </a:lnTo>
                      <a:lnTo>
                        <a:pt x="26" y="80"/>
                      </a:lnTo>
                      <a:lnTo>
                        <a:pt x="26" y="79"/>
                      </a:lnTo>
                      <a:lnTo>
                        <a:pt x="25" y="79"/>
                      </a:lnTo>
                      <a:lnTo>
                        <a:pt x="25" y="78"/>
                      </a:lnTo>
                      <a:lnTo>
                        <a:pt x="25" y="77"/>
                      </a:lnTo>
                      <a:lnTo>
                        <a:pt x="25" y="76"/>
                      </a:lnTo>
                      <a:lnTo>
                        <a:pt x="25" y="75"/>
                      </a:lnTo>
                      <a:lnTo>
                        <a:pt x="25" y="74"/>
                      </a:lnTo>
                      <a:lnTo>
                        <a:pt x="25" y="73"/>
                      </a:lnTo>
                      <a:lnTo>
                        <a:pt x="25" y="72"/>
                      </a:lnTo>
                      <a:lnTo>
                        <a:pt x="25" y="71"/>
                      </a:lnTo>
                      <a:lnTo>
                        <a:pt x="24" y="71"/>
                      </a:lnTo>
                      <a:lnTo>
                        <a:pt x="23" y="70"/>
                      </a:lnTo>
                      <a:lnTo>
                        <a:pt x="23" y="69"/>
                      </a:lnTo>
                      <a:lnTo>
                        <a:pt x="24" y="69"/>
                      </a:lnTo>
                      <a:lnTo>
                        <a:pt x="24" y="68"/>
                      </a:lnTo>
                      <a:lnTo>
                        <a:pt x="24" y="67"/>
                      </a:lnTo>
                      <a:lnTo>
                        <a:pt x="23" y="66"/>
                      </a:lnTo>
                      <a:lnTo>
                        <a:pt x="23" y="65"/>
                      </a:lnTo>
                      <a:lnTo>
                        <a:pt x="23" y="64"/>
                      </a:lnTo>
                      <a:lnTo>
                        <a:pt x="22" y="64"/>
                      </a:lnTo>
                      <a:lnTo>
                        <a:pt x="21" y="64"/>
                      </a:lnTo>
                      <a:lnTo>
                        <a:pt x="21" y="63"/>
                      </a:lnTo>
                      <a:lnTo>
                        <a:pt x="21" y="62"/>
                      </a:lnTo>
                      <a:lnTo>
                        <a:pt x="20" y="62"/>
                      </a:lnTo>
                      <a:lnTo>
                        <a:pt x="20" y="61"/>
                      </a:lnTo>
                      <a:lnTo>
                        <a:pt x="19" y="61"/>
                      </a:lnTo>
                      <a:lnTo>
                        <a:pt x="19" y="60"/>
                      </a:lnTo>
                      <a:lnTo>
                        <a:pt x="19" y="59"/>
                      </a:lnTo>
                      <a:lnTo>
                        <a:pt x="19" y="58"/>
                      </a:lnTo>
                      <a:lnTo>
                        <a:pt x="19" y="57"/>
                      </a:lnTo>
                      <a:lnTo>
                        <a:pt x="18" y="57"/>
                      </a:lnTo>
                      <a:lnTo>
                        <a:pt x="17" y="57"/>
                      </a:lnTo>
                      <a:lnTo>
                        <a:pt x="17" y="56"/>
                      </a:lnTo>
                      <a:lnTo>
                        <a:pt x="16" y="56"/>
                      </a:lnTo>
                      <a:lnTo>
                        <a:pt x="16" y="55"/>
                      </a:lnTo>
                      <a:lnTo>
                        <a:pt x="16" y="54"/>
                      </a:lnTo>
                      <a:lnTo>
                        <a:pt x="15" y="54"/>
                      </a:lnTo>
                      <a:lnTo>
                        <a:pt x="15" y="53"/>
                      </a:lnTo>
                      <a:lnTo>
                        <a:pt x="16" y="53"/>
                      </a:lnTo>
                      <a:lnTo>
                        <a:pt x="15" y="52"/>
                      </a:lnTo>
                      <a:lnTo>
                        <a:pt x="15" y="51"/>
                      </a:lnTo>
                      <a:lnTo>
                        <a:pt x="14" y="50"/>
                      </a:lnTo>
                      <a:lnTo>
                        <a:pt x="14" y="49"/>
                      </a:lnTo>
                      <a:lnTo>
                        <a:pt x="13" y="49"/>
                      </a:lnTo>
                      <a:lnTo>
                        <a:pt x="13" y="48"/>
                      </a:lnTo>
                      <a:lnTo>
                        <a:pt x="13" y="47"/>
                      </a:lnTo>
                      <a:lnTo>
                        <a:pt x="13" y="46"/>
                      </a:lnTo>
                      <a:lnTo>
                        <a:pt x="13" y="45"/>
                      </a:lnTo>
                      <a:lnTo>
                        <a:pt x="12" y="45"/>
                      </a:lnTo>
                      <a:lnTo>
                        <a:pt x="12" y="44"/>
                      </a:lnTo>
                      <a:lnTo>
                        <a:pt x="11" y="44"/>
                      </a:lnTo>
                      <a:lnTo>
                        <a:pt x="12" y="43"/>
                      </a:lnTo>
                      <a:lnTo>
                        <a:pt x="12" y="42"/>
                      </a:lnTo>
                      <a:lnTo>
                        <a:pt x="12" y="41"/>
                      </a:lnTo>
                      <a:lnTo>
                        <a:pt x="11" y="41"/>
                      </a:lnTo>
                      <a:lnTo>
                        <a:pt x="11" y="40"/>
                      </a:lnTo>
                      <a:lnTo>
                        <a:pt x="10" y="40"/>
                      </a:lnTo>
                      <a:lnTo>
                        <a:pt x="10" y="39"/>
                      </a:lnTo>
                      <a:lnTo>
                        <a:pt x="10" y="38"/>
                      </a:lnTo>
                      <a:lnTo>
                        <a:pt x="11" y="38"/>
                      </a:lnTo>
                      <a:lnTo>
                        <a:pt x="11" y="37"/>
                      </a:lnTo>
                      <a:lnTo>
                        <a:pt x="12" y="37"/>
                      </a:lnTo>
                      <a:lnTo>
                        <a:pt x="12" y="36"/>
                      </a:lnTo>
                      <a:lnTo>
                        <a:pt x="11" y="36"/>
                      </a:lnTo>
                      <a:lnTo>
                        <a:pt x="10" y="37"/>
                      </a:lnTo>
                      <a:lnTo>
                        <a:pt x="9" y="37"/>
                      </a:lnTo>
                      <a:lnTo>
                        <a:pt x="8" y="37"/>
                      </a:lnTo>
                      <a:lnTo>
                        <a:pt x="7" y="37"/>
                      </a:lnTo>
                      <a:lnTo>
                        <a:pt x="7" y="36"/>
                      </a:lnTo>
                      <a:lnTo>
                        <a:pt x="7" y="35"/>
                      </a:lnTo>
                      <a:lnTo>
                        <a:pt x="6" y="35"/>
                      </a:lnTo>
                      <a:lnTo>
                        <a:pt x="6" y="34"/>
                      </a:lnTo>
                      <a:lnTo>
                        <a:pt x="5" y="33"/>
                      </a:lnTo>
                      <a:lnTo>
                        <a:pt x="5" y="32"/>
                      </a:lnTo>
                      <a:lnTo>
                        <a:pt x="4" y="31"/>
                      </a:lnTo>
                      <a:lnTo>
                        <a:pt x="4" y="30"/>
                      </a:lnTo>
                      <a:lnTo>
                        <a:pt x="4" y="29"/>
                      </a:lnTo>
                      <a:lnTo>
                        <a:pt x="3" y="29"/>
                      </a:lnTo>
                      <a:lnTo>
                        <a:pt x="3" y="28"/>
                      </a:lnTo>
                      <a:lnTo>
                        <a:pt x="2" y="28"/>
                      </a:lnTo>
                      <a:lnTo>
                        <a:pt x="2" y="27"/>
                      </a:lnTo>
                      <a:lnTo>
                        <a:pt x="2" y="26"/>
                      </a:lnTo>
                      <a:lnTo>
                        <a:pt x="2" y="25"/>
                      </a:lnTo>
                      <a:lnTo>
                        <a:pt x="2" y="24"/>
                      </a:lnTo>
                      <a:lnTo>
                        <a:pt x="1" y="24"/>
                      </a:lnTo>
                      <a:lnTo>
                        <a:pt x="1" y="23"/>
                      </a:lnTo>
                      <a:lnTo>
                        <a:pt x="1" y="22"/>
                      </a:lnTo>
                      <a:lnTo>
                        <a:pt x="2" y="22"/>
                      </a:lnTo>
                      <a:lnTo>
                        <a:pt x="2" y="21"/>
                      </a:lnTo>
                      <a:lnTo>
                        <a:pt x="2" y="20"/>
                      </a:lnTo>
                      <a:lnTo>
                        <a:pt x="1" y="20"/>
                      </a:lnTo>
                      <a:lnTo>
                        <a:pt x="0" y="19"/>
                      </a:lnTo>
                      <a:lnTo>
                        <a:pt x="1" y="18"/>
                      </a:lnTo>
                      <a:lnTo>
                        <a:pt x="3" y="17"/>
                      </a:lnTo>
                      <a:lnTo>
                        <a:pt x="13" y="15"/>
                      </a:lnTo>
                      <a:lnTo>
                        <a:pt x="27" y="11"/>
                      </a:lnTo>
                      <a:lnTo>
                        <a:pt x="35" y="10"/>
                      </a:lnTo>
                      <a:lnTo>
                        <a:pt x="37" y="9"/>
                      </a:lnTo>
                      <a:lnTo>
                        <a:pt x="38" y="9"/>
                      </a:lnTo>
                      <a:lnTo>
                        <a:pt x="39" y="9"/>
                      </a:lnTo>
                      <a:lnTo>
                        <a:pt x="42" y="8"/>
                      </a:lnTo>
                      <a:lnTo>
                        <a:pt x="56" y="7"/>
                      </a:lnTo>
                      <a:lnTo>
                        <a:pt x="66" y="6"/>
                      </a:lnTo>
                      <a:lnTo>
                        <a:pt x="67" y="6"/>
                      </a:lnTo>
                      <a:lnTo>
                        <a:pt x="70" y="6"/>
                      </a:lnTo>
                      <a:lnTo>
                        <a:pt x="88" y="6"/>
                      </a:lnTo>
                      <a:lnTo>
                        <a:pt x="129" y="5"/>
                      </a:lnTo>
                      <a:lnTo>
                        <a:pt x="184" y="5"/>
                      </a:lnTo>
                      <a:lnTo>
                        <a:pt x="228" y="4"/>
                      </a:lnTo>
                      <a:lnTo>
                        <a:pt x="239" y="4"/>
                      </a:lnTo>
                      <a:lnTo>
                        <a:pt x="239" y="5"/>
                      </a:lnTo>
                      <a:lnTo>
                        <a:pt x="247" y="8"/>
                      </a:lnTo>
                      <a:lnTo>
                        <a:pt x="251" y="9"/>
                      </a:lnTo>
                      <a:lnTo>
                        <a:pt x="252" y="8"/>
                      </a:lnTo>
                      <a:lnTo>
                        <a:pt x="256" y="4"/>
                      </a:lnTo>
                      <a:lnTo>
                        <a:pt x="257" y="4"/>
                      </a:lnTo>
                      <a:lnTo>
                        <a:pt x="258" y="3"/>
                      </a:lnTo>
                      <a:lnTo>
                        <a:pt x="262" y="2"/>
                      </a:lnTo>
                      <a:lnTo>
                        <a:pt x="263" y="1"/>
                      </a:lnTo>
                      <a:lnTo>
                        <a:pt x="264" y="0"/>
                      </a:lnTo>
                      <a:lnTo>
                        <a:pt x="264" y="1"/>
                      </a:lnTo>
                    </a:path>
                  </a:pathLst>
                </a:custGeom>
                <a:noFill/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solidFill>
                      <a:srgbClr val="FF9900"/>
                    </a:solidFill>
                  </a:endParaRPr>
                </a:p>
              </p:txBody>
            </p:sp>
            <p:sp>
              <p:nvSpPr>
                <p:cNvPr id="164" name="Freeform 163">
                  <a:extLst>
                    <a:ext uri="{FF2B5EF4-FFF2-40B4-BE49-F238E27FC236}">
                      <a16:creationId xmlns:a16="http://schemas.microsoft.com/office/drawing/2014/main" id="{FFAA14D4-8201-4DAB-9A5A-77EACB0B3C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213725" y="1954213"/>
                  <a:ext cx="573088" cy="650875"/>
                </a:xfrm>
                <a:custGeom>
                  <a:avLst/>
                  <a:gdLst>
                    <a:gd name="T0" fmla="*/ 98 w 361"/>
                    <a:gd name="T1" fmla="*/ 6 h 410"/>
                    <a:gd name="T2" fmla="*/ 182 w 361"/>
                    <a:gd name="T3" fmla="*/ 2 h 410"/>
                    <a:gd name="T4" fmla="*/ 288 w 361"/>
                    <a:gd name="T5" fmla="*/ 28 h 410"/>
                    <a:gd name="T6" fmla="*/ 296 w 361"/>
                    <a:gd name="T7" fmla="*/ 62 h 410"/>
                    <a:gd name="T8" fmla="*/ 303 w 361"/>
                    <a:gd name="T9" fmla="*/ 89 h 410"/>
                    <a:gd name="T10" fmla="*/ 308 w 361"/>
                    <a:gd name="T11" fmla="*/ 102 h 410"/>
                    <a:gd name="T12" fmla="*/ 312 w 361"/>
                    <a:gd name="T13" fmla="*/ 123 h 410"/>
                    <a:gd name="T14" fmla="*/ 316 w 361"/>
                    <a:gd name="T15" fmla="*/ 139 h 410"/>
                    <a:gd name="T16" fmla="*/ 319 w 361"/>
                    <a:gd name="T17" fmla="*/ 153 h 410"/>
                    <a:gd name="T18" fmla="*/ 324 w 361"/>
                    <a:gd name="T19" fmla="*/ 171 h 410"/>
                    <a:gd name="T20" fmla="*/ 330 w 361"/>
                    <a:gd name="T21" fmla="*/ 188 h 410"/>
                    <a:gd name="T22" fmla="*/ 332 w 361"/>
                    <a:gd name="T23" fmla="*/ 198 h 410"/>
                    <a:gd name="T24" fmla="*/ 337 w 361"/>
                    <a:gd name="T25" fmla="*/ 212 h 410"/>
                    <a:gd name="T26" fmla="*/ 343 w 361"/>
                    <a:gd name="T27" fmla="*/ 225 h 410"/>
                    <a:gd name="T28" fmla="*/ 346 w 361"/>
                    <a:gd name="T29" fmla="*/ 238 h 410"/>
                    <a:gd name="T30" fmla="*/ 328 w 361"/>
                    <a:gd name="T31" fmla="*/ 261 h 410"/>
                    <a:gd name="T32" fmla="*/ 335 w 361"/>
                    <a:gd name="T33" fmla="*/ 276 h 410"/>
                    <a:gd name="T34" fmla="*/ 335 w 361"/>
                    <a:gd name="T35" fmla="*/ 287 h 410"/>
                    <a:gd name="T36" fmla="*/ 343 w 361"/>
                    <a:gd name="T37" fmla="*/ 296 h 410"/>
                    <a:gd name="T38" fmla="*/ 342 w 361"/>
                    <a:gd name="T39" fmla="*/ 308 h 410"/>
                    <a:gd name="T40" fmla="*/ 348 w 361"/>
                    <a:gd name="T41" fmla="*/ 317 h 410"/>
                    <a:gd name="T42" fmla="*/ 352 w 361"/>
                    <a:gd name="T43" fmla="*/ 330 h 410"/>
                    <a:gd name="T44" fmla="*/ 353 w 361"/>
                    <a:gd name="T45" fmla="*/ 344 h 410"/>
                    <a:gd name="T46" fmla="*/ 358 w 361"/>
                    <a:gd name="T47" fmla="*/ 362 h 410"/>
                    <a:gd name="T48" fmla="*/ 361 w 361"/>
                    <a:gd name="T49" fmla="*/ 380 h 410"/>
                    <a:gd name="T50" fmla="*/ 349 w 361"/>
                    <a:gd name="T51" fmla="*/ 395 h 410"/>
                    <a:gd name="T52" fmla="*/ 302 w 361"/>
                    <a:gd name="T53" fmla="*/ 407 h 410"/>
                    <a:gd name="T54" fmla="*/ 285 w 361"/>
                    <a:gd name="T55" fmla="*/ 395 h 410"/>
                    <a:gd name="T56" fmla="*/ 274 w 361"/>
                    <a:gd name="T57" fmla="*/ 365 h 410"/>
                    <a:gd name="T58" fmla="*/ 273 w 361"/>
                    <a:gd name="T59" fmla="*/ 348 h 410"/>
                    <a:gd name="T60" fmla="*/ 278 w 361"/>
                    <a:gd name="T61" fmla="*/ 325 h 410"/>
                    <a:gd name="T62" fmla="*/ 279 w 361"/>
                    <a:gd name="T63" fmla="*/ 305 h 410"/>
                    <a:gd name="T64" fmla="*/ 270 w 361"/>
                    <a:gd name="T65" fmla="*/ 291 h 410"/>
                    <a:gd name="T66" fmla="*/ 255 w 361"/>
                    <a:gd name="T67" fmla="*/ 279 h 410"/>
                    <a:gd name="T68" fmla="*/ 251 w 361"/>
                    <a:gd name="T69" fmla="*/ 261 h 410"/>
                    <a:gd name="T70" fmla="*/ 247 w 361"/>
                    <a:gd name="T71" fmla="*/ 247 h 410"/>
                    <a:gd name="T72" fmla="*/ 238 w 361"/>
                    <a:gd name="T73" fmla="*/ 239 h 410"/>
                    <a:gd name="T74" fmla="*/ 229 w 361"/>
                    <a:gd name="T75" fmla="*/ 233 h 410"/>
                    <a:gd name="T76" fmla="*/ 231 w 361"/>
                    <a:gd name="T77" fmla="*/ 223 h 410"/>
                    <a:gd name="T78" fmla="*/ 238 w 361"/>
                    <a:gd name="T79" fmla="*/ 217 h 410"/>
                    <a:gd name="T80" fmla="*/ 236 w 361"/>
                    <a:gd name="T81" fmla="*/ 209 h 410"/>
                    <a:gd name="T82" fmla="*/ 226 w 361"/>
                    <a:gd name="T83" fmla="*/ 207 h 410"/>
                    <a:gd name="T84" fmla="*/ 224 w 361"/>
                    <a:gd name="T85" fmla="*/ 196 h 410"/>
                    <a:gd name="T86" fmla="*/ 217 w 361"/>
                    <a:gd name="T87" fmla="*/ 192 h 410"/>
                    <a:gd name="T88" fmla="*/ 205 w 361"/>
                    <a:gd name="T89" fmla="*/ 192 h 410"/>
                    <a:gd name="T90" fmla="*/ 203 w 361"/>
                    <a:gd name="T91" fmla="*/ 182 h 410"/>
                    <a:gd name="T92" fmla="*/ 196 w 361"/>
                    <a:gd name="T93" fmla="*/ 179 h 410"/>
                    <a:gd name="T94" fmla="*/ 191 w 361"/>
                    <a:gd name="T95" fmla="*/ 172 h 410"/>
                    <a:gd name="T96" fmla="*/ 192 w 361"/>
                    <a:gd name="T97" fmla="*/ 165 h 410"/>
                    <a:gd name="T98" fmla="*/ 185 w 361"/>
                    <a:gd name="T99" fmla="*/ 170 h 410"/>
                    <a:gd name="T100" fmla="*/ 186 w 361"/>
                    <a:gd name="T101" fmla="*/ 165 h 410"/>
                    <a:gd name="T102" fmla="*/ 180 w 361"/>
                    <a:gd name="T103" fmla="*/ 157 h 410"/>
                    <a:gd name="T104" fmla="*/ 172 w 361"/>
                    <a:gd name="T105" fmla="*/ 156 h 410"/>
                    <a:gd name="T106" fmla="*/ 168 w 361"/>
                    <a:gd name="T107" fmla="*/ 158 h 410"/>
                    <a:gd name="T108" fmla="*/ 163 w 361"/>
                    <a:gd name="T109" fmla="*/ 163 h 410"/>
                    <a:gd name="T110" fmla="*/ 157 w 361"/>
                    <a:gd name="T111" fmla="*/ 163 h 410"/>
                    <a:gd name="T112" fmla="*/ 152 w 361"/>
                    <a:gd name="T113" fmla="*/ 164 h 410"/>
                    <a:gd name="T114" fmla="*/ 149 w 361"/>
                    <a:gd name="T115" fmla="*/ 162 h 410"/>
                    <a:gd name="T116" fmla="*/ 139 w 361"/>
                    <a:gd name="T117" fmla="*/ 159 h 410"/>
                    <a:gd name="T118" fmla="*/ 131 w 361"/>
                    <a:gd name="T119" fmla="*/ 157 h 410"/>
                    <a:gd name="T120" fmla="*/ 125 w 361"/>
                    <a:gd name="T121" fmla="*/ 146 h 410"/>
                    <a:gd name="T122" fmla="*/ 102 w 361"/>
                    <a:gd name="T123" fmla="*/ 125 h 410"/>
                    <a:gd name="T124" fmla="*/ 96 w 361"/>
                    <a:gd name="T125" fmla="*/ 99 h 410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361"/>
                    <a:gd name="T190" fmla="*/ 0 h 410"/>
                    <a:gd name="T191" fmla="*/ 361 w 361"/>
                    <a:gd name="T192" fmla="*/ 410 h 410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361" h="410">
                      <a:moveTo>
                        <a:pt x="35" y="41"/>
                      </a:moveTo>
                      <a:lnTo>
                        <a:pt x="28" y="35"/>
                      </a:lnTo>
                      <a:lnTo>
                        <a:pt x="12" y="20"/>
                      </a:lnTo>
                      <a:lnTo>
                        <a:pt x="0" y="8"/>
                      </a:lnTo>
                      <a:lnTo>
                        <a:pt x="2" y="8"/>
                      </a:lnTo>
                      <a:lnTo>
                        <a:pt x="10" y="8"/>
                      </a:lnTo>
                      <a:lnTo>
                        <a:pt x="23" y="8"/>
                      </a:lnTo>
                      <a:lnTo>
                        <a:pt x="32" y="8"/>
                      </a:lnTo>
                      <a:lnTo>
                        <a:pt x="51" y="7"/>
                      </a:lnTo>
                      <a:lnTo>
                        <a:pt x="71" y="7"/>
                      </a:lnTo>
                      <a:lnTo>
                        <a:pt x="85" y="6"/>
                      </a:lnTo>
                      <a:lnTo>
                        <a:pt x="98" y="6"/>
                      </a:lnTo>
                      <a:lnTo>
                        <a:pt x="108" y="5"/>
                      </a:lnTo>
                      <a:lnTo>
                        <a:pt x="120" y="5"/>
                      </a:lnTo>
                      <a:lnTo>
                        <a:pt x="135" y="4"/>
                      </a:lnTo>
                      <a:lnTo>
                        <a:pt x="138" y="4"/>
                      </a:lnTo>
                      <a:lnTo>
                        <a:pt x="139" y="4"/>
                      </a:lnTo>
                      <a:lnTo>
                        <a:pt x="140" y="4"/>
                      </a:lnTo>
                      <a:lnTo>
                        <a:pt x="142" y="4"/>
                      </a:lnTo>
                      <a:lnTo>
                        <a:pt x="151" y="4"/>
                      </a:lnTo>
                      <a:lnTo>
                        <a:pt x="160" y="3"/>
                      </a:lnTo>
                      <a:lnTo>
                        <a:pt x="172" y="3"/>
                      </a:lnTo>
                      <a:lnTo>
                        <a:pt x="182" y="2"/>
                      </a:lnTo>
                      <a:lnTo>
                        <a:pt x="193" y="2"/>
                      </a:lnTo>
                      <a:lnTo>
                        <a:pt x="198" y="2"/>
                      </a:lnTo>
                      <a:lnTo>
                        <a:pt x="283" y="0"/>
                      </a:lnTo>
                      <a:lnTo>
                        <a:pt x="284" y="3"/>
                      </a:lnTo>
                      <a:lnTo>
                        <a:pt x="285" y="14"/>
                      </a:lnTo>
                      <a:lnTo>
                        <a:pt x="285" y="15"/>
                      </a:lnTo>
                      <a:lnTo>
                        <a:pt x="286" y="20"/>
                      </a:lnTo>
                      <a:lnTo>
                        <a:pt x="286" y="21"/>
                      </a:lnTo>
                      <a:lnTo>
                        <a:pt x="287" y="22"/>
                      </a:lnTo>
                      <a:lnTo>
                        <a:pt x="287" y="25"/>
                      </a:lnTo>
                      <a:lnTo>
                        <a:pt x="288" y="25"/>
                      </a:lnTo>
                      <a:lnTo>
                        <a:pt x="288" y="28"/>
                      </a:lnTo>
                      <a:lnTo>
                        <a:pt x="289" y="31"/>
                      </a:lnTo>
                      <a:lnTo>
                        <a:pt x="290" y="37"/>
                      </a:lnTo>
                      <a:lnTo>
                        <a:pt x="290" y="39"/>
                      </a:lnTo>
                      <a:lnTo>
                        <a:pt x="291" y="43"/>
                      </a:lnTo>
                      <a:lnTo>
                        <a:pt x="292" y="45"/>
                      </a:lnTo>
                      <a:lnTo>
                        <a:pt x="293" y="50"/>
                      </a:lnTo>
                      <a:lnTo>
                        <a:pt x="295" y="57"/>
                      </a:lnTo>
                      <a:lnTo>
                        <a:pt x="296" y="59"/>
                      </a:lnTo>
                      <a:lnTo>
                        <a:pt x="296" y="60"/>
                      </a:lnTo>
                      <a:lnTo>
                        <a:pt x="296" y="61"/>
                      </a:lnTo>
                      <a:lnTo>
                        <a:pt x="296" y="62"/>
                      </a:lnTo>
                      <a:lnTo>
                        <a:pt x="297" y="64"/>
                      </a:lnTo>
                      <a:lnTo>
                        <a:pt x="297" y="66"/>
                      </a:lnTo>
                      <a:lnTo>
                        <a:pt x="299" y="71"/>
                      </a:lnTo>
                      <a:lnTo>
                        <a:pt x="300" y="73"/>
                      </a:lnTo>
                      <a:lnTo>
                        <a:pt x="300" y="74"/>
                      </a:lnTo>
                      <a:lnTo>
                        <a:pt x="300" y="75"/>
                      </a:lnTo>
                      <a:lnTo>
                        <a:pt x="301" y="78"/>
                      </a:lnTo>
                      <a:lnTo>
                        <a:pt x="302" y="80"/>
                      </a:lnTo>
                      <a:lnTo>
                        <a:pt x="302" y="81"/>
                      </a:lnTo>
                      <a:lnTo>
                        <a:pt x="302" y="82"/>
                      </a:lnTo>
                      <a:lnTo>
                        <a:pt x="302" y="84"/>
                      </a:lnTo>
                      <a:lnTo>
                        <a:pt x="303" y="89"/>
                      </a:lnTo>
                      <a:lnTo>
                        <a:pt x="304" y="90"/>
                      </a:lnTo>
                      <a:lnTo>
                        <a:pt x="304" y="91"/>
                      </a:lnTo>
                      <a:lnTo>
                        <a:pt x="305" y="94"/>
                      </a:lnTo>
                      <a:lnTo>
                        <a:pt x="305" y="95"/>
                      </a:lnTo>
                      <a:lnTo>
                        <a:pt x="305" y="96"/>
                      </a:lnTo>
                      <a:lnTo>
                        <a:pt x="306" y="97"/>
                      </a:lnTo>
                      <a:lnTo>
                        <a:pt x="306" y="98"/>
                      </a:lnTo>
                      <a:lnTo>
                        <a:pt x="307" y="99"/>
                      </a:lnTo>
                      <a:lnTo>
                        <a:pt x="307" y="100"/>
                      </a:lnTo>
                      <a:lnTo>
                        <a:pt x="307" y="101"/>
                      </a:lnTo>
                      <a:lnTo>
                        <a:pt x="308" y="102"/>
                      </a:lnTo>
                      <a:lnTo>
                        <a:pt x="308" y="103"/>
                      </a:lnTo>
                      <a:lnTo>
                        <a:pt x="308" y="105"/>
                      </a:lnTo>
                      <a:lnTo>
                        <a:pt x="308" y="106"/>
                      </a:lnTo>
                      <a:lnTo>
                        <a:pt x="308" y="107"/>
                      </a:lnTo>
                      <a:lnTo>
                        <a:pt x="308" y="108"/>
                      </a:lnTo>
                      <a:lnTo>
                        <a:pt x="309" y="109"/>
                      </a:lnTo>
                      <a:lnTo>
                        <a:pt x="309" y="110"/>
                      </a:lnTo>
                      <a:lnTo>
                        <a:pt x="309" y="112"/>
                      </a:lnTo>
                      <a:lnTo>
                        <a:pt x="312" y="120"/>
                      </a:lnTo>
                      <a:lnTo>
                        <a:pt x="312" y="121"/>
                      </a:lnTo>
                      <a:lnTo>
                        <a:pt x="312" y="123"/>
                      </a:lnTo>
                      <a:lnTo>
                        <a:pt x="313" y="124"/>
                      </a:lnTo>
                      <a:lnTo>
                        <a:pt x="313" y="127"/>
                      </a:lnTo>
                      <a:lnTo>
                        <a:pt x="314" y="128"/>
                      </a:lnTo>
                      <a:lnTo>
                        <a:pt x="314" y="130"/>
                      </a:lnTo>
                      <a:lnTo>
                        <a:pt x="314" y="131"/>
                      </a:lnTo>
                      <a:lnTo>
                        <a:pt x="314" y="133"/>
                      </a:lnTo>
                      <a:lnTo>
                        <a:pt x="315" y="135"/>
                      </a:lnTo>
                      <a:lnTo>
                        <a:pt x="315" y="136"/>
                      </a:lnTo>
                      <a:lnTo>
                        <a:pt x="315" y="137"/>
                      </a:lnTo>
                      <a:lnTo>
                        <a:pt x="315" y="138"/>
                      </a:lnTo>
                      <a:lnTo>
                        <a:pt x="316" y="139"/>
                      </a:lnTo>
                      <a:lnTo>
                        <a:pt x="316" y="141"/>
                      </a:lnTo>
                      <a:lnTo>
                        <a:pt x="316" y="142"/>
                      </a:lnTo>
                      <a:lnTo>
                        <a:pt x="317" y="142"/>
                      </a:lnTo>
                      <a:lnTo>
                        <a:pt x="317" y="143"/>
                      </a:lnTo>
                      <a:lnTo>
                        <a:pt x="317" y="144"/>
                      </a:lnTo>
                      <a:lnTo>
                        <a:pt x="318" y="146"/>
                      </a:lnTo>
                      <a:lnTo>
                        <a:pt x="318" y="147"/>
                      </a:lnTo>
                      <a:lnTo>
                        <a:pt x="319" y="148"/>
                      </a:lnTo>
                      <a:lnTo>
                        <a:pt x="319" y="150"/>
                      </a:lnTo>
                      <a:lnTo>
                        <a:pt x="319" y="151"/>
                      </a:lnTo>
                      <a:lnTo>
                        <a:pt x="319" y="153"/>
                      </a:lnTo>
                      <a:lnTo>
                        <a:pt x="320" y="156"/>
                      </a:lnTo>
                      <a:lnTo>
                        <a:pt x="320" y="158"/>
                      </a:lnTo>
                      <a:lnTo>
                        <a:pt x="321" y="159"/>
                      </a:lnTo>
                      <a:lnTo>
                        <a:pt x="321" y="160"/>
                      </a:lnTo>
                      <a:lnTo>
                        <a:pt x="321" y="162"/>
                      </a:lnTo>
                      <a:lnTo>
                        <a:pt x="322" y="162"/>
                      </a:lnTo>
                      <a:lnTo>
                        <a:pt x="322" y="163"/>
                      </a:lnTo>
                      <a:lnTo>
                        <a:pt x="322" y="164"/>
                      </a:lnTo>
                      <a:lnTo>
                        <a:pt x="323" y="166"/>
                      </a:lnTo>
                      <a:lnTo>
                        <a:pt x="324" y="168"/>
                      </a:lnTo>
                      <a:lnTo>
                        <a:pt x="324" y="170"/>
                      </a:lnTo>
                      <a:lnTo>
                        <a:pt x="324" y="171"/>
                      </a:lnTo>
                      <a:lnTo>
                        <a:pt x="325" y="171"/>
                      </a:lnTo>
                      <a:lnTo>
                        <a:pt x="325" y="172"/>
                      </a:lnTo>
                      <a:lnTo>
                        <a:pt x="325" y="174"/>
                      </a:lnTo>
                      <a:lnTo>
                        <a:pt x="325" y="175"/>
                      </a:lnTo>
                      <a:lnTo>
                        <a:pt x="326" y="177"/>
                      </a:lnTo>
                      <a:lnTo>
                        <a:pt x="326" y="178"/>
                      </a:lnTo>
                      <a:lnTo>
                        <a:pt x="328" y="182"/>
                      </a:lnTo>
                      <a:lnTo>
                        <a:pt x="328" y="183"/>
                      </a:lnTo>
                      <a:lnTo>
                        <a:pt x="329" y="184"/>
                      </a:lnTo>
                      <a:lnTo>
                        <a:pt x="329" y="186"/>
                      </a:lnTo>
                      <a:lnTo>
                        <a:pt x="330" y="188"/>
                      </a:lnTo>
                      <a:lnTo>
                        <a:pt x="331" y="188"/>
                      </a:lnTo>
                      <a:lnTo>
                        <a:pt x="331" y="189"/>
                      </a:lnTo>
                      <a:lnTo>
                        <a:pt x="331" y="191"/>
                      </a:lnTo>
                      <a:lnTo>
                        <a:pt x="331" y="192"/>
                      </a:lnTo>
                      <a:lnTo>
                        <a:pt x="331" y="193"/>
                      </a:lnTo>
                      <a:lnTo>
                        <a:pt x="331" y="194"/>
                      </a:lnTo>
                      <a:lnTo>
                        <a:pt x="332" y="194"/>
                      </a:lnTo>
                      <a:lnTo>
                        <a:pt x="332" y="195"/>
                      </a:lnTo>
                      <a:lnTo>
                        <a:pt x="332" y="196"/>
                      </a:lnTo>
                      <a:lnTo>
                        <a:pt x="332" y="197"/>
                      </a:lnTo>
                      <a:lnTo>
                        <a:pt x="332" y="198"/>
                      </a:lnTo>
                      <a:lnTo>
                        <a:pt x="333" y="198"/>
                      </a:lnTo>
                      <a:lnTo>
                        <a:pt x="333" y="199"/>
                      </a:lnTo>
                      <a:lnTo>
                        <a:pt x="333" y="200"/>
                      </a:lnTo>
                      <a:lnTo>
                        <a:pt x="334" y="200"/>
                      </a:lnTo>
                      <a:lnTo>
                        <a:pt x="334" y="202"/>
                      </a:lnTo>
                      <a:lnTo>
                        <a:pt x="335" y="204"/>
                      </a:lnTo>
                      <a:lnTo>
                        <a:pt x="335" y="205"/>
                      </a:lnTo>
                      <a:lnTo>
                        <a:pt x="335" y="206"/>
                      </a:lnTo>
                      <a:lnTo>
                        <a:pt x="336" y="206"/>
                      </a:lnTo>
                      <a:lnTo>
                        <a:pt x="336" y="207"/>
                      </a:lnTo>
                      <a:lnTo>
                        <a:pt x="337" y="212"/>
                      </a:lnTo>
                      <a:lnTo>
                        <a:pt x="338" y="213"/>
                      </a:lnTo>
                      <a:lnTo>
                        <a:pt x="338" y="216"/>
                      </a:lnTo>
                      <a:lnTo>
                        <a:pt x="339" y="217"/>
                      </a:lnTo>
                      <a:lnTo>
                        <a:pt x="340" y="218"/>
                      </a:lnTo>
                      <a:lnTo>
                        <a:pt x="340" y="219"/>
                      </a:lnTo>
                      <a:lnTo>
                        <a:pt x="340" y="220"/>
                      </a:lnTo>
                      <a:lnTo>
                        <a:pt x="341" y="220"/>
                      </a:lnTo>
                      <a:lnTo>
                        <a:pt x="341" y="221"/>
                      </a:lnTo>
                      <a:lnTo>
                        <a:pt x="341" y="222"/>
                      </a:lnTo>
                      <a:lnTo>
                        <a:pt x="342" y="223"/>
                      </a:lnTo>
                      <a:lnTo>
                        <a:pt x="343" y="225"/>
                      </a:lnTo>
                      <a:lnTo>
                        <a:pt x="343" y="226"/>
                      </a:lnTo>
                      <a:lnTo>
                        <a:pt x="343" y="227"/>
                      </a:lnTo>
                      <a:lnTo>
                        <a:pt x="343" y="228"/>
                      </a:lnTo>
                      <a:lnTo>
                        <a:pt x="343" y="229"/>
                      </a:lnTo>
                      <a:lnTo>
                        <a:pt x="344" y="231"/>
                      </a:lnTo>
                      <a:lnTo>
                        <a:pt x="344" y="232"/>
                      </a:lnTo>
                      <a:lnTo>
                        <a:pt x="344" y="233"/>
                      </a:lnTo>
                      <a:lnTo>
                        <a:pt x="345" y="234"/>
                      </a:lnTo>
                      <a:lnTo>
                        <a:pt x="345" y="235"/>
                      </a:lnTo>
                      <a:lnTo>
                        <a:pt x="346" y="237"/>
                      </a:lnTo>
                      <a:lnTo>
                        <a:pt x="346" y="238"/>
                      </a:lnTo>
                      <a:lnTo>
                        <a:pt x="347" y="238"/>
                      </a:lnTo>
                      <a:lnTo>
                        <a:pt x="347" y="239"/>
                      </a:lnTo>
                      <a:lnTo>
                        <a:pt x="348" y="240"/>
                      </a:lnTo>
                      <a:lnTo>
                        <a:pt x="348" y="241"/>
                      </a:lnTo>
                      <a:lnTo>
                        <a:pt x="348" y="242"/>
                      </a:lnTo>
                      <a:lnTo>
                        <a:pt x="348" y="244"/>
                      </a:lnTo>
                      <a:lnTo>
                        <a:pt x="349" y="245"/>
                      </a:lnTo>
                      <a:lnTo>
                        <a:pt x="349" y="246"/>
                      </a:lnTo>
                      <a:lnTo>
                        <a:pt x="351" y="249"/>
                      </a:lnTo>
                      <a:lnTo>
                        <a:pt x="325" y="257"/>
                      </a:lnTo>
                      <a:lnTo>
                        <a:pt x="326" y="258"/>
                      </a:lnTo>
                      <a:lnTo>
                        <a:pt x="328" y="261"/>
                      </a:lnTo>
                      <a:lnTo>
                        <a:pt x="330" y="263"/>
                      </a:lnTo>
                      <a:lnTo>
                        <a:pt x="331" y="264"/>
                      </a:lnTo>
                      <a:lnTo>
                        <a:pt x="331" y="267"/>
                      </a:lnTo>
                      <a:lnTo>
                        <a:pt x="332" y="267"/>
                      </a:lnTo>
                      <a:lnTo>
                        <a:pt x="333" y="269"/>
                      </a:lnTo>
                      <a:lnTo>
                        <a:pt x="334" y="270"/>
                      </a:lnTo>
                      <a:lnTo>
                        <a:pt x="334" y="271"/>
                      </a:lnTo>
                      <a:lnTo>
                        <a:pt x="335" y="273"/>
                      </a:lnTo>
                      <a:lnTo>
                        <a:pt x="335" y="274"/>
                      </a:lnTo>
                      <a:lnTo>
                        <a:pt x="336" y="275"/>
                      </a:lnTo>
                      <a:lnTo>
                        <a:pt x="336" y="276"/>
                      </a:lnTo>
                      <a:lnTo>
                        <a:pt x="335" y="276"/>
                      </a:lnTo>
                      <a:lnTo>
                        <a:pt x="335" y="278"/>
                      </a:lnTo>
                      <a:lnTo>
                        <a:pt x="334" y="279"/>
                      </a:lnTo>
                      <a:lnTo>
                        <a:pt x="334" y="280"/>
                      </a:lnTo>
                      <a:lnTo>
                        <a:pt x="334" y="281"/>
                      </a:lnTo>
                      <a:lnTo>
                        <a:pt x="333" y="281"/>
                      </a:lnTo>
                      <a:lnTo>
                        <a:pt x="333" y="282"/>
                      </a:lnTo>
                      <a:lnTo>
                        <a:pt x="333" y="283"/>
                      </a:lnTo>
                      <a:lnTo>
                        <a:pt x="334" y="284"/>
                      </a:lnTo>
                      <a:lnTo>
                        <a:pt x="334" y="285"/>
                      </a:lnTo>
                      <a:lnTo>
                        <a:pt x="334" y="286"/>
                      </a:lnTo>
                      <a:lnTo>
                        <a:pt x="335" y="287"/>
                      </a:lnTo>
                      <a:lnTo>
                        <a:pt x="336" y="288"/>
                      </a:lnTo>
                      <a:lnTo>
                        <a:pt x="337" y="289"/>
                      </a:lnTo>
                      <a:lnTo>
                        <a:pt x="337" y="290"/>
                      </a:lnTo>
                      <a:lnTo>
                        <a:pt x="337" y="291"/>
                      </a:lnTo>
                      <a:lnTo>
                        <a:pt x="338" y="292"/>
                      </a:lnTo>
                      <a:lnTo>
                        <a:pt x="339" y="293"/>
                      </a:lnTo>
                      <a:lnTo>
                        <a:pt x="340" y="293"/>
                      </a:lnTo>
                      <a:lnTo>
                        <a:pt x="341" y="294"/>
                      </a:lnTo>
                      <a:lnTo>
                        <a:pt x="342" y="295"/>
                      </a:lnTo>
                      <a:lnTo>
                        <a:pt x="342" y="296"/>
                      </a:lnTo>
                      <a:lnTo>
                        <a:pt x="343" y="296"/>
                      </a:lnTo>
                      <a:lnTo>
                        <a:pt x="343" y="297"/>
                      </a:lnTo>
                      <a:lnTo>
                        <a:pt x="343" y="298"/>
                      </a:lnTo>
                      <a:lnTo>
                        <a:pt x="343" y="299"/>
                      </a:lnTo>
                      <a:lnTo>
                        <a:pt x="343" y="300"/>
                      </a:lnTo>
                      <a:lnTo>
                        <a:pt x="342" y="302"/>
                      </a:lnTo>
                      <a:lnTo>
                        <a:pt x="342" y="303"/>
                      </a:lnTo>
                      <a:lnTo>
                        <a:pt x="342" y="304"/>
                      </a:lnTo>
                      <a:lnTo>
                        <a:pt x="342" y="305"/>
                      </a:lnTo>
                      <a:lnTo>
                        <a:pt x="342" y="306"/>
                      </a:lnTo>
                      <a:lnTo>
                        <a:pt x="342" y="307"/>
                      </a:lnTo>
                      <a:lnTo>
                        <a:pt x="342" y="308"/>
                      </a:lnTo>
                      <a:lnTo>
                        <a:pt x="343" y="310"/>
                      </a:lnTo>
                      <a:lnTo>
                        <a:pt x="343" y="311"/>
                      </a:lnTo>
                      <a:lnTo>
                        <a:pt x="343" y="312"/>
                      </a:lnTo>
                      <a:lnTo>
                        <a:pt x="343" y="313"/>
                      </a:lnTo>
                      <a:lnTo>
                        <a:pt x="344" y="314"/>
                      </a:lnTo>
                      <a:lnTo>
                        <a:pt x="345" y="315"/>
                      </a:lnTo>
                      <a:lnTo>
                        <a:pt x="346" y="316"/>
                      </a:lnTo>
                      <a:lnTo>
                        <a:pt x="347" y="316"/>
                      </a:lnTo>
                      <a:lnTo>
                        <a:pt x="348" y="316"/>
                      </a:lnTo>
                      <a:lnTo>
                        <a:pt x="348" y="317"/>
                      </a:lnTo>
                      <a:lnTo>
                        <a:pt x="348" y="319"/>
                      </a:lnTo>
                      <a:lnTo>
                        <a:pt x="349" y="319"/>
                      </a:lnTo>
                      <a:lnTo>
                        <a:pt x="349" y="320"/>
                      </a:lnTo>
                      <a:lnTo>
                        <a:pt x="350" y="321"/>
                      </a:lnTo>
                      <a:lnTo>
                        <a:pt x="350" y="322"/>
                      </a:lnTo>
                      <a:lnTo>
                        <a:pt x="351" y="323"/>
                      </a:lnTo>
                      <a:lnTo>
                        <a:pt x="351" y="325"/>
                      </a:lnTo>
                      <a:lnTo>
                        <a:pt x="352" y="327"/>
                      </a:lnTo>
                      <a:lnTo>
                        <a:pt x="352" y="328"/>
                      </a:lnTo>
                      <a:lnTo>
                        <a:pt x="352" y="329"/>
                      </a:lnTo>
                      <a:lnTo>
                        <a:pt x="352" y="330"/>
                      </a:lnTo>
                      <a:lnTo>
                        <a:pt x="352" y="332"/>
                      </a:lnTo>
                      <a:lnTo>
                        <a:pt x="352" y="334"/>
                      </a:lnTo>
                      <a:lnTo>
                        <a:pt x="353" y="336"/>
                      </a:lnTo>
                      <a:lnTo>
                        <a:pt x="353" y="337"/>
                      </a:lnTo>
                      <a:lnTo>
                        <a:pt x="354" y="339"/>
                      </a:lnTo>
                      <a:lnTo>
                        <a:pt x="354" y="340"/>
                      </a:lnTo>
                      <a:lnTo>
                        <a:pt x="354" y="341"/>
                      </a:lnTo>
                      <a:lnTo>
                        <a:pt x="354" y="342"/>
                      </a:lnTo>
                      <a:lnTo>
                        <a:pt x="354" y="343"/>
                      </a:lnTo>
                      <a:lnTo>
                        <a:pt x="353" y="344"/>
                      </a:lnTo>
                      <a:lnTo>
                        <a:pt x="353" y="345"/>
                      </a:lnTo>
                      <a:lnTo>
                        <a:pt x="353" y="347"/>
                      </a:lnTo>
                      <a:lnTo>
                        <a:pt x="353" y="348"/>
                      </a:lnTo>
                      <a:lnTo>
                        <a:pt x="353" y="349"/>
                      </a:lnTo>
                      <a:lnTo>
                        <a:pt x="354" y="350"/>
                      </a:lnTo>
                      <a:lnTo>
                        <a:pt x="354" y="351"/>
                      </a:lnTo>
                      <a:lnTo>
                        <a:pt x="354" y="352"/>
                      </a:lnTo>
                      <a:lnTo>
                        <a:pt x="355" y="354"/>
                      </a:lnTo>
                      <a:lnTo>
                        <a:pt x="356" y="356"/>
                      </a:lnTo>
                      <a:lnTo>
                        <a:pt x="357" y="358"/>
                      </a:lnTo>
                      <a:lnTo>
                        <a:pt x="358" y="362"/>
                      </a:lnTo>
                      <a:lnTo>
                        <a:pt x="359" y="363"/>
                      </a:lnTo>
                      <a:lnTo>
                        <a:pt x="360" y="365"/>
                      </a:lnTo>
                      <a:lnTo>
                        <a:pt x="360" y="367"/>
                      </a:lnTo>
                      <a:lnTo>
                        <a:pt x="360" y="368"/>
                      </a:lnTo>
                      <a:lnTo>
                        <a:pt x="360" y="370"/>
                      </a:lnTo>
                      <a:lnTo>
                        <a:pt x="361" y="372"/>
                      </a:lnTo>
                      <a:lnTo>
                        <a:pt x="361" y="374"/>
                      </a:lnTo>
                      <a:lnTo>
                        <a:pt x="361" y="375"/>
                      </a:lnTo>
                      <a:lnTo>
                        <a:pt x="361" y="377"/>
                      </a:lnTo>
                      <a:lnTo>
                        <a:pt x="361" y="378"/>
                      </a:lnTo>
                      <a:lnTo>
                        <a:pt x="361" y="380"/>
                      </a:lnTo>
                      <a:lnTo>
                        <a:pt x="361" y="381"/>
                      </a:lnTo>
                      <a:lnTo>
                        <a:pt x="360" y="383"/>
                      </a:lnTo>
                      <a:lnTo>
                        <a:pt x="360" y="385"/>
                      </a:lnTo>
                      <a:lnTo>
                        <a:pt x="360" y="386"/>
                      </a:lnTo>
                      <a:lnTo>
                        <a:pt x="360" y="387"/>
                      </a:lnTo>
                      <a:lnTo>
                        <a:pt x="359" y="388"/>
                      </a:lnTo>
                      <a:lnTo>
                        <a:pt x="358" y="389"/>
                      </a:lnTo>
                      <a:lnTo>
                        <a:pt x="356" y="391"/>
                      </a:lnTo>
                      <a:lnTo>
                        <a:pt x="354" y="392"/>
                      </a:lnTo>
                      <a:lnTo>
                        <a:pt x="353" y="393"/>
                      </a:lnTo>
                      <a:lnTo>
                        <a:pt x="351" y="394"/>
                      </a:lnTo>
                      <a:lnTo>
                        <a:pt x="349" y="395"/>
                      </a:lnTo>
                      <a:lnTo>
                        <a:pt x="344" y="398"/>
                      </a:lnTo>
                      <a:lnTo>
                        <a:pt x="339" y="400"/>
                      </a:lnTo>
                      <a:lnTo>
                        <a:pt x="331" y="403"/>
                      </a:lnTo>
                      <a:lnTo>
                        <a:pt x="325" y="405"/>
                      </a:lnTo>
                      <a:lnTo>
                        <a:pt x="320" y="408"/>
                      </a:lnTo>
                      <a:lnTo>
                        <a:pt x="315" y="409"/>
                      </a:lnTo>
                      <a:lnTo>
                        <a:pt x="314" y="410"/>
                      </a:lnTo>
                      <a:lnTo>
                        <a:pt x="312" y="410"/>
                      </a:lnTo>
                      <a:lnTo>
                        <a:pt x="309" y="409"/>
                      </a:lnTo>
                      <a:lnTo>
                        <a:pt x="308" y="409"/>
                      </a:lnTo>
                      <a:lnTo>
                        <a:pt x="304" y="408"/>
                      </a:lnTo>
                      <a:lnTo>
                        <a:pt x="302" y="407"/>
                      </a:lnTo>
                      <a:lnTo>
                        <a:pt x="300" y="406"/>
                      </a:lnTo>
                      <a:lnTo>
                        <a:pt x="298" y="405"/>
                      </a:lnTo>
                      <a:lnTo>
                        <a:pt x="296" y="404"/>
                      </a:lnTo>
                      <a:lnTo>
                        <a:pt x="295" y="403"/>
                      </a:lnTo>
                      <a:lnTo>
                        <a:pt x="293" y="403"/>
                      </a:lnTo>
                      <a:lnTo>
                        <a:pt x="292" y="402"/>
                      </a:lnTo>
                      <a:lnTo>
                        <a:pt x="291" y="402"/>
                      </a:lnTo>
                      <a:lnTo>
                        <a:pt x="290" y="401"/>
                      </a:lnTo>
                      <a:lnTo>
                        <a:pt x="290" y="400"/>
                      </a:lnTo>
                      <a:lnTo>
                        <a:pt x="288" y="398"/>
                      </a:lnTo>
                      <a:lnTo>
                        <a:pt x="287" y="397"/>
                      </a:lnTo>
                      <a:lnTo>
                        <a:pt x="285" y="395"/>
                      </a:lnTo>
                      <a:lnTo>
                        <a:pt x="285" y="394"/>
                      </a:lnTo>
                      <a:lnTo>
                        <a:pt x="284" y="392"/>
                      </a:lnTo>
                      <a:lnTo>
                        <a:pt x="282" y="390"/>
                      </a:lnTo>
                      <a:lnTo>
                        <a:pt x="281" y="387"/>
                      </a:lnTo>
                      <a:lnTo>
                        <a:pt x="280" y="386"/>
                      </a:lnTo>
                      <a:lnTo>
                        <a:pt x="279" y="383"/>
                      </a:lnTo>
                      <a:lnTo>
                        <a:pt x="279" y="381"/>
                      </a:lnTo>
                      <a:lnTo>
                        <a:pt x="278" y="378"/>
                      </a:lnTo>
                      <a:lnTo>
                        <a:pt x="276" y="374"/>
                      </a:lnTo>
                      <a:lnTo>
                        <a:pt x="275" y="371"/>
                      </a:lnTo>
                      <a:lnTo>
                        <a:pt x="274" y="369"/>
                      </a:lnTo>
                      <a:lnTo>
                        <a:pt x="274" y="365"/>
                      </a:lnTo>
                      <a:lnTo>
                        <a:pt x="273" y="363"/>
                      </a:lnTo>
                      <a:lnTo>
                        <a:pt x="273" y="361"/>
                      </a:lnTo>
                      <a:lnTo>
                        <a:pt x="273" y="359"/>
                      </a:lnTo>
                      <a:lnTo>
                        <a:pt x="273" y="358"/>
                      </a:lnTo>
                      <a:lnTo>
                        <a:pt x="273" y="357"/>
                      </a:lnTo>
                      <a:lnTo>
                        <a:pt x="273" y="355"/>
                      </a:lnTo>
                      <a:lnTo>
                        <a:pt x="273" y="352"/>
                      </a:lnTo>
                      <a:lnTo>
                        <a:pt x="273" y="351"/>
                      </a:lnTo>
                      <a:lnTo>
                        <a:pt x="273" y="350"/>
                      </a:lnTo>
                      <a:lnTo>
                        <a:pt x="273" y="348"/>
                      </a:lnTo>
                      <a:lnTo>
                        <a:pt x="273" y="346"/>
                      </a:lnTo>
                      <a:lnTo>
                        <a:pt x="273" y="345"/>
                      </a:lnTo>
                      <a:lnTo>
                        <a:pt x="273" y="343"/>
                      </a:lnTo>
                      <a:lnTo>
                        <a:pt x="273" y="340"/>
                      </a:lnTo>
                      <a:lnTo>
                        <a:pt x="274" y="338"/>
                      </a:lnTo>
                      <a:lnTo>
                        <a:pt x="274" y="336"/>
                      </a:lnTo>
                      <a:lnTo>
                        <a:pt x="275" y="335"/>
                      </a:lnTo>
                      <a:lnTo>
                        <a:pt x="275" y="334"/>
                      </a:lnTo>
                      <a:lnTo>
                        <a:pt x="276" y="332"/>
                      </a:lnTo>
                      <a:lnTo>
                        <a:pt x="276" y="330"/>
                      </a:lnTo>
                      <a:lnTo>
                        <a:pt x="277" y="328"/>
                      </a:lnTo>
                      <a:lnTo>
                        <a:pt x="278" y="325"/>
                      </a:lnTo>
                      <a:lnTo>
                        <a:pt x="279" y="322"/>
                      </a:lnTo>
                      <a:lnTo>
                        <a:pt x="279" y="320"/>
                      </a:lnTo>
                      <a:lnTo>
                        <a:pt x="279" y="318"/>
                      </a:lnTo>
                      <a:lnTo>
                        <a:pt x="280" y="316"/>
                      </a:lnTo>
                      <a:lnTo>
                        <a:pt x="280" y="314"/>
                      </a:lnTo>
                      <a:lnTo>
                        <a:pt x="280" y="312"/>
                      </a:lnTo>
                      <a:lnTo>
                        <a:pt x="280" y="310"/>
                      </a:lnTo>
                      <a:lnTo>
                        <a:pt x="279" y="309"/>
                      </a:lnTo>
                      <a:lnTo>
                        <a:pt x="279" y="306"/>
                      </a:lnTo>
                      <a:lnTo>
                        <a:pt x="279" y="305"/>
                      </a:lnTo>
                      <a:lnTo>
                        <a:pt x="279" y="303"/>
                      </a:lnTo>
                      <a:lnTo>
                        <a:pt x="279" y="302"/>
                      </a:lnTo>
                      <a:lnTo>
                        <a:pt x="278" y="300"/>
                      </a:lnTo>
                      <a:lnTo>
                        <a:pt x="277" y="299"/>
                      </a:lnTo>
                      <a:lnTo>
                        <a:pt x="276" y="298"/>
                      </a:lnTo>
                      <a:lnTo>
                        <a:pt x="275" y="296"/>
                      </a:lnTo>
                      <a:lnTo>
                        <a:pt x="274" y="295"/>
                      </a:lnTo>
                      <a:lnTo>
                        <a:pt x="273" y="293"/>
                      </a:lnTo>
                      <a:lnTo>
                        <a:pt x="272" y="293"/>
                      </a:lnTo>
                      <a:lnTo>
                        <a:pt x="271" y="292"/>
                      </a:lnTo>
                      <a:lnTo>
                        <a:pt x="270" y="291"/>
                      </a:lnTo>
                      <a:lnTo>
                        <a:pt x="270" y="290"/>
                      </a:lnTo>
                      <a:lnTo>
                        <a:pt x="268" y="289"/>
                      </a:lnTo>
                      <a:lnTo>
                        <a:pt x="267" y="288"/>
                      </a:lnTo>
                      <a:lnTo>
                        <a:pt x="266" y="287"/>
                      </a:lnTo>
                      <a:lnTo>
                        <a:pt x="263" y="286"/>
                      </a:lnTo>
                      <a:lnTo>
                        <a:pt x="262" y="285"/>
                      </a:lnTo>
                      <a:lnTo>
                        <a:pt x="261" y="284"/>
                      </a:lnTo>
                      <a:lnTo>
                        <a:pt x="259" y="283"/>
                      </a:lnTo>
                      <a:lnTo>
                        <a:pt x="257" y="282"/>
                      </a:lnTo>
                      <a:lnTo>
                        <a:pt x="256" y="281"/>
                      </a:lnTo>
                      <a:lnTo>
                        <a:pt x="256" y="280"/>
                      </a:lnTo>
                      <a:lnTo>
                        <a:pt x="255" y="279"/>
                      </a:lnTo>
                      <a:lnTo>
                        <a:pt x="254" y="277"/>
                      </a:lnTo>
                      <a:lnTo>
                        <a:pt x="253" y="276"/>
                      </a:lnTo>
                      <a:lnTo>
                        <a:pt x="252" y="274"/>
                      </a:lnTo>
                      <a:lnTo>
                        <a:pt x="252" y="273"/>
                      </a:lnTo>
                      <a:lnTo>
                        <a:pt x="251" y="272"/>
                      </a:lnTo>
                      <a:lnTo>
                        <a:pt x="251" y="270"/>
                      </a:lnTo>
                      <a:lnTo>
                        <a:pt x="251" y="269"/>
                      </a:lnTo>
                      <a:lnTo>
                        <a:pt x="251" y="267"/>
                      </a:lnTo>
                      <a:lnTo>
                        <a:pt x="251" y="265"/>
                      </a:lnTo>
                      <a:lnTo>
                        <a:pt x="251" y="264"/>
                      </a:lnTo>
                      <a:lnTo>
                        <a:pt x="251" y="263"/>
                      </a:lnTo>
                      <a:lnTo>
                        <a:pt x="251" y="261"/>
                      </a:lnTo>
                      <a:lnTo>
                        <a:pt x="251" y="260"/>
                      </a:lnTo>
                      <a:lnTo>
                        <a:pt x="250" y="258"/>
                      </a:lnTo>
                      <a:lnTo>
                        <a:pt x="250" y="256"/>
                      </a:lnTo>
                      <a:lnTo>
                        <a:pt x="250" y="254"/>
                      </a:lnTo>
                      <a:lnTo>
                        <a:pt x="250" y="253"/>
                      </a:lnTo>
                      <a:lnTo>
                        <a:pt x="250" y="252"/>
                      </a:lnTo>
                      <a:lnTo>
                        <a:pt x="249" y="250"/>
                      </a:lnTo>
                      <a:lnTo>
                        <a:pt x="249" y="249"/>
                      </a:lnTo>
                      <a:lnTo>
                        <a:pt x="248" y="248"/>
                      </a:lnTo>
                      <a:lnTo>
                        <a:pt x="248" y="247"/>
                      </a:lnTo>
                      <a:lnTo>
                        <a:pt x="247" y="247"/>
                      </a:lnTo>
                      <a:lnTo>
                        <a:pt x="247" y="246"/>
                      </a:lnTo>
                      <a:lnTo>
                        <a:pt x="246" y="246"/>
                      </a:lnTo>
                      <a:lnTo>
                        <a:pt x="245" y="246"/>
                      </a:lnTo>
                      <a:lnTo>
                        <a:pt x="244" y="246"/>
                      </a:lnTo>
                      <a:lnTo>
                        <a:pt x="244" y="245"/>
                      </a:lnTo>
                      <a:lnTo>
                        <a:pt x="243" y="244"/>
                      </a:lnTo>
                      <a:lnTo>
                        <a:pt x="242" y="243"/>
                      </a:lnTo>
                      <a:lnTo>
                        <a:pt x="241" y="242"/>
                      </a:lnTo>
                      <a:lnTo>
                        <a:pt x="241" y="241"/>
                      </a:lnTo>
                      <a:lnTo>
                        <a:pt x="240" y="241"/>
                      </a:lnTo>
                      <a:lnTo>
                        <a:pt x="239" y="240"/>
                      </a:lnTo>
                      <a:lnTo>
                        <a:pt x="238" y="239"/>
                      </a:lnTo>
                      <a:lnTo>
                        <a:pt x="238" y="238"/>
                      </a:lnTo>
                      <a:lnTo>
                        <a:pt x="237" y="237"/>
                      </a:lnTo>
                      <a:lnTo>
                        <a:pt x="236" y="236"/>
                      </a:lnTo>
                      <a:lnTo>
                        <a:pt x="235" y="235"/>
                      </a:lnTo>
                      <a:lnTo>
                        <a:pt x="234" y="235"/>
                      </a:lnTo>
                      <a:lnTo>
                        <a:pt x="233" y="235"/>
                      </a:lnTo>
                      <a:lnTo>
                        <a:pt x="232" y="235"/>
                      </a:lnTo>
                      <a:lnTo>
                        <a:pt x="231" y="234"/>
                      </a:lnTo>
                      <a:lnTo>
                        <a:pt x="230" y="234"/>
                      </a:lnTo>
                      <a:lnTo>
                        <a:pt x="230" y="233"/>
                      </a:lnTo>
                      <a:lnTo>
                        <a:pt x="229" y="233"/>
                      </a:lnTo>
                      <a:lnTo>
                        <a:pt x="229" y="232"/>
                      </a:lnTo>
                      <a:lnTo>
                        <a:pt x="229" y="231"/>
                      </a:lnTo>
                      <a:lnTo>
                        <a:pt x="228" y="230"/>
                      </a:lnTo>
                      <a:lnTo>
                        <a:pt x="228" y="229"/>
                      </a:lnTo>
                      <a:lnTo>
                        <a:pt x="228" y="228"/>
                      </a:lnTo>
                      <a:lnTo>
                        <a:pt x="228" y="227"/>
                      </a:lnTo>
                      <a:lnTo>
                        <a:pt x="229" y="226"/>
                      </a:lnTo>
                      <a:lnTo>
                        <a:pt x="229" y="225"/>
                      </a:lnTo>
                      <a:lnTo>
                        <a:pt x="230" y="224"/>
                      </a:lnTo>
                      <a:lnTo>
                        <a:pt x="231" y="224"/>
                      </a:lnTo>
                      <a:lnTo>
                        <a:pt x="231" y="223"/>
                      </a:lnTo>
                      <a:lnTo>
                        <a:pt x="232" y="223"/>
                      </a:lnTo>
                      <a:lnTo>
                        <a:pt x="233" y="223"/>
                      </a:lnTo>
                      <a:lnTo>
                        <a:pt x="234" y="223"/>
                      </a:lnTo>
                      <a:lnTo>
                        <a:pt x="236" y="222"/>
                      </a:lnTo>
                      <a:lnTo>
                        <a:pt x="236" y="221"/>
                      </a:lnTo>
                      <a:lnTo>
                        <a:pt x="237" y="221"/>
                      </a:lnTo>
                      <a:lnTo>
                        <a:pt x="237" y="220"/>
                      </a:lnTo>
                      <a:lnTo>
                        <a:pt x="238" y="220"/>
                      </a:lnTo>
                      <a:lnTo>
                        <a:pt x="238" y="219"/>
                      </a:lnTo>
                      <a:lnTo>
                        <a:pt x="238" y="218"/>
                      </a:lnTo>
                      <a:lnTo>
                        <a:pt x="238" y="217"/>
                      </a:lnTo>
                      <a:lnTo>
                        <a:pt x="237" y="217"/>
                      </a:lnTo>
                      <a:lnTo>
                        <a:pt x="237" y="216"/>
                      </a:lnTo>
                      <a:lnTo>
                        <a:pt x="237" y="215"/>
                      </a:lnTo>
                      <a:lnTo>
                        <a:pt x="237" y="214"/>
                      </a:lnTo>
                      <a:lnTo>
                        <a:pt x="237" y="213"/>
                      </a:lnTo>
                      <a:lnTo>
                        <a:pt x="238" y="212"/>
                      </a:lnTo>
                      <a:lnTo>
                        <a:pt x="238" y="211"/>
                      </a:lnTo>
                      <a:lnTo>
                        <a:pt x="238" y="210"/>
                      </a:lnTo>
                      <a:lnTo>
                        <a:pt x="237" y="210"/>
                      </a:lnTo>
                      <a:lnTo>
                        <a:pt x="237" y="209"/>
                      </a:lnTo>
                      <a:lnTo>
                        <a:pt x="236" y="209"/>
                      </a:lnTo>
                      <a:lnTo>
                        <a:pt x="235" y="208"/>
                      </a:lnTo>
                      <a:lnTo>
                        <a:pt x="234" y="208"/>
                      </a:lnTo>
                      <a:lnTo>
                        <a:pt x="233" y="207"/>
                      </a:lnTo>
                      <a:lnTo>
                        <a:pt x="232" y="207"/>
                      </a:lnTo>
                      <a:lnTo>
                        <a:pt x="232" y="208"/>
                      </a:lnTo>
                      <a:lnTo>
                        <a:pt x="231" y="208"/>
                      </a:lnTo>
                      <a:lnTo>
                        <a:pt x="230" y="209"/>
                      </a:lnTo>
                      <a:lnTo>
                        <a:pt x="229" y="209"/>
                      </a:lnTo>
                      <a:lnTo>
                        <a:pt x="228" y="209"/>
                      </a:lnTo>
                      <a:lnTo>
                        <a:pt x="226" y="208"/>
                      </a:lnTo>
                      <a:lnTo>
                        <a:pt x="226" y="207"/>
                      </a:lnTo>
                      <a:lnTo>
                        <a:pt x="225" y="206"/>
                      </a:lnTo>
                      <a:lnTo>
                        <a:pt x="225" y="205"/>
                      </a:lnTo>
                      <a:lnTo>
                        <a:pt x="224" y="204"/>
                      </a:lnTo>
                      <a:lnTo>
                        <a:pt x="224" y="203"/>
                      </a:lnTo>
                      <a:lnTo>
                        <a:pt x="224" y="202"/>
                      </a:lnTo>
                      <a:lnTo>
                        <a:pt x="224" y="201"/>
                      </a:lnTo>
                      <a:lnTo>
                        <a:pt x="224" y="200"/>
                      </a:lnTo>
                      <a:lnTo>
                        <a:pt x="224" y="199"/>
                      </a:lnTo>
                      <a:lnTo>
                        <a:pt x="224" y="198"/>
                      </a:lnTo>
                      <a:lnTo>
                        <a:pt x="224" y="196"/>
                      </a:lnTo>
                      <a:lnTo>
                        <a:pt x="224" y="195"/>
                      </a:lnTo>
                      <a:lnTo>
                        <a:pt x="224" y="194"/>
                      </a:lnTo>
                      <a:lnTo>
                        <a:pt x="223" y="194"/>
                      </a:lnTo>
                      <a:lnTo>
                        <a:pt x="223" y="193"/>
                      </a:lnTo>
                      <a:lnTo>
                        <a:pt x="222" y="192"/>
                      </a:lnTo>
                      <a:lnTo>
                        <a:pt x="221" y="192"/>
                      </a:lnTo>
                      <a:lnTo>
                        <a:pt x="221" y="191"/>
                      </a:lnTo>
                      <a:lnTo>
                        <a:pt x="220" y="191"/>
                      </a:lnTo>
                      <a:lnTo>
                        <a:pt x="219" y="191"/>
                      </a:lnTo>
                      <a:lnTo>
                        <a:pt x="218" y="192"/>
                      </a:lnTo>
                      <a:lnTo>
                        <a:pt x="217" y="192"/>
                      </a:lnTo>
                      <a:lnTo>
                        <a:pt x="216" y="192"/>
                      </a:lnTo>
                      <a:lnTo>
                        <a:pt x="215" y="193"/>
                      </a:lnTo>
                      <a:lnTo>
                        <a:pt x="214" y="193"/>
                      </a:lnTo>
                      <a:lnTo>
                        <a:pt x="212" y="193"/>
                      </a:lnTo>
                      <a:lnTo>
                        <a:pt x="210" y="194"/>
                      </a:lnTo>
                      <a:lnTo>
                        <a:pt x="209" y="194"/>
                      </a:lnTo>
                      <a:lnTo>
                        <a:pt x="208" y="193"/>
                      </a:lnTo>
                      <a:lnTo>
                        <a:pt x="207" y="193"/>
                      </a:lnTo>
                      <a:lnTo>
                        <a:pt x="206" y="193"/>
                      </a:lnTo>
                      <a:lnTo>
                        <a:pt x="205" y="192"/>
                      </a:lnTo>
                      <a:lnTo>
                        <a:pt x="204" y="191"/>
                      </a:lnTo>
                      <a:lnTo>
                        <a:pt x="204" y="190"/>
                      </a:lnTo>
                      <a:lnTo>
                        <a:pt x="203" y="190"/>
                      </a:lnTo>
                      <a:lnTo>
                        <a:pt x="203" y="189"/>
                      </a:lnTo>
                      <a:lnTo>
                        <a:pt x="203" y="188"/>
                      </a:lnTo>
                      <a:lnTo>
                        <a:pt x="203" y="187"/>
                      </a:lnTo>
                      <a:lnTo>
                        <a:pt x="203" y="186"/>
                      </a:lnTo>
                      <a:lnTo>
                        <a:pt x="203" y="185"/>
                      </a:lnTo>
                      <a:lnTo>
                        <a:pt x="203" y="184"/>
                      </a:lnTo>
                      <a:lnTo>
                        <a:pt x="203" y="183"/>
                      </a:lnTo>
                      <a:lnTo>
                        <a:pt x="203" y="182"/>
                      </a:lnTo>
                      <a:lnTo>
                        <a:pt x="203" y="181"/>
                      </a:lnTo>
                      <a:lnTo>
                        <a:pt x="202" y="181"/>
                      </a:lnTo>
                      <a:lnTo>
                        <a:pt x="202" y="180"/>
                      </a:lnTo>
                      <a:lnTo>
                        <a:pt x="201" y="179"/>
                      </a:lnTo>
                      <a:lnTo>
                        <a:pt x="200" y="178"/>
                      </a:lnTo>
                      <a:lnTo>
                        <a:pt x="199" y="177"/>
                      </a:lnTo>
                      <a:lnTo>
                        <a:pt x="198" y="177"/>
                      </a:lnTo>
                      <a:lnTo>
                        <a:pt x="197" y="177"/>
                      </a:lnTo>
                      <a:lnTo>
                        <a:pt x="197" y="178"/>
                      </a:lnTo>
                      <a:lnTo>
                        <a:pt x="196" y="179"/>
                      </a:lnTo>
                      <a:lnTo>
                        <a:pt x="195" y="179"/>
                      </a:lnTo>
                      <a:lnTo>
                        <a:pt x="194" y="179"/>
                      </a:lnTo>
                      <a:lnTo>
                        <a:pt x="193" y="178"/>
                      </a:lnTo>
                      <a:lnTo>
                        <a:pt x="192" y="177"/>
                      </a:lnTo>
                      <a:lnTo>
                        <a:pt x="192" y="176"/>
                      </a:lnTo>
                      <a:lnTo>
                        <a:pt x="192" y="175"/>
                      </a:lnTo>
                      <a:lnTo>
                        <a:pt x="191" y="175"/>
                      </a:lnTo>
                      <a:lnTo>
                        <a:pt x="191" y="174"/>
                      </a:lnTo>
                      <a:lnTo>
                        <a:pt x="191" y="173"/>
                      </a:lnTo>
                      <a:lnTo>
                        <a:pt x="191" y="172"/>
                      </a:lnTo>
                      <a:lnTo>
                        <a:pt x="192" y="172"/>
                      </a:lnTo>
                      <a:lnTo>
                        <a:pt x="192" y="171"/>
                      </a:lnTo>
                      <a:lnTo>
                        <a:pt x="193" y="170"/>
                      </a:lnTo>
                      <a:lnTo>
                        <a:pt x="192" y="169"/>
                      </a:lnTo>
                      <a:lnTo>
                        <a:pt x="192" y="168"/>
                      </a:lnTo>
                      <a:lnTo>
                        <a:pt x="192" y="167"/>
                      </a:lnTo>
                      <a:lnTo>
                        <a:pt x="192" y="166"/>
                      </a:lnTo>
                      <a:lnTo>
                        <a:pt x="192" y="165"/>
                      </a:lnTo>
                      <a:lnTo>
                        <a:pt x="191" y="165"/>
                      </a:lnTo>
                      <a:lnTo>
                        <a:pt x="190" y="165"/>
                      </a:lnTo>
                      <a:lnTo>
                        <a:pt x="189" y="165"/>
                      </a:lnTo>
                      <a:lnTo>
                        <a:pt x="188" y="165"/>
                      </a:lnTo>
                      <a:lnTo>
                        <a:pt x="188" y="166"/>
                      </a:lnTo>
                      <a:lnTo>
                        <a:pt x="188" y="167"/>
                      </a:lnTo>
                      <a:lnTo>
                        <a:pt x="188" y="168"/>
                      </a:lnTo>
                      <a:lnTo>
                        <a:pt x="187" y="168"/>
                      </a:lnTo>
                      <a:lnTo>
                        <a:pt x="187" y="169"/>
                      </a:lnTo>
                      <a:lnTo>
                        <a:pt x="186" y="169"/>
                      </a:lnTo>
                      <a:lnTo>
                        <a:pt x="186" y="170"/>
                      </a:lnTo>
                      <a:lnTo>
                        <a:pt x="185" y="170"/>
                      </a:lnTo>
                      <a:lnTo>
                        <a:pt x="184" y="170"/>
                      </a:lnTo>
                      <a:lnTo>
                        <a:pt x="183" y="170"/>
                      </a:lnTo>
                      <a:lnTo>
                        <a:pt x="182" y="169"/>
                      </a:lnTo>
                      <a:lnTo>
                        <a:pt x="182" y="168"/>
                      </a:lnTo>
                      <a:lnTo>
                        <a:pt x="182" y="167"/>
                      </a:lnTo>
                      <a:lnTo>
                        <a:pt x="183" y="167"/>
                      </a:lnTo>
                      <a:lnTo>
                        <a:pt x="184" y="167"/>
                      </a:lnTo>
                      <a:lnTo>
                        <a:pt x="184" y="166"/>
                      </a:lnTo>
                      <a:lnTo>
                        <a:pt x="185" y="166"/>
                      </a:lnTo>
                      <a:lnTo>
                        <a:pt x="186" y="166"/>
                      </a:lnTo>
                      <a:lnTo>
                        <a:pt x="186" y="165"/>
                      </a:lnTo>
                      <a:lnTo>
                        <a:pt x="186" y="164"/>
                      </a:lnTo>
                      <a:lnTo>
                        <a:pt x="186" y="163"/>
                      </a:lnTo>
                      <a:lnTo>
                        <a:pt x="185" y="162"/>
                      </a:lnTo>
                      <a:lnTo>
                        <a:pt x="185" y="161"/>
                      </a:lnTo>
                      <a:lnTo>
                        <a:pt x="184" y="161"/>
                      </a:lnTo>
                      <a:lnTo>
                        <a:pt x="183" y="161"/>
                      </a:lnTo>
                      <a:lnTo>
                        <a:pt x="182" y="160"/>
                      </a:lnTo>
                      <a:lnTo>
                        <a:pt x="182" y="159"/>
                      </a:lnTo>
                      <a:lnTo>
                        <a:pt x="181" y="159"/>
                      </a:lnTo>
                      <a:lnTo>
                        <a:pt x="180" y="158"/>
                      </a:lnTo>
                      <a:lnTo>
                        <a:pt x="180" y="157"/>
                      </a:lnTo>
                      <a:lnTo>
                        <a:pt x="179" y="157"/>
                      </a:lnTo>
                      <a:lnTo>
                        <a:pt x="178" y="157"/>
                      </a:lnTo>
                      <a:lnTo>
                        <a:pt x="177" y="157"/>
                      </a:lnTo>
                      <a:lnTo>
                        <a:pt x="176" y="157"/>
                      </a:lnTo>
                      <a:lnTo>
                        <a:pt x="175" y="156"/>
                      </a:lnTo>
                      <a:lnTo>
                        <a:pt x="174" y="156"/>
                      </a:lnTo>
                      <a:lnTo>
                        <a:pt x="174" y="155"/>
                      </a:lnTo>
                      <a:lnTo>
                        <a:pt x="173" y="155"/>
                      </a:lnTo>
                      <a:lnTo>
                        <a:pt x="173" y="156"/>
                      </a:lnTo>
                      <a:lnTo>
                        <a:pt x="172" y="156"/>
                      </a:lnTo>
                      <a:lnTo>
                        <a:pt x="171" y="156"/>
                      </a:lnTo>
                      <a:lnTo>
                        <a:pt x="171" y="155"/>
                      </a:lnTo>
                      <a:lnTo>
                        <a:pt x="171" y="154"/>
                      </a:lnTo>
                      <a:lnTo>
                        <a:pt x="171" y="153"/>
                      </a:lnTo>
                      <a:lnTo>
                        <a:pt x="170" y="153"/>
                      </a:lnTo>
                      <a:lnTo>
                        <a:pt x="169" y="153"/>
                      </a:lnTo>
                      <a:lnTo>
                        <a:pt x="168" y="153"/>
                      </a:lnTo>
                      <a:lnTo>
                        <a:pt x="168" y="154"/>
                      </a:lnTo>
                      <a:lnTo>
                        <a:pt x="168" y="155"/>
                      </a:lnTo>
                      <a:lnTo>
                        <a:pt x="168" y="156"/>
                      </a:lnTo>
                      <a:lnTo>
                        <a:pt x="168" y="157"/>
                      </a:lnTo>
                      <a:lnTo>
                        <a:pt x="168" y="158"/>
                      </a:lnTo>
                      <a:lnTo>
                        <a:pt x="166" y="158"/>
                      </a:lnTo>
                      <a:lnTo>
                        <a:pt x="166" y="159"/>
                      </a:lnTo>
                      <a:lnTo>
                        <a:pt x="165" y="160"/>
                      </a:lnTo>
                      <a:lnTo>
                        <a:pt x="164" y="160"/>
                      </a:lnTo>
                      <a:lnTo>
                        <a:pt x="163" y="160"/>
                      </a:lnTo>
                      <a:lnTo>
                        <a:pt x="162" y="160"/>
                      </a:lnTo>
                      <a:lnTo>
                        <a:pt x="162" y="161"/>
                      </a:lnTo>
                      <a:lnTo>
                        <a:pt x="163" y="162"/>
                      </a:lnTo>
                      <a:lnTo>
                        <a:pt x="163" y="163"/>
                      </a:lnTo>
                      <a:lnTo>
                        <a:pt x="163" y="164"/>
                      </a:lnTo>
                      <a:lnTo>
                        <a:pt x="162" y="164"/>
                      </a:lnTo>
                      <a:lnTo>
                        <a:pt x="161" y="164"/>
                      </a:lnTo>
                      <a:lnTo>
                        <a:pt x="159" y="164"/>
                      </a:lnTo>
                      <a:lnTo>
                        <a:pt x="159" y="163"/>
                      </a:lnTo>
                      <a:lnTo>
                        <a:pt x="160" y="163"/>
                      </a:lnTo>
                      <a:lnTo>
                        <a:pt x="160" y="162"/>
                      </a:lnTo>
                      <a:lnTo>
                        <a:pt x="159" y="162"/>
                      </a:lnTo>
                      <a:lnTo>
                        <a:pt x="158" y="162"/>
                      </a:lnTo>
                      <a:lnTo>
                        <a:pt x="157" y="162"/>
                      </a:lnTo>
                      <a:lnTo>
                        <a:pt x="157" y="163"/>
                      </a:lnTo>
                      <a:lnTo>
                        <a:pt x="157" y="164"/>
                      </a:lnTo>
                      <a:lnTo>
                        <a:pt x="157" y="165"/>
                      </a:lnTo>
                      <a:lnTo>
                        <a:pt x="156" y="165"/>
                      </a:lnTo>
                      <a:lnTo>
                        <a:pt x="155" y="165"/>
                      </a:lnTo>
                      <a:lnTo>
                        <a:pt x="155" y="164"/>
                      </a:lnTo>
                      <a:lnTo>
                        <a:pt x="156" y="164"/>
                      </a:lnTo>
                      <a:lnTo>
                        <a:pt x="156" y="163"/>
                      </a:lnTo>
                      <a:lnTo>
                        <a:pt x="155" y="163"/>
                      </a:lnTo>
                      <a:lnTo>
                        <a:pt x="154" y="164"/>
                      </a:lnTo>
                      <a:lnTo>
                        <a:pt x="153" y="165"/>
                      </a:lnTo>
                      <a:lnTo>
                        <a:pt x="152" y="165"/>
                      </a:lnTo>
                      <a:lnTo>
                        <a:pt x="152" y="164"/>
                      </a:lnTo>
                      <a:lnTo>
                        <a:pt x="153" y="164"/>
                      </a:lnTo>
                      <a:lnTo>
                        <a:pt x="152" y="163"/>
                      </a:lnTo>
                      <a:lnTo>
                        <a:pt x="151" y="164"/>
                      </a:lnTo>
                      <a:lnTo>
                        <a:pt x="151" y="163"/>
                      </a:lnTo>
                      <a:lnTo>
                        <a:pt x="151" y="162"/>
                      </a:lnTo>
                      <a:lnTo>
                        <a:pt x="150" y="162"/>
                      </a:lnTo>
                      <a:lnTo>
                        <a:pt x="150" y="161"/>
                      </a:lnTo>
                      <a:lnTo>
                        <a:pt x="149" y="160"/>
                      </a:lnTo>
                      <a:lnTo>
                        <a:pt x="148" y="161"/>
                      </a:lnTo>
                      <a:lnTo>
                        <a:pt x="149" y="161"/>
                      </a:lnTo>
                      <a:lnTo>
                        <a:pt x="149" y="162"/>
                      </a:lnTo>
                      <a:lnTo>
                        <a:pt x="148" y="162"/>
                      </a:lnTo>
                      <a:lnTo>
                        <a:pt x="147" y="162"/>
                      </a:lnTo>
                      <a:lnTo>
                        <a:pt x="146" y="161"/>
                      </a:lnTo>
                      <a:lnTo>
                        <a:pt x="145" y="160"/>
                      </a:lnTo>
                      <a:lnTo>
                        <a:pt x="145" y="161"/>
                      </a:lnTo>
                      <a:lnTo>
                        <a:pt x="144" y="161"/>
                      </a:lnTo>
                      <a:lnTo>
                        <a:pt x="142" y="161"/>
                      </a:lnTo>
                      <a:lnTo>
                        <a:pt x="141" y="160"/>
                      </a:lnTo>
                      <a:lnTo>
                        <a:pt x="140" y="159"/>
                      </a:lnTo>
                      <a:lnTo>
                        <a:pt x="139" y="159"/>
                      </a:lnTo>
                      <a:lnTo>
                        <a:pt x="138" y="159"/>
                      </a:lnTo>
                      <a:lnTo>
                        <a:pt x="137" y="159"/>
                      </a:lnTo>
                      <a:lnTo>
                        <a:pt x="136" y="159"/>
                      </a:lnTo>
                      <a:lnTo>
                        <a:pt x="135" y="159"/>
                      </a:lnTo>
                      <a:lnTo>
                        <a:pt x="134" y="159"/>
                      </a:lnTo>
                      <a:lnTo>
                        <a:pt x="134" y="158"/>
                      </a:lnTo>
                      <a:lnTo>
                        <a:pt x="133" y="158"/>
                      </a:lnTo>
                      <a:lnTo>
                        <a:pt x="132" y="158"/>
                      </a:lnTo>
                      <a:lnTo>
                        <a:pt x="132" y="157"/>
                      </a:lnTo>
                      <a:lnTo>
                        <a:pt x="131" y="157"/>
                      </a:lnTo>
                      <a:lnTo>
                        <a:pt x="130" y="157"/>
                      </a:lnTo>
                      <a:lnTo>
                        <a:pt x="130" y="156"/>
                      </a:lnTo>
                      <a:lnTo>
                        <a:pt x="129" y="155"/>
                      </a:lnTo>
                      <a:lnTo>
                        <a:pt x="129" y="154"/>
                      </a:lnTo>
                      <a:lnTo>
                        <a:pt x="128" y="154"/>
                      </a:lnTo>
                      <a:lnTo>
                        <a:pt x="128" y="153"/>
                      </a:lnTo>
                      <a:lnTo>
                        <a:pt x="128" y="152"/>
                      </a:lnTo>
                      <a:lnTo>
                        <a:pt x="127" y="150"/>
                      </a:lnTo>
                      <a:lnTo>
                        <a:pt x="127" y="149"/>
                      </a:lnTo>
                      <a:lnTo>
                        <a:pt x="125" y="147"/>
                      </a:lnTo>
                      <a:lnTo>
                        <a:pt x="125" y="146"/>
                      </a:lnTo>
                      <a:lnTo>
                        <a:pt x="123" y="144"/>
                      </a:lnTo>
                      <a:lnTo>
                        <a:pt x="122" y="143"/>
                      </a:lnTo>
                      <a:lnTo>
                        <a:pt x="121" y="142"/>
                      </a:lnTo>
                      <a:lnTo>
                        <a:pt x="120" y="141"/>
                      </a:lnTo>
                      <a:lnTo>
                        <a:pt x="116" y="136"/>
                      </a:lnTo>
                      <a:lnTo>
                        <a:pt x="115" y="136"/>
                      </a:lnTo>
                      <a:lnTo>
                        <a:pt x="112" y="132"/>
                      </a:lnTo>
                      <a:lnTo>
                        <a:pt x="111" y="131"/>
                      </a:lnTo>
                      <a:lnTo>
                        <a:pt x="108" y="128"/>
                      </a:lnTo>
                      <a:lnTo>
                        <a:pt x="107" y="128"/>
                      </a:lnTo>
                      <a:lnTo>
                        <a:pt x="102" y="125"/>
                      </a:lnTo>
                      <a:lnTo>
                        <a:pt x="101" y="122"/>
                      </a:lnTo>
                      <a:lnTo>
                        <a:pt x="101" y="121"/>
                      </a:lnTo>
                      <a:lnTo>
                        <a:pt x="101" y="119"/>
                      </a:lnTo>
                      <a:lnTo>
                        <a:pt x="101" y="116"/>
                      </a:lnTo>
                      <a:lnTo>
                        <a:pt x="101" y="113"/>
                      </a:lnTo>
                      <a:lnTo>
                        <a:pt x="101" y="110"/>
                      </a:lnTo>
                      <a:lnTo>
                        <a:pt x="101" y="108"/>
                      </a:lnTo>
                      <a:lnTo>
                        <a:pt x="100" y="106"/>
                      </a:lnTo>
                      <a:lnTo>
                        <a:pt x="100" y="104"/>
                      </a:lnTo>
                      <a:lnTo>
                        <a:pt x="100" y="103"/>
                      </a:lnTo>
                      <a:lnTo>
                        <a:pt x="96" y="99"/>
                      </a:lnTo>
                      <a:lnTo>
                        <a:pt x="89" y="92"/>
                      </a:lnTo>
                      <a:lnTo>
                        <a:pt x="79" y="83"/>
                      </a:lnTo>
                      <a:lnTo>
                        <a:pt x="69" y="73"/>
                      </a:lnTo>
                      <a:lnTo>
                        <a:pt x="58" y="64"/>
                      </a:lnTo>
                      <a:lnTo>
                        <a:pt x="49" y="55"/>
                      </a:lnTo>
                      <a:lnTo>
                        <a:pt x="41" y="47"/>
                      </a:lnTo>
                      <a:lnTo>
                        <a:pt x="35" y="41"/>
                      </a:lnTo>
                    </a:path>
                  </a:pathLst>
                </a:custGeom>
                <a:solidFill>
                  <a:srgbClr val="E2AC76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" name="Freeform 164">
                  <a:extLst>
                    <a:ext uri="{FF2B5EF4-FFF2-40B4-BE49-F238E27FC236}">
                      <a16:creationId xmlns:a16="http://schemas.microsoft.com/office/drawing/2014/main" id="{C60EDBA6-2124-4696-A09D-579C30C96FA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81950" y="1966913"/>
                  <a:ext cx="676275" cy="558800"/>
                </a:xfrm>
                <a:custGeom>
                  <a:avLst/>
                  <a:gdLst>
                    <a:gd name="T0" fmla="*/ 204 w 426"/>
                    <a:gd name="T1" fmla="*/ 56 h 352"/>
                    <a:gd name="T2" fmla="*/ 248 w 426"/>
                    <a:gd name="T3" fmla="*/ 117 h 352"/>
                    <a:gd name="T4" fmla="*/ 274 w 426"/>
                    <a:gd name="T5" fmla="*/ 144 h 352"/>
                    <a:gd name="T6" fmla="*/ 282 w 426"/>
                    <a:gd name="T7" fmla="*/ 151 h 352"/>
                    <a:gd name="T8" fmla="*/ 295 w 426"/>
                    <a:gd name="T9" fmla="*/ 154 h 352"/>
                    <a:gd name="T10" fmla="*/ 301 w 426"/>
                    <a:gd name="T11" fmla="*/ 155 h 352"/>
                    <a:gd name="T12" fmla="*/ 305 w 426"/>
                    <a:gd name="T13" fmla="*/ 156 h 352"/>
                    <a:gd name="T14" fmla="*/ 314 w 426"/>
                    <a:gd name="T15" fmla="*/ 150 h 352"/>
                    <a:gd name="T16" fmla="*/ 320 w 426"/>
                    <a:gd name="T17" fmla="*/ 147 h 352"/>
                    <a:gd name="T18" fmla="*/ 331 w 426"/>
                    <a:gd name="T19" fmla="*/ 153 h 352"/>
                    <a:gd name="T20" fmla="*/ 331 w 426"/>
                    <a:gd name="T21" fmla="*/ 162 h 352"/>
                    <a:gd name="T22" fmla="*/ 338 w 426"/>
                    <a:gd name="T23" fmla="*/ 159 h 352"/>
                    <a:gd name="T24" fmla="*/ 338 w 426"/>
                    <a:gd name="T25" fmla="*/ 169 h 352"/>
                    <a:gd name="T26" fmla="*/ 349 w 426"/>
                    <a:gd name="T27" fmla="*/ 174 h 352"/>
                    <a:gd name="T28" fmla="*/ 355 w 426"/>
                    <a:gd name="T29" fmla="*/ 186 h 352"/>
                    <a:gd name="T30" fmla="*/ 369 w 426"/>
                    <a:gd name="T31" fmla="*/ 185 h 352"/>
                    <a:gd name="T32" fmla="*/ 372 w 426"/>
                    <a:gd name="T33" fmla="*/ 199 h 352"/>
                    <a:gd name="T34" fmla="*/ 384 w 426"/>
                    <a:gd name="T35" fmla="*/ 203 h 352"/>
                    <a:gd name="T36" fmla="*/ 380 w 426"/>
                    <a:gd name="T37" fmla="*/ 215 h 352"/>
                    <a:gd name="T38" fmla="*/ 375 w 426"/>
                    <a:gd name="T39" fmla="*/ 225 h 352"/>
                    <a:gd name="T40" fmla="*/ 387 w 426"/>
                    <a:gd name="T41" fmla="*/ 234 h 352"/>
                    <a:gd name="T42" fmla="*/ 396 w 426"/>
                    <a:gd name="T43" fmla="*/ 246 h 352"/>
                    <a:gd name="T44" fmla="*/ 401 w 426"/>
                    <a:gd name="T45" fmla="*/ 271 h 352"/>
                    <a:gd name="T46" fmla="*/ 420 w 426"/>
                    <a:gd name="T47" fmla="*/ 287 h 352"/>
                    <a:gd name="T48" fmla="*/ 426 w 426"/>
                    <a:gd name="T49" fmla="*/ 308 h 352"/>
                    <a:gd name="T50" fmla="*/ 419 w 426"/>
                    <a:gd name="T51" fmla="*/ 340 h 352"/>
                    <a:gd name="T52" fmla="*/ 342 w 426"/>
                    <a:gd name="T53" fmla="*/ 352 h 352"/>
                    <a:gd name="T54" fmla="*/ 337 w 426"/>
                    <a:gd name="T55" fmla="*/ 310 h 352"/>
                    <a:gd name="T56" fmla="*/ 324 w 426"/>
                    <a:gd name="T57" fmla="*/ 285 h 352"/>
                    <a:gd name="T58" fmla="*/ 307 w 426"/>
                    <a:gd name="T59" fmla="*/ 257 h 352"/>
                    <a:gd name="T60" fmla="*/ 286 w 426"/>
                    <a:gd name="T61" fmla="*/ 246 h 352"/>
                    <a:gd name="T62" fmla="*/ 275 w 426"/>
                    <a:gd name="T63" fmla="*/ 227 h 352"/>
                    <a:gd name="T64" fmla="*/ 262 w 426"/>
                    <a:gd name="T65" fmla="*/ 215 h 352"/>
                    <a:gd name="T66" fmla="*/ 245 w 426"/>
                    <a:gd name="T67" fmla="*/ 212 h 352"/>
                    <a:gd name="T68" fmla="*/ 237 w 426"/>
                    <a:gd name="T69" fmla="*/ 201 h 352"/>
                    <a:gd name="T70" fmla="*/ 223 w 426"/>
                    <a:gd name="T71" fmla="*/ 201 h 352"/>
                    <a:gd name="T72" fmla="*/ 212 w 426"/>
                    <a:gd name="T73" fmla="*/ 194 h 352"/>
                    <a:gd name="T74" fmla="*/ 222 w 426"/>
                    <a:gd name="T75" fmla="*/ 189 h 352"/>
                    <a:gd name="T76" fmla="*/ 227 w 426"/>
                    <a:gd name="T77" fmla="*/ 184 h 352"/>
                    <a:gd name="T78" fmla="*/ 233 w 426"/>
                    <a:gd name="T79" fmla="*/ 176 h 352"/>
                    <a:gd name="T80" fmla="*/ 220 w 426"/>
                    <a:gd name="T81" fmla="*/ 174 h 352"/>
                    <a:gd name="T82" fmla="*/ 210 w 426"/>
                    <a:gd name="T83" fmla="*/ 169 h 352"/>
                    <a:gd name="T84" fmla="*/ 207 w 426"/>
                    <a:gd name="T85" fmla="*/ 160 h 352"/>
                    <a:gd name="T86" fmla="*/ 203 w 426"/>
                    <a:gd name="T87" fmla="*/ 149 h 352"/>
                    <a:gd name="T88" fmla="*/ 199 w 426"/>
                    <a:gd name="T89" fmla="*/ 139 h 352"/>
                    <a:gd name="T90" fmla="*/ 187 w 426"/>
                    <a:gd name="T91" fmla="*/ 147 h 352"/>
                    <a:gd name="T92" fmla="*/ 185 w 426"/>
                    <a:gd name="T93" fmla="*/ 138 h 352"/>
                    <a:gd name="T94" fmla="*/ 179 w 426"/>
                    <a:gd name="T95" fmla="*/ 128 h 352"/>
                    <a:gd name="T96" fmla="*/ 166 w 426"/>
                    <a:gd name="T97" fmla="*/ 130 h 352"/>
                    <a:gd name="T98" fmla="*/ 157 w 426"/>
                    <a:gd name="T99" fmla="*/ 122 h 352"/>
                    <a:gd name="T100" fmla="*/ 149 w 426"/>
                    <a:gd name="T101" fmla="*/ 113 h 352"/>
                    <a:gd name="T102" fmla="*/ 142 w 426"/>
                    <a:gd name="T103" fmla="*/ 105 h 352"/>
                    <a:gd name="T104" fmla="*/ 136 w 426"/>
                    <a:gd name="T105" fmla="*/ 99 h 352"/>
                    <a:gd name="T106" fmla="*/ 126 w 426"/>
                    <a:gd name="T107" fmla="*/ 100 h 352"/>
                    <a:gd name="T108" fmla="*/ 119 w 426"/>
                    <a:gd name="T109" fmla="*/ 98 h 352"/>
                    <a:gd name="T110" fmla="*/ 112 w 426"/>
                    <a:gd name="T111" fmla="*/ 88 h 352"/>
                    <a:gd name="T112" fmla="*/ 104 w 426"/>
                    <a:gd name="T113" fmla="*/ 83 h 352"/>
                    <a:gd name="T114" fmla="*/ 95 w 426"/>
                    <a:gd name="T115" fmla="*/ 77 h 352"/>
                    <a:gd name="T116" fmla="*/ 85 w 426"/>
                    <a:gd name="T117" fmla="*/ 76 h 352"/>
                    <a:gd name="T118" fmla="*/ 73 w 426"/>
                    <a:gd name="T119" fmla="*/ 69 h 352"/>
                    <a:gd name="T120" fmla="*/ 41 w 426"/>
                    <a:gd name="T121" fmla="*/ 42 h 3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426"/>
                    <a:gd name="T184" fmla="*/ 0 h 352"/>
                    <a:gd name="T185" fmla="*/ 426 w 426"/>
                    <a:gd name="T186" fmla="*/ 352 h 35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426" h="352">
                      <a:moveTo>
                        <a:pt x="33" y="35"/>
                      </a:moveTo>
                      <a:lnTo>
                        <a:pt x="0" y="4"/>
                      </a:lnTo>
                      <a:lnTo>
                        <a:pt x="12" y="4"/>
                      </a:lnTo>
                      <a:lnTo>
                        <a:pt x="21" y="4"/>
                      </a:lnTo>
                      <a:lnTo>
                        <a:pt x="32" y="3"/>
                      </a:lnTo>
                      <a:lnTo>
                        <a:pt x="52" y="3"/>
                      </a:lnTo>
                      <a:lnTo>
                        <a:pt x="74" y="2"/>
                      </a:lnTo>
                      <a:lnTo>
                        <a:pt x="95" y="1"/>
                      </a:lnTo>
                      <a:lnTo>
                        <a:pt x="123" y="1"/>
                      </a:lnTo>
                      <a:lnTo>
                        <a:pt x="139" y="0"/>
                      </a:lnTo>
                      <a:lnTo>
                        <a:pt x="146" y="0"/>
                      </a:lnTo>
                      <a:lnTo>
                        <a:pt x="158" y="12"/>
                      </a:lnTo>
                      <a:lnTo>
                        <a:pt x="174" y="27"/>
                      </a:lnTo>
                      <a:lnTo>
                        <a:pt x="187" y="39"/>
                      </a:lnTo>
                      <a:lnTo>
                        <a:pt x="195" y="47"/>
                      </a:lnTo>
                      <a:lnTo>
                        <a:pt x="204" y="56"/>
                      </a:lnTo>
                      <a:lnTo>
                        <a:pt x="215" y="65"/>
                      </a:lnTo>
                      <a:lnTo>
                        <a:pt x="225" y="75"/>
                      </a:lnTo>
                      <a:lnTo>
                        <a:pt x="235" y="84"/>
                      </a:lnTo>
                      <a:lnTo>
                        <a:pt x="242" y="91"/>
                      </a:lnTo>
                      <a:lnTo>
                        <a:pt x="246" y="95"/>
                      </a:lnTo>
                      <a:lnTo>
                        <a:pt x="246" y="96"/>
                      </a:lnTo>
                      <a:lnTo>
                        <a:pt x="246" y="98"/>
                      </a:lnTo>
                      <a:lnTo>
                        <a:pt x="247" y="100"/>
                      </a:lnTo>
                      <a:lnTo>
                        <a:pt x="247" y="102"/>
                      </a:lnTo>
                      <a:lnTo>
                        <a:pt x="247" y="105"/>
                      </a:lnTo>
                      <a:lnTo>
                        <a:pt x="247" y="108"/>
                      </a:lnTo>
                      <a:lnTo>
                        <a:pt x="247" y="111"/>
                      </a:lnTo>
                      <a:lnTo>
                        <a:pt x="247" y="113"/>
                      </a:lnTo>
                      <a:lnTo>
                        <a:pt x="247" y="114"/>
                      </a:lnTo>
                      <a:lnTo>
                        <a:pt x="248" y="117"/>
                      </a:lnTo>
                      <a:lnTo>
                        <a:pt x="253" y="120"/>
                      </a:lnTo>
                      <a:lnTo>
                        <a:pt x="254" y="120"/>
                      </a:lnTo>
                      <a:lnTo>
                        <a:pt x="257" y="123"/>
                      </a:lnTo>
                      <a:lnTo>
                        <a:pt x="258" y="124"/>
                      </a:lnTo>
                      <a:lnTo>
                        <a:pt x="261" y="128"/>
                      </a:lnTo>
                      <a:lnTo>
                        <a:pt x="262" y="128"/>
                      </a:lnTo>
                      <a:lnTo>
                        <a:pt x="266" y="133"/>
                      </a:lnTo>
                      <a:lnTo>
                        <a:pt x="267" y="134"/>
                      </a:lnTo>
                      <a:lnTo>
                        <a:pt x="268" y="135"/>
                      </a:lnTo>
                      <a:lnTo>
                        <a:pt x="269" y="136"/>
                      </a:lnTo>
                      <a:lnTo>
                        <a:pt x="271" y="138"/>
                      </a:lnTo>
                      <a:lnTo>
                        <a:pt x="271" y="139"/>
                      </a:lnTo>
                      <a:lnTo>
                        <a:pt x="273" y="141"/>
                      </a:lnTo>
                      <a:lnTo>
                        <a:pt x="273" y="142"/>
                      </a:lnTo>
                      <a:lnTo>
                        <a:pt x="274" y="144"/>
                      </a:lnTo>
                      <a:lnTo>
                        <a:pt x="274" y="145"/>
                      </a:lnTo>
                      <a:lnTo>
                        <a:pt x="274" y="146"/>
                      </a:lnTo>
                      <a:lnTo>
                        <a:pt x="275" y="146"/>
                      </a:lnTo>
                      <a:lnTo>
                        <a:pt x="275" y="147"/>
                      </a:lnTo>
                      <a:lnTo>
                        <a:pt x="276" y="148"/>
                      </a:lnTo>
                      <a:lnTo>
                        <a:pt x="276" y="149"/>
                      </a:lnTo>
                      <a:lnTo>
                        <a:pt x="277" y="149"/>
                      </a:lnTo>
                      <a:lnTo>
                        <a:pt x="278" y="149"/>
                      </a:lnTo>
                      <a:lnTo>
                        <a:pt x="278" y="150"/>
                      </a:lnTo>
                      <a:lnTo>
                        <a:pt x="279" y="150"/>
                      </a:lnTo>
                      <a:lnTo>
                        <a:pt x="280" y="150"/>
                      </a:lnTo>
                      <a:lnTo>
                        <a:pt x="280" y="151"/>
                      </a:lnTo>
                      <a:lnTo>
                        <a:pt x="281" y="151"/>
                      </a:lnTo>
                      <a:lnTo>
                        <a:pt x="282" y="151"/>
                      </a:lnTo>
                      <a:lnTo>
                        <a:pt x="283" y="151"/>
                      </a:lnTo>
                      <a:lnTo>
                        <a:pt x="284" y="151"/>
                      </a:lnTo>
                      <a:lnTo>
                        <a:pt x="285" y="151"/>
                      </a:lnTo>
                      <a:lnTo>
                        <a:pt x="286" y="151"/>
                      </a:lnTo>
                      <a:lnTo>
                        <a:pt x="287" y="152"/>
                      </a:lnTo>
                      <a:lnTo>
                        <a:pt x="288" y="153"/>
                      </a:lnTo>
                      <a:lnTo>
                        <a:pt x="290" y="153"/>
                      </a:lnTo>
                      <a:lnTo>
                        <a:pt x="291" y="153"/>
                      </a:lnTo>
                      <a:lnTo>
                        <a:pt x="291" y="152"/>
                      </a:lnTo>
                      <a:lnTo>
                        <a:pt x="292" y="153"/>
                      </a:lnTo>
                      <a:lnTo>
                        <a:pt x="293" y="154"/>
                      </a:lnTo>
                      <a:lnTo>
                        <a:pt x="294" y="154"/>
                      </a:lnTo>
                      <a:lnTo>
                        <a:pt x="295" y="154"/>
                      </a:lnTo>
                      <a:lnTo>
                        <a:pt x="295" y="153"/>
                      </a:lnTo>
                      <a:lnTo>
                        <a:pt x="294" y="153"/>
                      </a:lnTo>
                      <a:lnTo>
                        <a:pt x="295" y="152"/>
                      </a:lnTo>
                      <a:lnTo>
                        <a:pt x="296" y="153"/>
                      </a:lnTo>
                      <a:lnTo>
                        <a:pt x="296" y="154"/>
                      </a:lnTo>
                      <a:lnTo>
                        <a:pt x="297" y="154"/>
                      </a:lnTo>
                      <a:lnTo>
                        <a:pt x="297" y="155"/>
                      </a:lnTo>
                      <a:lnTo>
                        <a:pt x="297" y="156"/>
                      </a:lnTo>
                      <a:lnTo>
                        <a:pt x="298" y="155"/>
                      </a:lnTo>
                      <a:lnTo>
                        <a:pt x="299" y="156"/>
                      </a:lnTo>
                      <a:lnTo>
                        <a:pt x="298" y="156"/>
                      </a:lnTo>
                      <a:lnTo>
                        <a:pt x="298" y="157"/>
                      </a:lnTo>
                      <a:lnTo>
                        <a:pt x="299" y="157"/>
                      </a:lnTo>
                      <a:lnTo>
                        <a:pt x="300" y="156"/>
                      </a:lnTo>
                      <a:lnTo>
                        <a:pt x="301" y="155"/>
                      </a:lnTo>
                      <a:lnTo>
                        <a:pt x="302" y="155"/>
                      </a:lnTo>
                      <a:lnTo>
                        <a:pt x="302" y="156"/>
                      </a:lnTo>
                      <a:lnTo>
                        <a:pt x="301" y="156"/>
                      </a:lnTo>
                      <a:lnTo>
                        <a:pt x="301" y="157"/>
                      </a:lnTo>
                      <a:lnTo>
                        <a:pt x="302" y="157"/>
                      </a:lnTo>
                      <a:lnTo>
                        <a:pt x="303" y="157"/>
                      </a:lnTo>
                      <a:lnTo>
                        <a:pt x="303" y="156"/>
                      </a:lnTo>
                      <a:lnTo>
                        <a:pt x="303" y="155"/>
                      </a:lnTo>
                      <a:lnTo>
                        <a:pt x="303" y="154"/>
                      </a:lnTo>
                      <a:lnTo>
                        <a:pt x="304" y="154"/>
                      </a:lnTo>
                      <a:lnTo>
                        <a:pt x="305" y="154"/>
                      </a:lnTo>
                      <a:lnTo>
                        <a:pt x="306" y="154"/>
                      </a:lnTo>
                      <a:lnTo>
                        <a:pt x="306" y="155"/>
                      </a:lnTo>
                      <a:lnTo>
                        <a:pt x="305" y="155"/>
                      </a:lnTo>
                      <a:lnTo>
                        <a:pt x="305" y="156"/>
                      </a:lnTo>
                      <a:lnTo>
                        <a:pt x="307" y="156"/>
                      </a:lnTo>
                      <a:lnTo>
                        <a:pt x="308" y="156"/>
                      </a:lnTo>
                      <a:lnTo>
                        <a:pt x="309" y="156"/>
                      </a:lnTo>
                      <a:lnTo>
                        <a:pt x="309" y="155"/>
                      </a:lnTo>
                      <a:lnTo>
                        <a:pt x="309" y="154"/>
                      </a:lnTo>
                      <a:lnTo>
                        <a:pt x="308" y="153"/>
                      </a:lnTo>
                      <a:lnTo>
                        <a:pt x="308" y="152"/>
                      </a:lnTo>
                      <a:lnTo>
                        <a:pt x="309" y="152"/>
                      </a:lnTo>
                      <a:lnTo>
                        <a:pt x="310" y="152"/>
                      </a:lnTo>
                      <a:lnTo>
                        <a:pt x="311" y="152"/>
                      </a:lnTo>
                      <a:lnTo>
                        <a:pt x="312" y="151"/>
                      </a:lnTo>
                      <a:lnTo>
                        <a:pt x="312" y="150"/>
                      </a:lnTo>
                      <a:lnTo>
                        <a:pt x="314" y="150"/>
                      </a:lnTo>
                      <a:lnTo>
                        <a:pt x="314" y="149"/>
                      </a:lnTo>
                      <a:lnTo>
                        <a:pt x="314" y="148"/>
                      </a:lnTo>
                      <a:lnTo>
                        <a:pt x="314" y="147"/>
                      </a:lnTo>
                      <a:lnTo>
                        <a:pt x="314" y="146"/>
                      </a:lnTo>
                      <a:lnTo>
                        <a:pt x="314" y="145"/>
                      </a:lnTo>
                      <a:lnTo>
                        <a:pt x="315" y="145"/>
                      </a:lnTo>
                      <a:lnTo>
                        <a:pt x="316" y="145"/>
                      </a:lnTo>
                      <a:lnTo>
                        <a:pt x="317" y="145"/>
                      </a:lnTo>
                      <a:lnTo>
                        <a:pt x="317" y="146"/>
                      </a:lnTo>
                      <a:lnTo>
                        <a:pt x="317" y="147"/>
                      </a:lnTo>
                      <a:lnTo>
                        <a:pt x="317" y="148"/>
                      </a:lnTo>
                      <a:lnTo>
                        <a:pt x="318" y="148"/>
                      </a:lnTo>
                      <a:lnTo>
                        <a:pt x="319" y="148"/>
                      </a:lnTo>
                      <a:lnTo>
                        <a:pt x="319" y="147"/>
                      </a:lnTo>
                      <a:lnTo>
                        <a:pt x="320" y="147"/>
                      </a:lnTo>
                      <a:lnTo>
                        <a:pt x="320" y="148"/>
                      </a:lnTo>
                      <a:lnTo>
                        <a:pt x="321" y="148"/>
                      </a:lnTo>
                      <a:lnTo>
                        <a:pt x="322" y="149"/>
                      </a:lnTo>
                      <a:lnTo>
                        <a:pt x="323" y="149"/>
                      </a:lnTo>
                      <a:lnTo>
                        <a:pt x="324" y="149"/>
                      </a:lnTo>
                      <a:lnTo>
                        <a:pt x="325" y="149"/>
                      </a:lnTo>
                      <a:lnTo>
                        <a:pt x="326" y="149"/>
                      </a:lnTo>
                      <a:lnTo>
                        <a:pt x="326" y="150"/>
                      </a:lnTo>
                      <a:lnTo>
                        <a:pt x="327" y="151"/>
                      </a:lnTo>
                      <a:lnTo>
                        <a:pt x="328" y="151"/>
                      </a:lnTo>
                      <a:lnTo>
                        <a:pt x="328" y="152"/>
                      </a:lnTo>
                      <a:lnTo>
                        <a:pt x="329" y="153"/>
                      </a:lnTo>
                      <a:lnTo>
                        <a:pt x="330" y="153"/>
                      </a:lnTo>
                      <a:lnTo>
                        <a:pt x="331" y="153"/>
                      </a:lnTo>
                      <a:lnTo>
                        <a:pt x="331" y="154"/>
                      </a:lnTo>
                      <a:lnTo>
                        <a:pt x="332" y="155"/>
                      </a:lnTo>
                      <a:lnTo>
                        <a:pt x="332" y="156"/>
                      </a:lnTo>
                      <a:lnTo>
                        <a:pt x="332" y="157"/>
                      </a:lnTo>
                      <a:lnTo>
                        <a:pt x="332" y="158"/>
                      </a:lnTo>
                      <a:lnTo>
                        <a:pt x="331" y="158"/>
                      </a:lnTo>
                      <a:lnTo>
                        <a:pt x="330" y="158"/>
                      </a:lnTo>
                      <a:lnTo>
                        <a:pt x="330" y="159"/>
                      </a:lnTo>
                      <a:lnTo>
                        <a:pt x="329" y="159"/>
                      </a:lnTo>
                      <a:lnTo>
                        <a:pt x="328" y="159"/>
                      </a:lnTo>
                      <a:lnTo>
                        <a:pt x="328" y="160"/>
                      </a:lnTo>
                      <a:lnTo>
                        <a:pt x="328" y="161"/>
                      </a:lnTo>
                      <a:lnTo>
                        <a:pt x="329" y="162"/>
                      </a:lnTo>
                      <a:lnTo>
                        <a:pt x="330" y="162"/>
                      </a:lnTo>
                      <a:lnTo>
                        <a:pt x="331" y="162"/>
                      </a:lnTo>
                      <a:lnTo>
                        <a:pt x="332" y="162"/>
                      </a:lnTo>
                      <a:lnTo>
                        <a:pt x="332" y="161"/>
                      </a:lnTo>
                      <a:lnTo>
                        <a:pt x="333" y="161"/>
                      </a:lnTo>
                      <a:lnTo>
                        <a:pt x="333" y="160"/>
                      </a:lnTo>
                      <a:lnTo>
                        <a:pt x="334" y="160"/>
                      </a:lnTo>
                      <a:lnTo>
                        <a:pt x="334" y="159"/>
                      </a:lnTo>
                      <a:lnTo>
                        <a:pt x="334" y="158"/>
                      </a:lnTo>
                      <a:lnTo>
                        <a:pt x="334" y="157"/>
                      </a:lnTo>
                      <a:lnTo>
                        <a:pt x="335" y="157"/>
                      </a:lnTo>
                      <a:lnTo>
                        <a:pt x="336" y="157"/>
                      </a:lnTo>
                      <a:lnTo>
                        <a:pt x="337" y="157"/>
                      </a:lnTo>
                      <a:lnTo>
                        <a:pt x="338" y="157"/>
                      </a:lnTo>
                      <a:lnTo>
                        <a:pt x="338" y="158"/>
                      </a:lnTo>
                      <a:lnTo>
                        <a:pt x="338" y="159"/>
                      </a:lnTo>
                      <a:lnTo>
                        <a:pt x="338" y="160"/>
                      </a:lnTo>
                      <a:lnTo>
                        <a:pt x="338" y="161"/>
                      </a:lnTo>
                      <a:lnTo>
                        <a:pt x="339" y="162"/>
                      </a:lnTo>
                      <a:lnTo>
                        <a:pt x="338" y="163"/>
                      </a:lnTo>
                      <a:lnTo>
                        <a:pt x="338" y="164"/>
                      </a:lnTo>
                      <a:lnTo>
                        <a:pt x="337" y="164"/>
                      </a:lnTo>
                      <a:lnTo>
                        <a:pt x="337" y="165"/>
                      </a:lnTo>
                      <a:lnTo>
                        <a:pt x="337" y="166"/>
                      </a:lnTo>
                      <a:lnTo>
                        <a:pt x="337" y="167"/>
                      </a:lnTo>
                      <a:lnTo>
                        <a:pt x="338" y="167"/>
                      </a:lnTo>
                      <a:lnTo>
                        <a:pt x="338" y="168"/>
                      </a:lnTo>
                      <a:lnTo>
                        <a:pt x="338" y="169"/>
                      </a:lnTo>
                      <a:lnTo>
                        <a:pt x="339" y="170"/>
                      </a:lnTo>
                      <a:lnTo>
                        <a:pt x="340" y="171"/>
                      </a:lnTo>
                      <a:lnTo>
                        <a:pt x="341" y="171"/>
                      </a:lnTo>
                      <a:lnTo>
                        <a:pt x="342" y="171"/>
                      </a:lnTo>
                      <a:lnTo>
                        <a:pt x="343" y="170"/>
                      </a:lnTo>
                      <a:lnTo>
                        <a:pt x="343" y="169"/>
                      </a:lnTo>
                      <a:lnTo>
                        <a:pt x="344" y="169"/>
                      </a:lnTo>
                      <a:lnTo>
                        <a:pt x="345" y="169"/>
                      </a:lnTo>
                      <a:lnTo>
                        <a:pt x="346" y="170"/>
                      </a:lnTo>
                      <a:lnTo>
                        <a:pt x="347" y="171"/>
                      </a:lnTo>
                      <a:lnTo>
                        <a:pt x="348" y="172"/>
                      </a:lnTo>
                      <a:lnTo>
                        <a:pt x="348" y="173"/>
                      </a:lnTo>
                      <a:lnTo>
                        <a:pt x="349" y="173"/>
                      </a:lnTo>
                      <a:lnTo>
                        <a:pt x="349" y="174"/>
                      </a:lnTo>
                      <a:lnTo>
                        <a:pt x="349" y="175"/>
                      </a:lnTo>
                      <a:lnTo>
                        <a:pt x="349" y="176"/>
                      </a:lnTo>
                      <a:lnTo>
                        <a:pt x="349" y="177"/>
                      </a:lnTo>
                      <a:lnTo>
                        <a:pt x="349" y="178"/>
                      </a:lnTo>
                      <a:lnTo>
                        <a:pt x="349" y="179"/>
                      </a:lnTo>
                      <a:lnTo>
                        <a:pt x="349" y="180"/>
                      </a:lnTo>
                      <a:lnTo>
                        <a:pt x="349" y="181"/>
                      </a:lnTo>
                      <a:lnTo>
                        <a:pt x="349" y="182"/>
                      </a:lnTo>
                      <a:lnTo>
                        <a:pt x="350" y="182"/>
                      </a:lnTo>
                      <a:lnTo>
                        <a:pt x="350" y="183"/>
                      </a:lnTo>
                      <a:lnTo>
                        <a:pt x="351" y="184"/>
                      </a:lnTo>
                      <a:lnTo>
                        <a:pt x="352" y="185"/>
                      </a:lnTo>
                      <a:lnTo>
                        <a:pt x="353" y="185"/>
                      </a:lnTo>
                      <a:lnTo>
                        <a:pt x="354" y="185"/>
                      </a:lnTo>
                      <a:lnTo>
                        <a:pt x="355" y="186"/>
                      </a:lnTo>
                      <a:lnTo>
                        <a:pt x="356" y="186"/>
                      </a:lnTo>
                      <a:lnTo>
                        <a:pt x="358" y="185"/>
                      </a:lnTo>
                      <a:lnTo>
                        <a:pt x="360" y="185"/>
                      </a:lnTo>
                      <a:lnTo>
                        <a:pt x="361" y="185"/>
                      </a:lnTo>
                      <a:lnTo>
                        <a:pt x="362" y="184"/>
                      </a:lnTo>
                      <a:lnTo>
                        <a:pt x="363" y="184"/>
                      </a:lnTo>
                      <a:lnTo>
                        <a:pt x="364" y="184"/>
                      </a:lnTo>
                      <a:lnTo>
                        <a:pt x="365" y="183"/>
                      </a:lnTo>
                      <a:lnTo>
                        <a:pt x="366" y="183"/>
                      </a:lnTo>
                      <a:lnTo>
                        <a:pt x="367" y="183"/>
                      </a:lnTo>
                      <a:lnTo>
                        <a:pt x="367" y="184"/>
                      </a:lnTo>
                      <a:lnTo>
                        <a:pt x="368" y="184"/>
                      </a:lnTo>
                      <a:lnTo>
                        <a:pt x="369" y="185"/>
                      </a:lnTo>
                      <a:lnTo>
                        <a:pt x="369" y="186"/>
                      </a:lnTo>
                      <a:lnTo>
                        <a:pt x="370" y="186"/>
                      </a:lnTo>
                      <a:lnTo>
                        <a:pt x="370" y="187"/>
                      </a:lnTo>
                      <a:lnTo>
                        <a:pt x="370" y="188"/>
                      </a:lnTo>
                      <a:lnTo>
                        <a:pt x="370" y="190"/>
                      </a:lnTo>
                      <a:lnTo>
                        <a:pt x="370" y="191"/>
                      </a:lnTo>
                      <a:lnTo>
                        <a:pt x="370" y="192"/>
                      </a:lnTo>
                      <a:lnTo>
                        <a:pt x="370" y="193"/>
                      </a:lnTo>
                      <a:lnTo>
                        <a:pt x="370" y="194"/>
                      </a:lnTo>
                      <a:lnTo>
                        <a:pt x="370" y="195"/>
                      </a:lnTo>
                      <a:lnTo>
                        <a:pt x="370" y="196"/>
                      </a:lnTo>
                      <a:lnTo>
                        <a:pt x="371" y="197"/>
                      </a:lnTo>
                      <a:lnTo>
                        <a:pt x="371" y="198"/>
                      </a:lnTo>
                      <a:lnTo>
                        <a:pt x="372" y="199"/>
                      </a:lnTo>
                      <a:lnTo>
                        <a:pt x="372" y="200"/>
                      </a:lnTo>
                      <a:lnTo>
                        <a:pt x="374" y="201"/>
                      </a:lnTo>
                      <a:lnTo>
                        <a:pt x="375" y="201"/>
                      </a:lnTo>
                      <a:lnTo>
                        <a:pt x="376" y="201"/>
                      </a:lnTo>
                      <a:lnTo>
                        <a:pt x="377" y="200"/>
                      </a:lnTo>
                      <a:lnTo>
                        <a:pt x="378" y="200"/>
                      </a:lnTo>
                      <a:lnTo>
                        <a:pt x="378" y="199"/>
                      </a:lnTo>
                      <a:lnTo>
                        <a:pt x="379" y="199"/>
                      </a:lnTo>
                      <a:lnTo>
                        <a:pt x="380" y="200"/>
                      </a:lnTo>
                      <a:lnTo>
                        <a:pt x="381" y="200"/>
                      </a:lnTo>
                      <a:lnTo>
                        <a:pt x="382" y="201"/>
                      </a:lnTo>
                      <a:lnTo>
                        <a:pt x="383" y="201"/>
                      </a:lnTo>
                      <a:lnTo>
                        <a:pt x="383" y="202"/>
                      </a:lnTo>
                      <a:lnTo>
                        <a:pt x="384" y="202"/>
                      </a:lnTo>
                      <a:lnTo>
                        <a:pt x="384" y="203"/>
                      </a:lnTo>
                      <a:lnTo>
                        <a:pt x="384" y="204"/>
                      </a:lnTo>
                      <a:lnTo>
                        <a:pt x="383" y="205"/>
                      </a:lnTo>
                      <a:lnTo>
                        <a:pt x="383" y="206"/>
                      </a:lnTo>
                      <a:lnTo>
                        <a:pt x="383" y="207"/>
                      </a:lnTo>
                      <a:lnTo>
                        <a:pt x="383" y="208"/>
                      </a:lnTo>
                      <a:lnTo>
                        <a:pt x="383" y="209"/>
                      </a:lnTo>
                      <a:lnTo>
                        <a:pt x="384" y="209"/>
                      </a:lnTo>
                      <a:lnTo>
                        <a:pt x="384" y="210"/>
                      </a:lnTo>
                      <a:lnTo>
                        <a:pt x="384" y="211"/>
                      </a:lnTo>
                      <a:lnTo>
                        <a:pt x="384" y="212"/>
                      </a:lnTo>
                      <a:lnTo>
                        <a:pt x="383" y="212"/>
                      </a:lnTo>
                      <a:lnTo>
                        <a:pt x="383" y="213"/>
                      </a:lnTo>
                      <a:lnTo>
                        <a:pt x="382" y="213"/>
                      </a:lnTo>
                      <a:lnTo>
                        <a:pt x="382" y="214"/>
                      </a:lnTo>
                      <a:lnTo>
                        <a:pt x="380" y="215"/>
                      </a:lnTo>
                      <a:lnTo>
                        <a:pt x="379" y="215"/>
                      </a:lnTo>
                      <a:lnTo>
                        <a:pt x="378" y="215"/>
                      </a:lnTo>
                      <a:lnTo>
                        <a:pt x="377" y="215"/>
                      </a:lnTo>
                      <a:lnTo>
                        <a:pt x="377" y="216"/>
                      </a:lnTo>
                      <a:lnTo>
                        <a:pt x="376" y="216"/>
                      </a:lnTo>
                      <a:lnTo>
                        <a:pt x="375" y="217"/>
                      </a:lnTo>
                      <a:lnTo>
                        <a:pt x="375" y="218"/>
                      </a:lnTo>
                      <a:lnTo>
                        <a:pt x="374" y="219"/>
                      </a:lnTo>
                      <a:lnTo>
                        <a:pt x="374" y="220"/>
                      </a:lnTo>
                      <a:lnTo>
                        <a:pt x="374" y="221"/>
                      </a:lnTo>
                      <a:lnTo>
                        <a:pt x="374" y="222"/>
                      </a:lnTo>
                      <a:lnTo>
                        <a:pt x="375" y="223"/>
                      </a:lnTo>
                      <a:lnTo>
                        <a:pt x="375" y="224"/>
                      </a:lnTo>
                      <a:lnTo>
                        <a:pt x="375" y="225"/>
                      </a:lnTo>
                      <a:lnTo>
                        <a:pt x="376" y="225"/>
                      </a:lnTo>
                      <a:lnTo>
                        <a:pt x="376" y="226"/>
                      </a:lnTo>
                      <a:lnTo>
                        <a:pt x="377" y="226"/>
                      </a:lnTo>
                      <a:lnTo>
                        <a:pt x="378" y="227"/>
                      </a:lnTo>
                      <a:lnTo>
                        <a:pt x="379" y="227"/>
                      </a:lnTo>
                      <a:lnTo>
                        <a:pt x="380" y="227"/>
                      </a:lnTo>
                      <a:lnTo>
                        <a:pt x="381" y="227"/>
                      </a:lnTo>
                      <a:lnTo>
                        <a:pt x="382" y="228"/>
                      </a:lnTo>
                      <a:lnTo>
                        <a:pt x="383" y="229"/>
                      </a:lnTo>
                      <a:lnTo>
                        <a:pt x="384" y="230"/>
                      </a:lnTo>
                      <a:lnTo>
                        <a:pt x="384" y="231"/>
                      </a:lnTo>
                      <a:lnTo>
                        <a:pt x="385" y="232"/>
                      </a:lnTo>
                      <a:lnTo>
                        <a:pt x="386" y="233"/>
                      </a:lnTo>
                      <a:lnTo>
                        <a:pt x="387" y="233"/>
                      </a:lnTo>
                      <a:lnTo>
                        <a:pt x="387" y="234"/>
                      </a:lnTo>
                      <a:lnTo>
                        <a:pt x="388" y="235"/>
                      </a:lnTo>
                      <a:lnTo>
                        <a:pt x="389" y="236"/>
                      </a:lnTo>
                      <a:lnTo>
                        <a:pt x="390" y="237"/>
                      </a:lnTo>
                      <a:lnTo>
                        <a:pt x="390" y="238"/>
                      </a:lnTo>
                      <a:lnTo>
                        <a:pt x="391" y="238"/>
                      </a:lnTo>
                      <a:lnTo>
                        <a:pt x="392" y="238"/>
                      </a:lnTo>
                      <a:lnTo>
                        <a:pt x="393" y="238"/>
                      </a:lnTo>
                      <a:lnTo>
                        <a:pt x="393" y="239"/>
                      </a:lnTo>
                      <a:lnTo>
                        <a:pt x="394" y="239"/>
                      </a:lnTo>
                      <a:lnTo>
                        <a:pt x="394" y="240"/>
                      </a:lnTo>
                      <a:lnTo>
                        <a:pt x="395" y="241"/>
                      </a:lnTo>
                      <a:lnTo>
                        <a:pt x="395" y="242"/>
                      </a:lnTo>
                      <a:lnTo>
                        <a:pt x="396" y="244"/>
                      </a:lnTo>
                      <a:lnTo>
                        <a:pt x="396" y="245"/>
                      </a:lnTo>
                      <a:lnTo>
                        <a:pt x="396" y="246"/>
                      </a:lnTo>
                      <a:lnTo>
                        <a:pt x="396" y="248"/>
                      </a:lnTo>
                      <a:lnTo>
                        <a:pt x="396" y="250"/>
                      </a:lnTo>
                      <a:lnTo>
                        <a:pt x="397" y="252"/>
                      </a:lnTo>
                      <a:lnTo>
                        <a:pt x="397" y="253"/>
                      </a:lnTo>
                      <a:lnTo>
                        <a:pt x="397" y="255"/>
                      </a:lnTo>
                      <a:lnTo>
                        <a:pt x="397" y="256"/>
                      </a:lnTo>
                      <a:lnTo>
                        <a:pt x="397" y="257"/>
                      </a:lnTo>
                      <a:lnTo>
                        <a:pt x="397" y="259"/>
                      </a:lnTo>
                      <a:lnTo>
                        <a:pt x="397" y="261"/>
                      </a:lnTo>
                      <a:lnTo>
                        <a:pt x="397" y="262"/>
                      </a:lnTo>
                      <a:lnTo>
                        <a:pt x="397" y="264"/>
                      </a:lnTo>
                      <a:lnTo>
                        <a:pt x="398" y="265"/>
                      </a:lnTo>
                      <a:lnTo>
                        <a:pt x="398" y="266"/>
                      </a:lnTo>
                      <a:lnTo>
                        <a:pt x="399" y="268"/>
                      </a:lnTo>
                      <a:lnTo>
                        <a:pt x="400" y="269"/>
                      </a:lnTo>
                      <a:lnTo>
                        <a:pt x="401" y="271"/>
                      </a:lnTo>
                      <a:lnTo>
                        <a:pt x="402" y="272"/>
                      </a:lnTo>
                      <a:lnTo>
                        <a:pt x="402" y="273"/>
                      </a:lnTo>
                      <a:lnTo>
                        <a:pt x="403" y="274"/>
                      </a:lnTo>
                      <a:lnTo>
                        <a:pt x="405" y="275"/>
                      </a:lnTo>
                      <a:lnTo>
                        <a:pt x="407" y="276"/>
                      </a:lnTo>
                      <a:lnTo>
                        <a:pt x="408" y="277"/>
                      </a:lnTo>
                      <a:lnTo>
                        <a:pt x="409" y="278"/>
                      </a:lnTo>
                      <a:lnTo>
                        <a:pt x="412" y="279"/>
                      </a:lnTo>
                      <a:lnTo>
                        <a:pt x="413" y="280"/>
                      </a:lnTo>
                      <a:lnTo>
                        <a:pt x="414" y="281"/>
                      </a:lnTo>
                      <a:lnTo>
                        <a:pt x="416" y="282"/>
                      </a:lnTo>
                      <a:lnTo>
                        <a:pt x="416" y="283"/>
                      </a:lnTo>
                      <a:lnTo>
                        <a:pt x="417" y="284"/>
                      </a:lnTo>
                      <a:lnTo>
                        <a:pt x="418" y="285"/>
                      </a:lnTo>
                      <a:lnTo>
                        <a:pt x="419" y="285"/>
                      </a:lnTo>
                      <a:lnTo>
                        <a:pt x="420" y="287"/>
                      </a:lnTo>
                      <a:lnTo>
                        <a:pt x="421" y="288"/>
                      </a:lnTo>
                      <a:lnTo>
                        <a:pt x="422" y="290"/>
                      </a:lnTo>
                      <a:lnTo>
                        <a:pt x="423" y="291"/>
                      </a:lnTo>
                      <a:lnTo>
                        <a:pt x="424" y="292"/>
                      </a:lnTo>
                      <a:lnTo>
                        <a:pt x="425" y="294"/>
                      </a:lnTo>
                      <a:lnTo>
                        <a:pt x="425" y="295"/>
                      </a:lnTo>
                      <a:lnTo>
                        <a:pt x="425" y="297"/>
                      </a:lnTo>
                      <a:lnTo>
                        <a:pt x="425" y="298"/>
                      </a:lnTo>
                      <a:lnTo>
                        <a:pt x="425" y="301"/>
                      </a:lnTo>
                      <a:lnTo>
                        <a:pt x="426" y="302"/>
                      </a:lnTo>
                      <a:lnTo>
                        <a:pt x="426" y="304"/>
                      </a:lnTo>
                      <a:lnTo>
                        <a:pt x="426" y="306"/>
                      </a:lnTo>
                      <a:lnTo>
                        <a:pt x="426" y="308"/>
                      </a:lnTo>
                      <a:lnTo>
                        <a:pt x="425" y="310"/>
                      </a:lnTo>
                      <a:lnTo>
                        <a:pt x="425" y="312"/>
                      </a:lnTo>
                      <a:lnTo>
                        <a:pt x="425" y="314"/>
                      </a:lnTo>
                      <a:lnTo>
                        <a:pt x="424" y="317"/>
                      </a:lnTo>
                      <a:lnTo>
                        <a:pt x="423" y="320"/>
                      </a:lnTo>
                      <a:lnTo>
                        <a:pt x="422" y="322"/>
                      </a:lnTo>
                      <a:lnTo>
                        <a:pt x="422" y="324"/>
                      </a:lnTo>
                      <a:lnTo>
                        <a:pt x="421" y="326"/>
                      </a:lnTo>
                      <a:lnTo>
                        <a:pt x="421" y="327"/>
                      </a:lnTo>
                      <a:lnTo>
                        <a:pt x="420" y="328"/>
                      </a:lnTo>
                      <a:lnTo>
                        <a:pt x="420" y="330"/>
                      </a:lnTo>
                      <a:lnTo>
                        <a:pt x="419" y="332"/>
                      </a:lnTo>
                      <a:lnTo>
                        <a:pt x="419" y="335"/>
                      </a:lnTo>
                      <a:lnTo>
                        <a:pt x="419" y="337"/>
                      </a:lnTo>
                      <a:lnTo>
                        <a:pt x="419" y="338"/>
                      </a:lnTo>
                      <a:lnTo>
                        <a:pt x="419" y="340"/>
                      </a:lnTo>
                      <a:lnTo>
                        <a:pt x="419" y="342"/>
                      </a:lnTo>
                      <a:lnTo>
                        <a:pt x="419" y="343"/>
                      </a:lnTo>
                      <a:lnTo>
                        <a:pt x="419" y="344"/>
                      </a:lnTo>
                      <a:lnTo>
                        <a:pt x="419" y="347"/>
                      </a:lnTo>
                      <a:lnTo>
                        <a:pt x="419" y="349"/>
                      </a:lnTo>
                      <a:lnTo>
                        <a:pt x="419" y="350"/>
                      </a:lnTo>
                      <a:lnTo>
                        <a:pt x="355" y="350"/>
                      </a:lnTo>
                      <a:lnTo>
                        <a:pt x="353" y="350"/>
                      </a:lnTo>
                      <a:lnTo>
                        <a:pt x="350" y="351"/>
                      </a:lnTo>
                      <a:lnTo>
                        <a:pt x="349" y="351"/>
                      </a:lnTo>
                      <a:lnTo>
                        <a:pt x="348" y="351"/>
                      </a:lnTo>
                      <a:lnTo>
                        <a:pt x="346" y="351"/>
                      </a:lnTo>
                      <a:lnTo>
                        <a:pt x="344" y="352"/>
                      </a:lnTo>
                      <a:lnTo>
                        <a:pt x="343" y="352"/>
                      </a:lnTo>
                      <a:lnTo>
                        <a:pt x="342" y="352"/>
                      </a:lnTo>
                      <a:lnTo>
                        <a:pt x="341" y="352"/>
                      </a:lnTo>
                      <a:lnTo>
                        <a:pt x="341" y="351"/>
                      </a:lnTo>
                      <a:lnTo>
                        <a:pt x="341" y="349"/>
                      </a:lnTo>
                      <a:lnTo>
                        <a:pt x="341" y="348"/>
                      </a:lnTo>
                      <a:lnTo>
                        <a:pt x="340" y="344"/>
                      </a:lnTo>
                      <a:lnTo>
                        <a:pt x="340" y="339"/>
                      </a:lnTo>
                      <a:lnTo>
                        <a:pt x="340" y="336"/>
                      </a:lnTo>
                      <a:lnTo>
                        <a:pt x="340" y="332"/>
                      </a:lnTo>
                      <a:lnTo>
                        <a:pt x="339" y="328"/>
                      </a:lnTo>
                      <a:lnTo>
                        <a:pt x="339" y="326"/>
                      </a:lnTo>
                      <a:lnTo>
                        <a:pt x="338" y="323"/>
                      </a:lnTo>
                      <a:lnTo>
                        <a:pt x="338" y="320"/>
                      </a:lnTo>
                      <a:lnTo>
                        <a:pt x="338" y="318"/>
                      </a:lnTo>
                      <a:lnTo>
                        <a:pt x="338" y="314"/>
                      </a:lnTo>
                      <a:lnTo>
                        <a:pt x="338" y="312"/>
                      </a:lnTo>
                      <a:lnTo>
                        <a:pt x="337" y="310"/>
                      </a:lnTo>
                      <a:lnTo>
                        <a:pt x="337" y="308"/>
                      </a:lnTo>
                      <a:lnTo>
                        <a:pt x="336" y="307"/>
                      </a:lnTo>
                      <a:lnTo>
                        <a:pt x="336" y="305"/>
                      </a:lnTo>
                      <a:lnTo>
                        <a:pt x="335" y="302"/>
                      </a:lnTo>
                      <a:lnTo>
                        <a:pt x="334" y="301"/>
                      </a:lnTo>
                      <a:lnTo>
                        <a:pt x="332" y="299"/>
                      </a:lnTo>
                      <a:lnTo>
                        <a:pt x="332" y="297"/>
                      </a:lnTo>
                      <a:lnTo>
                        <a:pt x="331" y="296"/>
                      </a:lnTo>
                      <a:lnTo>
                        <a:pt x="330" y="295"/>
                      </a:lnTo>
                      <a:lnTo>
                        <a:pt x="329" y="293"/>
                      </a:lnTo>
                      <a:lnTo>
                        <a:pt x="327" y="291"/>
                      </a:lnTo>
                      <a:lnTo>
                        <a:pt x="326" y="290"/>
                      </a:lnTo>
                      <a:lnTo>
                        <a:pt x="326" y="289"/>
                      </a:lnTo>
                      <a:lnTo>
                        <a:pt x="325" y="288"/>
                      </a:lnTo>
                      <a:lnTo>
                        <a:pt x="324" y="286"/>
                      </a:lnTo>
                      <a:lnTo>
                        <a:pt x="324" y="285"/>
                      </a:lnTo>
                      <a:lnTo>
                        <a:pt x="323" y="285"/>
                      </a:lnTo>
                      <a:lnTo>
                        <a:pt x="322" y="283"/>
                      </a:lnTo>
                      <a:lnTo>
                        <a:pt x="321" y="281"/>
                      </a:lnTo>
                      <a:lnTo>
                        <a:pt x="320" y="279"/>
                      </a:lnTo>
                      <a:lnTo>
                        <a:pt x="320" y="278"/>
                      </a:lnTo>
                      <a:lnTo>
                        <a:pt x="319" y="276"/>
                      </a:lnTo>
                      <a:lnTo>
                        <a:pt x="317" y="273"/>
                      </a:lnTo>
                      <a:lnTo>
                        <a:pt x="316" y="272"/>
                      </a:lnTo>
                      <a:lnTo>
                        <a:pt x="314" y="269"/>
                      </a:lnTo>
                      <a:lnTo>
                        <a:pt x="313" y="266"/>
                      </a:lnTo>
                      <a:lnTo>
                        <a:pt x="310" y="262"/>
                      </a:lnTo>
                      <a:lnTo>
                        <a:pt x="309" y="260"/>
                      </a:lnTo>
                      <a:lnTo>
                        <a:pt x="309" y="259"/>
                      </a:lnTo>
                      <a:lnTo>
                        <a:pt x="308" y="258"/>
                      </a:lnTo>
                      <a:lnTo>
                        <a:pt x="308" y="257"/>
                      </a:lnTo>
                      <a:lnTo>
                        <a:pt x="307" y="257"/>
                      </a:lnTo>
                      <a:lnTo>
                        <a:pt x="305" y="256"/>
                      </a:lnTo>
                      <a:lnTo>
                        <a:pt x="304" y="256"/>
                      </a:lnTo>
                      <a:lnTo>
                        <a:pt x="303" y="256"/>
                      </a:lnTo>
                      <a:lnTo>
                        <a:pt x="300" y="256"/>
                      </a:lnTo>
                      <a:lnTo>
                        <a:pt x="298" y="256"/>
                      </a:lnTo>
                      <a:lnTo>
                        <a:pt x="297" y="255"/>
                      </a:lnTo>
                      <a:lnTo>
                        <a:pt x="296" y="255"/>
                      </a:lnTo>
                      <a:lnTo>
                        <a:pt x="294" y="253"/>
                      </a:lnTo>
                      <a:lnTo>
                        <a:pt x="291" y="252"/>
                      </a:lnTo>
                      <a:lnTo>
                        <a:pt x="290" y="250"/>
                      </a:lnTo>
                      <a:lnTo>
                        <a:pt x="288" y="250"/>
                      </a:lnTo>
                      <a:lnTo>
                        <a:pt x="287" y="249"/>
                      </a:lnTo>
                      <a:lnTo>
                        <a:pt x="287" y="248"/>
                      </a:lnTo>
                      <a:lnTo>
                        <a:pt x="286" y="247"/>
                      </a:lnTo>
                      <a:lnTo>
                        <a:pt x="286" y="246"/>
                      </a:lnTo>
                      <a:lnTo>
                        <a:pt x="286" y="245"/>
                      </a:lnTo>
                      <a:lnTo>
                        <a:pt x="285" y="244"/>
                      </a:lnTo>
                      <a:lnTo>
                        <a:pt x="285" y="243"/>
                      </a:lnTo>
                      <a:lnTo>
                        <a:pt x="285" y="242"/>
                      </a:lnTo>
                      <a:lnTo>
                        <a:pt x="285" y="241"/>
                      </a:lnTo>
                      <a:lnTo>
                        <a:pt x="284" y="240"/>
                      </a:lnTo>
                      <a:lnTo>
                        <a:pt x="284" y="239"/>
                      </a:lnTo>
                      <a:lnTo>
                        <a:pt x="283" y="238"/>
                      </a:lnTo>
                      <a:lnTo>
                        <a:pt x="282" y="237"/>
                      </a:lnTo>
                      <a:lnTo>
                        <a:pt x="281" y="236"/>
                      </a:lnTo>
                      <a:lnTo>
                        <a:pt x="280" y="235"/>
                      </a:lnTo>
                      <a:lnTo>
                        <a:pt x="280" y="233"/>
                      </a:lnTo>
                      <a:lnTo>
                        <a:pt x="278" y="230"/>
                      </a:lnTo>
                      <a:lnTo>
                        <a:pt x="277" y="229"/>
                      </a:lnTo>
                      <a:lnTo>
                        <a:pt x="276" y="228"/>
                      </a:lnTo>
                      <a:lnTo>
                        <a:pt x="275" y="227"/>
                      </a:lnTo>
                      <a:lnTo>
                        <a:pt x="274" y="227"/>
                      </a:lnTo>
                      <a:lnTo>
                        <a:pt x="274" y="226"/>
                      </a:lnTo>
                      <a:lnTo>
                        <a:pt x="273" y="225"/>
                      </a:lnTo>
                      <a:lnTo>
                        <a:pt x="272" y="223"/>
                      </a:lnTo>
                      <a:lnTo>
                        <a:pt x="271" y="222"/>
                      </a:lnTo>
                      <a:lnTo>
                        <a:pt x="270" y="221"/>
                      </a:lnTo>
                      <a:lnTo>
                        <a:pt x="269" y="221"/>
                      </a:lnTo>
                      <a:lnTo>
                        <a:pt x="268" y="220"/>
                      </a:lnTo>
                      <a:lnTo>
                        <a:pt x="268" y="219"/>
                      </a:lnTo>
                      <a:lnTo>
                        <a:pt x="267" y="218"/>
                      </a:lnTo>
                      <a:lnTo>
                        <a:pt x="266" y="217"/>
                      </a:lnTo>
                      <a:lnTo>
                        <a:pt x="265" y="216"/>
                      </a:lnTo>
                      <a:lnTo>
                        <a:pt x="264" y="215"/>
                      </a:lnTo>
                      <a:lnTo>
                        <a:pt x="263" y="215"/>
                      </a:lnTo>
                      <a:lnTo>
                        <a:pt x="262" y="215"/>
                      </a:lnTo>
                      <a:lnTo>
                        <a:pt x="260" y="214"/>
                      </a:lnTo>
                      <a:lnTo>
                        <a:pt x="259" y="213"/>
                      </a:lnTo>
                      <a:lnTo>
                        <a:pt x="258" y="213"/>
                      </a:lnTo>
                      <a:lnTo>
                        <a:pt x="257" y="213"/>
                      </a:lnTo>
                      <a:lnTo>
                        <a:pt x="256" y="213"/>
                      </a:lnTo>
                      <a:lnTo>
                        <a:pt x="254" y="213"/>
                      </a:lnTo>
                      <a:lnTo>
                        <a:pt x="253" y="213"/>
                      </a:lnTo>
                      <a:lnTo>
                        <a:pt x="252" y="213"/>
                      </a:lnTo>
                      <a:lnTo>
                        <a:pt x="251" y="213"/>
                      </a:lnTo>
                      <a:lnTo>
                        <a:pt x="250" y="213"/>
                      </a:lnTo>
                      <a:lnTo>
                        <a:pt x="248" y="213"/>
                      </a:lnTo>
                      <a:lnTo>
                        <a:pt x="247" y="213"/>
                      </a:lnTo>
                      <a:lnTo>
                        <a:pt x="246" y="213"/>
                      </a:lnTo>
                      <a:lnTo>
                        <a:pt x="245" y="213"/>
                      </a:lnTo>
                      <a:lnTo>
                        <a:pt x="245" y="212"/>
                      </a:lnTo>
                      <a:lnTo>
                        <a:pt x="244" y="211"/>
                      </a:lnTo>
                      <a:lnTo>
                        <a:pt x="243" y="210"/>
                      </a:lnTo>
                      <a:lnTo>
                        <a:pt x="242" y="209"/>
                      </a:lnTo>
                      <a:lnTo>
                        <a:pt x="241" y="209"/>
                      </a:lnTo>
                      <a:lnTo>
                        <a:pt x="240" y="209"/>
                      </a:lnTo>
                      <a:lnTo>
                        <a:pt x="240" y="208"/>
                      </a:lnTo>
                      <a:lnTo>
                        <a:pt x="240" y="207"/>
                      </a:lnTo>
                      <a:lnTo>
                        <a:pt x="239" y="207"/>
                      </a:lnTo>
                      <a:lnTo>
                        <a:pt x="239" y="206"/>
                      </a:lnTo>
                      <a:lnTo>
                        <a:pt x="239" y="205"/>
                      </a:lnTo>
                      <a:lnTo>
                        <a:pt x="239" y="204"/>
                      </a:lnTo>
                      <a:lnTo>
                        <a:pt x="239" y="203"/>
                      </a:lnTo>
                      <a:lnTo>
                        <a:pt x="238" y="203"/>
                      </a:lnTo>
                      <a:lnTo>
                        <a:pt x="238" y="202"/>
                      </a:lnTo>
                      <a:lnTo>
                        <a:pt x="237" y="201"/>
                      </a:lnTo>
                      <a:lnTo>
                        <a:pt x="236" y="201"/>
                      </a:lnTo>
                      <a:lnTo>
                        <a:pt x="235" y="200"/>
                      </a:lnTo>
                      <a:lnTo>
                        <a:pt x="234" y="201"/>
                      </a:lnTo>
                      <a:lnTo>
                        <a:pt x="233" y="201"/>
                      </a:lnTo>
                      <a:lnTo>
                        <a:pt x="232" y="201"/>
                      </a:lnTo>
                      <a:lnTo>
                        <a:pt x="231" y="201"/>
                      </a:lnTo>
                      <a:lnTo>
                        <a:pt x="230" y="202"/>
                      </a:lnTo>
                      <a:lnTo>
                        <a:pt x="229" y="202"/>
                      </a:lnTo>
                      <a:lnTo>
                        <a:pt x="227" y="202"/>
                      </a:lnTo>
                      <a:lnTo>
                        <a:pt x="227" y="203"/>
                      </a:lnTo>
                      <a:lnTo>
                        <a:pt x="226" y="203"/>
                      </a:lnTo>
                      <a:lnTo>
                        <a:pt x="225" y="203"/>
                      </a:lnTo>
                      <a:lnTo>
                        <a:pt x="224" y="203"/>
                      </a:lnTo>
                      <a:lnTo>
                        <a:pt x="224" y="202"/>
                      </a:lnTo>
                      <a:lnTo>
                        <a:pt x="223" y="202"/>
                      </a:lnTo>
                      <a:lnTo>
                        <a:pt x="223" y="201"/>
                      </a:lnTo>
                      <a:lnTo>
                        <a:pt x="222" y="200"/>
                      </a:lnTo>
                      <a:lnTo>
                        <a:pt x="221" y="199"/>
                      </a:lnTo>
                      <a:lnTo>
                        <a:pt x="220" y="198"/>
                      </a:lnTo>
                      <a:lnTo>
                        <a:pt x="219" y="198"/>
                      </a:lnTo>
                      <a:lnTo>
                        <a:pt x="218" y="198"/>
                      </a:lnTo>
                      <a:lnTo>
                        <a:pt x="217" y="198"/>
                      </a:lnTo>
                      <a:lnTo>
                        <a:pt x="216" y="198"/>
                      </a:lnTo>
                      <a:lnTo>
                        <a:pt x="215" y="198"/>
                      </a:lnTo>
                      <a:lnTo>
                        <a:pt x="214" y="198"/>
                      </a:lnTo>
                      <a:lnTo>
                        <a:pt x="213" y="198"/>
                      </a:lnTo>
                      <a:lnTo>
                        <a:pt x="212" y="198"/>
                      </a:lnTo>
                      <a:lnTo>
                        <a:pt x="212" y="197"/>
                      </a:lnTo>
                      <a:lnTo>
                        <a:pt x="212" y="196"/>
                      </a:lnTo>
                      <a:lnTo>
                        <a:pt x="212" y="195"/>
                      </a:lnTo>
                      <a:lnTo>
                        <a:pt x="212" y="194"/>
                      </a:lnTo>
                      <a:lnTo>
                        <a:pt x="213" y="194"/>
                      </a:lnTo>
                      <a:lnTo>
                        <a:pt x="213" y="193"/>
                      </a:lnTo>
                      <a:lnTo>
                        <a:pt x="214" y="193"/>
                      </a:lnTo>
                      <a:lnTo>
                        <a:pt x="215" y="192"/>
                      </a:lnTo>
                      <a:lnTo>
                        <a:pt x="216" y="192"/>
                      </a:lnTo>
                      <a:lnTo>
                        <a:pt x="217" y="192"/>
                      </a:lnTo>
                      <a:lnTo>
                        <a:pt x="218" y="192"/>
                      </a:lnTo>
                      <a:lnTo>
                        <a:pt x="219" y="192"/>
                      </a:lnTo>
                      <a:lnTo>
                        <a:pt x="220" y="192"/>
                      </a:lnTo>
                      <a:lnTo>
                        <a:pt x="221" y="192"/>
                      </a:lnTo>
                      <a:lnTo>
                        <a:pt x="222" y="191"/>
                      </a:lnTo>
                      <a:lnTo>
                        <a:pt x="222" y="190"/>
                      </a:lnTo>
                      <a:lnTo>
                        <a:pt x="222" y="189"/>
                      </a:lnTo>
                      <a:lnTo>
                        <a:pt x="222" y="188"/>
                      </a:lnTo>
                      <a:lnTo>
                        <a:pt x="222" y="187"/>
                      </a:lnTo>
                      <a:lnTo>
                        <a:pt x="221" y="186"/>
                      </a:lnTo>
                      <a:lnTo>
                        <a:pt x="221" y="185"/>
                      </a:lnTo>
                      <a:lnTo>
                        <a:pt x="222" y="184"/>
                      </a:lnTo>
                      <a:lnTo>
                        <a:pt x="222" y="183"/>
                      </a:lnTo>
                      <a:lnTo>
                        <a:pt x="222" y="182"/>
                      </a:lnTo>
                      <a:lnTo>
                        <a:pt x="222" y="181"/>
                      </a:lnTo>
                      <a:lnTo>
                        <a:pt x="223" y="181"/>
                      </a:lnTo>
                      <a:lnTo>
                        <a:pt x="224" y="181"/>
                      </a:lnTo>
                      <a:lnTo>
                        <a:pt x="225" y="181"/>
                      </a:lnTo>
                      <a:lnTo>
                        <a:pt x="225" y="182"/>
                      </a:lnTo>
                      <a:lnTo>
                        <a:pt x="226" y="182"/>
                      </a:lnTo>
                      <a:lnTo>
                        <a:pt x="226" y="183"/>
                      </a:lnTo>
                      <a:lnTo>
                        <a:pt x="227" y="184"/>
                      </a:lnTo>
                      <a:lnTo>
                        <a:pt x="228" y="185"/>
                      </a:lnTo>
                      <a:lnTo>
                        <a:pt x="229" y="184"/>
                      </a:lnTo>
                      <a:lnTo>
                        <a:pt x="230" y="184"/>
                      </a:lnTo>
                      <a:lnTo>
                        <a:pt x="231" y="184"/>
                      </a:lnTo>
                      <a:lnTo>
                        <a:pt x="232" y="183"/>
                      </a:lnTo>
                      <a:lnTo>
                        <a:pt x="233" y="183"/>
                      </a:lnTo>
                      <a:lnTo>
                        <a:pt x="233" y="182"/>
                      </a:lnTo>
                      <a:lnTo>
                        <a:pt x="233" y="181"/>
                      </a:lnTo>
                      <a:lnTo>
                        <a:pt x="234" y="180"/>
                      </a:lnTo>
                      <a:lnTo>
                        <a:pt x="234" y="179"/>
                      </a:lnTo>
                      <a:lnTo>
                        <a:pt x="234" y="178"/>
                      </a:lnTo>
                      <a:lnTo>
                        <a:pt x="234" y="177"/>
                      </a:lnTo>
                      <a:lnTo>
                        <a:pt x="233" y="177"/>
                      </a:lnTo>
                      <a:lnTo>
                        <a:pt x="233" y="176"/>
                      </a:lnTo>
                      <a:lnTo>
                        <a:pt x="232" y="175"/>
                      </a:lnTo>
                      <a:lnTo>
                        <a:pt x="231" y="174"/>
                      </a:lnTo>
                      <a:lnTo>
                        <a:pt x="230" y="174"/>
                      </a:lnTo>
                      <a:lnTo>
                        <a:pt x="229" y="174"/>
                      </a:lnTo>
                      <a:lnTo>
                        <a:pt x="228" y="174"/>
                      </a:lnTo>
                      <a:lnTo>
                        <a:pt x="227" y="174"/>
                      </a:lnTo>
                      <a:lnTo>
                        <a:pt x="226" y="174"/>
                      </a:lnTo>
                      <a:lnTo>
                        <a:pt x="225" y="174"/>
                      </a:lnTo>
                      <a:lnTo>
                        <a:pt x="224" y="174"/>
                      </a:lnTo>
                      <a:lnTo>
                        <a:pt x="223" y="174"/>
                      </a:lnTo>
                      <a:lnTo>
                        <a:pt x="222" y="174"/>
                      </a:lnTo>
                      <a:lnTo>
                        <a:pt x="221" y="174"/>
                      </a:lnTo>
                      <a:lnTo>
                        <a:pt x="220" y="174"/>
                      </a:lnTo>
                      <a:lnTo>
                        <a:pt x="219" y="174"/>
                      </a:lnTo>
                      <a:lnTo>
                        <a:pt x="218" y="174"/>
                      </a:lnTo>
                      <a:lnTo>
                        <a:pt x="217" y="174"/>
                      </a:lnTo>
                      <a:lnTo>
                        <a:pt x="216" y="174"/>
                      </a:lnTo>
                      <a:lnTo>
                        <a:pt x="215" y="174"/>
                      </a:lnTo>
                      <a:lnTo>
                        <a:pt x="214" y="174"/>
                      </a:lnTo>
                      <a:lnTo>
                        <a:pt x="213" y="174"/>
                      </a:lnTo>
                      <a:lnTo>
                        <a:pt x="212" y="174"/>
                      </a:lnTo>
                      <a:lnTo>
                        <a:pt x="211" y="174"/>
                      </a:lnTo>
                      <a:lnTo>
                        <a:pt x="211" y="173"/>
                      </a:lnTo>
                      <a:lnTo>
                        <a:pt x="210" y="172"/>
                      </a:lnTo>
                      <a:lnTo>
                        <a:pt x="210" y="171"/>
                      </a:lnTo>
                      <a:lnTo>
                        <a:pt x="210" y="170"/>
                      </a:lnTo>
                      <a:lnTo>
                        <a:pt x="210" y="169"/>
                      </a:lnTo>
                      <a:lnTo>
                        <a:pt x="210" y="168"/>
                      </a:lnTo>
                      <a:lnTo>
                        <a:pt x="211" y="168"/>
                      </a:lnTo>
                      <a:lnTo>
                        <a:pt x="211" y="167"/>
                      </a:lnTo>
                      <a:lnTo>
                        <a:pt x="211" y="166"/>
                      </a:lnTo>
                      <a:lnTo>
                        <a:pt x="212" y="165"/>
                      </a:lnTo>
                      <a:lnTo>
                        <a:pt x="213" y="165"/>
                      </a:lnTo>
                      <a:lnTo>
                        <a:pt x="213" y="164"/>
                      </a:lnTo>
                      <a:lnTo>
                        <a:pt x="213" y="163"/>
                      </a:lnTo>
                      <a:lnTo>
                        <a:pt x="212" y="162"/>
                      </a:lnTo>
                      <a:lnTo>
                        <a:pt x="211" y="162"/>
                      </a:lnTo>
                      <a:lnTo>
                        <a:pt x="210" y="161"/>
                      </a:lnTo>
                      <a:lnTo>
                        <a:pt x="210" y="160"/>
                      </a:lnTo>
                      <a:lnTo>
                        <a:pt x="208" y="160"/>
                      </a:lnTo>
                      <a:lnTo>
                        <a:pt x="207" y="160"/>
                      </a:lnTo>
                      <a:lnTo>
                        <a:pt x="206" y="159"/>
                      </a:lnTo>
                      <a:lnTo>
                        <a:pt x="205" y="159"/>
                      </a:lnTo>
                      <a:lnTo>
                        <a:pt x="204" y="159"/>
                      </a:lnTo>
                      <a:lnTo>
                        <a:pt x="204" y="158"/>
                      </a:lnTo>
                      <a:lnTo>
                        <a:pt x="204" y="157"/>
                      </a:lnTo>
                      <a:lnTo>
                        <a:pt x="204" y="156"/>
                      </a:lnTo>
                      <a:lnTo>
                        <a:pt x="204" y="155"/>
                      </a:lnTo>
                      <a:lnTo>
                        <a:pt x="205" y="155"/>
                      </a:lnTo>
                      <a:lnTo>
                        <a:pt x="205" y="154"/>
                      </a:lnTo>
                      <a:lnTo>
                        <a:pt x="205" y="153"/>
                      </a:lnTo>
                      <a:lnTo>
                        <a:pt x="205" y="152"/>
                      </a:lnTo>
                      <a:lnTo>
                        <a:pt x="204" y="151"/>
                      </a:lnTo>
                      <a:lnTo>
                        <a:pt x="204" y="150"/>
                      </a:lnTo>
                      <a:lnTo>
                        <a:pt x="203" y="149"/>
                      </a:lnTo>
                      <a:lnTo>
                        <a:pt x="202" y="149"/>
                      </a:lnTo>
                      <a:lnTo>
                        <a:pt x="202" y="148"/>
                      </a:lnTo>
                      <a:lnTo>
                        <a:pt x="202" y="147"/>
                      </a:lnTo>
                      <a:lnTo>
                        <a:pt x="201" y="147"/>
                      </a:lnTo>
                      <a:lnTo>
                        <a:pt x="201" y="146"/>
                      </a:lnTo>
                      <a:lnTo>
                        <a:pt x="202" y="146"/>
                      </a:lnTo>
                      <a:lnTo>
                        <a:pt x="202" y="145"/>
                      </a:lnTo>
                      <a:lnTo>
                        <a:pt x="202" y="144"/>
                      </a:lnTo>
                      <a:lnTo>
                        <a:pt x="202" y="142"/>
                      </a:lnTo>
                      <a:lnTo>
                        <a:pt x="202" y="141"/>
                      </a:lnTo>
                      <a:lnTo>
                        <a:pt x="202" y="140"/>
                      </a:lnTo>
                      <a:lnTo>
                        <a:pt x="201" y="140"/>
                      </a:lnTo>
                      <a:lnTo>
                        <a:pt x="200" y="139"/>
                      </a:lnTo>
                      <a:lnTo>
                        <a:pt x="199" y="139"/>
                      </a:lnTo>
                      <a:lnTo>
                        <a:pt x="198" y="140"/>
                      </a:lnTo>
                      <a:lnTo>
                        <a:pt x="197" y="140"/>
                      </a:lnTo>
                      <a:lnTo>
                        <a:pt x="196" y="141"/>
                      </a:lnTo>
                      <a:lnTo>
                        <a:pt x="195" y="142"/>
                      </a:lnTo>
                      <a:lnTo>
                        <a:pt x="194" y="144"/>
                      </a:lnTo>
                      <a:lnTo>
                        <a:pt x="194" y="145"/>
                      </a:lnTo>
                      <a:lnTo>
                        <a:pt x="193" y="145"/>
                      </a:lnTo>
                      <a:lnTo>
                        <a:pt x="192" y="145"/>
                      </a:lnTo>
                      <a:lnTo>
                        <a:pt x="191" y="145"/>
                      </a:lnTo>
                      <a:lnTo>
                        <a:pt x="190" y="146"/>
                      </a:lnTo>
                      <a:lnTo>
                        <a:pt x="189" y="146"/>
                      </a:lnTo>
                      <a:lnTo>
                        <a:pt x="188" y="146"/>
                      </a:lnTo>
                      <a:lnTo>
                        <a:pt x="187" y="146"/>
                      </a:lnTo>
                      <a:lnTo>
                        <a:pt x="187" y="147"/>
                      </a:lnTo>
                      <a:lnTo>
                        <a:pt x="186" y="147"/>
                      </a:lnTo>
                      <a:lnTo>
                        <a:pt x="185" y="146"/>
                      </a:lnTo>
                      <a:lnTo>
                        <a:pt x="184" y="145"/>
                      </a:lnTo>
                      <a:lnTo>
                        <a:pt x="183" y="145"/>
                      </a:lnTo>
                      <a:lnTo>
                        <a:pt x="183" y="144"/>
                      </a:lnTo>
                      <a:lnTo>
                        <a:pt x="183" y="143"/>
                      </a:lnTo>
                      <a:lnTo>
                        <a:pt x="184" y="143"/>
                      </a:lnTo>
                      <a:lnTo>
                        <a:pt x="184" y="142"/>
                      </a:lnTo>
                      <a:lnTo>
                        <a:pt x="185" y="142"/>
                      </a:lnTo>
                      <a:lnTo>
                        <a:pt x="185" y="141"/>
                      </a:lnTo>
                      <a:lnTo>
                        <a:pt x="185" y="140"/>
                      </a:lnTo>
                      <a:lnTo>
                        <a:pt x="185" y="139"/>
                      </a:lnTo>
                      <a:lnTo>
                        <a:pt x="185" y="138"/>
                      </a:lnTo>
                      <a:lnTo>
                        <a:pt x="183" y="136"/>
                      </a:lnTo>
                      <a:lnTo>
                        <a:pt x="184" y="136"/>
                      </a:lnTo>
                      <a:lnTo>
                        <a:pt x="184" y="135"/>
                      </a:lnTo>
                      <a:lnTo>
                        <a:pt x="185" y="135"/>
                      </a:lnTo>
                      <a:lnTo>
                        <a:pt x="184" y="134"/>
                      </a:lnTo>
                      <a:lnTo>
                        <a:pt x="185" y="133"/>
                      </a:lnTo>
                      <a:lnTo>
                        <a:pt x="185" y="132"/>
                      </a:lnTo>
                      <a:lnTo>
                        <a:pt x="184" y="131"/>
                      </a:lnTo>
                      <a:lnTo>
                        <a:pt x="184" y="130"/>
                      </a:lnTo>
                      <a:lnTo>
                        <a:pt x="183" y="130"/>
                      </a:lnTo>
                      <a:lnTo>
                        <a:pt x="182" y="130"/>
                      </a:lnTo>
                      <a:lnTo>
                        <a:pt x="182" y="129"/>
                      </a:lnTo>
                      <a:lnTo>
                        <a:pt x="181" y="129"/>
                      </a:lnTo>
                      <a:lnTo>
                        <a:pt x="180" y="129"/>
                      </a:lnTo>
                      <a:lnTo>
                        <a:pt x="179" y="128"/>
                      </a:lnTo>
                      <a:lnTo>
                        <a:pt x="177" y="128"/>
                      </a:lnTo>
                      <a:lnTo>
                        <a:pt x="176" y="128"/>
                      </a:lnTo>
                      <a:lnTo>
                        <a:pt x="175" y="128"/>
                      </a:lnTo>
                      <a:lnTo>
                        <a:pt x="174" y="128"/>
                      </a:lnTo>
                      <a:lnTo>
                        <a:pt x="172" y="128"/>
                      </a:lnTo>
                      <a:lnTo>
                        <a:pt x="171" y="128"/>
                      </a:lnTo>
                      <a:lnTo>
                        <a:pt x="171" y="129"/>
                      </a:lnTo>
                      <a:lnTo>
                        <a:pt x="170" y="129"/>
                      </a:lnTo>
                      <a:lnTo>
                        <a:pt x="169" y="128"/>
                      </a:lnTo>
                      <a:lnTo>
                        <a:pt x="168" y="128"/>
                      </a:lnTo>
                      <a:lnTo>
                        <a:pt x="167" y="127"/>
                      </a:lnTo>
                      <a:lnTo>
                        <a:pt x="166" y="128"/>
                      </a:lnTo>
                      <a:lnTo>
                        <a:pt x="166" y="129"/>
                      </a:lnTo>
                      <a:lnTo>
                        <a:pt x="166" y="130"/>
                      </a:lnTo>
                      <a:lnTo>
                        <a:pt x="165" y="130"/>
                      </a:lnTo>
                      <a:lnTo>
                        <a:pt x="164" y="130"/>
                      </a:lnTo>
                      <a:lnTo>
                        <a:pt x="163" y="129"/>
                      </a:lnTo>
                      <a:lnTo>
                        <a:pt x="163" y="128"/>
                      </a:lnTo>
                      <a:lnTo>
                        <a:pt x="163" y="129"/>
                      </a:lnTo>
                      <a:lnTo>
                        <a:pt x="163" y="128"/>
                      </a:lnTo>
                      <a:lnTo>
                        <a:pt x="162" y="128"/>
                      </a:lnTo>
                      <a:lnTo>
                        <a:pt x="161" y="127"/>
                      </a:lnTo>
                      <a:lnTo>
                        <a:pt x="160" y="126"/>
                      </a:lnTo>
                      <a:lnTo>
                        <a:pt x="159" y="125"/>
                      </a:lnTo>
                      <a:lnTo>
                        <a:pt x="159" y="124"/>
                      </a:lnTo>
                      <a:lnTo>
                        <a:pt x="158" y="123"/>
                      </a:lnTo>
                      <a:lnTo>
                        <a:pt x="158" y="122"/>
                      </a:lnTo>
                      <a:lnTo>
                        <a:pt x="157" y="122"/>
                      </a:lnTo>
                      <a:lnTo>
                        <a:pt x="157" y="121"/>
                      </a:lnTo>
                      <a:lnTo>
                        <a:pt x="156" y="119"/>
                      </a:lnTo>
                      <a:lnTo>
                        <a:pt x="156" y="118"/>
                      </a:lnTo>
                      <a:lnTo>
                        <a:pt x="155" y="118"/>
                      </a:lnTo>
                      <a:lnTo>
                        <a:pt x="154" y="118"/>
                      </a:lnTo>
                      <a:lnTo>
                        <a:pt x="153" y="118"/>
                      </a:lnTo>
                      <a:lnTo>
                        <a:pt x="152" y="118"/>
                      </a:lnTo>
                      <a:lnTo>
                        <a:pt x="152" y="117"/>
                      </a:lnTo>
                      <a:lnTo>
                        <a:pt x="151" y="117"/>
                      </a:lnTo>
                      <a:lnTo>
                        <a:pt x="150" y="117"/>
                      </a:lnTo>
                      <a:lnTo>
                        <a:pt x="150" y="116"/>
                      </a:lnTo>
                      <a:lnTo>
                        <a:pt x="151" y="115"/>
                      </a:lnTo>
                      <a:lnTo>
                        <a:pt x="151" y="114"/>
                      </a:lnTo>
                      <a:lnTo>
                        <a:pt x="150" y="114"/>
                      </a:lnTo>
                      <a:lnTo>
                        <a:pt x="150" y="113"/>
                      </a:lnTo>
                      <a:lnTo>
                        <a:pt x="149" y="113"/>
                      </a:lnTo>
                      <a:lnTo>
                        <a:pt x="149" y="112"/>
                      </a:lnTo>
                      <a:lnTo>
                        <a:pt x="148" y="112"/>
                      </a:lnTo>
                      <a:lnTo>
                        <a:pt x="147" y="112"/>
                      </a:lnTo>
                      <a:lnTo>
                        <a:pt x="148" y="112"/>
                      </a:lnTo>
                      <a:lnTo>
                        <a:pt x="148" y="111"/>
                      </a:lnTo>
                      <a:lnTo>
                        <a:pt x="147" y="111"/>
                      </a:lnTo>
                      <a:lnTo>
                        <a:pt x="146" y="111"/>
                      </a:lnTo>
                      <a:lnTo>
                        <a:pt x="146" y="110"/>
                      </a:lnTo>
                      <a:lnTo>
                        <a:pt x="146" y="109"/>
                      </a:lnTo>
                      <a:lnTo>
                        <a:pt x="144" y="108"/>
                      </a:lnTo>
                      <a:lnTo>
                        <a:pt x="144" y="107"/>
                      </a:lnTo>
                      <a:lnTo>
                        <a:pt x="143" y="107"/>
                      </a:lnTo>
                      <a:lnTo>
                        <a:pt x="143" y="106"/>
                      </a:lnTo>
                      <a:lnTo>
                        <a:pt x="142" y="105"/>
                      </a:lnTo>
                      <a:lnTo>
                        <a:pt x="142" y="103"/>
                      </a:lnTo>
                      <a:lnTo>
                        <a:pt x="142" y="102"/>
                      </a:lnTo>
                      <a:lnTo>
                        <a:pt x="143" y="102"/>
                      </a:lnTo>
                      <a:lnTo>
                        <a:pt x="144" y="102"/>
                      </a:lnTo>
                      <a:lnTo>
                        <a:pt x="144" y="101"/>
                      </a:lnTo>
                      <a:lnTo>
                        <a:pt x="144" y="100"/>
                      </a:lnTo>
                      <a:lnTo>
                        <a:pt x="143" y="100"/>
                      </a:lnTo>
                      <a:lnTo>
                        <a:pt x="143" y="99"/>
                      </a:lnTo>
                      <a:lnTo>
                        <a:pt x="142" y="99"/>
                      </a:lnTo>
                      <a:lnTo>
                        <a:pt x="140" y="100"/>
                      </a:lnTo>
                      <a:lnTo>
                        <a:pt x="139" y="100"/>
                      </a:lnTo>
                      <a:lnTo>
                        <a:pt x="138" y="100"/>
                      </a:lnTo>
                      <a:lnTo>
                        <a:pt x="137" y="100"/>
                      </a:lnTo>
                      <a:lnTo>
                        <a:pt x="136" y="100"/>
                      </a:lnTo>
                      <a:lnTo>
                        <a:pt x="136" y="99"/>
                      </a:lnTo>
                      <a:lnTo>
                        <a:pt x="135" y="99"/>
                      </a:lnTo>
                      <a:lnTo>
                        <a:pt x="134" y="99"/>
                      </a:lnTo>
                      <a:lnTo>
                        <a:pt x="133" y="100"/>
                      </a:lnTo>
                      <a:lnTo>
                        <a:pt x="133" y="99"/>
                      </a:lnTo>
                      <a:lnTo>
                        <a:pt x="132" y="99"/>
                      </a:lnTo>
                      <a:lnTo>
                        <a:pt x="132" y="100"/>
                      </a:lnTo>
                      <a:lnTo>
                        <a:pt x="131" y="100"/>
                      </a:lnTo>
                      <a:lnTo>
                        <a:pt x="131" y="101"/>
                      </a:lnTo>
                      <a:lnTo>
                        <a:pt x="130" y="102"/>
                      </a:lnTo>
                      <a:lnTo>
                        <a:pt x="129" y="102"/>
                      </a:lnTo>
                      <a:lnTo>
                        <a:pt x="128" y="103"/>
                      </a:lnTo>
                      <a:lnTo>
                        <a:pt x="127" y="102"/>
                      </a:lnTo>
                      <a:lnTo>
                        <a:pt x="126" y="102"/>
                      </a:lnTo>
                      <a:lnTo>
                        <a:pt x="126" y="101"/>
                      </a:lnTo>
                      <a:lnTo>
                        <a:pt x="126" y="100"/>
                      </a:lnTo>
                      <a:lnTo>
                        <a:pt x="126" y="99"/>
                      </a:lnTo>
                      <a:lnTo>
                        <a:pt x="126" y="98"/>
                      </a:lnTo>
                      <a:lnTo>
                        <a:pt x="125" y="98"/>
                      </a:lnTo>
                      <a:lnTo>
                        <a:pt x="125" y="97"/>
                      </a:lnTo>
                      <a:lnTo>
                        <a:pt x="124" y="98"/>
                      </a:lnTo>
                      <a:lnTo>
                        <a:pt x="123" y="98"/>
                      </a:lnTo>
                      <a:lnTo>
                        <a:pt x="123" y="99"/>
                      </a:lnTo>
                      <a:lnTo>
                        <a:pt x="122" y="99"/>
                      </a:lnTo>
                      <a:lnTo>
                        <a:pt x="122" y="98"/>
                      </a:lnTo>
                      <a:lnTo>
                        <a:pt x="121" y="98"/>
                      </a:lnTo>
                      <a:lnTo>
                        <a:pt x="121" y="99"/>
                      </a:lnTo>
                      <a:lnTo>
                        <a:pt x="120" y="99"/>
                      </a:lnTo>
                      <a:lnTo>
                        <a:pt x="119" y="99"/>
                      </a:lnTo>
                      <a:lnTo>
                        <a:pt x="119" y="98"/>
                      </a:lnTo>
                      <a:lnTo>
                        <a:pt x="118" y="98"/>
                      </a:lnTo>
                      <a:lnTo>
                        <a:pt x="117" y="98"/>
                      </a:lnTo>
                      <a:lnTo>
                        <a:pt x="117" y="97"/>
                      </a:lnTo>
                      <a:lnTo>
                        <a:pt x="116" y="96"/>
                      </a:lnTo>
                      <a:lnTo>
                        <a:pt x="115" y="96"/>
                      </a:lnTo>
                      <a:lnTo>
                        <a:pt x="114" y="95"/>
                      </a:lnTo>
                      <a:lnTo>
                        <a:pt x="113" y="95"/>
                      </a:lnTo>
                      <a:lnTo>
                        <a:pt x="113" y="94"/>
                      </a:lnTo>
                      <a:lnTo>
                        <a:pt x="113" y="93"/>
                      </a:lnTo>
                      <a:lnTo>
                        <a:pt x="112" y="92"/>
                      </a:lnTo>
                      <a:lnTo>
                        <a:pt x="112" y="91"/>
                      </a:lnTo>
                      <a:lnTo>
                        <a:pt x="113" y="90"/>
                      </a:lnTo>
                      <a:lnTo>
                        <a:pt x="113" y="89"/>
                      </a:lnTo>
                      <a:lnTo>
                        <a:pt x="113" y="88"/>
                      </a:lnTo>
                      <a:lnTo>
                        <a:pt x="112" y="88"/>
                      </a:lnTo>
                      <a:lnTo>
                        <a:pt x="111" y="88"/>
                      </a:lnTo>
                      <a:lnTo>
                        <a:pt x="110" y="88"/>
                      </a:lnTo>
                      <a:lnTo>
                        <a:pt x="110" y="87"/>
                      </a:lnTo>
                      <a:lnTo>
                        <a:pt x="111" y="87"/>
                      </a:lnTo>
                      <a:lnTo>
                        <a:pt x="110" y="87"/>
                      </a:lnTo>
                      <a:lnTo>
                        <a:pt x="109" y="87"/>
                      </a:lnTo>
                      <a:lnTo>
                        <a:pt x="108" y="87"/>
                      </a:lnTo>
                      <a:lnTo>
                        <a:pt x="107" y="86"/>
                      </a:lnTo>
                      <a:lnTo>
                        <a:pt x="107" y="84"/>
                      </a:lnTo>
                      <a:lnTo>
                        <a:pt x="106" y="84"/>
                      </a:lnTo>
                      <a:lnTo>
                        <a:pt x="105" y="84"/>
                      </a:lnTo>
                      <a:lnTo>
                        <a:pt x="105" y="83"/>
                      </a:lnTo>
                      <a:lnTo>
                        <a:pt x="104" y="83"/>
                      </a:lnTo>
                      <a:lnTo>
                        <a:pt x="104" y="82"/>
                      </a:lnTo>
                      <a:lnTo>
                        <a:pt x="102" y="82"/>
                      </a:lnTo>
                      <a:lnTo>
                        <a:pt x="102" y="83"/>
                      </a:lnTo>
                      <a:lnTo>
                        <a:pt x="101" y="83"/>
                      </a:lnTo>
                      <a:lnTo>
                        <a:pt x="100" y="83"/>
                      </a:lnTo>
                      <a:lnTo>
                        <a:pt x="100" y="82"/>
                      </a:lnTo>
                      <a:lnTo>
                        <a:pt x="100" y="81"/>
                      </a:lnTo>
                      <a:lnTo>
                        <a:pt x="99" y="81"/>
                      </a:lnTo>
                      <a:lnTo>
                        <a:pt x="99" y="80"/>
                      </a:lnTo>
                      <a:lnTo>
                        <a:pt x="98" y="80"/>
                      </a:lnTo>
                      <a:lnTo>
                        <a:pt x="97" y="79"/>
                      </a:lnTo>
                      <a:lnTo>
                        <a:pt x="97" y="78"/>
                      </a:lnTo>
                      <a:lnTo>
                        <a:pt x="96" y="78"/>
                      </a:lnTo>
                      <a:lnTo>
                        <a:pt x="96" y="77"/>
                      </a:lnTo>
                      <a:lnTo>
                        <a:pt x="95" y="77"/>
                      </a:lnTo>
                      <a:lnTo>
                        <a:pt x="94" y="77"/>
                      </a:lnTo>
                      <a:lnTo>
                        <a:pt x="94" y="76"/>
                      </a:lnTo>
                      <a:lnTo>
                        <a:pt x="93" y="76"/>
                      </a:lnTo>
                      <a:lnTo>
                        <a:pt x="93" y="77"/>
                      </a:lnTo>
                      <a:lnTo>
                        <a:pt x="92" y="77"/>
                      </a:lnTo>
                      <a:lnTo>
                        <a:pt x="91" y="77"/>
                      </a:lnTo>
                      <a:lnTo>
                        <a:pt x="90" y="77"/>
                      </a:lnTo>
                      <a:lnTo>
                        <a:pt x="89" y="77"/>
                      </a:lnTo>
                      <a:lnTo>
                        <a:pt x="88" y="77"/>
                      </a:lnTo>
                      <a:lnTo>
                        <a:pt x="88" y="78"/>
                      </a:lnTo>
                      <a:lnTo>
                        <a:pt x="88" y="77"/>
                      </a:lnTo>
                      <a:lnTo>
                        <a:pt x="87" y="77"/>
                      </a:lnTo>
                      <a:lnTo>
                        <a:pt x="87" y="76"/>
                      </a:lnTo>
                      <a:lnTo>
                        <a:pt x="86" y="76"/>
                      </a:lnTo>
                      <a:lnTo>
                        <a:pt x="85" y="76"/>
                      </a:lnTo>
                      <a:lnTo>
                        <a:pt x="85" y="75"/>
                      </a:lnTo>
                      <a:lnTo>
                        <a:pt x="84" y="74"/>
                      </a:lnTo>
                      <a:lnTo>
                        <a:pt x="82" y="73"/>
                      </a:lnTo>
                      <a:lnTo>
                        <a:pt x="81" y="73"/>
                      </a:lnTo>
                      <a:lnTo>
                        <a:pt x="80" y="72"/>
                      </a:lnTo>
                      <a:lnTo>
                        <a:pt x="78" y="72"/>
                      </a:lnTo>
                      <a:lnTo>
                        <a:pt x="78" y="71"/>
                      </a:lnTo>
                      <a:lnTo>
                        <a:pt x="78" y="70"/>
                      </a:lnTo>
                      <a:lnTo>
                        <a:pt x="77" y="70"/>
                      </a:lnTo>
                      <a:lnTo>
                        <a:pt x="76" y="70"/>
                      </a:lnTo>
                      <a:lnTo>
                        <a:pt x="76" y="69"/>
                      </a:lnTo>
                      <a:lnTo>
                        <a:pt x="75" y="69"/>
                      </a:lnTo>
                      <a:lnTo>
                        <a:pt x="74" y="69"/>
                      </a:lnTo>
                      <a:lnTo>
                        <a:pt x="73" y="69"/>
                      </a:lnTo>
                      <a:lnTo>
                        <a:pt x="72" y="68"/>
                      </a:lnTo>
                      <a:lnTo>
                        <a:pt x="71" y="68"/>
                      </a:lnTo>
                      <a:lnTo>
                        <a:pt x="70" y="68"/>
                      </a:lnTo>
                      <a:lnTo>
                        <a:pt x="69" y="67"/>
                      </a:lnTo>
                      <a:lnTo>
                        <a:pt x="68" y="67"/>
                      </a:lnTo>
                      <a:lnTo>
                        <a:pt x="67" y="66"/>
                      </a:lnTo>
                      <a:lnTo>
                        <a:pt x="65" y="65"/>
                      </a:lnTo>
                      <a:lnTo>
                        <a:pt x="65" y="64"/>
                      </a:lnTo>
                      <a:lnTo>
                        <a:pt x="62" y="62"/>
                      </a:lnTo>
                      <a:lnTo>
                        <a:pt x="59" y="58"/>
                      </a:lnTo>
                      <a:lnTo>
                        <a:pt x="54" y="54"/>
                      </a:lnTo>
                      <a:lnTo>
                        <a:pt x="49" y="50"/>
                      </a:lnTo>
                      <a:lnTo>
                        <a:pt x="45" y="46"/>
                      </a:lnTo>
                      <a:lnTo>
                        <a:pt x="42" y="43"/>
                      </a:lnTo>
                      <a:lnTo>
                        <a:pt x="41" y="42"/>
                      </a:lnTo>
                      <a:lnTo>
                        <a:pt x="33" y="35"/>
                      </a:lnTo>
                    </a:path>
                  </a:pathLst>
                </a:custGeom>
                <a:solidFill>
                  <a:srgbClr val="E2AC76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" name="Freeform 165">
                  <a:extLst>
                    <a:ext uri="{FF2B5EF4-FFF2-40B4-BE49-F238E27FC236}">
                      <a16:creationId xmlns:a16="http://schemas.microsoft.com/office/drawing/2014/main" id="{FC38F824-69BB-4B21-B035-252FD57F52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70788" y="1973263"/>
                  <a:ext cx="504825" cy="322262"/>
                </a:xfrm>
                <a:custGeom>
                  <a:avLst/>
                  <a:gdLst>
                    <a:gd name="T0" fmla="*/ 298 w 318"/>
                    <a:gd name="T1" fmla="*/ 78 h 203"/>
                    <a:gd name="T2" fmla="*/ 303 w 318"/>
                    <a:gd name="T3" fmla="*/ 140 h 203"/>
                    <a:gd name="T4" fmla="*/ 264 w 318"/>
                    <a:gd name="T5" fmla="*/ 153 h 203"/>
                    <a:gd name="T6" fmla="*/ 252 w 318"/>
                    <a:gd name="T7" fmla="*/ 157 h 203"/>
                    <a:gd name="T8" fmla="*/ 241 w 318"/>
                    <a:gd name="T9" fmla="*/ 170 h 203"/>
                    <a:gd name="T10" fmla="*/ 233 w 318"/>
                    <a:gd name="T11" fmla="*/ 173 h 203"/>
                    <a:gd name="T12" fmla="*/ 229 w 318"/>
                    <a:gd name="T13" fmla="*/ 180 h 203"/>
                    <a:gd name="T14" fmla="*/ 221 w 318"/>
                    <a:gd name="T15" fmla="*/ 180 h 203"/>
                    <a:gd name="T16" fmla="*/ 212 w 318"/>
                    <a:gd name="T17" fmla="*/ 176 h 203"/>
                    <a:gd name="T18" fmla="*/ 203 w 318"/>
                    <a:gd name="T19" fmla="*/ 176 h 203"/>
                    <a:gd name="T20" fmla="*/ 199 w 318"/>
                    <a:gd name="T21" fmla="*/ 181 h 203"/>
                    <a:gd name="T22" fmla="*/ 195 w 318"/>
                    <a:gd name="T23" fmla="*/ 187 h 203"/>
                    <a:gd name="T24" fmla="*/ 191 w 318"/>
                    <a:gd name="T25" fmla="*/ 188 h 203"/>
                    <a:gd name="T26" fmla="*/ 187 w 318"/>
                    <a:gd name="T27" fmla="*/ 188 h 203"/>
                    <a:gd name="T28" fmla="*/ 184 w 318"/>
                    <a:gd name="T29" fmla="*/ 188 h 203"/>
                    <a:gd name="T30" fmla="*/ 179 w 318"/>
                    <a:gd name="T31" fmla="*/ 193 h 203"/>
                    <a:gd name="T32" fmla="*/ 180 w 318"/>
                    <a:gd name="T33" fmla="*/ 196 h 203"/>
                    <a:gd name="T34" fmla="*/ 179 w 318"/>
                    <a:gd name="T35" fmla="*/ 199 h 203"/>
                    <a:gd name="T36" fmla="*/ 173 w 318"/>
                    <a:gd name="T37" fmla="*/ 200 h 203"/>
                    <a:gd name="T38" fmla="*/ 164 w 318"/>
                    <a:gd name="T39" fmla="*/ 200 h 203"/>
                    <a:gd name="T40" fmla="*/ 155 w 318"/>
                    <a:gd name="T41" fmla="*/ 196 h 203"/>
                    <a:gd name="T42" fmla="*/ 146 w 318"/>
                    <a:gd name="T43" fmla="*/ 185 h 203"/>
                    <a:gd name="T44" fmla="*/ 138 w 318"/>
                    <a:gd name="T45" fmla="*/ 179 h 203"/>
                    <a:gd name="T46" fmla="*/ 130 w 318"/>
                    <a:gd name="T47" fmla="*/ 169 h 203"/>
                    <a:gd name="T48" fmla="*/ 123 w 318"/>
                    <a:gd name="T49" fmla="*/ 159 h 203"/>
                    <a:gd name="T50" fmla="*/ 115 w 318"/>
                    <a:gd name="T51" fmla="*/ 155 h 203"/>
                    <a:gd name="T52" fmla="*/ 108 w 318"/>
                    <a:gd name="T53" fmla="*/ 152 h 203"/>
                    <a:gd name="T54" fmla="*/ 101 w 318"/>
                    <a:gd name="T55" fmla="*/ 153 h 203"/>
                    <a:gd name="T56" fmla="*/ 85 w 318"/>
                    <a:gd name="T57" fmla="*/ 151 h 203"/>
                    <a:gd name="T58" fmla="*/ 79 w 318"/>
                    <a:gd name="T59" fmla="*/ 146 h 203"/>
                    <a:gd name="T60" fmla="*/ 68 w 318"/>
                    <a:gd name="T61" fmla="*/ 143 h 203"/>
                    <a:gd name="T62" fmla="*/ 54 w 318"/>
                    <a:gd name="T63" fmla="*/ 138 h 203"/>
                    <a:gd name="T64" fmla="*/ 45 w 318"/>
                    <a:gd name="T65" fmla="*/ 137 h 203"/>
                    <a:gd name="T66" fmla="*/ 39 w 318"/>
                    <a:gd name="T67" fmla="*/ 132 h 203"/>
                    <a:gd name="T68" fmla="*/ 32 w 318"/>
                    <a:gd name="T69" fmla="*/ 131 h 203"/>
                    <a:gd name="T70" fmla="*/ 21 w 318"/>
                    <a:gd name="T71" fmla="*/ 127 h 203"/>
                    <a:gd name="T72" fmla="*/ 9 w 318"/>
                    <a:gd name="T73" fmla="*/ 119 h 203"/>
                    <a:gd name="T74" fmla="*/ 4 w 318"/>
                    <a:gd name="T75" fmla="*/ 111 h 203"/>
                    <a:gd name="T76" fmla="*/ 4 w 318"/>
                    <a:gd name="T77" fmla="*/ 102 h 203"/>
                    <a:gd name="T78" fmla="*/ 4 w 318"/>
                    <a:gd name="T79" fmla="*/ 94 h 203"/>
                    <a:gd name="T80" fmla="*/ 4 w 318"/>
                    <a:gd name="T81" fmla="*/ 85 h 203"/>
                    <a:gd name="T82" fmla="*/ 3 w 318"/>
                    <a:gd name="T83" fmla="*/ 77 h 203"/>
                    <a:gd name="T84" fmla="*/ 0 w 318"/>
                    <a:gd name="T85" fmla="*/ 70 h 203"/>
                    <a:gd name="T86" fmla="*/ 7 w 318"/>
                    <a:gd name="T87" fmla="*/ 68 h 203"/>
                    <a:gd name="T88" fmla="*/ 11 w 318"/>
                    <a:gd name="T89" fmla="*/ 65 h 203"/>
                    <a:gd name="T90" fmla="*/ 10 w 318"/>
                    <a:gd name="T91" fmla="*/ 57 h 203"/>
                    <a:gd name="T92" fmla="*/ 17 w 318"/>
                    <a:gd name="T93" fmla="*/ 54 h 203"/>
                    <a:gd name="T94" fmla="*/ 19 w 318"/>
                    <a:gd name="T95" fmla="*/ 42 h 203"/>
                    <a:gd name="T96" fmla="*/ 25 w 318"/>
                    <a:gd name="T97" fmla="*/ 42 h 203"/>
                    <a:gd name="T98" fmla="*/ 28 w 318"/>
                    <a:gd name="T99" fmla="*/ 36 h 203"/>
                    <a:gd name="T100" fmla="*/ 30 w 318"/>
                    <a:gd name="T101" fmla="*/ 31 h 203"/>
                    <a:gd name="T102" fmla="*/ 27 w 318"/>
                    <a:gd name="T103" fmla="*/ 25 h 203"/>
                    <a:gd name="T104" fmla="*/ 20 w 318"/>
                    <a:gd name="T105" fmla="*/ 21 h 203"/>
                    <a:gd name="T106" fmla="*/ 16 w 318"/>
                    <a:gd name="T107" fmla="*/ 20 h 203"/>
                    <a:gd name="T108" fmla="*/ 18 w 318"/>
                    <a:gd name="T109" fmla="*/ 17 h 203"/>
                    <a:gd name="T110" fmla="*/ 22 w 318"/>
                    <a:gd name="T111" fmla="*/ 13 h 203"/>
                    <a:gd name="T112" fmla="*/ 21 w 318"/>
                    <a:gd name="T113" fmla="*/ 8 h 203"/>
                    <a:gd name="T114" fmla="*/ 59 w 318"/>
                    <a:gd name="T115" fmla="*/ 4 h 203"/>
                    <a:gd name="T116" fmla="*/ 259 w 318"/>
                    <a:gd name="T117" fmla="*/ 0 h 203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318"/>
                    <a:gd name="T178" fmla="*/ 0 h 203"/>
                    <a:gd name="T179" fmla="*/ 318 w 318"/>
                    <a:gd name="T180" fmla="*/ 203 h 203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318" h="203">
                      <a:moveTo>
                        <a:pt x="259" y="0"/>
                      </a:moveTo>
                      <a:lnTo>
                        <a:pt x="292" y="31"/>
                      </a:lnTo>
                      <a:lnTo>
                        <a:pt x="292" y="39"/>
                      </a:lnTo>
                      <a:lnTo>
                        <a:pt x="292" y="44"/>
                      </a:lnTo>
                      <a:lnTo>
                        <a:pt x="293" y="53"/>
                      </a:lnTo>
                      <a:lnTo>
                        <a:pt x="293" y="59"/>
                      </a:lnTo>
                      <a:lnTo>
                        <a:pt x="293" y="64"/>
                      </a:lnTo>
                      <a:lnTo>
                        <a:pt x="295" y="72"/>
                      </a:lnTo>
                      <a:lnTo>
                        <a:pt x="298" y="78"/>
                      </a:lnTo>
                      <a:lnTo>
                        <a:pt x="300" y="85"/>
                      </a:lnTo>
                      <a:lnTo>
                        <a:pt x="303" y="91"/>
                      </a:lnTo>
                      <a:lnTo>
                        <a:pt x="306" y="100"/>
                      </a:lnTo>
                      <a:lnTo>
                        <a:pt x="307" y="104"/>
                      </a:lnTo>
                      <a:lnTo>
                        <a:pt x="310" y="111"/>
                      </a:lnTo>
                      <a:lnTo>
                        <a:pt x="312" y="118"/>
                      </a:lnTo>
                      <a:lnTo>
                        <a:pt x="317" y="130"/>
                      </a:lnTo>
                      <a:lnTo>
                        <a:pt x="318" y="135"/>
                      </a:lnTo>
                      <a:lnTo>
                        <a:pt x="303" y="140"/>
                      </a:lnTo>
                      <a:lnTo>
                        <a:pt x="290" y="144"/>
                      </a:lnTo>
                      <a:lnTo>
                        <a:pt x="283" y="146"/>
                      </a:lnTo>
                      <a:lnTo>
                        <a:pt x="279" y="147"/>
                      </a:lnTo>
                      <a:lnTo>
                        <a:pt x="276" y="149"/>
                      </a:lnTo>
                      <a:lnTo>
                        <a:pt x="271" y="150"/>
                      </a:lnTo>
                      <a:lnTo>
                        <a:pt x="268" y="151"/>
                      </a:lnTo>
                      <a:lnTo>
                        <a:pt x="266" y="152"/>
                      </a:lnTo>
                      <a:lnTo>
                        <a:pt x="265" y="152"/>
                      </a:lnTo>
                      <a:lnTo>
                        <a:pt x="264" y="153"/>
                      </a:lnTo>
                      <a:lnTo>
                        <a:pt x="263" y="153"/>
                      </a:lnTo>
                      <a:lnTo>
                        <a:pt x="261" y="153"/>
                      </a:lnTo>
                      <a:lnTo>
                        <a:pt x="260" y="153"/>
                      </a:lnTo>
                      <a:lnTo>
                        <a:pt x="258" y="153"/>
                      </a:lnTo>
                      <a:lnTo>
                        <a:pt x="255" y="153"/>
                      </a:lnTo>
                      <a:lnTo>
                        <a:pt x="254" y="154"/>
                      </a:lnTo>
                      <a:lnTo>
                        <a:pt x="253" y="156"/>
                      </a:lnTo>
                      <a:lnTo>
                        <a:pt x="252" y="157"/>
                      </a:lnTo>
                      <a:lnTo>
                        <a:pt x="251" y="159"/>
                      </a:lnTo>
                      <a:lnTo>
                        <a:pt x="249" y="161"/>
                      </a:lnTo>
                      <a:lnTo>
                        <a:pt x="248" y="165"/>
                      </a:lnTo>
                      <a:lnTo>
                        <a:pt x="246" y="168"/>
                      </a:lnTo>
                      <a:lnTo>
                        <a:pt x="245" y="170"/>
                      </a:lnTo>
                      <a:lnTo>
                        <a:pt x="244" y="170"/>
                      </a:lnTo>
                      <a:lnTo>
                        <a:pt x="243" y="170"/>
                      </a:lnTo>
                      <a:lnTo>
                        <a:pt x="242" y="170"/>
                      </a:lnTo>
                      <a:lnTo>
                        <a:pt x="241" y="170"/>
                      </a:lnTo>
                      <a:lnTo>
                        <a:pt x="240" y="170"/>
                      </a:lnTo>
                      <a:lnTo>
                        <a:pt x="239" y="170"/>
                      </a:lnTo>
                      <a:lnTo>
                        <a:pt x="238" y="171"/>
                      </a:lnTo>
                      <a:lnTo>
                        <a:pt x="237" y="171"/>
                      </a:lnTo>
                      <a:lnTo>
                        <a:pt x="236" y="171"/>
                      </a:lnTo>
                      <a:lnTo>
                        <a:pt x="235" y="171"/>
                      </a:lnTo>
                      <a:lnTo>
                        <a:pt x="235" y="172"/>
                      </a:lnTo>
                      <a:lnTo>
                        <a:pt x="234" y="172"/>
                      </a:lnTo>
                      <a:lnTo>
                        <a:pt x="233" y="173"/>
                      </a:lnTo>
                      <a:lnTo>
                        <a:pt x="232" y="174"/>
                      </a:lnTo>
                      <a:lnTo>
                        <a:pt x="231" y="174"/>
                      </a:lnTo>
                      <a:lnTo>
                        <a:pt x="231" y="175"/>
                      </a:lnTo>
                      <a:lnTo>
                        <a:pt x="231" y="176"/>
                      </a:lnTo>
                      <a:lnTo>
                        <a:pt x="231" y="178"/>
                      </a:lnTo>
                      <a:lnTo>
                        <a:pt x="230" y="179"/>
                      </a:lnTo>
                      <a:lnTo>
                        <a:pt x="230" y="180"/>
                      </a:lnTo>
                      <a:lnTo>
                        <a:pt x="229" y="180"/>
                      </a:lnTo>
                      <a:lnTo>
                        <a:pt x="228" y="180"/>
                      </a:lnTo>
                      <a:lnTo>
                        <a:pt x="227" y="181"/>
                      </a:lnTo>
                      <a:lnTo>
                        <a:pt x="226" y="181"/>
                      </a:lnTo>
                      <a:lnTo>
                        <a:pt x="225" y="181"/>
                      </a:lnTo>
                      <a:lnTo>
                        <a:pt x="225" y="180"/>
                      </a:lnTo>
                      <a:lnTo>
                        <a:pt x="224" y="180"/>
                      </a:lnTo>
                      <a:lnTo>
                        <a:pt x="223" y="180"/>
                      </a:lnTo>
                      <a:lnTo>
                        <a:pt x="222" y="180"/>
                      </a:lnTo>
                      <a:lnTo>
                        <a:pt x="221" y="180"/>
                      </a:lnTo>
                      <a:lnTo>
                        <a:pt x="220" y="180"/>
                      </a:lnTo>
                      <a:lnTo>
                        <a:pt x="219" y="180"/>
                      </a:lnTo>
                      <a:lnTo>
                        <a:pt x="218" y="180"/>
                      </a:lnTo>
                      <a:lnTo>
                        <a:pt x="217" y="179"/>
                      </a:lnTo>
                      <a:lnTo>
                        <a:pt x="216" y="178"/>
                      </a:lnTo>
                      <a:lnTo>
                        <a:pt x="214" y="177"/>
                      </a:lnTo>
                      <a:lnTo>
                        <a:pt x="213" y="177"/>
                      </a:lnTo>
                      <a:lnTo>
                        <a:pt x="213" y="176"/>
                      </a:lnTo>
                      <a:lnTo>
                        <a:pt x="212" y="176"/>
                      </a:lnTo>
                      <a:lnTo>
                        <a:pt x="211" y="176"/>
                      </a:lnTo>
                      <a:lnTo>
                        <a:pt x="210" y="176"/>
                      </a:lnTo>
                      <a:lnTo>
                        <a:pt x="208" y="176"/>
                      </a:lnTo>
                      <a:lnTo>
                        <a:pt x="207" y="176"/>
                      </a:lnTo>
                      <a:lnTo>
                        <a:pt x="206" y="175"/>
                      </a:lnTo>
                      <a:lnTo>
                        <a:pt x="205" y="175"/>
                      </a:lnTo>
                      <a:lnTo>
                        <a:pt x="203" y="176"/>
                      </a:lnTo>
                      <a:lnTo>
                        <a:pt x="202" y="176"/>
                      </a:lnTo>
                      <a:lnTo>
                        <a:pt x="201" y="176"/>
                      </a:lnTo>
                      <a:lnTo>
                        <a:pt x="201" y="177"/>
                      </a:lnTo>
                      <a:lnTo>
                        <a:pt x="201" y="178"/>
                      </a:lnTo>
                      <a:lnTo>
                        <a:pt x="201" y="180"/>
                      </a:lnTo>
                      <a:lnTo>
                        <a:pt x="200" y="180"/>
                      </a:lnTo>
                      <a:lnTo>
                        <a:pt x="200" y="181"/>
                      </a:lnTo>
                      <a:lnTo>
                        <a:pt x="199" y="181"/>
                      </a:lnTo>
                      <a:lnTo>
                        <a:pt x="200" y="182"/>
                      </a:lnTo>
                      <a:lnTo>
                        <a:pt x="200" y="183"/>
                      </a:lnTo>
                      <a:lnTo>
                        <a:pt x="199" y="183"/>
                      </a:lnTo>
                      <a:lnTo>
                        <a:pt x="198" y="183"/>
                      </a:lnTo>
                      <a:lnTo>
                        <a:pt x="197" y="183"/>
                      </a:lnTo>
                      <a:lnTo>
                        <a:pt x="196" y="183"/>
                      </a:lnTo>
                      <a:lnTo>
                        <a:pt x="196" y="184"/>
                      </a:lnTo>
                      <a:lnTo>
                        <a:pt x="195" y="185"/>
                      </a:lnTo>
                      <a:lnTo>
                        <a:pt x="195" y="187"/>
                      </a:lnTo>
                      <a:lnTo>
                        <a:pt x="195" y="190"/>
                      </a:lnTo>
                      <a:lnTo>
                        <a:pt x="194" y="191"/>
                      </a:lnTo>
                      <a:lnTo>
                        <a:pt x="193" y="190"/>
                      </a:lnTo>
                      <a:lnTo>
                        <a:pt x="193" y="191"/>
                      </a:lnTo>
                      <a:lnTo>
                        <a:pt x="192" y="191"/>
                      </a:lnTo>
                      <a:lnTo>
                        <a:pt x="192" y="190"/>
                      </a:lnTo>
                      <a:lnTo>
                        <a:pt x="192" y="189"/>
                      </a:lnTo>
                      <a:lnTo>
                        <a:pt x="192" y="188"/>
                      </a:lnTo>
                      <a:lnTo>
                        <a:pt x="191" y="188"/>
                      </a:lnTo>
                      <a:lnTo>
                        <a:pt x="190" y="188"/>
                      </a:lnTo>
                      <a:lnTo>
                        <a:pt x="189" y="188"/>
                      </a:lnTo>
                      <a:lnTo>
                        <a:pt x="189" y="189"/>
                      </a:lnTo>
                      <a:lnTo>
                        <a:pt x="189" y="188"/>
                      </a:lnTo>
                      <a:lnTo>
                        <a:pt x="188" y="188"/>
                      </a:lnTo>
                      <a:lnTo>
                        <a:pt x="187" y="188"/>
                      </a:lnTo>
                      <a:lnTo>
                        <a:pt x="186" y="188"/>
                      </a:lnTo>
                      <a:lnTo>
                        <a:pt x="185" y="188"/>
                      </a:lnTo>
                      <a:lnTo>
                        <a:pt x="185" y="187"/>
                      </a:lnTo>
                      <a:lnTo>
                        <a:pt x="184" y="188"/>
                      </a:lnTo>
                      <a:lnTo>
                        <a:pt x="183" y="188"/>
                      </a:lnTo>
                      <a:lnTo>
                        <a:pt x="182" y="188"/>
                      </a:lnTo>
                      <a:lnTo>
                        <a:pt x="181" y="188"/>
                      </a:lnTo>
                      <a:lnTo>
                        <a:pt x="181" y="189"/>
                      </a:lnTo>
                      <a:lnTo>
                        <a:pt x="181" y="190"/>
                      </a:lnTo>
                      <a:lnTo>
                        <a:pt x="181" y="191"/>
                      </a:lnTo>
                      <a:lnTo>
                        <a:pt x="180" y="191"/>
                      </a:lnTo>
                      <a:lnTo>
                        <a:pt x="179" y="191"/>
                      </a:lnTo>
                      <a:lnTo>
                        <a:pt x="179" y="193"/>
                      </a:lnTo>
                      <a:lnTo>
                        <a:pt x="180" y="193"/>
                      </a:lnTo>
                      <a:lnTo>
                        <a:pt x="181" y="194"/>
                      </a:lnTo>
                      <a:lnTo>
                        <a:pt x="180" y="194"/>
                      </a:lnTo>
                      <a:lnTo>
                        <a:pt x="179" y="194"/>
                      </a:lnTo>
                      <a:lnTo>
                        <a:pt x="179" y="195"/>
                      </a:lnTo>
                      <a:lnTo>
                        <a:pt x="179" y="196"/>
                      </a:lnTo>
                      <a:lnTo>
                        <a:pt x="180" y="196"/>
                      </a:lnTo>
                      <a:lnTo>
                        <a:pt x="181" y="196"/>
                      </a:lnTo>
                      <a:lnTo>
                        <a:pt x="181" y="197"/>
                      </a:lnTo>
                      <a:lnTo>
                        <a:pt x="180" y="197"/>
                      </a:lnTo>
                      <a:lnTo>
                        <a:pt x="179" y="197"/>
                      </a:lnTo>
                      <a:lnTo>
                        <a:pt x="179" y="198"/>
                      </a:lnTo>
                      <a:lnTo>
                        <a:pt x="179" y="199"/>
                      </a:lnTo>
                      <a:lnTo>
                        <a:pt x="178" y="199"/>
                      </a:lnTo>
                      <a:lnTo>
                        <a:pt x="177" y="199"/>
                      </a:lnTo>
                      <a:lnTo>
                        <a:pt x="176" y="199"/>
                      </a:lnTo>
                      <a:lnTo>
                        <a:pt x="176" y="200"/>
                      </a:lnTo>
                      <a:lnTo>
                        <a:pt x="175" y="200"/>
                      </a:lnTo>
                      <a:lnTo>
                        <a:pt x="175" y="199"/>
                      </a:lnTo>
                      <a:lnTo>
                        <a:pt x="174" y="199"/>
                      </a:lnTo>
                      <a:lnTo>
                        <a:pt x="173" y="199"/>
                      </a:lnTo>
                      <a:lnTo>
                        <a:pt x="173" y="200"/>
                      </a:lnTo>
                      <a:lnTo>
                        <a:pt x="172" y="200"/>
                      </a:lnTo>
                      <a:lnTo>
                        <a:pt x="170" y="201"/>
                      </a:lnTo>
                      <a:lnTo>
                        <a:pt x="168" y="202"/>
                      </a:lnTo>
                      <a:lnTo>
                        <a:pt x="167" y="202"/>
                      </a:lnTo>
                      <a:lnTo>
                        <a:pt x="166" y="203"/>
                      </a:lnTo>
                      <a:lnTo>
                        <a:pt x="165" y="202"/>
                      </a:lnTo>
                      <a:lnTo>
                        <a:pt x="165" y="201"/>
                      </a:lnTo>
                      <a:lnTo>
                        <a:pt x="164" y="200"/>
                      </a:lnTo>
                      <a:lnTo>
                        <a:pt x="163" y="200"/>
                      </a:lnTo>
                      <a:lnTo>
                        <a:pt x="162" y="200"/>
                      </a:lnTo>
                      <a:lnTo>
                        <a:pt x="161" y="200"/>
                      </a:lnTo>
                      <a:lnTo>
                        <a:pt x="160" y="199"/>
                      </a:lnTo>
                      <a:lnTo>
                        <a:pt x="158" y="199"/>
                      </a:lnTo>
                      <a:lnTo>
                        <a:pt x="157" y="198"/>
                      </a:lnTo>
                      <a:lnTo>
                        <a:pt x="156" y="197"/>
                      </a:lnTo>
                      <a:lnTo>
                        <a:pt x="155" y="197"/>
                      </a:lnTo>
                      <a:lnTo>
                        <a:pt x="155" y="196"/>
                      </a:lnTo>
                      <a:lnTo>
                        <a:pt x="154" y="194"/>
                      </a:lnTo>
                      <a:lnTo>
                        <a:pt x="153" y="194"/>
                      </a:lnTo>
                      <a:lnTo>
                        <a:pt x="151" y="193"/>
                      </a:lnTo>
                      <a:lnTo>
                        <a:pt x="150" y="192"/>
                      </a:lnTo>
                      <a:lnTo>
                        <a:pt x="150" y="191"/>
                      </a:lnTo>
                      <a:lnTo>
                        <a:pt x="149" y="189"/>
                      </a:lnTo>
                      <a:lnTo>
                        <a:pt x="149" y="188"/>
                      </a:lnTo>
                      <a:lnTo>
                        <a:pt x="147" y="187"/>
                      </a:lnTo>
                      <a:lnTo>
                        <a:pt x="146" y="185"/>
                      </a:lnTo>
                      <a:lnTo>
                        <a:pt x="144" y="184"/>
                      </a:lnTo>
                      <a:lnTo>
                        <a:pt x="144" y="183"/>
                      </a:lnTo>
                      <a:lnTo>
                        <a:pt x="143" y="183"/>
                      </a:lnTo>
                      <a:lnTo>
                        <a:pt x="142" y="182"/>
                      </a:lnTo>
                      <a:lnTo>
                        <a:pt x="141" y="182"/>
                      </a:lnTo>
                      <a:lnTo>
                        <a:pt x="140" y="182"/>
                      </a:lnTo>
                      <a:lnTo>
                        <a:pt x="139" y="181"/>
                      </a:lnTo>
                      <a:lnTo>
                        <a:pt x="138" y="180"/>
                      </a:lnTo>
                      <a:lnTo>
                        <a:pt x="138" y="179"/>
                      </a:lnTo>
                      <a:lnTo>
                        <a:pt x="138" y="178"/>
                      </a:lnTo>
                      <a:lnTo>
                        <a:pt x="137" y="176"/>
                      </a:lnTo>
                      <a:lnTo>
                        <a:pt x="136" y="176"/>
                      </a:lnTo>
                      <a:lnTo>
                        <a:pt x="135" y="174"/>
                      </a:lnTo>
                      <a:lnTo>
                        <a:pt x="133" y="172"/>
                      </a:lnTo>
                      <a:lnTo>
                        <a:pt x="132" y="171"/>
                      </a:lnTo>
                      <a:lnTo>
                        <a:pt x="132" y="170"/>
                      </a:lnTo>
                      <a:lnTo>
                        <a:pt x="131" y="169"/>
                      </a:lnTo>
                      <a:lnTo>
                        <a:pt x="130" y="169"/>
                      </a:lnTo>
                      <a:lnTo>
                        <a:pt x="130" y="168"/>
                      </a:lnTo>
                      <a:lnTo>
                        <a:pt x="129" y="168"/>
                      </a:lnTo>
                      <a:lnTo>
                        <a:pt x="128" y="166"/>
                      </a:lnTo>
                      <a:lnTo>
                        <a:pt x="127" y="165"/>
                      </a:lnTo>
                      <a:lnTo>
                        <a:pt x="126" y="164"/>
                      </a:lnTo>
                      <a:lnTo>
                        <a:pt x="126" y="162"/>
                      </a:lnTo>
                      <a:lnTo>
                        <a:pt x="125" y="161"/>
                      </a:lnTo>
                      <a:lnTo>
                        <a:pt x="124" y="160"/>
                      </a:lnTo>
                      <a:lnTo>
                        <a:pt x="123" y="159"/>
                      </a:lnTo>
                      <a:lnTo>
                        <a:pt x="122" y="159"/>
                      </a:lnTo>
                      <a:lnTo>
                        <a:pt x="121" y="159"/>
                      </a:lnTo>
                      <a:lnTo>
                        <a:pt x="120" y="159"/>
                      </a:lnTo>
                      <a:lnTo>
                        <a:pt x="119" y="159"/>
                      </a:lnTo>
                      <a:lnTo>
                        <a:pt x="118" y="158"/>
                      </a:lnTo>
                      <a:lnTo>
                        <a:pt x="117" y="157"/>
                      </a:lnTo>
                      <a:lnTo>
                        <a:pt x="116" y="156"/>
                      </a:lnTo>
                      <a:lnTo>
                        <a:pt x="115" y="155"/>
                      </a:lnTo>
                      <a:lnTo>
                        <a:pt x="115" y="154"/>
                      </a:lnTo>
                      <a:lnTo>
                        <a:pt x="114" y="153"/>
                      </a:lnTo>
                      <a:lnTo>
                        <a:pt x="113" y="153"/>
                      </a:lnTo>
                      <a:lnTo>
                        <a:pt x="112" y="152"/>
                      </a:lnTo>
                      <a:lnTo>
                        <a:pt x="111" y="152"/>
                      </a:lnTo>
                      <a:lnTo>
                        <a:pt x="110" y="152"/>
                      </a:lnTo>
                      <a:lnTo>
                        <a:pt x="109" y="152"/>
                      </a:lnTo>
                      <a:lnTo>
                        <a:pt x="108" y="152"/>
                      </a:lnTo>
                      <a:lnTo>
                        <a:pt x="107" y="152"/>
                      </a:lnTo>
                      <a:lnTo>
                        <a:pt x="106" y="153"/>
                      </a:lnTo>
                      <a:lnTo>
                        <a:pt x="105" y="153"/>
                      </a:lnTo>
                      <a:lnTo>
                        <a:pt x="104" y="153"/>
                      </a:lnTo>
                      <a:lnTo>
                        <a:pt x="104" y="154"/>
                      </a:lnTo>
                      <a:lnTo>
                        <a:pt x="103" y="154"/>
                      </a:lnTo>
                      <a:lnTo>
                        <a:pt x="103" y="153"/>
                      </a:lnTo>
                      <a:lnTo>
                        <a:pt x="101" y="153"/>
                      </a:lnTo>
                      <a:lnTo>
                        <a:pt x="99" y="153"/>
                      </a:lnTo>
                      <a:lnTo>
                        <a:pt x="96" y="153"/>
                      </a:lnTo>
                      <a:lnTo>
                        <a:pt x="93" y="152"/>
                      </a:lnTo>
                      <a:lnTo>
                        <a:pt x="91" y="152"/>
                      </a:lnTo>
                      <a:lnTo>
                        <a:pt x="88" y="152"/>
                      </a:lnTo>
                      <a:lnTo>
                        <a:pt x="87" y="152"/>
                      </a:lnTo>
                      <a:lnTo>
                        <a:pt x="86" y="152"/>
                      </a:lnTo>
                      <a:lnTo>
                        <a:pt x="85" y="151"/>
                      </a:lnTo>
                      <a:lnTo>
                        <a:pt x="84" y="151"/>
                      </a:lnTo>
                      <a:lnTo>
                        <a:pt x="83" y="151"/>
                      </a:lnTo>
                      <a:lnTo>
                        <a:pt x="82" y="150"/>
                      </a:lnTo>
                      <a:lnTo>
                        <a:pt x="82" y="149"/>
                      </a:lnTo>
                      <a:lnTo>
                        <a:pt x="81" y="148"/>
                      </a:lnTo>
                      <a:lnTo>
                        <a:pt x="81" y="147"/>
                      </a:lnTo>
                      <a:lnTo>
                        <a:pt x="80" y="147"/>
                      </a:lnTo>
                      <a:lnTo>
                        <a:pt x="79" y="147"/>
                      </a:lnTo>
                      <a:lnTo>
                        <a:pt x="79" y="146"/>
                      </a:lnTo>
                      <a:lnTo>
                        <a:pt x="77" y="145"/>
                      </a:lnTo>
                      <a:lnTo>
                        <a:pt x="75" y="144"/>
                      </a:lnTo>
                      <a:lnTo>
                        <a:pt x="74" y="144"/>
                      </a:lnTo>
                      <a:lnTo>
                        <a:pt x="74" y="143"/>
                      </a:lnTo>
                      <a:lnTo>
                        <a:pt x="73" y="143"/>
                      </a:lnTo>
                      <a:lnTo>
                        <a:pt x="72" y="143"/>
                      </a:lnTo>
                      <a:lnTo>
                        <a:pt x="71" y="143"/>
                      </a:lnTo>
                      <a:lnTo>
                        <a:pt x="70" y="143"/>
                      </a:lnTo>
                      <a:lnTo>
                        <a:pt x="68" y="143"/>
                      </a:lnTo>
                      <a:lnTo>
                        <a:pt x="67" y="143"/>
                      </a:lnTo>
                      <a:lnTo>
                        <a:pt x="66" y="143"/>
                      </a:lnTo>
                      <a:lnTo>
                        <a:pt x="66" y="142"/>
                      </a:lnTo>
                      <a:lnTo>
                        <a:pt x="65" y="142"/>
                      </a:lnTo>
                      <a:lnTo>
                        <a:pt x="62" y="141"/>
                      </a:lnTo>
                      <a:lnTo>
                        <a:pt x="60" y="140"/>
                      </a:lnTo>
                      <a:lnTo>
                        <a:pt x="57" y="139"/>
                      </a:lnTo>
                      <a:lnTo>
                        <a:pt x="54" y="138"/>
                      </a:lnTo>
                      <a:lnTo>
                        <a:pt x="52" y="137"/>
                      </a:lnTo>
                      <a:lnTo>
                        <a:pt x="51" y="136"/>
                      </a:lnTo>
                      <a:lnTo>
                        <a:pt x="50" y="136"/>
                      </a:lnTo>
                      <a:lnTo>
                        <a:pt x="48" y="137"/>
                      </a:lnTo>
                      <a:lnTo>
                        <a:pt x="47" y="137"/>
                      </a:lnTo>
                      <a:lnTo>
                        <a:pt x="46" y="137"/>
                      </a:lnTo>
                      <a:lnTo>
                        <a:pt x="45" y="137"/>
                      </a:lnTo>
                      <a:lnTo>
                        <a:pt x="45" y="136"/>
                      </a:lnTo>
                      <a:lnTo>
                        <a:pt x="44" y="136"/>
                      </a:lnTo>
                      <a:lnTo>
                        <a:pt x="43" y="136"/>
                      </a:lnTo>
                      <a:lnTo>
                        <a:pt x="42" y="135"/>
                      </a:lnTo>
                      <a:lnTo>
                        <a:pt x="41" y="134"/>
                      </a:lnTo>
                      <a:lnTo>
                        <a:pt x="40" y="133"/>
                      </a:lnTo>
                      <a:lnTo>
                        <a:pt x="39" y="132"/>
                      </a:lnTo>
                      <a:lnTo>
                        <a:pt x="39" y="131"/>
                      </a:lnTo>
                      <a:lnTo>
                        <a:pt x="38" y="131"/>
                      </a:lnTo>
                      <a:lnTo>
                        <a:pt x="37" y="131"/>
                      </a:lnTo>
                      <a:lnTo>
                        <a:pt x="36" y="131"/>
                      </a:lnTo>
                      <a:lnTo>
                        <a:pt x="35" y="131"/>
                      </a:lnTo>
                      <a:lnTo>
                        <a:pt x="34" y="131"/>
                      </a:lnTo>
                      <a:lnTo>
                        <a:pt x="33" y="131"/>
                      </a:lnTo>
                      <a:lnTo>
                        <a:pt x="32" y="131"/>
                      </a:lnTo>
                      <a:lnTo>
                        <a:pt x="31" y="131"/>
                      </a:lnTo>
                      <a:lnTo>
                        <a:pt x="30" y="131"/>
                      </a:lnTo>
                      <a:lnTo>
                        <a:pt x="29" y="131"/>
                      </a:lnTo>
                      <a:lnTo>
                        <a:pt x="28" y="130"/>
                      </a:lnTo>
                      <a:lnTo>
                        <a:pt x="27" y="130"/>
                      </a:lnTo>
                      <a:lnTo>
                        <a:pt x="26" y="130"/>
                      </a:lnTo>
                      <a:lnTo>
                        <a:pt x="25" y="129"/>
                      </a:lnTo>
                      <a:lnTo>
                        <a:pt x="22" y="128"/>
                      </a:lnTo>
                      <a:lnTo>
                        <a:pt x="21" y="127"/>
                      </a:lnTo>
                      <a:lnTo>
                        <a:pt x="18" y="126"/>
                      </a:lnTo>
                      <a:lnTo>
                        <a:pt x="16" y="125"/>
                      </a:lnTo>
                      <a:lnTo>
                        <a:pt x="16" y="124"/>
                      </a:lnTo>
                      <a:lnTo>
                        <a:pt x="15" y="124"/>
                      </a:lnTo>
                      <a:lnTo>
                        <a:pt x="14" y="124"/>
                      </a:lnTo>
                      <a:lnTo>
                        <a:pt x="12" y="123"/>
                      </a:lnTo>
                      <a:lnTo>
                        <a:pt x="11" y="122"/>
                      </a:lnTo>
                      <a:lnTo>
                        <a:pt x="10" y="120"/>
                      </a:lnTo>
                      <a:lnTo>
                        <a:pt x="9" y="119"/>
                      </a:lnTo>
                      <a:lnTo>
                        <a:pt x="7" y="118"/>
                      </a:lnTo>
                      <a:lnTo>
                        <a:pt x="6" y="117"/>
                      </a:lnTo>
                      <a:lnTo>
                        <a:pt x="5" y="116"/>
                      </a:lnTo>
                      <a:lnTo>
                        <a:pt x="4" y="115"/>
                      </a:lnTo>
                      <a:lnTo>
                        <a:pt x="4" y="114"/>
                      </a:lnTo>
                      <a:lnTo>
                        <a:pt x="4" y="113"/>
                      </a:lnTo>
                      <a:lnTo>
                        <a:pt x="4" y="112"/>
                      </a:lnTo>
                      <a:lnTo>
                        <a:pt x="4" y="111"/>
                      </a:lnTo>
                      <a:lnTo>
                        <a:pt x="4" y="110"/>
                      </a:lnTo>
                      <a:lnTo>
                        <a:pt x="4" y="109"/>
                      </a:lnTo>
                      <a:lnTo>
                        <a:pt x="4" y="108"/>
                      </a:lnTo>
                      <a:lnTo>
                        <a:pt x="4" y="107"/>
                      </a:lnTo>
                      <a:lnTo>
                        <a:pt x="4" y="106"/>
                      </a:lnTo>
                      <a:lnTo>
                        <a:pt x="4" y="105"/>
                      </a:lnTo>
                      <a:lnTo>
                        <a:pt x="4" y="103"/>
                      </a:lnTo>
                      <a:lnTo>
                        <a:pt x="4" y="102"/>
                      </a:lnTo>
                      <a:lnTo>
                        <a:pt x="4" y="101"/>
                      </a:lnTo>
                      <a:lnTo>
                        <a:pt x="4" y="100"/>
                      </a:lnTo>
                      <a:lnTo>
                        <a:pt x="4" y="99"/>
                      </a:lnTo>
                      <a:lnTo>
                        <a:pt x="4" y="98"/>
                      </a:lnTo>
                      <a:lnTo>
                        <a:pt x="4" y="97"/>
                      </a:lnTo>
                      <a:lnTo>
                        <a:pt x="4" y="96"/>
                      </a:lnTo>
                      <a:lnTo>
                        <a:pt x="4" y="95"/>
                      </a:lnTo>
                      <a:lnTo>
                        <a:pt x="4" y="94"/>
                      </a:lnTo>
                      <a:lnTo>
                        <a:pt x="4" y="93"/>
                      </a:lnTo>
                      <a:lnTo>
                        <a:pt x="4" y="92"/>
                      </a:lnTo>
                      <a:lnTo>
                        <a:pt x="4" y="91"/>
                      </a:lnTo>
                      <a:lnTo>
                        <a:pt x="4" y="90"/>
                      </a:lnTo>
                      <a:lnTo>
                        <a:pt x="4" y="89"/>
                      </a:lnTo>
                      <a:lnTo>
                        <a:pt x="4" y="88"/>
                      </a:lnTo>
                      <a:lnTo>
                        <a:pt x="4" y="86"/>
                      </a:lnTo>
                      <a:lnTo>
                        <a:pt x="4" y="85"/>
                      </a:lnTo>
                      <a:lnTo>
                        <a:pt x="4" y="84"/>
                      </a:lnTo>
                      <a:lnTo>
                        <a:pt x="3" y="83"/>
                      </a:lnTo>
                      <a:lnTo>
                        <a:pt x="2" y="82"/>
                      </a:lnTo>
                      <a:lnTo>
                        <a:pt x="2" y="81"/>
                      </a:lnTo>
                      <a:lnTo>
                        <a:pt x="2" y="80"/>
                      </a:lnTo>
                      <a:lnTo>
                        <a:pt x="2" y="79"/>
                      </a:lnTo>
                      <a:lnTo>
                        <a:pt x="2" y="78"/>
                      </a:lnTo>
                      <a:lnTo>
                        <a:pt x="2" y="77"/>
                      </a:lnTo>
                      <a:lnTo>
                        <a:pt x="3" y="77"/>
                      </a:lnTo>
                      <a:lnTo>
                        <a:pt x="3" y="75"/>
                      </a:lnTo>
                      <a:lnTo>
                        <a:pt x="3" y="74"/>
                      </a:lnTo>
                      <a:lnTo>
                        <a:pt x="3" y="73"/>
                      </a:lnTo>
                      <a:lnTo>
                        <a:pt x="3" y="72"/>
                      </a:lnTo>
                      <a:lnTo>
                        <a:pt x="2" y="71"/>
                      </a:lnTo>
                      <a:lnTo>
                        <a:pt x="1" y="71"/>
                      </a:lnTo>
                      <a:lnTo>
                        <a:pt x="1" y="70"/>
                      </a:lnTo>
                      <a:lnTo>
                        <a:pt x="0" y="70"/>
                      </a:lnTo>
                      <a:lnTo>
                        <a:pt x="0" y="68"/>
                      </a:lnTo>
                      <a:lnTo>
                        <a:pt x="1" y="68"/>
                      </a:lnTo>
                      <a:lnTo>
                        <a:pt x="2" y="67"/>
                      </a:lnTo>
                      <a:lnTo>
                        <a:pt x="3" y="67"/>
                      </a:lnTo>
                      <a:lnTo>
                        <a:pt x="4" y="67"/>
                      </a:lnTo>
                      <a:lnTo>
                        <a:pt x="4" y="68"/>
                      </a:lnTo>
                      <a:lnTo>
                        <a:pt x="5" y="68"/>
                      </a:lnTo>
                      <a:lnTo>
                        <a:pt x="6" y="68"/>
                      </a:lnTo>
                      <a:lnTo>
                        <a:pt x="7" y="68"/>
                      </a:lnTo>
                      <a:lnTo>
                        <a:pt x="8" y="68"/>
                      </a:lnTo>
                      <a:lnTo>
                        <a:pt x="9" y="68"/>
                      </a:lnTo>
                      <a:lnTo>
                        <a:pt x="10" y="68"/>
                      </a:lnTo>
                      <a:lnTo>
                        <a:pt x="11" y="68"/>
                      </a:lnTo>
                      <a:lnTo>
                        <a:pt x="11" y="67"/>
                      </a:lnTo>
                      <a:lnTo>
                        <a:pt x="11" y="66"/>
                      </a:lnTo>
                      <a:lnTo>
                        <a:pt x="11" y="65"/>
                      </a:lnTo>
                      <a:lnTo>
                        <a:pt x="10" y="64"/>
                      </a:lnTo>
                      <a:lnTo>
                        <a:pt x="10" y="63"/>
                      </a:lnTo>
                      <a:lnTo>
                        <a:pt x="10" y="62"/>
                      </a:lnTo>
                      <a:lnTo>
                        <a:pt x="10" y="61"/>
                      </a:lnTo>
                      <a:lnTo>
                        <a:pt x="10" y="60"/>
                      </a:lnTo>
                      <a:lnTo>
                        <a:pt x="10" y="59"/>
                      </a:lnTo>
                      <a:lnTo>
                        <a:pt x="10" y="58"/>
                      </a:lnTo>
                      <a:lnTo>
                        <a:pt x="10" y="57"/>
                      </a:lnTo>
                      <a:lnTo>
                        <a:pt x="11" y="57"/>
                      </a:lnTo>
                      <a:lnTo>
                        <a:pt x="12" y="57"/>
                      </a:lnTo>
                      <a:lnTo>
                        <a:pt x="13" y="57"/>
                      </a:lnTo>
                      <a:lnTo>
                        <a:pt x="14" y="57"/>
                      </a:lnTo>
                      <a:lnTo>
                        <a:pt x="15" y="56"/>
                      </a:lnTo>
                      <a:lnTo>
                        <a:pt x="16" y="55"/>
                      </a:lnTo>
                      <a:lnTo>
                        <a:pt x="16" y="54"/>
                      </a:lnTo>
                      <a:lnTo>
                        <a:pt x="17" y="54"/>
                      </a:lnTo>
                      <a:lnTo>
                        <a:pt x="17" y="53"/>
                      </a:lnTo>
                      <a:lnTo>
                        <a:pt x="17" y="51"/>
                      </a:lnTo>
                      <a:lnTo>
                        <a:pt x="18" y="48"/>
                      </a:lnTo>
                      <a:lnTo>
                        <a:pt x="18" y="47"/>
                      </a:lnTo>
                      <a:lnTo>
                        <a:pt x="19" y="45"/>
                      </a:lnTo>
                      <a:lnTo>
                        <a:pt x="19" y="44"/>
                      </a:lnTo>
                      <a:lnTo>
                        <a:pt x="19" y="43"/>
                      </a:lnTo>
                      <a:lnTo>
                        <a:pt x="19" y="42"/>
                      </a:lnTo>
                      <a:lnTo>
                        <a:pt x="20" y="42"/>
                      </a:lnTo>
                      <a:lnTo>
                        <a:pt x="20" y="41"/>
                      </a:lnTo>
                      <a:lnTo>
                        <a:pt x="21" y="41"/>
                      </a:lnTo>
                      <a:lnTo>
                        <a:pt x="22" y="41"/>
                      </a:lnTo>
                      <a:lnTo>
                        <a:pt x="22" y="42"/>
                      </a:lnTo>
                      <a:lnTo>
                        <a:pt x="23" y="42"/>
                      </a:lnTo>
                      <a:lnTo>
                        <a:pt x="24" y="42"/>
                      </a:lnTo>
                      <a:lnTo>
                        <a:pt x="25" y="42"/>
                      </a:lnTo>
                      <a:lnTo>
                        <a:pt x="25" y="41"/>
                      </a:lnTo>
                      <a:lnTo>
                        <a:pt x="26" y="41"/>
                      </a:lnTo>
                      <a:lnTo>
                        <a:pt x="27" y="40"/>
                      </a:lnTo>
                      <a:lnTo>
                        <a:pt x="27" y="39"/>
                      </a:lnTo>
                      <a:lnTo>
                        <a:pt x="28" y="38"/>
                      </a:lnTo>
                      <a:lnTo>
                        <a:pt x="28" y="37"/>
                      </a:lnTo>
                      <a:lnTo>
                        <a:pt x="28" y="36"/>
                      </a:lnTo>
                      <a:lnTo>
                        <a:pt x="28" y="35"/>
                      </a:lnTo>
                      <a:lnTo>
                        <a:pt x="28" y="34"/>
                      </a:lnTo>
                      <a:lnTo>
                        <a:pt x="28" y="33"/>
                      </a:lnTo>
                      <a:lnTo>
                        <a:pt x="28" y="32"/>
                      </a:lnTo>
                      <a:lnTo>
                        <a:pt x="28" y="31"/>
                      </a:lnTo>
                      <a:lnTo>
                        <a:pt x="29" y="31"/>
                      </a:lnTo>
                      <a:lnTo>
                        <a:pt x="30" y="31"/>
                      </a:lnTo>
                      <a:lnTo>
                        <a:pt x="30" y="30"/>
                      </a:lnTo>
                      <a:lnTo>
                        <a:pt x="30" y="29"/>
                      </a:lnTo>
                      <a:lnTo>
                        <a:pt x="29" y="29"/>
                      </a:lnTo>
                      <a:lnTo>
                        <a:pt x="29" y="28"/>
                      </a:lnTo>
                      <a:lnTo>
                        <a:pt x="29" y="27"/>
                      </a:lnTo>
                      <a:lnTo>
                        <a:pt x="28" y="27"/>
                      </a:lnTo>
                      <a:lnTo>
                        <a:pt x="28" y="26"/>
                      </a:lnTo>
                      <a:lnTo>
                        <a:pt x="27" y="25"/>
                      </a:lnTo>
                      <a:lnTo>
                        <a:pt x="26" y="25"/>
                      </a:lnTo>
                      <a:lnTo>
                        <a:pt x="25" y="24"/>
                      </a:lnTo>
                      <a:lnTo>
                        <a:pt x="24" y="24"/>
                      </a:lnTo>
                      <a:lnTo>
                        <a:pt x="23" y="23"/>
                      </a:lnTo>
                      <a:lnTo>
                        <a:pt x="22" y="23"/>
                      </a:lnTo>
                      <a:lnTo>
                        <a:pt x="22" y="22"/>
                      </a:lnTo>
                      <a:lnTo>
                        <a:pt x="22" y="21"/>
                      </a:lnTo>
                      <a:lnTo>
                        <a:pt x="21" y="21"/>
                      </a:lnTo>
                      <a:lnTo>
                        <a:pt x="20" y="21"/>
                      </a:lnTo>
                      <a:lnTo>
                        <a:pt x="20" y="22"/>
                      </a:lnTo>
                      <a:lnTo>
                        <a:pt x="19" y="22"/>
                      </a:lnTo>
                      <a:lnTo>
                        <a:pt x="18" y="22"/>
                      </a:lnTo>
                      <a:lnTo>
                        <a:pt x="18" y="23"/>
                      </a:lnTo>
                      <a:lnTo>
                        <a:pt x="17" y="23"/>
                      </a:lnTo>
                      <a:lnTo>
                        <a:pt x="17" y="22"/>
                      </a:lnTo>
                      <a:lnTo>
                        <a:pt x="16" y="22"/>
                      </a:lnTo>
                      <a:lnTo>
                        <a:pt x="16" y="21"/>
                      </a:lnTo>
                      <a:lnTo>
                        <a:pt x="16" y="20"/>
                      </a:lnTo>
                      <a:lnTo>
                        <a:pt x="16" y="19"/>
                      </a:lnTo>
                      <a:lnTo>
                        <a:pt x="17" y="19"/>
                      </a:lnTo>
                      <a:lnTo>
                        <a:pt x="18" y="19"/>
                      </a:lnTo>
                      <a:lnTo>
                        <a:pt x="18" y="20"/>
                      </a:lnTo>
                      <a:lnTo>
                        <a:pt x="19" y="19"/>
                      </a:lnTo>
                      <a:lnTo>
                        <a:pt x="19" y="18"/>
                      </a:lnTo>
                      <a:lnTo>
                        <a:pt x="18" y="17"/>
                      </a:lnTo>
                      <a:lnTo>
                        <a:pt x="18" y="16"/>
                      </a:lnTo>
                      <a:lnTo>
                        <a:pt x="18" y="15"/>
                      </a:lnTo>
                      <a:lnTo>
                        <a:pt x="19" y="15"/>
                      </a:lnTo>
                      <a:lnTo>
                        <a:pt x="19" y="14"/>
                      </a:lnTo>
                      <a:lnTo>
                        <a:pt x="20" y="15"/>
                      </a:lnTo>
                      <a:lnTo>
                        <a:pt x="21" y="15"/>
                      </a:lnTo>
                      <a:lnTo>
                        <a:pt x="21" y="14"/>
                      </a:lnTo>
                      <a:lnTo>
                        <a:pt x="22" y="14"/>
                      </a:lnTo>
                      <a:lnTo>
                        <a:pt x="22" y="13"/>
                      </a:lnTo>
                      <a:lnTo>
                        <a:pt x="22" y="12"/>
                      </a:lnTo>
                      <a:lnTo>
                        <a:pt x="22" y="11"/>
                      </a:lnTo>
                      <a:lnTo>
                        <a:pt x="21" y="11"/>
                      </a:lnTo>
                      <a:lnTo>
                        <a:pt x="21" y="10"/>
                      </a:lnTo>
                      <a:lnTo>
                        <a:pt x="21" y="9"/>
                      </a:lnTo>
                      <a:lnTo>
                        <a:pt x="21" y="8"/>
                      </a:lnTo>
                      <a:lnTo>
                        <a:pt x="21" y="7"/>
                      </a:lnTo>
                      <a:lnTo>
                        <a:pt x="21" y="6"/>
                      </a:lnTo>
                      <a:lnTo>
                        <a:pt x="21" y="5"/>
                      </a:lnTo>
                      <a:lnTo>
                        <a:pt x="21" y="4"/>
                      </a:lnTo>
                      <a:lnTo>
                        <a:pt x="22" y="4"/>
                      </a:lnTo>
                      <a:lnTo>
                        <a:pt x="25" y="4"/>
                      </a:lnTo>
                      <a:lnTo>
                        <a:pt x="42" y="4"/>
                      </a:lnTo>
                      <a:lnTo>
                        <a:pt x="59" y="4"/>
                      </a:lnTo>
                      <a:lnTo>
                        <a:pt x="80" y="4"/>
                      </a:lnTo>
                      <a:lnTo>
                        <a:pt x="102" y="3"/>
                      </a:lnTo>
                      <a:lnTo>
                        <a:pt x="128" y="3"/>
                      </a:lnTo>
                      <a:lnTo>
                        <a:pt x="155" y="2"/>
                      </a:lnTo>
                      <a:lnTo>
                        <a:pt x="176" y="2"/>
                      </a:lnTo>
                      <a:lnTo>
                        <a:pt x="214" y="1"/>
                      </a:lnTo>
                      <a:lnTo>
                        <a:pt x="246" y="0"/>
                      </a:lnTo>
                      <a:lnTo>
                        <a:pt x="248" y="0"/>
                      </a:lnTo>
                      <a:lnTo>
                        <a:pt x="259" y="0"/>
                      </a:lnTo>
                    </a:path>
                  </a:pathLst>
                </a:custGeom>
                <a:solidFill>
                  <a:srgbClr val="E2AC76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" name="Freeform 166">
                  <a:extLst>
                    <a:ext uri="{FF2B5EF4-FFF2-40B4-BE49-F238E27FC236}">
                      <a16:creationId xmlns:a16="http://schemas.microsoft.com/office/drawing/2014/main" id="{5C78A400-150D-4B0F-B703-1DF54E29A1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16788" y="1990725"/>
                  <a:ext cx="525462" cy="382588"/>
                </a:xfrm>
                <a:custGeom>
                  <a:avLst/>
                  <a:gdLst>
                    <a:gd name="T0" fmla="*/ 179 w 331"/>
                    <a:gd name="T1" fmla="*/ 3 h 241"/>
                    <a:gd name="T2" fmla="*/ 176 w 331"/>
                    <a:gd name="T3" fmla="*/ 8 h 241"/>
                    <a:gd name="T4" fmla="*/ 180 w 331"/>
                    <a:gd name="T5" fmla="*/ 10 h 241"/>
                    <a:gd name="T6" fmla="*/ 188 w 331"/>
                    <a:gd name="T7" fmla="*/ 15 h 241"/>
                    <a:gd name="T8" fmla="*/ 188 w 331"/>
                    <a:gd name="T9" fmla="*/ 21 h 241"/>
                    <a:gd name="T10" fmla="*/ 187 w 331"/>
                    <a:gd name="T11" fmla="*/ 29 h 241"/>
                    <a:gd name="T12" fmla="*/ 180 w 331"/>
                    <a:gd name="T13" fmla="*/ 31 h 241"/>
                    <a:gd name="T14" fmla="*/ 176 w 331"/>
                    <a:gd name="T15" fmla="*/ 43 h 241"/>
                    <a:gd name="T16" fmla="*/ 170 w 331"/>
                    <a:gd name="T17" fmla="*/ 49 h 241"/>
                    <a:gd name="T18" fmla="*/ 170 w 331"/>
                    <a:gd name="T19" fmla="*/ 57 h 241"/>
                    <a:gd name="T20" fmla="*/ 161 w 331"/>
                    <a:gd name="T21" fmla="*/ 57 h 241"/>
                    <a:gd name="T22" fmla="*/ 163 w 331"/>
                    <a:gd name="T23" fmla="*/ 66 h 241"/>
                    <a:gd name="T24" fmla="*/ 164 w 331"/>
                    <a:gd name="T25" fmla="*/ 77 h 241"/>
                    <a:gd name="T26" fmla="*/ 164 w 331"/>
                    <a:gd name="T27" fmla="*/ 87 h 241"/>
                    <a:gd name="T28" fmla="*/ 164 w 331"/>
                    <a:gd name="T29" fmla="*/ 97 h 241"/>
                    <a:gd name="T30" fmla="*/ 167 w 331"/>
                    <a:gd name="T31" fmla="*/ 107 h 241"/>
                    <a:gd name="T32" fmla="*/ 182 w 331"/>
                    <a:gd name="T33" fmla="*/ 117 h 241"/>
                    <a:gd name="T34" fmla="*/ 194 w 331"/>
                    <a:gd name="T35" fmla="*/ 120 h 241"/>
                    <a:gd name="T36" fmla="*/ 203 w 331"/>
                    <a:gd name="T37" fmla="*/ 125 h 241"/>
                    <a:gd name="T38" fmla="*/ 211 w 331"/>
                    <a:gd name="T39" fmla="*/ 125 h 241"/>
                    <a:gd name="T40" fmla="*/ 228 w 331"/>
                    <a:gd name="T41" fmla="*/ 132 h 241"/>
                    <a:gd name="T42" fmla="*/ 240 w 331"/>
                    <a:gd name="T43" fmla="*/ 136 h 241"/>
                    <a:gd name="T44" fmla="*/ 251 w 331"/>
                    <a:gd name="T45" fmla="*/ 141 h 241"/>
                    <a:gd name="T46" fmla="*/ 265 w 331"/>
                    <a:gd name="T47" fmla="*/ 142 h 241"/>
                    <a:gd name="T48" fmla="*/ 275 w 331"/>
                    <a:gd name="T49" fmla="*/ 143 h 241"/>
                    <a:gd name="T50" fmla="*/ 284 w 331"/>
                    <a:gd name="T51" fmla="*/ 149 h 241"/>
                    <a:gd name="T52" fmla="*/ 292 w 331"/>
                    <a:gd name="T53" fmla="*/ 160 h 241"/>
                    <a:gd name="T54" fmla="*/ 302 w 331"/>
                    <a:gd name="T55" fmla="*/ 171 h 241"/>
                    <a:gd name="T56" fmla="*/ 313 w 331"/>
                    <a:gd name="T57" fmla="*/ 183 h 241"/>
                    <a:gd name="T58" fmla="*/ 324 w 331"/>
                    <a:gd name="T59" fmla="*/ 189 h 241"/>
                    <a:gd name="T60" fmla="*/ 327 w 331"/>
                    <a:gd name="T61" fmla="*/ 201 h 241"/>
                    <a:gd name="T62" fmla="*/ 331 w 331"/>
                    <a:gd name="T63" fmla="*/ 212 h 241"/>
                    <a:gd name="T64" fmla="*/ 321 w 331"/>
                    <a:gd name="T65" fmla="*/ 229 h 241"/>
                    <a:gd name="T66" fmla="*/ 169 w 331"/>
                    <a:gd name="T67" fmla="*/ 239 h 241"/>
                    <a:gd name="T68" fmla="*/ 116 w 331"/>
                    <a:gd name="T69" fmla="*/ 241 h 241"/>
                    <a:gd name="T70" fmla="*/ 8 w 331"/>
                    <a:gd name="T71" fmla="*/ 212 h 241"/>
                    <a:gd name="T72" fmla="*/ 42 w 331"/>
                    <a:gd name="T73" fmla="*/ 78 h 241"/>
                    <a:gd name="T74" fmla="*/ 44 w 331"/>
                    <a:gd name="T75" fmla="*/ 70 h 241"/>
                    <a:gd name="T76" fmla="*/ 49 w 331"/>
                    <a:gd name="T77" fmla="*/ 62 h 241"/>
                    <a:gd name="T78" fmla="*/ 57 w 331"/>
                    <a:gd name="T79" fmla="*/ 56 h 241"/>
                    <a:gd name="T80" fmla="*/ 64 w 331"/>
                    <a:gd name="T81" fmla="*/ 55 h 241"/>
                    <a:gd name="T82" fmla="*/ 68 w 331"/>
                    <a:gd name="T83" fmla="*/ 56 h 241"/>
                    <a:gd name="T84" fmla="*/ 75 w 331"/>
                    <a:gd name="T85" fmla="*/ 55 h 241"/>
                    <a:gd name="T86" fmla="*/ 77 w 331"/>
                    <a:gd name="T87" fmla="*/ 53 h 241"/>
                    <a:gd name="T88" fmla="*/ 82 w 331"/>
                    <a:gd name="T89" fmla="*/ 51 h 241"/>
                    <a:gd name="T90" fmla="*/ 86 w 331"/>
                    <a:gd name="T91" fmla="*/ 49 h 241"/>
                    <a:gd name="T92" fmla="*/ 85 w 331"/>
                    <a:gd name="T93" fmla="*/ 43 h 241"/>
                    <a:gd name="T94" fmla="*/ 85 w 331"/>
                    <a:gd name="T95" fmla="*/ 38 h 241"/>
                    <a:gd name="T96" fmla="*/ 82 w 331"/>
                    <a:gd name="T97" fmla="*/ 38 h 241"/>
                    <a:gd name="T98" fmla="*/ 77 w 331"/>
                    <a:gd name="T99" fmla="*/ 37 h 241"/>
                    <a:gd name="T100" fmla="*/ 75 w 331"/>
                    <a:gd name="T101" fmla="*/ 32 h 241"/>
                    <a:gd name="T102" fmla="*/ 76 w 331"/>
                    <a:gd name="T103" fmla="*/ 26 h 241"/>
                    <a:gd name="T104" fmla="*/ 69 w 331"/>
                    <a:gd name="T105" fmla="*/ 22 h 241"/>
                    <a:gd name="T106" fmla="*/ 63 w 331"/>
                    <a:gd name="T107" fmla="*/ 20 h 241"/>
                    <a:gd name="T108" fmla="*/ 55 w 331"/>
                    <a:gd name="T109" fmla="*/ 21 h 241"/>
                    <a:gd name="T110" fmla="*/ 51 w 331"/>
                    <a:gd name="T111" fmla="*/ 20 h 241"/>
                    <a:gd name="T112" fmla="*/ 43 w 331"/>
                    <a:gd name="T113" fmla="*/ 19 h 241"/>
                    <a:gd name="T114" fmla="*/ 34 w 331"/>
                    <a:gd name="T115" fmla="*/ 16 h 241"/>
                    <a:gd name="T116" fmla="*/ 33 w 331"/>
                    <a:gd name="T117" fmla="*/ 9 h 241"/>
                    <a:gd name="T118" fmla="*/ 31 w 331"/>
                    <a:gd name="T119" fmla="*/ 6 h 241"/>
                    <a:gd name="T120" fmla="*/ 27 w 331"/>
                    <a:gd name="T121" fmla="*/ 3 h 241"/>
                    <a:gd name="T122" fmla="*/ 26 w 331"/>
                    <a:gd name="T123" fmla="*/ 2 h 241"/>
                    <a:gd name="T124" fmla="*/ 108 w 331"/>
                    <a:gd name="T125" fmla="*/ 1 h 241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331"/>
                    <a:gd name="T190" fmla="*/ 0 h 241"/>
                    <a:gd name="T191" fmla="*/ 331 w 331"/>
                    <a:gd name="T192" fmla="*/ 241 h 241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331" h="241">
                      <a:moveTo>
                        <a:pt x="182" y="0"/>
                      </a:moveTo>
                      <a:lnTo>
                        <a:pt x="182" y="0"/>
                      </a:lnTo>
                      <a:lnTo>
                        <a:pt x="182" y="1"/>
                      </a:lnTo>
                      <a:lnTo>
                        <a:pt x="182" y="2"/>
                      </a:lnTo>
                      <a:lnTo>
                        <a:pt x="182" y="3"/>
                      </a:lnTo>
                      <a:lnTo>
                        <a:pt x="181" y="3"/>
                      </a:lnTo>
                      <a:lnTo>
                        <a:pt x="181" y="4"/>
                      </a:lnTo>
                      <a:lnTo>
                        <a:pt x="180" y="4"/>
                      </a:lnTo>
                      <a:lnTo>
                        <a:pt x="179" y="3"/>
                      </a:lnTo>
                      <a:lnTo>
                        <a:pt x="179" y="4"/>
                      </a:lnTo>
                      <a:lnTo>
                        <a:pt x="178" y="4"/>
                      </a:lnTo>
                      <a:lnTo>
                        <a:pt x="178" y="5"/>
                      </a:lnTo>
                      <a:lnTo>
                        <a:pt x="178" y="6"/>
                      </a:lnTo>
                      <a:lnTo>
                        <a:pt x="179" y="7"/>
                      </a:lnTo>
                      <a:lnTo>
                        <a:pt x="179" y="8"/>
                      </a:lnTo>
                      <a:lnTo>
                        <a:pt x="178" y="9"/>
                      </a:lnTo>
                      <a:lnTo>
                        <a:pt x="178" y="8"/>
                      </a:lnTo>
                      <a:lnTo>
                        <a:pt x="177" y="8"/>
                      </a:lnTo>
                      <a:lnTo>
                        <a:pt x="176" y="8"/>
                      </a:lnTo>
                      <a:lnTo>
                        <a:pt x="176" y="9"/>
                      </a:lnTo>
                      <a:lnTo>
                        <a:pt x="176" y="10"/>
                      </a:lnTo>
                      <a:lnTo>
                        <a:pt x="176" y="11"/>
                      </a:lnTo>
                      <a:lnTo>
                        <a:pt x="177" y="11"/>
                      </a:lnTo>
                      <a:lnTo>
                        <a:pt x="177" y="12"/>
                      </a:lnTo>
                      <a:lnTo>
                        <a:pt x="178" y="12"/>
                      </a:lnTo>
                      <a:lnTo>
                        <a:pt x="178" y="11"/>
                      </a:lnTo>
                      <a:lnTo>
                        <a:pt x="179" y="11"/>
                      </a:lnTo>
                      <a:lnTo>
                        <a:pt x="180" y="11"/>
                      </a:lnTo>
                      <a:lnTo>
                        <a:pt x="180" y="10"/>
                      </a:lnTo>
                      <a:lnTo>
                        <a:pt x="181" y="10"/>
                      </a:lnTo>
                      <a:lnTo>
                        <a:pt x="182" y="10"/>
                      </a:lnTo>
                      <a:lnTo>
                        <a:pt x="182" y="11"/>
                      </a:lnTo>
                      <a:lnTo>
                        <a:pt x="182" y="12"/>
                      </a:lnTo>
                      <a:lnTo>
                        <a:pt x="183" y="12"/>
                      </a:lnTo>
                      <a:lnTo>
                        <a:pt x="184" y="13"/>
                      </a:lnTo>
                      <a:lnTo>
                        <a:pt x="185" y="13"/>
                      </a:lnTo>
                      <a:lnTo>
                        <a:pt x="186" y="14"/>
                      </a:lnTo>
                      <a:lnTo>
                        <a:pt x="187" y="14"/>
                      </a:lnTo>
                      <a:lnTo>
                        <a:pt x="188" y="15"/>
                      </a:lnTo>
                      <a:lnTo>
                        <a:pt x="188" y="16"/>
                      </a:lnTo>
                      <a:lnTo>
                        <a:pt x="189" y="16"/>
                      </a:lnTo>
                      <a:lnTo>
                        <a:pt x="189" y="17"/>
                      </a:lnTo>
                      <a:lnTo>
                        <a:pt x="189" y="18"/>
                      </a:lnTo>
                      <a:lnTo>
                        <a:pt x="190" y="18"/>
                      </a:lnTo>
                      <a:lnTo>
                        <a:pt x="190" y="19"/>
                      </a:lnTo>
                      <a:lnTo>
                        <a:pt x="190" y="20"/>
                      </a:lnTo>
                      <a:lnTo>
                        <a:pt x="189" y="20"/>
                      </a:lnTo>
                      <a:lnTo>
                        <a:pt x="188" y="20"/>
                      </a:lnTo>
                      <a:lnTo>
                        <a:pt x="188" y="21"/>
                      </a:lnTo>
                      <a:lnTo>
                        <a:pt x="188" y="22"/>
                      </a:lnTo>
                      <a:lnTo>
                        <a:pt x="188" y="23"/>
                      </a:lnTo>
                      <a:lnTo>
                        <a:pt x="188" y="24"/>
                      </a:lnTo>
                      <a:lnTo>
                        <a:pt x="188" y="25"/>
                      </a:lnTo>
                      <a:lnTo>
                        <a:pt x="188" y="26"/>
                      </a:lnTo>
                      <a:lnTo>
                        <a:pt x="188" y="27"/>
                      </a:lnTo>
                      <a:lnTo>
                        <a:pt x="187" y="28"/>
                      </a:lnTo>
                      <a:lnTo>
                        <a:pt x="187" y="29"/>
                      </a:lnTo>
                      <a:lnTo>
                        <a:pt x="186" y="30"/>
                      </a:lnTo>
                      <a:lnTo>
                        <a:pt x="185" y="30"/>
                      </a:lnTo>
                      <a:lnTo>
                        <a:pt x="185" y="31"/>
                      </a:lnTo>
                      <a:lnTo>
                        <a:pt x="184" y="31"/>
                      </a:lnTo>
                      <a:lnTo>
                        <a:pt x="183" y="31"/>
                      </a:lnTo>
                      <a:lnTo>
                        <a:pt x="182" y="31"/>
                      </a:lnTo>
                      <a:lnTo>
                        <a:pt x="182" y="30"/>
                      </a:lnTo>
                      <a:lnTo>
                        <a:pt x="181" y="30"/>
                      </a:lnTo>
                      <a:lnTo>
                        <a:pt x="180" y="30"/>
                      </a:lnTo>
                      <a:lnTo>
                        <a:pt x="180" y="31"/>
                      </a:lnTo>
                      <a:lnTo>
                        <a:pt x="179" y="31"/>
                      </a:lnTo>
                      <a:lnTo>
                        <a:pt x="179" y="32"/>
                      </a:lnTo>
                      <a:lnTo>
                        <a:pt x="179" y="33"/>
                      </a:lnTo>
                      <a:lnTo>
                        <a:pt x="179" y="34"/>
                      </a:lnTo>
                      <a:lnTo>
                        <a:pt x="178" y="36"/>
                      </a:lnTo>
                      <a:lnTo>
                        <a:pt x="178" y="37"/>
                      </a:lnTo>
                      <a:lnTo>
                        <a:pt x="177" y="40"/>
                      </a:lnTo>
                      <a:lnTo>
                        <a:pt x="177" y="42"/>
                      </a:lnTo>
                      <a:lnTo>
                        <a:pt x="177" y="43"/>
                      </a:lnTo>
                      <a:lnTo>
                        <a:pt x="176" y="43"/>
                      </a:lnTo>
                      <a:lnTo>
                        <a:pt x="176" y="44"/>
                      </a:lnTo>
                      <a:lnTo>
                        <a:pt x="175" y="45"/>
                      </a:lnTo>
                      <a:lnTo>
                        <a:pt x="174" y="46"/>
                      </a:lnTo>
                      <a:lnTo>
                        <a:pt x="173" y="46"/>
                      </a:lnTo>
                      <a:lnTo>
                        <a:pt x="172" y="46"/>
                      </a:lnTo>
                      <a:lnTo>
                        <a:pt x="171" y="46"/>
                      </a:lnTo>
                      <a:lnTo>
                        <a:pt x="170" y="46"/>
                      </a:lnTo>
                      <a:lnTo>
                        <a:pt x="170" y="47"/>
                      </a:lnTo>
                      <a:lnTo>
                        <a:pt x="170" y="48"/>
                      </a:lnTo>
                      <a:lnTo>
                        <a:pt x="170" y="49"/>
                      </a:lnTo>
                      <a:lnTo>
                        <a:pt x="170" y="50"/>
                      </a:lnTo>
                      <a:lnTo>
                        <a:pt x="170" y="51"/>
                      </a:lnTo>
                      <a:lnTo>
                        <a:pt x="170" y="52"/>
                      </a:lnTo>
                      <a:lnTo>
                        <a:pt x="170" y="53"/>
                      </a:lnTo>
                      <a:lnTo>
                        <a:pt x="171" y="54"/>
                      </a:lnTo>
                      <a:lnTo>
                        <a:pt x="171" y="55"/>
                      </a:lnTo>
                      <a:lnTo>
                        <a:pt x="171" y="56"/>
                      </a:lnTo>
                      <a:lnTo>
                        <a:pt x="171" y="57"/>
                      </a:lnTo>
                      <a:lnTo>
                        <a:pt x="170" y="57"/>
                      </a:lnTo>
                      <a:lnTo>
                        <a:pt x="169" y="57"/>
                      </a:lnTo>
                      <a:lnTo>
                        <a:pt x="168" y="57"/>
                      </a:lnTo>
                      <a:lnTo>
                        <a:pt x="167" y="57"/>
                      </a:lnTo>
                      <a:lnTo>
                        <a:pt x="166" y="57"/>
                      </a:lnTo>
                      <a:lnTo>
                        <a:pt x="165" y="57"/>
                      </a:lnTo>
                      <a:lnTo>
                        <a:pt x="164" y="57"/>
                      </a:lnTo>
                      <a:lnTo>
                        <a:pt x="164" y="56"/>
                      </a:lnTo>
                      <a:lnTo>
                        <a:pt x="163" y="56"/>
                      </a:lnTo>
                      <a:lnTo>
                        <a:pt x="162" y="56"/>
                      </a:lnTo>
                      <a:lnTo>
                        <a:pt x="161" y="57"/>
                      </a:lnTo>
                      <a:lnTo>
                        <a:pt x="160" y="57"/>
                      </a:lnTo>
                      <a:lnTo>
                        <a:pt x="160" y="59"/>
                      </a:lnTo>
                      <a:lnTo>
                        <a:pt x="161" y="59"/>
                      </a:lnTo>
                      <a:lnTo>
                        <a:pt x="161" y="60"/>
                      </a:lnTo>
                      <a:lnTo>
                        <a:pt x="162" y="60"/>
                      </a:lnTo>
                      <a:lnTo>
                        <a:pt x="163" y="61"/>
                      </a:lnTo>
                      <a:lnTo>
                        <a:pt x="163" y="62"/>
                      </a:lnTo>
                      <a:lnTo>
                        <a:pt x="163" y="63"/>
                      </a:lnTo>
                      <a:lnTo>
                        <a:pt x="163" y="64"/>
                      </a:lnTo>
                      <a:lnTo>
                        <a:pt x="163" y="66"/>
                      </a:lnTo>
                      <a:lnTo>
                        <a:pt x="162" y="66"/>
                      </a:lnTo>
                      <a:lnTo>
                        <a:pt x="162" y="67"/>
                      </a:lnTo>
                      <a:lnTo>
                        <a:pt x="162" y="68"/>
                      </a:lnTo>
                      <a:lnTo>
                        <a:pt x="162" y="69"/>
                      </a:lnTo>
                      <a:lnTo>
                        <a:pt x="162" y="70"/>
                      </a:lnTo>
                      <a:lnTo>
                        <a:pt x="162" y="71"/>
                      </a:lnTo>
                      <a:lnTo>
                        <a:pt x="163" y="72"/>
                      </a:lnTo>
                      <a:lnTo>
                        <a:pt x="164" y="73"/>
                      </a:lnTo>
                      <a:lnTo>
                        <a:pt x="164" y="74"/>
                      </a:lnTo>
                      <a:lnTo>
                        <a:pt x="164" y="75"/>
                      </a:lnTo>
                      <a:lnTo>
                        <a:pt x="164" y="77"/>
                      </a:lnTo>
                      <a:lnTo>
                        <a:pt x="164" y="78"/>
                      </a:lnTo>
                      <a:lnTo>
                        <a:pt x="164" y="79"/>
                      </a:lnTo>
                      <a:lnTo>
                        <a:pt x="164" y="80"/>
                      </a:lnTo>
                      <a:lnTo>
                        <a:pt x="164" y="81"/>
                      </a:lnTo>
                      <a:lnTo>
                        <a:pt x="164" y="82"/>
                      </a:lnTo>
                      <a:lnTo>
                        <a:pt x="164" y="83"/>
                      </a:lnTo>
                      <a:lnTo>
                        <a:pt x="164" y="84"/>
                      </a:lnTo>
                      <a:lnTo>
                        <a:pt x="164" y="85"/>
                      </a:lnTo>
                      <a:lnTo>
                        <a:pt x="164" y="86"/>
                      </a:lnTo>
                      <a:lnTo>
                        <a:pt x="164" y="87"/>
                      </a:lnTo>
                      <a:lnTo>
                        <a:pt x="164" y="88"/>
                      </a:lnTo>
                      <a:lnTo>
                        <a:pt x="164" y="89"/>
                      </a:lnTo>
                      <a:lnTo>
                        <a:pt x="164" y="90"/>
                      </a:lnTo>
                      <a:lnTo>
                        <a:pt x="164" y="91"/>
                      </a:lnTo>
                      <a:lnTo>
                        <a:pt x="164" y="92"/>
                      </a:lnTo>
                      <a:lnTo>
                        <a:pt x="164" y="94"/>
                      </a:lnTo>
                      <a:lnTo>
                        <a:pt x="164" y="95"/>
                      </a:lnTo>
                      <a:lnTo>
                        <a:pt x="164" y="96"/>
                      </a:lnTo>
                      <a:lnTo>
                        <a:pt x="164" y="97"/>
                      </a:lnTo>
                      <a:lnTo>
                        <a:pt x="164" y="98"/>
                      </a:lnTo>
                      <a:lnTo>
                        <a:pt x="164" y="99"/>
                      </a:lnTo>
                      <a:lnTo>
                        <a:pt x="164" y="100"/>
                      </a:lnTo>
                      <a:lnTo>
                        <a:pt x="164" y="101"/>
                      </a:lnTo>
                      <a:lnTo>
                        <a:pt x="164" y="102"/>
                      </a:lnTo>
                      <a:lnTo>
                        <a:pt x="164" y="103"/>
                      </a:lnTo>
                      <a:lnTo>
                        <a:pt x="164" y="104"/>
                      </a:lnTo>
                      <a:lnTo>
                        <a:pt x="165" y="105"/>
                      </a:lnTo>
                      <a:lnTo>
                        <a:pt x="166" y="106"/>
                      </a:lnTo>
                      <a:lnTo>
                        <a:pt x="167" y="107"/>
                      </a:lnTo>
                      <a:lnTo>
                        <a:pt x="169" y="108"/>
                      </a:lnTo>
                      <a:lnTo>
                        <a:pt x="170" y="109"/>
                      </a:lnTo>
                      <a:lnTo>
                        <a:pt x="171" y="111"/>
                      </a:lnTo>
                      <a:lnTo>
                        <a:pt x="172" y="112"/>
                      </a:lnTo>
                      <a:lnTo>
                        <a:pt x="174" y="113"/>
                      </a:lnTo>
                      <a:lnTo>
                        <a:pt x="175" y="113"/>
                      </a:lnTo>
                      <a:lnTo>
                        <a:pt x="176" y="113"/>
                      </a:lnTo>
                      <a:lnTo>
                        <a:pt x="176" y="114"/>
                      </a:lnTo>
                      <a:lnTo>
                        <a:pt x="178" y="115"/>
                      </a:lnTo>
                      <a:lnTo>
                        <a:pt x="181" y="116"/>
                      </a:lnTo>
                      <a:lnTo>
                        <a:pt x="182" y="117"/>
                      </a:lnTo>
                      <a:lnTo>
                        <a:pt x="185" y="118"/>
                      </a:lnTo>
                      <a:lnTo>
                        <a:pt x="186" y="119"/>
                      </a:lnTo>
                      <a:lnTo>
                        <a:pt x="187" y="119"/>
                      </a:lnTo>
                      <a:lnTo>
                        <a:pt x="188" y="119"/>
                      </a:lnTo>
                      <a:lnTo>
                        <a:pt x="189" y="120"/>
                      </a:lnTo>
                      <a:lnTo>
                        <a:pt x="190" y="120"/>
                      </a:lnTo>
                      <a:lnTo>
                        <a:pt x="191" y="120"/>
                      </a:lnTo>
                      <a:lnTo>
                        <a:pt x="192" y="120"/>
                      </a:lnTo>
                      <a:lnTo>
                        <a:pt x="193" y="120"/>
                      </a:lnTo>
                      <a:lnTo>
                        <a:pt x="194" y="120"/>
                      </a:lnTo>
                      <a:lnTo>
                        <a:pt x="195" y="120"/>
                      </a:lnTo>
                      <a:lnTo>
                        <a:pt x="196" y="120"/>
                      </a:lnTo>
                      <a:lnTo>
                        <a:pt x="197" y="120"/>
                      </a:lnTo>
                      <a:lnTo>
                        <a:pt x="198" y="120"/>
                      </a:lnTo>
                      <a:lnTo>
                        <a:pt x="199" y="120"/>
                      </a:lnTo>
                      <a:lnTo>
                        <a:pt x="199" y="121"/>
                      </a:lnTo>
                      <a:lnTo>
                        <a:pt x="200" y="122"/>
                      </a:lnTo>
                      <a:lnTo>
                        <a:pt x="201" y="123"/>
                      </a:lnTo>
                      <a:lnTo>
                        <a:pt x="202" y="124"/>
                      </a:lnTo>
                      <a:lnTo>
                        <a:pt x="203" y="125"/>
                      </a:lnTo>
                      <a:lnTo>
                        <a:pt x="204" y="125"/>
                      </a:lnTo>
                      <a:lnTo>
                        <a:pt x="205" y="125"/>
                      </a:lnTo>
                      <a:lnTo>
                        <a:pt x="205" y="126"/>
                      </a:lnTo>
                      <a:lnTo>
                        <a:pt x="206" y="126"/>
                      </a:lnTo>
                      <a:lnTo>
                        <a:pt x="207" y="126"/>
                      </a:lnTo>
                      <a:lnTo>
                        <a:pt x="208" y="126"/>
                      </a:lnTo>
                      <a:lnTo>
                        <a:pt x="210" y="125"/>
                      </a:lnTo>
                      <a:lnTo>
                        <a:pt x="211" y="125"/>
                      </a:lnTo>
                      <a:lnTo>
                        <a:pt x="212" y="126"/>
                      </a:lnTo>
                      <a:lnTo>
                        <a:pt x="214" y="127"/>
                      </a:lnTo>
                      <a:lnTo>
                        <a:pt x="217" y="128"/>
                      </a:lnTo>
                      <a:lnTo>
                        <a:pt x="220" y="129"/>
                      </a:lnTo>
                      <a:lnTo>
                        <a:pt x="222" y="130"/>
                      </a:lnTo>
                      <a:lnTo>
                        <a:pt x="225" y="131"/>
                      </a:lnTo>
                      <a:lnTo>
                        <a:pt x="226" y="131"/>
                      </a:lnTo>
                      <a:lnTo>
                        <a:pt x="226" y="132"/>
                      </a:lnTo>
                      <a:lnTo>
                        <a:pt x="227" y="132"/>
                      </a:lnTo>
                      <a:lnTo>
                        <a:pt x="228" y="132"/>
                      </a:lnTo>
                      <a:lnTo>
                        <a:pt x="230" y="132"/>
                      </a:lnTo>
                      <a:lnTo>
                        <a:pt x="231" y="132"/>
                      </a:lnTo>
                      <a:lnTo>
                        <a:pt x="232" y="132"/>
                      </a:lnTo>
                      <a:lnTo>
                        <a:pt x="233" y="132"/>
                      </a:lnTo>
                      <a:lnTo>
                        <a:pt x="234" y="132"/>
                      </a:lnTo>
                      <a:lnTo>
                        <a:pt x="234" y="133"/>
                      </a:lnTo>
                      <a:lnTo>
                        <a:pt x="235" y="133"/>
                      </a:lnTo>
                      <a:lnTo>
                        <a:pt x="237" y="134"/>
                      </a:lnTo>
                      <a:lnTo>
                        <a:pt x="239" y="135"/>
                      </a:lnTo>
                      <a:lnTo>
                        <a:pt x="239" y="136"/>
                      </a:lnTo>
                      <a:lnTo>
                        <a:pt x="240" y="136"/>
                      </a:lnTo>
                      <a:lnTo>
                        <a:pt x="241" y="136"/>
                      </a:lnTo>
                      <a:lnTo>
                        <a:pt x="241" y="137"/>
                      </a:lnTo>
                      <a:lnTo>
                        <a:pt x="242" y="138"/>
                      </a:lnTo>
                      <a:lnTo>
                        <a:pt x="242" y="139"/>
                      </a:lnTo>
                      <a:lnTo>
                        <a:pt x="243" y="140"/>
                      </a:lnTo>
                      <a:lnTo>
                        <a:pt x="244" y="140"/>
                      </a:lnTo>
                      <a:lnTo>
                        <a:pt x="245" y="140"/>
                      </a:lnTo>
                      <a:lnTo>
                        <a:pt x="246" y="141"/>
                      </a:lnTo>
                      <a:lnTo>
                        <a:pt x="247" y="141"/>
                      </a:lnTo>
                      <a:lnTo>
                        <a:pt x="248" y="141"/>
                      </a:lnTo>
                      <a:lnTo>
                        <a:pt x="251" y="141"/>
                      </a:lnTo>
                      <a:lnTo>
                        <a:pt x="253" y="141"/>
                      </a:lnTo>
                      <a:lnTo>
                        <a:pt x="256" y="142"/>
                      </a:lnTo>
                      <a:lnTo>
                        <a:pt x="259" y="142"/>
                      </a:lnTo>
                      <a:lnTo>
                        <a:pt x="261" y="142"/>
                      </a:lnTo>
                      <a:lnTo>
                        <a:pt x="263" y="142"/>
                      </a:lnTo>
                      <a:lnTo>
                        <a:pt x="263" y="143"/>
                      </a:lnTo>
                      <a:lnTo>
                        <a:pt x="264" y="143"/>
                      </a:lnTo>
                      <a:lnTo>
                        <a:pt x="264" y="142"/>
                      </a:lnTo>
                      <a:lnTo>
                        <a:pt x="265" y="142"/>
                      </a:lnTo>
                      <a:lnTo>
                        <a:pt x="266" y="142"/>
                      </a:lnTo>
                      <a:lnTo>
                        <a:pt x="267" y="141"/>
                      </a:lnTo>
                      <a:lnTo>
                        <a:pt x="268" y="141"/>
                      </a:lnTo>
                      <a:lnTo>
                        <a:pt x="269" y="141"/>
                      </a:lnTo>
                      <a:lnTo>
                        <a:pt x="270" y="141"/>
                      </a:lnTo>
                      <a:lnTo>
                        <a:pt x="271" y="141"/>
                      </a:lnTo>
                      <a:lnTo>
                        <a:pt x="272" y="141"/>
                      </a:lnTo>
                      <a:lnTo>
                        <a:pt x="273" y="142"/>
                      </a:lnTo>
                      <a:lnTo>
                        <a:pt x="274" y="142"/>
                      </a:lnTo>
                      <a:lnTo>
                        <a:pt x="275" y="143"/>
                      </a:lnTo>
                      <a:lnTo>
                        <a:pt x="275" y="144"/>
                      </a:lnTo>
                      <a:lnTo>
                        <a:pt x="276" y="145"/>
                      </a:lnTo>
                      <a:lnTo>
                        <a:pt x="277" y="146"/>
                      </a:lnTo>
                      <a:lnTo>
                        <a:pt x="278" y="147"/>
                      </a:lnTo>
                      <a:lnTo>
                        <a:pt x="279" y="148"/>
                      </a:lnTo>
                      <a:lnTo>
                        <a:pt x="280" y="148"/>
                      </a:lnTo>
                      <a:lnTo>
                        <a:pt x="281" y="148"/>
                      </a:lnTo>
                      <a:lnTo>
                        <a:pt x="282" y="148"/>
                      </a:lnTo>
                      <a:lnTo>
                        <a:pt x="283" y="148"/>
                      </a:lnTo>
                      <a:lnTo>
                        <a:pt x="284" y="149"/>
                      </a:lnTo>
                      <a:lnTo>
                        <a:pt x="285" y="150"/>
                      </a:lnTo>
                      <a:lnTo>
                        <a:pt x="286" y="151"/>
                      </a:lnTo>
                      <a:lnTo>
                        <a:pt x="286" y="153"/>
                      </a:lnTo>
                      <a:lnTo>
                        <a:pt x="287" y="154"/>
                      </a:lnTo>
                      <a:lnTo>
                        <a:pt x="288" y="155"/>
                      </a:lnTo>
                      <a:lnTo>
                        <a:pt x="289" y="157"/>
                      </a:lnTo>
                      <a:lnTo>
                        <a:pt x="290" y="157"/>
                      </a:lnTo>
                      <a:lnTo>
                        <a:pt x="290" y="158"/>
                      </a:lnTo>
                      <a:lnTo>
                        <a:pt x="291" y="158"/>
                      </a:lnTo>
                      <a:lnTo>
                        <a:pt x="292" y="159"/>
                      </a:lnTo>
                      <a:lnTo>
                        <a:pt x="292" y="160"/>
                      </a:lnTo>
                      <a:lnTo>
                        <a:pt x="293" y="161"/>
                      </a:lnTo>
                      <a:lnTo>
                        <a:pt x="295" y="163"/>
                      </a:lnTo>
                      <a:lnTo>
                        <a:pt x="296" y="165"/>
                      </a:lnTo>
                      <a:lnTo>
                        <a:pt x="297" y="165"/>
                      </a:lnTo>
                      <a:lnTo>
                        <a:pt x="298" y="167"/>
                      </a:lnTo>
                      <a:lnTo>
                        <a:pt x="298" y="168"/>
                      </a:lnTo>
                      <a:lnTo>
                        <a:pt x="298" y="169"/>
                      </a:lnTo>
                      <a:lnTo>
                        <a:pt x="299" y="170"/>
                      </a:lnTo>
                      <a:lnTo>
                        <a:pt x="300" y="171"/>
                      </a:lnTo>
                      <a:lnTo>
                        <a:pt x="301" y="171"/>
                      </a:lnTo>
                      <a:lnTo>
                        <a:pt x="302" y="171"/>
                      </a:lnTo>
                      <a:lnTo>
                        <a:pt x="303" y="172"/>
                      </a:lnTo>
                      <a:lnTo>
                        <a:pt x="304" y="172"/>
                      </a:lnTo>
                      <a:lnTo>
                        <a:pt x="304" y="173"/>
                      </a:lnTo>
                      <a:lnTo>
                        <a:pt x="306" y="174"/>
                      </a:lnTo>
                      <a:lnTo>
                        <a:pt x="307" y="176"/>
                      </a:lnTo>
                      <a:lnTo>
                        <a:pt x="309" y="177"/>
                      </a:lnTo>
                      <a:lnTo>
                        <a:pt x="309" y="178"/>
                      </a:lnTo>
                      <a:lnTo>
                        <a:pt x="310" y="180"/>
                      </a:lnTo>
                      <a:lnTo>
                        <a:pt x="310" y="181"/>
                      </a:lnTo>
                      <a:lnTo>
                        <a:pt x="311" y="182"/>
                      </a:lnTo>
                      <a:lnTo>
                        <a:pt x="313" y="183"/>
                      </a:lnTo>
                      <a:lnTo>
                        <a:pt x="314" y="183"/>
                      </a:lnTo>
                      <a:lnTo>
                        <a:pt x="315" y="185"/>
                      </a:lnTo>
                      <a:lnTo>
                        <a:pt x="315" y="186"/>
                      </a:lnTo>
                      <a:lnTo>
                        <a:pt x="316" y="186"/>
                      </a:lnTo>
                      <a:lnTo>
                        <a:pt x="317" y="187"/>
                      </a:lnTo>
                      <a:lnTo>
                        <a:pt x="318" y="188"/>
                      </a:lnTo>
                      <a:lnTo>
                        <a:pt x="320" y="188"/>
                      </a:lnTo>
                      <a:lnTo>
                        <a:pt x="321" y="189"/>
                      </a:lnTo>
                      <a:lnTo>
                        <a:pt x="322" y="189"/>
                      </a:lnTo>
                      <a:lnTo>
                        <a:pt x="323" y="189"/>
                      </a:lnTo>
                      <a:lnTo>
                        <a:pt x="324" y="189"/>
                      </a:lnTo>
                      <a:lnTo>
                        <a:pt x="325" y="190"/>
                      </a:lnTo>
                      <a:lnTo>
                        <a:pt x="325" y="191"/>
                      </a:lnTo>
                      <a:lnTo>
                        <a:pt x="326" y="192"/>
                      </a:lnTo>
                      <a:lnTo>
                        <a:pt x="326" y="193"/>
                      </a:lnTo>
                      <a:lnTo>
                        <a:pt x="326" y="194"/>
                      </a:lnTo>
                      <a:lnTo>
                        <a:pt x="326" y="195"/>
                      </a:lnTo>
                      <a:lnTo>
                        <a:pt x="326" y="196"/>
                      </a:lnTo>
                      <a:lnTo>
                        <a:pt x="327" y="197"/>
                      </a:lnTo>
                      <a:lnTo>
                        <a:pt x="327" y="199"/>
                      </a:lnTo>
                      <a:lnTo>
                        <a:pt x="327" y="200"/>
                      </a:lnTo>
                      <a:lnTo>
                        <a:pt x="327" y="201"/>
                      </a:lnTo>
                      <a:lnTo>
                        <a:pt x="327" y="202"/>
                      </a:lnTo>
                      <a:lnTo>
                        <a:pt x="327" y="203"/>
                      </a:lnTo>
                      <a:lnTo>
                        <a:pt x="327" y="204"/>
                      </a:lnTo>
                      <a:lnTo>
                        <a:pt x="328" y="205"/>
                      </a:lnTo>
                      <a:lnTo>
                        <a:pt x="329" y="206"/>
                      </a:lnTo>
                      <a:lnTo>
                        <a:pt x="329" y="207"/>
                      </a:lnTo>
                      <a:lnTo>
                        <a:pt x="330" y="208"/>
                      </a:lnTo>
                      <a:lnTo>
                        <a:pt x="330" y="209"/>
                      </a:lnTo>
                      <a:lnTo>
                        <a:pt x="330" y="210"/>
                      </a:lnTo>
                      <a:lnTo>
                        <a:pt x="331" y="211"/>
                      </a:lnTo>
                      <a:lnTo>
                        <a:pt x="331" y="212"/>
                      </a:lnTo>
                      <a:lnTo>
                        <a:pt x="330" y="214"/>
                      </a:lnTo>
                      <a:lnTo>
                        <a:pt x="330" y="215"/>
                      </a:lnTo>
                      <a:lnTo>
                        <a:pt x="329" y="217"/>
                      </a:lnTo>
                      <a:lnTo>
                        <a:pt x="327" y="218"/>
                      </a:lnTo>
                      <a:lnTo>
                        <a:pt x="327" y="219"/>
                      </a:lnTo>
                      <a:lnTo>
                        <a:pt x="326" y="221"/>
                      </a:lnTo>
                      <a:lnTo>
                        <a:pt x="326" y="223"/>
                      </a:lnTo>
                      <a:lnTo>
                        <a:pt x="324" y="226"/>
                      </a:lnTo>
                      <a:lnTo>
                        <a:pt x="322" y="228"/>
                      </a:lnTo>
                      <a:lnTo>
                        <a:pt x="321" y="229"/>
                      </a:lnTo>
                      <a:lnTo>
                        <a:pt x="321" y="232"/>
                      </a:lnTo>
                      <a:lnTo>
                        <a:pt x="320" y="234"/>
                      </a:lnTo>
                      <a:lnTo>
                        <a:pt x="311" y="234"/>
                      </a:lnTo>
                      <a:lnTo>
                        <a:pt x="253" y="235"/>
                      </a:lnTo>
                      <a:lnTo>
                        <a:pt x="205" y="236"/>
                      </a:lnTo>
                      <a:lnTo>
                        <a:pt x="195" y="236"/>
                      </a:lnTo>
                      <a:lnTo>
                        <a:pt x="194" y="236"/>
                      </a:lnTo>
                      <a:lnTo>
                        <a:pt x="188" y="238"/>
                      </a:lnTo>
                      <a:lnTo>
                        <a:pt x="179" y="239"/>
                      </a:lnTo>
                      <a:lnTo>
                        <a:pt x="176" y="239"/>
                      </a:lnTo>
                      <a:lnTo>
                        <a:pt x="169" y="239"/>
                      </a:lnTo>
                      <a:lnTo>
                        <a:pt x="163" y="240"/>
                      </a:lnTo>
                      <a:lnTo>
                        <a:pt x="151" y="241"/>
                      </a:lnTo>
                      <a:lnTo>
                        <a:pt x="150" y="241"/>
                      </a:lnTo>
                      <a:lnTo>
                        <a:pt x="143" y="239"/>
                      </a:lnTo>
                      <a:lnTo>
                        <a:pt x="141" y="239"/>
                      </a:lnTo>
                      <a:lnTo>
                        <a:pt x="133" y="240"/>
                      </a:lnTo>
                      <a:lnTo>
                        <a:pt x="130" y="241"/>
                      </a:lnTo>
                      <a:lnTo>
                        <a:pt x="128" y="241"/>
                      </a:lnTo>
                      <a:lnTo>
                        <a:pt x="127" y="241"/>
                      </a:lnTo>
                      <a:lnTo>
                        <a:pt x="124" y="241"/>
                      </a:lnTo>
                      <a:lnTo>
                        <a:pt x="116" y="241"/>
                      </a:lnTo>
                      <a:lnTo>
                        <a:pt x="112" y="241"/>
                      </a:lnTo>
                      <a:lnTo>
                        <a:pt x="93" y="241"/>
                      </a:lnTo>
                      <a:lnTo>
                        <a:pt x="65" y="241"/>
                      </a:lnTo>
                      <a:lnTo>
                        <a:pt x="36" y="241"/>
                      </a:lnTo>
                      <a:lnTo>
                        <a:pt x="22" y="241"/>
                      </a:lnTo>
                      <a:lnTo>
                        <a:pt x="18" y="241"/>
                      </a:lnTo>
                      <a:lnTo>
                        <a:pt x="15" y="241"/>
                      </a:lnTo>
                      <a:lnTo>
                        <a:pt x="10" y="240"/>
                      </a:lnTo>
                      <a:lnTo>
                        <a:pt x="3" y="238"/>
                      </a:lnTo>
                      <a:lnTo>
                        <a:pt x="0" y="238"/>
                      </a:lnTo>
                      <a:lnTo>
                        <a:pt x="8" y="212"/>
                      </a:lnTo>
                      <a:lnTo>
                        <a:pt x="31" y="134"/>
                      </a:lnTo>
                      <a:lnTo>
                        <a:pt x="44" y="90"/>
                      </a:lnTo>
                      <a:lnTo>
                        <a:pt x="45" y="87"/>
                      </a:lnTo>
                      <a:lnTo>
                        <a:pt x="46" y="87"/>
                      </a:lnTo>
                      <a:lnTo>
                        <a:pt x="46" y="86"/>
                      </a:lnTo>
                      <a:lnTo>
                        <a:pt x="46" y="85"/>
                      </a:lnTo>
                      <a:lnTo>
                        <a:pt x="46" y="84"/>
                      </a:lnTo>
                      <a:lnTo>
                        <a:pt x="46" y="83"/>
                      </a:lnTo>
                      <a:lnTo>
                        <a:pt x="45" y="81"/>
                      </a:lnTo>
                      <a:lnTo>
                        <a:pt x="43" y="79"/>
                      </a:lnTo>
                      <a:lnTo>
                        <a:pt x="42" y="78"/>
                      </a:lnTo>
                      <a:lnTo>
                        <a:pt x="42" y="76"/>
                      </a:lnTo>
                      <a:lnTo>
                        <a:pt x="42" y="75"/>
                      </a:lnTo>
                      <a:lnTo>
                        <a:pt x="42" y="74"/>
                      </a:lnTo>
                      <a:lnTo>
                        <a:pt x="42" y="73"/>
                      </a:lnTo>
                      <a:lnTo>
                        <a:pt x="42" y="72"/>
                      </a:lnTo>
                      <a:lnTo>
                        <a:pt x="42" y="71"/>
                      </a:lnTo>
                      <a:lnTo>
                        <a:pt x="43" y="71"/>
                      </a:lnTo>
                      <a:lnTo>
                        <a:pt x="44" y="70"/>
                      </a:lnTo>
                      <a:lnTo>
                        <a:pt x="45" y="70"/>
                      </a:lnTo>
                      <a:lnTo>
                        <a:pt x="45" y="69"/>
                      </a:lnTo>
                      <a:lnTo>
                        <a:pt x="45" y="68"/>
                      </a:lnTo>
                      <a:lnTo>
                        <a:pt x="46" y="67"/>
                      </a:lnTo>
                      <a:lnTo>
                        <a:pt x="46" y="66"/>
                      </a:lnTo>
                      <a:lnTo>
                        <a:pt x="47" y="66"/>
                      </a:lnTo>
                      <a:lnTo>
                        <a:pt x="48" y="66"/>
                      </a:lnTo>
                      <a:lnTo>
                        <a:pt x="48" y="65"/>
                      </a:lnTo>
                      <a:lnTo>
                        <a:pt x="49" y="64"/>
                      </a:lnTo>
                      <a:lnTo>
                        <a:pt x="49" y="62"/>
                      </a:lnTo>
                      <a:lnTo>
                        <a:pt x="50" y="61"/>
                      </a:lnTo>
                      <a:lnTo>
                        <a:pt x="51" y="60"/>
                      </a:lnTo>
                      <a:lnTo>
                        <a:pt x="52" y="59"/>
                      </a:lnTo>
                      <a:lnTo>
                        <a:pt x="52" y="58"/>
                      </a:lnTo>
                      <a:lnTo>
                        <a:pt x="53" y="57"/>
                      </a:lnTo>
                      <a:lnTo>
                        <a:pt x="54" y="57"/>
                      </a:lnTo>
                      <a:lnTo>
                        <a:pt x="56" y="57"/>
                      </a:lnTo>
                      <a:lnTo>
                        <a:pt x="56" y="56"/>
                      </a:lnTo>
                      <a:lnTo>
                        <a:pt x="57" y="56"/>
                      </a:lnTo>
                      <a:lnTo>
                        <a:pt x="57" y="55"/>
                      </a:lnTo>
                      <a:lnTo>
                        <a:pt x="58" y="55"/>
                      </a:lnTo>
                      <a:lnTo>
                        <a:pt x="59" y="55"/>
                      </a:lnTo>
                      <a:lnTo>
                        <a:pt x="60" y="55"/>
                      </a:lnTo>
                      <a:lnTo>
                        <a:pt x="61" y="55"/>
                      </a:lnTo>
                      <a:lnTo>
                        <a:pt x="62" y="55"/>
                      </a:lnTo>
                      <a:lnTo>
                        <a:pt x="63" y="55"/>
                      </a:lnTo>
                      <a:lnTo>
                        <a:pt x="64" y="55"/>
                      </a:lnTo>
                      <a:lnTo>
                        <a:pt x="65" y="55"/>
                      </a:lnTo>
                      <a:lnTo>
                        <a:pt x="65" y="54"/>
                      </a:lnTo>
                      <a:lnTo>
                        <a:pt x="65" y="53"/>
                      </a:lnTo>
                      <a:lnTo>
                        <a:pt x="66" y="53"/>
                      </a:lnTo>
                      <a:lnTo>
                        <a:pt x="66" y="54"/>
                      </a:lnTo>
                      <a:lnTo>
                        <a:pt x="66" y="55"/>
                      </a:lnTo>
                      <a:lnTo>
                        <a:pt x="67" y="55"/>
                      </a:lnTo>
                      <a:lnTo>
                        <a:pt x="68" y="55"/>
                      </a:lnTo>
                      <a:lnTo>
                        <a:pt x="68" y="56"/>
                      </a:lnTo>
                      <a:lnTo>
                        <a:pt x="68" y="57"/>
                      </a:lnTo>
                      <a:lnTo>
                        <a:pt x="69" y="57"/>
                      </a:lnTo>
                      <a:lnTo>
                        <a:pt x="70" y="58"/>
                      </a:lnTo>
                      <a:lnTo>
                        <a:pt x="71" y="58"/>
                      </a:lnTo>
                      <a:lnTo>
                        <a:pt x="71" y="59"/>
                      </a:lnTo>
                      <a:lnTo>
                        <a:pt x="71" y="58"/>
                      </a:lnTo>
                      <a:lnTo>
                        <a:pt x="72" y="57"/>
                      </a:lnTo>
                      <a:lnTo>
                        <a:pt x="73" y="57"/>
                      </a:lnTo>
                      <a:lnTo>
                        <a:pt x="74" y="56"/>
                      </a:lnTo>
                      <a:lnTo>
                        <a:pt x="74" y="55"/>
                      </a:lnTo>
                      <a:lnTo>
                        <a:pt x="75" y="55"/>
                      </a:lnTo>
                      <a:lnTo>
                        <a:pt x="75" y="56"/>
                      </a:lnTo>
                      <a:lnTo>
                        <a:pt x="75" y="57"/>
                      </a:lnTo>
                      <a:lnTo>
                        <a:pt x="76" y="57"/>
                      </a:lnTo>
                      <a:lnTo>
                        <a:pt x="76" y="58"/>
                      </a:lnTo>
                      <a:lnTo>
                        <a:pt x="77" y="57"/>
                      </a:lnTo>
                      <a:lnTo>
                        <a:pt x="77" y="56"/>
                      </a:lnTo>
                      <a:lnTo>
                        <a:pt x="77" y="55"/>
                      </a:lnTo>
                      <a:lnTo>
                        <a:pt x="77" y="53"/>
                      </a:lnTo>
                      <a:lnTo>
                        <a:pt x="78" y="53"/>
                      </a:lnTo>
                      <a:lnTo>
                        <a:pt x="79" y="53"/>
                      </a:lnTo>
                      <a:lnTo>
                        <a:pt x="80" y="52"/>
                      </a:lnTo>
                      <a:lnTo>
                        <a:pt x="80" y="51"/>
                      </a:lnTo>
                      <a:lnTo>
                        <a:pt x="80" y="52"/>
                      </a:lnTo>
                      <a:lnTo>
                        <a:pt x="81" y="53"/>
                      </a:lnTo>
                      <a:lnTo>
                        <a:pt x="82" y="54"/>
                      </a:lnTo>
                      <a:lnTo>
                        <a:pt x="82" y="53"/>
                      </a:lnTo>
                      <a:lnTo>
                        <a:pt x="81" y="52"/>
                      </a:lnTo>
                      <a:lnTo>
                        <a:pt x="81" y="51"/>
                      </a:lnTo>
                      <a:lnTo>
                        <a:pt x="82" y="51"/>
                      </a:lnTo>
                      <a:lnTo>
                        <a:pt x="83" y="52"/>
                      </a:lnTo>
                      <a:lnTo>
                        <a:pt x="84" y="52"/>
                      </a:lnTo>
                      <a:lnTo>
                        <a:pt x="84" y="51"/>
                      </a:lnTo>
                      <a:lnTo>
                        <a:pt x="84" y="50"/>
                      </a:lnTo>
                      <a:lnTo>
                        <a:pt x="83" y="50"/>
                      </a:lnTo>
                      <a:lnTo>
                        <a:pt x="83" y="49"/>
                      </a:lnTo>
                      <a:lnTo>
                        <a:pt x="84" y="49"/>
                      </a:lnTo>
                      <a:lnTo>
                        <a:pt x="85" y="49"/>
                      </a:lnTo>
                      <a:lnTo>
                        <a:pt x="86" y="49"/>
                      </a:lnTo>
                      <a:lnTo>
                        <a:pt x="87" y="49"/>
                      </a:lnTo>
                      <a:lnTo>
                        <a:pt x="86" y="49"/>
                      </a:lnTo>
                      <a:lnTo>
                        <a:pt x="86" y="48"/>
                      </a:lnTo>
                      <a:lnTo>
                        <a:pt x="87" y="47"/>
                      </a:lnTo>
                      <a:lnTo>
                        <a:pt x="87" y="46"/>
                      </a:lnTo>
                      <a:lnTo>
                        <a:pt x="86" y="46"/>
                      </a:lnTo>
                      <a:lnTo>
                        <a:pt x="85" y="46"/>
                      </a:lnTo>
                      <a:lnTo>
                        <a:pt x="85" y="45"/>
                      </a:lnTo>
                      <a:lnTo>
                        <a:pt x="85" y="44"/>
                      </a:lnTo>
                      <a:lnTo>
                        <a:pt x="85" y="43"/>
                      </a:lnTo>
                      <a:lnTo>
                        <a:pt x="86" y="43"/>
                      </a:lnTo>
                      <a:lnTo>
                        <a:pt x="86" y="42"/>
                      </a:lnTo>
                      <a:lnTo>
                        <a:pt x="85" y="41"/>
                      </a:lnTo>
                      <a:lnTo>
                        <a:pt x="84" y="41"/>
                      </a:lnTo>
                      <a:lnTo>
                        <a:pt x="84" y="40"/>
                      </a:lnTo>
                      <a:lnTo>
                        <a:pt x="85" y="40"/>
                      </a:lnTo>
                      <a:lnTo>
                        <a:pt x="86" y="40"/>
                      </a:lnTo>
                      <a:lnTo>
                        <a:pt x="86" y="39"/>
                      </a:lnTo>
                      <a:lnTo>
                        <a:pt x="87" y="38"/>
                      </a:lnTo>
                      <a:lnTo>
                        <a:pt x="86" y="38"/>
                      </a:lnTo>
                      <a:lnTo>
                        <a:pt x="85" y="38"/>
                      </a:lnTo>
                      <a:lnTo>
                        <a:pt x="84" y="37"/>
                      </a:lnTo>
                      <a:lnTo>
                        <a:pt x="83" y="37"/>
                      </a:lnTo>
                      <a:lnTo>
                        <a:pt x="83" y="38"/>
                      </a:lnTo>
                      <a:lnTo>
                        <a:pt x="83" y="37"/>
                      </a:lnTo>
                      <a:lnTo>
                        <a:pt x="82" y="37"/>
                      </a:lnTo>
                      <a:lnTo>
                        <a:pt x="81" y="37"/>
                      </a:lnTo>
                      <a:lnTo>
                        <a:pt x="81" y="38"/>
                      </a:lnTo>
                      <a:lnTo>
                        <a:pt x="82" y="38"/>
                      </a:lnTo>
                      <a:lnTo>
                        <a:pt x="82" y="39"/>
                      </a:lnTo>
                      <a:lnTo>
                        <a:pt x="81" y="39"/>
                      </a:lnTo>
                      <a:lnTo>
                        <a:pt x="80" y="39"/>
                      </a:lnTo>
                      <a:lnTo>
                        <a:pt x="79" y="39"/>
                      </a:lnTo>
                      <a:lnTo>
                        <a:pt x="79" y="38"/>
                      </a:lnTo>
                      <a:lnTo>
                        <a:pt x="78" y="38"/>
                      </a:lnTo>
                      <a:lnTo>
                        <a:pt x="78" y="39"/>
                      </a:lnTo>
                      <a:lnTo>
                        <a:pt x="77" y="39"/>
                      </a:lnTo>
                      <a:lnTo>
                        <a:pt x="77" y="38"/>
                      </a:lnTo>
                      <a:lnTo>
                        <a:pt x="77" y="37"/>
                      </a:lnTo>
                      <a:lnTo>
                        <a:pt x="75" y="37"/>
                      </a:lnTo>
                      <a:lnTo>
                        <a:pt x="74" y="37"/>
                      </a:lnTo>
                      <a:lnTo>
                        <a:pt x="74" y="36"/>
                      </a:lnTo>
                      <a:lnTo>
                        <a:pt x="75" y="36"/>
                      </a:lnTo>
                      <a:lnTo>
                        <a:pt x="75" y="35"/>
                      </a:lnTo>
                      <a:lnTo>
                        <a:pt x="75" y="34"/>
                      </a:lnTo>
                      <a:lnTo>
                        <a:pt x="74" y="33"/>
                      </a:lnTo>
                      <a:lnTo>
                        <a:pt x="74" y="32"/>
                      </a:lnTo>
                      <a:lnTo>
                        <a:pt x="75" y="32"/>
                      </a:lnTo>
                      <a:lnTo>
                        <a:pt x="76" y="32"/>
                      </a:lnTo>
                      <a:lnTo>
                        <a:pt x="77" y="32"/>
                      </a:lnTo>
                      <a:lnTo>
                        <a:pt x="77" y="31"/>
                      </a:lnTo>
                      <a:lnTo>
                        <a:pt x="77" y="30"/>
                      </a:lnTo>
                      <a:lnTo>
                        <a:pt x="76" y="30"/>
                      </a:lnTo>
                      <a:lnTo>
                        <a:pt x="76" y="31"/>
                      </a:lnTo>
                      <a:lnTo>
                        <a:pt x="76" y="30"/>
                      </a:lnTo>
                      <a:lnTo>
                        <a:pt x="76" y="28"/>
                      </a:lnTo>
                      <a:lnTo>
                        <a:pt x="76" y="27"/>
                      </a:lnTo>
                      <a:lnTo>
                        <a:pt x="76" y="26"/>
                      </a:lnTo>
                      <a:lnTo>
                        <a:pt x="75" y="26"/>
                      </a:lnTo>
                      <a:lnTo>
                        <a:pt x="74" y="26"/>
                      </a:lnTo>
                      <a:lnTo>
                        <a:pt x="73" y="26"/>
                      </a:lnTo>
                      <a:lnTo>
                        <a:pt x="72" y="26"/>
                      </a:lnTo>
                      <a:lnTo>
                        <a:pt x="72" y="25"/>
                      </a:lnTo>
                      <a:lnTo>
                        <a:pt x="72" y="24"/>
                      </a:lnTo>
                      <a:lnTo>
                        <a:pt x="71" y="23"/>
                      </a:lnTo>
                      <a:lnTo>
                        <a:pt x="70" y="22"/>
                      </a:lnTo>
                      <a:lnTo>
                        <a:pt x="69" y="22"/>
                      </a:lnTo>
                      <a:lnTo>
                        <a:pt x="68" y="22"/>
                      </a:lnTo>
                      <a:lnTo>
                        <a:pt x="67" y="23"/>
                      </a:lnTo>
                      <a:lnTo>
                        <a:pt x="67" y="24"/>
                      </a:lnTo>
                      <a:lnTo>
                        <a:pt x="67" y="23"/>
                      </a:lnTo>
                      <a:lnTo>
                        <a:pt x="66" y="23"/>
                      </a:lnTo>
                      <a:lnTo>
                        <a:pt x="65" y="23"/>
                      </a:lnTo>
                      <a:lnTo>
                        <a:pt x="65" y="22"/>
                      </a:lnTo>
                      <a:lnTo>
                        <a:pt x="64" y="21"/>
                      </a:lnTo>
                      <a:lnTo>
                        <a:pt x="64" y="20"/>
                      </a:lnTo>
                      <a:lnTo>
                        <a:pt x="63" y="20"/>
                      </a:lnTo>
                      <a:lnTo>
                        <a:pt x="62" y="20"/>
                      </a:lnTo>
                      <a:lnTo>
                        <a:pt x="63" y="22"/>
                      </a:lnTo>
                      <a:lnTo>
                        <a:pt x="63" y="23"/>
                      </a:lnTo>
                      <a:lnTo>
                        <a:pt x="61" y="23"/>
                      </a:lnTo>
                      <a:lnTo>
                        <a:pt x="60" y="24"/>
                      </a:lnTo>
                      <a:lnTo>
                        <a:pt x="59" y="23"/>
                      </a:lnTo>
                      <a:lnTo>
                        <a:pt x="56" y="22"/>
                      </a:lnTo>
                      <a:lnTo>
                        <a:pt x="55" y="22"/>
                      </a:lnTo>
                      <a:lnTo>
                        <a:pt x="55" y="21"/>
                      </a:lnTo>
                      <a:lnTo>
                        <a:pt x="55" y="20"/>
                      </a:lnTo>
                      <a:lnTo>
                        <a:pt x="56" y="20"/>
                      </a:lnTo>
                      <a:lnTo>
                        <a:pt x="55" y="20"/>
                      </a:lnTo>
                      <a:lnTo>
                        <a:pt x="54" y="20"/>
                      </a:lnTo>
                      <a:lnTo>
                        <a:pt x="53" y="19"/>
                      </a:lnTo>
                      <a:lnTo>
                        <a:pt x="52" y="19"/>
                      </a:lnTo>
                      <a:lnTo>
                        <a:pt x="51" y="19"/>
                      </a:lnTo>
                      <a:lnTo>
                        <a:pt x="51" y="20"/>
                      </a:lnTo>
                      <a:lnTo>
                        <a:pt x="51" y="21"/>
                      </a:lnTo>
                      <a:lnTo>
                        <a:pt x="50" y="20"/>
                      </a:lnTo>
                      <a:lnTo>
                        <a:pt x="49" y="21"/>
                      </a:lnTo>
                      <a:lnTo>
                        <a:pt x="48" y="21"/>
                      </a:lnTo>
                      <a:lnTo>
                        <a:pt x="48" y="22"/>
                      </a:lnTo>
                      <a:lnTo>
                        <a:pt x="47" y="22"/>
                      </a:lnTo>
                      <a:lnTo>
                        <a:pt x="47" y="21"/>
                      </a:lnTo>
                      <a:lnTo>
                        <a:pt x="46" y="20"/>
                      </a:lnTo>
                      <a:lnTo>
                        <a:pt x="45" y="20"/>
                      </a:lnTo>
                      <a:lnTo>
                        <a:pt x="44" y="20"/>
                      </a:lnTo>
                      <a:lnTo>
                        <a:pt x="43" y="19"/>
                      </a:lnTo>
                      <a:lnTo>
                        <a:pt x="42" y="19"/>
                      </a:lnTo>
                      <a:lnTo>
                        <a:pt x="41" y="18"/>
                      </a:lnTo>
                      <a:lnTo>
                        <a:pt x="40" y="18"/>
                      </a:lnTo>
                      <a:lnTo>
                        <a:pt x="38" y="18"/>
                      </a:lnTo>
                      <a:lnTo>
                        <a:pt x="37" y="18"/>
                      </a:lnTo>
                      <a:lnTo>
                        <a:pt x="36" y="17"/>
                      </a:lnTo>
                      <a:lnTo>
                        <a:pt x="35" y="17"/>
                      </a:lnTo>
                      <a:lnTo>
                        <a:pt x="34" y="17"/>
                      </a:lnTo>
                      <a:lnTo>
                        <a:pt x="33" y="17"/>
                      </a:lnTo>
                      <a:lnTo>
                        <a:pt x="34" y="17"/>
                      </a:lnTo>
                      <a:lnTo>
                        <a:pt x="34" y="16"/>
                      </a:lnTo>
                      <a:lnTo>
                        <a:pt x="33" y="16"/>
                      </a:lnTo>
                      <a:lnTo>
                        <a:pt x="33" y="15"/>
                      </a:lnTo>
                      <a:lnTo>
                        <a:pt x="32" y="15"/>
                      </a:lnTo>
                      <a:lnTo>
                        <a:pt x="31" y="14"/>
                      </a:lnTo>
                      <a:lnTo>
                        <a:pt x="32" y="14"/>
                      </a:lnTo>
                      <a:lnTo>
                        <a:pt x="32" y="13"/>
                      </a:lnTo>
                      <a:lnTo>
                        <a:pt x="32" y="12"/>
                      </a:lnTo>
                      <a:lnTo>
                        <a:pt x="32" y="11"/>
                      </a:lnTo>
                      <a:lnTo>
                        <a:pt x="33" y="10"/>
                      </a:lnTo>
                      <a:lnTo>
                        <a:pt x="33" y="9"/>
                      </a:lnTo>
                      <a:lnTo>
                        <a:pt x="33" y="8"/>
                      </a:lnTo>
                      <a:lnTo>
                        <a:pt x="32" y="8"/>
                      </a:lnTo>
                      <a:lnTo>
                        <a:pt x="31" y="8"/>
                      </a:lnTo>
                      <a:lnTo>
                        <a:pt x="31" y="7"/>
                      </a:lnTo>
                      <a:lnTo>
                        <a:pt x="32" y="7"/>
                      </a:lnTo>
                      <a:lnTo>
                        <a:pt x="32" y="6"/>
                      </a:lnTo>
                      <a:lnTo>
                        <a:pt x="32" y="5"/>
                      </a:lnTo>
                      <a:lnTo>
                        <a:pt x="31" y="5"/>
                      </a:lnTo>
                      <a:lnTo>
                        <a:pt x="31" y="6"/>
                      </a:lnTo>
                      <a:lnTo>
                        <a:pt x="31" y="5"/>
                      </a:lnTo>
                      <a:lnTo>
                        <a:pt x="30" y="5"/>
                      </a:lnTo>
                      <a:lnTo>
                        <a:pt x="30" y="4"/>
                      </a:lnTo>
                      <a:lnTo>
                        <a:pt x="29" y="5"/>
                      </a:lnTo>
                      <a:lnTo>
                        <a:pt x="28" y="6"/>
                      </a:lnTo>
                      <a:lnTo>
                        <a:pt x="27" y="5"/>
                      </a:lnTo>
                      <a:lnTo>
                        <a:pt x="27" y="4"/>
                      </a:lnTo>
                      <a:lnTo>
                        <a:pt x="28" y="4"/>
                      </a:lnTo>
                      <a:lnTo>
                        <a:pt x="28" y="3"/>
                      </a:lnTo>
                      <a:lnTo>
                        <a:pt x="27" y="3"/>
                      </a:lnTo>
                      <a:lnTo>
                        <a:pt x="26" y="3"/>
                      </a:lnTo>
                      <a:lnTo>
                        <a:pt x="26" y="4"/>
                      </a:lnTo>
                      <a:lnTo>
                        <a:pt x="25" y="4"/>
                      </a:lnTo>
                      <a:lnTo>
                        <a:pt x="25" y="3"/>
                      </a:lnTo>
                      <a:lnTo>
                        <a:pt x="24" y="2"/>
                      </a:lnTo>
                      <a:lnTo>
                        <a:pt x="24" y="1"/>
                      </a:lnTo>
                      <a:lnTo>
                        <a:pt x="23" y="1"/>
                      </a:lnTo>
                      <a:lnTo>
                        <a:pt x="25" y="1"/>
                      </a:lnTo>
                      <a:lnTo>
                        <a:pt x="26" y="2"/>
                      </a:lnTo>
                      <a:lnTo>
                        <a:pt x="30" y="2"/>
                      </a:lnTo>
                      <a:lnTo>
                        <a:pt x="31" y="2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3" y="2"/>
                      </a:lnTo>
                      <a:lnTo>
                        <a:pt x="62" y="2"/>
                      </a:lnTo>
                      <a:lnTo>
                        <a:pt x="64" y="2"/>
                      </a:lnTo>
                      <a:lnTo>
                        <a:pt x="66" y="2"/>
                      </a:lnTo>
                      <a:lnTo>
                        <a:pt x="83" y="1"/>
                      </a:lnTo>
                      <a:lnTo>
                        <a:pt x="108" y="1"/>
                      </a:lnTo>
                      <a:lnTo>
                        <a:pt x="128" y="1"/>
                      </a:lnTo>
                      <a:lnTo>
                        <a:pt x="182" y="0"/>
                      </a:lnTo>
                    </a:path>
                  </a:pathLst>
                </a:custGeom>
                <a:solidFill>
                  <a:srgbClr val="E2AC76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8" name="Freeform 167">
                  <a:extLst>
                    <a:ext uri="{FF2B5EF4-FFF2-40B4-BE49-F238E27FC236}">
                      <a16:creationId xmlns:a16="http://schemas.microsoft.com/office/drawing/2014/main" id="{6F2ACE53-3A82-49A9-B243-1DC014A4EDB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034338" y="2022475"/>
                  <a:ext cx="488950" cy="554038"/>
                </a:xfrm>
                <a:custGeom>
                  <a:avLst/>
                  <a:gdLst>
                    <a:gd name="T0" fmla="*/ 38 w 308"/>
                    <a:gd name="T1" fmla="*/ 33 h 349"/>
                    <a:gd name="T2" fmla="*/ 49 w 308"/>
                    <a:gd name="T3" fmla="*/ 38 h 349"/>
                    <a:gd name="T4" fmla="*/ 59 w 308"/>
                    <a:gd name="T5" fmla="*/ 42 h 349"/>
                    <a:gd name="T6" fmla="*/ 67 w 308"/>
                    <a:gd name="T7" fmla="*/ 47 h 349"/>
                    <a:gd name="T8" fmla="*/ 77 w 308"/>
                    <a:gd name="T9" fmla="*/ 52 h 349"/>
                    <a:gd name="T10" fmla="*/ 80 w 308"/>
                    <a:gd name="T11" fmla="*/ 59 h 349"/>
                    <a:gd name="T12" fmla="*/ 90 w 308"/>
                    <a:gd name="T13" fmla="*/ 64 h 349"/>
                    <a:gd name="T14" fmla="*/ 97 w 308"/>
                    <a:gd name="T15" fmla="*/ 67 h 349"/>
                    <a:gd name="T16" fmla="*/ 107 w 308"/>
                    <a:gd name="T17" fmla="*/ 65 h 349"/>
                    <a:gd name="T18" fmla="*/ 111 w 308"/>
                    <a:gd name="T19" fmla="*/ 72 h 349"/>
                    <a:gd name="T20" fmla="*/ 118 w 308"/>
                    <a:gd name="T21" fmla="*/ 79 h 349"/>
                    <a:gd name="T22" fmla="*/ 125 w 308"/>
                    <a:gd name="T23" fmla="*/ 88 h 349"/>
                    <a:gd name="T24" fmla="*/ 133 w 308"/>
                    <a:gd name="T25" fmla="*/ 94 h 349"/>
                    <a:gd name="T26" fmla="*/ 146 w 308"/>
                    <a:gd name="T27" fmla="*/ 93 h 349"/>
                    <a:gd name="T28" fmla="*/ 150 w 308"/>
                    <a:gd name="T29" fmla="*/ 101 h 349"/>
                    <a:gd name="T30" fmla="*/ 153 w 308"/>
                    <a:gd name="T31" fmla="*/ 112 h 349"/>
                    <a:gd name="T32" fmla="*/ 164 w 308"/>
                    <a:gd name="T33" fmla="*/ 105 h 349"/>
                    <a:gd name="T34" fmla="*/ 168 w 308"/>
                    <a:gd name="T35" fmla="*/ 112 h 349"/>
                    <a:gd name="T36" fmla="*/ 171 w 308"/>
                    <a:gd name="T37" fmla="*/ 122 h 349"/>
                    <a:gd name="T38" fmla="*/ 180 w 308"/>
                    <a:gd name="T39" fmla="*/ 130 h 349"/>
                    <a:gd name="T40" fmla="*/ 181 w 308"/>
                    <a:gd name="T41" fmla="*/ 139 h 349"/>
                    <a:gd name="T42" fmla="*/ 194 w 308"/>
                    <a:gd name="T43" fmla="*/ 139 h 349"/>
                    <a:gd name="T44" fmla="*/ 200 w 308"/>
                    <a:gd name="T45" fmla="*/ 146 h 349"/>
                    <a:gd name="T46" fmla="*/ 191 w 308"/>
                    <a:gd name="T47" fmla="*/ 146 h 349"/>
                    <a:gd name="T48" fmla="*/ 188 w 308"/>
                    <a:gd name="T49" fmla="*/ 157 h 349"/>
                    <a:gd name="T50" fmla="*/ 179 w 308"/>
                    <a:gd name="T51" fmla="*/ 163 h 349"/>
                    <a:gd name="T52" fmla="*/ 191 w 308"/>
                    <a:gd name="T53" fmla="*/ 168 h 349"/>
                    <a:gd name="T54" fmla="*/ 205 w 308"/>
                    <a:gd name="T55" fmla="*/ 168 h 349"/>
                    <a:gd name="T56" fmla="*/ 212 w 308"/>
                    <a:gd name="T57" fmla="*/ 178 h 349"/>
                    <a:gd name="T58" fmla="*/ 229 w 308"/>
                    <a:gd name="T59" fmla="*/ 180 h 349"/>
                    <a:gd name="T60" fmla="*/ 241 w 308"/>
                    <a:gd name="T61" fmla="*/ 192 h 349"/>
                    <a:gd name="T62" fmla="*/ 252 w 308"/>
                    <a:gd name="T63" fmla="*/ 209 h 349"/>
                    <a:gd name="T64" fmla="*/ 270 w 308"/>
                    <a:gd name="T65" fmla="*/ 221 h 349"/>
                    <a:gd name="T66" fmla="*/ 287 w 308"/>
                    <a:gd name="T67" fmla="*/ 244 h 349"/>
                    <a:gd name="T68" fmla="*/ 301 w 308"/>
                    <a:gd name="T69" fmla="*/ 266 h 349"/>
                    <a:gd name="T70" fmla="*/ 307 w 308"/>
                    <a:gd name="T71" fmla="*/ 304 h 349"/>
                    <a:gd name="T72" fmla="*/ 295 w 308"/>
                    <a:gd name="T73" fmla="*/ 326 h 349"/>
                    <a:gd name="T74" fmla="*/ 252 w 308"/>
                    <a:gd name="T75" fmla="*/ 342 h 349"/>
                    <a:gd name="T76" fmla="*/ 229 w 308"/>
                    <a:gd name="T77" fmla="*/ 347 h 349"/>
                    <a:gd name="T78" fmla="*/ 214 w 308"/>
                    <a:gd name="T79" fmla="*/ 327 h 349"/>
                    <a:gd name="T80" fmla="*/ 206 w 308"/>
                    <a:gd name="T81" fmla="*/ 308 h 349"/>
                    <a:gd name="T82" fmla="*/ 196 w 308"/>
                    <a:gd name="T83" fmla="*/ 302 h 349"/>
                    <a:gd name="T84" fmla="*/ 183 w 308"/>
                    <a:gd name="T85" fmla="*/ 293 h 349"/>
                    <a:gd name="T86" fmla="*/ 176 w 308"/>
                    <a:gd name="T87" fmla="*/ 282 h 349"/>
                    <a:gd name="T88" fmla="*/ 169 w 308"/>
                    <a:gd name="T89" fmla="*/ 273 h 349"/>
                    <a:gd name="T90" fmla="*/ 160 w 308"/>
                    <a:gd name="T91" fmla="*/ 264 h 349"/>
                    <a:gd name="T92" fmla="*/ 149 w 308"/>
                    <a:gd name="T93" fmla="*/ 254 h 349"/>
                    <a:gd name="T94" fmla="*/ 144 w 308"/>
                    <a:gd name="T95" fmla="*/ 244 h 349"/>
                    <a:gd name="T96" fmla="*/ 138 w 308"/>
                    <a:gd name="T97" fmla="*/ 234 h 349"/>
                    <a:gd name="T98" fmla="*/ 136 w 308"/>
                    <a:gd name="T99" fmla="*/ 227 h 349"/>
                    <a:gd name="T100" fmla="*/ 128 w 308"/>
                    <a:gd name="T101" fmla="*/ 223 h 349"/>
                    <a:gd name="T102" fmla="*/ 121 w 308"/>
                    <a:gd name="T103" fmla="*/ 216 h 349"/>
                    <a:gd name="T104" fmla="*/ 116 w 308"/>
                    <a:gd name="T105" fmla="*/ 209 h 349"/>
                    <a:gd name="T106" fmla="*/ 104 w 308"/>
                    <a:gd name="T107" fmla="*/ 209 h 349"/>
                    <a:gd name="T108" fmla="*/ 94 w 308"/>
                    <a:gd name="T109" fmla="*/ 202 h 349"/>
                    <a:gd name="T110" fmla="*/ 79 w 308"/>
                    <a:gd name="T111" fmla="*/ 197 h 349"/>
                    <a:gd name="T112" fmla="*/ 78 w 308"/>
                    <a:gd name="T113" fmla="*/ 183 h 349"/>
                    <a:gd name="T114" fmla="*/ 67 w 308"/>
                    <a:gd name="T115" fmla="*/ 171 h 349"/>
                    <a:gd name="T116" fmla="*/ 62 w 308"/>
                    <a:gd name="T117" fmla="*/ 163 h 349"/>
                    <a:gd name="T118" fmla="*/ 31 w 308"/>
                    <a:gd name="T119" fmla="*/ 114 h 349"/>
                    <a:gd name="T120" fmla="*/ 1 w 308"/>
                    <a:gd name="T121" fmla="*/ 22 h 349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308"/>
                    <a:gd name="T184" fmla="*/ 0 h 349"/>
                    <a:gd name="T185" fmla="*/ 308 w 308"/>
                    <a:gd name="T186" fmla="*/ 349 h 349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308" h="349">
                      <a:moveTo>
                        <a:pt x="4" y="4"/>
                      </a:moveTo>
                      <a:lnTo>
                        <a:pt x="8" y="7"/>
                      </a:lnTo>
                      <a:lnTo>
                        <a:pt x="9" y="8"/>
                      </a:lnTo>
                      <a:lnTo>
                        <a:pt x="12" y="11"/>
                      </a:lnTo>
                      <a:lnTo>
                        <a:pt x="16" y="15"/>
                      </a:lnTo>
                      <a:lnTo>
                        <a:pt x="21" y="19"/>
                      </a:lnTo>
                      <a:lnTo>
                        <a:pt x="26" y="23"/>
                      </a:lnTo>
                      <a:lnTo>
                        <a:pt x="29" y="27"/>
                      </a:lnTo>
                      <a:lnTo>
                        <a:pt x="32" y="29"/>
                      </a:lnTo>
                      <a:lnTo>
                        <a:pt x="32" y="30"/>
                      </a:lnTo>
                      <a:lnTo>
                        <a:pt x="34" y="31"/>
                      </a:lnTo>
                      <a:lnTo>
                        <a:pt x="35" y="32"/>
                      </a:lnTo>
                      <a:lnTo>
                        <a:pt x="36" y="32"/>
                      </a:lnTo>
                      <a:lnTo>
                        <a:pt x="37" y="33"/>
                      </a:lnTo>
                      <a:lnTo>
                        <a:pt x="38" y="33"/>
                      </a:lnTo>
                      <a:lnTo>
                        <a:pt x="39" y="33"/>
                      </a:lnTo>
                      <a:lnTo>
                        <a:pt x="40" y="34"/>
                      </a:lnTo>
                      <a:lnTo>
                        <a:pt x="41" y="34"/>
                      </a:lnTo>
                      <a:lnTo>
                        <a:pt x="42" y="34"/>
                      </a:lnTo>
                      <a:lnTo>
                        <a:pt x="43" y="34"/>
                      </a:lnTo>
                      <a:lnTo>
                        <a:pt x="43" y="35"/>
                      </a:lnTo>
                      <a:lnTo>
                        <a:pt x="44" y="35"/>
                      </a:lnTo>
                      <a:lnTo>
                        <a:pt x="45" y="35"/>
                      </a:lnTo>
                      <a:lnTo>
                        <a:pt x="45" y="36"/>
                      </a:lnTo>
                      <a:lnTo>
                        <a:pt x="45" y="37"/>
                      </a:lnTo>
                      <a:lnTo>
                        <a:pt x="47" y="37"/>
                      </a:lnTo>
                      <a:lnTo>
                        <a:pt x="48" y="38"/>
                      </a:lnTo>
                      <a:lnTo>
                        <a:pt x="49" y="38"/>
                      </a:lnTo>
                      <a:lnTo>
                        <a:pt x="51" y="39"/>
                      </a:lnTo>
                      <a:lnTo>
                        <a:pt x="52" y="40"/>
                      </a:lnTo>
                      <a:lnTo>
                        <a:pt x="52" y="41"/>
                      </a:lnTo>
                      <a:lnTo>
                        <a:pt x="53" y="41"/>
                      </a:lnTo>
                      <a:lnTo>
                        <a:pt x="54" y="41"/>
                      </a:lnTo>
                      <a:lnTo>
                        <a:pt x="54" y="42"/>
                      </a:lnTo>
                      <a:lnTo>
                        <a:pt x="55" y="42"/>
                      </a:lnTo>
                      <a:lnTo>
                        <a:pt x="55" y="43"/>
                      </a:lnTo>
                      <a:lnTo>
                        <a:pt x="55" y="42"/>
                      </a:lnTo>
                      <a:lnTo>
                        <a:pt x="56" y="42"/>
                      </a:lnTo>
                      <a:lnTo>
                        <a:pt x="57" y="42"/>
                      </a:lnTo>
                      <a:lnTo>
                        <a:pt x="58" y="42"/>
                      </a:lnTo>
                      <a:lnTo>
                        <a:pt x="59" y="42"/>
                      </a:lnTo>
                      <a:lnTo>
                        <a:pt x="60" y="42"/>
                      </a:lnTo>
                      <a:lnTo>
                        <a:pt x="60" y="41"/>
                      </a:lnTo>
                      <a:lnTo>
                        <a:pt x="61" y="41"/>
                      </a:lnTo>
                      <a:lnTo>
                        <a:pt x="61" y="42"/>
                      </a:lnTo>
                      <a:lnTo>
                        <a:pt x="62" y="42"/>
                      </a:lnTo>
                      <a:lnTo>
                        <a:pt x="63" y="42"/>
                      </a:lnTo>
                      <a:lnTo>
                        <a:pt x="63" y="43"/>
                      </a:lnTo>
                      <a:lnTo>
                        <a:pt x="64" y="43"/>
                      </a:lnTo>
                      <a:lnTo>
                        <a:pt x="64" y="44"/>
                      </a:lnTo>
                      <a:lnTo>
                        <a:pt x="65" y="45"/>
                      </a:lnTo>
                      <a:lnTo>
                        <a:pt x="66" y="45"/>
                      </a:lnTo>
                      <a:lnTo>
                        <a:pt x="66" y="46"/>
                      </a:lnTo>
                      <a:lnTo>
                        <a:pt x="67" y="46"/>
                      </a:lnTo>
                      <a:lnTo>
                        <a:pt x="67" y="47"/>
                      </a:lnTo>
                      <a:lnTo>
                        <a:pt x="67" y="48"/>
                      </a:lnTo>
                      <a:lnTo>
                        <a:pt x="68" y="48"/>
                      </a:lnTo>
                      <a:lnTo>
                        <a:pt x="69" y="48"/>
                      </a:lnTo>
                      <a:lnTo>
                        <a:pt x="69" y="47"/>
                      </a:lnTo>
                      <a:lnTo>
                        <a:pt x="71" y="47"/>
                      </a:lnTo>
                      <a:lnTo>
                        <a:pt x="71" y="48"/>
                      </a:lnTo>
                      <a:lnTo>
                        <a:pt x="72" y="48"/>
                      </a:lnTo>
                      <a:lnTo>
                        <a:pt x="72" y="49"/>
                      </a:lnTo>
                      <a:lnTo>
                        <a:pt x="73" y="49"/>
                      </a:lnTo>
                      <a:lnTo>
                        <a:pt x="74" y="49"/>
                      </a:lnTo>
                      <a:lnTo>
                        <a:pt x="74" y="51"/>
                      </a:lnTo>
                      <a:lnTo>
                        <a:pt x="75" y="52"/>
                      </a:lnTo>
                      <a:lnTo>
                        <a:pt x="76" y="52"/>
                      </a:lnTo>
                      <a:lnTo>
                        <a:pt x="77" y="52"/>
                      </a:lnTo>
                      <a:lnTo>
                        <a:pt x="78" y="52"/>
                      </a:lnTo>
                      <a:lnTo>
                        <a:pt x="77" y="52"/>
                      </a:lnTo>
                      <a:lnTo>
                        <a:pt x="77" y="53"/>
                      </a:lnTo>
                      <a:lnTo>
                        <a:pt x="78" y="53"/>
                      </a:lnTo>
                      <a:lnTo>
                        <a:pt x="79" y="53"/>
                      </a:lnTo>
                      <a:lnTo>
                        <a:pt x="80" y="53"/>
                      </a:lnTo>
                      <a:lnTo>
                        <a:pt x="80" y="54"/>
                      </a:lnTo>
                      <a:lnTo>
                        <a:pt x="80" y="55"/>
                      </a:lnTo>
                      <a:lnTo>
                        <a:pt x="79" y="56"/>
                      </a:lnTo>
                      <a:lnTo>
                        <a:pt x="79" y="57"/>
                      </a:lnTo>
                      <a:lnTo>
                        <a:pt x="80" y="58"/>
                      </a:lnTo>
                      <a:lnTo>
                        <a:pt x="80" y="59"/>
                      </a:lnTo>
                      <a:lnTo>
                        <a:pt x="80" y="60"/>
                      </a:lnTo>
                      <a:lnTo>
                        <a:pt x="81" y="60"/>
                      </a:lnTo>
                      <a:lnTo>
                        <a:pt x="82" y="61"/>
                      </a:lnTo>
                      <a:lnTo>
                        <a:pt x="83" y="61"/>
                      </a:lnTo>
                      <a:lnTo>
                        <a:pt x="84" y="62"/>
                      </a:lnTo>
                      <a:lnTo>
                        <a:pt x="84" y="63"/>
                      </a:lnTo>
                      <a:lnTo>
                        <a:pt x="85" y="63"/>
                      </a:lnTo>
                      <a:lnTo>
                        <a:pt x="86" y="63"/>
                      </a:lnTo>
                      <a:lnTo>
                        <a:pt x="86" y="64"/>
                      </a:lnTo>
                      <a:lnTo>
                        <a:pt x="87" y="64"/>
                      </a:lnTo>
                      <a:lnTo>
                        <a:pt x="88" y="64"/>
                      </a:lnTo>
                      <a:lnTo>
                        <a:pt x="88" y="63"/>
                      </a:lnTo>
                      <a:lnTo>
                        <a:pt x="89" y="63"/>
                      </a:lnTo>
                      <a:lnTo>
                        <a:pt x="89" y="64"/>
                      </a:lnTo>
                      <a:lnTo>
                        <a:pt x="90" y="64"/>
                      </a:lnTo>
                      <a:lnTo>
                        <a:pt x="90" y="63"/>
                      </a:lnTo>
                      <a:lnTo>
                        <a:pt x="91" y="63"/>
                      </a:lnTo>
                      <a:lnTo>
                        <a:pt x="92" y="62"/>
                      </a:lnTo>
                      <a:lnTo>
                        <a:pt x="92" y="63"/>
                      </a:lnTo>
                      <a:lnTo>
                        <a:pt x="93" y="63"/>
                      </a:lnTo>
                      <a:lnTo>
                        <a:pt x="93" y="64"/>
                      </a:lnTo>
                      <a:lnTo>
                        <a:pt x="93" y="65"/>
                      </a:lnTo>
                      <a:lnTo>
                        <a:pt x="93" y="66"/>
                      </a:lnTo>
                      <a:lnTo>
                        <a:pt x="93" y="67"/>
                      </a:lnTo>
                      <a:lnTo>
                        <a:pt x="94" y="67"/>
                      </a:lnTo>
                      <a:lnTo>
                        <a:pt x="95" y="68"/>
                      </a:lnTo>
                      <a:lnTo>
                        <a:pt x="96" y="67"/>
                      </a:lnTo>
                      <a:lnTo>
                        <a:pt x="97" y="67"/>
                      </a:lnTo>
                      <a:lnTo>
                        <a:pt x="98" y="66"/>
                      </a:lnTo>
                      <a:lnTo>
                        <a:pt x="98" y="65"/>
                      </a:lnTo>
                      <a:lnTo>
                        <a:pt x="99" y="65"/>
                      </a:lnTo>
                      <a:lnTo>
                        <a:pt x="99" y="64"/>
                      </a:lnTo>
                      <a:lnTo>
                        <a:pt x="100" y="64"/>
                      </a:lnTo>
                      <a:lnTo>
                        <a:pt x="100" y="65"/>
                      </a:lnTo>
                      <a:lnTo>
                        <a:pt x="101" y="64"/>
                      </a:lnTo>
                      <a:lnTo>
                        <a:pt x="102" y="64"/>
                      </a:lnTo>
                      <a:lnTo>
                        <a:pt x="103" y="64"/>
                      </a:lnTo>
                      <a:lnTo>
                        <a:pt x="103" y="65"/>
                      </a:lnTo>
                      <a:lnTo>
                        <a:pt x="104" y="65"/>
                      </a:lnTo>
                      <a:lnTo>
                        <a:pt x="105" y="65"/>
                      </a:lnTo>
                      <a:lnTo>
                        <a:pt x="106" y="65"/>
                      </a:lnTo>
                      <a:lnTo>
                        <a:pt x="107" y="65"/>
                      </a:lnTo>
                      <a:lnTo>
                        <a:pt x="109" y="64"/>
                      </a:lnTo>
                      <a:lnTo>
                        <a:pt x="110" y="64"/>
                      </a:lnTo>
                      <a:lnTo>
                        <a:pt x="110" y="65"/>
                      </a:lnTo>
                      <a:lnTo>
                        <a:pt x="111" y="65"/>
                      </a:lnTo>
                      <a:lnTo>
                        <a:pt x="111" y="66"/>
                      </a:lnTo>
                      <a:lnTo>
                        <a:pt x="111" y="67"/>
                      </a:lnTo>
                      <a:lnTo>
                        <a:pt x="110" y="67"/>
                      </a:lnTo>
                      <a:lnTo>
                        <a:pt x="109" y="67"/>
                      </a:lnTo>
                      <a:lnTo>
                        <a:pt x="109" y="68"/>
                      </a:lnTo>
                      <a:lnTo>
                        <a:pt x="109" y="70"/>
                      </a:lnTo>
                      <a:lnTo>
                        <a:pt x="110" y="71"/>
                      </a:lnTo>
                      <a:lnTo>
                        <a:pt x="110" y="72"/>
                      </a:lnTo>
                      <a:lnTo>
                        <a:pt x="111" y="72"/>
                      </a:lnTo>
                      <a:lnTo>
                        <a:pt x="111" y="73"/>
                      </a:lnTo>
                      <a:lnTo>
                        <a:pt x="113" y="74"/>
                      </a:lnTo>
                      <a:lnTo>
                        <a:pt x="113" y="75"/>
                      </a:lnTo>
                      <a:lnTo>
                        <a:pt x="113" y="76"/>
                      </a:lnTo>
                      <a:lnTo>
                        <a:pt x="114" y="76"/>
                      </a:lnTo>
                      <a:lnTo>
                        <a:pt x="115" y="76"/>
                      </a:lnTo>
                      <a:lnTo>
                        <a:pt x="115" y="77"/>
                      </a:lnTo>
                      <a:lnTo>
                        <a:pt x="114" y="77"/>
                      </a:lnTo>
                      <a:lnTo>
                        <a:pt x="115" y="77"/>
                      </a:lnTo>
                      <a:lnTo>
                        <a:pt x="116" y="77"/>
                      </a:lnTo>
                      <a:lnTo>
                        <a:pt x="116" y="78"/>
                      </a:lnTo>
                      <a:lnTo>
                        <a:pt x="117" y="78"/>
                      </a:lnTo>
                      <a:lnTo>
                        <a:pt x="117" y="79"/>
                      </a:lnTo>
                      <a:lnTo>
                        <a:pt x="118" y="79"/>
                      </a:lnTo>
                      <a:lnTo>
                        <a:pt x="118" y="80"/>
                      </a:lnTo>
                      <a:lnTo>
                        <a:pt x="117" y="81"/>
                      </a:lnTo>
                      <a:lnTo>
                        <a:pt x="117" y="82"/>
                      </a:lnTo>
                      <a:lnTo>
                        <a:pt x="118" y="82"/>
                      </a:lnTo>
                      <a:lnTo>
                        <a:pt x="119" y="82"/>
                      </a:lnTo>
                      <a:lnTo>
                        <a:pt x="119" y="83"/>
                      </a:lnTo>
                      <a:lnTo>
                        <a:pt x="120" y="83"/>
                      </a:lnTo>
                      <a:lnTo>
                        <a:pt x="121" y="83"/>
                      </a:lnTo>
                      <a:lnTo>
                        <a:pt x="122" y="83"/>
                      </a:lnTo>
                      <a:lnTo>
                        <a:pt x="123" y="83"/>
                      </a:lnTo>
                      <a:lnTo>
                        <a:pt x="123" y="84"/>
                      </a:lnTo>
                      <a:lnTo>
                        <a:pt x="124" y="86"/>
                      </a:lnTo>
                      <a:lnTo>
                        <a:pt x="124" y="87"/>
                      </a:lnTo>
                      <a:lnTo>
                        <a:pt x="125" y="87"/>
                      </a:lnTo>
                      <a:lnTo>
                        <a:pt x="125" y="88"/>
                      </a:lnTo>
                      <a:lnTo>
                        <a:pt x="126" y="89"/>
                      </a:lnTo>
                      <a:lnTo>
                        <a:pt x="126" y="90"/>
                      </a:lnTo>
                      <a:lnTo>
                        <a:pt x="127" y="91"/>
                      </a:lnTo>
                      <a:lnTo>
                        <a:pt x="128" y="92"/>
                      </a:lnTo>
                      <a:lnTo>
                        <a:pt x="129" y="93"/>
                      </a:lnTo>
                      <a:lnTo>
                        <a:pt x="130" y="93"/>
                      </a:lnTo>
                      <a:lnTo>
                        <a:pt x="130" y="94"/>
                      </a:lnTo>
                      <a:lnTo>
                        <a:pt x="130" y="93"/>
                      </a:lnTo>
                      <a:lnTo>
                        <a:pt x="130" y="94"/>
                      </a:lnTo>
                      <a:lnTo>
                        <a:pt x="131" y="95"/>
                      </a:lnTo>
                      <a:lnTo>
                        <a:pt x="132" y="95"/>
                      </a:lnTo>
                      <a:lnTo>
                        <a:pt x="133" y="95"/>
                      </a:lnTo>
                      <a:lnTo>
                        <a:pt x="133" y="94"/>
                      </a:lnTo>
                      <a:lnTo>
                        <a:pt x="133" y="93"/>
                      </a:lnTo>
                      <a:lnTo>
                        <a:pt x="134" y="92"/>
                      </a:lnTo>
                      <a:lnTo>
                        <a:pt x="135" y="93"/>
                      </a:lnTo>
                      <a:lnTo>
                        <a:pt x="136" y="93"/>
                      </a:lnTo>
                      <a:lnTo>
                        <a:pt x="137" y="94"/>
                      </a:lnTo>
                      <a:lnTo>
                        <a:pt x="138" y="94"/>
                      </a:lnTo>
                      <a:lnTo>
                        <a:pt x="138" y="93"/>
                      </a:lnTo>
                      <a:lnTo>
                        <a:pt x="139" y="93"/>
                      </a:lnTo>
                      <a:lnTo>
                        <a:pt x="141" y="93"/>
                      </a:lnTo>
                      <a:lnTo>
                        <a:pt x="142" y="93"/>
                      </a:lnTo>
                      <a:lnTo>
                        <a:pt x="143" y="93"/>
                      </a:lnTo>
                      <a:lnTo>
                        <a:pt x="144" y="93"/>
                      </a:lnTo>
                      <a:lnTo>
                        <a:pt x="146" y="93"/>
                      </a:lnTo>
                      <a:lnTo>
                        <a:pt x="147" y="94"/>
                      </a:lnTo>
                      <a:lnTo>
                        <a:pt x="148" y="94"/>
                      </a:lnTo>
                      <a:lnTo>
                        <a:pt x="149" y="94"/>
                      </a:lnTo>
                      <a:lnTo>
                        <a:pt x="149" y="95"/>
                      </a:lnTo>
                      <a:lnTo>
                        <a:pt x="150" y="95"/>
                      </a:lnTo>
                      <a:lnTo>
                        <a:pt x="151" y="95"/>
                      </a:lnTo>
                      <a:lnTo>
                        <a:pt x="151" y="96"/>
                      </a:lnTo>
                      <a:lnTo>
                        <a:pt x="152" y="97"/>
                      </a:lnTo>
                      <a:lnTo>
                        <a:pt x="152" y="98"/>
                      </a:lnTo>
                      <a:lnTo>
                        <a:pt x="151" y="99"/>
                      </a:lnTo>
                      <a:lnTo>
                        <a:pt x="152" y="100"/>
                      </a:lnTo>
                      <a:lnTo>
                        <a:pt x="151" y="100"/>
                      </a:lnTo>
                      <a:lnTo>
                        <a:pt x="151" y="101"/>
                      </a:lnTo>
                      <a:lnTo>
                        <a:pt x="150" y="101"/>
                      </a:lnTo>
                      <a:lnTo>
                        <a:pt x="152" y="103"/>
                      </a:lnTo>
                      <a:lnTo>
                        <a:pt x="152" y="104"/>
                      </a:lnTo>
                      <a:lnTo>
                        <a:pt x="152" y="105"/>
                      </a:lnTo>
                      <a:lnTo>
                        <a:pt x="152" y="106"/>
                      </a:lnTo>
                      <a:lnTo>
                        <a:pt x="152" y="107"/>
                      </a:lnTo>
                      <a:lnTo>
                        <a:pt x="151" y="107"/>
                      </a:lnTo>
                      <a:lnTo>
                        <a:pt x="151" y="108"/>
                      </a:lnTo>
                      <a:lnTo>
                        <a:pt x="150" y="108"/>
                      </a:lnTo>
                      <a:lnTo>
                        <a:pt x="150" y="109"/>
                      </a:lnTo>
                      <a:lnTo>
                        <a:pt x="150" y="110"/>
                      </a:lnTo>
                      <a:lnTo>
                        <a:pt x="151" y="110"/>
                      </a:lnTo>
                      <a:lnTo>
                        <a:pt x="152" y="111"/>
                      </a:lnTo>
                      <a:lnTo>
                        <a:pt x="153" y="112"/>
                      </a:lnTo>
                      <a:lnTo>
                        <a:pt x="154" y="112"/>
                      </a:lnTo>
                      <a:lnTo>
                        <a:pt x="154" y="111"/>
                      </a:lnTo>
                      <a:lnTo>
                        <a:pt x="155" y="111"/>
                      </a:lnTo>
                      <a:lnTo>
                        <a:pt x="156" y="111"/>
                      </a:lnTo>
                      <a:lnTo>
                        <a:pt x="157" y="111"/>
                      </a:lnTo>
                      <a:lnTo>
                        <a:pt x="158" y="110"/>
                      </a:lnTo>
                      <a:lnTo>
                        <a:pt x="159" y="110"/>
                      </a:lnTo>
                      <a:lnTo>
                        <a:pt x="160" y="110"/>
                      </a:lnTo>
                      <a:lnTo>
                        <a:pt x="161" y="110"/>
                      </a:lnTo>
                      <a:lnTo>
                        <a:pt x="161" y="109"/>
                      </a:lnTo>
                      <a:lnTo>
                        <a:pt x="162" y="107"/>
                      </a:lnTo>
                      <a:lnTo>
                        <a:pt x="163" y="106"/>
                      </a:lnTo>
                      <a:lnTo>
                        <a:pt x="164" y="105"/>
                      </a:lnTo>
                      <a:lnTo>
                        <a:pt x="165" y="105"/>
                      </a:lnTo>
                      <a:lnTo>
                        <a:pt x="166" y="104"/>
                      </a:lnTo>
                      <a:lnTo>
                        <a:pt x="167" y="104"/>
                      </a:lnTo>
                      <a:lnTo>
                        <a:pt x="168" y="105"/>
                      </a:lnTo>
                      <a:lnTo>
                        <a:pt x="169" y="105"/>
                      </a:lnTo>
                      <a:lnTo>
                        <a:pt x="169" y="106"/>
                      </a:lnTo>
                      <a:lnTo>
                        <a:pt x="169" y="107"/>
                      </a:lnTo>
                      <a:lnTo>
                        <a:pt x="169" y="109"/>
                      </a:lnTo>
                      <a:lnTo>
                        <a:pt x="169" y="110"/>
                      </a:lnTo>
                      <a:lnTo>
                        <a:pt x="169" y="111"/>
                      </a:lnTo>
                      <a:lnTo>
                        <a:pt x="168" y="111"/>
                      </a:lnTo>
                      <a:lnTo>
                        <a:pt x="168" y="112"/>
                      </a:lnTo>
                      <a:lnTo>
                        <a:pt x="169" y="112"/>
                      </a:lnTo>
                      <a:lnTo>
                        <a:pt x="169" y="113"/>
                      </a:lnTo>
                      <a:lnTo>
                        <a:pt x="169" y="114"/>
                      </a:lnTo>
                      <a:lnTo>
                        <a:pt x="170" y="114"/>
                      </a:lnTo>
                      <a:lnTo>
                        <a:pt x="171" y="115"/>
                      </a:lnTo>
                      <a:lnTo>
                        <a:pt x="171" y="116"/>
                      </a:lnTo>
                      <a:lnTo>
                        <a:pt x="172" y="117"/>
                      </a:lnTo>
                      <a:lnTo>
                        <a:pt x="172" y="118"/>
                      </a:lnTo>
                      <a:lnTo>
                        <a:pt x="172" y="119"/>
                      </a:lnTo>
                      <a:lnTo>
                        <a:pt x="172" y="120"/>
                      </a:lnTo>
                      <a:lnTo>
                        <a:pt x="171" y="120"/>
                      </a:lnTo>
                      <a:lnTo>
                        <a:pt x="171" y="121"/>
                      </a:lnTo>
                      <a:lnTo>
                        <a:pt x="171" y="122"/>
                      </a:lnTo>
                      <a:lnTo>
                        <a:pt x="171" y="123"/>
                      </a:lnTo>
                      <a:lnTo>
                        <a:pt x="171" y="124"/>
                      </a:lnTo>
                      <a:lnTo>
                        <a:pt x="172" y="124"/>
                      </a:lnTo>
                      <a:lnTo>
                        <a:pt x="173" y="124"/>
                      </a:lnTo>
                      <a:lnTo>
                        <a:pt x="174" y="125"/>
                      </a:lnTo>
                      <a:lnTo>
                        <a:pt x="175" y="125"/>
                      </a:lnTo>
                      <a:lnTo>
                        <a:pt x="177" y="125"/>
                      </a:lnTo>
                      <a:lnTo>
                        <a:pt x="177" y="126"/>
                      </a:lnTo>
                      <a:lnTo>
                        <a:pt x="178" y="127"/>
                      </a:lnTo>
                      <a:lnTo>
                        <a:pt x="179" y="127"/>
                      </a:lnTo>
                      <a:lnTo>
                        <a:pt x="180" y="128"/>
                      </a:lnTo>
                      <a:lnTo>
                        <a:pt x="180" y="129"/>
                      </a:lnTo>
                      <a:lnTo>
                        <a:pt x="180" y="130"/>
                      </a:lnTo>
                      <a:lnTo>
                        <a:pt x="179" y="130"/>
                      </a:lnTo>
                      <a:lnTo>
                        <a:pt x="178" y="131"/>
                      </a:lnTo>
                      <a:lnTo>
                        <a:pt x="178" y="132"/>
                      </a:lnTo>
                      <a:lnTo>
                        <a:pt x="178" y="133"/>
                      </a:lnTo>
                      <a:lnTo>
                        <a:pt x="177" y="133"/>
                      </a:lnTo>
                      <a:lnTo>
                        <a:pt x="177" y="134"/>
                      </a:lnTo>
                      <a:lnTo>
                        <a:pt x="177" y="135"/>
                      </a:lnTo>
                      <a:lnTo>
                        <a:pt x="177" y="136"/>
                      </a:lnTo>
                      <a:lnTo>
                        <a:pt x="177" y="137"/>
                      </a:lnTo>
                      <a:lnTo>
                        <a:pt x="178" y="138"/>
                      </a:lnTo>
                      <a:lnTo>
                        <a:pt x="178" y="139"/>
                      </a:lnTo>
                      <a:lnTo>
                        <a:pt x="179" y="139"/>
                      </a:lnTo>
                      <a:lnTo>
                        <a:pt x="180" y="139"/>
                      </a:lnTo>
                      <a:lnTo>
                        <a:pt x="181" y="139"/>
                      </a:lnTo>
                      <a:lnTo>
                        <a:pt x="182" y="139"/>
                      </a:lnTo>
                      <a:lnTo>
                        <a:pt x="183" y="139"/>
                      </a:lnTo>
                      <a:lnTo>
                        <a:pt x="184" y="139"/>
                      </a:lnTo>
                      <a:lnTo>
                        <a:pt x="185" y="139"/>
                      </a:lnTo>
                      <a:lnTo>
                        <a:pt x="186" y="139"/>
                      </a:lnTo>
                      <a:lnTo>
                        <a:pt x="187" y="139"/>
                      </a:lnTo>
                      <a:lnTo>
                        <a:pt x="188" y="139"/>
                      </a:lnTo>
                      <a:lnTo>
                        <a:pt x="189" y="139"/>
                      </a:lnTo>
                      <a:lnTo>
                        <a:pt x="190" y="139"/>
                      </a:lnTo>
                      <a:lnTo>
                        <a:pt x="191" y="139"/>
                      </a:lnTo>
                      <a:lnTo>
                        <a:pt x="192" y="139"/>
                      </a:lnTo>
                      <a:lnTo>
                        <a:pt x="193" y="139"/>
                      </a:lnTo>
                      <a:lnTo>
                        <a:pt x="194" y="139"/>
                      </a:lnTo>
                      <a:lnTo>
                        <a:pt x="195" y="139"/>
                      </a:lnTo>
                      <a:lnTo>
                        <a:pt x="196" y="139"/>
                      </a:lnTo>
                      <a:lnTo>
                        <a:pt x="197" y="139"/>
                      </a:lnTo>
                      <a:lnTo>
                        <a:pt x="198" y="139"/>
                      </a:lnTo>
                      <a:lnTo>
                        <a:pt x="199" y="140"/>
                      </a:lnTo>
                      <a:lnTo>
                        <a:pt x="200" y="141"/>
                      </a:lnTo>
                      <a:lnTo>
                        <a:pt x="200" y="142"/>
                      </a:lnTo>
                      <a:lnTo>
                        <a:pt x="201" y="142"/>
                      </a:lnTo>
                      <a:lnTo>
                        <a:pt x="201" y="143"/>
                      </a:lnTo>
                      <a:lnTo>
                        <a:pt x="201" y="144"/>
                      </a:lnTo>
                      <a:lnTo>
                        <a:pt x="201" y="145"/>
                      </a:lnTo>
                      <a:lnTo>
                        <a:pt x="200" y="146"/>
                      </a:lnTo>
                      <a:lnTo>
                        <a:pt x="200" y="147"/>
                      </a:lnTo>
                      <a:lnTo>
                        <a:pt x="200" y="148"/>
                      </a:lnTo>
                      <a:lnTo>
                        <a:pt x="199" y="148"/>
                      </a:lnTo>
                      <a:lnTo>
                        <a:pt x="198" y="149"/>
                      </a:lnTo>
                      <a:lnTo>
                        <a:pt x="197" y="149"/>
                      </a:lnTo>
                      <a:lnTo>
                        <a:pt x="196" y="149"/>
                      </a:lnTo>
                      <a:lnTo>
                        <a:pt x="195" y="150"/>
                      </a:lnTo>
                      <a:lnTo>
                        <a:pt x="194" y="149"/>
                      </a:lnTo>
                      <a:lnTo>
                        <a:pt x="193" y="148"/>
                      </a:lnTo>
                      <a:lnTo>
                        <a:pt x="193" y="147"/>
                      </a:lnTo>
                      <a:lnTo>
                        <a:pt x="192" y="147"/>
                      </a:lnTo>
                      <a:lnTo>
                        <a:pt x="192" y="146"/>
                      </a:lnTo>
                      <a:lnTo>
                        <a:pt x="191" y="146"/>
                      </a:lnTo>
                      <a:lnTo>
                        <a:pt x="190" y="146"/>
                      </a:lnTo>
                      <a:lnTo>
                        <a:pt x="189" y="146"/>
                      </a:lnTo>
                      <a:lnTo>
                        <a:pt x="189" y="147"/>
                      </a:lnTo>
                      <a:lnTo>
                        <a:pt x="189" y="148"/>
                      </a:lnTo>
                      <a:lnTo>
                        <a:pt x="189" y="149"/>
                      </a:lnTo>
                      <a:lnTo>
                        <a:pt x="188" y="150"/>
                      </a:lnTo>
                      <a:lnTo>
                        <a:pt x="188" y="151"/>
                      </a:lnTo>
                      <a:lnTo>
                        <a:pt x="189" y="152"/>
                      </a:lnTo>
                      <a:lnTo>
                        <a:pt x="189" y="153"/>
                      </a:lnTo>
                      <a:lnTo>
                        <a:pt x="189" y="154"/>
                      </a:lnTo>
                      <a:lnTo>
                        <a:pt x="189" y="155"/>
                      </a:lnTo>
                      <a:lnTo>
                        <a:pt x="189" y="156"/>
                      </a:lnTo>
                      <a:lnTo>
                        <a:pt x="188" y="157"/>
                      </a:lnTo>
                      <a:lnTo>
                        <a:pt x="187" y="157"/>
                      </a:lnTo>
                      <a:lnTo>
                        <a:pt x="186" y="157"/>
                      </a:lnTo>
                      <a:lnTo>
                        <a:pt x="185" y="157"/>
                      </a:lnTo>
                      <a:lnTo>
                        <a:pt x="184" y="157"/>
                      </a:lnTo>
                      <a:lnTo>
                        <a:pt x="183" y="157"/>
                      </a:lnTo>
                      <a:lnTo>
                        <a:pt x="182" y="157"/>
                      </a:lnTo>
                      <a:lnTo>
                        <a:pt x="181" y="158"/>
                      </a:lnTo>
                      <a:lnTo>
                        <a:pt x="180" y="158"/>
                      </a:lnTo>
                      <a:lnTo>
                        <a:pt x="180" y="159"/>
                      </a:lnTo>
                      <a:lnTo>
                        <a:pt x="179" y="159"/>
                      </a:lnTo>
                      <a:lnTo>
                        <a:pt x="179" y="160"/>
                      </a:lnTo>
                      <a:lnTo>
                        <a:pt x="179" y="161"/>
                      </a:lnTo>
                      <a:lnTo>
                        <a:pt x="179" y="162"/>
                      </a:lnTo>
                      <a:lnTo>
                        <a:pt x="179" y="163"/>
                      </a:lnTo>
                      <a:lnTo>
                        <a:pt x="180" y="163"/>
                      </a:lnTo>
                      <a:lnTo>
                        <a:pt x="181" y="163"/>
                      </a:lnTo>
                      <a:lnTo>
                        <a:pt x="182" y="163"/>
                      </a:lnTo>
                      <a:lnTo>
                        <a:pt x="183" y="163"/>
                      </a:lnTo>
                      <a:lnTo>
                        <a:pt x="184" y="163"/>
                      </a:lnTo>
                      <a:lnTo>
                        <a:pt x="185" y="163"/>
                      </a:lnTo>
                      <a:lnTo>
                        <a:pt x="186" y="163"/>
                      </a:lnTo>
                      <a:lnTo>
                        <a:pt x="187" y="163"/>
                      </a:lnTo>
                      <a:lnTo>
                        <a:pt x="188" y="164"/>
                      </a:lnTo>
                      <a:lnTo>
                        <a:pt x="189" y="165"/>
                      </a:lnTo>
                      <a:lnTo>
                        <a:pt x="190" y="166"/>
                      </a:lnTo>
                      <a:lnTo>
                        <a:pt x="190" y="167"/>
                      </a:lnTo>
                      <a:lnTo>
                        <a:pt x="191" y="167"/>
                      </a:lnTo>
                      <a:lnTo>
                        <a:pt x="191" y="168"/>
                      </a:lnTo>
                      <a:lnTo>
                        <a:pt x="192" y="168"/>
                      </a:lnTo>
                      <a:lnTo>
                        <a:pt x="193" y="168"/>
                      </a:lnTo>
                      <a:lnTo>
                        <a:pt x="194" y="168"/>
                      </a:lnTo>
                      <a:lnTo>
                        <a:pt x="194" y="167"/>
                      </a:lnTo>
                      <a:lnTo>
                        <a:pt x="196" y="167"/>
                      </a:lnTo>
                      <a:lnTo>
                        <a:pt x="197" y="167"/>
                      </a:lnTo>
                      <a:lnTo>
                        <a:pt x="198" y="166"/>
                      </a:lnTo>
                      <a:lnTo>
                        <a:pt x="199" y="166"/>
                      </a:lnTo>
                      <a:lnTo>
                        <a:pt x="200" y="166"/>
                      </a:lnTo>
                      <a:lnTo>
                        <a:pt x="201" y="166"/>
                      </a:lnTo>
                      <a:lnTo>
                        <a:pt x="202" y="165"/>
                      </a:lnTo>
                      <a:lnTo>
                        <a:pt x="203" y="166"/>
                      </a:lnTo>
                      <a:lnTo>
                        <a:pt x="204" y="166"/>
                      </a:lnTo>
                      <a:lnTo>
                        <a:pt x="205" y="167"/>
                      </a:lnTo>
                      <a:lnTo>
                        <a:pt x="205" y="168"/>
                      </a:lnTo>
                      <a:lnTo>
                        <a:pt x="206" y="168"/>
                      </a:lnTo>
                      <a:lnTo>
                        <a:pt x="206" y="169"/>
                      </a:lnTo>
                      <a:lnTo>
                        <a:pt x="206" y="170"/>
                      </a:lnTo>
                      <a:lnTo>
                        <a:pt x="206" y="171"/>
                      </a:lnTo>
                      <a:lnTo>
                        <a:pt x="206" y="172"/>
                      </a:lnTo>
                      <a:lnTo>
                        <a:pt x="207" y="172"/>
                      </a:lnTo>
                      <a:lnTo>
                        <a:pt x="207" y="173"/>
                      </a:lnTo>
                      <a:lnTo>
                        <a:pt x="207" y="174"/>
                      </a:lnTo>
                      <a:lnTo>
                        <a:pt x="208" y="174"/>
                      </a:lnTo>
                      <a:lnTo>
                        <a:pt x="209" y="174"/>
                      </a:lnTo>
                      <a:lnTo>
                        <a:pt x="210" y="175"/>
                      </a:lnTo>
                      <a:lnTo>
                        <a:pt x="211" y="176"/>
                      </a:lnTo>
                      <a:lnTo>
                        <a:pt x="212" y="177"/>
                      </a:lnTo>
                      <a:lnTo>
                        <a:pt x="212" y="178"/>
                      </a:lnTo>
                      <a:lnTo>
                        <a:pt x="213" y="178"/>
                      </a:lnTo>
                      <a:lnTo>
                        <a:pt x="214" y="178"/>
                      </a:lnTo>
                      <a:lnTo>
                        <a:pt x="215" y="178"/>
                      </a:lnTo>
                      <a:lnTo>
                        <a:pt x="217" y="178"/>
                      </a:lnTo>
                      <a:lnTo>
                        <a:pt x="218" y="178"/>
                      </a:lnTo>
                      <a:lnTo>
                        <a:pt x="219" y="178"/>
                      </a:lnTo>
                      <a:lnTo>
                        <a:pt x="220" y="178"/>
                      </a:lnTo>
                      <a:lnTo>
                        <a:pt x="221" y="178"/>
                      </a:lnTo>
                      <a:lnTo>
                        <a:pt x="223" y="178"/>
                      </a:lnTo>
                      <a:lnTo>
                        <a:pt x="224" y="178"/>
                      </a:lnTo>
                      <a:lnTo>
                        <a:pt x="225" y="178"/>
                      </a:lnTo>
                      <a:lnTo>
                        <a:pt x="226" y="178"/>
                      </a:lnTo>
                      <a:lnTo>
                        <a:pt x="227" y="179"/>
                      </a:lnTo>
                      <a:lnTo>
                        <a:pt x="229" y="180"/>
                      </a:lnTo>
                      <a:lnTo>
                        <a:pt x="230" y="180"/>
                      </a:lnTo>
                      <a:lnTo>
                        <a:pt x="231" y="180"/>
                      </a:lnTo>
                      <a:lnTo>
                        <a:pt x="232" y="181"/>
                      </a:lnTo>
                      <a:lnTo>
                        <a:pt x="233" y="182"/>
                      </a:lnTo>
                      <a:lnTo>
                        <a:pt x="234" y="183"/>
                      </a:lnTo>
                      <a:lnTo>
                        <a:pt x="235" y="184"/>
                      </a:lnTo>
                      <a:lnTo>
                        <a:pt x="235" y="185"/>
                      </a:lnTo>
                      <a:lnTo>
                        <a:pt x="236" y="186"/>
                      </a:lnTo>
                      <a:lnTo>
                        <a:pt x="237" y="186"/>
                      </a:lnTo>
                      <a:lnTo>
                        <a:pt x="238" y="187"/>
                      </a:lnTo>
                      <a:lnTo>
                        <a:pt x="239" y="188"/>
                      </a:lnTo>
                      <a:lnTo>
                        <a:pt x="240" y="190"/>
                      </a:lnTo>
                      <a:lnTo>
                        <a:pt x="241" y="191"/>
                      </a:lnTo>
                      <a:lnTo>
                        <a:pt x="241" y="192"/>
                      </a:lnTo>
                      <a:lnTo>
                        <a:pt x="242" y="192"/>
                      </a:lnTo>
                      <a:lnTo>
                        <a:pt x="243" y="193"/>
                      </a:lnTo>
                      <a:lnTo>
                        <a:pt x="244" y="194"/>
                      </a:lnTo>
                      <a:lnTo>
                        <a:pt x="245" y="195"/>
                      </a:lnTo>
                      <a:lnTo>
                        <a:pt x="247" y="198"/>
                      </a:lnTo>
                      <a:lnTo>
                        <a:pt x="247" y="200"/>
                      </a:lnTo>
                      <a:lnTo>
                        <a:pt x="248" y="201"/>
                      </a:lnTo>
                      <a:lnTo>
                        <a:pt x="249" y="202"/>
                      </a:lnTo>
                      <a:lnTo>
                        <a:pt x="250" y="203"/>
                      </a:lnTo>
                      <a:lnTo>
                        <a:pt x="251" y="204"/>
                      </a:lnTo>
                      <a:lnTo>
                        <a:pt x="251" y="205"/>
                      </a:lnTo>
                      <a:lnTo>
                        <a:pt x="252" y="206"/>
                      </a:lnTo>
                      <a:lnTo>
                        <a:pt x="252" y="207"/>
                      </a:lnTo>
                      <a:lnTo>
                        <a:pt x="252" y="208"/>
                      </a:lnTo>
                      <a:lnTo>
                        <a:pt x="252" y="209"/>
                      </a:lnTo>
                      <a:lnTo>
                        <a:pt x="253" y="210"/>
                      </a:lnTo>
                      <a:lnTo>
                        <a:pt x="253" y="211"/>
                      </a:lnTo>
                      <a:lnTo>
                        <a:pt x="253" y="212"/>
                      </a:lnTo>
                      <a:lnTo>
                        <a:pt x="254" y="213"/>
                      </a:lnTo>
                      <a:lnTo>
                        <a:pt x="254" y="214"/>
                      </a:lnTo>
                      <a:lnTo>
                        <a:pt x="255" y="215"/>
                      </a:lnTo>
                      <a:lnTo>
                        <a:pt x="257" y="215"/>
                      </a:lnTo>
                      <a:lnTo>
                        <a:pt x="258" y="217"/>
                      </a:lnTo>
                      <a:lnTo>
                        <a:pt x="261" y="218"/>
                      </a:lnTo>
                      <a:lnTo>
                        <a:pt x="263" y="220"/>
                      </a:lnTo>
                      <a:lnTo>
                        <a:pt x="264" y="220"/>
                      </a:lnTo>
                      <a:lnTo>
                        <a:pt x="265" y="221"/>
                      </a:lnTo>
                      <a:lnTo>
                        <a:pt x="267" y="221"/>
                      </a:lnTo>
                      <a:lnTo>
                        <a:pt x="270" y="221"/>
                      </a:lnTo>
                      <a:lnTo>
                        <a:pt x="271" y="221"/>
                      </a:lnTo>
                      <a:lnTo>
                        <a:pt x="272" y="221"/>
                      </a:lnTo>
                      <a:lnTo>
                        <a:pt x="274" y="222"/>
                      </a:lnTo>
                      <a:lnTo>
                        <a:pt x="275" y="222"/>
                      </a:lnTo>
                      <a:lnTo>
                        <a:pt x="275" y="223"/>
                      </a:lnTo>
                      <a:lnTo>
                        <a:pt x="276" y="224"/>
                      </a:lnTo>
                      <a:lnTo>
                        <a:pt x="276" y="225"/>
                      </a:lnTo>
                      <a:lnTo>
                        <a:pt x="277" y="227"/>
                      </a:lnTo>
                      <a:lnTo>
                        <a:pt x="280" y="231"/>
                      </a:lnTo>
                      <a:lnTo>
                        <a:pt x="281" y="234"/>
                      </a:lnTo>
                      <a:lnTo>
                        <a:pt x="283" y="237"/>
                      </a:lnTo>
                      <a:lnTo>
                        <a:pt x="284" y="238"/>
                      </a:lnTo>
                      <a:lnTo>
                        <a:pt x="286" y="241"/>
                      </a:lnTo>
                      <a:lnTo>
                        <a:pt x="287" y="243"/>
                      </a:lnTo>
                      <a:lnTo>
                        <a:pt x="287" y="244"/>
                      </a:lnTo>
                      <a:lnTo>
                        <a:pt x="288" y="246"/>
                      </a:lnTo>
                      <a:lnTo>
                        <a:pt x="289" y="248"/>
                      </a:lnTo>
                      <a:lnTo>
                        <a:pt x="290" y="250"/>
                      </a:lnTo>
                      <a:lnTo>
                        <a:pt x="291" y="250"/>
                      </a:lnTo>
                      <a:lnTo>
                        <a:pt x="291" y="251"/>
                      </a:lnTo>
                      <a:lnTo>
                        <a:pt x="292" y="253"/>
                      </a:lnTo>
                      <a:lnTo>
                        <a:pt x="293" y="254"/>
                      </a:lnTo>
                      <a:lnTo>
                        <a:pt x="293" y="255"/>
                      </a:lnTo>
                      <a:lnTo>
                        <a:pt x="294" y="256"/>
                      </a:lnTo>
                      <a:lnTo>
                        <a:pt x="296" y="258"/>
                      </a:lnTo>
                      <a:lnTo>
                        <a:pt x="297" y="260"/>
                      </a:lnTo>
                      <a:lnTo>
                        <a:pt x="298" y="261"/>
                      </a:lnTo>
                      <a:lnTo>
                        <a:pt x="299" y="262"/>
                      </a:lnTo>
                      <a:lnTo>
                        <a:pt x="299" y="264"/>
                      </a:lnTo>
                      <a:lnTo>
                        <a:pt x="301" y="266"/>
                      </a:lnTo>
                      <a:lnTo>
                        <a:pt x="302" y="267"/>
                      </a:lnTo>
                      <a:lnTo>
                        <a:pt x="303" y="270"/>
                      </a:lnTo>
                      <a:lnTo>
                        <a:pt x="303" y="272"/>
                      </a:lnTo>
                      <a:lnTo>
                        <a:pt x="304" y="273"/>
                      </a:lnTo>
                      <a:lnTo>
                        <a:pt x="304" y="275"/>
                      </a:lnTo>
                      <a:lnTo>
                        <a:pt x="305" y="277"/>
                      </a:lnTo>
                      <a:lnTo>
                        <a:pt x="305" y="279"/>
                      </a:lnTo>
                      <a:lnTo>
                        <a:pt x="305" y="283"/>
                      </a:lnTo>
                      <a:lnTo>
                        <a:pt x="305" y="285"/>
                      </a:lnTo>
                      <a:lnTo>
                        <a:pt x="305" y="288"/>
                      </a:lnTo>
                      <a:lnTo>
                        <a:pt x="306" y="291"/>
                      </a:lnTo>
                      <a:lnTo>
                        <a:pt x="306" y="293"/>
                      </a:lnTo>
                      <a:lnTo>
                        <a:pt x="307" y="297"/>
                      </a:lnTo>
                      <a:lnTo>
                        <a:pt x="307" y="301"/>
                      </a:lnTo>
                      <a:lnTo>
                        <a:pt x="307" y="304"/>
                      </a:lnTo>
                      <a:lnTo>
                        <a:pt x="307" y="309"/>
                      </a:lnTo>
                      <a:lnTo>
                        <a:pt x="308" y="313"/>
                      </a:lnTo>
                      <a:lnTo>
                        <a:pt x="308" y="314"/>
                      </a:lnTo>
                      <a:lnTo>
                        <a:pt x="308" y="316"/>
                      </a:lnTo>
                      <a:lnTo>
                        <a:pt x="308" y="317"/>
                      </a:lnTo>
                      <a:lnTo>
                        <a:pt x="307" y="318"/>
                      </a:lnTo>
                      <a:lnTo>
                        <a:pt x="306" y="318"/>
                      </a:lnTo>
                      <a:lnTo>
                        <a:pt x="305" y="320"/>
                      </a:lnTo>
                      <a:lnTo>
                        <a:pt x="303" y="320"/>
                      </a:lnTo>
                      <a:lnTo>
                        <a:pt x="300" y="322"/>
                      </a:lnTo>
                      <a:lnTo>
                        <a:pt x="299" y="323"/>
                      </a:lnTo>
                      <a:lnTo>
                        <a:pt x="298" y="324"/>
                      </a:lnTo>
                      <a:lnTo>
                        <a:pt x="297" y="324"/>
                      </a:lnTo>
                      <a:lnTo>
                        <a:pt x="296" y="325"/>
                      </a:lnTo>
                      <a:lnTo>
                        <a:pt x="295" y="326"/>
                      </a:lnTo>
                      <a:lnTo>
                        <a:pt x="294" y="326"/>
                      </a:lnTo>
                      <a:lnTo>
                        <a:pt x="293" y="326"/>
                      </a:lnTo>
                      <a:lnTo>
                        <a:pt x="293" y="327"/>
                      </a:lnTo>
                      <a:lnTo>
                        <a:pt x="292" y="327"/>
                      </a:lnTo>
                      <a:lnTo>
                        <a:pt x="287" y="330"/>
                      </a:lnTo>
                      <a:lnTo>
                        <a:pt x="283" y="331"/>
                      </a:lnTo>
                      <a:lnTo>
                        <a:pt x="278" y="334"/>
                      </a:lnTo>
                      <a:lnTo>
                        <a:pt x="273" y="336"/>
                      </a:lnTo>
                      <a:lnTo>
                        <a:pt x="266" y="338"/>
                      </a:lnTo>
                      <a:lnTo>
                        <a:pt x="261" y="339"/>
                      </a:lnTo>
                      <a:lnTo>
                        <a:pt x="258" y="341"/>
                      </a:lnTo>
                      <a:lnTo>
                        <a:pt x="256" y="341"/>
                      </a:lnTo>
                      <a:lnTo>
                        <a:pt x="254" y="342"/>
                      </a:lnTo>
                      <a:lnTo>
                        <a:pt x="253" y="342"/>
                      </a:lnTo>
                      <a:lnTo>
                        <a:pt x="252" y="342"/>
                      </a:lnTo>
                      <a:lnTo>
                        <a:pt x="249" y="343"/>
                      </a:lnTo>
                      <a:lnTo>
                        <a:pt x="247" y="343"/>
                      </a:lnTo>
                      <a:lnTo>
                        <a:pt x="246" y="343"/>
                      </a:lnTo>
                      <a:lnTo>
                        <a:pt x="244" y="344"/>
                      </a:lnTo>
                      <a:lnTo>
                        <a:pt x="241" y="344"/>
                      </a:lnTo>
                      <a:lnTo>
                        <a:pt x="240" y="344"/>
                      </a:lnTo>
                      <a:lnTo>
                        <a:pt x="239" y="344"/>
                      </a:lnTo>
                      <a:lnTo>
                        <a:pt x="238" y="345"/>
                      </a:lnTo>
                      <a:lnTo>
                        <a:pt x="236" y="346"/>
                      </a:lnTo>
                      <a:lnTo>
                        <a:pt x="235" y="346"/>
                      </a:lnTo>
                      <a:lnTo>
                        <a:pt x="234" y="346"/>
                      </a:lnTo>
                      <a:lnTo>
                        <a:pt x="233" y="346"/>
                      </a:lnTo>
                      <a:lnTo>
                        <a:pt x="231" y="346"/>
                      </a:lnTo>
                      <a:lnTo>
                        <a:pt x="229" y="347"/>
                      </a:lnTo>
                      <a:lnTo>
                        <a:pt x="228" y="348"/>
                      </a:lnTo>
                      <a:lnTo>
                        <a:pt x="226" y="349"/>
                      </a:lnTo>
                      <a:lnTo>
                        <a:pt x="225" y="349"/>
                      </a:lnTo>
                      <a:lnTo>
                        <a:pt x="224" y="349"/>
                      </a:lnTo>
                      <a:lnTo>
                        <a:pt x="223" y="349"/>
                      </a:lnTo>
                      <a:lnTo>
                        <a:pt x="222" y="349"/>
                      </a:lnTo>
                      <a:lnTo>
                        <a:pt x="222" y="348"/>
                      </a:lnTo>
                      <a:lnTo>
                        <a:pt x="221" y="346"/>
                      </a:lnTo>
                      <a:lnTo>
                        <a:pt x="220" y="343"/>
                      </a:lnTo>
                      <a:lnTo>
                        <a:pt x="219" y="340"/>
                      </a:lnTo>
                      <a:lnTo>
                        <a:pt x="218" y="337"/>
                      </a:lnTo>
                      <a:lnTo>
                        <a:pt x="217" y="334"/>
                      </a:lnTo>
                      <a:lnTo>
                        <a:pt x="216" y="331"/>
                      </a:lnTo>
                      <a:lnTo>
                        <a:pt x="215" y="328"/>
                      </a:lnTo>
                      <a:lnTo>
                        <a:pt x="214" y="327"/>
                      </a:lnTo>
                      <a:lnTo>
                        <a:pt x="213" y="324"/>
                      </a:lnTo>
                      <a:lnTo>
                        <a:pt x="212" y="322"/>
                      </a:lnTo>
                      <a:lnTo>
                        <a:pt x="212" y="320"/>
                      </a:lnTo>
                      <a:lnTo>
                        <a:pt x="211" y="316"/>
                      </a:lnTo>
                      <a:lnTo>
                        <a:pt x="211" y="315"/>
                      </a:lnTo>
                      <a:lnTo>
                        <a:pt x="210" y="314"/>
                      </a:lnTo>
                      <a:lnTo>
                        <a:pt x="209" y="313"/>
                      </a:lnTo>
                      <a:lnTo>
                        <a:pt x="209" y="311"/>
                      </a:lnTo>
                      <a:lnTo>
                        <a:pt x="208" y="310"/>
                      </a:lnTo>
                      <a:lnTo>
                        <a:pt x="208" y="309"/>
                      </a:lnTo>
                      <a:lnTo>
                        <a:pt x="207" y="309"/>
                      </a:lnTo>
                      <a:lnTo>
                        <a:pt x="207" y="308"/>
                      </a:lnTo>
                      <a:lnTo>
                        <a:pt x="206" y="308"/>
                      </a:lnTo>
                      <a:lnTo>
                        <a:pt x="206" y="307"/>
                      </a:lnTo>
                      <a:lnTo>
                        <a:pt x="205" y="307"/>
                      </a:lnTo>
                      <a:lnTo>
                        <a:pt x="204" y="306"/>
                      </a:lnTo>
                      <a:lnTo>
                        <a:pt x="203" y="306"/>
                      </a:lnTo>
                      <a:lnTo>
                        <a:pt x="202" y="306"/>
                      </a:lnTo>
                      <a:lnTo>
                        <a:pt x="201" y="305"/>
                      </a:lnTo>
                      <a:lnTo>
                        <a:pt x="200" y="305"/>
                      </a:lnTo>
                      <a:lnTo>
                        <a:pt x="199" y="305"/>
                      </a:lnTo>
                      <a:lnTo>
                        <a:pt x="198" y="305"/>
                      </a:lnTo>
                      <a:lnTo>
                        <a:pt x="198" y="304"/>
                      </a:lnTo>
                      <a:lnTo>
                        <a:pt x="197" y="304"/>
                      </a:lnTo>
                      <a:lnTo>
                        <a:pt x="196" y="303"/>
                      </a:lnTo>
                      <a:lnTo>
                        <a:pt x="196" y="302"/>
                      </a:lnTo>
                      <a:lnTo>
                        <a:pt x="195" y="302"/>
                      </a:lnTo>
                      <a:lnTo>
                        <a:pt x="194" y="302"/>
                      </a:lnTo>
                      <a:lnTo>
                        <a:pt x="194" y="301"/>
                      </a:lnTo>
                      <a:lnTo>
                        <a:pt x="192" y="300"/>
                      </a:lnTo>
                      <a:lnTo>
                        <a:pt x="191" y="299"/>
                      </a:lnTo>
                      <a:lnTo>
                        <a:pt x="190" y="298"/>
                      </a:lnTo>
                      <a:lnTo>
                        <a:pt x="189" y="298"/>
                      </a:lnTo>
                      <a:lnTo>
                        <a:pt x="188" y="297"/>
                      </a:lnTo>
                      <a:lnTo>
                        <a:pt x="188" y="296"/>
                      </a:lnTo>
                      <a:lnTo>
                        <a:pt x="186" y="296"/>
                      </a:lnTo>
                      <a:lnTo>
                        <a:pt x="185" y="296"/>
                      </a:lnTo>
                      <a:lnTo>
                        <a:pt x="184" y="295"/>
                      </a:lnTo>
                      <a:lnTo>
                        <a:pt x="183" y="294"/>
                      </a:lnTo>
                      <a:lnTo>
                        <a:pt x="183" y="293"/>
                      </a:lnTo>
                      <a:lnTo>
                        <a:pt x="183" y="292"/>
                      </a:lnTo>
                      <a:lnTo>
                        <a:pt x="182" y="291"/>
                      </a:lnTo>
                      <a:lnTo>
                        <a:pt x="181" y="291"/>
                      </a:lnTo>
                      <a:lnTo>
                        <a:pt x="180" y="290"/>
                      </a:lnTo>
                      <a:lnTo>
                        <a:pt x="180" y="289"/>
                      </a:lnTo>
                      <a:lnTo>
                        <a:pt x="179" y="289"/>
                      </a:lnTo>
                      <a:lnTo>
                        <a:pt x="179" y="288"/>
                      </a:lnTo>
                      <a:lnTo>
                        <a:pt x="178" y="287"/>
                      </a:lnTo>
                      <a:lnTo>
                        <a:pt x="177" y="286"/>
                      </a:lnTo>
                      <a:lnTo>
                        <a:pt x="177" y="285"/>
                      </a:lnTo>
                      <a:lnTo>
                        <a:pt x="177" y="284"/>
                      </a:lnTo>
                      <a:lnTo>
                        <a:pt x="177" y="283"/>
                      </a:lnTo>
                      <a:lnTo>
                        <a:pt x="176" y="282"/>
                      </a:lnTo>
                      <a:lnTo>
                        <a:pt x="176" y="281"/>
                      </a:lnTo>
                      <a:lnTo>
                        <a:pt x="175" y="280"/>
                      </a:lnTo>
                      <a:lnTo>
                        <a:pt x="175" y="279"/>
                      </a:lnTo>
                      <a:lnTo>
                        <a:pt x="174" y="279"/>
                      </a:lnTo>
                      <a:lnTo>
                        <a:pt x="173" y="278"/>
                      </a:lnTo>
                      <a:lnTo>
                        <a:pt x="173" y="277"/>
                      </a:lnTo>
                      <a:lnTo>
                        <a:pt x="172" y="277"/>
                      </a:lnTo>
                      <a:lnTo>
                        <a:pt x="172" y="276"/>
                      </a:lnTo>
                      <a:lnTo>
                        <a:pt x="171" y="276"/>
                      </a:lnTo>
                      <a:lnTo>
                        <a:pt x="171" y="275"/>
                      </a:lnTo>
                      <a:lnTo>
                        <a:pt x="171" y="274"/>
                      </a:lnTo>
                      <a:lnTo>
                        <a:pt x="170" y="274"/>
                      </a:lnTo>
                      <a:lnTo>
                        <a:pt x="170" y="273"/>
                      </a:lnTo>
                      <a:lnTo>
                        <a:pt x="169" y="273"/>
                      </a:lnTo>
                      <a:lnTo>
                        <a:pt x="169" y="272"/>
                      </a:lnTo>
                      <a:lnTo>
                        <a:pt x="169" y="271"/>
                      </a:lnTo>
                      <a:lnTo>
                        <a:pt x="168" y="270"/>
                      </a:lnTo>
                      <a:lnTo>
                        <a:pt x="168" y="269"/>
                      </a:lnTo>
                      <a:lnTo>
                        <a:pt x="167" y="269"/>
                      </a:lnTo>
                      <a:lnTo>
                        <a:pt x="167" y="268"/>
                      </a:lnTo>
                      <a:lnTo>
                        <a:pt x="166" y="268"/>
                      </a:lnTo>
                      <a:lnTo>
                        <a:pt x="165" y="267"/>
                      </a:lnTo>
                      <a:lnTo>
                        <a:pt x="164" y="267"/>
                      </a:lnTo>
                      <a:lnTo>
                        <a:pt x="163" y="266"/>
                      </a:lnTo>
                      <a:lnTo>
                        <a:pt x="162" y="266"/>
                      </a:lnTo>
                      <a:lnTo>
                        <a:pt x="161" y="265"/>
                      </a:lnTo>
                      <a:lnTo>
                        <a:pt x="160" y="264"/>
                      </a:lnTo>
                      <a:lnTo>
                        <a:pt x="159" y="264"/>
                      </a:lnTo>
                      <a:lnTo>
                        <a:pt x="159" y="262"/>
                      </a:lnTo>
                      <a:lnTo>
                        <a:pt x="158" y="261"/>
                      </a:lnTo>
                      <a:lnTo>
                        <a:pt x="157" y="260"/>
                      </a:lnTo>
                      <a:lnTo>
                        <a:pt x="156" y="259"/>
                      </a:lnTo>
                      <a:lnTo>
                        <a:pt x="156" y="258"/>
                      </a:lnTo>
                      <a:lnTo>
                        <a:pt x="155" y="257"/>
                      </a:lnTo>
                      <a:lnTo>
                        <a:pt x="154" y="256"/>
                      </a:lnTo>
                      <a:lnTo>
                        <a:pt x="153" y="256"/>
                      </a:lnTo>
                      <a:lnTo>
                        <a:pt x="152" y="256"/>
                      </a:lnTo>
                      <a:lnTo>
                        <a:pt x="151" y="255"/>
                      </a:lnTo>
                      <a:lnTo>
                        <a:pt x="150" y="255"/>
                      </a:lnTo>
                      <a:lnTo>
                        <a:pt x="149" y="254"/>
                      </a:lnTo>
                      <a:lnTo>
                        <a:pt x="148" y="254"/>
                      </a:lnTo>
                      <a:lnTo>
                        <a:pt x="148" y="253"/>
                      </a:lnTo>
                      <a:lnTo>
                        <a:pt x="147" y="252"/>
                      </a:lnTo>
                      <a:lnTo>
                        <a:pt x="146" y="252"/>
                      </a:lnTo>
                      <a:lnTo>
                        <a:pt x="146" y="251"/>
                      </a:lnTo>
                      <a:lnTo>
                        <a:pt x="146" y="250"/>
                      </a:lnTo>
                      <a:lnTo>
                        <a:pt x="146" y="249"/>
                      </a:lnTo>
                      <a:lnTo>
                        <a:pt x="146" y="247"/>
                      </a:lnTo>
                      <a:lnTo>
                        <a:pt x="146" y="246"/>
                      </a:lnTo>
                      <a:lnTo>
                        <a:pt x="146" y="245"/>
                      </a:lnTo>
                      <a:lnTo>
                        <a:pt x="146" y="244"/>
                      </a:lnTo>
                      <a:lnTo>
                        <a:pt x="145" y="244"/>
                      </a:lnTo>
                      <a:lnTo>
                        <a:pt x="144" y="244"/>
                      </a:lnTo>
                      <a:lnTo>
                        <a:pt x="143" y="244"/>
                      </a:lnTo>
                      <a:lnTo>
                        <a:pt x="142" y="243"/>
                      </a:lnTo>
                      <a:lnTo>
                        <a:pt x="142" y="242"/>
                      </a:lnTo>
                      <a:lnTo>
                        <a:pt x="142" y="241"/>
                      </a:lnTo>
                      <a:lnTo>
                        <a:pt x="141" y="241"/>
                      </a:lnTo>
                      <a:lnTo>
                        <a:pt x="142" y="240"/>
                      </a:lnTo>
                      <a:lnTo>
                        <a:pt x="142" y="239"/>
                      </a:lnTo>
                      <a:lnTo>
                        <a:pt x="141" y="238"/>
                      </a:lnTo>
                      <a:lnTo>
                        <a:pt x="140" y="238"/>
                      </a:lnTo>
                      <a:lnTo>
                        <a:pt x="140" y="237"/>
                      </a:lnTo>
                      <a:lnTo>
                        <a:pt x="139" y="237"/>
                      </a:lnTo>
                      <a:lnTo>
                        <a:pt x="139" y="236"/>
                      </a:lnTo>
                      <a:lnTo>
                        <a:pt x="138" y="235"/>
                      </a:lnTo>
                      <a:lnTo>
                        <a:pt x="138" y="234"/>
                      </a:lnTo>
                      <a:lnTo>
                        <a:pt x="137" y="234"/>
                      </a:lnTo>
                      <a:lnTo>
                        <a:pt x="137" y="233"/>
                      </a:lnTo>
                      <a:lnTo>
                        <a:pt x="136" y="233"/>
                      </a:lnTo>
                      <a:lnTo>
                        <a:pt x="136" y="232"/>
                      </a:lnTo>
                      <a:lnTo>
                        <a:pt x="136" y="231"/>
                      </a:lnTo>
                      <a:lnTo>
                        <a:pt x="136" y="230"/>
                      </a:lnTo>
                      <a:lnTo>
                        <a:pt x="137" y="230"/>
                      </a:lnTo>
                      <a:lnTo>
                        <a:pt x="137" y="229"/>
                      </a:lnTo>
                      <a:lnTo>
                        <a:pt x="137" y="228"/>
                      </a:lnTo>
                      <a:lnTo>
                        <a:pt x="136" y="227"/>
                      </a:lnTo>
                      <a:lnTo>
                        <a:pt x="135" y="227"/>
                      </a:lnTo>
                      <a:lnTo>
                        <a:pt x="135" y="226"/>
                      </a:lnTo>
                      <a:lnTo>
                        <a:pt x="134" y="225"/>
                      </a:lnTo>
                      <a:lnTo>
                        <a:pt x="135" y="225"/>
                      </a:lnTo>
                      <a:lnTo>
                        <a:pt x="135" y="224"/>
                      </a:lnTo>
                      <a:lnTo>
                        <a:pt x="135" y="223"/>
                      </a:lnTo>
                      <a:lnTo>
                        <a:pt x="134" y="222"/>
                      </a:lnTo>
                      <a:lnTo>
                        <a:pt x="133" y="222"/>
                      </a:lnTo>
                      <a:lnTo>
                        <a:pt x="132" y="223"/>
                      </a:lnTo>
                      <a:lnTo>
                        <a:pt x="131" y="223"/>
                      </a:lnTo>
                      <a:lnTo>
                        <a:pt x="130" y="223"/>
                      </a:lnTo>
                      <a:lnTo>
                        <a:pt x="129" y="224"/>
                      </a:lnTo>
                      <a:lnTo>
                        <a:pt x="128" y="224"/>
                      </a:lnTo>
                      <a:lnTo>
                        <a:pt x="128" y="223"/>
                      </a:lnTo>
                      <a:lnTo>
                        <a:pt x="127" y="223"/>
                      </a:lnTo>
                      <a:lnTo>
                        <a:pt x="127" y="224"/>
                      </a:lnTo>
                      <a:lnTo>
                        <a:pt x="126" y="224"/>
                      </a:lnTo>
                      <a:lnTo>
                        <a:pt x="125" y="224"/>
                      </a:lnTo>
                      <a:lnTo>
                        <a:pt x="125" y="223"/>
                      </a:lnTo>
                      <a:lnTo>
                        <a:pt x="125" y="222"/>
                      </a:lnTo>
                      <a:lnTo>
                        <a:pt x="125" y="221"/>
                      </a:lnTo>
                      <a:lnTo>
                        <a:pt x="124" y="220"/>
                      </a:lnTo>
                      <a:lnTo>
                        <a:pt x="123" y="219"/>
                      </a:lnTo>
                      <a:lnTo>
                        <a:pt x="123" y="218"/>
                      </a:lnTo>
                      <a:lnTo>
                        <a:pt x="123" y="217"/>
                      </a:lnTo>
                      <a:lnTo>
                        <a:pt x="122" y="217"/>
                      </a:lnTo>
                      <a:lnTo>
                        <a:pt x="121" y="216"/>
                      </a:lnTo>
                      <a:lnTo>
                        <a:pt x="120" y="216"/>
                      </a:lnTo>
                      <a:lnTo>
                        <a:pt x="120" y="215"/>
                      </a:lnTo>
                      <a:lnTo>
                        <a:pt x="119" y="216"/>
                      </a:lnTo>
                      <a:lnTo>
                        <a:pt x="119" y="215"/>
                      </a:lnTo>
                      <a:lnTo>
                        <a:pt x="118" y="215"/>
                      </a:lnTo>
                      <a:lnTo>
                        <a:pt x="118" y="214"/>
                      </a:lnTo>
                      <a:lnTo>
                        <a:pt x="118" y="213"/>
                      </a:lnTo>
                      <a:lnTo>
                        <a:pt x="117" y="213"/>
                      </a:lnTo>
                      <a:lnTo>
                        <a:pt x="117" y="212"/>
                      </a:lnTo>
                      <a:lnTo>
                        <a:pt x="118" y="212"/>
                      </a:lnTo>
                      <a:lnTo>
                        <a:pt x="118" y="211"/>
                      </a:lnTo>
                      <a:lnTo>
                        <a:pt x="117" y="211"/>
                      </a:lnTo>
                      <a:lnTo>
                        <a:pt x="117" y="210"/>
                      </a:lnTo>
                      <a:lnTo>
                        <a:pt x="116" y="209"/>
                      </a:lnTo>
                      <a:lnTo>
                        <a:pt x="115" y="209"/>
                      </a:lnTo>
                      <a:lnTo>
                        <a:pt x="114" y="210"/>
                      </a:lnTo>
                      <a:lnTo>
                        <a:pt x="113" y="209"/>
                      </a:lnTo>
                      <a:lnTo>
                        <a:pt x="112" y="210"/>
                      </a:lnTo>
                      <a:lnTo>
                        <a:pt x="112" y="209"/>
                      </a:lnTo>
                      <a:lnTo>
                        <a:pt x="111" y="209"/>
                      </a:lnTo>
                      <a:lnTo>
                        <a:pt x="110" y="209"/>
                      </a:lnTo>
                      <a:lnTo>
                        <a:pt x="109" y="209"/>
                      </a:lnTo>
                      <a:lnTo>
                        <a:pt x="108" y="208"/>
                      </a:lnTo>
                      <a:lnTo>
                        <a:pt x="107" y="207"/>
                      </a:lnTo>
                      <a:lnTo>
                        <a:pt x="106" y="208"/>
                      </a:lnTo>
                      <a:lnTo>
                        <a:pt x="106" y="209"/>
                      </a:lnTo>
                      <a:lnTo>
                        <a:pt x="104" y="209"/>
                      </a:lnTo>
                      <a:lnTo>
                        <a:pt x="103" y="209"/>
                      </a:lnTo>
                      <a:lnTo>
                        <a:pt x="102" y="209"/>
                      </a:lnTo>
                      <a:lnTo>
                        <a:pt x="101" y="209"/>
                      </a:lnTo>
                      <a:lnTo>
                        <a:pt x="100" y="208"/>
                      </a:lnTo>
                      <a:lnTo>
                        <a:pt x="100" y="207"/>
                      </a:lnTo>
                      <a:lnTo>
                        <a:pt x="100" y="206"/>
                      </a:lnTo>
                      <a:lnTo>
                        <a:pt x="100" y="205"/>
                      </a:lnTo>
                      <a:lnTo>
                        <a:pt x="99" y="204"/>
                      </a:lnTo>
                      <a:lnTo>
                        <a:pt x="98" y="203"/>
                      </a:lnTo>
                      <a:lnTo>
                        <a:pt x="97" y="203"/>
                      </a:lnTo>
                      <a:lnTo>
                        <a:pt x="96" y="203"/>
                      </a:lnTo>
                      <a:lnTo>
                        <a:pt x="95" y="203"/>
                      </a:lnTo>
                      <a:lnTo>
                        <a:pt x="94" y="202"/>
                      </a:lnTo>
                      <a:lnTo>
                        <a:pt x="93" y="202"/>
                      </a:lnTo>
                      <a:lnTo>
                        <a:pt x="91" y="202"/>
                      </a:lnTo>
                      <a:lnTo>
                        <a:pt x="90" y="201"/>
                      </a:lnTo>
                      <a:lnTo>
                        <a:pt x="88" y="201"/>
                      </a:lnTo>
                      <a:lnTo>
                        <a:pt x="88" y="200"/>
                      </a:lnTo>
                      <a:lnTo>
                        <a:pt x="87" y="200"/>
                      </a:lnTo>
                      <a:lnTo>
                        <a:pt x="86" y="200"/>
                      </a:lnTo>
                      <a:lnTo>
                        <a:pt x="85" y="199"/>
                      </a:lnTo>
                      <a:lnTo>
                        <a:pt x="84" y="199"/>
                      </a:lnTo>
                      <a:lnTo>
                        <a:pt x="83" y="198"/>
                      </a:lnTo>
                      <a:lnTo>
                        <a:pt x="82" y="198"/>
                      </a:lnTo>
                      <a:lnTo>
                        <a:pt x="81" y="198"/>
                      </a:lnTo>
                      <a:lnTo>
                        <a:pt x="79" y="197"/>
                      </a:lnTo>
                      <a:lnTo>
                        <a:pt x="79" y="196"/>
                      </a:lnTo>
                      <a:lnTo>
                        <a:pt x="79" y="195"/>
                      </a:lnTo>
                      <a:lnTo>
                        <a:pt x="78" y="195"/>
                      </a:lnTo>
                      <a:lnTo>
                        <a:pt x="78" y="193"/>
                      </a:lnTo>
                      <a:lnTo>
                        <a:pt x="78" y="192"/>
                      </a:lnTo>
                      <a:lnTo>
                        <a:pt x="78" y="190"/>
                      </a:lnTo>
                      <a:lnTo>
                        <a:pt x="78" y="189"/>
                      </a:lnTo>
                      <a:lnTo>
                        <a:pt x="78" y="188"/>
                      </a:lnTo>
                      <a:lnTo>
                        <a:pt x="78" y="187"/>
                      </a:lnTo>
                      <a:lnTo>
                        <a:pt x="78" y="186"/>
                      </a:lnTo>
                      <a:lnTo>
                        <a:pt x="78" y="185"/>
                      </a:lnTo>
                      <a:lnTo>
                        <a:pt x="78" y="184"/>
                      </a:lnTo>
                      <a:lnTo>
                        <a:pt x="78" y="183"/>
                      </a:lnTo>
                      <a:lnTo>
                        <a:pt x="77" y="183"/>
                      </a:lnTo>
                      <a:lnTo>
                        <a:pt x="76" y="183"/>
                      </a:lnTo>
                      <a:lnTo>
                        <a:pt x="75" y="183"/>
                      </a:lnTo>
                      <a:lnTo>
                        <a:pt x="74" y="181"/>
                      </a:lnTo>
                      <a:lnTo>
                        <a:pt x="72" y="180"/>
                      </a:lnTo>
                      <a:lnTo>
                        <a:pt x="72" y="179"/>
                      </a:lnTo>
                      <a:lnTo>
                        <a:pt x="72" y="177"/>
                      </a:lnTo>
                      <a:lnTo>
                        <a:pt x="71" y="176"/>
                      </a:lnTo>
                      <a:lnTo>
                        <a:pt x="70" y="176"/>
                      </a:lnTo>
                      <a:lnTo>
                        <a:pt x="69" y="175"/>
                      </a:lnTo>
                      <a:lnTo>
                        <a:pt x="68" y="174"/>
                      </a:lnTo>
                      <a:lnTo>
                        <a:pt x="67" y="173"/>
                      </a:lnTo>
                      <a:lnTo>
                        <a:pt x="67" y="172"/>
                      </a:lnTo>
                      <a:lnTo>
                        <a:pt x="67" y="171"/>
                      </a:lnTo>
                      <a:lnTo>
                        <a:pt x="67" y="170"/>
                      </a:lnTo>
                      <a:lnTo>
                        <a:pt x="66" y="170"/>
                      </a:lnTo>
                      <a:lnTo>
                        <a:pt x="66" y="169"/>
                      </a:lnTo>
                      <a:lnTo>
                        <a:pt x="66" y="168"/>
                      </a:lnTo>
                      <a:lnTo>
                        <a:pt x="67" y="168"/>
                      </a:lnTo>
                      <a:lnTo>
                        <a:pt x="66" y="167"/>
                      </a:lnTo>
                      <a:lnTo>
                        <a:pt x="66" y="166"/>
                      </a:lnTo>
                      <a:lnTo>
                        <a:pt x="65" y="166"/>
                      </a:lnTo>
                      <a:lnTo>
                        <a:pt x="65" y="165"/>
                      </a:lnTo>
                      <a:lnTo>
                        <a:pt x="64" y="165"/>
                      </a:lnTo>
                      <a:lnTo>
                        <a:pt x="64" y="164"/>
                      </a:lnTo>
                      <a:lnTo>
                        <a:pt x="64" y="163"/>
                      </a:lnTo>
                      <a:lnTo>
                        <a:pt x="63" y="163"/>
                      </a:lnTo>
                      <a:lnTo>
                        <a:pt x="62" y="163"/>
                      </a:lnTo>
                      <a:lnTo>
                        <a:pt x="61" y="163"/>
                      </a:lnTo>
                      <a:lnTo>
                        <a:pt x="60" y="161"/>
                      </a:lnTo>
                      <a:lnTo>
                        <a:pt x="60" y="160"/>
                      </a:lnTo>
                      <a:lnTo>
                        <a:pt x="59" y="158"/>
                      </a:lnTo>
                      <a:lnTo>
                        <a:pt x="55" y="153"/>
                      </a:lnTo>
                      <a:lnTo>
                        <a:pt x="51" y="147"/>
                      </a:lnTo>
                      <a:lnTo>
                        <a:pt x="48" y="141"/>
                      </a:lnTo>
                      <a:lnTo>
                        <a:pt x="40" y="129"/>
                      </a:lnTo>
                      <a:lnTo>
                        <a:pt x="37" y="123"/>
                      </a:lnTo>
                      <a:lnTo>
                        <a:pt x="32" y="118"/>
                      </a:lnTo>
                      <a:lnTo>
                        <a:pt x="32" y="116"/>
                      </a:lnTo>
                      <a:lnTo>
                        <a:pt x="31" y="115"/>
                      </a:lnTo>
                      <a:lnTo>
                        <a:pt x="31" y="114"/>
                      </a:lnTo>
                      <a:lnTo>
                        <a:pt x="30" y="112"/>
                      </a:lnTo>
                      <a:lnTo>
                        <a:pt x="28" y="107"/>
                      </a:lnTo>
                      <a:lnTo>
                        <a:pt x="26" y="104"/>
                      </a:lnTo>
                      <a:lnTo>
                        <a:pt x="25" y="99"/>
                      </a:lnTo>
                      <a:lnTo>
                        <a:pt x="20" y="87"/>
                      </a:lnTo>
                      <a:lnTo>
                        <a:pt x="18" y="80"/>
                      </a:lnTo>
                      <a:lnTo>
                        <a:pt x="15" y="73"/>
                      </a:lnTo>
                      <a:lnTo>
                        <a:pt x="14" y="69"/>
                      </a:lnTo>
                      <a:lnTo>
                        <a:pt x="11" y="60"/>
                      </a:lnTo>
                      <a:lnTo>
                        <a:pt x="8" y="54"/>
                      </a:lnTo>
                      <a:lnTo>
                        <a:pt x="6" y="47"/>
                      </a:lnTo>
                      <a:lnTo>
                        <a:pt x="3" y="41"/>
                      </a:lnTo>
                      <a:lnTo>
                        <a:pt x="1" y="33"/>
                      </a:lnTo>
                      <a:lnTo>
                        <a:pt x="1" y="28"/>
                      </a:lnTo>
                      <a:lnTo>
                        <a:pt x="1" y="22"/>
                      </a:lnTo>
                      <a:lnTo>
                        <a:pt x="0" y="13"/>
                      </a:lnTo>
                      <a:lnTo>
                        <a:pt x="0" y="8"/>
                      </a:lnTo>
                      <a:lnTo>
                        <a:pt x="0" y="0"/>
                      </a:lnTo>
                      <a:lnTo>
                        <a:pt x="4" y="4"/>
                      </a:lnTo>
                    </a:path>
                  </a:pathLst>
                </a:custGeom>
                <a:solidFill>
                  <a:srgbClr val="E2AC76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9" name="Freeform 168">
                  <a:extLst>
                    <a:ext uri="{FF2B5EF4-FFF2-40B4-BE49-F238E27FC236}">
                      <a16:creationId xmlns:a16="http://schemas.microsoft.com/office/drawing/2014/main" id="{EE36DC74-790D-4B35-A4D5-4E14ED15AC4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43850" y="2187575"/>
                  <a:ext cx="442913" cy="444500"/>
                </a:xfrm>
                <a:custGeom>
                  <a:avLst/>
                  <a:gdLst>
                    <a:gd name="T0" fmla="*/ 29 w 279"/>
                    <a:gd name="T1" fmla="*/ 18 h 280"/>
                    <a:gd name="T2" fmla="*/ 83 w 279"/>
                    <a:gd name="T3" fmla="*/ 0 h 280"/>
                    <a:gd name="T4" fmla="*/ 108 w 279"/>
                    <a:gd name="T5" fmla="*/ 43 h 280"/>
                    <a:gd name="T6" fmla="*/ 121 w 279"/>
                    <a:gd name="T7" fmla="*/ 59 h 280"/>
                    <a:gd name="T8" fmla="*/ 123 w 279"/>
                    <a:gd name="T9" fmla="*/ 65 h 280"/>
                    <a:gd name="T10" fmla="*/ 128 w 279"/>
                    <a:gd name="T11" fmla="*/ 72 h 280"/>
                    <a:gd name="T12" fmla="*/ 135 w 279"/>
                    <a:gd name="T13" fmla="*/ 81 h 280"/>
                    <a:gd name="T14" fmla="*/ 135 w 279"/>
                    <a:gd name="T15" fmla="*/ 91 h 280"/>
                    <a:gd name="T16" fmla="*/ 143 w 279"/>
                    <a:gd name="T17" fmla="*/ 96 h 280"/>
                    <a:gd name="T18" fmla="*/ 153 w 279"/>
                    <a:gd name="T19" fmla="*/ 99 h 280"/>
                    <a:gd name="T20" fmla="*/ 158 w 279"/>
                    <a:gd name="T21" fmla="*/ 105 h 280"/>
                    <a:gd name="T22" fmla="*/ 167 w 279"/>
                    <a:gd name="T23" fmla="*/ 105 h 280"/>
                    <a:gd name="T24" fmla="*/ 174 w 279"/>
                    <a:gd name="T25" fmla="*/ 107 h 280"/>
                    <a:gd name="T26" fmla="*/ 176 w 279"/>
                    <a:gd name="T27" fmla="*/ 112 h 280"/>
                    <a:gd name="T28" fmla="*/ 182 w 279"/>
                    <a:gd name="T29" fmla="*/ 117 h 280"/>
                    <a:gd name="T30" fmla="*/ 186 w 279"/>
                    <a:gd name="T31" fmla="*/ 120 h 280"/>
                    <a:gd name="T32" fmla="*/ 191 w 279"/>
                    <a:gd name="T33" fmla="*/ 121 h 280"/>
                    <a:gd name="T34" fmla="*/ 193 w 279"/>
                    <a:gd name="T35" fmla="*/ 126 h 280"/>
                    <a:gd name="T36" fmla="*/ 196 w 279"/>
                    <a:gd name="T37" fmla="*/ 132 h 280"/>
                    <a:gd name="T38" fmla="*/ 199 w 279"/>
                    <a:gd name="T39" fmla="*/ 138 h 280"/>
                    <a:gd name="T40" fmla="*/ 203 w 279"/>
                    <a:gd name="T41" fmla="*/ 145 h 280"/>
                    <a:gd name="T42" fmla="*/ 208 w 279"/>
                    <a:gd name="T43" fmla="*/ 151 h 280"/>
                    <a:gd name="T44" fmla="*/ 216 w 279"/>
                    <a:gd name="T45" fmla="*/ 158 h 280"/>
                    <a:gd name="T46" fmla="*/ 222 w 279"/>
                    <a:gd name="T47" fmla="*/ 163 h 280"/>
                    <a:gd name="T48" fmla="*/ 227 w 279"/>
                    <a:gd name="T49" fmla="*/ 170 h 280"/>
                    <a:gd name="T50" fmla="*/ 232 w 279"/>
                    <a:gd name="T51" fmla="*/ 175 h 280"/>
                    <a:gd name="T52" fmla="*/ 235 w 279"/>
                    <a:gd name="T53" fmla="*/ 183 h 280"/>
                    <a:gd name="T54" fmla="*/ 241 w 279"/>
                    <a:gd name="T55" fmla="*/ 191 h 280"/>
                    <a:gd name="T56" fmla="*/ 251 w 279"/>
                    <a:gd name="T57" fmla="*/ 198 h 280"/>
                    <a:gd name="T58" fmla="*/ 257 w 279"/>
                    <a:gd name="T59" fmla="*/ 201 h 280"/>
                    <a:gd name="T60" fmla="*/ 264 w 279"/>
                    <a:gd name="T61" fmla="*/ 204 h 280"/>
                    <a:gd name="T62" fmla="*/ 269 w 279"/>
                    <a:gd name="T63" fmla="*/ 216 h 280"/>
                    <a:gd name="T64" fmla="*/ 278 w 279"/>
                    <a:gd name="T65" fmla="*/ 242 h 280"/>
                    <a:gd name="T66" fmla="*/ 266 w 279"/>
                    <a:gd name="T67" fmla="*/ 253 h 280"/>
                    <a:gd name="T68" fmla="*/ 244 w 279"/>
                    <a:gd name="T69" fmla="*/ 261 h 280"/>
                    <a:gd name="T70" fmla="*/ 220 w 279"/>
                    <a:gd name="T71" fmla="*/ 265 h 280"/>
                    <a:gd name="T72" fmla="*/ 184 w 279"/>
                    <a:gd name="T73" fmla="*/ 274 h 280"/>
                    <a:gd name="T74" fmla="*/ 161 w 279"/>
                    <a:gd name="T75" fmla="*/ 280 h 280"/>
                    <a:gd name="T76" fmla="*/ 147 w 279"/>
                    <a:gd name="T77" fmla="*/ 279 h 280"/>
                    <a:gd name="T78" fmla="*/ 134 w 279"/>
                    <a:gd name="T79" fmla="*/ 275 h 280"/>
                    <a:gd name="T80" fmla="*/ 125 w 279"/>
                    <a:gd name="T81" fmla="*/ 262 h 280"/>
                    <a:gd name="T82" fmla="*/ 122 w 279"/>
                    <a:gd name="T83" fmla="*/ 239 h 280"/>
                    <a:gd name="T84" fmla="*/ 112 w 279"/>
                    <a:gd name="T85" fmla="*/ 238 h 280"/>
                    <a:gd name="T86" fmla="*/ 103 w 279"/>
                    <a:gd name="T87" fmla="*/ 237 h 280"/>
                    <a:gd name="T88" fmla="*/ 95 w 279"/>
                    <a:gd name="T89" fmla="*/ 238 h 280"/>
                    <a:gd name="T90" fmla="*/ 90 w 279"/>
                    <a:gd name="T91" fmla="*/ 235 h 280"/>
                    <a:gd name="T92" fmla="*/ 85 w 279"/>
                    <a:gd name="T93" fmla="*/ 228 h 280"/>
                    <a:gd name="T94" fmla="*/ 77 w 279"/>
                    <a:gd name="T95" fmla="*/ 227 h 280"/>
                    <a:gd name="T96" fmla="*/ 71 w 279"/>
                    <a:gd name="T97" fmla="*/ 225 h 280"/>
                    <a:gd name="T98" fmla="*/ 65 w 279"/>
                    <a:gd name="T99" fmla="*/ 230 h 280"/>
                    <a:gd name="T100" fmla="*/ 59 w 279"/>
                    <a:gd name="T101" fmla="*/ 229 h 280"/>
                    <a:gd name="T102" fmla="*/ 48 w 279"/>
                    <a:gd name="T103" fmla="*/ 222 h 280"/>
                    <a:gd name="T104" fmla="*/ 34 w 279"/>
                    <a:gd name="T105" fmla="*/ 224 h 280"/>
                    <a:gd name="T106" fmla="*/ 13 w 279"/>
                    <a:gd name="T107" fmla="*/ 213 h 280"/>
                    <a:gd name="T108" fmla="*/ 5 w 279"/>
                    <a:gd name="T109" fmla="*/ 152 h 280"/>
                    <a:gd name="T110" fmla="*/ 1 w 279"/>
                    <a:gd name="T111" fmla="*/ 105 h 280"/>
                    <a:gd name="T112" fmla="*/ 10 w 279"/>
                    <a:gd name="T113" fmla="*/ 96 h 280"/>
                    <a:gd name="T114" fmla="*/ 13 w 279"/>
                    <a:gd name="T115" fmla="*/ 82 h 280"/>
                    <a:gd name="T116" fmla="*/ 13 w 279"/>
                    <a:gd name="T117" fmla="*/ 67 h 280"/>
                    <a:gd name="T118" fmla="*/ 13 w 279"/>
                    <a:gd name="T119" fmla="*/ 48 h 280"/>
                    <a:gd name="T120" fmla="*/ 17 w 279"/>
                    <a:gd name="T121" fmla="*/ 35 h 280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79"/>
                    <a:gd name="T184" fmla="*/ 0 h 280"/>
                    <a:gd name="T185" fmla="*/ 279 w 279"/>
                    <a:gd name="T186" fmla="*/ 280 h 280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79" h="280">
                      <a:moveTo>
                        <a:pt x="17" y="22"/>
                      </a:moveTo>
                      <a:lnTo>
                        <a:pt x="18" y="21"/>
                      </a:lnTo>
                      <a:lnTo>
                        <a:pt x="19" y="19"/>
                      </a:lnTo>
                      <a:lnTo>
                        <a:pt x="20" y="18"/>
                      </a:lnTo>
                      <a:lnTo>
                        <a:pt x="23" y="18"/>
                      </a:lnTo>
                      <a:lnTo>
                        <a:pt x="25" y="18"/>
                      </a:lnTo>
                      <a:lnTo>
                        <a:pt x="26" y="18"/>
                      </a:lnTo>
                      <a:lnTo>
                        <a:pt x="28" y="18"/>
                      </a:lnTo>
                      <a:lnTo>
                        <a:pt x="29" y="18"/>
                      </a:lnTo>
                      <a:lnTo>
                        <a:pt x="30" y="17"/>
                      </a:lnTo>
                      <a:lnTo>
                        <a:pt x="31" y="17"/>
                      </a:lnTo>
                      <a:lnTo>
                        <a:pt x="33" y="16"/>
                      </a:lnTo>
                      <a:lnTo>
                        <a:pt x="36" y="15"/>
                      </a:lnTo>
                      <a:lnTo>
                        <a:pt x="41" y="14"/>
                      </a:lnTo>
                      <a:lnTo>
                        <a:pt x="44" y="12"/>
                      </a:lnTo>
                      <a:lnTo>
                        <a:pt x="48" y="11"/>
                      </a:lnTo>
                      <a:lnTo>
                        <a:pt x="55" y="9"/>
                      </a:lnTo>
                      <a:lnTo>
                        <a:pt x="68" y="5"/>
                      </a:lnTo>
                      <a:lnTo>
                        <a:pt x="83" y="0"/>
                      </a:lnTo>
                      <a:lnTo>
                        <a:pt x="85" y="3"/>
                      </a:lnTo>
                      <a:lnTo>
                        <a:pt x="87" y="8"/>
                      </a:lnTo>
                      <a:lnTo>
                        <a:pt x="88" y="10"/>
                      </a:lnTo>
                      <a:lnTo>
                        <a:pt x="88" y="11"/>
                      </a:lnTo>
                      <a:lnTo>
                        <a:pt x="89" y="12"/>
                      </a:lnTo>
                      <a:lnTo>
                        <a:pt x="89" y="14"/>
                      </a:lnTo>
                      <a:lnTo>
                        <a:pt x="94" y="19"/>
                      </a:lnTo>
                      <a:lnTo>
                        <a:pt x="97" y="25"/>
                      </a:lnTo>
                      <a:lnTo>
                        <a:pt x="105" y="37"/>
                      </a:lnTo>
                      <a:lnTo>
                        <a:pt x="108" y="43"/>
                      </a:lnTo>
                      <a:lnTo>
                        <a:pt x="112" y="49"/>
                      </a:lnTo>
                      <a:lnTo>
                        <a:pt x="116" y="54"/>
                      </a:lnTo>
                      <a:lnTo>
                        <a:pt x="117" y="56"/>
                      </a:lnTo>
                      <a:lnTo>
                        <a:pt x="117" y="57"/>
                      </a:lnTo>
                      <a:lnTo>
                        <a:pt x="118" y="59"/>
                      </a:lnTo>
                      <a:lnTo>
                        <a:pt x="119" y="59"/>
                      </a:lnTo>
                      <a:lnTo>
                        <a:pt x="120" y="59"/>
                      </a:lnTo>
                      <a:lnTo>
                        <a:pt x="121" y="59"/>
                      </a:lnTo>
                      <a:lnTo>
                        <a:pt x="121" y="60"/>
                      </a:lnTo>
                      <a:lnTo>
                        <a:pt x="121" y="61"/>
                      </a:lnTo>
                      <a:lnTo>
                        <a:pt x="122" y="61"/>
                      </a:lnTo>
                      <a:lnTo>
                        <a:pt x="122" y="62"/>
                      </a:lnTo>
                      <a:lnTo>
                        <a:pt x="123" y="62"/>
                      </a:lnTo>
                      <a:lnTo>
                        <a:pt x="123" y="63"/>
                      </a:lnTo>
                      <a:lnTo>
                        <a:pt x="124" y="64"/>
                      </a:lnTo>
                      <a:lnTo>
                        <a:pt x="123" y="64"/>
                      </a:lnTo>
                      <a:lnTo>
                        <a:pt x="123" y="65"/>
                      </a:lnTo>
                      <a:lnTo>
                        <a:pt x="123" y="66"/>
                      </a:lnTo>
                      <a:lnTo>
                        <a:pt x="124" y="66"/>
                      </a:lnTo>
                      <a:lnTo>
                        <a:pt x="124" y="67"/>
                      </a:lnTo>
                      <a:lnTo>
                        <a:pt x="124" y="68"/>
                      </a:lnTo>
                      <a:lnTo>
                        <a:pt x="124" y="69"/>
                      </a:lnTo>
                      <a:lnTo>
                        <a:pt x="125" y="70"/>
                      </a:lnTo>
                      <a:lnTo>
                        <a:pt x="126" y="71"/>
                      </a:lnTo>
                      <a:lnTo>
                        <a:pt x="127" y="72"/>
                      </a:lnTo>
                      <a:lnTo>
                        <a:pt x="128" y="72"/>
                      </a:lnTo>
                      <a:lnTo>
                        <a:pt x="129" y="73"/>
                      </a:lnTo>
                      <a:lnTo>
                        <a:pt x="129" y="75"/>
                      </a:lnTo>
                      <a:lnTo>
                        <a:pt x="129" y="76"/>
                      </a:lnTo>
                      <a:lnTo>
                        <a:pt x="131" y="77"/>
                      </a:lnTo>
                      <a:lnTo>
                        <a:pt x="132" y="79"/>
                      </a:lnTo>
                      <a:lnTo>
                        <a:pt x="133" y="79"/>
                      </a:lnTo>
                      <a:lnTo>
                        <a:pt x="134" y="79"/>
                      </a:lnTo>
                      <a:lnTo>
                        <a:pt x="135" y="79"/>
                      </a:lnTo>
                      <a:lnTo>
                        <a:pt x="135" y="80"/>
                      </a:lnTo>
                      <a:lnTo>
                        <a:pt x="135" y="81"/>
                      </a:lnTo>
                      <a:lnTo>
                        <a:pt x="135" y="82"/>
                      </a:lnTo>
                      <a:lnTo>
                        <a:pt x="135" y="83"/>
                      </a:lnTo>
                      <a:lnTo>
                        <a:pt x="135" y="84"/>
                      </a:lnTo>
                      <a:lnTo>
                        <a:pt x="135" y="85"/>
                      </a:lnTo>
                      <a:lnTo>
                        <a:pt x="135" y="86"/>
                      </a:lnTo>
                      <a:lnTo>
                        <a:pt x="135" y="88"/>
                      </a:lnTo>
                      <a:lnTo>
                        <a:pt x="135" y="89"/>
                      </a:lnTo>
                      <a:lnTo>
                        <a:pt x="135" y="91"/>
                      </a:lnTo>
                      <a:lnTo>
                        <a:pt x="136" y="91"/>
                      </a:lnTo>
                      <a:lnTo>
                        <a:pt x="136" y="92"/>
                      </a:lnTo>
                      <a:lnTo>
                        <a:pt x="136" y="93"/>
                      </a:lnTo>
                      <a:lnTo>
                        <a:pt x="138" y="94"/>
                      </a:lnTo>
                      <a:lnTo>
                        <a:pt x="139" y="94"/>
                      </a:lnTo>
                      <a:lnTo>
                        <a:pt x="140" y="94"/>
                      </a:lnTo>
                      <a:lnTo>
                        <a:pt x="141" y="95"/>
                      </a:lnTo>
                      <a:lnTo>
                        <a:pt x="142" y="95"/>
                      </a:lnTo>
                      <a:lnTo>
                        <a:pt x="143" y="96"/>
                      </a:lnTo>
                      <a:lnTo>
                        <a:pt x="144" y="96"/>
                      </a:lnTo>
                      <a:lnTo>
                        <a:pt x="145" y="96"/>
                      </a:lnTo>
                      <a:lnTo>
                        <a:pt x="145" y="97"/>
                      </a:lnTo>
                      <a:lnTo>
                        <a:pt x="147" y="97"/>
                      </a:lnTo>
                      <a:lnTo>
                        <a:pt x="148" y="98"/>
                      </a:lnTo>
                      <a:lnTo>
                        <a:pt x="150" y="98"/>
                      </a:lnTo>
                      <a:lnTo>
                        <a:pt x="151" y="98"/>
                      </a:lnTo>
                      <a:lnTo>
                        <a:pt x="152" y="99"/>
                      </a:lnTo>
                      <a:lnTo>
                        <a:pt x="153" y="99"/>
                      </a:lnTo>
                      <a:lnTo>
                        <a:pt x="154" y="99"/>
                      </a:lnTo>
                      <a:lnTo>
                        <a:pt x="155" y="99"/>
                      </a:lnTo>
                      <a:lnTo>
                        <a:pt x="156" y="100"/>
                      </a:lnTo>
                      <a:lnTo>
                        <a:pt x="157" y="101"/>
                      </a:lnTo>
                      <a:lnTo>
                        <a:pt x="157" y="102"/>
                      </a:lnTo>
                      <a:lnTo>
                        <a:pt x="157" y="103"/>
                      </a:lnTo>
                      <a:lnTo>
                        <a:pt x="157" y="104"/>
                      </a:lnTo>
                      <a:lnTo>
                        <a:pt x="158" y="105"/>
                      </a:lnTo>
                      <a:lnTo>
                        <a:pt x="159" y="105"/>
                      </a:lnTo>
                      <a:lnTo>
                        <a:pt x="160" y="105"/>
                      </a:lnTo>
                      <a:lnTo>
                        <a:pt x="161" y="105"/>
                      </a:lnTo>
                      <a:lnTo>
                        <a:pt x="163" y="105"/>
                      </a:lnTo>
                      <a:lnTo>
                        <a:pt x="163" y="104"/>
                      </a:lnTo>
                      <a:lnTo>
                        <a:pt x="164" y="103"/>
                      </a:lnTo>
                      <a:lnTo>
                        <a:pt x="165" y="104"/>
                      </a:lnTo>
                      <a:lnTo>
                        <a:pt x="166" y="105"/>
                      </a:lnTo>
                      <a:lnTo>
                        <a:pt x="167" y="105"/>
                      </a:lnTo>
                      <a:lnTo>
                        <a:pt x="168" y="105"/>
                      </a:lnTo>
                      <a:lnTo>
                        <a:pt x="169" y="105"/>
                      </a:lnTo>
                      <a:lnTo>
                        <a:pt x="169" y="106"/>
                      </a:lnTo>
                      <a:lnTo>
                        <a:pt x="170" y="105"/>
                      </a:lnTo>
                      <a:lnTo>
                        <a:pt x="171" y="106"/>
                      </a:lnTo>
                      <a:lnTo>
                        <a:pt x="172" y="105"/>
                      </a:lnTo>
                      <a:lnTo>
                        <a:pt x="173" y="105"/>
                      </a:lnTo>
                      <a:lnTo>
                        <a:pt x="174" y="106"/>
                      </a:lnTo>
                      <a:lnTo>
                        <a:pt x="174" y="107"/>
                      </a:lnTo>
                      <a:lnTo>
                        <a:pt x="175" y="107"/>
                      </a:lnTo>
                      <a:lnTo>
                        <a:pt x="175" y="108"/>
                      </a:lnTo>
                      <a:lnTo>
                        <a:pt x="174" y="108"/>
                      </a:lnTo>
                      <a:lnTo>
                        <a:pt x="174" y="109"/>
                      </a:lnTo>
                      <a:lnTo>
                        <a:pt x="175" y="109"/>
                      </a:lnTo>
                      <a:lnTo>
                        <a:pt x="175" y="110"/>
                      </a:lnTo>
                      <a:lnTo>
                        <a:pt x="175" y="111"/>
                      </a:lnTo>
                      <a:lnTo>
                        <a:pt x="176" y="111"/>
                      </a:lnTo>
                      <a:lnTo>
                        <a:pt x="176" y="112"/>
                      </a:lnTo>
                      <a:lnTo>
                        <a:pt x="177" y="111"/>
                      </a:lnTo>
                      <a:lnTo>
                        <a:pt x="177" y="112"/>
                      </a:lnTo>
                      <a:lnTo>
                        <a:pt x="178" y="112"/>
                      </a:lnTo>
                      <a:lnTo>
                        <a:pt x="179" y="113"/>
                      </a:lnTo>
                      <a:lnTo>
                        <a:pt x="180" y="113"/>
                      </a:lnTo>
                      <a:lnTo>
                        <a:pt x="180" y="114"/>
                      </a:lnTo>
                      <a:lnTo>
                        <a:pt x="180" y="115"/>
                      </a:lnTo>
                      <a:lnTo>
                        <a:pt x="181" y="116"/>
                      </a:lnTo>
                      <a:lnTo>
                        <a:pt x="182" y="117"/>
                      </a:lnTo>
                      <a:lnTo>
                        <a:pt x="182" y="118"/>
                      </a:lnTo>
                      <a:lnTo>
                        <a:pt x="182" y="119"/>
                      </a:lnTo>
                      <a:lnTo>
                        <a:pt x="182" y="120"/>
                      </a:lnTo>
                      <a:lnTo>
                        <a:pt x="183" y="120"/>
                      </a:lnTo>
                      <a:lnTo>
                        <a:pt x="184" y="120"/>
                      </a:lnTo>
                      <a:lnTo>
                        <a:pt x="184" y="119"/>
                      </a:lnTo>
                      <a:lnTo>
                        <a:pt x="185" y="119"/>
                      </a:lnTo>
                      <a:lnTo>
                        <a:pt x="185" y="120"/>
                      </a:lnTo>
                      <a:lnTo>
                        <a:pt x="186" y="120"/>
                      </a:lnTo>
                      <a:lnTo>
                        <a:pt x="187" y="119"/>
                      </a:lnTo>
                      <a:lnTo>
                        <a:pt x="188" y="119"/>
                      </a:lnTo>
                      <a:lnTo>
                        <a:pt x="189" y="119"/>
                      </a:lnTo>
                      <a:lnTo>
                        <a:pt x="190" y="118"/>
                      </a:lnTo>
                      <a:lnTo>
                        <a:pt x="191" y="118"/>
                      </a:lnTo>
                      <a:lnTo>
                        <a:pt x="192" y="119"/>
                      </a:lnTo>
                      <a:lnTo>
                        <a:pt x="192" y="120"/>
                      </a:lnTo>
                      <a:lnTo>
                        <a:pt x="192" y="121"/>
                      </a:lnTo>
                      <a:lnTo>
                        <a:pt x="191" y="121"/>
                      </a:lnTo>
                      <a:lnTo>
                        <a:pt x="192" y="122"/>
                      </a:lnTo>
                      <a:lnTo>
                        <a:pt x="192" y="123"/>
                      </a:lnTo>
                      <a:lnTo>
                        <a:pt x="193" y="123"/>
                      </a:lnTo>
                      <a:lnTo>
                        <a:pt x="194" y="124"/>
                      </a:lnTo>
                      <a:lnTo>
                        <a:pt x="194" y="125"/>
                      </a:lnTo>
                      <a:lnTo>
                        <a:pt x="194" y="126"/>
                      </a:lnTo>
                      <a:lnTo>
                        <a:pt x="193" y="126"/>
                      </a:lnTo>
                      <a:lnTo>
                        <a:pt x="193" y="127"/>
                      </a:lnTo>
                      <a:lnTo>
                        <a:pt x="193" y="128"/>
                      </a:lnTo>
                      <a:lnTo>
                        <a:pt x="193" y="129"/>
                      </a:lnTo>
                      <a:lnTo>
                        <a:pt x="194" y="129"/>
                      </a:lnTo>
                      <a:lnTo>
                        <a:pt x="194" y="130"/>
                      </a:lnTo>
                      <a:lnTo>
                        <a:pt x="195" y="130"/>
                      </a:lnTo>
                      <a:lnTo>
                        <a:pt x="195" y="131"/>
                      </a:lnTo>
                      <a:lnTo>
                        <a:pt x="196" y="132"/>
                      </a:lnTo>
                      <a:lnTo>
                        <a:pt x="196" y="133"/>
                      </a:lnTo>
                      <a:lnTo>
                        <a:pt x="197" y="133"/>
                      </a:lnTo>
                      <a:lnTo>
                        <a:pt x="197" y="134"/>
                      </a:lnTo>
                      <a:lnTo>
                        <a:pt x="198" y="134"/>
                      </a:lnTo>
                      <a:lnTo>
                        <a:pt x="199" y="135"/>
                      </a:lnTo>
                      <a:lnTo>
                        <a:pt x="199" y="136"/>
                      </a:lnTo>
                      <a:lnTo>
                        <a:pt x="198" y="137"/>
                      </a:lnTo>
                      <a:lnTo>
                        <a:pt x="199" y="137"/>
                      </a:lnTo>
                      <a:lnTo>
                        <a:pt x="199" y="138"/>
                      </a:lnTo>
                      <a:lnTo>
                        <a:pt x="199" y="139"/>
                      </a:lnTo>
                      <a:lnTo>
                        <a:pt x="200" y="140"/>
                      </a:lnTo>
                      <a:lnTo>
                        <a:pt x="201" y="140"/>
                      </a:lnTo>
                      <a:lnTo>
                        <a:pt x="202" y="140"/>
                      </a:lnTo>
                      <a:lnTo>
                        <a:pt x="203" y="140"/>
                      </a:lnTo>
                      <a:lnTo>
                        <a:pt x="203" y="141"/>
                      </a:lnTo>
                      <a:lnTo>
                        <a:pt x="203" y="142"/>
                      </a:lnTo>
                      <a:lnTo>
                        <a:pt x="203" y="143"/>
                      </a:lnTo>
                      <a:lnTo>
                        <a:pt x="203" y="145"/>
                      </a:lnTo>
                      <a:lnTo>
                        <a:pt x="203" y="146"/>
                      </a:lnTo>
                      <a:lnTo>
                        <a:pt x="203" y="147"/>
                      </a:lnTo>
                      <a:lnTo>
                        <a:pt x="203" y="148"/>
                      </a:lnTo>
                      <a:lnTo>
                        <a:pt x="204" y="148"/>
                      </a:lnTo>
                      <a:lnTo>
                        <a:pt x="205" y="149"/>
                      </a:lnTo>
                      <a:lnTo>
                        <a:pt x="205" y="150"/>
                      </a:lnTo>
                      <a:lnTo>
                        <a:pt x="206" y="150"/>
                      </a:lnTo>
                      <a:lnTo>
                        <a:pt x="207" y="151"/>
                      </a:lnTo>
                      <a:lnTo>
                        <a:pt x="208" y="151"/>
                      </a:lnTo>
                      <a:lnTo>
                        <a:pt x="209" y="152"/>
                      </a:lnTo>
                      <a:lnTo>
                        <a:pt x="210" y="152"/>
                      </a:lnTo>
                      <a:lnTo>
                        <a:pt x="211" y="152"/>
                      </a:lnTo>
                      <a:lnTo>
                        <a:pt x="212" y="153"/>
                      </a:lnTo>
                      <a:lnTo>
                        <a:pt x="213" y="154"/>
                      </a:lnTo>
                      <a:lnTo>
                        <a:pt x="213" y="155"/>
                      </a:lnTo>
                      <a:lnTo>
                        <a:pt x="214" y="156"/>
                      </a:lnTo>
                      <a:lnTo>
                        <a:pt x="215" y="157"/>
                      </a:lnTo>
                      <a:lnTo>
                        <a:pt x="216" y="158"/>
                      </a:lnTo>
                      <a:lnTo>
                        <a:pt x="216" y="160"/>
                      </a:lnTo>
                      <a:lnTo>
                        <a:pt x="217" y="160"/>
                      </a:lnTo>
                      <a:lnTo>
                        <a:pt x="218" y="161"/>
                      </a:lnTo>
                      <a:lnTo>
                        <a:pt x="219" y="162"/>
                      </a:lnTo>
                      <a:lnTo>
                        <a:pt x="220" y="162"/>
                      </a:lnTo>
                      <a:lnTo>
                        <a:pt x="221" y="163"/>
                      </a:lnTo>
                      <a:lnTo>
                        <a:pt x="222" y="163"/>
                      </a:lnTo>
                      <a:lnTo>
                        <a:pt x="223" y="164"/>
                      </a:lnTo>
                      <a:lnTo>
                        <a:pt x="224" y="164"/>
                      </a:lnTo>
                      <a:lnTo>
                        <a:pt x="224" y="165"/>
                      </a:lnTo>
                      <a:lnTo>
                        <a:pt x="225" y="165"/>
                      </a:lnTo>
                      <a:lnTo>
                        <a:pt x="225" y="166"/>
                      </a:lnTo>
                      <a:lnTo>
                        <a:pt x="226" y="167"/>
                      </a:lnTo>
                      <a:lnTo>
                        <a:pt x="226" y="168"/>
                      </a:lnTo>
                      <a:lnTo>
                        <a:pt x="226" y="169"/>
                      </a:lnTo>
                      <a:lnTo>
                        <a:pt x="227" y="169"/>
                      </a:lnTo>
                      <a:lnTo>
                        <a:pt x="227" y="170"/>
                      </a:lnTo>
                      <a:lnTo>
                        <a:pt x="228" y="170"/>
                      </a:lnTo>
                      <a:lnTo>
                        <a:pt x="228" y="171"/>
                      </a:lnTo>
                      <a:lnTo>
                        <a:pt x="228" y="172"/>
                      </a:lnTo>
                      <a:lnTo>
                        <a:pt x="229" y="172"/>
                      </a:lnTo>
                      <a:lnTo>
                        <a:pt x="229" y="173"/>
                      </a:lnTo>
                      <a:lnTo>
                        <a:pt x="230" y="173"/>
                      </a:lnTo>
                      <a:lnTo>
                        <a:pt x="230" y="174"/>
                      </a:lnTo>
                      <a:lnTo>
                        <a:pt x="231" y="175"/>
                      </a:lnTo>
                      <a:lnTo>
                        <a:pt x="232" y="175"/>
                      </a:lnTo>
                      <a:lnTo>
                        <a:pt x="232" y="176"/>
                      </a:lnTo>
                      <a:lnTo>
                        <a:pt x="233" y="177"/>
                      </a:lnTo>
                      <a:lnTo>
                        <a:pt x="233" y="178"/>
                      </a:lnTo>
                      <a:lnTo>
                        <a:pt x="234" y="179"/>
                      </a:lnTo>
                      <a:lnTo>
                        <a:pt x="234" y="180"/>
                      </a:lnTo>
                      <a:lnTo>
                        <a:pt x="234" y="181"/>
                      </a:lnTo>
                      <a:lnTo>
                        <a:pt x="234" y="182"/>
                      </a:lnTo>
                      <a:lnTo>
                        <a:pt x="235" y="183"/>
                      </a:lnTo>
                      <a:lnTo>
                        <a:pt x="236" y="184"/>
                      </a:lnTo>
                      <a:lnTo>
                        <a:pt x="236" y="185"/>
                      </a:lnTo>
                      <a:lnTo>
                        <a:pt x="237" y="185"/>
                      </a:lnTo>
                      <a:lnTo>
                        <a:pt x="237" y="186"/>
                      </a:lnTo>
                      <a:lnTo>
                        <a:pt x="238" y="187"/>
                      </a:lnTo>
                      <a:lnTo>
                        <a:pt x="239" y="187"/>
                      </a:lnTo>
                      <a:lnTo>
                        <a:pt x="240" y="188"/>
                      </a:lnTo>
                      <a:lnTo>
                        <a:pt x="240" y="189"/>
                      </a:lnTo>
                      <a:lnTo>
                        <a:pt x="240" y="190"/>
                      </a:lnTo>
                      <a:lnTo>
                        <a:pt x="241" y="191"/>
                      </a:lnTo>
                      <a:lnTo>
                        <a:pt x="242" y="192"/>
                      </a:lnTo>
                      <a:lnTo>
                        <a:pt x="243" y="192"/>
                      </a:lnTo>
                      <a:lnTo>
                        <a:pt x="245" y="192"/>
                      </a:lnTo>
                      <a:lnTo>
                        <a:pt x="245" y="193"/>
                      </a:lnTo>
                      <a:lnTo>
                        <a:pt x="246" y="194"/>
                      </a:lnTo>
                      <a:lnTo>
                        <a:pt x="247" y="194"/>
                      </a:lnTo>
                      <a:lnTo>
                        <a:pt x="248" y="195"/>
                      </a:lnTo>
                      <a:lnTo>
                        <a:pt x="249" y="196"/>
                      </a:lnTo>
                      <a:lnTo>
                        <a:pt x="251" y="197"/>
                      </a:lnTo>
                      <a:lnTo>
                        <a:pt x="251" y="198"/>
                      </a:lnTo>
                      <a:lnTo>
                        <a:pt x="252" y="198"/>
                      </a:lnTo>
                      <a:lnTo>
                        <a:pt x="253" y="198"/>
                      </a:lnTo>
                      <a:lnTo>
                        <a:pt x="253" y="199"/>
                      </a:lnTo>
                      <a:lnTo>
                        <a:pt x="254" y="200"/>
                      </a:lnTo>
                      <a:lnTo>
                        <a:pt x="255" y="200"/>
                      </a:lnTo>
                      <a:lnTo>
                        <a:pt x="255" y="201"/>
                      </a:lnTo>
                      <a:lnTo>
                        <a:pt x="256" y="201"/>
                      </a:lnTo>
                      <a:lnTo>
                        <a:pt x="257" y="201"/>
                      </a:lnTo>
                      <a:lnTo>
                        <a:pt x="258" y="201"/>
                      </a:lnTo>
                      <a:lnTo>
                        <a:pt x="259" y="202"/>
                      </a:lnTo>
                      <a:lnTo>
                        <a:pt x="260" y="202"/>
                      </a:lnTo>
                      <a:lnTo>
                        <a:pt x="261" y="202"/>
                      </a:lnTo>
                      <a:lnTo>
                        <a:pt x="262" y="203"/>
                      </a:lnTo>
                      <a:lnTo>
                        <a:pt x="263" y="203"/>
                      </a:lnTo>
                      <a:lnTo>
                        <a:pt x="263" y="204"/>
                      </a:lnTo>
                      <a:lnTo>
                        <a:pt x="264" y="204"/>
                      </a:lnTo>
                      <a:lnTo>
                        <a:pt x="264" y="205"/>
                      </a:lnTo>
                      <a:lnTo>
                        <a:pt x="265" y="205"/>
                      </a:lnTo>
                      <a:lnTo>
                        <a:pt x="265" y="206"/>
                      </a:lnTo>
                      <a:lnTo>
                        <a:pt x="266" y="207"/>
                      </a:lnTo>
                      <a:lnTo>
                        <a:pt x="266" y="209"/>
                      </a:lnTo>
                      <a:lnTo>
                        <a:pt x="267" y="210"/>
                      </a:lnTo>
                      <a:lnTo>
                        <a:pt x="268" y="211"/>
                      </a:lnTo>
                      <a:lnTo>
                        <a:pt x="268" y="212"/>
                      </a:lnTo>
                      <a:lnTo>
                        <a:pt x="269" y="216"/>
                      </a:lnTo>
                      <a:lnTo>
                        <a:pt x="269" y="218"/>
                      </a:lnTo>
                      <a:lnTo>
                        <a:pt x="270" y="220"/>
                      </a:lnTo>
                      <a:lnTo>
                        <a:pt x="271" y="223"/>
                      </a:lnTo>
                      <a:lnTo>
                        <a:pt x="272" y="224"/>
                      </a:lnTo>
                      <a:lnTo>
                        <a:pt x="273" y="227"/>
                      </a:lnTo>
                      <a:lnTo>
                        <a:pt x="274" y="230"/>
                      </a:lnTo>
                      <a:lnTo>
                        <a:pt x="275" y="233"/>
                      </a:lnTo>
                      <a:lnTo>
                        <a:pt x="276" y="236"/>
                      </a:lnTo>
                      <a:lnTo>
                        <a:pt x="277" y="239"/>
                      </a:lnTo>
                      <a:lnTo>
                        <a:pt x="278" y="242"/>
                      </a:lnTo>
                      <a:lnTo>
                        <a:pt x="279" y="244"/>
                      </a:lnTo>
                      <a:lnTo>
                        <a:pt x="279" y="245"/>
                      </a:lnTo>
                      <a:lnTo>
                        <a:pt x="278" y="245"/>
                      </a:lnTo>
                      <a:lnTo>
                        <a:pt x="277" y="246"/>
                      </a:lnTo>
                      <a:lnTo>
                        <a:pt x="276" y="246"/>
                      </a:lnTo>
                      <a:lnTo>
                        <a:pt x="275" y="248"/>
                      </a:lnTo>
                      <a:lnTo>
                        <a:pt x="272" y="249"/>
                      </a:lnTo>
                      <a:lnTo>
                        <a:pt x="269" y="251"/>
                      </a:lnTo>
                      <a:lnTo>
                        <a:pt x="266" y="253"/>
                      </a:lnTo>
                      <a:lnTo>
                        <a:pt x="265" y="254"/>
                      </a:lnTo>
                      <a:lnTo>
                        <a:pt x="264" y="254"/>
                      </a:lnTo>
                      <a:lnTo>
                        <a:pt x="262" y="255"/>
                      </a:lnTo>
                      <a:lnTo>
                        <a:pt x="258" y="256"/>
                      </a:lnTo>
                      <a:lnTo>
                        <a:pt x="256" y="257"/>
                      </a:lnTo>
                      <a:lnTo>
                        <a:pt x="253" y="258"/>
                      </a:lnTo>
                      <a:lnTo>
                        <a:pt x="251" y="259"/>
                      </a:lnTo>
                      <a:lnTo>
                        <a:pt x="248" y="260"/>
                      </a:lnTo>
                      <a:lnTo>
                        <a:pt x="246" y="260"/>
                      </a:lnTo>
                      <a:lnTo>
                        <a:pt x="244" y="261"/>
                      </a:lnTo>
                      <a:lnTo>
                        <a:pt x="240" y="261"/>
                      </a:lnTo>
                      <a:lnTo>
                        <a:pt x="238" y="261"/>
                      </a:lnTo>
                      <a:lnTo>
                        <a:pt x="237" y="262"/>
                      </a:lnTo>
                      <a:lnTo>
                        <a:pt x="235" y="262"/>
                      </a:lnTo>
                      <a:lnTo>
                        <a:pt x="234" y="262"/>
                      </a:lnTo>
                      <a:lnTo>
                        <a:pt x="232" y="262"/>
                      </a:lnTo>
                      <a:lnTo>
                        <a:pt x="231" y="262"/>
                      </a:lnTo>
                      <a:lnTo>
                        <a:pt x="228" y="263"/>
                      </a:lnTo>
                      <a:lnTo>
                        <a:pt x="224" y="264"/>
                      </a:lnTo>
                      <a:lnTo>
                        <a:pt x="220" y="265"/>
                      </a:lnTo>
                      <a:lnTo>
                        <a:pt x="216" y="266"/>
                      </a:lnTo>
                      <a:lnTo>
                        <a:pt x="213" y="267"/>
                      </a:lnTo>
                      <a:lnTo>
                        <a:pt x="210" y="268"/>
                      </a:lnTo>
                      <a:lnTo>
                        <a:pt x="205" y="268"/>
                      </a:lnTo>
                      <a:lnTo>
                        <a:pt x="202" y="269"/>
                      </a:lnTo>
                      <a:lnTo>
                        <a:pt x="199" y="270"/>
                      </a:lnTo>
                      <a:lnTo>
                        <a:pt x="195" y="271"/>
                      </a:lnTo>
                      <a:lnTo>
                        <a:pt x="192" y="272"/>
                      </a:lnTo>
                      <a:lnTo>
                        <a:pt x="189" y="273"/>
                      </a:lnTo>
                      <a:lnTo>
                        <a:pt x="184" y="274"/>
                      </a:lnTo>
                      <a:lnTo>
                        <a:pt x="181" y="275"/>
                      </a:lnTo>
                      <a:lnTo>
                        <a:pt x="178" y="276"/>
                      </a:lnTo>
                      <a:lnTo>
                        <a:pt x="176" y="277"/>
                      </a:lnTo>
                      <a:lnTo>
                        <a:pt x="173" y="279"/>
                      </a:lnTo>
                      <a:lnTo>
                        <a:pt x="170" y="279"/>
                      </a:lnTo>
                      <a:lnTo>
                        <a:pt x="168" y="280"/>
                      </a:lnTo>
                      <a:lnTo>
                        <a:pt x="165" y="280"/>
                      </a:lnTo>
                      <a:lnTo>
                        <a:pt x="164" y="280"/>
                      </a:lnTo>
                      <a:lnTo>
                        <a:pt x="163" y="280"/>
                      </a:lnTo>
                      <a:lnTo>
                        <a:pt x="161" y="280"/>
                      </a:lnTo>
                      <a:lnTo>
                        <a:pt x="159" y="280"/>
                      </a:lnTo>
                      <a:lnTo>
                        <a:pt x="158" y="280"/>
                      </a:lnTo>
                      <a:lnTo>
                        <a:pt x="156" y="280"/>
                      </a:lnTo>
                      <a:lnTo>
                        <a:pt x="155" y="280"/>
                      </a:lnTo>
                      <a:lnTo>
                        <a:pt x="154" y="280"/>
                      </a:lnTo>
                      <a:lnTo>
                        <a:pt x="153" y="280"/>
                      </a:lnTo>
                      <a:lnTo>
                        <a:pt x="151" y="280"/>
                      </a:lnTo>
                      <a:lnTo>
                        <a:pt x="149" y="280"/>
                      </a:lnTo>
                      <a:lnTo>
                        <a:pt x="147" y="280"/>
                      </a:lnTo>
                      <a:lnTo>
                        <a:pt x="147" y="279"/>
                      </a:lnTo>
                      <a:lnTo>
                        <a:pt x="145" y="279"/>
                      </a:lnTo>
                      <a:lnTo>
                        <a:pt x="144" y="278"/>
                      </a:lnTo>
                      <a:lnTo>
                        <a:pt x="143" y="278"/>
                      </a:lnTo>
                      <a:lnTo>
                        <a:pt x="142" y="277"/>
                      </a:lnTo>
                      <a:lnTo>
                        <a:pt x="141" y="277"/>
                      </a:lnTo>
                      <a:lnTo>
                        <a:pt x="140" y="276"/>
                      </a:lnTo>
                      <a:lnTo>
                        <a:pt x="138" y="276"/>
                      </a:lnTo>
                      <a:lnTo>
                        <a:pt x="137" y="275"/>
                      </a:lnTo>
                      <a:lnTo>
                        <a:pt x="135" y="275"/>
                      </a:lnTo>
                      <a:lnTo>
                        <a:pt x="134" y="275"/>
                      </a:lnTo>
                      <a:lnTo>
                        <a:pt x="133" y="275"/>
                      </a:lnTo>
                      <a:lnTo>
                        <a:pt x="131" y="275"/>
                      </a:lnTo>
                      <a:lnTo>
                        <a:pt x="129" y="275"/>
                      </a:lnTo>
                      <a:lnTo>
                        <a:pt x="128" y="275"/>
                      </a:lnTo>
                      <a:lnTo>
                        <a:pt x="127" y="275"/>
                      </a:lnTo>
                      <a:lnTo>
                        <a:pt x="127" y="274"/>
                      </a:lnTo>
                      <a:lnTo>
                        <a:pt x="127" y="272"/>
                      </a:lnTo>
                      <a:lnTo>
                        <a:pt x="126" y="268"/>
                      </a:lnTo>
                      <a:lnTo>
                        <a:pt x="126" y="265"/>
                      </a:lnTo>
                      <a:lnTo>
                        <a:pt x="125" y="262"/>
                      </a:lnTo>
                      <a:lnTo>
                        <a:pt x="125" y="259"/>
                      </a:lnTo>
                      <a:lnTo>
                        <a:pt x="124" y="255"/>
                      </a:lnTo>
                      <a:lnTo>
                        <a:pt x="124" y="252"/>
                      </a:lnTo>
                      <a:lnTo>
                        <a:pt x="124" y="249"/>
                      </a:lnTo>
                      <a:lnTo>
                        <a:pt x="124" y="247"/>
                      </a:lnTo>
                      <a:lnTo>
                        <a:pt x="123" y="245"/>
                      </a:lnTo>
                      <a:lnTo>
                        <a:pt x="123" y="242"/>
                      </a:lnTo>
                      <a:lnTo>
                        <a:pt x="123" y="240"/>
                      </a:lnTo>
                      <a:lnTo>
                        <a:pt x="122" y="239"/>
                      </a:lnTo>
                      <a:lnTo>
                        <a:pt x="121" y="239"/>
                      </a:lnTo>
                      <a:lnTo>
                        <a:pt x="120" y="238"/>
                      </a:lnTo>
                      <a:lnTo>
                        <a:pt x="119" y="238"/>
                      </a:lnTo>
                      <a:lnTo>
                        <a:pt x="118" y="238"/>
                      </a:lnTo>
                      <a:lnTo>
                        <a:pt x="117" y="238"/>
                      </a:lnTo>
                      <a:lnTo>
                        <a:pt x="116" y="238"/>
                      </a:lnTo>
                      <a:lnTo>
                        <a:pt x="115" y="238"/>
                      </a:lnTo>
                      <a:lnTo>
                        <a:pt x="114" y="238"/>
                      </a:lnTo>
                      <a:lnTo>
                        <a:pt x="113" y="238"/>
                      </a:lnTo>
                      <a:lnTo>
                        <a:pt x="112" y="238"/>
                      </a:lnTo>
                      <a:lnTo>
                        <a:pt x="111" y="238"/>
                      </a:lnTo>
                      <a:lnTo>
                        <a:pt x="110" y="238"/>
                      </a:lnTo>
                      <a:lnTo>
                        <a:pt x="108" y="238"/>
                      </a:lnTo>
                      <a:lnTo>
                        <a:pt x="106" y="238"/>
                      </a:lnTo>
                      <a:lnTo>
                        <a:pt x="105" y="238"/>
                      </a:lnTo>
                      <a:lnTo>
                        <a:pt x="104" y="238"/>
                      </a:lnTo>
                      <a:lnTo>
                        <a:pt x="103" y="238"/>
                      </a:lnTo>
                      <a:lnTo>
                        <a:pt x="103" y="237"/>
                      </a:lnTo>
                      <a:lnTo>
                        <a:pt x="102" y="237"/>
                      </a:lnTo>
                      <a:lnTo>
                        <a:pt x="101" y="237"/>
                      </a:lnTo>
                      <a:lnTo>
                        <a:pt x="100" y="237"/>
                      </a:lnTo>
                      <a:lnTo>
                        <a:pt x="99" y="237"/>
                      </a:lnTo>
                      <a:lnTo>
                        <a:pt x="98" y="237"/>
                      </a:lnTo>
                      <a:lnTo>
                        <a:pt x="97" y="237"/>
                      </a:lnTo>
                      <a:lnTo>
                        <a:pt x="96" y="238"/>
                      </a:lnTo>
                      <a:lnTo>
                        <a:pt x="95" y="238"/>
                      </a:lnTo>
                      <a:lnTo>
                        <a:pt x="95" y="237"/>
                      </a:lnTo>
                      <a:lnTo>
                        <a:pt x="94" y="237"/>
                      </a:lnTo>
                      <a:lnTo>
                        <a:pt x="94" y="236"/>
                      </a:lnTo>
                      <a:lnTo>
                        <a:pt x="94" y="235"/>
                      </a:lnTo>
                      <a:lnTo>
                        <a:pt x="94" y="234"/>
                      </a:lnTo>
                      <a:lnTo>
                        <a:pt x="93" y="234"/>
                      </a:lnTo>
                      <a:lnTo>
                        <a:pt x="92" y="234"/>
                      </a:lnTo>
                      <a:lnTo>
                        <a:pt x="91" y="234"/>
                      </a:lnTo>
                      <a:lnTo>
                        <a:pt x="91" y="235"/>
                      </a:lnTo>
                      <a:lnTo>
                        <a:pt x="90" y="235"/>
                      </a:lnTo>
                      <a:lnTo>
                        <a:pt x="89" y="235"/>
                      </a:lnTo>
                      <a:lnTo>
                        <a:pt x="89" y="234"/>
                      </a:lnTo>
                      <a:lnTo>
                        <a:pt x="89" y="233"/>
                      </a:lnTo>
                      <a:lnTo>
                        <a:pt x="88" y="233"/>
                      </a:lnTo>
                      <a:lnTo>
                        <a:pt x="87" y="233"/>
                      </a:lnTo>
                      <a:lnTo>
                        <a:pt x="87" y="232"/>
                      </a:lnTo>
                      <a:lnTo>
                        <a:pt x="86" y="231"/>
                      </a:lnTo>
                      <a:lnTo>
                        <a:pt x="85" y="229"/>
                      </a:lnTo>
                      <a:lnTo>
                        <a:pt x="85" y="228"/>
                      </a:lnTo>
                      <a:lnTo>
                        <a:pt x="84" y="228"/>
                      </a:lnTo>
                      <a:lnTo>
                        <a:pt x="84" y="227"/>
                      </a:lnTo>
                      <a:lnTo>
                        <a:pt x="83" y="227"/>
                      </a:lnTo>
                      <a:lnTo>
                        <a:pt x="82" y="227"/>
                      </a:lnTo>
                      <a:lnTo>
                        <a:pt x="81" y="227"/>
                      </a:lnTo>
                      <a:lnTo>
                        <a:pt x="80" y="227"/>
                      </a:lnTo>
                      <a:lnTo>
                        <a:pt x="79" y="227"/>
                      </a:lnTo>
                      <a:lnTo>
                        <a:pt x="78" y="227"/>
                      </a:lnTo>
                      <a:lnTo>
                        <a:pt x="77" y="227"/>
                      </a:lnTo>
                      <a:lnTo>
                        <a:pt x="76" y="227"/>
                      </a:lnTo>
                      <a:lnTo>
                        <a:pt x="75" y="226"/>
                      </a:lnTo>
                      <a:lnTo>
                        <a:pt x="75" y="225"/>
                      </a:lnTo>
                      <a:lnTo>
                        <a:pt x="74" y="225"/>
                      </a:lnTo>
                      <a:lnTo>
                        <a:pt x="74" y="224"/>
                      </a:lnTo>
                      <a:lnTo>
                        <a:pt x="73" y="224"/>
                      </a:lnTo>
                      <a:lnTo>
                        <a:pt x="72" y="224"/>
                      </a:lnTo>
                      <a:lnTo>
                        <a:pt x="72" y="225"/>
                      </a:lnTo>
                      <a:lnTo>
                        <a:pt x="71" y="225"/>
                      </a:lnTo>
                      <a:lnTo>
                        <a:pt x="71" y="226"/>
                      </a:lnTo>
                      <a:lnTo>
                        <a:pt x="71" y="227"/>
                      </a:lnTo>
                      <a:lnTo>
                        <a:pt x="70" y="227"/>
                      </a:lnTo>
                      <a:lnTo>
                        <a:pt x="69" y="228"/>
                      </a:lnTo>
                      <a:lnTo>
                        <a:pt x="68" y="229"/>
                      </a:lnTo>
                      <a:lnTo>
                        <a:pt x="67" y="230"/>
                      </a:lnTo>
                      <a:lnTo>
                        <a:pt x="66" y="231"/>
                      </a:lnTo>
                      <a:lnTo>
                        <a:pt x="65" y="231"/>
                      </a:lnTo>
                      <a:lnTo>
                        <a:pt x="65" y="230"/>
                      </a:lnTo>
                      <a:lnTo>
                        <a:pt x="65" y="231"/>
                      </a:lnTo>
                      <a:lnTo>
                        <a:pt x="64" y="231"/>
                      </a:lnTo>
                      <a:lnTo>
                        <a:pt x="63" y="231"/>
                      </a:lnTo>
                      <a:lnTo>
                        <a:pt x="62" y="231"/>
                      </a:lnTo>
                      <a:lnTo>
                        <a:pt x="61" y="231"/>
                      </a:lnTo>
                      <a:lnTo>
                        <a:pt x="60" y="231"/>
                      </a:lnTo>
                      <a:lnTo>
                        <a:pt x="60" y="230"/>
                      </a:lnTo>
                      <a:lnTo>
                        <a:pt x="59" y="230"/>
                      </a:lnTo>
                      <a:lnTo>
                        <a:pt x="59" y="229"/>
                      </a:lnTo>
                      <a:lnTo>
                        <a:pt x="58" y="229"/>
                      </a:lnTo>
                      <a:lnTo>
                        <a:pt x="56" y="229"/>
                      </a:lnTo>
                      <a:lnTo>
                        <a:pt x="56" y="228"/>
                      </a:lnTo>
                      <a:lnTo>
                        <a:pt x="55" y="228"/>
                      </a:lnTo>
                      <a:lnTo>
                        <a:pt x="54" y="227"/>
                      </a:lnTo>
                      <a:lnTo>
                        <a:pt x="54" y="225"/>
                      </a:lnTo>
                      <a:lnTo>
                        <a:pt x="53" y="224"/>
                      </a:lnTo>
                      <a:lnTo>
                        <a:pt x="49" y="222"/>
                      </a:lnTo>
                      <a:lnTo>
                        <a:pt x="48" y="222"/>
                      </a:lnTo>
                      <a:lnTo>
                        <a:pt x="46" y="222"/>
                      </a:lnTo>
                      <a:lnTo>
                        <a:pt x="44" y="222"/>
                      </a:lnTo>
                      <a:lnTo>
                        <a:pt x="42" y="223"/>
                      </a:lnTo>
                      <a:lnTo>
                        <a:pt x="39" y="223"/>
                      </a:lnTo>
                      <a:lnTo>
                        <a:pt x="38" y="222"/>
                      </a:lnTo>
                      <a:lnTo>
                        <a:pt x="37" y="222"/>
                      </a:lnTo>
                      <a:lnTo>
                        <a:pt x="36" y="223"/>
                      </a:lnTo>
                      <a:lnTo>
                        <a:pt x="36" y="224"/>
                      </a:lnTo>
                      <a:lnTo>
                        <a:pt x="35" y="224"/>
                      </a:lnTo>
                      <a:lnTo>
                        <a:pt x="34" y="224"/>
                      </a:lnTo>
                      <a:lnTo>
                        <a:pt x="31" y="223"/>
                      </a:lnTo>
                      <a:lnTo>
                        <a:pt x="29" y="221"/>
                      </a:lnTo>
                      <a:lnTo>
                        <a:pt x="26" y="220"/>
                      </a:lnTo>
                      <a:lnTo>
                        <a:pt x="25" y="220"/>
                      </a:lnTo>
                      <a:lnTo>
                        <a:pt x="21" y="220"/>
                      </a:lnTo>
                      <a:lnTo>
                        <a:pt x="19" y="218"/>
                      </a:lnTo>
                      <a:lnTo>
                        <a:pt x="17" y="217"/>
                      </a:lnTo>
                      <a:lnTo>
                        <a:pt x="14" y="215"/>
                      </a:lnTo>
                      <a:lnTo>
                        <a:pt x="14" y="214"/>
                      </a:lnTo>
                      <a:lnTo>
                        <a:pt x="13" y="213"/>
                      </a:lnTo>
                      <a:lnTo>
                        <a:pt x="13" y="212"/>
                      </a:lnTo>
                      <a:lnTo>
                        <a:pt x="13" y="211"/>
                      </a:lnTo>
                      <a:lnTo>
                        <a:pt x="13" y="210"/>
                      </a:lnTo>
                      <a:lnTo>
                        <a:pt x="13" y="207"/>
                      </a:lnTo>
                      <a:lnTo>
                        <a:pt x="12" y="203"/>
                      </a:lnTo>
                      <a:lnTo>
                        <a:pt x="10" y="193"/>
                      </a:lnTo>
                      <a:lnTo>
                        <a:pt x="8" y="181"/>
                      </a:lnTo>
                      <a:lnTo>
                        <a:pt x="7" y="166"/>
                      </a:lnTo>
                      <a:lnTo>
                        <a:pt x="5" y="152"/>
                      </a:lnTo>
                      <a:lnTo>
                        <a:pt x="3" y="139"/>
                      </a:lnTo>
                      <a:lnTo>
                        <a:pt x="2" y="128"/>
                      </a:lnTo>
                      <a:lnTo>
                        <a:pt x="1" y="118"/>
                      </a:lnTo>
                      <a:lnTo>
                        <a:pt x="0" y="111"/>
                      </a:lnTo>
                      <a:lnTo>
                        <a:pt x="1" y="110"/>
                      </a:lnTo>
                      <a:lnTo>
                        <a:pt x="1" y="109"/>
                      </a:lnTo>
                      <a:lnTo>
                        <a:pt x="1" y="108"/>
                      </a:lnTo>
                      <a:lnTo>
                        <a:pt x="1" y="106"/>
                      </a:lnTo>
                      <a:lnTo>
                        <a:pt x="1" y="105"/>
                      </a:lnTo>
                      <a:lnTo>
                        <a:pt x="1" y="104"/>
                      </a:lnTo>
                      <a:lnTo>
                        <a:pt x="2" y="103"/>
                      </a:lnTo>
                      <a:lnTo>
                        <a:pt x="3" y="102"/>
                      </a:lnTo>
                      <a:lnTo>
                        <a:pt x="4" y="102"/>
                      </a:lnTo>
                      <a:lnTo>
                        <a:pt x="4" y="101"/>
                      </a:lnTo>
                      <a:lnTo>
                        <a:pt x="6" y="99"/>
                      </a:lnTo>
                      <a:lnTo>
                        <a:pt x="7" y="99"/>
                      </a:lnTo>
                      <a:lnTo>
                        <a:pt x="10" y="97"/>
                      </a:lnTo>
                      <a:lnTo>
                        <a:pt x="10" y="96"/>
                      </a:lnTo>
                      <a:lnTo>
                        <a:pt x="10" y="94"/>
                      </a:lnTo>
                      <a:lnTo>
                        <a:pt x="11" y="91"/>
                      </a:lnTo>
                      <a:lnTo>
                        <a:pt x="11" y="90"/>
                      </a:lnTo>
                      <a:lnTo>
                        <a:pt x="11" y="89"/>
                      </a:lnTo>
                      <a:lnTo>
                        <a:pt x="11" y="88"/>
                      </a:lnTo>
                      <a:lnTo>
                        <a:pt x="12" y="87"/>
                      </a:lnTo>
                      <a:lnTo>
                        <a:pt x="12" y="86"/>
                      </a:lnTo>
                      <a:lnTo>
                        <a:pt x="13" y="84"/>
                      </a:lnTo>
                      <a:lnTo>
                        <a:pt x="13" y="82"/>
                      </a:lnTo>
                      <a:lnTo>
                        <a:pt x="13" y="81"/>
                      </a:lnTo>
                      <a:lnTo>
                        <a:pt x="13" y="80"/>
                      </a:lnTo>
                      <a:lnTo>
                        <a:pt x="13" y="76"/>
                      </a:lnTo>
                      <a:lnTo>
                        <a:pt x="13" y="74"/>
                      </a:lnTo>
                      <a:lnTo>
                        <a:pt x="13" y="73"/>
                      </a:lnTo>
                      <a:lnTo>
                        <a:pt x="13" y="70"/>
                      </a:lnTo>
                      <a:lnTo>
                        <a:pt x="14" y="69"/>
                      </a:lnTo>
                      <a:lnTo>
                        <a:pt x="14" y="68"/>
                      </a:lnTo>
                      <a:lnTo>
                        <a:pt x="13" y="67"/>
                      </a:lnTo>
                      <a:lnTo>
                        <a:pt x="13" y="65"/>
                      </a:lnTo>
                      <a:lnTo>
                        <a:pt x="13" y="64"/>
                      </a:lnTo>
                      <a:lnTo>
                        <a:pt x="13" y="59"/>
                      </a:lnTo>
                      <a:lnTo>
                        <a:pt x="12" y="58"/>
                      </a:lnTo>
                      <a:lnTo>
                        <a:pt x="12" y="56"/>
                      </a:lnTo>
                      <a:lnTo>
                        <a:pt x="12" y="54"/>
                      </a:lnTo>
                      <a:lnTo>
                        <a:pt x="12" y="52"/>
                      </a:lnTo>
                      <a:lnTo>
                        <a:pt x="13" y="51"/>
                      </a:lnTo>
                      <a:lnTo>
                        <a:pt x="13" y="49"/>
                      </a:lnTo>
                      <a:lnTo>
                        <a:pt x="13" y="48"/>
                      </a:lnTo>
                      <a:lnTo>
                        <a:pt x="16" y="46"/>
                      </a:lnTo>
                      <a:lnTo>
                        <a:pt x="16" y="45"/>
                      </a:lnTo>
                      <a:lnTo>
                        <a:pt x="16" y="44"/>
                      </a:lnTo>
                      <a:lnTo>
                        <a:pt x="15" y="44"/>
                      </a:lnTo>
                      <a:lnTo>
                        <a:pt x="15" y="43"/>
                      </a:lnTo>
                      <a:lnTo>
                        <a:pt x="14" y="43"/>
                      </a:lnTo>
                      <a:lnTo>
                        <a:pt x="14" y="41"/>
                      </a:lnTo>
                      <a:lnTo>
                        <a:pt x="15" y="41"/>
                      </a:lnTo>
                      <a:lnTo>
                        <a:pt x="16" y="35"/>
                      </a:lnTo>
                      <a:lnTo>
                        <a:pt x="17" y="35"/>
                      </a:lnTo>
                      <a:lnTo>
                        <a:pt x="17" y="34"/>
                      </a:lnTo>
                      <a:lnTo>
                        <a:pt x="16" y="32"/>
                      </a:lnTo>
                      <a:lnTo>
                        <a:pt x="16" y="30"/>
                      </a:lnTo>
                      <a:lnTo>
                        <a:pt x="16" y="28"/>
                      </a:lnTo>
                      <a:lnTo>
                        <a:pt x="16" y="27"/>
                      </a:lnTo>
                      <a:lnTo>
                        <a:pt x="16" y="26"/>
                      </a:lnTo>
                      <a:lnTo>
                        <a:pt x="17" y="24"/>
                      </a:lnTo>
                      <a:lnTo>
                        <a:pt x="17" y="22"/>
                      </a:lnTo>
                    </a:path>
                  </a:pathLst>
                </a:custGeom>
                <a:solidFill>
                  <a:srgbClr val="E2AC76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0" name="Freeform 169">
                  <a:extLst>
                    <a:ext uri="{FF2B5EF4-FFF2-40B4-BE49-F238E27FC236}">
                      <a16:creationId xmlns:a16="http://schemas.microsoft.com/office/drawing/2014/main" id="{B6311B0F-B8DE-4924-ADCB-96D2786BFE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96213" y="2222500"/>
                  <a:ext cx="349250" cy="473075"/>
                </a:xfrm>
                <a:custGeom>
                  <a:avLst/>
                  <a:gdLst>
                    <a:gd name="T0" fmla="*/ 110 w 220"/>
                    <a:gd name="T1" fmla="*/ 13 h 298"/>
                    <a:gd name="T2" fmla="*/ 109 w 220"/>
                    <a:gd name="T3" fmla="*/ 23 h 298"/>
                    <a:gd name="T4" fmla="*/ 106 w 220"/>
                    <a:gd name="T5" fmla="*/ 37 h 298"/>
                    <a:gd name="T6" fmla="*/ 106 w 220"/>
                    <a:gd name="T7" fmla="*/ 54 h 298"/>
                    <a:gd name="T8" fmla="*/ 104 w 220"/>
                    <a:gd name="T9" fmla="*/ 67 h 298"/>
                    <a:gd name="T10" fmla="*/ 97 w 220"/>
                    <a:gd name="T11" fmla="*/ 79 h 298"/>
                    <a:gd name="T12" fmla="*/ 94 w 220"/>
                    <a:gd name="T13" fmla="*/ 87 h 298"/>
                    <a:gd name="T14" fmla="*/ 101 w 220"/>
                    <a:gd name="T15" fmla="*/ 159 h 298"/>
                    <a:gd name="T16" fmla="*/ 107 w 220"/>
                    <a:gd name="T17" fmla="*/ 192 h 298"/>
                    <a:gd name="T18" fmla="*/ 127 w 220"/>
                    <a:gd name="T19" fmla="*/ 202 h 298"/>
                    <a:gd name="T20" fmla="*/ 139 w 220"/>
                    <a:gd name="T21" fmla="*/ 200 h 298"/>
                    <a:gd name="T22" fmla="*/ 149 w 220"/>
                    <a:gd name="T23" fmla="*/ 207 h 298"/>
                    <a:gd name="T24" fmla="*/ 156 w 220"/>
                    <a:gd name="T25" fmla="*/ 209 h 298"/>
                    <a:gd name="T26" fmla="*/ 162 w 220"/>
                    <a:gd name="T27" fmla="*/ 206 h 298"/>
                    <a:gd name="T28" fmla="*/ 167 w 220"/>
                    <a:gd name="T29" fmla="*/ 203 h 298"/>
                    <a:gd name="T30" fmla="*/ 174 w 220"/>
                    <a:gd name="T31" fmla="*/ 205 h 298"/>
                    <a:gd name="T32" fmla="*/ 180 w 220"/>
                    <a:gd name="T33" fmla="*/ 210 h 298"/>
                    <a:gd name="T34" fmla="*/ 184 w 220"/>
                    <a:gd name="T35" fmla="*/ 212 h 298"/>
                    <a:gd name="T36" fmla="*/ 188 w 220"/>
                    <a:gd name="T37" fmla="*/ 216 h 298"/>
                    <a:gd name="T38" fmla="*/ 196 w 220"/>
                    <a:gd name="T39" fmla="*/ 215 h 298"/>
                    <a:gd name="T40" fmla="*/ 205 w 220"/>
                    <a:gd name="T41" fmla="*/ 216 h 298"/>
                    <a:gd name="T42" fmla="*/ 213 w 220"/>
                    <a:gd name="T43" fmla="*/ 216 h 298"/>
                    <a:gd name="T44" fmla="*/ 217 w 220"/>
                    <a:gd name="T45" fmla="*/ 230 h 298"/>
                    <a:gd name="T46" fmla="*/ 219 w 220"/>
                    <a:gd name="T47" fmla="*/ 254 h 298"/>
                    <a:gd name="T48" fmla="*/ 204 w 220"/>
                    <a:gd name="T49" fmla="*/ 263 h 298"/>
                    <a:gd name="T50" fmla="*/ 176 w 220"/>
                    <a:gd name="T51" fmla="*/ 281 h 298"/>
                    <a:gd name="T52" fmla="*/ 135 w 220"/>
                    <a:gd name="T53" fmla="*/ 294 h 298"/>
                    <a:gd name="T54" fmla="*/ 103 w 220"/>
                    <a:gd name="T55" fmla="*/ 298 h 298"/>
                    <a:gd name="T56" fmla="*/ 90 w 220"/>
                    <a:gd name="T57" fmla="*/ 296 h 298"/>
                    <a:gd name="T58" fmla="*/ 81 w 220"/>
                    <a:gd name="T59" fmla="*/ 291 h 298"/>
                    <a:gd name="T60" fmla="*/ 67 w 220"/>
                    <a:gd name="T61" fmla="*/ 279 h 298"/>
                    <a:gd name="T62" fmla="*/ 42 w 220"/>
                    <a:gd name="T63" fmla="*/ 259 h 298"/>
                    <a:gd name="T64" fmla="*/ 31 w 220"/>
                    <a:gd name="T65" fmla="*/ 246 h 298"/>
                    <a:gd name="T66" fmla="*/ 19 w 220"/>
                    <a:gd name="T67" fmla="*/ 225 h 298"/>
                    <a:gd name="T68" fmla="*/ 19 w 220"/>
                    <a:gd name="T69" fmla="*/ 206 h 298"/>
                    <a:gd name="T70" fmla="*/ 15 w 220"/>
                    <a:gd name="T71" fmla="*/ 196 h 298"/>
                    <a:gd name="T72" fmla="*/ 4 w 220"/>
                    <a:gd name="T73" fmla="*/ 176 h 298"/>
                    <a:gd name="T74" fmla="*/ 0 w 220"/>
                    <a:gd name="T75" fmla="*/ 160 h 298"/>
                    <a:gd name="T76" fmla="*/ 0 w 220"/>
                    <a:gd name="T77" fmla="*/ 139 h 298"/>
                    <a:gd name="T78" fmla="*/ 2 w 220"/>
                    <a:gd name="T79" fmla="*/ 126 h 298"/>
                    <a:gd name="T80" fmla="*/ 2 w 220"/>
                    <a:gd name="T81" fmla="*/ 118 h 298"/>
                    <a:gd name="T82" fmla="*/ 2 w 220"/>
                    <a:gd name="T83" fmla="*/ 109 h 298"/>
                    <a:gd name="T84" fmla="*/ 10 w 220"/>
                    <a:gd name="T85" fmla="*/ 101 h 298"/>
                    <a:gd name="T86" fmla="*/ 16 w 220"/>
                    <a:gd name="T87" fmla="*/ 90 h 298"/>
                    <a:gd name="T88" fmla="*/ 24 w 220"/>
                    <a:gd name="T89" fmla="*/ 75 h 298"/>
                    <a:gd name="T90" fmla="*/ 28 w 220"/>
                    <a:gd name="T91" fmla="*/ 64 h 298"/>
                    <a:gd name="T92" fmla="*/ 25 w 220"/>
                    <a:gd name="T93" fmla="*/ 55 h 298"/>
                    <a:gd name="T94" fmla="*/ 25 w 220"/>
                    <a:gd name="T95" fmla="*/ 45 h 298"/>
                    <a:gd name="T96" fmla="*/ 33 w 220"/>
                    <a:gd name="T97" fmla="*/ 43 h 298"/>
                    <a:gd name="T98" fmla="*/ 37 w 220"/>
                    <a:gd name="T99" fmla="*/ 40 h 298"/>
                    <a:gd name="T100" fmla="*/ 37 w 220"/>
                    <a:gd name="T101" fmla="*/ 37 h 298"/>
                    <a:gd name="T102" fmla="*/ 39 w 220"/>
                    <a:gd name="T103" fmla="*/ 33 h 298"/>
                    <a:gd name="T104" fmla="*/ 43 w 220"/>
                    <a:gd name="T105" fmla="*/ 30 h 298"/>
                    <a:gd name="T106" fmla="*/ 47 w 220"/>
                    <a:gd name="T107" fmla="*/ 32 h 298"/>
                    <a:gd name="T108" fmla="*/ 50 w 220"/>
                    <a:gd name="T109" fmla="*/ 34 h 298"/>
                    <a:gd name="T110" fmla="*/ 55 w 220"/>
                    <a:gd name="T111" fmla="*/ 26 h 298"/>
                    <a:gd name="T112" fmla="*/ 59 w 220"/>
                    <a:gd name="T113" fmla="*/ 21 h 298"/>
                    <a:gd name="T114" fmla="*/ 66 w 220"/>
                    <a:gd name="T115" fmla="*/ 19 h 298"/>
                    <a:gd name="T116" fmla="*/ 74 w 220"/>
                    <a:gd name="T117" fmla="*/ 21 h 298"/>
                    <a:gd name="T118" fmla="*/ 83 w 220"/>
                    <a:gd name="T119" fmla="*/ 23 h 298"/>
                    <a:gd name="T120" fmla="*/ 89 w 220"/>
                    <a:gd name="T121" fmla="*/ 19 h 298"/>
                    <a:gd name="T122" fmla="*/ 94 w 220"/>
                    <a:gd name="T123" fmla="*/ 14 h 298"/>
                    <a:gd name="T124" fmla="*/ 103 w 220"/>
                    <a:gd name="T125" fmla="*/ 13 h 298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220"/>
                    <a:gd name="T190" fmla="*/ 0 h 298"/>
                    <a:gd name="T191" fmla="*/ 220 w 220"/>
                    <a:gd name="T192" fmla="*/ 298 h 298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220" h="298">
                      <a:moveTo>
                        <a:pt x="110" y="2"/>
                      </a:moveTo>
                      <a:lnTo>
                        <a:pt x="110" y="2"/>
                      </a:lnTo>
                      <a:lnTo>
                        <a:pt x="109" y="4"/>
                      </a:lnTo>
                      <a:lnTo>
                        <a:pt x="109" y="5"/>
                      </a:lnTo>
                      <a:lnTo>
                        <a:pt x="109" y="6"/>
                      </a:lnTo>
                      <a:lnTo>
                        <a:pt x="109" y="8"/>
                      </a:lnTo>
                      <a:lnTo>
                        <a:pt x="109" y="10"/>
                      </a:lnTo>
                      <a:lnTo>
                        <a:pt x="110" y="12"/>
                      </a:lnTo>
                      <a:lnTo>
                        <a:pt x="110" y="13"/>
                      </a:lnTo>
                      <a:lnTo>
                        <a:pt x="109" y="13"/>
                      </a:lnTo>
                      <a:lnTo>
                        <a:pt x="108" y="19"/>
                      </a:lnTo>
                      <a:lnTo>
                        <a:pt x="107" y="19"/>
                      </a:lnTo>
                      <a:lnTo>
                        <a:pt x="107" y="21"/>
                      </a:lnTo>
                      <a:lnTo>
                        <a:pt x="108" y="21"/>
                      </a:lnTo>
                      <a:lnTo>
                        <a:pt x="108" y="22"/>
                      </a:lnTo>
                      <a:lnTo>
                        <a:pt x="109" y="22"/>
                      </a:lnTo>
                      <a:lnTo>
                        <a:pt x="109" y="23"/>
                      </a:lnTo>
                      <a:lnTo>
                        <a:pt x="109" y="24"/>
                      </a:lnTo>
                      <a:lnTo>
                        <a:pt x="106" y="26"/>
                      </a:lnTo>
                      <a:lnTo>
                        <a:pt x="106" y="27"/>
                      </a:lnTo>
                      <a:lnTo>
                        <a:pt x="106" y="29"/>
                      </a:lnTo>
                      <a:lnTo>
                        <a:pt x="105" y="30"/>
                      </a:lnTo>
                      <a:lnTo>
                        <a:pt x="105" y="32"/>
                      </a:lnTo>
                      <a:lnTo>
                        <a:pt x="105" y="34"/>
                      </a:lnTo>
                      <a:lnTo>
                        <a:pt x="105" y="36"/>
                      </a:lnTo>
                      <a:lnTo>
                        <a:pt x="106" y="37"/>
                      </a:lnTo>
                      <a:lnTo>
                        <a:pt x="106" y="42"/>
                      </a:lnTo>
                      <a:lnTo>
                        <a:pt x="106" y="43"/>
                      </a:lnTo>
                      <a:lnTo>
                        <a:pt x="106" y="45"/>
                      </a:lnTo>
                      <a:lnTo>
                        <a:pt x="107" y="46"/>
                      </a:lnTo>
                      <a:lnTo>
                        <a:pt x="107" y="47"/>
                      </a:lnTo>
                      <a:lnTo>
                        <a:pt x="106" y="48"/>
                      </a:lnTo>
                      <a:lnTo>
                        <a:pt x="106" y="51"/>
                      </a:lnTo>
                      <a:lnTo>
                        <a:pt x="106" y="52"/>
                      </a:lnTo>
                      <a:lnTo>
                        <a:pt x="106" y="54"/>
                      </a:lnTo>
                      <a:lnTo>
                        <a:pt x="106" y="58"/>
                      </a:lnTo>
                      <a:lnTo>
                        <a:pt x="106" y="59"/>
                      </a:lnTo>
                      <a:lnTo>
                        <a:pt x="106" y="60"/>
                      </a:lnTo>
                      <a:lnTo>
                        <a:pt x="106" y="62"/>
                      </a:lnTo>
                      <a:lnTo>
                        <a:pt x="105" y="64"/>
                      </a:lnTo>
                      <a:lnTo>
                        <a:pt x="105" y="65"/>
                      </a:lnTo>
                      <a:lnTo>
                        <a:pt x="104" y="66"/>
                      </a:lnTo>
                      <a:lnTo>
                        <a:pt x="104" y="67"/>
                      </a:lnTo>
                      <a:lnTo>
                        <a:pt x="104" y="68"/>
                      </a:lnTo>
                      <a:lnTo>
                        <a:pt x="104" y="69"/>
                      </a:lnTo>
                      <a:lnTo>
                        <a:pt x="103" y="72"/>
                      </a:lnTo>
                      <a:lnTo>
                        <a:pt x="103" y="74"/>
                      </a:lnTo>
                      <a:lnTo>
                        <a:pt x="103" y="75"/>
                      </a:lnTo>
                      <a:lnTo>
                        <a:pt x="100" y="77"/>
                      </a:lnTo>
                      <a:lnTo>
                        <a:pt x="99" y="77"/>
                      </a:lnTo>
                      <a:lnTo>
                        <a:pt x="97" y="79"/>
                      </a:lnTo>
                      <a:lnTo>
                        <a:pt x="97" y="80"/>
                      </a:lnTo>
                      <a:lnTo>
                        <a:pt x="96" y="80"/>
                      </a:lnTo>
                      <a:lnTo>
                        <a:pt x="95" y="81"/>
                      </a:lnTo>
                      <a:lnTo>
                        <a:pt x="94" y="82"/>
                      </a:lnTo>
                      <a:lnTo>
                        <a:pt x="94" y="83"/>
                      </a:lnTo>
                      <a:lnTo>
                        <a:pt x="94" y="84"/>
                      </a:lnTo>
                      <a:lnTo>
                        <a:pt x="94" y="86"/>
                      </a:lnTo>
                      <a:lnTo>
                        <a:pt x="94" y="87"/>
                      </a:lnTo>
                      <a:lnTo>
                        <a:pt x="94" y="88"/>
                      </a:lnTo>
                      <a:lnTo>
                        <a:pt x="93" y="89"/>
                      </a:lnTo>
                      <a:lnTo>
                        <a:pt x="94" y="96"/>
                      </a:lnTo>
                      <a:lnTo>
                        <a:pt x="95" y="106"/>
                      </a:lnTo>
                      <a:lnTo>
                        <a:pt x="96" y="117"/>
                      </a:lnTo>
                      <a:lnTo>
                        <a:pt x="98" y="130"/>
                      </a:lnTo>
                      <a:lnTo>
                        <a:pt x="100" y="144"/>
                      </a:lnTo>
                      <a:lnTo>
                        <a:pt x="101" y="159"/>
                      </a:lnTo>
                      <a:lnTo>
                        <a:pt x="103" y="171"/>
                      </a:lnTo>
                      <a:lnTo>
                        <a:pt x="105" y="181"/>
                      </a:lnTo>
                      <a:lnTo>
                        <a:pt x="106" y="185"/>
                      </a:lnTo>
                      <a:lnTo>
                        <a:pt x="106" y="188"/>
                      </a:lnTo>
                      <a:lnTo>
                        <a:pt x="106" y="189"/>
                      </a:lnTo>
                      <a:lnTo>
                        <a:pt x="106" y="190"/>
                      </a:lnTo>
                      <a:lnTo>
                        <a:pt x="106" y="191"/>
                      </a:lnTo>
                      <a:lnTo>
                        <a:pt x="107" y="192"/>
                      </a:lnTo>
                      <a:lnTo>
                        <a:pt x="107" y="193"/>
                      </a:lnTo>
                      <a:lnTo>
                        <a:pt x="110" y="195"/>
                      </a:lnTo>
                      <a:lnTo>
                        <a:pt x="112" y="196"/>
                      </a:lnTo>
                      <a:lnTo>
                        <a:pt x="114" y="198"/>
                      </a:lnTo>
                      <a:lnTo>
                        <a:pt x="118" y="198"/>
                      </a:lnTo>
                      <a:lnTo>
                        <a:pt x="119" y="198"/>
                      </a:lnTo>
                      <a:lnTo>
                        <a:pt x="122" y="199"/>
                      </a:lnTo>
                      <a:lnTo>
                        <a:pt x="124" y="201"/>
                      </a:lnTo>
                      <a:lnTo>
                        <a:pt x="127" y="202"/>
                      </a:lnTo>
                      <a:lnTo>
                        <a:pt x="128" y="202"/>
                      </a:lnTo>
                      <a:lnTo>
                        <a:pt x="129" y="202"/>
                      </a:lnTo>
                      <a:lnTo>
                        <a:pt x="129" y="201"/>
                      </a:lnTo>
                      <a:lnTo>
                        <a:pt x="130" y="200"/>
                      </a:lnTo>
                      <a:lnTo>
                        <a:pt x="131" y="200"/>
                      </a:lnTo>
                      <a:lnTo>
                        <a:pt x="132" y="201"/>
                      </a:lnTo>
                      <a:lnTo>
                        <a:pt x="135" y="201"/>
                      </a:lnTo>
                      <a:lnTo>
                        <a:pt x="137" y="200"/>
                      </a:lnTo>
                      <a:lnTo>
                        <a:pt x="139" y="200"/>
                      </a:lnTo>
                      <a:lnTo>
                        <a:pt x="141" y="200"/>
                      </a:lnTo>
                      <a:lnTo>
                        <a:pt x="142" y="200"/>
                      </a:lnTo>
                      <a:lnTo>
                        <a:pt x="146" y="202"/>
                      </a:lnTo>
                      <a:lnTo>
                        <a:pt x="147" y="203"/>
                      </a:lnTo>
                      <a:lnTo>
                        <a:pt x="147" y="205"/>
                      </a:lnTo>
                      <a:lnTo>
                        <a:pt x="148" y="206"/>
                      </a:lnTo>
                      <a:lnTo>
                        <a:pt x="149" y="206"/>
                      </a:lnTo>
                      <a:lnTo>
                        <a:pt x="149" y="207"/>
                      </a:lnTo>
                      <a:lnTo>
                        <a:pt x="151" y="207"/>
                      </a:lnTo>
                      <a:lnTo>
                        <a:pt x="152" y="207"/>
                      </a:lnTo>
                      <a:lnTo>
                        <a:pt x="152" y="208"/>
                      </a:lnTo>
                      <a:lnTo>
                        <a:pt x="153" y="208"/>
                      </a:lnTo>
                      <a:lnTo>
                        <a:pt x="153" y="209"/>
                      </a:lnTo>
                      <a:lnTo>
                        <a:pt x="154" y="209"/>
                      </a:lnTo>
                      <a:lnTo>
                        <a:pt x="155" y="209"/>
                      </a:lnTo>
                      <a:lnTo>
                        <a:pt x="156" y="209"/>
                      </a:lnTo>
                      <a:lnTo>
                        <a:pt x="157" y="209"/>
                      </a:lnTo>
                      <a:lnTo>
                        <a:pt x="158" y="209"/>
                      </a:lnTo>
                      <a:lnTo>
                        <a:pt x="158" y="208"/>
                      </a:lnTo>
                      <a:lnTo>
                        <a:pt x="158" y="209"/>
                      </a:lnTo>
                      <a:lnTo>
                        <a:pt x="159" y="209"/>
                      </a:lnTo>
                      <a:lnTo>
                        <a:pt x="160" y="208"/>
                      </a:lnTo>
                      <a:lnTo>
                        <a:pt x="161" y="207"/>
                      </a:lnTo>
                      <a:lnTo>
                        <a:pt x="162" y="206"/>
                      </a:lnTo>
                      <a:lnTo>
                        <a:pt x="163" y="205"/>
                      </a:lnTo>
                      <a:lnTo>
                        <a:pt x="164" y="205"/>
                      </a:lnTo>
                      <a:lnTo>
                        <a:pt x="164" y="204"/>
                      </a:lnTo>
                      <a:lnTo>
                        <a:pt x="164" y="203"/>
                      </a:lnTo>
                      <a:lnTo>
                        <a:pt x="165" y="203"/>
                      </a:lnTo>
                      <a:lnTo>
                        <a:pt x="165" y="202"/>
                      </a:lnTo>
                      <a:lnTo>
                        <a:pt x="166" y="202"/>
                      </a:lnTo>
                      <a:lnTo>
                        <a:pt x="167" y="202"/>
                      </a:lnTo>
                      <a:lnTo>
                        <a:pt x="167" y="203"/>
                      </a:lnTo>
                      <a:lnTo>
                        <a:pt x="168" y="203"/>
                      </a:lnTo>
                      <a:lnTo>
                        <a:pt x="168" y="204"/>
                      </a:lnTo>
                      <a:lnTo>
                        <a:pt x="169" y="205"/>
                      </a:lnTo>
                      <a:lnTo>
                        <a:pt x="170" y="205"/>
                      </a:lnTo>
                      <a:lnTo>
                        <a:pt x="171" y="205"/>
                      </a:lnTo>
                      <a:lnTo>
                        <a:pt x="172" y="205"/>
                      </a:lnTo>
                      <a:lnTo>
                        <a:pt x="173" y="205"/>
                      </a:lnTo>
                      <a:lnTo>
                        <a:pt x="174" y="205"/>
                      </a:lnTo>
                      <a:lnTo>
                        <a:pt x="175" y="205"/>
                      </a:lnTo>
                      <a:lnTo>
                        <a:pt x="176" y="205"/>
                      </a:lnTo>
                      <a:lnTo>
                        <a:pt x="177" y="205"/>
                      </a:lnTo>
                      <a:lnTo>
                        <a:pt x="177" y="206"/>
                      </a:lnTo>
                      <a:lnTo>
                        <a:pt x="178" y="206"/>
                      </a:lnTo>
                      <a:lnTo>
                        <a:pt x="178" y="207"/>
                      </a:lnTo>
                      <a:lnTo>
                        <a:pt x="179" y="209"/>
                      </a:lnTo>
                      <a:lnTo>
                        <a:pt x="180" y="210"/>
                      </a:lnTo>
                      <a:lnTo>
                        <a:pt x="180" y="211"/>
                      </a:lnTo>
                      <a:lnTo>
                        <a:pt x="181" y="211"/>
                      </a:lnTo>
                      <a:lnTo>
                        <a:pt x="182" y="211"/>
                      </a:lnTo>
                      <a:lnTo>
                        <a:pt x="182" y="212"/>
                      </a:lnTo>
                      <a:lnTo>
                        <a:pt x="182" y="213"/>
                      </a:lnTo>
                      <a:lnTo>
                        <a:pt x="183" y="213"/>
                      </a:lnTo>
                      <a:lnTo>
                        <a:pt x="184" y="213"/>
                      </a:lnTo>
                      <a:lnTo>
                        <a:pt x="184" y="212"/>
                      </a:lnTo>
                      <a:lnTo>
                        <a:pt x="185" y="212"/>
                      </a:lnTo>
                      <a:lnTo>
                        <a:pt x="186" y="212"/>
                      </a:lnTo>
                      <a:lnTo>
                        <a:pt x="187" y="212"/>
                      </a:lnTo>
                      <a:lnTo>
                        <a:pt x="187" y="213"/>
                      </a:lnTo>
                      <a:lnTo>
                        <a:pt x="187" y="214"/>
                      </a:lnTo>
                      <a:lnTo>
                        <a:pt x="187" y="215"/>
                      </a:lnTo>
                      <a:lnTo>
                        <a:pt x="188" y="215"/>
                      </a:lnTo>
                      <a:lnTo>
                        <a:pt x="188" y="216"/>
                      </a:lnTo>
                      <a:lnTo>
                        <a:pt x="189" y="216"/>
                      </a:lnTo>
                      <a:lnTo>
                        <a:pt x="190" y="215"/>
                      </a:lnTo>
                      <a:lnTo>
                        <a:pt x="191" y="215"/>
                      </a:lnTo>
                      <a:lnTo>
                        <a:pt x="192" y="215"/>
                      </a:lnTo>
                      <a:lnTo>
                        <a:pt x="193" y="215"/>
                      </a:lnTo>
                      <a:lnTo>
                        <a:pt x="194" y="215"/>
                      </a:lnTo>
                      <a:lnTo>
                        <a:pt x="195" y="215"/>
                      </a:lnTo>
                      <a:lnTo>
                        <a:pt x="196" y="215"/>
                      </a:lnTo>
                      <a:lnTo>
                        <a:pt x="196" y="216"/>
                      </a:lnTo>
                      <a:lnTo>
                        <a:pt x="197" y="216"/>
                      </a:lnTo>
                      <a:lnTo>
                        <a:pt x="198" y="216"/>
                      </a:lnTo>
                      <a:lnTo>
                        <a:pt x="199" y="216"/>
                      </a:lnTo>
                      <a:lnTo>
                        <a:pt x="201" y="216"/>
                      </a:lnTo>
                      <a:lnTo>
                        <a:pt x="203" y="216"/>
                      </a:lnTo>
                      <a:lnTo>
                        <a:pt x="204" y="216"/>
                      </a:lnTo>
                      <a:lnTo>
                        <a:pt x="205" y="216"/>
                      </a:lnTo>
                      <a:lnTo>
                        <a:pt x="206" y="216"/>
                      </a:lnTo>
                      <a:lnTo>
                        <a:pt x="207" y="216"/>
                      </a:lnTo>
                      <a:lnTo>
                        <a:pt x="208" y="216"/>
                      </a:lnTo>
                      <a:lnTo>
                        <a:pt x="209" y="216"/>
                      </a:lnTo>
                      <a:lnTo>
                        <a:pt x="210" y="216"/>
                      </a:lnTo>
                      <a:lnTo>
                        <a:pt x="211" y="216"/>
                      </a:lnTo>
                      <a:lnTo>
                        <a:pt x="212" y="216"/>
                      </a:lnTo>
                      <a:lnTo>
                        <a:pt x="213" y="216"/>
                      </a:lnTo>
                      <a:lnTo>
                        <a:pt x="214" y="217"/>
                      </a:lnTo>
                      <a:lnTo>
                        <a:pt x="215" y="217"/>
                      </a:lnTo>
                      <a:lnTo>
                        <a:pt x="216" y="218"/>
                      </a:lnTo>
                      <a:lnTo>
                        <a:pt x="216" y="220"/>
                      </a:lnTo>
                      <a:lnTo>
                        <a:pt x="216" y="223"/>
                      </a:lnTo>
                      <a:lnTo>
                        <a:pt x="217" y="225"/>
                      </a:lnTo>
                      <a:lnTo>
                        <a:pt x="217" y="227"/>
                      </a:lnTo>
                      <a:lnTo>
                        <a:pt x="217" y="230"/>
                      </a:lnTo>
                      <a:lnTo>
                        <a:pt x="217" y="233"/>
                      </a:lnTo>
                      <a:lnTo>
                        <a:pt x="218" y="237"/>
                      </a:lnTo>
                      <a:lnTo>
                        <a:pt x="218" y="240"/>
                      </a:lnTo>
                      <a:lnTo>
                        <a:pt x="219" y="243"/>
                      </a:lnTo>
                      <a:lnTo>
                        <a:pt x="219" y="246"/>
                      </a:lnTo>
                      <a:lnTo>
                        <a:pt x="220" y="250"/>
                      </a:lnTo>
                      <a:lnTo>
                        <a:pt x="220" y="252"/>
                      </a:lnTo>
                      <a:lnTo>
                        <a:pt x="220" y="253"/>
                      </a:lnTo>
                      <a:lnTo>
                        <a:pt x="219" y="254"/>
                      </a:lnTo>
                      <a:lnTo>
                        <a:pt x="218" y="254"/>
                      </a:lnTo>
                      <a:lnTo>
                        <a:pt x="217" y="254"/>
                      </a:lnTo>
                      <a:lnTo>
                        <a:pt x="216" y="255"/>
                      </a:lnTo>
                      <a:lnTo>
                        <a:pt x="213" y="256"/>
                      </a:lnTo>
                      <a:lnTo>
                        <a:pt x="211" y="258"/>
                      </a:lnTo>
                      <a:lnTo>
                        <a:pt x="210" y="258"/>
                      </a:lnTo>
                      <a:lnTo>
                        <a:pt x="207" y="259"/>
                      </a:lnTo>
                      <a:lnTo>
                        <a:pt x="205" y="261"/>
                      </a:lnTo>
                      <a:lnTo>
                        <a:pt x="204" y="263"/>
                      </a:lnTo>
                      <a:lnTo>
                        <a:pt x="203" y="264"/>
                      </a:lnTo>
                      <a:lnTo>
                        <a:pt x="202" y="264"/>
                      </a:lnTo>
                      <a:lnTo>
                        <a:pt x="199" y="267"/>
                      </a:lnTo>
                      <a:lnTo>
                        <a:pt x="198" y="269"/>
                      </a:lnTo>
                      <a:lnTo>
                        <a:pt x="194" y="273"/>
                      </a:lnTo>
                      <a:lnTo>
                        <a:pt x="191" y="275"/>
                      </a:lnTo>
                      <a:lnTo>
                        <a:pt x="185" y="277"/>
                      </a:lnTo>
                      <a:lnTo>
                        <a:pt x="181" y="280"/>
                      </a:lnTo>
                      <a:lnTo>
                        <a:pt x="176" y="281"/>
                      </a:lnTo>
                      <a:lnTo>
                        <a:pt x="174" y="282"/>
                      </a:lnTo>
                      <a:lnTo>
                        <a:pt x="170" y="284"/>
                      </a:lnTo>
                      <a:lnTo>
                        <a:pt x="165" y="286"/>
                      </a:lnTo>
                      <a:lnTo>
                        <a:pt x="159" y="287"/>
                      </a:lnTo>
                      <a:lnTo>
                        <a:pt x="156" y="289"/>
                      </a:lnTo>
                      <a:lnTo>
                        <a:pt x="151" y="290"/>
                      </a:lnTo>
                      <a:lnTo>
                        <a:pt x="146" y="292"/>
                      </a:lnTo>
                      <a:lnTo>
                        <a:pt x="142" y="293"/>
                      </a:lnTo>
                      <a:lnTo>
                        <a:pt x="135" y="294"/>
                      </a:lnTo>
                      <a:lnTo>
                        <a:pt x="130" y="295"/>
                      </a:lnTo>
                      <a:lnTo>
                        <a:pt x="125" y="296"/>
                      </a:lnTo>
                      <a:lnTo>
                        <a:pt x="121" y="296"/>
                      </a:lnTo>
                      <a:lnTo>
                        <a:pt x="117" y="297"/>
                      </a:lnTo>
                      <a:lnTo>
                        <a:pt x="113" y="297"/>
                      </a:lnTo>
                      <a:lnTo>
                        <a:pt x="111" y="298"/>
                      </a:lnTo>
                      <a:lnTo>
                        <a:pt x="108" y="298"/>
                      </a:lnTo>
                      <a:lnTo>
                        <a:pt x="106" y="298"/>
                      </a:lnTo>
                      <a:lnTo>
                        <a:pt x="103" y="298"/>
                      </a:lnTo>
                      <a:lnTo>
                        <a:pt x="102" y="298"/>
                      </a:lnTo>
                      <a:lnTo>
                        <a:pt x="100" y="298"/>
                      </a:lnTo>
                      <a:lnTo>
                        <a:pt x="99" y="298"/>
                      </a:lnTo>
                      <a:lnTo>
                        <a:pt x="97" y="298"/>
                      </a:lnTo>
                      <a:lnTo>
                        <a:pt x="96" y="298"/>
                      </a:lnTo>
                      <a:lnTo>
                        <a:pt x="95" y="297"/>
                      </a:lnTo>
                      <a:lnTo>
                        <a:pt x="93" y="297"/>
                      </a:lnTo>
                      <a:lnTo>
                        <a:pt x="92" y="297"/>
                      </a:lnTo>
                      <a:lnTo>
                        <a:pt x="90" y="296"/>
                      </a:lnTo>
                      <a:lnTo>
                        <a:pt x="89" y="296"/>
                      </a:lnTo>
                      <a:lnTo>
                        <a:pt x="88" y="295"/>
                      </a:lnTo>
                      <a:lnTo>
                        <a:pt x="87" y="295"/>
                      </a:lnTo>
                      <a:lnTo>
                        <a:pt x="86" y="294"/>
                      </a:lnTo>
                      <a:lnTo>
                        <a:pt x="85" y="294"/>
                      </a:lnTo>
                      <a:lnTo>
                        <a:pt x="83" y="293"/>
                      </a:lnTo>
                      <a:lnTo>
                        <a:pt x="81" y="291"/>
                      </a:lnTo>
                      <a:lnTo>
                        <a:pt x="79" y="290"/>
                      </a:lnTo>
                      <a:lnTo>
                        <a:pt x="77" y="288"/>
                      </a:lnTo>
                      <a:lnTo>
                        <a:pt x="76" y="287"/>
                      </a:lnTo>
                      <a:lnTo>
                        <a:pt x="74" y="286"/>
                      </a:lnTo>
                      <a:lnTo>
                        <a:pt x="72" y="284"/>
                      </a:lnTo>
                      <a:lnTo>
                        <a:pt x="71" y="283"/>
                      </a:lnTo>
                      <a:lnTo>
                        <a:pt x="70" y="281"/>
                      </a:lnTo>
                      <a:lnTo>
                        <a:pt x="68" y="281"/>
                      </a:lnTo>
                      <a:lnTo>
                        <a:pt x="67" y="279"/>
                      </a:lnTo>
                      <a:lnTo>
                        <a:pt x="66" y="278"/>
                      </a:lnTo>
                      <a:lnTo>
                        <a:pt x="65" y="277"/>
                      </a:lnTo>
                      <a:lnTo>
                        <a:pt x="63" y="275"/>
                      </a:lnTo>
                      <a:lnTo>
                        <a:pt x="59" y="272"/>
                      </a:lnTo>
                      <a:lnTo>
                        <a:pt x="55" y="269"/>
                      </a:lnTo>
                      <a:lnTo>
                        <a:pt x="51" y="266"/>
                      </a:lnTo>
                      <a:lnTo>
                        <a:pt x="47" y="263"/>
                      </a:lnTo>
                      <a:lnTo>
                        <a:pt x="44" y="261"/>
                      </a:lnTo>
                      <a:lnTo>
                        <a:pt x="42" y="259"/>
                      </a:lnTo>
                      <a:lnTo>
                        <a:pt x="40" y="258"/>
                      </a:lnTo>
                      <a:lnTo>
                        <a:pt x="38" y="256"/>
                      </a:lnTo>
                      <a:lnTo>
                        <a:pt x="37" y="254"/>
                      </a:lnTo>
                      <a:lnTo>
                        <a:pt x="36" y="253"/>
                      </a:lnTo>
                      <a:lnTo>
                        <a:pt x="35" y="252"/>
                      </a:lnTo>
                      <a:lnTo>
                        <a:pt x="34" y="251"/>
                      </a:lnTo>
                      <a:lnTo>
                        <a:pt x="33" y="249"/>
                      </a:lnTo>
                      <a:lnTo>
                        <a:pt x="31" y="247"/>
                      </a:lnTo>
                      <a:lnTo>
                        <a:pt x="31" y="246"/>
                      </a:lnTo>
                      <a:lnTo>
                        <a:pt x="29" y="243"/>
                      </a:lnTo>
                      <a:lnTo>
                        <a:pt x="27" y="240"/>
                      </a:lnTo>
                      <a:lnTo>
                        <a:pt x="25" y="236"/>
                      </a:lnTo>
                      <a:lnTo>
                        <a:pt x="24" y="234"/>
                      </a:lnTo>
                      <a:lnTo>
                        <a:pt x="23" y="232"/>
                      </a:lnTo>
                      <a:lnTo>
                        <a:pt x="22" y="230"/>
                      </a:lnTo>
                      <a:lnTo>
                        <a:pt x="20" y="229"/>
                      </a:lnTo>
                      <a:lnTo>
                        <a:pt x="20" y="227"/>
                      </a:lnTo>
                      <a:lnTo>
                        <a:pt x="19" y="225"/>
                      </a:lnTo>
                      <a:lnTo>
                        <a:pt x="19" y="223"/>
                      </a:lnTo>
                      <a:lnTo>
                        <a:pt x="19" y="221"/>
                      </a:lnTo>
                      <a:lnTo>
                        <a:pt x="19" y="218"/>
                      </a:lnTo>
                      <a:lnTo>
                        <a:pt x="19" y="216"/>
                      </a:lnTo>
                      <a:lnTo>
                        <a:pt x="19" y="213"/>
                      </a:lnTo>
                      <a:lnTo>
                        <a:pt x="19" y="211"/>
                      </a:lnTo>
                      <a:lnTo>
                        <a:pt x="19" y="208"/>
                      </a:lnTo>
                      <a:lnTo>
                        <a:pt x="19" y="206"/>
                      </a:lnTo>
                      <a:lnTo>
                        <a:pt x="19" y="205"/>
                      </a:lnTo>
                      <a:lnTo>
                        <a:pt x="19" y="204"/>
                      </a:lnTo>
                      <a:lnTo>
                        <a:pt x="19" y="203"/>
                      </a:lnTo>
                      <a:lnTo>
                        <a:pt x="18" y="201"/>
                      </a:lnTo>
                      <a:lnTo>
                        <a:pt x="18" y="200"/>
                      </a:lnTo>
                      <a:lnTo>
                        <a:pt x="17" y="200"/>
                      </a:lnTo>
                      <a:lnTo>
                        <a:pt x="17" y="199"/>
                      </a:lnTo>
                      <a:lnTo>
                        <a:pt x="15" y="196"/>
                      </a:lnTo>
                      <a:lnTo>
                        <a:pt x="14" y="194"/>
                      </a:lnTo>
                      <a:lnTo>
                        <a:pt x="13" y="191"/>
                      </a:lnTo>
                      <a:lnTo>
                        <a:pt x="11" y="188"/>
                      </a:lnTo>
                      <a:lnTo>
                        <a:pt x="9" y="185"/>
                      </a:lnTo>
                      <a:lnTo>
                        <a:pt x="8" y="183"/>
                      </a:lnTo>
                      <a:lnTo>
                        <a:pt x="7" y="182"/>
                      </a:lnTo>
                      <a:lnTo>
                        <a:pt x="7" y="180"/>
                      </a:lnTo>
                      <a:lnTo>
                        <a:pt x="5" y="177"/>
                      </a:lnTo>
                      <a:lnTo>
                        <a:pt x="4" y="176"/>
                      </a:lnTo>
                      <a:lnTo>
                        <a:pt x="4" y="173"/>
                      </a:lnTo>
                      <a:lnTo>
                        <a:pt x="3" y="171"/>
                      </a:lnTo>
                      <a:lnTo>
                        <a:pt x="2" y="170"/>
                      </a:lnTo>
                      <a:lnTo>
                        <a:pt x="2" y="167"/>
                      </a:lnTo>
                      <a:lnTo>
                        <a:pt x="2" y="165"/>
                      </a:lnTo>
                      <a:lnTo>
                        <a:pt x="1" y="165"/>
                      </a:lnTo>
                      <a:lnTo>
                        <a:pt x="1" y="163"/>
                      </a:lnTo>
                      <a:lnTo>
                        <a:pt x="1" y="162"/>
                      </a:lnTo>
                      <a:lnTo>
                        <a:pt x="0" y="160"/>
                      </a:lnTo>
                      <a:lnTo>
                        <a:pt x="0" y="158"/>
                      </a:lnTo>
                      <a:lnTo>
                        <a:pt x="0" y="155"/>
                      </a:lnTo>
                      <a:lnTo>
                        <a:pt x="0" y="153"/>
                      </a:lnTo>
                      <a:lnTo>
                        <a:pt x="0" y="151"/>
                      </a:lnTo>
                      <a:lnTo>
                        <a:pt x="0" y="148"/>
                      </a:lnTo>
                      <a:lnTo>
                        <a:pt x="0" y="146"/>
                      </a:lnTo>
                      <a:lnTo>
                        <a:pt x="0" y="143"/>
                      </a:lnTo>
                      <a:lnTo>
                        <a:pt x="0" y="141"/>
                      </a:lnTo>
                      <a:lnTo>
                        <a:pt x="0" y="139"/>
                      </a:lnTo>
                      <a:lnTo>
                        <a:pt x="0" y="137"/>
                      </a:lnTo>
                      <a:lnTo>
                        <a:pt x="0" y="135"/>
                      </a:lnTo>
                      <a:lnTo>
                        <a:pt x="0" y="134"/>
                      </a:lnTo>
                      <a:lnTo>
                        <a:pt x="0" y="133"/>
                      </a:lnTo>
                      <a:lnTo>
                        <a:pt x="1" y="132"/>
                      </a:lnTo>
                      <a:lnTo>
                        <a:pt x="1" y="130"/>
                      </a:lnTo>
                      <a:lnTo>
                        <a:pt x="2" y="128"/>
                      </a:lnTo>
                      <a:lnTo>
                        <a:pt x="2" y="126"/>
                      </a:lnTo>
                      <a:lnTo>
                        <a:pt x="2" y="125"/>
                      </a:lnTo>
                      <a:lnTo>
                        <a:pt x="2" y="124"/>
                      </a:lnTo>
                      <a:lnTo>
                        <a:pt x="2" y="123"/>
                      </a:lnTo>
                      <a:lnTo>
                        <a:pt x="2" y="122"/>
                      </a:lnTo>
                      <a:lnTo>
                        <a:pt x="2" y="121"/>
                      </a:lnTo>
                      <a:lnTo>
                        <a:pt x="2" y="120"/>
                      </a:lnTo>
                      <a:lnTo>
                        <a:pt x="2" y="119"/>
                      </a:lnTo>
                      <a:lnTo>
                        <a:pt x="2" y="118"/>
                      </a:lnTo>
                      <a:lnTo>
                        <a:pt x="2" y="116"/>
                      </a:lnTo>
                      <a:lnTo>
                        <a:pt x="2" y="115"/>
                      </a:lnTo>
                      <a:lnTo>
                        <a:pt x="2" y="114"/>
                      </a:lnTo>
                      <a:lnTo>
                        <a:pt x="2" y="113"/>
                      </a:lnTo>
                      <a:lnTo>
                        <a:pt x="2" y="112"/>
                      </a:lnTo>
                      <a:lnTo>
                        <a:pt x="2" y="111"/>
                      </a:lnTo>
                      <a:lnTo>
                        <a:pt x="2" y="110"/>
                      </a:lnTo>
                      <a:lnTo>
                        <a:pt x="2" y="109"/>
                      </a:lnTo>
                      <a:lnTo>
                        <a:pt x="3" y="108"/>
                      </a:lnTo>
                      <a:lnTo>
                        <a:pt x="3" y="107"/>
                      </a:lnTo>
                      <a:lnTo>
                        <a:pt x="4" y="107"/>
                      </a:lnTo>
                      <a:lnTo>
                        <a:pt x="5" y="106"/>
                      </a:lnTo>
                      <a:lnTo>
                        <a:pt x="6" y="105"/>
                      </a:lnTo>
                      <a:lnTo>
                        <a:pt x="7" y="104"/>
                      </a:lnTo>
                      <a:lnTo>
                        <a:pt x="7" y="103"/>
                      </a:lnTo>
                      <a:lnTo>
                        <a:pt x="8" y="102"/>
                      </a:lnTo>
                      <a:lnTo>
                        <a:pt x="10" y="101"/>
                      </a:lnTo>
                      <a:lnTo>
                        <a:pt x="11" y="101"/>
                      </a:lnTo>
                      <a:lnTo>
                        <a:pt x="12" y="100"/>
                      </a:lnTo>
                      <a:lnTo>
                        <a:pt x="13" y="98"/>
                      </a:lnTo>
                      <a:lnTo>
                        <a:pt x="13" y="96"/>
                      </a:lnTo>
                      <a:lnTo>
                        <a:pt x="13" y="95"/>
                      </a:lnTo>
                      <a:lnTo>
                        <a:pt x="14" y="94"/>
                      </a:lnTo>
                      <a:lnTo>
                        <a:pt x="14" y="93"/>
                      </a:lnTo>
                      <a:lnTo>
                        <a:pt x="15" y="91"/>
                      </a:lnTo>
                      <a:lnTo>
                        <a:pt x="16" y="90"/>
                      </a:lnTo>
                      <a:lnTo>
                        <a:pt x="16" y="89"/>
                      </a:lnTo>
                      <a:lnTo>
                        <a:pt x="17" y="89"/>
                      </a:lnTo>
                      <a:lnTo>
                        <a:pt x="18" y="88"/>
                      </a:lnTo>
                      <a:lnTo>
                        <a:pt x="19" y="86"/>
                      </a:lnTo>
                      <a:lnTo>
                        <a:pt x="19" y="83"/>
                      </a:lnTo>
                      <a:lnTo>
                        <a:pt x="20" y="82"/>
                      </a:lnTo>
                      <a:lnTo>
                        <a:pt x="22" y="80"/>
                      </a:lnTo>
                      <a:lnTo>
                        <a:pt x="24" y="77"/>
                      </a:lnTo>
                      <a:lnTo>
                        <a:pt x="24" y="75"/>
                      </a:lnTo>
                      <a:lnTo>
                        <a:pt x="25" y="73"/>
                      </a:lnTo>
                      <a:lnTo>
                        <a:pt x="25" y="72"/>
                      </a:lnTo>
                      <a:lnTo>
                        <a:pt x="27" y="71"/>
                      </a:lnTo>
                      <a:lnTo>
                        <a:pt x="28" y="69"/>
                      </a:lnTo>
                      <a:lnTo>
                        <a:pt x="28" y="68"/>
                      </a:lnTo>
                      <a:lnTo>
                        <a:pt x="29" y="66"/>
                      </a:lnTo>
                      <a:lnTo>
                        <a:pt x="29" y="65"/>
                      </a:lnTo>
                      <a:lnTo>
                        <a:pt x="28" y="64"/>
                      </a:lnTo>
                      <a:lnTo>
                        <a:pt x="28" y="63"/>
                      </a:lnTo>
                      <a:lnTo>
                        <a:pt x="28" y="62"/>
                      </a:lnTo>
                      <a:lnTo>
                        <a:pt x="27" y="61"/>
                      </a:lnTo>
                      <a:lnTo>
                        <a:pt x="27" y="60"/>
                      </a:lnTo>
                      <a:lnTo>
                        <a:pt x="26" y="59"/>
                      </a:lnTo>
                      <a:lnTo>
                        <a:pt x="25" y="58"/>
                      </a:lnTo>
                      <a:lnTo>
                        <a:pt x="25" y="57"/>
                      </a:lnTo>
                      <a:lnTo>
                        <a:pt x="25" y="56"/>
                      </a:lnTo>
                      <a:lnTo>
                        <a:pt x="25" y="55"/>
                      </a:lnTo>
                      <a:lnTo>
                        <a:pt x="25" y="54"/>
                      </a:lnTo>
                      <a:lnTo>
                        <a:pt x="25" y="53"/>
                      </a:lnTo>
                      <a:lnTo>
                        <a:pt x="25" y="51"/>
                      </a:lnTo>
                      <a:lnTo>
                        <a:pt x="24" y="50"/>
                      </a:lnTo>
                      <a:lnTo>
                        <a:pt x="24" y="49"/>
                      </a:lnTo>
                      <a:lnTo>
                        <a:pt x="24" y="48"/>
                      </a:lnTo>
                      <a:lnTo>
                        <a:pt x="24" y="47"/>
                      </a:lnTo>
                      <a:lnTo>
                        <a:pt x="24" y="46"/>
                      </a:lnTo>
                      <a:lnTo>
                        <a:pt x="25" y="45"/>
                      </a:lnTo>
                      <a:lnTo>
                        <a:pt x="26" y="45"/>
                      </a:lnTo>
                      <a:lnTo>
                        <a:pt x="28" y="44"/>
                      </a:lnTo>
                      <a:lnTo>
                        <a:pt x="30" y="43"/>
                      </a:lnTo>
                      <a:lnTo>
                        <a:pt x="31" y="43"/>
                      </a:lnTo>
                      <a:lnTo>
                        <a:pt x="31" y="42"/>
                      </a:lnTo>
                      <a:lnTo>
                        <a:pt x="32" y="42"/>
                      </a:lnTo>
                      <a:lnTo>
                        <a:pt x="33" y="42"/>
                      </a:lnTo>
                      <a:lnTo>
                        <a:pt x="33" y="43"/>
                      </a:lnTo>
                      <a:lnTo>
                        <a:pt x="34" y="43"/>
                      </a:lnTo>
                      <a:lnTo>
                        <a:pt x="34" y="42"/>
                      </a:lnTo>
                      <a:lnTo>
                        <a:pt x="35" y="42"/>
                      </a:lnTo>
                      <a:lnTo>
                        <a:pt x="36" y="42"/>
                      </a:lnTo>
                      <a:lnTo>
                        <a:pt x="37" y="42"/>
                      </a:lnTo>
                      <a:lnTo>
                        <a:pt x="37" y="41"/>
                      </a:lnTo>
                      <a:lnTo>
                        <a:pt x="37" y="40"/>
                      </a:lnTo>
                      <a:lnTo>
                        <a:pt x="38" y="40"/>
                      </a:lnTo>
                      <a:lnTo>
                        <a:pt x="39" y="40"/>
                      </a:lnTo>
                      <a:lnTo>
                        <a:pt x="39" y="39"/>
                      </a:lnTo>
                      <a:lnTo>
                        <a:pt x="38" y="39"/>
                      </a:lnTo>
                      <a:lnTo>
                        <a:pt x="37" y="39"/>
                      </a:lnTo>
                      <a:lnTo>
                        <a:pt x="37" y="38"/>
                      </a:lnTo>
                      <a:lnTo>
                        <a:pt x="37" y="37"/>
                      </a:lnTo>
                      <a:lnTo>
                        <a:pt x="38" y="37"/>
                      </a:lnTo>
                      <a:lnTo>
                        <a:pt x="39" y="37"/>
                      </a:lnTo>
                      <a:lnTo>
                        <a:pt x="38" y="36"/>
                      </a:lnTo>
                      <a:lnTo>
                        <a:pt x="37" y="36"/>
                      </a:lnTo>
                      <a:lnTo>
                        <a:pt x="37" y="34"/>
                      </a:lnTo>
                      <a:lnTo>
                        <a:pt x="38" y="34"/>
                      </a:lnTo>
                      <a:lnTo>
                        <a:pt x="39" y="34"/>
                      </a:lnTo>
                      <a:lnTo>
                        <a:pt x="39" y="33"/>
                      </a:lnTo>
                      <a:lnTo>
                        <a:pt x="39" y="32"/>
                      </a:lnTo>
                      <a:lnTo>
                        <a:pt x="39" y="31"/>
                      </a:lnTo>
                      <a:lnTo>
                        <a:pt x="40" y="31"/>
                      </a:lnTo>
                      <a:lnTo>
                        <a:pt x="41" y="31"/>
                      </a:lnTo>
                      <a:lnTo>
                        <a:pt x="42" y="31"/>
                      </a:lnTo>
                      <a:lnTo>
                        <a:pt x="43" y="30"/>
                      </a:lnTo>
                      <a:lnTo>
                        <a:pt x="43" y="31"/>
                      </a:lnTo>
                      <a:lnTo>
                        <a:pt x="44" y="31"/>
                      </a:lnTo>
                      <a:lnTo>
                        <a:pt x="45" y="31"/>
                      </a:lnTo>
                      <a:lnTo>
                        <a:pt x="46" y="31"/>
                      </a:lnTo>
                      <a:lnTo>
                        <a:pt x="47" y="31"/>
                      </a:lnTo>
                      <a:lnTo>
                        <a:pt x="47" y="32"/>
                      </a:lnTo>
                      <a:lnTo>
                        <a:pt x="47" y="31"/>
                      </a:lnTo>
                      <a:lnTo>
                        <a:pt x="48" y="31"/>
                      </a:lnTo>
                      <a:lnTo>
                        <a:pt x="49" y="31"/>
                      </a:lnTo>
                      <a:lnTo>
                        <a:pt x="50" y="31"/>
                      </a:lnTo>
                      <a:lnTo>
                        <a:pt x="50" y="32"/>
                      </a:lnTo>
                      <a:lnTo>
                        <a:pt x="50" y="33"/>
                      </a:lnTo>
                      <a:lnTo>
                        <a:pt x="50" y="34"/>
                      </a:lnTo>
                      <a:lnTo>
                        <a:pt x="51" y="34"/>
                      </a:lnTo>
                      <a:lnTo>
                        <a:pt x="51" y="33"/>
                      </a:lnTo>
                      <a:lnTo>
                        <a:pt x="52" y="34"/>
                      </a:lnTo>
                      <a:lnTo>
                        <a:pt x="53" y="33"/>
                      </a:lnTo>
                      <a:lnTo>
                        <a:pt x="53" y="30"/>
                      </a:lnTo>
                      <a:lnTo>
                        <a:pt x="53" y="28"/>
                      </a:lnTo>
                      <a:lnTo>
                        <a:pt x="54" y="27"/>
                      </a:lnTo>
                      <a:lnTo>
                        <a:pt x="54" y="26"/>
                      </a:lnTo>
                      <a:lnTo>
                        <a:pt x="55" y="26"/>
                      </a:lnTo>
                      <a:lnTo>
                        <a:pt x="56" y="26"/>
                      </a:lnTo>
                      <a:lnTo>
                        <a:pt x="57" y="26"/>
                      </a:lnTo>
                      <a:lnTo>
                        <a:pt x="58" y="26"/>
                      </a:lnTo>
                      <a:lnTo>
                        <a:pt x="58" y="25"/>
                      </a:lnTo>
                      <a:lnTo>
                        <a:pt x="57" y="24"/>
                      </a:lnTo>
                      <a:lnTo>
                        <a:pt x="58" y="24"/>
                      </a:lnTo>
                      <a:lnTo>
                        <a:pt x="58" y="23"/>
                      </a:lnTo>
                      <a:lnTo>
                        <a:pt x="59" y="23"/>
                      </a:lnTo>
                      <a:lnTo>
                        <a:pt x="59" y="21"/>
                      </a:lnTo>
                      <a:lnTo>
                        <a:pt x="59" y="20"/>
                      </a:lnTo>
                      <a:lnTo>
                        <a:pt x="59" y="19"/>
                      </a:lnTo>
                      <a:lnTo>
                        <a:pt x="60" y="19"/>
                      </a:lnTo>
                      <a:lnTo>
                        <a:pt x="61" y="19"/>
                      </a:lnTo>
                      <a:lnTo>
                        <a:pt x="63" y="18"/>
                      </a:lnTo>
                      <a:lnTo>
                        <a:pt x="64" y="18"/>
                      </a:lnTo>
                      <a:lnTo>
                        <a:pt x="65" y="19"/>
                      </a:lnTo>
                      <a:lnTo>
                        <a:pt x="66" y="19"/>
                      </a:lnTo>
                      <a:lnTo>
                        <a:pt x="68" y="19"/>
                      </a:lnTo>
                      <a:lnTo>
                        <a:pt x="69" y="19"/>
                      </a:lnTo>
                      <a:lnTo>
                        <a:pt x="70" y="19"/>
                      </a:lnTo>
                      <a:lnTo>
                        <a:pt x="71" y="19"/>
                      </a:lnTo>
                      <a:lnTo>
                        <a:pt x="71" y="20"/>
                      </a:lnTo>
                      <a:lnTo>
                        <a:pt x="72" y="20"/>
                      </a:lnTo>
                      <a:lnTo>
                        <a:pt x="74" y="21"/>
                      </a:lnTo>
                      <a:lnTo>
                        <a:pt x="75" y="22"/>
                      </a:lnTo>
                      <a:lnTo>
                        <a:pt x="76" y="23"/>
                      </a:lnTo>
                      <a:lnTo>
                        <a:pt x="77" y="23"/>
                      </a:lnTo>
                      <a:lnTo>
                        <a:pt x="78" y="23"/>
                      </a:lnTo>
                      <a:lnTo>
                        <a:pt x="79" y="23"/>
                      </a:lnTo>
                      <a:lnTo>
                        <a:pt x="80" y="23"/>
                      </a:lnTo>
                      <a:lnTo>
                        <a:pt x="81" y="23"/>
                      </a:lnTo>
                      <a:lnTo>
                        <a:pt x="82" y="23"/>
                      </a:lnTo>
                      <a:lnTo>
                        <a:pt x="83" y="23"/>
                      </a:lnTo>
                      <a:lnTo>
                        <a:pt x="83" y="24"/>
                      </a:lnTo>
                      <a:lnTo>
                        <a:pt x="84" y="24"/>
                      </a:lnTo>
                      <a:lnTo>
                        <a:pt x="85" y="24"/>
                      </a:lnTo>
                      <a:lnTo>
                        <a:pt x="86" y="23"/>
                      </a:lnTo>
                      <a:lnTo>
                        <a:pt x="87" y="23"/>
                      </a:lnTo>
                      <a:lnTo>
                        <a:pt x="88" y="23"/>
                      </a:lnTo>
                      <a:lnTo>
                        <a:pt x="88" y="22"/>
                      </a:lnTo>
                      <a:lnTo>
                        <a:pt x="89" y="21"/>
                      </a:lnTo>
                      <a:lnTo>
                        <a:pt x="89" y="19"/>
                      </a:lnTo>
                      <a:lnTo>
                        <a:pt x="89" y="18"/>
                      </a:lnTo>
                      <a:lnTo>
                        <a:pt x="89" y="17"/>
                      </a:lnTo>
                      <a:lnTo>
                        <a:pt x="90" y="17"/>
                      </a:lnTo>
                      <a:lnTo>
                        <a:pt x="91" y="16"/>
                      </a:lnTo>
                      <a:lnTo>
                        <a:pt x="92" y="15"/>
                      </a:lnTo>
                      <a:lnTo>
                        <a:pt x="93" y="15"/>
                      </a:lnTo>
                      <a:lnTo>
                        <a:pt x="93" y="14"/>
                      </a:lnTo>
                      <a:lnTo>
                        <a:pt x="94" y="14"/>
                      </a:lnTo>
                      <a:lnTo>
                        <a:pt x="95" y="14"/>
                      </a:lnTo>
                      <a:lnTo>
                        <a:pt x="96" y="14"/>
                      </a:lnTo>
                      <a:lnTo>
                        <a:pt x="97" y="13"/>
                      </a:lnTo>
                      <a:lnTo>
                        <a:pt x="98" y="13"/>
                      </a:lnTo>
                      <a:lnTo>
                        <a:pt x="99" y="13"/>
                      </a:lnTo>
                      <a:lnTo>
                        <a:pt x="100" y="13"/>
                      </a:lnTo>
                      <a:lnTo>
                        <a:pt x="101" y="13"/>
                      </a:lnTo>
                      <a:lnTo>
                        <a:pt x="102" y="13"/>
                      </a:lnTo>
                      <a:lnTo>
                        <a:pt x="103" y="13"/>
                      </a:lnTo>
                      <a:lnTo>
                        <a:pt x="104" y="11"/>
                      </a:lnTo>
                      <a:lnTo>
                        <a:pt x="106" y="8"/>
                      </a:lnTo>
                      <a:lnTo>
                        <a:pt x="107" y="4"/>
                      </a:lnTo>
                      <a:lnTo>
                        <a:pt x="109" y="2"/>
                      </a:lnTo>
                      <a:lnTo>
                        <a:pt x="110" y="0"/>
                      </a:lnTo>
                      <a:lnTo>
                        <a:pt x="110" y="2"/>
                      </a:lnTo>
                    </a:path>
                  </a:pathLst>
                </a:custGeom>
                <a:solidFill>
                  <a:srgbClr val="E2AC76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71" name="Group 569">
                  <a:extLst>
                    <a:ext uri="{FF2B5EF4-FFF2-40B4-BE49-F238E27FC236}">
                      <a16:creationId xmlns:a16="http://schemas.microsoft.com/office/drawing/2014/main" id="{B2226D34-3177-4B55-94E1-B37DCFA0F8E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199313" y="2362200"/>
                  <a:ext cx="735012" cy="542925"/>
                  <a:chOff x="4535" y="1344"/>
                  <a:chExt cx="463" cy="342"/>
                </a:xfrm>
                <a:solidFill>
                  <a:srgbClr val="E2AC76"/>
                </a:solidFill>
              </p:grpSpPr>
              <p:sp>
                <p:nvSpPr>
                  <p:cNvPr id="172" name="Freeform 170">
                    <a:extLst>
                      <a:ext uri="{FF2B5EF4-FFF2-40B4-BE49-F238E27FC236}">
                        <a16:creationId xmlns:a16="http://schemas.microsoft.com/office/drawing/2014/main" id="{12D06A06-30A2-47D5-9327-860F2B24723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35" y="1344"/>
                    <a:ext cx="463" cy="342"/>
                  </a:xfrm>
                  <a:custGeom>
                    <a:avLst/>
                    <a:gdLst>
                      <a:gd name="T0" fmla="*/ 215 w 463"/>
                      <a:gd name="T1" fmla="*/ 5 h 342"/>
                      <a:gd name="T2" fmla="*/ 392 w 463"/>
                      <a:gd name="T3" fmla="*/ 2 h 342"/>
                      <a:gd name="T4" fmla="*/ 379 w 463"/>
                      <a:gd name="T5" fmla="*/ 20 h 342"/>
                      <a:gd name="T6" fmla="*/ 378 w 463"/>
                      <a:gd name="T7" fmla="*/ 36 h 342"/>
                      <a:gd name="T8" fmla="*/ 376 w 463"/>
                      <a:gd name="T9" fmla="*/ 65 h 342"/>
                      <a:gd name="T10" fmla="*/ 385 w 463"/>
                      <a:gd name="T11" fmla="*/ 97 h 342"/>
                      <a:gd name="T12" fmla="*/ 395 w 463"/>
                      <a:gd name="T13" fmla="*/ 128 h 342"/>
                      <a:gd name="T14" fmla="*/ 410 w 463"/>
                      <a:gd name="T15" fmla="*/ 163 h 342"/>
                      <a:gd name="T16" fmla="*/ 446 w 463"/>
                      <a:gd name="T17" fmla="*/ 193 h 342"/>
                      <a:gd name="T18" fmla="*/ 457 w 463"/>
                      <a:gd name="T19" fmla="*/ 208 h 342"/>
                      <a:gd name="T20" fmla="*/ 423 w 463"/>
                      <a:gd name="T21" fmla="*/ 222 h 342"/>
                      <a:gd name="T22" fmla="*/ 407 w 463"/>
                      <a:gd name="T23" fmla="*/ 235 h 342"/>
                      <a:gd name="T24" fmla="*/ 404 w 463"/>
                      <a:gd name="T25" fmla="*/ 251 h 342"/>
                      <a:gd name="T26" fmla="*/ 390 w 463"/>
                      <a:gd name="T27" fmla="*/ 258 h 342"/>
                      <a:gd name="T28" fmla="*/ 385 w 463"/>
                      <a:gd name="T29" fmla="*/ 276 h 342"/>
                      <a:gd name="T30" fmla="*/ 378 w 463"/>
                      <a:gd name="T31" fmla="*/ 292 h 342"/>
                      <a:gd name="T32" fmla="*/ 360 w 463"/>
                      <a:gd name="T33" fmla="*/ 300 h 342"/>
                      <a:gd name="T34" fmla="*/ 343 w 463"/>
                      <a:gd name="T35" fmla="*/ 292 h 342"/>
                      <a:gd name="T36" fmla="*/ 324 w 463"/>
                      <a:gd name="T37" fmla="*/ 282 h 342"/>
                      <a:gd name="T38" fmla="*/ 319 w 463"/>
                      <a:gd name="T39" fmla="*/ 298 h 342"/>
                      <a:gd name="T40" fmla="*/ 316 w 463"/>
                      <a:gd name="T41" fmla="*/ 315 h 342"/>
                      <a:gd name="T42" fmla="*/ 303 w 463"/>
                      <a:gd name="T43" fmla="*/ 331 h 342"/>
                      <a:gd name="T44" fmla="*/ 288 w 463"/>
                      <a:gd name="T45" fmla="*/ 342 h 342"/>
                      <a:gd name="T46" fmla="*/ 275 w 463"/>
                      <a:gd name="T47" fmla="*/ 333 h 342"/>
                      <a:gd name="T48" fmla="*/ 276 w 463"/>
                      <a:gd name="T49" fmla="*/ 324 h 342"/>
                      <a:gd name="T50" fmla="*/ 277 w 463"/>
                      <a:gd name="T51" fmla="*/ 308 h 342"/>
                      <a:gd name="T52" fmla="*/ 274 w 463"/>
                      <a:gd name="T53" fmla="*/ 298 h 342"/>
                      <a:gd name="T54" fmla="*/ 267 w 463"/>
                      <a:gd name="T55" fmla="*/ 285 h 342"/>
                      <a:gd name="T56" fmla="*/ 250 w 463"/>
                      <a:gd name="T57" fmla="*/ 272 h 342"/>
                      <a:gd name="T58" fmla="*/ 243 w 463"/>
                      <a:gd name="T59" fmla="*/ 281 h 342"/>
                      <a:gd name="T60" fmla="*/ 231 w 463"/>
                      <a:gd name="T61" fmla="*/ 288 h 342"/>
                      <a:gd name="T62" fmla="*/ 223 w 463"/>
                      <a:gd name="T63" fmla="*/ 292 h 342"/>
                      <a:gd name="T64" fmla="*/ 214 w 463"/>
                      <a:gd name="T65" fmla="*/ 303 h 342"/>
                      <a:gd name="T66" fmla="*/ 195 w 463"/>
                      <a:gd name="T67" fmla="*/ 308 h 342"/>
                      <a:gd name="T68" fmla="*/ 186 w 463"/>
                      <a:gd name="T69" fmla="*/ 298 h 342"/>
                      <a:gd name="T70" fmla="*/ 192 w 463"/>
                      <a:gd name="T71" fmla="*/ 289 h 342"/>
                      <a:gd name="T72" fmla="*/ 196 w 463"/>
                      <a:gd name="T73" fmla="*/ 281 h 342"/>
                      <a:gd name="T74" fmla="*/ 195 w 463"/>
                      <a:gd name="T75" fmla="*/ 271 h 342"/>
                      <a:gd name="T76" fmla="*/ 192 w 463"/>
                      <a:gd name="T77" fmla="*/ 261 h 342"/>
                      <a:gd name="T78" fmla="*/ 186 w 463"/>
                      <a:gd name="T79" fmla="*/ 247 h 342"/>
                      <a:gd name="T80" fmla="*/ 172 w 463"/>
                      <a:gd name="T81" fmla="*/ 245 h 342"/>
                      <a:gd name="T82" fmla="*/ 165 w 463"/>
                      <a:gd name="T83" fmla="*/ 248 h 342"/>
                      <a:gd name="T84" fmla="*/ 156 w 463"/>
                      <a:gd name="T85" fmla="*/ 251 h 342"/>
                      <a:gd name="T86" fmla="*/ 144 w 463"/>
                      <a:gd name="T87" fmla="*/ 250 h 342"/>
                      <a:gd name="T88" fmla="*/ 130 w 463"/>
                      <a:gd name="T89" fmla="*/ 251 h 342"/>
                      <a:gd name="T90" fmla="*/ 115 w 463"/>
                      <a:gd name="T91" fmla="*/ 247 h 342"/>
                      <a:gd name="T92" fmla="*/ 98 w 463"/>
                      <a:gd name="T93" fmla="*/ 253 h 342"/>
                      <a:gd name="T94" fmla="*/ 82 w 463"/>
                      <a:gd name="T95" fmla="*/ 240 h 342"/>
                      <a:gd name="T96" fmla="*/ 85 w 463"/>
                      <a:gd name="T97" fmla="*/ 231 h 342"/>
                      <a:gd name="T98" fmla="*/ 86 w 463"/>
                      <a:gd name="T99" fmla="*/ 222 h 342"/>
                      <a:gd name="T100" fmla="*/ 86 w 463"/>
                      <a:gd name="T101" fmla="*/ 207 h 342"/>
                      <a:gd name="T102" fmla="*/ 75 w 463"/>
                      <a:gd name="T103" fmla="*/ 201 h 342"/>
                      <a:gd name="T104" fmla="*/ 66 w 463"/>
                      <a:gd name="T105" fmla="*/ 187 h 342"/>
                      <a:gd name="T106" fmla="*/ 43 w 463"/>
                      <a:gd name="T107" fmla="*/ 176 h 342"/>
                      <a:gd name="T108" fmla="*/ 17 w 463"/>
                      <a:gd name="T109" fmla="*/ 161 h 342"/>
                      <a:gd name="T110" fmla="*/ 0 w 463"/>
                      <a:gd name="T111" fmla="*/ 146 h 342"/>
                      <a:gd name="T112" fmla="*/ 7 w 463"/>
                      <a:gd name="T113" fmla="*/ 130 h 342"/>
                      <a:gd name="T114" fmla="*/ 28 w 463"/>
                      <a:gd name="T115" fmla="*/ 123 h 342"/>
                      <a:gd name="T116" fmla="*/ 54 w 463"/>
                      <a:gd name="T117" fmla="*/ 122 h 342"/>
                      <a:gd name="T118" fmla="*/ 51 w 463"/>
                      <a:gd name="T119" fmla="*/ 110 h 342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w 463"/>
                      <a:gd name="T181" fmla="*/ 0 h 342"/>
                      <a:gd name="T182" fmla="*/ 463 w 463"/>
                      <a:gd name="T183" fmla="*/ 342 h 342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T180" t="T181" r="T182" b="T183"/>
                    <a:pathLst>
                      <a:path w="463" h="342">
                        <a:moveTo>
                          <a:pt x="76" y="4"/>
                        </a:moveTo>
                        <a:lnTo>
                          <a:pt x="77" y="4"/>
                        </a:lnTo>
                        <a:lnTo>
                          <a:pt x="84" y="6"/>
                        </a:lnTo>
                        <a:lnTo>
                          <a:pt x="89" y="7"/>
                        </a:lnTo>
                        <a:lnTo>
                          <a:pt x="92" y="7"/>
                        </a:lnTo>
                        <a:lnTo>
                          <a:pt x="96" y="7"/>
                        </a:lnTo>
                        <a:lnTo>
                          <a:pt x="110" y="7"/>
                        </a:lnTo>
                        <a:lnTo>
                          <a:pt x="139" y="7"/>
                        </a:lnTo>
                        <a:lnTo>
                          <a:pt x="167" y="7"/>
                        </a:lnTo>
                        <a:lnTo>
                          <a:pt x="186" y="7"/>
                        </a:lnTo>
                        <a:lnTo>
                          <a:pt x="190" y="7"/>
                        </a:lnTo>
                        <a:lnTo>
                          <a:pt x="198" y="7"/>
                        </a:lnTo>
                        <a:lnTo>
                          <a:pt x="201" y="7"/>
                        </a:lnTo>
                        <a:lnTo>
                          <a:pt x="202" y="7"/>
                        </a:lnTo>
                        <a:lnTo>
                          <a:pt x="204" y="7"/>
                        </a:lnTo>
                        <a:lnTo>
                          <a:pt x="207" y="6"/>
                        </a:lnTo>
                        <a:lnTo>
                          <a:pt x="215" y="5"/>
                        </a:lnTo>
                        <a:lnTo>
                          <a:pt x="217" y="5"/>
                        </a:lnTo>
                        <a:lnTo>
                          <a:pt x="224" y="7"/>
                        </a:lnTo>
                        <a:lnTo>
                          <a:pt x="225" y="7"/>
                        </a:lnTo>
                        <a:lnTo>
                          <a:pt x="237" y="6"/>
                        </a:lnTo>
                        <a:lnTo>
                          <a:pt x="243" y="5"/>
                        </a:lnTo>
                        <a:lnTo>
                          <a:pt x="250" y="5"/>
                        </a:lnTo>
                        <a:lnTo>
                          <a:pt x="253" y="5"/>
                        </a:lnTo>
                        <a:lnTo>
                          <a:pt x="262" y="4"/>
                        </a:lnTo>
                        <a:lnTo>
                          <a:pt x="268" y="2"/>
                        </a:lnTo>
                        <a:lnTo>
                          <a:pt x="269" y="2"/>
                        </a:lnTo>
                        <a:lnTo>
                          <a:pt x="279" y="2"/>
                        </a:lnTo>
                        <a:lnTo>
                          <a:pt x="327" y="1"/>
                        </a:lnTo>
                        <a:lnTo>
                          <a:pt x="385" y="0"/>
                        </a:lnTo>
                        <a:lnTo>
                          <a:pt x="394" y="0"/>
                        </a:lnTo>
                        <a:lnTo>
                          <a:pt x="393" y="1"/>
                        </a:lnTo>
                        <a:lnTo>
                          <a:pt x="392" y="1"/>
                        </a:lnTo>
                        <a:lnTo>
                          <a:pt x="392" y="2"/>
                        </a:lnTo>
                        <a:lnTo>
                          <a:pt x="391" y="3"/>
                        </a:lnTo>
                        <a:lnTo>
                          <a:pt x="390" y="5"/>
                        </a:lnTo>
                        <a:lnTo>
                          <a:pt x="390" y="6"/>
                        </a:lnTo>
                        <a:lnTo>
                          <a:pt x="389" y="7"/>
                        </a:lnTo>
                        <a:lnTo>
                          <a:pt x="389" y="8"/>
                        </a:lnTo>
                        <a:lnTo>
                          <a:pt x="389" y="10"/>
                        </a:lnTo>
                        <a:lnTo>
                          <a:pt x="388" y="12"/>
                        </a:lnTo>
                        <a:lnTo>
                          <a:pt x="387" y="13"/>
                        </a:lnTo>
                        <a:lnTo>
                          <a:pt x="386" y="13"/>
                        </a:lnTo>
                        <a:lnTo>
                          <a:pt x="384" y="14"/>
                        </a:lnTo>
                        <a:lnTo>
                          <a:pt x="383" y="15"/>
                        </a:lnTo>
                        <a:lnTo>
                          <a:pt x="383" y="16"/>
                        </a:lnTo>
                        <a:lnTo>
                          <a:pt x="382" y="17"/>
                        </a:lnTo>
                        <a:lnTo>
                          <a:pt x="381" y="18"/>
                        </a:lnTo>
                        <a:lnTo>
                          <a:pt x="380" y="19"/>
                        </a:lnTo>
                        <a:lnTo>
                          <a:pt x="379" y="19"/>
                        </a:lnTo>
                        <a:lnTo>
                          <a:pt x="379" y="20"/>
                        </a:lnTo>
                        <a:lnTo>
                          <a:pt x="378" y="21"/>
                        </a:lnTo>
                        <a:lnTo>
                          <a:pt x="378" y="22"/>
                        </a:lnTo>
                        <a:lnTo>
                          <a:pt x="378" y="23"/>
                        </a:lnTo>
                        <a:lnTo>
                          <a:pt x="378" y="24"/>
                        </a:lnTo>
                        <a:lnTo>
                          <a:pt x="378" y="25"/>
                        </a:lnTo>
                        <a:lnTo>
                          <a:pt x="378" y="26"/>
                        </a:lnTo>
                        <a:lnTo>
                          <a:pt x="378" y="27"/>
                        </a:lnTo>
                        <a:lnTo>
                          <a:pt x="378" y="28"/>
                        </a:lnTo>
                        <a:lnTo>
                          <a:pt x="378" y="30"/>
                        </a:lnTo>
                        <a:lnTo>
                          <a:pt x="378" y="31"/>
                        </a:lnTo>
                        <a:lnTo>
                          <a:pt x="378" y="32"/>
                        </a:lnTo>
                        <a:lnTo>
                          <a:pt x="378" y="33"/>
                        </a:lnTo>
                        <a:lnTo>
                          <a:pt x="378" y="34"/>
                        </a:lnTo>
                        <a:lnTo>
                          <a:pt x="378" y="35"/>
                        </a:lnTo>
                        <a:lnTo>
                          <a:pt x="378" y="36"/>
                        </a:lnTo>
                        <a:lnTo>
                          <a:pt x="378" y="37"/>
                        </a:lnTo>
                        <a:lnTo>
                          <a:pt x="378" y="38"/>
                        </a:lnTo>
                        <a:lnTo>
                          <a:pt x="378" y="40"/>
                        </a:lnTo>
                        <a:lnTo>
                          <a:pt x="377" y="42"/>
                        </a:lnTo>
                        <a:lnTo>
                          <a:pt x="377" y="44"/>
                        </a:lnTo>
                        <a:lnTo>
                          <a:pt x="376" y="45"/>
                        </a:lnTo>
                        <a:lnTo>
                          <a:pt x="376" y="46"/>
                        </a:lnTo>
                        <a:lnTo>
                          <a:pt x="376" y="47"/>
                        </a:lnTo>
                        <a:lnTo>
                          <a:pt x="376" y="49"/>
                        </a:lnTo>
                        <a:lnTo>
                          <a:pt x="376" y="51"/>
                        </a:lnTo>
                        <a:lnTo>
                          <a:pt x="376" y="53"/>
                        </a:lnTo>
                        <a:lnTo>
                          <a:pt x="376" y="55"/>
                        </a:lnTo>
                        <a:lnTo>
                          <a:pt x="376" y="58"/>
                        </a:lnTo>
                        <a:lnTo>
                          <a:pt x="376" y="60"/>
                        </a:lnTo>
                        <a:lnTo>
                          <a:pt x="376" y="63"/>
                        </a:lnTo>
                        <a:lnTo>
                          <a:pt x="376" y="65"/>
                        </a:lnTo>
                        <a:lnTo>
                          <a:pt x="376" y="67"/>
                        </a:lnTo>
                        <a:lnTo>
                          <a:pt x="376" y="70"/>
                        </a:lnTo>
                        <a:lnTo>
                          <a:pt x="376" y="72"/>
                        </a:lnTo>
                        <a:lnTo>
                          <a:pt x="377" y="74"/>
                        </a:lnTo>
                        <a:lnTo>
                          <a:pt x="377" y="75"/>
                        </a:lnTo>
                        <a:lnTo>
                          <a:pt x="377" y="77"/>
                        </a:lnTo>
                        <a:lnTo>
                          <a:pt x="378" y="77"/>
                        </a:lnTo>
                        <a:lnTo>
                          <a:pt x="378" y="79"/>
                        </a:lnTo>
                        <a:lnTo>
                          <a:pt x="378" y="82"/>
                        </a:lnTo>
                        <a:lnTo>
                          <a:pt x="379" y="83"/>
                        </a:lnTo>
                        <a:lnTo>
                          <a:pt x="380" y="85"/>
                        </a:lnTo>
                        <a:lnTo>
                          <a:pt x="380" y="88"/>
                        </a:lnTo>
                        <a:lnTo>
                          <a:pt x="381" y="89"/>
                        </a:lnTo>
                        <a:lnTo>
                          <a:pt x="383" y="92"/>
                        </a:lnTo>
                        <a:lnTo>
                          <a:pt x="383" y="94"/>
                        </a:lnTo>
                        <a:lnTo>
                          <a:pt x="384" y="95"/>
                        </a:lnTo>
                        <a:lnTo>
                          <a:pt x="385" y="97"/>
                        </a:lnTo>
                        <a:lnTo>
                          <a:pt x="387" y="100"/>
                        </a:lnTo>
                        <a:lnTo>
                          <a:pt x="389" y="103"/>
                        </a:lnTo>
                        <a:lnTo>
                          <a:pt x="390" y="106"/>
                        </a:lnTo>
                        <a:lnTo>
                          <a:pt x="391" y="108"/>
                        </a:lnTo>
                        <a:lnTo>
                          <a:pt x="393" y="111"/>
                        </a:lnTo>
                        <a:lnTo>
                          <a:pt x="393" y="112"/>
                        </a:lnTo>
                        <a:lnTo>
                          <a:pt x="394" y="112"/>
                        </a:lnTo>
                        <a:lnTo>
                          <a:pt x="394" y="113"/>
                        </a:lnTo>
                        <a:lnTo>
                          <a:pt x="395" y="115"/>
                        </a:lnTo>
                        <a:lnTo>
                          <a:pt x="395" y="116"/>
                        </a:lnTo>
                        <a:lnTo>
                          <a:pt x="395" y="117"/>
                        </a:lnTo>
                        <a:lnTo>
                          <a:pt x="395" y="118"/>
                        </a:lnTo>
                        <a:lnTo>
                          <a:pt x="395" y="120"/>
                        </a:lnTo>
                        <a:lnTo>
                          <a:pt x="395" y="123"/>
                        </a:lnTo>
                        <a:lnTo>
                          <a:pt x="395" y="125"/>
                        </a:lnTo>
                        <a:lnTo>
                          <a:pt x="395" y="128"/>
                        </a:lnTo>
                        <a:lnTo>
                          <a:pt x="395" y="130"/>
                        </a:lnTo>
                        <a:lnTo>
                          <a:pt x="395" y="133"/>
                        </a:lnTo>
                        <a:lnTo>
                          <a:pt x="395" y="135"/>
                        </a:lnTo>
                        <a:lnTo>
                          <a:pt x="395" y="137"/>
                        </a:lnTo>
                        <a:lnTo>
                          <a:pt x="396" y="139"/>
                        </a:lnTo>
                        <a:lnTo>
                          <a:pt x="396" y="141"/>
                        </a:lnTo>
                        <a:lnTo>
                          <a:pt x="398" y="142"/>
                        </a:lnTo>
                        <a:lnTo>
                          <a:pt x="399" y="144"/>
                        </a:lnTo>
                        <a:lnTo>
                          <a:pt x="400" y="146"/>
                        </a:lnTo>
                        <a:lnTo>
                          <a:pt x="401" y="148"/>
                        </a:lnTo>
                        <a:lnTo>
                          <a:pt x="403" y="152"/>
                        </a:lnTo>
                        <a:lnTo>
                          <a:pt x="405" y="155"/>
                        </a:lnTo>
                        <a:lnTo>
                          <a:pt x="407" y="158"/>
                        </a:lnTo>
                        <a:lnTo>
                          <a:pt x="407" y="159"/>
                        </a:lnTo>
                        <a:lnTo>
                          <a:pt x="409" y="161"/>
                        </a:lnTo>
                        <a:lnTo>
                          <a:pt x="410" y="163"/>
                        </a:lnTo>
                        <a:lnTo>
                          <a:pt x="411" y="164"/>
                        </a:lnTo>
                        <a:lnTo>
                          <a:pt x="412" y="165"/>
                        </a:lnTo>
                        <a:lnTo>
                          <a:pt x="413" y="166"/>
                        </a:lnTo>
                        <a:lnTo>
                          <a:pt x="414" y="168"/>
                        </a:lnTo>
                        <a:lnTo>
                          <a:pt x="416" y="170"/>
                        </a:lnTo>
                        <a:lnTo>
                          <a:pt x="418" y="171"/>
                        </a:lnTo>
                        <a:lnTo>
                          <a:pt x="420" y="173"/>
                        </a:lnTo>
                        <a:lnTo>
                          <a:pt x="423" y="175"/>
                        </a:lnTo>
                        <a:lnTo>
                          <a:pt x="427" y="178"/>
                        </a:lnTo>
                        <a:lnTo>
                          <a:pt x="431" y="181"/>
                        </a:lnTo>
                        <a:lnTo>
                          <a:pt x="435" y="184"/>
                        </a:lnTo>
                        <a:lnTo>
                          <a:pt x="439" y="187"/>
                        </a:lnTo>
                        <a:lnTo>
                          <a:pt x="441" y="189"/>
                        </a:lnTo>
                        <a:lnTo>
                          <a:pt x="442" y="190"/>
                        </a:lnTo>
                        <a:lnTo>
                          <a:pt x="443" y="191"/>
                        </a:lnTo>
                        <a:lnTo>
                          <a:pt x="444" y="193"/>
                        </a:lnTo>
                        <a:lnTo>
                          <a:pt x="446" y="193"/>
                        </a:lnTo>
                        <a:lnTo>
                          <a:pt x="447" y="195"/>
                        </a:lnTo>
                        <a:lnTo>
                          <a:pt x="448" y="196"/>
                        </a:lnTo>
                        <a:lnTo>
                          <a:pt x="450" y="198"/>
                        </a:lnTo>
                        <a:lnTo>
                          <a:pt x="452" y="199"/>
                        </a:lnTo>
                        <a:lnTo>
                          <a:pt x="453" y="200"/>
                        </a:lnTo>
                        <a:lnTo>
                          <a:pt x="455" y="202"/>
                        </a:lnTo>
                        <a:lnTo>
                          <a:pt x="457" y="203"/>
                        </a:lnTo>
                        <a:lnTo>
                          <a:pt x="459" y="205"/>
                        </a:lnTo>
                        <a:lnTo>
                          <a:pt x="461" y="206"/>
                        </a:lnTo>
                        <a:lnTo>
                          <a:pt x="462" y="206"/>
                        </a:lnTo>
                        <a:lnTo>
                          <a:pt x="463" y="207"/>
                        </a:lnTo>
                        <a:lnTo>
                          <a:pt x="462" y="207"/>
                        </a:lnTo>
                        <a:lnTo>
                          <a:pt x="461" y="207"/>
                        </a:lnTo>
                        <a:lnTo>
                          <a:pt x="459" y="207"/>
                        </a:lnTo>
                        <a:lnTo>
                          <a:pt x="457" y="208"/>
                        </a:lnTo>
                        <a:lnTo>
                          <a:pt x="455" y="208"/>
                        </a:lnTo>
                        <a:lnTo>
                          <a:pt x="453" y="209"/>
                        </a:lnTo>
                        <a:lnTo>
                          <a:pt x="451" y="210"/>
                        </a:lnTo>
                        <a:lnTo>
                          <a:pt x="448" y="210"/>
                        </a:lnTo>
                        <a:lnTo>
                          <a:pt x="447" y="211"/>
                        </a:lnTo>
                        <a:lnTo>
                          <a:pt x="444" y="211"/>
                        </a:lnTo>
                        <a:lnTo>
                          <a:pt x="442" y="212"/>
                        </a:lnTo>
                        <a:lnTo>
                          <a:pt x="440" y="214"/>
                        </a:lnTo>
                        <a:lnTo>
                          <a:pt x="438" y="214"/>
                        </a:lnTo>
                        <a:lnTo>
                          <a:pt x="436" y="215"/>
                        </a:lnTo>
                        <a:lnTo>
                          <a:pt x="433" y="216"/>
                        </a:lnTo>
                        <a:lnTo>
                          <a:pt x="431" y="217"/>
                        </a:lnTo>
                        <a:lnTo>
                          <a:pt x="429" y="218"/>
                        </a:lnTo>
                        <a:lnTo>
                          <a:pt x="427" y="219"/>
                        </a:lnTo>
                        <a:lnTo>
                          <a:pt x="426" y="220"/>
                        </a:lnTo>
                        <a:lnTo>
                          <a:pt x="424" y="221"/>
                        </a:lnTo>
                        <a:lnTo>
                          <a:pt x="423" y="222"/>
                        </a:lnTo>
                        <a:lnTo>
                          <a:pt x="421" y="222"/>
                        </a:lnTo>
                        <a:lnTo>
                          <a:pt x="419" y="224"/>
                        </a:lnTo>
                        <a:lnTo>
                          <a:pt x="418" y="225"/>
                        </a:lnTo>
                        <a:lnTo>
                          <a:pt x="417" y="226"/>
                        </a:lnTo>
                        <a:lnTo>
                          <a:pt x="415" y="227"/>
                        </a:lnTo>
                        <a:lnTo>
                          <a:pt x="414" y="228"/>
                        </a:lnTo>
                        <a:lnTo>
                          <a:pt x="413" y="229"/>
                        </a:lnTo>
                        <a:lnTo>
                          <a:pt x="411" y="230"/>
                        </a:lnTo>
                        <a:lnTo>
                          <a:pt x="411" y="231"/>
                        </a:lnTo>
                        <a:lnTo>
                          <a:pt x="410" y="232"/>
                        </a:lnTo>
                        <a:lnTo>
                          <a:pt x="409" y="232"/>
                        </a:lnTo>
                        <a:lnTo>
                          <a:pt x="409" y="233"/>
                        </a:lnTo>
                        <a:lnTo>
                          <a:pt x="408" y="233"/>
                        </a:lnTo>
                        <a:lnTo>
                          <a:pt x="408" y="234"/>
                        </a:lnTo>
                        <a:lnTo>
                          <a:pt x="408" y="235"/>
                        </a:lnTo>
                        <a:lnTo>
                          <a:pt x="407" y="235"/>
                        </a:lnTo>
                        <a:lnTo>
                          <a:pt x="407" y="237"/>
                        </a:lnTo>
                        <a:lnTo>
                          <a:pt x="407" y="238"/>
                        </a:lnTo>
                        <a:lnTo>
                          <a:pt x="408" y="239"/>
                        </a:lnTo>
                        <a:lnTo>
                          <a:pt x="408" y="240"/>
                        </a:lnTo>
                        <a:lnTo>
                          <a:pt x="407" y="241"/>
                        </a:lnTo>
                        <a:lnTo>
                          <a:pt x="407" y="242"/>
                        </a:lnTo>
                        <a:lnTo>
                          <a:pt x="407" y="243"/>
                        </a:lnTo>
                        <a:lnTo>
                          <a:pt x="407" y="244"/>
                        </a:lnTo>
                        <a:lnTo>
                          <a:pt x="407" y="245"/>
                        </a:lnTo>
                        <a:lnTo>
                          <a:pt x="406" y="245"/>
                        </a:lnTo>
                        <a:lnTo>
                          <a:pt x="406" y="246"/>
                        </a:lnTo>
                        <a:lnTo>
                          <a:pt x="405" y="247"/>
                        </a:lnTo>
                        <a:lnTo>
                          <a:pt x="404" y="248"/>
                        </a:lnTo>
                        <a:lnTo>
                          <a:pt x="404" y="249"/>
                        </a:lnTo>
                        <a:lnTo>
                          <a:pt x="404" y="250"/>
                        </a:lnTo>
                        <a:lnTo>
                          <a:pt x="404" y="251"/>
                        </a:lnTo>
                        <a:lnTo>
                          <a:pt x="403" y="251"/>
                        </a:lnTo>
                        <a:lnTo>
                          <a:pt x="403" y="252"/>
                        </a:lnTo>
                        <a:lnTo>
                          <a:pt x="402" y="252"/>
                        </a:lnTo>
                        <a:lnTo>
                          <a:pt x="401" y="252"/>
                        </a:lnTo>
                        <a:lnTo>
                          <a:pt x="400" y="252"/>
                        </a:lnTo>
                        <a:lnTo>
                          <a:pt x="399" y="251"/>
                        </a:lnTo>
                        <a:lnTo>
                          <a:pt x="398" y="251"/>
                        </a:lnTo>
                        <a:lnTo>
                          <a:pt x="397" y="252"/>
                        </a:lnTo>
                        <a:lnTo>
                          <a:pt x="395" y="253"/>
                        </a:lnTo>
                        <a:lnTo>
                          <a:pt x="395" y="254"/>
                        </a:lnTo>
                        <a:lnTo>
                          <a:pt x="394" y="255"/>
                        </a:lnTo>
                        <a:lnTo>
                          <a:pt x="393" y="255"/>
                        </a:lnTo>
                        <a:lnTo>
                          <a:pt x="392" y="256"/>
                        </a:lnTo>
                        <a:lnTo>
                          <a:pt x="391" y="256"/>
                        </a:lnTo>
                        <a:lnTo>
                          <a:pt x="391" y="257"/>
                        </a:lnTo>
                        <a:lnTo>
                          <a:pt x="390" y="258"/>
                        </a:lnTo>
                        <a:lnTo>
                          <a:pt x="390" y="259"/>
                        </a:lnTo>
                        <a:lnTo>
                          <a:pt x="389" y="261"/>
                        </a:lnTo>
                        <a:lnTo>
                          <a:pt x="389" y="263"/>
                        </a:lnTo>
                        <a:lnTo>
                          <a:pt x="389" y="264"/>
                        </a:lnTo>
                        <a:lnTo>
                          <a:pt x="389" y="265"/>
                        </a:lnTo>
                        <a:lnTo>
                          <a:pt x="389" y="267"/>
                        </a:lnTo>
                        <a:lnTo>
                          <a:pt x="388" y="269"/>
                        </a:lnTo>
                        <a:lnTo>
                          <a:pt x="387" y="270"/>
                        </a:lnTo>
                        <a:lnTo>
                          <a:pt x="387" y="271"/>
                        </a:lnTo>
                        <a:lnTo>
                          <a:pt x="386" y="272"/>
                        </a:lnTo>
                        <a:lnTo>
                          <a:pt x="386" y="273"/>
                        </a:lnTo>
                        <a:lnTo>
                          <a:pt x="386" y="274"/>
                        </a:lnTo>
                        <a:lnTo>
                          <a:pt x="385" y="275"/>
                        </a:lnTo>
                        <a:lnTo>
                          <a:pt x="385" y="276"/>
                        </a:lnTo>
                        <a:lnTo>
                          <a:pt x="385" y="277"/>
                        </a:lnTo>
                        <a:lnTo>
                          <a:pt x="385" y="278"/>
                        </a:lnTo>
                        <a:lnTo>
                          <a:pt x="384" y="279"/>
                        </a:lnTo>
                        <a:lnTo>
                          <a:pt x="384" y="280"/>
                        </a:lnTo>
                        <a:lnTo>
                          <a:pt x="383" y="281"/>
                        </a:lnTo>
                        <a:lnTo>
                          <a:pt x="383" y="282"/>
                        </a:lnTo>
                        <a:lnTo>
                          <a:pt x="383" y="283"/>
                        </a:lnTo>
                        <a:lnTo>
                          <a:pt x="382" y="284"/>
                        </a:lnTo>
                        <a:lnTo>
                          <a:pt x="382" y="285"/>
                        </a:lnTo>
                        <a:lnTo>
                          <a:pt x="381" y="286"/>
                        </a:lnTo>
                        <a:lnTo>
                          <a:pt x="380" y="287"/>
                        </a:lnTo>
                        <a:lnTo>
                          <a:pt x="380" y="288"/>
                        </a:lnTo>
                        <a:lnTo>
                          <a:pt x="379" y="290"/>
                        </a:lnTo>
                        <a:lnTo>
                          <a:pt x="378" y="290"/>
                        </a:lnTo>
                        <a:lnTo>
                          <a:pt x="378" y="292"/>
                        </a:lnTo>
                        <a:lnTo>
                          <a:pt x="377" y="293"/>
                        </a:lnTo>
                        <a:lnTo>
                          <a:pt x="375" y="294"/>
                        </a:lnTo>
                        <a:lnTo>
                          <a:pt x="373" y="296"/>
                        </a:lnTo>
                        <a:lnTo>
                          <a:pt x="372" y="296"/>
                        </a:lnTo>
                        <a:lnTo>
                          <a:pt x="372" y="297"/>
                        </a:lnTo>
                        <a:lnTo>
                          <a:pt x="370" y="298"/>
                        </a:lnTo>
                        <a:lnTo>
                          <a:pt x="369" y="298"/>
                        </a:lnTo>
                        <a:lnTo>
                          <a:pt x="368" y="298"/>
                        </a:lnTo>
                        <a:lnTo>
                          <a:pt x="367" y="298"/>
                        </a:lnTo>
                        <a:lnTo>
                          <a:pt x="366" y="298"/>
                        </a:lnTo>
                        <a:lnTo>
                          <a:pt x="365" y="299"/>
                        </a:lnTo>
                        <a:lnTo>
                          <a:pt x="364" y="299"/>
                        </a:lnTo>
                        <a:lnTo>
                          <a:pt x="363" y="299"/>
                        </a:lnTo>
                        <a:lnTo>
                          <a:pt x="362" y="299"/>
                        </a:lnTo>
                        <a:lnTo>
                          <a:pt x="361" y="299"/>
                        </a:lnTo>
                        <a:lnTo>
                          <a:pt x="360" y="300"/>
                        </a:lnTo>
                        <a:lnTo>
                          <a:pt x="359" y="300"/>
                        </a:lnTo>
                        <a:lnTo>
                          <a:pt x="358" y="301"/>
                        </a:lnTo>
                        <a:lnTo>
                          <a:pt x="357" y="301"/>
                        </a:lnTo>
                        <a:lnTo>
                          <a:pt x="356" y="300"/>
                        </a:lnTo>
                        <a:lnTo>
                          <a:pt x="354" y="300"/>
                        </a:lnTo>
                        <a:lnTo>
                          <a:pt x="353" y="299"/>
                        </a:lnTo>
                        <a:lnTo>
                          <a:pt x="352" y="298"/>
                        </a:lnTo>
                        <a:lnTo>
                          <a:pt x="351" y="298"/>
                        </a:lnTo>
                        <a:lnTo>
                          <a:pt x="350" y="298"/>
                        </a:lnTo>
                        <a:lnTo>
                          <a:pt x="349" y="298"/>
                        </a:lnTo>
                        <a:lnTo>
                          <a:pt x="349" y="297"/>
                        </a:lnTo>
                        <a:lnTo>
                          <a:pt x="348" y="296"/>
                        </a:lnTo>
                        <a:lnTo>
                          <a:pt x="347" y="296"/>
                        </a:lnTo>
                        <a:lnTo>
                          <a:pt x="346" y="295"/>
                        </a:lnTo>
                        <a:lnTo>
                          <a:pt x="345" y="294"/>
                        </a:lnTo>
                        <a:lnTo>
                          <a:pt x="343" y="292"/>
                        </a:lnTo>
                        <a:lnTo>
                          <a:pt x="343" y="291"/>
                        </a:lnTo>
                        <a:lnTo>
                          <a:pt x="342" y="291"/>
                        </a:lnTo>
                        <a:lnTo>
                          <a:pt x="342" y="290"/>
                        </a:lnTo>
                        <a:lnTo>
                          <a:pt x="341" y="288"/>
                        </a:lnTo>
                        <a:lnTo>
                          <a:pt x="340" y="288"/>
                        </a:lnTo>
                        <a:lnTo>
                          <a:pt x="340" y="287"/>
                        </a:lnTo>
                        <a:lnTo>
                          <a:pt x="339" y="286"/>
                        </a:lnTo>
                        <a:lnTo>
                          <a:pt x="338" y="286"/>
                        </a:lnTo>
                        <a:lnTo>
                          <a:pt x="337" y="285"/>
                        </a:lnTo>
                        <a:lnTo>
                          <a:pt x="337" y="284"/>
                        </a:lnTo>
                        <a:lnTo>
                          <a:pt x="336" y="284"/>
                        </a:lnTo>
                        <a:lnTo>
                          <a:pt x="334" y="283"/>
                        </a:lnTo>
                        <a:lnTo>
                          <a:pt x="332" y="283"/>
                        </a:lnTo>
                        <a:lnTo>
                          <a:pt x="331" y="282"/>
                        </a:lnTo>
                        <a:lnTo>
                          <a:pt x="326" y="282"/>
                        </a:lnTo>
                        <a:lnTo>
                          <a:pt x="325" y="282"/>
                        </a:lnTo>
                        <a:lnTo>
                          <a:pt x="324" y="282"/>
                        </a:lnTo>
                        <a:lnTo>
                          <a:pt x="322" y="283"/>
                        </a:lnTo>
                        <a:lnTo>
                          <a:pt x="321" y="283"/>
                        </a:lnTo>
                        <a:lnTo>
                          <a:pt x="320" y="284"/>
                        </a:lnTo>
                        <a:lnTo>
                          <a:pt x="319" y="285"/>
                        </a:lnTo>
                        <a:lnTo>
                          <a:pt x="318" y="286"/>
                        </a:lnTo>
                        <a:lnTo>
                          <a:pt x="317" y="288"/>
                        </a:lnTo>
                        <a:lnTo>
                          <a:pt x="317" y="289"/>
                        </a:lnTo>
                        <a:lnTo>
                          <a:pt x="317" y="291"/>
                        </a:lnTo>
                        <a:lnTo>
                          <a:pt x="317" y="292"/>
                        </a:lnTo>
                        <a:lnTo>
                          <a:pt x="318" y="293"/>
                        </a:lnTo>
                        <a:lnTo>
                          <a:pt x="318" y="294"/>
                        </a:lnTo>
                        <a:lnTo>
                          <a:pt x="318" y="295"/>
                        </a:lnTo>
                        <a:lnTo>
                          <a:pt x="319" y="296"/>
                        </a:lnTo>
                        <a:lnTo>
                          <a:pt x="319" y="297"/>
                        </a:lnTo>
                        <a:lnTo>
                          <a:pt x="319" y="298"/>
                        </a:lnTo>
                        <a:lnTo>
                          <a:pt x="320" y="298"/>
                        </a:lnTo>
                        <a:lnTo>
                          <a:pt x="320" y="299"/>
                        </a:lnTo>
                        <a:lnTo>
                          <a:pt x="320" y="300"/>
                        </a:lnTo>
                        <a:lnTo>
                          <a:pt x="320" y="301"/>
                        </a:lnTo>
                        <a:lnTo>
                          <a:pt x="320" y="303"/>
                        </a:lnTo>
                        <a:lnTo>
                          <a:pt x="320" y="305"/>
                        </a:lnTo>
                        <a:lnTo>
                          <a:pt x="320" y="306"/>
                        </a:lnTo>
                        <a:lnTo>
                          <a:pt x="320" y="307"/>
                        </a:lnTo>
                        <a:lnTo>
                          <a:pt x="320" y="308"/>
                        </a:lnTo>
                        <a:lnTo>
                          <a:pt x="320" y="309"/>
                        </a:lnTo>
                        <a:lnTo>
                          <a:pt x="320" y="310"/>
                        </a:lnTo>
                        <a:lnTo>
                          <a:pt x="319" y="312"/>
                        </a:lnTo>
                        <a:lnTo>
                          <a:pt x="318" y="313"/>
                        </a:lnTo>
                        <a:lnTo>
                          <a:pt x="317" y="314"/>
                        </a:lnTo>
                        <a:lnTo>
                          <a:pt x="316" y="315"/>
                        </a:lnTo>
                        <a:lnTo>
                          <a:pt x="315" y="316"/>
                        </a:lnTo>
                        <a:lnTo>
                          <a:pt x="314" y="318"/>
                        </a:lnTo>
                        <a:lnTo>
                          <a:pt x="313" y="319"/>
                        </a:lnTo>
                        <a:lnTo>
                          <a:pt x="312" y="320"/>
                        </a:lnTo>
                        <a:lnTo>
                          <a:pt x="311" y="321"/>
                        </a:lnTo>
                        <a:lnTo>
                          <a:pt x="310" y="321"/>
                        </a:lnTo>
                        <a:lnTo>
                          <a:pt x="310" y="322"/>
                        </a:lnTo>
                        <a:lnTo>
                          <a:pt x="309" y="322"/>
                        </a:lnTo>
                        <a:lnTo>
                          <a:pt x="309" y="323"/>
                        </a:lnTo>
                        <a:lnTo>
                          <a:pt x="308" y="326"/>
                        </a:lnTo>
                        <a:lnTo>
                          <a:pt x="307" y="327"/>
                        </a:lnTo>
                        <a:lnTo>
                          <a:pt x="306" y="327"/>
                        </a:lnTo>
                        <a:lnTo>
                          <a:pt x="305" y="328"/>
                        </a:lnTo>
                        <a:lnTo>
                          <a:pt x="305" y="329"/>
                        </a:lnTo>
                        <a:lnTo>
                          <a:pt x="303" y="331"/>
                        </a:lnTo>
                        <a:lnTo>
                          <a:pt x="302" y="333"/>
                        </a:lnTo>
                        <a:lnTo>
                          <a:pt x="301" y="333"/>
                        </a:lnTo>
                        <a:lnTo>
                          <a:pt x="300" y="334"/>
                        </a:lnTo>
                        <a:lnTo>
                          <a:pt x="299" y="335"/>
                        </a:lnTo>
                        <a:lnTo>
                          <a:pt x="298" y="335"/>
                        </a:lnTo>
                        <a:lnTo>
                          <a:pt x="297" y="337"/>
                        </a:lnTo>
                        <a:lnTo>
                          <a:pt x="296" y="338"/>
                        </a:lnTo>
                        <a:lnTo>
                          <a:pt x="295" y="339"/>
                        </a:lnTo>
                        <a:lnTo>
                          <a:pt x="294" y="340"/>
                        </a:lnTo>
                        <a:lnTo>
                          <a:pt x="293" y="340"/>
                        </a:lnTo>
                        <a:lnTo>
                          <a:pt x="292" y="341"/>
                        </a:lnTo>
                        <a:lnTo>
                          <a:pt x="291" y="342"/>
                        </a:lnTo>
                        <a:lnTo>
                          <a:pt x="290" y="342"/>
                        </a:lnTo>
                        <a:lnTo>
                          <a:pt x="288" y="342"/>
                        </a:lnTo>
                        <a:lnTo>
                          <a:pt x="286" y="342"/>
                        </a:lnTo>
                        <a:lnTo>
                          <a:pt x="284" y="342"/>
                        </a:lnTo>
                        <a:lnTo>
                          <a:pt x="279" y="341"/>
                        </a:lnTo>
                        <a:lnTo>
                          <a:pt x="279" y="340"/>
                        </a:lnTo>
                        <a:lnTo>
                          <a:pt x="279" y="339"/>
                        </a:lnTo>
                        <a:lnTo>
                          <a:pt x="279" y="338"/>
                        </a:lnTo>
                        <a:lnTo>
                          <a:pt x="280" y="338"/>
                        </a:lnTo>
                        <a:lnTo>
                          <a:pt x="282" y="338"/>
                        </a:lnTo>
                        <a:lnTo>
                          <a:pt x="282" y="337"/>
                        </a:lnTo>
                        <a:lnTo>
                          <a:pt x="281" y="337"/>
                        </a:lnTo>
                        <a:lnTo>
                          <a:pt x="280" y="336"/>
                        </a:lnTo>
                        <a:lnTo>
                          <a:pt x="279" y="336"/>
                        </a:lnTo>
                        <a:lnTo>
                          <a:pt x="278" y="336"/>
                        </a:lnTo>
                        <a:lnTo>
                          <a:pt x="277" y="335"/>
                        </a:lnTo>
                        <a:lnTo>
                          <a:pt x="276" y="335"/>
                        </a:lnTo>
                        <a:lnTo>
                          <a:pt x="275" y="333"/>
                        </a:lnTo>
                        <a:lnTo>
                          <a:pt x="274" y="333"/>
                        </a:lnTo>
                        <a:lnTo>
                          <a:pt x="274" y="332"/>
                        </a:lnTo>
                        <a:lnTo>
                          <a:pt x="275" y="332"/>
                        </a:lnTo>
                        <a:lnTo>
                          <a:pt x="276" y="332"/>
                        </a:lnTo>
                        <a:lnTo>
                          <a:pt x="278" y="331"/>
                        </a:lnTo>
                        <a:lnTo>
                          <a:pt x="279" y="331"/>
                        </a:lnTo>
                        <a:lnTo>
                          <a:pt x="279" y="330"/>
                        </a:lnTo>
                        <a:lnTo>
                          <a:pt x="280" y="329"/>
                        </a:lnTo>
                        <a:lnTo>
                          <a:pt x="281" y="328"/>
                        </a:lnTo>
                        <a:lnTo>
                          <a:pt x="281" y="327"/>
                        </a:lnTo>
                        <a:lnTo>
                          <a:pt x="280" y="326"/>
                        </a:lnTo>
                        <a:lnTo>
                          <a:pt x="280" y="325"/>
                        </a:lnTo>
                        <a:lnTo>
                          <a:pt x="279" y="325"/>
                        </a:lnTo>
                        <a:lnTo>
                          <a:pt x="277" y="324"/>
                        </a:lnTo>
                        <a:lnTo>
                          <a:pt x="276" y="324"/>
                        </a:lnTo>
                        <a:lnTo>
                          <a:pt x="275" y="323"/>
                        </a:lnTo>
                        <a:lnTo>
                          <a:pt x="275" y="322"/>
                        </a:lnTo>
                        <a:lnTo>
                          <a:pt x="275" y="321"/>
                        </a:lnTo>
                        <a:lnTo>
                          <a:pt x="275" y="320"/>
                        </a:lnTo>
                        <a:lnTo>
                          <a:pt x="275" y="319"/>
                        </a:lnTo>
                        <a:lnTo>
                          <a:pt x="276" y="317"/>
                        </a:lnTo>
                        <a:lnTo>
                          <a:pt x="276" y="316"/>
                        </a:lnTo>
                        <a:lnTo>
                          <a:pt x="278" y="315"/>
                        </a:lnTo>
                        <a:lnTo>
                          <a:pt x="279" y="314"/>
                        </a:lnTo>
                        <a:lnTo>
                          <a:pt x="279" y="313"/>
                        </a:lnTo>
                        <a:lnTo>
                          <a:pt x="279" y="312"/>
                        </a:lnTo>
                        <a:lnTo>
                          <a:pt x="279" y="311"/>
                        </a:lnTo>
                        <a:lnTo>
                          <a:pt x="278" y="310"/>
                        </a:lnTo>
                        <a:lnTo>
                          <a:pt x="278" y="309"/>
                        </a:lnTo>
                        <a:lnTo>
                          <a:pt x="277" y="309"/>
                        </a:lnTo>
                        <a:lnTo>
                          <a:pt x="277" y="308"/>
                        </a:lnTo>
                        <a:lnTo>
                          <a:pt x="277" y="307"/>
                        </a:lnTo>
                        <a:lnTo>
                          <a:pt x="277" y="306"/>
                        </a:lnTo>
                        <a:lnTo>
                          <a:pt x="277" y="305"/>
                        </a:lnTo>
                        <a:lnTo>
                          <a:pt x="278" y="305"/>
                        </a:lnTo>
                        <a:lnTo>
                          <a:pt x="278" y="304"/>
                        </a:lnTo>
                        <a:lnTo>
                          <a:pt x="279" y="303"/>
                        </a:lnTo>
                        <a:lnTo>
                          <a:pt x="280" y="303"/>
                        </a:lnTo>
                        <a:lnTo>
                          <a:pt x="281" y="303"/>
                        </a:lnTo>
                        <a:lnTo>
                          <a:pt x="281" y="302"/>
                        </a:lnTo>
                        <a:lnTo>
                          <a:pt x="281" y="301"/>
                        </a:lnTo>
                        <a:lnTo>
                          <a:pt x="280" y="300"/>
                        </a:lnTo>
                        <a:lnTo>
                          <a:pt x="279" y="299"/>
                        </a:lnTo>
                        <a:lnTo>
                          <a:pt x="278" y="299"/>
                        </a:lnTo>
                        <a:lnTo>
                          <a:pt x="276" y="298"/>
                        </a:lnTo>
                        <a:lnTo>
                          <a:pt x="275" y="298"/>
                        </a:lnTo>
                        <a:lnTo>
                          <a:pt x="274" y="298"/>
                        </a:lnTo>
                        <a:lnTo>
                          <a:pt x="274" y="297"/>
                        </a:lnTo>
                        <a:lnTo>
                          <a:pt x="274" y="296"/>
                        </a:lnTo>
                        <a:lnTo>
                          <a:pt x="274" y="295"/>
                        </a:lnTo>
                        <a:lnTo>
                          <a:pt x="274" y="294"/>
                        </a:lnTo>
                        <a:lnTo>
                          <a:pt x="274" y="292"/>
                        </a:lnTo>
                        <a:lnTo>
                          <a:pt x="273" y="292"/>
                        </a:lnTo>
                        <a:lnTo>
                          <a:pt x="273" y="291"/>
                        </a:lnTo>
                        <a:lnTo>
                          <a:pt x="272" y="290"/>
                        </a:lnTo>
                        <a:lnTo>
                          <a:pt x="271" y="289"/>
                        </a:lnTo>
                        <a:lnTo>
                          <a:pt x="270" y="288"/>
                        </a:lnTo>
                        <a:lnTo>
                          <a:pt x="269" y="287"/>
                        </a:lnTo>
                        <a:lnTo>
                          <a:pt x="269" y="286"/>
                        </a:lnTo>
                        <a:lnTo>
                          <a:pt x="268" y="286"/>
                        </a:lnTo>
                        <a:lnTo>
                          <a:pt x="268" y="285"/>
                        </a:lnTo>
                        <a:lnTo>
                          <a:pt x="267" y="285"/>
                        </a:lnTo>
                        <a:lnTo>
                          <a:pt x="267" y="284"/>
                        </a:lnTo>
                        <a:lnTo>
                          <a:pt x="267" y="283"/>
                        </a:lnTo>
                        <a:lnTo>
                          <a:pt x="267" y="282"/>
                        </a:lnTo>
                        <a:lnTo>
                          <a:pt x="267" y="281"/>
                        </a:lnTo>
                        <a:lnTo>
                          <a:pt x="266" y="279"/>
                        </a:lnTo>
                        <a:lnTo>
                          <a:pt x="266" y="278"/>
                        </a:lnTo>
                        <a:lnTo>
                          <a:pt x="265" y="277"/>
                        </a:lnTo>
                        <a:lnTo>
                          <a:pt x="264" y="276"/>
                        </a:lnTo>
                        <a:lnTo>
                          <a:pt x="262" y="274"/>
                        </a:lnTo>
                        <a:lnTo>
                          <a:pt x="260" y="274"/>
                        </a:lnTo>
                        <a:lnTo>
                          <a:pt x="259" y="274"/>
                        </a:lnTo>
                        <a:lnTo>
                          <a:pt x="257" y="273"/>
                        </a:lnTo>
                        <a:lnTo>
                          <a:pt x="256" y="273"/>
                        </a:lnTo>
                        <a:lnTo>
                          <a:pt x="253" y="273"/>
                        </a:lnTo>
                        <a:lnTo>
                          <a:pt x="251" y="272"/>
                        </a:lnTo>
                        <a:lnTo>
                          <a:pt x="250" y="272"/>
                        </a:lnTo>
                        <a:lnTo>
                          <a:pt x="249" y="273"/>
                        </a:lnTo>
                        <a:lnTo>
                          <a:pt x="248" y="274"/>
                        </a:lnTo>
                        <a:lnTo>
                          <a:pt x="247" y="274"/>
                        </a:lnTo>
                        <a:lnTo>
                          <a:pt x="246" y="275"/>
                        </a:lnTo>
                        <a:lnTo>
                          <a:pt x="245" y="276"/>
                        </a:lnTo>
                        <a:lnTo>
                          <a:pt x="246" y="276"/>
                        </a:lnTo>
                        <a:lnTo>
                          <a:pt x="246" y="277"/>
                        </a:lnTo>
                        <a:lnTo>
                          <a:pt x="246" y="278"/>
                        </a:lnTo>
                        <a:lnTo>
                          <a:pt x="246" y="279"/>
                        </a:lnTo>
                        <a:lnTo>
                          <a:pt x="245" y="279"/>
                        </a:lnTo>
                        <a:lnTo>
                          <a:pt x="244" y="280"/>
                        </a:lnTo>
                        <a:lnTo>
                          <a:pt x="244" y="281"/>
                        </a:lnTo>
                        <a:lnTo>
                          <a:pt x="243" y="281"/>
                        </a:lnTo>
                        <a:lnTo>
                          <a:pt x="242" y="281"/>
                        </a:lnTo>
                        <a:lnTo>
                          <a:pt x="241" y="282"/>
                        </a:lnTo>
                        <a:lnTo>
                          <a:pt x="241" y="283"/>
                        </a:lnTo>
                        <a:lnTo>
                          <a:pt x="240" y="283"/>
                        </a:lnTo>
                        <a:lnTo>
                          <a:pt x="239" y="284"/>
                        </a:lnTo>
                        <a:lnTo>
                          <a:pt x="239" y="285"/>
                        </a:lnTo>
                        <a:lnTo>
                          <a:pt x="239" y="286"/>
                        </a:lnTo>
                        <a:lnTo>
                          <a:pt x="238" y="287"/>
                        </a:lnTo>
                        <a:lnTo>
                          <a:pt x="237" y="287"/>
                        </a:lnTo>
                        <a:lnTo>
                          <a:pt x="236" y="287"/>
                        </a:lnTo>
                        <a:lnTo>
                          <a:pt x="235" y="287"/>
                        </a:lnTo>
                        <a:lnTo>
                          <a:pt x="234" y="287"/>
                        </a:lnTo>
                        <a:lnTo>
                          <a:pt x="233" y="287"/>
                        </a:lnTo>
                        <a:lnTo>
                          <a:pt x="232" y="288"/>
                        </a:lnTo>
                        <a:lnTo>
                          <a:pt x="231" y="288"/>
                        </a:lnTo>
                        <a:lnTo>
                          <a:pt x="231" y="289"/>
                        </a:lnTo>
                        <a:lnTo>
                          <a:pt x="230" y="289"/>
                        </a:lnTo>
                        <a:lnTo>
                          <a:pt x="230" y="290"/>
                        </a:lnTo>
                        <a:lnTo>
                          <a:pt x="229" y="290"/>
                        </a:lnTo>
                        <a:lnTo>
                          <a:pt x="228" y="291"/>
                        </a:lnTo>
                        <a:lnTo>
                          <a:pt x="227" y="292"/>
                        </a:lnTo>
                        <a:lnTo>
                          <a:pt x="226" y="292"/>
                        </a:lnTo>
                        <a:lnTo>
                          <a:pt x="226" y="293"/>
                        </a:lnTo>
                        <a:lnTo>
                          <a:pt x="226" y="294"/>
                        </a:lnTo>
                        <a:lnTo>
                          <a:pt x="226" y="295"/>
                        </a:lnTo>
                        <a:lnTo>
                          <a:pt x="225" y="296"/>
                        </a:lnTo>
                        <a:lnTo>
                          <a:pt x="224" y="295"/>
                        </a:lnTo>
                        <a:lnTo>
                          <a:pt x="224" y="294"/>
                        </a:lnTo>
                        <a:lnTo>
                          <a:pt x="223" y="294"/>
                        </a:lnTo>
                        <a:lnTo>
                          <a:pt x="223" y="293"/>
                        </a:lnTo>
                        <a:lnTo>
                          <a:pt x="223" y="292"/>
                        </a:lnTo>
                        <a:lnTo>
                          <a:pt x="222" y="292"/>
                        </a:lnTo>
                        <a:lnTo>
                          <a:pt x="221" y="292"/>
                        </a:lnTo>
                        <a:lnTo>
                          <a:pt x="220" y="293"/>
                        </a:lnTo>
                        <a:lnTo>
                          <a:pt x="220" y="294"/>
                        </a:lnTo>
                        <a:lnTo>
                          <a:pt x="221" y="294"/>
                        </a:lnTo>
                        <a:lnTo>
                          <a:pt x="221" y="297"/>
                        </a:lnTo>
                        <a:lnTo>
                          <a:pt x="220" y="298"/>
                        </a:lnTo>
                        <a:lnTo>
                          <a:pt x="220" y="299"/>
                        </a:lnTo>
                        <a:lnTo>
                          <a:pt x="219" y="300"/>
                        </a:lnTo>
                        <a:lnTo>
                          <a:pt x="218" y="302"/>
                        </a:lnTo>
                        <a:lnTo>
                          <a:pt x="217" y="303"/>
                        </a:lnTo>
                        <a:lnTo>
                          <a:pt x="216" y="303"/>
                        </a:lnTo>
                        <a:lnTo>
                          <a:pt x="215" y="303"/>
                        </a:lnTo>
                        <a:lnTo>
                          <a:pt x="214" y="303"/>
                        </a:lnTo>
                        <a:lnTo>
                          <a:pt x="213" y="303"/>
                        </a:lnTo>
                        <a:lnTo>
                          <a:pt x="212" y="304"/>
                        </a:lnTo>
                        <a:lnTo>
                          <a:pt x="211" y="305"/>
                        </a:lnTo>
                        <a:lnTo>
                          <a:pt x="210" y="307"/>
                        </a:lnTo>
                        <a:lnTo>
                          <a:pt x="209" y="307"/>
                        </a:lnTo>
                        <a:lnTo>
                          <a:pt x="208" y="306"/>
                        </a:lnTo>
                        <a:lnTo>
                          <a:pt x="207" y="305"/>
                        </a:lnTo>
                        <a:lnTo>
                          <a:pt x="207" y="304"/>
                        </a:lnTo>
                        <a:lnTo>
                          <a:pt x="206" y="304"/>
                        </a:lnTo>
                        <a:lnTo>
                          <a:pt x="205" y="304"/>
                        </a:lnTo>
                        <a:lnTo>
                          <a:pt x="203" y="304"/>
                        </a:lnTo>
                        <a:lnTo>
                          <a:pt x="201" y="304"/>
                        </a:lnTo>
                        <a:lnTo>
                          <a:pt x="199" y="306"/>
                        </a:lnTo>
                        <a:lnTo>
                          <a:pt x="196" y="307"/>
                        </a:lnTo>
                        <a:lnTo>
                          <a:pt x="195" y="308"/>
                        </a:lnTo>
                        <a:lnTo>
                          <a:pt x="194" y="308"/>
                        </a:lnTo>
                        <a:lnTo>
                          <a:pt x="193" y="309"/>
                        </a:lnTo>
                        <a:lnTo>
                          <a:pt x="191" y="309"/>
                        </a:lnTo>
                        <a:lnTo>
                          <a:pt x="190" y="308"/>
                        </a:lnTo>
                        <a:lnTo>
                          <a:pt x="189" y="308"/>
                        </a:lnTo>
                        <a:lnTo>
                          <a:pt x="187" y="306"/>
                        </a:lnTo>
                        <a:lnTo>
                          <a:pt x="186" y="305"/>
                        </a:lnTo>
                        <a:lnTo>
                          <a:pt x="185" y="305"/>
                        </a:lnTo>
                        <a:lnTo>
                          <a:pt x="184" y="304"/>
                        </a:lnTo>
                        <a:lnTo>
                          <a:pt x="184" y="303"/>
                        </a:lnTo>
                        <a:lnTo>
                          <a:pt x="185" y="303"/>
                        </a:lnTo>
                        <a:lnTo>
                          <a:pt x="186" y="303"/>
                        </a:lnTo>
                        <a:lnTo>
                          <a:pt x="186" y="302"/>
                        </a:lnTo>
                        <a:lnTo>
                          <a:pt x="186" y="301"/>
                        </a:lnTo>
                        <a:lnTo>
                          <a:pt x="186" y="300"/>
                        </a:lnTo>
                        <a:lnTo>
                          <a:pt x="186" y="299"/>
                        </a:lnTo>
                        <a:lnTo>
                          <a:pt x="186" y="298"/>
                        </a:lnTo>
                        <a:lnTo>
                          <a:pt x="184" y="296"/>
                        </a:lnTo>
                        <a:lnTo>
                          <a:pt x="183" y="295"/>
                        </a:lnTo>
                        <a:lnTo>
                          <a:pt x="183" y="294"/>
                        </a:lnTo>
                        <a:lnTo>
                          <a:pt x="184" y="294"/>
                        </a:lnTo>
                        <a:lnTo>
                          <a:pt x="185" y="294"/>
                        </a:lnTo>
                        <a:lnTo>
                          <a:pt x="186" y="294"/>
                        </a:lnTo>
                        <a:lnTo>
                          <a:pt x="186" y="295"/>
                        </a:lnTo>
                        <a:lnTo>
                          <a:pt x="187" y="294"/>
                        </a:lnTo>
                        <a:lnTo>
                          <a:pt x="188" y="293"/>
                        </a:lnTo>
                        <a:lnTo>
                          <a:pt x="189" y="292"/>
                        </a:lnTo>
                        <a:lnTo>
                          <a:pt x="190" y="291"/>
                        </a:lnTo>
                        <a:lnTo>
                          <a:pt x="192" y="291"/>
                        </a:lnTo>
                        <a:lnTo>
                          <a:pt x="192" y="290"/>
                        </a:lnTo>
                        <a:lnTo>
                          <a:pt x="192" y="289"/>
                        </a:lnTo>
                        <a:lnTo>
                          <a:pt x="192" y="288"/>
                        </a:lnTo>
                        <a:lnTo>
                          <a:pt x="191" y="287"/>
                        </a:lnTo>
                        <a:lnTo>
                          <a:pt x="190" y="286"/>
                        </a:lnTo>
                        <a:lnTo>
                          <a:pt x="189" y="286"/>
                        </a:lnTo>
                        <a:lnTo>
                          <a:pt x="189" y="285"/>
                        </a:lnTo>
                        <a:lnTo>
                          <a:pt x="188" y="284"/>
                        </a:lnTo>
                        <a:lnTo>
                          <a:pt x="188" y="283"/>
                        </a:lnTo>
                        <a:lnTo>
                          <a:pt x="188" y="282"/>
                        </a:lnTo>
                        <a:lnTo>
                          <a:pt x="188" y="281"/>
                        </a:lnTo>
                        <a:lnTo>
                          <a:pt x="190" y="281"/>
                        </a:lnTo>
                        <a:lnTo>
                          <a:pt x="192" y="280"/>
                        </a:lnTo>
                        <a:lnTo>
                          <a:pt x="193" y="280"/>
                        </a:lnTo>
                        <a:lnTo>
                          <a:pt x="194" y="280"/>
                        </a:lnTo>
                        <a:lnTo>
                          <a:pt x="195" y="280"/>
                        </a:lnTo>
                        <a:lnTo>
                          <a:pt x="196" y="281"/>
                        </a:lnTo>
                        <a:lnTo>
                          <a:pt x="196" y="282"/>
                        </a:lnTo>
                        <a:lnTo>
                          <a:pt x="197" y="282"/>
                        </a:lnTo>
                        <a:lnTo>
                          <a:pt x="198" y="282"/>
                        </a:lnTo>
                        <a:lnTo>
                          <a:pt x="198" y="281"/>
                        </a:lnTo>
                        <a:lnTo>
                          <a:pt x="198" y="280"/>
                        </a:lnTo>
                        <a:lnTo>
                          <a:pt x="197" y="280"/>
                        </a:lnTo>
                        <a:lnTo>
                          <a:pt x="196" y="279"/>
                        </a:lnTo>
                        <a:lnTo>
                          <a:pt x="196" y="278"/>
                        </a:lnTo>
                        <a:lnTo>
                          <a:pt x="196" y="277"/>
                        </a:lnTo>
                        <a:lnTo>
                          <a:pt x="196" y="276"/>
                        </a:lnTo>
                        <a:lnTo>
                          <a:pt x="197" y="275"/>
                        </a:lnTo>
                        <a:lnTo>
                          <a:pt x="197" y="274"/>
                        </a:lnTo>
                        <a:lnTo>
                          <a:pt x="196" y="274"/>
                        </a:lnTo>
                        <a:lnTo>
                          <a:pt x="196" y="272"/>
                        </a:lnTo>
                        <a:lnTo>
                          <a:pt x="195" y="271"/>
                        </a:lnTo>
                        <a:lnTo>
                          <a:pt x="194" y="271"/>
                        </a:lnTo>
                        <a:lnTo>
                          <a:pt x="193" y="271"/>
                        </a:lnTo>
                        <a:lnTo>
                          <a:pt x="192" y="271"/>
                        </a:lnTo>
                        <a:lnTo>
                          <a:pt x="192" y="270"/>
                        </a:lnTo>
                        <a:lnTo>
                          <a:pt x="192" y="269"/>
                        </a:lnTo>
                        <a:lnTo>
                          <a:pt x="194" y="268"/>
                        </a:lnTo>
                        <a:lnTo>
                          <a:pt x="195" y="267"/>
                        </a:lnTo>
                        <a:lnTo>
                          <a:pt x="195" y="266"/>
                        </a:lnTo>
                        <a:lnTo>
                          <a:pt x="194" y="264"/>
                        </a:lnTo>
                        <a:lnTo>
                          <a:pt x="194" y="263"/>
                        </a:lnTo>
                        <a:lnTo>
                          <a:pt x="194" y="262"/>
                        </a:lnTo>
                        <a:lnTo>
                          <a:pt x="194" y="261"/>
                        </a:lnTo>
                        <a:lnTo>
                          <a:pt x="194" y="260"/>
                        </a:lnTo>
                        <a:lnTo>
                          <a:pt x="193" y="260"/>
                        </a:lnTo>
                        <a:lnTo>
                          <a:pt x="193" y="261"/>
                        </a:lnTo>
                        <a:lnTo>
                          <a:pt x="192" y="261"/>
                        </a:lnTo>
                        <a:lnTo>
                          <a:pt x="192" y="260"/>
                        </a:lnTo>
                        <a:lnTo>
                          <a:pt x="192" y="258"/>
                        </a:lnTo>
                        <a:lnTo>
                          <a:pt x="192" y="257"/>
                        </a:lnTo>
                        <a:lnTo>
                          <a:pt x="193" y="255"/>
                        </a:lnTo>
                        <a:lnTo>
                          <a:pt x="193" y="254"/>
                        </a:lnTo>
                        <a:lnTo>
                          <a:pt x="194" y="253"/>
                        </a:lnTo>
                        <a:lnTo>
                          <a:pt x="194" y="251"/>
                        </a:lnTo>
                        <a:lnTo>
                          <a:pt x="193" y="251"/>
                        </a:lnTo>
                        <a:lnTo>
                          <a:pt x="191" y="251"/>
                        </a:lnTo>
                        <a:lnTo>
                          <a:pt x="189" y="251"/>
                        </a:lnTo>
                        <a:lnTo>
                          <a:pt x="188" y="251"/>
                        </a:lnTo>
                        <a:lnTo>
                          <a:pt x="187" y="251"/>
                        </a:lnTo>
                        <a:lnTo>
                          <a:pt x="186" y="251"/>
                        </a:lnTo>
                        <a:lnTo>
                          <a:pt x="186" y="249"/>
                        </a:lnTo>
                        <a:lnTo>
                          <a:pt x="186" y="248"/>
                        </a:lnTo>
                        <a:lnTo>
                          <a:pt x="186" y="247"/>
                        </a:lnTo>
                        <a:lnTo>
                          <a:pt x="185" y="245"/>
                        </a:lnTo>
                        <a:lnTo>
                          <a:pt x="184" y="244"/>
                        </a:lnTo>
                        <a:lnTo>
                          <a:pt x="184" y="241"/>
                        </a:lnTo>
                        <a:lnTo>
                          <a:pt x="183" y="240"/>
                        </a:lnTo>
                        <a:lnTo>
                          <a:pt x="182" y="240"/>
                        </a:lnTo>
                        <a:lnTo>
                          <a:pt x="181" y="239"/>
                        </a:lnTo>
                        <a:lnTo>
                          <a:pt x="179" y="240"/>
                        </a:lnTo>
                        <a:lnTo>
                          <a:pt x="178" y="240"/>
                        </a:lnTo>
                        <a:lnTo>
                          <a:pt x="177" y="239"/>
                        </a:lnTo>
                        <a:lnTo>
                          <a:pt x="176" y="239"/>
                        </a:lnTo>
                        <a:lnTo>
                          <a:pt x="175" y="239"/>
                        </a:lnTo>
                        <a:lnTo>
                          <a:pt x="175" y="240"/>
                        </a:lnTo>
                        <a:lnTo>
                          <a:pt x="175" y="242"/>
                        </a:lnTo>
                        <a:lnTo>
                          <a:pt x="175" y="243"/>
                        </a:lnTo>
                        <a:lnTo>
                          <a:pt x="174" y="244"/>
                        </a:lnTo>
                        <a:lnTo>
                          <a:pt x="174" y="245"/>
                        </a:lnTo>
                        <a:lnTo>
                          <a:pt x="172" y="245"/>
                        </a:lnTo>
                        <a:lnTo>
                          <a:pt x="171" y="244"/>
                        </a:lnTo>
                        <a:lnTo>
                          <a:pt x="170" y="244"/>
                        </a:lnTo>
                        <a:lnTo>
                          <a:pt x="169" y="243"/>
                        </a:lnTo>
                        <a:lnTo>
                          <a:pt x="168" y="241"/>
                        </a:lnTo>
                        <a:lnTo>
                          <a:pt x="167" y="240"/>
                        </a:lnTo>
                        <a:lnTo>
                          <a:pt x="166" y="240"/>
                        </a:lnTo>
                        <a:lnTo>
                          <a:pt x="166" y="241"/>
                        </a:lnTo>
                        <a:lnTo>
                          <a:pt x="166" y="242"/>
                        </a:lnTo>
                        <a:lnTo>
                          <a:pt x="167" y="243"/>
                        </a:lnTo>
                        <a:lnTo>
                          <a:pt x="168" y="243"/>
                        </a:lnTo>
                        <a:lnTo>
                          <a:pt x="169" y="244"/>
                        </a:lnTo>
                        <a:lnTo>
                          <a:pt x="169" y="245"/>
                        </a:lnTo>
                        <a:lnTo>
                          <a:pt x="169" y="246"/>
                        </a:lnTo>
                        <a:lnTo>
                          <a:pt x="168" y="247"/>
                        </a:lnTo>
                        <a:lnTo>
                          <a:pt x="165" y="248"/>
                        </a:lnTo>
                        <a:lnTo>
                          <a:pt x="164" y="248"/>
                        </a:lnTo>
                        <a:lnTo>
                          <a:pt x="163" y="248"/>
                        </a:lnTo>
                        <a:lnTo>
                          <a:pt x="162" y="247"/>
                        </a:lnTo>
                        <a:lnTo>
                          <a:pt x="160" y="245"/>
                        </a:lnTo>
                        <a:lnTo>
                          <a:pt x="159" y="245"/>
                        </a:lnTo>
                        <a:lnTo>
                          <a:pt x="159" y="246"/>
                        </a:lnTo>
                        <a:lnTo>
                          <a:pt x="160" y="247"/>
                        </a:lnTo>
                        <a:lnTo>
                          <a:pt x="160" y="248"/>
                        </a:lnTo>
                        <a:lnTo>
                          <a:pt x="160" y="249"/>
                        </a:lnTo>
                        <a:lnTo>
                          <a:pt x="159" y="250"/>
                        </a:lnTo>
                        <a:lnTo>
                          <a:pt x="158" y="251"/>
                        </a:lnTo>
                        <a:lnTo>
                          <a:pt x="157" y="251"/>
                        </a:lnTo>
                        <a:lnTo>
                          <a:pt x="157" y="250"/>
                        </a:lnTo>
                        <a:lnTo>
                          <a:pt x="156" y="250"/>
                        </a:lnTo>
                        <a:lnTo>
                          <a:pt x="156" y="251"/>
                        </a:lnTo>
                        <a:lnTo>
                          <a:pt x="155" y="252"/>
                        </a:lnTo>
                        <a:lnTo>
                          <a:pt x="154" y="252"/>
                        </a:lnTo>
                        <a:lnTo>
                          <a:pt x="153" y="253"/>
                        </a:lnTo>
                        <a:lnTo>
                          <a:pt x="152" y="253"/>
                        </a:lnTo>
                        <a:lnTo>
                          <a:pt x="153" y="254"/>
                        </a:lnTo>
                        <a:lnTo>
                          <a:pt x="153" y="255"/>
                        </a:lnTo>
                        <a:lnTo>
                          <a:pt x="152" y="255"/>
                        </a:lnTo>
                        <a:lnTo>
                          <a:pt x="152" y="256"/>
                        </a:lnTo>
                        <a:lnTo>
                          <a:pt x="151" y="256"/>
                        </a:lnTo>
                        <a:lnTo>
                          <a:pt x="151" y="255"/>
                        </a:lnTo>
                        <a:lnTo>
                          <a:pt x="150" y="254"/>
                        </a:lnTo>
                        <a:lnTo>
                          <a:pt x="148" y="252"/>
                        </a:lnTo>
                        <a:lnTo>
                          <a:pt x="147" y="251"/>
                        </a:lnTo>
                        <a:lnTo>
                          <a:pt x="146" y="250"/>
                        </a:lnTo>
                        <a:lnTo>
                          <a:pt x="145" y="249"/>
                        </a:lnTo>
                        <a:lnTo>
                          <a:pt x="145" y="250"/>
                        </a:lnTo>
                        <a:lnTo>
                          <a:pt x="144" y="250"/>
                        </a:lnTo>
                        <a:lnTo>
                          <a:pt x="143" y="250"/>
                        </a:lnTo>
                        <a:lnTo>
                          <a:pt x="143" y="251"/>
                        </a:lnTo>
                        <a:lnTo>
                          <a:pt x="142" y="252"/>
                        </a:lnTo>
                        <a:lnTo>
                          <a:pt x="141" y="253"/>
                        </a:lnTo>
                        <a:lnTo>
                          <a:pt x="140" y="254"/>
                        </a:lnTo>
                        <a:lnTo>
                          <a:pt x="140" y="253"/>
                        </a:lnTo>
                        <a:lnTo>
                          <a:pt x="139" y="253"/>
                        </a:lnTo>
                        <a:lnTo>
                          <a:pt x="138" y="252"/>
                        </a:lnTo>
                        <a:lnTo>
                          <a:pt x="137" y="253"/>
                        </a:lnTo>
                        <a:lnTo>
                          <a:pt x="136" y="254"/>
                        </a:lnTo>
                        <a:lnTo>
                          <a:pt x="135" y="255"/>
                        </a:lnTo>
                        <a:lnTo>
                          <a:pt x="134" y="256"/>
                        </a:lnTo>
                        <a:lnTo>
                          <a:pt x="133" y="256"/>
                        </a:lnTo>
                        <a:lnTo>
                          <a:pt x="132" y="255"/>
                        </a:lnTo>
                        <a:lnTo>
                          <a:pt x="131" y="254"/>
                        </a:lnTo>
                        <a:lnTo>
                          <a:pt x="130" y="252"/>
                        </a:lnTo>
                        <a:lnTo>
                          <a:pt x="130" y="251"/>
                        </a:lnTo>
                        <a:lnTo>
                          <a:pt x="130" y="249"/>
                        </a:lnTo>
                        <a:lnTo>
                          <a:pt x="129" y="246"/>
                        </a:lnTo>
                        <a:lnTo>
                          <a:pt x="128" y="245"/>
                        </a:lnTo>
                        <a:lnTo>
                          <a:pt x="128" y="244"/>
                        </a:lnTo>
                        <a:lnTo>
                          <a:pt x="127" y="244"/>
                        </a:lnTo>
                        <a:lnTo>
                          <a:pt x="126" y="245"/>
                        </a:lnTo>
                        <a:lnTo>
                          <a:pt x="125" y="245"/>
                        </a:lnTo>
                        <a:lnTo>
                          <a:pt x="124" y="247"/>
                        </a:lnTo>
                        <a:lnTo>
                          <a:pt x="123" y="248"/>
                        </a:lnTo>
                        <a:lnTo>
                          <a:pt x="122" y="249"/>
                        </a:lnTo>
                        <a:lnTo>
                          <a:pt x="121" y="249"/>
                        </a:lnTo>
                        <a:lnTo>
                          <a:pt x="120" y="249"/>
                        </a:lnTo>
                        <a:lnTo>
                          <a:pt x="119" y="248"/>
                        </a:lnTo>
                        <a:lnTo>
                          <a:pt x="118" y="248"/>
                        </a:lnTo>
                        <a:lnTo>
                          <a:pt x="117" y="247"/>
                        </a:lnTo>
                        <a:lnTo>
                          <a:pt x="116" y="247"/>
                        </a:lnTo>
                        <a:lnTo>
                          <a:pt x="115" y="247"/>
                        </a:lnTo>
                        <a:lnTo>
                          <a:pt x="113" y="247"/>
                        </a:lnTo>
                        <a:lnTo>
                          <a:pt x="111" y="247"/>
                        </a:lnTo>
                        <a:lnTo>
                          <a:pt x="109" y="246"/>
                        </a:lnTo>
                        <a:lnTo>
                          <a:pt x="108" y="246"/>
                        </a:lnTo>
                        <a:lnTo>
                          <a:pt x="107" y="246"/>
                        </a:lnTo>
                        <a:lnTo>
                          <a:pt x="106" y="246"/>
                        </a:lnTo>
                        <a:lnTo>
                          <a:pt x="105" y="247"/>
                        </a:lnTo>
                        <a:lnTo>
                          <a:pt x="105" y="248"/>
                        </a:lnTo>
                        <a:lnTo>
                          <a:pt x="105" y="249"/>
                        </a:lnTo>
                        <a:lnTo>
                          <a:pt x="104" y="250"/>
                        </a:lnTo>
                        <a:lnTo>
                          <a:pt x="103" y="251"/>
                        </a:lnTo>
                        <a:lnTo>
                          <a:pt x="103" y="252"/>
                        </a:lnTo>
                        <a:lnTo>
                          <a:pt x="102" y="253"/>
                        </a:lnTo>
                        <a:lnTo>
                          <a:pt x="101" y="253"/>
                        </a:lnTo>
                        <a:lnTo>
                          <a:pt x="99" y="253"/>
                        </a:lnTo>
                        <a:lnTo>
                          <a:pt x="98" y="253"/>
                        </a:lnTo>
                        <a:lnTo>
                          <a:pt x="96" y="253"/>
                        </a:lnTo>
                        <a:lnTo>
                          <a:pt x="95" y="253"/>
                        </a:lnTo>
                        <a:lnTo>
                          <a:pt x="93" y="252"/>
                        </a:lnTo>
                        <a:lnTo>
                          <a:pt x="92" y="251"/>
                        </a:lnTo>
                        <a:lnTo>
                          <a:pt x="91" y="251"/>
                        </a:lnTo>
                        <a:lnTo>
                          <a:pt x="90" y="251"/>
                        </a:lnTo>
                        <a:lnTo>
                          <a:pt x="89" y="250"/>
                        </a:lnTo>
                        <a:lnTo>
                          <a:pt x="87" y="249"/>
                        </a:lnTo>
                        <a:lnTo>
                          <a:pt x="87" y="248"/>
                        </a:lnTo>
                        <a:lnTo>
                          <a:pt x="86" y="247"/>
                        </a:lnTo>
                        <a:lnTo>
                          <a:pt x="85" y="246"/>
                        </a:lnTo>
                        <a:lnTo>
                          <a:pt x="84" y="245"/>
                        </a:lnTo>
                        <a:lnTo>
                          <a:pt x="83" y="244"/>
                        </a:lnTo>
                        <a:lnTo>
                          <a:pt x="83" y="243"/>
                        </a:lnTo>
                        <a:lnTo>
                          <a:pt x="82" y="241"/>
                        </a:lnTo>
                        <a:lnTo>
                          <a:pt x="82" y="240"/>
                        </a:lnTo>
                        <a:lnTo>
                          <a:pt x="82" y="239"/>
                        </a:lnTo>
                        <a:lnTo>
                          <a:pt x="82" y="237"/>
                        </a:lnTo>
                        <a:lnTo>
                          <a:pt x="82" y="236"/>
                        </a:lnTo>
                        <a:lnTo>
                          <a:pt x="83" y="236"/>
                        </a:lnTo>
                        <a:lnTo>
                          <a:pt x="84" y="237"/>
                        </a:lnTo>
                        <a:lnTo>
                          <a:pt x="85" y="237"/>
                        </a:lnTo>
                        <a:lnTo>
                          <a:pt x="86" y="238"/>
                        </a:lnTo>
                        <a:lnTo>
                          <a:pt x="87" y="238"/>
                        </a:lnTo>
                        <a:lnTo>
                          <a:pt x="87" y="237"/>
                        </a:lnTo>
                        <a:lnTo>
                          <a:pt x="86" y="236"/>
                        </a:lnTo>
                        <a:lnTo>
                          <a:pt x="84" y="234"/>
                        </a:lnTo>
                        <a:lnTo>
                          <a:pt x="83" y="234"/>
                        </a:lnTo>
                        <a:lnTo>
                          <a:pt x="83" y="233"/>
                        </a:lnTo>
                        <a:lnTo>
                          <a:pt x="83" y="232"/>
                        </a:lnTo>
                        <a:lnTo>
                          <a:pt x="84" y="231"/>
                        </a:lnTo>
                        <a:lnTo>
                          <a:pt x="85" y="231"/>
                        </a:lnTo>
                        <a:lnTo>
                          <a:pt x="87" y="231"/>
                        </a:lnTo>
                        <a:lnTo>
                          <a:pt x="88" y="232"/>
                        </a:lnTo>
                        <a:lnTo>
                          <a:pt x="89" y="232"/>
                        </a:lnTo>
                        <a:lnTo>
                          <a:pt x="90" y="232"/>
                        </a:lnTo>
                        <a:lnTo>
                          <a:pt x="90" y="231"/>
                        </a:lnTo>
                        <a:lnTo>
                          <a:pt x="90" y="230"/>
                        </a:lnTo>
                        <a:lnTo>
                          <a:pt x="89" y="229"/>
                        </a:lnTo>
                        <a:lnTo>
                          <a:pt x="89" y="228"/>
                        </a:lnTo>
                        <a:lnTo>
                          <a:pt x="88" y="228"/>
                        </a:lnTo>
                        <a:lnTo>
                          <a:pt x="87" y="227"/>
                        </a:lnTo>
                        <a:lnTo>
                          <a:pt x="86" y="226"/>
                        </a:lnTo>
                        <a:lnTo>
                          <a:pt x="86" y="225"/>
                        </a:lnTo>
                        <a:lnTo>
                          <a:pt x="85" y="224"/>
                        </a:lnTo>
                        <a:lnTo>
                          <a:pt x="85" y="223"/>
                        </a:lnTo>
                        <a:lnTo>
                          <a:pt x="86" y="222"/>
                        </a:lnTo>
                        <a:lnTo>
                          <a:pt x="87" y="222"/>
                        </a:lnTo>
                        <a:lnTo>
                          <a:pt x="87" y="221"/>
                        </a:lnTo>
                        <a:lnTo>
                          <a:pt x="88" y="220"/>
                        </a:lnTo>
                        <a:lnTo>
                          <a:pt x="88" y="219"/>
                        </a:lnTo>
                        <a:lnTo>
                          <a:pt x="88" y="218"/>
                        </a:lnTo>
                        <a:lnTo>
                          <a:pt x="87" y="217"/>
                        </a:lnTo>
                        <a:lnTo>
                          <a:pt x="87" y="216"/>
                        </a:lnTo>
                        <a:lnTo>
                          <a:pt x="86" y="216"/>
                        </a:lnTo>
                        <a:lnTo>
                          <a:pt x="86" y="214"/>
                        </a:lnTo>
                        <a:lnTo>
                          <a:pt x="85" y="212"/>
                        </a:lnTo>
                        <a:lnTo>
                          <a:pt x="85" y="211"/>
                        </a:lnTo>
                        <a:lnTo>
                          <a:pt x="86" y="210"/>
                        </a:lnTo>
                        <a:lnTo>
                          <a:pt x="87" y="210"/>
                        </a:lnTo>
                        <a:lnTo>
                          <a:pt x="87" y="209"/>
                        </a:lnTo>
                        <a:lnTo>
                          <a:pt x="86" y="207"/>
                        </a:lnTo>
                        <a:lnTo>
                          <a:pt x="86" y="206"/>
                        </a:lnTo>
                        <a:lnTo>
                          <a:pt x="85" y="204"/>
                        </a:lnTo>
                        <a:lnTo>
                          <a:pt x="84" y="204"/>
                        </a:lnTo>
                        <a:lnTo>
                          <a:pt x="82" y="204"/>
                        </a:lnTo>
                        <a:lnTo>
                          <a:pt x="81" y="203"/>
                        </a:lnTo>
                        <a:lnTo>
                          <a:pt x="80" y="203"/>
                        </a:lnTo>
                        <a:lnTo>
                          <a:pt x="79" y="204"/>
                        </a:lnTo>
                        <a:lnTo>
                          <a:pt x="78" y="204"/>
                        </a:lnTo>
                        <a:lnTo>
                          <a:pt x="77" y="205"/>
                        </a:lnTo>
                        <a:lnTo>
                          <a:pt x="76" y="205"/>
                        </a:lnTo>
                        <a:lnTo>
                          <a:pt x="75" y="205"/>
                        </a:lnTo>
                        <a:lnTo>
                          <a:pt x="74" y="204"/>
                        </a:lnTo>
                        <a:lnTo>
                          <a:pt x="75" y="202"/>
                        </a:lnTo>
                        <a:lnTo>
                          <a:pt x="75" y="201"/>
                        </a:lnTo>
                        <a:lnTo>
                          <a:pt x="76" y="200"/>
                        </a:lnTo>
                        <a:lnTo>
                          <a:pt x="76" y="199"/>
                        </a:lnTo>
                        <a:lnTo>
                          <a:pt x="77" y="198"/>
                        </a:lnTo>
                        <a:lnTo>
                          <a:pt x="78" y="195"/>
                        </a:lnTo>
                        <a:lnTo>
                          <a:pt x="78" y="194"/>
                        </a:lnTo>
                        <a:lnTo>
                          <a:pt x="78" y="193"/>
                        </a:lnTo>
                        <a:lnTo>
                          <a:pt x="77" y="192"/>
                        </a:lnTo>
                        <a:lnTo>
                          <a:pt x="76" y="191"/>
                        </a:lnTo>
                        <a:lnTo>
                          <a:pt x="76" y="190"/>
                        </a:lnTo>
                        <a:lnTo>
                          <a:pt x="75" y="189"/>
                        </a:lnTo>
                        <a:lnTo>
                          <a:pt x="73" y="188"/>
                        </a:lnTo>
                        <a:lnTo>
                          <a:pt x="72" y="187"/>
                        </a:lnTo>
                        <a:lnTo>
                          <a:pt x="70" y="186"/>
                        </a:lnTo>
                        <a:lnTo>
                          <a:pt x="69" y="186"/>
                        </a:lnTo>
                        <a:lnTo>
                          <a:pt x="67" y="187"/>
                        </a:lnTo>
                        <a:lnTo>
                          <a:pt x="66" y="187"/>
                        </a:lnTo>
                        <a:lnTo>
                          <a:pt x="65" y="187"/>
                        </a:lnTo>
                        <a:lnTo>
                          <a:pt x="63" y="186"/>
                        </a:lnTo>
                        <a:lnTo>
                          <a:pt x="62" y="186"/>
                        </a:lnTo>
                        <a:lnTo>
                          <a:pt x="61" y="185"/>
                        </a:lnTo>
                        <a:lnTo>
                          <a:pt x="60" y="184"/>
                        </a:lnTo>
                        <a:lnTo>
                          <a:pt x="59" y="183"/>
                        </a:lnTo>
                        <a:lnTo>
                          <a:pt x="58" y="183"/>
                        </a:lnTo>
                        <a:lnTo>
                          <a:pt x="57" y="182"/>
                        </a:lnTo>
                        <a:lnTo>
                          <a:pt x="54" y="181"/>
                        </a:lnTo>
                        <a:lnTo>
                          <a:pt x="52" y="180"/>
                        </a:lnTo>
                        <a:lnTo>
                          <a:pt x="51" y="180"/>
                        </a:lnTo>
                        <a:lnTo>
                          <a:pt x="50" y="180"/>
                        </a:lnTo>
                        <a:lnTo>
                          <a:pt x="49" y="179"/>
                        </a:lnTo>
                        <a:lnTo>
                          <a:pt x="48" y="179"/>
                        </a:lnTo>
                        <a:lnTo>
                          <a:pt x="45" y="177"/>
                        </a:lnTo>
                        <a:lnTo>
                          <a:pt x="43" y="176"/>
                        </a:lnTo>
                        <a:lnTo>
                          <a:pt x="41" y="176"/>
                        </a:lnTo>
                        <a:lnTo>
                          <a:pt x="41" y="175"/>
                        </a:lnTo>
                        <a:lnTo>
                          <a:pt x="39" y="174"/>
                        </a:lnTo>
                        <a:lnTo>
                          <a:pt x="36" y="173"/>
                        </a:lnTo>
                        <a:lnTo>
                          <a:pt x="35" y="173"/>
                        </a:lnTo>
                        <a:lnTo>
                          <a:pt x="34" y="172"/>
                        </a:lnTo>
                        <a:lnTo>
                          <a:pt x="33" y="171"/>
                        </a:lnTo>
                        <a:lnTo>
                          <a:pt x="31" y="170"/>
                        </a:lnTo>
                        <a:lnTo>
                          <a:pt x="29" y="168"/>
                        </a:lnTo>
                        <a:lnTo>
                          <a:pt x="27" y="166"/>
                        </a:lnTo>
                        <a:lnTo>
                          <a:pt x="25" y="165"/>
                        </a:lnTo>
                        <a:lnTo>
                          <a:pt x="24" y="165"/>
                        </a:lnTo>
                        <a:lnTo>
                          <a:pt x="23" y="164"/>
                        </a:lnTo>
                        <a:lnTo>
                          <a:pt x="22" y="164"/>
                        </a:lnTo>
                        <a:lnTo>
                          <a:pt x="18" y="161"/>
                        </a:lnTo>
                        <a:lnTo>
                          <a:pt x="17" y="161"/>
                        </a:lnTo>
                        <a:lnTo>
                          <a:pt x="14" y="159"/>
                        </a:lnTo>
                        <a:lnTo>
                          <a:pt x="12" y="158"/>
                        </a:lnTo>
                        <a:lnTo>
                          <a:pt x="10" y="158"/>
                        </a:lnTo>
                        <a:lnTo>
                          <a:pt x="9" y="158"/>
                        </a:lnTo>
                        <a:lnTo>
                          <a:pt x="8" y="157"/>
                        </a:lnTo>
                        <a:lnTo>
                          <a:pt x="6" y="156"/>
                        </a:lnTo>
                        <a:lnTo>
                          <a:pt x="6" y="155"/>
                        </a:lnTo>
                        <a:lnTo>
                          <a:pt x="5" y="155"/>
                        </a:lnTo>
                        <a:lnTo>
                          <a:pt x="4" y="154"/>
                        </a:lnTo>
                        <a:lnTo>
                          <a:pt x="3" y="153"/>
                        </a:lnTo>
                        <a:lnTo>
                          <a:pt x="3" y="152"/>
                        </a:lnTo>
                        <a:lnTo>
                          <a:pt x="2" y="151"/>
                        </a:lnTo>
                        <a:lnTo>
                          <a:pt x="2" y="150"/>
                        </a:lnTo>
                        <a:lnTo>
                          <a:pt x="1" y="148"/>
                        </a:lnTo>
                        <a:lnTo>
                          <a:pt x="1" y="147"/>
                        </a:lnTo>
                        <a:lnTo>
                          <a:pt x="0" y="147"/>
                        </a:lnTo>
                        <a:lnTo>
                          <a:pt x="0" y="146"/>
                        </a:lnTo>
                        <a:lnTo>
                          <a:pt x="0" y="145"/>
                        </a:lnTo>
                        <a:lnTo>
                          <a:pt x="0" y="143"/>
                        </a:lnTo>
                        <a:lnTo>
                          <a:pt x="0" y="142"/>
                        </a:lnTo>
                        <a:lnTo>
                          <a:pt x="0" y="141"/>
                        </a:lnTo>
                        <a:lnTo>
                          <a:pt x="0" y="140"/>
                        </a:lnTo>
                        <a:lnTo>
                          <a:pt x="0" y="139"/>
                        </a:lnTo>
                        <a:lnTo>
                          <a:pt x="2" y="138"/>
                        </a:lnTo>
                        <a:lnTo>
                          <a:pt x="3" y="138"/>
                        </a:lnTo>
                        <a:lnTo>
                          <a:pt x="4" y="138"/>
                        </a:lnTo>
                        <a:lnTo>
                          <a:pt x="5" y="137"/>
                        </a:lnTo>
                        <a:lnTo>
                          <a:pt x="6" y="136"/>
                        </a:lnTo>
                        <a:lnTo>
                          <a:pt x="6" y="135"/>
                        </a:lnTo>
                        <a:lnTo>
                          <a:pt x="6" y="134"/>
                        </a:lnTo>
                        <a:lnTo>
                          <a:pt x="7" y="131"/>
                        </a:lnTo>
                        <a:lnTo>
                          <a:pt x="7" y="130"/>
                        </a:lnTo>
                        <a:lnTo>
                          <a:pt x="8" y="129"/>
                        </a:lnTo>
                        <a:lnTo>
                          <a:pt x="9" y="129"/>
                        </a:lnTo>
                        <a:lnTo>
                          <a:pt x="10" y="129"/>
                        </a:lnTo>
                        <a:lnTo>
                          <a:pt x="12" y="129"/>
                        </a:lnTo>
                        <a:lnTo>
                          <a:pt x="14" y="129"/>
                        </a:lnTo>
                        <a:lnTo>
                          <a:pt x="15" y="129"/>
                        </a:lnTo>
                        <a:lnTo>
                          <a:pt x="16" y="128"/>
                        </a:lnTo>
                        <a:lnTo>
                          <a:pt x="17" y="128"/>
                        </a:lnTo>
                        <a:lnTo>
                          <a:pt x="19" y="128"/>
                        </a:lnTo>
                        <a:lnTo>
                          <a:pt x="20" y="128"/>
                        </a:lnTo>
                        <a:lnTo>
                          <a:pt x="22" y="127"/>
                        </a:lnTo>
                        <a:lnTo>
                          <a:pt x="23" y="127"/>
                        </a:lnTo>
                        <a:lnTo>
                          <a:pt x="23" y="126"/>
                        </a:lnTo>
                        <a:lnTo>
                          <a:pt x="24" y="126"/>
                        </a:lnTo>
                        <a:lnTo>
                          <a:pt x="27" y="123"/>
                        </a:lnTo>
                        <a:lnTo>
                          <a:pt x="28" y="123"/>
                        </a:lnTo>
                        <a:lnTo>
                          <a:pt x="29" y="122"/>
                        </a:lnTo>
                        <a:lnTo>
                          <a:pt x="31" y="121"/>
                        </a:lnTo>
                        <a:lnTo>
                          <a:pt x="35" y="120"/>
                        </a:lnTo>
                        <a:lnTo>
                          <a:pt x="36" y="120"/>
                        </a:lnTo>
                        <a:lnTo>
                          <a:pt x="38" y="120"/>
                        </a:lnTo>
                        <a:lnTo>
                          <a:pt x="41" y="120"/>
                        </a:lnTo>
                        <a:lnTo>
                          <a:pt x="45" y="120"/>
                        </a:lnTo>
                        <a:lnTo>
                          <a:pt x="46" y="120"/>
                        </a:lnTo>
                        <a:lnTo>
                          <a:pt x="48" y="120"/>
                        </a:lnTo>
                        <a:lnTo>
                          <a:pt x="49" y="121"/>
                        </a:lnTo>
                        <a:lnTo>
                          <a:pt x="50" y="121"/>
                        </a:lnTo>
                        <a:lnTo>
                          <a:pt x="51" y="122"/>
                        </a:lnTo>
                        <a:lnTo>
                          <a:pt x="52" y="122"/>
                        </a:lnTo>
                        <a:lnTo>
                          <a:pt x="53" y="122"/>
                        </a:lnTo>
                        <a:lnTo>
                          <a:pt x="54" y="122"/>
                        </a:lnTo>
                        <a:lnTo>
                          <a:pt x="56" y="120"/>
                        </a:lnTo>
                        <a:lnTo>
                          <a:pt x="58" y="118"/>
                        </a:lnTo>
                        <a:lnTo>
                          <a:pt x="61" y="117"/>
                        </a:lnTo>
                        <a:lnTo>
                          <a:pt x="61" y="116"/>
                        </a:lnTo>
                        <a:lnTo>
                          <a:pt x="62" y="115"/>
                        </a:lnTo>
                        <a:lnTo>
                          <a:pt x="62" y="114"/>
                        </a:lnTo>
                        <a:lnTo>
                          <a:pt x="61" y="113"/>
                        </a:lnTo>
                        <a:lnTo>
                          <a:pt x="61" y="112"/>
                        </a:lnTo>
                        <a:lnTo>
                          <a:pt x="60" y="112"/>
                        </a:lnTo>
                        <a:lnTo>
                          <a:pt x="59" y="111"/>
                        </a:lnTo>
                        <a:lnTo>
                          <a:pt x="58" y="111"/>
                        </a:lnTo>
                        <a:lnTo>
                          <a:pt x="57" y="111"/>
                        </a:lnTo>
                        <a:lnTo>
                          <a:pt x="56" y="111"/>
                        </a:lnTo>
                        <a:lnTo>
                          <a:pt x="54" y="111"/>
                        </a:lnTo>
                        <a:lnTo>
                          <a:pt x="52" y="110"/>
                        </a:lnTo>
                        <a:lnTo>
                          <a:pt x="51" y="110"/>
                        </a:lnTo>
                        <a:lnTo>
                          <a:pt x="49" y="109"/>
                        </a:lnTo>
                        <a:lnTo>
                          <a:pt x="48" y="108"/>
                        </a:lnTo>
                        <a:lnTo>
                          <a:pt x="47" y="108"/>
                        </a:lnTo>
                        <a:lnTo>
                          <a:pt x="47" y="107"/>
                        </a:lnTo>
                      </a:path>
                    </a:pathLst>
                  </a:custGeom>
                  <a:grpFill/>
                  <a:ln w="8001" cap="sq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3" name="Freeform 171">
                    <a:extLst>
                      <a:ext uri="{FF2B5EF4-FFF2-40B4-BE49-F238E27FC236}">
                        <a16:creationId xmlns:a16="http://schemas.microsoft.com/office/drawing/2014/main" id="{EB3D9018-DCE8-48FD-9722-3C8CBFEFF63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51" y="1348"/>
                    <a:ext cx="60" cy="103"/>
                  </a:xfrm>
                  <a:custGeom>
                    <a:avLst/>
                    <a:gdLst>
                      <a:gd name="T0" fmla="*/ 32 w 60"/>
                      <a:gd name="T1" fmla="*/ 102 h 103"/>
                      <a:gd name="T2" fmla="*/ 36 w 60"/>
                      <a:gd name="T3" fmla="*/ 102 h 103"/>
                      <a:gd name="T4" fmla="*/ 39 w 60"/>
                      <a:gd name="T5" fmla="*/ 101 h 103"/>
                      <a:gd name="T6" fmla="*/ 37 w 60"/>
                      <a:gd name="T7" fmla="*/ 99 h 103"/>
                      <a:gd name="T8" fmla="*/ 33 w 60"/>
                      <a:gd name="T9" fmla="*/ 99 h 103"/>
                      <a:gd name="T10" fmla="*/ 30 w 60"/>
                      <a:gd name="T11" fmla="*/ 96 h 103"/>
                      <a:gd name="T12" fmla="*/ 31 w 60"/>
                      <a:gd name="T13" fmla="*/ 93 h 103"/>
                      <a:gd name="T14" fmla="*/ 32 w 60"/>
                      <a:gd name="T15" fmla="*/ 90 h 103"/>
                      <a:gd name="T16" fmla="*/ 31 w 60"/>
                      <a:gd name="T17" fmla="*/ 87 h 103"/>
                      <a:gd name="T18" fmla="*/ 29 w 60"/>
                      <a:gd name="T19" fmla="*/ 86 h 103"/>
                      <a:gd name="T20" fmla="*/ 24 w 60"/>
                      <a:gd name="T21" fmla="*/ 85 h 103"/>
                      <a:gd name="T22" fmla="*/ 22 w 60"/>
                      <a:gd name="T23" fmla="*/ 83 h 103"/>
                      <a:gd name="T24" fmla="*/ 22 w 60"/>
                      <a:gd name="T25" fmla="*/ 78 h 103"/>
                      <a:gd name="T26" fmla="*/ 21 w 60"/>
                      <a:gd name="T27" fmla="*/ 76 h 103"/>
                      <a:gd name="T28" fmla="*/ 22 w 60"/>
                      <a:gd name="T29" fmla="*/ 73 h 103"/>
                      <a:gd name="T30" fmla="*/ 24 w 60"/>
                      <a:gd name="T31" fmla="*/ 70 h 103"/>
                      <a:gd name="T32" fmla="*/ 18 w 60"/>
                      <a:gd name="T33" fmla="*/ 71 h 103"/>
                      <a:gd name="T34" fmla="*/ 15 w 60"/>
                      <a:gd name="T35" fmla="*/ 71 h 103"/>
                      <a:gd name="T36" fmla="*/ 13 w 60"/>
                      <a:gd name="T37" fmla="*/ 67 h 103"/>
                      <a:gd name="T38" fmla="*/ 13 w 60"/>
                      <a:gd name="T39" fmla="*/ 66 h 103"/>
                      <a:gd name="T40" fmla="*/ 10 w 60"/>
                      <a:gd name="T41" fmla="*/ 62 h 103"/>
                      <a:gd name="T42" fmla="*/ 7 w 60"/>
                      <a:gd name="T43" fmla="*/ 61 h 103"/>
                      <a:gd name="T44" fmla="*/ 5 w 60"/>
                      <a:gd name="T45" fmla="*/ 62 h 103"/>
                      <a:gd name="T46" fmla="*/ 4 w 60"/>
                      <a:gd name="T47" fmla="*/ 61 h 103"/>
                      <a:gd name="T48" fmla="*/ 2 w 60"/>
                      <a:gd name="T49" fmla="*/ 60 h 103"/>
                      <a:gd name="T50" fmla="*/ 2 w 60"/>
                      <a:gd name="T51" fmla="*/ 58 h 103"/>
                      <a:gd name="T52" fmla="*/ 3 w 60"/>
                      <a:gd name="T53" fmla="*/ 57 h 103"/>
                      <a:gd name="T54" fmla="*/ 2 w 60"/>
                      <a:gd name="T55" fmla="*/ 55 h 103"/>
                      <a:gd name="T56" fmla="*/ 2 w 60"/>
                      <a:gd name="T57" fmla="*/ 53 h 103"/>
                      <a:gd name="T58" fmla="*/ 0 w 60"/>
                      <a:gd name="T59" fmla="*/ 52 h 103"/>
                      <a:gd name="T60" fmla="*/ 1 w 60"/>
                      <a:gd name="T61" fmla="*/ 49 h 103"/>
                      <a:gd name="T62" fmla="*/ 2 w 60"/>
                      <a:gd name="T63" fmla="*/ 48 h 103"/>
                      <a:gd name="T64" fmla="*/ 3 w 60"/>
                      <a:gd name="T65" fmla="*/ 46 h 103"/>
                      <a:gd name="T66" fmla="*/ 2 w 60"/>
                      <a:gd name="T67" fmla="*/ 44 h 103"/>
                      <a:gd name="T68" fmla="*/ 4 w 60"/>
                      <a:gd name="T69" fmla="*/ 40 h 103"/>
                      <a:gd name="T70" fmla="*/ 3 w 60"/>
                      <a:gd name="T71" fmla="*/ 38 h 103"/>
                      <a:gd name="T72" fmla="*/ 2 w 60"/>
                      <a:gd name="T73" fmla="*/ 35 h 103"/>
                      <a:gd name="T74" fmla="*/ 1 w 60"/>
                      <a:gd name="T75" fmla="*/ 32 h 103"/>
                      <a:gd name="T76" fmla="*/ 2 w 60"/>
                      <a:gd name="T77" fmla="*/ 30 h 103"/>
                      <a:gd name="T78" fmla="*/ 5 w 60"/>
                      <a:gd name="T79" fmla="*/ 28 h 103"/>
                      <a:gd name="T80" fmla="*/ 7 w 60"/>
                      <a:gd name="T81" fmla="*/ 27 h 103"/>
                      <a:gd name="T82" fmla="*/ 9 w 60"/>
                      <a:gd name="T83" fmla="*/ 27 h 103"/>
                      <a:gd name="T84" fmla="*/ 13 w 60"/>
                      <a:gd name="T85" fmla="*/ 26 h 103"/>
                      <a:gd name="T86" fmla="*/ 15 w 60"/>
                      <a:gd name="T87" fmla="*/ 26 h 103"/>
                      <a:gd name="T88" fmla="*/ 18 w 60"/>
                      <a:gd name="T89" fmla="*/ 26 h 103"/>
                      <a:gd name="T90" fmla="*/ 20 w 60"/>
                      <a:gd name="T91" fmla="*/ 25 h 103"/>
                      <a:gd name="T92" fmla="*/ 25 w 60"/>
                      <a:gd name="T93" fmla="*/ 23 h 103"/>
                      <a:gd name="T94" fmla="*/ 27 w 60"/>
                      <a:gd name="T95" fmla="*/ 23 h 103"/>
                      <a:gd name="T96" fmla="*/ 31 w 60"/>
                      <a:gd name="T97" fmla="*/ 21 h 103"/>
                      <a:gd name="T98" fmla="*/ 34 w 60"/>
                      <a:gd name="T99" fmla="*/ 24 h 103"/>
                      <a:gd name="T100" fmla="*/ 37 w 60"/>
                      <a:gd name="T101" fmla="*/ 25 h 103"/>
                      <a:gd name="T102" fmla="*/ 41 w 60"/>
                      <a:gd name="T103" fmla="*/ 26 h 103"/>
                      <a:gd name="T104" fmla="*/ 43 w 60"/>
                      <a:gd name="T105" fmla="*/ 25 h 103"/>
                      <a:gd name="T106" fmla="*/ 45 w 60"/>
                      <a:gd name="T107" fmla="*/ 26 h 103"/>
                      <a:gd name="T108" fmla="*/ 45 w 60"/>
                      <a:gd name="T109" fmla="*/ 22 h 103"/>
                      <a:gd name="T110" fmla="*/ 48 w 60"/>
                      <a:gd name="T111" fmla="*/ 15 h 103"/>
                      <a:gd name="T112" fmla="*/ 54 w 60"/>
                      <a:gd name="T113" fmla="*/ 7 h 103"/>
                      <a:gd name="T114" fmla="*/ 58 w 60"/>
                      <a:gd name="T115" fmla="*/ 0 h 103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w 60"/>
                      <a:gd name="T175" fmla="*/ 0 h 103"/>
                      <a:gd name="T176" fmla="*/ 60 w 60"/>
                      <a:gd name="T177" fmla="*/ 103 h 103"/>
                    </a:gdLst>
                    <a:ahLst/>
                    <a:cxnLst>
                      <a:cxn ang="T116">
                        <a:pos x="T0" y="T1"/>
                      </a:cxn>
                      <a:cxn ang="T117">
                        <a:pos x="T2" y="T3"/>
                      </a:cxn>
                      <a:cxn ang="T118">
                        <a:pos x="T4" y="T5"/>
                      </a:cxn>
                      <a:cxn ang="T119">
                        <a:pos x="T6" y="T7"/>
                      </a:cxn>
                      <a:cxn ang="T120">
                        <a:pos x="T8" y="T9"/>
                      </a:cxn>
                      <a:cxn ang="T121">
                        <a:pos x="T10" y="T11"/>
                      </a:cxn>
                      <a:cxn ang="T122">
                        <a:pos x="T12" y="T13"/>
                      </a:cxn>
                      <a:cxn ang="T123">
                        <a:pos x="T14" y="T15"/>
                      </a:cxn>
                      <a:cxn ang="T124">
                        <a:pos x="T16" y="T17"/>
                      </a:cxn>
                      <a:cxn ang="T125">
                        <a:pos x="T18" y="T19"/>
                      </a:cxn>
                      <a:cxn ang="T126">
                        <a:pos x="T20" y="T21"/>
                      </a:cxn>
                      <a:cxn ang="T127">
                        <a:pos x="T22" y="T23"/>
                      </a:cxn>
                      <a:cxn ang="T128">
                        <a:pos x="T24" y="T25"/>
                      </a:cxn>
                      <a:cxn ang="T129">
                        <a:pos x="T26" y="T27"/>
                      </a:cxn>
                      <a:cxn ang="T130">
                        <a:pos x="T28" y="T29"/>
                      </a:cxn>
                      <a:cxn ang="T131">
                        <a:pos x="T30" y="T31"/>
                      </a:cxn>
                      <a:cxn ang="T132">
                        <a:pos x="T32" y="T33"/>
                      </a:cxn>
                      <a:cxn ang="T133">
                        <a:pos x="T34" y="T35"/>
                      </a:cxn>
                      <a:cxn ang="T134">
                        <a:pos x="T36" y="T37"/>
                      </a:cxn>
                      <a:cxn ang="T135">
                        <a:pos x="T38" y="T39"/>
                      </a:cxn>
                      <a:cxn ang="T136">
                        <a:pos x="T40" y="T41"/>
                      </a:cxn>
                      <a:cxn ang="T137">
                        <a:pos x="T42" y="T43"/>
                      </a:cxn>
                      <a:cxn ang="T138">
                        <a:pos x="T44" y="T45"/>
                      </a:cxn>
                      <a:cxn ang="T139">
                        <a:pos x="T46" y="T47"/>
                      </a:cxn>
                      <a:cxn ang="T140">
                        <a:pos x="T48" y="T49"/>
                      </a:cxn>
                      <a:cxn ang="T141">
                        <a:pos x="T50" y="T51"/>
                      </a:cxn>
                      <a:cxn ang="T142">
                        <a:pos x="T52" y="T53"/>
                      </a:cxn>
                      <a:cxn ang="T143">
                        <a:pos x="T54" y="T55"/>
                      </a:cxn>
                      <a:cxn ang="T144">
                        <a:pos x="T56" y="T57"/>
                      </a:cxn>
                      <a:cxn ang="T145">
                        <a:pos x="T58" y="T59"/>
                      </a:cxn>
                      <a:cxn ang="T146">
                        <a:pos x="T60" y="T61"/>
                      </a:cxn>
                      <a:cxn ang="T147">
                        <a:pos x="T62" y="T63"/>
                      </a:cxn>
                      <a:cxn ang="T148">
                        <a:pos x="T64" y="T65"/>
                      </a:cxn>
                      <a:cxn ang="T149">
                        <a:pos x="T66" y="T67"/>
                      </a:cxn>
                      <a:cxn ang="T150">
                        <a:pos x="T68" y="T69"/>
                      </a:cxn>
                      <a:cxn ang="T151">
                        <a:pos x="T70" y="T71"/>
                      </a:cxn>
                      <a:cxn ang="T152">
                        <a:pos x="T72" y="T73"/>
                      </a:cxn>
                      <a:cxn ang="T153">
                        <a:pos x="T74" y="T75"/>
                      </a:cxn>
                      <a:cxn ang="T154">
                        <a:pos x="T76" y="T77"/>
                      </a:cxn>
                      <a:cxn ang="T155">
                        <a:pos x="T78" y="T79"/>
                      </a:cxn>
                      <a:cxn ang="T156">
                        <a:pos x="T80" y="T81"/>
                      </a:cxn>
                      <a:cxn ang="T157">
                        <a:pos x="T82" y="T83"/>
                      </a:cxn>
                      <a:cxn ang="T158">
                        <a:pos x="T84" y="T85"/>
                      </a:cxn>
                      <a:cxn ang="T159">
                        <a:pos x="T86" y="T87"/>
                      </a:cxn>
                      <a:cxn ang="T160">
                        <a:pos x="T88" y="T89"/>
                      </a:cxn>
                      <a:cxn ang="T161">
                        <a:pos x="T90" y="T91"/>
                      </a:cxn>
                      <a:cxn ang="T162">
                        <a:pos x="T92" y="T93"/>
                      </a:cxn>
                      <a:cxn ang="T163">
                        <a:pos x="T94" y="T95"/>
                      </a:cxn>
                      <a:cxn ang="T164">
                        <a:pos x="T96" y="T97"/>
                      </a:cxn>
                      <a:cxn ang="T165">
                        <a:pos x="T98" y="T99"/>
                      </a:cxn>
                      <a:cxn ang="T166">
                        <a:pos x="T100" y="T101"/>
                      </a:cxn>
                      <a:cxn ang="T167">
                        <a:pos x="T102" y="T103"/>
                      </a:cxn>
                      <a:cxn ang="T168">
                        <a:pos x="T104" y="T105"/>
                      </a:cxn>
                      <a:cxn ang="T169">
                        <a:pos x="T106" y="T107"/>
                      </a:cxn>
                      <a:cxn ang="T170">
                        <a:pos x="T108" y="T109"/>
                      </a:cxn>
                      <a:cxn ang="T171">
                        <a:pos x="T110" y="T111"/>
                      </a:cxn>
                      <a:cxn ang="T172">
                        <a:pos x="T112" y="T113"/>
                      </a:cxn>
                      <a:cxn ang="T173">
                        <a:pos x="T114" y="T115"/>
                      </a:cxn>
                    </a:cxnLst>
                    <a:rect l="T174" t="T175" r="T176" b="T177"/>
                    <a:pathLst>
                      <a:path w="60" h="103">
                        <a:moveTo>
                          <a:pt x="31" y="103"/>
                        </a:moveTo>
                        <a:lnTo>
                          <a:pt x="31" y="102"/>
                        </a:lnTo>
                        <a:lnTo>
                          <a:pt x="32" y="102"/>
                        </a:lnTo>
                        <a:lnTo>
                          <a:pt x="33" y="102"/>
                        </a:lnTo>
                        <a:lnTo>
                          <a:pt x="35" y="102"/>
                        </a:lnTo>
                        <a:lnTo>
                          <a:pt x="36" y="102"/>
                        </a:lnTo>
                        <a:lnTo>
                          <a:pt x="36" y="101"/>
                        </a:lnTo>
                        <a:lnTo>
                          <a:pt x="38" y="101"/>
                        </a:lnTo>
                        <a:lnTo>
                          <a:pt x="39" y="101"/>
                        </a:lnTo>
                        <a:lnTo>
                          <a:pt x="39" y="100"/>
                        </a:lnTo>
                        <a:lnTo>
                          <a:pt x="39" y="99"/>
                        </a:lnTo>
                        <a:lnTo>
                          <a:pt x="37" y="99"/>
                        </a:lnTo>
                        <a:lnTo>
                          <a:pt x="36" y="99"/>
                        </a:lnTo>
                        <a:lnTo>
                          <a:pt x="33" y="99"/>
                        </a:lnTo>
                        <a:lnTo>
                          <a:pt x="31" y="98"/>
                        </a:lnTo>
                        <a:lnTo>
                          <a:pt x="30" y="98"/>
                        </a:lnTo>
                        <a:lnTo>
                          <a:pt x="30" y="96"/>
                        </a:lnTo>
                        <a:lnTo>
                          <a:pt x="30" y="95"/>
                        </a:lnTo>
                        <a:lnTo>
                          <a:pt x="31" y="93"/>
                        </a:lnTo>
                        <a:lnTo>
                          <a:pt x="31" y="92"/>
                        </a:lnTo>
                        <a:lnTo>
                          <a:pt x="32" y="90"/>
                        </a:lnTo>
                        <a:lnTo>
                          <a:pt x="32" y="89"/>
                        </a:lnTo>
                        <a:lnTo>
                          <a:pt x="31" y="88"/>
                        </a:lnTo>
                        <a:lnTo>
                          <a:pt x="31" y="87"/>
                        </a:lnTo>
                        <a:lnTo>
                          <a:pt x="30" y="86"/>
                        </a:lnTo>
                        <a:lnTo>
                          <a:pt x="29" y="86"/>
                        </a:lnTo>
                        <a:lnTo>
                          <a:pt x="26" y="86"/>
                        </a:lnTo>
                        <a:lnTo>
                          <a:pt x="25" y="85"/>
                        </a:lnTo>
                        <a:lnTo>
                          <a:pt x="24" y="85"/>
                        </a:lnTo>
                        <a:lnTo>
                          <a:pt x="23" y="84"/>
                        </a:lnTo>
                        <a:lnTo>
                          <a:pt x="22" y="84"/>
                        </a:lnTo>
                        <a:lnTo>
                          <a:pt x="22" y="83"/>
                        </a:lnTo>
                        <a:lnTo>
                          <a:pt x="22" y="81"/>
                        </a:lnTo>
                        <a:lnTo>
                          <a:pt x="22" y="79"/>
                        </a:lnTo>
                        <a:lnTo>
                          <a:pt x="22" y="78"/>
                        </a:lnTo>
                        <a:lnTo>
                          <a:pt x="21" y="78"/>
                        </a:lnTo>
                        <a:lnTo>
                          <a:pt x="21" y="77"/>
                        </a:lnTo>
                        <a:lnTo>
                          <a:pt x="21" y="76"/>
                        </a:lnTo>
                        <a:lnTo>
                          <a:pt x="21" y="75"/>
                        </a:lnTo>
                        <a:lnTo>
                          <a:pt x="22" y="74"/>
                        </a:lnTo>
                        <a:lnTo>
                          <a:pt x="22" y="73"/>
                        </a:lnTo>
                        <a:lnTo>
                          <a:pt x="24" y="72"/>
                        </a:lnTo>
                        <a:lnTo>
                          <a:pt x="24" y="71"/>
                        </a:lnTo>
                        <a:lnTo>
                          <a:pt x="24" y="70"/>
                        </a:lnTo>
                        <a:lnTo>
                          <a:pt x="24" y="69"/>
                        </a:lnTo>
                        <a:lnTo>
                          <a:pt x="23" y="69"/>
                        </a:lnTo>
                        <a:lnTo>
                          <a:pt x="18" y="71"/>
                        </a:lnTo>
                        <a:lnTo>
                          <a:pt x="17" y="71"/>
                        </a:lnTo>
                        <a:lnTo>
                          <a:pt x="16" y="71"/>
                        </a:lnTo>
                        <a:lnTo>
                          <a:pt x="15" y="71"/>
                        </a:lnTo>
                        <a:lnTo>
                          <a:pt x="14" y="70"/>
                        </a:lnTo>
                        <a:lnTo>
                          <a:pt x="14" y="69"/>
                        </a:lnTo>
                        <a:lnTo>
                          <a:pt x="13" y="67"/>
                        </a:lnTo>
                        <a:lnTo>
                          <a:pt x="13" y="66"/>
                        </a:lnTo>
                        <a:lnTo>
                          <a:pt x="12" y="64"/>
                        </a:lnTo>
                        <a:lnTo>
                          <a:pt x="11" y="63"/>
                        </a:lnTo>
                        <a:lnTo>
                          <a:pt x="10" y="62"/>
                        </a:lnTo>
                        <a:lnTo>
                          <a:pt x="9" y="62"/>
                        </a:lnTo>
                        <a:lnTo>
                          <a:pt x="8" y="61"/>
                        </a:lnTo>
                        <a:lnTo>
                          <a:pt x="7" y="61"/>
                        </a:lnTo>
                        <a:lnTo>
                          <a:pt x="6" y="62"/>
                        </a:lnTo>
                        <a:lnTo>
                          <a:pt x="5" y="62"/>
                        </a:lnTo>
                        <a:lnTo>
                          <a:pt x="5" y="61"/>
                        </a:lnTo>
                        <a:lnTo>
                          <a:pt x="4" y="61"/>
                        </a:lnTo>
                        <a:lnTo>
                          <a:pt x="3" y="60"/>
                        </a:lnTo>
                        <a:lnTo>
                          <a:pt x="2" y="59"/>
                        </a:lnTo>
                        <a:lnTo>
                          <a:pt x="2" y="60"/>
                        </a:lnTo>
                        <a:lnTo>
                          <a:pt x="2" y="59"/>
                        </a:lnTo>
                        <a:lnTo>
                          <a:pt x="2" y="58"/>
                        </a:lnTo>
                        <a:lnTo>
                          <a:pt x="3" y="58"/>
                        </a:lnTo>
                        <a:lnTo>
                          <a:pt x="3" y="57"/>
                        </a:lnTo>
                        <a:lnTo>
                          <a:pt x="2" y="57"/>
                        </a:lnTo>
                        <a:lnTo>
                          <a:pt x="2" y="56"/>
                        </a:lnTo>
                        <a:lnTo>
                          <a:pt x="2" y="55"/>
                        </a:lnTo>
                        <a:lnTo>
                          <a:pt x="2" y="54"/>
                        </a:lnTo>
                        <a:lnTo>
                          <a:pt x="2" y="53"/>
                        </a:lnTo>
                        <a:lnTo>
                          <a:pt x="1" y="53"/>
                        </a:lnTo>
                        <a:lnTo>
                          <a:pt x="1" y="52"/>
                        </a:lnTo>
                        <a:lnTo>
                          <a:pt x="0" y="52"/>
                        </a:lnTo>
                        <a:lnTo>
                          <a:pt x="1" y="51"/>
                        </a:lnTo>
                        <a:lnTo>
                          <a:pt x="1" y="50"/>
                        </a:lnTo>
                        <a:lnTo>
                          <a:pt x="1" y="49"/>
                        </a:lnTo>
                        <a:lnTo>
                          <a:pt x="1" y="48"/>
                        </a:lnTo>
                        <a:lnTo>
                          <a:pt x="2" y="48"/>
                        </a:lnTo>
                        <a:lnTo>
                          <a:pt x="2" y="47"/>
                        </a:lnTo>
                        <a:lnTo>
                          <a:pt x="3" y="47"/>
                        </a:lnTo>
                        <a:lnTo>
                          <a:pt x="3" y="46"/>
                        </a:lnTo>
                        <a:lnTo>
                          <a:pt x="3" y="45"/>
                        </a:lnTo>
                        <a:lnTo>
                          <a:pt x="3" y="44"/>
                        </a:lnTo>
                        <a:lnTo>
                          <a:pt x="2" y="44"/>
                        </a:lnTo>
                        <a:lnTo>
                          <a:pt x="2" y="43"/>
                        </a:lnTo>
                        <a:lnTo>
                          <a:pt x="3" y="42"/>
                        </a:lnTo>
                        <a:lnTo>
                          <a:pt x="4" y="40"/>
                        </a:lnTo>
                        <a:lnTo>
                          <a:pt x="4" y="39"/>
                        </a:lnTo>
                        <a:lnTo>
                          <a:pt x="4" y="38"/>
                        </a:lnTo>
                        <a:lnTo>
                          <a:pt x="3" y="38"/>
                        </a:lnTo>
                        <a:lnTo>
                          <a:pt x="2" y="37"/>
                        </a:lnTo>
                        <a:lnTo>
                          <a:pt x="2" y="36"/>
                        </a:lnTo>
                        <a:lnTo>
                          <a:pt x="2" y="35"/>
                        </a:lnTo>
                        <a:lnTo>
                          <a:pt x="1" y="34"/>
                        </a:lnTo>
                        <a:lnTo>
                          <a:pt x="1" y="32"/>
                        </a:lnTo>
                        <a:lnTo>
                          <a:pt x="1" y="31"/>
                        </a:lnTo>
                        <a:lnTo>
                          <a:pt x="2" y="31"/>
                        </a:lnTo>
                        <a:lnTo>
                          <a:pt x="2" y="30"/>
                        </a:lnTo>
                        <a:lnTo>
                          <a:pt x="3" y="29"/>
                        </a:lnTo>
                        <a:lnTo>
                          <a:pt x="4" y="29"/>
                        </a:lnTo>
                        <a:lnTo>
                          <a:pt x="5" y="28"/>
                        </a:lnTo>
                        <a:lnTo>
                          <a:pt x="5" y="27"/>
                        </a:lnTo>
                        <a:lnTo>
                          <a:pt x="6" y="27"/>
                        </a:lnTo>
                        <a:lnTo>
                          <a:pt x="7" y="27"/>
                        </a:lnTo>
                        <a:lnTo>
                          <a:pt x="7" y="28"/>
                        </a:lnTo>
                        <a:lnTo>
                          <a:pt x="8" y="27"/>
                        </a:lnTo>
                        <a:lnTo>
                          <a:pt x="9" y="27"/>
                        </a:lnTo>
                        <a:lnTo>
                          <a:pt x="11" y="27"/>
                        </a:lnTo>
                        <a:lnTo>
                          <a:pt x="13" y="27"/>
                        </a:lnTo>
                        <a:lnTo>
                          <a:pt x="13" y="26"/>
                        </a:lnTo>
                        <a:lnTo>
                          <a:pt x="14" y="26"/>
                        </a:lnTo>
                        <a:lnTo>
                          <a:pt x="15" y="26"/>
                        </a:lnTo>
                        <a:lnTo>
                          <a:pt x="16" y="26"/>
                        </a:lnTo>
                        <a:lnTo>
                          <a:pt x="17" y="26"/>
                        </a:lnTo>
                        <a:lnTo>
                          <a:pt x="18" y="26"/>
                        </a:lnTo>
                        <a:lnTo>
                          <a:pt x="19" y="26"/>
                        </a:lnTo>
                        <a:lnTo>
                          <a:pt x="20" y="26"/>
                        </a:lnTo>
                        <a:lnTo>
                          <a:pt x="20" y="25"/>
                        </a:lnTo>
                        <a:lnTo>
                          <a:pt x="22" y="24"/>
                        </a:lnTo>
                        <a:lnTo>
                          <a:pt x="23" y="23"/>
                        </a:lnTo>
                        <a:lnTo>
                          <a:pt x="25" y="23"/>
                        </a:lnTo>
                        <a:lnTo>
                          <a:pt x="26" y="23"/>
                        </a:lnTo>
                        <a:lnTo>
                          <a:pt x="27" y="23"/>
                        </a:lnTo>
                        <a:lnTo>
                          <a:pt x="28" y="22"/>
                        </a:lnTo>
                        <a:lnTo>
                          <a:pt x="30" y="21"/>
                        </a:lnTo>
                        <a:lnTo>
                          <a:pt x="31" y="21"/>
                        </a:lnTo>
                        <a:lnTo>
                          <a:pt x="33" y="22"/>
                        </a:lnTo>
                        <a:lnTo>
                          <a:pt x="33" y="23"/>
                        </a:lnTo>
                        <a:lnTo>
                          <a:pt x="34" y="24"/>
                        </a:lnTo>
                        <a:lnTo>
                          <a:pt x="35" y="25"/>
                        </a:lnTo>
                        <a:lnTo>
                          <a:pt x="36" y="25"/>
                        </a:lnTo>
                        <a:lnTo>
                          <a:pt x="37" y="25"/>
                        </a:lnTo>
                        <a:lnTo>
                          <a:pt x="39" y="25"/>
                        </a:lnTo>
                        <a:lnTo>
                          <a:pt x="40" y="26"/>
                        </a:lnTo>
                        <a:lnTo>
                          <a:pt x="41" y="26"/>
                        </a:lnTo>
                        <a:lnTo>
                          <a:pt x="42" y="26"/>
                        </a:lnTo>
                        <a:lnTo>
                          <a:pt x="43" y="25"/>
                        </a:lnTo>
                        <a:lnTo>
                          <a:pt x="44" y="25"/>
                        </a:lnTo>
                        <a:lnTo>
                          <a:pt x="44" y="26"/>
                        </a:lnTo>
                        <a:lnTo>
                          <a:pt x="45" y="26"/>
                        </a:lnTo>
                        <a:lnTo>
                          <a:pt x="45" y="25"/>
                        </a:lnTo>
                        <a:lnTo>
                          <a:pt x="45" y="23"/>
                        </a:lnTo>
                        <a:lnTo>
                          <a:pt x="45" y="22"/>
                        </a:lnTo>
                        <a:lnTo>
                          <a:pt x="47" y="20"/>
                        </a:lnTo>
                        <a:lnTo>
                          <a:pt x="48" y="18"/>
                        </a:lnTo>
                        <a:lnTo>
                          <a:pt x="48" y="15"/>
                        </a:lnTo>
                        <a:lnTo>
                          <a:pt x="50" y="13"/>
                        </a:lnTo>
                        <a:lnTo>
                          <a:pt x="52" y="9"/>
                        </a:lnTo>
                        <a:lnTo>
                          <a:pt x="54" y="7"/>
                        </a:lnTo>
                        <a:lnTo>
                          <a:pt x="55" y="3"/>
                        </a:lnTo>
                        <a:lnTo>
                          <a:pt x="57" y="1"/>
                        </a:lnTo>
                        <a:lnTo>
                          <a:pt x="58" y="0"/>
                        </a:lnTo>
                        <a:lnTo>
                          <a:pt x="60" y="0"/>
                        </a:lnTo>
                      </a:path>
                    </a:pathLst>
                  </a:custGeom>
                  <a:grpFill/>
                  <a:ln w="8001" cap="sq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74" name="Freeform 172">
                  <a:extLst>
                    <a:ext uri="{FF2B5EF4-FFF2-40B4-BE49-F238E27FC236}">
                      <a16:creationId xmlns:a16="http://schemas.microsoft.com/office/drawing/2014/main" id="{B6A1E63D-E124-4262-A21E-94C5425156E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484813" y="2392363"/>
                  <a:ext cx="322262" cy="471487"/>
                </a:xfrm>
                <a:custGeom>
                  <a:avLst/>
                  <a:gdLst>
                    <a:gd name="T0" fmla="*/ 135 w 203"/>
                    <a:gd name="T1" fmla="*/ 93 h 297"/>
                    <a:gd name="T2" fmla="*/ 135 w 203"/>
                    <a:gd name="T3" fmla="*/ 112 h 297"/>
                    <a:gd name="T4" fmla="*/ 134 w 203"/>
                    <a:gd name="T5" fmla="*/ 115 h 297"/>
                    <a:gd name="T6" fmla="*/ 136 w 203"/>
                    <a:gd name="T7" fmla="*/ 119 h 297"/>
                    <a:gd name="T8" fmla="*/ 133 w 203"/>
                    <a:gd name="T9" fmla="*/ 120 h 297"/>
                    <a:gd name="T10" fmla="*/ 138 w 203"/>
                    <a:gd name="T11" fmla="*/ 122 h 297"/>
                    <a:gd name="T12" fmla="*/ 140 w 203"/>
                    <a:gd name="T13" fmla="*/ 122 h 297"/>
                    <a:gd name="T14" fmla="*/ 143 w 203"/>
                    <a:gd name="T15" fmla="*/ 122 h 297"/>
                    <a:gd name="T16" fmla="*/ 142 w 203"/>
                    <a:gd name="T17" fmla="*/ 127 h 297"/>
                    <a:gd name="T18" fmla="*/ 144 w 203"/>
                    <a:gd name="T19" fmla="*/ 127 h 297"/>
                    <a:gd name="T20" fmla="*/ 146 w 203"/>
                    <a:gd name="T21" fmla="*/ 128 h 297"/>
                    <a:gd name="T22" fmla="*/ 145 w 203"/>
                    <a:gd name="T23" fmla="*/ 130 h 297"/>
                    <a:gd name="T24" fmla="*/ 146 w 203"/>
                    <a:gd name="T25" fmla="*/ 133 h 297"/>
                    <a:gd name="T26" fmla="*/ 148 w 203"/>
                    <a:gd name="T27" fmla="*/ 133 h 297"/>
                    <a:gd name="T28" fmla="*/ 151 w 203"/>
                    <a:gd name="T29" fmla="*/ 132 h 297"/>
                    <a:gd name="T30" fmla="*/ 168 w 203"/>
                    <a:gd name="T31" fmla="*/ 144 h 297"/>
                    <a:gd name="T32" fmla="*/ 168 w 203"/>
                    <a:gd name="T33" fmla="*/ 147 h 297"/>
                    <a:gd name="T34" fmla="*/ 170 w 203"/>
                    <a:gd name="T35" fmla="*/ 151 h 297"/>
                    <a:gd name="T36" fmla="*/ 170 w 203"/>
                    <a:gd name="T37" fmla="*/ 153 h 297"/>
                    <a:gd name="T38" fmla="*/ 169 w 203"/>
                    <a:gd name="T39" fmla="*/ 157 h 297"/>
                    <a:gd name="T40" fmla="*/ 171 w 203"/>
                    <a:gd name="T41" fmla="*/ 156 h 297"/>
                    <a:gd name="T42" fmla="*/ 171 w 203"/>
                    <a:gd name="T43" fmla="*/ 158 h 297"/>
                    <a:gd name="T44" fmla="*/ 169 w 203"/>
                    <a:gd name="T45" fmla="*/ 162 h 297"/>
                    <a:gd name="T46" fmla="*/ 167 w 203"/>
                    <a:gd name="T47" fmla="*/ 165 h 297"/>
                    <a:gd name="T48" fmla="*/ 166 w 203"/>
                    <a:gd name="T49" fmla="*/ 166 h 297"/>
                    <a:gd name="T50" fmla="*/ 170 w 203"/>
                    <a:gd name="T51" fmla="*/ 169 h 297"/>
                    <a:gd name="T52" fmla="*/ 178 w 203"/>
                    <a:gd name="T53" fmla="*/ 174 h 297"/>
                    <a:gd name="T54" fmla="*/ 180 w 203"/>
                    <a:gd name="T55" fmla="*/ 174 h 297"/>
                    <a:gd name="T56" fmla="*/ 180 w 203"/>
                    <a:gd name="T57" fmla="*/ 168 h 297"/>
                    <a:gd name="T58" fmla="*/ 186 w 203"/>
                    <a:gd name="T59" fmla="*/ 164 h 297"/>
                    <a:gd name="T60" fmla="*/ 186 w 203"/>
                    <a:gd name="T61" fmla="*/ 162 h 297"/>
                    <a:gd name="T62" fmla="*/ 189 w 203"/>
                    <a:gd name="T63" fmla="*/ 165 h 297"/>
                    <a:gd name="T64" fmla="*/ 192 w 203"/>
                    <a:gd name="T65" fmla="*/ 167 h 297"/>
                    <a:gd name="T66" fmla="*/ 196 w 203"/>
                    <a:gd name="T67" fmla="*/ 167 h 297"/>
                    <a:gd name="T68" fmla="*/ 197 w 203"/>
                    <a:gd name="T69" fmla="*/ 168 h 297"/>
                    <a:gd name="T70" fmla="*/ 198 w 203"/>
                    <a:gd name="T71" fmla="*/ 170 h 297"/>
                    <a:gd name="T72" fmla="*/ 198 w 203"/>
                    <a:gd name="T73" fmla="*/ 176 h 297"/>
                    <a:gd name="T74" fmla="*/ 198 w 203"/>
                    <a:gd name="T75" fmla="*/ 182 h 297"/>
                    <a:gd name="T76" fmla="*/ 202 w 203"/>
                    <a:gd name="T77" fmla="*/ 180 h 297"/>
                    <a:gd name="T78" fmla="*/ 203 w 203"/>
                    <a:gd name="T79" fmla="*/ 179 h 297"/>
                    <a:gd name="T80" fmla="*/ 196 w 203"/>
                    <a:gd name="T81" fmla="*/ 205 h 297"/>
                    <a:gd name="T82" fmla="*/ 184 w 203"/>
                    <a:gd name="T83" fmla="*/ 229 h 297"/>
                    <a:gd name="T84" fmla="*/ 177 w 203"/>
                    <a:gd name="T85" fmla="*/ 239 h 297"/>
                    <a:gd name="T86" fmla="*/ 169 w 203"/>
                    <a:gd name="T87" fmla="*/ 244 h 297"/>
                    <a:gd name="T88" fmla="*/ 168 w 203"/>
                    <a:gd name="T89" fmla="*/ 246 h 297"/>
                    <a:gd name="T90" fmla="*/ 166 w 203"/>
                    <a:gd name="T91" fmla="*/ 249 h 297"/>
                    <a:gd name="T92" fmla="*/ 164 w 203"/>
                    <a:gd name="T93" fmla="*/ 251 h 297"/>
                    <a:gd name="T94" fmla="*/ 164 w 203"/>
                    <a:gd name="T95" fmla="*/ 253 h 297"/>
                    <a:gd name="T96" fmla="*/ 134 w 203"/>
                    <a:gd name="T97" fmla="*/ 247 h 297"/>
                    <a:gd name="T98" fmla="*/ 119 w 203"/>
                    <a:gd name="T99" fmla="*/ 294 h 297"/>
                    <a:gd name="T100" fmla="*/ 105 w 203"/>
                    <a:gd name="T101" fmla="*/ 295 h 297"/>
                    <a:gd name="T102" fmla="*/ 42 w 203"/>
                    <a:gd name="T103" fmla="*/ 295 h 297"/>
                    <a:gd name="T104" fmla="*/ 1 w 203"/>
                    <a:gd name="T105" fmla="*/ 281 h 297"/>
                    <a:gd name="T106" fmla="*/ 12 w 203"/>
                    <a:gd name="T107" fmla="*/ 203 h 297"/>
                    <a:gd name="T108" fmla="*/ 41 w 203"/>
                    <a:gd name="T109" fmla="*/ 0 h 297"/>
                    <a:gd name="T110" fmla="*/ 136 w 203"/>
                    <a:gd name="T111" fmla="*/ 6 h 297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203"/>
                    <a:gd name="T169" fmla="*/ 0 h 297"/>
                    <a:gd name="T170" fmla="*/ 203 w 203"/>
                    <a:gd name="T171" fmla="*/ 297 h 297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203" h="297">
                      <a:moveTo>
                        <a:pt x="136" y="6"/>
                      </a:moveTo>
                      <a:lnTo>
                        <a:pt x="136" y="11"/>
                      </a:lnTo>
                      <a:lnTo>
                        <a:pt x="136" y="32"/>
                      </a:lnTo>
                      <a:lnTo>
                        <a:pt x="136" y="53"/>
                      </a:lnTo>
                      <a:lnTo>
                        <a:pt x="135" y="75"/>
                      </a:lnTo>
                      <a:lnTo>
                        <a:pt x="135" y="93"/>
                      </a:lnTo>
                      <a:lnTo>
                        <a:pt x="135" y="108"/>
                      </a:lnTo>
                      <a:lnTo>
                        <a:pt x="135" y="109"/>
                      </a:lnTo>
                      <a:lnTo>
                        <a:pt x="135" y="110"/>
                      </a:lnTo>
                      <a:lnTo>
                        <a:pt x="135" y="111"/>
                      </a:lnTo>
                      <a:lnTo>
                        <a:pt x="135" y="112"/>
                      </a:lnTo>
                      <a:lnTo>
                        <a:pt x="135" y="114"/>
                      </a:lnTo>
                      <a:lnTo>
                        <a:pt x="135" y="115"/>
                      </a:lnTo>
                      <a:lnTo>
                        <a:pt x="134" y="115"/>
                      </a:lnTo>
                      <a:lnTo>
                        <a:pt x="134" y="116"/>
                      </a:lnTo>
                      <a:lnTo>
                        <a:pt x="135" y="117"/>
                      </a:lnTo>
                      <a:lnTo>
                        <a:pt x="136" y="118"/>
                      </a:lnTo>
                      <a:lnTo>
                        <a:pt x="136" y="119"/>
                      </a:lnTo>
                      <a:lnTo>
                        <a:pt x="135" y="119"/>
                      </a:lnTo>
                      <a:lnTo>
                        <a:pt x="134" y="119"/>
                      </a:lnTo>
                      <a:lnTo>
                        <a:pt x="134" y="120"/>
                      </a:lnTo>
                      <a:lnTo>
                        <a:pt x="134" y="119"/>
                      </a:lnTo>
                      <a:lnTo>
                        <a:pt x="134" y="120"/>
                      </a:lnTo>
                      <a:lnTo>
                        <a:pt x="133" y="120"/>
                      </a:lnTo>
                      <a:lnTo>
                        <a:pt x="133" y="121"/>
                      </a:lnTo>
                      <a:lnTo>
                        <a:pt x="134" y="121"/>
                      </a:lnTo>
                      <a:lnTo>
                        <a:pt x="135" y="122"/>
                      </a:lnTo>
                      <a:lnTo>
                        <a:pt x="136" y="122"/>
                      </a:lnTo>
                      <a:lnTo>
                        <a:pt x="138" y="122"/>
                      </a:lnTo>
                      <a:lnTo>
                        <a:pt x="139" y="122"/>
                      </a:lnTo>
                      <a:lnTo>
                        <a:pt x="140" y="122"/>
                      </a:lnTo>
                      <a:lnTo>
                        <a:pt x="141" y="122"/>
                      </a:lnTo>
                      <a:lnTo>
                        <a:pt x="142" y="122"/>
                      </a:lnTo>
                      <a:lnTo>
                        <a:pt x="143" y="122"/>
                      </a:lnTo>
                      <a:lnTo>
                        <a:pt x="143" y="123"/>
                      </a:lnTo>
                      <a:lnTo>
                        <a:pt x="144" y="124"/>
                      </a:lnTo>
                      <a:lnTo>
                        <a:pt x="144" y="125"/>
                      </a:lnTo>
                      <a:lnTo>
                        <a:pt x="144" y="126"/>
                      </a:lnTo>
                      <a:lnTo>
                        <a:pt x="142" y="127"/>
                      </a:lnTo>
                      <a:lnTo>
                        <a:pt x="143" y="128"/>
                      </a:lnTo>
                      <a:lnTo>
                        <a:pt x="144" y="128"/>
                      </a:lnTo>
                      <a:lnTo>
                        <a:pt x="144" y="127"/>
                      </a:lnTo>
                      <a:lnTo>
                        <a:pt x="145" y="127"/>
                      </a:lnTo>
                      <a:lnTo>
                        <a:pt x="146" y="128"/>
                      </a:lnTo>
                      <a:lnTo>
                        <a:pt x="147" y="128"/>
                      </a:lnTo>
                      <a:lnTo>
                        <a:pt x="148" y="128"/>
                      </a:lnTo>
                      <a:lnTo>
                        <a:pt x="148" y="129"/>
                      </a:lnTo>
                      <a:lnTo>
                        <a:pt x="147" y="129"/>
                      </a:lnTo>
                      <a:lnTo>
                        <a:pt x="146" y="130"/>
                      </a:lnTo>
                      <a:lnTo>
                        <a:pt x="145" y="130"/>
                      </a:lnTo>
                      <a:lnTo>
                        <a:pt x="145" y="131"/>
                      </a:lnTo>
                      <a:lnTo>
                        <a:pt x="145" y="132"/>
                      </a:lnTo>
                      <a:lnTo>
                        <a:pt x="146" y="133"/>
                      </a:lnTo>
                      <a:lnTo>
                        <a:pt x="147" y="133"/>
                      </a:lnTo>
                      <a:lnTo>
                        <a:pt x="148" y="133"/>
                      </a:lnTo>
                      <a:lnTo>
                        <a:pt x="148" y="134"/>
                      </a:lnTo>
                      <a:lnTo>
                        <a:pt x="149" y="133"/>
                      </a:lnTo>
                      <a:lnTo>
                        <a:pt x="150" y="133"/>
                      </a:lnTo>
                      <a:lnTo>
                        <a:pt x="151" y="132"/>
                      </a:lnTo>
                      <a:lnTo>
                        <a:pt x="154" y="132"/>
                      </a:lnTo>
                      <a:lnTo>
                        <a:pt x="161" y="133"/>
                      </a:lnTo>
                      <a:lnTo>
                        <a:pt x="170" y="133"/>
                      </a:lnTo>
                      <a:lnTo>
                        <a:pt x="169" y="138"/>
                      </a:lnTo>
                      <a:lnTo>
                        <a:pt x="168" y="144"/>
                      </a:lnTo>
                      <a:lnTo>
                        <a:pt x="167" y="146"/>
                      </a:lnTo>
                      <a:lnTo>
                        <a:pt x="167" y="147"/>
                      </a:lnTo>
                      <a:lnTo>
                        <a:pt x="168" y="147"/>
                      </a:lnTo>
                      <a:lnTo>
                        <a:pt x="168" y="148"/>
                      </a:lnTo>
                      <a:lnTo>
                        <a:pt x="168" y="149"/>
                      </a:lnTo>
                      <a:lnTo>
                        <a:pt x="169" y="150"/>
                      </a:lnTo>
                      <a:lnTo>
                        <a:pt x="170" y="151"/>
                      </a:lnTo>
                      <a:lnTo>
                        <a:pt x="171" y="151"/>
                      </a:lnTo>
                      <a:lnTo>
                        <a:pt x="170" y="152"/>
                      </a:lnTo>
                      <a:lnTo>
                        <a:pt x="170" y="153"/>
                      </a:lnTo>
                      <a:lnTo>
                        <a:pt x="170" y="154"/>
                      </a:lnTo>
                      <a:lnTo>
                        <a:pt x="169" y="155"/>
                      </a:lnTo>
                      <a:lnTo>
                        <a:pt x="169" y="156"/>
                      </a:lnTo>
                      <a:lnTo>
                        <a:pt x="169" y="157"/>
                      </a:lnTo>
                      <a:lnTo>
                        <a:pt x="170" y="157"/>
                      </a:lnTo>
                      <a:lnTo>
                        <a:pt x="171" y="157"/>
                      </a:lnTo>
                      <a:lnTo>
                        <a:pt x="171" y="156"/>
                      </a:lnTo>
                      <a:lnTo>
                        <a:pt x="172" y="157"/>
                      </a:lnTo>
                      <a:lnTo>
                        <a:pt x="172" y="158"/>
                      </a:lnTo>
                      <a:lnTo>
                        <a:pt x="171" y="158"/>
                      </a:lnTo>
                      <a:lnTo>
                        <a:pt x="170" y="159"/>
                      </a:lnTo>
                      <a:lnTo>
                        <a:pt x="169" y="160"/>
                      </a:lnTo>
                      <a:lnTo>
                        <a:pt x="169" y="161"/>
                      </a:lnTo>
                      <a:lnTo>
                        <a:pt x="169" y="162"/>
                      </a:lnTo>
                      <a:lnTo>
                        <a:pt x="169" y="163"/>
                      </a:lnTo>
                      <a:lnTo>
                        <a:pt x="168" y="164"/>
                      </a:lnTo>
                      <a:lnTo>
                        <a:pt x="167" y="165"/>
                      </a:lnTo>
                      <a:lnTo>
                        <a:pt x="165" y="165"/>
                      </a:lnTo>
                      <a:lnTo>
                        <a:pt x="165" y="166"/>
                      </a:lnTo>
                      <a:lnTo>
                        <a:pt x="166" y="166"/>
                      </a:lnTo>
                      <a:lnTo>
                        <a:pt x="167" y="167"/>
                      </a:lnTo>
                      <a:lnTo>
                        <a:pt x="168" y="168"/>
                      </a:lnTo>
                      <a:lnTo>
                        <a:pt x="169" y="168"/>
                      </a:lnTo>
                      <a:lnTo>
                        <a:pt x="170" y="169"/>
                      </a:lnTo>
                      <a:lnTo>
                        <a:pt x="172" y="170"/>
                      </a:lnTo>
                      <a:lnTo>
                        <a:pt x="175" y="173"/>
                      </a:lnTo>
                      <a:lnTo>
                        <a:pt x="176" y="173"/>
                      </a:lnTo>
                      <a:lnTo>
                        <a:pt x="176" y="174"/>
                      </a:lnTo>
                      <a:lnTo>
                        <a:pt x="178" y="174"/>
                      </a:lnTo>
                      <a:lnTo>
                        <a:pt x="179" y="175"/>
                      </a:lnTo>
                      <a:lnTo>
                        <a:pt x="180" y="175"/>
                      </a:lnTo>
                      <a:lnTo>
                        <a:pt x="180" y="174"/>
                      </a:lnTo>
                      <a:lnTo>
                        <a:pt x="180" y="173"/>
                      </a:lnTo>
                      <a:lnTo>
                        <a:pt x="180" y="172"/>
                      </a:lnTo>
                      <a:lnTo>
                        <a:pt x="180" y="171"/>
                      </a:lnTo>
                      <a:lnTo>
                        <a:pt x="180" y="169"/>
                      </a:lnTo>
                      <a:lnTo>
                        <a:pt x="180" y="168"/>
                      </a:lnTo>
                      <a:lnTo>
                        <a:pt x="181" y="168"/>
                      </a:lnTo>
                      <a:lnTo>
                        <a:pt x="184" y="166"/>
                      </a:lnTo>
                      <a:lnTo>
                        <a:pt x="185" y="165"/>
                      </a:lnTo>
                      <a:lnTo>
                        <a:pt x="186" y="164"/>
                      </a:lnTo>
                      <a:lnTo>
                        <a:pt x="186" y="163"/>
                      </a:lnTo>
                      <a:lnTo>
                        <a:pt x="185" y="163"/>
                      </a:lnTo>
                      <a:lnTo>
                        <a:pt x="185" y="162"/>
                      </a:lnTo>
                      <a:lnTo>
                        <a:pt x="186" y="162"/>
                      </a:lnTo>
                      <a:lnTo>
                        <a:pt x="186" y="161"/>
                      </a:lnTo>
                      <a:lnTo>
                        <a:pt x="186" y="162"/>
                      </a:lnTo>
                      <a:lnTo>
                        <a:pt x="187" y="162"/>
                      </a:lnTo>
                      <a:lnTo>
                        <a:pt x="188" y="163"/>
                      </a:lnTo>
                      <a:lnTo>
                        <a:pt x="189" y="165"/>
                      </a:lnTo>
                      <a:lnTo>
                        <a:pt x="189" y="166"/>
                      </a:lnTo>
                      <a:lnTo>
                        <a:pt x="190" y="166"/>
                      </a:lnTo>
                      <a:lnTo>
                        <a:pt x="191" y="166"/>
                      </a:lnTo>
                      <a:lnTo>
                        <a:pt x="192" y="166"/>
                      </a:lnTo>
                      <a:lnTo>
                        <a:pt x="192" y="167"/>
                      </a:lnTo>
                      <a:lnTo>
                        <a:pt x="193" y="168"/>
                      </a:lnTo>
                      <a:lnTo>
                        <a:pt x="194" y="168"/>
                      </a:lnTo>
                      <a:lnTo>
                        <a:pt x="195" y="168"/>
                      </a:lnTo>
                      <a:lnTo>
                        <a:pt x="195" y="167"/>
                      </a:lnTo>
                      <a:lnTo>
                        <a:pt x="196" y="167"/>
                      </a:lnTo>
                      <a:lnTo>
                        <a:pt x="196" y="166"/>
                      </a:lnTo>
                      <a:lnTo>
                        <a:pt x="197" y="166"/>
                      </a:lnTo>
                      <a:lnTo>
                        <a:pt x="197" y="167"/>
                      </a:lnTo>
                      <a:lnTo>
                        <a:pt x="197" y="168"/>
                      </a:lnTo>
                      <a:lnTo>
                        <a:pt x="197" y="169"/>
                      </a:lnTo>
                      <a:lnTo>
                        <a:pt x="198" y="170"/>
                      </a:lnTo>
                      <a:lnTo>
                        <a:pt x="198" y="172"/>
                      </a:lnTo>
                      <a:lnTo>
                        <a:pt x="198" y="173"/>
                      </a:lnTo>
                      <a:lnTo>
                        <a:pt x="198" y="174"/>
                      </a:lnTo>
                      <a:lnTo>
                        <a:pt x="198" y="175"/>
                      </a:lnTo>
                      <a:lnTo>
                        <a:pt x="198" y="176"/>
                      </a:lnTo>
                      <a:lnTo>
                        <a:pt x="198" y="177"/>
                      </a:lnTo>
                      <a:lnTo>
                        <a:pt x="198" y="178"/>
                      </a:lnTo>
                      <a:lnTo>
                        <a:pt x="198" y="179"/>
                      </a:lnTo>
                      <a:lnTo>
                        <a:pt x="198" y="180"/>
                      </a:lnTo>
                      <a:lnTo>
                        <a:pt x="198" y="182"/>
                      </a:lnTo>
                      <a:lnTo>
                        <a:pt x="199" y="182"/>
                      </a:lnTo>
                      <a:lnTo>
                        <a:pt x="200" y="182"/>
                      </a:lnTo>
                      <a:lnTo>
                        <a:pt x="202" y="180"/>
                      </a:lnTo>
                      <a:lnTo>
                        <a:pt x="202" y="179"/>
                      </a:lnTo>
                      <a:lnTo>
                        <a:pt x="203" y="179"/>
                      </a:lnTo>
                      <a:lnTo>
                        <a:pt x="202" y="183"/>
                      </a:lnTo>
                      <a:lnTo>
                        <a:pt x="200" y="189"/>
                      </a:lnTo>
                      <a:lnTo>
                        <a:pt x="199" y="190"/>
                      </a:lnTo>
                      <a:lnTo>
                        <a:pt x="198" y="198"/>
                      </a:lnTo>
                      <a:lnTo>
                        <a:pt x="196" y="205"/>
                      </a:lnTo>
                      <a:lnTo>
                        <a:pt x="193" y="212"/>
                      </a:lnTo>
                      <a:lnTo>
                        <a:pt x="193" y="214"/>
                      </a:lnTo>
                      <a:lnTo>
                        <a:pt x="193" y="215"/>
                      </a:lnTo>
                      <a:lnTo>
                        <a:pt x="192" y="216"/>
                      </a:lnTo>
                      <a:lnTo>
                        <a:pt x="188" y="223"/>
                      </a:lnTo>
                      <a:lnTo>
                        <a:pt x="184" y="229"/>
                      </a:lnTo>
                      <a:lnTo>
                        <a:pt x="183" y="232"/>
                      </a:lnTo>
                      <a:lnTo>
                        <a:pt x="182" y="232"/>
                      </a:lnTo>
                      <a:lnTo>
                        <a:pt x="182" y="233"/>
                      </a:lnTo>
                      <a:lnTo>
                        <a:pt x="180" y="235"/>
                      </a:lnTo>
                      <a:lnTo>
                        <a:pt x="177" y="238"/>
                      </a:lnTo>
                      <a:lnTo>
                        <a:pt x="177" y="239"/>
                      </a:lnTo>
                      <a:lnTo>
                        <a:pt x="175" y="240"/>
                      </a:lnTo>
                      <a:lnTo>
                        <a:pt x="175" y="241"/>
                      </a:lnTo>
                      <a:lnTo>
                        <a:pt x="172" y="243"/>
                      </a:lnTo>
                      <a:lnTo>
                        <a:pt x="169" y="244"/>
                      </a:lnTo>
                      <a:lnTo>
                        <a:pt x="169" y="245"/>
                      </a:lnTo>
                      <a:lnTo>
                        <a:pt x="168" y="246"/>
                      </a:lnTo>
                      <a:lnTo>
                        <a:pt x="168" y="247"/>
                      </a:lnTo>
                      <a:lnTo>
                        <a:pt x="167" y="247"/>
                      </a:lnTo>
                      <a:lnTo>
                        <a:pt x="167" y="248"/>
                      </a:lnTo>
                      <a:lnTo>
                        <a:pt x="166" y="249"/>
                      </a:lnTo>
                      <a:lnTo>
                        <a:pt x="166" y="250"/>
                      </a:lnTo>
                      <a:lnTo>
                        <a:pt x="165" y="250"/>
                      </a:lnTo>
                      <a:lnTo>
                        <a:pt x="165" y="251"/>
                      </a:lnTo>
                      <a:lnTo>
                        <a:pt x="164" y="251"/>
                      </a:lnTo>
                      <a:lnTo>
                        <a:pt x="164" y="252"/>
                      </a:lnTo>
                      <a:lnTo>
                        <a:pt x="164" y="253"/>
                      </a:lnTo>
                      <a:lnTo>
                        <a:pt x="164" y="254"/>
                      </a:lnTo>
                      <a:lnTo>
                        <a:pt x="153" y="251"/>
                      </a:lnTo>
                      <a:lnTo>
                        <a:pt x="136" y="247"/>
                      </a:lnTo>
                      <a:lnTo>
                        <a:pt x="134" y="247"/>
                      </a:lnTo>
                      <a:lnTo>
                        <a:pt x="131" y="257"/>
                      </a:lnTo>
                      <a:lnTo>
                        <a:pt x="124" y="277"/>
                      </a:lnTo>
                      <a:lnTo>
                        <a:pt x="120" y="290"/>
                      </a:lnTo>
                      <a:lnTo>
                        <a:pt x="119" y="294"/>
                      </a:lnTo>
                      <a:lnTo>
                        <a:pt x="116" y="294"/>
                      </a:lnTo>
                      <a:lnTo>
                        <a:pt x="109" y="295"/>
                      </a:lnTo>
                      <a:lnTo>
                        <a:pt x="105" y="295"/>
                      </a:lnTo>
                      <a:lnTo>
                        <a:pt x="91" y="295"/>
                      </a:lnTo>
                      <a:lnTo>
                        <a:pt x="71" y="294"/>
                      </a:lnTo>
                      <a:lnTo>
                        <a:pt x="70" y="294"/>
                      </a:lnTo>
                      <a:lnTo>
                        <a:pt x="69" y="294"/>
                      </a:lnTo>
                      <a:lnTo>
                        <a:pt x="58" y="294"/>
                      </a:lnTo>
                      <a:lnTo>
                        <a:pt x="42" y="295"/>
                      </a:lnTo>
                      <a:lnTo>
                        <a:pt x="29" y="296"/>
                      </a:lnTo>
                      <a:lnTo>
                        <a:pt x="16" y="296"/>
                      </a:lnTo>
                      <a:lnTo>
                        <a:pt x="10" y="296"/>
                      </a:lnTo>
                      <a:lnTo>
                        <a:pt x="0" y="297"/>
                      </a:lnTo>
                      <a:lnTo>
                        <a:pt x="0" y="293"/>
                      </a:lnTo>
                      <a:lnTo>
                        <a:pt x="1" y="281"/>
                      </a:lnTo>
                      <a:lnTo>
                        <a:pt x="3" y="272"/>
                      </a:lnTo>
                      <a:lnTo>
                        <a:pt x="5" y="258"/>
                      </a:lnTo>
                      <a:lnTo>
                        <a:pt x="8" y="238"/>
                      </a:lnTo>
                      <a:lnTo>
                        <a:pt x="10" y="220"/>
                      </a:lnTo>
                      <a:lnTo>
                        <a:pt x="11" y="216"/>
                      </a:lnTo>
                      <a:lnTo>
                        <a:pt x="12" y="203"/>
                      </a:lnTo>
                      <a:lnTo>
                        <a:pt x="15" y="189"/>
                      </a:lnTo>
                      <a:lnTo>
                        <a:pt x="18" y="173"/>
                      </a:lnTo>
                      <a:lnTo>
                        <a:pt x="27" y="104"/>
                      </a:lnTo>
                      <a:lnTo>
                        <a:pt x="33" y="62"/>
                      </a:lnTo>
                      <a:lnTo>
                        <a:pt x="38" y="26"/>
                      </a:lnTo>
                      <a:lnTo>
                        <a:pt x="41" y="0"/>
                      </a:lnTo>
                      <a:lnTo>
                        <a:pt x="44" y="1"/>
                      </a:lnTo>
                      <a:lnTo>
                        <a:pt x="52" y="1"/>
                      </a:lnTo>
                      <a:lnTo>
                        <a:pt x="86" y="2"/>
                      </a:lnTo>
                      <a:lnTo>
                        <a:pt x="136" y="3"/>
                      </a:lnTo>
                      <a:lnTo>
                        <a:pt x="136" y="6"/>
                      </a:lnTo>
                    </a:path>
                  </a:pathLst>
                </a:custGeom>
                <a:solidFill>
                  <a:srgbClr val="F5D759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" name="Freeform 173">
                  <a:extLst>
                    <a:ext uri="{FF2B5EF4-FFF2-40B4-BE49-F238E27FC236}">
                      <a16:creationId xmlns:a16="http://schemas.microsoft.com/office/drawing/2014/main" id="{61D358E0-9502-4691-A649-B24DCFD7B62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257925" y="2433638"/>
                  <a:ext cx="563563" cy="595312"/>
                </a:xfrm>
                <a:custGeom>
                  <a:avLst/>
                  <a:gdLst>
                    <a:gd name="T0" fmla="*/ 351 w 355"/>
                    <a:gd name="T1" fmla="*/ 45 h 375"/>
                    <a:gd name="T2" fmla="*/ 350 w 355"/>
                    <a:gd name="T3" fmla="*/ 59 h 375"/>
                    <a:gd name="T4" fmla="*/ 349 w 355"/>
                    <a:gd name="T5" fmla="*/ 70 h 375"/>
                    <a:gd name="T6" fmla="*/ 332 w 355"/>
                    <a:gd name="T7" fmla="*/ 103 h 375"/>
                    <a:gd name="T8" fmla="*/ 311 w 355"/>
                    <a:gd name="T9" fmla="*/ 148 h 375"/>
                    <a:gd name="T10" fmla="*/ 307 w 355"/>
                    <a:gd name="T11" fmla="*/ 166 h 375"/>
                    <a:gd name="T12" fmla="*/ 279 w 355"/>
                    <a:gd name="T13" fmla="*/ 253 h 375"/>
                    <a:gd name="T14" fmla="*/ 252 w 355"/>
                    <a:gd name="T15" fmla="*/ 280 h 375"/>
                    <a:gd name="T16" fmla="*/ 187 w 355"/>
                    <a:gd name="T17" fmla="*/ 305 h 375"/>
                    <a:gd name="T18" fmla="*/ 87 w 355"/>
                    <a:gd name="T19" fmla="*/ 353 h 375"/>
                    <a:gd name="T20" fmla="*/ 52 w 355"/>
                    <a:gd name="T21" fmla="*/ 367 h 375"/>
                    <a:gd name="T22" fmla="*/ 44 w 355"/>
                    <a:gd name="T23" fmla="*/ 370 h 375"/>
                    <a:gd name="T24" fmla="*/ 39 w 355"/>
                    <a:gd name="T25" fmla="*/ 375 h 375"/>
                    <a:gd name="T26" fmla="*/ 33 w 355"/>
                    <a:gd name="T27" fmla="*/ 373 h 375"/>
                    <a:gd name="T28" fmla="*/ 27 w 355"/>
                    <a:gd name="T29" fmla="*/ 368 h 375"/>
                    <a:gd name="T30" fmla="*/ 26 w 355"/>
                    <a:gd name="T31" fmla="*/ 359 h 375"/>
                    <a:gd name="T32" fmla="*/ 23 w 355"/>
                    <a:gd name="T33" fmla="*/ 355 h 375"/>
                    <a:gd name="T34" fmla="*/ 15 w 355"/>
                    <a:gd name="T35" fmla="*/ 357 h 375"/>
                    <a:gd name="T36" fmla="*/ 14 w 355"/>
                    <a:gd name="T37" fmla="*/ 350 h 375"/>
                    <a:gd name="T38" fmla="*/ 9 w 355"/>
                    <a:gd name="T39" fmla="*/ 344 h 375"/>
                    <a:gd name="T40" fmla="*/ 5 w 355"/>
                    <a:gd name="T41" fmla="*/ 339 h 375"/>
                    <a:gd name="T42" fmla="*/ 7 w 355"/>
                    <a:gd name="T43" fmla="*/ 331 h 375"/>
                    <a:gd name="T44" fmla="*/ 7 w 355"/>
                    <a:gd name="T45" fmla="*/ 325 h 375"/>
                    <a:gd name="T46" fmla="*/ 5 w 355"/>
                    <a:gd name="T47" fmla="*/ 317 h 375"/>
                    <a:gd name="T48" fmla="*/ 2 w 355"/>
                    <a:gd name="T49" fmla="*/ 310 h 375"/>
                    <a:gd name="T50" fmla="*/ 19 w 355"/>
                    <a:gd name="T51" fmla="*/ 265 h 375"/>
                    <a:gd name="T52" fmla="*/ 53 w 355"/>
                    <a:gd name="T53" fmla="*/ 194 h 375"/>
                    <a:gd name="T54" fmla="*/ 114 w 355"/>
                    <a:gd name="T55" fmla="*/ 83 h 375"/>
                    <a:gd name="T56" fmla="*/ 161 w 355"/>
                    <a:gd name="T57" fmla="*/ 3 h 375"/>
                    <a:gd name="T58" fmla="*/ 165 w 355"/>
                    <a:gd name="T59" fmla="*/ 9 h 375"/>
                    <a:gd name="T60" fmla="*/ 167 w 355"/>
                    <a:gd name="T61" fmla="*/ 13 h 375"/>
                    <a:gd name="T62" fmla="*/ 171 w 355"/>
                    <a:gd name="T63" fmla="*/ 15 h 375"/>
                    <a:gd name="T64" fmla="*/ 177 w 355"/>
                    <a:gd name="T65" fmla="*/ 20 h 375"/>
                    <a:gd name="T66" fmla="*/ 181 w 355"/>
                    <a:gd name="T67" fmla="*/ 14 h 375"/>
                    <a:gd name="T68" fmla="*/ 182 w 355"/>
                    <a:gd name="T69" fmla="*/ 7 h 375"/>
                    <a:gd name="T70" fmla="*/ 192 w 355"/>
                    <a:gd name="T71" fmla="*/ 16 h 375"/>
                    <a:gd name="T72" fmla="*/ 197 w 355"/>
                    <a:gd name="T73" fmla="*/ 11 h 375"/>
                    <a:gd name="T74" fmla="*/ 200 w 355"/>
                    <a:gd name="T75" fmla="*/ 9 h 375"/>
                    <a:gd name="T76" fmla="*/ 209 w 355"/>
                    <a:gd name="T77" fmla="*/ 14 h 375"/>
                    <a:gd name="T78" fmla="*/ 212 w 355"/>
                    <a:gd name="T79" fmla="*/ 14 h 375"/>
                    <a:gd name="T80" fmla="*/ 210 w 355"/>
                    <a:gd name="T81" fmla="*/ 26 h 375"/>
                    <a:gd name="T82" fmla="*/ 217 w 355"/>
                    <a:gd name="T83" fmla="*/ 30 h 375"/>
                    <a:gd name="T84" fmla="*/ 226 w 355"/>
                    <a:gd name="T85" fmla="*/ 37 h 375"/>
                    <a:gd name="T86" fmla="*/ 234 w 355"/>
                    <a:gd name="T87" fmla="*/ 46 h 375"/>
                    <a:gd name="T88" fmla="*/ 239 w 355"/>
                    <a:gd name="T89" fmla="*/ 45 h 375"/>
                    <a:gd name="T90" fmla="*/ 247 w 355"/>
                    <a:gd name="T91" fmla="*/ 42 h 375"/>
                    <a:gd name="T92" fmla="*/ 256 w 355"/>
                    <a:gd name="T93" fmla="*/ 43 h 375"/>
                    <a:gd name="T94" fmla="*/ 271 w 355"/>
                    <a:gd name="T95" fmla="*/ 44 h 375"/>
                    <a:gd name="T96" fmla="*/ 279 w 355"/>
                    <a:gd name="T97" fmla="*/ 47 h 375"/>
                    <a:gd name="T98" fmla="*/ 286 w 355"/>
                    <a:gd name="T99" fmla="*/ 47 h 375"/>
                    <a:gd name="T100" fmla="*/ 288 w 355"/>
                    <a:gd name="T101" fmla="*/ 43 h 375"/>
                    <a:gd name="T102" fmla="*/ 297 w 355"/>
                    <a:gd name="T103" fmla="*/ 45 h 375"/>
                    <a:gd name="T104" fmla="*/ 307 w 355"/>
                    <a:gd name="T105" fmla="*/ 46 h 375"/>
                    <a:gd name="T106" fmla="*/ 315 w 355"/>
                    <a:gd name="T107" fmla="*/ 41 h 375"/>
                    <a:gd name="T108" fmla="*/ 322 w 355"/>
                    <a:gd name="T109" fmla="*/ 35 h 375"/>
                    <a:gd name="T110" fmla="*/ 330 w 355"/>
                    <a:gd name="T111" fmla="*/ 37 h 375"/>
                    <a:gd name="T112" fmla="*/ 334 w 355"/>
                    <a:gd name="T113" fmla="*/ 45 h 375"/>
                    <a:gd name="T114" fmla="*/ 341 w 355"/>
                    <a:gd name="T115" fmla="*/ 52 h 375"/>
                    <a:gd name="T116" fmla="*/ 341 w 355"/>
                    <a:gd name="T117" fmla="*/ 45 h 375"/>
                    <a:gd name="T118" fmla="*/ 349 w 355"/>
                    <a:gd name="T119" fmla="*/ 41 h 375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355"/>
                    <a:gd name="T181" fmla="*/ 0 h 375"/>
                    <a:gd name="T182" fmla="*/ 355 w 355"/>
                    <a:gd name="T183" fmla="*/ 375 h 375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355" h="375">
                      <a:moveTo>
                        <a:pt x="355" y="37"/>
                      </a:moveTo>
                      <a:lnTo>
                        <a:pt x="355" y="37"/>
                      </a:lnTo>
                      <a:lnTo>
                        <a:pt x="354" y="38"/>
                      </a:lnTo>
                      <a:lnTo>
                        <a:pt x="353" y="39"/>
                      </a:lnTo>
                      <a:lnTo>
                        <a:pt x="353" y="40"/>
                      </a:lnTo>
                      <a:lnTo>
                        <a:pt x="352" y="41"/>
                      </a:lnTo>
                      <a:lnTo>
                        <a:pt x="352" y="42"/>
                      </a:lnTo>
                      <a:lnTo>
                        <a:pt x="352" y="43"/>
                      </a:lnTo>
                      <a:lnTo>
                        <a:pt x="351" y="43"/>
                      </a:lnTo>
                      <a:lnTo>
                        <a:pt x="351" y="44"/>
                      </a:lnTo>
                      <a:lnTo>
                        <a:pt x="351" y="45"/>
                      </a:lnTo>
                      <a:lnTo>
                        <a:pt x="351" y="46"/>
                      </a:lnTo>
                      <a:lnTo>
                        <a:pt x="351" y="47"/>
                      </a:lnTo>
                      <a:lnTo>
                        <a:pt x="351" y="49"/>
                      </a:lnTo>
                      <a:lnTo>
                        <a:pt x="351" y="50"/>
                      </a:lnTo>
                      <a:lnTo>
                        <a:pt x="351" y="52"/>
                      </a:lnTo>
                      <a:lnTo>
                        <a:pt x="351" y="53"/>
                      </a:lnTo>
                      <a:lnTo>
                        <a:pt x="351" y="55"/>
                      </a:lnTo>
                      <a:lnTo>
                        <a:pt x="351" y="56"/>
                      </a:lnTo>
                      <a:lnTo>
                        <a:pt x="351" y="57"/>
                      </a:lnTo>
                      <a:lnTo>
                        <a:pt x="350" y="59"/>
                      </a:lnTo>
                      <a:lnTo>
                        <a:pt x="350" y="60"/>
                      </a:lnTo>
                      <a:lnTo>
                        <a:pt x="350" y="61"/>
                      </a:lnTo>
                      <a:lnTo>
                        <a:pt x="350" y="62"/>
                      </a:lnTo>
                      <a:lnTo>
                        <a:pt x="350" y="63"/>
                      </a:lnTo>
                      <a:lnTo>
                        <a:pt x="350" y="65"/>
                      </a:lnTo>
                      <a:lnTo>
                        <a:pt x="350" y="66"/>
                      </a:lnTo>
                      <a:lnTo>
                        <a:pt x="349" y="67"/>
                      </a:lnTo>
                      <a:lnTo>
                        <a:pt x="349" y="68"/>
                      </a:lnTo>
                      <a:lnTo>
                        <a:pt x="349" y="70"/>
                      </a:lnTo>
                      <a:lnTo>
                        <a:pt x="349" y="71"/>
                      </a:lnTo>
                      <a:lnTo>
                        <a:pt x="348" y="72"/>
                      </a:lnTo>
                      <a:lnTo>
                        <a:pt x="347" y="73"/>
                      </a:lnTo>
                      <a:lnTo>
                        <a:pt x="345" y="77"/>
                      </a:lnTo>
                      <a:lnTo>
                        <a:pt x="344" y="80"/>
                      </a:lnTo>
                      <a:lnTo>
                        <a:pt x="343" y="82"/>
                      </a:lnTo>
                      <a:lnTo>
                        <a:pt x="341" y="85"/>
                      </a:lnTo>
                      <a:lnTo>
                        <a:pt x="338" y="90"/>
                      </a:lnTo>
                      <a:lnTo>
                        <a:pt x="335" y="97"/>
                      </a:lnTo>
                      <a:lnTo>
                        <a:pt x="332" y="103"/>
                      </a:lnTo>
                      <a:lnTo>
                        <a:pt x="329" y="108"/>
                      </a:lnTo>
                      <a:lnTo>
                        <a:pt x="328" y="109"/>
                      </a:lnTo>
                      <a:lnTo>
                        <a:pt x="327" y="112"/>
                      </a:lnTo>
                      <a:lnTo>
                        <a:pt x="326" y="116"/>
                      </a:lnTo>
                      <a:lnTo>
                        <a:pt x="323" y="122"/>
                      </a:lnTo>
                      <a:lnTo>
                        <a:pt x="321" y="125"/>
                      </a:lnTo>
                      <a:lnTo>
                        <a:pt x="320" y="130"/>
                      </a:lnTo>
                      <a:lnTo>
                        <a:pt x="317" y="135"/>
                      </a:lnTo>
                      <a:lnTo>
                        <a:pt x="315" y="141"/>
                      </a:lnTo>
                      <a:lnTo>
                        <a:pt x="312" y="147"/>
                      </a:lnTo>
                      <a:lnTo>
                        <a:pt x="311" y="148"/>
                      </a:lnTo>
                      <a:lnTo>
                        <a:pt x="311" y="149"/>
                      </a:lnTo>
                      <a:lnTo>
                        <a:pt x="310" y="151"/>
                      </a:lnTo>
                      <a:lnTo>
                        <a:pt x="309" y="152"/>
                      </a:lnTo>
                      <a:lnTo>
                        <a:pt x="309" y="153"/>
                      </a:lnTo>
                      <a:lnTo>
                        <a:pt x="309" y="154"/>
                      </a:lnTo>
                      <a:lnTo>
                        <a:pt x="309" y="155"/>
                      </a:lnTo>
                      <a:lnTo>
                        <a:pt x="309" y="156"/>
                      </a:lnTo>
                      <a:lnTo>
                        <a:pt x="309" y="158"/>
                      </a:lnTo>
                      <a:lnTo>
                        <a:pt x="308" y="159"/>
                      </a:lnTo>
                      <a:lnTo>
                        <a:pt x="308" y="162"/>
                      </a:lnTo>
                      <a:lnTo>
                        <a:pt x="307" y="166"/>
                      </a:lnTo>
                      <a:lnTo>
                        <a:pt x="306" y="168"/>
                      </a:lnTo>
                      <a:lnTo>
                        <a:pt x="306" y="169"/>
                      </a:lnTo>
                      <a:lnTo>
                        <a:pt x="305" y="171"/>
                      </a:lnTo>
                      <a:lnTo>
                        <a:pt x="304" y="175"/>
                      </a:lnTo>
                      <a:lnTo>
                        <a:pt x="303" y="179"/>
                      </a:lnTo>
                      <a:lnTo>
                        <a:pt x="300" y="189"/>
                      </a:lnTo>
                      <a:lnTo>
                        <a:pt x="298" y="194"/>
                      </a:lnTo>
                      <a:lnTo>
                        <a:pt x="288" y="225"/>
                      </a:lnTo>
                      <a:lnTo>
                        <a:pt x="282" y="241"/>
                      </a:lnTo>
                      <a:lnTo>
                        <a:pt x="280" y="250"/>
                      </a:lnTo>
                      <a:lnTo>
                        <a:pt x="279" y="253"/>
                      </a:lnTo>
                      <a:lnTo>
                        <a:pt x="277" y="258"/>
                      </a:lnTo>
                      <a:lnTo>
                        <a:pt x="275" y="262"/>
                      </a:lnTo>
                      <a:lnTo>
                        <a:pt x="274" y="264"/>
                      </a:lnTo>
                      <a:lnTo>
                        <a:pt x="271" y="271"/>
                      </a:lnTo>
                      <a:lnTo>
                        <a:pt x="268" y="279"/>
                      </a:lnTo>
                      <a:lnTo>
                        <a:pt x="265" y="284"/>
                      </a:lnTo>
                      <a:lnTo>
                        <a:pt x="264" y="287"/>
                      </a:lnTo>
                      <a:lnTo>
                        <a:pt x="259" y="282"/>
                      </a:lnTo>
                      <a:lnTo>
                        <a:pt x="258" y="282"/>
                      </a:lnTo>
                      <a:lnTo>
                        <a:pt x="252" y="280"/>
                      </a:lnTo>
                      <a:lnTo>
                        <a:pt x="245" y="277"/>
                      </a:lnTo>
                      <a:lnTo>
                        <a:pt x="245" y="278"/>
                      </a:lnTo>
                      <a:lnTo>
                        <a:pt x="241" y="280"/>
                      </a:lnTo>
                      <a:lnTo>
                        <a:pt x="239" y="281"/>
                      </a:lnTo>
                      <a:lnTo>
                        <a:pt x="236" y="281"/>
                      </a:lnTo>
                      <a:lnTo>
                        <a:pt x="231" y="282"/>
                      </a:lnTo>
                      <a:lnTo>
                        <a:pt x="230" y="282"/>
                      </a:lnTo>
                      <a:lnTo>
                        <a:pt x="220" y="288"/>
                      </a:lnTo>
                      <a:lnTo>
                        <a:pt x="210" y="293"/>
                      </a:lnTo>
                      <a:lnTo>
                        <a:pt x="199" y="298"/>
                      </a:lnTo>
                      <a:lnTo>
                        <a:pt x="187" y="305"/>
                      </a:lnTo>
                      <a:lnTo>
                        <a:pt x="175" y="311"/>
                      </a:lnTo>
                      <a:lnTo>
                        <a:pt x="169" y="314"/>
                      </a:lnTo>
                      <a:lnTo>
                        <a:pt x="165" y="316"/>
                      </a:lnTo>
                      <a:lnTo>
                        <a:pt x="164" y="317"/>
                      </a:lnTo>
                      <a:lnTo>
                        <a:pt x="162" y="317"/>
                      </a:lnTo>
                      <a:lnTo>
                        <a:pt x="161" y="318"/>
                      </a:lnTo>
                      <a:lnTo>
                        <a:pt x="158" y="319"/>
                      </a:lnTo>
                      <a:lnTo>
                        <a:pt x="144" y="326"/>
                      </a:lnTo>
                      <a:lnTo>
                        <a:pt x="128" y="334"/>
                      </a:lnTo>
                      <a:lnTo>
                        <a:pt x="105" y="345"/>
                      </a:lnTo>
                      <a:lnTo>
                        <a:pt x="87" y="353"/>
                      </a:lnTo>
                      <a:lnTo>
                        <a:pt x="75" y="359"/>
                      </a:lnTo>
                      <a:lnTo>
                        <a:pt x="72" y="361"/>
                      </a:lnTo>
                      <a:lnTo>
                        <a:pt x="71" y="361"/>
                      </a:lnTo>
                      <a:lnTo>
                        <a:pt x="70" y="362"/>
                      </a:lnTo>
                      <a:lnTo>
                        <a:pt x="69" y="362"/>
                      </a:lnTo>
                      <a:lnTo>
                        <a:pt x="68" y="362"/>
                      </a:lnTo>
                      <a:lnTo>
                        <a:pt x="64" y="363"/>
                      </a:lnTo>
                      <a:lnTo>
                        <a:pt x="58" y="365"/>
                      </a:lnTo>
                      <a:lnTo>
                        <a:pt x="54" y="366"/>
                      </a:lnTo>
                      <a:lnTo>
                        <a:pt x="52" y="367"/>
                      </a:lnTo>
                      <a:lnTo>
                        <a:pt x="50" y="367"/>
                      </a:lnTo>
                      <a:lnTo>
                        <a:pt x="49" y="367"/>
                      </a:lnTo>
                      <a:lnTo>
                        <a:pt x="48" y="368"/>
                      </a:lnTo>
                      <a:lnTo>
                        <a:pt x="47" y="368"/>
                      </a:lnTo>
                      <a:lnTo>
                        <a:pt x="47" y="369"/>
                      </a:lnTo>
                      <a:lnTo>
                        <a:pt x="46" y="369"/>
                      </a:lnTo>
                      <a:lnTo>
                        <a:pt x="46" y="370"/>
                      </a:lnTo>
                      <a:lnTo>
                        <a:pt x="45" y="370"/>
                      </a:lnTo>
                      <a:lnTo>
                        <a:pt x="44" y="370"/>
                      </a:lnTo>
                      <a:lnTo>
                        <a:pt x="44" y="371"/>
                      </a:lnTo>
                      <a:lnTo>
                        <a:pt x="43" y="371"/>
                      </a:lnTo>
                      <a:lnTo>
                        <a:pt x="42" y="373"/>
                      </a:lnTo>
                      <a:lnTo>
                        <a:pt x="42" y="374"/>
                      </a:lnTo>
                      <a:lnTo>
                        <a:pt x="41" y="375"/>
                      </a:lnTo>
                      <a:lnTo>
                        <a:pt x="42" y="375"/>
                      </a:lnTo>
                      <a:lnTo>
                        <a:pt x="41" y="375"/>
                      </a:lnTo>
                      <a:lnTo>
                        <a:pt x="40" y="375"/>
                      </a:lnTo>
                      <a:lnTo>
                        <a:pt x="39" y="375"/>
                      </a:lnTo>
                      <a:lnTo>
                        <a:pt x="38" y="375"/>
                      </a:lnTo>
                      <a:lnTo>
                        <a:pt x="37" y="375"/>
                      </a:lnTo>
                      <a:lnTo>
                        <a:pt x="35" y="375"/>
                      </a:lnTo>
                      <a:lnTo>
                        <a:pt x="34" y="375"/>
                      </a:lnTo>
                      <a:lnTo>
                        <a:pt x="33" y="375"/>
                      </a:lnTo>
                      <a:lnTo>
                        <a:pt x="32" y="375"/>
                      </a:lnTo>
                      <a:lnTo>
                        <a:pt x="32" y="374"/>
                      </a:lnTo>
                      <a:lnTo>
                        <a:pt x="33" y="375"/>
                      </a:lnTo>
                      <a:lnTo>
                        <a:pt x="33" y="374"/>
                      </a:lnTo>
                      <a:lnTo>
                        <a:pt x="33" y="373"/>
                      </a:lnTo>
                      <a:lnTo>
                        <a:pt x="32" y="373"/>
                      </a:lnTo>
                      <a:lnTo>
                        <a:pt x="31" y="374"/>
                      </a:lnTo>
                      <a:lnTo>
                        <a:pt x="30" y="373"/>
                      </a:lnTo>
                      <a:lnTo>
                        <a:pt x="30" y="372"/>
                      </a:lnTo>
                      <a:lnTo>
                        <a:pt x="30" y="371"/>
                      </a:lnTo>
                      <a:lnTo>
                        <a:pt x="29" y="371"/>
                      </a:lnTo>
                      <a:lnTo>
                        <a:pt x="29" y="370"/>
                      </a:lnTo>
                      <a:lnTo>
                        <a:pt x="28" y="369"/>
                      </a:lnTo>
                      <a:lnTo>
                        <a:pt x="27" y="369"/>
                      </a:lnTo>
                      <a:lnTo>
                        <a:pt x="27" y="368"/>
                      </a:lnTo>
                      <a:lnTo>
                        <a:pt x="27" y="367"/>
                      </a:lnTo>
                      <a:lnTo>
                        <a:pt x="27" y="366"/>
                      </a:lnTo>
                      <a:lnTo>
                        <a:pt x="26" y="366"/>
                      </a:lnTo>
                      <a:lnTo>
                        <a:pt x="26" y="365"/>
                      </a:lnTo>
                      <a:lnTo>
                        <a:pt x="26" y="363"/>
                      </a:lnTo>
                      <a:lnTo>
                        <a:pt x="27" y="362"/>
                      </a:lnTo>
                      <a:lnTo>
                        <a:pt x="26" y="361"/>
                      </a:lnTo>
                      <a:lnTo>
                        <a:pt x="27" y="360"/>
                      </a:lnTo>
                      <a:lnTo>
                        <a:pt x="27" y="359"/>
                      </a:lnTo>
                      <a:lnTo>
                        <a:pt x="26" y="359"/>
                      </a:lnTo>
                      <a:lnTo>
                        <a:pt x="26" y="358"/>
                      </a:lnTo>
                      <a:lnTo>
                        <a:pt x="25" y="358"/>
                      </a:lnTo>
                      <a:lnTo>
                        <a:pt x="25" y="357"/>
                      </a:lnTo>
                      <a:lnTo>
                        <a:pt x="26" y="357"/>
                      </a:lnTo>
                      <a:lnTo>
                        <a:pt x="25" y="356"/>
                      </a:lnTo>
                      <a:lnTo>
                        <a:pt x="25" y="355"/>
                      </a:lnTo>
                      <a:lnTo>
                        <a:pt x="24" y="354"/>
                      </a:lnTo>
                      <a:lnTo>
                        <a:pt x="24" y="355"/>
                      </a:lnTo>
                      <a:lnTo>
                        <a:pt x="23" y="355"/>
                      </a:lnTo>
                      <a:lnTo>
                        <a:pt x="23" y="356"/>
                      </a:lnTo>
                      <a:lnTo>
                        <a:pt x="22" y="356"/>
                      </a:lnTo>
                      <a:lnTo>
                        <a:pt x="21" y="357"/>
                      </a:lnTo>
                      <a:lnTo>
                        <a:pt x="20" y="357"/>
                      </a:lnTo>
                      <a:lnTo>
                        <a:pt x="20" y="358"/>
                      </a:lnTo>
                      <a:lnTo>
                        <a:pt x="19" y="357"/>
                      </a:lnTo>
                      <a:lnTo>
                        <a:pt x="18" y="357"/>
                      </a:lnTo>
                      <a:lnTo>
                        <a:pt x="17" y="357"/>
                      </a:lnTo>
                      <a:lnTo>
                        <a:pt x="16" y="357"/>
                      </a:lnTo>
                      <a:lnTo>
                        <a:pt x="15" y="357"/>
                      </a:lnTo>
                      <a:lnTo>
                        <a:pt x="15" y="356"/>
                      </a:lnTo>
                      <a:lnTo>
                        <a:pt x="14" y="354"/>
                      </a:lnTo>
                      <a:lnTo>
                        <a:pt x="14" y="353"/>
                      </a:lnTo>
                      <a:lnTo>
                        <a:pt x="13" y="353"/>
                      </a:lnTo>
                      <a:lnTo>
                        <a:pt x="13" y="352"/>
                      </a:lnTo>
                      <a:lnTo>
                        <a:pt x="14" y="352"/>
                      </a:lnTo>
                      <a:lnTo>
                        <a:pt x="13" y="352"/>
                      </a:lnTo>
                      <a:lnTo>
                        <a:pt x="14" y="352"/>
                      </a:lnTo>
                      <a:lnTo>
                        <a:pt x="15" y="352"/>
                      </a:lnTo>
                      <a:lnTo>
                        <a:pt x="14" y="351"/>
                      </a:lnTo>
                      <a:lnTo>
                        <a:pt x="14" y="350"/>
                      </a:lnTo>
                      <a:lnTo>
                        <a:pt x="13" y="350"/>
                      </a:lnTo>
                      <a:lnTo>
                        <a:pt x="13" y="349"/>
                      </a:lnTo>
                      <a:lnTo>
                        <a:pt x="13" y="348"/>
                      </a:lnTo>
                      <a:lnTo>
                        <a:pt x="12" y="348"/>
                      </a:lnTo>
                      <a:lnTo>
                        <a:pt x="12" y="347"/>
                      </a:lnTo>
                      <a:lnTo>
                        <a:pt x="12" y="345"/>
                      </a:lnTo>
                      <a:lnTo>
                        <a:pt x="12" y="344"/>
                      </a:lnTo>
                      <a:lnTo>
                        <a:pt x="11" y="344"/>
                      </a:lnTo>
                      <a:lnTo>
                        <a:pt x="10" y="344"/>
                      </a:lnTo>
                      <a:lnTo>
                        <a:pt x="9" y="344"/>
                      </a:lnTo>
                      <a:lnTo>
                        <a:pt x="8" y="343"/>
                      </a:lnTo>
                      <a:lnTo>
                        <a:pt x="7" y="342"/>
                      </a:lnTo>
                      <a:lnTo>
                        <a:pt x="7" y="341"/>
                      </a:lnTo>
                      <a:lnTo>
                        <a:pt x="6" y="341"/>
                      </a:lnTo>
                      <a:lnTo>
                        <a:pt x="6" y="340"/>
                      </a:lnTo>
                      <a:lnTo>
                        <a:pt x="5" y="340"/>
                      </a:lnTo>
                      <a:lnTo>
                        <a:pt x="4" y="340"/>
                      </a:lnTo>
                      <a:lnTo>
                        <a:pt x="4" y="339"/>
                      </a:lnTo>
                      <a:lnTo>
                        <a:pt x="5" y="339"/>
                      </a:lnTo>
                      <a:lnTo>
                        <a:pt x="6" y="339"/>
                      </a:lnTo>
                      <a:lnTo>
                        <a:pt x="6" y="338"/>
                      </a:lnTo>
                      <a:lnTo>
                        <a:pt x="6" y="337"/>
                      </a:lnTo>
                      <a:lnTo>
                        <a:pt x="6" y="336"/>
                      </a:lnTo>
                      <a:lnTo>
                        <a:pt x="6" y="335"/>
                      </a:lnTo>
                      <a:lnTo>
                        <a:pt x="6" y="334"/>
                      </a:lnTo>
                      <a:lnTo>
                        <a:pt x="7" y="333"/>
                      </a:lnTo>
                      <a:lnTo>
                        <a:pt x="7" y="332"/>
                      </a:lnTo>
                      <a:lnTo>
                        <a:pt x="7" y="331"/>
                      </a:lnTo>
                      <a:lnTo>
                        <a:pt x="7" y="330"/>
                      </a:lnTo>
                      <a:lnTo>
                        <a:pt x="7" y="328"/>
                      </a:lnTo>
                      <a:lnTo>
                        <a:pt x="7" y="327"/>
                      </a:lnTo>
                      <a:lnTo>
                        <a:pt x="8" y="327"/>
                      </a:lnTo>
                      <a:lnTo>
                        <a:pt x="8" y="326"/>
                      </a:lnTo>
                      <a:lnTo>
                        <a:pt x="8" y="325"/>
                      </a:lnTo>
                      <a:lnTo>
                        <a:pt x="7" y="325"/>
                      </a:lnTo>
                      <a:lnTo>
                        <a:pt x="7" y="324"/>
                      </a:lnTo>
                      <a:lnTo>
                        <a:pt x="7" y="325"/>
                      </a:lnTo>
                      <a:lnTo>
                        <a:pt x="7" y="324"/>
                      </a:lnTo>
                      <a:lnTo>
                        <a:pt x="7" y="325"/>
                      </a:lnTo>
                      <a:lnTo>
                        <a:pt x="6" y="325"/>
                      </a:lnTo>
                      <a:lnTo>
                        <a:pt x="6" y="324"/>
                      </a:lnTo>
                      <a:lnTo>
                        <a:pt x="5" y="323"/>
                      </a:lnTo>
                      <a:lnTo>
                        <a:pt x="5" y="322"/>
                      </a:lnTo>
                      <a:lnTo>
                        <a:pt x="5" y="321"/>
                      </a:lnTo>
                      <a:lnTo>
                        <a:pt x="5" y="320"/>
                      </a:lnTo>
                      <a:lnTo>
                        <a:pt x="5" y="318"/>
                      </a:lnTo>
                      <a:lnTo>
                        <a:pt x="5" y="317"/>
                      </a:lnTo>
                      <a:lnTo>
                        <a:pt x="5" y="316"/>
                      </a:lnTo>
                      <a:lnTo>
                        <a:pt x="5" y="315"/>
                      </a:lnTo>
                      <a:lnTo>
                        <a:pt x="4" y="315"/>
                      </a:lnTo>
                      <a:lnTo>
                        <a:pt x="4" y="314"/>
                      </a:lnTo>
                      <a:lnTo>
                        <a:pt x="4" y="313"/>
                      </a:lnTo>
                      <a:lnTo>
                        <a:pt x="4" y="314"/>
                      </a:lnTo>
                      <a:lnTo>
                        <a:pt x="4" y="313"/>
                      </a:lnTo>
                      <a:lnTo>
                        <a:pt x="3" y="311"/>
                      </a:lnTo>
                      <a:lnTo>
                        <a:pt x="2" y="310"/>
                      </a:lnTo>
                      <a:lnTo>
                        <a:pt x="0" y="309"/>
                      </a:lnTo>
                      <a:lnTo>
                        <a:pt x="0" y="308"/>
                      </a:lnTo>
                      <a:lnTo>
                        <a:pt x="1" y="308"/>
                      </a:lnTo>
                      <a:lnTo>
                        <a:pt x="1" y="306"/>
                      </a:lnTo>
                      <a:lnTo>
                        <a:pt x="1" y="305"/>
                      </a:lnTo>
                      <a:lnTo>
                        <a:pt x="7" y="292"/>
                      </a:lnTo>
                      <a:lnTo>
                        <a:pt x="10" y="284"/>
                      </a:lnTo>
                      <a:lnTo>
                        <a:pt x="11" y="282"/>
                      </a:lnTo>
                      <a:lnTo>
                        <a:pt x="14" y="276"/>
                      </a:lnTo>
                      <a:lnTo>
                        <a:pt x="19" y="265"/>
                      </a:lnTo>
                      <a:lnTo>
                        <a:pt x="26" y="252"/>
                      </a:lnTo>
                      <a:lnTo>
                        <a:pt x="33" y="238"/>
                      </a:lnTo>
                      <a:lnTo>
                        <a:pt x="40" y="224"/>
                      </a:lnTo>
                      <a:lnTo>
                        <a:pt x="43" y="217"/>
                      </a:lnTo>
                      <a:lnTo>
                        <a:pt x="45" y="214"/>
                      </a:lnTo>
                      <a:lnTo>
                        <a:pt x="45" y="213"/>
                      </a:lnTo>
                      <a:lnTo>
                        <a:pt x="46" y="212"/>
                      </a:lnTo>
                      <a:lnTo>
                        <a:pt x="47" y="208"/>
                      </a:lnTo>
                      <a:lnTo>
                        <a:pt x="52" y="200"/>
                      </a:lnTo>
                      <a:lnTo>
                        <a:pt x="53" y="195"/>
                      </a:lnTo>
                      <a:lnTo>
                        <a:pt x="53" y="194"/>
                      </a:lnTo>
                      <a:lnTo>
                        <a:pt x="54" y="194"/>
                      </a:lnTo>
                      <a:lnTo>
                        <a:pt x="57" y="188"/>
                      </a:lnTo>
                      <a:lnTo>
                        <a:pt x="59" y="185"/>
                      </a:lnTo>
                      <a:lnTo>
                        <a:pt x="64" y="176"/>
                      </a:lnTo>
                      <a:lnTo>
                        <a:pt x="68" y="168"/>
                      </a:lnTo>
                      <a:lnTo>
                        <a:pt x="71" y="162"/>
                      </a:lnTo>
                      <a:lnTo>
                        <a:pt x="72" y="160"/>
                      </a:lnTo>
                      <a:lnTo>
                        <a:pt x="83" y="140"/>
                      </a:lnTo>
                      <a:lnTo>
                        <a:pt x="100" y="107"/>
                      </a:lnTo>
                      <a:lnTo>
                        <a:pt x="111" y="90"/>
                      </a:lnTo>
                      <a:lnTo>
                        <a:pt x="114" y="83"/>
                      </a:lnTo>
                      <a:lnTo>
                        <a:pt x="118" y="75"/>
                      </a:lnTo>
                      <a:lnTo>
                        <a:pt x="127" y="59"/>
                      </a:lnTo>
                      <a:lnTo>
                        <a:pt x="140" y="34"/>
                      </a:lnTo>
                      <a:lnTo>
                        <a:pt x="155" y="4"/>
                      </a:lnTo>
                      <a:lnTo>
                        <a:pt x="158" y="0"/>
                      </a:lnTo>
                      <a:lnTo>
                        <a:pt x="158" y="1"/>
                      </a:lnTo>
                      <a:lnTo>
                        <a:pt x="158" y="2"/>
                      </a:lnTo>
                      <a:lnTo>
                        <a:pt x="159" y="3"/>
                      </a:lnTo>
                      <a:lnTo>
                        <a:pt x="160" y="3"/>
                      </a:lnTo>
                      <a:lnTo>
                        <a:pt x="161" y="3"/>
                      </a:lnTo>
                      <a:lnTo>
                        <a:pt x="162" y="3"/>
                      </a:lnTo>
                      <a:lnTo>
                        <a:pt x="163" y="3"/>
                      </a:lnTo>
                      <a:lnTo>
                        <a:pt x="164" y="3"/>
                      </a:lnTo>
                      <a:lnTo>
                        <a:pt x="164" y="4"/>
                      </a:lnTo>
                      <a:lnTo>
                        <a:pt x="163" y="4"/>
                      </a:lnTo>
                      <a:lnTo>
                        <a:pt x="163" y="5"/>
                      </a:lnTo>
                      <a:lnTo>
                        <a:pt x="164" y="6"/>
                      </a:lnTo>
                      <a:lnTo>
                        <a:pt x="164" y="8"/>
                      </a:lnTo>
                      <a:lnTo>
                        <a:pt x="165" y="9"/>
                      </a:lnTo>
                      <a:lnTo>
                        <a:pt x="166" y="9"/>
                      </a:lnTo>
                      <a:lnTo>
                        <a:pt x="166" y="10"/>
                      </a:lnTo>
                      <a:lnTo>
                        <a:pt x="166" y="11"/>
                      </a:lnTo>
                      <a:lnTo>
                        <a:pt x="166" y="12"/>
                      </a:lnTo>
                      <a:lnTo>
                        <a:pt x="166" y="13"/>
                      </a:lnTo>
                      <a:lnTo>
                        <a:pt x="166" y="14"/>
                      </a:lnTo>
                      <a:lnTo>
                        <a:pt x="167" y="14"/>
                      </a:lnTo>
                      <a:lnTo>
                        <a:pt x="168" y="14"/>
                      </a:lnTo>
                      <a:lnTo>
                        <a:pt x="167" y="13"/>
                      </a:lnTo>
                      <a:lnTo>
                        <a:pt x="168" y="13"/>
                      </a:lnTo>
                      <a:lnTo>
                        <a:pt x="169" y="11"/>
                      </a:lnTo>
                      <a:lnTo>
                        <a:pt x="169" y="10"/>
                      </a:lnTo>
                      <a:lnTo>
                        <a:pt x="170" y="11"/>
                      </a:lnTo>
                      <a:lnTo>
                        <a:pt x="171" y="12"/>
                      </a:lnTo>
                      <a:lnTo>
                        <a:pt x="172" y="13"/>
                      </a:lnTo>
                      <a:lnTo>
                        <a:pt x="173" y="13"/>
                      </a:lnTo>
                      <a:lnTo>
                        <a:pt x="173" y="14"/>
                      </a:lnTo>
                      <a:lnTo>
                        <a:pt x="172" y="14"/>
                      </a:lnTo>
                      <a:lnTo>
                        <a:pt x="171" y="15"/>
                      </a:lnTo>
                      <a:lnTo>
                        <a:pt x="171" y="16"/>
                      </a:lnTo>
                      <a:lnTo>
                        <a:pt x="172" y="17"/>
                      </a:lnTo>
                      <a:lnTo>
                        <a:pt x="172" y="18"/>
                      </a:lnTo>
                      <a:lnTo>
                        <a:pt x="174" y="19"/>
                      </a:lnTo>
                      <a:lnTo>
                        <a:pt x="175" y="19"/>
                      </a:lnTo>
                      <a:lnTo>
                        <a:pt x="175" y="20"/>
                      </a:lnTo>
                      <a:lnTo>
                        <a:pt x="175" y="21"/>
                      </a:lnTo>
                      <a:lnTo>
                        <a:pt x="175" y="22"/>
                      </a:lnTo>
                      <a:lnTo>
                        <a:pt x="176" y="21"/>
                      </a:lnTo>
                      <a:lnTo>
                        <a:pt x="177" y="20"/>
                      </a:lnTo>
                      <a:lnTo>
                        <a:pt x="178" y="20"/>
                      </a:lnTo>
                      <a:lnTo>
                        <a:pt x="179" y="20"/>
                      </a:lnTo>
                      <a:lnTo>
                        <a:pt x="180" y="20"/>
                      </a:lnTo>
                      <a:lnTo>
                        <a:pt x="180" y="19"/>
                      </a:lnTo>
                      <a:lnTo>
                        <a:pt x="181" y="18"/>
                      </a:lnTo>
                      <a:lnTo>
                        <a:pt x="181" y="17"/>
                      </a:lnTo>
                      <a:lnTo>
                        <a:pt x="181" y="16"/>
                      </a:lnTo>
                      <a:lnTo>
                        <a:pt x="181" y="15"/>
                      </a:lnTo>
                      <a:lnTo>
                        <a:pt x="181" y="14"/>
                      </a:lnTo>
                      <a:lnTo>
                        <a:pt x="181" y="13"/>
                      </a:lnTo>
                      <a:lnTo>
                        <a:pt x="180" y="12"/>
                      </a:lnTo>
                      <a:lnTo>
                        <a:pt x="179" y="11"/>
                      </a:lnTo>
                      <a:lnTo>
                        <a:pt x="179" y="10"/>
                      </a:lnTo>
                      <a:lnTo>
                        <a:pt x="179" y="8"/>
                      </a:lnTo>
                      <a:lnTo>
                        <a:pt x="178" y="8"/>
                      </a:lnTo>
                      <a:lnTo>
                        <a:pt x="178" y="7"/>
                      </a:lnTo>
                      <a:lnTo>
                        <a:pt x="179" y="7"/>
                      </a:lnTo>
                      <a:lnTo>
                        <a:pt x="180" y="7"/>
                      </a:lnTo>
                      <a:lnTo>
                        <a:pt x="181" y="7"/>
                      </a:lnTo>
                      <a:lnTo>
                        <a:pt x="182" y="7"/>
                      </a:lnTo>
                      <a:lnTo>
                        <a:pt x="184" y="8"/>
                      </a:lnTo>
                      <a:lnTo>
                        <a:pt x="185" y="9"/>
                      </a:lnTo>
                      <a:lnTo>
                        <a:pt x="185" y="10"/>
                      </a:lnTo>
                      <a:lnTo>
                        <a:pt x="186" y="10"/>
                      </a:lnTo>
                      <a:lnTo>
                        <a:pt x="186" y="11"/>
                      </a:lnTo>
                      <a:lnTo>
                        <a:pt x="188" y="12"/>
                      </a:lnTo>
                      <a:lnTo>
                        <a:pt x="188" y="13"/>
                      </a:lnTo>
                      <a:lnTo>
                        <a:pt x="189" y="14"/>
                      </a:lnTo>
                      <a:lnTo>
                        <a:pt x="190" y="14"/>
                      </a:lnTo>
                      <a:lnTo>
                        <a:pt x="191" y="15"/>
                      </a:lnTo>
                      <a:lnTo>
                        <a:pt x="192" y="16"/>
                      </a:lnTo>
                      <a:lnTo>
                        <a:pt x="192" y="17"/>
                      </a:lnTo>
                      <a:lnTo>
                        <a:pt x="193" y="17"/>
                      </a:lnTo>
                      <a:lnTo>
                        <a:pt x="194" y="16"/>
                      </a:lnTo>
                      <a:lnTo>
                        <a:pt x="195" y="16"/>
                      </a:lnTo>
                      <a:lnTo>
                        <a:pt x="197" y="16"/>
                      </a:lnTo>
                      <a:lnTo>
                        <a:pt x="198" y="15"/>
                      </a:lnTo>
                      <a:lnTo>
                        <a:pt x="198" y="13"/>
                      </a:lnTo>
                      <a:lnTo>
                        <a:pt x="198" y="12"/>
                      </a:lnTo>
                      <a:lnTo>
                        <a:pt x="197" y="12"/>
                      </a:lnTo>
                      <a:lnTo>
                        <a:pt x="197" y="11"/>
                      </a:lnTo>
                      <a:lnTo>
                        <a:pt x="198" y="10"/>
                      </a:lnTo>
                      <a:lnTo>
                        <a:pt x="197" y="10"/>
                      </a:lnTo>
                      <a:lnTo>
                        <a:pt x="197" y="9"/>
                      </a:lnTo>
                      <a:lnTo>
                        <a:pt x="198" y="9"/>
                      </a:lnTo>
                      <a:lnTo>
                        <a:pt x="198" y="8"/>
                      </a:lnTo>
                      <a:lnTo>
                        <a:pt x="197" y="8"/>
                      </a:lnTo>
                      <a:lnTo>
                        <a:pt x="198" y="8"/>
                      </a:lnTo>
                      <a:lnTo>
                        <a:pt x="199" y="8"/>
                      </a:lnTo>
                      <a:lnTo>
                        <a:pt x="200" y="9"/>
                      </a:lnTo>
                      <a:lnTo>
                        <a:pt x="200" y="10"/>
                      </a:lnTo>
                      <a:lnTo>
                        <a:pt x="202" y="11"/>
                      </a:lnTo>
                      <a:lnTo>
                        <a:pt x="204" y="13"/>
                      </a:lnTo>
                      <a:lnTo>
                        <a:pt x="204" y="14"/>
                      </a:lnTo>
                      <a:lnTo>
                        <a:pt x="204" y="15"/>
                      </a:lnTo>
                      <a:lnTo>
                        <a:pt x="205" y="15"/>
                      </a:lnTo>
                      <a:lnTo>
                        <a:pt x="206" y="16"/>
                      </a:lnTo>
                      <a:lnTo>
                        <a:pt x="207" y="16"/>
                      </a:lnTo>
                      <a:lnTo>
                        <a:pt x="208" y="16"/>
                      </a:lnTo>
                      <a:lnTo>
                        <a:pt x="209" y="15"/>
                      </a:lnTo>
                      <a:lnTo>
                        <a:pt x="209" y="14"/>
                      </a:lnTo>
                      <a:lnTo>
                        <a:pt x="209" y="13"/>
                      </a:lnTo>
                      <a:lnTo>
                        <a:pt x="209" y="12"/>
                      </a:lnTo>
                      <a:lnTo>
                        <a:pt x="210" y="12"/>
                      </a:lnTo>
                      <a:lnTo>
                        <a:pt x="210" y="11"/>
                      </a:lnTo>
                      <a:lnTo>
                        <a:pt x="210" y="10"/>
                      </a:lnTo>
                      <a:lnTo>
                        <a:pt x="210" y="11"/>
                      </a:lnTo>
                      <a:lnTo>
                        <a:pt x="211" y="11"/>
                      </a:lnTo>
                      <a:lnTo>
                        <a:pt x="211" y="12"/>
                      </a:lnTo>
                      <a:lnTo>
                        <a:pt x="211" y="13"/>
                      </a:lnTo>
                      <a:lnTo>
                        <a:pt x="212" y="14"/>
                      </a:lnTo>
                      <a:lnTo>
                        <a:pt x="213" y="15"/>
                      </a:lnTo>
                      <a:lnTo>
                        <a:pt x="214" y="16"/>
                      </a:lnTo>
                      <a:lnTo>
                        <a:pt x="214" y="17"/>
                      </a:lnTo>
                      <a:lnTo>
                        <a:pt x="214" y="18"/>
                      </a:lnTo>
                      <a:lnTo>
                        <a:pt x="213" y="21"/>
                      </a:lnTo>
                      <a:lnTo>
                        <a:pt x="212" y="22"/>
                      </a:lnTo>
                      <a:lnTo>
                        <a:pt x="212" y="23"/>
                      </a:lnTo>
                      <a:lnTo>
                        <a:pt x="212" y="25"/>
                      </a:lnTo>
                      <a:lnTo>
                        <a:pt x="211" y="25"/>
                      </a:lnTo>
                      <a:lnTo>
                        <a:pt x="211" y="26"/>
                      </a:lnTo>
                      <a:lnTo>
                        <a:pt x="210" y="26"/>
                      </a:lnTo>
                      <a:lnTo>
                        <a:pt x="210" y="27"/>
                      </a:lnTo>
                      <a:lnTo>
                        <a:pt x="211" y="28"/>
                      </a:lnTo>
                      <a:lnTo>
                        <a:pt x="211" y="29"/>
                      </a:lnTo>
                      <a:lnTo>
                        <a:pt x="212" y="29"/>
                      </a:lnTo>
                      <a:lnTo>
                        <a:pt x="213" y="30"/>
                      </a:lnTo>
                      <a:lnTo>
                        <a:pt x="214" y="30"/>
                      </a:lnTo>
                      <a:lnTo>
                        <a:pt x="215" y="30"/>
                      </a:lnTo>
                      <a:lnTo>
                        <a:pt x="215" y="31"/>
                      </a:lnTo>
                      <a:lnTo>
                        <a:pt x="216" y="31"/>
                      </a:lnTo>
                      <a:lnTo>
                        <a:pt x="217" y="30"/>
                      </a:lnTo>
                      <a:lnTo>
                        <a:pt x="218" y="29"/>
                      </a:lnTo>
                      <a:lnTo>
                        <a:pt x="219" y="29"/>
                      </a:lnTo>
                      <a:lnTo>
                        <a:pt x="220" y="29"/>
                      </a:lnTo>
                      <a:lnTo>
                        <a:pt x="221" y="29"/>
                      </a:lnTo>
                      <a:lnTo>
                        <a:pt x="222" y="30"/>
                      </a:lnTo>
                      <a:lnTo>
                        <a:pt x="224" y="31"/>
                      </a:lnTo>
                      <a:lnTo>
                        <a:pt x="225" y="31"/>
                      </a:lnTo>
                      <a:lnTo>
                        <a:pt x="225" y="32"/>
                      </a:lnTo>
                      <a:lnTo>
                        <a:pt x="225" y="33"/>
                      </a:lnTo>
                      <a:lnTo>
                        <a:pt x="225" y="36"/>
                      </a:lnTo>
                      <a:lnTo>
                        <a:pt x="226" y="37"/>
                      </a:lnTo>
                      <a:lnTo>
                        <a:pt x="228" y="38"/>
                      </a:lnTo>
                      <a:lnTo>
                        <a:pt x="229" y="39"/>
                      </a:lnTo>
                      <a:lnTo>
                        <a:pt x="231" y="40"/>
                      </a:lnTo>
                      <a:lnTo>
                        <a:pt x="231" y="41"/>
                      </a:lnTo>
                      <a:lnTo>
                        <a:pt x="231" y="42"/>
                      </a:lnTo>
                      <a:lnTo>
                        <a:pt x="232" y="43"/>
                      </a:lnTo>
                      <a:lnTo>
                        <a:pt x="233" y="43"/>
                      </a:lnTo>
                      <a:lnTo>
                        <a:pt x="233" y="44"/>
                      </a:lnTo>
                      <a:lnTo>
                        <a:pt x="233" y="45"/>
                      </a:lnTo>
                      <a:lnTo>
                        <a:pt x="233" y="46"/>
                      </a:lnTo>
                      <a:lnTo>
                        <a:pt x="234" y="46"/>
                      </a:lnTo>
                      <a:lnTo>
                        <a:pt x="234" y="45"/>
                      </a:lnTo>
                      <a:lnTo>
                        <a:pt x="235" y="45"/>
                      </a:lnTo>
                      <a:lnTo>
                        <a:pt x="235" y="43"/>
                      </a:lnTo>
                      <a:lnTo>
                        <a:pt x="237" y="43"/>
                      </a:lnTo>
                      <a:lnTo>
                        <a:pt x="238" y="43"/>
                      </a:lnTo>
                      <a:lnTo>
                        <a:pt x="238" y="44"/>
                      </a:lnTo>
                      <a:lnTo>
                        <a:pt x="239" y="45"/>
                      </a:lnTo>
                      <a:lnTo>
                        <a:pt x="239" y="46"/>
                      </a:lnTo>
                      <a:lnTo>
                        <a:pt x="239" y="45"/>
                      </a:lnTo>
                      <a:lnTo>
                        <a:pt x="240" y="45"/>
                      </a:lnTo>
                      <a:lnTo>
                        <a:pt x="241" y="44"/>
                      </a:lnTo>
                      <a:lnTo>
                        <a:pt x="242" y="44"/>
                      </a:lnTo>
                      <a:lnTo>
                        <a:pt x="243" y="45"/>
                      </a:lnTo>
                      <a:lnTo>
                        <a:pt x="244" y="44"/>
                      </a:lnTo>
                      <a:lnTo>
                        <a:pt x="245" y="44"/>
                      </a:lnTo>
                      <a:lnTo>
                        <a:pt x="245" y="43"/>
                      </a:lnTo>
                      <a:lnTo>
                        <a:pt x="246" y="43"/>
                      </a:lnTo>
                      <a:lnTo>
                        <a:pt x="247" y="43"/>
                      </a:lnTo>
                      <a:lnTo>
                        <a:pt x="247" y="42"/>
                      </a:lnTo>
                      <a:lnTo>
                        <a:pt x="248" y="42"/>
                      </a:lnTo>
                      <a:lnTo>
                        <a:pt x="250" y="42"/>
                      </a:lnTo>
                      <a:lnTo>
                        <a:pt x="251" y="42"/>
                      </a:lnTo>
                      <a:lnTo>
                        <a:pt x="252" y="43"/>
                      </a:lnTo>
                      <a:lnTo>
                        <a:pt x="253" y="43"/>
                      </a:lnTo>
                      <a:lnTo>
                        <a:pt x="254" y="43"/>
                      </a:lnTo>
                      <a:lnTo>
                        <a:pt x="255" y="44"/>
                      </a:lnTo>
                      <a:lnTo>
                        <a:pt x="255" y="43"/>
                      </a:lnTo>
                      <a:lnTo>
                        <a:pt x="256" y="43"/>
                      </a:lnTo>
                      <a:lnTo>
                        <a:pt x="257" y="43"/>
                      </a:lnTo>
                      <a:lnTo>
                        <a:pt x="258" y="44"/>
                      </a:lnTo>
                      <a:lnTo>
                        <a:pt x="259" y="44"/>
                      </a:lnTo>
                      <a:lnTo>
                        <a:pt x="260" y="44"/>
                      </a:lnTo>
                      <a:lnTo>
                        <a:pt x="262" y="44"/>
                      </a:lnTo>
                      <a:lnTo>
                        <a:pt x="263" y="44"/>
                      </a:lnTo>
                      <a:lnTo>
                        <a:pt x="264" y="44"/>
                      </a:lnTo>
                      <a:lnTo>
                        <a:pt x="267" y="45"/>
                      </a:lnTo>
                      <a:lnTo>
                        <a:pt x="269" y="45"/>
                      </a:lnTo>
                      <a:lnTo>
                        <a:pt x="270" y="44"/>
                      </a:lnTo>
                      <a:lnTo>
                        <a:pt x="271" y="44"/>
                      </a:lnTo>
                      <a:lnTo>
                        <a:pt x="272" y="44"/>
                      </a:lnTo>
                      <a:lnTo>
                        <a:pt x="274" y="45"/>
                      </a:lnTo>
                      <a:lnTo>
                        <a:pt x="275" y="45"/>
                      </a:lnTo>
                      <a:lnTo>
                        <a:pt x="275" y="44"/>
                      </a:lnTo>
                      <a:lnTo>
                        <a:pt x="276" y="44"/>
                      </a:lnTo>
                      <a:lnTo>
                        <a:pt x="276" y="45"/>
                      </a:lnTo>
                      <a:lnTo>
                        <a:pt x="277" y="45"/>
                      </a:lnTo>
                      <a:lnTo>
                        <a:pt x="278" y="46"/>
                      </a:lnTo>
                      <a:lnTo>
                        <a:pt x="278" y="47"/>
                      </a:lnTo>
                      <a:lnTo>
                        <a:pt x="279" y="47"/>
                      </a:lnTo>
                      <a:lnTo>
                        <a:pt x="279" y="48"/>
                      </a:lnTo>
                      <a:lnTo>
                        <a:pt x="280" y="48"/>
                      </a:lnTo>
                      <a:lnTo>
                        <a:pt x="280" y="49"/>
                      </a:lnTo>
                      <a:lnTo>
                        <a:pt x="281" y="49"/>
                      </a:lnTo>
                      <a:lnTo>
                        <a:pt x="283" y="49"/>
                      </a:lnTo>
                      <a:lnTo>
                        <a:pt x="284" y="49"/>
                      </a:lnTo>
                      <a:lnTo>
                        <a:pt x="285" y="49"/>
                      </a:lnTo>
                      <a:lnTo>
                        <a:pt x="286" y="48"/>
                      </a:lnTo>
                      <a:lnTo>
                        <a:pt x="286" y="47"/>
                      </a:lnTo>
                      <a:lnTo>
                        <a:pt x="286" y="46"/>
                      </a:lnTo>
                      <a:lnTo>
                        <a:pt x="286" y="45"/>
                      </a:lnTo>
                      <a:lnTo>
                        <a:pt x="286" y="44"/>
                      </a:lnTo>
                      <a:lnTo>
                        <a:pt x="286" y="43"/>
                      </a:lnTo>
                      <a:lnTo>
                        <a:pt x="286" y="42"/>
                      </a:lnTo>
                      <a:lnTo>
                        <a:pt x="286" y="41"/>
                      </a:lnTo>
                      <a:lnTo>
                        <a:pt x="287" y="41"/>
                      </a:lnTo>
                      <a:lnTo>
                        <a:pt x="288" y="41"/>
                      </a:lnTo>
                      <a:lnTo>
                        <a:pt x="289" y="42"/>
                      </a:lnTo>
                      <a:lnTo>
                        <a:pt x="288" y="43"/>
                      </a:lnTo>
                      <a:lnTo>
                        <a:pt x="289" y="43"/>
                      </a:lnTo>
                      <a:lnTo>
                        <a:pt x="289" y="44"/>
                      </a:lnTo>
                      <a:lnTo>
                        <a:pt x="290" y="44"/>
                      </a:lnTo>
                      <a:lnTo>
                        <a:pt x="291" y="44"/>
                      </a:lnTo>
                      <a:lnTo>
                        <a:pt x="292" y="44"/>
                      </a:lnTo>
                      <a:lnTo>
                        <a:pt x="294" y="44"/>
                      </a:lnTo>
                      <a:lnTo>
                        <a:pt x="295" y="44"/>
                      </a:lnTo>
                      <a:lnTo>
                        <a:pt x="296" y="44"/>
                      </a:lnTo>
                      <a:lnTo>
                        <a:pt x="297" y="45"/>
                      </a:lnTo>
                      <a:lnTo>
                        <a:pt x="298" y="46"/>
                      </a:lnTo>
                      <a:lnTo>
                        <a:pt x="299" y="46"/>
                      </a:lnTo>
                      <a:lnTo>
                        <a:pt x="300" y="47"/>
                      </a:lnTo>
                      <a:lnTo>
                        <a:pt x="301" y="47"/>
                      </a:lnTo>
                      <a:lnTo>
                        <a:pt x="302" y="47"/>
                      </a:lnTo>
                      <a:lnTo>
                        <a:pt x="302" y="46"/>
                      </a:lnTo>
                      <a:lnTo>
                        <a:pt x="303" y="45"/>
                      </a:lnTo>
                      <a:lnTo>
                        <a:pt x="304" y="45"/>
                      </a:lnTo>
                      <a:lnTo>
                        <a:pt x="305" y="46"/>
                      </a:lnTo>
                      <a:lnTo>
                        <a:pt x="307" y="46"/>
                      </a:lnTo>
                      <a:lnTo>
                        <a:pt x="307" y="43"/>
                      </a:lnTo>
                      <a:lnTo>
                        <a:pt x="308" y="43"/>
                      </a:lnTo>
                      <a:lnTo>
                        <a:pt x="309" y="43"/>
                      </a:lnTo>
                      <a:lnTo>
                        <a:pt x="310" y="43"/>
                      </a:lnTo>
                      <a:lnTo>
                        <a:pt x="311" y="43"/>
                      </a:lnTo>
                      <a:lnTo>
                        <a:pt x="312" y="42"/>
                      </a:lnTo>
                      <a:lnTo>
                        <a:pt x="313" y="42"/>
                      </a:lnTo>
                      <a:lnTo>
                        <a:pt x="315" y="41"/>
                      </a:lnTo>
                      <a:lnTo>
                        <a:pt x="317" y="41"/>
                      </a:lnTo>
                      <a:lnTo>
                        <a:pt x="318" y="40"/>
                      </a:lnTo>
                      <a:lnTo>
                        <a:pt x="319" y="39"/>
                      </a:lnTo>
                      <a:lnTo>
                        <a:pt x="320" y="38"/>
                      </a:lnTo>
                      <a:lnTo>
                        <a:pt x="320" y="37"/>
                      </a:lnTo>
                      <a:lnTo>
                        <a:pt x="320" y="35"/>
                      </a:lnTo>
                      <a:lnTo>
                        <a:pt x="320" y="34"/>
                      </a:lnTo>
                      <a:lnTo>
                        <a:pt x="321" y="34"/>
                      </a:lnTo>
                      <a:lnTo>
                        <a:pt x="322" y="34"/>
                      </a:lnTo>
                      <a:lnTo>
                        <a:pt x="322" y="35"/>
                      </a:lnTo>
                      <a:lnTo>
                        <a:pt x="323" y="36"/>
                      </a:lnTo>
                      <a:lnTo>
                        <a:pt x="323" y="37"/>
                      </a:lnTo>
                      <a:lnTo>
                        <a:pt x="324" y="37"/>
                      </a:lnTo>
                      <a:lnTo>
                        <a:pt x="325" y="37"/>
                      </a:lnTo>
                      <a:lnTo>
                        <a:pt x="326" y="37"/>
                      </a:lnTo>
                      <a:lnTo>
                        <a:pt x="327" y="36"/>
                      </a:lnTo>
                      <a:lnTo>
                        <a:pt x="328" y="36"/>
                      </a:lnTo>
                      <a:lnTo>
                        <a:pt x="329" y="37"/>
                      </a:lnTo>
                      <a:lnTo>
                        <a:pt x="330" y="37"/>
                      </a:lnTo>
                      <a:lnTo>
                        <a:pt x="331" y="39"/>
                      </a:lnTo>
                      <a:lnTo>
                        <a:pt x="332" y="40"/>
                      </a:lnTo>
                      <a:lnTo>
                        <a:pt x="332" y="41"/>
                      </a:lnTo>
                      <a:lnTo>
                        <a:pt x="333" y="42"/>
                      </a:lnTo>
                      <a:lnTo>
                        <a:pt x="334" y="41"/>
                      </a:lnTo>
                      <a:lnTo>
                        <a:pt x="335" y="41"/>
                      </a:lnTo>
                      <a:lnTo>
                        <a:pt x="334" y="42"/>
                      </a:lnTo>
                      <a:lnTo>
                        <a:pt x="334" y="43"/>
                      </a:lnTo>
                      <a:lnTo>
                        <a:pt x="334" y="44"/>
                      </a:lnTo>
                      <a:lnTo>
                        <a:pt x="334" y="45"/>
                      </a:lnTo>
                      <a:lnTo>
                        <a:pt x="334" y="46"/>
                      </a:lnTo>
                      <a:lnTo>
                        <a:pt x="334" y="47"/>
                      </a:lnTo>
                      <a:lnTo>
                        <a:pt x="334" y="49"/>
                      </a:lnTo>
                      <a:lnTo>
                        <a:pt x="335" y="49"/>
                      </a:lnTo>
                      <a:lnTo>
                        <a:pt x="337" y="49"/>
                      </a:lnTo>
                      <a:lnTo>
                        <a:pt x="338" y="49"/>
                      </a:lnTo>
                      <a:lnTo>
                        <a:pt x="338" y="50"/>
                      </a:lnTo>
                      <a:lnTo>
                        <a:pt x="338" y="51"/>
                      </a:lnTo>
                      <a:lnTo>
                        <a:pt x="339" y="52"/>
                      </a:lnTo>
                      <a:lnTo>
                        <a:pt x="340" y="52"/>
                      </a:lnTo>
                      <a:lnTo>
                        <a:pt x="341" y="52"/>
                      </a:lnTo>
                      <a:lnTo>
                        <a:pt x="342" y="52"/>
                      </a:lnTo>
                      <a:lnTo>
                        <a:pt x="343" y="51"/>
                      </a:lnTo>
                      <a:lnTo>
                        <a:pt x="344" y="51"/>
                      </a:lnTo>
                      <a:lnTo>
                        <a:pt x="344" y="50"/>
                      </a:lnTo>
                      <a:lnTo>
                        <a:pt x="343" y="49"/>
                      </a:lnTo>
                      <a:lnTo>
                        <a:pt x="341" y="49"/>
                      </a:lnTo>
                      <a:lnTo>
                        <a:pt x="341" y="48"/>
                      </a:lnTo>
                      <a:lnTo>
                        <a:pt x="341" y="47"/>
                      </a:lnTo>
                      <a:lnTo>
                        <a:pt x="340" y="47"/>
                      </a:lnTo>
                      <a:lnTo>
                        <a:pt x="340" y="46"/>
                      </a:lnTo>
                      <a:lnTo>
                        <a:pt x="341" y="45"/>
                      </a:lnTo>
                      <a:lnTo>
                        <a:pt x="342" y="45"/>
                      </a:lnTo>
                      <a:lnTo>
                        <a:pt x="343" y="44"/>
                      </a:lnTo>
                      <a:lnTo>
                        <a:pt x="344" y="43"/>
                      </a:lnTo>
                      <a:lnTo>
                        <a:pt x="345" y="43"/>
                      </a:lnTo>
                      <a:lnTo>
                        <a:pt x="346" y="43"/>
                      </a:lnTo>
                      <a:lnTo>
                        <a:pt x="347" y="43"/>
                      </a:lnTo>
                      <a:lnTo>
                        <a:pt x="348" y="43"/>
                      </a:lnTo>
                      <a:lnTo>
                        <a:pt x="349" y="43"/>
                      </a:lnTo>
                      <a:lnTo>
                        <a:pt x="349" y="42"/>
                      </a:lnTo>
                      <a:lnTo>
                        <a:pt x="349" y="41"/>
                      </a:lnTo>
                      <a:lnTo>
                        <a:pt x="349" y="40"/>
                      </a:lnTo>
                      <a:lnTo>
                        <a:pt x="350" y="39"/>
                      </a:lnTo>
                      <a:lnTo>
                        <a:pt x="351" y="38"/>
                      </a:lnTo>
                      <a:lnTo>
                        <a:pt x="352" y="39"/>
                      </a:lnTo>
                      <a:lnTo>
                        <a:pt x="353" y="38"/>
                      </a:lnTo>
                      <a:lnTo>
                        <a:pt x="353" y="37"/>
                      </a:lnTo>
                      <a:lnTo>
                        <a:pt x="354" y="37"/>
                      </a:lnTo>
                      <a:lnTo>
                        <a:pt x="355" y="37"/>
                      </a:lnTo>
                    </a:path>
                  </a:pathLst>
                </a:custGeom>
                <a:pattFill prst="pct5">
                  <a:fgClr>
                    <a:srgbClr val="7030A0"/>
                  </a:fgClr>
                  <a:bgClr>
                    <a:schemeClr val="bg1"/>
                  </a:bgClr>
                </a:patt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6" name="Freeform 174">
                  <a:extLst>
                    <a:ext uri="{FF2B5EF4-FFF2-40B4-BE49-F238E27FC236}">
                      <a16:creationId xmlns:a16="http://schemas.microsoft.com/office/drawing/2014/main" id="{203FFD54-04C4-47E1-B498-D359B1EC3AB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0788" y="2603500"/>
                  <a:ext cx="350837" cy="398463"/>
                </a:xfrm>
                <a:custGeom>
                  <a:avLst/>
                  <a:gdLst>
                    <a:gd name="T0" fmla="*/ 143 w 221"/>
                    <a:gd name="T1" fmla="*/ 15 h 251"/>
                    <a:gd name="T2" fmla="*/ 152 w 221"/>
                    <a:gd name="T3" fmla="*/ 8 h 251"/>
                    <a:gd name="T4" fmla="*/ 157 w 221"/>
                    <a:gd name="T5" fmla="*/ 0 h 251"/>
                    <a:gd name="T6" fmla="*/ 163 w 221"/>
                    <a:gd name="T7" fmla="*/ 7 h 251"/>
                    <a:gd name="T8" fmla="*/ 169 w 221"/>
                    <a:gd name="T9" fmla="*/ 18 h 251"/>
                    <a:gd name="T10" fmla="*/ 176 w 221"/>
                    <a:gd name="T11" fmla="*/ 28 h 251"/>
                    <a:gd name="T12" fmla="*/ 185 w 221"/>
                    <a:gd name="T13" fmla="*/ 35 h 251"/>
                    <a:gd name="T14" fmla="*/ 191 w 221"/>
                    <a:gd name="T15" fmla="*/ 45 h 251"/>
                    <a:gd name="T16" fmla="*/ 186 w 221"/>
                    <a:gd name="T17" fmla="*/ 53 h 251"/>
                    <a:gd name="T18" fmla="*/ 192 w 221"/>
                    <a:gd name="T19" fmla="*/ 64 h 251"/>
                    <a:gd name="T20" fmla="*/ 202 w 221"/>
                    <a:gd name="T21" fmla="*/ 70 h 251"/>
                    <a:gd name="T22" fmla="*/ 210 w 221"/>
                    <a:gd name="T23" fmla="*/ 77 h 251"/>
                    <a:gd name="T24" fmla="*/ 215 w 221"/>
                    <a:gd name="T25" fmla="*/ 87 h 251"/>
                    <a:gd name="T26" fmla="*/ 215 w 221"/>
                    <a:gd name="T27" fmla="*/ 99 h 251"/>
                    <a:gd name="T28" fmla="*/ 219 w 221"/>
                    <a:gd name="T29" fmla="*/ 109 h 251"/>
                    <a:gd name="T30" fmla="*/ 215 w 221"/>
                    <a:gd name="T31" fmla="*/ 118 h 251"/>
                    <a:gd name="T32" fmla="*/ 218 w 221"/>
                    <a:gd name="T33" fmla="*/ 129 h 251"/>
                    <a:gd name="T34" fmla="*/ 217 w 221"/>
                    <a:gd name="T35" fmla="*/ 140 h 251"/>
                    <a:gd name="T36" fmla="*/ 208 w 221"/>
                    <a:gd name="T37" fmla="*/ 138 h 251"/>
                    <a:gd name="T38" fmla="*/ 198 w 221"/>
                    <a:gd name="T39" fmla="*/ 134 h 251"/>
                    <a:gd name="T40" fmla="*/ 189 w 221"/>
                    <a:gd name="T41" fmla="*/ 140 h 251"/>
                    <a:gd name="T42" fmla="*/ 192 w 221"/>
                    <a:gd name="T43" fmla="*/ 148 h 251"/>
                    <a:gd name="T44" fmla="*/ 204 w 221"/>
                    <a:gd name="T45" fmla="*/ 153 h 251"/>
                    <a:gd name="T46" fmla="*/ 207 w 221"/>
                    <a:gd name="T47" fmla="*/ 165 h 251"/>
                    <a:gd name="T48" fmla="*/ 201 w 221"/>
                    <a:gd name="T49" fmla="*/ 175 h 251"/>
                    <a:gd name="T50" fmla="*/ 190 w 221"/>
                    <a:gd name="T51" fmla="*/ 169 h 251"/>
                    <a:gd name="T52" fmla="*/ 182 w 221"/>
                    <a:gd name="T53" fmla="*/ 169 h 251"/>
                    <a:gd name="T54" fmla="*/ 180 w 221"/>
                    <a:gd name="T55" fmla="*/ 181 h 251"/>
                    <a:gd name="T56" fmla="*/ 173 w 221"/>
                    <a:gd name="T57" fmla="*/ 182 h 251"/>
                    <a:gd name="T58" fmla="*/ 166 w 221"/>
                    <a:gd name="T59" fmla="*/ 181 h 251"/>
                    <a:gd name="T60" fmla="*/ 157 w 221"/>
                    <a:gd name="T61" fmla="*/ 186 h 251"/>
                    <a:gd name="T62" fmla="*/ 151 w 221"/>
                    <a:gd name="T63" fmla="*/ 175 h 251"/>
                    <a:gd name="T64" fmla="*/ 143 w 221"/>
                    <a:gd name="T65" fmla="*/ 178 h 251"/>
                    <a:gd name="T66" fmla="*/ 148 w 221"/>
                    <a:gd name="T67" fmla="*/ 183 h 251"/>
                    <a:gd name="T68" fmla="*/ 153 w 221"/>
                    <a:gd name="T69" fmla="*/ 193 h 251"/>
                    <a:gd name="T70" fmla="*/ 156 w 221"/>
                    <a:gd name="T71" fmla="*/ 205 h 251"/>
                    <a:gd name="T72" fmla="*/ 148 w 221"/>
                    <a:gd name="T73" fmla="*/ 212 h 251"/>
                    <a:gd name="T74" fmla="*/ 154 w 221"/>
                    <a:gd name="T75" fmla="*/ 222 h 251"/>
                    <a:gd name="T76" fmla="*/ 163 w 221"/>
                    <a:gd name="T77" fmla="*/ 232 h 251"/>
                    <a:gd name="T78" fmla="*/ 160 w 221"/>
                    <a:gd name="T79" fmla="*/ 243 h 251"/>
                    <a:gd name="T80" fmla="*/ 157 w 221"/>
                    <a:gd name="T81" fmla="*/ 248 h 251"/>
                    <a:gd name="T82" fmla="*/ 151 w 221"/>
                    <a:gd name="T83" fmla="*/ 233 h 251"/>
                    <a:gd name="T84" fmla="*/ 141 w 221"/>
                    <a:gd name="T85" fmla="*/ 228 h 251"/>
                    <a:gd name="T86" fmla="*/ 137 w 221"/>
                    <a:gd name="T87" fmla="*/ 222 h 251"/>
                    <a:gd name="T88" fmla="*/ 127 w 221"/>
                    <a:gd name="T89" fmla="*/ 226 h 251"/>
                    <a:gd name="T90" fmla="*/ 116 w 221"/>
                    <a:gd name="T91" fmla="*/ 219 h 251"/>
                    <a:gd name="T92" fmla="*/ 107 w 221"/>
                    <a:gd name="T93" fmla="*/ 213 h 251"/>
                    <a:gd name="T94" fmla="*/ 97 w 221"/>
                    <a:gd name="T95" fmla="*/ 204 h 251"/>
                    <a:gd name="T96" fmla="*/ 90 w 221"/>
                    <a:gd name="T97" fmla="*/ 196 h 251"/>
                    <a:gd name="T98" fmla="*/ 78 w 221"/>
                    <a:gd name="T99" fmla="*/ 187 h 251"/>
                    <a:gd name="T100" fmla="*/ 73 w 221"/>
                    <a:gd name="T101" fmla="*/ 188 h 251"/>
                    <a:gd name="T102" fmla="*/ 67 w 221"/>
                    <a:gd name="T103" fmla="*/ 185 h 251"/>
                    <a:gd name="T104" fmla="*/ 63 w 221"/>
                    <a:gd name="T105" fmla="*/ 181 h 251"/>
                    <a:gd name="T106" fmla="*/ 50 w 221"/>
                    <a:gd name="T107" fmla="*/ 175 h 251"/>
                    <a:gd name="T108" fmla="*/ 41 w 221"/>
                    <a:gd name="T109" fmla="*/ 170 h 251"/>
                    <a:gd name="T110" fmla="*/ 26 w 221"/>
                    <a:gd name="T111" fmla="*/ 169 h 251"/>
                    <a:gd name="T112" fmla="*/ 24 w 221"/>
                    <a:gd name="T113" fmla="*/ 160 h 251"/>
                    <a:gd name="T114" fmla="*/ 17 w 221"/>
                    <a:gd name="T115" fmla="*/ 158 h 251"/>
                    <a:gd name="T116" fmla="*/ 10 w 221"/>
                    <a:gd name="T117" fmla="*/ 160 h 251"/>
                    <a:gd name="T118" fmla="*/ 0 w 221"/>
                    <a:gd name="T119" fmla="*/ 163 h 251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221"/>
                    <a:gd name="T181" fmla="*/ 0 h 251"/>
                    <a:gd name="T182" fmla="*/ 221 w 221"/>
                    <a:gd name="T183" fmla="*/ 251 h 251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221" h="251">
                      <a:moveTo>
                        <a:pt x="13" y="6"/>
                      </a:moveTo>
                      <a:lnTo>
                        <a:pt x="44" y="9"/>
                      </a:lnTo>
                      <a:lnTo>
                        <a:pt x="45" y="9"/>
                      </a:lnTo>
                      <a:lnTo>
                        <a:pt x="74" y="11"/>
                      </a:lnTo>
                      <a:lnTo>
                        <a:pt x="85" y="11"/>
                      </a:lnTo>
                      <a:lnTo>
                        <a:pt x="138" y="12"/>
                      </a:lnTo>
                      <a:lnTo>
                        <a:pt x="139" y="12"/>
                      </a:lnTo>
                      <a:lnTo>
                        <a:pt x="139" y="13"/>
                      </a:lnTo>
                      <a:lnTo>
                        <a:pt x="140" y="13"/>
                      </a:lnTo>
                      <a:lnTo>
                        <a:pt x="140" y="14"/>
                      </a:lnTo>
                      <a:lnTo>
                        <a:pt x="141" y="15"/>
                      </a:lnTo>
                      <a:lnTo>
                        <a:pt x="142" y="15"/>
                      </a:lnTo>
                      <a:lnTo>
                        <a:pt x="143" y="15"/>
                      </a:lnTo>
                      <a:lnTo>
                        <a:pt x="144" y="15"/>
                      </a:lnTo>
                      <a:lnTo>
                        <a:pt x="145" y="15"/>
                      </a:lnTo>
                      <a:lnTo>
                        <a:pt x="145" y="14"/>
                      </a:lnTo>
                      <a:lnTo>
                        <a:pt x="146" y="13"/>
                      </a:lnTo>
                      <a:lnTo>
                        <a:pt x="147" y="12"/>
                      </a:lnTo>
                      <a:lnTo>
                        <a:pt x="148" y="12"/>
                      </a:lnTo>
                      <a:lnTo>
                        <a:pt x="149" y="12"/>
                      </a:lnTo>
                      <a:lnTo>
                        <a:pt x="150" y="11"/>
                      </a:lnTo>
                      <a:lnTo>
                        <a:pt x="151" y="11"/>
                      </a:lnTo>
                      <a:lnTo>
                        <a:pt x="151" y="10"/>
                      </a:lnTo>
                      <a:lnTo>
                        <a:pt x="152" y="10"/>
                      </a:lnTo>
                      <a:lnTo>
                        <a:pt x="152" y="9"/>
                      </a:lnTo>
                      <a:lnTo>
                        <a:pt x="152" y="8"/>
                      </a:lnTo>
                      <a:lnTo>
                        <a:pt x="152" y="7"/>
                      </a:lnTo>
                      <a:lnTo>
                        <a:pt x="152" y="6"/>
                      </a:lnTo>
                      <a:lnTo>
                        <a:pt x="152" y="5"/>
                      </a:lnTo>
                      <a:lnTo>
                        <a:pt x="152" y="4"/>
                      </a:lnTo>
                      <a:lnTo>
                        <a:pt x="152" y="3"/>
                      </a:lnTo>
                      <a:lnTo>
                        <a:pt x="153" y="3"/>
                      </a:lnTo>
                      <a:lnTo>
                        <a:pt x="153" y="2"/>
                      </a:lnTo>
                      <a:lnTo>
                        <a:pt x="153" y="1"/>
                      </a:lnTo>
                      <a:lnTo>
                        <a:pt x="154" y="1"/>
                      </a:lnTo>
                      <a:lnTo>
                        <a:pt x="155" y="0"/>
                      </a:lnTo>
                      <a:lnTo>
                        <a:pt x="156" y="0"/>
                      </a:lnTo>
                      <a:lnTo>
                        <a:pt x="157" y="0"/>
                      </a:lnTo>
                      <a:lnTo>
                        <a:pt x="158" y="0"/>
                      </a:lnTo>
                      <a:lnTo>
                        <a:pt x="159" y="0"/>
                      </a:lnTo>
                      <a:lnTo>
                        <a:pt x="160" y="0"/>
                      </a:lnTo>
                      <a:lnTo>
                        <a:pt x="161" y="1"/>
                      </a:lnTo>
                      <a:lnTo>
                        <a:pt x="161" y="2"/>
                      </a:lnTo>
                      <a:lnTo>
                        <a:pt x="162" y="2"/>
                      </a:lnTo>
                      <a:lnTo>
                        <a:pt x="162" y="3"/>
                      </a:lnTo>
                      <a:lnTo>
                        <a:pt x="163" y="3"/>
                      </a:lnTo>
                      <a:lnTo>
                        <a:pt x="163" y="4"/>
                      </a:lnTo>
                      <a:lnTo>
                        <a:pt x="163" y="5"/>
                      </a:lnTo>
                      <a:lnTo>
                        <a:pt x="163" y="6"/>
                      </a:lnTo>
                      <a:lnTo>
                        <a:pt x="163" y="7"/>
                      </a:lnTo>
                      <a:lnTo>
                        <a:pt x="163" y="8"/>
                      </a:lnTo>
                      <a:lnTo>
                        <a:pt x="163" y="9"/>
                      </a:lnTo>
                      <a:lnTo>
                        <a:pt x="163" y="10"/>
                      </a:lnTo>
                      <a:lnTo>
                        <a:pt x="163" y="11"/>
                      </a:lnTo>
                      <a:lnTo>
                        <a:pt x="164" y="12"/>
                      </a:lnTo>
                      <a:lnTo>
                        <a:pt x="165" y="12"/>
                      </a:lnTo>
                      <a:lnTo>
                        <a:pt x="165" y="13"/>
                      </a:lnTo>
                      <a:lnTo>
                        <a:pt x="165" y="14"/>
                      </a:lnTo>
                      <a:lnTo>
                        <a:pt x="166" y="14"/>
                      </a:lnTo>
                      <a:lnTo>
                        <a:pt x="166" y="15"/>
                      </a:lnTo>
                      <a:lnTo>
                        <a:pt x="167" y="16"/>
                      </a:lnTo>
                      <a:lnTo>
                        <a:pt x="168" y="17"/>
                      </a:lnTo>
                      <a:lnTo>
                        <a:pt x="169" y="18"/>
                      </a:lnTo>
                      <a:lnTo>
                        <a:pt x="169" y="19"/>
                      </a:lnTo>
                      <a:lnTo>
                        <a:pt x="170" y="19"/>
                      </a:lnTo>
                      <a:lnTo>
                        <a:pt x="170" y="20"/>
                      </a:lnTo>
                      <a:lnTo>
                        <a:pt x="170" y="21"/>
                      </a:lnTo>
                      <a:lnTo>
                        <a:pt x="171" y="22"/>
                      </a:lnTo>
                      <a:lnTo>
                        <a:pt x="171" y="23"/>
                      </a:lnTo>
                      <a:lnTo>
                        <a:pt x="172" y="24"/>
                      </a:lnTo>
                      <a:lnTo>
                        <a:pt x="173" y="25"/>
                      </a:lnTo>
                      <a:lnTo>
                        <a:pt x="174" y="26"/>
                      </a:lnTo>
                      <a:lnTo>
                        <a:pt x="175" y="27"/>
                      </a:lnTo>
                      <a:lnTo>
                        <a:pt x="176" y="28"/>
                      </a:lnTo>
                      <a:lnTo>
                        <a:pt x="177" y="29"/>
                      </a:lnTo>
                      <a:lnTo>
                        <a:pt x="178" y="29"/>
                      </a:lnTo>
                      <a:lnTo>
                        <a:pt x="179" y="30"/>
                      </a:lnTo>
                      <a:lnTo>
                        <a:pt x="180" y="31"/>
                      </a:lnTo>
                      <a:lnTo>
                        <a:pt x="181" y="32"/>
                      </a:lnTo>
                      <a:lnTo>
                        <a:pt x="182" y="32"/>
                      </a:lnTo>
                      <a:lnTo>
                        <a:pt x="182" y="33"/>
                      </a:lnTo>
                      <a:lnTo>
                        <a:pt x="183" y="33"/>
                      </a:lnTo>
                      <a:lnTo>
                        <a:pt x="184" y="33"/>
                      </a:lnTo>
                      <a:lnTo>
                        <a:pt x="184" y="34"/>
                      </a:lnTo>
                      <a:lnTo>
                        <a:pt x="185" y="34"/>
                      </a:lnTo>
                      <a:lnTo>
                        <a:pt x="185" y="35"/>
                      </a:lnTo>
                      <a:lnTo>
                        <a:pt x="186" y="35"/>
                      </a:lnTo>
                      <a:lnTo>
                        <a:pt x="187" y="36"/>
                      </a:lnTo>
                      <a:lnTo>
                        <a:pt x="188" y="37"/>
                      </a:lnTo>
                      <a:lnTo>
                        <a:pt x="188" y="38"/>
                      </a:lnTo>
                      <a:lnTo>
                        <a:pt x="188" y="39"/>
                      </a:lnTo>
                      <a:lnTo>
                        <a:pt x="188" y="40"/>
                      </a:lnTo>
                      <a:lnTo>
                        <a:pt x="189" y="40"/>
                      </a:lnTo>
                      <a:lnTo>
                        <a:pt x="189" y="41"/>
                      </a:lnTo>
                      <a:lnTo>
                        <a:pt x="189" y="42"/>
                      </a:lnTo>
                      <a:lnTo>
                        <a:pt x="190" y="43"/>
                      </a:lnTo>
                      <a:lnTo>
                        <a:pt x="190" y="44"/>
                      </a:lnTo>
                      <a:lnTo>
                        <a:pt x="191" y="45"/>
                      </a:lnTo>
                      <a:lnTo>
                        <a:pt x="191" y="46"/>
                      </a:lnTo>
                      <a:lnTo>
                        <a:pt x="191" y="47"/>
                      </a:lnTo>
                      <a:lnTo>
                        <a:pt x="192" y="47"/>
                      </a:lnTo>
                      <a:lnTo>
                        <a:pt x="191" y="48"/>
                      </a:lnTo>
                      <a:lnTo>
                        <a:pt x="191" y="49"/>
                      </a:lnTo>
                      <a:lnTo>
                        <a:pt x="191" y="50"/>
                      </a:lnTo>
                      <a:lnTo>
                        <a:pt x="190" y="50"/>
                      </a:lnTo>
                      <a:lnTo>
                        <a:pt x="189" y="51"/>
                      </a:lnTo>
                      <a:lnTo>
                        <a:pt x="188" y="52"/>
                      </a:lnTo>
                      <a:lnTo>
                        <a:pt x="187" y="52"/>
                      </a:lnTo>
                      <a:lnTo>
                        <a:pt x="187" y="53"/>
                      </a:lnTo>
                      <a:lnTo>
                        <a:pt x="186" y="53"/>
                      </a:lnTo>
                      <a:lnTo>
                        <a:pt x="186" y="54"/>
                      </a:lnTo>
                      <a:lnTo>
                        <a:pt x="186" y="55"/>
                      </a:lnTo>
                      <a:lnTo>
                        <a:pt x="185" y="56"/>
                      </a:lnTo>
                      <a:lnTo>
                        <a:pt x="185" y="57"/>
                      </a:lnTo>
                      <a:lnTo>
                        <a:pt x="185" y="58"/>
                      </a:lnTo>
                      <a:lnTo>
                        <a:pt x="186" y="58"/>
                      </a:lnTo>
                      <a:lnTo>
                        <a:pt x="186" y="59"/>
                      </a:lnTo>
                      <a:lnTo>
                        <a:pt x="186" y="60"/>
                      </a:lnTo>
                      <a:lnTo>
                        <a:pt x="187" y="61"/>
                      </a:lnTo>
                      <a:lnTo>
                        <a:pt x="188" y="62"/>
                      </a:lnTo>
                      <a:lnTo>
                        <a:pt x="189" y="63"/>
                      </a:lnTo>
                      <a:lnTo>
                        <a:pt x="190" y="64"/>
                      </a:lnTo>
                      <a:lnTo>
                        <a:pt x="191" y="64"/>
                      </a:lnTo>
                      <a:lnTo>
                        <a:pt x="192" y="64"/>
                      </a:lnTo>
                      <a:lnTo>
                        <a:pt x="192" y="65"/>
                      </a:lnTo>
                      <a:lnTo>
                        <a:pt x="192" y="66"/>
                      </a:lnTo>
                      <a:lnTo>
                        <a:pt x="194" y="66"/>
                      </a:lnTo>
                      <a:lnTo>
                        <a:pt x="194" y="67"/>
                      </a:lnTo>
                      <a:lnTo>
                        <a:pt x="195" y="67"/>
                      </a:lnTo>
                      <a:lnTo>
                        <a:pt x="196" y="68"/>
                      </a:lnTo>
                      <a:lnTo>
                        <a:pt x="197" y="68"/>
                      </a:lnTo>
                      <a:lnTo>
                        <a:pt x="197" y="69"/>
                      </a:lnTo>
                      <a:lnTo>
                        <a:pt x="198" y="69"/>
                      </a:lnTo>
                      <a:lnTo>
                        <a:pt x="198" y="70"/>
                      </a:lnTo>
                      <a:lnTo>
                        <a:pt x="199" y="70"/>
                      </a:lnTo>
                      <a:lnTo>
                        <a:pt x="200" y="70"/>
                      </a:lnTo>
                      <a:lnTo>
                        <a:pt x="201" y="70"/>
                      </a:lnTo>
                      <a:lnTo>
                        <a:pt x="202" y="70"/>
                      </a:lnTo>
                      <a:lnTo>
                        <a:pt x="202" y="71"/>
                      </a:lnTo>
                      <a:lnTo>
                        <a:pt x="203" y="71"/>
                      </a:lnTo>
                      <a:lnTo>
                        <a:pt x="203" y="72"/>
                      </a:lnTo>
                      <a:lnTo>
                        <a:pt x="204" y="72"/>
                      </a:lnTo>
                      <a:lnTo>
                        <a:pt x="204" y="73"/>
                      </a:lnTo>
                      <a:lnTo>
                        <a:pt x="204" y="74"/>
                      </a:lnTo>
                      <a:lnTo>
                        <a:pt x="204" y="75"/>
                      </a:lnTo>
                      <a:lnTo>
                        <a:pt x="205" y="76"/>
                      </a:lnTo>
                      <a:lnTo>
                        <a:pt x="206" y="76"/>
                      </a:lnTo>
                      <a:lnTo>
                        <a:pt x="207" y="76"/>
                      </a:lnTo>
                      <a:lnTo>
                        <a:pt x="208" y="76"/>
                      </a:lnTo>
                      <a:lnTo>
                        <a:pt x="209" y="77"/>
                      </a:lnTo>
                      <a:lnTo>
                        <a:pt x="210" y="77"/>
                      </a:lnTo>
                      <a:lnTo>
                        <a:pt x="211" y="78"/>
                      </a:lnTo>
                      <a:lnTo>
                        <a:pt x="212" y="78"/>
                      </a:lnTo>
                      <a:lnTo>
                        <a:pt x="212" y="79"/>
                      </a:lnTo>
                      <a:lnTo>
                        <a:pt x="213" y="79"/>
                      </a:lnTo>
                      <a:lnTo>
                        <a:pt x="213" y="80"/>
                      </a:lnTo>
                      <a:lnTo>
                        <a:pt x="214" y="81"/>
                      </a:lnTo>
                      <a:lnTo>
                        <a:pt x="214" y="82"/>
                      </a:lnTo>
                      <a:lnTo>
                        <a:pt x="215" y="83"/>
                      </a:lnTo>
                      <a:lnTo>
                        <a:pt x="215" y="84"/>
                      </a:lnTo>
                      <a:lnTo>
                        <a:pt x="215" y="85"/>
                      </a:lnTo>
                      <a:lnTo>
                        <a:pt x="215" y="86"/>
                      </a:lnTo>
                      <a:lnTo>
                        <a:pt x="215" y="87"/>
                      </a:lnTo>
                      <a:lnTo>
                        <a:pt x="215" y="88"/>
                      </a:lnTo>
                      <a:lnTo>
                        <a:pt x="215" y="89"/>
                      </a:lnTo>
                      <a:lnTo>
                        <a:pt x="215" y="90"/>
                      </a:lnTo>
                      <a:lnTo>
                        <a:pt x="215" y="91"/>
                      </a:lnTo>
                      <a:lnTo>
                        <a:pt x="215" y="92"/>
                      </a:lnTo>
                      <a:lnTo>
                        <a:pt x="215" y="93"/>
                      </a:lnTo>
                      <a:lnTo>
                        <a:pt x="215" y="94"/>
                      </a:lnTo>
                      <a:lnTo>
                        <a:pt x="215" y="95"/>
                      </a:lnTo>
                      <a:lnTo>
                        <a:pt x="215" y="96"/>
                      </a:lnTo>
                      <a:lnTo>
                        <a:pt x="215" y="97"/>
                      </a:lnTo>
                      <a:lnTo>
                        <a:pt x="215" y="98"/>
                      </a:lnTo>
                      <a:lnTo>
                        <a:pt x="215" y="99"/>
                      </a:lnTo>
                      <a:lnTo>
                        <a:pt x="215" y="100"/>
                      </a:lnTo>
                      <a:lnTo>
                        <a:pt x="216" y="100"/>
                      </a:lnTo>
                      <a:lnTo>
                        <a:pt x="216" y="101"/>
                      </a:lnTo>
                      <a:lnTo>
                        <a:pt x="216" y="102"/>
                      </a:lnTo>
                      <a:lnTo>
                        <a:pt x="217" y="103"/>
                      </a:lnTo>
                      <a:lnTo>
                        <a:pt x="218" y="104"/>
                      </a:lnTo>
                      <a:lnTo>
                        <a:pt x="218" y="105"/>
                      </a:lnTo>
                      <a:lnTo>
                        <a:pt x="219" y="105"/>
                      </a:lnTo>
                      <a:lnTo>
                        <a:pt x="219" y="106"/>
                      </a:lnTo>
                      <a:lnTo>
                        <a:pt x="219" y="107"/>
                      </a:lnTo>
                      <a:lnTo>
                        <a:pt x="219" y="108"/>
                      </a:lnTo>
                      <a:lnTo>
                        <a:pt x="219" y="109"/>
                      </a:lnTo>
                      <a:lnTo>
                        <a:pt x="219" y="110"/>
                      </a:lnTo>
                      <a:lnTo>
                        <a:pt x="218" y="111"/>
                      </a:lnTo>
                      <a:lnTo>
                        <a:pt x="217" y="111"/>
                      </a:lnTo>
                      <a:lnTo>
                        <a:pt x="217" y="112"/>
                      </a:lnTo>
                      <a:lnTo>
                        <a:pt x="216" y="113"/>
                      </a:lnTo>
                      <a:lnTo>
                        <a:pt x="216" y="114"/>
                      </a:lnTo>
                      <a:lnTo>
                        <a:pt x="215" y="114"/>
                      </a:lnTo>
                      <a:lnTo>
                        <a:pt x="215" y="115"/>
                      </a:lnTo>
                      <a:lnTo>
                        <a:pt x="215" y="116"/>
                      </a:lnTo>
                      <a:lnTo>
                        <a:pt x="215" y="117"/>
                      </a:lnTo>
                      <a:lnTo>
                        <a:pt x="215" y="118"/>
                      </a:lnTo>
                      <a:lnTo>
                        <a:pt x="215" y="119"/>
                      </a:lnTo>
                      <a:lnTo>
                        <a:pt x="215" y="120"/>
                      </a:lnTo>
                      <a:lnTo>
                        <a:pt x="215" y="121"/>
                      </a:lnTo>
                      <a:lnTo>
                        <a:pt x="215" y="122"/>
                      </a:lnTo>
                      <a:lnTo>
                        <a:pt x="216" y="123"/>
                      </a:lnTo>
                      <a:lnTo>
                        <a:pt x="216" y="124"/>
                      </a:lnTo>
                      <a:lnTo>
                        <a:pt x="216" y="125"/>
                      </a:lnTo>
                      <a:lnTo>
                        <a:pt x="217" y="126"/>
                      </a:lnTo>
                      <a:lnTo>
                        <a:pt x="217" y="127"/>
                      </a:lnTo>
                      <a:lnTo>
                        <a:pt x="218" y="128"/>
                      </a:lnTo>
                      <a:lnTo>
                        <a:pt x="218" y="129"/>
                      </a:lnTo>
                      <a:lnTo>
                        <a:pt x="219" y="129"/>
                      </a:lnTo>
                      <a:lnTo>
                        <a:pt x="219" y="130"/>
                      </a:lnTo>
                      <a:lnTo>
                        <a:pt x="220" y="131"/>
                      </a:lnTo>
                      <a:lnTo>
                        <a:pt x="221" y="132"/>
                      </a:lnTo>
                      <a:lnTo>
                        <a:pt x="221" y="133"/>
                      </a:lnTo>
                      <a:lnTo>
                        <a:pt x="221" y="134"/>
                      </a:lnTo>
                      <a:lnTo>
                        <a:pt x="220" y="135"/>
                      </a:lnTo>
                      <a:lnTo>
                        <a:pt x="220" y="136"/>
                      </a:lnTo>
                      <a:lnTo>
                        <a:pt x="219" y="137"/>
                      </a:lnTo>
                      <a:lnTo>
                        <a:pt x="219" y="138"/>
                      </a:lnTo>
                      <a:lnTo>
                        <a:pt x="218" y="139"/>
                      </a:lnTo>
                      <a:lnTo>
                        <a:pt x="218" y="140"/>
                      </a:lnTo>
                      <a:lnTo>
                        <a:pt x="217" y="140"/>
                      </a:lnTo>
                      <a:lnTo>
                        <a:pt x="216" y="141"/>
                      </a:lnTo>
                      <a:lnTo>
                        <a:pt x="215" y="141"/>
                      </a:lnTo>
                      <a:lnTo>
                        <a:pt x="214" y="141"/>
                      </a:lnTo>
                      <a:lnTo>
                        <a:pt x="213" y="141"/>
                      </a:lnTo>
                      <a:lnTo>
                        <a:pt x="213" y="140"/>
                      </a:lnTo>
                      <a:lnTo>
                        <a:pt x="212" y="140"/>
                      </a:lnTo>
                      <a:lnTo>
                        <a:pt x="211" y="140"/>
                      </a:lnTo>
                      <a:lnTo>
                        <a:pt x="211" y="139"/>
                      </a:lnTo>
                      <a:lnTo>
                        <a:pt x="210" y="139"/>
                      </a:lnTo>
                      <a:lnTo>
                        <a:pt x="209" y="139"/>
                      </a:lnTo>
                      <a:lnTo>
                        <a:pt x="209" y="138"/>
                      </a:lnTo>
                      <a:lnTo>
                        <a:pt x="208" y="138"/>
                      </a:lnTo>
                      <a:lnTo>
                        <a:pt x="208" y="137"/>
                      </a:lnTo>
                      <a:lnTo>
                        <a:pt x="207" y="137"/>
                      </a:lnTo>
                      <a:lnTo>
                        <a:pt x="207" y="136"/>
                      </a:lnTo>
                      <a:lnTo>
                        <a:pt x="206" y="136"/>
                      </a:lnTo>
                      <a:lnTo>
                        <a:pt x="205" y="135"/>
                      </a:lnTo>
                      <a:lnTo>
                        <a:pt x="204" y="135"/>
                      </a:lnTo>
                      <a:lnTo>
                        <a:pt x="203" y="134"/>
                      </a:lnTo>
                      <a:lnTo>
                        <a:pt x="202" y="134"/>
                      </a:lnTo>
                      <a:lnTo>
                        <a:pt x="201" y="134"/>
                      </a:lnTo>
                      <a:lnTo>
                        <a:pt x="200" y="134"/>
                      </a:lnTo>
                      <a:lnTo>
                        <a:pt x="199" y="134"/>
                      </a:lnTo>
                      <a:lnTo>
                        <a:pt x="198" y="134"/>
                      </a:lnTo>
                      <a:lnTo>
                        <a:pt x="197" y="134"/>
                      </a:lnTo>
                      <a:lnTo>
                        <a:pt x="196" y="135"/>
                      </a:lnTo>
                      <a:lnTo>
                        <a:pt x="195" y="135"/>
                      </a:lnTo>
                      <a:lnTo>
                        <a:pt x="194" y="135"/>
                      </a:lnTo>
                      <a:lnTo>
                        <a:pt x="193" y="135"/>
                      </a:lnTo>
                      <a:lnTo>
                        <a:pt x="192" y="135"/>
                      </a:lnTo>
                      <a:lnTo>
                        <a:pt x="192" y="136"/>
                      </a:lnTo>
                      <a:lnTo>
                        <a:pt x="192" y="137"/>
                      </a:lnTo>
                      <a:lnTo>
                        <a:pt x="191" y="137"/>
                      </a:lnTo>
                      <a:lnTo>
                        <a:pt x="191" y="138"/>
                      </a:lnTo>
                      <a:lnTo>
                        <a:pt x="190" y="139"/>
                      </a:lnTo>
                      <a:lnTo>
                        <a:pt x="190" y="140"/>
                      </a:lnTo>
                      <a:lnTo>
                        <a:pt x="189" y="140"/>
                      </a:lnTo>
                      <a:lnTo>
                        <a:pt x="188" y="141"/>
                      </a:lnTo>
                      <a:lnTo>
                        <a:pt x="188" y="142"/>
                      </a:lnTo>
                      <a:lnTo>
                        <a:pt x="188" y="143"/>
                      </a:lnTo>
                      <a:lnTo>
                        <a:pt x="187" y="143"/>
                      </a:lnTo>
                      <a:lnTo>
                        <a:pt x="187" y="144"/>
                      </a:lnTo>
                      <a:lnTo>
                        <a:pt x="188" y="145"/>
                      </a:lnTo>
                      <a:lnTo>
                        <a:pt x="189" y="145"/>
                      </a:lnTo>
                      <a:lnTo>
                        <a:pt x="189" y="146"/>
                      </a:lnTo>
                      <a:lnTo>
                        <a:pt x="190" y="146"/>
                      </a:lnTo>
                      <a:lnTo>
                        <a:pt x="191" y="146"/>
                      </a:lnTo>
                      <a:lnTo>
                        <a:pt x="191" y="147"/>
                      </a:lnTo>
                      <a:lnTo>
                        <a:pt x="192" y="147"/>
                      </a:lnTo>
                      <a:lnTo>
                        <a:pt x="192" y="148"/>
                      </a:lnTo>
                      <a:lnTo>
                        <a:pt x="193" y="148"/>
                      </a:lnTo>
                      <a:lnTo>
                        <a:pt x="194" y="149"/>
                      </a:lnTo>
                      <a:lnTo>
                        <a:pt x="195" y="149"/>
                      </a:lnTo>
                      <a:lnTo>
                        <a:pt x="196" y="149"/>
                      </a:lnTo>
                      <a:lnTo>
                        <a:pt x="197" y="150"/>
                      </a:lnTo>
                      <a:lnTo>
                        <a:pt x="198" y="150"/>
                      </a:lnTo>
                      <a:lnTo>
                        <a:pt x="199" y="151"/>
                      </a:lnTo>
                      <a:lnTo>
                        <a:pt x="200" y="151"/>
                      </a:lnTo>
                      <a:lnTo>
                        <a:pt x="201" y="151"/>
                      </a:lnTo>
                      <a:lnTo>
                        <a:pt x="202" y="151"/>
                      </a:lnTo>
                      <a:lnTo>
                        <a:pt x="203" y="151"/>
                      </a:lnTo>
                      <a:lnTo>
                        <a:pt x="203" y="152"/>
                      </a:lnTo>
                      <a:lnTo>
                        <a:pt x="204" y="153"/>
                      </a:lnTo>
                      <a:lnTo>
                        <a:pt x="204" y="154"/>
                      </a:lnTo>
                      <a:lnTo>
                        <a:pt x="205" y="155"/>
                      </a:lnTo>
                      <a:lnTo>
                        <a:pt x="205" y="156"/>
                      </a:lnTo>
                      <a:lnTo>
                        <a:pt x="205" y="157"/>
                      </a:lnTo>
                      <a:lnTo>
                        <a:pt x="206" y="158"/>
                      </a:lnTo>
                      <a:lnTo>
                        <a:pt x="206" y="159"/>
                      </a:lnTo>
                      <a:lnTo>
                        <a:pt x="206" y="160"/>
                      </a:lnTo>
                      <a:lnTo>
                        <a:pt x="206" y="161"/>
                      </a:lnTo>
                      <a:lnTo>
                        <a:pt x="206" y="162"/>
                      </a:lnTo>
                      <a:lnTo>
                        <a:pt x="207" y="163"/>
                      </a:lnTo>
                      <a:lnTo>
                        <a:pt x="207" y="164"/>
                      </a:lnTo>
                      <a:lnTo>
                        <a:pt x="207" y="165"/>
                      </a:lnTo>
                      <a:lnTo>
                        <a:pt x="207" y="166"/>
                      </a:lnTo>
                      <a:lnTo>
                        <a:pt x="207" y="167"/>
                      </a:lnTo>
                      <a:lnTo>
                        <a:pt x="207" y="168"/>
                      </a:lnTo>
                      <a:lnTo>
                        <a:pt x="206" y="169"/>
                      </a:lnTo>
                      <a:lnTo>
                        <a:pt x="206" y="170"/>
                      </a:lnTo>
                      <a:lnTo>
                        <a:pt x="205" y="171"/>
                      </a:lnTo>
                      <a:lnTo>
                        <a:pt x="205" y="172"/>
                      </a:lnTo>
                      <a:lnTo>
                        <a:pt x="204" y="173"/>
                      </a:lnTo>
                      <a:lnTo>
                        <a:pt x="204" y="174"/>
                      </a:lnTo>
                      <a:lnTo>
                        <a:pt x="203" y="174"/>
                      </a:lnTo>
                      <a:lnTo>
                        <a:pt x="203" y="175"/>
                      </a:lnTo>
                      <a:lnTo>
                        <a:pt x="202" y="175"/>
                      </a:lnTo>
                      <a:lnTo>
                        <a:pt x="201" y="175"/>
                      </a:lnTo>
                      <a:lnTo>
                        <a:pt x="200" y="175"/>
                      </a:lnTo>
                      <a:lnTo>
                        <a:pt x="199" y="175"/>
                      </a:lnTo>
                      <a:lnTo>
                        <a:pt x="198" y="175"/>
                      </a:lnTo>
                      <a:lnTo>
                        <a:pt x="197" y="174"/>
                      </a:lnTo>
                      <a:lnTo>
                        <a:pt x="196" y="174"/>
                      </a:lnTo>
                      <a:lnTo>
                        <a:pt x="195" y="173"/>
                      </a:lnTo>
                      <a:lnTo>
                        <a:pt x="194" y="173"/>
                      </a:lnTo>
                      <a:lnTo>
                        <a:pt x="193" y="172"/>
                      </a:lnTo>
                      <a:lnTo>
                        <a:pt x="192" y="171"/>
                      </a:lnTo>
                      <a:lnTo>
                        <a:pt x="192" y="170"/>
                      </a:lnTo>
                      <a:lnTo>
                        <a:pt x="192" y="169"/>
                      </a:lnTo>
                      <a:lnTo>
                        <a:pt x="191" y="169"/>
                      </a:lnTo>
                      <a:lnTo>
                        <a:pt x="190" y="169"/>
                      </a:lnTo>
                      <a:lnTo>
                        <a:pt x="190" y="168"/>
                      </a:lnTo>
                      <a:lnTo>
                        <a:pt x="189" y="168"/>
                      </a:lnTo>
                      <a:lnTo>
                        <a:pt x="189" y="167"/>
                      </a:lnTo>
                      <a:lnTo>
                        <a:pt x="188" y="167"/>
                      </a:lnTo>
                      <a:lnTo>
                        <a:pt x="187" y="166"/>
                      </a:lnTo>
                      <a:lnTo>
                        <a:pt x="186" y="166"/>
                      </a:lnTo>
                      <a:lnTo>
                        <a:pt x="185" y="166"/>
                      </a:lnTo>
                      <a:lnTo>
                        <a:pt x="184" y="166"/>
                      </a:lnTo>
                      <a:lnTo>
                        <a:pt x="183" y="166"/>
                      </a:lnTo>
                      <a:lnTo>
                        <a:pt x="183" y="167"/>
                      </a:lnTo>
                      <a:lnTo>
                        <a:pt x="182" y="167"/>
                      </a:lnTo>
                      <a:lnTo>
                        <a:pt x="182" y="168"/>
                      </a:lnTo>
                      <a:lnTo>
                        <a:pt x="182" y="169"/>
                      </a:lnTo>
                      <a:lnTo>
                        <a:pt x="181" y="169"/>
                      </a:lnTo>
                      <a:lnTo>
                        <a:pt x="181" y="170"/>
                      </a:lnTo>
                      <a:lnTo>
                        <a:pt x="181" y="171"/>
                      </a:lnTo>
                      <a:lnTo>
                        <a:pt x="181" y="172"/>
                      </a:lnTo>
                      <a:lnTo>
                        <a:pt x="180" y="173"/>
                      </a:lnTo>
                      <a:lnTo>
                        <a:pt x="180" y="175"/>
                      </a:lnTo>
                      <a:lnTo>
                        <a:pt x="180" y="176"/>
                      </a:lnTo>
                      <a:lnTo>
                        <a:pt x="180" y="177"/>
                      </a:lnTo>
                      <a:lnTo>
                        <a:pt x="180" y="178"/>
                      </a:lnTo>
                      <a:lnTo>
                        <a:pt x="180" y="179"/>
                      </a:lnTo>
                      <a:lnTo>
                        <a:pt x="180" y="180"/>
                      </a:lnTo>
                      <a:lnTo>
                        <a:pt x="180" y="181"/>
                      </a:lnTo>
                      <a:lnTo>
                        <a:pt x="180" y="182"/>
                      </a:lnTo>
                      <a:lnTo>
                        <a:pt x="179" y="183"/>
                      </a:lnTo>
                      <a:lnTo>
                        <a:pt x="179" y="184"/>
                      </a:lnTo>
                      <a:lnTo>
                        <a:pt x="178" y="185"/>
                      </a:lnTo>
                      <a:lnTo>
                        <a:pt x="177" y="185"/>
                      </a:lnTo>
                      <a:lnTo>
                        <a:pt x="176" y="186"/>
                      </a:lnTo>
                      <a:lnTo>
                        <a:pt x="175" y="186"/>
                      </a:lnTo>
                      <a:lnTo>
                        <a:pt x="175" y="185"/>
                      </a:lnTo>
                      <a:lnTo>
                        <a:pt x="174" y="185"/>
                      </a:lnTo>
                      <a:lnTo>
                        <a:pt x="174" y="184"/>
                      </a:lnTo>
                      <a:lnTo>
                        <a:pt x="174" y="183"/>
                      </a:lnTo>
                      <a:lnTo>
                        <a:pt x="174" y="182"/>
                      </a:lnTo>
                      <a:lnTo>
                        <a:pt x="173" y="182"/>
                      </a:lnTo>
                      <a:lnTo>
                        <a:pt x="173" y="181"/>
                      </a:lnTo>
                      <a:lnTo>
                        <a:pt x="172" y="181"/>
                      </a:lnTo>
                      <a:lnTo>
                        <a:pt x="171" y="181"/>
                      </a:lnTo>
                      <a:lnTo>
                        <a:pt x="170" y="181"/>
                      </a:lnTo>
                      <a:lnTo>
                        <a:pt x="170" y="180"/>
                      </a:lnTo>
                      <a:lnTo>
                        <a:pt x="169" y="180"/>
                      </a:lnTo>
                      <a:lnTo>
                        <a:pt x="169" y="179"/>
                      </a:lnTo>
                      <a:lnTo>
                        <a:pt x="169" y="178"/>
                      </a:lnTo>
                      <a:lnTo>
                        <a:pt x="168" y="178"/>
                      </a:lnTo>
                      <a:lnTo>
                        <a:pt x="167" y="179"/>
                      </a:lnTo>
                      <a:lnTo>
                        <a:pt x="167" y="180"/>
                      </a:lnTo>
                      <a:lnTo>
                        <a:pt x="166" y="181"/>
                      </a:lnTo>
                      <a:lnTo>
                        <a:pt x="166" y="182"/>
                      </a:lnTo>
                      <a:lnTo>
                        <a:pt x="165" y="182"/>
                      </a:lnTo>
                      <a:lnTo>
                        <a:pt x="165" y="183"/>
                      </a:lnTo>
                      <a:lnTo>
                        <a:pt x="164" y="183"/>
                      </a:lnTo>
                      <a:lnTo>
                        <a:pt x="164" y="184"/>
                      </a:lnTo>
                      <a:lnTo>
                        <a:pt x="163" y="185"/>
                      </a:lnTo>
                      <a:lnTo>
                        <a:pt x="163" y="186"/>
                      </a:lnTo>
                      <a:lnTo>
                        <a:pt x="162" y="186"/>
                      </a:lnTo>
                      <a:lnTo>
                        <a:pt x="161" y="186"/>
                      </a:lnTo>
                      <a:lnTo>
                        <a:pt x="160" y="186"/>
                      </a:lnTo>
                      <a:lnTo>
                        <a:pt x="159" y="186"/>
                      </a:lnTo>
                      <a:lnTo>
                        <a:pt x="158" y="186"/>
                      </a:lnTo>
                      <a:lnTo>
                        <a:pt x="157" y="186"/>
                      </a:lnTo>
                      <a:lnTo>
                        <a:pt x="157" y="185"/>
                      </a:lnTo>
                      <a:lnTo>
                        <a:pt x="156" y="185"/>
                      </a:lnTo>
                      <a:lnTo>
                        <a:pt x="156" y="184"/>
                      </a:lnTo>
                      <a:lnTo>
                        <a:pt x="156" y="183"/>
                      </a:lnTo>
                      <a:lnTo>
                        <a:pt x="156" y="182"/>
                      </a:lnTo>
                      <a:lnTo>
                        <a:pt x="155" y="181"/>
                      </a:lnTo>
                      <a:lnTo>
                        <a:pt x="154" y="181"/>
                      </a:lnTo>
                      <a:lnTo>
                        <a:pt x="154" y="180"/>
                      </a:lnTo>
                      <a:lnTo>
                        <a:pt x="153" y="179"/>
                      </a:lnTo>
                      <a:lnTo>
                        <a:pt x="153" y="178"/>
                      </a:lnTo>
                      <a:lnTo>
                        <a:pt x="152" y="177"/>
                      </a:lnTo>
                      <a:lnTo>
                        <a:pt x="152" y="176"/>
                      </a:lnTo>
                      <a:lnTo>
                        <a:pt x="151" y="175"/>
                      </a:lnTo>
                      <a:lnTo>
                        <a:pt x="151" y="174"/>
                      </a:lnTo>
                      <a:lnTo>
                        <a:pt x="150" y="173"/>
                      </a:lnTo>
                      <a:lnTo>
                        <a:pt x="149" y="173"/>
                      </a:lnTo>
                      <a:lnTo>
                        <a:pt x="148" y="173"/>
                      </a:lnTo>
                      <a:lnTo>
                        <a:pt x="147" y="173"/>
                      </a:lnTo>
                      <a:lnTo>
                        <a:pt x="146" y="174"/>
                      </a:lnTo>
                      <a:lnTo>
                        <a:pt x="145" y="175"/>
                      </a:lnTo>
                      <a:lnTo>
                        <a:pt x="144" y="176"/>
                      </a:lnTo>
                      <a:lnTo>
                        <a:pt x="144" y="177"/>
                      </a:lnTo>
                      <a:lnTo>
                        <a:pt x="143" y="177"/>
                      </a:lnTo>
                      <a:lnTo>
                        <a:pt x="143" y="178"/>
                      </a:lnTo>
                      <a:lnTo>
                        <a:pt x="142" y="179"/>
                      </a:lnTo>
                      <a:lnTo>
                        <a:pt x="142" y="180"/>
                      </a:lnTo>
                      <a:lnTo>
                        <a:pt x="141" y="180"/>
                      </a:lnTo>
                      <a:lnTo>
                        <a:pt x="141" y="181"/>
                      </a:lnTo>
                      <a:lnTo>
                        <a:pt x="142" y="182"/>
                      </a:lnTo>
                      <a:lnTo>
                        <a:pt x="143" y="182"/>
                      </a:lnTo>
                      <a:lnTo>
                        <a:pt x="143" y="183"/>
                      </a:lnTo>
                      <a:lnTo>
                        <a:pt x="144" y="182"/>
                      </a:lnTo>
                      <a:lnTo>
                        <a:pt x="145" y="182"/>
                      </a:lnTo>
                      <a:lnTo>
                        <a:pt x="146" y="182"/>
                      </a:lnTo>
                      <a:lnTo>
                        <a:pt x="147" y="182"/>
                      </a:lnTo>
                      <a:lnTo>
                        <a:pt x="148" y="183"/>
                      </a:lnTo>
                      <a:lnTo>
                        <a:pt x="148" y="184"/>
                      </a:lnTo>
                      <a:lnTo>
                        <a:pt x="149" y="184"/>
                      </a:lnTo>
                      <a:lnTo>
                        <a:pt x="150" y="185"/>
                      </a:lnTo>
                      <a:lnTo>
                        <a:pt x="151" y="186"/>
                      </a:lnTo>
                      <a:lnTo>
                        <a:pt x="151" y="187"/>
                      </a:lnTo>
                      <a:lnTo>
                        <a:pt x="151" y="188"/>
                      </a:lnTo>
                      <a:lnTo>
                        <a:pt x="151" y="189"/>
                      </a:lnTo>
                      <a:lnTo>
                        <a:pt x="152" y="190"/>
                      </a:lnTo>
                      <a:lnTo>
                        <a:pt x="152" y="191"/>
                      </a:lnTo>
                      <a:lnTo>
                        <a:pt x="152" y="192"/>
                      </a:lnTo>
                      <a:lnTo>
                        <a:pt x="153" y="192"/>
                      </a:lnTo>
                      <a:lnTo>
                        <a:pt x="153" y="193"/>
                      </a:lnTo>
                      <a:lnTo>
                        <a:pt x="154" y="194"/>
                      </a:lnTo>
                      <a:lnTo>
                        <a:pt x="154" y="195"/>
                      </a:lnTo>
                      <a:lnTo>
                        <a:pt x="154" y="196"/>
                      </a:lnTo>
                      <a:lnTo>
                        <a:pt x="155" y="197"/>
                      </a:lnTo>
                      <a:lnTo>
                        <a:pt x="155" y="198"/>
                      </a:lnTo>
                      <a:lnTo>
                        <a:pt x="155" y="199"/>
                      </a:lnTo>
                      <a:lnTo>
                        <a:pt x="156" y="200"/>
                      </a:lnTo>
                      <a:lnTo>
                        <a:pt x="156" y="201"/>
                      </a:lnTo>
                      <a:lnTo>
                        <a:pt x="156" y="202"/>
                      </a:lnTo>
                      <a:lnTo>
                        <a:pt x="156" y="203"/>
                      </a:lnTo>
                      <a:lnTo>
                        <a:pt x="156" y="204"/>
                      </a:lnTo>
                      <a:lnTo>
                        <a:pt x="156" y="205"/>
                      </a:lnTo>
                      <a:lnTo>
                        <a:pt x="155" y="205"/>
                      </a:lnTo>
                      <a:lnTo>
                        <a:pt x="155" y="206"/>
                      </a:lnTo>
                      <a:lnTo>
                        <a:pt x="154" y="206"/>
                      </a:lnTo>
                      <a:lnTo>
                        <a:pt x="153" y="207"/>
                      </a:lnTo>
                      <a:lnTo>
                        <a:pt x="152" y="207"/>
                      </a:lnTo>
                      <a:lnTo>
                        <a:pt x="151" y="207"/>
                      </a:lnTo>
                      <a:lnTo>
                        <a:pt x="151" y="208"/>
                      </a:lnTo>
                      <a:lnTo>
                        <a:pt x="150" y="209"/>
                      </a:lnTo>
                      <a:lnTo>
                        <a:pt x="149" y="210"/>
                      </a:lnTo>
                      <a:lnTo>
                        <a:pt x="148" y="210"/>
                      </a:lnTo>
                      <a:lnTo>
                        <a:pt x="148" y="211"/>
                      </a:lnTo>
                      <a:lnTo>
                        <a:pt x="148" y="212"/>
                      </a:lnTo>
                      <a:lnTo>
                        <a:pt x="148" y="213"/>
                      </a:lnTo>
                      <a:lnTo>
                        <a:pt x="148" y="214"/>
                      </a:lnTo>
                      <a:lnTo>
                        <a:pt x="148" y="215"/>
                      </a:lnTo>
                      <a:lnTo>
                        <a:pt x="148" y="216"/>
                      </a:lnTo>
                      <a:lnTo>
                        <a:pt x="149" y="216"/>
                      </a:lnTo>
                      <a:lnTo>
                        <a:pt x="149" y="217"/>
                      </a:lnTo>
                      <a:lnTo>
                        <a:pt x="150" y="218"/>
                      </a:lnTo>
                      <a:lnTo>
                        <a:pt x="150" y="219"/>
                      </a:lnTo>
                      <a:lnTo>
                        <a:pt x="151" y="220"/>
                      </a:lnTo>
                      <a:lnTo>
                        <a:pt x="151" y="221"/>
                      </a:lnTo>
                      <a:lnTo>
                        <a:pt x="152" y="221"/>
                      </a:lnTo>
                      <a:lnTo>
                        <a:pt x="153" y="221"/>
                      </a:lnTo>
                      <a:lnTo>
                        <a:pt x="154" y="222"/>
                      </a:lnTo>
                      <a:lnTo>
                        <a:pt x="155" y="223"/>
                      </a:lnTo>
                      <a:lnTo>
                        <a:pt x="156" y="224"/>
                      </a:lnTo>
                      <a:lnTo>
                        <a:pt x="157" y="225"/>
                      </a:lnTo>
                      <a:lnTo>
                        <a:pt x="157" y="226"/>
                      </a:lnTo>
                      <a:lnTo>
                        <a:pt x="158" y="227"/>
                      </a:lnTo>
                      <a:lnTo>
                        <a:pt x="159" y="227"/>
                      </a:lnTo>
                      <a:lnTo>
                        <a:pt x="160" y="227"/>
                      </a:lnTo>
                      <a:lnTo>
                        <a:pt x="161" y="227"/>
                      </a:lnTo>
                      <a:lnTo>
                        <a:pt x="161" y="228"/>
                      </a:lnTo>
                      <a:lnTo>
                        <a:pt x="162" y="228"/>
                      </a:lnTo>
                      <a:lnTo>
                        <a:pt x="163" y="229"/>
                      </a:lnTo>
                      <a:lnTo>
                        <a:pt x="163" y="230"/>
                      </a:lnTo>
                      <a:lnTo>
                        <a:pt x="163" y="231"/>
                      </a:lnTo>
                      <a:lnTo>
                        <a:pt x="163" y="232"/>
                      </a:lnTo>
                      <a:lnTo>
                        <a:pt x="164" y="233"/>
                      </a:lnTo>
                      <a:lnTo>
                        <a:pt x="164" y="234"/>
                      </a:lnTo>
                      <a:lnTo>
                        <a:pt x="164" y="235"/>
                      </a:lnTo>
                      <a:lnTo>
                        <a:pt x="163" y="236"/>
                      </a:lnTo>
                      <a:lnTo>
                        <a:pt x="163" y="237"/>
                      </a:lnTo>
                      <a:lnTo>
                        <a:pt x="163" y="238"/>
                      </a:lnTo>
                      <a:lnTo>
                        <a:pt x="163" y="239"/>
                      </a:lnTo>
                      <a:lnTo>
                        <a:pt x="163" y="240"/>
                      </a:lnTo>
                      <a:lnTo>
                        <a:pt x="162" y="241"/>
                      </a:lnTo>
                      <a:lnTo>
                        <a:pt x="161" y="241"/>
                      </a:lnTo>
                      <a:lnTo>
                        <a:pt x="161" y="242"/>
                      </a:lnTo>
                      <a:lnTo>
                        <a:pt x="160" y="243"/>
                      </a:lnTo>
                      <a:lnTo>
                        <a:pt x="160" y="244"/>
                      </a:lnTo>
                      <a:lnTo>
                        <a:pt x="159" y="245"/>
                      </a:lnTo>
                      <a:lnTo>
                        <a:pt x="159" y="246"/>
                      </a:lnTo>
                      <a:lnTo>
                        <a:pt x="159" y="247"/>
                      </a:lnTo>
                      <a:lnTo>
                        <a:pt x="158" y="248"/>
                      </a:lnTo>
                      <a:lnTo>
                        <a:pt x="158" y="249"/>
                      </a:lnTo>
                      <a:lnTo>
                        <a:pt x="158" y="250"/>
                      </a:lnTo>
                      <a:lnTo>
                        <a:pt x="158" y="251"/>
                      </a:lnTo>
                      <a:lnTo>
                        <a:pt x="158" y="250"/>
                      </a:lnTo>
                      <a:lnTo>
                        <a:pt x="157" y="249"/>
                      </a:lnTo>
                      <a:lnTo>
                        <a:pt x="157" y="248"/>
                      </a:lnTo>
                      <a:lnTo>
                        <a:pt x="157" y="247"/>
                      </a:lnTo>
                      <a:lnTo>
                        <a:pt x="157" y="246"/>
                      </a:lnTo>
                      <a:lnTo>
                        <a:pt x="157" y="245"/>
                      </a:lnTo>
                      <a:lnTo>
                        <a:pt x="154" y="243"/>
                      </a:lnTo>
                      <a:lnTo>
                        <a:pt x="154" y="242"/>
                      </a:lnTo>
                      <a:lnTo>
                        <a:pt x="153" y="241"/>
                      </a:lnTo>
                      <a:lnTo>
                        <a:pt x="152" y="240"/>
                      </a:lnTo>
                      <a:lnTo>
                        <a:pt x="152" y="239"/>
                      </a:lnTo>
                      <a:lnTo>
                        <a:pt x="152" y="238"/>
                      </a:lnTo>
                      <a:lnTo>
                        <a:pt x="152" y="237"/>
                      </a:lnTo>
                      <a:lnTo>
                        <a:pt x="152" y="235"/>
                      </a:lnTo>
                      <a:lnTo>
                        <a:pt x="151" y="234"/>
                      </a:lnTo>
                      <a:lnTo>
                        <a:pt x="151" y="233"/>
                      </a:lnTo>
                      <a:lnTo>
                        <a:pt x="151" y="232"/>
                      </a:lnTo>
                      <a:lnTo>
                        <a:pt x="150" y="230"/>
                      </a:lnTo>
                      <a:lnTo>
                        <a:pt x="149" y="229"/>
                      </a:lnTo>
                      <a:lnTo>
                        <a:pt x="149" y="228"/>
                      </a:lnTo>
                      <a:lnTo>
                        <a:pt x="148" y="227"/>
                      </a:lnTo>
                      <a:lnTo>
                        <a:pt x="146" y="227"/>
                      </a:lnTo>
                      <a:lnTo>
                        <a:pt x="145" y="227"/>
                      </a:lnTo>
                      <a:lnTo>
                        <a:pt x="145" y="226"/>
                      </a:lnTo>
                      <a:lnTo>
                        <a:pt x="144" y="226"/>
                      </a:lnTo>
                      <a:lnTo>
                        <a:pt x="143" y="226"/>
                      </a:lnTo>
                      <a:lnTo>
                        <a:pt x="142" y="227"/>
                      </a:lnTo>
                      <a:lnTo>
                        <a:pt x="141" y="227"/>
                      </a:lnTo>
                      <a:lnTo>
                        <a:pt x="141" y="228"/>
                      </a:lnTo>
                      <a:lnTo>
                        <a:pt x="141" y="230"/>
                      </a:lnTo>
                      <a:lnTo>
                        <a:pt x="141" y="232"/>
                      </a:lnTo>
                      <a:lnTo>
                        <a:pt x="141" y="233"/>
                      </a:lnTo>
                      <a:lnTo>
                        <a:pt x="140" y="233"/>
                      </a:lnTo>
                      <a:lnTo>
                        <a:pt x="140" y="232"/>
                      </a:lnTo>
                      <a:lnTo>
                        <a:pt x="140" y="231"/>
                      </a:lnTo>
                      <a:lnTo>
                        <a:pt x="140" y="230"/>
                      </a:lnTo>
                      <a:lnTo>
                        <a:pt x="139" y="227"/>
                      </a:lnTo>
                      <a:lnTo>
                        <a:pt x="138" y="226"/>
                      </a:lnTo>
                      <a:lnTo>
                        <a:pt x="138" y="225"/>
                      </a:lnTo>
                      <a:lnTo>
                        <a:pt x="138" y="224"/>
                      </a:lnTo>
                      <a:lnTo>
                        <a:pt x="138" y="223"/>
                      </a:lnTo>
                      <a:lnTo>
                        <a:pt x="137" y="222"/>
                      </a:lnTo>
                      <a:lnTo>
                        <a:pt x="137" y="221"/>
                      </a:lnTo>
                      <a:lnTo>
                        <a:pt x="135" y="221"/>
                      </a:lnTo>
                      <a:lnTo>
                        <a:pt x="134" y="220"/>
                      </a:lnTo>
                      <a:lnTo>
                        <a:pt x="133" y="220"/>
                      </a:lnTo>
                      <a:lnTo>
                        <a:pt x="132" y="220"/>
                      </a:lnTo>
                      <a:lnTo>
                        <a:pt x="131" y="221"/>
                      </a:lnTo>
                      <a:lnTo>
                        <a:pt x="130" y="221"/>
                      </a:lnTo>
                      <a:lnTo>
                        <a:pt x="129" y="223"/>
                      </a:lnTo>
                      <a:lnTo>
                        <a:pt x="128" y="223"/>
                      </a:lnTo>
                      <a:lnTo>
                        <a:pt x="128" y="224"/>
                      </a:lnTo>
                      <a:lnTo>
                        <a:pt x="128" y="225"/>
                      </a:lnTo>
                      <a:lnTo>
                        <a:pt x="128" y="226"/>
                      </a:lnTo>
                      <a:lnTo>
                        <a:pt x="128" y="227"/>
                      </a:lnTo>
                      <a:lnTo>
                        <a:pt x="127" y="226"/>
                      </a:lnTo>
                      <a:lnTo>
                        <a:pt x="125" y="225"/>
                      </a:lnTo>
                      <a:lnTo>
                        <a:pt x="124" y="224"/>
                      </a:lnTo>
                      <a:lnTo>
                        <a:pt x="123" y="223"/>
                      </a:lnTo>
                      <a:lnTo>
                        <a:pt x="122" y="223"/>
                      </a:lnTo>
                      <a:lnTo>
                        <a:pt x="122" y="222"/>
                      </a:lnTo>
                      <a:lnTo>
                        <a:pt x="122" y="221"/>
                      </a:lnTo>
                      <a:lnTo>
                        <a:pt x="121" y="221"/>
                      </a:lnTo>
                      <a:lnTo>
                        <a:pt x="121" y="220"/>
                      </a:lnTo>
                      <a:lnTo>
                        <a:pt x="120" y="219"/>
                      </a:lnTo>
                      <a:lnTo>
                        <a:pt x="119" y="218"/>
                      </a:lnTo>
                      <a:lnTo>
                        <a:pt x="118" y="218"/>
                      </a:lnTo>
                      <a:lnTo>
                        <a:pt x="116" y="219"/>
                      </a:lnTo>
                      <a:lnTo>
                        <a:pt x="115" y="219"/>
                      </a:lnTo>
                      <a:lnTo>
                        <a:pt x="113" y="218"/>
                      </a:lnTo>
                      <a:lnTo>
                        <a:pt x="112" y="218"/>
                      </a:lnTo>
                      <a:lnTo>
                        <a:pt x="111" y="217"/>
                      </a:lnTo>
                      <a:lnTo>
                        <a:pt x="111" y="216"/>
                      </a:lnTo>
                      <a:lnTo>
                        <a:pt x="111" y="215"/>
                      </a:lnTo>
                      <a:lnTo>
                        <a:pt x="111" y="214"/>
                      </a:lnTo>
                      <a:lnTo>
                        <a:pt x="111" y="213"/>
                      </a:lnTo>
                      <a:lnTo>
                        <a:pt x="110" y="213"/>
                      </a:lnTo>
                      <a:lnTo>
                        <a:pt x="110" y="214"/>
                      </a:lnTo>
                      <a:lnTo>
                        <a:pt x="109" y="214"/>
                      </a:lnTo>
                      <a:lnTo>
                        <a:pt x="108" y="214"/>
                      </a:lnTo>
                      <a:lnTo>
                        <a:pt x="107" y="213"/>
                      </a:lnTo>
                      <a:lnTo>
                        <a:pt x="105" y="212"/>
                      </a:lnTo>
                      <a:lnTo>
                        <a:pt x="105" y="211"/>
                      </a:lnTo>
                      <a:lnTo>
                        <a:pt x="104" y="209"/>
                      </a:lnTo>
                      <a:lnTo>
                        <a:pt x="104" y="208"/>
                      </a:lnTo>
                      <a:lnTo>
                        <a:pt x="103" y="208"/>
                      </a:lnTo>
                      <a:lnTo>
                        <a:pt x="103" y="207"/>
                      </a:lnTo>
                      <a:lnTo>
                        <a:pt x="102" y="207"/>
                      </a:lnTo>
                      <a:lnTo>
                        <a:pt x="101" y="207"/>
                      </a:lnTo>
                      <a:lnTo>
                        <a:pt x="99" y="206"/>
                      </a:lnTo>
                      <a:lnTo>
                        <a:pt x="99" y="205"/>
                      </a:lnTo>
                      <a:lnTo>
                        <a:pt x="98" y="205"/>
                      </a:lnTo>
                      <a:lnTo>
                        <a:pt x="98" y="204"/>
                      </a:lnTo>
                      <a:lnTo>
                        <a:pt x="97" y="204"/>
                      </a:lnTo>
                      <a:lnTo>
                        <a:pt x="97" y="203"/>
                      </a:lnTo>
                      <a:lnTo>
                        <a:pt x="96" y="203"/>
                      </a:lnTo>
                      <a:lnTo>
                        <a:pt x="96" y="202"/>
                      </a:lnTo>
                      <a:lnTo>
                        <a:pt x="95" y="202"/>
                      </a:lnTo>
                      <a:lnTo>
                        <a:pt x="95" y="201"/>
                      </a:lnTo>
                      <a:lnTo>
                        <a:pt x="95" y="200"/>
                      </a:lnTo>
                      <a:lnTo>
                        <a:pt x="94" y="199"/>
                      </a:lnTo>
                      <a:lnTo>
                        <a:pt x="93" y="198"/>
                      </a:lnTo>
                      <a:lnTo>
                        <a:pt x="92" y="198"/>
                      </a:lnTo>
                      <a:lnTo>
                        <a:pt x="91" y="197"/>
                      </a:lnTo>
                      <a:lnTo>
                        <a:pt x="90" y="197"/>
                      </a:lnTo>
                      <a:lnTo>
                        <a:pt x="90" y="196"/>
                      </a:lnTo>
                      <a:lnTo>
                        <a:pt x="89" y="196"/>
                      </a:lnTo>
                      <a:lnTo>
                        <a:pt x="89" y="195"/>
                      </a:lnTo>
                      <a:lnTo>
                        <a:pt x="88" y="194"/>
                      </a:lnTo>
                      <a:lnTo>
                        <a:pt x="88" y="193"/>
                      </a:lnTo>
                      <a:lnTo>
                        <a:pt x="87" y="192"/>
                      </a:lnTo>
                      <a:lnTo>
                        <a:pt x="86" y="192"/>
                      </a:lnTo>
                      <a:lnTo>
                        <a:pt x="85" y="192"/>
                      </a:lnTo>
                      <a:lnTo>
                        <a:pt x="84" y="192"/>
                      </a:lnTo>
                      <a:lnTo>
                        <a:pt x="83" y="192"/>
                      </a:lnTo>
                      <a:lnTo>
                        <a:pt x="82" y="191"/>
                      </a:lnTo>
                      <a:lnTo>
                        <a:pt x="81" y="189"/>
                      </a:lnTo>
                      <a:lnTo>
                        <a:pt x="80" y="188"/>
                      </a:lnTo>
                      <a:lnTo>
                        <a:pt x="79" y="188"/>
                      </a:lnTo>
                      <a:lnTo>
                        <a:pt x="78" y="187"/>
                      </a:lnTo>
                      <a:lnTo>
                        <a:pt x="77" y="187"/>
                      </a:lnTo>
                      <a:lnTo>
                        <a:pt x="76" y="188"/>
                      </a:lnTo>
                      <a:lnTo>
                        <a:pt x="76" y="189"/>
                      </a:lnTo>
                      <a:lnTo>
                        <a:pt x="77" y="190"/>
                      </a:lnTo>
                      <a:lnTo>
                        <a:pt x="77" y="191"/>
                      </a:lnTo>
                      <a:lnTo>
                        <a:pt x="76" y="191"/>
                      </a:lnTo>
                      <a:lnTo>
                        <a:pt x="76" y="192"/>
                      </a:lnTo>
                      <a:lnTo>
                        <a:pt x="75" y="192"/>
                      </a:lnTo>
                      <a:lnTo>
                        <a:pt x="74" y="192"/>
                      </a:lnTo>
                      <a:lnTo>
                        <a:pt x="74" y="190"/>
                      </a:lnTo>
                      <a:lnTo>
                        <a:pt x="74" y="189"/>
                      </a:lnTo>
                      <a:lnTo>
                        <a:pt x="73" y="188"/>
                      </a:lnTo>
                      <a:lnTo>
                        <a:pt x="73" y="187"/>
                      </a:lnTo>
                      <a:lnTo>
                        <a:pt x="73" y="186"/>
                      </a:lnTo>
                      <a:lnTo>
                        <a:pt x="73" y="185"/>
                      </a:lnTo>
                      <a:lnTo>
                        <a:pt x="73" y="184"/>
                      </a:lnTo>
                      <a:lnTo>
                        <a:pt x="71" y="184"/>
                      </a:lnTo>
                      <a:lnTo>
                        <a:pt x="70" y="184"/>
                      </a:lnTo>
                      <a:lnTo>
                        <a:pt x="70" y="186"/>
                      </a:lnTo>
                      <a:lnTo>
                        <a:pt x="69" y="186"/>
                      </a:lnTo>
                      <a:lnTo>
                        <a:pt x="68" y="187"/>
                      </a:lnTo>
                      <a:lnTo>
                        <a:pt x="68" y="186"/>
                      </a:lnTo>
                      <a:lnTo>
                        <a:pt x="68" y="185"/>
                      </a:lnTo>
                      <a:lnTo>
                        <a:pt x="67" y="185"/>
                      </a:lnTo>
                      <a:lnTo>
                        <a:pt x="67" y="186"/>
                      </a:lnTo>
                      <a:lnTo>
                        <a:pt x="66" y="187"/>
                      </a:lnTo>
                      <a:lnTo>
                        <a:pt x="65" y="186"/>
                      </a:lnTo>
                      <a:lnTo>
                        <a:pt x="64" y="186"/>
                      </a:lnTo>
                      <a:lnTo>
                        <a:pt x="64" y="187"/>
                      </a:lnTo>
                      <a:lnTo>
                        <a:pt x="63" y="186"/>
                      </a:lnTo>
                      <a:lnTo>
                        <a:pt x="62" y="186"/>
                      </a:lnTo>
                      <a:lnTo>
                        <a:pt x="61" y="185"/>
                      </a:lnTo>
                      <a:lnTo>
                        <a:pt x="63" y="184"/>
                      </a:lnTo>
                      <a:lnTo>
                        <a:pt x="63" y="183"/>
                      </a:lnTo>
                      <a:lnTo>
                        <a:pt x="63" y="182"/>
                      </a:lnTo>
                      <a:lnTo>
                        <a:pt x="63" y="181"/>
                      </a:lnTo>
                      <a:lnTo>
                        <a:pt x="62" y="181"/>
                      </a:lnTo>
                      <a:lnTo>
                        <a:pt x="61" y="181"/>
                      </a:lnTo>
                      <a:lnTo>
                        <a:pt x="60" y="180"/>
                      </a:lnTo>
                      <a:lnTo>
                        <a:pt x="58" y="178"/>
                      </a:lnTo>
                      <a:lnTo>
                        <a:pt x="56" y="176"/>
                      </a:lnTo>
                      <a:lnTo>
                        <a:pt x="56" y="175"/>
                      </a:lnTo>
                      <a:lnTo>
                        <a:pt x="55" y="175"/>
                      </a:lnTo>
                      <a:lnTo>
                        <a:pt x="54" y="175"/>
                      </a:lnTo>
                      <a:lnTo>
                        <a:pt x="53" y="175"/>
                      </a:lnTo>
                      <a:lnTo>
                        <a:pt x="52" y="175"/>
                      </a:lnTo>
                      <a:lnTo>
                        <a:pt x="50" y="175"/>
                      </a:lnTo>
                      <a:lnTo>
                        <a:pt x="49" y="175"/>
                      </a:lnTo>
                      <a:lnTo>
                        <a:pt x="49" y="173"/>
                      </a:lnTo>
                      <a:lnTo>
                        <a:pt x="49" y="171"/>
                      </a:lnTo>
                      <a:lnTo>
                        <a:pt x="50" y="171"/>
                      </a:lnTo>
                      <a:lnTo>
                        <a:pt x="50" y="170"/>
                      </a:lnTo>
                      <a:lnTo>
                        <a:pt x="50" y="169"/>
                      </a:lnTo>
                      <a:lnTo>
                        <a:pt x="49" y="169"/>
                      </a:lnTo>
                      <a:lnTo>
                        <a:pt x="48" y="169"/>
                      </a:lnTo>
                      <a:lnTo>
                        <a:pt x="47" y="169"/>
                      </a:lnTo>
                      <a:lnTo>
                        <a:pt x="46" y="169"/>
                      </a:lnTo>
                      <a:lnTo>
                        <a:pt x="45" y="169"/>
                      </a:lnTo>
                      <a:lnTo>
                        <a:pt x="43" y="170"/>
                      </a:lnTo>
                      <a:lnTo>
                        <a:pt x="42" y="170"/>
                      </a:lnTo>
                      <a:lnTo>
                        <a:pt x="41" y="170"/>
                      </a:lnTo>
                      <a:lnTo>
                        <a:pt x="40" y="169"/>
                      </a:lnTo>
                      <a:lnTo>
                        <a:pt x="39" y="169"/>
                      </a:lnTo>
                      <a:lnTo>
                        <a:pt x="38" y="169"/>
                      </a:lnTo>
                      <a:lnTo>
                        <a:pt x="37" y="169"/>
                      </a:lnTo>
                      <a:lnTo>
                        <a:pt x="36" y="169"/>
                      </a:lnTo>
                      <a:lnTo>
                        <a:pt x="35" y="169"/>
                      </a:lnTo>
                      <a:lnTo>
                        <a:pt x="34" y="169"/>
                      </a:lnTo>
                      <a:lnTo>
                        <a:pt x="32" y="169"/>
                      </a:lnTo>
                      <a:lnTo>
                        <a:pt x="31" y="169"/>
                      </a:lnTo>
                      <a:lnTo>
                        <a:pt x="30" y="169"/>
                      </a:lnTo>
                      <a:lnTo>
                        <a:pt x="29" y="169"/>
                      </a:lnTo>
                      <a:lnTo>
                        <a:pt x="28" y="169"/>
                      </a:lnTo>
                      <a:lnTo>
                        <a:pt x="26" y="169"/>
                      </a:lnTo>
                      <a:lnTo>
                        <a:pt x="25" y="169"/>
                      </a:lnTo>
                      <a:lnTo>
                        <a:pt x="23" y="168"/>
                      </a:lnTo>
                      <a:lnTo>
                        <a:pt x="23" y="167"/>
                      </a:lnTo>
                      <a:lnTo>
                        <a:pt x="23" y="166"/>
                      </a:lnTo>
                      <a:lnTo>
                        <a:pt x="23" y="165"/>
                      </a:lnTo>
                      <a:lnTo>
                        <a:pt x="23" y="164"/>
                      </a:lnTo>
                      <a:lnTo>
                        <a:pt x="24" y="164"/>
                      </a:lnTo>
                      <a:lnTo>
                        <a:pt x="25" y="163"/>
                      </a:lnTo>
                      <a:lnTo>
                        <a:pt x="26" y="162"/>
                      </a:lnTo>
                      <a:lnTo>
                        <a:pt x="25" y="161"/>
                      </a:lnTo>
                      <a:lnTo>
                        <a:pt x="25" y="160"/>
                      </a:lnTo>
                      <a:lnTo>
                        <a:pt x="24" y="160"/>
                      </a:lnTo>
                      <a:lnTo>
                        <a:pt x="24" y="161"/>
                      </a:lnTo>
                      <a:lnTo>
                        <a:pt x="23" y="161"/>
                      </a:lnTo>
                      <a:lnTo>
                        <a:pt x="23" y="160"/>
                      </a:lnTo>
                      <a:lnTo>
                        <a:pt x="23" y="159"/>
                      </a:lnTo>
                      <a:lnTo>
                        <a:pt x="22" y="159"/>
                      </a:lnTo>
                      <a:lnTo>
                        <a:pt x="22" y="160"/>
                      </a:lnTo>
                      <a:lnTo>
                        <a:pt x="21" y="160"/>
                      </a:lnTo>
                      <a:lnTo>
                        <a:pt x="21" y="161"/>
                      </a:lnTo>
                      <a:lnTo>
                        <a:pt x="20" y="161"/>
                      </a:lnTo>
                      <a:lnTo>
                        <a:pt x="20" y="160"/>
                      </a:lnTo>
                      <a:lnTo>
                        <a:pt x="19" y="160"/>
                      </a:lnTo>
                      <a:lnTo>
                        <a:pt x="17" y="159"/>
                      </a:lnTo>
                      <a:lnTo>
                        <a:pt x="17" y="158"/>
                      </a:lnTo>
                      <a:lnTo>
                        <a:pt x="15" y="158"/>
                      </a:lnTo>
                      <a:lnTo>
                        <a:pt x="14" y="157"/>
                      </a:lnTo>
                      <a:lnTo>
                        <a:pt x="13" y="157"/>
                      </a:lnTo>
                      <a:lnTo>
                        <a:pt x="12" y="157"/>
                      </a:lnTo>
                      <a:lnTo>
                        <a:pt x="12" y="156"/>
                      </a:lnTo>
                      <a:lnTo>
                        <a:pt x="12" y="155"/>
                      </a:lnTo>
                      <a:lnTo>
                        <a:pt x="11" y="155"/>
                      </a:lnTo>
                      <a:lnTo>
                        <a:pt x="11" y="156"/>
                      </a:lnTo>
                      <a:lnTo>
                        <a:pt x="11" y="157"/>
                      </a:lnTo>
                      <a:lnTo>
                        <a:pt x="10" y="157"/>
                      </a:lnTo>
                      <a:lnTo>
                        <a:pt x="10" y="158"/>
                      </a:lnTo>
                      <a:lnTo>
                        <a:pt x="10" y="160"/>
                      </a:lnTo>
                      <a:lnTo>
                        <a:pt x="10" y="162"/>
                      </a:lnTo>
                      <a:lnTo>
                        <a:pt x="10" y="163"/>
                      </a:lnTo>
                      <a:lnTo>
                        <a:pt x="9" y="162"/>
                      </a:lnTo>
                      <a:lnTo>
                        <a:pt x="8" y="162"/>
                      </a:lnTo>
                      <a:lnTo>
                        <a:pt x="7" y="162"/>
                      </a:lnTo>
                      <a:lnTo>
                        <a:pt x="6" y="163"/>
                      </a:lnTo>
                      <a:lnTo>
                        <a:pt x="6" y="164"/>
                      </a:lnTo>
                      <a:lnTo>
                        <a:pt x="5" y="164"/>
                      </a:lnTo>
                      <a:lnTo>
                        <a:pt x="4" y="164"/>
                      </a:lnTo>
                      <a:lnTo>
                        <a:pt x="3" y="163"/>
                      </a:lnTo>
                      <a:lnTo>
                        <a:pt x="2" y="163"/>
                      </a:lnTo>
                      <a:lnTo>
                        <a:pt x="0" y="163"/>
                      </a:lnTo>
                      <a:lnTo>
                        <a:pt x="1" y="139"/>
                      </a:lnTo>
                      <a:lnTo>
                        <a:pt x="9" y="47"/>
                      </a:lnTo>
                      <a:lnTo>
                        <a:pt x="13" y="6"/>
                      </a:lnTo>
                    </a:path>
                  </a:pathLst>
                </a:custGeom>
                <a:solidFill>
                  <a:srgbClr val="D5FFE8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7" name="Freeform 175">
                  <a:extLst>
                    <a:ext uri="{FF2B5EF4-FFF2-40B4-BE49-F238E27FC236}">
                      <a16:creationId xmlns:a16="http://schemas.microsoft.com/office/drawing/2014/main" id="{6B75CC22-C14D-4042-8315-D68E84B0E8F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84625" y="2651125"/>
                  <a:ext cx="455613" cy="654050"/>
                </a:xfrm>
                <a:custGeom>
                  <a:avLst/>
                  <a:gdLst>
                    <a:gd name="T0" fmla="*/ 49 w 287"/>
                    <a:gd name="T1" fmla="*/ 139 h 412"/>
                    <a:gd name="T2" fmla="*/ 59 w 287"/>
                    <a:gd name="T3" fmla="*/ 145 h 412"/>
                    <a:gd name="T4" fmla="*/ 66 w 287"/>
                    <a:gd name="T5" fmla="*/ 137 h 412"/>
                    <a:gd name="T6" fmla="*/ 64 w 287"/>
                    <a:gd name="T7" fmla="*/ 126 h 412"/>
                    <a:gd name="T8" fmla="*/ 55 w 287"/>
                    <a:gd name="T9" fmla="*/ 119 h 412"/>
                    <a:gd name="T10" fmla="*/ 46 w 287"/>
                    <a:gd name="T11" fmla="*/ 114 h 412"/>
                    <a:gd name="T12" fmla="*/ 51 w 287"/>
                    <a:gd name="T13" fmla="*/ 105 h 412"/>
                    <a:gd name="T14" fmla="*/ 62 w 287"/>
                    <a:gd name="T15" fmla="*/ 104 h 412"/>
                    <a:gd name="T16" fmla="*/ 70 w 287"/>
                    <a:gd name="T17" fmla="*/ 110 h 412"/>
                    <a:gd name="T18" fmla="*/ 79 w 287"/>
                    <a:gd name="T19" fmla="*/ 106 h 412"/>
                    <a:gd name="T20" fmla="*/ 76 w 287"/>
                    <a:gd name="T21" fmla="*/ 96 h 412"/>
                    <a:gd name="T22" fmla="*/ 74 w 287"/>
                    <a:gd name="T23" fmla="*/ 87 h 412"/>
                    <a:gd name="T24" fmla="*/ 78 w 287"/>
                    <a:gd name="T25" fmla="*/ 77 h 412"/>
                    <a:gd name="T26" fmla="*/ 74 w 287"/>
                    <a:gd name="T27" fmla="*/ 68 h 412"/>
                    <a:gd name="T28" fmla="*/ 74 w 287"/>
                    <a:gd name="T29" fmla="*/ 57 h 412"/>
                    <a:gd name="T30" fmla="*/ 70 w 287"/>
                    <a:gd name="T31" fmla="*/ 48 h 412"/>
                    <a:gd name="T32" fmla="*/ 62 w 287"/>
                    <a:gd name="T33" fmla="*/ 41 h 412"/>
                    <a:gd name="T34" fmla="*/ 284 w 287"/>
                    <a:gd name="T35" fmla="*/ 84 h 412"/>
                    <a:gd name="T36" fmla="*/ 270 w 287"/>
                    <a:gd name="T37" fmla="*/ 362 h 412"/>
                    <a:gd name="T38" fmla="*/ 192 w 287"/>
                    <a:gd name="T39" fmla="*/ 403 h 412"/>
                    <a:gd name="T40" fmla="*/ 184 w 287"/>
                    <a:gd name="T41" fmla="*/ 394 h 412"/>
                    <a:gd name="T42" fmla="*/ 184 w 287"/>
                    <a:gd name="T43" fmla="*/ 382 h 412"/>
                    <a:gd name="T44" fmla="*/ 176 w 287"/>
                    <a:gd name="T45" fmla="*/ 374 h 412"/>
                    <a:gd name="T46" fmla="*/ 178 w 287"/>
                    <a:gd name="T47" fmla="*/ 360 h 412"/>
                    <a:gd name="T48" fmla="*/ 174 w 287"/>
                    <a:gd name="T49" fmla="*/ 348 h 412"/>
                    <a:gd name="T50" fmla="*/ 163 w 287"/>
                    <a:gd name="T51" fmla="*/ 341 h 412"/>
                    <a:gd name="T52" fmla="*/ 159 w 287"/>
                    <a:gd name="T53" fmla="*/ 331 h 412"/>
                    <a:gd name="T54" fmla="*/ 151 w 287"/>
                    <a:gd name="T55" fmla="*/ 322 h 412"/>
                    <a:gd name="T56" fmla="*/ 143 w 287"/>
                    <a:gd name="T57" fmla="*/ 314 h 412"/>
                    <a:gd name="T58" fmla="*/ 129 w 287"/>
                    <a:gd name="T59" fmla="*/ 310 h 412"/>
                    <a:gd name="T60" fmla="*/ 123 w 287"/>
                    <a:gd name="T61" fmla="*/ 302 h 412"/>
                    <a:gd name="T62" fmla="*/ 115 w 287"/>
                    <a:gd name="T63" fmla="*/ 290 h 412"/>
                    <a:gd name="T64" fmla="*/ 111 w 287"/>
                    <a:gd name="T65" fmla="*/ 281 h 412"/>
                    <a:gd name="T66" fmla="*/ 101 w 287"/>
                    <a:gd name="T67" fmla="*/ 275 h 412"/>
                    <a:gd name="T68" fmla="*/ 97 w 287"/>
                    <a:gd name="T69" fmla="*/ 263 h 412"/>
                    <a:gd name="T70" fmla="*/ 103 w 287"/>
                    <a:gd name="T71" fmla="*/ 254 h 412"/>
                    <a:gd name="T72" fmla="*/ 100 w 287"/>
                    <a:gd name="T73" fmla="*/ 244 h 412"/>
                    <a:gd name="T74" fmla="*/ 89 w 287"/>
                    <a:gd name="T75" fmla="*/ 241 h 412"/>
                    <a:gd name="T76" fmla="*/ 77 w 287"/>
                    <a:gd name="T77" fmla="*/ 244 h 412"/>
                    <a:gd name="T78" fmla="*/ 65 w 287"/>
                    <a:gd name="T79" fmla="*/ 241 h 412"/>
                    <a:gd name="T80" fmla="*/ 57 w 287"/>
                    <a:gd name="T81" fmla="*/ 237 h 412"/>
                    <a:gd name="T82" fmla="*/ 48 w 287"/>
                    <a:gd name="T83" fmla="*/ 238 h 412"/>
                    <a:gd name="T84" fmla="*/ 37 w 287"/>
                    <a:gd name="T85" fmla="*/ 233 h 412"/>
                    <a:gd name="T86" fmla="*/ 28 w 287"/>
                    <a:gd name="T87" fmla="*/ 228 h 412"/>
                    <a:gd name="T88" fmla="*/ 19 w 287"/>
                    <a:gd name="T89" fmla="*/ 225 h 412"/>
                    <a:gd name="T90" fmla="*/ 19 w 287"/>
                    <a:gd name="T91" fmla="*/ 214 h 412"/>
                    <a:gd name="T92" fmla="*/ 23 w 287"/>
                    <a:gd name="T93" fmla="*/ 203 h 412"/>
                    <a:gd name="T94" fmla="*/ 16 w 287"/>
                    <a:gd name="T95" fmla="*/ 195 h 412"/>
                    <a:gd name="T96" fmla="*/ 7 w 287"/>
                    <a:gd name="T97" fmla="*/ 185 h 412"/>
                    <a:gd name="T98" fmla="*/ 11 w 287"/>
                    <a:gd name="T99" fmla="*/ 177 h 412"/>
                    <a:gd name="T100" fmla="*/ 14 w 287"/>
                    <a:gd name="T101" fmla="*/ 168 h 412"/>
                    <a:gd name="T102" fmla="*/ 10 w 287"/>
                    <a:gd name="T103" fmla="*/ 157 h 412"/>
                    <a:gd name="T104" fmla="*/ 2 w 287"/>
                    <a:gd name="T105" fmla="*/ 153 h 412"/>
                    <a:gd name="T106" fmla="*/ 4 w 287"/>
                    <a:gd name="T107" fmla="*/ 145 h 412"/>
                    <a:gd name="T108" fmla="*/ 12 w 287"/>
                    <a:gd name="T109" fmla="*/ 149 h 412"/>
                    <a:gd name="T110" fmla="*/ 19 w 287"/>
                    <a:gd name="T111" fmla="*/ 156 h 412"/>
                    <a:gd name="T112" fmla="*/ 26 w 287"/>
                    <a:gd name="T113" fmla="*/ 150 h 412"/>
                    <a:gd name="T114" fmla="*/ 33 w 287"/>
                    <a:gd name="T115" fmla="*/ 152 h 412"/>
                    <a:gd name="T116" fmla="*/ 39 w 287"/>
                    <a:gd name="T117" fmla="*/ 151 h 412"/>
                    <a:gd name="T118" fmla="*/ 40 w 287"/>
                    <a:gd name="T119" fmla="*/ 139 h 412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287"/>
                    <a:gd name="T181" fmla="*/ 0 h 412"/>
                    <a:gd name="T182" fmla="*/ 287 w 287"/>
                    <a:gd name="T183" fmla="*/ 412 h 412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287" h="412">
                      <a:moveTo>
                        <a:pt x="41" y="137"/>
                      </a:moveTo>
                      <a:lnTo>
                        <a:pt x="42" y="137"/>
                      </a:lnTo>
                      <a:lnTo>
                        <a:pt x="42" y="136"/>
                      </a:lnTo>
                      <a:lnTo>
                        <a:pt x="43" y="136"/>
                      </a:lnTo>
                      <a:lnTo>
                        <a:pt x="44" y="136"/>
                      </a:lnTo>
                      <a:lnTo>
                        <a:pt x="45" y="136"/>
                      </a:lnTo>
                      <a:lnTo>
                        <a:pt x="46" y="136"/>
                      </a:lnTo>
                      <a:lnTo>
                        <a:pt x="47" y="137"/>
                      </a:lnTo>
                      <a:lnTo>
                        <a:pt x="48" y="137"/>
                      </a:lnTo>
                      <a:lnTo>
                        <a:pt x="48" y="138"/>
                      </a:lnTo>
                      <a:lnTo>
                        <a:pt x="49" y="138"/>
                      </a:lnTo>
                      <a:lnTo>
                        <a:pt x="49" y="139"/>
                      </a:lnTo>
                      <a:lnTo>
                        <a:pt x="50" y="139"/>
                      </a:lnTo>
                      <a:lnTo>
                        <a:pt x="51" y="139"/>
                      </a:lnTo>
                      <a:lnTo>
                        <a:pt x="51" y="140"/>
                      </a:lnTo>
                      <a:lnTo>
                        <a:pt x="51" y="141"/>
                      </a:lnTo>
                      <a:lnTo>
                        <a:pt x="52" y="142"/>
                      </a:lnTo>
                      <a:lnTo>
                        <a:pt x="53" y="143"/>
                      </a:lnTo>
                      <a:lnTo>
                        <a:pt x="54" y="143"/>
                      </a:lnTo>
                      <a:lnTo>
                        <a:pt x="55" y="144"/>
                      </a:lnTo>
                      <a:lnTo>
                        <a:pt x="56" y="144"/>
                      </a:lnTo>
                      <a:lnTo>
                        <a:pt x="57" y="145"/>
                      </a:lnTo>
                      <a:lnTo>
                        <a:pt x="58" y="145"/>
                      </a:lnTo>
                      <a:lnTo>
                        <a:pt x="59" y="145"/>
                      </a:lnTo>
                      <a:lnTo>
                        <a:pt x="60" y="145"/>
                      </a:lnTo>
                      <a:lnTo>
                        <a:pt x="61" y="145"/>
                      </a:lnTo>
                      <a:lnTo>
                        <a:pt x="62" y="145"/>
                      </a:lnTo>
                      <a:lnTo>
                        <a:pt x="62" y="144"/>
                      </a:lnTo>
                      <a:lnTo>
                        <a:pt x="63" y="144"/>
                      </a:lnTo>
                      <a:lnTo>
                        <a:pt x="63" y="143"/>
                      </a:lnTo>
                      <a:lnTo>
                        <a:pt x="64" y="142"/>
                      </a:lnTo>
                      <a:lnTo>
                        <a:pt x="64" y="141"/>
                      </a:lnTo>
                      <a:lnTo>
                        <a:pt x="65" y="140"/>
                      </a:lnTo>
                      <a:lnTo>
                        <a:pt x="65" y="139"/>
                      </a:lnTo>
                      <a:lnTo>
                        <a:pt x="66" y="138"/>
                      </a:lnTo>
                      <a:lnTo>
                        <a:pt x="66" y="137"/>
                      </a:lnTo>
                      <a:lnTo>
                        <a:pt x="66" y="136"/>
                      </a:lnTo>
                      <a:lnTo>
                        <a:pt x="66" y="135"/>
                      </a:lnTo>
                      <a:lnTo>
                        <a:pt x="66" y="134"/>
                      </a:lnTo>
                      <a:lnTo>
                        <a:pt x="66" y="133"/>
                      </a:lnTo>
                      <a:lnTo>
                        <a:pt x="65" y="132"/>
                      </a:lnTo>
                      <a:lnTo>
                        <a:pt x="65" y="131"/>
                      </a:lnTo>
                      <a:lnTo>
                        <a:pt x="65" y="130"/>
                      </a:lnTo>
                      <a:lnTo>
                        <a:pt x="65" y="129"/>
                      </a:lnTo>
                      <a:lnTo>
                        <a:pt x="65" y="128"/>
                      </a:lnTo>
                      <a:lnTo>
                        <a:pt x="64" y="127"/>
                      </a:lnTo>
                      <a:lnTo>
                        <a:pt x="64" y="126"/>
                      </a:lnTo>
                      <a:lnTo>
                        <a:pt x="64" y="125"/>
                      </a:lnTo>
                      <a:lnTo>
                        <a:pt x="63" y="124"/>
                      </a:lnTo>
                      <a:lnTo>
                        <a:pt x="63" y="123"/>
                      </a:lnTo>
                      <a:lnTo>
                        <a:pt x="62" y="122"/>
                      </a:lnTo>
                      <a:lnTo>
                        <a:pt x="62" y="121"/>
                      </a:lnTo>
                      <a:lnTo>
                        <a:pt x="61" y="121"/>
                      </a:lnTo>
                      <a:lnTo>
                        <a:pt x="60" y="121"/>
                      </a:lnTo>
                      <a:lnTo>
                        <a:pt x="59" y="121"/>
                      </a:lnTo>
                      <a:lnTo>
                        <a:pt x="58" y="121"/>
                      </a:lnTo>
                      <a:lnTo>
                        <a:pt x="57" y="120"/>
                      </a:lnTo>
                      <a:lnTo>
                        <a:pt x="56" y="120"/>
                      </a:lnTo>
                      <a:lnTo>
                        <a:pt x="55" y="119"/>
                      </a:lnTo>
                      <a:lnTo>
                        <a:pt x="54" y="119"/>
                      </a:lnTo>
                      <a:lnTo>
                        <a:pt x="53" y="119"/>
                      </a:lnTo>
                      <a:lnTo>
                        <a:pt x="52" y="118"/>
                      </a:lnTo>
                      <a:lnTo>
                        <a:pt x="51" y="118"/>
                      </a:lnTo>
                      <a:lnTo>
                        <a:pt x="51" y="117"/>
                      </a:lnTo>
                      <a:lnTo>
                        <a:pt x="50" y="117"/>
                      </a:lnTo>
                      <a:lnTo>
                        <a:pt x="50" y="116"/>
                      </a:lnTo>
                      <a:lnTo>
                        <a:pt x="49" y="116"/>
                      </a:lnTo>
                      <a:lnTo>
                        <a:pt x="48" y="116"/>
                      </a:lnTo>
                      <a:lnTo>
                        <a:pt x="48" y="115"/>
                      </a:lnTo>
                      <a:lnTo>
                        <a:pt x="47" y="115"/>
                      </a:lnTo>
                      <a:lnTo>
                        <a:pt x="46" y="114"/>
                      </a:lnTo>
                      <a:lnTo>
                        <a:pt x="46" y="113"/>
                      </a:lnTo>
                      <a:lnTo>
                        <a:pt x="47" y="113"/>
                      </a:lnTo>
                      <a:lnTo>
                        <a:pt x="47" y="112"/>
                      </a:lnTo>
                      <a:lnTo>
                        <a:pt x="47" y="111"/>
                      </a:lnTo>
                      <a:lnTo>
                        <a:pt x="48" y="110"/>
                      </a:lnTo>
                      <a:lnTo>
                        <a:pt x="49" y="110"/>
                      </a:lnTo>
                      <a:lnTo>
                        <a:pt x="49" y="109"/>
                      </a:lnTo>
                      <a:lnTo>
                        <a:pt x="50" y="108"/>
                      </a:lnTo>
                      <a:lnTo>
                        <a:pt x="50" y="107"/>
                      </a:lnTo>
                      <a:lnTo>
                        <a:pt x="51" y="107"/>
                      </a:lnTo>
                      <a:lnTo>
                        <a:pt x="51" y="106"/>
                      </a:lnTo>
                      <a:lnTo>
                        <a:pt x="51" y="105"/>
                      </a:lnTo>
                      <a:lnTo>
                        <a:pt x="52" y="105"/>
                      </a:lnTo>
                      <a:lnTo>
                        <a:pt x="53" y="105"/>
                      </a:lnTo>
                      <a:lnTo>
                        <a:pt x="54" y="105"/>
                      </a:lnTo>
                      <a:lnTo>
                        <a:pt x="55" y="105"/>
                      </a:lnTo>
                      <a:lnTo>
                        <a:pt x="56" y="104"/>
                      </a:lnTo>
                      <a:lnTo>
                        <a:pt x="57" y="104"/>
                      </a:lnTo>
                      <a:lnTo>
                        <a:pt x="58" y="104"/>
                      </a:lnTo>
                      <a:lnTo>
                        <a:pt x="59" y="104"/>
                      </a:lnTo>
                      <a:lnTo>
                        <a:pt x="60" y="104"/>
                      </a:lnTo>
                      <a:lnTo>
                        <a:pt x="61" y="104"/>
                      </a:lnTo>
                      <a:lnTo>
                        <a:pt x="62" y="104"/>
                      </a:lnTo>
                      <a:lnTo>
                        <a:pt x="63" y="105"/>
                      </a:lnTo>
                      <a:lnTo>
                        <a:pt x="64" y="105"/>
                      </a:lnTo>
                      <a:lnTo>
                        <a:pt x="65" y="106"/>
                      </a:lnTo>
                      <a:lnTo>
                        <a:pt x="66" y="106"/>
                      </a:lnTo>
                      <a:lnTo>
                        <a:pt x="66" y="107"/>
                      </a:lnTo>
                      <a:lnTo>
                        <a:pt x="67" y="107"/>
                      </a:lnTo>
                      <a:lnTo>
                        <a:pt x="67" y="108"/>
                      </a:lnTo>
                      <a:lnTo>
                        <a:pt x="68" y="108"/>
                      </a:lnTo>
                      <a:lnTo>
                        <a:pt x="68" y="109"/>
                      </a:lnTo>
                      <a:lnTo>
                        <a:pt x="69" y="109"/>
                      </a:lnTo>
                      <a:lnTo>
                        <a:pt x="70" y="109"/>
                      </a:lnTo>
                      <a:lnTo>
                        <a:pt x="70" y="110"/>
                      </a:lnTo>
                      <a:lnTo>
                        <a:pt x="71" y="110"/>
                      </a:lnTo>
                      <a:lnTo>
                        <a:pt x="72" y="110"/>
                      </a:lnTo>
                      <a:lnTo>
                        <a:pt x="72" y="111"/>
                      </a:lnTo>
                      <a:lnTo>
                        <a:pt x="73" y="111"/>
                      </a:lnTo>
                      <a:lnTo>
                        <a:pt x="74" y="111"/>
                      </a:lnTo>
                      <a:lnTo>
                        <a:pt x="75" y="111"/>
                      </a:lnTo>
                      <a:lnTo>
                        <a:pt x="76" y="110"/>
                      </a:lnTo>
                      <a:lnTo>
                        <a:pt x="77" y="110"/>
                      </a:lnTo>
                      <a:lnTo>
                        <a:pt x="77" y="109"/>
                      </a:lnTo>
                      <a:lnTo>
                        <a:pt x="78" y="108"/>
                      </a:lnTo>
                      <a:lnTo>
                        <a:pt x="78" y="107"/>
                      </a:lnTo>
                      <a:lnTo>
                        <a:pt x="79" y="106"/>
                      </a:lnTo>
                      <a:lnTo>
                        <a:pt x="79" y="105"/>
                      </a:lnTo>
                      <a:lnTo>
                        <a:pt x="80" y="104"/>
                      </a:lnTo>
                      <a:lnTo>
                        <a:pt x="80" y="103"/>
                      </a:lnTo>
                      <a:lnTo>
                        <a:pt x="80" y="102"/>
                      </a:lnTo>
                      <a:lnTo>
                        <a:pt x="79" y="101"/>
                      </a:lnTo>
                      <a:lnTo>
                        <a:pt x="78" y="100"/>
                      </a:lnTo>
                      <a:lnTo>
                        <a:pt x="78" y="99"/>
                      </a:lnTo>
                      <a:lnTo>
                        <a:pt x="77" y="99"/>
                      </a:lnTo>
                      <a:lnTo>
                        <a:pt x="77" y="98"/>
                      </a:lnTo>
                      <a:lnTo>
                        <a:pt x="76" y="97"/>
                      </a:lnTo>
                      <a:lnTo>
                        <a:pt x="76" y="96"/>
                      </a:lnTo>
                      <a:lnTo>
                        <a:pt x="75" y="95"/>
                      </a:lnTo>
                      <a:lnTo>
                        <a:pt x="75" y="94"/>
                      </a:lnTo>
                      <a:lnTo>
                        <a:pt x="75" y="93"/>
                      </a:lnTo>
                      <a:lnTo>
                        <a:pt x="74" y="92"/>
                      </a:lnTo>
                      <a:lnTo>
                        <a:pt x="74" y="91"/>
                      </a:lnTo>
                      <a:lnTo>
                        <a:pt x="74" y="90"/>
                      </a:lnTo>
                      <a:lnTo>
                        <a:pt x="74" y="89"/>
                      </a:lnTo>
                      <a:lnTo>
                        <a:pt x="74" y="88"/>
                      </a:lnTo>
                      <a:lnTo>
                        <a:pt x="74" y="87"/>
                      </a:lnTo>
                      <a:lnTo>
                        <a:pt x="74" y="86"/>
                      </a:lnTo>
                      <a:lnTo>
                        <a:pt x="74" y="85"/>
                      </a:lnTo>
                      <a:lnTo>
                        <a:pt x="74" y="84"/>
                      </a:lnTo>
                      <a:lnTo>
                        <a:pt x="75" y="84"/>
                      </a:lnTo>
                      <a:lnTo>
                        <a:pt x="75" y="83"/>
                      </a:lnTo>
                      <a:lnTo>
                        <a:pt x="76" y="82"/>
                      </a:lnTo>
                      <a:lnTo>
                        <a:pt x="76" y="81"/>
                      </a:lnTo>
                      <a:lnTo>
                        <a:pt x="77" y="81"/>
                      </a:lnTo>
                      <a:lnTo>
                        <a:pt x="78" y="80"/>
                      </a:lnTo>
                      <a:lnTo>
                        <a:pt x="78" y="79"/>
                      </a:lnTo>
                      <a:lnTo>
                        <a:pt x="78" y="78"/>
                      </a:lnTo>
                      <a:lnTo>
                        <a:pt x="78" y="77"/>
                      </a:lnTo>
                      <a:lnTo>
                        <a:pt x="78" y="76"/>
                      </a:lnTo>
                      <a:lnTo>
                        <a:pt x="78" y="75"/>
                      </a:lnTo>
                      <a:lnTo>
                        <a:pt x="77" y="75"/>
                      </a:lnTo>
                      <a:lnTo>
                        <a:pt x="77" y="74"/>
                      </a:lnTo>
                      <a:lnTo>
                        <a:pt x="76" y="73"/>
                      </a:lnTo>
                      <a:lnTo>
                        <a:pt x="75" y="72"/>
                      </a:lnTo>
                      <a:lnTo>
                        <a:pt x="75" y="71"/>
                      </a:lnTo>
                      <a:lnTo>
                        <a:pt x="75" y="70"/>
                      </a:lnTo>
                      <a:lnTo>
                        <a:pt x="74" y="70"/>
                      </a:lnTo>
                      <a:lnTo>
                        <a:pt x="74" y="69"/>
                      </a:lnTo>
                      <a:lnTo>
                        <a:pt x="74" y="68"/>
                      </a:lnTo>
                      <a:lnTo>
                        <a:pt x="74" y="67"/>
                      </a:lnTo>
                      <a:lnTo>
                        <a:pt x="74" y="66"/>
                      </a:lnTo>
                      <a:lnTo>
                        <a:pt x="74" y="65"/>
                      </a:lnTo>
                      <a:lnTo>
                        <a:pt x="74" y="64"/>
                      </a:lnTo>
                      <a:lnTo>
                        <a:pt x="74" y="63"/>
                      </a:lnTo>
                      <a:lnTo>
                        <a:pt x="74" y="62"/>
                      </a:lnTo>
                      <a:lnTo>
                        <a:pt x="74" y="61"/>
                      </a:lnTo>
                      <a:lnTo>
                        <a:pt x="74" y="60"/>
                      </a:lnTo>
                      <a:lnTo>
                        <a:pt x="74" y="59"/>
                      </a:lnTo>
                      <a:lnTo>
                        <a:pt x="74" y="58"/>
                      </a:lnTo>
                      <a:lnTo>
                        <a:pt x="74" y="57"/>
                      </a:lnTo>
                      <a:lnTo>
                        <a:pt x="74" y="56"/>
                      </a:lnTo>
                      <a:lnTo>
                        <a:pt x="74" y="55"/>
                      </a:lnTo>
                      <a:lnTo>
                        <a:pt x="74" y="54"/>
                      </a:lnTo>
                      <a:lnTo>
                        <a:pt x="74" y="53"/>
                      </a:lnTo>
                      <a:lnTo>
                        <a:pt x="73" y="52"/>
                      </a:lnTo>
                      <a:lnTo>
                        <a:pt x="73" y="51"/>
                      </a:lnTo>
                      <a:lnTo>
                        <a:pt x="72" y="50"/>
                      </a:lnTo>
                      <a:lnTo>
                        <a:pt x="72" y="49"/>
                      </a:lnTo>
                      <a:lnTo>
                        <a:pt x="71" y="49"/>
                      </a:lnTo>
                      <a:lnTo>
                        <a:pt x="71" y="48"/>
                      </a:lnTo>
                      <a:lnTo>
                        <a:pt x="70" y="48"/>
                      </a:lnTo>
                      <a:lnTo>
                        <a:pt x="69" y="47"/>
                      </a:lnTo>
                      <a:lnTo>
                        <a:pt x="68" y="47"/>
                      </a:lnTo>
                      <a:lnTo>
                        <a:pt x="67" y="46"/>
                      </a:lnTo>
                      <a:lnTo>
                        <a:pt x="66" y="46"/>
                      </a:lnTo>
                      <a:lnTo>
                        <a:pt x="65" y="46"/>
                      </a:lnTo>
                      <a:lnTo>
                        <a:pt x="64" y="46"/>
                      </a:lnTo>
                      <a:lnTo>
                        <a:pt x="63" y="45"/>
                      </a:lnTo>
                      <a:lnTo>
                        <a:pt x="63" y="44"/>
                      </a:lnTo>
                      <a:lnTo>
                        <a:pt x="63" y="43"/>
                      </a:lnTo>
                      <a:lnTo>
                        <a:pt x="63" y="42"/>
                      </a:lnTo>
                      <a:lnTo>
                        <a:pt x="62" y="42"/>
                      </a:lnTo>
                      <a:lnTo>
                        <a:pt x="62" y="41"/>
                      </a:lnTo>
                      <a:lnTo>
                        <a:pt x="103" y="23"/>
                      </a:lnTo>
                      <a:lnTo>
                        <a:pt x="178" y="24"/>
                      </a:lnTo>
                      <a:lnTo>
                        <a:pt x="178" y="22"/>
                      </a:lnTo>
                      <a:lnTo>
                        <a:pt x="178" y="0"/>
                      </a:lnTo>
                      <a:lnTo>
                        <a:pt x="219" y="1"/>
                      </a:lnTo>
                      <a:lnTo>
                        <a:pt x="287" y="14"/>
                      </a:lnTo>
                      <a:lnTo>
                        <a:pt x="287" y="23"/>
                      </a:lnTo>
                      <a:lnTo>
                        <a:pt x="287" y="26"/>
                      </a:lnTo>
                      <a:lnTo>
                        <a:pt x="284" y="77"/>
                      </a:lnTo>
                      <a:lnTo>
                        <a:pt x="284" y="78"/>
                      </a:lnTo>
                      <a:lnTo>
                        <a:pt x="284" y="80"/>
                      </a:lnTo>
                      <a:lnTo>
                        <a:pt x="284" y="82"/>
                      </a:lnTo>
                      <a:lnTo>
                        <a:pt x="284" y="84"/>
                      </a:lnTo>
                      <a:lnTo>
                        <a:pt x="283" y="85"/>
                      </a:lnTo>
                      <a:lnTo>
                        <a:pt x="283" y="116"/>
                      </a:lnTo>
                      <a:lnTo>
                        <a:pt x="283" y="119"/>
                      </a:lnTo>
                      <a:lnTo>
                        <a:pt x="282" y="121"/>
                      </a:lnTo>
                      <a:lnTo>
                        <a:pt x="282" y="123"/>
                      </a:lnTo>
                      <a:lnTo>
                        <a:pt x="282" y="125"/>
                      </a:lnTo>
                      <a:lnTo>
                        <a:pt x="282" y="127"/>
                      </a:lnTo>
                      <a:lnTo>
                        <a:pt x="276" y="237"/>
                      </a:lnTo>
                      <a:lnTo>
                        <a:pt x="271" y="332"/>
                      </a:lnTo>
                      <a:lnTo>
                        <a:pt x="270" y="359"/>
                      </a:lnTo>
                      <a:lnTo>
                        <a:pt x="270" y="362"/>
                      </a:lnTo>
                      <a:lnTo>
                        <a:pt x="270" y="364"/>
                      </a:lnTo>
                      <a:lnTo>
                        <a:pt x="267" y="412"/>
                      </a:lnTo>
                      <a:lnTo>
                        <a:pt x="193" y="412"/>
                      </a:lnTo>
                      <a:lnTo>
                        <a:pt x="192" y="411"/>
                      </a:lnTo>
                      <a:lnTo>
                        <a:pt x="191" y="410"/>
                      </a:lnTo>
                      <a:lnTo>
                        <a:pt x="191" y="409"/>
                      </a:lnTo>
                      <a:lnTo>
                        <a:pt x="191" y="408"/>
                      </a:lnTo>
                      <a:lnTo>
                        <a:pt x="191" y="407"/>
                      </a:lnTo>
                      <a:lnTo>
                        <a:pt x="191" y="406"/>
                      </a:lnTo>
                      <a:lnTo>
                        <a:pt x="192" y="406"/>
                      </a:lnTo>
                      <a:lnTo>
                        <a:pt x="192" y="405"/>
                      </a:lnTo>
                      <a:lnTo>
                        <a:pt x="192" y="404"/>
                      </a:lnTo>
                      <a:lnTo>
                        <a:pt x="192" y="403"/>
                      </a:lnTo>
                      <a:lnTo>
                        <a:pt x="192" y="402"/>
                      </a:lnTo>
                      <a:lnTo>
                        <a:pt x="191" y="401"/>
                      </a:lnTo>
                      <a:lnTo>
                        <a:pt x="190" y="401"/>
                      </a:lnTo>
                      <a:lnTo>
                        <a:pt x="190" y="399"/>
                      </a:lnTo>
                      <a:lnTo>
                        <a:pt x="190" y="398"/>
                      </a:lnTo>
                      <a:lnTo>
                        <a:pt x="189" y="397"/>
                      </a:lnTo>
                      <a:lnTo>
                        <a:pt x="189" y="396"/>
                      </a:lnTo>
                      <a:lnTo>
                        <a:pt x="188" y="395"/>
                      </a:lnTo>
                      <a:lnTo>
                        <a:pt x="187" y="395"/>
                      </a:lnTo>
                      <a:lnTo>
                        <a:pt x="186" y="395"/>
                      </a:lnTo>
                      <a:lnTo>
                        <a:pt x="185" y="394"/>
                      </a:lnTo>
                      <a:lnTo>
                        <a:pt x="184" y="394"/>
                      </a:lnTo>
                      <a:lnTo>
                        <a:pt x="184" y="393"/>
                      </a:lnTo>
                      <a:lnTo>
                        <a:pt x="184" y="392"/>
                      </a:lnTo>
                      <a:lnTo>
                        <a:pt x="184" y="391"/>
                      </a:lnTo>
                      <a:lnTo>
                        <a:pt x="184" y="390"/>
                      </a:lnTo>
                      <a:lnTo>
                        <a:pt x="184" y="389"/>
                      </a:lnTo>
                      <a:lnTo>
                        <a:pt x="184" y="388"/>
                      </a:lnTo>
                      <a:lnTo>
                        <a:pt x="185" y="387"/>
                      </a:lnTo>
                      <a:lnTo>
                        <a:pt x="184" y="386"/>
                      </a:lnTo>
                      <a:lnTo>
                        <a:pt x="184" y="385"/>
                      </a:lnTo>
                      <a:lnTo>
                        <a:pt x="184" y="384"/>
                      </a:lnTo>
                      <a:lnTo>
                        <a:pt x="184" y="383"/>
                      </a:lnTo>
                      <a:lnTo>
                        <a:pt x="184" y="382"/>
                      </a:lnTo>
                      <a:lnTo>
                        <a:pt x="183" y="381"/>
                      </a:lnTo>
                      <a:lnTo>
                        <a:pt x="183" y="380"/>
                      </a:lnTo>
                      <a:lnTo>
                        <a:pt x="182" y="379"/>
                      </a:lnTo>
                      <a:lnTo>
                        <a:pt x="182" y="378"/>
                      </a:lnTo>
                      <a:lnTo>
                        <a:pt x="181" y="378"/>
                      </a:lnTo>
                      <a:lnTo>
                        <a:pt x="180" y="378"/>
                      </a:lnTo>
                      <a:lnTo>
                        <a:pt x="179" y="377"/>
                      </a:lnTo>
                      <a:lnTo>
                        <a:pt x="178" y="377"/>
                      </a:lnTo>
                      <a:lnTo>
                        <a:pt x="177" y="377"/>
                      </a:lnTo>
                      <a:lnTo>
                        <a:pt x="177" y="376"/>
                      </a:lnTo>
                      <a:lnTo>
                        <a:pt x="176" y="375"/>
                      </a:lnTo>
                      <a:lnTo>
                        <a:pt x="176" y="374"/>
                      </a:lnTo>
                      <a:lnTo>
                        <a:pt x="176" y="373"/>
                      </a:lnTo>
                      <a:lnTo>
                        <a:pt x="175" y="372"/>
                      </a:lnTo>
                      <a:lnTo>
                        <a:pt x="176" y="370"/>
                      </a:lnTo>
                      <a:lnTo>
                        <a:pt x="176" y="369"/>
                      </a:lnTo>
                      <a:lnTo>
                        <a:pt x="176" y="368"/>
                      </a:lnTo>
                      <a:lnTo>
                        <a:pt x="176" y="367"/>
                      </a:lnTo>
                      <a:lnTo>
                        <a:pt x="177" y="366"/>
                      </a:lnTo>
                      <a:lnTo>
                        <a:pt x="177" y="365"/>
                      </a:lnTo>
                      <a:lnTo>
                        <a:pt x="178" y="363"/>
                      </a:lnTo>
                      <a:lnTo>
                        <a:pt x="178" y="361"/>
                      </a:lnTo>
                      <a:lnTo>
                        <a:pt x="178" y="360"/>
                      </a:lnTo>
                      <a:lnTo>
                        <a:pt x="178" y="358"/>
                      </a:lnTo>
                      <a:lnTo>
                        <a:pt x="178" y="357"/>
                      </a:lnTo>
                      <a:lnTo>
                        <a:pt x="178" y="355"/>
                      </a:lnTo>
                      <a:lnTo>
                        <a:pt x="178" y="354"/>
                      </a:lnTo>
                      <a:lnTo>
                        <a:pt x="178" y="353"/>
                      </a:lnTo>
                      <a:lnTo>
                        <a:pt x="177" y="352"/>
                      </a:lnTo>
                      <a:lnTo>
                        <a:pt x="177" y="351"/>
                      </a:lnTo>
                      <a:lnTo>
                        <a:pt x="176" y="351"/>
                      </a:lnTo>
                      <a:lnTo>
                        <a:pt x="176" y="350"/>
                      </a:lnTo>
                      <a:lnTo>
                        <a:pt x="175" y="349"/>
                      </a:lnTo>
                      <a:lnTo>
                        <a:pt x="174" y="348"/>
                      </a:lnTo>
                      <a:lnTo>
                        <a:pt x="173" y="348"/>
                      </a:lnTo>
                      <a:lnTo>
                        <a:pt x="172" y="348"/>
                      </a:lnTo>
                      <a:lnTo>
                        <a:pt x="171" y="347"/>
                      </a:lnTo>
                      <a:lnTo>
                        <a:pt x="170" y="346"/>
                      </a:lnTo>
                      <a:lnTo>
                        <a:pt x="169" y="346"/>
                      </a:lnTo>
                      <a:lnTo>
                        <a:pt x="168" y="344"/>
                      </a:lnTo>
                      <a:lnTo>
                        <a:pt x="167" y="343"/>
                      </a:lnTo>
                      <a:lnTo>
                        <a:pt x="166" y="342"/>
                      </a:lnTo>
                      <a:lnTo>
                        <a:pt x="165" y="342"/>
                      </a:lnTo>
                      <a:lnTo>
                        <a:pt x="164" y="341"/>
                      </a:lnTo>
                      <a:lnTo>
                        <a:pt x="163" y="341"/>
                      </a:lnTo>
                      <a:lnTo>
                        <a:pt x="163" y="340"/>
                      </a:lnTo>
                      <a:lnTo>
                        <a:pt x="162" y="339"/>
                      </a:lnTo>
                      <a:lnTo>
                        <a:pt x="161" y="339"/>
                      </a:lnTo>
                      <a:lnTo>
                        <a:pt x="161" y="338"/>
                      </a:lnTo>
                      <a:lnTo>
                        <a:pt x="161" y="337"/>
                      </a:lnTo>
                      <a:lnTo>
                        <a:pt x="161" y="336"/>
                      </a:lnTo>
                      <a:lnTo>
                        <a:pt x="161" y="335"/>
                      </a:lnTo>
                      <a:lnTo>
                        <a:pt x="161" y="334"/>
                      </a:lnTo>
                      <a:lnTo>
                        <a:pt x="160" y="334"/>
                      </a:lnTo>
                      <a:lnTo>
                        <a:pt x="160" y="333"/>
                      </a:lnTo>
                      <a:lnTo>
                        <a:pt x="160" y="332"/>
                      </a:lnTo>
                      <a:lnTo>
                        <a:pt x="159" y="331"/>
                      </a:lnTo>
                      <a:lnTo>
                        <a:pt x="158" y="330"/>
                      </a:lnTo>
                      <a:lnTo>
                        <a:pt x="157" y="329"/>
                      </a:lnTo>
                      <a:lnTo>
                        <a:pt x="157" y="328"/>
                      </a:lnTo>
                      <a:lnTo>
                        <a:pt x="156" y="327"/>
                      </a:lnTo>
                      <a:lnTo>
                        <a:pt x="155" y="326"/>
                      </a:lnTo>
                      <a:lnTo>
                        <a:pt x="155" y="325"/>
                      </a:lnTo>
                      <a:lnTo>
                        <a:pt x="154" y="324"/>
                      </a:lnTo>
                      <a:lnTo>
                        <a:pt x="153" y="324"/>
                      </a:lnTo>
                      <a:lnTo>
                        <a:pt x="153" y="323"/>
                      </a:lnTo>
                      <a:lnTo>
                        <a:pt x="152" y="322"/>
                      </a:lnTo>
                      <a:lnTo>
                        <a:pt x="151" y="322"/>
                      </a:lnTo>
                      <a:lnTo>
                        <a:pt x="151" y="321"/>
                      </a:lnTo>
                      <a:lnTo>
                        <a:pt x="150" y="320"/>
                      </a:lnTo>
                      <a:lnTo>
                        <a:pt x="149" y="319"/>
                      </a:lnTo>
                      <a:lnTo>
                        <a:pt x="148" y="319"/>
                      </a:lnTo>
                      <a:lnTo>
                        <a:pt x="147" y="319"/>
                      </a:lnTo>
                      <a:lnTo>
                        <a:pt x="146" y="319"/>
                      </a:lnTo>
                      <a:lnTo>
                        <a:pt x="146" y="318"/>
                      </a:lnTo>
                      <a:lnTo>
                        <a:pt x="145" y="317"/>
                      </a:lnTo>
                      <a:lnTo>
                        <a:pt x="145" y="316"/>
                      </a:lnTo>
                      <a:lnTo>
                        <a:pt x="144" y="315"/>
                      </a:lnTo>
                      <a:lnTo>
                        <a:pt x="143" y="314"/>
                      </a:lnTo>
                      <a:lnTo>
                        <a:pt x="141" y="313"/>
                      </a:lnTo>
                      <a:lnTo>
                        <a:pt x="139" y="312"/>
                      </a:lnTo>
                      <a:lnTo>
                        <a:pt x="138" y="312"/>
                      </a:lnTo>
                      <a:lnTo>
                        <a:pt x="138" y="311"/>
                      </a:lnTo>
                      <a:lnTo>
                        <a:pt x="137" y="311"/>
                      </a:lnTo>
                      <a:lnTo>
                        <a:pt x="136" y="311"/>
                      </a:lnTo>
                      <a:lnTo>
                        <a:pt x="135" y="311"/>
                      </a:lnTo>
                      <a:lnTo>
                        <a:pt x="134" y="311"/>
                      </a:lnTo>
                      <a:lnTo>
                        <a:pt x="133" y="311"/>
                      </a:lnTo>
                      <a:lnTo>
                        <a:pt x="132" y="311"/>
                      </a:lnTo>
                      <a:lnTo>
                        <a:pt x="131" y="310"/>
                      </a:lnTo>
                      <a:lnTo>
                        <a:pt x="130" y="310"/>
                      </a:lnTo>
                      <a:lnTo>
                        <a:pt x="129" y="310"/>
                      </a:lnTo>
                      <a:lnTo>
                        <a:pt x="128" y="309"/>
                      </a:lnTo>
                      <a:lnTo>
                        <a:pt x="127" y="309"/>
                      </a:lnTo>
                      <a:lnTo>
                        <a:pt x="127" y="308"/>
                      </a:lnTo>
                      <a:lnTo>
                        <a:pt x="126" y="308"/>
                      </a:lnTo>
                      <a:lnTo>
                        <a:pt x="125" y="307"/>
                      </a:lnTo>
                      <a:lnTo>
                        <a:pt x="125" y="306"/>
                      </a:lnTo>
                      <a:lnTo>
                        <a:pt x="124" y="306"/>
                      </a:lnTo>
                      <a:lnTo>
                        <a:pt x="124" y="305"/>
                      </a:lnTo>
                      <a:lnTo>
                        <a:pt x="124" y="304"/>
                      </a:lnTo>
                      <a:lnTo>
                        <a:pt x="124" y="303"/>
                      </a:lnTo>
                      <a:lnTo>
                        <a:pt x="123" y="302"/>
                      </a:lnTo>
                      <a:lnTo>
                        <a:pt x="121" y="301"/>
                      </a:lnTo>
                      <a:lnTo>
                        <a:pt x="121" y="300"/>
                      </a:lnTo>
                      <a:lnTo>
                        <a:pt x="121" y="299"/>
                      </a:lnTo>
                      <a:lnTo>
                        <a:pt x="120" y="298"/>
                      </a:lnTo>
                      <a:lnTo>
                        <a:pt x="119" y="297"/>
                      </a:lnTo>
                      <a:lnTo>
                        <a:pt x="118" y="296"/>
                      </a:lnTo>
                      <a:lnTo>
                        <a:pt x="117" y="296"/>
                      </a:lnTo>
                      <a:lnTo>
                        <a:pt x="116" y="295"/>
                      </a:lnTo>
                      <a:lnTo>
                        <a:pt x="116" y="293"/>
                      </a:lnTo>
                      <a:lnTo>
                        <a:pt x="115" y="292"/>
                      </a:lnTo>
                      <a:lnTo>
                        <a:pt x="115" y="291"/>
                      </a:lnTo>
                      <a:lnTo>
                        <a:pt x="115" y="290"/>
                      </a:lnTo>
                      <a:lnTo>
                        <a:pt x="115" y="289"/>
                      </a:lnTo>
                      <a:lnTo>
                        <a:pt x="115" y="288"/>
                      </a:lnTo>
                      <a:lnTo>
                        <a:pt x="115" y="287"/>
                      </a:lnTo>
                      <a:lnTo>
                        <a:pt x="115" y="286"/>
                      </a:lnTo>
                      <a:lnTo>
                        <a:pt x="115" y="285"/>
                      </a:lnTo>
                      <a:lnTo>
                        <a:pt x="115" y="284"/>
                      </a:lnTo>
                      <a:lnTo>
                        <a:pt x="114" y="284"/>
                      </a:lnTo>
                      <a:lnTo>
                        <a:pt x="114" y="283"/>
                      </a:lnTo>
                      <a:lnTo>
                        <a:pt x="113" y="283"/>
                      </a:lnTo>
                      <a:lnTo>
                        <a:pt x="113" y="282"/>
                      </a:lnTo>
                      <a:lnTo>
                        <a:pt x="112" y="281"/>
                      </a:lnTo>
                      <a:lnTo>
                        <a:pt x="111" y="281"/>
                      </a:lnTo>
                      <a:lnTo>
                        <a:pt x="111" y="280"/>
                      </a:lnTo>
                      <a:lnTo>
                        <a:pt x="110" y="279"/>
                      </a:lnTo>
                      <a:lnTo>
                        <a:pt x="109" y="279"/>
                      </a:lnTo>
                      <a:lnTo>
                        <a:pt x="109" y="278"/>
                      </a:lnTo>
                      <a:lnTo>
                        <a:pt x="108" y="278"/>
                      </a:lnTo>
                      <a:lnTo>
                        <a:pt x="107" y="278"/>
                      </a:lnTo>
                      <a:lnTo>
                        <a:pt x="106" y="278"/>
                      </a:lnTo>
                      <a:lnTo>
                        <a:pt x="105" y="278"/>
                      </a:lnTo>
                      <a:lnTo>
                        <a:pt x="104" y="278"/>
                      </a:lnTo>
                      <a:lnTo>
                        <a:pt x="103" y="277"/>
                      </a:lnTo>
                      <a:lnTo>
                        <a:pt x="103" y="276"/>
                      </a:lnTo>
                      <a:lnTo>
                        <a:pt x="102" y="276"/>
                      </a:lnTo>
                      <a:lnTo>
                        <a:pt x="101" y="275"/>
                      </a:lnTo>
                      <a:lnTo>
                        <a:pt x="100" y="274"/>
                      </a:lnTo>
                      <a:lnTo>
                        <a:pt x="100" y="273"/>
                      </a:lnTo>
                      <a:lnTo>
                        <a:pt x="99" y="273"/>
                      </a:lnTo>
                      <a:lnTo>
                        <a:pt x="99" y="272"/>
                      </a:lnTo>
                      <a:lnTo>
                        <a:pt x="98" y="271"/>
                      </a:lnTo>
                      <a:lnTo>
                        <a:pt x="98" y="269"/>
                      </a:lnTo>
                      <a:lnTo>
                        <a:pt x="98" y="268"/>
                      </a:lnTo>
                      <a:lnTo>
                        <a:pt x="97" y="267"/>
                      </a:lnTo>
                      <a:lnTo>
                        <a:pt x="97" y="266"/>
                      </a:lnTo>
                      <a:lnTo>
                        <a:pt x="97" y="265"/>
                      </a:lnTo>
                      <a:lnTo>
                        <a:pt x="97" y="264"/>
                      </a:lnTo>
                      <a:lnTo>
                        <a:pt x="97" y="263"/>
                      </a:lnTo>
                      <a:lnTo>
                        <a:pt x="97" y="262"/>
                      </a:lnTo>
                      <a:lnTo>
                        <a:pt x="97" y="261"/>
                      </a:lnTo>
                      <a:lnTo>
                        <a:pt x="98" y="261"/>
                      </a:lnTo>
                      <a:lnTo>
                        <a:pt x="98" y="260"/>
                      </a:lnTo>
                      <a:lnTo>
                        <a:pt x="99" y="259"/>
                      </a:lnTo>
                      <a:lnTo>
                        <a:pt x="99" y="258"/>
                      </a:lnTo>
                      <a:lnTo>
                        <a:pt x="100" y="258"/>
                      </a:lnTo>
                      <a:lnTo>
                        <a:pt x="101" y="257"/>
                      </a:lnTo>
                      <a:lnTo>
                        <a:pt x="101" y="256"/>
                      </a:lnTo>
                      <a:lnTo>
                        <a:pt x="102" y="256"/>
                      </a:lnTo>
                      <a:lnTo>
                        <a:pt x="103" y="255"/>
                      </a:lnTo>
                      <a:lnTo>
                        <a:pt x="103" y="254"/>
                      </a:lnTo>
                      <a:lnTo>
                        <a:pt x="104" y="253"/>
                      </a:lnTo>
                      <a:lnTo>
                        <a:pt x="104" y="252"/>
                      </a:lnTo>
                      <a:lnTo>
                        <a:pt x="104" y="251"/>
                      </a:lnTo>
                      <a:lnTo>
                        <a:pt x="103" y="250"/>
                      </a:lnTo>
                      <a:lnTo>
                        <a:pt x="103" y="249"/>
                      </a:lnTo>
                      <a:lnTo>
                        <a:pt x="103" y="248"/>
                      </a:lnTo>
                      <a:lnTo>
                        <a:pt x="103" y="247"/>
                      </a:lnTo>
                      <a:lnTo>
                        <a:pt x="102" y="247"/>
                      </a:lnTo>
                      <a:lnTo>
                        <a:pt x="102" y="246"/>
                      </a:lnTo>
                      <a:lnTo>
                        <a:pt x="101" y="245"/>
                      </a:lnTo>
                      <a:lnTo>
                        <a:pt x="100" y="244"/>
                      </a:lnTo>
                      <a:lnTo>
                        <a:pt x="99" y="244"/>
                      </a:lnTo>
                      <a:lnTo>
                        <a:pt x="99" y="243"/>
                      </a:lnTo>
                      <a:lnTo>
                        <a:pt x="98" y="242"/>
                      </a:lnTo>
                      <a:lnTo>
                        <a:pt x="97" y="241"/>
                      </a:lnTo>
                      <a:lnTo>
                        <a:pt x="97" y="240"/>
                      </a:lnTo>
                      <a:lnTo>
                        <a:pt x="96" y="240"/>
                      </a:lnTo>
                      <a:lnTo>
                        <a:pt x="95" y="240"/>
                      </a:lnTo>
                      <a:lnTo>
                        <a:pt x="94" y="240"/>
                      </a:lnTo>
                      <a:lnTo>
                        <a:pt x="93" y="240"/>
                      </a:lnTo>
                      <a:lnTo>
                        <a:pt x="92" y="240"/>
                      </a:lnTo>
                      <a:lnTo>
                        <a:pt x="91" y="241"/>
                      </a:lnTo>
                      <a:lnTo>
                        <a:pt x="89" y="241"/>
                      </a:lnTo>
                      <a:lnTo>
                        <a:pt x="88" y="241"/>
                      </a:lnTo>
                      <a:lnTo>
                        <a:pt x="87" y="242"/>
                      </a:lnTo>
                      <a:lnTo>
                        <a:pt x="86" y="242"/>
                      </a:lnTo>
                      <a:lnTo>
                        <a:pt x="85" y="242"/>
                      </a:lnTo>
                      <a:lnTo>
                        <a:pt x="84" y="243"/>
                      </a:lnTo>
                      <a:lnTo>
                        <a:pt x="83" y="243"/>
                      </a:lnTo>
                      <a:lnTo>
                        <a:pt x="81" y="243"/>
                      </a:lnTo>
                      <a:lnTo>
                        <a:pt x="80" y="243"/>
                      </a:lnTo>
                      <a:lnTo>
                        <a:pt x="79" y="243"/>
                      </a:lnTo>
                      <a:lnTo>
                        <a:pt x="78" y="244"/>
                      </a:lnTo>
                      <a:lnTo>
                        <a:pt x="77" y="244"/>
                      </a:lnTo>
                      <a:lnTo>
                        <a:pt x="76" y="244"/>
                      </a:lnTo>
                      <a:lnTo>
                        <a:pt x="75" y="244"/>
                      </a:lnTo>
                      <a:lnTo>
                        <a:pt x="74" y="244"/>
                      </a:lnTo>
                      <a:lnTo>
                        <a:pt x="73" y="244"/>
                      </a:lnTo>
                      <a:lnTo>
                        <a:pt x="72" y="244"/>
                      </a:lnTo>
                      <a:lnTo>
                        <a:pt x="71" y="243"/>
                      </a:lnTo>
                      <a:lnTo>
                        <a:pt x="70" y="243"/>
                      </a:lnTo>
                      <a:lnTo>
                        <a:pt x="69" y="242"/>
                      </a:lnTo>
                      <a:lnTo>
                        <a:pt x="68" y="242"/>
                      </a:lnTo>
                      <a:lnTo>
                        <a:pt x="67" y="241"/>
                      </a:lnTo>
                      <a:lnTo>
                        <a:pt x="66" y="241"/>
                      </a:lnTo>
                      <a:lnTo>
                        <a:pt x="65" y="241"/>
                      </a:lnTo>
                      <a:lnTo>
                        <a:pt x="64" y="241"/>
                      </a:lnTo>
                      <a:lnTo>
                        <a:pt x="64" y="242"/>
                      </a:lnTo>
                      <a:lnTo>
                        <a:pt x="63" y="242"/>
                      </a:lnTo>
                      <a:lnTo>
                        <a:pt x="63" y="241"/>
                      </a:lnTo>
                      <a:lnTo>
                        <a:pt x="62" y="241"/>
                      </a:lnTo>
                      <a:lnTo>
                        <a:pt x="62" y="240"/>
                      </a:lnTo>
                      <a:lnTo>
                        <a:pt x="61" y="239"/>
                      </a:lnTo>
                      <a:lnTo>
                        <a:pt x="61" y="238"/>
                      </a:lnTo>
                      <a:lnTo>
                        <a:pt x="60" y="238"/>
                      </a:lnTo>
                      <a:lnTo>
                        <a:pt x="59" y="237"/>
                      </a:lnTo>
                      <a:lnTo>
                        <a:pt x="58" y="237"/>
                      </a:lnTo>
                      <a:lnTo>
                        <a:pt x="57" y="237"/>
                      </a:lnTo>
                      <a:lnTo>
                        <a:pt x="56" y="237"/>
                      </a:lnTo>
                      <a:lnTo>
                        <a:pt x="56" y="238"/>
                      </a:lnTo>
                      <a:lnTo>
                        <a:pt x="55" y="238"/>
                      </a:lnTo>
                      <a:lnTo>
                        <a:pt x="54" y="238"/>
                      </a:lnTo>
                      <a:lnTo>
                        <a:pt x="53" y="238"/>
                      </a:lnTo>
                      <a:lnTo>
                        <a:pt x="52" y="238"/>
                      </a:lnTo>
                      <a:lnTo>
                        <a:pt x="51" y="238"/>
                      </a:lnTo>
                      <a:lnTo>
                        <a:pt x="51" y="239"/>
                      </a:lnTo>
                      <a:lnTo>
                        <a:pt x="51" y="238"/>
                      </a:lnTo>
                      <a:lnTo>
                        <a:pt x="50" y="238"/>
                      </a:lnTo>
                      <a:lnTo>
                        <a:pt x="49" y="238"/>
                      </a:lnTo>
                      <a:lnTo>
                        <a:pt x="48" y="238"/>
                      </a:lnTo>
                      <a:lnTo>
                        <a:pt x="47" y="238"/>
                      </a:lnTo>
                      <a:lnTo>
                        <a:pt x="45" y="238"/>
                      </a:lnTo>
                      <a:lnTo>
                        <a:pt x="44" y="238"/>
                      </a:lnTo>
                      <a:lnTo>
                        <a:pt x="43" y="237"/>
                      </a:lnTo>
                      <a:lnTo>
                        <a:pt x="42" y="237"/>
                      </a:lnTo>
                      <a:lnTo>
                        <a:pt x="41" y="236"/>
                      </a:lnTo>
                      <a:lnTo>
                        <a:pt x="40" y="236"/>
                      </a:lnTo>
                      <a:lnTo>
                        <a:pt x="39" y="235"/>
                      </a:lnTo>
                      <a:lnTo>
                        <a:pt x="39" y="234"/>
                      </a:lnTo>
                      <a:lnTo>
                        <a:pt x="38" y="234"/>
                      </a:lnTo>
                      <a:lnTo>
                        <a:pt x="37" y="233"/>
                      </a:lnTo>
                      <a:lnTo>
                        <a:pt x="36" y="232"/>
                      </a:lnTo>
                      <a:lnTo>
                        <a:pt x="35" y="232"/>
                      </a:lnTo>
                      <a:lnTo>
                        <a:pt x="34" y="232"/>
                      </a:lnTo>
                      <a:lnTo>
                        <a:pt x="33" y="232"/>
                      </a:lnTo>
                      <a:lnTo>
                        <a:pt x="33" y="231"/>
                      </a:lnTo>
                      <a:lnTo>
                        <a:pt x="32" y="231"/>
                      </a:lnTo>
                      <a:lnTo>
                        <a:pt x="31" y="230"/>
                      </a:lnTo>
                      <a:lnTo>
                        <a:pt x="30" y="230"/>
                      </a:lnTo>
                      <a:lnTo>
                        <a:pt x="29" y="229"/>
                      </a:lnTo>
                      <a:lnTo>
                        <a:pt x="28" y="229"/>
                      </a:lnTo>
                      <a:lnTo>
                        <a:pt x="28" y="228"/>
                      </a:lnTo>
                      <a:lnTo>
                        <a:pt x="27" y="228"/>
                      </a:lnTo>
                      <a:lnTo>
                        <a:pt x="26" y="228"/>
                      </a:lnTo>
                      <a:lnTo>
                        <a:pt x="25" y="228"/>
                      </a:lnTo>
                      <a:lnTo>
                        <a:pt x="24" y="228"/>
                      </a:lnTo>
                      <a:lnTo>
                        <a:pt x="23" y="228"/>
                      </a:lnTo>
                      <a:lnTo>
                        <a:pt x="22" y="229"/>
                      </a:lnTo>
                      <a:lnTo>
                        <a:pt x="22" y="228"/>
                      </a:lnTo>
                      <a:lnTo>
                        <a:pt x="21" y="228"/>
                      </a:lnTo>
                      <a:lnTo>
                        <a:pt x="21" y="227"/>
                      </a:lnTo>
                      <a:lnTo>
                        <a:pt x="20" y="227"/>
                      </a:lnTo>
                      <a:lnTo>
                        <a:pt x="20" y="226"/>
                      </a:lnTo>
                      <a:lnTo>
                        <a:pt x="19" y="226"/>
                      </a:lnTo>
                      <a:lnTo>
                        <a:pt x="19" y="225"/>
                      </a:lnTo>
                      <a:lnTo>
                        <a:pt x="18" y="224"/>
                      </a:lnTo>
                      <a:lnTo>
                        <a:pt x="18" y="223"/>
                      </a:lnTo>
                      <a:lnTo>
                        <a:pt x="18" y="222"/>
                      </a:lnTo>
                      <a:lnTo>
                        <a:pt x="17" y="221"/>
                      </a:lnTo>
                      <a:lnTo>
                        <a:pt x="17" y="220"/>
                      </a:lnTo>
                      <a:lnTo>
                        <a:pt x="17" y="219"/>
                      </a:lnTo>
                      <a:lnTo>
                        <a:pt x="17" y="218"/>
                      </a:lnTo>
                      <a:lnTo>
                        <a:pt x="18" y="217"/>
                      </a:lnTo>
                      <a:lnTo>
                        <a:pt x="18" y="216"/>
                      </a:lnTo>
                      <a:lnTo>
                        <a:pt x="18" y="215"/>
                      </a:lnTo>
                      <a:lnTo>
                        <a:pt x="19" y="214"/>
                      </a:lnTo>
                      <a:lnTo>
                        <a:pt x="19" y="213"/>
                      </a:lnTo>
                      <a:lnTo>
                        <a:pt x="20" y="212"/>
                      </a:lnTo>
                      <a:lnTo>
                        <a:pt x="20" y="211"/>
                      </a:lnTo>
                      <a:lnTo>
                        <a:pt x="21" y="211"/>
                      </a:lnTo>
                      <a:lnTo>
                        <a:pt x="22" y="210"/>
                      </a:lnTo>
                      <a:lnTo>
                        <a:pt x="22" y="209"/>
                      </a:lnTo>
                      <a:lnTo>
                        <a:pt x="22" y="208"/>
                      </a:lnTo>
                      <a:lnTo>
                        <a:pt x="22" y="207"/>
                      </a:lnTo>
                      <a:lnTo>
                        <a:pt x="22" y="206"/>
                      </a:lnTo>
                      <a:lnTo>
                        <a:pt x="23" y="205"/>
                      </a:lnTo>
                      <a:lnTo>
                        <a:pt x="23" y="204"/>
                      </a:lnTo>
                      <a:lnTo>
                        <a:pt x="23" y="203"/>
                      </a:lnTo>
                      <a:lnTo>
                        <a:pt x="22" y="202"/>
                      </a:lnTo>
                      <a:lnTo>
                        <a:pt x="22" y="201"/>
                      </a:lnTo>
                      <a:lnTo>
                        <a:pt x="22" y="200"/>
                      </a:lnTo>
                      <a:lnTo>
                        <a:pt x="22" y="199"/>
                      </a:lnTo>
                      <a:lnTo>
                        <a:pt x="21" y="198"/>
                      </a:lnTo>
                      <a:lnTo>
                        <a:pt x="20" y="198"/>
                      </a:lnTo>
                      <a:lnTo>
                        <a:pt x="20" y="197"/>
                      </a:lnTo>
                      <a:lnTo>
                        <a:pt x="19" y="197"/>
                      </a:lnTo>
                      <a:lnTo>
                        <a:pt x="18" y="197"/>
                      </a:lnTo>
                      <a:lnTo>
                        <a:pt x="17" y="197"/>
                      </a:lnTo>
                      <a:lnTo>
                        <a:pt x="16" y="196"/>
                      </a:lnTo>
                      <a:lnTo>
                        <a:pt x="16" y="195"/>
                      </a:lnTo>
                      <a:lnTo>
                        <a:pt x="15" y="194"/>
                      </a:lnTo>
                      <a:lnTo>
                        <a:pt x="14" y="193"/>
                      </a:lnTo>
                      <a:lnTo>
                        <a:pt x="13" y="192"/>
                      </a:lnTo>
                      <a:lnTo>
                        <a:pt x="12" y="191"/>
                      </a:lnTo>
                      <a:lnTo>
                        <a:pt x="11" y="191"/>
                      </a:lnTo>
                      <a:lnTo>
                        <a:pt x="10" y="191"/>
                      </a:lnTo>
                      <a:lnTo>
                        <a:pt x="10" y="190"/>
                      </a:lnTo>
                      <a:lnTo>
                        <a:pt x="9" y="189"/>
                      </a:lnTo>
                      <a:lnTo>
                        <a:pt x="9" y="188"/>
                      </a:lnTo>
                      <a:lnTo>
                        <a:pt x="8" y="187"/>
                      </a:lnTo>
                      <a:lnTo>
                        <a:pt x="8" y="186"/>
                      </a:lnTo>
                      <a:lnTo>
                        <a:pt x="7" y="186"/>
                      </a:lnTo>
                      <a:lnTo>
                        <a:pt x="7" y="185"/>
                      </a:lnTo>
                      <a:lnTo>
                        <a:pt x="7" y="184"/>
                      </a:lnTo>
                      <a:lnTo>
                        <a:pt x="7" y="183"/>
                      </a:lnTo>
                      <a:lnTo>
                        <a:pt x="7" y="182"/>
                      </a:lnTo>
                      <a:lnTo>
                        <a:pt x="7" y="181"/>
                      </a:lnTo>
                      <a:lnTo>
                        <a:pt x="7" y="180"/>
                      </a:lnTo>
                      <a:lnTo>
                        <a:pt x="8" y="180"/>
                      </a:lnTo>
                      <a:lnTo>
                        <a:pt x="9" y="179"/>
                      </a:lnTo>
                      <a:lnTo>
                        <a:pt x="10" y="178"/>
                      </a:lnTo>
                      <a:lnTo>
                        <a:pt x="10" y="177"/>
                      </a:lnTo>
                      <a:lnTo>
                        <a:pt x="11" y="177"/>
                      </a:lnTo>
                      <a:lnTo>
                        <a:pt x="12" y="177"/>
                      </a:lnTo>
                      <a:lnTo>
                        <a:pt x="13" y="176"/>
                      </a:lnTo>
                      <a:lnTo>
                        <a:pt x="14" y="176"/>
                      </a:lnTo>
                      <a:lnTo>
                        <a:pt x="14" y="175"/>
                      </a:lnTo>
                      <a:lnTo>
                        <a:pt x="15" y="175"/>
                      </a:lnTo>
                      <a:lnTo>
                        <a:pt x="15" y="174"/>
                      </a:lnTo>
                      <a:lnTo>
                        <a:pt x="15" y="173"/>
                      </a:lnTo>
                      <a:lnTo>
                        <a:pt x="15" y="172"/>
                      </a:lnTo>
                      <a:lnTo>
                        <a:pt x="15" y="171"/>
                      </a:lnTo>
                      <a:lnTo>
                        <a:pt x="15" y="170"/>
                      </a:lnTo>
                      <a:lnTo>
                        <a:pt x="14" y="169"/>
                      </a:lnTo>
                      <a:lnTo>
                        <a:pt x="14" y="168"/>
                      </a:lnTo>
                      <a:lnTo>
                        <a:pt x="14" y="167"/>
                      </a:lnTo>
                      <a:lnTo>
                        <a:pt x="13" y="166"/>
                      </a:lnTo>
                      <a:lnTo>
                        <a:pt x="13" y="165"/>
                      </a:lnTo>
                      <a:lnTo>
                        <a:pt x="13" y="164"/>
                      </a:lnTo>
                      <a:lnTo>
                        <a:pt x="12" y="163"/>
                      </a:lnTo>
                      <a:lnTo>
                        <a:pt x="12" y="162"/>
                      </a:lnTo>
                      <a:lnTo>
                        <a:pt x="11" y="162"/>
                      </a:lnTo>
                      <a:lnTo>
                        <a:pt x="11" y="161"/>
                      </a:lnTo>
                      <a:lnTo>
                        <a:pt x="11" y="160"/>
                      </a:lnTo>
                      <a:lnTo>
                        <a:pt x="10" y="159"/>
                      </a:lnTo>
                      <a:lnTo>
                        <a:pt x="10" y="158"/>
                      </a:lnTo>
                      <a:lnTo>
                        <a:pt x="10" y="157"/>
                      </a:lnTo>
                      <a:lnTo>
                        <a:pt x="10" y="156"/>
                      </a:lnTo>
                      <a:lnTo>
                        <a:pt x="9" y="155"/>
                      </a:lnTo>
                      <a:lnTo>
                        <a:pt x="8" y="154"/>
                      </a:lnTo>
                      <a:lnTo>
                        <a:pt x="7" y="154"/>
                      </a:lnTo>
                      <a:lnTo>
                        <a:pt x="7" y="153"/>
                      </a:lnTo>
                      <a:lnTo>
                        <a:pt x="6" y="152"/>
                      </a:lnTo>
                      <a:lnTo>
                        <a:pt x="5" y="152"/>
                      </a:lnTo>
                      <a:lnTo>
                        <a:pt x="4" y="152"/>
                      </a:lnTo>
                      <a:lnTo>
                        <a:pt x="3" y="152"/>
                      </a:lnTo>
                      <a:lnTo>
                        <a:pt x="2" y="153"/>
                      </a:lnTo>
                      <a:lnTo>
                        <a:pt x="2" y="152"/>
                      </a:lnTo>
                      <a:lnTo>
                        <a:pt x="1" y="152"/>
                      </a:lnTo>
                      <a:lnTo>
                        <a:pt x="0" y="151"/>
                      </a:lnTo>
                      <a:lnTo>
                        <a:pt x="0" y="150"/>
                      </a:lnTo>
                      <a:lnTo>
                        <a:pt x="1" y="150"/>
                      </a:lnTo>
                      <a:lnTo>
                        <a:pt x="1" y="149"/>
                      </a:lnTo>
                      <a:lnTo>
                        <a:pt x="2" y="148"/>
                      </a:lnTo>
                      <a:lnTo>
                        <a:pt x="2" y="147"/>
                      </a:lnTo>
                      <a:lnTo>
                        <a:pt x="3" y="147"/>
                      </a:lnTo>
                      <a:lnTo>
                        <a:pt x="3" y="146"/>
                      </a:lnTo>
                      <a:lnTo>
                        <a:pt x="4" y="145"/>
                      </a:lnTo>
                      <a:lnTo>
                        <a:pt x="5" y="144"/>
                      </a:lnTo>
                      <a:lnTo>
                        <a:pt x="6" y="143"/>
                      </a:lnTo>
                      <a:lnTo>
                        <a:pt x="7" y="143"/>
                      </a:lnTo>
                      <a:lnTo>
                        <a:pt x="8" y="143"/>
                      </a:lnTo>
                      <a:lnTo>
                        <a:pt x="9" y="143"/>
                      </a:lnTo>
                      <a:lnTo>
                        <a:pt x="10" y="144"/>
                      </a:lnTo>
                      <a:lnTo>
                        <a:pt x="10" y="145"/>
                      </a:lnTo>
                      <a:lnTo>
                        <a:pt x="11" y="146"/>
                      </a:lnTo>
                      <a:lnTo>
                        <a:pt x="11" y="147"/>
                      </a:lnTo>
                      <a:lnTo>
                        <a:pt x="12" y="148"/>
                      </a:lnTo>
                      <a:lnTo>
                        <a:pt x="12" y="149"/>
                      </a:lnTo>
                      <a:lnTo>
                        <a:pt x="13" y="150"/>
                      </a:lnTo>
                      <a:lnTo>
                        <a:pt x="13" y="151"/>
                      </a:lnTo>
                      <a:lnTo>
                        <a:pt x="14" y="151"/>
                      </a:lnTo>
                      <a:lnTo>
                        <a:pt x="15" y="152"/>
                      </a:lnTo>
                      <a:lnTo>
                        <a:pt x="15" y="153"/>
                      </a:lnTo>
                      <a:lnTo>
                        <a:pt x="15" y="154"/>
                      </a:lnTo>
                      <a:lnTo>
                        <a:pt x="15" y="155"/>
                      </a:lnTo>
                      <a:lnTo>
                        <a:pt x="16" y="155"/>
                      </a:lnTo>
                      <a:lnTo>
                        <a:pt x="16" y="156"/>
                      </a:lnTo>
                      <a:lnTo>
                        <a:pt x="17" y="156"/>
                      </a:lnTo>
                      <a:lnTo>
                        <a:pt x="18" y="156"/>
                      </a:lnTo>
                      <a:lnTo>
                        <a:pt x="19" y="156"/>
                      </a:lnTo>
                      <a:lnTo>
                        <a:pt x="20" y="156"/>
                      </a:lnTo>
                      <a:lnTo>
                        <a:pt x="21" y="156"/>
                      </a:lnTo>
                      <a:lnTo>
                        <a:pt x="22" y="156"/>
                      </a:lnTo>
                      <a:lnTo>
                        <a:pt x="22" y="155"/>
                      </a:lnTo>
                      <a:lnTo>
                        <a:pt x="23" y="154"/>
                      </a:lnTo>
                      <a:lnTo>
                        <a:pt x="23" y="153"/>
                      </a:lnTo>
                      <a:lnTo>
                        <a:pt x="24" y="153"/>
                      </a:lnTo>
                      <a:lnTo>
                        <a:pt x="24" y="152"/>
                      </a:lnTo>
                      <a:lnTo>
                        <a:pt x="25" y="152"/>
                      </a:lnTo>
                      <a:lnTo>
                        <a:pt x="25" y="151"/>
                      </a:lnTo>
                      <a:lnTo>
                        <a:pt x="26" y="150"/>
                      </a:lnTo>
                      <a:lnTo>
                        <a:pt x="26" y="149"/>
                      </a:lnTo>
                      <a:lnTo>
                        <a:pt x="27" y="148"/>
                      </a:lnTo>
                      <a:lnTo>
                        <a:pt x="28" y="148"/>
                      </a:lnTo>
                      <a:lnTo>
                        <a:pt x="28" y="149"/>
                      </a:lnTo>
                      <a:lnTo>
                        <a:pt x="28" y="150"/>
                      </a:lnTo>
                      <a:lnTo>
                        <a:pt x="29" y="150"/>
                      </a:lnTo>
                      <a:lnTo>
                        <a:pt x="29" y="151"/>
                      </a:lnTo>
                      <a:lnTo>
                        <a:pt x="30" y="151"/>
                      </a:lnTo>
                      <a:lnTo>
                        <a:pt x="31" y="151"/>
                      </a:lnTo>
                      <a:lnTo>
                        <a:pt x="32" y="151"/>
                      </a:lnTo>
                      <a:lnTo>
                        <a:pt x="32" y="152"/>
                      </a:lnTo>
                      <a:lnTo>
                        <a:pt x="33" y="152"/>
                      </a:lnTo>
                      <a:lnTo>
                        <a:pt x="33" y="153"/>
                      </a:lnTo>
                      <a:lnTo>
                        <a:pt x="33" y="154"/>
                      </a:lnTo>
                      <a:lnTo>
                        <a:pt x="33" y="155"/>
                      </a:lnTo>
                      <a:lnTo>
                        <a:pt x="34" y="155"/>
                      </a:lnTo>
                      <a:lnTo>
                        <a:pt x="34" y="156"/>
                      </a:lnTo>
                      <a:lnTo>
                        <a:pt x="35" y="156"/>
                      </a:lnTo>
                      <a:lnTo>
                        <a:pt x="36" y="155"/>
                      </a:lnTo>
                      <a:lnTo>
                        <a:pt x="37" y="155"/>
                      </a:lnTo>
                      <a:lnTo>
                        <a:pt x="38" y="154"/>
                      </a:lnTo>
                      <a:lnTo>
                        <a:pt x="38" y="153"/>
                      </a:lnTo>
                      <a:lnTo>
                        <a:pt x="39" y="152"/>
                      </a:lnTo>
                      <a:lnTo>
                        <a:pt x="39" y="151"/>
                      </a:lnTo>
                      <a:lnTo>
                        <a:pt x="39" y="150"/>
                      </a:lnTo>
                      <a:lnTo>
                        <a:pt x="39" y="149"/>
                      </a:lnTo>
                      <a:lnTo>
                        <a:pt x="39" y="148"/>
                      </a:lnTo>
                      <a:lnTo>
                        <a:pt x="39" y="147"/>
                      </a:lnTo>
                      <a:lnTo>
                        <a:pt x="39" y="146"/>
                      </a:lnTo>
                      <a:lnTo>
                        <a:pt x="39" y="145"/>
                      </a:lnTo>
                      <a:lnTo>
                        <a:pt x="39" y="143"/>
                      </a:lnTo>
                      <a:lnTo>
                        <a:pt x="40" y="142"/>
                      </a:lnTo>
                      <a:lnTo>
                        <a:pt x="40" y="141"/>
                      </a:lnTo>
                      <a:lnTo>
                        <a:pt x="40" y="140"/>
                      </a:lnTo>
                      <a:lnTo>
                        <a:pt x="40" y="139"/>
                      </a:lnTo>
                      <a:lnTo>
                        <a:pt x="41" y="139"/>
                      </a:lnTo>
                      <a:lnTo>
                        <a:pt x="41" y="138"/>
                      </a:lnTo>
                      <a:lnTo>
                        <a:pt x="41" y="137"/>
                      </a:lnTo>
                    </a:path>
                  </a:pathLst>
                </a:custGeom>
                <a:solidFill>
                  <a:srgbClr val="FF0000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8" name="Freeform 176">
                  <a:extLst>
                    <a:ext uri="{FF2B5EF4-FFF2-40B4-BE49-F238E27FC236}">
                      <a16:creationId xmlns:a16="http://schemas.microsoft.com/office/drawing/2014/main" id="{EFB96E39-DE35-4529-8635-B757159C92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92525" y="2849563"/>
                  <a:ext cx="598488" cy="455612"/>
                </a:xfrm>
                <a:custGeom>
                  <a:avLst/>
                  <a:gdLst>
                    <a:gd name="T0" fmla="*/ 60 w 377"/>
                    <a:gd name="T1" fmla="*/ 4 h 287"/>
                    <a:gd name="T2" fmla="*/ 66 w 377"/>
                    <a:gd name="T3" fmla="*/ 6 h 287"/>
                    <a:gd name="T4" fmla="*/ 66 w 377"/>
                    <a:gd name="T5" fmla="*/ 10 h 287"/>
                    <a:gd name="T6" fmla="*/ 77 w 377"/>
                    <a:gd name="T7" fmla="*/ 14 h 287"/>
                    <a:gd name="T8" fmla="*/ 88 w 377"/>
                    <a:gd name="T9" fmla="*/ 14 h 287"/>
                    <a:gd name="T10" fmla="*/ 93 w 377"/>
                    <a:gd name="T11" fmla="*/ 20 h 287"/>
                    <a:gd name="T12" fmla="*/ 103 w 377"/>
                    <a:gd name="T13" fmla="*/ 25 h 287"/>
                    <a:gd name="T14" fmla="*/ 107 w 377"/>
                    <a:gd name="T15" fmla="*/ 31 h 287"/>
                    <a:gd name="T16" fmla="*/ 112 w 377"/>
                    <a:gd name="T17" fmla="*/ 31 h 287"/>
                    <a:gd name="T18" fmla="*/ 117 w 377"/>
                    <a:gd name="T19" fmla="*/ 35 h 287"/>
                    <a:gd name="T20" fmla="*/ 120 w 377"/>
                    <a:gd name="T21" fmla="*/ 32 h 287"/>
                    <a:gd name="T22" fmla="*/ 131 w 377"/>
                    <a:gd name="T23" fmla="*/ 38 h 287"/>
                    <a:gd name="T24" fmla="*/ 137 w 377"/>
                    <a:gd name="T25" fmla="*/ 44 h 287"/>
                    <a:gd name="T26" fmla="*/ 142 w 377"/>
                    <a:gd name="T27" fmla="*/ 51 h 287"/>
                    <a:gd name="T28" fmla="*/ 151 w 377"/>
                    <a:gd name="T29" fmla="*/ 59 h 287"/>
                    <a:gd name="T30" fmla="*/ 156 w 377"/>
                    <a:gd name="T31" fmla="*/ 63 h 287"/>
                    <a:gd name="T32" fmla="*/ 165 w 377"/>
                    <a:gd name="T33" fmla="*/ 67 h 287"/>
                    <a:gd name="T34" fmla="*/ 172 w 377"/>
                    <a:gd name="T35" fmla="*/ 68 h 287"/>
                    <a:gd name="T36" fmla="*/ 181 w 377"/>
                    <a:gd name="T37" fmla="*/ 70 h 287"/>
                    <a:gd name="T38" fmla="*/ 184 w 377"/>
                    <a:gd name="T39" fmla="*/ 73 h 287"/>
                    <a:gd name="T40" fmla="*/ 193 w 377"/>
                    <a:gd name="T41" fmla="*/ 75 h 287"/>
                    <a:gd name="T42" fmla="*/ 197 w 377"/>
                    <a:gd name="T43" fmla="*/ 87 h 287"/>
                    <a:gd name="T44" fmla="*/ 202 w 377"/>
                    <a:gd name="T45" fmla="*/ 97 h 287"/>
                    <a:gd name="T46" fmla="*/ 207 w 377"/>
                    <a:gd name="T47" fmla="*/ 103 h 287"/>
                    <a:gd name="T48" fmla="*/ 217 w 377"/>
                    <a:gd name="T49" fmla="*/ 106 h 287"/>
                    <a:gd name="T50" fmla="*/ 224 w 377"/>
                    <a:gd name="T51" fmla="*/ 111 h 287"/>
                    <a:gd name="T52" fmla="*/ 234 w 377"/>
                    <a:gd name="T53" fmla="*/ 113 h 287"/>
                    <a:gd name="T54" fmla="*/ 241 w 377"/>
                    <a:gd name="T55" fmla="*/ 112 h 287"/>
                    <a:gd name="T56" fmla="*/ 248 w 377"/>
                    <a:gd name="T57" fmla="*/ 117 h 287"/>
                    <a:gd name="T58" fmla="*/ 258 w 377"/>
                    <a:gd name="T59" fmla="*/ 119 h 287"/>
                    <a:gd name="T60" fmla="*/ 268 w 377"/>
                    <a:gd name="T61" fmla="*/ 118 h 287"/>
                    <a:gd name="T62" fmla="*/ 278 w 377"/>
                    <a:gd name="T63" fmla="*/ 115 h 287"/>
                    <a:gd name="T64" fmla="*/ 286 w 377"/>
                    <a:gd name="T65" fmla="*/ 121 h 287"/>
                    <a:gd name="T66" fmla="*/ 287 w 377"/>
                    <a:gd name="T67" fmla="*/ 130 h 287"/>
                    <a:gd name="T68" fmla="*/ 281 w 377"/>
                    <a:gd name="T69" fmla="*/ 137 h 287"/>
                    <a:gd name="T70" fmla="*/ 283 w 377"/>
                    <a:gd name="T71" fmla="*/ 148 h 287"/>
                    <a:gd name="T72" fmla="*/ 292 w 377"/>
                    <a:gd name="T73" fmla="*/ 153 h 287"/>
                    <a:gd name="T74" fmla="*/ 299 w 377"/>
                    <a:gd name="T75" fmla="*/ 159 h 287"/>
                    <a:gd name="T76" fmla="*/ 300 w 377"/>
                    <a:gd name="T77" fmla="*/ 168 h 287"/>
                    <a:gd name="T78" fmla="*/ 308 w 377"/>
                    <a:gd name="T79" fmla="*/ 178 h 287"/>
                    <a:gd name="T80" fmla="*/ 313 w 377"/>
                    <a:gd name="T81" fmla="*/ 185 h 287"/>
                    <a:gd name="T82" fmla="*/ 323 w 377"/>
                    <a:gd name="T83" fmla="*/ 187 h 287"/>
                    <a:gd name="T84" fmla="*/ 333 w 377"/>
                    <a:gd name="T85" fmla="*/ 194 h 287"/>
                    <a:gd name="T86" fmla="*/ 339 w 377"/>
                    <a:gd name="T87" fmla="*/ 201 h 287"/>
                    <a:gd name="T88" fmla="*/ 345 w 377"/>
                    <a:gd name="T89" fmla="*/ 210 h 287"/>
                    <a:gd name="T90" fmla="*/ 350 w 377"/>
                    <a:gd name="T91" fmla="*/ 217 h 287"/>
                    <a:gd name="T92" fmla="*/ 359 w 377"/>
                    <a:gd name="T93" fmla="*/ 224 h 287"/>
                    <a:gd name="T94" fmla="*/ 362 w 377"/>
                    <a:gd name="T95" fmla="*/ 235 h 287"/>
                    <a:gd name="T96" fmla="*/ 359 w 377"/>
                    <a:gd name="T97" fmla="*/ 247 h 287"/>
                    <a:gd name="T98" fmla="*/ 365 w 377"/>
                    <a:gd name="T99" fmla="*/ 253 h 287"/>
                    <a:gd name="T100" fmla="*/ 368 w 377"/>
                    <a:gd name="T101" fmla="*/ 263 h 287"/>
                    <a:gd name="T102" fmla="*/ 372 w 377"/>
                    <a:gd name="T103" fmla="*/ 270 h 287"/>
                    <a:gd name="T104" fmla="*/ 376 w 377"/>
                    <a:gd name="T105" fmla="*/ 280 h 287"/>
                    <a:gd name="T106" fmla="*/ 315 w 377"/>
                    <a:gd name="T107" fmla="*/ 287 h 287"/>
                    <a:gd name="T108" fmla="*/ 139 w 377"/>
                    <a:gd name="T109" fmla="*/ 285 h 287"/>
                    <a:gd name="T110" fmla="*/ 20 w 377"/>
                    <a:gd name="T111" fmla="*/ 274 h 287"/>
                    <a:gd name="T112" fmla="*/ 19 w 377"/>
                    <a:gd name="T113" fmla="*/ 260 h 287"/>
                    <a:gd name="T114" fmla="*/ 46 w 377"/>
                    <a:gd name="T115" fmla="*/ 8 h 287"/>
                    <a:gd name="T116" fmla="*/ 53 w 377"/>
                    <a:gd name="T117" fmla="*/ 5 h 287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377"/>
                    <a:gd name="T178" fmla="*/ 0 h 287"/>
                    <a:gd name="T179" fmla="*/ 377 w 377"/>
                    <a:gd name="T180" fmla="*/ 287 h 287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377" h="287">
                      <a:moveTo>
                        <a:pt x="54" y="0"/>
                      </a:moveTo>
                      <a:lnTo>
                        <a:pt x="55" y="0"/>
                      </a:lnTo>
                      <a:lnTo>
                        <a:pt x="55" y="1"/>
                      </a:lnTo>
                      <a:lnTo>
                        <a:pt x="55" y="2"/>
                      </a:lnTo>
                      <a:lnTo>
                        <a:pt x="56" y="2"/>
                      </a:lnTo>
                      <a:lnTo>
                        <a:pt x="57" y="2"/>
                      </a:lnTo>
                      <a:lnTo>
                        <a:pt x="58" y="3"/>
                      </a:lnTo>
                      <a:lnTo>
                        <a:pt x="60" y="3"/>
                      </a:lnTo>
                      <a:lnTo>
                        <a:pt x="60" y="4"/>
                      </a:lnTo>
                      <a:lnTo>
                        <a:pt x="62" y="5"/>
                      </a:lnTo>
                      <a:lnTo>
                        <a:pt x="63" y="5"/>
                      </a:lnTo>
                      <a:lnTo>
                        <a:pt x="63" y="6"/>
                      </a:lnTo>
                      <a:lnTo>
                        <a:pt x="64" y="6"/>
                      </a:lnTo>
                      <a:lnTo>
                        <a:pt x="64" y="5"/>
                      </a:lnTo>
                      <a:lnTo>
                        <a:pt x="65" y="5"/>
                      </a:lnTo>
                      <a:lnTo>
                        <a:pt x="65" y="4"/>
                      </a:lnTo>
                      <a:lnTo>
                        <a:pt x="66" y="4"/>
                      </a:lnTo>
                      <a:lnTo>
                        <a:pt x="66" y="5"/>
                      </a:lnTo>
                      <a:lnTo>
                        <a:pt x="66" y="6"/>
                      </a:lnTo>
                      <a:lnTo>
                        <a:pt x="67" y="6"/>
                      </a:lnTo>
                      <a:lnTo>
                        <a:pt x="67" y="5"/>
                      </a:lnTo>
                      <a:lnTo>
                        <a:pt x="68" y="5"/>
                      </a:lnTo>
                      <a:lnTo>
                        <a:pt x="68" y="6"/>
                      </a:lnTo>
                      <a:lnTo>
                        <a:pt x="69" y="7"/>
                      </a:lnTo>
                      <a:lnTo>
                        <a:pt x="68" y="8"/>
                      </a:lnTo>
                      <a:lnTo>
                        <a:pt x="67" y="9"/>
                      </a:lnTo>
                      <a:lnTo>
                        <a:pt x="66" y="9"/>
                      </a:lnTo>
                      <a:lnTo>
                        <a:pt x="66" y="10"/>
                      </a:lnTo>
                      <a:lnTo>
                        <a:pt x="66" y="11"/>
                      </a:lnTo>
                      <a:lnTo>
                        <a:pt x="66" y="12"/>
                      </a:lnTo>
                      <a:lnTo>
                        <a:pt x="66" y="13"/>
                      </a:lnTo>
                      <a:lnTo>
                        <a:pt x="68" y="14"/>
                      </a:lnTo>
                      <a:lnTo>
                        <a:pt x="69" y="14"/>
                      </a:lnTo>
                      <a:lnTo>
                        <a:pt x="71" y="14"/>
                      </a:lnTo>
                      <a:lnTo>
                        <a:pt x="72" y="14"/>
                      </a:lnTo>
                      <a:lnTo>
                        <a:pt x="73" y="14"/>
                      </a:lnTo>
                      <a:lnTo>
                        <a:pt x="74" y="14"/>
                      </a:lnTo>
                      <a:lnTo>
                        <a:pt x="75" y="14"/>
                      </a:lnTo>
                      <a:lnTo>
                        <a:pt x="77" y="14"/>
                      </a:lnTo>
                      <a:lnTo>
                        <a:pt x="78" y="14"/>
                      </a:lnTo>
                      <a:lnTo>
                        <a:pt x="79" y="14"/>
                      </a:lnTo>
                      <a:lnTo>
                        <a:pt x="80" y="14"/>
                      </a:lnTo>
                      <a:lnTo>
                        <a:pt x="81" y="14"/>
                      </a:lnTo>
                      <a:lnTo>
                        <a:pt x="82" y="14"/>
                      </a:lnTo>
                      <a:lnTo>
                        <a:pt x="83" y="14"/>
                      </a:lnTo>
                      <a:lnTo>
                        <a:pt x="84" y="15"/>
                      </a:lnTo>
                      <a:lnTo>
                        <a:pt x="85" y="15"/>
                      </a:lnTo>
                      <a:lnTo>
                        <a:pt x="86" y="15"/>
                      </a:lnTo>
                      <a:lnTo>
                        <a:pt x="88" y="14"/>
                      </a:lnTo>
                      <a:lnTo>
                        <a:pt x="89" y="14"/>
                      </a:lnTo>
                      <a:lnTo>
                        <a:pt x="90" y="14"/>
                      </a:lnTo>
                      <a:lnTo>
                        <a:pt x="91" y="14"/>
                      </a:lnTo>
                      <a:lnTo>
                        <a:pt x="92" y="14"/>
                      </a:lnTo>
                      <a:lnTo>
                        <a:pt x="93" y="14"/>
                      </a:lnTo>
                      <a:lnTo>
                        <a:pt x="93" y="15"/>
                      </a:lnTo>
                      <a:lnTo>
                        <a:pt x="93" y="16"/>
                      </a:lnTo>
                      <a:lnTo>
                        <a:pt x="92" y="16"/>
                      </a:lnTo>
                      <a:lnTo>
                        <a:pt x="92" y="18"/>
                      </a:lnTo>
                      <a:lnTo>
                        <a:pt x="92" y="20"/>
                      </a:lnTo>
                      <a:lnTo>
                        <a:pt x="93" y="20"/>
                      </a:lnTo>
                      <a:lnTo>
                        <a:pt x="95" y="20"/>
                      </a:lnTo>
                      <a:lnTo>
                        <a:pt x="96" y="20"/>
                      </a:lnTo>
                      <a:lnTo>
                        <a:pt x="97" y="20"/>
                      </a:lnTo>
                      <a:lnTo>
                        <a:pt x="98" y="20"/>
                      </a:lnTo>
                      <a:lnTo>
                        <a:pt x="99" y="20"/>
                      </a:lnTo>
                      <a:lnTo>
                        <a:pt x="99" y="21"/>
                      </a:lnTo>
                      <a:lnTo>
                        <a:pt x="101" y="23"/>
                      </a:lnTo>
                      <a:lnTo>
                        <a:pt x="103" y="25"/>
                      </a:lnTo>
                      <a:lnTo>
                        <a:pt x="104" y="26"/>
                      </a:lnTo>
                      <a:lnTo>
                        <a:pt x="105" y="26"/>
                      </a:lnTo>
                      <a:lnTo>
                        <a:pt x="106" y="26"/>
                      </a:lnTo>
                      <a:lnTo>
                        <a:pt x="106" y="27"/>
                      </a:lnTo>
                      <a:lnTo>
                        <a:pt x="106" y="28"/>
                      </a:lnTo>
                      <a:lnTo>
                        <a:pt x="106" y="29"/>
                      </a:lnTo>
                      <a:lnTo>
                        <a:pt x="104" y="30"/>
                      </a:lnTo>
                      <a:lnTo>
                        <a:pt x="105" y="31"/>
                      </a:lnTo>
                      <a:lnTo>
                        <a:pt x="106" y="31"/>
                      </a:lnTo>
                      <a:lnTo>
                        <a:pt x="107" y="32"/>
                      </a:lnTo>
                      <a:lnTo>
                        <a:pt x="107" y="31"/>
                      </a:lnTo>
                      <a:lnTo>
                        <a:pt x="108" y="31"/>
                      </a:lnTo>
                      <a:lnTo>
                        <a:pt x="109" y="32"/>
                      </a:lnTo>
                      <a:lnTo>
                        <a:pt x="110" y="31"/>
                      </a:lnTo>
                      <a:lnTo>
                        <a:pt x="110" y="30"/>
                      </a:lnTo>
                      <a:lnTo>
                        <a:pt x="111" y="30"/>
                      </a:lnTo>
                      <a:lnTo>
                        <a:pt x="111" y="31"/>
                      </a:lnTo>
                      <a:lnTo>
                        <a:pt x="111" y="32"/>
                      </a:lnTo>
                      <a:lnTo>
                        <a:pt x="112" y="31"/>
                      </a:lnTo>
                      <a:lnTo>
                        <a:pt x="113" y="31"/>
                      </a:lnTo>
                      <a:lnTo>
                        <a:pt x="113" y="29"/>
                      </a:lnTo>
                      <a:lnTo>
                        <a:pt x="114" y="29"/>
                      </a:lnTo>
                      <a:lnTo>
                        <a:pt x="116" y="29"/>
                      </a:lnTo>
                      <a:lnTo>
                        <a:pt x="116" y="30"/>
                      </a:lnTo>
                      <a:lnTo>
                        <a:pt x="116" y="31"/>
                      </a:lnTo>
                      <a:lnTo>
                        <a:pt x="116" y="32"/>
                      </a:lnTo>
                      <a:lnTo>
                        <a:pt x="116" y="33"/>
                      </a:lnTo>
                      <a:lnTo>
                        <a:pt x="117" y="34"/>
                      </a:lnTo>
                      <a:lnTo>
                        <a:pt x="117" y="35"/>
                      </a:lnTo>
                      <a:lnTo>
                        <a:pt x="117" y="37"/>
                      </a:lnTo>
                      <a:lnTo>
                        <a:pt x="118" y="37"/>
                      </a:lnTo>
                      <a:lnTo>
                        <a:pt x="119" y="37"/>
                      </a:lnTo>
                      <a:lnTo>
                        <a:pt x="119" y="36"/>
                      </a:lnTo>
                      <a:lnTo>
                        <a:pt x="120" y="36"/>
                      </a:lnTo>
                      <a:lnTo>
                        <a:pt x="120" y="35"/>
                      </a:lnTo>
                      <a:lnTo>
                        <a:pt x="119" y="34"/>
                      </a:lnTo>
                      <a:lnTo>
                        <a:pt x="119" y="33"/>
                      </a:lnTo>
                      <a:lnTo>
                        <a:pt x="120" y="32"/>
                      </a:lnTo>
                      <a:lnTo>
                        <a:pt x="121" y="32"/>
                      </a:lnTo>
                      <a:lnTo>
                        <a:pt x="122" y="33"/>
                      </a:lnTo>
                      <a:lnTo>
                        <a:pt x="123" y="33"/>
                      </a:lnTo>
                      <a:lnTo>
                        <a:pt x="124" y="34"/>
                      </a:lnTo>
                      <a:lnTo>
                        <a:pt x="125" y="36"/>
                      </a:lnTo>
                      <a:lnTo>
                        <a:pt x="126" y="37"/>
                      </a:lnTo>
                      <a:lnTo>
                        <a:pt x="127" y="37"/>
                      </a:lnTo>
                      <a:lnTo>
                        <a:pt x="128" y="37"/>
                      </a:lnTo>
                      <a:lnTo>
                        <a:pt x="129" y="37"/>
                      </a:lnTo>
                      <a:lnTo>
                        <a:pt x="130" y="37"/>
                      </a:lnTo>
                      <a:lnTo>
                        <a:pt x="131" y="38"/>
                      </a:lnTo>
                      <a:lnTo>
                        <a:pt x="131" y="39"/>
                      </a:lnTo>
                      <a:lnTo>
                        <a:pt x="132" y="40"/>
                      </a:lnTo>
                      <a:lnTo>
                        <a:pt x="132" y="41"/>
                      </a:lnTo>
                      <a:lnTo>
                        <a:pt x="133" y="41"/>
                      </a:lnTo>
                      <a:lnTo>
                        <a:pt x="133" y="42"/>
                      </a:lnTo>
                      <a:lnTo>
                        <a:pt x="134" y="42"/>
                      </a:lnTo>
                      <a:lnTo>
                        <a:pt x="135" y="43"/>
                      </a:lnTo>
                      <a:lnTo>
                        <a:pt x="136" y="43"/>
                      </a:lnTo>
                      <a:lnTo>
                        <a:pt x="137" y="44"/>
                      </a:lnTo>
                      <a:lnTo>
                        <a:pt x="138" y="45"/>
                      </a:lnTo>
                      <a:lnTo>
                        <a:pt x="138" y="46"/>
                      </a:lnTo>
                      <a:lnTo>
                        <a:pt x="138" y="47"/>
                      </a:lnTo>
                      <a:lnTo>
                        <a:pt x="139" y="47"/>
                      </a:lnTo>
                      <a:lnTo>
                        <a:pt x="139" y="48"/>
                      </a:lnTo>
                      <a:lnTo>
                        <a:pt x="140" y="48"/>
                      </a:lnTo>
                      <a:lnTo>
                        <a:pt x="140" y="49"/>
                      </a:lnTo>
                      <a:lnTo>
                        <a:pt x="141" y="49"/>
                      </a:lnTo>
                      <a:lnTo>
                        <a:pt x="141" y="50"/>
                      </a:lnTo>
                      <a:lnTo>
                        <a:pt x="142" y="50"/>
                      </a:lnTo>
                      <a:lnTo>
                        <a:pt x="142" y="51"/>
                      </a:lnTo>
                      <a:lnTo>
                        <a:pt x="144" y="52"/>
                      </a:lnTo>
                      <a:lnTo>
                        <a:pt x="145" y="52"/>
                      </a:lnTo>
                      <a:lnTo>
                        <a:pt x="146" y="52"/>
                      </a:lnTo>
                      <a:lnTo>
                        <a:pt x="146" y="53"/>
                      </a:lnTo>
                      <a:lnTo>
                        <a:pt x="147" y="53"/>
                      </a:lnTo>
                      <a:lnTo>
                        <a:pt x="147" y="54"/>
                      </a:lnTo>
                      <a:lnTo>
                        <a:pt x="148" y="56"/>
                      </a:lnTo>
                      <a:lnTo>
                        <a:pt x="148" y="57"/>
                      </a:lnTo>
                      <a:lnTo>
                        <a:pt x="150" y="58"/>
                      </a:lnTo>
                      <a:lnTo>
                        <a:pt x="151" y="59"/>
                      </a:lnTo>
                      <a:lnTo>
                        <a:pt x="152" y="59"/>
                      </a:lnTo>
                      <a:lnTo>
                        <a:pt x="153" y="59"/>
                      </a:lnTo>
                      <a:lnTo>
                        <a:pt x="153" y="58"/>
                      </a:lnTo>
                      <a:lnTo>
                        <a:pt x="154" y="58"/>
                      </a:lnTo>
                      <a:lnTo>
                        <a:pt x="154" y="59"/>
                      </a:lnTo>
                      <a:lnTo>
                        <a:pt x="154" y="60"/>
                      </a:lnTo>
                      <a:lnTo>
                        <a:pt x="154" y="61"/>
                      </a:lnTo>
                      <a:lnTo>
                        <a:pt x="154" y="62"/>
                      </a:lnTo>
                      <a:lnTo>
                        <a:pt x="155" y="63"/>
                      </a:lnTo>
                      <a:lnTo>
                        <a:pt x="156" y="63"/>
                      </a:lnTo>
                      <a:lnTo>
                        <a:pt x="158" y="64"/>
                      </a:lnTo>
                      <a:lnTo>
                        <a:pt x="159" y="64"/>
                      </a:lnTo>
                      <a:lnTo>
                        <a:pt x="161" y="63"/>
                      </a:lnTo>
                      <a:lnTo>
                        <a:pt x="162" y="63"/>
                      </a:lnTo>
                      <a:lnTo>
                        <a:pt x="163" y="64"/>
                      </a:lnTo>
                      <a:lnTo>
                        <a:pt x="164" y="65"/>
                      </a:lnTo>
                      <a:lnTo>
                        <a:pt x="164" y="66"/>
                      </a:lnTo>
                      <a:lnTo>
                        <a:pt x="165" y="66"/>
                      </a:lnTo>
                      <a:lnTo>
                        <a:pt x="165" y="67"/>
                      </a:lnTo>
                      <a:lnTo>
                        <a:pt x="165" y="68"/>
                      </a:lnTo>
                      <a:lnTo>
                        <a:pt x="166" y="68"/>
                      </a:lnTo>
                      <a:lnTo>
                        <a:pt x="167" y="69"/>
                      </a:lnTo>
                      <a:lnTo>
                        <a:pt x="168" y="70"/>
                      </a:lnTo>
                      <a:lnTo>
                        <a:pt x="170" y="71"/>
                      </a:lnTo>
                      <a:lnTo>
                        <a:pt x="171" y="72"/>
                      </a:lnTo>
                      <a:lnTo>
                        <a:pt x="171" y="71"/>
                      </a:lnTo>
                      <a:lnTo>
                        <a:pt x="171" y="70"/>
                      </a:lnTo>
                      <a:lnTo>
                        <a:pt x="171" y="69"/>
                      </a:lnTo>
                      <a:lnTo>
                        <a:pt x="171" y="68"/>
                      </a:lnTo>
                      <a:lnTo>
                        <a:pt x="172" y="68"/>
                      </a:lnTo>
                      <a:lnTo>
                        <a:pt x="173" y="66"/>
                      </a:lnTo>
                      <a:lnTo>
                        <a:pt x="174" y="66"/>
                      </a:lnTo>
                      <a:lnTo>
                        <a:pt x="175" y="65"/>
                      </a:lnTo>
                      <a:lnTo>
                        <a:pt x="176" y="65"/>
                      </a:lnTo>
                      <a:lnTo>
                        <a:pt x="177" y="65"/>
                      </a:lnTo>
                      <a:lnTo>
                        <a:pt x="178" y="66"/>
                      </a:lnTo>
                      <a:lnTo>
                        <a:pt x="180" y="66"/>
                      </a:lnTo>
                      <a:lnTo>
                        <a:pt x="180" y="67"/>
                      </a:lnTo>
                      <a:lnTo>
                        <a:pt x="181" y="68"/>
                      </a:lnTo>
                      <a:lnTo>
                        <a:pt x="181" y="69"/>
                      </a:lnTo>
                      <a:lnTo>
                        <a:pt x="181" y="70"/>
                      </a:lnTo>
                      <a:lnTo>
                        <a:pt x="181" y="71"/>
                      </a:lnTo>
                      <a:lnTo>
                        <a:pt x="182" y="72"/>
                      </a:lnTo>
                      <a:lnTo>
                        <a:pt x="183" y="75"/>
                      </a:lnTo>
                      <a:lnTo>
                        <a:pt x="183" y="76"/>
                      </a:lnTo>
                      <a:lnTo>
                        <a:pt x="183" y="77"/>
                      </a:lnTo>
                      <a:lnTo>
                        <a:pt x="183" y="78"/>
                      </a:lnTo>
                      <a:lnTo>
                        <a:pt x="184" y="78"/>
                      </a:lnTo>
                      <a:lnTo>
                        <a:pt x="184" y="77"/>
                      </a:lnTo>
                      <a:lnTo>
                        <a:pt x="184" y="75"/>
                      </a:lnTo>
                      <a:lnTo>
                        <a:pt x="184" y="73"/>
                      </a:lnTo>
                      <a:lnTo>
                        <a:pt x="184" y="72"/>
                      </a:lnTo>
                      <a:lnTo>
                        <a:pt x="185" y="72"/>
                      </a:lnTo>
                      <a:lnTo>
                        <a:pt x="186" y="71"/>
                      </a:lnTo>
                      <a:lnTo>
                        <a:pt x="187" y="71"/>
                      </a:lnTo>
                      <a:lnTo>
                        <a:pt x="188" y="71"/>
                      </a:lnTo>
                      <a:lnTo>
                        <a:pt x="188" y="72"/>
                      </a:lnTo>
                      <a:lnTo>
                        <a:pt x="189" y="72"/>
                      </a:lnTo>
                      <a:lnTo>
                        <a:pt x="191" y="72"/>
                      </a:lnTo>
                      <a:lnTo>
                        <a:pt x="192" y="73"/>
                      </a:lnTo>
                      <a:lnTo>
                        <a:pt x="192" y="74"/>
                      </a:lnTo>
                      <a:lnTo>
                        <a:pt x="193" y="75"/>
                      </a:lnTo>
                      <a:lnTo>
                        <a:pt x="194" y="77"/>
                      </a:lnTo>
                      <a:lnTo>
                        <a:pt x="194" y="78"/>
                      </a:lnTo>
                      <a:lnTo>
                        <a:pt x="194" y="79"/>
                      </a:lnTo>
                      <a:lnTo>
                        <a:pt x="195" y="80"/>
                      </a:lnTo>
                      <a:lnTo>
                        <a:pt x="195" y="82"/>
                      </a:lnTo>
                      <a:lnTo>
                        <a:pt x="195" y="83"/>
                      </a:lnTo>
                      <a:lnTo>
                        <a:pt x="195" y="84"/>
                      </a:lnTo>
                      <a:lnTo>
                        <a:pt x="195" y="85"/>
                      </a:lnTo>
                      <a:lnTo>
                        <a:pt x="196" y="86"/>
                      </a:lnTo>
                      <a:lnTo>
                        <a:pt x="197" y="87"/>
                      </a:lnTo>
                      <a:lnTo>
                        <a:pt x="197" y="88"/>
                      </a:lnTo>
                      <a:lnTo>
                        <a:pt x="200" y="90"/>
                      </a:lnTo>
                      <a:lnTo>
                        <a:pt x="200" y="91"/>
                      </a:lnTo>
                      <a:lnTo>
                        <a:pt x="200" y="92"/>
                      </a:lnTo>
                      <a:lnTo>
                        <a:pt x="200" y="93"/>
                      </a:lnTo>
                      <a:lnTo>
                        <a:pt x="200" y="94"/>
                      </a:lnTo>
                      <a:lnTo>
                        <a:pt x="201" y="95"/>
                      </a:lnTo>
                      <a:lnTo>
                        <a:pt x="201" y="96"/>
                      </a:lnTo>
                      <a:lnTo>
                        <a:pt x="202" y="97"/>
                      </a:lnTo>
                      <a:lnTo>
                        <a:pt x="202" y="98"/>
                      </a:lnTo>
                      <a:lnTo>
                        <a:pt x="202" y="99"/>
                      </a:lnTo>
                      <a:lnTo>
                        <a:pt x="203" y="100"/>
                      </a:lnTo>
                      <a:lnTo>
                        <a:pt x="203" y="101"/>
                      </a:lnTo>
                      <a:lnTo>
                        <a:pt x="204" y="101"/>
                      </a:lnTo>
                      <a:lnTo>
                        <a:pt x="204" y="102"/>
                      </a:lnTo>
                      <a:lnTo>
                        <a:pt x="205" y="102"/>
                      </a:lnTo>
                      <a:lnTo>
                        <a:pt x="205" y="103"/>
                      </a:lnTo>
                      <a:lnTo>
                        <a:pt x="206" y="103"/>
                      </a:lnTo>
                      <a:lnTo>
                        <a:pt x="206" y="104"/>
                      </a:lnTo>
                      <a:lnTo>
                        <a:pt x="207" y="103"/>
                      </a:lnTo>
                      <a:lnTo>
                        <a:pt x="208" y="103"/>
                      </a:lnTo>
                      <a:lnTo>
                        <a:pt x="209" y="103"/>
                      </a:lnTo>
                      <a:lnTo>
                        <a:pt x="210" y="103"/>
                      </a:lnTo>
                      <a:lnTo>
                        <a:pt x="211" y="103"/>
                      </a:lnTo>
                      <a:lnTo>
                        <a:pt x="212" y="103"/>
                      </a:lnTo>
                      <a:lnTo>
                        <a:pt x="212" y="104"/>
                      </a:lnTo>
                      <a:lnTo>
                        <a:pt x="213" y="104"/>
                      </a:lnTo>
                      <a:lnTo>
                        <a:pt x="214" y="105"/>
                      </a:lnTo>
                      <a:lnTo>
                        <a:pt x="215" y="105"/>
                      </a:lnTo>
                      <a:lnTo>
                        <a:pt x="216" y="106"/>
                      </a:lnTo>
                      <a:lnTo>
                        <a:pt x="217" y="106"/>
                      </a:lnTo>
                      <a:lnTo>
                        <a:pt x="217" y="107"/>
                      </a:lnTo>
                      <a:lnTo>
                        <a:pt x="218" y="107"/>
                      </a:lnTo>
                      <a:lnTo>
                        <a:pt x="219" y="107"/>
                      </a:lnTo>
                      <a:lnTo>
                        <a:pt x="220" y="107"/>
                      </a:lnTo>
                      <a:lnTo>
                        <a:pt x="221" y="108"/>
                      </a:lnTo>
                      <a:lnTo>
                        <a:pt x="222" y="109"/>
                      </a:lnTo>
                      <a:lnTo>
                        <a:pt x="223" y="109"/>
                      </a:lnTo>
                      <a:lnTo>
                        <a:pt x="223" y="110"/>
                      </a:lnTo>
                      <a:lnTo>
                        <a:pt x="224" y="111"/>
                      </a:lnTo>
                      <a:lnTo>
                        <a:pt x="225" y="111"/>
                      </a:lnTo>
                      <a:lnTo>
                        <a:pt x="226" y="112"/>
                      </a:lnTo>
                      <a:lnTo>
                        <a:pt x="227" y="112"/>
                      </a:lnTo>
                      <a:lnTo>
                        <a:pt x="228" y="113"/>
                      </a:lnTo>
                      <a:lnTo>
                        <a:pt x="229" y="113"/>
                      </a:lnTo>
                      <a:lnTo>
                        <a:pt x="231" y="113"/>
                      </a:lnTo>
                      <a:lnTo>
                        <a:pt x="232" y="113"/>
                      </a:lnTo>
                      <a:lnTo>
                        <a:pt x="233" y="113"/>
                      </a:lnTo>
                      <a:lnTo>
                        <a:pt x="234" y="113"/>
                      </a:lnTo>
                      <a:lnTo>
                        <a:pt x="235" y="113"/>
                      </a:lnTo>
                      <a:lnTo>
                        <a:pt x="235" y="114"/>
                      </a:lnTo>
                      <a:lnTo>
                        <a:pt x="235" y="113"/>
                      </a:lnTo>
                      <a:lnTo>
                        <a:pt x="236" y="113"/>
                      </a:lnTo>
                      <a:lnTo>
                        <a:pt x="237" y="113"/>
                      </a:lnTo>
                      <a:lnTo>
                        <a:pt x="238" y="113"/>
                      </a:lnTo>
                      <a:lnTo>
                        <a:pt x="239" y="113"/>
                      </a:lnTo>
                      <a:lnTo>
                        <a:pt x="240" y="113"/>
                      </a:lnTo>
                      <a:lnTo>
                        <a:pt x="240" y="112"/>
                      </a:lnTo>
                      <a:lnTo>
                        <a:pt x="241" y="112"/>
                      </a:lnTo>
                      <a:lnTo>
                        <a:pt x="242" y="112"/>
                      </a:lnTo>
                      <a:lnTo>
                        <a:pt x="243" y="112"/>
                      </a:lnTo>
                      <a:lnTo>
                        <a:pt x="244" y="113"/>
                      </a:lnTo>
                      <a:lnTo>
                        <a:pt x="245" y="113"/>
                      </a:lnTo>
                      <a:lnTo>
                        <a:pt x="245" y="114"/>
                      </a:lnTo>
                      <a:lnTo>
                        <a:pt x="246" y="115"/>
                      </a:lnTo>
                      <a:lnTo>
                        <a:pt x="246" y="116"/>
                      </a:lnTo>
                      <a:lnTo>
                        <a:pt x="247" y="116"/>
                      </a:lnTo>
                      <a:lnTo>
                        <a:pt x="247" y="117"/>
                      </a:lnTo>
                      <a:lnTo>
                        <a:pt x="248" y="117"/>
                      </a:lnTo>
                      <a:lnTo>
                        <a:pt x="248" y="116"/>
                      </a:lnTo>
                      <a:lnTo>
                        <a:pt x="249" y="116"/>
                      </a:lnTo>
                      <a:lnTo>
                        <a:pt x="250" y="116"/>
                      </a:lnTo>
                      <a:lnTo>
                        <a:pt x="251" y="116"/>
                      </a:lnTo>
                      <a:lnTo>
                        <a:pt x="252" y="117"/>
                      </a:lnTo>
                      <a:lnTo>
                        <a:pt x="253" y="117"/>
                      </a:lnTo>
                      <a:lnTo>
                        <a:pt x="254" y="118"/>
                      </a:lnTo>
                      <a:lnTo>
                        <a:pt x="255" y="118"/>
                      </a:lnTo>
                      <a:lnTo>
                        <a:pt x="256" y="119"/>
                      </a:lnTo>
                      <a:lnTo>
                        <a:pt x="257" y="119"/>
                      </a:lnTo>
                      <a:lnTo>
                        <a:pt x="258" y="119"/>
                      </a:lnTo>
                      <a:lnTo>
                        <a:pt x="259" y="119"/>
                      </a:lnTo>
                      <a:lnTo>
                        <a:pt x="260" y="119"/>
                      </a:lnTo>
                      <a:lnTo>
                        <a:pt x="261" y="119"/>
                      </a:lnTo>
                      <a:lnTo>
                        <a:pt x="262" y="119"/>
                      </a:lnTo>
                      <a:lnTo>
                        <a:pt x="263" y="118"/>
                      </a:lnTo>
                      <a:lnTo>
                        <a:pt x="264" y="118"/>
                      </a:lnTo>
                      <a:lnTo>
                        <a:pt x="265" y="118"/>
                      </a:lnTo>
                      <a:lnTo>
                        <a:pt x="267" y="118"/>
                      </a:lnTo>
                      <a:lnTo>
                        <a:pt x="268" y="118"/>
                      </a:lnTo>
                      <a:lnTo>
                        <a:pt x="269" y="117"/>
                      </a:lnTo>
                      <a:lnTo>
                        <a:pt x="270" y="117"/>
                      </a:lnTo>
                      <a:lnTo>
                        <a:pt x="271" y="117"/>
                      </a:lnTo>
                      <a:lnTo>
                        <a:pt x="272" y="116"/>
                      </a:lnTo>
                      <a:lnTo>
                        <a:pt x="273" y="116"/>
                      </a:lnTo>
                      <a:lnTo>
                        <a:pt x="275" y="116"/>
                      </a:lnTo>
                      <a:lnTo>
                        <a:pt x="276" y="115"/>
                      </a:lnTo>
                      <a:lnTo>
                        <a:pt x="277" y="115"/>
                      </a:lnTo>
                      <a:lnTo>
                        <a:pt x="278" y="115"/>
                      </a:lnTo>
                      <a:lnTo>
                        <a:pt x="279" y="115"/>
                      </a:lnTo>
                      <a:lnTo>
                        <a:pt x="280" y="115"/>
                      </a:lnTo>
                      <a:lnTo>
                        <a:pt x="281" y="115"/>
                      </a:lnTo>
                      <a:lnTo>
                        <a:pt x="281" y="116"/>
                      </a:lnTo>
                      <a:lnTo>
                        <a:pt x="282" y="117"/>
                      </a:lnTo>
                      <a:lnTo>
                        <a:pt x="283" y="118"/>
                      </a:lnTo>
                      <a:lnTo>
                        <a:pt x="283" y="119"/>
                      </a:lnTo>
                      <a:lnTo>
                        <a:pt x="284" y="119"/>
                      </a:lnTo>
                      <a:lnTo>
                        <a:pt x="285" y="120"/>
                      </a:lnTo>
                      <a:lnTo>
                        <a:pt x="286" y="121"/>
                      </a:lnTo>
                      <a:lnTo>
                        <a:pt x="286" y="122"/>
                      </a:lnTo>
                      <a:lnTo>
                        <a:pt x="287" y="122"/>
                      </a:lnTo>
                      <a:lnTo>
                        <a:pt x="287" y="123"/>
                      </a:lnTo>
                      <a:lnTo>
                        <a:pt x="287" y="124"/>
                      </a:lnTo>
                      <a:lnTo>
                        <a:pt x="287" y="125"/>
                      </a:lnTo>
                      <a:lnTo>
                        <a:pt x="288" y="126"/>
                      </a:lnTo>
                      <a:lnTo>
                        <a:pt x="288" y="127"/>
                      </a:lnTo>
                      <a:lnTo>
                        <a:pt x="288" y="128"/>
                      </a:lnTo>
                      <a:lnTo>
                        <a:pt x="287" y="129"/>
                      </a:lnTo>
                      <a:lnTo>
                        <a:pt x="287" y="130"/>
                      </a:lnTo>
                      <a:lnTo>
                        <a:pt x="286" y="131"/>
                      </a:lnTo>
                      <a:lnTo>
                        <a:pt x="285" y="131"/>
                      </a:lnTo>
                      <a:lnTo>
                        <a:pt x="285" y="132"/>
                      </a:lnTo>
                      <a:lnTo>
                        <a:pt x="284" y="133"/>
                      </a:lnTo>
                      <a:lnTo>
                        <a:pt x="283" y="133"/>
                      </a:lnTo>
                      <a:lnTo>
                        <a:pt x="283" y="134"/>
                      </a:lnTo>
                      <a:lnTo>
                        <a:pt x="282" y="135"/>
                      </a:lnTo>
                      <a:lnTo>
                        <a:pt x="282" y="136"/>
                      </a:lnTo>
                      <a:lnTo>
                        <a:pt x="281" y="136"/>
                      </a:lnTo>
                      <a:lnTo>
                        <a:pt x="281" y="137"/>
                      </a:lnTo>
                      <a:lnTo>
                        <a:pt x="281" y="138"/>
                      </a:lnTo>
                      <a:lnTo>
                        <a:pt x="281" y="139"/>
                      </a:lnTo>
                      <a:lnTo>
                        <a:pt x="281" y="140"/>
                      </a:lnTo>
                      <a:lnTo>
                        <a:pt x="281" y="141"/>
                      </a:lnTo>
                      <a:lnTo>
                        <a:pt x="281" y="142"/>
                      </a:lnTo>
                      <a:lnTo>
                        <a:pt x="282" y="143"/>
                      </a:lnTo>
                      <a:lnTo>
                        <a:pt x="282" y="144"/>
                      </a:lnTo>
                      <a:lnTo>
                        <a:pt x="282" y="146"/>
                      </a:lnTo>
                      <a:lnTo>
                        <a:pt x="283" y="147"/>
                      </a:lnTo>
                      <a:lnTo>
                        <a:pt x="283" y="148"/>
                      </a:lnTo>
                      <a:lnTo>
                        <a:pt x="284" y="148"/>
                      </a:lnTo>
                      <a:lnTo>
                        <a:pt x="284" y="149"/>
                      </a:lnTo>
                      <a:lnTo>
                        <a:pt x="285" y="150"/>
                      </a:lnTo>
                      <a:lnTo>
                        <a:pt x="286" y="151"/>
                      </a:lnTo>
                      <a:lnTo>
                        <a:pt x="287" y="151"/>
                      </a:lnTo>
                      <a:lnTo>
                        <a:pt x="287" y="152"/>
                      </a:lnTo>
                      <a:lnTo>
                        <a:pt x="288" y="153"/>
                      </a:lnTo>
                      <a:lnTo>
                        <a:pt x="289" y="153"/>
                      </a:lnTo>
                      <a:lnTo>
                        <a:pt x="290" y="153"/>
                      </a:lnTo>
                      <a:lnTo>
                        <a:pt x="291" y="153"/>
                      </a:lnTo>
                      <a:lnTo>
                        <a:pt x="292" y="153"/>
                      </a:lnTo>
                      <a:lnTo>
                        <a:pt x="293" y="153"/>
                      </a:lnTo>
                      <a:lnTo>
                        <a:pt x="293" y="154"/>
                      </a:lnTo>
                      <a:lnTo>
                        <a:pt x="294" y="154"/>
                      </a:lnTo>
                      <a:lnTo>
                        <a:pt x="295" y="155"/>
                      </a:lnTo>
                      <a:lnTo>
                        <a:pt x="295" y="156"/>
                      </a:lnTo>
                      <a:lnTo>
                        <a:pt x="296" y="156"/>
                      </a:lnTo>
                      <a:lnTo>
                        <a:pt x="297" y="157"/>
                      </a:lnTo>
                      <a:lnTo>
                        <a:pt x="297" y="158"/>
                      </a:lnTo>
                      <a:lnTo>
                        <a:pt x="298" y="158"/>
                      </a:lnTo>
                      <a:lnTo>
                        <a:pt x="298" y="159"/>
                      </a:lnTo>
                      <a:lnTo>
                        <a:pt x="299" y="159"/>
                      </a:lnTo>
                      <a:lnTo>
                        <a:pt x="299" y="160"/>
                      </a:lnTo>
                      <a:lnTo>
                        <a:pt x="299" y="161"/>
                      </a:lnTo>
                      <a:lnTo>
                        <a:pt x="299" y="162"/>
                      </a:lnTo>
                      <a:lnTo>
                        <a:pt x="299" y="163"/>
                      </a:lnTo>
                      <a:lnTo>
                        <a:pt x="299" y="164"/>
                      </a:lnTo>
                      <a:lnTo>
                        <a:pt x="299" y="165"/>
                      </a:lnTo>
                      <a:lnTo>
                        <a:pt x="299" y="166"/>
                      </a:lnTo>
                      <a:lnTo>
                        <a:pt x="299" y="167"/>
                      </a:lnTo>
                      <a:lnTo>
                        <a:pt x="300" y="168"/>
                      </a:lnTo>
                      <a:lnTo>
                        <a:pt x="300" y="170"/>
                      </a:lnTo>
                      <a:lnTo>
                        <a:pt x="301" y="171"/>
                      </a:lnTo>
                      <a:lnTo>
                        <a:pt x="302" y="171"/>
                      </a:lnTo>
                      <a:lnTo>
                        <a:pt x="303" y="172"/>
                      </a:lnTo>
                      <a:lnTo>
                        <a:pt x="304" y="173"/>
                      </a:lnTo>
                      <a:lnTo>
                        <a:pt x="305" y="174"/>
                      </a:lnTo>
                      <a:lnTo>
                        <a:pt x="305" y="175"/>
                      </a:lnTo>
                      <a:lnTo>
                        <a:pt x="305" y="176"/>
                      </a:lnTo>
                      <a:lnTo>
                        <a:pt x="307" y="177"/>
                      </a:lnTo>
                      <a:lnTo>
                        <a:pt x="308" y="178"/>
                      </a:lnTo>
                      <a:lnTo>
                        <a:pt x="308" y="179"/>
                      </a:lnTo>
                      <a:lnTo>
                        <a:pt x="308" y="180"/>
                      </a:lnTo>
                      <a:lnTo>
                        <a:pt x="308" y="181"/>
                      </a:lnTo>
                      <a:lnTo>
                        <a:pt x="309" y="181"/>
                      </a:lnTo>
                      <a:lnTo>
                        <a:pt x="309" y="182"/>
                      </a:lnTo>
                      <a:lnTo>
                        <a:pt x="310" y="183"/>
                      </a:lnTo>
                      <a:lnTo>
                        <a:pt x="311" y="183"/>
                      </a:lnTo>
                      <a:lnTo>
                        <a:pt x="311" y="184"/>
                      </a:lnTo>
                      <a:lnTo>
                        <a:pt x="312" y="184"/>
                      </a:lnTo>
                      <a:lnTo>
                        <a:pt x="313" y="185"/>
                      </a:lnTo>
                      <a:lnTo>
                        <a:pt x="314" y="185"/>
                      </a:lnTo>
                      <a:lnTo>
                        <a:pt x="315" y="185"/>
                      </a:lnTo>
                      <a:lnTo>
                        <a:pt x="316" y="186"/>
                      </a:lnTo>
                      <a:lnTo>
                        <a:pt x="317" y="186"/>
                      </a:lnTo>
                      <a:lnTo>
                        <a:pt x="318" y="186"/>
                      </a:lnTo>
                      <a:lnTo>
                        <a:pt x="319" y="186"/>
                      </a:lnTo>
                      <a:lnTo>
                        <a:pt x="320" y="186"/>
                      </a:lnTo>
                      <a:lnTo>
                        <a:pt x="321" y="186"/>
                      </a:lnTo>
                      <a:lnTo>
                        <a:pt x="322" y="186"/>
                      </a:lnTo>
                      <a:lnTo>
                        <a:pt x="322" y="187"/>
                      </a:lnTo>
                      <a:lnTo>
                        <a:pt x="323" y="187"/>
                      </a:lnTo>
                      <a:lnTo>
                        <a:pt x="325" y="188"/>
                      </a:lnTo>
                      <a:lnTo>
                        <a:pt x="327" y="189"/>
                      </a:lnTo>
                      <a:lnTo>
                        <a:pt x="328" y="190"/>
                      </a:lnTo>
                      <a:lnTo>
                        <a:pt x="329" y="191"/>
                      </a:lnTo>
                      <a:lnTo>
                        <a:pt x="329" y="192"/>
                      </a:lnTo>
                      <a:lnTo>
                        <a:pt x="330" y="193"/>
                      </a:lnTo>
                      <a:lnTo>
                        <a:pt x="330" y="194"/>
                      </a:lnTo>
                      <a:lnTo>
                        <a:pt x="331" y="194"/>
                      </a:lnTo>
                      <a:lnTo>
                        <a:pt x="332" y="194"/>
                      </a:lnTo>
                      <a:lnTo>
                        <a:pt x="333" y="194"/>
                      </a:lnTo>
                      <a:lnTo>
                        <a:pt x="334" y="195"/>
                      </a:lnTo>
                      <a:lnTo>
                        <a:pt x="335" y="196"/>
                      </a:lnTo>
                      <a:lnTo>
                        <a:pt x="335" y="197"/>
                      </a:lnTo>
                      <a:lnTo>
                        <a:pt x="336" y="197"/>
                      </a:lnTo>
                      <a:lnTo>
                        <a:pt x="337" y="198"/>
                      </a:lnTo>
                      <a:lnTo>
                        <a:pt x="337" y="199"/>
                      </a:lnTo>
                      <a:lnTo>
                        <a:pt x="338" y="199"/>
                      </a:lnTo>
                      <a:lnTo>
                        <a:pt x="339" y="200"/>
                      </a:lnTo>
                      <a:lnTo>
                        <a:pt x="339" y="201"/>
                      </a:lnTo>
                      <a:lnTo>
                        <a:pt x="340" y="202"/>
                      </a:lnTo>
                      <a:lnTo>
                        <a:pt x="341" y="203"/>
                      </a:lnTo>
                      <a:lnTo>
                        <a:pt x="341" y="204"/>
                      </a:lnTo>
                      <a:lnTo>
                        <a:pt x="342" y="205"/>
                      </a:lnTo>
                      <a:lnTo>
                        <a:pt x="343" y="206"/>
                      </a:lnTo>
                      <a:lnTo>
                        <a:pt x="344" y="207"/>
                      </a:lnTo>
                      <a:lnTo>
                        <a:pt x="344" y="208"/>
                      </a:lnTo>
                      <a:lnTo>
                        <a:pt x="344" y="209"/>
                      </a:lnTo>
                      <a:lnTo>
                        <a:pt x="345" y="209"/>
                      </a:lnTo>
                      <a:lnTo>
                        <a:pt x="345" y="210"/>
                      </a:lnTo>
                      <a:lnTo>
                        <a:pt x="345" y="211"/>
                      </a:lnTo>
                      <a:lnTo>
                        <a:pt x="345" y="212"/>
                      </a:lnTo>
                      <a:lnTo>
                        <a:pt x="345" y="213"/>
                      </a:lnTo>
                      <a:lnTo>
                        <a:pt x="345" y="214"/>
                      </a:lnTo>
                      <a:lnTo>
                        <a:pt x="346" y="214"/>
                      </a:lnTo>
                      <a:lnTo>
                        <a:pt x="347" y="215"/>
                      </a:lnTo>
                      <a:lnTo>
                        <a:pt x="347" y="216"/>
                      </a:lnTo>
                      <a:lnTo>
                        <a:pt x="348" y="216"/>
                      </a:lnTo>
                      <a:lnTo>
                        <a:pt x="349" y="217"/>
                      </a:lnTo>
                      <a:lnTo>
                        <a:pt x="350" y="217"/>
                      </a:lnTo>
                      <a:lnTo>
                        <a:pt x="351" y="218"/>
                      </a:lnTo>
                      <a:lnTo>
                        <a:pt x="352" y="219"/>
                      </a:lnTo>
                      <a:lnTo>
                        <a:pt x="353" y="221"/>
                      </a:lnTo>
                      <a:lnTo>
                        <a:pt x="354" y="221"/>
                      </a:lnTo>
                      <a:lnTo>
                        <a:pt x="355" y="222"/>
                      </a:lnTo>
                      <a:lnTo>
                        <a:pt x="356" y="223"/>
                      </a:lnTo>
                      <a:lnTo>
                        <a:pt x="357" y="223"/>
                      </a:lnTo>
                      <a:lnTo>
                        <a:pt x="358" y="223"/>
                      </a:lnTo>
                      <a:lnTo>
                        <a:pt x="359" y="224"/>
                      </a:lnTo>
                      <a:lnTo>
                        <a:pt x="360" y="225"/>
                      </a:lnTo>
                      <a:lnTo>
                        <a:pt x="360" y="226"/>
                      </a:lnTo>
                      <a:lnTo>
                        <a:pt x="361" y="226"/>
                      </a:lnTo>
                      <a:lnTo>
                        <a:pt x="361" y="227"/>
                      </a:lnTo>
                      <a:lnTo>
                        <a:pt x="362" y="228"/>
                      </a:lnTo>
                      <a:lnTo>
                        <a:pt x="362" y="229"/>
                      </a:lnTo>
                      <a:lnTo>
                        <a:pt x="362" y="230"/>
                      </a:lnTo>
                      <a:lnTo>
                        <a:pt x="362" y="232"/>
                      </a:lnTo>
                      <a:lnTo>
                        <a:pt x="362" y="233"/>
                      </a:lnTo>
                      <a:lnTo>
                        <a:pt x="362" y="235"/>
                      </a:lnTo>
                      <a:lnTo>
                        <a:pt x="362" y="236"/>
                      </a:lnTo>
                      <a:lnTo>
                        <a:pt x="362" y="238"/>
                      </a:lnTo>
                      <a:lnTo>
                        <a:pt x="361" y="240"/>
                      </a:lnTo>
                      <a:lnTo>
                        <a:pt x="361" y="241"/>
                      </a:lnTo>
                      <a:lnTo>
                        <a:pt x="360" y="242"/>
                      </a:lnTo>
                      <a:lnTo>
                        <a:pt x="360" y="243"/>
                      </a:lnTo>
                      <a:lnTo>
                        <a:pt x="360" y="244"/>
                      </a:lnTo>
                      <a:lnTo>
                        <a:pt x="360" y="245"/>
                      </a:lnTo>
                      <a:lnTo>
                        <a:pt x="359" y="247"/>
                      </a:lnTo>
                      <a:lnTo>
                        <a:pt x="360" y="248"/>
                      </a:lnTo>
                      <a:lnTo>
                        <a:pt x="360" y="249"/>
                      </a:lnTo>
                      <a:lnTo>
                        <a:pt x="360" y="250"/>
                      </a:lnTo>
                      <a:lnTo>
                        <a:pt x="361" y="251"/>
                      </a:lnTo>
                      <a:lnTo>
                        <a:pt x="361" y="252"/>
                      </a:lnTo>
                      <a:lnTo>
                        <a:pt x="362" y="252"/>
                      </a:lnTo>
                      <a:lnTo>
                        <a:pt x="363" y="252"/>
                      </a:lnTo>
                      <a:lnTo>
                        <a:pt x="364" y="253"/>
                      </a:lnTo>
                      <a:lnTo>
                        <a:pt x="365" y="253"/>
                      </a:lnTo>
                      <a:lnTo>
                        <a:pt x="366" y="253"/>
                      </a:lnTo>
                      <a:lnTo>
                        <a:pt x="366" y="254"/>
                      </a:lnTo>
                      <a:lnTo>
                        <a:pt x="367" y="255"/>
                      </a:lnTo>
                      <a:lnTo>
                        <a:pt x="367" y="256"/>
                      </a:lnTo>
                      <a:lnTo>
                        <a:pt x="368" y="257"/>
                      </a:lnTo>
                      <a:lnTo>
                        <a:pt x="368" y="258"/>
                      </a:lnTo>
                      <a:lnTo>
                        <a:pt x="368" y="259"/>
                      </a:lnTo>
                      <a:lnTo>
                        <a:pt x="368" y="260"/>
                      </a:lnTo>
                      <a:lnTo>
                        <a:pt x="368" y="261"/>
                      </a:lnTo>
                      <a:lnTo>
                        <a:pt x="369" y="262"/>
                      </a:lnTo>
                      <a:lnTo>
                        <a:pt x="368" y="263"/>
                      </a:lnTo>
                      <a:lnTo>
                        <a:pt x="368" y="264"/>
                      </a:lnTo>
                      <a:lnTo>
                        <a:pt x="368" y="265"/>
                      </a:lnTo>
                      <a:lnTo>
                        <a:pt x="368" y="266"/>
                      </a:lnTo>
                      <a:lnTo>
                        <a:pt x="368" y="267"/>
                      </a:lnTo>
                      <a:lnTo>
                        <a:pt x="368" y="268"/>
                      </a:lnTo>
                      <a:lnTo>
                        <a:pt x="368" y="269"/>
                      </a:lnTo>
                      <a:lnTo>
                        <a:pt x="369" y="269"/>
                      </a:lnTo>
                      <a:lnTo>
                        <a:pt x="370" y="270"/>
                      </a:lnTo>
                      <a:lnTo>
                        <a:pt x="371" y="270"/>
                      </a:lnTo>
                      <a:lnTo>
                        <a:pt x="372" y="270"/>
                      </a:lnTo>
                      <a:lnTo>
                        <a:pt x="373" y="271"/>
                      </a:lnTo>
                      <a:lnTo>
                        <a:pt x="373" y="272"/>
                      </a:lnTo>
                      <a:lnTo>
                        <a:pt x="374" y="273"/>
                      </a:lnTo>
                      <a:lnTo>
                        <a:pt x="374" y="274"/>
                      </a:lnTo>
                      <a:lnTo>
                        <a:pt x="374" y="276"/>
                      </a:lnTo>
                      <a:lnTo>
                        <a:pt x="375" y="276"/>
                      </a:lnTo>
                      <a:lnTo>
                        <a:pt x="376" y="277"/>
                      </a:lnTo>
                      <a:lnTo>
                        <a:pt x="376" y="278"/>
                      </a:lnTo>
                      <a:lnTo>
                        <a:pt x="376" y="279"/>
                      </a:lnTo>
                      <a:lnTo>
                        <a:pt x="376" y="280"/>
                      </a:lnTo>
                      <a:lnTo>
                        <a:pt x="376" y="281"/>
                      </a:lnTo>
                      <a:lnTo>
                        <a:pt x="375" y="281"/>
                      </a:lnTo>
                      <a:lnTo>
                        <a:pt x="375" y="282"/>
                      </a:lnTo>
                      <a:lnTo>
                        <a:pt x="375" y="283"/>
                      </a:lnTo>
                      <a:lnTo>
                        <a:pt x="375" y="284"/>
                      </a:lnTo>
                      <a:lnTo>
                        <a:pt x="375" y="285"/>
                      </a:lnTo>
                      <a:lnTo>
                        <a:pt x="376" y="286"/>
                      </a:lnTo>
                      <a:lnTo>
                        <a:pt x="377" y="287"/>
                      </a:lnTo>
                      <a:lnTo>
                        <a:pt x="346" y="287"/>
                      </a:lnTo>
                      <a:lnTo>
                        <a:pt x="342" y="287"/>
                      </a:lnTo>
                      <a:lnTo>
                        <a:pt x="315" y="287"/>
                      </a:lnTo>
                      <a:lnTo>
                        <a:pt x="305" y="287"/>
                      </a:lnTo>
                      <a:lnTo>
                        <a:pt x="274" y="287"/>
                      </a:lnTo>
                      <a:lnTo>
                        <a:pt x="255" y="287"/>
                      </a:lnTo>
                      <a:lnTo>
                        <a:pt x="253" y="287"/>
                      </a:lnTo>
                      <a:lnTo>
                        <a:pt x="250" y="287"/>
                      </a:lnTo>
                      <a:lnTo>
                        <a:pt x="223" y="287"/>
                      </a:lnTo>
                      <a:lnTo>
                        <a:pt x="219" y="287"/>
                      </a:lnTo>
                      <a:lnTo>
                        <a:pt x="217" y="287"/>
                      </a:lnTo>
                      <a:lnTo>
                        <a:pt x="213" y="287"/>
                      </a:lnTo>
                      <a:lnTo>
                        <a:pt x="154" y="286"/>
                      </a:lnTo>
                      <a:lnTo>
                        <a:pt x="139" y="285"/>
                      </a:lnTo>
                      <a:lnTo>
                        <a:pt x="119" y="284"/>
                      </a:lnTo>
                      <a:lnTo>
                        <a:pt x="87" y="282"/>
                      </a:lnTo>
                      <a:lnTo>
                        <a:pt x="73" y="281"/>
                      </a:lnTo>
                      <a:lnTo>
                        <a:pt x="72" y="281"/>
                      </a:lnTo>
                      <a:lnTo>
                        <a:pt x="71" y="281"/>
                      </a:lnTo>
                      <a:lnTo>
                        <a:pt x="30" y="280"/>
                      </a:lnTo>
                      <a:lnTo>
                        <a:pt x="20" y="280"/>
                      </a:lnTo>
                      <a:lnTo>
                        <a:pt x="20" y="279"/>
                      </a:lnTo>
                      <a:lnTo>
                        <a:pt x="20" y="276"/>
                      </a:lnTo>
                      <a:lnTo>
                        <a:pt x="20" y="274"/>
                      </a:lnTo>
                      <a:lnTo>
                        <a:pt x="20" y="272"/>
                      </a:lnTo>
                      <a:lnTo>
                        <a:pt x="20" y="270"/>
                      </a:lnTo>
                      <a:lnTo>
                        <a:pt x="20" y="268"/>
                      </a:lnTo>
                      <a:lnTo>
                        <a:pt x="20" y="266"/>
                      </a:lnTo>
                      <a:lnTo>
                        <a:pt x="20" y="265"/>
                      </a:lnTo>
                      <a:lnTo>
                        <a:pt x="20" y="264"/>
                      </a:lnTo>
                      <a:lnTo>
                        <a:pt x="20" y="262"/>
                      </a:lnTo>
                      <a:lnTo>
                        <a:pt x="19" y="261"/>
                      </a:lnTo>
                      <a:lnTo>
                        <a:pt x="19" y="260"/>
                      </a:lnTo>
                      <a:lnTo>
                        <a:pt x="18" y="258"/>
                      </a:lnTo>
                      <a:lnTo>
                        <a:pt x="18" y="257"/>
                      </a:lnTo>
                      <a:lnTo>
                        <a:pt x="18" y="255"/>
                      </a:lnTo>
                      <a:lnTo>
                        <a:pt x="18" y="254"/>
                      </a:lnTo>
                      <a:lnTo>
                        <a:pt x="18" y="252"/>
                      </a:lnTo>
                      <a:lnTo>
                        <a:pt x="19" y="251"/>
                      </a:lnTo>
                      <a:lnTo>
                        <a:pt x="0" y="148"/>
                      </a:lnTo>
                      <a:lnTo>
                        <a:pt x="43" y="8"/>
                      </a:lnTo>
                      <a:lnTo>
                        <a:pt x="45" y="8"/>
                      </a:lnTo>
                      <a:lnTo>
                        <a:pt x="46" y="8"/>
                      </a:lnTo>
                      <a:lnTo>
                        <a:pt x="47" y="9"/>
                      </a:lnTo>
                      <a:lnTo>
                        <a:pt x="48" y="9"/>
                      </a:lnTo>
                      <a:lnTo>
                        <a:pt x="49" y="9"/>
                      </a:lnTo>
                      <a:lnTo>
                        <a:pt x="49" y="8"/>
                      </a:lnTo>
                      <a:lnTo>
                        <a:pt x="50" y="7"/>
                      </a:lnTo>
                      <a:lnTo>
                        <a:pt x="51" y="7"/>
                      </a:lnTo>
                      <a:lnTo>
                        <a:pt x="52" y="7"/>
                      </a:lnTo>
                      <a:lnTo>
                        <a:pt x="53" y="8"/>
                      </a:lnTo>
                      <a:lnTo>
                        <a:pt x="53" y="7"/>
                      </a:lnTo>
                      <a:lnTo>
                        <a:pt x="53" y="5"/>
                      </a:lnTo>
                      <a:lnTo>
                        <a:pt x="53" y="3"/>
                      </a:lnTo>
                      <a:lnTo>
                        <a:pt x="53" y="2"/>
                      </a:lnTo>
                      <a:lnTo>
                        <a:pt x="54" y="2"/>
                      </a:lnTo>
                      <a:lnTo>
                        <a:pt x="54" y="1"/>
                      </a:lnTo>
                      <a:lnTo>
                        <a:pt x="54" y="0"/>
                      </a:lnTo>
                    </a:path>
                  </a:pathLst>
                </a:custGeom>
                <a:solidFill>
                  <a:srgbClr val="FF0000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9" name="Freeform 177">
                  <a:extLst>
                    <a:ext uri="{FF2B5EF4-FFF2-40B4-BE49-F238E27FC236}">
                      <a16:creationId xmlns:a16="http://schemas.microsoft.com/office/drawing/2014/main" id="{8D2F1B04-6419-4B42-A55A-6F3659DE24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324600" y="2852738"/>
                  <a:ext cx="542925" cy="368300"/>
                </a:xfrm>
                <a:custGeom>
                  <a:avLst/>
                  <a:gdLst>
                    <a:gd name="T0" fmla="*/ 236 w 342"/>
                    <a:gd name="T1" fmla="*/ 4 h 232"/>
                    <a:gd name="T2" fmla="*/ 246 w 342"/>
                    <a:gd name="T3" fmla="*/ 7 h 232"/>
                    <a:gd name="T4" fmla="*/ 280 w 342"/>
                    <a:gd name="T5" fmla="*/ 29 h 232"/>
                    <a:gd name="T6" fmla="*/ 282 w 342"/>
                    <a:gd name="T7" fmla="*/ 30 h 232"/>
                    <a:gd name="T8" fmla="*/ 283 w 342"/>
                    <a:gd name="T9" fmla="*/ 33 h 232"/>
                    <a:gd name="T10" fmla="*/ 284 w 342"/>
                    <a:gd name="T11" fmla="*/ 35 h 232"/>
                    <a:gd name="T12" fmla="*/ 284 w 342"/>
                    <a:gd name="T13" fmla="*/ 36 h 232"/>
                    <a:gd name="T14" fmla="*/ 283 w 342"/>
                    <a:gd name="T15" fmla="*/ 37 h 232"/>
                    <a:gd name="T16" fmla="*/ 284 w 342"/>
                    <a:gd name="T17" fmla="*/ 40 h 232"/>
                    <a:gd name="T18" fmla="*/ 305 w 342"/>
                    <a:gd name="T19" fmla="*/ 109 h 232"/>
                    <a:gd name="T20" fmla="*/ 336 w 342"/>
                    <a:gd name="T21" fmla="*/ 152 h 232"/>
                    <a:gd name="T22" fmla="*/ 326 w 342"/>
                    <a:gd name="T23" fmla="*/ 160 h 232"/>
                    <a:gd name="T24" fmla="*/ 296 w 342"/>
                    <a:gd name="T25" fmla="*/ 186 h 232"/>
                    <a:gd name="T26" fmla="*/ 284 w 342"/>
                    <a:gd name="T27" fmla="*/ 197 h 232"/>
                    <a:gd name="T28" fmla="*/ 254 w 342"/>
                    <a:gd name="T29" fmla="*/ 220 h 232"/>
                    <a:gd name="T30" fmla="*/ 238 w 342"/>
                    <a:gd name="T31" fmla="*/ 221 h 232"/>
                    <a:gd name="T32" fmla="*/ 146 w 342"/>
                    <a:gd name="T33" fmla="*/ 222 h 232"/>
                    <a:gd name="T34" fmla="*/ 87 w 342"/>
                    <a:gd name="T35" fmla="*/ 214 h 232"/>
                    <a:gd name="T36" fmla="*/ 44 w 342"/>
                    <a:gd name="T37" fmla="*/ 210 h 232"/>
                    <a:gd name="T38" fmla="*/ 36 w 342"/>
                    <a:gd name="T39" fmla="*/ 186 h 232"/>
                    <a:gd name="T40" fmla="*/ 19 w 342"/>
                    <a:gd name="T41" fmla="*/ 136 h 232"/>
                    <a:gd name="T42" fmla="*/ 19 w 342"/>
                    <a:gd name="T43" fmla="*/ 129 h 232"/>
                    <a:gd name="T44" fmla="*/ 19 w 342"/>
                    <a:gd name="T45" fmla="*/ 122 h 232"/>
                    <a:gd name="T46" fmla="*/ 18 w 342"/>
                    <a:gd name="T47" fmla="*/ 122 h 232"/>
                    <a:gd name="T48" fmla="*/ 18 w 342"/>
                    <a:gd name="T49" fmla="*/ 123 h 232"/>
                    <a:gd name="T50" fmla="*/ 17 w 342"/>
                    <a:gd name="T51" fmla="*/ 122 h 232"/>
                    <a:gd name="T52" fmla="*/ 16 w 342"/>
                    <a:gd name="T53" fmla="*/ 122 h 232"/>
                    <a:gd name="T54" fmla="*/ 16 w 342"/>
                    <a:gd name="T55" fmla="*/ 122 h 232"/>
                    <a:gd name="T56" fmla="*/ 15 w 342"/>
                    <a:gd name="T57" fmla="*/ 122 h 232"/>
                    <a:gd name="T58" fmla="*/ 13 w 342"/>
                    <a:gd name="T59" fmla="*/ 122 h 232"/>
                    <a:gd name="T60" fmla="*/ 13 w 342"/>
                    <a:gd name="T61" fmla="*/ 120 h 232"/>
                    <a:gd name="T62" fmla="*/ 12 w 342"/>
                    <a:gd name="T63" fmla="*/ 119 h 232"/>
                    <a:gd name="T64" fmla="*/ 11 w 342"/>
                    <a:gd name="T65" fmla="*/ 120 h 232"/>
                    <a:gd name="T66" fmla="*/ 10 w 342"/>
                    <a:gd name="T67" fmla="*/ 119 h 232"/>
                    <a:gd name="T68" fmla="*/ 11 w 342"/>
                    <a:gd name="T69" fmla="*/ 118 h 232"/>
                    <a:gd name="T70" fmla="*/ 10 w 342"/>
                    <a:gd name="T71" fmla="*/ 117 h 232"/>
                    <a:gd name="T72" fmla="*/ 11 w 342"/>
                    <a:gd name="T73" fmla="*/ 117 h 232"/>
                    <a:gd name="T74" fmla="*/ 8 w 342"/>
                    <a:gd name="T75" fmla="*/ 116 h 232"/>
                    <a:gd name="T76" fmla="*/ 9 w 342"/>
                    <a:gd name="T77" fmla="*/ 115 h 232"/>
                    <a:gd name="T78" fmla="*/ 8 w 342"/>
                    <a:gd name="T79" fmla="*/ 113 h 232"/>
                    <a:gd name="T80" fmla="*/ 7 w 342"/>
                    <a:gd name="T81" fmla="*/ 113 h 232"/>
                    <a:gd name="T82" fmla="*/ 6 w 342"/>
                    <a:gd name="T83" fmla="*/ 111 h 232"/>
                    <a:gd name="T84" fmla="*/ 5 w 342"/>
                    <a:gd name="T85" fmla="*/ 111 h 232"/>
                    <a:gd name="T86" fmla="*/ 3 w 342"/>
                    <a:gd name="T87" fmla="*/ 111 h 232"/>
                    <a:gd name="T88" fmla="*/ 2 w 342"/>
                    <a:gd name="T89" fmla="*/ 110 h 232"/>
                    <a:gd name="T90" fmla="*/ 0 w 342"/>
                    <a:gd name="T91" fmla="*/ 110 h 232"/>
                    <a:gd name="T92" fmla="*/ 2 w 342"/>
                    <a:gd name="T93" fmla="*/ 106 h 232"/>
                    <a:gd name="T94" fmla="*/ 4 w 342"/>
                    <a:gd name="T95" fmla="*/ 105 h 232"/>
                    <a:gd name="T96" fmla="*/ 5 w 342"/>
                    <a:gd name="T97" fmla="*/ 104 h 232"/>
                    <a:gd name="T98" fmla="*/ 12 w 342"/>
                    <a:gd name="T99" fmla="*/ 102 h 232"/>
                    <a:gd name="T100" fmla="*/ 28 w 342"/>
                    <a:gd name="T101" fmla="*/ 98 h 232"/>
                    <a:gd name="T102" fmla="*/ 45 w 342"/>
                    <a:gd name="T103" fmla="*/ 89 h 232"/>
                    <a:gd name="T104" fmla="*/ 119 w 342"/>
                    <a:gd name="T105" fmla="*/ 54 h 232"/>
                    <a:gd name="T106" fmla="*/ 133 w 342"/>
                    <a:gd name="T107" fmla="*/ 47 h 232"/>
                    <a:gd name="T108" fmla="*/ 188 w 342"/>
                    <a:gd name="T109" fmla="*/ 18 h 232"/>
                    <a:gd name="T110" fmla="*/ 197 w 342"/>
                    <a:gd name="T111" fmla="*/ 17 h 232"/>
                    <a:gd name="T112" fmla="*/ 210 w 342"/>
                    <a:gd name="T113" fmla="*/ 16 h 232"/>
                    <a:gd name="T114" fmla="*/ 222 w 342"/>
                    <a:gd name="T115" fmla="*/ 23 h 232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342"/>
                    <a:gd name="T175" fmla="*/ 0 h 232"/>
                    <a:gd name="T176" fmla="*/ 342 w 342"/>
                    <a:gd name="T177" fmla="*/ 232 h 232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342" h="232">
                      <a:moveTo>
                        <a:pt x="232" y="0"/>
                      </a:moveTo>
                      <a:lnTo>
                        <a:pt x="232" y="0"/>
                      </a:lnTo>
                      <a:lnTo>
                        <a:pt x="234" y="1"/>
                      </a:lnTo>
                      <a:lnTo>
                        <a:pt x="236" y="3"/>
                      </a:lnTo>
                      <a:lnTo>
                        <a:pt x="236" y="4"/>
                      </a:lnTo>
                      <a:lnTo>
                        <a:pt x="237" y="4"/>
                      </a:lnTo>
                      <a:lnTo>
                        <a:pt x="242" y="6"/>
                      </a:lnTo>
                      <a:lnTo>
                        <a:pt x="246" y="6"/>
                      </a:lnTo>
                      <a:lnTo>
                        <a:pt x="246" y="7"/>
                      </a:lnTo>
                      <a:lnTo>
                        <a:pt x="248" y="8"/>
                      </a:lnTo>
                      <a:lnTo>
                        <a:pt x="253" y="11"/>
                      </a:lnTo>
                      <a:lnTo>
                        <a:pt x="261" y="17"/>
                      </a:lnTo>
                      <a:lnTo>
                        <a:pt x="271" y="23"/>
                      </a:lnTo>
                      <a:lnTo>
                        <a:pt x="280" y="29"/>
                      </a:lnTo>
                      <a:lnTo>
                        <a:pt x="282" y="29"/>
                      </a:lnTo>
                      <a:lnTo>
                        <a:pt x="282" y="30"/>
                      </a:lnTo>
                      <a:lnTo>
                        <a:pt x="283" y="31"/>
                      </a:lnTo>
                      <a:lnTo>
                        <a:pt x="283" y="32"/>
                      </a:lnTo>
                      <a:lnTo>
                        <a:pt x="283" y="33"/>
                      </a:lnTo>
                      <a:lnTo>
                        <a:pt x="283" y="34"/>
                      </a:lnTo>
                      <a:lnTo>
                        <a:pt x="284" y="34"/>
                      </a:lnTo>
                      <a:lnTo>
                        <a:pt x="284" y="35"/>
                      </a:lnTo>
                      <a:lnTo>
                        <a:pt x="284" y="36"/>
                      </a:lnTo>
                      <a:lnTo>
                        <a:pt x="283" y="37"/>
                      </a:lnTo>
                      <a:lnTo>
                        <a:pt x="284" y="38"/>
                      </a:lnTo>
                      <a:lnTo>
                        <a:pt x="284" y="39"/>
                      </a:lnTo>
                      <a:lnTo>
                        <a:pt x="284" y="40"/>
                      </a:lnTo>
                      <a:lnTo>
                        <a:pt x="292" y="68"/>
                      </a:lnTo>
                      <a:lnTo>
                        <a:pt x="303" y="106"/>
                      </a:lnTo>
                      <a:lnTo>
                        <a:pt x="303" y="107"/>
                      </a:lnTo>
                      <a:lnTo>
                        <a:pt x="305" y="109"/>
                      </a:lnTo>
                      <a:lnTo>
                        <a:pt x="342" y="148"/>
                      </a:lnTo>
                      <a:lnTo>
                        <a:pt x="340" y="149"/>
                      </a:lnTo>
                      <a:lnTo>
                        <a:pt x="338" y="150"/>
                      </a:lnTo>
                      <a:lnTo>
                        <a:pt x="336" y="151"/>
                      </a:lnTo>
                      <a:lnTo>
                        <a:pt x="336" y="152"/>
                      </a:lnTo>
                      <a:lnTo>
                        <a:pt x="333" y="154"/>
                      </a:lnTo>
                      <a:lnTo>
                        <a:pt x="331" y="157"/>
                      </a:lnTo>
                      <a:lnTo>
                        <a:pt x="328" y="158"/>
                      </a:lnTo>
                      <a:lnTo>
                        <a:pt x="327" y="159"/>
                      </a:lnTo>
                      <a:lnTo>
                        <a:pt x="326" y="160"/>
                      </a:lnTo>
                      <a:lnTo>
                        <a:pt x="317" y="168"/>
                      </a:lnTo>
                      <a:lnTo>
                        <a:pt x="301" y="181"/>
                      </a:lnTo>
                      <a:lnTo>
                        <a:pt x="297" y="185"/>
                      </a:lnTo>
                      <a:lnTo>
                        <a:pt x="296" y="186"/>
                      </a:lnTo>
                      <a:lnTo>
                        <a:pt x="294" y="187"/>
                      </a:lnTo>
                      <a:lnTo>
                        <a:pt x="290" y="190"/>
                      </a:lnTo>
                      <a:lnTo>
                        <a:pt x="288" y="192"/>
                      </a:lnTo>
                      <a:lnTo>
                        <a:pt x="285" y="195"/>
                      </a:lnTo>
                      <a:lnTo>
                        <a:pt x="284" y="197"/>
                      </a:lnTo>
                      <a:lnTo>
                        <a:pt x="283" y="197"/>
                      </a:lnTo>
                      <a:lnTo>
                        <a:pt x="281" y="198"/>
                      </a:lnTo>
                      <a:lnTo>
                        <a:pt x="274" y="204"/>
                      </a:lnTo>
                      <a:lnTo>
                        <a:pt x="265" y="211"/>
                      </a:lnTo>
                      <a:lnTo>
                        <a:pt x="254" y="220"/>
                      </a:lnTo>
                      <a:lnTo>
                        <a:pt x="245" y="226"/>
                      </a:lnTo>
                      <a:lnTo>
                        <a:pt x="238" y="232"/>
                      </a:lnTo>
                      <a:lnTo>
                        <a:pt x="238" y="227"/>
                      </a:lnTo>
                      <a:lnTo>
                        <a:pt x="238" y="221"/>
                      </a:lnTo>
                      <a:lnTo>
                        <a:pt x="236" y="221"/>
                      </a:lnTo>
                      <a:lnTo>
                        <a:pt x="215" y="221"/>
                      </a:lnTo>
                      <a:lnTo>
                        <a:pt x="191" y="222"/>
                      </a:lnTo>
                      <a:lnTo>
                        <a:pt x="167" y="222"/>
                      </a:lnTo>
                      <a:lnTo>
                        <a:pt x="146" y="222"/>
                      </a:lnTo>
                      <a:lnTo>
                        <a:pt x="125" y="222"/>
                      </a:lnTo>
                      <a:lnTo>
                        <a:pt x="120" y="221"/>
                      </a:lnTo>
                      <a:lnTo>
                        <a:pt x="98" y="216"/>
                      </a:lnTo>
                      <a:lnTo>
                        <a:pt x="87" y="214"/>
                      </a:lnTo>
                      <a:lnTo>
                        <a:pt x="85" y="218"/>
                      </a:lnTo>
                      <a:lnTo>
                        <a:pt x="83" y="223"/>
                      </a:lnTo>
                      <a:lnTo>
                        <a:pt x="81" y="222"/>
                      </a:lnTo>
                      <a:lnTo>
                        <a:pt x="61" y="215"/>
                      </a:lnTo>
                      <a:lnTo>
                        <a:pt x="44" y="210"/>
                      </a:lnTo>
                      <a:lnTo>
                        <a:pt x="42" y="206"/>
                      </a:lnTo>
                      <a:lnTo>
                        <a:pt x="41" y="204"/>
                      </a:lnTo>
                      <a:lnTo>
                        <a:pt x="40" y="200"/>
                      </a:lnTo>
                      <a:lnTo>
                        <a:pt x="39" y="195"/>
                      </a:lnTo>
                      <a:lnTo>
                        <a:pt x="36" y="186"/>
                      </a:lnTo>
                      <a:lnTo>
                        <a:pt x="31" y="173"/>
                      </a:lnTo>
                      <a:lnTo>
                        <a:pt x="28" y="162"/>
                      </a:lnTo>
                      <a:lnTo>
                        <a:pt x="25" y="153"/>
                      </a:lnTo>
                      <a:lnTo>
                        <a:pt x="21" y="140"/>
                      </a:lnTo>
                      <a:lnTo>
                        <a:pt x="19" y="136"/>
                      </a:lnTo>
                      <a:lnTo>
                        <a:pt x="19" y="135"/>
                      </a:lnTo>
                      <a:lnTo>
                        <a:pt x="19" y="134"/>
                      </a:lnTo>
                      <a:lnTo>
                        <a:pt x="19" y="129"/>
                      </a:lnTo>
                      <a:lnTo>
                        <a:pt x="19" y="126"/>
                      </a:lnTo>
                      <a:lnTo>
                        <a:pt x="19" y="123"/>
                      </a:lnTo>
                      <a:lnTo>
                        <a:pt x="19" y="122"/>
                      </a:lnTo>
                      <a:lnTo>
                        <a:pt x="18" y="122"/>
                      </a:lnTo>
                      <a:lnTo>
                        <a:pt x="18" y="123"/>
                      </a:lnTo>
                      <a:lnTo>
                        <a:pt x="17" y="123"/>
                      </a:lnTo>
                      <a:lnTo>
                        <a:pt x="17" y="122"/>
                      </a:lnTo>
                      <a:lnTo>
                        <a:pt x="16" y="122"/>
                      </a:lnTo>
                      <a:lnTo>
                        <a:pt x="15" y="122"/>
                      </a:lnTo>
                      <a:lnTo>
                        <a:pt x="14" y="122"/>
                      </a:lnTo>
                      <a:lnTo>
                        <a:pt x="13" y="122"/>
                      </a:lnTo>
                      <a:lnTo>
                        <a:pt x="13" y="121"/>
                      </a:lnTo>
                      <a:lnTo>
                        <a:pt x="13" y="120"/>
                      </a:lnTo>
                      <a:lnTo>
                        <a:pt x="12" y="120"/>
                      </a:lnTo>
                      <a:lnTo>
                        <a:pt x="12" y="119"/>
                      </a:lnTo>
                      <a:lnTo>
                        <a:pt x="11" y="119"/>
                      </a:lnTo>
                      <a:lnTo>
                        <a:pt x="11" y="120"/>
                      </a:lnTo>
                      <a:lnTo>
                        <a:pt x="11" y="119"/>
                      </a:lnTo>
                      <a:lnTo>
                        <a:pt x="10" y="119"/>
                      </a:lnTo>
                      <a:lnTo>
                        <a:pt x="10" y="118"/>
                      </a:lnTo>
                      <a:lnTo>
                        <a:pt x="11" y="118"/>
                      </a:lnTo>
                      <a:lnTo>
                        <a:pt x="10" y="118"/>
                      </a:lnTo>
                      <a:lnTo>
                        <a:pt x="10" y="117"/>
                      </a:lnTo>
                      <a:lnTo>
                        <a:pt x="9" y="117"/>
                      </a:lnTo>
                      <a:lnTo>
                        <a:pt x="10" y="117"/>
                      </a:lnTo>
                      <a:lnTo>
                        <a:pt x="11" y="117"/>
                      </a:lnTo>
                      <a:lnTo>
                        <a:pt x="11" y="116"/>
                      </a:lnTo>
                      <a:lnTo>
                        <a:pt x="10" y="116"/>
                      </a:lnTo>
                      <a:lnTo>
                        <a:pt x="9" y="116"/>
                      </a:lnTo>
                      <a:lnTo>
                        <a:pt x="8" y="116"/>
                      </a:lnTo>
                      <a:lnTo>
                        <a:pt x="8" y="115"/>
                      </a:lnTo>
                      <a:lnTo>
                        <a:pt x="9" y="115"/>
                      </a:lnTo>
                      <a:lnTo>
                        <a:pt x="8" y="114"/>
                      </a:lnTo>
                      <a:lnTo>
                        <a:pt x="8" y="113"/>
                      </a:lnTo>
                      <a:lnTo>
                        <a:pt x="8" y="112"/>
                      </a:lnTo>
                      <a:lnTo>
                        <a:pt x="7" y="112"/>
                      </a:lnTo>
                      <a:lnTo>
                        <a:pt x="7" y="113"/>
                      </a:lnTo>
                      <a:lnTo>
                        <a:pt x="7" y="112"/>
                      </a:lnTo>
                      <a:lnTo>
                        <a:pt x="7" y="111"/>
                      </a:lnTo>
                      <a:lnTo>
                        <a:pt x="6" y="111"/>
                      </a:lnTo>
                      <a:lnTo>
                        <a:pt x="5" y="111"/>
                      </a:lnTo>
                      <a:lnTo>
                        <a:pt x="3" y="111"/>
                      </a:lnTo>
                      <a:lnTo>
                        <a:pt x="3" y="110"/>
                      </a:lnTo>
                      <a:lnTo>
                        <a:pt x="2" y="110"/>
                      </a:lnTo>
                      <a:lnTo>
                        <a:pt x="1" y="110"/>
                      </a:lnTo>
                      <a:lnTo>
                        <a:pt x="0" y="110"/>
                      </a:lnTo>
                      <a:lnTo>
                        <a:pt x="0" y="109"/>
                      </a:lnTo>
                      <a:lnTo>
                        <a:pt x="1" y="107"/>
                      </a:lnTo>
                      <a:lnTo>
                        <a:pt x="2" y="107"/>
                      </a:lnTo>
                      <a:lnTo>
                        <a:pt x="2" y="106"/>
                      </a:lnTo>
                      <a:lnTo>
                        <a:pt x="3" y="106"/>
                      </a:lnTo>
                      <a:lnTo>
                        <a:pt x="4" y="106"/>
                      </a:lnTo>
                      <a:lnTo>
                        <a:pt x="4" y="105"/>
                      </a:lnTo>
                      <a:lnTo>
                        <a:pt x="5" y="105"/>
                      </a:lnTo>
                      <a:lnTo>
                        <a:pt x="5" y="104"/>
                      </a:lnTo>
                      <a:lnTo>
                        <a:pt x="6" y="104"/>
                      </a:lnTo>
                      <a:lnTo>
                        <a:pt x="7" y="103"/>
                      </a:lnTo>
                      <a:lnTo>
                        <a:pt x="8" y="103"/>
                      </a:lnTo>
                      <a:lnTo>
                        <a:pt x="10" y="103"/>
                      </a:lnTo>
                      <a:lnTo>
                        <a:pt x="12" y="102"/>
                      </a:lnTo>
                      <a:lnTo>
                        <a:pt x="16" y="101"/>
                      </a:lnTo>
                      <a:lnTo>
                        <a:pt x="22" y="99"/>
                      </a:lnTo>
                      <a:lnTo>
                        <a:pt x="26" y="98"/>
                      </a:lnTo>
                      <a:lnTo>
                        <a:pt x="27" y="98"/>
                      </a:lnTo>
                      <a:lnTo>
                        <a:pt x="28" y="98"/>
                      </a:lnTo>
                      <a:lnTo>
                        <a:pt x="29" y="97"/>
                      </a:lnTo>
                      <a:lnTo>
                        <a:pt x="30" y="97"/>
                      </a:lnTo>
                      <a:lnTo>
                        <a:pt x="33" y="95"/>
                      </a:lnTo>
                      <a:lnTo>
                        <a:pt x="45" y="89"/>
                      </a:lnTo>
                      <a:lnTo>
                        <a:pt x="63" y="81"/>
                      </a:lnTo>
                      <a:lnTo>
                        <a:pt x="86" y="70"/>
                      </a:lnTo>
                      <a:lnTo>
                        <a:pt x="102" y="62"/>
                      </a:lnTo>
                      <a:lnTo>
                        <a:pt x="116" y="55"/>
                      </a:lnTo>
                      <a:lnTo>
                        <a:pt x="119" y="54"/>
                      </a:lnTo>
                      <a:lnTo>
                        <a:pt x="120" y="53"/>
                      </a:lnTo>
                      <a:lnTo>
                        <a:pt x="122" y="53"/>
                      </a:lnTo>
                      <a:lnTo>
                        <a:pt x="123" y="52"/>
                      </a:lnTo>
                      <a:lnTo>
                        <a:pt x="127" y="50"/>
                      </a:lnTo>
                      <a:lnTo>
                        <a:pt x="133" y="47"/>
                      </a:lnTo>
                      <a:lnTo>
                        <a:pt x="145" y="41"/>
                      </a:lnTo>
                      <a:lnTo>
                        <a:pt x="157" y="34"/>
                      </a:lnTo>
                      <a:lnTo>
                        <a:pt x="168" y="29"/>
                      </a:lnTo>
                      <a:lnTo>
                        <a:pt x="178" y="24"/>
                      </a:lnTo>
                      <a:lnTo>
                        <a:pt x="188" y="18"/>
                      </a:lnTo>
                      <a:lnTo>
                        <a:pt x="189" y="18"/>
                      </a:lnTo>
                      <a:lnTo>
                        <a:pt x="194" y="17"/>
                      </a:lnTo>
                      <a:lnTo>
                        <a:pt x="197" y="17"/>
                      </a:lnTo>
                      <a:lnTo>
                        <a:pt x="199" y="16"/>
                      </a:lnTo>
                      <a:lnTo>
                        <a:pt x="203" y="14"/>
                      </a:lnTo>
                      <a:lnTo>
                        <a:pt x="203" y="13"/>
                      </a:lnTo>
                      <a:lnTo>
                        <a:pt x="210" y="16"/>
                      </a:lnTo>
                      <a:lnTo>
                        <a:pt x="216" y="18"/>
                      </a:lnTo>
                      <a:lnTo>
                        <a:pt x="217" y="18"/>
                      </a:lnTo>
                      <a:lnTo>
                        <a:pt x="222" y="23"/>
                      </a:lnTo>
                      <a:lnTo>
                        <a:pt x="223" y="20"/>
                      </a:lnTo>
                      <a:lnTo>
                        <a:pt x="226" y="15"/>
                      </a:lnTo>
                      <a:lnTo>
                        <a:pt x="229" y="7"/>
                      </a:lnTo>
                      <a:lnTo>
                        <a:pt x="232" y="0"/>
                      </a:lnTo>
                    </a:path>
                  </a:pathLst>
                </a:custGeom>
                <a:pattFill prst="pct5">
                  <a:fgClr>
                    <a:srgbClr val="7030A0"/>
                  </a:fgClr>
                  <a:bgClr>
                    <a:schemeClr val="bg1"/>
                  </a:bgClr>
                </a:patt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80" name="Freeform 181">
                  <a:extLst>
                    <a:ext uri="{FF2B5EF4-FFF2-40B4-BE49-F238E27FC236}">
                      <a16:creationId xmlns:a16="http://schemas.microsoft.com/office/drawing/2014/main" id="{73D30D1C-95F4-4612-928C-0CA242FB0E0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43125" y="3140075"/>
                  <a:ext cx="606425" cy="538163"/>
                </a:xfrm>
                <a:custGeom>
                  <a:avLst/>
                  <a:gdLst>
                    <a:gd name="T0" fmla="*/ 363 w 382"/>
                    <a:gd name="T1" fmla="*/ 5 h 339"/>
                    <a:gd name="T2" fmla="*/ 368 w 382"/>
                    <a:gd name="T3" fmla="*/ 9 h 339"/>
                    <a:gd name="T4" fmla="*/ 367 w 382"/>
                    <a:gd name="T5" fmla="*/ 14 h 339"/>
                    <a:gd name="T6" fmla="*/ 373 w 382"/>
                    <a:gd name="T7" fmla="*/ 20 h 339"/>
                    <a:gd name="T8" fmla="*/ 376 w 382"/>
                    <a:gd name="T9" fmla="*/ 23 h 339"/>
                    <a:gd name="T10" fmla="*/ 381 w 382"/>
                    <a:gd name="T11" fmla="*/ 56 h 339"/>
                    <a:gd name="T12" fmla="*/ 195 w 382"/>
                    <a:gd name="T13" fmla="*/ 330 h 339"/>
                    <a:gd name="T14" fmla="*/ 196 w 382"/>
                    <a:gd name="T15" fmla="*/ 305 h 339"/>
                    <a:gd name="T16" fmla="*/ 199 w 382"/>
                    <a:gd name="T17" fmla="*/ 284 h 339"/>
                    <a:gd name="T18" fmla="*/ 197 w 382"/>
                    <a:gd name="T19" fmla="*/ 274 h 339"/>
                    <a:gd name="T20" fmla="*/ 189 w 382"/>
                    <a:gd name="T21" fmla="*/ 267 h 339"/>
                    <a:gd name="T22" fmla="*/ 179 w 382"/>
                    <a:gd name="T23" fmla="*/ 263 h 339"/>
                    <a:gd name="T24" fmla="*/ 174 w 382"/>
                    <a:gd name="T25" fmla="*/ 253 h 339"/>
                    <a:gd name="T26" fmla="*/ 167 w 382"/>
                    <a:gd name="T27" fmla="*/ 244 h 339"/>
                    <a:gd name="T28" fmla="*/ 160 w 382"/>
                    <a:gd name="T29" fmla="*/ 240 h 339"/>
                    <a:gd name="T30" fmla="*/ 155 w 382"/>
                    <a:gd name="T31" fmla="*/ 230 h 339"/>
                    <a:gd name="T32" fmla="*/ 149 w 382"/>
                    <a:gd name="T33" fmla="*/ 224 h 339"/>
                    <a:gd name="T34" fmla="*/ 145 w 382"/>
                    <a:gd name="T35" fmla="*/ 215 h 339"/>
                    <a:gd name="T36" fmla="*/ 138 w 382"/>
                    <a:gd name="T37" fmla="*/ 212 h 339"/>
                    <a:gd name="T38" fmla="*/ 133 w 382"/>
                    <a:gd name="T39" fmla="*/ 209 h 339"/>
                    <a:gd name="T40" fmla="*/ 127 w 382"/>
                    <a:gd name="T41" fmla="*/ 203 h 339"/>
                    <a:gd name="T42" fmla="*/ 125 w 382"/>
                    <a:gd name="T43" fmla="*/ 197 h 339"/>
                    <a:gd name="T44" fmla="*/ 119 w 382"/>
                    <a:gd name="T45" fmla="*/ 190 h 339"/>
                    <a:gd name="T46" fmla="*/ 115 w 382"/>
                    <a:gd name="T47" fmla="*/ 184 h 339"/>
                    <a:gd name="T48" fmla="*/ 112 w 382"/>
                    <a:gd name="T49" fmla="*/ 182 h 339"/>
                    <a:gd name="T50" fmla="*/ 108 w 382"/>
                    <a:gd name="T51" fmla="*/ 173 h 339"/>
                    <a:gd name="T52" fmla="*/ 102 w 382"/>
                    <a:gd name="T53" fmla="*/ 165 h 339"/>
                    <a:gd name="T54" fmla="*/ 94 w 382"/>
                    <a:gd name="T55" fmla="*/ 162 h 339"/>
                    <a:gd name="T56" fmla="*/ 86 w 382"/>
                    <a:gd name="T57" fmla="*/ 157 h 339"/>
                    <a:gd name="T58" fmla="*/ 79 w 382"/>
                    <a:gd name="T59" fmla="*/ 151 h 339"/>
                    <a:gd name="T60" fmla="*/ 69 w 382"/>
                    <a:gd name="T61" fmla="*/ 153 h 339"/>
                    <a:gd name="T62" fmla="*/ 61 w 382"/>
                    <a:gd name="T63" fmla="*/ 158 h 339"/>
                    <a:gd name="T64" fmla="*/ 55 w 382"/>
                    <a:gd name="T65" fmla="*/ 160 h 339"/>
                    <a:gd name="T66" fmla="*/ 47 w 382"/>
                    <a:gd name="T67" fmla="*/ 156 h 339"/>
                    <a:gd name="T68" fmla="*/ 38 w 382"/>
                    <a:gd name="T69" fmla="*/ 161 h 339"/>
                    <a:gd name="T70" fmla="*/ 27 w 382"/>
                    <a:gd name="T71" fmla="*/ 157 h 339"/>
                    <a:gd name="T72" fmla="*/ 17 w 382"/>
                    <a:gd name="T73" fmla="*/ 158 h 339"/>
                    <a:gd name="T74" fmla="*/ 9 w 382"/>
                    <a:gd name="T75" fmla="*/ 159 h 339"/>
                    <a:gd name="T76" fmla="*/ 5 w 382"/>
                    <a:gd name="T77" fmla="*/ 150 h 339"/>
                    <a:gd name="T78" fmla="*/ 3 w 382"/>
                    <a:gd name="T79" fmla="*/ 139 h 339"/>
                    <a:gd name="T80" fmla="*/ 4 w 382"/>
                    <a:gd name="T81" fmla="*/ 129 h 339"/>
                    <a:gd name="T82" fmla="*/ 1 w 382"/>
                    <a:gd name="T83" fmla="*/ 121 h 339"/>
                    <a:gd name="T84" fmla="*/ 38 w 382"/>
                    <a:gd name="T85" fmla="*/ 79 h 339"/>
                    <a:gd name="T86" fmla="*/ 34 w 382"/>
                    <a:gd name="T87" fmla="*/ 63 h 339"/>
                    <a:gd name="T88" fmla="*/ 156 w 382"/>
                    <a:gd name="T89" fmla="*/ 57 h 339"/>
                    <a:gd name="T90" fmla="*/ 166 w 382"/>
                    <a:gd name="T91" fmla="*/ 53 h 339"/>
                    <a:gd name="T92" fmla="*/ 173 w 382"/>
                    <a:gd name="T93" fmla="*/ 48 h 339"/>
                    <a:gd name="T94" fmla="*/ 181 w 382"/>
                    <a:gd name="T95" fmla="*/ 43 h 339"/>
                    <a:gd name="T96" fmla="*/ 187 w 382"/>
                    <a:gd name="T97" fmla="*/ 50 h 339"/>
                    <a:gd name="T98" fmla="*/ 192 w 382"/>
                    <a:gd name="T99" fmla="*/ 53 h 339"/>
                    <a:gd name="T100" fmla="*/ 199 w 382"/>
                    <a:gd name="T101" fmla="*/ 63 h 339"/>
                    <a:gd name="T102" fmla="*/ 285 w 382"/>
                    <a:gd name="T103" fmla="*/ 47 h 339"/>
                    <a:gd name="T104" fmla="*/ 291 w 382"/>
                    <a:gd name="T105" fmla="*/ 40 h 339"/>
                    <a:gd name="T106" fmla="*/ 294 w 382"/>
                    <a:gd name="T107" fmla="*/ 31 h 339"/>
                    <a:gd name="T108" fmla="*/ 299 w 382"/>
                    <a:gd name="T109" fmla="*/ 24 h 339"/>
                    <a:gd name="T110" fmla="*/ 308 w 382"/>
                    <a:gd name="T111" fmla="*/ 23 h 339"/>
                    <a:gd name="T112" fmla="*/ 316 w 382"/>
                    <a:gd name="T113" fmla="*/ 20 h 339"/>
                    <a:gd name="T114" fmla="*/ 320 w 382"/>
                    <a:gd name="T115" fmla="*/ 13 h 339"/>
                    <a:gd name="T116" fmla="*/ 327 w 382"/>
                    <a:gd name="T117" fmla="*/ 11 h 339"/>
                    <a:gd name="T118" fmla="*/ 334 w 382"/>
                    <a:gd name="T119" fmla="*/ 4 h 339"/>
                    <a:gd name="T120" fmla="*/ 344 w 382"/>
                    <a:gd name="T121" fmla="*/ 0 h 339"/>
                    <a:gd name="T122" fmla="*/ 351 w 382"/>
                    <a:gd name="T123" fmla="*/ 5 h 339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382"/>
                    <a:gd name="T187" fmla="*/ 0 h 339"/>
                    <a:gd name="T188" fmla="*/ 382 w 382"/>
                    <a:gd name="T189" fmla="*/ 339 h 339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382" h="339">
                      <a:moveTo>
                        <a:pt x="351" y="6"/>
                      </a:moveTo>
                      <a:lnTo>
                        <a:pt x="352" y="6"/>
                      </a:lnTo>
                      <a:lnTo>
                        <a:pt x="353" y="7"/>
                      </a:lnTo>
                      <a:lnTo>
                        <a:pt x="355" y="8"/>
                      </a:lnTo>
                      <a:lnTo>
                        <a:pt x="356" y="7"/>
                      </a:lnTo>
                      <a:lnTo>
                        <a:pt x="356" y="8"/>
                      </a:lnTo>
                      <a:lnTo>
                        <a:pt x="357" y="8"/>
                      </a:lnTo>
                      <a:lnTo>
                        <a:pt x="359" y="7"/>
                      </a:lnTo>
                      <a:lnTo>
                        <a:pt x="360" y="6"/>
                      </a:lnTo>
                      <a:lnTo>
                        <a:pt x="361" y="6"/>
                      </a:lnTo>
                      <a:lnTo>
                        <a:pt x="361" y="5"/>
                      </a:lnTo>
                      <a:lnTo>
                        <a:pt x="362" y="5"/>
                      </a:lnTo>
                      <a:lnTo>
                        <a:pt x="363" y="5"/>
                      </a:lnTo>
                      <a:lnTo>
                        <a:pt x="363" y="4"/>
                      </a:lnTo>
                      <a:lnTo>
                        <a:pt x="364" y="4"/>
                      </a:lnTo>
                      <a:lnTo>
                        <a:pt x="365" y="4"/>
                      </a:lnTo>
                      <a:lnTo>
                        <a:pt x="365" y="5"/>
                      </a:lnTo>
                      <a:lnTo>
                        <a:pt x="366" y="5"/>
                      </a:lnTo>
                      <a:lnTo>
                        <a:pt x="367" y="5"/>
                      </a:lnTo>
                      <a:lnTo>
                        <a:pt x="367" y="6"/>
                      </a:lnTo>
                      <a:lnTo>
                        <a:pt x="367" y="7"/>
                      </a:lnTo>
                      <a:lnTo>
                        <a:pt x="368" y="7"/>
                      </a:lnTo>
                      <a:lnTo>
                        <a:pt x="367" y="9"/>
                      </a:lnTo>
                      <a:lnTo>
                        <a:pt x="368" y="9"/>
                      </a:lnTo>
                      <a:lnTo>
                        <a:pt x="368" y="8"/>
                      </a:lnTo>
                      <a:lnTo>
                        <a:pt x="368" y="9"/>
                      </a:lnTo>
                      <a:lnTo>
                        <a:pt x="367" y="11"/>
                      </a:lnTo>
                      <a:lnTo>
                        <a:pt x="366" y="11"/>
                      </a:lnTo>
                      <a:lnTo>
                        <a:pt x="367" y="11"/>
                      </a:lnTo>
                      <a:lnTo>
                        <a:pt x="368" y="11"/>
                      </a:lnTo>
                      <a:lnTo>
                        <a:pt x="367" y="12"/>
                      </a:lnTo>
                      <a:lnTo>
                        <a:pt x="367" y="13"/>
                      </a:lnTo>
                      <a:lnTo>
                        <a:pt x="367" y="12"/>
                      </a:lnTo>
                      <a:lnTo>
                        <a:pt x="368" y="12"/>
                      </a:lnTo>
                      <a:lnTo>
                        <a:pt x="368" y="13"/>
                      </a:lnTo>
                      <a:lnTo>
                        <a:pt x="367" y="13"/>
                      </a:lnTo>
                      <a:lnTo>
                        <a:pt x="367" y="14"/>
                      </a:lnTo>
                      <a:lnTo>
                        <a:pt x="369" y="15"/>
                      </a:lnTo>
                      <a:lnTo>
                        <a:pt x="369" y="16"/>
                      </a:lnTo>
                      <a:lnTo>
                        <a:pt x="369" y="17"/>
                      </a:lnTo>
                      <a:lnTo>
                        <a:pt x="369" y="18"/>
                      </a:lnTo>
                      <a:lnTo>
                        <a:pt x="370" y="18"/>
                      </a:lnTo>
                      <a:lnTo>
                        <a:pt x="371" y="18"/>
                      </a:lnTo>
                      <a:lnTo>
                        <a:pt x="371" y="17"/>
                      </a:lnTo>
                      <a:lnTo>
                        <a:pt x="371" y="18"/>
                      </a:lnTo>
                      <a:lnTo>
                        <a:pt x="372" y="19"/>
                      </a:lnTo>
                      <a:lnTo>
                        <a:pt x="372" y="20"/>
                      </a:lnTo>
                      <a:lnTo>
                        <a:pt x="373" y="20"/>
                      </a:lnTo>
                      <a:lnTo>
                        <a:pt x="373" y="21"/>
                      </a:lnTo>
                      <a:lnTo>
                        <a:pt x="373" y="23"/>
                      </a:lnTo>
                      <a:lnTo>
                        <a:pt x="374" y="24"/>
                      </a:lnTo>
                      <a:lnTo>
                        <a:pt x="374" y="25"/>
                      </a:lnTo>
                      <a:lnTo>
                        <a:pt x="375" y="25"/>
                      </a:lnTo>
                      <a:lnTo>
                        <a:pt x="375" y="24"/>
                      </a:lnTo>
                      <a:lnTo>
                        <a:pt x="375" y="23"/>
                      </a:lnTo>
                      <a:lnTo>
                        <a:pt x="375" y="24"/>
                      </a:lnTo>
                      <a:lnTo>
                        <a:pt x="375" y="23"/>
                      </a:lnTo>
                      <a:lnTo>
                        <a:pt x="376" y="23"/>
                      </a:lnTo>
                      <a:lnTo>
                        <a:pt x="376" y="24"/>
                      </a:lnTo>
                      <a:lnTo>
                        <a:pt x="377" y="24"/>
                      </a:lnTo>
                      <a:lnTo>
                        <a:pt x="377" y="25"/>
                      </a:lnTo>
                      <a:lnTo>
                        <a:pt x="378" y="26"/>
                      </a:lnTo>
                      <a:lnTo>
                        <a:pt x="379" y="27"/>
                      </a:lnTo>
                      <a:lnTo>
                        <a:pt x="380" y="26"/>
                      </a:lnTo>
                      <a:lnTo>
                        <a:pt x="381" y="27"/>
                      </a:lnTo>
                      <a:lnTo>
                        <a:pt x="382" y="27"/>
                      </a:lnTo>
                      <a:lnTo>
                        <a:pt x="382" y="26"/>
                      </a:lnTo>
                      <a:lnTo>
                        <a:pt x="382" y="25"/>
                      </a:lnTo>
                      <a:lnTo>
                        <a:pt x="382" y="44"/>
                      </a:lnTo>
                      <a:lnTo>
                        <a:pt x="381" y="56"/>
                      </a:lnTo>
                      <a:lnTo>
                        <a:pt x="379" y="88"/>
                      </a:lnTo>
                      <a:lnTo>
                        <a:pt x="379" y="98"/>
                      </a:lnTo>
                      <a:lnTo>
                        <a:pt x="375" y="133"/>
                      </a:lnTo>
                      <a:lnTo>
                        <a:pt x="371" y="201"/>
                      </a:lnTo>
                      <a:lnTo>
                        <a:pt x="356" y="241"/>
                      </a:lnTo>
                      <a:lnTo>
                        <a:pt x="331" y="307"/>
                      </a:lnTo>
                      <a:lnTo>
                        <a:pt x="325" y="339"/>
                      </a:lnTo>
                      <a:lnTo>
                        <a:pt x="307" y="338"/>
                      </a:lnTo>
                      <a:lnTo>
                        <a:pt x="278" y="336"/>
                      </a:lnTo>
                      <a:lnTo>
                        <a:pt x="256" y="334"/>
                      </a:lnTo>
                      <a:lnTo>
                        <a:pt x="229" y="332"/>
                      </a:lnTo>
                      <a:lnTo>
                        <a:pt x="210" y="331"/>
                      </a:lnTo>
                      <a:lnTo>
                        <a:pt x="195" y="330"/>
                      </a:lnTo>
                      <a:lnTo>
                        <a:pt x="195" y="329"/>
                      </a:lnTo>
                      <a:lnTo>
                        <a:pt x="195" y="327"/>
                      </a:lnTo>
                      <a:lnTo>
                        <a:pt x="195" y="325"/>
                      </a:lnTo>
                      <a:lnTo>
                        <a:pt x="195" y="322"/>
                      </a:lnTo>
                      <a:lnTo>
                        <a:pt x="195" y="320"/>
                      </a:lnTo>
                      <a:lnTo>
                        <a:pt x="195" y="318"/>
                      </a:lnTo>
                      <a:lnTo>
                        <a:pt x="195" y="315"/>
                      </a:lnTo>
                      <a:lnTo>
                        <a:pt x="195" y="314"/>
                      </a:lnTo>
                      <a:lnTo>
                        <a:pt x="195" y="313"/>
                      </a:lnTo>
                      <a:lnTo>
                        <a:pt x="195" y="312"/>
                      </a:lnTo>
                      <a:lnTo>
                        <a:pt x="195" y="311"/>
                      </a:lnTo>
                      <a:lnTo>
                        <a:pt x="195" y="307"/>
                      </a:lnTo>
                      <a:lnTo>
                        <a:pt x="196" y="305"/>
                      </a:lnTo>
                      <a:lnTo>
                        <a:pt x="197" y="303"/>
                      </a:lnTo>
                      <a:lnTo>
                        <a:pt x="199" y="302"/>
                      </a:lnTo>
                      <a:lnTo>
                        <a:pt x="200" y="301"/>
                      </a:lnTo>
                      <a:lnTo>
                        <a:pt x="200" y="299"/>
                      </a:lnTo>
                      <a:lnTo>
                        <a:pt x="200" y="298"/>
                      </a:lnTo>
                      <a:lnTo>
                        <a:pt x="200" y="297"/>
                      </a:lnTo>
                      <a:lnTo>
                        <a:pt x="199" y="296"/>
                      </a:lnTo>
                      <a:lnTo>
                        <a:pt x="198" y="296"/>
                      </a:lnTo>
                      <a:lnTo>
                        <a:pt x="198" y="286"/>
                      </a:lnTo>
                      <a:lnTo>
                        <a:pt x="198" y="285"/>
                      </a:lnTo>
                      <a:lnTo>
                        <a:pt x="199" y="285"/>
                      </a:lnTo>
                      <a:lnTo>
                        <a:pt x="199" y="284"/>
                      </a:lnTo>
                      <a:lnTo>
                        <a:pt x="200" y="281"/>
                      </a:lnTo>
                      <a:lnTo>
                        <a:pt x="199" y="281"/>
                      </a:lnTo>
                      <a:lnTo>
                        <a:pt x="198" y="281"/>
                      </a:lnTo>
                      <a:lnTo>
                        <a:pt x="197" y="280"/>
                      </a:lnTo>
                      <a:lnTo>
                        <a:pt x="197" y="279"/>
                      </a:lnTo>
                      <a:lnTo>
                        <a:pt x="196" y="279"/>
                      </a:lnTo>
                      <a:lnTo>
                        <a:pt x="196" y="278"/>
                      </a:lnTo>
                      <a:lnTo>
                        <a:pt x="196" y="277"/>
                      </a:lnTo>
                      <a:lnTo>
                        <a:pt x="197" y="277"/>
                      </a:lnTo>
                      <a:lnTo>
                        <a:pt x="197" y="276"/>
                      </a:lnTo>
                      <a:lnTo>
                        <a:pt x="197" y="275"/>
                      </a:lnTo>
                      <a:lnTo>
                        <a:pt x="197" y="274"/>
                      </a:lnTo>
                      <a:lnTo>
                        <a:pt x="196" y="274"/>
                      </a:lnTo>
                      <a:lnTo>
                        <a:pt x="195" y="273"/>
                      </a:lnTo>
                      <a:lnTo>
                        <a:pt x="194" y="273"/>
                      </a:lnTo>
                      <a:lnTo>
                        <a:pt x="193" y="272"/>
                      </a:lnTo>
                      <a:lnTo>
                        <a:pt x="192" y="271"/>
                      </a:lnTo>
                      <a:lnTo>
                        <a:pt x="191" y="270"/>
                      </a:lnTo>
                      <a:lnTo>
                        <a:pt x="191" y="269"/>
                      </a:lnTo>
                      <a:lnTo>
                        <a:pt x="191" y="268"/>
                      </a:lnTo>
                      <a:lnTo>
                        <a:pt x="191" y="267"/>
                      </a:lnTo>
                      <a:lnTo>
                        <a:pt x="190" y="267"/>
                      </a:lnTo>
                      <a:lnTo>
                        <a:pt x="189" y="267"/>
                      </a:lnTo>
                      <a:lnTo>
                        <a:pt x="188" y="267"/>
                      </a:lnTo>
                      <a:lnTo>
                        <a:pt x="187" y="267"/>
                      </a:lnTo>
                      <a:lnTo>
                        <a:pt x="186" y="267"/>
                      </a:lnTo>
                      <a:lnTo>
                        <a:pt x="185" y="267"/>
                      </a:lnTo>
                      <a:lnTo>
                        <a:pt x="184" y="267"/>
                      </a:lnTo>
                      <a:lnTo>
                        <a:pt x="183" y="267"/>
                      </a:lnTo>
                      <a:lnTo>
                        <a:pt x="183" y="266"/>
                      </a:lnTo>
                      <a:lnTo>
                        <a:pt x="182" y="266"/>
                      </a:lnTo>
                      <a:lnTo>
                        <a:pt x="181" y="265"/>
                      </a:lnTo>
                      <a:lnTo>
                        <a:pt x="180" y="264"/>
                      </a:lnTo>
                      <a:lnTo>
                        <a:pt x="179" y="263"/>
                      </a:lnTo>
                      <a:lnTo>
                        <a:pt x="179" y="262"/>
                      </a:lnTo>
                      <a:lnTo>
                        <a:pt x="179" y="261"/>
                      </a:lnTo>
                      <a:lnTo>
                        <a:pt x="178" y="261"/>
                      </a:lnTo>
                      <a:lnTo>
                        <a:pt x="178" y="260"/>
                      </a:lnTo>
                      <a:lnTo>
                        <a:pt x="177" y="260"/>
                      </a:lnTo>
                      <a:lnTo>
                        <a:pt x="177" y="259"/>
                      </a:lnTo>
                      <a:lnTo>
                        <a:pt x="177" y="255"/>
                      </a:lnTo>
                      <a:lnTo>
                        <a:pt x="177" y="254"/>
                      </a:lnTo>
                      <a:lnTo>
                        <a:pt x="176" y="254"/>
                      </a:lnTo>
                      <a:lnTo>
                        <a:pt x="175" y="254"/>
                      </a:lnTo>
                      <a:lnTo>
                        <a:pt x="174" y="253"/>
                      </a:lnTo>
                      <a:lnTo>
                        <a:pt x="173" y="253"/>
                      </a:lnTo>
                      <a:lnTo>
                        <a:pt x="172" y="252"/>
                      </a:lnTo>
                      <a:lnTo>
                        <a:pt x="172" y="251"/>
                      </a:lnTo>
                      <a:lnTo>
                        <a:pt x="171" y="250"/>
                      </a:lnTo>
                      <a:lnTo>
                        <a:pt x="171" y="249"/>
                      </a:lnTo>
                      <a:lnTo>
                        <a:pt x="170" y="248"/>
                      </a:lnTo>
                      <a:lnTo>
                        <a:pt x="169" y="248"/>
                      </a:lnTo>
                      <a:lnTo>
                        <a:pt x="168" y="247"/>
                      </a:lnTo>
                      <a:lnTo>
                        <a:pt x="168" y="246"/>
                      </a:lnTo>
                      <a:lnTo>
                        <a:pt x="167" y="245"/>
                      </a:lnTo>
                      <a:lnTo>
                        <a:pt x="167" y="244"/>
                      </a:lnTo>
                      <a:lnTo>
                        <a:pt x="167" y="243"/>
                      </a:lnTo>
                      <a:lnTo>
                        <a:pt x="167" y="242"/>
                      </a:lnTo>
                      <a:lnTo>
                        <a:pt x="167" y="241"/>
                      </a:lnTo>
                      <a:lnTo>
                        <a:pt x="166" y="241"/>
                      </a:lnTo>
                      <a:lnTo>
                        <a:pt x="165" y="241"/>
                      </a:lnTo>
                      <a:lnTo>
                        <a:pt x="165" y="242"/>
                      </a:lnTo>
                      <a:lnTo>
                        <a:pt x="164" y="242"/>
                      </a:lnTo>
                      <a:lnTo>
                        <a:pt x="163" y="242"/>
                      </a:lnTo>
                      <a:lnTo>
                        <a:pt x="162" y="242"/>
                      </a:lnTo>
                      <a:lnTo>
                        <a:pt x="162" y="241"/>
                      </a:lnTo>
                      <a:lnTo>
                        <a:pt x="161" y="240"/>
                      </a:lnTo>
                      <a:lnTo>
                        <a:pt x="160" y="240"/>
                      </a:lnTo>
                      <a:lnTo>
                        <a:pt x="160" y="239"/>
                      </a:lnTo>
                      <a:lnTo>
                        <a:pt x="159" y="238"/>
                      </a:lnTo>
                      <a:lnTo>
                        <a:pt x="159" y="237"/>
                      </a:lnTo>
                      <a:lnTo>
                        <a:pt x="159" y="236"/>
                      </a:lnTo>
                      <a:lnTo>
                        <a:pt x="159" y="234"/>
                      </a:lnTo>
                      <a:lnTo>
                        <a:pt x="159" y="233"/>
                      </a:lnTo>
                      <a:lnTo>
                        <a:pt x="158" y="233"/>
                      </a:lnTo>
                      <a:lnTo>
                        <a:pt x="158" y="232"/>
                      </a:lnTo>
                      <a:lnTo>
                        <a:pt x="157" y="232"/>
                      </a:lnTo>
                      <a:lnTo>
                        <a:pt x="156" y="232"/>
                      </a:lnTo>
                      <a:lnTo>
                        <a:pt x="155" y="231"/>
                      </a:lnTo>
                      <a:lnTo>
                        <a:pt x="155" y="230"/>
                      </a:lnTo>
                      <a:lnTo>
                        <a:pt x="154" y="230"/>
                      </a:lnTo>
                      <a:lnTo>
                        <a:pt x="154" y="229"/>
                      </a:lnTo>
                      <a:lnTo>
                        <a:pt x="154" y="228"/>
                      </a:lnTo>
                      <a:lnTo>
                        <a:pt x="153" y="228"/>
                      </a:lnTo>
                      <a:lnTo>
                        <a:pt x="153" y="227"/>
                      </a:lnTo>
                      <a:lnTo>
                        <a:pt x="152" y="226"/>
                      </a:lnTo>
                      <a:lnTo>
                        <a:pt x="151" y="225"/>
                      </a:lnTo>
                      <a:lnTo>
                        <a:pt x="151" y="224"/>
                      </a:lnTo>
                      <a:lnTo>
                        <a:pt x="150" y="224"/>
                      </a:lnTo>
                      <a:lnTo>
                        <a:pt x="150" y="223"/>
                      </a:lnTo>
                      <a:lnTo>
                        <a:pt x="149" y="223"/>
                      </a:lnTo>
                      <a:lnTo>
                        <a:pt x="149" y="224"/>
                      </a:lnTo>
                      <a:lnTo>
                        <a:pt x="148" y="223"/>
                      </a:lnTo>
                      <a:lnTo>
                        <a:pt x="148" y="222"/>
                      </a:lnTo>
                      <a:lnTo>
                        <a:pt x="148" y="221"/>
                      </a:lnTo>
                      <a:lnTo>
                        <a:pt x="148" y="220"/>
                      </a:lnTo>
                      <a:lnTo>
                        <a:pt x="148" y="219"/>
                      </a:lnTo>
                      <a:lnTo>
                        <a:pt x="148" y="218"/>
                      </a:lnTo>
                      <a:lnTo>
                        <a:pt x="147" y="218"/>
                      </a:lnTo>
                      <a:lnTo>
                        <a:pt x="147" y="217"/>
                      </a:lnTo>
                      <a:lnTo>
                        <a:pt x="146" y="217"/>
                      </a:lnTo>
                      <a:lnTo>
                        <a:pt x="145" y="217"/>
                      </a:lnTo>
                      <a:lnTo>
                        <a:pt x="145" y="216"/>
                      </a:lnTo>
                      <a:lnTo>
                        <a:pt x="145" y="215"/>
                      </a:lnTo>
                      <a:lnTo>
                        <a:pt x="145" y="214"/>
                      </a:lnTo>
                      <a:lnTo>
                        <a:pt x="144" y="213"/>
                      </a:lnTo>
                      <a:lnTo>
                        <a:pt x="144" y="212"/>
                      </a:lnTo>
                      <a:lnTo>
                        <a:pt x="143" y="212"/>
                      </a:lnTo>
                      <a:lnTo>
                        <a:pt x="143" y="211"/>
                      </a:lnTo>
                      <a:lnTo>
                        <a:pt x="142" y="211"/>
                      </a:lnTo>
                      <a:lnTo>
                        <a:pt x="141" y="211"/>
                      </a:lnTo>
                      <a:lnTo>
                        <a:pt x="140" y="211"/>
                      </a:lnTo>
                      <a:lnTo>
                        <a:pt x="139" y="211"/>
                      </a:lnTo>
                      <a:lnTo>
                        <a:pt x="139" y="212"/>
                      </a:lnTo>
                      <a:lnTo>
                        <a:pt x="138" y="212"/>
                      </a:lnTo>
                      <a:lnTo>
                        <a:pt x="138" y="213"/>
                      </a:lnTo>
                      <a:lnTo>
                        <a:pt x="137" y="213"/>
                      </a:lnTo>
                      <a:lnTo>
                        <a:pt x="137" y="212"/>
                      </a:lnTo>
                      <a:lnTo>
                        <a:pt x="137" y="213"/>
                      </a:lnTo>
                      <a:lnTo>
                        <a:pt x="137" y="212"/>
                      </a:lnTo>
                      <a:lnTo>
                        <a:pt x="137" y="211"/>
                      </a:lnTo>
                      <a:lnTo>
                        <a:pt x="136" y="211"/>
                      </a:lnTo>
                      <a:lnTo>
                        <a:pt x="136" y="210"/>
                      </a:lnTo>
                      <a:lnTo>
                        <a:pt x="136" y="209"/>
                      </a:lnTo>
                      <a:lnTo>
                        <a:pt x="135" y="209"/>
                      </a:lnTo>
                      <a:lnTo>
                        <a:pt x="134" y="209"/>
                      </a:lnTo>
                      <a:lnTo>
                        <a:pt x="133" y="209"/>
                      </a:lnTo>
                      <a:lnTo>
                        <a:pt x="132" y="209"/>
                      </a:lnTo>
                      <a:lnTo>
                        <a:pt x="131" y="209"/>
                      </a:lnTo>
                      <a:lnTo>
                        <a:pt x="131" y="208"/>
                      </a:lnTo>
                      <a:lnTo>
                        <a:pt x="130" y="208"/>
                      </a:lnTo>
                      <a:lnTo>
                        <a:pt x="130" y="207"/>
                      </a:lnTo>
                      <a:lnTo>
                        <a:pt x="129" y="207"/>
                      </a:lnTo>
                      <a:lnTo>
                        <a:pt x="129" y="206"/>
                      </a:lnTo>
                      <a:lnTo>
                        <a:pt x="128" y="206"/>
                      </a:lnTo>
                      <a:lnTo>
                        <a:pt x="128" y="205"/>
                      </a:lnTo>
                      <a:lnTo>
                        <a:pt x="127" y="205"/>
                      </a:lnTo>
                      <a:lnTo>
                        <a:pt x="127" y="204"/>
                      </a:lnTo>
                      <a:lnTo>
                        <a:pt x="127" y="203"/>
                      </a:lnTo>
                      <a:lnTo>
                        <a:pt x="127" y="202"/>
                      </a:lnTo>
                      <a:lnTo>
                        <a:pt x="127" y="201"/>
                      </a:lnTo>
                      <a:lnTo>
                        <a:pt x="127" y="200"/>
                      </a:lnTo>
                      <a:lnTo>
                        <a:pt x="127" y="199"/>
                      </a:lnTo>
                      <a:lnTo>
                        <a:pt x="128" y="199"/>
                      </a:lnTo>
                      <a:lnTo>
                        <a:pt x="127" y="198"/>
                      </a:lnTo>
                      <a:lnTo>
                        <a:pt x="127" y="197"/>
                      </a:lnTo>
                      <a:lnTo>
                        <a:pt x="126" y="197"/>
                      </a:lnTo>
                      <a:lnTo>
                        <a:pt x="125" y="197"/>
                      </a:lnTo>
                      <a:lnTo>
                        <a:pt x="124" y="197"/>
                      </a:lnTo>
                      <a:lnTo>
                        <a:pt x="124" y="196"/>
                      </a:lnTo>
                      <a:lnTo>
                        <a:pt x="123" y="196"/>
                      </a:lnTo>
                      <a:lnTo>
                        <a:pt x="122" y="196"/>
                      </a:lnTo>
                      <a:lnTo>
                        <a:pt x="122" y="195"/>
                      </a:lnTo>
                      <a:lnTo>
                        <a:pt x="122" y="194"/>
                      </a:lnTo>
                      <a:lnTo>
                        <a:pt x="122" y="193"/>
                      </a:lnTo>
                      <a:lnTo>
                        <a:pt x="122" y="192"/>
                      </a:lnTo>
                      <a:lnTo>
                        <a:pt x="121" y="192"/>
                      </a:lnTo>
                      <a:lnTo>
                        <a:pt x="121" y="191"/>
                      </a:lnTo>
                      <a:lnTo>
                        <a:pt x="120" y="191"/>
                      </a:lnTo>
                      <a:lnTo>
                        <a:pt x="119" y="190"/>
                      </a:lnTo>
                      <a:lnTo>
                        <a:pt x="119" y="189"/>
                      </a:lnTo>
                      <a:lnTo>
                        <a:pt x="119" y="188"/>
                      </a:lnTo>
                      <a:lnTo>
                        <a:pt x="119" y="187"/>
                      </a:lnTo>
                      <a:lnTo>
                        <a:pt x="119" y="186"/>
                      </a:lnTo>
                      <a:lnTo>
                        <a:pt x="118" y="186"/>
                      </a:lnTo>
                      <a:lnTo>
                        <a:pt x="117" y="185"/>
                      </a:lnTo>
                      <a:lnTo>
                        <a:pt x="117" y="184"/>
                      </a:lnTo>
                      <a:lnTo>
                        <a:pt x="116" y="184"/>
                      </a:lnTo>
                      <a:lnTo>
                        <a:pt x="116" y="183"/>
                      </a:lnTo>
                      <a:lnTo>
                        <a:pt x="115" y="183"/>
                      </a:lnTo>
                      <a:lnTo>
                        <a:pt x="115" y="184"/>
                      </a:lnTo>
                      <a:lnTo>
                        <a:pt x="114" y="184"/>
                      </a:lnTo>
                      <a:lnTo>
                        <a:pt x="114" y="185"/>
                      </a:lnTo>
                      <a:lnTo>
                        <a:pt x="114" y="186"/>
                      </a:lnTo>
                      <a:lnTo>
                        <a:pt x="113" y="186"/>
                      </a:lnTo>
                      <a:lnTo>
                        <a:pt x="112" y="186"/>
                      </a:lnTo>
                      <a:lnTo>
                        <a:pt x="112" y="185"/>
                      </a:lnTo>
                      <a:lnTo>
                        <a:pt x="112" y="184"/>
                      </a:lnTo>
                      <a:lnTo>
                        <a:pt x="111" y="184"/>
                      </a:lnTo>
                      <a:lnTo>
                        <a:pt x="111" y="183"/>
                      </a:lnTo>
                      <a:lnTo>
                        <a:pt x="112" y="183"/>
                      </a:lnTo>
                      <a:lnTo>
                        <a:pt x="112" y="182"/>
                      </a:lnTo>
                      <a:lnTo>
                        <a:pt x="112" y="181"/>
                      </a:lnTo>
                      <a:lnTo>
                        <a:pt x="111" y="180"/>
                      </a:lnTo>
                      <a:lnTo>
                        <a:pt x="112" y="180"/>
                      </a:lnTo>
                      <a:lnTo>
                        <a:pt x="111" y="180"/>
                      </a:lnTo>
                      <a:lnTo>
                        <a:pt x="111" y="179"/>
                      </a:lnTo>
                      <a:lnTo>
                        <a:pt x="110" y="178"/>
                      </a:lnTo>
                      <a:lnTo>
                        <a:pt x="110" y="177"/>
                      </a:lnTo>
                      <a:lnTo>
                        <a:pt x="110" y="176"/>
                      </a:lnTo>
                      <a:lnTo>
                        <a:pt x="110" y="175"/>
                      </a:lnTo>
                      <a:lnTo>
                        <a:pt x="110" y="174"/>
                      </a:lnTo>
                      <a:lnTo>
                        <a:pt x="109" y="174"/>
                      </a:lnTo>
                      <a:lnTo>
                        <a:pt x="109" y="173"/>
                      </a:lnTo>
                      <a:lnTo>
                        <a:pt x="108" y="173"/>
                      </a:lnTo>
                      <a:lnTo>
                        <a:pt x="108" y="172"/>
                      </a:lnTo>
                      <a:lnTo>
                        <a:pt x="107" y="171"/>
                      </a:lnTo>
                      <a:lnTo>
                        <a:pt x="106" y="170"/>
                      </a:lnTo>
                      <a:lnTo>
                        <a:pt x="106" y="169"/>
                      </a:lnTo>
                      <a:lnTo>
                        <a:pt x="105" y="169"/>
                      </a:lnTo>
                      <a:lnTo>
                        <a:pt x="104" y="169"/>
                      </a:lnTo>
                      <a:lnTo>
                        <a:pt x="103" y="169"/>
                      </a:lnTo>
                      <a:lnTo>
                        <a:pt x="102" y="169"/>
                      </a:lnTo>
                      <a:lnTo>
                        <a:pt x="102" y="168"/>
                      </a:lnTo>
                      <a:lnTo>
                        <a:pt x="102" y="167"/>
                      </a:lnTo>
                      <a:lnTo>
                        <a:pt x="102" y="166"/>
                      </a:lnTo>
                      <a:lnTo>
                        <a:pt x="102" y="165"/>
                      </a:lnTo>
                      <a:lnTo>
                        <a:pt x="101" y="165"/>
                      </a:lnTo>
                      <a:lnTo>
                        <a:pt x="101" y="164"/>
                      </a:lnTo>
                      <a:lnTo>
                        <a:pt x="100" y="164"/>
                      </a:lnTo>
                      <a:lnTo>
                        <a:pt x="99" y="164"/>
                      </a:lnTo>
                      <a:lnTo>
                        <a:pt x="98" y="163"/>
                      </a:lnTo>
                      <a:lnTo>
                        <a:pt x="98" y="162"/>
                      </a:lnTo>
                      <a:lnTo>
                        <a:pt x="97" y="162"/>
                      </a:lnTo>
                      <a:lnTo>
                        <a:pt x="96" y="162"/>
                      </a:lnTo>
                      <a:lnTo>
                        <a:pt x="95" y="162"/>
                      </a:lnTo>
                      <a:lnTo>
                        <a:pt x="94" y="162"/>
                      </a:lnTo>
                      <a:lnTo>
                        <a:pt x="93" y="162"/>
                      </a:lnTo>
                      <a:lnTo>
                        <a:pt x="92" y="161"/>
                      </a:lnTo>
                      <a:lnTo>
                        <a:pt x="91" y="160"/>
                      </a:lnTo>
                      <a:lnTo>
                        <a:pt x="90" y="160"/>
                      </a:lnTo>
                      <a:lnTo>
                        <a:pt x="90" y="159"/>
                      </a:lnTo>
                      <a:lnTo>
                        <a:pt x="89" y="160"/>
                      </a:lnTo>
                      <a:lnTo>
                        <a:pt x="89" y="159"/>
                      </a:lnTo>
                      <a:lnTo>
                        <a:pt x="88" y="159"/>
                      </a:lnTo>
                      <a:lnTo>
                        <a:pt x="88" y="158"/>
                      </a:lnTo>
                      <a:lnTo>
                        <a:pt x="87" y="158"/>
                      </a:lnTo>
                      <a:lnTo>
                        <a:pt x="87" y="157"/>
                      </a:lnTo>
                      <a:lnTo>
                        <a:pt x="86" y="157"/>
                      </a:lnTo>
                      <a:lnTo>
                        <a:pt x="85" y="156"/>
                      </a:lnTo>
                      <a:lnTo>
                        <a:pt x="84" y="156"/>
                      </a:lnTo>
                      <a:lnTo>
                        <a:pt x="84" y="155"/>
                      </a:lnTo>
                      <a:lnTo>
                        <a:pt x="84" y="154"/>
                      </a:lnTo>
                      <a:lnTo>
                        <a:pt x="83" y="154"/>
                      </a:lnTo>
                      <a:lnTo>
                        <a:pt x="83" y="153"/>
                      </a:lnTo>
                      <a:lnTo>
                        <a:pt x="82" y="153"/>
                      </a:lnTo>
                      <a:lnTo>
                        <a:pt x="81" y="153"/>
                      </a:lnTo>
                      <a:lnTo>
                        <a:pt x="81" y="152"/>
                      </a:lnTo>
                      <a:lnTo>
                        <a:pt x="80" y="152"/>
                      </a:lnTo>
                      <a:lnTo>
                        <a:pt x="79" y="152"/>
                      </a:lnTo>
                      <a:lnTo>
                        <a:pt x="79" y="151"/>
                      </a:lnTo>
                      <a:lnTo>
                        <a:pt x="78" y="151"/>
                      </a:lnTo>
                      <a:lnTo>
                        <a:pt x="77" y="151"/>
                      </a:lnTo>
                      <a:lnTo>
                        <a:pt x="76" y="151"/>
                      </a:lnTo>
                      <a:lnTo>
                        <a:pt x="75" y="151"/>
                      </a:lnTo>
                      <a:lnTo>
                        <a:pt x="74" y="152"/>
                      </a:lnTo>
                      <a:lnTo>
                        <a:pt x="73" y="152"/>
                      </a:lnTo>
                      <a:lnTo>
                        <a:pt x="72" y="152"/>
                      </a:lnTo>
                      <a:lnTo>
                        <a:pt x="71" y="151"/>
                      </a:lnTo>
                      <a:lnTo>
                        <a:pt x="70" y="151"/>
                      </a:lnTo>
                      <a:lnTo>
                        <a:pt x="69" y="151"/>
                      </a:lnTo>
                      <a:lnTo>
                        <a:pt x="69" y="152"/>
                      </a:lnTo>
                      <a:lnTo>
                        <a:pt x="69" y="153"/>
                      </a:lnTo>
                      <a:lnTo>
                        <a:pt x="68" y="154"/>
                      </a:lnTo>
                      <a:lnTo>
                        <a:pt x="67" y="154"/>
                      </a:lnTo>
                      <a:lnTo>
                        <a:pt x="67" y="155"/>
                      </a:lnTo>
                      <a:lnTo>
                        <a:pt x="66" y="155"/>
                      </a:lnTo>
                      <a:lnTo>
                        <a:pt x="66" y="156"/>
                      </a:lnTo>
                      <a:lnTo>
                        <a:pt x="65" y="156"/>
                      </a:lnTo>
                      <a:lnTo>
                        <a:pt x="64" y="156"/>
                      </a:lnTo>
                      <a:lnTo>
                        <a:pt x="63" y="156"/>
                      </a:lnTo>
                      <a:lnTo>
                        <a:pt x="63" y="157"/>
                      </a:lnTo>
                      <a:lnTo>
                        <a:pt x="62" y="157"/>
                      </a:lnTo>
                      <a:lnTo>
                        <a:pt x="61" y="157"/>
                      </a:lnTo>
                      <a:lnTo>
                        <a:pt x="61" y="158"/>
                      </a:lnTo>
                      <a:lnTo>
                        <a:pt x="61" y="159"/>
                      </a:lnTo>
                      <a:lnTo>
                        <a:pt x="61" y="160"/>
                      </a:lnTo>
                      <a:lnTo>
                        <a:pt x="61" y="161"/>
                      </a:lnTo>
                      <a:lnTo>
                        <a:pt x="60" y="161"/>
                      </a:lnTo>
                      <a:lnTo>
                        <a:pt x="59" y="161"/>
                      </a:lnTo>
                      <a:lnTo>
                        <a:pt x="59" y="160"/>
                      </a:lnTo>
                      <a:lnTo>
                        <a:pt x="58" y="159"/>
                      </a:lnTo>
                      <a:lnTo>
                        <a:pt x="58" y="158"/>
                      </a:lnTo>
                      <a:lnTo>
                        <a:pt x="57" y="158"/>
                      </a:lnTo>
                      <a:lnTo>
                        <a:pt x="57" y="159"/>
                      </a:lnTo>
                      <a:lnTo>
                        <a:pt x="56" y="160"/>
                      </a:lnTo>
                      <a:lnTo>
                        <a:pt x="55" y="160"/>
                      </a:lnTo>
                      <a:lnTo>
                        <a:pt x="54" y="159"/>
                      </a:lnTo>
                      <a:lnTo>
                        <a:pt x="53" y="158"/>
                      </a:lnTo>
                      <a:lnTo>
                        <a:pt x="53" y="157"/>
                      </a:lnTo>
                      <a:lnTo>
                        <a:pt x="53" y="156"/>
                      </a:lnTo>
                      <a:lnTo>
                        <a:pt x="52" y="156"/>
                      </a:lnTo>
                      <a:lnTo>
                        <a:pt x="51" y="155"/>
                      </a:lnTo>
                      <a:lnTo>
                        <a:pt x="50" y="155"/>
                      </a:lnTo>
                      <a:lnTo>
                        <a:pt x="49" y="155"/>
                      </a:lnTo>
                      <a:lnTo>
                        <a:pt x="48" y="155"/>
                      </a:lnTo>
                      <a:lnTo>
                        <a:pt x="48" y="156"/>
                      </a:lnTo>
                      <a:lnTo>
                        <a:pt x="47" y="156"/>
                      </a:lnTo>
                      <a:lnTo>
                        <a:pt x="48" y="157"/>
                      </a:lnTo>
                      <a:lnTo>
                        <a:pt x="47" y="157"/>
                      </a:lnTo>
                      <a:lnTo>
                        <a:pt x="46" y="157"/>
                      </a:lnTo>
                      <a:lnTo>
                        <a:pt x="46" y="158"/>
                      </a:lnTo>
                      <a:lnTo>
                        <a:pt x="45" y="159"/>
                      </a:lnTo>
                      <a:lnTo>
                        <a:pt x="44" y="159"/>
                      </a:lnTo>
                      <a:lnTo>
                        <a:pt x="43" y="159"/>
                      </a:lnTo>
                      <a:lnTo>
                        <a:pt x="42" y="159"/>
                      </a:lnTo>
                      <a:lnTo>
                        <a:pt x="41" y="159"/>
                      </a:lnTo>
                      <a:lnTo>
                        <a:pt x="40" y="160"/>
                      </a:lnTo>
                      <a:lnTo>
                        <a:pt x="39" y="161"/>
                      </a:lnTo>
                      <a:lnTo>
                        <a:pt x="38" y="161"/>
                      </a:lnTo>
                      <a:lnTo>
                        <a:pt x="38" y="162"/>
                      </a:lnTo>
                      <a:lnTo>
                        <a:pt x="37" y="161"/>
                      </a:lnTo>
                      <a:lnTo>
                        <a:pt x="36" y="161"/>
                      </a:lnTo>
                      <a:lnTo>
                        <a:pt x="35" y="161"/>
                      </a:lnTo>
                      <a:lnTo>
                        <a:pt x="33" y="161"/>
                      </a:lnTo>
                      <a:lnTo>
                        <a:pt x="32" y="161"/>
                      </a:lnTo>
                      <a:lnTo>
                        <a:pt x="32" y="160"/>
                      </a:lnTo>
                      <a:lnTo>
                        <a:pt x="32" y="159"/>
                      </a:lnTo>
                      <a:lnTo>
                        <a:pt x="31" y="158"/>
                      </a:lnTo>
                      <a:lnTo>
                        <a:pt x="30" y="158"/>
                      </a:lnTo>
                      <a:lnTo>
                        <a:pt x="28" y="157"/>
                      </a:lnTo>
                      <a:lnTo>
                        <a:pt x="27" y="157"/>
                      </a:lnTo>
                      <a:lnTo>
                        <a:pt x="26" y="156"/>
                      </a:lnTo>
                      <a:lnTo>
                        <a:pt x="26" y="155"/>
                      </a:lnTo>
                      <a:lnTo>
                        <a:pt x="25" y="156"/>
                      </a:lnTo>
                      <a:lnTo>
                        <a:pt x="24" y="156"/>
                      </a:lnTo>
                      <a:lnTo>
                        <a:pt x="23" y="156"/>
                      </a:lnTo>
                      <a:lnTo>
                        <a:pt x="22" y="157"/>
                      </a:lnTo>
                      <a:lnTo>
                        <a:pt x="21" y="157"/>
                      </a:lnTo>
                      <a:lnTo>
                        <a:pt x="20" y="157"/>
                      </a:lnTo>
                      <a:lnTo>
                        <a:pt x="19" y="157"/>
                      </a:lnTo>
                      <a:lnTo>
                        <a:pt x="18" y="157"/>
                      </a:lnTo>
                      <a:lnTo>
                        <a:pt x="18" y="158"/>
                      </a:lnTo>
                      <a:lnTo>
                        <a:pt x="17" y="158"/>
                      </a:lnTo>
                      <a:lnTo>
                        <a:pt x="16" y="158"/>
                      </a:lnTo>
                      <a:lnTo>
                        <a:pt x="15" y="159"/>
                      </a:lnTo>
                      <a:lnTo>
                        <a:pt x="14" y="160"/>
                      </a:lnTo>
                      <a:lnTo>
                        <a:pt x="14" y="161"/>
                      </a:lnTo>
                      <a:lnTo>
                        <a:pt x="13" y="161"/>
                      </a:lnTo>
                      <a:lnTo>
                        <a:pt x="13" y="162"/>
                      </a:lnTo>
                      <a:lnTo>
                        <a:pt x="12" y="162"/>
                      </a:lnTo>
                      <a:lnTo>
                        <a:pt x="11" y="162"/>
                      </a:lnTo>
                      <a:lnTo>
                        <a:pt x="11" y="161"/>
                      </a:lnTo>
                      <a:lnTo>
                        <a:pt x="10" y="160"/>
                      </a:lnTo>
                      <a:lnTo>
                        <a:pt x="10" y="159"/>
                      </a:lnTo>
                      <a:lnTo>
                        <a:pt x="9" y="159"/>
                      </a:lnTo>
                      <a:lnTo>
                        <a:pt x="9" y="158"/>
                      </a:lnTo>
                      <a:lnTo>
                        <a:pt x="9" y="157"/>
                      </a:lnTo>
                      <a:lnTo>
                        <a:pt x="8" y="157"/>
                      </a:lnTo>
                      <a:lnTo>
                        <a:pt x="6" y="157"/>
                      </a:lnTo>
                      <a:lnTo>
                        <a:pt x="6" y="156"/>
                      </a:lnTo>
                      <a:lnTo>
                        <a:pt x="6" y="155"/>
                      </a:lnTo>
                      <a:lnTo>
                        <a:pt x="6" y="154"/>
                      </a:lnTo>
                      <a:lnTo>
                        <a:pt x="7" y="153"/>
                      </a:lnTo>
                      <a:lnTo>
                        <a:pt x="7" y="152"/>
                      </a:lnTo>
                      <a:lnTo>
                        <a:pt x="7" y="151"/>
                      </a:lnTo>
                      <a:lnTo>
                        <a:pt x="6" y="151"/>
                      </a:lnTo>
                      <a:lnTo>
                        <a:pt x="5" y="150"/>
                      </a:lnTo>
                      <a:lnTo>
                        <a:pt x="4" y="149"/>
                      </a:lnTo>
                      <a:lnTo>
                        <a:pt x="4" y="148"/>
                      </a:lnTo>
                      <a:lnTo>
                        <a:pt x="4" y="147"/>
                      </a:lnTo>
                      <a:lnTo>
                        <a:pt x="4" y="146"/>
                      </a:lnTo>
                      <a:lnTo>
                        <a:pt x="4" y="145"/>
                      </a:lnTo>
                      <a:lnTo>
                        <a:pt x="4" y="144"/>
                      </a:lnTo>
                      <a:lnTo>
                        <a:pt x="4" y="143"/>
                      </a:lnTo>
                      <a:lnTo>
                        <a:pt x="4" y="142"/>
                      </a:lnTo>
                      <a:lnTo>
                        <a:pt x="4" y="141"/>
                      </a:lnTo>
                      <a:lnTo>
                        <a:pt x="4" y="140"/>
                      </a:lnTo>
                      <a:lnTo>
                        <a:pt x="4" y="139"/>
                      </a:lnTo>
                      <a:lnTo>
                        <a:pt x="3" y="139"/>
                      </a:lnTo>
                      <a:lnTo>
                        <a:pt x="3" y="138"/>
                      </a:lnTo>
                      <a:lnTo>
                        <a:pt x="3" y="137"/>
                      </a:lnTo>
                      <a:lnTo>
                        <a:pt x="3" y="136"/>
                      </a:lnTo>
                      <a:lnTo>
                        <a:pt x="3" y="135"/>
                      </a:lnTo>
                      <a:lnTo>
                        <a:pt x="3" y="134"/>
                      </a:lnTo>
                      <a:lnTo>
                        <a:pt x="4" y="133"/>
                      </a:lnTo>
                      <a:lnTo>
                        <a:pt x="4" y="132"/>
                      </a:lnTo>
                      <a:lnTo>
                        <a:pt x="4" y="131"/>
                      </a:lnTo>
                      <a:lnTo>
                        <a:pt x="4" y="130"/>
                      </a:lnTo>
                      <a:lnTo>
                        <a:pt x="4" y="129"/>
                      </a:lnTo>
                      <a:lnTo>
                        <a:pt x="3" y="129"/>
                      </a:lnTo>
                      <a:lnTo>
                        <a:pt x="3" y="128"/>
                      </a:lnTo>
                      <a:lnTo>
                        <a:pt x="3" y="127"/>
                      </a:lnTo>
                      <a:lnTo>
                        <a:pt x="2" y="126"/>
                      </a:lnTo>
                      <a:lnTo>
                        <a:pt x="1" y="126"/>
                      </a:lnTo>
                      <a:lnTo>
                        <a:pt x="1" y="125"/>
                      </a:lnTo>
                      <a:lnTo>
                        <a:pt x="1" y="124"/>
                      </a:lnTo>
                      <a:lnTo>
                        <a:pt x="1" y="123"/>
                      </a:lnTo>
                      <a:lnTo>
                        <a:pt x="0" y="123"/>
                      </a:lnTo>
                      <a:lnTo>
                        <a:pt x="0" y="122"/>
                      </a:lnTo>
                      <a:lnTo>
                        <a:pt x="1" y="121"/>
                      </a:lnTo>
                      <a:lnTo>
                        <a:pt x="1" y="120"/>
                      </a:lnTo>
                      <a:lnTo>
                        <a:pt x="2" y="119"/>
                      </a:lnTo>
                      <a:lnTo>
                        <a:pt x="3" y="118"/>
                      </a:lnTo>
                      <a:lnTo>
                        <a:pt x="3" y="117"/>
                      </a:lnTo>
                      <a:lnTo>
                        <a:pt x="10" y="103"/>
                      </a:lnTo>
                      <a:lnTo>
                        <a:pt x="20" y="109"/>
                      </a:lnTo>
                      <a:lnTo>
                        <a:pt x="22" y="107"/>
                      </a:lnTo>
                      <a:lnTo>
                        <a:pt x="26" y="103"/>
                      </a:lnTo>
                      <a:lnTo>
                        <a:pt x="38" y="81"/>
                      </a:lnTo>
                      <a:lnTo>
                        <a:pt x="38" y="80"/>
                      </a:lnTo>
                      <a:lnTo>
                        <a:pt x="38" y="79"/>
                      </a:lnTo>
                      <a:lnTo>
                        <a:pt x="38" y="78"/>
                      </a:lnTo>
                      <a:lnTo>
                        <a:pt x="38" y="77"/>
                      </a:lnTo>
                      <a:lnTo>
                        <a:pt x="37" y="76"/>
                      </a:lnTo>
                      <a:lnTo>
                        <a:pt x="35" y="74"/>
                      </a:lnTo>
                      <a:lnTo>
                        <a:pt x="33" y="71"/>
                      </a:lnTo>
                      <a:lnTo>
                        <a:pt x="32" y="70"/>
                      </a:lnTo>
                      <a:lnTo>
                        <a:pt x="32" y="69"/>
                      </a:lnTo>
                      <a:lnTo>
                        <a:pt x="32" y="68"/>
                      </a:lnTo>
                      <a:lnTo>
                        <a:pt x="32" y="67"/>
                      </a:lnTo>
                      <a:lnTo>
                        <a:pt x="32" y="66"/>
                      </a:lnTo>
                      <a:lnTo>
                        <a:pt x="32" y="65"/>
                      </a:lnTo>
                      <a:lnTo>
                        <a:pt x="32" y="64"/>
                      </a:lnTo>
                      <a:lnTo>
                        <a:pt x="34" y="63"/>
                      </a:lnTo>
                      <a:lnTo>
                        <a:pt x="35" y="63"/>
                      </a:lnTo>
                      <a:lnTo>
                        <a:pt x="38" y="62"/>
                      </a:lnTo>
                      <a:lnTo>
                        <a:pt x="48" y="61"/>
                      </a:lnTo>
                      <a:lnTo>
                        <a:pt x="51" y="60"/>
                      </a:lnTo>
                      <a:lnTo>
                        <a:pt x="54" y="60"/>
                      </a:lnTo>
                      <a:lnTo>
                        <a:pt x="55" y="60"/>
                      </a:lnTo>
                      <a:lnTo>
                        <a:pt x="60" y="59"/>
                      </a:lnTo>
                      <a:lnTo>
                        <a:pt x="62" y="59"/>
                      </a:lnTo>
                      <a:lnTo>
                        <a:pt x="67" y="58"/>
                      </a:lnTo>
                      <a:lnTo>
                        <a:pt x="74" y="58"/>
                      </a:lnTo>
                      <a:lnTo>
                        <a:pt x="86" y="66"/>
                      </a:lnTo>
                      <a:lnTo>
                        <a:pt x="121" y="57"/>
                      </a:lnTo>
                      <a:lnTo>
                        <a:pt x="156" y="57"/>
                      </a:lnTo>
                      <a:lnTo>
                        <a:pt x="157" y="57"/>
                      </a:lnTo>
                      <a:lnTo>
                        <a:pt x="160" y="57"/>
                      </a:lnTo>
                      <a:lnTo>
                        <a:pt x="160" y="56"/>
                      </a:lnTo>
                      <a:lnTo>
                        <a:pt x="161" y="56"/>
                      </a:lnTo>
                      <a:lnTo>
                        <a:pt x="162" y="56"/>
                      </a:lnTo>
                      <a:lnTo>
                        <a:pt x="162" y="55"/>
                      </a:lnTo>
                      <a:lnTo>
                        <a:pt x="163" y="55"/>
                      </a:lnTo>
                      <a:lnTo>
                        <a:pt x="164" y="55"/>
                      </a:lnTo>
                      <a:lnTo>
                        <a:pt x="165" y="55"/>
                      </a:lnTo>
                      <a:lnTo>
                        <a:pt x="165" y="54"/>
                      </a:lnTo>
                      <a:lnTo>
                        <a:pt x="166" y="54"/>
                      </a:lnTo>
                      <a:lnTo>
                        <a:pt x="166" y="53"/>
                      </a:lnTo>
                      <a:lnTo>
                        <a:pt x="166" y="52"/>
                      </a:lnTo>
                      <a:lnTo>
                        <a:pt x="167" y="53"/>
                      </a:lnTo>
                      <a:lnTo>
                        <a:pt x="168" y="53"/>
                      </a:lnTo>
                      <a:lnTo>
                        <a:pt x="169" y="53"/>
                      </a:lnTo>
                      <a:lnTo>
                        <a:pt x="170" y="52"/>
                      </a:lnTo>
                      <a:lnTo>
                        <a:pt x="171" y="52"/>
                      </a:lnTo>
                      <a:lnTo>
                        <a:pt x="171" y="51"/>
                      </a:lnTo>
                      <a:lnTo>
                        <a:pt x="171" y="50"/>
                      </a:lnTo>
                      <a:lnTo>
                        <a:pt x="172" y="49"/>
                      </a:lnTo>
                      <a:lnTo>
                        <a:pt x="173" y="49"/>
                      </a:lnTo>
                      <a:lnTo>
                        <a:pt x="173" y="48"/>
                      </a:lnTo>
                      <a:lnTo>
                        <a:pt x="174" y="47"/>
                      </a:lnTo>
                      <a:lnTo>
                        <a:pt x="174" y="46"/>
                      </a:lnTo>
                      <a:lnTo>
                        <a:pt x="175" y="46"/>
                      </a:lnTo>
                      <a:lnTo>
                        <a:pt x="176" y="46"/>
                      </a:lnTo>
                      <a:lnTo>
                        <a:pt x="177" y="45"/>
                      </a:lnTo>
                      <a:lnTo>
                        <a:pt x="178" y="45"/>
                      </a:lnTo>
                      <a:lnTo>
                        <a:pt x="178" y="44"/>
                      </a:lnTo>
                      <a:lnTo>
                        <a:pt x="179" y="44"/>
                      </a:lnTo>
                      <a:lnTo>
                        <a:pt x="180" y="44"/>
                      </a:lnTo>
                      <a:lnTo>
                        <a:pt x="180" y="43"/>
                      </a:lnTo>
                      <a:lnTo>
                        <a:pt x="181" y="43"/>
                      </a:lnTo>
                      <a:lnTo>
                        <a:pt x="181" y="42"/>
                      </a:lnTo>
                      <a:lnTo>
                        <a:pt x="182" y="42"/>
                      </a:lnTo>
                      <a:lnTo>
                        <a:pt x="182" y="43"/>
                      </a:lnTo>
                      <a:lnTo>
                        <a:pt x="183" y="43"/>
                      </a:lnTo>
                      <a:lnTo>
                        <a:pt x="183" y="44"/>
                      </a:lnTo>
                      <a:lnTo>
                        <a:pt x="184" y="45"/>
                      </a:lnTo>
                      <a:lnTo>
                        <a:pt x="184" y="46"/>
                      </a:lnTo>
                      <a:lnTo>
                        <a:pt x="185" y="47"/>
                      </a:lnTo>
                      <a:lnTo>
                        <a:pt x="186" y="47"/>
                      </a:lnTo>
                      <a:lnTo>
                        <a:pt x="187" y="48"/>
                      </a:lnTo>
                      <a:lnTo>
                        <a:pt x="187" y="49"/>
                      </a:lnTo>
                      <a:lnTo>
                        <a:pt x="187" y="50"/>
                      </a:lnTo>
                      <a:lnTo>
                        <a:pt x="187" y="51"/>
                      </a:lnTo>
                      <a:lnTo>
                        <a:pt x="188" y="52"/>
                      </a:lnTo>
                      <a:lnTo>
                        <a:pt x="189" y="52"/>
                      </a:lnTo>
                      <a:lnTo>
                        <a:pt x="190" y="52"/>
                      </a:lnTo>
                      <a:lnTo>
                        <a:pt x="190" y="51"/>
                      </a:lnTo>
                      <a:lnTo>
                        <a:pt x="191" y="51"/>
                      </a:lnTo>
                      <a:lnTo>
                        <a:pt x="192" y="52"/>
                      </a:lnTo>
                      <a:lnTo>
                        <a:pt x="193" y="52"/>
                      </a:lnTo>
                      <a:lnTo>
                        <a:pt x="192" y="52"/>
                      </a:lnTo>
                      <a:lnTo>
                        <a:pt x="192" y="53"/>
                      </a:lnTo>
                      <a:lnTo>
                        <a:pt x="193" y="54"/>
                      </a:lnTo>
                      <a:lnTo>
                        <a:pt x="194" y="54"/>
                      </a:lnTo>
                      <a:lnTo>
                        <a:pt x="194" y="55"/>
                      </a:lnTo>
                      <a:lnTo>
                        <a:pt x="194" y="56"/>
                      </a:lnTo>
                      <a:lnTo>
                        <a:pt x="195" y="56"/>
                      </a:lnTo>
                      <a:lnTo>
                        <a:pt x="195" y="57"/>
                      </a:lnTo>
                      <a:lnTo>
                        <a:pt x="196" y="58"/>
                      </a:lnTo>
                      <a:lnTo>
                        <a:pt x="197" y="58"/>
                      </a:lnTo>
                      <a:lnTo>
                        <a:pt x="198" y="59"/>
                      </a:lnTo>
                      <a:lnTo>
                        <a:pt x="198" y="60"/>
                      </a:lnTo>
                      <a:lnTo>
                        <a:pt x="198" y="61"/>
                      </a:lnTo>
                      <a:lnTo>
                        <a:pt x="199" y="62"/>
                      </a:lnTo>
                      <a:lnTo>
                        <a:pt x="199" y="63"/>
                      </a:lnTo>
                      <a:lnTo>
                        <a:pt x="199" y="64"/>
                      </a:lnTo>
                      <a:lnTo>
                        <a:pt x="200" y="64"/>
                      </a:lnTo>
                      <a:lnTo>
                        <a:pt x="285" y="52"/>
                      </a:lnTo>
                      <a:lnTo>
                        <a:pt x="284" y="52"/>
                      </a:lnTo>
                      <a:lnTo>
                        <a:pt x="284" y="51"/>
                      </a:lnTo>
                      <a:lnTo>
                        <a:pt x="284" y="50"/>
                      </a:lnTo>
                      <a:lnTo>
                        <a:pt x="284" y="49"/>
                      </a:lnTo>
                      <a:lnTo>
                        <a:pt x="284" y="48"/>
                      </a:lnTo>
                      <a:lnTo>
                        <a:pt x="285" y="48"/>
                      </a:lnTo>
                      <a:lnTo>
                        <a:pt x="285" y="47"/>
                      </a:lnTo>
                      <a:lnTo>
                        <a:pt x="286" y="46"/>
                      </a:lnTo>
                      <a:lnTo>
                        <a:pt x="286" y="45"/>
                      </a:lnTo>
                      <a:lnTo>
                        <a:pt x="286" y="44"/>
                      </a:lnTo>
                      <a:lnTo>
                        <a:pt x="286" y="43"/>
                      </a:lnTo>
                      <a:lnTo>
                        <a:pt x="287" y="43"/>
                      </a:lnTo>
                      <a:lnTo>
                        <a:pt x="287" y="42"/>
                      </a:lnTo>
                      <a:lnTo>
                        <a:pt x="288" y="42"/>
                      </a:lnTo>
                      <a:lnTo>
                        <a:pt x="288" y="41"/>
                      </a:lnTo>
                      <a:lnTo>
                        <a:pt x="289" y="40"/>
                      </a:lnTo>
                      <a:lnTo>
                        <a:pt x="290" y="40"/>
                      </a:lnTo>
                      <a:lnTo>
                        <a:pt x="291" y="40"/>
                      </a:lnTo>
                      <a:lnTo>
                        <a:pt x="291" y="39"/>
                      </a:lnTo>
                      <a:lnTo>
                        <a:pt x="291" y="38"/>
                      </a:lnTo>
                      <a:lnTo>
                        <a:pt x="291" y="37"/>
                      </a:lnTo>
                      <a:lnTo>
                        <a:pt x="291" y="36"/>
                      </a:lnTo>
                      <a:lnTo>
                        <a:pt x="292" y="36"/>
                      </a:lnTo>
                      <a:lnTo>
                        <a:pt x="292" y="35"/>
                      </a:lnTo>
                      <a:lnTo>
                        <a:pt x="293" y="34"/>
                      </a:lnTo>
                      <a:lnTo>
                        <a:pt x="293" y="33"/>
                      </a:lnTo>
                      <a:lnTo>
                        <a:pt x="294" y="33"/>
                      </a:lnTo>
                      <a:lnTo>
                        <a:pt x="294" y="32"/>
                      </a:lnTo>
                      <a:lnTo>
                        <a:pt x="294" y="31"/>
                      </a:lnTo>
                      <a:lnTo>
                        <a:pt x="294" y="30"/>
                      </a:lnTo>
                      <a:lnTo>
                        <a:pt x="293" y="30"/>
                      </a:lnTo>
                      <a:lnTo>
                        <a:pt x="293" y="29"/>
                      </a:lnTo>
                      <a:lnTo>
                        <a:pt x="294" y="29"/>
                      </a:lnTo>
                      <a:lnTo>
                        <a:pt x="295" y="28"/>
                      </a:lnTo>
                      <a:lnTo>
                        <a:pt x="296" y="28"/>
                      </a:lnTo>
                      <a:lnTo>
                        <a:pt x="297" y="28"/>
                      </a:lnTo>
                      <a:lnTo>
                        <a:pt x="298" y="27"/>
                      </a:lnTo>
                      <a:lnTo>
                        <a:pt x="298" y="26"/>
                      </a:lnTo>
                      <a:lnTo>
                        <a:pt x="298" y="25"/>
                      </a:lnTo>
                      <a:lnTo>
                        <a:pt x="299" y="25"/>
                      </a:lnTo>
                      <a:lnTo>
                        <a:pt x="299" y="24"/>
                      </a:lnTo>
                      <a:lnTo>
                        <a:pt x="299" y="23"/>
                      </a:lnTo>
                      <a:lnTo>
                        <a:pt x="300" y="23"/>
                      </a:lnTo>
                      <a:lnTo>
                        <a:pt x="301" y="24"/>
                      </a:lnTo>
                      <a:lnTo>
                        <a:pt x="302" y="24"/>
                      </a:lnTo>
                      <a:lnTo>
                        <a:pt x="303" y="24"/>
                      </a:lnTo>
                      <a:lnTo>
                        <a:pt x="304" y="23"/>
                      </a:lnTo>
                      <a:lnTo>
                        <a:pt x="305" y="23"/>
                      </a:lnTo>
                      <a:lnTo>
                        <a:pt x="306" y="23"/>
                      </a:lnTo>
                      <a:lnTo>
                        <a:pt x="307" y="23"/>
                      </a:lnTo>
                      <a:lnTo>
                        <a:pt x="308" y="23"/>
                      </a:lnTo>
                      <a:lnTo>
                        <a:pt x="309" y="23"/>
                      </a:lnTo>
                      <a:lnTo>
                        <a:pt x="310" y="23"/>
                      </a:lnTo>
                      <a:lnTo>
                        <a:pt x="311" y="23"/>
                      </a:lnTo>
                      <a:lnTo>
                        <a:pt x="312" y="23"/>
                      </a:lnTo>
                      <a:lnTo>
                        <a:pt x="313" y="23"/>
                      </a:lnTo>
                      <a:lnTo>
                        <a:pt x="314" y="23"/>
                      </a:lnTo>
                      <a:lnTo>
                        <a:pt x="314" y="22"/>
                      </a:lnTo>
                      <a:lnTo>
                        <a:pt x="315" y="22"/>
                      </a:lnTo>
                      <a:lnTo>
                        <a:pt x="315" y="21"/>
                      </a:lnTo>
                      <a:lnTo>
                        <a:pt x="316" y="21"/>
                      </a:lnTo>
                      <a:lnTo>
                        <a:pt x="316" y="20"/>
                      </a:lnTo>
                      <a:lnTo>
                        <a:pt x="316" y="19"/>
                      </a:lnTo>
                      <a:lnTo>
                        <a:pt x="316" y="18"/>
                      </a:lnTo>
                      <a:lnTo>
                        <a:pt x="316" y="17"/>
                      </a:lnTo>
                      <a:lnTo>
                        <a:pt x="316" y="16"/>
                      </a:lnTo>
                      <a:lnTo>
                        <a:pt x="316" y="15"/>
                      </a:lnTo>
                      <a:lnTo>
                        <a:pt x="317" y="15"/>
                      </a:lnTo>
                      <a:lnTo>
                        <a:pt x="317" y="14"/>
                      </a:lnTo>
                      <a:lnTo>
                        <a:pt x="317" y="13"/>
                      </a:lnTo>
                      <a:lnTo>
                        <a:pt x="318" y="13"/>
                      </a:lnTo>
                      <a:lnTo>
                        <a:pt x="319" y="13"/>
                      </a:lnTo>
                      <a:lnTo>
                        <a:pt x="320" y="13"/>
                      </a:lnTo>
                      <a:lnTo>
                        <a:pt x="321" y="13"/>
                      </a:lnTo>
                      <a:lnTo>
                        <a:pt x="322" y="14"/>
                      </a:lnTo>
                      <a:lnTo>
                        <a:pt x="322" y="15"/>
                      </a:lnTo>
                      <a:lnTo>
                        <a:pt x="322" y="14"/>
                      </a:lnTo>
                      <a:lnTo>
                        <a:pt x="323" y="14"/>
                      </a:lnTo>
                      <a:lnTo>
                        <a:pt x="323" y="13"/>
                      </a:lnTo>
                      <a:lnTo>
                        <a:pt x="323" y="12"/>
                      </a:lnTo>
                      <a:lnTo>
                        <a:pt x="324" y="12"/>
                      </a:lnTo>
                      <a:lnTo>
                        <a:pt x="324" y="11"/>
                      </a:lnTo>
                      <a:lnTo>
                        <a:pt x="325" y="11"/>
                      </a:lnTo>
                      <a:lnTo>
                        <a:pt x="326" y="11"/>
                      </a:lnTo>
                      <a:lnTo>
                        <a:pt x="327" y="11"/>
                      </a:lnTo>
                      <a:lnTo>
                        <a:pt x="328" y="11"/>
                      </a:lnTo>
                      <a:lnTo>
                        <a:pt x="328" y="10"/>
                      </a:lnTo>
                      <a:lnTo>
                        <a:pt x="329" y="9"/>
                      </a:lnTo>
                      <a:lnTo>
                        <a:pt x="329" y="8"/>
                      </a:lnTo>
                      <a:lnTo>
                        <a:pt x="330" y="8"/>
                      </a:lnTo>
                      <a:lnTo>
                        <a:pt x="330" y="7"/>
                      </a:lnTo>
                      <a:lnTo>
                        <a:pt x="331" y="6"/>
                      </a:lnTo>
                      <a:lnTo>
                        <a:pt x="332" y="5"/>
                      </a:lnTo>
                      <a:lnTo>
                        <a:pt x="333" y="5"/>
                      </a:lnTo>
                      <a:lnTo>
                        <a:pt x="333" y="4"/>
                      </a:lnTo>
                      <a:lnTo>
                        <a:pt x="334" y="4"/>
                      </a:lnTo>
                      <a:lnTo>
                        <a:pt x="334" y="3"/>
                      </a:lnTo>
                      <a:lnTo>
                        <a:pt x="335" y="2"/>
                      </a:lnTo>
                      <a:lnTo>
                        <a:pt x="336" y="2"/>
                      </a:lnTo>
                      <a:lnTo>
                        <a:pt x="337" y="2"/>
                      </a:lnTo>
                      <a:lnTo>
                        <a:pt x="338" y="2"/>
                      </a:lnTo>
                      <a:lnTo>
                        <a:pt x="339" y="1"/>
                      </a:lnTo>
                      <a:lnTo>
                        <a:pt x="340" y="1"/>
                      </a:lnTo>
                      <a:lnTo>
                        <a:pt x="340" y="0"/>
                      </a:lnTo>
                      <a:lnTo>
                        <a:pt x="341" y="0"/>
                      </a:lnTo>
                      <a:lnTo>
                        <a:pt x="342" y="0"/>
                      </a:lnTo>
                      <a:lnTo>
                        <a:pt x="343" y="0"/>
                      </a:lnTo>
                      <a:lnTo>
                        <a:pt x="344" y="0"/>
                      </a:lnTo>
                      <a:lnTo>
                        <a:pt x="345" y="0"/>
                      </a:lnTo>
                      <a:lnTo>
                        <a:pt x="346" y="1"/>
                      </a:lnTo>
                      <a:lnTo>
                        <a:pt x="346" y="2"/>
                      </a:lnTo>
                      <a:lnTo>
                        <a:pt x="346" y="3"/>
                      </a:lnTo>
                      <a:lnTo>
                        <a:pt x="346" y="4"/>
                      </a:lnTo>
                      <a:lnTo>
                        <a:pt x="346" y="5"/>
                      </a:lnTo>
                      <a:lnTo>
                        <a:pt x="347" y="5"/>
                      </a:lnTo>
                      <a:lnTo>
                        <a:pt x="348" y="5"/>
                      </a:lnTo>
                      <a:lnTo>
                        <a:pt x="349" y="5"/>
                      </a:lnTo>
                      <a:lnTo>
                        <a:pt x="350" y="5"/>
                      </a:lnTo>
                      <a:lnTo>
                        <a:pt x="351" y="5"/>
                      </a:lnTo>
                      <a:lnTo>
                        <a:pt x="351" y="6"/>
                      </a:lnTo>
                    </a:path>
                  </a:pathLst>
                </a:custGeom>
                <a:solidFill>
                  <a:srgbClr val="66FFCC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 dirty="0">
                    <a:highlight>
                      <a:srgbClr val="A176A6"/>
                    </a:highlight>
                  </a:endParaRPr>
                </a:p>
              </p:txBody>
            </p:sp>
            <p:sp>
              <p:nvSpPr>
                <p:cNvPr id="181" name="Freeform 182">
                  <a:extLst>
                    <a:ext uri="{FF2B5EF4-FFF2-40B4-BE49-F238E27FC236}">
                      <a16:creationId xmlns:a16="http://schemas.microsoft.com/office/drawing/2014/main" id="{C8BED590-D03D-42AF-9580-D4ABB0A822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272088" y="3213100"/>
                  <a:ext cx="711200" cy="490538"/>
                </a:xfrm>
                <a:custGeom>
                  <a:avLst/>
                  <a:gdLst>
                    <a:gd name="T0" fmla="*/ 321 w 448"/>
                    <a:gd name="T1" fmla="*/ 47 h 309"/>
                    <a:gd name="T2" fmla="*/ 344 w 448"/>
                    <a:gd name="T3" fmla="*/ 54 h 309"/>
                    <a:gd name="T4" fmla="*/ 349 w 448"/>
                    <a:gd name="T5" fmla="*/ 66 h 309"/>
                    <a:gd name="T6" fmla="*/ 360 w 448"/>
                    <a:gd name="T7" fmla="*/ 69 h 309"/>
                    <a:gd name="T8" fmla="*/ 367 w 448"/>
                    <a:gd name="T9" fmla="*/ 78 h 309"/>
                    <a:gd name="T10" fmla="*/ 369 w 448"/>
                    <a:gd name="T11" fmla="*/ 86 h 309"/>
                    <a:gd name="T12" fmla="*/ 373 w 448"/>
                    <a:gd name="T13" fmla="*/ 93 h 309"/>
                    <a:gd name="T14" fmla="*/ 384 w 448"/>
                    <a:gd name="T15" fmla="*/ 100 h 309"/>
                    <a:gd name="T16" fmla="*/ 389 w 448"/>
                    <a:gd name="T17" fmla="*/ 108 h 309"/>
                    <a:gd name="T18" fmla="*/ 393 w 448"/>
                    <a:gd name="T19" fmla="*/ 116 h 309"/>
                    <a:gd name="T20" fmla="*/ 397 w 448"/>
                    <a:gd name="T21" fmla="*/ 125 h 309"/>
                    <a:gd name="T22" fmla="*/ 402 w 448"/>
                    <a:gd name="T23" fmla="*/ 131 h 309"/>
                    <a:gd name="T24" fmla="*/ 404 w 448"/>
                    <a:gd name="T25" fmla="*/ 140 h 309"/>
                    <a:gd name="T26" fmla="*/ 413 w 448"/>
                    <a:gd name="T27" fmla="*/ 148 h 309"/>
                    <a:gd name="T28" fmla="*/ 420 w 448"/>
                    <a:gd name="T29" fmla="*/ 159 h 309"/>
                    <a:gd name="T30" fmla="*/ 424 w 448"/>
                    <a:gd name="T31" fmla="*/ 170 h 309"/>
                    <a:gd name="T32" fmla="*/ 430 w 448"/>
                    <a:gd name="T33" fmla="*/ 177 h 309"/>
                    <a:gd name="T34" fmla="*/ 440 w 448"/>
                    <a:gd name="T35" fmla="*/ 183 h 309"/>
                    <a:gd name="T36" fmla="*/ 445 w 448"/>
                    <a:gd name="T37" fmla="*/ 192 h 309"/>
                    <a:gd name="T38" fmla="*/ 445 w 448"/>
                    <a:gd name="T39" fmla="*/ 201 h 309"/>
                    <a:gd name="T40" fmla="*/ 442 w 448"/>
                    <a:gd name="T41" fmla="*/ 209 h 309"/>
                    <a:gd name="T42" fmla="*/ 434 w 448"/>
                    <a:gd name="T43" fmla="*/ 215 h 309"/>
                    <a:gd name="T44" fmla="*/ 429 w 448"/>
                    <a:gd name="T45" fmla="*/ 220 h 309"/>
                    <a:gd name="T46" fmla="*/ 419 w 448"/>
                    <a:gd name="T47" fmla="*/ 226 h 309"/>
                    <a:gd name="T48" fmla="*/ 412 w 448"/>
                    <a:gd name="T49" fmla="*/ 228 h 309"/>
                    <a:gd name="T50" fmla="*/ 413 w 448"/>
                    <a:gd name="T51" fmla="*/ 238 h 309"/>
                    <a:gd name="T52" fmla="*/ 407 w 448"/>
                    <a:gd name="T53" fmla="*/ 250 h 309"/>
                    <a:gd name="T54" fmla="*/ 402 w 448"/>
                    <a:gd name="T55" fmla="*/ 255 h 309"/>
                    <a:gd name="T56" fmla="*/ 396 w 448"/>
                    <a:gd name="T57" fmla="*/ 260 h 309"/>
                    <a:gd name="T58" fmla="*/ 337 w 448"/>
                    <a:gd name="T59" fmla="*/ 258 h 309"/>
                    <a:gd name="T60" fmla="*/ 328 w 448"/>
                    <a:gd name="T61" fmla="*/ 255 h 309"/>
                    <a:gd name="T62" fmla="*/ 321 w 448"/>
                    <a:gd name="T63" fmla="*/ 250 h 309"/>
                    <a:gd name="T64" fmla="*/ 314 w 448"/>
                    <a:gd name="T65" fmla="*/ 253 h 309"/>
                    <a:gd name="T66" fmla="*/ 303 w 448"/>
                    <a:gd name="T67" fmla="*/ 256 h 309"/>
                    <a:gd name="T68" fmla="*/ 298 w 448"/>
                    <a:gd name="T69" fmla="*/ 254 h 309"/>
                    <a:gd name="T70" fmla="*/ 297 w 448"/>
                    <a:gd name="T71" fmla="*/ 255 h 309"/>
                    <a:gd name="T72" fmla="*/ 290 w 448"/>
                    <a:gd name="T73" fmla="*/ 253 h 309"/>
                    <a:gd name="T74" fmla="*/ 284 w 448"/>
                    <a:gd name="T75" fmla="*/ 252 h 309"/>
                    <a:gd name="T76" fmla="*/ 274 w 448"/>
                    <a:gd name="T77" fmla="*/ 254 h 309"/>
                    <a:gd name="T78" fmla="*/ 268 w 448"/>
                    <a:gd name="T79" fmla="*/ 257 h 309"/>
                    <a:gd name="T80" fmla="*/ 262 w 448"/>
                    <a:gd name="T81" fmla="*/ 255 h 309"/>
                    <a:gd name="T82" fmla="*/ 251 w 448"/>
                    <a:gd name="T83" fmla="*/ 259 h 309"/>
                    <a:gd name="T84" fmla="*/ 244 w 448"/>
                    <a:gd name="T85" fmla="*/ 262 h 309"/>
                    <a:gd name="T86" fmla="*/ 234 w 448"/>
                    <a:gd name="T87" fmla="*/ 269 h 309"/>
                    <a:gd name="T88" fmla="*/ 225 w 448"/>
                    <a:gd name="T89" fmla="*/ 269 h 309"/>
                    <a:gd name="T90" fmla="*/ 224 w 448"/>
                    <a:gd name="T91" fmla="*/ 277 h 309"/>
                    <a:gd name="T92" fmla="*/ 211 w 448"/>
                    <a:gd name="T93" fmla="*/ 279 h 309"/>
                    <a:gd name="T94" fmla="*/ 201 w 448"/>
                    <a:gd name="T95" fmla="*/ 282 h 309"/>
                    <a:gd name="T96" fmla="*/ 195 w 448"/>
                    <a:gd name="T97" fmla="*/ 285 h 309"/>
                    <a:gd name="T98" fmla="*/ 188 w 448"/>
                    <a:gd name="T99" fmla="*/ 286 h 309"/>
                    <a:gd name="T100" fmla="*/ 146 w 448"/>
                    <a:gd name="T101" fmla="*/ 291 h 309"/>
                    <a:gd name="T102" fmla="*/ 82 w 448"/>
                    <a:gd name="T103" fmla="*/ 309 h 309"/>
                    <a:gd name="T104" fmla="*/ 66 w 448"/>
                    <a:gd name="T105" fmla="*/ 299 h 309"/>
                    <a:gd name="T106" fmla="*/ 53 w 448"/>
                    <a:gd name="T107" fmla="*/ 294 h 309"/>
                    <a:gd name="T108" fmla="*/ 45 w 448"/>
                    <a:gd name="T109" fmla="*/ 289 h 309"/>
                    <a:gd name="T110" fmla="*/ 41 w 448"/>
                    <a:gd name="T111" fmla="*/ 276 h 309"/>
                    <a:gd name="T112" fmla="*/ 31 w 448"/>
                    <a:gd name="T113" fmla="*/ 268 h 309"/>
                    <a:gd name="T114" fmla="*/ 14 w 448"/>
                    <a:gd name="T115" fmla="*/ 257 h 309"/>
                    <a:gd name="T116" fmla="*/ 70 w 448"/>
                    <a:gd name="T117" fmla="*/ 164 h 309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448"/>
                    <a:gd name="T178" fmla="*/ 0 h 309"/>
                    <a:gd name="T179" fmla="*/ 448 w 448"/>
                    <a:gd name="T180" fmla="*/ 309 h 309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448" h="309">
                      <a:moveTo>
                        <a:pt x="163" y="49"/>
                      </a:moveTo>
                      <a:lnTo>
                        <a:pt x="169" y="40"/>
                      </a:lnTo>
                      <a:lnTo>
                        <a:pt x="183" y="22"/>
                      </a:lnTo>
                      <a:lnTo>
                        <a:pt x="198" y="0"/>
                      </a:lnTo>
                      <a:lnTo>
                        <a:pt x="220" y="9"/>
                      </a:lnTo>
                      <a:lnTo>
                        <a:pt x="243" y="18"/>
                      </a:lnTo>
                      <a:lnTo>
                        <a:pt x="262" y="24"/>
                      </a:lnTo>
                      <a:lnTo>
                        <a:pt x="279" y="31"/>
                      </a:lnTo>
                      <a:lnTo>
                        <a:pt x="296" y="37"/>
                      </a:lnTo>
                      <a:lnTo>
                        <a:pt x="310" y="43"/>
                      </a:lnTo>
                      <a:lnTo>
                        <a:pt x="321" y="47"/>
                      </a:lnTo>
                      <a:lnTo>
                        <a:pt x="329" y="50"/>
                      </a:lnTo>
                      <a:lnTo>
                        <a:pt x="332" y="51"/>
                      </a:lnTo>
                      <a:lnTo>
                        <a:pt x="333" y="52"/>
                      </a:lnTo>
                      <a:lnTo>
                        <a:pt x="334" y="52"/>
                      </a:lnTo>
                      <a:lnTo>
                        <a:pt x="337" y="52"/>
                      </a:lnTo>
                      <a:lnTo>
                        <a:pt x="341" y="53"/>
                      </a:lnTo>
                      <a:lnTo>
                        <a:pt x="343" y="53"/>
                      </a:lnTo>
                      <a:lnTo>
                        <a:pt x="344" y="53"/>
                      </a:lnTo>
                      <a:lnTo>
                        <a:pt x="344" y="54"/>
                      </a:lnTo>
                      <a:lnTo>
                        <a:pt x="345" y="55"/>
                      </a:lnTo>
                      <a:lnTo>
                        <a:pt x="345" y="57"/>
                      </a:lnTo>
                      <a:lnTo>
                        <a:pt x="345" y="58"/>
                      </a:lnTo>
                      <a:lnTo>
                        <a:pt x="345" y="59"/>
                      </a:lnTo>
                      <a:lnTo>
                        <a:pt x="345" y="62"/>
                      </a:lnTo>
                      <a:lnTo>
                        <a:pt x="345" y="63"/>
                      </a:lnTo>
                      <a:lnTo>
                        <a:pt x="345" y="64"/>
                      </a:lnTo>
                      <a:lnTo>
                        <a:pt x="346" y="64"/>
                      </a:lnTo>
                      <a:lnTo>
                        <a:pt x="347" y="64"/>
                      </a:lnTo>
                      <a:lnTo>
                        <a:pt x="348" y="65"/>
                      </a:lnTo>
                      <a:lnTo>
                        <a:pt x="349" y="66"/>
                      </a:lnTo>
                      <a:lnTo>
                        <a:pt x="350" y="67"/>
                      </a:lnTo>
                      <a:lnTo>
                        <a:pt x="352" y="69"/>
                      </a:lnTo>
                      <a:lnTo>
                        <a:pt x="353" y="69"/>
                      </a:lnTo>
                      <a:lnTo>
                        <a:pt x="354" y="69"/>
                      </a:lnTo>
                      <a:lnTo>
                        <a:pt x="354" y="70"/>
                      </a:lnTo>
                      <a:lnTo>
                        <a:pt x="355" y="70"/>
                      </a:lnTo>
                      <a:lnTo>
                        <a:pt x="357" y="69"/>
                      </a:lnTo>
                      <a:lnTo>
                        <a:pt x="358" y="69"/>
                      </a:lnTo>
                      <a:lnTo>
                        <a:pt x="360" y="69"/>
                      </a:lnTo>
                      <a:lnTo>
                        <a:pt x="362" y="69"/>
                      </a:lnTo>
                      <a:lnTo>
                        <a:pt x="363" y="69"/>
                      </a:lnTo>
                      <a:lnTo>
                        <a:pt x="363" y="70"/>
                      </a:lnTo>
                      <a:lnTo>
                        <a:pt x="364" y="71"/>
                      </a:lnTo>
                      <a:lnTo>
                        <a:pt x="366" y="73"/>
                      </a:lnTo>
                      <a:lnTo>
                        <a:pt x="366" y="74"/>
                      </a:lnTo>
                      <a:lnTo>
                        <a:pt x="366" y="76"/>
                      </a:lnTo>
                      <a:lnTo>
                        <a:pt x="366" y="77"/>
                      </a:lnTo>
                      <a:lnTo>
                        <a:pt x="367" y="78"/>
                      </a:lnTo>
                      <a:lnTo>
                        <a:pt x="367" y="79"/>
                      </a:lnTo>
                      <a:lnTo>
                        <a:pt x="369" y="79"/>
                      </a:lnTo>
                      <a:lnTo>
                        <a:pt x="369" y="80"/>
                      </a:lnTo>
                      <a:lnTo>
                        <a:pt x="369" y="81"/>
                      </a:lnTo>
                      <a:lnTo>
                        <a:pt x="370" y="81"/>
                      </a:lnTo>
                      <a:lnTo>
                        <a:pt x="369" y="82"/>
                      </a:lnTo>
                      <a:lnTo>
                        <a:pt x="369" y="83"/>
                      </a:lnTo>
                      <a:lnTo>
                        <a:pt x="369" y="84"/>
                      </a:lnTo>
                      <a:lnTo>
                        <a:pt x="369" y="85"/>
                      </a:lnTo>
                      <a:lnTo>
                        <a:pt x="369" y="86"/>
                      </a:lnTo>
                      <a:lnTo>
                        <a:pt x="369" y="87"/>
                      </a:lnTo>
                      <a:lnTo>
                        <a:pt x="369" y="88"/>
                      </a:lnTo>
                      <a:lnTo>
                        <a:pt x="370" y="88"/>
                      </a:lnTo>
                      <a:lnTo>
                        <a:pt x="370" y="89"/>
                      </a:lnTo>
                      <a:lnTo>
                        <a:pt x="371" y="89"/>
                      </a:lnTo>
                      <a:lnTo>
                        <a:pt x="371" y="90"/>
                      </a:lnTo>
                      <a:lnTo>
                        <a:pt x="372" y="90"/>
                      </a:lnTo>
                      <a:lnTo>
                        <a:pt x="372" y="91"/>
                      </a:lnTo>
                      <a:lnTo>
                        <a:pt x="372" y="92"/>
                      </a:lnTo>
                      <a:lnTo>
                        <a:pt x="372" y="93"/>
                      </a:lnTo>
                      <a:lnTo>
                        <a:pt x="373" y="93"/>
                      </a:lnTo>
                      <a:lnTo>
                        <a:pt x="374" y="93"/>
                      </a:lnTo>
                      <a:lnTo>
                        <a:pt x="375" y="94"/>
                      </a:lnTo>
                      <a:lnTo>
                        <a:pt x="377" y="96"/>
                      </a:lnTo>
                      <a:lnTo>
                        <a:pt x="378" y="96"/>
                      </a:lnTo>
                      <a:lnTo>
                        <a:pt x="378" y="97"/>
                      </a:lnTo>
                      <a:lnTo>
                        <a:pt x="380" y="97"/>
                      </a:lnTo>
                      <a:lnTo>
                        <a:pt x="382" y="98"/>
                      </a:lnTo>
                      <a:lnTo>
                        <a:pt x="384" y="99"/>
                      </a:lnTo>
                      <a:lnTo>
                        <a:pt x="384" y="100"/>
                      </a:lnTo>
                      <a:lnTo>
                        <a:pt x="385" y="101"/>
                      </a:lnTo>
                      <a:lnTo>
                        <a:pt x="386" y="102"/>
                      </a:lnTo>
                      <a:lnTo>
                        <a:pt x="387" y="103"/>
                      </a:lnTo>
                      <a:lnTo>
                        <a:pt x="387" y="104"/>
                      </a:lnTo>
                      <a:lnTo>
                        <a:pt x="388" y="104"/>
                      </a:lnTo>
                      <a:lnTo>
                        <a:pt x="388" y="105"/>
                      </a:lnTo>
                      <a:lnTo>
                        <a:pt x="389" y="105"/>
                      </a:lnTo>
                      <a:lnTo>
                        <a:pt x="389" y="106"/>
                      </a:lnTo>
                      <a:lnTo>
                        <a:pt x="389" y="107"/>
                      </a:lnTo>
                      <a:lnTo>
                        <a:pt x="389" y="108"/>
                      </a:lnTo>
                      <a:lnTo>
                        <a:pt x="389" y="109"/>
                      </a:lnTo>
                      <a:lnTo>
                        <a:pt x="390" y="109"/>
                      </a:lnTo>
                      <a:lnTo>
                        <a:pt x="390" y="110"/>
                      </a:lnTo>
                      <a:lnTo>
                        <a:pt x="391" y="111"/>
                      </a:lnTo>
                      <a:lnTo>
                        <a:pt x="392" y="111"/>
                      </a:lnTo>
                      <a:lnTo>
                        <a:pt x="392" y="112"/>
                      </a:lnTo>
                      <a:lnTo>
                        <a:pt x="392" y="113"/>
                      </a:lnTo>
                      <a:lnTo>
                        <a:pt x="392" y="114"/>
                      </a:lnTo>
                      <a:lnTo>
                        <a:pt x="393" y="115"/>
                      </a:lnTo>
                      <a:lnTo>
                        <a:pt x="393" y="116"/>
                      </a:lnTo>
                      <a:lnTo>
                        <a:pt x="397" y="119"/>
                      </a:lnTo>
                      <a:lnTo>
                        <a:pt x="397" y="120"/>
                      </a:lnTo>
                      <a:lnTo>
                        <a:pt x="396" y="121"/>
                      </a:lnTo>
                      <a:lnTo>
                        <a:pt x="396" y="122"/>
                      </a:lnTo>
                      <a:lnTo>
                        <a:pt x="395" y="122"/>
                      </a:lnTo>
                      <a:lnTo>
                        <a:pt x="395" y="123"/>
                      </a:lnTo>
                      <a:lnTo>
                        <a:pt x="396" y="123"/>
                      </a:lnTo>
                      <a:lnTo>
                        <a:pt x="396" y="124"/>
                      </a:lnTo>
                      <a:lnTo>
                        <a:pt x="396" y="125"/>
                      </a:lnTo>
                      <a:lnTo>
                        <a:pt x="397" y="125"/>
                      </a:lnTo>
                      <a:lnTo>
                        <a:pt x="397" y="126"/>
                      </a:lnTo>
                      <a:lnTo>
                        <a:pt x="398" y="126"/>
                      </a:lnTo>
                      <a:lnTo>
                        <a:pt x="398" y="127"/>
                      </a:lnTo>
                      <a:lnTo>
                        <a:pt x="399" y="127"/>
                      </a:lnTo>
                      <a:lnTo>
                        <a:pt x="400" y="127"/>
                      </a:lnTo>
                      <a:lnTo>
                        <a:pt x="400" y="128"/>
                      </a:lnTo>
                      <a:lnTo>
                        <a:pt x="401" y="128"/>
                      </a:lnTo>
                      <a:lnTo>
                        <a:pt x="401" y="129"/>
                      </a:lnTo>
                      <a:lnTo>
                        <a:pt x="402" y="130"/>
                      </a:lnTo>
                      <a:lnTo>
                        <a:pt x="402" y="131"/>
                      </a:lnTo>
                      <a:lnTo>
                        <a:pt x="402" y="132"/>
                      </a:lnTo>
                      <a:lnTo>
                        <a:pt x="403" y="132"/>
                      </a:lnTo>
                      <a:lnTo>
                        <a:pt x="403" y="133"/>
                      </a:lnTo>
                      <a:lnTo>
                        <a:pt x="403" y="134"/>
                      </a:lnTo>
                      <a:lnTo>
                        <a:pt x="403" y="135"/>
                      </a:lnTo>
                      <a:lnTo>
                        <a:pt x="404" y="136"/>
                      </a:lnTo>
                      <a:lnTo>
                        <a:pt x="404" y="137"/>
                      </a:lnTo>
                      <a:lnTo>
                        <a:pt x="404" y="139"/>
                      </a:lnTo>
                      <a:lnTo>
                        <a:pt x="404" y="140"/>
                      </a:lnTo>
                      <a:lnTo>
                        <a:pt x="405" y="142"/>
                      </a:lnTo>
                      <a:lnTo>
                        <a:pt x="406" y="144"/>
                      </a:lnTo>
                      <a:lnTo>
                        <a:pt x="407" y="145"/>
                      </a:lnTo>
                      <a:lnTo>
                        <a:pt x="407" y="146"/>
                      </a:lnTo>
                      <a:lnTo>
                        <a:pt x="408" y="147"/>
                      </a:lnTo>
                      <a:lnTo>
                        <a:pt x="409" y="147"/>
                      </a:lnTo>
                      <a:lnTo>
                        <a:pt x="410" y="147"/>
                      </a:lnTo>
                      <a:lnTo>
                        <a:pt x="411" y="147"/>
                      </a:lnTo>
                      <a:lnTo>
                        <a:pt x="412" y="147"/>
                      </a:lnTo>
                      <a:lnTo>
                        <a:pt x="412" y="148"/>
                      </a:lnTo>
                      <a:lnTo>
                        <a:pt x="413" y="148"/>
                      </a:lnTo>
                      <a:lnTo>
                        <a:pt x="413" y="149"/>
                      </a:lnTo>
                      <a:lnTo>
                        <a:pt x="416" y="151"/>
                      </a:lnTo>
                      <a:lnTo>
                        <a:pt x="418" y="152"/>
                      </a:lnTo>
                      <a:lnTo>
                        <a:pt x="418" y="153"/>
                      </a:lnTo>
                      <a:lnTo>
                        <a:pt x="419" y="155"/>
                      </a:lnTo>
                      <a:lnTo>
                        <a:pt x="419" y="156"/>
                      </a:lnTo>
                      <a:lnTo>
                        <a:pt x="420" y="156"/>
                      </a:lnTo>
                      <a:lnTo>
                        <a:pt x="420" y="157"/>
                      </a:lnTo>
                      <a:lnTo>
                        <a:pt x="420" y="158"/>
                      </a:lnTo>
                      <a:lnTo>
                        <a:pt x="420" y="159"/>
                      </a:lnTo>
                      <a:lnTo>
                        <a:pt x="421" y="160"/>
                      </a:lnTo>
                      <a:lnTo>
                        <a:pt x="421" y="162"/>
                      </a:lnTo>
                      <a:lnTo>
                        <a:pt x="421" y="163"/>
                      </a:lnTo>
                      <a:lnTo>
                        <a:pt x="422" y="163"/>
                      </a:lnTo>
                      <a:lnTo>
                        <a:pt x="422" y="164"/>
                      </a:lnTo>
                      <a:lnTo>
                        <a:pt x="422" y="165"/>
                      </a:lnTo>
                      <a:lnTo>
                        <a:pt x="422" y="167"/>
                      </a:lnTo>
                      <a:lnTo>
                        <a:pt x="422" y="168"/>
                      </a:lnTo>
                      <a:lnTo>
                        <a:pt x="423" y="169"/>
                      </a:lnTo>
                      <a:lnTo>
                        <a:pt x="424" y="170"/>
                      </a:lnTo>
                      <a:lnTo>
                        <a:pt x="424" y="171"/>
                      </a:lnTo>
                      <a:lnTo>
                        <a:pt x="425" y="171"/>
                      </a:lnTo>
                      <a:lnTo>
                        <a:pt x="426" y="170"/>
                      </a:lnTo>
                      <a:lnTo>
                        <a:pt x="426" y="171"/>
                      </a:lnTo>
                      <a:lnTo>
                        <a:pt x="426" y="173"/>
                      </a:lnTo>
                      <a:lnTo>
                        <a:pt x="426" y="174"/>
                      </a:lnTo>
                      <a:lnTo>
                        <a:pt x="426" y="175"/>
                      </a:lnTo>
                      <a:lnTo>
                        <a:pt x="427" y="175"/>
                      </a:lnTo>
                      <a:lnTo>
                        <a:pt x="429" y="176"/>
                      </a:lnTo>
                      <a:lnTo>
                        <a:pt x="430" y="177"/>
                      </a:lnTo>
                      <a:lnTo>
                        <a:pt x="432" y="178"/>
                      </a:lnTo>
                      <a:lnTo>
                        <a:pt x="433" y="179"/>
                      </a:lnTo>
                      <a:lnTo>
                        <a:pt x="434" y="179"/>
                      </a:lnTo>
                      <a:lnTo>
                        <a:pt x="434" y="180"/>
                      </a:lnTo>
                      <a:lnTo>
                        <a:pt x="435" y="181"/>
                      </a:lnTo>
                      <a:lnTo>
                        <a:pt x="436" y="181"/>
                      </a:lnTo>
                      <a:lnTo>
                        <a:pt x="437" y="181"/>
                      </a:lnTo>
                      <a:lnTo>
                        <a:pt x="439" y="182"/>
                      </a:lnTo>
                      <a:lnTo>
                        <a:pt x="440" y="183"/>
                      </a:lnTo>
                      <a:lnTo>
                        <a:pt x="442" y="185"/>
                      </a:lnTo>
                      <a:lnTo>
                        <a:pt x="442" y="186"/>
                      </a:lnTo>
                      <a:lnTo>
                        <a:pt x="442" y="187"/>
                      </a:lnTo>
                      <a:lnTo>
                        <a:pt x="443" y="187"/>
                      </a:lnTo>
                      <a:lnTo>
                        <a:pt x="444" y="187"/>
                      </a:lnTo>
                      <a:lnTo>
                        <a:pt x="444" y="188"/>
                      </a:lnTo>
                      <a:lnTo>
                        <a:pt x="445" y="189"/>
                      </a:lnTo>
                      <a:lnTo>
                        <a:pt x="445" y="190"/>
                      </a:lnTo>
                      <a:lnTo>
                        <a:pt x="446" y="190"/>
                      </a:lnTo>
                      <a:lnTo>
                        <a:pt x="445" y="191"/>
                      </a:lnTo>
                      <a:lnTo>
                        <a:pt x="445" y="192"/>
                      </a:lnTo>
                      <a:lnTo>
                        <a:pt x="446" y="192"/>
                      </a:lnTo>
                      <a:lnTo>
                        <a:pt x="447" y="194"/>
                      </a:lnTo>
                      <a:lnTo>
                        <a:pt x="448" y="195"/>
                      </a:lnTo>
                      <a:lnTo>
                        <a:pt x="448" y="196"/>
                      </a:lnTo>
                      <a:lnTo>
                        <a:pt x="447" y="197"/>
                      </a:lnTo>
                      <a:lnTo>
                        <a:pt x="446" y="198"/>
                      </a:lnTo>
                      <a:lnTo>
                        <a:pt x="446" y="199"/>
                      </a:lnTo>
                      <a:lnTo>
                        <a:pt x="446" y="200"/>
                      </a:lnTo>
                      <a:lnTo>
                        <a:pt x="446" y="201"/>
                      </a:lnTo>
                      <a:lnTo>
                        <a:pt x="445" y="201"/>
                      </a:lnTo>
                      <a:lnTo>
                        <a:pt x="445" y="202"/>
                      </a:lnTo>
                      <a:lnTo>
                        <a:pt x="444" y="202"/>
                      </a:lnTo>
                      <a:lnTo>
                        <a:pt x="443" y="202"/>
                      </a:lnTo>
                      <a:lnTo>
                        <a:pt x="443" y="203"/>
                      </a:lnTo>
                      <a:lnTo>
                        <a:pt x="443" y="204"/>
                      </a:lnTo>
                      <a:lnTo>
                        <a:pt x="442" y="206"/>
                      </a:lnTo>
                      <a:lnTo>
                        <a:pt x="442" y="207"/>
                      </a:lnTo>
                      <a:lnTo>
                        <a:pt x="443" y="208"/>
                      </a:lnTo>
                      <a:lnTo>
                        <a:pt x="443" y="209"/>
                      </a:lnTo>
                      <a:lnTo>
                        <a:pt x="442" y="209"/>
                      </a:lnTo>
                      <a:lnTo>
                        <a:pt x="442" y="210"/>
                      </a:lnTo>
                      <a:lnTo>
                        <a:pt x="442" y="211"/>
                      </a:lnTo>
                      <a:lnTo>
                        <a:pt x="440" y="211"/>
                      </a:lnTo>
                      <a:lnTo>
                        <a:pt x="439" y="212"/>
                      </a:lnTo>
                      <a:lnTo>
                        <a:pt x="437" y="214"/>
                      </a:lnTo>
                      <a:lnTo>
                        <a:pt x="436" y="214"/>
                      </a:lnTo>
                      <a:lnTo>
                        <a:pt x="436" y="215"/>
                      </a:lnTo>
                      <a:lnTo>
                        <a:pt x="435" y="215"/>
                      </a:lnTo>
                      <a:lnTo>
                        <a:pt x="434" y="215"/>
                      </a:lnTo>
                      <a:lnTo>
                        <a:pt x="432" y="215"/>
                      </a:lnTo>
                      <a:lnTo>
                        <a:pt x="431" y="215"/>
                      </a:lnTo>
                      <a:lnTo>
                        <a:pt x="430" y="217"/>
                      </a:lnTo>
                      <a:lnTo>
                        <a:pt x="430" y="218"/>
                      </a:lnTo>
                      <a:lnTo>
                        <a:pt x="429" y="218"/>
                      </a:lnTo>
                      <a:lnTo>
                        <a:pt x="428" y="218"/>
                      </a:lnTo>
                      <a:lnTo>
                        <a:pt x="428" y="219"/>
                      </a:lnTo>
                      <a:lnTo>
                        <a:pt x="429" y="219"/>
                      </a:lnTo>
                      <a:lnTo>
                        <a:pt x="430" y="219"/>
                      </a:lnTo>
                      <a:lnTo>
                        <a:pt x="430" y="220"/>
                      </a:lnTo>
                      <a:lnTo>
                        <a:pt x="429" y="220"/>
                      </a:lnTo>
                      <a:lnTo>
                        <a:pt x="427" y="220"/>
                      </a:lnTo>
                      <a:lnTo>
                        <a:pt x="425" y="220"/>
                      </a:lnTo>
                      <a:lnTo>
                        <a:pt x="424" y="221"/>
                      </a:lnTo>
                      <a:lnTo>
                        <a:pt x="421" y="221"/>
                      </a:lnTo>
                      <a:lnTo>
                        <a:pt x="421" y="222"/>
                      </a:lnTo>
                      <a:lnTo>
                        <a:pt x="421" y="223"/>
                      </a:lnTo>
                      <a:lnTo>
                        <a:pt x="420" y="224"/>
                      </a:lnTo>
                      <a:lnTo>
                        <a:pt x="420" y="225"/>
                      </a:lnTo>
                      <a:lnTo>
                        <a:pt x="419" y="225"/>
                      </a:lnTo>
                      <a:lnTo>
                        <a:pt x="419" y="226"/>
                      </a:lnTo>
                      <a:lnTo>
                        <a:pt x="418" y="227"/>
                      </a:lnTo>
                      <a:lnTo>
                        <a:pt x="417" y="226"/>
                      </a:lnTo>
                      <a:lnTo>
                        <a:pt x="416" y="225"/>
                      </a:lnTo>
                      <a:lnTo>
                        <a:pt x="415" y="225"/>
                      </a:lnTo>
                      <a:lnTo>
                        <a:pt x="414" y="225"/>
                      </a:lnTo>
                      <a:lnTo>
                        <a:pt x="413" y="225"/>
                      </a:lnTo>
                      <a:lnTo>
                        <a:pt x="413" y="226"/>
                      </a:lnTo>
                      <a:lnTo>
                        <a:pt x="413" y="227"/>
                      </a:lnTo>
                      <a:lnTo>
                        <a:pt x="413" y="228"/>
                      </a:lnTo>
                      <a:lnTo>
                        <a:pt x="412" y="228"/>
                      </a:lnTo>
                      <a:lnTo>
                        <a:pt x="413" y="230"/>
                      </a:lnTo>
                      <a:lnTo>
                        <a:pt x="413" y="231"/>
                      </a:lnTo>
                      <a:lnTo>
                        <a:pt x="413" y="232"/>
                      </a:lnTo>
                      <a:lnTo>
                        <a:pt x="413" y="233"/>
                      </a:lnTo>
                      <a:lnTo>
                        <a:pt x="413" y="234"/>
                      </a:lnTo>
                      <a:lnTo>
                        <a:pt x="412" y="234"/>
                      </a:lnTo>
                      <a:lnTo>
                        <a:pt x="412" y="235"/>
                      </a:lnTo>
                      <a:lnTo>
                        <a:pt x="412" y="236"/>
                      </a:lnTo>
                      <a:lnTo>
                        <a:pt x="413" y="237"/>
                      </a:lnTo>
                      <a:lnTo>
                        <a:pt x="413" y="238"/>
                      </a:lnTo>
                      <a:lnTo>
                        <a:pt x="413" y="239"/>
                      </a:lnTo>
                      <a:lnTo>
                        <a:pt x="413" y="240"/>
                      </a:lnTo>
                      <a:lnTo>
                        <a:pt x="413" y="241"/>
                      </a:lnTo>
                      <a:lnTo>
                        <a:pt x="413" y="242"/>
                      </a:lnTo>
                      <a:lnTo>
                        <a:pt x="413" y="243"/>
                      </a:lnTo>
                      <a:lnTo>
                        <a:pt x="413" y="244"/>
                      </a:lnTo>
                      <a:lnTo>
                        <a:pt x="412" y="245"/>
                      </a:lnTo>
                      <a:lnTo>
                        <a:pt x="410" y="246"/>
                      </a:lnTo>
                      <a:lnTo>
                        <a:pt x="409" y="247"/>
                      </a:lnTo>
                      <a:lnTo>
                        <a:pt x="407" y="250"/>
                      </a:lnTo>
                      <a:lnTo>
                        <a:pt x="406" y="250"/>
                      </a:lnTo>
                      <a:lnTo>
                        <a:pt x="405" y="250"/>
                      </a:lnTo>
                      <a:lnTo>
                        <a:pt x="404" y="250"/>
                      </a:lnTo>
                      <a:lnTo>
                        <a:pt x="403" y="251"/>
                      </a:lnTo>
                      <a:lnTo>
                        <a:pt x="402" y="252"/>
                      </a:lnTo>
                      <a:lnTo>
                        <a:pt x="402" y="253"/>
                      </a:lnTo>
                      <a:lnTo>
                        <a:pt x="403" y="253"/>
                      </a:lnTo>
                      <a:lnTo>
                        <a:pt x="403" y="254"/>
                      </a:lnTo>
                      <a:lnTo>
                        <a:pt x="403" y="255"/>
                      </a:lnTo>
                      <a:lnTo>
                        <a:pt x="402" y="255"/>
                      </a:lnTo>
                      <a:lnTo>
                        <a:pt x="402" y="256"/>
                      </a:lnTo>
                      <a:lnTo>
                        <a:pt x="401" y="256"/>
                      </a:lnTo>
                      <a:lnTo>
                        <a:pt x="400" y="256"/>
                      </a:lnTo>
                      <a:lnTo>
                        <a:pt x="400" y="257"/>
                      </a:lnTo>
                      <a:lnTo>
                        <a:pt x="399" y="258"/>
                      </a:lnTo>
                      <a:lnTo>
                        <a:pt x="398" y="258"/>
                      </a:lnTo>
                      <a:lnTo>
                        <a:pt x="398" y="259"/>
                      </a:lnTo>
                      <a:lnTo>
                        <a:pt x="397" y="259"/>
                      </a:lnTo>
                      <a:lnTo>
                        <a:pt x="396" y="260"/>
                      </a:lnTo>
                      <a:lnTo>
                        <a:pt x="396" y="261"/>
                      </a:lnTo>
                      <a:lnTo>
                        <a:pt x="395" y="261"/>
                      </a:lnTo>
                      <a:lnTo>
                        <a:pt x="395" y="262"/>
                      </a:lnTo>
                      <a:lnTo>
                        <a:pt x="394" y="263"/>
                      </a:lnTo>
                      <a:lnTo>
                        <a:pt x="394" y="264"/>
                      </a:lnTo>
                      <a:lnTo>
                        <a:pt x="392" y="265"/>
                      </a:lnTo>
                      <a:lnTo>
                        <a:pt x="392" y="266"/>
                      </a:lnTo>
                      <a:lnTo>
                        <a:pt x="391" y="266"/>
                      </a:lnTo>
                      <a:lnTo>
                        <a:pt x="391" y="267"/>
                      </a:lnTo>
                      <a:lnTo>
                        <a:pt x="337" y="258"/>
                      </a:lnTo>
                      <a:lnTo>
                        <a:pt x="336" y="257"/>
                      </a:lnTo>
                      <a:lnTo>
                        <a:pt x="335" y="257"/>
                      </a:lnTo>
                      <a:lnTo>
                        <a:pt x="334" y="257"/>
                      </a:lnTo>
                      <a:lnTo>
                        <a:pt x="334" y="256"/>
                      </a:lnTo>
                      <a:lnTo>
                        <a:pt x="333" y="256"/>
                      </a:lnTo>
                      <a:lnTo>
                        <a:pt x="332" y="256"/>
                      </a:lnTo>
                      <a:lnTo>
                        <a:pt x="331" y="257"/>
                      </a:lnTo>
                      <a:lnTo>
                        <a:pt x="330" y="257"/>
                      </a:lnTo>
                      <a:lnTo>
                        <a:pt x="330" y="256"/>
                      </a:lnTo>
                      <a:lnTo>
                        <a:pt x="328" y="255"/>
                      </a:lnTo>
                      <a:lnTo>
                        <a:pt x="326" y="256"/>
                      </a:lnTo>
                      <a:lnTo>
                        <a:pt x="326" y="255"/>
                      </a:lnTo>
                      <a:lnTo>
                        <a:pt x="325" y="254"/>
                      </a:lnTo>
                      <a:lnTo>
                        <a:pt x="325" y="253"/>
                      </a:lnTo>
                      <a:lnTo>
                        <a:pt x="325" y="252"/>
                      </a:lnTo>
                      <a:lnTo>
                        <a:pt x="325" y="251"/>
                      </a:lnTo>
                      <a:lnTo>
                        <a:pt x="324" y="250"/>
                      </a:lnTo>
                      <a:lnTo>
                        <a:pt x="323" y="250"/>
                      </a:lnTo>
                      <a:lnTo>
                        <a:pt x="322" y="250"/>
                      </a:lnTo>
                      <a:lnTo>
                        <a:pt x="321" y="250"/>
                      </a:lnTo>
                      <a:lnTo>
                        <a:pt x="320" y="250"/>
                      </a:lnTo>
                      <a:lnTo>
                        <a:pt x="319" y="251"/>
                      </a:lnTo>
                      <a:lnTo>
                        <a:pt x="319" y="252"/>
                      </a:lnTo>
                      <a:lnTo>
                        <a:pt x="318" y="252"/>
                      </a:lnTo>
                      <a:lnTo>
                        <a:pt x="317" y="253"/>
                      </a:lnTo>
                      <a:lnTo>
                        <a:pt x="316" y="253"/>
                      </a:lnTo>
                      <a:lnTo>
                        <a:pt x="315" y="253"/>
                      </a:lnTo>
                      <a:lnTo>
                        <a:pt x="314" y="254"/>
                      </a:lnTo>
                      <a:lnTo>
                        <a:pt x="314" y="253"/>
                      </a:lnTo>
                      <a:lnTo>
                        <a:pt x="312" y="252"/>
                      </a:lnTo>
                      <a:lnTo>
                        <a:pt x="311" y="252"/>
                      </a:lnTo>
                      <a:lnTo>
                        <a:pt x="310" y="252"/>
                      </a:lnTo>
                      <a:lnTo>
                        <a:pt x="308" y="252"/>
                      </a:lnTo>
                      <a:lnTo>
                        <a:pt x="307" y="253"/>
                      </a:lnTo>
                      <a:lnTo>
                        <a:pt x="306" y="252"/>
                      </a:lnTo>
                      <a:lnTo>
                        <a:pt x="305" y="252"/>
                      </a:lnTo>
                      <a:lnTo>
                        <a:pt x="305" y="253"/>
                      </a:lnTo>
                      <a:lnTo>
                        <a:pt x="305" y="254"/>
                      </a:lnTo>
                      <a:lnTo>
                        <a:pt x="304" y="255"/>
                      </a:lnTo>
                      <a:lnTo>
                        <a:pt x="303" y="256"/>
                      </a:lnTo>
                      <a:lnTo>
                        <a:pt x="303" y="255"/>
                      </a:lnTo>
                      <a:lnTo>
                        <a:pt x="303" y="254"/>
                      </a:lnTo>
                      <a:lnTo>
                        <a:pt x="303" y="253"/>
                      </a:lnTo>
                      <a:lnTo>
                        <a:pt x="303" y="252"/>
                      </a:lnTo>
                      <a:lnTo>
                        <a:pt x="302" y="252"/>
                      </a:lnTo>
                      <a:lnTo>
                        <a:pt x="301" y="252"/>
                      </a:lnTo>
                      <a:lnTo>
                        <a:pt x="300" y="253"/>
                      </a:lnTo>
                      <a:lnTo>
                        <a:pt x="300" y="254"/>
                      </a:lnTo>
                      <a:lnTo>
                        <a:pt x="299" y="254"/>
                      </a:lnTo>
                      <a:lnTo>
                        <a:pt x="298" y="254"/>
                      </a:lnTo>
                      <a:lnTo>
                        <a:pt x="298" y="253"/>
                      </a:lnTo>
                      <a:lnTo>
                        <a:pt x="299" y="252"/>
                      </a:lnTo>
                      <a:lnTo>
                        <a:pt x="298" y="252"/>
                      </a:lnTo>
                      <a:lnTo>
                        <a:pt x="297" y="253"/>
                      </a:lnTo>
                      <a:lnTo>
                        <a:pt x="298" y="253"/>
                      </a:lnTo>
                      <a:lnTo>
                        <a:pt x="298" y="254"/>
                      </a:lnTo>
                      <a:lnTo>
                        <a:pt x="298" y="255"/>
                      </a:lnTo>
                      <a:lnTo>
                        <a:pt x="298" y="254"/>
                      </a:lnTo>
                      <a:lnTo>
                        <a:pt x="297" y="254"/>
                      </a:lnTo>
                      <a:lnTo>
                        <a:pt x="297" y="255"/>
                      </a:lnTo>
                      <a:lnTo>
                        <a:pt x="297" y="256"/>
                      </a:lnTo>
                      <a:lnTo>
                        <a:pt x="296" y="256"/>
                      </a:lnTo>
                      <a:lnTo>
                        <a:pt x="295" y="256"/>
                      </a:lnTo>
                      <a:lnTo>
                        <a:pt x="293" y="256"/>
                      </a:lnTo>
                      <a:lnTo>
                        <a:pt x="292" y="256"/>
                      </a:lnTo>
                      <a:lnTo>
                        <a:pt x="292" y="255"/>
                      </a:lnTo>
                      <a:lnTo>
                        <a:pt x="292" y="254"/>
                      </a:lnTo>
                      <a:lnTo>
                        <a:pt x="291" y="254"/>
                      </a:lnTo>
                      <a:lnTo>
                        <a:pt x="290" y="253"/>
                      </a:lnTo>
                      <a:lnTo>
                        <a:pt x="288" y="253"/>
                      </a:lnTo>
                      <a:lnTo>
                        <a:pt x="287" y="252"/>
                      </a:lnTo>
                      <a:lnTo>
                        <a:pt x="286" y="253"/>
                      </a:lnTo>
                      <a:lnTo>
                        <a:pt x="285" y="254"/>
                      </a:lnTo>
                      <a:lnTo>
                        <a:pt x="285" y="255"/>
                      </a:lnTo>
                      <a:lnTo>
                        <a:pt x="285" y="254"/>
                      </a:lnTo>
                      <a:lnTo>
                        <a:pt x="284" y="253"/>
                      </a:lnTo>
                      <a:lnTo>
                        <a:pt x="285" y="253"/>
                      </a:lnTo>
                      <a:lnTo>
                        <a:pt x="285" y="252"/>
                      </a:lnTo>
                      <a:lnTo>
                        <a:pt x="284" y="252"/>
                      </a:lnTo>
                      <a:lnTo>
                        <a:pt x="282" y="252"/>
                      </a:lnTo>
                      <a:lnTo>
                        <a:pt x="281" y="252"/>
                      </a:lnTo>
                      <a:lnTo>
                        <a:pt x="280" y="252"/>
                      </a:lnTo>
                      <a:lnTo>
                        <a:pt x="278" y="250"/>
                      </a:lnTo>
                      <a:lnTo>
                        <a:pt x="277" y="250"/>
                      </a:lnTo>
                      <a:lnTo>
                        <a:pt x="276" y="250"/>
                      </a:lnTo>
                      <a:lnTo>
                        <a:pt x="275" y="251"/>
                      </a:lnTo>
                      <a:lnTo>
                        <a:pt x="274" y="251"/>
                      </a:lnTo>
                      <a:lnTo>
                        <a:pt x="274" y="252"/>
                      </a:lnTo>
                      <a:lnTo>
                        <a:pt x="274" y="253"/>
                      </a:lnTo>
                      <a:lnTo>
                        <a:pt x="274" y="254"/>
                      </a:lnTo>
                      <a:lnTo>
                        <a:pt x="273" y="253"/>
                      </a:lnTo>
                      <a:lnTo>
                        <a:pt x="272" y="253"/>
                      </a:lnTo>
                      <a:lnTo>
                        <a:pt x="272" y="254"/>
                      </a:lnTo>
                      <a:lnTo>
                        <a:pt x="271" y="255"/>
                      </a:lnTo>
                      <a:lnTo>
                        <a:pt x="271" y="256"/>
                      </a:lnTo>
                      <a:lnTo>
                        <a:pt x="270" y="256"/>
                      </a:lnTo>
                      <a:lnTo>
                        <a:pt x="270" y="257"/>
                      </a:lnTo>
                      <a:lnTo>
                        <a:pt x="269" y="258"/>
                      </a:lnTo>
                      <a:lnTo>
                        <a:pt x="268" y="257"/>
                      </a:lnTo>
                      <a:lnTo>
                        <a:pt x="268" y="256"/>
                      </a:lnTo>
                      <a:lnTo>
                        <a:pt x="267" y="257"/>
                      </a:lnTo>
                      <a:lnTo>
                        <a:pt x="266" y="257"/>
                      </a:lnTo>
                      <a:lnTo>
                        <a:pt x="265" y="257"/>
                      </a:lnTo>
                      <a:lnTo>
                        <a:pt x="265" y="256"/>
                      </a:lnTo>
                      <a:lnTo>
                        <a:pt x="264" y="256"/>
                      </a:lnTo>
                      <a:lnTo>
                        <a:pt x="263" y="256"/>
                      </a:lnTo>
                      <a:lnTo>
                        <a:pt x="262" y="255"/>
                      </a:lnTo>
                      <a:lnTo>
                        <a:pt x="261" y="255"/>
                      </a:lnTo>
                      <a:lnTo>
                        <a:pt x="257" y="256"/>
                      </a:lnTo>
                      <a:lnTo>
                        <a:pt x="256" y="256"/>
                      </a:lnTo>
                      <a:lnTo>
                        <a:pt x="256" y="258"/>
                      </a:lnTo>
                      <a:lnTo>
                        <a:pt x="255" y="259"/>
                      </a:lnTo>
                      <a:lnTo>
                        <a:pt x="254" y="259"/>
                      </a:lnTo>
                      <a:lnTo>
                        <a:pt x="253" y="259"/>
                      </a:lnTo>
                      <a:lnTo>
                        <a:pt x="252" y="259"/>
                      </a:lnTo>
                      <a:lnTo>
                        <a:pt x="251" y="259"/>
                      </a:lnTo>
                      <a:lnTo>
                        <a:pt x="251" y="260"/>
                      </a:lnTo>
                      <a:lnTo>
                        <a:pt x="251" y="261"/>
                      </a:lnTo>
                      <a:lnTo>
                        <a:pt x="250" y="262"/>
                      </a:lnTo>
                      <a:lnTo>
                        <a:pt x="250" y="261"/>
                      </a:lnTo>
                      <a:lnTo>
                        <a:pt x="249" y="261"/>
                      </a:lnTo>
                      <a:lnTo>
                        <a:pt x="248" y="260"/>
                      </a:lnTo>
                      <a:lnTo>
                        <a:pt x="247" y="261"/>
                      </a:lnTo>
                      <a:lnTo>
                        <a:pt x="246" y="261"/>
                      </a:lnTo>
                      <a:lnTo>
                        <a:pt x="246" y="262"/>
                      </a:lnTo>
                      <a:lnTo>
                        <a:pt x="245" y="262"/>
                      </a:lnTo>
                      <a:lnTo>
                        <a:pt x="244" y="262"/>
                      </a:lnTo>
                      <a:lnTo>
                        <a:pt x="244" y="261"/>
                      </a:lnTo>
                      <a:lnTo>
                        <a:pt x="243" y="261"/>
                      </a:lnTo>
                      <a:lnTo>
                        <a:pt x="242" y="262"/>
                      </a:lnTo>
                      <a:lnTo>
                        <a:pt x="242" y="263"/>
                      </a:lnTo>
                      <a:lnTo>
                        <a:pt x="239" y="264"/>
                      </a:lnTo>
                      <a:lnTo>
                        <a:pt x="238" y="265"/>
                      </a:lnTo>
                      <a:lnTo>
                        <a:pt x="236" y="267"/>
                      </a:lnTo>
                      <a:lnTo>
                        <a:pt x="235" y="268"/>
                      </a:lnTo>
                      <a:lnTo>
                        <a:pt x="235" y="269"/>
                      </a:lnTo>
                      <a:lnTo>
                        <a:pt x="234" y="269"/>
                      </a:lnTo>
                      <a:lnTo>
                        <a:pt x="233" y="269"/>
                      </a:lnTo>
                      <a:lnTo>
                        <a:pt x="233" y="268"/>
                      </a:lnTo>
                      <a:lnTo>
                        <a:pt x="232" y="268"/>
                      </a:lnTo>
                      <a:lnTo>
                        <a:pt x="231" y="268"/>
                      </a:lnTo>
                      <a:lnTo>
                        <a:pt x="230" y="268"/>
                      </a:lnTo>
                      <a:lnTo>
                        <a:pt x="229" y="268"/>
                      </a:lnTo>
                      <a:lnTo>
                        <a:pt x="228" y="268"/>
                      </a:lnTo>
                      <a:lnTo>
                        <a:pt x="227" y="268"/>
                      </a:lnTo>
                      <a:lnTo>
                        <a:pt x="225" y="269"/>
                      </a:lnTo>
                      <a:lnTo>
                        <a:pt x="224" y="270"/>
                      </a:lnTo>
                      <a:lnTo>
                        <a:pt x="224" y="272"/>
                      </a:lnTo>
                      <a:lnTo>
                        <a:pt x="224" y="273"/>
                      </a:lnTo>
                      <a:lnTo>
                        <a:pt x="225" y="273"/>
                      </a:lnTo>
                      <a:lnTo>
                        <a:pt x="226" y="273"/>
                      </a:lnTo>
                      <a:lnTo>
                        <a:pt x="226" y="274"/>
                      </a:lnTo>
                      <a:lnTo>
                        <a:pt x="225" y="274"/>
                      </a:lnTo>
                      <a:lnTo>
                        <a:pt x="225" y="275"/>
                      </a:lnTo>
                      <a:lnTo>
                        <a:pt x="224" y="276"/>
                      </a:lnTo>
                      <a:lnTo>
                        <a:pt x="224" y="277"/>
                      </a:lnTo>
                      <a:lnTo>
                        <a:pt x="221" y="279"/>
                      </a:lnTo>
                      <a:lnTo>
                        <a:pt x="220" y="279"/>
                      </a:lnTo>
                      <a:lnTo>
                        <a:pt x="218" y="279"/>
                      </a:lnTo>
                      <a:lnTo>
                        <a:pt x="216" y="279"/>
                      </a:lnTo>
                      <a:lnTo>
                        <a:pt x="215" y="279"/>
                      </a:lnTo>
                      <a:lnTo>
                        <a:pt x="214" y="280"/>
                      </a:lnTo>
                      <a:lnTo>
                        <a:pt x="213" y="280"/>
                      </a:lnTo>
                      <a:lnTo>
                        <a:pt x="212" y="279"/>
                      </a:lnTo>
                      <a:lnTo>
                        <a:pt x="211" y="279"/>
                      </a:lnTo>
                      <a:lnTo>
                        <a:pt x="210" y="279"/>
                      </a:lnTo>
                      <a:lnTo>
                        <a:pt x="209" y="279"/>
                      </a:lnTo>
                      <a:lnTo>
                        <a:pt x="207" y="280"/>
                      </a:lnTo>
                      <a:lnTo>
                        <a:pt x="206" y="281"/>
                      </a:lnTo>
                      <a:lnTo>
                        <a:pt x="205" y="281"/>
                      </a:lnTo>
                      <a:lnTo>
                        <a:pt x="204" y="282"/>
                      </a:lnTo>
                      <a:lnTo>
                        <a:pt x="202" y="282"/>
                      </a:lnTo>
                      <a:lnTo>
                        <a:pt x="201" y="282"/>
                      </a:lnTo>
                      <a:lnTo>
                        <a:pt x="200" y="283"/>
                      </a:lnTo>
                      <a:lnTo>
                        <a:pt x="200" y="284"/>
                      </a:lnTo>
                      <a:lnTo>
                        <a:pt x="199" y="284"/>
                      </a:lnTo>
                      <a:lnTo>
                        <a:pt x="198" y="284"/>
                      </a:lnTo>
                      <a:lnTo>
                        <a:pt x="198" y="285"/>
                      </a:lnTo>
                      <a:lnTo>
                        <a:pt x="197" y="286"/>
                      </a:lnTo>
                      <a:lnTo>
                        <a:pt x="196" y="286"/>
                      </a:lnTo>
                      <a:lnTo>
                        <a:pt x="195" y="286"/>
                      </a:lnTo>
                      <a:lnTo>
                        <a:pt x="195" y="285"/>
                      </a:lnTo>
                      <a:lnTo>
                        <a:pt x="194" y="285"/>
                      </a:lnTo>
                      <a:lnTo>
                        <a:pt x="193" y="285"/>
                      </a:lnTo>
                      <a:lnTo>
                        <a:pt x="193" y="284"/>
                      </a:lnTo>
                      <a:lnTo>
                        <a:pt x="192" y="284"/>
                      </a:lnTo>
                      <a:lnTo>
                        <a:pt x="192" y="285"/>
                      </a:lnTo>
                      <a:lnTo>
                        <a:pt x="191" y="285"/>
                      </a:lnTo>
                      <a:lnTo>
                        <a:pt x="190" y="285"/>
                      </a:lnTo>
                      <a:lnTo>
                        <a:pt x="189" y="285"/>
                      </a:lnTo>
                      <a:lnTo>
                        <a:pt x="188" y="286"/>
                      </a:lnTo>
                      <a:lnTo>
                        <a:pt x="186" y="287"/>
                      </a:lnTo>
                      <a:lnTo>
                        <a:pt x="186" y="288"/>
                      </a:lnTo>
                      <a:lnTo>
                        <a:pt x="182" y="288"/>
                      </a:lnTo>
                      <a:lnTo>
                        <a:pt x="181" y="288"/>
                      </a:lnTo>
                      <a:lnTo>
                        <a:pt x="178" y="289"/>
                      </a:lnTo>
                      <a:lnTo>
                        <a:pt x="169" y="291"/>
                      </a:lnTo>
                      <a:lnTo>
                        <a:pt x="161" y="293"/>
                      </a:lnTo>
                      <a:lnTo>
                        <a:pt x="158" y="293"/>
                      </a:lnTo>
                      <a:lnTo>
                        <a:pt x="157" y="293"/>
                      </a:lnTo>
                      <a:lnTo>
                        <a:pt x="149" y="292"/>
                      </a:lnTo>
                      <a:lnTo>
                        <a:pt x="146" y="291"/>
                      </a:lnTo>
                      <a:lnTo>
                        <a:pt x="145" y="291"/>
                      </a:lnTo>
                      <a:lnTo>
                        <a:pt x="144" y="292"/>
                      </a:lnTo>
                      <a:lnTo>
                        <a:pt x="137" y="295"/>
                      </a:lnTo>
                      <a:lnTo>
                        <a:pt x="129" y="296"/>
                      </a:lnTo>
                      <a:lnTo>
                        <a:pt x="128" y="296"/>
                      </a:lnTo>
                      <a:lnTo>
                        <a:pt x="127" y="297"/>
                      </a:lnTo>
                      <a:lnTo>
                        <a:pt x="113" y="300"/>
                      </a:lnTo>
                      <a:lnTo>
                        <a:pt x="107" y="302"/>
                      </a:lnTo>
                      <a:lnTo>
                        <a:pt x="101" y="304"/>
                      </a:lnTo>
                      <a:lnTo>
                        <a:pt x="100" y="304"/>
                      </a:lnTo>
                      <a:lnTo>
                        <a:pt x="82" y="309"/>
                      </a:lnTo>
                      <a:lnTo>
                        <a:pt x="82" y="308"/>
                      </a:lnTo>
                      <a:lnTo>
                        <a:pt x="80" y="306"/>
                      </a:lnTo>
                      <a:lnTo>
                        <a:pt x="79" y="306"/>
                      </a:lnTo>
                      <a:lnTo>
                        <a:pt x="78" y="305"/>
                      </a:lnTo>
                      <a:lnTo>
                        <a:pt x="76" y="303"/>
                      </a:lnTo>
                      <a:lnTo>
                        <a:pt x="75" y="303"/>
                      </a:lnTo>
                      <a:lnTo>
                        <a:pt x="71" y="302"/>
                      </a:lnTo>
                      <a:lnTo>
                        <a:pt x="70" y="302"/>
                      </a:lnTo>
                      <a:lnTo>
                        <a:pt x="70" y="301"/>
                      </a:lnTo>
                      <a:lnTo>
                        <a:pt x="67" y="299"/>
                      </a:lnTo>
                      <a:lnTo>
                        <a:pt x="66" y="299"/>
                      </a:lnTo>
                      <a:lnTo>
                        <a:pt x="66" y="298"/>
                      </a:lnTo>
                      <a:lnTo>
                        <a:pt x="64" y="298"/>
                      </a:lnTo>
                      <a:lnTo>
                        <a:pt x="64" y="297"/>
                      </a:lnTo>
                      <a:lnTo>
                        <a:pt x="63" y="297"/>
                      </a:lnTo>
                      <a:lnTo>
                        <a:pt x="59" y="297"/>
                      </a:lnTo>
                      <a:lnTo>
                        <a:pt x="57" y="297"/>
                      </a:lnTo>
                      <a:lnTo>
                        <a:pt x="56" y="297"/>
                      </a:lnTo>
                      <a:lnTo>
                        <a:pt x="56" y="295"/>
                      </a:lnTo>
                      <a:lnTo>
                        <a:pt x="55" y="295"/>
                      </a:lnTo>
                      <a:lnTo>
                        <a:pt x="54" y="294"/>
                      </a:lnTo>
                      <a:lnTo>
                        <a:pt x="53" y="294"/>
                      </a:lnTo>
                      <a:lnTo>
                        <a:pt x="53" y="293"/>
                      </a:lnTo>
                      <a:lnTo>
                        <a:pt x="52" y="293"/>
                      </a:lnTo>
                      <a:lnTo>
                        <a:pt x="51" y="293"/>
                      </a:lnTo>
                      <a:lnTo>
                        <a:pt x="50" y="292"/>
                      </a:lnTo>
                      <a:lnTo>
                        <a:pt x="49" y="292"/>
                      </a:lnTo>
                      <a:lnTo>
                        <a:pt x="47" y="292"/>
                      </a:lnTo>
                      <a:lnTo>
                        <a:pt x="46" y="291"/>
                      </a:lnTo>
                      <a:lnTo>
                        <a:pt x="45" y="290"/>
                      </a:lnTo>
                      <a:lnTo>
                        <a:pt x="45" y="289"/>
                      </a:lnTo>
                      <a:lnTo>
                        <a:pt x="45" y="288"/>
                      </a:lnTo>
                      <a:lnTo>
                        <a:pt x="44" y="287"/>
                      </a:lnTo>
                      <a:lnTo>
                        <a:pt x="44" y="286"/>
                      </a:lnTo>
                      <a:lnTo>
                        <a:pt x="44" y="285"/>
                      </a:lnTo>
                      <a:lnTo>
                        <a:pt x="45" y="280"/>
                      </a:lnTo>
                      <a:lnTo>
                        <a:pt x="45" y="279"/>
                      </a:lnTo>
                      <a:lnTo>
                        <a:pt x="44" y="279"/>
                      </a:lnTo>
                      <a:lnTo>
                        <a:pt x="43" y="279"/>
                      </a:lnTo>
                      <a:lnTo>
                        <a:pt x="43" y="278"/>
                      </a:lnTo>
                      <a:lnTo>
                        <a:pt x="41" y="277"/>
                      </a:lnTo>
                      <a:lnTo>
                        <a:pt x="41" y="276"/>
                      </a:lnTo>
                      <a:lnTo>
                        <a:pt x="41" y="275"/>
                      </a:lnTo>
                      <a:lnTo>
                        <a:pt x="40" y="274"/>
                      </a:lnTo>
                      <a:lnTo>
                        <a:pt x="40" y="273"/>
                      </a:lnTo>
                      <a:lnTo>
                        <a:pt x="39" y="273"/>
                      </a:lnTo>
                      <a:lnTo>
                        <a:pt x="38" y="272"/>
                      </a:lnTo>
                      <a:lnTo>
                        <a:pt x="37" y="271"/>
                      </a:lnTo>
                      <a:lnTo>
                        <a:pt x="35" y="270"/>
                      </a:lnTo>
                      <a:lnTo>
                        <a:pt x="35" y="269"/>
                      </a:lnTo>
                      <a:lnTo>
                        <a:pt x="33" y="268"/>
                      </a:lnTo>
                      <a:lnTo>
                        <a:pt x="31" y="268"/>
                      </a:lnTo>
                      <a:lnTo>
                        <a:pt x="30" y="266"/>
                      </a:lnTo>
                      <a:lnTo>
                        <a:pt x="29" y="265"/>
                      </a:lnTo>
                      <a:lnTo>
                        <a:pt x="28" y="265"/>
                      </a:lnTo>
                      <a:lnTo>
                        <a:pt x="27" y="265"/>
                      </a:lnTo>
                      <a:lnTo>
                        <a:pt x="24" y="265"/>
                      </a:lnTo>
                      <a:lnTo>
                        <a:pt x="23" y="265"/>
                      </a:lnTo>
                      <a:lnTo>
                        <a:pt x="19" y="263"/>
                      </a:lnTo>
                      <a:lnTo>
                        <a:pt x="18" y="262"/>
                      </a:lnTo>
                      <a:lnTo>
                        <a:pt x="15" y="259"/>
                      </a:lnTo>
                      <a:lnTo>
                        <a:pt x="14" y="257"/>
                      </a:lnTo>
                      <a:lnTo>
                        <a:pt x="13" y="257"/>
                      </a:lnTo>
                      <a:lnTo>
                        <a:pt x="13" y="256"/>
                      </a:lnTo>
                      <a:lnTo>
                        <a:pt x="12" y="256"/>
                      </a:lnTo>
                      <a:lnTo>
                        <a:pt x="8" y="254"/>
                      </a:lnTo>
                      <a:lnTo>
                        <a:pt x="6" y="253"/>
                      </a:lnTo>
                      <a:lnTo>
                        <a:pt x="4" y="251"/>
                      </a:lnTo>
                      <a:lnTo>
                        <a:pt x="4" y="250"/>
                      </a:lnTo>
                      <a:lnTo>
                        <a:pt x="0" y="249"/>
                      </a:lnTo>
                      <a:lnTo>
                        <a:pt x="25" y="218"/>
                      </a:lnTo>
                      <a:lnTo>
                        <a:pt x="57" y="181"/>
                      </a:lnTo>
                      <a:lnTo>
                        <a:pt x="70" y="164"/>
                      </a:lnTo>
                      <a:lnTo>
                        <a:pt x="144" y="73"/>
                      </a:lnTo>
                      <a:lnTo>
                        <a:pt x="147" y="70"/>
                      </a:lnTo>
                      <a:lnTo>
                        <a:pt x="150" y="66"/>
                      </a:lnTo>
                      <a:lnTo>
                        <a:pt x="151" y="64"/>
                      </a:lnTo>
                      <a:lnTo>
                        <a:pt x="152" y="63"/>
                      </a:lnTo>
                      <a:lnTo>
                        <a:pt x="153" y="61"/>
                      </a:lnTo>
                      <a:lnTo>
                        <a:pt x="158" y="55"/>
                      </a:lnTo>
                      <a:lnTo>
                        <a:pt x="163" y="49"/>
                      </a:lnTo>
                    </a:path>
                  </a:pathLst>
                </a:custGeom>
                <a:solidFill>
                  <a:srgbClr val="996633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2" name="Freeform 183">
                  <a:extLst>
                    <a:ext uri="{FF2B5EF4-FFF2-40B4-BE49-F238E27FC236}">
                      <a16:creationId xmlns:a16="http://schemas.microsoft.com/office/drawing/2014/main" id="{EBF1382F-94DA-4C31-A0BC-153097A251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291013" y="3300413"/>
                  <a:ext cx="577850" cy="466725"/>
                </a:xfrm>
                <a:custGeom>
                  <a:avLst/>
                  <a:gdLst>
                    <a:gd name="T0" fmla="*/ 244 w 364"/>
                    <a:gd name="T1" fmla="*/ 0 h 294"/>
                    <a:gd name="T2" fmla="*/ 303 w 364"/>
                    <a:gd name="T3" fmla="*/ 166 h 294"/>
                    <a:gd name="T4" fmla="*/ 302 w 364"/>
                    <a:gd name="T5" fmla="*/ 177 h 294"/>
                    <a:gd name="T6" fmla="*/ 303 w 364"/>
                    <a:gd name="T7" fmla="*/ 188 h 294"/>
                    <a:gd name="T8" fmla="*/ 308 w 364"/>
                    <a:gd name="T9" fmla="*/ 200 h 294"/>
                    <a:gd name="T10" fmla="*/ 316 w 364"/>
                    <a:gd name="T11" fmla="*/ 207 h 294"/>
                    <a:gd name="T12" fmla="*/ 328 w 364"/>
                    <a:gd name="T13" fmla="*/ 211 h 294"/>
                    <a:gd name="T14" fmla="*/ 332 w 364"/>
                    <a:gd name="T15" fmla="*/ 224 h 294"/>
                    <a:gd name="T16" fmla="*/ 334 w 364"/>
                    <a:gd name="T17" fmla="*/ 235 h 294"/>
                    <a:gd name="T18" fmla="*/ 334 w 364"/>
                    <a:gd name="T19" fmla="*/ 243 h 294"/>
                    <a:gd name="T20" fmla="*/ 339 w 364"/>
                    <a:gd name="T21" fmla="*/ 253 h 294"/>
                    <a:gd name="T22" fmla="*/ 346 w 364"/>
                    <a:gd name="T23" fmla="*/ 260 h 294"/>
                    <a:gd name="T24" fmla="*/ 356 w 364"/>
                    <a:gd name="T25" fmla="*/ 266 h 294"/>
                    <a:gd name="T26" fmla="*/ 362 w 364"/>
                    <a:gd name="T27" fmla="*/ 271 h 294"/>
                    <a:gd name="T28" fmla="*/ 354 w 364"/>
                    <a:gd name="T29" fmla="*/ 277 h 294"/>
                    <a:gd name="T30" fmla="*/ 334 w 364"/>
                    <a:gd name="T31" fmla="*/ 271 h 294"/>
                    <a:gd name="T32" fmla="*/ 322 w 364"/>
                    <a:gd name="T33" fmla="*/ 264 h 294"/>
                    <a:gd name="T34" fmla="*/ 313 w 364"/>
                    <a:gd name="T35" fmla="*/ 264 h 294"/>
                    <a:gd name="T36" fmla="*/ 301 w 364"/>
                    <a:gd name="T37" fmla="*/ 267 h 294"/>
                    <a:gd name="T38" fmla="*/ 279 w 364"/>
                    <a:gd name="T39" fmla="*/ 267 h 294"/>
                    <a:gd name="T40" fmla="*/ 259 w 364"/>
                    <a:gd name="T41" fmla="*/ 264 h 294"/>
                    <a:gd name="T42" fmla="*/ 240 w 364"/>
                    <a:gd name="T43" fmla="*/ 262 h 294"/>
                    <a:gd name="T44" fmla="*/ 221 w 364"/>
                    <a:gd name="T45" fmla="*/ 264 h 294"/>
                    <a:gd name="T46" fmla="*/ 148 w 364"/>
                    <a:gd name="T47" fmla="*/ 278 h 294"/>
                    <a:gd name="T48" fmla="*/ 137 w 364"/>
                    <a:gd name="T49" fmla="*/ 278 h 294"/>
                    <a:gd name="T50" fmla="*/ 126 w 364"/>
                    <a:gd name="T51" fmla="*/ 277 h 294"/>
                    <a:gd name="T52" fmla="*/ 116 w 364"/>
                    <a:gd name="T53" fmla="*/ 283 h 294"/>
                    <a:gd name="T54" fmla="*/ 106 w 364"/>
                    <a:gd name="T55" fmla="*/ 290 h 294"/>
                    <a:gd name="T56" fmla="*/ 97 w 364"/>
                    <a:gd name="T57" fmla="*/ 294 h 294"/>
                    <a:gd name="T58" fmla="*/ 89 w 364"/>
                    <a:gd name="T59" fmla="*/ 292 h 294"/>
                    <a:gd name="T60" fmla="*/ 72 w 364"/>
                    <a:gd name="T61" fmla="*/ 278 h 294"/>
                    <a:gd name="T62" fmla="*/ 80 w 364"/>
                    <a:gd name="T63" fmla="*/ 267 h 294"/>
                    <a:gd name="T64" fmla="*/ 78 w 364"/>
                    <a:gd name="T65" fmla="*/ 256 h 294"/>
                    <a:gd name="T66" fmla="*/ 76 w 364"/>
                    <a:gd name="T67" fmla="*/ 246 h 294"/>
                    <a:gd name="T68" fmla="*/ 73 w 364"/>
                    <a:gd name="T69" fmla="*/ 235 h 294"/>
                    <a:gd name="T70" fmla="*/ 62 w 364"/>
                    <a:gd name="T71" fmla="*/ 219 h 294"/>
                    <a:gd name="T72" fmla="*/ 55 w 364"/>
                    <a:gd name="T73" fmla="*/ 210 h 294"/>
                    <a:gd name="T74" fmla="*/ 53 w 364"/>
                    <a:gd name="T75" fmla="*/ 195 h 294"/>
                    <a:gd name="T76" fmla="*/ 56 w 364"/>
                    <a:gd name="T77" fmla="*/ 183 h 294"/>
                    <a:gd name="T78" fmla="*/ 58 w 364"/>
                    <a:gd name="T79" fmla="*/ 170 h 294"/>
                    <a:gd name="T80" fmla="*/ 65 w 364"/>
                    <a:gd name="T81" fmla="*/ 158 h 294"/>
                    <a:gd name="T82" fmla="*/ 63 w 364"/>
                    <a:gd name="T83" fmla="*/ 147 h 294"/>
                    <a:gd name="T84" fmla="*/ 72 w 364"/>
                    <a:gd name="T85" fmla="*/ 136 h 294"/>
                    <a:gd name="T86" fmla="*/ 73 w 364"/>
                    <a:gd name="T87" fmla="*/ 123 h 294"/>
                    <a:gd name="T88" fmla="*/ 81 w 364"/>
                    <a:gd name="T89" fmla="*/ 114 h 294"/>
                    <a:gd name="T90" fmla="*/ 80 w 364"/>
                    <a:gd name="T91" fmla="*/ 105 h 294"/>
                    <a:gd name="T92" fmla="*/ 74 w 364"/>
                    <a:gd name="T93" fmla="*/ 95 h 294"/>
                    <a:gd name="T94" fmla="*/ 63 w 364"/>
                    <a:gd name="T95" fmla="*/ 90 h 294"/>
                    <a:gd name="T96" fmla="*/ 56 w 364"/>
                    <a:gd name="T97" fmla="*/ 85 h 294"/>
                    <a:gd name="T98" fmla="*/ 59 w 364"/>
                    <a:gd name="T99" fmla="*/ 73 h 294"/>
                    <a:gd name="T100" fmla="*/ 53 w 364"/>
                    <a:gd name="T101" fmla="*/ 63 h 294"/>
                    <a:gd name="T102" fmla="*/ 53 w 364"/>
                    <a:gd name="T103" fmla="*/ 55 h 294"/>
                    <a:gd name="T104" fmla="*/ 47 w 364"/>
                    <a:gd name="T105" fmla="*/ 49 h 294"/>
                    <a:gd name="T106" fmla="*/ 45 w 364"/>
                    <a:gd name="T107" fmla="*/ 37 h 294"/>
                    <a:gd name="T108" fmla="*/ 33 w 364"/>
                    <a:gd name="T109" fmla="*/ 32 h 294"/>
                    <a:gd name="T110" fmla="*/ 24 w 364"/>
                    <a:gd name="T111" fmla="*/ 28 h 294"/>
                    <a:gd name="T112" fmla="*/ 13 w 364"/>
                    <a:gd name="T113" fmla="*/ 26 h 294"/>
                    <a:gd name="T114" fmla="*/ 3 w 364"/>
                    <a:gd name="T115" fmla="*/ 18 h 294"/>
                    <a:gd name="T116" fmla="*/ 2 w 364"/>
                    <a:gd name="T117" fmla="*/ 8 h 294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364"/>
                    <a:gd name="T178" fmla="*/ 0 h 294"/>
                    <a:gd name="T179" fmla="*/ 364 w 364"/>
                    <a:gd name="T180" fmla="*/ 294 h 294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364" h="294">
                      <a:moveTo>
                        <a:pt x="37" y="3"/>
                      </a:moveTo>
                      <a:lnTo>
                        <a:pt x="74" y="3"/>
                      </a:lnTo>
                      <a:lnTo>
                        <a:pt x="118" y="3"/>
                      </a:lnTo>
                      <a:lnTo>
                        <a:pt x="132" y="3"/>
                      </a:lnTo>
                      <a:lnTo>
                        <a:pt x="135" y="3"/>
                      </a:lnTo>
                      <a:lnTo>
                        <a:pt x="153" y="2"/>
                      </a:lnTo>
                      <a:lnTo>
                        <a:pt x="173" y="2"/>
                      </a:lnTo>
                      <a:lnTo>
                        <a:pt x="189" y="1"/>
                      </a:lnTo>
                      <a:lnTo>
                        <a:pt x="194" y="1"/>
                      </a:lnTo>
                      <a:lnTo>
                        <a:pt x="196" y="1"/>
                      </a:lnTo>
                      <a:lnTo>
                        <a:pt x="208" y="1"/>
                      </a:lnTo>
                      <a:lnTo>
                        <a:pt x="224" y="1"/>
                      </a:lnTo>
                      <a:lnTo>
                        <a:pt x="244" y="0"/>
                      </a:lnTo>
                      <a:lnTo>
                        <a:pt x="262" y="0"/>
                      </a:lnTo>
                      <a:lnTo>
                        <a:pt x="267" y="0"/>
                      </a:lnTo>
                      <a:lnTo>
                        <a:pt x="267" y="4"/>
                      </a:lnTo>
                      <a:lnTo>
                        <a:pt x="268" y="7"/>
                      </a:lnTo>
                      <a:lnTo>
                        <a:pt x="268" y="9"/>
                      </a:lnTo>
                      <a:lnTo>
                        <a:pt x="269" y="16"/>
                      </a:lnTo>
                      <a:lnTo>
                        <a:pt x="270" y="28"/>
                      </a:lnTo>
                      <a:lnTo>
                        <a:pt x="270" y="32"/>
                      </a:lnTo>
                      <a:lnTo>
                        <a:pt x="274" y="42"/>
                      </a:lnTo>
                      <a:lnTo>
                        <a:pt x="276" y="46"/>
                      </a:lnTo>
                      <a:lnTo>
                        <a:pt x="290" y="110"/>
                      </a:lnTo>
                      <a:lnTo>
                        <a:pt x="304" y="166"/>
                      </a:lnTo>
                      <a:lnTo>
                        <a:pt x="303" y="166"/>
                      </a:lnTo>
                      <a:lnTo>
                        <a:pt x="303" y="167"/>
                      </a:lnTo>
                      <a:lnTo>
                        <a:pt x="302" y="167"/>
                      </a:lnTo>
                      <a:lnTo>
                        <a:pt x="303" y="168"/>
                      </a:lnTo>
                      <a:lnTo>
                        <a:pt x="303" y="169"/>
                      </a:lnTo>
                      <a:lnTo>
                        <a:pt x="302" y="170"/>
                      </a:lnTo>
                      <a:lnTo>
                        <a:pt x="302" y="171"/>
                      </a:lnTo>
                      <a:lnTo>
                        <a:pt x="303" y="171"/>
                      </a:lnTo>
                      <a:lnTo>
                        <a:pt x="303" y="172"/>
                      </a:lnTo>
                      <a:lnTo>
                        <a:pt x="303" y="173"/>
                      </a:lnTo>
                      <a:lnTo>
                        <a:pt x="303" y="174"/>
                      </a:lnTo>
                      <a:lnTo>
                        <a:pt x="302" y="175"/>
                      </a:lnTo>
                      <a:lnTo>
                        <a:pt x="302" y="176"/>
                      </a:lnTo>
                      <a:lnTo>
                        <a:pt x="302" y="177"/>
                      </a:lnTo>
                      <a:lnTo>
                        <a:pt x="302" y="178"/>
                      </a:lnTo>
                      <a:lnTo>
                        <a:pt x="302" y="179"/>
                      </a:lnTo>
                      <a:lnTo>
                        <a:pt x="301" y="180"/>
                      </a:lnTo>
                      <a:lnTo>
                        <a:pt x="302" y="181"/>
                      </a:lnTo>
                      <a:lnTo>
                        <a:pt x="302" y="182"/>
                      </a:lnTo>
                      <a:lnTo>
                        <a:pt x="302" y="183"/>
                      </a:lnTo>
                      <a:lnTo>
                        <a:pt x="302" y="184"/>
                      </a:lnTo>
                      <a:lnTo>
                        <a:pt x="302" y="185"/>
                      </a:lnTo>
                      <a:lnTo>
                        <a:pt x="302" y="186"/>
                      </a:lnTo>
                      <a:lnTo>
                        <a:pt x="302" y="187"/>
                      </a:lnTo>
                      <a:lnTo>
                        <a:pt x="303" y="188"/>
                      </a:lnTo>
                      <a:lnTo>
                        <a:pt x="304" y="189"/>
                      </a:lnTo>
                      <a:lnTo>
                        <a:pt x="305" y="189"/>
                      </a:lnTo>
                      <a:lnTo>
                        <a:pt x="305" y="190"/>
                      </a:lnTo>
                      <a:lnTo>
                        <a:pt x="305" y="191"/>
                      </a:lnTo>
                      <a:lnTo>
                        <a:pt x="306" y="192"/>
                      </a:lnTo>
                      <a:lnTo>
                        <a:pt x="306" y="194"/>
                      </a:lnTo>
                      <a:lnTo>
                        <a:pt x="306" y="195"/>
                      </a:lnTo>
                      <a:lnTo>
                        <a:pt x="306" y="196"/>
                      </a:lnTo>
                      <a:lnTo>
                        <a:pt x="306" y="197"/>
                      </a:lnTo>
                      <a:lnTo>
                        <a:pt x="307" y="199"/>
                      </a:lnTo>
                      <a:lnTo>
                        <a:pt x="308" y="200"/>
                      </a:lnTo>
                      <a:lnTo>
                        <a:pt x="309" y="201"/>
                      </a:lnTo>
                      <a:lnTo>
                        <a:pt x="309" y="202"/>
                      </a:lnTo>
                      <a:lnTo>
                        <a:pt x="309" y="203"/>
                      </a:lnTo>
                      <a:lnTo>
                        <a:pt x="310" y="204"/>
                      </a:lnTo>
                      <a:lnTo>
                        <a:pt x="310" y="205"/>
                      </a:lnTo>
                      <a:lnTo>
                        <a:pt x="311" y="205"/>
                      </a:lnTo>
                      <a:lnTo>
                        <a:pt x="311" y="206"/>
                      </a:lnTo>
                      <a:lnTo>
                        <a:pt x="313" y="206"/>
                      </a:lnTo>
                      <a:lnTo>
                        <a:pt x="314" y="206"/>
                      </a:lnTo>
                      <a:lnTo>
                        <a:pt x="314" y="207"/>
                      </a:lnTo>
                      <a:lnTo>
                        <a:pt x="315" y="207"/>
                      </a:lnTo>
                      <a:lnTo>
                        <a:pt x="316" y="207"/>
                      </a:lnTo>
                      <a:lnTo>
                        <a:pt x="317" y="207"/>
                      </a:lnTo>
                      <a:lnTo>
                        <a:pt x="318" y="207"/>
                      </a:lnTo>
                      <a:lnTo>
                        <a:pt x="318" y="208"/>
                      </a:lnTo>
                      <a:lnTo>
                        <a:pt x="319" y="209"/>
                      </a:lnTo>
                      <a:lnTo>
                        <a:pt x="320" y="209"/>
                      </a:lnTo>
                      <a:lnTo>
                        <a:pt x="321" y="208"/>
                      </a:lnTo>
                      <a:lnTo>
                        <a:pt x="322" y="208"/>
                      </a:lnTo>
                      <a:lnTo>
                        <a:pt x="322" y="209"/>
                      </a:lnTo>
                      <a:lnTo>
                        <a:pt x="323" y="210"/>
                      </a:lnTo>
                      <a:lnTo>
                        <a:pt x="324" y="210"/>
                      </a:lnTo>
                      <a:lnTo>
                        <a:pt x="326" y="210"/>
                      </a:lnTo>
                      <a:lnTo>
                        <a:pt x="327" y="211"/>
                      </a:lnTo>
                      <a:lnTo>
                        <a:pt x="328" y="211"/>
                      </a:lnTo>
                      <a:lnTo>
                        <a:pt x="328" y="212"/>
                      </a:lnTo>
                      <a:lnTo>
                        <a:pt x="328" y="213"/>
                      </a:lnTo>
                      <a:lnTo>
                        <a:pt x="328" y="214"/>
                      </a:lnTo>
                      <a:lnTo>
                        <a:pt x="329" y="215"/>
                      </a:lnTo>
                      <a:lnTo>
                        <a:pt x="329" y="218"/>
                      </a:lnTo>
                      <a:lnTo>
                        <a:pt x="330" y="220"/>
                      </a:lnTo>
                      <a:lnTo>
                        <a:pt x="330" y="221"/>
                      </a:lnTo>
                      <a:lnTo>
                        <a:pt x="330" y="222"/>
                      </a:lnTo>
                      <a:lnTo>
                        <a:pt x="330" y="223"/>
                      </a:lnTo>
                      <a:lnTo>
                        <a:pt x="332" y="224"/>
                      </a:lnTo>
                      <a:lnTo>
                        <a:pt x="333" y="225"/>
                      </a:lnTo>
                      <a:lnTo>
                        <a:pt x="333" y="226"/>
                      </a:lnTo>
                      <a:lnTo>
                        <a:pt x="333" y="227"/>
                      </a:lnTo>
                      <a:lnTo>
                        <a:pt x="332" y="228"/>
                      </a:lnTo>
                      <a:lnTo>
                        <a:pt x="333" y="229"/>
                      </a:lnTo>
                      <a:lnTo>
                        <a:pt x="332" y="230"/>
                      </a:lnTo>
                      <a:lnTo>
                        <a:pt x="333" y="230"/>
                      </a:lnTo>
                      <a:lnTo>
                        <a:pt x="333" y="231"/>
                      </a:lnTo>
                      <a:lnTo>
                        <a:pt x="333" y="232"/>
                      </a:lnTo>
                      <a:lnTo>
                        <a:pt x="333" y="233"/>
                      </a:lnTo>
                      <a:lnTo>
                        <a:pt x="333" y="234"/>
                      </a:lnTo>
                      <a:lnTo>
                        <a:pt x="334" y="235"/>
                      </a:lnTo>
                      <a:lnTo>
                        <a:pt x="334" y="236"/>
                      </a:lnTo>
                      <a:lnTo>
                        <a:pt x="335" y="236"/>
                      </a:lnTo>
                      <a:lnTo>
                        <a:pt x="334" y="237"/>
                      </a:lnTo>
                      <a:lnTo>
                        <a:pt x="334" y="238"/>
                      </a:lnTo>
                      <a:lnTo>
                        <a:pt x="335" y="238"/>
                      </a:lnTo>
                      <a:lnTo>
                        <a:pt x="335" y="239"/>
                      </a:lnTo>
                      <a:lnTo>
                        <a:pt x="335" y="240"/>
                      </a:lnTo>
                      <a:lnTo>
                        <a:pt x="334" y="241"/>
                      </a:lnTo>
                      <a:lnTo>
                        <a:pt x="334" y="242"/>
                      </a:lnTo>
                      <a:lnTo>
                        <a:pt x="334" y="243"/>
                      </a:lnTo>
                      <a:lnTo>
                        <a:pt x="334" y="244"/>
                      </a:lnTo>
                      <a:lnTo>
                        <a:pt x="334" y="246"/>
                      </a:lnTo>
                      <a:lnTo>
                        <a:pt x="334" y="247"/>
                      </a:lnTo>
                      <a:lnTo>
                        <a:pt x="335" y="247"/>
                      </a:lnTo>
                      <a:lnTo>
                        <a:pt x="336" y="248"/>
                      </a:lnTo>
                      <a:lnTo>
                        <a:pt x="336" y="249"/>
                      </a:lnTo>
                      <a:lnTo>
                        <a:pt x="337" y="250"/>
                      </a:lnTo>
                      <a:lnTo>
                        <a:pt x="337" y="251"/>
                      </a:lnTo>
                      <a:lnTo>
                        <a:pt x="337" y="252"/>
                      </a:lnTo>
                      <a:lnTo>
                        <a:pt x="338" y="252"/>
                      </a:lnTo>
                      <a:lnTo>
                        <a:pt x="338" y="253"/>
                      </a:lnTo>
                      <a:lnTo>
                        <a:pt x="339" y="253"/>
                      </a:lnTo>
                      <a:lnTo>
                        <a:pt x="340" y="253"/>
                      </a:lnTo>
                      <a:lnTo>
                        <a:pt x="340" y="254"/>
                      </a:lnTo>
                      <a:lnTo>
                        <a:pt x="341" y="254"/>
                      </a:lnTo>
                      <a:lnTo>
                        <a:pt x="341" y="255"/>
                      </a:lnTo>
                      <a:lnTo>
                        <a:pt x="342" y="256"/>
                      </a:lnTo>
                      <a:lnTo>
                        <a:pt x="343" y="256"/>
                      </a:lnTo>
                      <a:lnTo>
                        <a:pt x="343" y="257"/>
                      </a:lnTo>
                      <a:lnTo>
                        <a:pt x="343" y="258"/>
                      </a:lnTo>
                      <a:lnTo>
                        <a:pt x="344" y="258"/>
                      </a:lnTo>
                      <a:lnTo>
                        <a:pt x="345" y="259"/>
                      </a:lnTo>
                      <a:lnTo>
                        <a:pt x="346" y="259"/>
                      </a:lnTo>
                      <a:lnTo>
                        <a:pt x="346" y="260"/>
                      </a:lnTo>
                      <a:lnTo>
                        <a:pt x="346" y="261"/>
                      </a:lnTo>
                      <a:lnTo>
                        <a:pt x="347" y="261"/>
                      </a:lnTo>
                      <a:lnTo>
                        <a:pt x="347" y="262"/>
                      </a:lnTo>
                      <a:lnTo>
                        <a:pt x="347" y="263"/>
                      </a:lnTo>
                      <a:lnTo>
                        <a:pt x="349" y="264"/>
                      </a:lnTo>
                      <a:lnTo>
                        <a:pt x="349" y="265"/>
                      </a:lnTo>
                      <a:lnTo>
                        <a:pt x="350" y="265"/>
                      </a:lnTo>
                      <a:lnTo>
                        <a:pt x="351" y="265"/>
                      </a:lnTo>
                      <a:lnTo>
                        <a:pt x="351" y="266"/>
                      </a:lnTo>
                      <a:lnTo>
                        <a:pt x="353" y="266"/>
                      </a:lnTo>
                      <a:lnTo>
                        <a:pt x="355" y="266"/>
                      </a:lnTo>
                      <a:lnTo>
                        <a:pt x="356" y="266"/>
                      </a:lnTo>
                      <a:lnTo>
                        <a:pt x="356" y="267"/>
                      </a:lnTo>
                      <a:lnTo>
                        <a:pt x="356" y="268"/>
                      </a:lnTo>
                      <a:lnTo>
                        <a:pt x="356" y="269"/>
                      </a:lnTo>
                      <a:lnTo>
                        <a:pt x="357" y="269"/>
                      </a:lnTo>
                      <a:lnTo>
                        <a:pt x="357" y="270"/>
                      </a:lnTo>
                      <a:lnTo>
                        <a:pt x="358" y="270"/>
                      </a:lnTo>
                      <a:lnTo>
                        <a:pt x="359" y="270"/>
                      </a:lnTo>
                      <a:lnTo>
                        <a:pt x="359" y="269"/>
                      </a:lnTo>
                      <a:lnTo>
                        <a:pt x="360" y="269"/>
                      </a:lnTo>
                      <a:lnTo>
                        <a:pt x="361" y="269"/>
                      </a:lnTo>
                      <a:lnTo>
                        <a:pt x="361" y="270"/>
                      </a:lnTo>
                      <a:lnTo>
                        <a:pt x="362" y="271"/>
                      </a:lnTo>
                      <a:lnTo>
                        <a:pt x="363" y="271"/>
                      </a:lnTo>
                      <a:lnTo>
                        <a:pt x="363" y="272"/>
                      </a:lnTo>
                      <a:lnTo>
                        <a:pt x="363" y="273"/>
                      </a:lnTo>
                      <a:lnTo>
                        <a:pt x="364" y="274"/>
                      </a:lnTo>
                      <a:lnTo>
                        <a:pt x="364" y="275"/>
                      </a:lnTo>
                      <a:lnTo>
                        <a:pt x="363" y="275"/>
                      </a:lnTo>
                      <a:lnTo>
                        <a:pt x="362" y="276"/>
                      </a:lnTo>
                      <a:lnTo>
                        <a:pt x="361" y="276"/>
                      </a:lnTo>
                      <a:lnTo>
                        <a:pt x="359" y="276"/>
                      </a:lnTo>
                      <a:lnTo>
                        <a:pt x="357" y="276"/>
                      </a:lnTo>
                      <a:lnTo>
                        <a:pt x="357" y="277"/>
                      </a:lnTo>
                      <a:lnTo>
                        <a:pt x="354" y="277"/>
                      </a:lnTo>
                      <a:lnTo>
                        <a:pt x="353" y="277"/>
                      </a:lnTo>
                      <a:lnTo>
                        <a:pt x="351" y="278"/>
                      </a:lnTo>
                      <a:lnTo>
                        <a:pt x="350" y="279"/>
                      </a:lnTo>
                      <a:lnTo>
                        <a:pt x="346" y="280"/>
                      </a:lnTo>
                      <a:lnTo>
                        <a:pt x="346" y="279"/>
                      </a:lnTo>
                      <a:lnTo>
                        <a:pt x="345" y="279"/>
                      </a:lnTo>
                      <a:lnTo>
                        <a:pt x="340" y="276"/>
                      </a:lnTo>
                      <a:lnTo>
                        <a:pt x="339" y="275"/>
                      </a:lnTo>
                      <a:lnTo>
                        <a:pt x="338" y="275"/>
                      </a:lnTo>
                      <a:lnTo>
                        <a:pt x="336" y="274"/>
                      </a:lnTo>
                      <a:lnTo>
                        <a:pt x="334" y="271"/>
                      </a:lnTo>
                      <a:lnTo>
                        <a:pt x="334" y="270"/>
                      </a:lnTo>
                      <a:lnTo>
                        <a:pt x="333" y="270"/>
                      </a:lnTo>
                      <a:lnTo>
                        <a:pt x="332" y="269"/>
                      </a:lnTo>
                      <a:lnTo>
                        <a:pt x="330" y="269"/>
                      </a:lnTo>
                      <a:lnTo>
                        <a:pt x="328" y="268"/>
                      </a:lnTo>
                      <a:lnTo>
                        <a:pt x="328" y="267"/>
                      </a:lnTo>
                      <a:lnTo>
                        <a:pt x="327" y="267"/>
                      </a:lnTo>
                      <a:lnTo>
                        <a:pt x="327" y="266"/>
                      </a:lnTo>
                      <a:lnTo>
                        <a:pt x="326" y="265"/>
                      </a:lnTo>
                      <a:lnTo>
                        <a:pt x="325" y="265"/>
                      </a:lnTo>
                      <a:lnTo>
                        <a:pt x="324" y="265"/>
                      </a:lnTo>
                      <a:lnTo>
                        <a:pt x="322" y="264"/>
                      </a:lnTo>
                      <a:lnTo>
                        <a:pt x="321" y="265"/>
                      </a:lnTo>
                      <a:lnTo>
                        <a:pt x="320" y="265"/>
                      </a:lnTo>
                      <a:lnTo>
                        <a:pt x="319" y="265"/>
                      </a:lnTo>
                      <a:lnTo>
                        <a:pt x="318" y="264"/>
                      </a:lnTo>
                      <a:lnTo>
                        <a:pt x="317" y="264"/>
                      </a:lnTo>
                      <a:lnTo>
                        <a:pt x="316" y="264"/>
                      </a:lnTo>
                      <a:lnTo>
                        <a:pt x="316" y="263"/>
                      </a:lnTo>
                      <a:lnTo>
                        <a:pt x="315" y="263"/>
                      </a:lnTo>
                      <a:lnTo>
                        <a:pt x="314" y="263"/>
                      </a:lnTo>
                      <a:lnTo>
                        <a:pt x="314" y="264"/>
                      </a:lnTo>
                      <a:lnTo>
                        <a:pt x="313" y="264"/>
                      </a:lnTo>
                      <a:lnTo>
                        <a:pt x="313" y="263"/>
                      </a:lnTo>
                      <a:lnTo>
                        <a:pt x="313" y="262"/>
                      </a:lnTo>
                      <a:lnTo>
                        <a:pt x="313" y="263"/>
                      </a:lnTo>
                      <a:lnTo>
                        <a:pt x="312" y="263"/>
                      </a:lnTo>
                      <a:lnTo>
                        <a:pt x="311" y="263"/>
                      </a:lnTo>
                      <a:lnTo>
                        <a:pt x="309" y="265"/>
                      </a:lnTo>
                      <a:lnTo>
                        <a:pt x="307" y="265"/>
                      </a:lnTo>
                      <a:lnTo>
                        <a:pt x="306" y="265"/>
                      </a:lnTo>
                      <a:lnTo>
                        <a:pt x="304" y="266"/>
                      </a:lnTo>
                      <a:lnTo>
                        <a:pt x="303" y="266"/>
                      </a:lnTo>
                      <a:lnTo>
                        <a:pt x="303" y="267"/>
                      </a:lnTo>
                      <a:lnTo>
                        <a:pt x="301" y="267"/>
                      </a:lnTo>
                      <a:lnTo>
                        <a:pt x="300" y="267"/>
                      </a:lnTo>
                      <a:lnTo>
                        <a:pt x="299" y="267"/>
                      </a:lnTo>
                      <a:lnTo>
                        <a:pt x="298" y="267"/>
                      </a:lnTo>
                      <a:lnTo>
                        <a:pt x="297" y="266"/>
                      </a:lnTo>
                      <a:lnTo>
                        <a:pt x="291" y="265"/>
                      </a:lnTo>
                      <a:lnTo>
                        <a:pt x="288" y="263"/>
                      </a:lnTo>
                      <a:lnTo>
                        <a:pt x="287" y="263"/>
                      </a:lnTo>
                      <a:lnTo>
                        <a:pt x="285" y="264"/>
                      </a:lnTo>
                      <a:lnTo>
                        <a:pt x="284" y="264"/>
                      </a:lnTo>
                      <a:lnTo>
                        <a:pt x="284" y="265"/>
                      </a:lnTo>
                      <a:lnTo>
                        <a:pt x="283" y="265"/>
                      </a:lnTo>
                      <a:lnTo>
                        <a:pt x="282" y="266"/>
                      </a:lnTo>
                      <a:lnTo>
                        <a:pt x="279" y="267"/>
                      </a:lnTo>
                      <a:lnTo>
                        <a:pt x="278" y="267"/>
                      </a:lnTo>
                      <a:lnTo>
                        <a:pt x="277" y="267"/>
                      </a:lnTo>
                      <a:lnTo>
                        <a:pt x="276" y="267"/>
                      </a:lnTo>
                      <a:lnTo>
                        <a:pt x="275" y="267"/>
                      </a:lnTo>
                      <a:lnTo>
                        <a:pt x="274" y="267"/>
                      </a:lnTo>
                      <a:lnTo>
                        <a:pt x="273" y="267"/>
                      </a:lnTo>
                      <a:lnTo>
                        <a:pt x="272" y="267"/>
                      </a:lnTo>
                      <a:lnTo>
                        <a:pt x="265" y="264"/>
                      </a:lnTo>
                      <a:lnTo>
                        <a:pt x="261" y="264"/>
                      </a:lnTo>
                      <a:lnTo>
                        <a:pt x="260" y="264"/>
                      </a:lnTo>
                      <a:lnTo>
                        <a:pt x="259" y="265"/>
                      </a:lnTo>
                      <a:lnTo>
                        <a:pt x="259" y="264"/>
                      </a:lnTo>
                      <a:lnTo>
                        <a:pt x="258" y="265"/>
                      </a:lnTo>
                      <a:lnTo>
                        <a:pt x="255" y="265"/>
                      </a:lnTo>
                      <a:lnTo>
                        <a:pt x="254" y="265"/>
                      </a:lnTo>
                      <a:lnTo>
                        <a:pt x="251" y="265"/>
                      </a:lnTo>
                      <a:lnTo>
                        <a:pt x="249" y="265"/>
                      </a:lnTo>
                      <a:lnTo>
                        <a:pt x="248" y="265"/>
                      </a:lnTo>
                      <a:lnTo>
                        <a:pt x="247" y="264"/>
                      </a:lnTo>
                      <a:lnTo>
                        <a:pt x="245" y="264"/>
                      </a:lnTo>
                      <a:lnTo>
                        <a:pt x="243" y="263"/>
                      </a:lnTo>
                      <a:lnTo>
                        <a:pt x="242" y="262"/>
                      </a:lnTo>
                      <a:lnTo>
                        <a:pt x="241" y="262"/>
                      </a:lnTo>
                      <a:lnTo>
                        <a:pt x="240" y="262"/>
                      </a:lnTo>
                      <a:lnTo>
                        <a:pt x="239" y="262"/>
                      </a:lnTo>
                      <a:lnTo>
                        <a:pt x="238" y="261"/>
                      </a:lnTo>
                      <a:lnTo>
                        <a:pt x="236" y="261"/>
                      </a:lnTo>
                      <a:lnTo>
                        <a:pt x="235" y="261"/>
                      </a:lnTo>
                      <a:lnTo>
                        <a:pt x="235" y="262"/>
                      </a:lnTo>
                      <a:lnTo>
                        <a:pt x="234" y="263"/>
                      </a:lnTo>
                      <a:lnTo>
                        <a:pt x="233" y="263"/>
                      </a:lnTo>
                      <a:lnTo>
                        <a:pt x="232" y="263"/>
                      </a:lnTo>
                      <a:lnTo>
                        <a:pt x="230" y="262"/>
                      </a:lnTo>
                      <a:lnTo>
                        <a:pt x="229" y="262"/>
                      </a:lnTo>
                      <a:lnTo>
                        <a:pt x="227" y="263"/>
                      </a:lnTo>
                      <a:lnTo>
                        <a:pt x="225" y="264"/>
                      </a:lnTo>
                      <a:lnTo>
                        <a:pt x="221" y="264"/>
                      </a:lnTo>
                      <a:lnTo>
                        <a:pt x="221" y="263"/>
                      </a:lnTo>
                      <a:lnTo>
                        <a:pt x="220" y="263"/>
                      </a:lnTo>
                      <a:lnTo>
                        <a:pt x="218" y="261"/>
                      </a:lnTo>
                      <a:lnTo>
                        <a:pt x="218" y="260"/>
                      </a:lnTo>
                      <a:lnTo>
                        <a:pt x="217" y="260"/>
                      </a:lnTo>
                      <a:lnTo>
                        <a:pt x="216" y="259"/>
                      </a:lnTo>
                      <a:lnTo>
                        <a:pt x="214" y="259"/>
                      </a:lnTo>
                      <a:lnTo>
                        <a:pt x="212" y="259"/>
                      </a:lnTo>
                      <a:lnTo>
                        <a:pt x="212" y="258"/>
                      </a:lnTo>
                      <a:lnTo>
                        <a:pt x="199" y="265"/>
                      </a:lnTo>
                      <a:lnTo>
                        <a:pt x="181" y="276"/>
                      </a:lnTo>
                      <a:lnTo>
                        <a:pt x="151" y="273"/>
                      </a:lnTo>
                      <a:lnTo>
                        <a:pt x="148" y="278"/>
                      </a:lnTo>
                      <a:lnTo>
                        <a:pt x="147" y="278"/>
                      </a:lnTo>
                      <a:lnTo>
                        <a:pt x="147" y="279"/>
                      </a:lnTo>
                      <a:lnTo>
                        <a:pt x="146" y="279"/>
                      </a:lnTo>
                      <a:lnTo>
                        <a:pt x="145" y="279"/>
                      </a:lnTo>
                      <a:lnTo>
                        <a:pt x="144" y="279"/>
                      </a:lnTo>
                      <a:lnTo>
                        <a:pt x="142" y="279"/>
                      </a:lnTo>
                      <a:lnTo>
                        <a:pt x="141" y="279"/>
                      </a:lnTo>
                      <a:lnTo>
                        <a:pt x="140" y="279"/>
                      </a:lnTo>
                      <a:lnTo>
                        <a:pt x="139" y="279"/>
                      </a:lnTo>
                      <a:lnTo>
                        <a:pt x="138" y="279"/>
                      </a:lnTo>
                      <a:lnTo>
                        <a:pt x="138" y="278"/>
                      </a:lnTo>
                      <a:lnTo>
                        <a:pt x="137" y="278"/>
                      </a:lnTo>
                      <a:lnTo>
                        <a:pt x="135" y="278"/>
                      </a:lnTo>
                      <a:lnTo>
                        <a:pt x="134" y="278"/>
                      </a:lnTo>
                      <a:lnTo>
                        <a:pt x="133" y="279"/>
                      </a:lnTo>
                      <a:lnTo>
                        <a:pt x="132" y="279"/>
                      </a:lnTo>
                      <a:lnTo>
                        <a:pt x="131" y="279"/>
                      </a:lnTo>
                      <a:lnTo>
                        <a:pt x="130" y="279"/>
                      </a:lnTo>
                      <a:lnTo>
                        <a:pt x="129" y="278"/>
                      </a:lnTo>
                      <a:lnTo>
                        <a:pt x="128" y="278"/>
                      </a:lnTo>
                      <a:lnTo>
                        <a:pt x="128" y="277"/>
                      </a:lnTo>
                      <a:lnTo>
                        <a:pt x="127" y="277"/>
                      </a:lnTo>
                      <a:lnTo>
                        <a:pt x="126" y="277"/>
                      </a:lnTo>
                      <a:lnTo>
                        <a:pt x="125" y="277"/>
                      </a:lnTo>
                      <a:lnTo>
                        <a:pt x="124" y="278"/>
                      </a:lnTo>
                      <a:lnTo>
                        <a:pt x="123" y="280"/>
                      </a:lnTo>
                      <a:lnTo>
                        <a:pt x="122" y="281"/>
                      </a:lnTo>
                      <a:lnTo>
                        <a:pt x="121" y="282"/>
                      </a:lnTo>
                      <a:lnTo>
                        <a:pt x="120" y="282"/>
                      </a:lnTo>
                      <a:lnTo>
                        <a:pt x="119" y="282"/>
                      </a:lnTo>
                      <a:lnTo>
                        <a:pt x="118" y="282"/>
                      </a:lnTo>
                      <a:lnTo>
                        <a:pt x="118" y="283"/>
                      </a:lnTo>
                      <a:lnTo>
                        <a:pt x="117" y="283"/>
                      </a:lnTo>
                      <a:lnTo>
                        <a:pt x="116" y="283"/>
                      </a:lnTo>
                      <a:lnTo>
                        <a:pt x="115" y="284"/>
                      </a:lnTo>
                      <a:lnTo>
                        <a:pt x="114" y="284"/>
                      </a:lnTo>
                      <a:lnTo>
                        <a:pt x="113" y="285"/>
                      </a:lnTo>
                      <a:lnTo>
                        <a:pt x="112" y="286"/>
                      </a:lnTo>
                      <a:lnTo>
                        <a:pt x="111" y="287"/>
                      </a:lnTo>
                      <a:lnTo>
                        <a:pt x="110" y="287"/>
                      </a:lnTo>
                      <a:lnTo>
                        <a:pt x="110" y="288"/>
                      </a:lnTo>
                      <a:lnTo>
                        <a:pt x="109" y="288"/>
                      </a:lnTo>
                      <a:lnTo>
                        <a:pt x="108" y="288"/>
                      </a:lnTo>
                      <a:lnTo>
                        <a:pt x="107" y="289"/>
                      </a:lnTo>
                      <a:lnTo>
                        <a:pt x="106" y="290"/>
                      </a:lnTo>
                      <a:lnTo>
                        <a:pt x="105" y="290"/>
                      </a:lnTo>
                      <a:lnTo>
                        <a:pt x="104" y="290"/>
                      </a:lnTo>
                      <a:lnTo>
                        <a:pt x="103" y="290"/>
                      </a:lnTo>
                      <a:lnTo>
                        <a:pt x="103" y="291"/>
                      </a:lnTo>
                      <a:lnTo>
                        <a:pt x="102" y="292"/>
                      </a:lnTo>
                      <a:lnTo>
                        <a:pt x="102" y="293"/>
                      </a:lnTo>
                      <a:lnTo>
                        <a:pt x="101" y="294"/>
                      </a:lnTo>
                      <a:lnTo>
                        <a:pt x="100" y="294"/>
                      </a:lnTo>
                      <a:lnTo>
                        <a:pt x="99" y="294"/>
                      </a:lnTo>
                      <a:lnTo>
                        <a:pt x="98" y="294"/>
                      </a:lnTo>
                      <a:lnTo>
                        <a:pt x="97" y="293"/>
                      </a:lnTo>
                      <a:lnTo>
                        <a:pt x="97" y="294"/>
                      </a:lnTo>
                      <a:lnTo>
                        <a:pt x="96" y="294"/>
                      </a:lnTo>
                      <a:lnTo>
                        <a:pt x="96" y="293"/>
                      </a:lnTo>
                      <a:lnTo>
                        <a:pt x="95" y="293"/>
                      </a:lnTo>
                      <a:lnTo>
                        <a:pt x="95" y="292"/>
                      </a:lnTo>
                      <a:lnTo>
                        <a:pt x="94" y="292"/>
                      </a:lnTo>
                      <a:lnTo>
                        <a:pt x="94" y="291"/>
                      </a:lnTo>
                      <a:lnTo>
                        <a:pt x="93" y="291"/>
                      </a:lnTo>
                      <a:lnTo>
                        <a:pt x="92" y="291"/>
                      </a:lnTo>
                      <a:lnTo>
                        <a:pt x="91" y="291"/>
                      </a:lnTo>
                      <a:lnTo>
                        <a:pt x="90" y="291"/>
                      </a:lnTo>
                      <a:lnTo>
                        <a:pt x="89" y="292"/>
                      </a:lnTo>
                      <a:lnTo>
                        <a:pt x="66" y="288"/>
                      </a:lnTo>
                      <a:lnTo>
                        <a:pt x="67" y="288"/>
                      </a:lnTo>
                      <a:lnTo>
                        <a:pt x="67" y="287"/>
                      </a:lnTo>
                      <a:lnTo>
                        <a:pt x="67" y="286"/>
                      </a:lnTo>
                      <a:lnTo>
                        <a:pt x="67" y="285"/>
                      </a:lnTo>
                      <a:lnTo>
                        <a:pt x="68" y="284"/>
                      </a:lnTo>
                      <a:lnTo>
                        <a:pt x="69" y="283"/>
                      </a:lnTo>
                      <a:lnTo>
                        <a:pt x="69" y="282"/>
                      </a:lnTo>
                      <a:lnTo>
                        <a:pt x="70" y="281"/>
                      </a:lnTo>
                      <a:lnTo>
                        <a:pt x="70" y="280"/>
                      </a:lnTo>
                      <a:lnTo>
                        <a:pt x="71" y="279"/>
                      </a:lnTo>
                      <a:lnTo>
                        <a:pt x="72" y="278"/>
                      </a:lnTo>
                      <a:lnTo>
                        <a:pt x="72" y="277"/>
                      </a:lnTo>
                      <a:lnTo>
                        <a:pt x="73" y="277"/>
                      </a:lnTo>
                      <a:lnTo>
                        <a:pt x="74" y="277"/>
                      </a:lnTo>
                      <a:lnTo>
                        <a:pt x="75" y="276"/>
                      </a:lnTo>
                      <a:lnTo>
                        <a:pt x="76" y="276"/>
                      </a:lnTo>
                      <a:lnTo>
                        <a:pt x="77" y="274"/>
                      </a:lnTo>
                      <a:lnTo>
                        <a:pt x="78" y="274"/>
                      </a:lnTo>
                      <a:lnTo>
                        <a:pt x="79" y="273"/>
                      </a:lnTo>
                      <a:lnTo>
                        <a:pt x="79" y="272"/>
                      </a:lnTo>
                      <a:lnTo>
                        <a:pt x="79" y="271"/>
                      </a:lnTo>
                      <a:lnTo>
                        <a:pt x="80" y="269"/>
                      </a:lnTo>
                      <a:lnTo>
                        <a:pt x="80" y="267"/>
                      </a:lnTo>
                      <a:lnTo>
                        <a:pt x="80" y="266"/>
                      </a:lnTo>
                      <a:lnTo>
                        <a:pt x="81" y="265"/>
                      </a:lnTo>
                      <a:lnTo>
                        <a:pt x="81" y="264"/>
                      </a:lnTo>
                      <a:lnTo>
                        <a:pt x="81" y="263"/>
                      </a:lnTo>
                      <a:lnTo>
                        <a:pt x="81" y="261"/>
                      </a:lnTo>
                      <a:lnTo>
                        <a:pt x="80" y="260"/>
                      </a:lnTo>
                      <a:lnTo>
                        <a:pt x="80" y="259"/>
                      </a:lnTo>
                      <a:lnTo>
                        <a:pt x="79" y="259"/>
                      </a:lnTo>
                      <a:lnTo>
                        <a:pt x="79" y="258"/>
                      </a:lnTo>
                      <a:lnTo>
                        <a:pt x="79" y="257"/>
                      </a:lnTo>
                      <a:lnTo>
                        <a:pt x="78" y="256"/>
                      </a:lnTo>
                      <a:lnTo>
                        <a:pt x="77" y="255"/>
                      </a:lnTo>
                      <a:lnTo>
                        <a:pt x="77" y="254"/>
                      </a:lnTo>
                      <a:lnTo>
                        <a:pt x="77" y="253"/>
                      </a:lnTo>
                      <a:lnTo>
                        <a:pt x="76" y="253"/>
                      </a:lnTo>
                      <a:lnTo>
                        <a:pt x="76" y="252"/>
                      </a:lnTo>
                      <a:lnTo>
                        <a:pt x="76" y="251"/>
                      </a:lnTo>
                      <a:lnTo>
                        <a:pt x="76" y="250"/>
                      </a:lnTo>
                      <a:lnTo>
                        <a:pt x="76" y="249"/>
                      </a:lnTo>
                      <a:lnTo>
                        <a:pt x="76" y="248"/>
                      </a:lnTo>
                      <a:lnTo>
                        <a:pt x="76" y="247"/>
                      </a:lnTo>
                      <a:lnTo>
                        <a:pt x="76" y="246"/>
                      </a:lnTo>
                      <a:lnTo>
                        <a:pt x="76" y="245"/>
                      </a:lnTo>
                      <a:lnTo>
                        <a:pt x="75" y="244"/>
                      </a:lnTo>
                      <a:lnTo>
                        <a:pt x="75" y="243"/>
                      </a:lnTo>
                      <a:lnTo>
                        <a:pt x="74" y="242"/>
                      </a:lnTo>
                      <a:lnTo>
                        <a:pt x="74" y="241"/>
                      </a:lnTo>
                      <a:lnTo>
                        <a:pt x="73" y="241"/>
                      </a:lnTo>
                      <a:lnTo>
                        <a:pt x="73" y="240"/>
                      </a:lnTo>
                      <a:lnTo>
                        <a:pt x="73" y="239"/>
                      </a:lnTo>
                      <a:lnTo>
                        <a:pt x="73" y="238"/>
                      </a:lnTo>
                      <a:lnTo>
                        <a:pt x="73" y="237"/>
                      </a:lnTo>
                      <a:lnTo>
                        <a:pt x="73" y="236"/>
                      </a:lnTo>
                      <a:lnTo>
                        <a:pt x="73" y="235"/>
                      </a:lnTo>
                      <a:lnTo>
                        <a:pt x="72" y="233"/>
                      </a:lnTo>
                      <a:lnTo>
                        <a:pt x="72" y="232"/>
                      </a:lnTo>
                      <a:lnTo>
                        <a:pt x="71" y="231"/>
                      </a:lnTo>
                      <a:lnTo>
                        <a:pt x="71" y="230"/>
                      </a:lnTo>
                      <a:lnTo>
                        <a:pt x="70" y="229"/>
                      </a:lnTo>
                      <a:lnTo>
                        <a:pt x="69" y="227"/>
                      </a:lnTo>
                      <a:lnTo>
                        <a:pt x="68" y="225"/>
                      </a:lnTo>
                      <a:lnTo>
                        <a:pt x="67" y="224"/>
                      </a:lnTo>
                      <a:lnTo>
                        <a:pt x="66" y="222"/>
                      </a:lnTo>
                      <a:lnTo>
                        <a:pt x="65" y="221"/>
                      </a:lnTo>
                      <a:lnTo>
                        <a:pt x="64" y="220"/>
                      </a:lnTo>
                      <a:lnTo>
                        <a:pt x="63" y="219"/>
                      </a:lnTo>
                      <a:lnTo>
                        <a:pt x="62" y="219"/>
                      </a:lnTo>
                      <a:lnTo>
                        <a:pt x="61" y="218"/>
                      </a:lnTo>
                      <a:lnTo>
                        <a:pt x="60" y="218"/>
                      </a:lnTo>
                      <a:lnTo>
                        <a:pt x="59" y="217"/>
                      </a:lnTo>
                      <a:lnTo>
                        <a:pt x="58" y="217"/>
                      </a:lnTo>
                      <a:lnTo>
                        <a:pt x="57" y="216"/>
                      </a:lnTo>
                      <a:lnTo>
                        <a:pt x="57" y="215"/>
                      </a:lnTo>
                      <a:lnTo>
                        <a:pt x="56" y="214"/>
                      </a:lnTo>
                      <a:lnTo>
                        <a:pt x="56" y="213"/>
                      </a:lnTo>
                      <a:lnTo>
                        <a:pt x="55" y="213"/>
                      </a:lnTo>
                      <a:lnTo>
                        <a:pt x="55" y="212"/>
                      </a:lnTo>
                      <a:lnTo>
                        <a:pt x="55" y="211"/>
                      </a:lnTo>
                      <a:lnTo>
                        <a:pt x="55" y="210"/>
                      </a:lnTo>
                      <a:lnTo>
                        <a:pt x="55" y="209"/>
                      </a:lnTo>
                      <a:lnTo>
                        <a:pt x="55" y="207"/>
                      </a:lnTo>
                      <a:lnTo>
                        <a:pt x="54" y="205"/>
                      </a:lnTo>
                      <a:lnTo>
                        <a:pt x="54" y="204"/>
                      </a:lnTo>
                      <a:lnTo>
                        <a:pt x="53" y="202"/>
                      </a:lnTo>
                      <a:lnTo>
                        <a:pt x="53" y="201"/>
                      </a:lnTo>
                      <a:lnTo>
                        <a:pt x="52" y="200"/>
                      </a:lnTo>
                      <a:lnTo>
                        <a:pt x="52" y="199"/>
                      </a:lnTo>
                      <a:lnTo>
                        <a:pt x="52" y="198"/>
                      </a:lnTo>
                      <a:lnTo>
                        <a:pt x="53" y="196"/>
                      </a:lnTo>
                      <a:lnTo>
                        <a:pt x="53" y="195"/>
                      </a:lnTo>
                      <a:lnTo>
                        <a:pt x="53" y="194"/>
                      </a:lnTo>
                      <a:lnTo>
                        <a:pt x="54" y="193"/>
                      </a:lnTo>
                      <a:lnTo>
                        <a:pt x="54" y="192"/>
                      </a:lnTo>
                      <a:lnTo>
                        <a:pt x="55" y="191"/>
                      </a:lnTo>
                      <a:lnTo>
                        <a:pt x="55" y="190"/>
                      </a:lnTo>
                      <a:lnTo>
                        <a:pt x="55" y="189"/>
                      </a:lnTo>
                      <a:lnTo>
                        <a:pt x="56" y="188"/>
                      </a:lnTo>
                      <a:lnTo>
                        <a:pt x="56" y="187"/>
                      </a:lnTo>
                      <a:lnTo>
                        <a:pt x="56" y="186"/>
                      </a:lnTo>
                      <a:lnTo>
                        <a:pt x="56" y="184"/>
                      </a:lnTo>
                      <a:lnTo>
                        <a:pt x="56" y="183"/>
                      </a:lnTo>
                      <a:lnTo>
                        <a:pt x="56" y="181"/>
                      </a:lnTo>
                      <a:lnTo>
                        <a:pt x="55" y="180"/>
                      </a:lnTo>
                      <a:lnTo>
                        <a:pt x="55" y="179"/>
                      </a:lnTo>
                      <a:lnTo>
                        <a:pt x="55" y="178"/>
                      </a:lnTo>
                      <a:lnTo>
                        <a:pt x="55" y="177"/>
                      </a:lnTo>
                      <a:lnTo>
                        <a:pt x="55" y="176"/>
                      </a:lnTo>
                      <a:lnTo>
                        <a:pt x="55" y="175"/>
                      </a:lnTo>
                      <a:lnTo>
                        <a:pt x="55" y="173"/>
                      </a:lnTo>
                      <a:lnTo>
                        <a:pt x="56" y="172"/>
                      </a:lnTo>
                      <a:lnTo>
                        <a:pt x="57" y="171"/>
                      </a:lnTo>
                      <a:lnTo>
                        <a:pt x="58" y="170"/>
                      </a:lnTo>
                      <a:lnTo>
                        <a:pt x="58" y="168"/>
                      </a:lnTo>
                      <a:lnTo>
                        <a:pt x="59" y="167"/>
                      </a:lnTo>
                      <a:lnTo>
                        <a:pt x="59" y="166"/>
                      </a:lnTo>
                      <a:lnTo>
                        <a:pt x="60" y="166"/>
                      </a:lnTo>
                      <a:lnTo>
                        <a:pt x="61" y="165"/>
                      </a:lnTo>
                      <a:lnTo>
                        <a:pt x="61" y="164"/>
                      </a:lnTo>
                      <a:lnTo>
                        <a:pt x="62" y="163"/>
                      </a:lnTo>
                      <a:lnTo>
                        <a:pt x="62" y="162"/>
                      </a:lnTo>
                      <a:lnTo>
                        <a:pt x="63" y="161"/>
                      </a:lnTo>
                      <a:lnTo>
                        <a:pt x="63" y="160"/>
                      </a:lnTo>
                      <a:lnTo>
                        <a:pt x="64" y="160"/>
                      </a:lnTo>
                      <a:lnTo>
                        <a:pt x="64" y="159"/>
                      </a:lnTo>
                      <a:lnTo>
                        <a:pt x="65" y="158"/>
                      </a:lnTo>
                      <a:lnTo>
                        <a:pt x="65" y="157"/>
                      </a:lnTo>
                      <a:lnTo>
                        <a:pt x="65" y="156"/>
                      </a:lnTo>
                      <a:lnTo>
                        <a:pt x="65" y="155"/>
                      </a:lnTo>
                      <a:lnTo>
                        <a:pt x="65" y="154"/>
                      </a:lnTo>
                      <a:lnTo>
                        <a:pt x="65" y="153"/>
                      </a:lnTo>
                      <a:lnTo>
                        <a:pt x="64" y="152"/>
                      </a:lnTo>
                      <a:lnTo>
                        <a:pt x="64" y="151"/>
                      </a:lnTo>
                      <a:lnTo>
                        <a:pt x="63" y="150"/>
                      </a:lnTo>
                      <a:lnTo>
                        <a:pt x="63" y="149"/>
                      </a:lnTo>
                      <a:lnTo>
                        <a:pt x="63" y="148"/>
                      </a:lnTo>
                      <a:lnTo>
                        <a:pt x="63" y="147"/>
                      </a:lnTo>
                      <a:lnTo>
                        <a:pt x="64" y="147"/>
                      </a:lnTo>
                      <a:lnTo>
                        <a:pt x="65" y="145"/>
                      </a:lnTo>
                      <a:lnTo>
                        <a:pt x="66" y="144"/>
                      </a:lnTo>
                      <a:lnTo>
                        <a:pt x="67" y="143"/>
                      </a:lnTo>
                      <a:lnTo>
                        <a:pt x="67" y="142"/>
                      </a:lnTo>
                      <a:lnTo>
                        <a:pt x="67" y="141"/>
                      </a:lnTo>
                      <a:lnTo>
                        <a:pt x="68" y="140"/>
                      </a:lnTo>
                      <a:lnTo>
                        <a:pt x="68" y="139"/>
                      </a:lnTo>
                      <a:lnTo>
                        <a:pt x="69" y="138"/>
                      </a:lnTo>
                      <a:lnTo>
                        <a:pt x="70" y="137"/>
                      </a:lnTo>
                      <a:lnTo>
                        <a:pt x="71" y="137"/>
                      </a:lnTo>
                      <a:lnTo>
                        <a:pt x="72" y="137"/>
                      </a:lnTo>
                      <a:lnTo>
                        <a:pt x="72" y="136"/>
                      </a:lnTo>
                      <a:lnTo>
                        <a:pt x="73" y="135"/>
                      </a:lnTo>
                      <a:lnTo>
                        <a:pt x="73" y="134"/>
                      </a:lnTo>
                      <a:lnTo>
                        <a:pt x="73" y="133"/>
                      </a:lnTo>
                      <a:lnTo>
                        <a:pt x="73" y="132"/>
                      </a:lnTo>
                      <a:lnTo>
                        <a:pt x="74" y="131"/>
                      </a:lnTo>
                      <a:lnTo>
                        <a:pt x="74" y="130"/>
                      </a:lnTo>
                      <a:lnTo>
                        <a:pt x="74" y="129"/>
                      </a:lnTo>
                      <a:lnTo>
                        <a:pt x="74" y="128"/>
                      </a:lnTo>
                      <a:lnTo>
                        <a:pt x="74" y="127"/>
                      </a:lnTo>
                      <a:lnTo>
                        <a:pt x="73" y="126"/>
                      </a:lnTo>
                      <a:lnTo>
                        <a:pt x="73" y="125"/>
                      </a:lnTo>
                      <a:lnTo>
                        <a:pt x="73" y="124"/>
                      </a:lnTo>
                      <a:lnTo>
                        <a:pt x="73" y="123"/>
                      </a:lnTo>
                      <a:lnTo>
                        <a:pt x="73" y="122"/>
                      </a:lnTo>
                      <a:lnTo>
                        <a:pt x="73" y="121"/>
                      </a:lnTo>
                      <a:lnTo>
                        <a:pt x="73" y="120"/>
                      </a:lnTo>
                      <a:lnTo>
                        <a:pt x="74" y="119"/>
                      </a:lnTo>
                      <a:lnTo>
                        <a:pt x="74" y="118"/>
                      </a:lnTo>
                      <a:lnTo>
                        <a:pt x="74" y="117"/>
                      </a:lnTo>
                      <a:lnTo>
                        <a:pt x="75" y="117"/>
                      </a:lnTo>
                      <a:lnTo>
                        <a:pt x="76" y="116"/>
                      </a:lnTo>
                      <a:lnTo>
                        <a:pt x="77" y="116"/>
                      </a:lnTo>
                      <a:lnTo>
                        <a:pt x="79" y="115"/>
                      </a:lnTo>
                      <a:lnTo>
                        <a:pt x="79" y="114"/>
                      </a:lnTo>
                      <a:lnTo>
                        <a:pt x="81" y="114"/>
                      </a:lnTo>
                      <a:lnTo>
                        <a:pt x="82" y="114"/>
                      </a:lnTo>
                      <a:lnTo>
                        <a:pt x="82" y="113"/>
                      </a:lnTo>
                      <a:lnTo>
                        <a:pt x="83" y="112"/>
                      </a:lnTo>
                      <a:lnTo>
                        <a:pt x="83" y="111"/>
                      </a:lnTo>
                      <a:lnTo>
                        <a:pt x="84" y="111"/>
                      </a:lnTo>
                      <a:lnTo>
                        <a:pt x="84" y="110"/>
                      </a:lnTo>
                      <a:lnTo>
                        <a:pt x="84" y="109"/>
                      </a:lnTo>
                      <a:lnTo>
                        <a:pt x="84" y="108"/>
                      </a:lnTo>
                      <a:lnTo>
                        <a:pt x="83" y="108"/>
                      </a:lnTo>
                      <a:lnTo>
                        <a:pt x="82" y="107"/>
                      </a:lnTo>
                      <a:lnTo>
                        <a:pt x="81" y="106"/>
                      </a:lnTo>
                      <a:lnTo>
                        <a:pt x="80" y="105"/>
                      </a:lnTo>
                      <a:lnTo>
                        <a:pt x="79" y="104"/>
                      </a:lnTo>
                      <a:lnTo>
                        <a:pt x="79" y="103"/>
                      </a:lnTo>
                      <a:lnTo>
                        <a:pt x="79" y="102"/>
                      </a:lnTo>
                      <a:lnTo>
                        <a:pt x="78" y="100"/>
                      </a:lnTo>
                      <a:lnTo>
                        <a:pt x="78" y="99"/>
                      </a:lnTo>
                      <a:lnTo>
                        <a:pt x="78" y="98"/>
                      </a:lnTo>
                      <a:lnTo>
                        <a:pt x="77" y="98"/>
                      </a:lnTo>
                      <a:lnTo>
                        <a:pt x="77" y="97"/>
                      </a:lnTo>
                      <a:lnTo>
                        <a:pt x="76" y="96"/>
                      </a:lnTo>
                      <a:lnTo>
                        <a:pt x="75" y="96"/>
                      </a:lnTo>
                      <a:lnTo>
                        <a:pt x="75" y="95"/>
                      </a:lnTo>
                      <a:lnTo>
                        <a:pt x="74" y="95"/>
                      </a:lnTo>
                      <a:lnTo>
                        <a:pt x="73" y="94"/>
                      </a:lnTo>
                      <a:lnTo>
                        <a:pt x="73" y="93"/>
                      </a:lnTo>
                      <a:lnTo>
                        <a:pt x="72" y="92"/>
                      </a:lnTo>
                      <a:lnTo>
                        <a:pt x="70" y="91"/>
                      </a:lnTo>
                      <a:lnTo>
                        <a:pt x="69" y="90"/>
                      </a:lnTo>
                      <a:lnTo>
                        <a:pt x="68" y="90"/>
                      </a:lnTo>
                      <a:lnTo>
                        <a:pt x="67" y="90"/>
                      </a:lnTo>
                      <a:lnTo>
                        <a:pt x="66" y="90"/>
                      </a:lnTo>
                      <a:lnTo>
                        <a:pt x="65" y="90"/>
                      </a:lnTo>
                      <a:lnTo>
                        <a:pt x="64" y="90"/>
                      </a:lnTo>
                      <a:lnTo>
                        <a:pt x="63" y="90"/>
                      </a:lnTo>
                      <a:lnTo>
                        <a:pt x="62" y="90"/>
                      </a:lnTo>
                      <a:lnTo>
                        <a:pt x="61" y="90"/>
                      </a:lnTo>
                      <a:lnTo>
                        <a:pt x="61" y="89"/>
                      </a:lnTo>
                      <a:lnTo>
                        <a:pt x="61" y="88"/>
                      </a:lnTo>
                      <a:lnTo>
                        <a:pt x="61" y="87"/>
                      </a:lnTo>
                      <a:lnTo>
                        <a:pt x="60" y="87"/>
                      </a:lnTo>
                      <a:lnTo>
                        <a:pt x="60" y="86"/>
                      </a:lnTo>
                      <a:lnTo>
                        <a:pt x="59" y="86"/>
                      </a:lnTo>
                      <a:lnTo>
                        <a:pt x="58" y="85"/>
                      </a:lnTo>
                      <a:lnTo>
                        <a:pt x="57" y="85"/>
                      </a:lnTo>
                      <a:lnTo>
                        <a:pt x="56" y="85"/>
                      </a:lnTo>
                      <a:lnTo>
                        <a:pt x="56" y="84"/>
                      </a:lnTo>
                      <a:lnTo>
                        <a:pt x="56" y="83"/>
                      </a:lnTo>
                      <a:lnTo>
                        <a:pt x="56" y="82"/>
                      </a:lnTo>
                      <a:lnTo>
                        <a:pt x="56" y="81"/>
                      </a:lnTo>
                      <a:lnTo>
                        <a:pt x="57" y="80"/>
                      </a:lnTo>
                      <a:lnTo>
                        <a:pt x="58" y="79"/>
                      </a:lnTo>
                      <a:lnTo>
                        <a:pt x="58" y="78"/>
                      </a:lnTo>
                      <a:lnTo>
                        <a:pt x="59" y="77"/>
                      </a:lnTo>
                      <a:lnTo>
                        <a:pt x="59" y="76"/>
                      </a:lnTo>
                      <a:lnTo>
                        <a:pt x="59" y="75"/>
                      </a:lnTo>
                      <a:lnTo>
                        <a:pt x="59" y="74"/>
                      </a:lnTo>
                      <a:lnTo>
                        <a:pt x="59" y="73"/>
                      </a:lnTo>
                      <a:lnTo>
                        <a:pt x="58" y="73"/>
                      </a:lnTo>
                      <a:lnTo>
                        <a:pt x="58" y="72"/>
                      </a:lnTo>
                      <a:lnTo>
                        <a:pt x="57" y="71"/>
                      </a:lnTo>
                      <a:lnTo>
                        <a:pt x="56" y="71"/>
                      </a:lnTo>
                      <a:lnTo>
                        <a:pt x="56" y="70"/>
                      </a:lnTo>
                      <a:lnTo>
                        <a:pt x="56" y="69"/>
                      </a:lnTo>
                      <a:lnTo>
                        <a:pt x="55" y="68"/>
                      </a:lnTo>
                      <a:lnTo>
                        <a:pt x="55" y="67"/>
                      </a:lnTo>
                      <a:lnTo>
                        <a:pt x="55" y="66"/>
                      </a:lnTo>
                      <a:lnTo>
                        <a:pt x="54" y="65"/>
                      </a:lnTo>
                      <a:lnTo>
                        <a:pt x="53" y="64"/>
                      </a:lnTo>
                      <a:lnTo>
                        <a:pt x="53" y="63"/>
                      </a:lnTo>
                      <a:lnTo>
                        <a:pt x="52" y="62"/>
                      </a:lnTo>
                      <a:lnTo>
                        <a:pt x="53" y="61"/>
                      </a:lnTo>
                      <a:lnTo>
                        <a:pt x="54" y="60"/>
                      </a:lnTo>
                      <a:lnTo>
                        <a:pt x="54" y="59"/>
                      </a:lnTo>
                      <a:lnTo>
                        <a:pt x="55" y="59"/>
                      </a:lnTo>
                      <a:lnTo>
                        <a:pt x="55" y="58"/>
                      </a:lnTo>
                      <a:lnTo>
                        <a:pt x="55" y="57"/>
                      </a:lnTo>
                      <a:lnTo>
                        <a:pt x="55" y="56"/>
                      </a:lnTo>
                      <a:lnTo>
                        <a:pt x="54" y="56"/>
                      </a:lnTo>
                      <a:lnTo>
                        <a:pt x="54" y="55"/>
                      </a:lnTo>
                      <a:lnTo>
                        <a:pt x="53" y="55"/>
                      </a:lnTo>
                      <a:lnTo>
                        <a:pt x="53" y="54"/>
                      </a:lnTo>
                      <a:lnTo>
                        <a:pt x="52" y="54"/>
                      </a:lnTo>
                      <a:lnTo>
                        <a:pt x="51" y="53"/>
                      </a:lnTo>
                      <a:lnTo>
                        <a:pt x="50" y="53"/>
                      </a:lnTo>
                      <a:lnTo>
                        <a:pt x="49" y="53"/>
                      </a:lnTo>
                      <a:lnTo>
                        <a:pt x="49" y="52"/>
                      </a:lnTo>
                      <a:lnTo>
                        <a:pt x="48" y="52"/>
                      </a:lnTo>
                      <a:lnTo>
                        <a:pt x="48" y="51"/>
                      </a:lnTo>
                      <a:lnTo>
                        <a:pt x="47" y="51"/>
                      </a:lnTo>
                      <a:lnTo>
                        <a:pt x="47" y="50"/>
                      </a:lnTo>
                      <a:lnTo>
                        <a:pt x="47" y="49"/>
                      </a:lnTo>
                      <a:lnTo>
                        <a:pt x="47" y="48"/>
                      </a:lnTo>
                      <a:lnTo>
                        <a:pt x="47" y="47"/>
                      </a:lnTo>
                      <a:lnTo>
                        <a:pt x="47" y="46"/>
                      </a:lnTo>
                      <a:lnTo>
                        <a:pt x="47" y="45"/>
                      </a:lnTo>
                      <a:lnTo>
                        <a:pt x="47" y="44"/>
                      </a:lnTo>
                      <a:lnTo>
                        <a:pt x="48" y="43"/>
                      </a:lnTo>
                      <a:lnTo>
                        <a:pt x="48" y="41"/>
                      </a:lnTo>
                      <a:lnTo>
                        <a:pt x="48" y="40"/>
                      </a:lnTo>
                      <a:lnTo>
                        <a:pt x="48" y="39"/>
                      </a:lnTo>
                      <a:lnTo>
                        <a:pt x="47" y="38"/>
                      </a:lnTo>
                      <a:lnTo>
                        <a:pt x="46" y="38"/>
                      </a:lnTo>
                      <a:lnTo>
                        <a:pt x="45" y="37"/>
                      </a:lnTo>
                      <a:lnTo>
                        <a:pt x="44" y="36"/>
                      </a:lnTo>
                      <a:lnTo>
                        <a:pt x="43" y="35"/>
                      </a:lnTo>
                      <a:lnTo>
                        <a:pt x="42" y="35"/>
                      </a:lnTo>
                      <a:lnTo>
                        <a:pt x="41" y="35"/>
                      </a:lnTo>
                      <a:lnTo>
                        <a:pt x="40" y="34"/>
                      </a:lnTo>
                      <a:lnTo>
                        <a:pt x="39" y="34"/>
                      </a:lnTo>
                      <a:lnTo>
                        <a:pt x="38" y="33"/>
                      </a:lnTo>
                      <a:lnTo>
                        <a:pt x="36" y="33"/>
                      </a:lnTo>
                      <a:lnTo>
                        <a:pt x="35" y="33"/>
                      </a:lnTo>
                      <a:lnTo>
                        <a:pt x="34" y="33"/>
                      </a:lnTo>
                      <a:lnTo>
                        <a:pt x="33" y="32"/>
                      </a:lnTo>
                      <a:lnTo>
                        <a:pt x="32" y="32"/>
                      </a:lnTo>
                      <a:lnTo>
                        <a:pt x="32" y="31"/>
                      </a:lnTo>
                      <a:lnTo>
                        <a:pt x="31" y="30"/>
                      </a:lnTo>
                      <a:lnTo>
                        <a:pt x="30" y="29"/>
                      </a:lnTo>
                      <a:lnTo>
                        <a:pt x="29" y="28"/>
                      </a:lnTo>
                      <a:lnTo>
                        <a:pt x="29" y="27"/>
                      </a:lnTo>
                      <a:lnTo>
                        <a:pt x="28" y="27"/>
                      </a:lnTo>
                      <a:lnTo>
                        <a:pt x="27" y="26"/>
                      </a:lnTo>
                      <a:lnTo>
                        <a:pt x="26" y="26"/>
                      </a:lnTo>
                      <a:lnTo>
                        <a:pt x="26" y="27"/>
                      </a:lnTo>
                      <a:lnTo>
                        <a:pt x="25" y="27"/>
                      </a:lnTo>
                      <a:lnTo>
                        <a:pt x="24" y="28"/>
                      </a:lnTo>
                      <a:lnTo>
                        <a:pt x="23" y="28"/>
                      </a:lnTo>
                      <a:lnTo>
                        <a:pt x="22" y="28"/>
                      </a:lnTo>
                      <a:lnTo>
                        <a:pt x="20" y="28"/>
                      </a:lnTo>
                      <a:lnTo>
                        <a:pt x="19" y="27"/>
                      </a:lnTo>
                      <a:lnTo>
                        <a:pt x="18" y="27"/>
                      </a:lnTo>
                      <a:lnTo>
                        <a:pt x="17" y="27"/>
                      </a:lnTo>
                      <a:lnTo>
                        <a:pt x="16" y="27"/>
                      </a:lnTo>
                      <a:lnTo>
                        <a:pt x="15" y="27"/>
                      </a:lnTo>
                      <a:lnTo>
                        <a:pt x="14" y="26"/>
                      </a:lnTo>
                      <a:lnTo>
                        <a:pt x="13" y="26"/>
                      </a:lnTo>
                      <a:lnTo>
                        <a:pt x="12" y="25"/>
                      </a:lnTo>
                      <a:lnTo>
                        <a:pt x="12" y="24"/>
                      </a:lnTo>
                      <a:lnTo>
                        <a:pt x="11" y="23"/>
                      </a:lnTo>
                      <a:lnTo>
                        <a:pt x="10" y="22"/>
                      </a:lnTo>
                      <a:lnTo>
                        <a:pt x="9" y="21"/>
                      </a:lnTo>
                      <a:lnTo>
                        <a:pt x="8" y="21"/>
                      </a:lnTo>
                      <a:lnTo>
                        <a:pt x="7" y="21"/>
                      </a:lnTo>
                      <a:lnTo>
                        <a:pt x="6" y="20"/>
                      </a:lnTo>
                      <a:lnTo>
                        <a:pt x="5" y="20"/>
                      </a:lnTo>
                      <a:lnTo>
                        <a:pt x="4" y="19"/>
                      </a:lnTo>
                      <a:lnTo>
                        <a:pt x="4" y="18"/>
                      </a:lnTo>
                      <a:lnTo>
                        <a:pt x="3" y="18"/>
                      </a:lnTo>
                      <a:lnTo>
                        <a:pt x="3" y="17"/>
                      </a:lnTo>
                      <a:lnTo>
                        <a:pt x="3" y="16"/>
                      </a:lnTo>
                      <a:lnTo>
                        <a:pt x="3" y="15"/>
                      </a:lnTo>
                      <a:lnTo>
                        <a:pt x="3" y="14"/>
                      </a:lnTo>
                      <a:lnTo>
                        <a:pt x="3" y="13"/>
                      </a:lnTo>
                      <a:lnTo>
                        <a:pt x="3" y="12"/>
                      </a:lnTo>
                      <a:lnTo>
                        <a:pt x="3" y="11"/>
                      </a:lnTo>
                      <a:lnTo>
                        <a:pt x="3" y="10"/>
                      </a:lnTo>
                      <a:lnTo>
                        <a:pt x="3" y="9"/>
                      </a:lnTo>
                      <a:lnTo>
                        <a:pt x="2" y="9"/>
                      </a:lnTo>
                      <a:lnTo>
                        <a:pt x="2" y="8"/>
                      </a:lnTo>
                      <a:lnTo>
                        <a:pt x="1" y="7"/>
                      </a:lnTo>
                      <a:lnTo>
                        <a:pt x="1" y="6"/>
                      </a:lnTo>
                      <a:lnTo>
                        <a:pt x="1" y="5"/>
                      </a:lnTo>
                      <a:lnTo>
                        <a:pt x="0" y="5"/>
                      </a:lnTo>
                      <a:lnTo>
                        <a:pt x="0" y="4"/>
                      </a:lnTo>
                      <a:lnTo>
                        <a:pt x="0" y="3"/>
                      </a:lnTo>
                      <a:lnTo>
                        <a:pt x="37" y="3"/>
                      </a:lnTo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83" name="Freeform 184">
                  <a:extLst>
                    <a:ext uri="{FF2B5EF4-FFF2-40B4-BE49-F238E27FC236}">
                      <a16:creationId xmlns:a16="http://schemas.microsoft.com/office/drawing/2014/main" id="{49D164B7-C858-460C-BFE6-6F68A2593A6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383213" y="3609975"/>
                  <a:ext cx="638175" cy="541338"/>
                </a:xfrm>
                <a:custGeom>
                  <a:avLst/>
                  <a:gdLst>
                    <a:gd name="T0" fmla="*/ 262 w 402"/>
                    <a:gd name="T1" fmla="*/ 6 h 341"/>
                    <a:gd name="T2" fmla="*/ 320 w 402"/>
                    <a:gd name="T3" fmla="*/ 26 h 341"/>
                    <a:gd name="T4" fmla="*/ 314 w 402"/>
                    <a:gd name="T5" fmla="*/ 40 h 341"/>
                    <a:gd name="T6" fmla="*/ 315 w 402"/>
                    <a:gd name="T7" fmla="*/ 51 h 341"/>
                    <a:gd name="T8" fmla="*/ 302 w 402"/>
                    <a:gd name="T9" fmla="*/ 55 h 341"/>
                    <a:gd name="T10" fmla="*/ 309 w 402"/>
                    <a:gd name="T11" fmla="*/ 68 h 341"/>
                    <a:gd name="T12" fmla="*/ 309 w 402"/>
                    <a:gd name="T13" fmla="*/ 76 h 341"/>
                    <a:gd name="T14" fmla="*/ 308 w 402"/>
                    <a:gd name="T15" fmla="*/ 86 h 341"/>
                    <a:gd name="T16" fmla="*/ 309 w 402"/>
                    <a:gd name="T17" fmla="*/ 99 h 341"/>
                    <a:gd name="T18" fmla="*/ 304 w 402"/>
                    <a:gd name="T19" fmla="*/ 110 h 341"/>
                    <a:gd name="T20" fmla="*/ 305 w 402"/>
                    <a:gd name="T21" fmla="*/ 115 h 341"/>
                    <a:gd name="T22" fmla="*/ 298 w 402"/>
                    <a:gd name="T23" fmla="*/ 122 h 341"/>
                    <a:gd name="T24" fmla="*/ 295 w 402"/>
                    <a:gd name="T25" fmla="*/ 134 h 341"/>
                    <a:gd name="T26" fmla="*/ 286 w 402"/>
                    <a:gd name="T27" fmla="*/ 143 h 341"/>
                    <a:gd name="T28" fmla="*/ 291 w 402"/>
                    <a:gd name="T29" fmla="*/ 157 h 341"/>
                    <a:gd name="T30" fmla="*/ 296 w 402"/>
                    <a:gd name="T31" fmla="*/ 169 h 341"/>
                    <a:gd name="T32" fmla="*/ 298 w 402"/>
                    <a:gd name="T33" fmla="*/ 182 h 341"/>
                    <a:gd name="T34" fmla="*/ 299 w 402"/>
                    <a:gd name="T35" fmla="*/ 192 h 341"/>
                    <a:gd name="T36" fmla="*/ 302 w 402"/>
                    <a:gd name="T37" fmla="*/ 206 h 341"/>
                    <a:gd name="T38" fmla="*/ 305 w 402"/>
                    <a:gd name="T39" fmla="*/ 218 h 341"/>
                    <a:gd name="T40" fmla="*/ 313 w 402"/>
                    <a:gd name="T41" fmla="*/ 227 h 341"/>
                    <a:gd name="T42" fmla="*/ 323 w 402"/>
                    <a:gd name="T43" fmla="*/ 238 h 341"/>
                    <a:gd name="T44" fmla="*/ 331 w 402"/>
                    <a:gd name="T45" fmla="*/ 246 h 341"/>
                    <a:gd name="T46" fmla="*/ 339 w 402"/>
                    <a:gd name="T47" fmla="*/ 253 h 341"/>
                    <a:gd name="T48" fmla="*/ 351 w 402"/>
                    <a:gd name="T49" fmla="*/ 259 h 341"/>
                    <a:gd name="T50" fmla="*/ 355 w 402"/>
                    <a:gd name="T51" fmla="*/ 269 h 341"/>
                    <a:gd name="T52" fmla="*/ 364 w 402"/>
                    <a:gd name="T53" fmla="*/ 277 h 341"/>
                    <a:gd name="T54" fmla="*/ 372 w 402"/>
                    <a:gd name="T55" fmla="*/ 282 h 341"/>
                    <a:gd name="T56" fmla="*/ 375 w 402"/>
                    <a:gd name="T57" fmla="*/ 294 h 341"/>
                    <a:gd name="T58" fmla="*/ 382 w 402"/>
                    <a:gd name="T59" fmla="*/ 299 h 341"/>
                    <a:gd name="T60" fmla="*/ 390 w 402"/>
                    <a:gd name="T61" fmla="*/ 303 h 341"/>
                    <a:gd name="T62" fmla="*/ 395 w 402"/>
                    <a:gd name="T63" fmla="*/ 314 h 341"/>
                    <a:gd name="T64" fmla="*/ 401 w 402"/>
                    <a:gd name="T65" fmla="*/ 320 h 341"/>
                    <a:gd name="T66" fmla="*/ 377 w 402"/>
                    <a:gd name="T67" fmla="*/ 327 h 341"/>
                    <a:gd name="T68" fmla="*/ 151 w 402"/>
                    <a:gd name="T69" fmla="*/ 337 h 341"/>
                    <a:gd name="T70" fmla="*/ 129 w 402"/>
                    <a:gd name="T71" fmla="*/ 331 h 341"/>
                    <a:gd name="T72" fmla="*/ 122 w 402"/>
                    <a:gd name="T73" fmla="*/ 318 h 341"/>
                    <a:gd name="T74" fmla="*/ 122 w 402"/>
                    <a:gd name="T75" fmla="*/ 303 h 341"/>
                    <a:gd name="T76" fmla="*/ 113 w 402"/>
                    <a:gd name="T77" fmla="*/ 290 h 341"/>
                    <a:gd name="T78" fmla="*/ 103 w 402"/>
                    <a:gd name="T79" fmla="*/ 279 h 341"/>
                    <a:gd name="T80" fmla="*/ 50 w 402"/>
                    <a:gd name="T81" fmla="*/ 242 h 341"/>
                    <a:gd name="T82" fmla="*/ 46 w 402"/>
                    <a:gd name="T83" fmla="*/ 232 h 341"/>
                    <a:gd name="T84" fmla="*/ 43 w 402"/>
                    <a:gd name="T85" fmla="*/ 222 h 341"/>
                    <a:gd name="T86" fmla="*/ 37 w 402"/>
                    <a:gd name="T87" fmla="*/ 209 h 341"/>
                    <a:gd name="T88" fmla="*/ 27 w 402"/>
                    <a:gd name="T89" fmla="*/ 196 h 341"/>
                    <a:gd name="T90" fmla="*/ 15 w 402"/>
                    <a:gd name="T91" fmla="*/ 174 h 341"/>
                    <a:gd name="T92" fmla="*/ 15 w 402"/>
                    <a:gd name="T93" fmla="*/ 163 h 341"/>
                    <a:gd name="T94" fmla="*/ 15 w 402"/>
                    <a:gd name="T95" fmla="*/ 149 h 341"/>
                    <a:gd name="T96" fmla="*/ 11 w 402"/>
                    <a:gd name="T97" fmla="*/ 137 h 341"/>
                    <a:gd name="T98" fmla="*/ 9 w 402"/>
                    <a:gd name="T99" fmla="*/ 122 h 341"/>
                    <a:gd name="T100" fmla="*/ 2 w 402"/>
                    <a:gd name="T101" fmla="*/ 112 h 341"/>
                    <a:gd name="T102" fmla="*/ 11 w 402"/>
                    <a:gd name="T103" fmla="*/ 64 h 341"/>
                    <a:gd name="T104" fmla="*/ 87 w 402"/>
                    <a:gd name="T105" fmla="*/ 43 h 341"/>
                    <a:gd name="T106" fmla="*/ 123 w 402"/>
                    <a:gd name="T107" fmla="*/ 34 h 341"/>
                    <a:gd name="T108" fmla="*/ 134 w 402"/>
                    <a:gd name="T109" fmla="*/ 32 h 341"/>
                    <a:gd name="T110" fmla="*/ 151 w 402"/>
                    <a:gd name="T111" fmla="*/ 29 h 341"/>
                    <a:gd name="T112" fmla="*/ 159 w 402"/>
                    <a:gd name="T113" fmla="*/ 18 h 341"/>
                    <a:gd name="T114" fmla="*/ 174 w 402"/>
                    <a:gd name="T115" fmla="*/ 11 h 341"/>
                    <a:gd name="T116" fmla="*/ 186 w 402"/>
                    <a:gd name="T117" fmla="*/ 8 h 341"/>
                    <a:gd name="T118" fmla="*/ 198 w 402"/>
                    <a:gd name="T119" fmla="*/ 7 h 341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402"/>
                    <a:gd name="T181" fmla="*/ 0 h 341"/>
                    <a:gd name="T182" fmla="*/ 402 w 402"/>
                    <a:gd name="T183" fmla="*/ 341 h 341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402" h="341">
                      <a:moveTo>
                        <a:pt x="251" y="0"/>
                      </a:moveTo>
                      <a:lnTo>
                        <a:pt x="252" y="0"/>
                      </a:lnTo>
                      <a:lnTo>
                        <a:pt x="253" y="0"/>
                      </a:lnTo>
                      <a:lnTo>
                        <a:pt x="254" y="0"/>
                      </a:lnTo>
                      <a:lnTo>
                        <a:pt x="255" y="1"/>
                      </a:lnTo>
                      <a:lnTo>
                        <a:pt x="255" y="2"/>
                      </a:lnTo>
                      <a:lnTo>
                        <a:pt x="255" y="3"/>
                      </a:lnTo>
                      <a:lnTo>
                        <a:pt x="255" y="4"/>
                      </a:lnTo>
                      <a:lnTo>
                        <a:pt x="256" y="5"/>
                      </a:lnTo>
                      <a:lnTo>
                        <a:pt x="256" y="6"/>
                      </a:lnTo>
                      <a:lnTo>
                        <a:pt x="258" y="5"/>
                      </a:lnTo>
                      <a:lnTo>
                        <a:pt x="260" y="6"/>
                      </a:lnTo>
                      <a:lnTo>
                        <a:pt x="260" y="7"/>
                      </a:lnTo>
                      <a:lnTo>
                        <a:pt x="261" y="7"/>
                      </a:lnTo>
                      <a:lnTo>
                        <a:pt x="262" y="6"/>
                      </a:lnTo>
                      <a:lnTo>
                        <a:pt x="263" y="6"/>
                      </a:lnTo>
                      <a:lnTo>
                        <a:pt x="264" y="6"/>
                      </a:lnTo>
                      <a:lnTo>
                        <a:pt x="264" y="7"/>
                      </a:lnTo>
                      <a:lnTo>
                        <a:pt x="265" y="7"/>
                      </a:lnTo>
                      <a:lnTo>
                        <a:pt x="266" y="7"/>
                      </a:lnTo>
                      <a:lnTo>
                        <a:pt x="267" y="8"/>
                      </a:lnTo>
                      <a:lnTo>
                        <a:pt x="321" y="17"/>
                      </a:lnTo>
                      <a:lnTo>
                        <a:pt x="321" y="18"/>
                      </a:lnTo>
                      <a:lnTo>
                        <a:pt x="322" y="18"/>
                      </a:lnTo>
                      <a:lnTo>
                        <a:pt x="322" y="20"/>
                      </a:lnTo>
                      <a:lnTo>
                        <a:pt x="322" y="21"/>
                      </a:lnTo>
                      <a:lnTo>
                        <a:pt x="323" y="22"/>
                      </a:lnTo>
                      <a:lnTo>
                        <a:pt x="322" y="23"/>
                      </a:lnTo>
                      <a:lnTo>
                        <a:pt x="321" y="23"/>
                      </a:lnTo>
                      <a:lnTo>
                        <a:pt x="320" y="24"/>
                      </a:lnTo>
                      <a:lnTo>
                        <a:pt x="320" y="26"/>
                      </a:lnTo>
                      <a:lnTo>
                        <a:pt x="320" y="27"/>
                      </a:lnTo>
                      <a:lnTo>
                        <a:pt x="320" y="28"/>
                      </a:lnTo>
                      <a:lnTo>
                        <a:pt x="321" y="29"/>
                      </a:lnTo>
                      <a:lnTo>
                        <a:pt x="321" y="30"/>
                      </a:lnTo>
                      <a:lnTo>
                        <a:pt x="320" y="31"/>
                      </a:lnTo>
                      <a:lnTo>
                        <a:pt x="320" y="33"/>
                      </a:lnTo>
                      <a:lnTo>
                        <a:pt x="320" y="34"/>
                      </a:lnTo>
                      <a:lnTo>
                        <a:pt x="319" y="35"/>
                      </a:lnTo>
                      <a:lnTo>
                        <a:pt x="318" y="35"/>
                      </a:lnTo>
                      <a:lnTo>
                        <a:pt x="317" y="35"/>
                      </a:lnTo>
                      <a:lnTo>
                        <a:pt x="317" y="36"/>
                      </a:lnTo>
                      <a:lnTo>
                        <a:pt x="316" y="36"/>
                      </a:lnTo>
                      <a:lnTo>
                        <a:pt x="315" y="37"/>
                      </a:lnTo>
                      <a:lnTo>
                        <a:pt x="315" y="38"/>
                      </a:lnTo>
                      <a:lnTo>
                        <a:pt x="314" y="39"/>
                      </a:lnTo>
                      <a:lnTo>
                        <a:pt x="314" y="40"/>
                      </a:lnTo>
                      <a:lnTo>
                        <a:pt x="313" y="41"/>
                      </a:lnTo>
                      <a:lnTo>
                        <a:pt x="312" y="43"/>
                      </a:lnTo>
                      <a:lnTo>
                        <a:pt x="312" y="44"/>
                      </a:lnTo>
                      <a:lnTo>
                        <a:pt x="312" y="45"/>
                      </a:lnTo>
                      <a:lnTo>
                        <a:pt x="313" y="46"/>
                      </a:lnTo>
                      <a:lnTo>
                        <a:pt x="314" y="46"/>
                      </a:lnTo>
                      <a:lnTo>
                        <a:pt x="314" y="47"/>
                      </a:lnTo>
                      <a:lnTo>
                        <a:pt x="315" y="47"/>
                      </a:lnTo>
                      <a:lnTo>
                        <a:pt x="316" y="47"/>
                      </a:lnTo>
                      <a:lnTo>
                        <a:pt x="316" y="48"/>
                      </a:lnTo>
                      <a:lnTo>
                        <a:pt x="317" y="48"/>
                      </a:lnTo>
                      <a:lnTo>
                        <a:pt x="317" y="49"/>
                      </a:lnTo>
                      <a:lnTo>
                        <a:pt x="317" y="50"/>
                      </a:lnTo>
                      <a:lnTo>
                        <a:pt x="316" y="50"/>
                      </a:lnTo>
                      <a:lnTo>
                        <a:pt x="315" y="51"/>
                      </a:lnTo>
                      <a:lnTo>
                        <a:pt x="314" y="52"/>
                      </a:lnTo>
                      <a:lnTo>
                        <a:pt x="312" y="52"/>
                      </a:lnTo>
                      <a:lnTo>
                        <a:pt x="311" y="52"/>
                      </a:lnTo>
                      <a:lnTo>
                        <a:pt x="310" y="53"/>
                      </a:lnTo>
                      <a:lnTo>
                        <a:pt x="309" y="54"/>
                      </a:lnTo>
                      <a:lnTo>
                        <a:pt x="308" y="54"/>
                      </a:lnTo>
                      <a:lnTo>
                        <a:pt x="308" y="53"/>
                      </a:lnTo>
                      <a:lnTo>
                        <a:pt x="306" y="52"/>
                      </a:lnTo>
                      <a:lnTo>
                        <a:pt x="305" y="52"/>
                      </a:lnTo>
                      <a:lnTo>
                        <a:pt x="304" y="52"/>
                      </a:lnTo>
                      <a:lnTo>
                        <a:pt x="305" y="52"/>
                      </a:lnTo>
                      <a:lnTo>
                        <a:pt x="304" y="52"/>
                      </a:lnTo>
                      <a:lnTo>
                        <a:pt x="303" y="52"/>
                      </a:lnTo>
                      <a:lnTo>
                        <a:pt x="302" y="53"/>
                      </a:lnTo>
                      <a:lnTo>
                        <a:pt x="302" y="54"/>
                      </a:lnTo>
                      <a:lnTo>
                        <a:pt x="302" y="55"/>
                      </a:lnTo>
                      <a:lnTo>
                        <a:pt x="304" y="56"/>
                      </a:lnTo>
                      <a:lnTo>
                        <a:pt x="305" y="57"/>
                      </a:lnTo>
                      <a:lnTo>
                        <a:pt x="306" y="58"/>
                      </a:lnTo>
                      <a:lnTo>
                        <a:pt x="307" y="58"/>
                      </a:lnTo>
                      <a:lnTo>
                        <a:pt x="308" y="58"/>
                      </a:lnTo>
                      <a:lnTo>
                        <a:pt x="309" y="58"/>
                      </a:lnTo>
                      <a:lnTo>
                        <a:pt x="309" y="59"/>
                      </a:lnTo>
                      <a:lnTo>
                        <a:pt x="308" y="60"/>
                      </a:lnTo>
                      <a:lnTo>
                        <a:pt x="307" y="63"/>
                      </a:lnTo>
                      <a:lnTo>
                        <a:pt x="307" y="64"/>
                      </a:lnTo>
                      <a:lnTo>
                        <a:pt x="308" y="65"/>
                      </a:lnTo>
                      <a:lnTo>
                        <a:pt x="308" y="66"/>
                      </a:lnTo>
                      <a:lnTo>
                        <a:pt x="308" y="67"/>
                      </a:lnTo>
                      <a:lnTo>
                        <a:pt x="309" y="68"/>
                      </a:lnTo>
                      <a:lnTo>
                        <a:pt x="310" y="68"/>
                      </a:lnTo>
                      <a:lnTo>
                        <a:pt x="310" y="69"/>
                      </a:lnTo>
                      <a:lnTo>
                        <a:pt x="310" y="70"/>
                      </a:lnTo>
                      <a:lnTo>
                        <a:pt x="311" y="70"/>
                      </a:lnTo>
                      <a:lnTo>
                        <a:pt x="311" y="71"/>
                      </a:lnTo>
                      <a:lnTo>
                        <a:pt x="312" y="72"/>
                      </a:lnTo>
                      <a:lnTo>
                        <a:pt x="313" y="72"/>
                      </a:lnTo>
                      <a:lnTo>
                        <a:pt x="313" y="73"/>
                      </a:lnTo>
                      <a:lnTo>
                        <a:pt x="314" y="73"/>
                      </a:lnTo>
                      <a:lnTo>
                        <a:pt x="314" y="74"/>
                      </a:lnTo>
                      <a:lnTo>
                        <a:pt x="314" y="75"/>
                      </a:lnTo>
                      <a:lnTo>
                        <a:pt x="313" y="76"/>
                      </a:lnTo>
                      <a:lnTo>
                        <a:pt x="312" y="76"/>
                      </a:lnTo>
                      <a:lnTo>
                        <a:pt x="311" y="76"/>
                      </a:lnTo>
                      <a:lnTo>
                        <a:pt x="310" y="76"/>
                      </a:lnTo>
                      <a:lnTo>
                        <a:pt x="309" y="76"/>
                      </a:lnTo>
                      <a:lnTo>
                        <a:pt x="308" y="76"/>
                      </a:lnTo>
                      <a:lnTo>
                        <a:pt x="308" y="77"/>
                      </a:lnTo>
                      <a:lnTo>
                        <a:pt x="308" y="78"/>
                      </a:lnTo>
                      <a:lnTo>
                        <a:pt x="308" y="79"/>
                      </a:lnTo>
                      <a:lnTo>
                        <a:pt x="308" y="80"/>
                      </a:lnTo>
                      <a:lnTo>
                        <a:pt x="310" y="81"/>
                      </a:lnTo>
                      <a:lnTo>
                        <a:pt x="311" y="81"/>
                      </a:lnTo>
                      <a:lnTo>
                        <a:pt x="312" y="81"/>
                      </a:lnTo>
                      <a:lnTo>
                        <a:pt x="312" y="84"/>
                      </a:lnTo>
                      <a:lnTo>
                        <a:pt x="312" y="85"/>
                      </a:lnTo>
                      <a:lnTo>
                        <a:pt x="311" y="85"/>
                      </a:lnTo>
                      <a:lnTo>
                        <a:pt x="311" y="86"/>
                      </a:lnTo>
                      <a:lnTo>
                        <a:pt x="310" y="86"/>
                      </a:lnTo>
                      <a:lnTo>
                        <a:pt x="309" y="86"/>
                      </a:lnTo>
                      <a:lnTo>
                        <a:pt x="308" y="86"/>
                      </a:lnTo>
                      <a:lnTo>
                        <a:pt x="308" y="87"/>
                      </a:lnTo>
                      <a:lnTo>
                        <a:pt x="307" y="87"/>
                      </a:lnTo>
                      <a:lnTo>
                        <a:pt x="308" y="88"/>
                      </a:lnTo>
                      <a:lnTo>
                        <a:pt x="308" y="89"/>
                      </a:lnTo>
                      <a:lnTo>
                        <a:pt x="308" y="90"/>
                      </a:lnTo>
                      <a:lnTo>
                        <a:pt x="309" y="91"/>
                      </a:lnTo>
                      <a:lnTo>
                        <a:pt x="309" y="92"/>
                      </a:lnTo>
                      <a:lnTo>
                        <a:pt x="309" y="93"/>
                      </a:lnTo>
                      <a:lnTo>
                        <a:pt x="308" y="93"/>
                      </a:lnTo>
                      <a:lnTo>
                        <a:pt x="308" y="94"/>
                      </a:lnTo>
                      <a:lnTo>
                        <a:pt x="308" y="97"/>
                      </a:lnTo>
                      <a:lnTo>
                        <a:pt x="309" y="98"/>
                      </a:lnTo>
                      <a:lnTo>
                        <a:pt x="309" y="99"/>
                      </a:lnTo>
                      <a:lnTo>
                        <a:pt x="310" y="99"/>
                      </a:lnTo>
                      <a:lnTo>
                        <a:pt x="310" y="100"/>
                      </a:lnTo>
                      <a:lnTo>
                        <a:pt x="310" y="101"/>
                      </a:lnTo>
                      <a:lnTo>
                        <a:pt x="309" y="102"/>
                      </a:lnTo>
                      <a:lnTo>
                        <a:pt x="309" y="103"/>
                      </a:lnTo>
                      <a:lnTo>
                        <a:pt x="308" y="104"/>
                      </a:lnTo>
                      <a:lnTo>
                        <a:pt x="308" y="105"/>
                      </a:lnTo>
                      <a:lnTo>
                        <a:pt x="307" y="105"/>
                      </a:lnTo>
                      <a:lnTo>
                        <a:pt x="307" y="106"/>
                      </a:lnTo>
                      <a:lnTo>
                        <a:pt x="307" y="105"/>
                      </a:lnTo>
                      <a:lnTo>
                        <a:pt x="307" y="106"/>
                      </a:lnTo>
                      <a:lnTo>
                        <a:pt x="306" y="106"/>
                      </a:lnTo>
                      <a:lnTo>
                        <a:pt x="305" y="107"/>
                      </a:lnTo>
                      <a:lnTo>
                        <a:pt x="305" y="108"/>
                      </a:lnTo>
                      <a:lnTo>
                        <a:pt x="305" y="109"/>
                      </a:lnTo>
                      <a:lnTo>
                        <a:pt x="304" y="110"/>
                      </a:lnTo>
                      <a:lnTo>
                        <a:pt x="303" y="111"/>
                      </a:lnTo>
                      <a:lnTo>
                        <a:pt x="302" y="111"/>
                      </a:lnTo>
                      <a:lnTo>
                        <a:pt x="301" y="112"/>
                      </a:lnTo>
                      <a:lnTo>
                        <a:pt x="301" y="113"/>
                      </a:lnTo>
                      <a:lnTo>
                        <a:pt x="299" y="114"/>
                      </a:lnTo>
                      <a:lnTo>
                        <a:pt x="299" y="115"/>
                      </a:lnTo>
                      <a:lnTo>
                        <a:pt x="299" y="116"/>
                      </a:lnTo>
                      <a:lnTo>
                        <a:pt x="300" y="116"/>
                      </a:lnTo>
                      <a:lnTo>
                        <a:pt x="300" y="117"/>
                      </a:lnTo>
                      <a:lnTo>
                        <a:pt x="301" y="117"/>
                      </a:lnTo>
                      <a:lnTo>
                        <a:pt x="302" y="117"/>
                      </a:lnTo>
                      <a:lnTo>
                        <a:pt x="302" y="116"/>
                      </a:lnTo>
                      <a:lnTo>
                        <a:pt x="303" y="116"/>
                      </a:lnTo>
                      <a:lnTo>
                        <a:pt x="304" y="116"/>
                      </a:lnTo>
                      <a:lnTo>
                        <a:pt x="305" y="115"/>
                      </a:lnTo>
                      <a:lnTo>
                        <a:pt x="306" y="115"/>
                      </a:lnTo>
                      <a:lnTo>
                        <a:pt x="307" y="115"/>
                      </a:lnTo>
                      <a:lnTo>
                        <a:pt x="307" y="116"/>
                      </a:lnTo>
                      <a:lnTo>
                        <a:pt x="308" y="117"/>
                      </a:lnTo>
                      <a:lnTo>
                        <a:pt x="308" y="118"/>
                      </a:lnTo>
                      <a:lnTo>
                        <a:pt x="307" y="119"/>
                      </a:lnTo>
                      <a:lnTo>
                        <a:pt x="306" y="119"/>
                      </a:lnTo>
                      <a:lnTo>
                        <a:pt x="305" y="121"/>
                      </a:lnTo>
                      <a:lnTo>
                        <a:pt x="304" y="121"/>
                      </a:lnTo>
                      <a:lnTo>
                        <a:pt x="304" y="120"/>
                      </a:lnTo>
                      <a:lnTo>
                        <a:pt x="303" y="121"/>
                      </a:lnTo>
                      <a:lnTo>
                        <a:pt x="302" y="121"/>
                      </a:lnTo>
                      <a:lnTo>
                        <a:pt x="300" y="121"/>
                      </a:lnTo>
                      <a:lnTo>
                        <a:pt x="299" y="122"/>
                      </a:lnTo>
                      <a:lnTo>
                        <a:pt x="298" y="122"/>
                      </a:lnTo>
                      <a:lnTo>
                        <a:pt x="298" y="123"/>
                      </a:lnTo>
                      <a:lnTo>
                        <a:pt x="298" y="124"/>
                      </a:lnTo>
                      <a:lnTo>
                        <a:pt x="298" y="125"/>
                      </a:lnTo>
                      <a:lnTo>
                        <a:pt x="299" y="126"/>
                      </a:lnTo>
                      <a:lnTo>
                        <a:pt x="299" y="128"/>
                      </a:lnTo>
                      <a:lnTo>
                        <a:pt x="299" y="129"/>
                      </a:lnTo>
                      <a:lnTo>
                        <a:pt x="298" y="129"/>
                      </a:lnTo>
                      <a:lnTo>
                        <a:pt x="298" y="130"/>
                      </a:lnTo>
                      <a:lnTo>
                        <a:pt x="297" y="130"/>
                      </a:lnTo>
                      <a:lnTo>
                        <a:pt x="296" y="130"/>
                      </a:lnTo>
                      <a:lnTo>
                        <a:pt x="295" y="131"/>
                      </a:lnTo>
                      <a:lnTo>
                        <a:pt x="295" y="132"/>
                      </a:lnTo>
                      <a:lnTo>
                        <a:pt x="295" y="133"/>
                      </a:lnTo>
                      <a:lnTo>
                        <a:pt x="295" y="134"/>
                      </a:lnTo>
                      <a:lnTo>
                        <a:pt x="295" y="135"/>
                      </a:lnTo>
                      <a:lnTo>
                        <a:pt x="295" y="136"/>
                      </a:lnTo>
                      <a:lnTo>
                        <a:pt x="294" y="136"/>
                      </a:lnTo>
                      <a:lnTo>
                        <a:pt x="293" y="137"/>
                      </a:lnTo>
                      <a:lnTo>
                        <a:pt x="291" y="137"/>
                      </a:lnTo>
                      <a:lnTo>
                        <a:pt x="291" y="136"/>
                      </a:lnTo>
                      <a:lnTo>
                        <a:pt x="290" y="136"/>
                      </a:lnTo>
                      <a:lnTo>
                        <a:pt x="289" y="136"/>
                      </a:lnTo>
                      <a:lnTo>
                        <a:pt x="288" y="136"/>
                      </a:lnTo>
                      <a:lnTo>
                        <a:pt x="287" y="137"/>
                      </a:lnTo>
                      <a:lnTo>
                        <a:pt x="287" y="138"/>
                      </a:lnTo>
                      <a:lnTo>
                        <a:pt x="287" y="140"/>
                      </a:lnTo>
                      <a:lnTo>
                        <a:pt x="287" y="141"/>
                      </a:lnTo>
                      <a:lnTo>
                        <a:pt x="286" y="141"/>
                      </a:lnTo>
                      <a:lnTo>
                        <a:pt x="286" y="142"/>
                      </a:lnTo>
                      <a:lnTo>
                        <a:pt x="286" y="143"/>
                      </a:lnTo>
                      <a:lnTo>
                        <a:pt x="286" y="145"/>
                      </a:lnTo>
                      <a:lnTo>
                        <a:pt x="287" y="145"/>
                      </a:lnTo>
                      <a:lnTo>
                        <a:pt x="288" y="145"/>
                      </a:lnTo>
                      <a:lnTo>
                        <a:pt x="288" y="146"/>
                      </a:lnTo>
                      <a:lnTo>
                        <a:pt x="289" y="146"/>
                      </a:lnTo>
                      <a:lnTo>
                        <a:pt x="290" y="146"/>
                      </a:lnTo>
                      <a:lnTo>
                        <a:pt x="291" y="146"/>
                      </a:lnTo>
                      <a:lnTo>
                        <a:pt x="291" y="147"/>
                      </a:lnTo>
                      <a:lnTo>
                        <a:pt x="292" y="148"/>
                      </a:lnTo>
                      <a:lnTo>
                        <a:pt x="292" y="149"/>
                      </a:lnTo>
                      <a:lnTo>
                        <a:pt x="292" y="150"/>
                      </a:lnTo>
                      <a:lnTo>
                        <a:pt x="292" y="151"/>
                      </a:lnTo>
                      <a:lnTo>
                        <a:pt x="292" y="154"/>
                      </a:lnTo>
                      <a:lnTo>
                        <a:pt x="292" y="155"/>
                      </a:lnTo>
                      <a:lnTo>
                        <a:pt x="292" y="156"/>
                      </a:lnTo>
                      <a:lnTo>
                        <a:pt x="291" y="157"/>
                      </a:lnTo>
                      <a:lnTo>
                        <a:pt x="292" y="157"/>
                      </a:lnTo>
                      <a:lnTo>
                        <a:pt x="293" y="158"/>
                      </a:lnTo>
                      <a:lnTo>
                        <a:pt x="293" y="159"/>
                      </a:lnTo>
                      <a:lnTo>
                        <a:pt x="294" y="160"/>
                      </a:lnTo>
                      <a:lnTo>
                        <a:pt x="294" y="161"/>
                      </a:lnTo>
                      <a:lnTo>
                        <a:pt x="294" y="162"/>
                      </a:lnTo>
                      <a:lnTo>
                        <a:pt x="293" y="162"/>
                      </a:lnTo>
                      <a:lnTo>
                        <a:pt x="293" y="163"/>
                      </a:lnTo>
                      <a:lnTo>
                        <a:pt x="294" y="163"/>
                      </a:lnTo>
                      <a:lnTo>
                        <a:pt x="295" y="164"/>
                      </a:lnTo>
                      <a:lnTo>
                        <a:pt x="296" y="166"/>
                      </a:lnTo>
                      <a:lnTo>
                        <a:pt x="296" y="167"/>
                      </a:lnTo>
                      <a:lnTo>
                        <a:pt x="296" y="168"/>
                      </a:lnTo>
                      <a:lnTo>
                        <a:pt x="296" y="169"/>
                      </a:lnTo>
                      <a:lnTo>
                        <a:pt x="297" y="169"/>
                      </a:lnTo>
                      <a:lnTo>
                        <a:pt x="297" y="170"/>
                      </a:lnTo>
                      <a:lnTo>
                        <a:pt x="298" y="170"/>
                      </a:lnTo>
                      <a:lnTo>
                        <a:pt x="297" y="171"/>
                      </a:lnTo>
                      <a:lnTo>
                        <a:pt x="297" y="172"/>
                      </a:lnTo>
                      <a:lnTo>
                        <a:pt x="297" y="173"/>
                      </a:lnTo>
                      <a:lnTo>
                        <a:pt x="296" y="175"/>
                      </a:lnTo>
                      <a:lnTo>
                        <a:pt x="296" y="176"/>
                      </a:lnTo>
                      <a:lnTo>
                        <a:pt x="296" y="177"/>
                      </a:lnTo>
                      <a:lnTo>
                        <a:pt x="296" y="178"/>
                      </a:lnTo>
                      <a:lnTo>
                        <a:pt x="296" y="179"/>
                      </a:lnTo>
                      <a:lnTo>
                        <a:pt x="296" y="180"/>
                      </a:lnTo>
                      <a:lnTo>
                        <a:pt x="297" y="180"/>
                      </a:lnTo>
                      <a:lnTo>
                        <a:pt x="298" y="181"/>
                      </a:lnTo>
                      <a:lnTo>
                        <a:pt x="298" y="182"/>
                      </a:lnTo>
                      <a:lnTo>
                        <a:pt x="298" y="183"/>
                      </a:lnTo>
                      <a:lnTo>
                        <a:pt x="297" y="182"/>
                      </a:lnTo>
                      <a:lnTo>
                        <a:pt x="297" y="183"/>
                      </a:lnTo>
                      <a:lnTo>
                        <a:pt x="298" y="184"/>
                      </a:lnTo>
                      <a:lnTo>
                        <a:pt x="298" y="185"/>
                      </a:lnTo>
                      <a:lnTo>
                        <a:pt x="298" y="186"/>
                      </a:lnTo>
                      <a:lnTo>
                        <a:pt x="299" y="186"/>
                      </a:lnTo>
                      <a:lnTo>
                        <a:pt x="300" y="186"/>
                      </a:lnTo>
                      <a:lnTo>
                        <a:pt x="300" y="187"/>
                      </a:lnTo>
                      <a:lnTo>
                        <a:pt x="301" y="187"/>
                      </a:lnTo>
                      <a:lnTo>
                        <a:pt x="301" y="188"/>
                      </a:lnTo>
                      <a:lnTo>
                        <a:pt x="301" y="189"/>
                      </a:lnTo>
                      <a:lnTo>
                        <a:pt x="301" y="190"/>
                      </a:lnTo>
                      <a:lnTo>
                        <a:pt x="301" y="192"/>
                      </a:lnTo>
                      <a:lnTo>
                        <a:pt x="300" y="192"/>
                      </a:lnTo>
                      <a:lnTo>
                        <a:pt x="299" y="192"/>
                      </a:lnTo>
                      <a:lnTo>
                        <a:pt x="299" y="193"/>
                      </a:lnTo>
                      <a:lnTo>
                        <a:pt x="299" y="194"/>
                      </a:lnTo>
                      <a:lnTo>
                        <a:pt x="300" y="195"/>
                      </a:lnTo>
                      <a:lnTo>
                        <a:pt x="301" y="195"/>
                      </a:lnTo>
                      <a:lnTo>
                        <a:pt x="301" y="196"/>
                      </a:lnTo>
                      <a:lnTo>
                        <a:pt x="301" y="197"/>
                      </a:lnTo>
                      <a:lnTo>
                        <a:pt x="301" y="198"/>
                      </a:lnTo>
                      <a:lnTo>
                        <a:pt x="302" y="199"/>
                      </a:lnTo>
                      <a:lnTo>
                        <a:pt x="302" y="200"/>
                      </a:lnTo>
                      <a:lnTo>
                        <a:pt x="303" y="202"/>
                      </a:lnTo>
                      <a:lnTo>
                        <a:pt x="304" y="202"/>
                      </a:lnTo>
                      <a:lnTo>
                        <a:pt x="304" y="203"/>
                      </a:lnTo>
                      <a:lnTo>
                        <a:pt x="303" y="204"/>
                      </a:lnTo>
                      <a:lnTo>
                        <a:pt x="302" y="204"/>
                      </a:lnTo>
                      <a:lnTo>
                        <a:pt x="302" y="205"/>
                      </a:lnTo>
                      <a:lnTo>
                        <a:pt x="302" y="206"/>
                      </a:lnTo>
                      <a:lnTo>
                        <a:pt x="302" y="207"/>
                      </a:lnTo>
                      <a:lnTo>
                        <a:pt x="303" y="207"/>
                      </a:lnTo>
                      <a:lnTo>
                        <a:pt x="303" y="208"/>
                      </a:lnTo>
                      <a:lnTo>
                        <a:pt x="302" y="209"/>
                      </a:lnTo>
                      <a:lnTo>
                        <a:pt x="303" y="209"/>
                      </a:lnTo>
                      <a:lnTo>
                        <a:pt x="303" y="210"/>
                      </a:lnTo>
                      <a:lnTo>
                        <a:pt x="303" y="211"/>
                      </a:lnTo>
                      <a:lnTo>
                        <a:pt x="303" y="212"/>
                      </a:lnTo>
                      <a:lnTo>
                        <a:pt x="303" y="213"/>
                      </a:lnTo>
                      <a:lnTo>
                        <a:pt x="303" y="214"/>
                      </a:lnTo>
                      <a:lnTo>
                        <a:pt x="303" y="215"/>
                      </a:lnTo>
                      <a:lnTo>
                        <a:pt x="304" y="215"/>
                      </a:lnTo>
                      <a:lnTo>
                        <a:pt x="304" y="216"/>
                      </a:lnTo>
                      <a:lnTo>
                        <a:pt x="304" y="217"/>
                      </a:lnTo>
                      <a:lnTo>
                        <a:pt x="305" y="217"/>
                      </a:lnTo>
                      <a:lnTo>
                        <a:pt x="305" y="218"/>
                      </a:lnTo>
                      <a:lnTo>
                        <a:pt x="305" y="219"/>
                      </a:lnTo>
                      <a:lnTo>
                        <a:pt x="306" y="219"/>
                      </a:lnTo>
                      <a:lnTo>
                        <a:pt x="307" y="218"/>
                      </a:lnTo>
                      <a:lnTo>
                        <a:pt x="307" y="219"/>
                      </a:lnTo>
                      <a:lnTo>
                        <a:pt x="308" y="219"/>
                      </a:lnTo>
                      <a:lnTo>
                        <a:pt x="309" y="219"/>
                      </a:lnTo>
                      <a:lnTo>
                        <a:pt x="309" y="220"/>
                      </a:lnTo>
                      <a:lnTo>
                        <a:pt x="309" y="221"/>
                      </a:lnTo>
                      <a:lnTo>
                        <a:pt x="309" y="222"/>
                      </a:lnTo>
                      <a:lnTo>
                        <a:pt x="310" y="222"/>
                      </a:lnTo>
                      <a:lnTo>
                        <a:pt x="311" y="223"/>
                      </a:lnTo>
                      <a:lnTo>
                        <a:pt x="311" y="224"/>
                      </a:lnTo>
                      <a:lnTo>
                        <a:pt x="312" y="225"/>
                      </a:lnTo>
                      <a:lnTo>
                        <a:pt x="312" y="226"/>
                      </a:lnTo>
                      <a:lnTo>
                        <a:pt x="313" y="227"/>
                      </a:lnTo>
                      <a:lnTo>
                        <a:pt x="314" y="228"/>
                      </a:lnTo>
                      <a:lnTo>
                        <a:pt x="314" y="229"/>
                      </a:lnTo>
                      <a:lnTo>
                        <a:pt x="315" y="229"/>
                      </a:lnTo>
                      <a:lnTo>
                        <a:pt x="315" y="230"/>
                      </a:lnTo>
                      <a:lnTo>
                        <a:pt x="316" y="230"/>
                      </a:lnTo>
                      <a:lnTo>
                        <a:pt x="317" y="231"/>
                      </a:lnTo>
                      <a:lnTo>
                        <a:pt x="318" y="232"/>
                      </a:lnTo>
                      <a:lnTo>
                        <a:pt x="318" y="233"/>
                      </a:lnTo>
                      <a:lnTo>
                        <a:pt x="319" y="234"/>
                      </a:lnTo>
                      <a:lnTo>
                        <a:pt x="320" y="235"/>
                      </a:lnTo>
                      <a:lnTo>
                        <a:pt x="320" y="236"/>
                      </a:lnTo>
                      <a:lnTo>
                        <a:pt x="320" y="237"/>
                      </a:lnTo>
                      <a:lnTo>
                        <a:pt x="321" y="237"/>
                      </a:lnTo>
                      <a:lnTo>
                        <a:pt x="322" y="237"/>
                      </a:lnTo>
                      <a:lnTo>
                        <a:pt x="323" y="238"/>
                      </a:lnTo>
                      <a:lnTo>
                        <a:pt x="323" y="239"/>
                      </a:lnTo>
                      <a:lnTo>
                        <a:pt x="324" y="239"/>
                      </a:lnTo>
                      <a:lnTo>
                        <a:pt x="325" y="239"/>
                      </a:lnTo>
                      <a:lnTo>
                        <a:pt x="326" y="240"/>
                      </a:lnTo>
                      <a:lnTo>
                        <a:pt x="326" y="241"/>
                      </a:lnTo>
                      <a:lnTo>
                        <a:pt x="326" y="242"/>
                      </a:lnTo>
                      <a:lnTo>
                        <a:pt x="327" y="242"/>
                      </a:lnTo>
                      <a:lnTo>
                        <a:pt x="326" y="242"/>
                      </a:lnTo>
                      <a:lnTo>
                        <a:pt x="326" y="243"/>
                      </a:lnTo>
                      <a:lnTo>
                        <a:pt x="327" y="244"/>
                      </a:lnTo>
                      <a:lnTo>
                        <a:pt x="328" y="244"/>
                      </a:lnTo>
                      <a:lnTo>
                        <a:pt x="328" y="245"/>
                      </a:lnTo>
                      <a:lnTo>
                        <a:pt x="329" y="246"/>
                      </a:lnTo>
                      <a:lnTo>
                        <a:pt x="330" y="246"/>
                      </a:lnTo>
                      <a:lnTo>
                        <a:pt x="330" y="245"/>
                      </a:lnTo>
                      <a:lnTo>
                        <a:pt x="331" y="245"/>
                      </a:lnTo>
                      <a:lnTo>
                        <a:pt x="331" y="246"/>
                      </a:lnTo>
                      <a:lnTo>
                        <a:pt x="331" y="247"/>
                      </a:lnTo>
                      <a:lnTo>
                        <a:pt x="333" y="247"/>
                      </a:lnTo>
                      <a:lnTo>
                        <a:pt x="334" y="247"/>
                      </a:lnTo>
                      <a:lnTo>
                        <a:pt x="335" y="247"/>
                      </a:lnTo>
                      <a:lnTo>
                        <a:pt x="335" y="248"/>
                      </a:lnTo>
                      <a:lnTo>
                        <a:pt x="336" y="248"/>
                      </a:lnTo>
                      <a:lnTo>
                        <a:pt x="336" y="249"/>
                      </a:lnTo>
                      <a:lnTo>
                        <a:pt x="337" y="250"/>
                      </a:lnTo>
                      <a:lnTo>
                        <a:pt x="338" y="250"/>
                      </a:lnTo>
                      <a:lnTo>
                        <a:pt x="338" y="251"/>
                      </a:lnTo>
                      <a:lnTo>
                        <a:pt x="339" y="251"/>
                      </a:lnTo>
                      <a:lnTo>
                        <a:pt x="339" y="252"/>
                      </a:lnTo>
                      <a:lnTo>
                        <a:pt x="340" y="252"/>
                      </a:lnTo>
                      <a:lnTo>
                        <a:pt x="339" y="253"/>
                      </a:lnTo>
                      <a:lnTo>
                        <a:pt x="339" y="254"/>
                      </a:lnTo>
                      <a:lnTo>
                        <a:pt x="340" y="254"/>
                      </a:lnTo>
                      <a:lnTo>
                        <a:pt x="342" y="255"/>
                      </a:lnTo>
                      <a:lnTo>
                        <a:pt x="342" y="256"/>
                      </a:lnTo>
                      <a:lnTo>
                        <a:pt x="343" y="256"/>
                      </a:lnTo>
                      <a:lnTo>
                        <a:pt x="343" y="255"/>
                      </a:lnTo>
                      <a:lnTo>
                        <a:pt x="343" y="256"/>
                      </a:lnTo>
                      <a:lnTo>
                        <a:pt x="344" y="256"/>
                      </a:lnTo>
                      <a:lnTo>
                        <a:pt x="344" y="257"/>
                      </a:lnTo>
                      <a:lnTo>
                        <a:pt x="344" y="258"/>
                      </a:lnTo>
                      <a:lnTo>
                        <a:pt x="345" y="258"/>
                      </a:lnTo>
                      <a:lnTo>
                        <a:pt x="347" y="258"/>
                      </a:lnTo>
                      <a:lnTo>
                        <a:pt x="349" y="258"/>
                      </a:lnTo>
                      <a:lnTo>
                        <a:pt x="349" y="259"/>
                      </a:lnTo>
                      <a:lnTo>
                        <a:pt x="350" y="259"/>
                      </a:lnTo>
                      <a:lnTo>
                        <a:pt x="351" y="259"/>
                      </a:lnTo>
                      <a:lnTo>
                        <a:pt x="352" y="260"/>
                      </a:lnTo>
                      <a:lnTo>
                        <a:pt x="352" y="261"/>
                      </a:lnTo>
                      <a:lnTo>
                        <a:pt x="351" y="261"/>
                      </a:lnTo>
                      <a:lnTo>
                        <a:pt x="351" y="262"/>
                      </a:lnTo>
                      <a:lnTo>
                        <a:pt x="352" y="262"/>
                      </a:lnTo>
                      <a:lnTo>
                        <a:pt x="351" y="263"/>
                      </a:lnTo>
                      <a:lnTo>
                        <a:pt x="351" y="264"/>
                      </a:lnTo>
                      <a:lnTo>
                        <a:pt x="351" y="265"/>
                      </a:lnTo>
                      <a:lnTo>
                        <a:pt x="352" y="265"/>
                      </a:lnTo>
                      <a:lnTo>
                        <a:pt x="353" y="266"/>
                      </a:lnTo>
                      <a:lnTo>
                        <a:pt x="353" y="267"/>
                      </a:lnTo>
                      <a:lnTo>
                        <a:pt x="354" y="267"/>
                      </a:lnTo>
                      <a:lnTo>
                        <a:pt x="354" y="268"/>
                      </a:lnTo>
                      <a:lnTo>
                        <a:pt x="355" y="268"/>
                      </a:lnTo>
                      <a:lnTo>
                        <a:pt x="355" y="269"/>
                      </a:lnTo>
                      <a:lnTo>
                        <a:pt x="355" y="270"/>
                      </a:lnTo>
                      <a:lnTo>
                        <a:pt x="356" y="270"/>
                      </a:lnTo>
                      <a:lnTo>
                        <a:pt x="357" y="271"/>
                      </a:lnTo>
                      <a:lnTo>
                        <a:pt x="358" y="271"/>
                      </a:lnTo>
                      <a:lnTo>
                        <a:pt x="358" y="272"/>
                      </a:lnTo>
                      <a:lnTo>
                        <a:pt x="358" y="273"/>
                      </a:lnTo>
                      <a:lnTo>
                        <a:pt x="358" y="274"/>
                      </a:lnTo>
                      <a:lnTo>
                        <a:pt x="359" y="274"/>
                      </a:lnTo>
                      <a:lnTo>
                        <a:pt x="360" y="275"/>
                      </a:lnTo>
                      <a:lnTo>
                        <a:pt x="360" y="276"/>
                      </a:lnTo>
                      <a:lnTo>
                        <a:pt x="361" y="276"/>
                      </a:lnTo>
                      <a:lnTo>
                        <a:pt x="362" y="276"/>
                      </a:lnTo>
                      <a:lnTo>
                        <a:pt x="363" y="276"/>
                      </a:lnTo>
                      <a:lnTo>
                        <a:pt x="364" y="276"/>
                      </a:lnTo>
                      <a:lnTo>
                        <a:pt x="364" y="277"/>
                      </a:lnTo>
                      <a:lnTo>
                        <a:pt x="365" y="276"/>
                      </a:lnTo>
                      <a:lnTo>
                        <a:pt x="366" y="276"/>
                      </a:lnTo>
                      <a:lnTo>
                        <a:pt x="367" y="276"/>
                      </a:lnTo>
                      <a:lnTo>
                        <a:pt x="367" y="275"/>
                      </a:lnTo>
                      <a:lnTo>
                        <a:pt x="368" y="275"/>
                      </a:lnTo>
                      <a:lnTo>
                        <a:pt x="369" y="276"/>
                      </a:lnTo>
                      <a:lnTo>
                        <a:pt x="369" y="277"/>
                      </a:lnTo>
                      <a:lnTo>
                        <a:pt x="370" y="277"/>
                      </a:lnTo>
                      <a:lnTo>
                        <a:pt x="370" y="278"/>
                      </a:lnTo>
                      <a:lnTo>
                        <a:pt x="371" y="278"/>
                      </a:lnTo>
                      <a:lnTo>
                        <a:pt x="371" y="279"/>
                      </a:lnTo>
                      <a:lnTo>
                        <a:pt x="372" y="279"/>
                      </a:lnTo>
                      <a:lnTo>
                        <a:pt x="372" y="280"/>
                      </a:lnTo>
                      <a:lnTo>
                        <a:pt x="371" y="280"/>
                      </a:lnTo>
                      <a:lnTo>
                        <a:pt x="371" y="281"/>
                      </a:lnTo>
                      <a:lnTo>
                        <a:pt x="372" y="282"/>
                      </a:lnTo>
                      <a:lnTo>
                        <a:pt x="371" y="282"/>
                      </a:lnTo>
                      <a:lnTo>
                        <a:pt x="371" y="283"/>
                      </a:lnTo>
                      <a:lnTo>
                        <a:pt x="371" y="284"/>
                      </a:lnTo>
                      <a:lnTo>
                        <a:pt x="369" y="285"/>
                      </a:lnTo>
                      <a:lnTo>
                        <a:pt x="369" y="286"/>
                      </a:lnTo>
                      <a:lnTo>
                        <a:pt x="369" y="287"/>
                      </a:lnTo>
                      <a:lnTo>
                        <a:pt x="369" y="288"/>
                      </a:lnTo>
                      <a:lnTo>
                        <a:pt x="370" y="288"/>
                      </a:lnTo>
                      <a:lnTo>
                        <a:pt x="371" y="289"/>
                      </a:lnTo>
                      <a:lnTo>
                        <a:pt x="371" y="290"/>
                      </a:lnTo>
                      <a:lnTo>
                        <a:pt x="372" y="290"/>
                      </a:lnTo>
                      <a:lnTo>
                        <a:pt x="372" y="291"/>
                      </a:lnTo>
                      <a:lnTo>
                        <a:pt x="374" y="292"/>
                      </a:lnTo>
                      <a:lnTo>
                        <a:pt x="374" y="294"/>
                      </a:lnTo>
                      <a:lnTo>
                        <a:pt x="375" y="294"/>
                      </a:lnTo>
                      <a:lnTo>
                        <a:pt x="375" y="295"/>
                      </a:lnTo>
                      <a:lnTo>
                        <a:pt x="375" y="294"/>
                      </a:lnTo>
                      <a:lnTo>
                        <a:pt x="375" y="293"/>
                      </a:lnTo>
                      <a:lnTo>
                        <a:pt x="376" y="293"/>
                      </a:lnTo>
                      <a:lnTo>
                        <a:pt x="377" y="293"/>
                      </a:lnTo>
                      <a:lnTo>
                        <a:pt x="378" y="294"/>
                      </a:lnTo>
                      <a:lnTo>
                        <a:pt x="379" y="294"/>
                      </a:lnTo>
                      <a:lnTo>
                        <a:pt x="380" y="295"/>
                      </a:lnTo>
                      <a:lnTo>
                        <a:pt x="381" y="295"/>
                      </a:lnTo>
                      <a:lnTo>
                        <a:pt x="381" y="296"/>
                      </a:lnTo>
                      <a:lnTo>
                        <a:pt x="382" y="296"/>
                      </a:lnTo>
                      <a:lnTo>
                        <a:pt x="382" y="297"/>
                      </a:lnTo>
                      <a:lnTo>
                        <a:pt x="383" y="298"/>
                      </a:lnTo>
                      <a:lnTo>
                        <a:pt x="382" y="298"/>
                      </a:lnTo>
                      <a:lnTo>
                        <a:pt x="382" y="299"/>
                      </a:lnTo>
                      <a:lnTo>
                        <a:pt x="382" y="300"/>
                      </a:lnTo>
                      <a:lnTo>
                        <a:pt x="383" y="301"/>
                      </a:lnTo>
                      <a:lnTo>
                        <a:pt x="384" y="301"/>
                      </a:lnTo>
                      <a:lnTo>
                        <a:pt x="384" y="302"/>
                      </a:lnTo>
                      <a:lnTo>
                        <a:pt x="385" y="302"/>
                      </a:lnTo>
                      <a:lnTo>
                        <a:pt x="386" y="303"/>
                      </a:lnTo>
                      <a:lnTo>
                        <a:pt x="386" y="302"/>
                      </a:lnTo>
                      <a:lnTo>
                        <a:pt x="386" y="301"/>
                      </a:lnTo>
                      <a:lnTo>
                        <a:pt x="387" y="302"/>
                      </a:lnTo>
                      <a:lnTo>
                        <a:pt x="387" y="301"/>
                      </a:lnTo>
                      <a:lnTo>
                        <a:pt x="388" y="301"/>
                      </a:lnTo>
                      <a:lnTo>
                        <a:pt x="388" y="302"/>
                      </a:lnTo>
                      <a:lnTo>
                        <a:pt x="389" y="302"/>
                      </a:lnTo>
                      <a:lnTo>
                        <a:pt x="389" y="303"/>
                      </a:lnTo>
                      <a:lnTo>
                        <a:pt x="390" y="303"/>
                      </a:lnTo>
                      <a:lnTo>
                        <a:pt x="390" y="304"/>
                      </a:lnTo>
                      <a:lnTo>
                        <a:pt x="390" y="305"/>
                      </a:lnTo>
                      <a:lnTo>
                        <a:pt x="390" y="306"/>
                      </a:lnTo>
                      <a:lnTo>
                        <a:pt x="389" y="306"/>
                      </a:lnTo>
                      <a:lnTo>
                        <a:pt x="389" y="307"/>
                      </a:lnTo>
                      <a:lnTo>
                        <a:pt x="389" y="308"/>
                      </a:lnTo>
                      <a:lnTo>
                        <a:pt x="389" y="309"/>
                      </a:lnTo>
                      <a:lnTo>
                        <a:pt x="390" y="309"/>
                      </a:lnTo>
                      <a:lnTo>
                        <a:pt x="390" y="310"/>
                      </a:lnTo>
                      <a:lnTo>
                        <a:pt x="390" y="312"/>
                      </a:lnTo>
                      <a:lnTo>
                        <a:pt x="390" y="313"/>
                      </a:lnTo>
                      <a:lnTo>
                        <a:pt x="391" y="314"/>
                      </a:lnTo>
                      <a:lnTo>
                        <a:pt x="392" y="314"/>
                      </a:lnTo>
                      <a:lnTo>
                        <a:pt x="393" y="314"/>
                      </a:lnTo>
                      <a:lnTo>
                        <a:pt x="394" y="314"/>
                      </a:lnTo>
                      <a:lnTo>
                        <a:pt x="395" y="314"/>
                      </a:lnTo>
                      <a:lnTo>
                        <a:pt x="395" y="315"/>
                      </a:lnTo>
                      <a:lnTo>
                        <a:pt x="396" y="316"/>
                      </a:lnTo>
                      <a:lnTo>
                        <a:pt x="397" y="316"/>
                      </a:lnTo>
                      <a:lnTo>
                        <a:pt x="397" y="317"/>
                      </a:lnTo>
                      <a:lnTo>
                        <a:pt x="397" y="318"/>
                      </a:lnTo>
                      <a:lnTo>
                        <a:pt x="397" y="319"/>
                      </a:lnTo>
                      <a:lnTo>
                        <a:pt x="398" y="319"/>
                      </a:lnTo>
                      <a:lnTo>
                        <a:pt x="398" y="320"/>
                      </a:lnTo>
                      <a:lnTo>
                        <a:pt x="399" y="320"/>
                      </a:lnTo>
                      <a:lnTo>
                        <a:pt x="400" y="320"/>
                      </a:lnTo>
                      <a:lnTo>
                        <a:pt x="401" y="320"/>
                      </a:lnTo>
                      <a:lnTo>
                        <a:pt x="402" y="320"/>
                      </a:lnTo>
                      <a:lnTo>
                        <a:pt x="402" y="321"/>
                      </a:lnTo>
                      <a:lnTo>
                        <a:pt x="401" y="321"/>
                      </a:lnTo>
                      <a:lnTo>
                        <a:pt x="401" y="322"/>
                      </a:lnTo>
                      <a:lnTo>
                        <a:pt x="402" y="322"/>
                      </a:lnTo>
                      <a:lnTo>
                        <a:pt x="401" y="323"/>
                      </a:lnTo>
                      <a:lnTo>
                        <a:pt x="400" y="324"/>
                      </a:lnTo>
                      <a:lnTo>
                        <a:pt x="396" y="325"/>
                      </a:lnTo>
                      <a:lnTo>
                        <a:pt x="395" y="326"/>
                      </a:lnTo>
                      <a:lnTo>
                        <a:pt x="394" y="326"/>
                      </a:lnTo>
                      <a:lnTo>
                        <a:pt x="390" y="330"/>
                      </a:lnTo>
                      <a:lnTo>
                        <a:pt x="389" y="331"/>
                      </a:lnTo>
                      <a:lnTo>
                        <a:pt x="385" y="330"/>
                      </a:lnTo>
                      <a:lnTo>
                        <a:pt x="377" y="327"/>
                      </a:lnTo>
                      <a:lnTo>
                        <a:pt x="377" y="326"/>
                      </a:lnTo>
                      <a:lnTo>
                        <a:pt x="366" y="326"/>
                      </a:lnTo>
                      <a:lnTo>
                        <a:pt x="322" y="327"/>
                      </a:lnTo>
                      <a:lnTo>
                        <a:pt x="267" y="327"/>
                      </a:lnTo>
                      <a:lnTo>
                        <a:pt x="226" y="328"/>
                      </a:lnTo>
                      <a:lnTo>
                        <a:pt x="208" y="328"/>
                      </a:lnTo>
                      <a:lnTo>
                        <a:pt x="205" y="328"/>
                      </a:lnTo>
                      <a:lnTo>
                        <a:pt x="204" y="328"/>
                      </a:lnTo>
                      <a:lnTo>
                        <a:pt x="194" y="329"/>
                      </a:lnTo>
                      <a:lnTo>
                        <a:pt x="180" y="330"/>
                      </a:lnTo>
                      <a:lnTo>
                        <a:pt x="177" y="331"/>
                      </a:lnTo>
                      <a:lnTo>
                        <a:pt x="176" y="331"/>
                      </a:lnTo>
                      <a:lnTo>
                        <a:pt x="175" y="331"/>
                      </a:lnTo>
                      <a:lnTo>
                        <a:pt x="173" y="332"/>
                      </a:lnTo>
                      <a:lnTo>
                        <a:pt x="165" y="333"/>
                      </a:lnTo>
                      <a:lnTo>
                        <a:pt x="151" y="337"/>
                      </a:lnTo>
                      <a:lnTo>
                        <a:pt x="141" y="339"/>
                      </a:lnTo>
                      <a:lnTo>
                        <a:pt x="139" y="340"/>
                      </a:lnTo>
                      <a:lnTo>
                        <a:pt x="138" y="341"/>
                      </a:lnTo>
                      <a:lnTo>
                        <a:pt x="136" y="341"/>
                      </a:lnTo>
                      <a:lnTo>
                        <a:pt x="136" y="340"/>
                      </a:lnTo>
                      <a:lnTo>
                        <a:pt x="136" y="339"/>
                      </a:lnTo>
                      <a:lnTo>
                        <a:pt x="135" y="338"/>
                      </a:lnTo>
                      <a:lnTo>
                        <a:pt x="134" y="337"/>
                      </a:lnTo>
                      <a:lnTo>
                        <a:pt x="133" y="336"/>
                      </a:lnTo>
                      <a:lnTo>
                        <a:pt x="133" y="334"/>
                      </a:lnTo>
                      <a:lnTo>
                        <a:pt x="132" y="334"/>
                      </a:lnTo>
                      <a:lnTo>
                        <a:pt x="132" y="333"/>
                      </a:lnTo>
                      <a:lnTo>
                        <a:pt x="131" y="332"/>
                      </a:lnTo>
                      <a:lnTo>
                        <a:pt x="130" y="332"/>
                      </a:lnTo>
                      <a:lnTo>
                        <a:pt x="130" y="331"/>
                      </a:lnTo>
                      <a:lnTo>
                        <a:pt x="129" y="331"/>
                      </a:lnTo>
                      <a:lnTo>
                        <a:pt x="129" y="330"/>
                      </a:lnTo>
                      <a:lnTo>
                        <a:pt x="128" y="329"/>
                      </a:lnTo>
                      <a:lnTo>
                        <a:pt x="128" y="328"/>
                      </a:lnTo>
                      <a:lnTo>
                        <a:pt x="128" y="327"/>
                      </a:lnTo>
                      <a:lnTo>
                        <a:pt x="127" y="326"/>
                      </a:lnTo>
                      <a:lnTo>
                        <a:pt x="126" y="325"/>
                      </a:lnTo>
                      <a:lnTo>
                        <a:pt x="126" y="324"/>
                      </a:lnTo>
                      <a:lnTo>
                        <a:pt x="125" y="323"/>
                      </a:lnTo>
                      <a:lnTo>
                        <a:pt x="125" y="322"/>
                      </a:lnTo>
                      <a:lnTo>
                        <a:pt x="124" y="321"/>
                      </a:lnTo>
                      <a:lnTo>
                        <a:pt x="123" y="320"/>
                      </a:lnTo>
                      <a:lnTo>
                        <a:pt x="122" y="320"/>
                      </a:lnTo>
                      <a:lnTo>
                        <a:pt x="122" y="319"/>
                      </a:lnTo>
                      <a:lnTo>
                        <a:pt x="122" y="318"/>
                      </a:lnTo>
                      <a:lnTo>
                        <a:pt x="122" y="317"/>
                      </a:lnTo>
                      <a:lnTo>
                        <a:pt x="122" y="316"/>
                      </a:lnTo>
                      <a:lnTo>
                        <a:pt x="122" y="315"/>
                      </a:lnTo>
                      <a:lnTo>
                        <a:pt x="123" y="315"/>
                      </a:lnTo>
                      <a:lnTo>
                        <a:pt x="124" y="314"/>
                      </a:lnTo>
                      <a:lnTo>
                        <a:pt x="125" y="314"/>
                      </a:lnTo>
                      <a:lnTo>
                        <a:pt x="125" y="313"/>
                      </a:lnTo>
                      <a:lnTo>
                        <a:pt x="125" y="310"/>
                      </a:lnTo>
                      <a:lnTo>
                        <a:pt x="124" y="309"/>
                      </a:lnTo>
                      <a:lnTo>
                        <a:pt x="124" y="308"/>
                      </a:lnTo>
                      <a:lnTo>
                        <a:pt x="124" y="307"/>
                      </a:lnTo>
                      <a:lnTo>
                        <a:pt x="123" y="307"/>
                      </a:lnTo>
                      <a:lnTo>
                        <a:pt x="122" y="305"/>
                      </a:lnTo>
                      <a:lnTo>
                        <a:pt x="122" y="304"/>
                      </a:lnTo>
                      <a:lnTo>
                        <a:pt x="122" y="303"/>
                      </a:lnTo>
                      <a:lnTo>
                        <a:pt x="122" y="302"/>
                      </a:lnTo>
                      <a:lnTo>
                        <a:pt x="122" y="301"/>
                      </a:lnTo>
                      <a:lnTo>
                        <a:pt x="122" y="300"/>
                      </a:lnTo>
                      <a:lnTo>
                        <a:pt x="121" y="299"/>
                      </a:lnTo>
                      <a:lnTo>
                        <a:pt x="120" y="297"/>
                      </a:lnTo>
                      <a:lnTo>
                        <a:pt x="119" y="297"/>
                      </a:lnTo>
                      <a:lnTo>
                        <a:pt x="119" y="296"/>
                      </a:lnTo>
                      <a:lnTo>
                        <a:pt x="118" y="296"/>
                      </a:lnTo>
                      <a:lnTo>
                        <a:pt x="117" y="295"/>
                      </a:lnTo>
                      <a:lnTo>
                        <a:pt x="116" y="294"/>
                      </a:lnTo>
                      <a:lnTo>
                        <a:pt x="116" y="293"/>
                      </a:lnTo>
                      <a:lnTo>
                        <a:pt x="116" y="292"/>
                      </a:lnTo>
                      <a:lnTo>
                        <a:pt x="114" y="291"/>
                      </a:lnTo>
                      <a:lnTo>
                        <a:pt x="113" y="291"/>
                      </a:lnTo>
                      <a:lnTo>
                        <a:pt x="113" y="290"/>
                      </a:lnTo>
                      <a:lnTo>
                        <a:pt x="113" y="289"/>
                      </a:lnTo>
                      <a:lnTo>
                        <a:pt x="113" y="288"/>
                      </a:lnTo>
                      <a:lnTo>
                        <a:pt x="112" y="286"/>
                      </a:lnTo>
                      <a:lnTo>
                        <a:pt x="111" y="285"/>
                      </a:lnTo>
                      <a:lnTo>
                        <a:pt x="110" y="285"/>
                      </a:lnTo>
                      <a:lnTo>
                        <a:pt x="109" y="285"/>
                      </a:lnTo>
                      <a:lnTo>
                        <a:pt x="108" y="285"/>
                      </a:lnTo>
                      <a:lnTo>
                        <a:pt x="107" y="285"/>
                      </a:lnTo>
                      <a:lnTo>
                        <a:pt x="106" y="284"/>
                      </a:lnTo>
                      <a:lnTo>
                        <a:pt x="106" y="283"/>
                      </a:lnTo>
                      <a:lnTo>
                        <a:pt x="105" y="282"/>
                      </a:lnTo>
                      <a:lnTo>
                        <a:pt x="105" y="281"/>
                      </a:lnTo>
                      <a:lnTo>
                        <a:pt x="104" y="281"/>
                      </a:lnTo>
                      <a:lnTo>
                        <a:pt x="104" y="280"/>
                      </a:lnTo>
                      <a:lnTo>
                        <a:pt x="104" y="279"/>
                      </a:lnTo>
                      <a:lnTo>
                        <a:pt x="103" y="279"/>
                      </a:lnTo>
                      <a:lnTo>
                        <a:pt x="102" y="278"/>
                      </a:lnTo>
                      <a:lnTo>
                        <a:pt x="101" y="278"/>
                      </a:lnTo>
                      <a:lnTo>
                        <a:pt x="101" y="277"/>
                      </a:lnTo>
                      <a:lnTo>
                        <a:pt x="97" y="274"/>
                      </a:lnTo>
                      <a:lnTo>
                        <a:pt x="91" y="272"/>
                      </a:lnTo>
                      <a:lnTo>
                        <a:pt x="84" y="268"/>
                      </a:lnTo>
                      <a:lnTo>
                        <a:pt x="79" y="265"/>
                      </a:lnTo>
                      <a:lnTo>
                        <a:pt x="76" y="262"/>
                      </a:lnTo>
                      <a:lnTo>
                        <a:pt x="75" y="262"/>
                      </a:lnTo>
                      <a:lnTo>
                        <a:pt x="74" y="262"/>
                      </a:lnTo>
                      <a:lnTo>
                        <a:pt x="52" y="247"/>
                      </a:lnTo>
                      <a:lnTo>
                        <a:pt x="51" y="245"/>
                      </a:lnTo>
                      <a:lnTo>
                        <a:pt x="50" y="245"/>
                      </a:lnTo>
                      <a:lnTo>
                        <a:pt x="50" y="244"/>
                      </a:lnTo>
                      <a:lnTo>
                        <a:pt x="50" y="243"/>
                      </a:lnTo>
                      <a:lnTo>
                        <a:pt x="50" y="242"/>
                      </a:lnTo>
                      <a:lnTo>
                        <a:pt x="51" y="241"/>
                      </a:lnTo>
                      <a:lnTo>
                        <a:pt x="52" y="240"/>
                      </a:lnTo>
                      <a:lnTo>
                        <a:pt x="52" y="239"/>
                      </a:lnTo>
                      <a:lnTo>
                        <a:pt x="51" y="239"/>
                      </a:lnTo>
                      <a:lnTo>
                        <a:pt x="51" y="238"/>
                      </a:lnTo>
                      <a:lnTo>
                        <a:pt x="51" y="237"/>
                      </a:lnTo>
                      <a:lnTo>
                        <a:pt x="50" y="237"/>
                      </a:lnTo>
                      <a:lnTo>
                        <a:pt x="50" y="236"/>
                      </a:lnTo>
                      <a:lnTo>
                        <a:pt x="49" y="236"/>
                      </a:lnTo>
                      <a:lnTo>
                        <a:pt x="48" y="237"/>
                      </a:lnTo>
                      <a:lnTo>
                        <a:pt x="48" y="236"/>
                      </a:lnTo>
                      <a:lnTo>
                        <a:pt x="47" y="236"/>
                      </a:lnTo>
                      <a:lnTo>
                        <a:pt x="47" y="235"/>
                      </a:lnTo>
                      <a:lnTo>
                        <a:pt x="47" y="234"/>
                      </a:lnTo>
                      <a:lnTo>
                        <a:pt x="47" y="233"/>
                      </a:lnTo>
                      <a:lnTo>
                        <a:pt x="46" y="232"/>
                      </a:lnTo>
                      <a:lnTo>
                        <a:pt x="47" y="232"/>
                      </a:lnTo>
                      <a:lnTo>
                        <a:pt x="47" y="231"/>
                      </a:lnTo>
                      <a:lnTo>
                        <a:pt x="46" y="231"/>
                      </a:lnTo>
                      <a:lnTo>
                        <a:pt x="46" y="230"/>
                      </a:lnTo>
                      <a:lnTo>
                        <a:pt x="46" y="229"/>
                      </a:lnTo>
                      <a:lnTo>
                        <a:pt x="45" y="229"/>
                      </a:lnTo>
                      <a:lnTo>
                        <a:pt x="45" y="228"/>
                      </a:lnTo>
                      <a:lnTo>
                        <a:pt x="44" y="228"/>
                      </a:lnTo>
                      <a:lnTo>
                        <a:pt x="44" y="227"/>
                      </a:lnTo>
                      <a:lnTo>
                        <a:pt x="43" y="227"/>
                      </a:lnTo>
                      <a:lnTo>
                        <a:pt x="43" y="226"/>
                      </a:lnTo>
                      <a:lnTo>
                        <a:pt x="43" y="225"/>
                      </a:lnTo>
                      <a:lnTo>
                        <a:pt x="42" y="225"/>
                      </a:lnTo>
                      <a:lnTo>
                        <a:pt x="43" y="224"/>
                      </a:lnTo>
                      <a:lnTo>
                        <a:pt x="43" y="223"/>
                      </a:lnTo>
                      <a:lnTo>
                        <a:pt x="43" y="222"/>
                      </a:lnTo>
                      <a:lnTo>
                        <a:pt x="43" y="221"/>
                      </a:lnTo>
                      <a:lnTo>
                        <a:pt x="43" y="220"/>
                      </a:lnTo>
                      <a:lnTo>
                        <a:pt x="42" y="219"/>
                      </a:lnTo>
                      <a:lnTo>
                        <a:pt x="42" y="217"/>
                      </a:lnTo>
                      <a:lnTo>
                        <a:pt x="41" y="217"/>
                      </a:lnTo>
                      <a:lnTo>
                        <a:pt x="41" y="216"/>
                      </a:lnTo>
                      <a:lnTo>
                        <a:pt x="41" y="215"/>
                      </a:lnTo>
                      <a:lnTo>
                        <a:pt x="40" y="215"/>
                      </a:lnTo>
                      <a:lnTo>
                        <a:pt x="40" y="214"/>
                      </a:lnTo>
                      <a:lnTo>
                        <a:pt x="38" y="213"/>
                      </a:lnTo>
                      <a:lnTo>
                        <a:pt x="38" y="212"/>
                      </a:lnTo>
                      <a:lnTo>
                        <a:pt x="37" y="212"/>
                      </a:lnTo>
                      <a:lnTo>
                        <a:pt x="37" y="211"/>
                      </a:lnTo>
                      <a:lnTo>
                        <a:pt x="37" y="210"/>
                      </a:lnTo>
                      <a:lnTo>
                        <a:pt x="37" y="209"/>
                      </a:lnTo>
                      <a:lnTo>
                        <a:pt x="36" y="209"/>
                      </a:lnTo>
                      <a:lnTo>
                        <a:pt x="35" y="209"/>
                      </a:lnTo>
                      <a:lnTo>
                        <a:pt x="35" y="208"/>
                      </a:lnTo>
                      <a:lnTo>
                        <a:pt x="35" y="207"/>
                      </a:lnTo>
                      <a:lnTo>
                        <a:pt x="35" y="206"/>
                      </a:lnTo>
                      <a:lnTo>
                        <a:pt x="35" y="205"/>
                      </a:lnTo>
                      <a:lnTo>
                        <a:pt x="35" y="204"/>
                      </a:lnTo>
                      <a:lnTo>
                        <a:pt x="33" y="203"/>
                      </a:lnTo>
                      <a:lnTo>
                        <a:pt x="31" y="201"/>
                      </a:lnTo>
                      <a:lnTo>
                        <a:pt x="30" y="200"/>
                      </a:lnTo>
                      <a:lnTo>
                        <a:pt x="29" y="200"/>
                      </a:lnTo>
                      <a:lnTo>
                        <a:pt x="28" y="199"/>
                      </a:lnTo>
                      <a:lnTo>
                        <a:pt x="28" y="198"/>
                      </a:lnTo>
                      <a:lnTo>
                        <a:pt x="27" y="197"/>
                      </a:lnTo>
                      <a:lnTo>
                        <a:pt x="27" y="196"/>
                      </a:lnTo>
                      <a:lnTo>
                        <a:pt x="21" y="186"/>
                      </a:lnTo>
                      <a:lnTo>
                        <a:pt x="20" y="185"/>
                      </a:lnTo>
                      <a:lnTo>
                        <a:pt x="20" y="184"/>
                      </a:lnTo>
                      <a:lnTo>
                        <a:pt x="19" y="184"/>
                      </a:lnTo>
                      <a:lnTo>
                        <a:pt x="19" y="182"/>
                      </a:lnTo>
                      <a:lnTo>
                        <a:pt x="18" y="181"/>
                      </a:lnTo>
                      <a:lnTo>
                        <a:pt x="18" y="180"/>
                      </a:lnTo>
                      <a:lnTo>
                        <a:pt x="17" y="180"/>
                      </a:lnTo>
                      <a:lnTo>
                        <a:pt x="18" y="179"/>
                      </a:lnTo>
                      <a:lnTo>
                        <a:pt x="17" y="178"/>
                      </a:lnTo>
                      <a:lnTo>
                        <a:pt x="16" y="177"/>
                      </a:lnTo>
                      <a:lnTo>
                        <a:pt x="16" y="176"/>
                      </a:lnTo>
                      <a:lnTo>
                        <a:pt x="15" y="176"/>
                      </a:lnTo>
                      <a:lnTo>
                        <a:pt x="15" y="175"/>
                      </a:lnTo>
                      <a:lnTo>
                        <a:pt x="16" y="175"/>
                      </a:lnTo>
                      <a:lnTo>
                        <a:pt x="15" y="174"/>
                      </a:lnTo>
                      <a:lnTo>
                        <a:pt x="14" y="173"/>
                      </a:lnTo>
                      <a:lnTo>
                        <a:pt x="15" y="173"/>
                      </a:lnTo>
                      <a:lnTo>
                        <a:pt x="15" y="172"/>
                      </a:lnTo>
                      <a:lnTo>
                        <a:pt x="17" y="171"/>
                      </a:lnTo>
                      <a:lnTo>
                        <a:pt x="17" y="170"/>
                      </a:lnTo>
                      <a:lnTo>
                        <a:pt x="17" y="169"/>
                      </a:lnTo>
                      <a:lnTo>
                        <a:pt x="16" y="169"/>
                      </a:lnTo>
                      <a:lnTo>
                        <a:pt x="16" y="168"/>
                      </a:lnTo>
                      <a:lnTo>
                        <a:pt x="15" y="167"/>
                      </a:lnTo>
                      <a:lnTo>
                        <a:pt x="14" y="167"/>
                      </a:lnTo>
                      <a:lnTo>
                        <a:pt x="13" y="166"/>
                      </a:lnTo>
                      <a:lnTo>
                        <a:pt x="14" y="165"/>
                      </a:lnTo>
                      <a:lnTo>
                        <a:pt x="14" y="164"/>
                      </a:lnTo>
                      <a:lnTo>
                        <a:pt x="15" y="164"/>
                      </a:lnTo>
                      <a:lnTo>
                        <a:pt x="16" y="163"/>
                      </a:lnTo>
                      <a:lnTo>
                        <a:pt x="15" y="163"/>
                      </a:lnTo>
                      <a:lnTo>
                        <a:pt x="15" y="162"/>
                      </a:lnTo>
                      <a:lnTo>
                        <a:pt x="15" y="161"/>
                      </a:lnTo>
                      <a:lnTo>
                        <a:pt x="14" y="160"/>
                      </a:lnTo>
                      <a:lnTo>
                        <a:pt x="15" y="159"/>
                      </a:lnTo>
                      <a:lnTo>
                        <a:pt x="15" y="158"/>
                      </a:lnTo>
                      <a:lnTo>
                        <a:pt x="15" y="157"/>
                      </a:lnTo>
                      <a:lnTo>
                        <a:pt x="16" y="156"/>
                      </a:lnTo>
                      <a:lnTo>
                        <a:pt x="16" y="155"/>
                      </a:lnTo>
                      <a:lnTo>
                        <a:pt x="16" y="154"/>
                      </a:lnTo>
                      <a:lnTo>
                        <a:pt x="16" y="153"/>
                      </a:lnTo>
                      <a:lnTo>
                        <a:pt x="16" y="152"/>
                      </a:lnTo>
                      <a:lnTo>
                        <a:pt x="16" y="151"/>
                      </a:lnTo>
                      <a:lnTo>
                        <a:pt x="16" y="150"/>
                      </a:lnTo>
                      <a:lnTo>
                        <a:pt x="16" y="149"/>
                      </a:lnTo>
                      <a:lnTo>
                        <a:pt x="15" y="149"/>
                      </a:lnTo>
                      <a:lnTo>
                        <a:pt x="15" y="148"/>
                      </a:lnTo>
                      <a:lnTo>
                        <a:pt x="14" y="148"/>
                      </a:lnTo>
                      <a:lnTo>
                        <a:pt x="13" y="148"/>
                      </a:lnTo>
                      <a:lnTo>
                        <a:pt x="13" y="147"/>
                      </a:lnTo>
                      <a:lnTo>
                        <a:pt x="14" y="146"/>
                      </a:lnTo>
                      <a:lnTo>
                        <a:pt x="14" y="145"/>
                      </a:lnTo>
                      <a:lnTo>
                        <a:pt x="15" y="145"/>
                      </a:lnTo>
                      <a:lnTo>
                        <a:pt x="14" y="144"/>
                      </a:lnTo>
                      <a:lnTo>
                        <a:pt x="14" y="143"/>
                      </a:lnTo>
                      <a:lnTo>
                        <a:pt x="14" y="142"/>
                      </a:lnTo>
                      <a:lnTo>
                        <a:pt x="13" y="141"/>
                      </a:lnTo>
                      <a:lnTo>
                        <a:pt x="13" y="140"/>
                      </a:lnTo>
                      <a:lnTo>
                        <a:pt x="13" y="139"/>
                      </a:lnTo>
                      <a:lnTo>
                        <a:pt x="13" y="138"/>
                      </a:lnTo>
                      <a:lnTo>
                        <a:pt x="12" y="138"/>
                      </a:lnTo>
                      <a:lnTo>
                        <a:pt x="11" y="137"/>
                      </a:lnTo>
                      <a:lnTo>
                        <a:pt x="11" y="136"/>
                      </a:lnTo>
                      <a:lnTo>
                        <a:pt x="11" y="135"/>
                      </a:lnTo>
                      <a:lnTo>
                        <a:pt x="11" y="134"/>
                      </a:lnTo>
                      <a:lnTo>
                        <a:pt x="10" y="134"/>
                      </a:lnTo>
                      <a:lnTo>
                        <a:pt x="10" y="133"/>
                      </a:lnTo>
                      <a:lnTo>
                        <a:pt x="10" y="132"/>
                      </a:lnTo>
                      <a:lnTo>
                        <a:pt x="11" y="131"/>
                      </a:lnTo>
                      <a:lnTo>
                        <a:pt x="9" y="129"/>
                      </a:lnTo>
                      <a:lnTo>
                        <a:pt x="9" y="128"/>
                      </a:lnTo>
                      <a:lnTo>
                        <a:pt x="10" y="128"/>
                      </a:lnTo>
                      <a:lnTo>
                        <a:pt x="10" y="127"/>
                      </a:lnTo>
                      <a:lnTo>
                        <a:pt x="9" y="126"/>
                      </a:lnTo>
                      <a:lnTo>
                        <a:pt x="9" y="125"/>
                      </a:lnTo>
                      <a:lnTo>
                        <a:pt x="9" y="123"/>
                      </a:lnTo>
                      <a:lnTo>
                        <a:pt x="9" y="122"/>
                      </a:lnTo>
                      <a:lnTo>
                        <a:pt x="9" y="121"/>
                      </a:lnTo>
                      <a:lnTo>
                        <a:pt x="8" y="120"/>
                      </a:lnTo>
                      <a:lnTo>
                        <a:pt x="8" y="119"/>
                      </a:lnTo>
                      <a:lnTo>
                        <a:pt x="7" y="119"/>
                      </a:lnTo>
                      <a:lnTo>
                        <a:pt x="7" y="118"/>
                      </a:lnTo>
                      <a:lnTo>
                        <a:pt x="7" y="117"/>
                      </a:lnTo>
                      <a:lnTo>
                        <a:pt x="6" y="117"/>
                      </a:lnTo>
                      <a:lnTo>
                        <a:pt x="6" y="116"/>
                      </a:lnTo>
                      <a:lnTo>
                        <a:pt x="6" y="115"/>
                      </a:lnTo>
                      <a:lnTo>
                        <a:pt x="5" y="114"/>
                      </a:lnTo>
                      <a:lnTo>
                        <a:pt x="4" y="114"/>
                      </a:lnTo>
                      <a:lnTo>
                        <a:pt x="4" y="113"/>
                      </a:lnTo>
                      <a:lnTo>
                        <a:pt x="4" y="112"/>
                      </a:lnTo>
                      <a:lnTo>
                        <a:pt x="3" y="112"/>
                      </a:lnTo>
                      <a:lnTo>
                        <a:pt x="2" y="112"/>
                      </a:lnTo>
                      <a:lnTo>
                        <a:pt x="1" y="112"/>
                      </a:lnTo>
                      <a:lnTo>
                        <a:pt x="0" y="111"/>
                      </a:lnTo>
                      <a:lnTo>
                        <a:pt x="1" y="111"/>
                      </a:lnTo>
                      <a:lnTo>
                        <a:pt x="4" y="99"/>
                      </a:lnTo>
                      <a:lnTo>
                        <a:pt x="7" y="87"/>
                      </a:lnTo>
                      <a:lnTo>
                        <a:pt x="8" y="82"/>
                      </a:lnTo>
                      <a:lnTo>
                        <a:pt x="11" y="73"/>
                      </a:lnTo>
                      <a:lnTo>
                        <a:pt x="12" y="70"/>
                      </a:lnTo>
                      <a:lnTo>
                        <a:pt x="11" y="70"/>
                      </a:lnTo>
                      <a:lnTo>
                        <a:pt x="12" y="70"/>
                      </a:lnTo>
                      <a:lnTo>
                        <a:pt x="12" y="69"/>
                      </a:lnTo>
                      <a:lnTo>
                        <a:pt x="11" y="69"/>
                      </a:lnTo>
                      <a:lnTo>
                        <a:pt x="11" y="68"/>
                      </a:lnTo>
                      <a:lnTo>
                        <a:pt x="11" y="67"/>
                      </a:lnTo>
                      <a:lnTo>
                        <a:pt x="10" y="65"/>
                      </a:lnTo>
                      <a:lnTo>
                        <a:pt x="11" y="64"/>
                      </a:lnTo>
                      <a:lnTo>
                        <a:pt x="11" y="63"/>
                      </a:lnTo>
                      <a:lnTo>
                        <a:pt x="11" y="62"/>
                      </a:lnTo>
                      <a:lnTo>
                        <a:pt x="11" y="61"/>
                      </a:lnTo>
                      <a:lnTo>
                        <a:pt x="12" y="59"/>
                      </a:lnTo>
                      <a:lnTo>
                        <a:pt x="30" y="54"/>
                      </a:lnTo>
                      <a:lnTo>
                        <a:pt x="31" y="54"/>
                      </a:lnTo>
                      <a:lnTo>
                        <a:pt x="37" y="52"/>
                      </a:lnTo>
                      <a:lnTo>
                        <a:pt x="43" y="50"/>
                      </a:lnTo>
                      <a:lnTo>
                        <a:pt x="57" y="47"/>
                      </a:lnTo>
                      <a:lnTo>
                        <a:pt x="58" y="46"/>
                      </a:lnTo>
                      <a:lnTo>
                        <a:pt x="59" y="46"/>
                      </a:lnTo>
                      <a:lnTo>
                        <a:pt x="67" y="45"/>
                      </a:lnTo>
                      <a:lnTo>
                        <a:pt x="74" y="42"/>
                      </a:lnTo>
                      <a:lnTo>
                        <a:pt x="75" y="41"/>
                      </a:lnTo>
                      <a:lnTo>
                        <a:pt x="76" y="41"/>
                      </a:lnTo>
                      <a:lnTo>
                        <a:pt x="79" y="42"/>
                      </a:lnTo>
                      <a:lnTo>
                        <a:pt x="87" y="43"/>
                      </a:lnTo>
                      <a:lnTo>
                        <a:pt x="88" y="43"/>
                      </a:lnTo>
                      <a:lnTo>
                        <a:pt x="91" y="43"/>
                      </a:lnTo>
                      <a:lnTo>
                        <a:pt x="99" y="41"/>
                      </a:lnTo>
                      <a:lnTo>
                        <a:pt x="108" y="39"/>
                      </a:lnTo>
                      <a:lnTo>
                        <a:pt x="111" y="38"/>
                      </a:lnTo>
                      <a:lnTo>
                        <a:pt x="112" y="38"/>
                      </a:lnTo>
                      <a:lnTo>
                        <a:pt x="116" y="38"/>
                      </a:lnTo>
                      <a:lnTo>
                        <a:pt x="116" y="37"/>
                      </a:lnTo>
                      <a:lnTo>
                        <a:pt x="118" y="36"/>
                      </a:lnTo>
                      <a:lnTo>
                        <a:pt x="119" y="35"/>
                      </a:lnTo>
                      <a:lnTo>
                        <a:pt x="120" y="35"/>
                      </a:lnTo>
                      <a:lnTo>
                        <a:pt x="121" y="35"/>
                      </a:lnTo>
                      <a:lnTo>
                        <a:pt x="122" y="35"/>
                      </a:lnTo>
                      <a:lnTo>
                        <a:pt x="122" y="34"/>
                      </a:lnTo>
                      <a:lnTo>
                        <a:pt x="123" y="34"/>
                      </a:lnTo>
                      <a:lnTo>
                        <a:pt x="123" y="35"/>
                      </a:lnTo>
                      <a:lnTo>
                        <a:pt x="124" y="35"/>
                      </a:lnTo>
                      <a:lnTo>
                        <a:pt x="125" y="35"/>
                      </a:lnTo>
                      <a:lnTo>
                        <a:pt x="125" y="36"/>
                      </a:lnTo>
                      <a:lnTo>
                        <a:pt x="126" y="36"/>
                      </a:lnTo>
                      <a:lnTo>
                        <a:pt x="127" y="36"/>
                      </a:lnTo>
                      <a:lnTo>
                        <a:pt x="128" y="35"/>
                      </a:lnTo>
                      <a:lnTo>
                        <a:pt x="128" y="34"/>
                      </a:lnTo>
                      <a:lnTo>
                        <a:pt x="129" y="34"/>
                      </a:lnTo>
                      <a:lnTo>
                        <a:pt x="130" y="34"/>
                      </a:lnTo>
                      <a:lnTo>
                        <a:pt x="130" y="33"/>
                      </a:lnTo>
                      <a:lnTo>
                        <a:pt x="131" y="32"/>
                      </a:lnTo>
                      <a:lnTo>
                        <a:pt x="132" y="32"/>
                      </a:lnTo>
                      <a:lnTo>
                        <a:pt x="134" y="32"/>
                      </a:lnTo>
                      <a:lnTo>
                        <a:pt x="135" y="31"/>
                      </a:lnTo>
                      <a:lnTo>
                        <a:pt x="136" y="31"/>
                      </a:lnTo>
                      <a:lnTo>
                        <a:pt x="137" y="30"/>
                      </a:lnTo>
                      <a:lnTo>
                        <a:pt x="139" y="29"/>
                      </a:lnTo>
                      <a:lnTo>
                        <a:pt x="140" y="29"/>
                      </a:lnTo>
                      <a:lnTo>
                        <a:pt x="141" y="29"/>
                      </a:lnTo>
                      <a:lnTo>
                        <a:pt x="142" y="29"/>
                      </a:lnTo>
                      <a:lnTo>
                        <a:pt x="143" y="30"/>
                      </a:lnTo>
                      <a:lnTo>
                        <a:pt x="144" y="30"/>
                      </a:lnTo>
                      <a:lnTo>
                        <a:pt x="145" y="29"/>
                      </a:lnTo>
                      <a:lnTo>
                        <a:pt x="146" y="29"/>
                      </a:lnTo>
                      <a:lnTo>
                        <a:pt x="148" y="29"/>
                      </a:lnTo>
                      <a:lnTo>
                        <a:pt x="150" y="29"/>
                      </a:lnTo>
                      <a:lnTo>
                        <a:pt x="151" y="29"/>
                      </a:lnTo>
                      <a:lnTo>
                        <a:pt x="154" y="27"/>
                      </a:lnTo>
                      <a:lnTo>
                        <a:pt x="154" y="26"/>
                      </a:lnTo>
                      <a:lnTo>
                        <a:pt x="155" y="25"/>
                      </a:lnTo>
                      <a:lnTo>
                        <a:pt x="155" y="24"/>
                      </a:lnTo>
                      <a:lnTo>
                        <a:pt x="156" y="24"/>
                      </a:lnTo>
                      <a:lnTo>
                        <a:pt x="156" y="23"/>
                      </a:lnTo>
                      <a:lnTo>
                        <a:pt x="155" y="23"/>
                      </a:lnTo>
                      <a:lnTo>
                        <a:pt x="154" y="23"/>
                      </a:lnTo>
                      <a:lnTo>
                        <a:pt x="154" y="22"/>
                      </a:lnTo>
                      <a:lnTo>
                        <a:pt x="154" y="20"/>
                      </a:lnTo>
                      <a:lnTo>
                        <a:pt x="155" y="19"/>
                      </a:lnTo>
                      <a:lnTo>
                        <a:pt x="157" y="18"/>
                      </a:lnTo>
                      <a:lnTo>
                        <a:pt x="158" y="18"/>
                      </a:lnTo>
                      <a:lnTo>
                        <a:pt x="159" y="18"/>
                      </a:lnTo>
                      <a:lnTo>
                        <a:pt x="160" y="18"/>
                      </a:lnTo>
                      <a:lnTo>
                        <a:pt x="161" y="18"/>
                      </a:lnTo>
                      <a:lnTo>
                        <a:pt x="162" y="18"/>
                      </a:lnTo>
                      <a:lnTo>
                        <a:pt x="163" y="18"/>
                      </a:lnTo>
                      <a:lnTo>
                        <a:pt x="163" y="19"/>
                      </a:lnTo>
                      <a:lnTo>
                        <a:pt x="164" y="19"/>
                      </a:lnTo>
                      <a:lnTo>
                        <a:pt x="165" y="19"/>
                      </a:lnTo>
                      <a:lnTo>
                        <a:pt x="165" y="18"/>
                      </a:lnTo>
                      <a:lnTo>
                        <a:pt x="166" y="17"/>
                      </a:lnTo>
                      <a:lnTo>
                        <a:pt x="168" y="15"/>
                      </a:lnTo>
                      <a:lnTo>
                        <a:pt x="169" y="14"/>
                      </a:lnTo>
                      <a:lnTo>
                        <a:pt x="172" y="13"/>
                      </a:lnTo>
                      <a:lnTo>
                        <a:pt x="172" y="12"/>
                      </a:lnTo>
                      <a:lnTo>
                        <a:pt x="173" y="11"/>
                      </a:lnTo>
                      <a:lnTo>
                        <a:pt x="174" y="11"/>
                      </a:lnTo>
                      <a:lnTo>
                        <a:pt x="174" y="12"/>
                      </a:lnTo>
                      <a:lnTo>
                        <a:pt x="175" y="12"/>
                      </a:lnTo>
                      <a:lnTo>
                        <a:pt x="176" y="12"/>
                      </a:lnTo>
                      <a:lnTo>
                        <a:pt x="176" y="11"/>
                      </a:lnTo>
                      <a:lnTo>
                        <a:pt x="177" y="11"/>
                      </a:lnTo>
                      <a:lnTo>
                        <a:pt x="178" y="10"/>
                      </a:lnTo>
                      <a:lnTo>
                        <a:pt x="179" y="11"/>
                      </a:lnTo>
                      <a:lnTo>
                        <a:pt x="180" y="11"/>
                      </a:lnTo>
                      <a:lnTo>
                        <a:pt x="180" y="12"/>
                      </a:lnTo>
                      <a:lnTo>
                        <a:pt x="181" y="11"/>
                      </a:lnTo>
                      <a:lnTo>
                        <a:pt x="181" y="10"/>
                      </a:lnTo>
                      <a:lnTo>
                        <a:pt x="181" y="9"/>
                      </a:lnTo>
                      <a:lnTo>
                        <a:pt x="182" y="9"/>
                      </a:lnTo>
                      <a:lnTo>
                        <a:pt x="183" y="9"/>
                      </a:lnTo>
                      <a:lnTo>
                        <a:pt x="184" y="9"/>
                      </a:lnTo>
                      <a:lnTo>
                        <a:pt x="185" y="9"/>
                      </a:lnTo>
                      <a:lnTo>
                        <a:pt x="186" y="8"/>
                      </a:lnTo>
                      <a:lnTo>
                        <a:pt x="186" y="6"/>
                      </a:lnTo>
                      <a:lnTo>
                        <a:pt x="187" y="6"/>
                      </a:lnTo>
                      <a:lnTo>
                        <a:pt x="191" y="5"/>
                      </a:lnTo>
                      <a:lnTo>
                        <a:pt x="192" y="5"/>
                      </a:lnTo>
                      <a:lnTo>
                        <a:pt x="193" y="6"/>
                      </a:lnTo>
                      <a:lnTo>
                        <a:pt x="194" y="6"/>
                      </a:lnTo>
                      <a:lnTo>
                        <a:pt x="195" y="6"/>
                      </a:lnTo>
                      <a:lnTo>
                        <a:pt x="195" y="7"/>
                      </a:lnTo>
                      <a:lnTo>
                        <a:pt x="196" y="7"/>
                      </a:lnTo>
                      <a:lnTo>
                        <a:pt x="197" y="7"/>
                      </a:lnTo>
                      <a:lnTo>
                        <a:pt x="198" y="6"/>
                      </a:lnTo>
                      <a:lnTo>
                        <a:pt x="198" y="7"/>
                      </a:lnTo>
                      <a:lnTo>
                        <a:pt x="199" y="8"/>
                      </a:lnTo>
                      <a:lnTo>
                        <a:pt x="200" y="7"/>
                      </a:lnTo>
                      <a:lnTo>
                        <a:pt x="200" y="6"/>
                      </a:lnTo>
                      <a:lnTo>
                        <a:pt x="201" y="6"/>
                      </a:lnTo>
                    </a:path>
                  </a:pathLst>
                </a:custGeom>
                <a:solidFill>
                  <a:srgbClr val="996633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" name="Freeform 185">
                  <a:extLst>
                    <a:ext uri="{FF2B5EF4-FFF2-40B4-BE49-F238E27FC236}">
                      <a16:creationId xmlns:a16="http://schemas.microsoft.com/office/drawing/2014/main" id="{BBA922D1-3833-43EA-91C5-D798550E4ED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702300" y="3609975"/>
                  <a:ext cx="79375" cy="9525"/>
                </a:xfrm>
                <a:custGeom>
                  <a:avLst/>
                  <a:gdLst>
                    <a:gd name="T0" fmla="*/ 0 w 50"/>
                    <a:gd name="T1" fmla="*/ 6 h 6"/>
                    <a:gd name="T2" fmla="*/ 1 w 50"/>
                    <a:gd name="T3" fmla="*/ 4 h 6"/>
                    <a:gd name="T4" fmla="*/ 2 w 50"/>
                    <a:gd name="T5" fmla="*/ 3 h 6"/>
                    <a:gd name="T6" fmla="*/ 3 w 50"/>
                    <a:gd name="T7" fmla="*/ 4 h 6"/>
                    <a:gd name="T8" fmla="*/ 3 w 50"/>
                    <a:gd name="T9" fmla="*/ 2 h 6"/>
                    <a:gd name="T10" fmla="*/ 4 w 50"/>
                    <a:gd name="T11" fmla="*/ 1 h 6"/>
                    <a:gd name="T12" fmla="*/ 6 w 50"/>
                    <a:gd name="T13" fmla="*/ 0 h 6"/>
                    <a:gd name="T14" fmla="*/ 9 w 50"/>
                    <a:gd name="T15" fmla="*/ 2 h 6"/>
                    <a:gd name="T16" fmla="*/ 11 w 50"/>
                    <a:gd name="T17" fmla="*/ 2 h 6"/>
                    <a:gd name="T18" fmla="*/ 14 w 50"/>
                    <a:gd name="T19" fmla="*/ 2 h 6"/>
                    <a:gd name="T20" fmla="*/ 13 w 50"/>
                    <a:gd name="T21" fmla="*/ 3 h 6"/>
                    <a:gd name="T22" fmla="*/ 14 w 50"/>
                    <a:gd name="T23" fmla="*/ 5 h 6"/>
                    <a:gd name="T24" fmla="*/ 14 w 50"/>
                    <a:gd name="T25" fmla="*/ 4 h 6"/>
                    <a:gd name="T26" fmla="*/ 16 w 50"/>
                    <a:gd name="T27" fmla="*/ 2 h 6"/>
                    <a:gd name="T28" fmla="*/ 19 w 50"/>
                    <a:gd name="T29" fmla="*/ 3 h 6"/>
                    <a:gd name="T30" fmla="*/ 20 w 50"/>
                    <a:gd name="T31" fmla="*/ 4 h 6"/>
                    <a:gd name="T32" fmla="*/ 21 w 50"/>
                    <a:gd name="T33" fmla="*/ 5 h 6"/>
                    <a:gd name="T34" fmla="*/ 22 w 50"/>
                    <a:gd name="T35" fmla="*/ 6 h 6"/>
                    <a:gd name="T36" fmla="*/ 25 w 50"/>
                    <a:gd name="T37" fmla="*/ 6 h 6"/>
                    <a:gd name="T38" fmla="*/ 26 w 50"/>
                    <a:gd name="T39" fmla="*/ 6 h 6"/>
                    <a:gd name="T40" fmla="*/ 26 w 50"/>
                    <a:gd name="T41" fmla="*/ 4 h 6"/>
                    <a:gd name="T42" fmla="*/ 27 w 50"/>
                    <a:gd name="T43" fmla="*/ 4 h 6"/>
                    <a:gd name="T44" fmla="*/ 27 w 50"/>
                    <a:gd name="T45" fmla="*/ 4 h 6"/>
                    <a:gd name="T46" fmla="*/ 26 w 50"/>
                    <a:gd name="T47" fmla="*/ 3 h 6"/>
                    <a:gd name="T48" fmla="*/ 28 w 50"/>
                    <a:gd name="T49" fmla="*/ 2 h 6"/>
                    <a:gd name="T50" fmla="*/ 27 w 50"/>
                    <a:gd name="T51" fmla="*/ 4 h 6"/>
                    <a:gd name="T52" fmla="*/ 29 w 50"/>
                    <a:gd name="T53" fmla="*/ 4 h 6"/>
                    <a:gd name="T54" fmla="*/ 30 w 50"/>
                    <a:gd name="T55" fmla="*/ 2 h 6"/>
                    <a:gd name="T56" fmla="*/ 32 w 50"/>
                    <a:gd name="T57" fmla="*/ 2 h 6"/>
                    <a:gd name="T58" fmla="*/ 32 w 50"/>
                    <a:gd name="T59" fmla="*/ 4 h 6"/>
                    <a:gd name="T60" fmla="*/ 32 w 50"/>
                    <a:gd name="T61" fmla="*/ 6 h 6"/>
                    <a:gd name="T62" fmla="*/ 33 w 50"/>
                    <a:gd name="T63" fmla="*/ 5 h 6"/>
                    <a:gd name="T64" fmla="*/ 34 w 50"/>
                    <a:gd name="T65" fmla="*/ 3 h 6"/>
                    <a:gd name="T66" fmla="*/ 35 w 50"/>
                    <a:gd name="T67" fmla="*/ 2 h 6"/>
                    <a:gd name="T68" fmla="*/ 37 w 50"/>
                    <a:gd name="T69" fmla="*/ 2 h 6"/>
                    <a:gd name="T70" fmla="*/ 40 w 50"/>
                    <a:gd name="T71" fmla="*/ 2 h 6"/>
                    <a:gd name="T72" fmla="*/ 43 w 50"/>
                    <a:gd name="T73" fmla="*/ 3 h 6"/>
                    <a:gd name="T74" fmla="*/ 44 w 50"/>
                    <a:gd name="T75" fmla="*/ 3 h 6"/>
                    <a:gd name="T76" fmla="*/ 46 w 50"/>
                    <a:gd name="T77" fmla="*/ 3 h 6"/>
                    <a:gd name="T78" fmla="*/ 48 w 50"/>
                    <a:gd name="T79" fmla="*/ 2 h 6"/>
                    <a:gd name="T80" fmla="*/ 49 w 50"/>
                    <a:gd name="T81" fmla="*/ 0 h 6"/>
                    <a:gd name="T82" fmla="*/ 49 w 50"/>
                    <a:gd name="T83" fmla="*/ 0 h 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50"/>
                    <a:gd name="T127" fmla="*/ 0 h 6"/>
                    <a:gd name="T128" fmla="*/ 50 w 50"/>
                    <a:gd name="T129" fmla="*/ 6 h 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50" h="6">
                      <a:moveTo>
                        <a:pt x="0" y="6"/>
                      </a:moveTo>
                      <a:lnTo>
                        <a:pt x="0" y="6"/>
                      </a:lnTo>
                      <a:lnTo>
                        <a:pt x="0" y="5"/>
                      </a:lnTo>
                      <a:lnTo>
                        <a:pt x="1" y="4"/>
                      </a:lnTo>
                      <a:lnTo>
                        <a:pt x="1" y="3"/>
                      </a:lnTo>
                      <a:lnTo>
                        <a:pt x="2" y="3"/>
                      </a:lnTo>
                      <a:lnTo>
                        <a:pt x="3" y="4"/>
                      </a:lnTo>
                      <a:lnTo>
                        <a:pt x="3" y="3"/>
                      </a:lnTo>
                      <a:lnTo>
                        <a:pt x="3" y="2"/>
                      </a:lnTo>
                      <a:lnTo>
                        <a:pt x="3" y="1"/>
                      </a:lnTo>
                      <a:lnTo>
                        <a:pt x="4" y="1"/>
                      </a:lnTo>
                      <a:lnTo>
                        <a:pt x="5" y="0"/>
                      </a:lnTo>
                      <a:lnTo>
                        <a:pt x="6" y="0"/>
                      </a:lnTo>
                      <a:lnTo>
                        <a:pt x="7" y="0"/>
                      </a:lnTo>
                      <a:lnTo>
                        <a:pt x="9" y="2"/>
                      </a:lnTo>
                      <a:lnTo>
                        <a:pt x="10" y="2"/>
                      </a:lnTo>
                      <a:lnTo>
                        <a:pt x="11" y="2"/>
                      </a:lnTo>
                      <a:lnTo>
                        <a:pt x="13" y="2"/>
                      </a:lnTo>
                      <a:lnTo>
                        <a:pt x="14" y="2"/>
                      </a:lnTo>
                      <a:lnTo>
                        <a:pt x="14" y="3"/>
                      </a:lnTo>
                      <a:lnTo>
                        <a:pt x="13" y="3"/>
                      </a:lnTo>
                      <a:lnTo>
                        <a:pt x="14" y="4"/>
                      </a:lnTo>
                      <a:lnTo>
                        <a:pt x="14" y="5"/>
                      </a:lnTo>
                      <a:lnTo>
                        <a:pt x="14" y="4"/>
                      </a:lnTo>
                      <a:lnTo>
                        <a:pt x="15" y="3"/>
                      </a:lnTo>
                      <a:lnTo>
                        <a:pt x="16" y="2"/>
                      </a:lnTo>
                      <a:lnTo>
                        <a:pt x="17" y="3"/>
                      </a:lnTo>
                      <a:lnTo>
                        <a:pt x="19" y="3"/>
                      </a:lnTo>
                      <a:lnTo>
                        <a:pt x="20" y="4"/>
                      </a:lnTo>
                      <a:lnTo>
                        <a:pt x="21" y="4"/>
                      </a:lnTo>
                      <a:lnTo>
                        <a:pt x="21" y="5"/>
                      </a:lnTo>
                      <a:lnTo>
                        <a:pt x="21" y="6"/>
                      </a:lnTo>
                      <a:lnTo>
                        <a:pt x="22" y="6"/>
                      </a:lnTo>
                      <a:lnTo>
                        <a:pt x="24" y="6"/>
                      </a:lnTo>
                      <a:lnTo>
                        <a:pt x="25" y="6"/>
                      </a:lnTo>
                      <a:lnTo>
                        <a:pt x="26" y="6"/>
                      </a:lnTo>
                      <a:lnTo>
                        <a:pt x="26" y="5"/>
                      </a:lnTo>
                      <a:lnTo>
                        <a:pt x="26" y="4"/>
                      </a:lnTo>
                      <a:lnTo>
                        <a:pt x="27" y="4"/>
                      </a:lnTo>
                      <a:lnTo>
                        <a:pt x="27" y="5"/>
                      </a:lnTo>
                      <a:lnTo>
                        <a:pt x="27" y="4"/>
                      </a:lnTo>
                      <a:lnTo>
                        <a:pt x="27" y="3"/>
                      </a:lnTo>
                      <a:lnTo>
                        <a:pt x="26" y="3"/>
                      </a:lnTo>
                      <a:lnTo>
                        <a:pt x="27" y="2"/>
                      </a:lnTo>
                      <a:lnTo>
                        <a:pt x="28" y="2"/>
                      </a:lnTo>
                      <a:lnTo>
                        <a:pt x="27" y="3"/>
                      </a:lnTo>
                      <a:lnTo>
                        <a:pt x="27" y="4"/>
                      </a:lnTo>
                      <a:lnTo>
                        <a:pt x="28" y="4"/>
                      </a:lnTo>
                      <a:lnTo>
                        <a:pt x="29" y="4"/>
                      </a:lnTo>
                      <a:lnTo>
                        <a:pt x="29" y="3"/>
                      </a:lnTo>
                      <a:lnTo>
                        <a:pt x="30" y="2"/>
                      </a:lnTo>
                      <a:lnTo>
                        <a:pt x="31" y="2"/>
                      </a:lnTo>
                      <a:lnTo>
                        <a:pt x="32" y="2"/>
                      </a:lnTo>
                      <a:lnTo>
                        <a:pt x="32" y="3"/>
                      </a:lnTo>
                      <a:lnTo>
                        <a:pt x="32" y="4"/>
                      </a:lnTo>
                      <a:lnTo>
                        <a:pt x="32" y="5"/>
                      </a:lnTo>
                      <a:lnTo>
                        <a:pt x="32" y="6"/>
                      </a:lnTo>
                      <a:lnTo>
                        <a:pt x="33" y="5"/>
                      </a:lnTo>
                      <a:lnTo>
                        <a:pt x="34" y="4"/>
                      </a:lnTo>
                      <a:lnTo>
                        <a:pt x="34" y="3"/>
                      </a:lnTo>
                      <a:lnTo>
                        <a:pt x="34" y="2"/>
                      </a:lnTo>
                      <a:lnTo>
                        <a:pt x="35" y="2"/>
                      </a:lnTo>
                      <a:lnTo>
                        <a:pt x="36" y="3"/>
                      </a:lnTo>
                      <a:lnTo>
                        <a:pt x="37" y="2"/>
                      </a:lnTo>
                      <a:lnTo>
                        <a:pt x="39" y="2"/>
                      </a:lnTo>
                      <a:lnTo>
                        <a:pt x="40" y="2"/>
                      </a:lnTo>
                      <a:lnTo>
                        <a:pt x="41" y="2"/>
                      </a:lnTo>
                      <a:lnTo>
                        <a:pt x="43" y="3"/>
                      </a:lnTo>
                      <a:lnTo>
                        <a:pt x="43" y="4"/>
                      </a:lnTo>
                      <a:lnTo>
                        <a:pt x="44" y="3"/>
                      </a:lnTo>
                      <a:lnTo>
                        <a:pt x="45" y="3"/>
                      </a:lnTo>
                      <a:lnTo>
                        <a:pt x="46" y="3"/>
                      </a:lnTo>
                      <a:lnTo>
                        <a:pt x="47" y="2"/>
                      </a:lnTo>
                      <a:lnTo>
                        <a:pt x="48" y="2"/>
                      </a:lnTo>
                      <a:lnTo>
                        <a:pt x="48" y="1"/>
                      </a:lnTo>
                      <a:lnTo>
                        <a:pt x="49" y="0"/>
                      </a:lnTo>
                      <a:lnTo>
                        <a:pt x="50" y="0"/>
                      </a:lnTo>
                    </a:path>
                  </a:pathLst>
                </a:custGeom>
                <a:noFill/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" name="Freeform 186">
                  <a:extLst>
                    <a:ext uri="{FF2B5EF4-FFF2-40B4-BE49-F238E27FC236}">
                      <a16:creationId xmlns:a16="http://schemas.microsoft.com/office/drawing/2014/main" id="{CF4C3B37-7506-4F53-AD6B-CF90C4BB31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38613" y="3671888"/>
                  <a:ext cx="488950" cy="509587"/>
                </a:xfrm>
                <a:custGeom>
                  <a:avLst/>
                  <a:gdLst>
                    <a:gd name="T0" fmla="*/ 50 w 308"/>
                    <a:gd name="T1" fmla="*/ 8 h 321"/>
                    <a:gd name="T2" fmla="*/ 55 w 308"/>
                    <a:gd name="T3" fmla="*/ 25 h 321"/>
                    <a:gd name="T4" fmla="*/ 62 w 308"/>
                    <a:gd name="T5" fmla="*/ 37 h 321"/>
                    <a:gd name="T6" fmla="*/ 73 w 308"/>
                    <a:gd name="T7" fmla="*/ 44 h 321"/>
                    <a:gd name="T8" fmla="*/ 81 w 308"/>
                    <a:gd name="T9" fmla="*/ 35 h 321"/>
                    <a:gd name="T10" fmla="*/ 87 w 308"/>
                    <a:gd name="T11" fmla="*/ 43 h 321"/>
                    <a:gd name="T12" fmla="*/ 102 w 308"/>
                    <a:gd name="T13" fmla="*/ 50 h 321"/>
                    <a:gd name="T14" fmla="*/ 104 w 308"/>
                    <a:gd name="T15" fmla="*/ 43 h 321"/>
                    <a:gd name="T16" fmla="*/ 109 w 308"/>
                    <a:gd name="T17" fmla="*/ 32 h 321"/>
                    <a:gd name="T18" fmla="*/ 121 w 308"/>
                    <a:gd name="T19" fmla="*/ 35 h 321"/>
                    <a:gd name="T20" fmla="*/ 131 w 308"/>
                    <a:gd name="T21" fmla="*/ 28 h 321"/>
                    <a:gd name="T22" fmla="*/ 130 w 308"/>
                    <a:gd name="T23" fmla="*/ 17 h 321"/>
                    <a:gd name="T24" fmla="*/ 141 w 308"/>
                    <a:gd name="T25" fmla="*/ 19 h 321"/>
                    <a:gd name="T26" fmla="*/ 145 w 308"/>
                    <a:gd name="T27" fmla="*/ 34 h 321"/>
                    <a:gd name="T28" fmla="*/ 160 w 308"/>
                    <a:gd name="T29" fmla="*/ 49 h 321"/>
                    <a:gd name="T30" fmla="*/ 162 w 308"/>
                    <a:gd name="T31" fmla="*/ 60 h 321"/>
                    <a:gd name="T32" fmla="*/ 165 w 308"/>
                    <a:gd name="T33" fmla="*/ 69 h 321"/>
                    <a:gd name="T34" fmla="*/ 166 w 308"/>
                    <a:gd name="T35" fmla="*/ 77 h 321"/>
                    <a:gd name="T36" fmla="*/ 175 w 308"/>
                    <a:gd name="T37" fmla="*/ 83 h 321"/>
                    <a:gd name="T38" fmla="*/ 183 w 308"/>
                    <a:gd name="T39" fmla="*/ 87 h 321"/>
                    <a:gd name="T40" fmla="*/ 192 w 308"/>
                    <a:gd name="T41" fmla="*/ 95 h 321"/>
                    <a:gd name="T42" fmla="*/ 201 w 308"/>
                    <a:gd name="T43" fmla="*/ 97 h 321"/>
                    <a:gd name="T44" fmla="*/ 211 w 308"/>
                    <a:gd name="T45" fmla="*/ 101 h 321"/>
                    <a:gd name="T46" fmla="*/ 220 w 308"/>
                    <a:gd name="T47" fmla="*/ 98 h 321"/>
                    <a:gd name="T48" fmla="*/ 224 w 308"/>
                    <a:gd name="T49" fmla="*/ 89 h 321"/>
                    <a:gd name="T50" fmla="*/ 231 w 308"/>
                    <a:gd name="T51" fmla="*/ 84 h 321"/>
                    <a:gd name="T52" fmla="*/ 237 w 308"/>
                    <a:gd name="T53" fmla="*/ 79 h 321"/>
                    <a:gd name="T54" fmla="*/ 247 w 308"/>
                    <a:gd name="T55" fmla="*/ 75 h 321"/>
                    <a:gd name="T56" fmla="*/ 257 w 308"/>
                    <a:gd name="T57" fmla="*/ 76 h 321"/>
                    <a:gd name="T58" fmla="*/ 261 w 308"/>
                    <a:gd name="T59" fmla="*/ 83 h 321"/>
                    <a:gd name="T60" fmla="*/ 267 w 308"/>
                    <a:gd name="T61" fmla="*/ 91 h 321"/>
                    <a:gd name="T62" fmla="*/ 267 w 308"/>
                    <a:gd name="T63" fmla="*/ 101 h 321"/>
                    <a:gd name="T64" fmla="*/ 267 w 308"/>
                    <a:gd name="T65" fmla="*/ 111 h 321"/>
                    <a:gd name="T66" fmla="*/ 272 w 308"/>
                    <a:gd name="T67" fmla="*/ 119 h 321"/>
                    <a:gd name="T68" fmla="*/ 280 w 308"/>
                    <a:gd name="T69" fmla="*/ 125 h 321"/>
                    <a:gd name="T70" fmla="*/ 288 w 308"/>
                    <a:gd name="T71" fmla="*/ 130 h 321"/>
                    <a:gd name="T72" fmla="*/ 290 w 308"/>
                    <a:gd name="T73" fmla="*/ 139 h 321"/>
                    <a:gd name="T74" fmla="*/ 284 w 308"/>
                    <a:gd name="T75" fmla="*/ 146 h 321"/>
                    <a:gd name="T76" fmla="*/ 279 w 308"/>
                    <a:gd name="T77" fmla="*/ 153 h 321"/>
                    <a:gd name="T78" fmla="*/ 274 w 308"/>
                    <a:gd name="T79" fmla="*/ 163 h 321"/>
                    <a:gd name="T80" fmla="*/ 279 w 308"/>
                    <a:gd name="T81" fmla="*/ 170 h 321"/>
                    <a:gd name="T82" fmla="*/ 288 w 308"/>
                    <a:gd name="T83" fmla="*/ 178 h 321"/>
                    <a:gd name="T84" fmla="*/ 296 w 308"/>
                    <a:gd name="T85" fmla="*/ 182 h 321"/>
                    <a:gd name="T86" fmla="*/ 297 w 308"/>
                    <a:gd name="T87" fmla="*/ 190 h 321"/>
                    <a:gd name="T88" fmla="*/ 294 w 308"/>
                    <a:gd name="T89" fmla="*/ 200 h 321"/>
                    <a:gd name="T90" fmla="*/ 292 w 308"/>
                    <a:gd name="T91" fmla="*/ 208 h 321"/>
                    <a:gd name="T92" fmla="*/ 296 w 308"/>
                    <a:gd name="T93" fmla="*/ 217 h 321"/>
                    <a:gd name="T94" fmla="*/ 301 w 308"/>
                    <a:gd name="T95" fmla="*/ 224 h 321"/>
                    <a:gd name="T96" fmla="*/ 305 w 308"/>
                    <a:gd name="T97" fmla="*/ 234 h 321"/>
                    <a:gd name="T98" fmla="*/ 308 w 308"/>
                    <a:gd name="T99" fmla="*/ 244 h 321"/>
                    <a:gd name="T100" fmla="*/ 303 w 308"/>
                    <a:gd name="T101" fmla="*/ 252 h 321"/>
                    <a:gd name="T102" fmla="*/ 297 w 308"/>
                    <a:gd name="T103" fmla="*/ 262 h 321"/>
                    <a:gd name="T104" fmla="*/ 291 w 308"/>
                    <a:gd name="T105" fmla="*/ 269 h 321"/>
                    <a:gd name="T106" fmla="*/ 283 w 308"/>
                    <a:gd name="T107" fmla="*/ 276 h 321"/>
                    <a:gd name="T108" fmla="*/ 273 w 308"/>
                    <a:gd name="T109" fmla="*/ 281 h 321"/>
                    <a:gd name="T110" fmla="*/ 269 w 308"/>
                    <a:gd name="T111" fmla="*/ 289 h 321"/>
                    <a:gd name="T112" fmla="*/ 267 w 308"/>
                    <a:gd name="T113" fmla="*/ 298 h 321"/>
                    <a:gd name="T114" fmla="*/ 265 w 308"/>
                    <a:gd name="T115" fmla="*/ 307 h 321"/>
                    <a:gd name="T116" fmla="*/ 261 w 308"/>
                    <a:gd name="T117" fmla="*/ 316 h 321"/>
                    <a:gd name="T118" fmla="*/ 209 w 308"/>
                    <a:gd name="T119" fmla="*/ 319 h 321"/>
                    <a:gd name="T120" fmla="*/ 34 w 308"/>
                    <a:gd name="T121" fmla="*/ 10 h 321"/>
                    <a:gd name="T122" fmla="*/ 41 w 308"/>
                    <a:gd name="T123" fmla="*/ 2 h 321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308"/>
                    <a:gd name="T187" fmla="*/ 0 h 321"/>
                    <a:gd name="T188" fmla="*/ 308 w 308"/>
                    <a:gd name="T189" fmla="*/ 321 h 321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308" h="321">
                      <a:moveTo>
                        <a:pt x="48" y="0"/>
                      </a:moveTo>
                      <a:lnTo>
                        <a:pt x="48" y="1"/>
                      </a:lnTo>
                      <a:lnTo>
                        <a:pt x="49" y="1"/>
                      </a:lnTo>
                      <a:lnTo>
                        <a:pt x="49" y="2"/>
                      </a:lnTo>
                      <a:lnTo>
                        <a:pt x="48" y="4"/>
                      </a:lnTo>
                      <a:lnTo>
                        <a:pt x="48" y="5"/>
                      </a:lnTo>
                      <a:lnTo>
                        <a:pt x="49" y="6"/>
                      </a:lnTo>
                      <a:lnTo>
                        <a:pt x="49" y="7"/>
                      </a:lnTo>
                      <a:lnTo>
                        <a:pt x="50" y="8"/>
                      </a:lnTo>
                      <a:lnTo>
                        <a:pt x="51" y="9"/>
                      </a:lnTo>
                      <a:lnTo>
                        <a:pt x="53" y="13"/>
                      </a:lnTo>
                      <a:lnTo>
                        <a:pt x="53" y="14"/>
                      </a:lnTo>
                      <a:lnTo>
                        <a:pt x="55" y="17"/>
                      </a:lnTo>
                      <a:lnTo>
                        <a:pt x="56" y="18"/>
                      </a:lnTo>
                      <a:lnTo>
                        <a:pt x="56" y="19"/>
                      </a:lnTo>
                      <a:lnTo>
                        <a:pt x="55" y="22"/>
                      </a:lnTo>
                      <a:lnTo>
                        <a:pt x="54" y="22"/>
                      </a:lnTo>
                      <a:lnTo>
                        <a:pt x="54" y="24"/>
                      </a:lnTo>
                      <a:lnTo>
                        <a:pt x="55" y="25"/>
                      </a:lnTo>
                      <a:lnTo>
                        <a:pt x="55" y="26"/>
                      </a:lnTo>
                      <a:lnTo>
                        <a:pt x="56" y="27"/>
                      </a:lnTo>
                      <a:lnTo>
                        <a:pt x="57" y="28"/>
                      </a:lnTo>
                      <a:lnTo>
                        <a:pt x="58" y="31"/>
                      </a:lnTo>
                      <a:lnTo>
                        <a:pt x="61" y="34"/>
                      </a:lnTo>
                      <a:lnTo>
                        <a:pt x="61" y="35"/>
                      </a:lnTo>
                      <a:lnTo>
                        <a:pt x="62" y="36"/>
                      </a:lnTo>
                      <a:lnTo>
                        <a:pt x="62" y="37"/>
                      </a:lnTo>
                      <a:lnTo>
                        <a:pt x="64" y="39"/>
                      </a:lnTo>
                      <a:lnTo>
                        <a:pt x="64" y="40"/>
                      </a:lnTo>
                      <a:lnTo>
                        <a:pt x="64" y="41"/>
                      </a:lnTo>
                      <a:lnTo>
                        <a:pt x="64" y="42"/>
                      </a:lnTo>
                      <a:lnTo>
                        <a:pt x="64" y="43"/>
                      </a:lnTo>
                      <a:lnTo>
                        <a:pt x="65" y="43"/>
                      </a:lnTo>
                      <a:lnTo>
                        <a:pt x="66" y="43"/>
                      </a:lnTo>
                      <a:lnTo>
                        <a:pt x="67" y="43"/>
                      </a:lnTo>
                      <a:lnTo>
                        <a:pt x="70" y="43"/>
                      </a:lnTo>
                      <a:lnTo>
                        <a:pt x="73" y="44"/>
                      </a:lnTo>
                      <a:lnTo>
                        <a:pt x="74" y="44"/>
                      </a:lnTo>
                      <a:lnTo>
                        <a:pt x="76" y="44"/>
                      </a:lnTo>
                      <a:lnTo>
                        <a:pt x="76" y="43"/>
                      </a:lnTo>
                      <a:lnTo>
                        <a:pt x="77" y="43"/>
                      </a:lnTo>
                      <a:lnTo>
                        <a:pt x="77" y="40"/>
                      </a:lnTo>
                      <a:lnTo>
                        <a:pt x="77" y="37"/>
                      </a:lnTo>
                      <a:lnTo>
                        <a:pt x="78" y="37"/>
                      </a:lnTo>
                      <a:lnTo>
                        <a:pt x="79" y="36"/>
                      </a:lnTo>
                      <a:lnTo>
                        <a:pt x="80" y="36"/>
                      </a:lnTo>
                      <a:lnTo>
                        <a:pt x="81" y="35"/>
                      </a:lnTo>
                      <a:lnTo>
                        <a:pt x="82" y="35"/>
                      </a:lnTo>
                      <a:lnTo>
                        <a:pt x="83" y="35"/>
                      </a:lnTo>
                      <a:lnTo>
                        <a:pt x="84" y="36"/>
                      </a:lnTo>
                      <a:lnTo>
                        <a:pt x="85" y="37"/>
                      </a:lnTo>
                      <a:lnTo>
                        <a:pt x="85" y="39"/>
                      </a:lnTo>
                      <a:lnTo>
                        <a:pt x="85" y="41"/>
                      </a:lnTo>
                      <a:lnTo>
                        <a:pt x="86" y="41"/>
                      </a:lnTo>
                      <a:lnTo>
                        <a:pt x="86" y="42"/>
                      </a:lnTo>
                      <a:lnTo>
                        <a:pt x="87" y="43"/>
                      </a:lnTo>
                      <a:lnTo>
                        <a:pt x="87" y="44"/>
                      </a:lnTo>
                      <a:lnTo>
                        <a:pt x="89" y="44"/>
                      </a:lnTo>
                      <a:lnTo>
                        <a:pt x="90" y="44"/>
                      </a:lnTo>
                      <a:lnTo>
                        <a:pt x="90" y="45"/>
                      </a:lnTo>
                      <a:lnTo>
                        <a:pt x="93" y="47"/>
                      </a:lnTo>
                      <a:lnTo>
                        <a:pt x="93" y="48"/>
                      </a:lnTo>
                      <a:lnTo>
                        <a:pt x="95" y="48"/>
                      </a:lnTo>
                      <a:lnTo>
                        <a:pt x="97" y="49"/>
                      </a:lnTo>
                      <a:lnTo>
                        <a:pt x="98" y="50"/>
                      </a:lnTo>
                      <a:lnTo>
                        <a:pt x="101" y="50"/>
                      </a:lnTo>
                      <a:lnTo>
                        <a:pt x="102" y="50"/>
                      </a:lnTo>
                      <a:lnTo>
                        <a:pt x="104" y="50"/>
                      </a:lnTo>
                      <a:lnTo>
                        <a:pt x="105" y="50"/>
                      </a:lnTo>
                      <a:lnTo>
                        <a:pt x="106" y="50"/>
                      </a:lnTo>
                      <a:lnTo>
                        <a:pt x="107" y="49"/>
                      </a:lnTo>
                      <a:lnTo>
                        <a:pt x="107" y="48"/>
                      </a:lnTo>
                      <a:lnTo>
                        <a:pt x="107" y="47"/>
                      </a:lnTo>
                      <a:lnTo>
                        <a:pt x="106" y="46"/>
                      </a:lnTo>
                      <a:lnTo>
                        <a:pt x="105" y="45"/>
                      </a:lnTo>
                      <a:lnTo>
                        <a:pt x="105" y="43"/>
                      </a:lnTo>
                      <a:lnTo>
                        <a:pt x="104" y="43"/>
                      </a:lnTo>
                      <a:lnTo>
                        <a:pt x="103" y="41"/>
                      </a:lnTo>
                      <a:lnTo>
                        <a:pt x="102" y="40"/>
                      </a:lnTo>
                      <a:lnTo>
                        <a:pt x="103" y="40"/>
                      </a:lnTo>
                      <a:lnTo>
                        <a:pt x="103" y="38"/>
                      </a:lnTo>
                      <a:lnTo>
                        <a:pt x="103" y="37"/>
                      </a:lnTo>
                      <a:lnTo>
                        <a:pt x="104" y="37"/>
                      </a:lnTo>
                      <a:lnTo>
                        <a:pt x="105" y="37"/>
                      </a:lnTo>
                      <a:lnTo>
                        <a:pt x="107" y="36"/>
                      </a:lnTo>
                      <a:lnTo>
                        <a:pt x="108" y="35"/>
                      </a:lnTo>
                      <a:lnTo>
                        <a:pt x="109" y="33"/>
                      </a:lnTo>
                      <a:lnTo>
                        <a:pt x="109" y="32"/>
                      </a:lnTo>
                      <a:lnTo>
                        <a:pt x="109" y="31"/>
                      </a:lnTo>
                      <a:lnTo>
                        <a:pt x="110" y="30"/>
                      </a:lnTo>
                      <a:lnTo>
                        <a:pt x="111" y="29"/>
                      </a:lnTo>
                      <a:lnTo>
                        <a:pt x="112" y="29"/>
                      </a:lnTo>
                      <a:lnTo>
                        <a:pt x="113" y="30"/>
                      </a:lnTo>
                      <a:lnTo>
                        <a:pt x="114" y="30"/>
                      </a:lnTo>
                      <a:lnTo>
                        <a:pt x="116" y="31"/>
                      </a:lnTo>
                      <a:lnTo>
                        <a:pt x="117" y="33"/>
                      </a:lnTo>
                      <a:lnTo>
                        <a:pt x="119" y="34"/>
                      </a:lnTo>
                      <a:lnTo>
                        <a:pt x="121" y="35"/>
                      </a:lnTo>
                      <a:lnTo>
                        <a:pt x="122" y="35"/>
                      </a:lnTo>
                      <a:lnTo>
                        <a:pt x="123" y="35"/>
                      </a:lnTo>
                      <a:lnTo>
                        <a:pt x="124" y="35"/>
                      </a:lnTo>
                      <a:lnTo>
                        <a:pt x="125" y="32"/>
                      </a:lnTo>
                      <a:lnTo>
                        <a:pt x="126" y="31"/>
                      </a:lnTo>
                      <a:lnTo>
                        <a:pt x="127" y="30"/>
                      </a:lnTo>
                      <a:lnTo>
                        <a:pt x="128" y="31"/>
                      </a:lnTo>
                      <a:lnTo>
                        <a:pt x="129" y="31"/>
                      </a:lnTo>
                      <a:lnTo>
                        <a:pt x="130" y="30"/>
                      </a:lnTo>
                      <a:lnTo>
                        <a:pt x="131" y="29"/>
                      </a:lnTo>
                      <a:lnTo>
                        <a:pt x="131" y="28"/>
                      </a:lnTo>
                      <a:lnTo>
                        <a:pt x="130" y="27"/>
                      </a:lnTo>
                      <a:lnTo>
                        <a:pt x="130" y="26"/>
                      </a:lnTo>
                      <a:lnTo>
                        <a:pt x="129" y="25"/>
                      </a:lnTo>
                      <a:lnTo>
                        <a:pt x="128" y="24"/>
                      </a:lnTo>
                      <a:lnTo>
                        <a:pt x="128" y="22"/>
                      </a:lnTo>
                      <a:lnTo>
                        <a:pt x="128" y="20"/>
                      </a:lnTo>
                      <a:lnTo>
                        <a:pt x="128" y="19"/>
                      </a:lnTo>
                      <a:lnTo>
                        <a:pt x="129" y="18"/>
                      </a:lnTo>
                      <a:lnTo>
                        <a:pt x="130" y="17"/>
                      </a:lnTo>
                      <a:lnTo>
                        <a:pt x="131" y="16"/>
                      </a:lnTo>
                      <a:lnTo>
                        <a:pt x="132" y="16"/>
                      </a:lnTo>
                      <a:lnTo>
                        <a:pt x="132" y="15"/>
                      </a:lnTo>
                      <a:lnTo>
                        <a:pt x="134" y="14"/>
                      </a:lnTo>
                      <a:lnTo>
                        <a:pt x="136" y="14"/>
                      </a:lnTo>
                      <a:lnTo>
                        <a:pt x="137" y="14"/>
                      </a:lnTo>
                      <a:lnTo>
                        <a:pt x="138" y="14"/>
                      </a:lnTo>
                      <a:lnTo>
                        <a:pt x="139" y="14"/>
                      </a:lnTo>
                      <a:lnTo>
                        <a:pt x="140" y="15"/>
                      </a:lnTo>
                      <a:lnTo>
                        <a:pt x="140" y="16"/>
                      </a:lnTo>
                      <a:lnTo>
                        <a:pt x="141" y="19"/>
                      </a:lnTo>
                      <a:lnTo>
                        <a:pt x="141" y="20"/>
                      </a:lnTo>
                      <a:lnTo>
                        <a:pt x="141" y="21"/>
                      </a:lnTo>
                      <a:lnTo>
                        <a:pt x="141" y="23"/>
                      </a:lnTo>
                      <a:lnTo>
                        <a:pt x="140" y="25"/>
                      </a:lnTo>
                      <a:lnTo>
                        <a:pt x="140" y="28"/>
                      </a:lnTo>
                      <a:lnTo>
                        <a:pt x="141" y="29"/>
                      </a:lnTo>
                      <a:lnTo>
                        <a:pt x="141" y="30"/>
                      </a:lnTo>
                      <a:lnTo>
                        <a:pt x="141" y="31"/>
                      </a:lnTo>
                      <a:lnTo>
                        <a:pt x="142" y="31"/>
                      </a:lnTo>
                      <a:lnTo>
                        <a:pt x="144" y="33"/>
                      </a:lnTo>
                      <a:lnTo>
                        <a:pt x="145" y="34"/>
                      </a:lnTo>
                      <a:lnTo>
                        <a:pt x="146" y="35"/>
                      </a:lnTo>
                      <a:lnTo>
                        <a:pt x="149" y="37"/>
                      </a:lnTo>
                      <a:lnTo>
                        <a:pt x="150" y="37"/>
                      </a:lnTo>
                      <a:lnTo>
                        <a:pt x="153" y="41"/>
                      </a:lnTo>
                      <a:lnTo>
                        <a:pt x="153" y="42"/>
                      </a:lnTo>
                      <a:lnTo>
                        <a:pt x="155" y="43"/>
                      </a:lnTo>
                      <a:lnTo>
                        <a:pt x="157" y="45"/>
                      </a:lnTo>
                      <a:lnTo>
                        <a:pt x="157" y="46"/>
                      </a:lnTo>
                      <a:lnTo>
                        <a:pt x="158" y="48"/>
                      </a:lnTo>
                      <a:lnTo>
                        <a:pt x="159" y="48"/>
                      </a:lnTo>
                      <a:lnTo>
                        <a:pt x="160" y="49"/>
                      </a:lnTo>
                      <a:lnTo>
                        <a:pt x="160" y="50"/>
                      </a:lnTo>
                      <a:lnTo>
                        <a:pt x="161" y="51"/>
                      </a:lnTo>
                      <a:lnTo>
                        <a:pt x="161" y="52"/>
                      </a:lnTo>
                      <a:lnTo>
                        <a:pt x="161" y="53"/>
                      </a:lnTo>
                      <a:lnTo>
                        <a:pt x="162" y="54"/>
                      </a:lnTo>
                      <a:lnTo>
                        <a:pt x="162" y="55"/>
                      </a:lnTo>
                      <a:lnTo>
                        <a:pt x="162" y="56"/>
                      </a:lnTo>
                      <a:lnTo>
                        <a:pt x="162" y="57"/>
                      </a:lnTo>
                      <a:lnTo>
                        <a:pt x="162" y="58"/>
                      </a:lnTo>
                      <a:lnTo>
                        <a:pt x="162" y="59"/>
                      </a:lnTo>
                      <a:lnTo>
                        <a:pt x="162" y="60"/>
                      </a:lnTo>
                      <a:lnTo>
                        <a:pt x="163" y="61"/>
                      </a:lnTo>
                      <a:lnTo>
                        <a:pt x="163" y="62"/>
                      </a:lnTo>
                      <a:lnTo>
                        <a:pt x="163" y="63"/>
                      </a:lnTo>
                      <a:lnTo>
                        <a:pt x="163" y="64"/>
                      </a:lnTo>
                      <a:lnTo>
                        <a:pt x="163" y="65"/>
                      </a:lnTo>
                      <a:lnTo>
                        <a:pt x="163" y="66"/>
                      </a:lnTo>
                      <a:lnTo>
                        <a:pt x="164" y="67"/>
                      </a:lnTo>
                      <a:lnTo>
                        <a:pt x="164" y="68"/>
                      </a:lnTo>
                      <a:lnTo>
                        <a:pt x="165" y="68"/>
                      </a:lnTo>
                      <a:lnTo>
                        <a:pt x="165" y="69"/>
                      </a:lnTo>
                      <a:lnTo>
                        <a:pt x="165" y="70"/>
                      </a:lnTo>
                      <a:lnTo>
                        <a:pt x="166" y="70"/>
                      </a:lnTo>
                      <a:lnTo>
                        <a:pt x="166" y="71"/>
                      </a:lnTo>
                      <a:lnTo>
                        <a:pt x="166" y="72"/>
                      </a:lnTo>
                      <a:lnTo>
                        <a:pt x="166" y="73"/>
                      </a:lnTo>
                      <a:lnTo>
                        <a:pt x="166" y="74"/>
                      </a:lnTo>
                      <a:lnTo>
                        <a:pt x="166" y="75"/>
                      </a:lnTo>
                      <a:lnTo>
                        <a:pt x="166" y="76"/>
                      </a:lnTo>
                      <a:lnTo>
                        <a:pt x="166" y="77"/>
                      </a:lnTo>
                      <a:lnTo>
                        <a:pt x="166" y="78"/>
                      </a:lnTo>
                      <a:lnTo>
                        <a:pt x="167" y="79"/>
                      </a:lnTo>
                      <a:lnTo>
                        <a:pt x="167" y="80"/>
                      </a:lnTo>
                      <a:lnTo>
                        <a:pt x="168" y="80"/>
                      </a:lnTo>
                      <a:lnTo>
                        <a:pt x="169" y="81"/>
                      </a:lnTo>
                      <a:lnTo>
                        <a:pt x="170" y="81"/>
                      </a:lnTo>
                      <a:lnTo>
                        <a:pt x="171" y="82"/>
                      </a:lnTo>
                      <a:lnTo>
                        <a:pt x="172" y="82"/>
                      </a:lnTo>
                      <a:lnTo>
                        <a:pt x="173" y="83"/>
                      </a:lnTo>
                      <a:lnTo>
                        <a:pt x="175" y="83"/>
                      </a:lnTo>
                      <a:lnTo>
                        <a:pt x="176" y="83"/>
                      </a:lnTo>
                      <a:lnTo>
                        <a:pt x="177" y="83"/>
                      </a:lnTo>
                      <a:lnTo>
                        <a:pt x="178" y="84"/>
                      </a:lnTo>
                      <a:lnTo>
                        <a:pt x="179" y="84"/>
                      </a:lnTo>
                      <a:lnTo>
                        <a:pt x="180" y="85"/>
                      </a:lnTo>
                      <a:lnTo>
                        <a:pt x="181" y="85"/>
                      </a:lnTo>
                      <a:lnTo>
                        <a:pt x="181" y="86"/>
                      </a:lnTo>
                      <a:lnTo>
                        <a:pt x="182" y="86"/>
                      </a:lnTo>
                      <a:lnTo>
                        <a:pt x="183" y="86"/>
                      </a:lnTo>
                      <a:lnTo>
                        <a:pt x="183" y="87"/>
                      </a:lnTo>
                      <a:lnTo>
                        <a:pt x="184" y="87"/>
                      </a:lnTo>
                      <a:lnTo>
                        <a:pt x="185" y="88"/>
                      </a:lnTo>
                      <a:lnTo>
                        <a:pt x="186" y="89"/>
                      </a:lnTo>
                      <a:lnTo>
                        <a:pt x="187" y="90"/>
                      </a:lnTo>
                      <a:lnTo>
                        <a:pt x="187" y="91"/>
                      </a:lnTo>
                      <a:lnTo>
                        <a:pt x="188" y="91"/>
                      </a:lnTo>
                      <a:lnTo>
                        <a:pt x="189" y="92"/>
                      </a:lnTo>
                      <a:lnTo>
                        <a:pt x="190" y="93"/>
                      </a:lnTo>
                      <a:lnTo>
                        <a:pt x="191" y="94"/>
                      </a:lnTo>
                      <a:lnTo>
                        <a:pt x="192" y="95"/>
                      </a:lnTo>
                      <a:lnTo>
                        <a:pt x="193" y="95"/>
                      </a:lnTo>
                      <a:lnTo>
                        <a:pt x="193" y="96"/>
                      </a:lnTo>
                      <a:lnTo>
                        <a:pt x="194" y="96"/>
                      </a:lnTo>
                      <a:lnTo>
                        <a:pt x="195" y="96"/>
                      </a:lnTo>
                      <a:lnTo>
                        <a:pt x="196" y="97"/>
                      </a:lnTo>
                      <a:lnTo>
                        <a:pt x="197" y="97"/>
                      </a:lnTo>
                      <a:lnTo>
                        <a:pt x="198" y="97"/>
                      </a:lnTo>
                      <a:lnTo>
                        <a:pt x="199" y="97"/>
                      </a:lnTo>
                      <a:lnTo>
                        <a:pt x="201" y="97"/>
                      </a:lnTo>
                      <a:lnTo>
                        <a:pt x="201" y="98"/>
                      </a:lnTo>
                      <a:lnTo>
                        <a:pt x="203" y="98"/>
                      </a:lnTo>
                      <a:lnTo>
                        <a:pt x="204" y="98"/>
                      </a:lnTo>
                      <a:lnTo>
                        <a:pt x="204" y="99"/>
                      </a:lnTo>
                      <a:lnTo>
                        <a:pt x="205" y="99"/>
                      </a:lnTo>
                      <a:lnTo>
                        <a:pt x="206" y="99"/>
                      </a:lnTo>
                      <a:lnTo>
                        <a:pt x="208" y="100"/>
                      </a:lnTo>
                      <a:lnTo>
                        <a:pt x="209" y="100"/>
                      </a:lnTo>
                      <a:lnTo>
                        <a:pt x="209" y="101"/>
                      </a:lnTo>
                      <a:lnTo>
                        <a:pt x="210" y="101"/>
                      </a:lnTo>
                      <a:lnTo>
                        <a:pt x="211" y="101"/>
                      </a:lnTo>
                      <a:lnTo>
                        <a:pt x="212" y="101"/>
                      </a:lnTo>
                      <a:lnTo>
                        <a:pt x="213" y="101"/>
                      </a:lnTo>
                      <a:lnTo>
                        <a:pt x="214" y="101"/>
                      </a:lnTo>
                      <a:lnTo>
                        <a:pt x="215" y="101"/>
                      </a:lnTo>
                      <a:lnTo>
                        <a:pt x="216" y="100"/>
                      </a:lnTo>
                      <a:lnTo>
                        <a:pt x="217" y="100"/>
                      </a:lnTo>
                      <a:lnTo>
                        <a:pt x="217" y="99"/>
                      </a:lnTo>
                      <a:lnTo>
                        <a:pt x="218" y="99"/>
                      </a:lnTo>
                      <a:lnTo>
                        <a:pt x="219" y="98"/>
                      </a:lnTo>
                      <a:lnTo>
                        <a:pt x="220" y="98"/>
                      </a:lnTo>
                      <a:lnTo>
                        <a:pt x="221" y="97"/>
                      </a:lnTo>
                      <a:lnTo>
                        <a:pt x="221" y="96"/>
                      </a:lnTo>
                      <a:lnTo>
                        <a:pt x="221" y="95"/>
                      </a:lnTo>
                      <a:lnTo>
                        <a:pt x="221" y="94"/>
                      </a:lnTo>
                      <a:lnTo>
                        <a:pt x="221" y="93"/>
                      </a:lnTo>
                      <a:lnTo>
                        <a:pt x="222" y="92"/>
                      </a:lnTo>
                      <a:lnTo>
                        <a:pt x="222" y="91"/>
                      </a:lnTo>
                      <a:lnTo>
                        <a:pt x="223" y="90"/>
                      </a:lnTo>
                      <a:lnTo>
                        <a:pt x="224" y="89"/>
                      </a:lnTo>
                      <a:lnTo>
                        <a:pt x="225" y="89"/>
                      </a:lnTo>
                      <a:lnTo>
                        <a:pt x="225" y="88"/>
                      </a:lnTo>
                      <a:lnTo>
                        <a:pt x="226" y="88"/>
                      </a:lnTo>
                      <a:lnTo>
                        <a:pt x="227" y="87"/>
                      </a:lnTo>
                      <a:lnTo>
                        <a:pt x="227" y="86"/>
                      </a:lnTo>
                      <a:lnTo>
                        <a:pt x="228" y="86"/>
                      </a:lnTo>
                      <a:lnTo>
                        <a:pt x="229" y="86"/>
                      </a:lnTo>
                      <a:lnTo>
                        <a:pt x="229" y="85"/>
                      </a:lnTo>
                      <a:lnTo>
                        <a:pt x="230" y="85"/>
                      </a:lnTo>
                      <a:lnTo>
                        <a:pt x="231" y="84"/>
                      </a:lnTo>
                      <a:lnTo>
                        <a:pt x="231" y="83"/>
                      </a:lnTo>
                      <a:lnTo>
                        <a:pt x="232" y="83"/>
                      </a:lnTo>
                      <a:lnTo>
                        <a:pt x="233" y="83"/>
                      </a:lnTo>
                      <a:lnTo>
                        <a:pt x="234" y="82"/>
                      </a:lnTo>
                      <a:lnTo>
                        <a:pt x="234" y="81"/>
                      </a:lnTo>
                      <a:lnTo>
                        <a:pt x="235" y="81"/>
                      </a:lnTo>
                      <a:lnTo>
                        <a:pt x="235" y="80"/>
                      </a:lnTo>
                      <a:lnTo>
                        <a:pt x="236" y="80"/>
                      </a:lnTo>
                      <a:lnTo>
                        <a:pt x="236" y="79"/>
                      </a:lnTo>
                      <a:lnTo>
                        <a:pt x="237" y="79"/>
                      </a:lnTo>
                      <a:lnTo>
                        <a:pt x="238" y="78"/>
                      </a:lnTo>
                      <a:lnTo>
                        <a:pt x="239" y="77"/>
                      </a:lnTo>
                      <a:lnTo>
                        <a:pt x="240" y="77"/>
                      </a:lnTo>
                      <a:lnTo>
                        <a:pt x="241" y="77"/>
                      </a:lnTo>
                      <a:lnTo>
                        <a:pt x="242" y="77"/>
                      </a:lnTo>
                      <a:lnTo>
                        <a:pt x="243" y="77"/>
                      </a:lnTo>
                      <a:lnTo>
                        <a:pt x="243" y="76"/>
                      </a:lnTo>
                      <a:lnTo>
                        <a:pt x="244" y="76"/>
                      </a:lnTo>
                      <a:lnTo>
                        <a:pt x="245" y="75"/>
                      </a:lnTo>
                      <a:lnTo>
                        <a:pt x="246" y="75"/>
                      </a:lnTo>
                      <a:lnTo>
                        <a:pt x="247" y="75"/>
                      </a:lnTo>
                      <a:lnTo>
                        <a:pt x="248" y="75"/>
                      </a:lnTo>
                      <a:lnTo>
                        <a:pt x="249" y="75"/>
                      </a:lnTo>
                      <a:lnTo>
                        <a:pt x="250" y="75"/>
                      </a:lnTo>
                      <a:lnTo>
                        <a:pt x="251" y="75"/>
                      </a:lnTo>
                      <a:lnTo>
                        <a:pt x="252" y="75"/>
                      </a:lnTo>
                      <a:lnTo>
                        <a:pt x="253" y="75"/>
                      </a:lnTo>
                      <a:lnTo>
                        <a:pt x="254" y="75"/>
                      </a:lnTo>
                      <a:lnTo>
                        <a:pt x="255" y="75"/>
                      </a:lnTo>
                      <a:lnTo>
                        <a:pt x="256" y="75"/>
                      </a:lnTo>
                      <a:lnTo>
                        <a:pt x="256" y="76"/>
                      </a:lnTo>
                      <a:lnTo>
                        <a:pt x="257" y="76"/>
                      </a:lnTo>
                      <a:lnTo>
                        <a:pt x="258" y="76"/>
                      </a:lnTo>
                      <a:lnTo>
                        <a:pt x="258" y="77"/>
                      </a:lnTo>
                      <a:lnTo>
                        <a:pt x="259" y="77"/>
                      </a:lnTo>
                      <a:lnTo>
                        <a:pt x="260" y="77"/>
                      </a:lnTo>
                      <a:lnTo>
                        <a:pt x="260" y="78"/>
                      </a:lnTo>
                      <a:lnTo>
                        <a:pt x="261" y="79"/>
                      </a:lnTo>
                      <a:lnTo>
                        <a:pt x="261" y="80"/>
                      </a:lnTo>
                      <a:lnTo>
                        <a:pt x="261" y="81"/>
                      </a:lnTo>
                      <a:lnTo>
                        <a:pt x="261" y="82"/>
                      </a:lnTo>
                      <a:lnTo>
                        <a:pt x="261" y="83"/>
                      </a:lnTo>
                      <a:lnTo>
                        <a:pt x="261" y="84"/>
                      </a:lnTo>
                      <a:lnTo>
                        <a:pt x="262" y="85"/>
                      </a:lnTo>
                      <a:lnTo>
                        <a:pt x="262" y="86"/>
                      </a:lnTo>
                      <a:lnTo>
                        <a:pt x="262" y="87"/>
                      </a:lnTo>
                      <a:lnTo>
                        <a:pt x="263" y="87"/>
                      </a:lnTo>
                      <a:lnTo>
                        <a:pt x="264" y="88"/>
                      </a:lnTo>
                      <a:lnTo>
                        <a:pt x="265" y="89"/>
                      </a:lnTo>
                      <a:lnTo>
                        <a:pt x="266" y="90"/>
                      </a:lnTo>
                      <a:lnTo>
                        <a:pt x="267" y="91"/>
                      </a:lnTo>
                      <a:lnTo>
                        <a:pt x="267" y="92"/>
                      </a:lnTo>
                      <a:lnTo>
                        <a:pt x="267" y="93"/>
                      </a:lnTo>
                      <a:lnTo>
                        <a:pt x="267" y="94"/>
                      </a:lnTo>
                      <a:lnTo>
                        <a:pt x="267" y="95"/>
                      </a:lnTo>
                      <a:lnTo>
                        <a:pt x="267" y="96"/>
                      </a:lnTo>
                      <a:lnTo>
                        <a:pt x="267" y="97"/>
                      </a:lnTo>
                      <a:lnTo>
                        <a:pt x="267" y="98"/>
                      </a:lnTo>
                      <a:lnTo>
                        <a:pt x="267" y="99"/>
                      </a:lnTo>
                      <a:lnTo>
                        <a:pt x="267" y="100"/>
                      </a:lnTo>
                      <a:lnTo>
                        <a:pt x="267" y="101"/>
                      </a:lnTo>
                      <a:lnTo>
                        <a:pt x="267" y="102"/>
                      </a:lnTo>
                      <a:lnTo>
                        <a:pt x="267" y="103"/>
                      </a:lnTo>
                      <a:lnTo>
                        <a:pt x="267" y="104"/>
                      </a:lnTo>
                      <a:lnTo>
                        <a:pt x="267" y="105"/>
                      </a:lnTo>
                      <a:lnTo>
                        <a:pt x="267" y="106"/>
                      </a:lnTo>
                      <a:lnTo>
                        <a:pt x="267" y="107"/>
                      </a:lnTo>
                      <a:lnTo>
                        <a:pt x="267" y="108"/>
                      </a:lnTo>
                      <a:lnTo>
                        <a:pt x="267" y="109"/>
                      </a:lnTo>
                      <a:lnTo>
                        <a:pt x="267" y="110"/>
                      </a:lnTo>
                      <a:lnTo>
                        <a:pt x="267" y="111"/>
                      </a:lnTo>
                      <a:lnTo>
                        <a:pt x="267" y="112"/>
                      </a:lnTo>
                      <a:lnTo>
                        <a:pt x="267" y="113"/>
                      </a:lnTo>
                      <a:lnTo>
                        <a:pt x="268" y="114"/>
                      </a:lnTo>
                      <a:lnTo>
                        <a:pt x="268" y="115"/>
                      </a:lnTo>
                      <a:lnTo>
                        <a:pt x="269" y="116"/>
                      </a:lnTo>
                      <a:lnTo>
                        <a:pt x="269" y="117"/>
                      </a:lnTo>
                      <a:lnTo>
                        <a:pt x="270" y="117"/>
                      </a:lnTo>
                      <a:lnTo>
                        <a:pt x="270" y="118"/>
                      </a:lnTo>
                      <a:lnTo>
                        <a:pt x="271" y="118"/>
                      </a:lnTo>
                      <a:lnTo>
                        <a:pt x="272" y="119"/>
                      </a:lnTo>
                      <a:lnTo>
                        <a:pt x="273" y="119"/>
                      </a:lnTo>
                      <a:lnTo>
                        <a:pt x="273" y="120"/>
                      </a:lnTo>
                      <a:lnTo>
                        <a:pt x="274" y="121"/>
                      </a:lnTo>
                      <a:lnTo>
                        <a:pt x="275" y="122"/>
                      </a:lnTo>
                      <a:lnTo>
                        <a:pt x="276" y="122"/>
                      </a:lnTo>
                      <a:lnTo>
                        <a:pt x="277" y="122"/>
                      </a:lnTo>
                      <a:lnTo>
                        <a:pt x="278" y="123"/>
                      </a:lnTo>
                      <a:lnTo>
                        <a:pt x="279" y="124"/>
                      </a:lnTo>
                      <a:lnTo>
                        <a:pt x="280" y="124"/>
                      </a:lnTo>
                      <a:lnTo>
                        <a:pt x="280" y="125"/>
                      </a:lnTo>
                      <a:lnTo>
                        <a:pt x="281" y="125"/>
                      </a:lnTo>
                      <a:lnTo>
                        <a:pt x="282" y="125"/>
                      </a:lnTo>
                      <a:lnTo>
                        <a:pt x="283" y="126"/>
                      </a:lnTo>
                      <a:lnTo>
                        <a:pt x="284" y="126"/>
                      </a:lnTo>
                      <a:lnTo>
                        <a:pt x="284" y="127"/>
                      </a:lnTo>
                      <a:lnTo>
                        <a:pt x="285" y="127"/>
                      </a:lnTo>
                      <a:lnTo>
                        <a:pt x="285" y="128"/>
                      </a:lnTo>
                      <a:lnTo>
                        <a:pt x="286" y="129"/>
                      </a:lnTo>
                      <a:lnTo>
                        <a:pt x="287" y="130"/>
                      </a:lnTo>
                      <a:lnTo>
                        <a:pt x="288" y="130"/>
                      </a:lnTo>
                      <a:lnTo>
                        <a:pt x="289" y="131"/>
                      </a:lnTo>
                      <a:lnTo>
                        <a:pt x="289" y="132"/>
                      </a:lnTo>
                      <a:lnTo>
                        <a:pt x="290" y="133"/>
                      </a:lnTo>
                      <a:lnTo>
                        <a:pt x="290" y="134"/>
                      </a:lnTo>
                      <a:lnTo>
                        <a:pt x="291" y="135"/>
                      </a:lnTo>
                      <a:lnTo>
                        <a:pt x="291" y="136"/>
                      </a:lnTo>
                      <a:lnTo>
                        <a:pt x="291" y="137"/>
                      </a:lnTo>
                      <a:lnTo>
                        <a:pt x="291" y="138"/>
                      </a:lnTo>
                      <a:lnTo>
                        <a:pt x="291" y="139"/>
                      </a:lnTo>
                      <a:lnTo>
                        <a:pt x="290" y="139"/>
                      </a:lnTo>
                      <a:lnTo>
                        <a:pt x="290" y="140"/>
                      </a:lnTo>
                      <a:lnTo>
                        <a:pt x="290" y="141"/>
                      </a:lnTo>
                      <a:lnTo>
                        <a:pt x="289" y="141"/>
                      </a:lnTo>
                      <a:lnTo>
                        <a:pt x="289" y="142"/>
                      </a:lnTo>
                      <a:lnTo>
                        <a:pt x="288" y="142"/>
                      </a:lnTo>
                      <a:lnTo>
                        <a:pt x="287" y="143"/>
                      </a:lnTo>
                      <a:lnTo>
                        <a:pt x="286" y="144"/>
                      </a:lnTo>
                      <a:lnTo>
                        <a:pt x="285" y="144"/>
                      </a:lnTo>
                      <a:lnTo>
                        <a:pt x="285" y="145"/>
                      </a:lnTo>
                      <a:lnTo>
                        <a:pt x="284" y="145"/>
                      </a:lnTo>
                      <a:lnTo>
                        <a:pt x="284" y="146"/>
                      </a:lnTo>
                      <a:lnTo>
                        <a:pt x="283" y="146"/>
                      </a:lnTo>
                      <a:lnTo>
                        <a:pt x="283" y="147"/>
                      </a:lnTo>
                      <a:lnTo>
                        <a:pt x="282" y="147"/>
                      </a:lnTo>
                      <a:lnTo>
                        <a:pt x="281" y="147"/>
                      </a:lnTo>
                      <a:lnTo>
                        <a:pt x="280" y="148"/>
                      </a:lnTo>
                      <a:lnTo>
                        <a:pt x="279" y="148"/>
                      </a:lnTo>
                      <a:lnTo>
                        <a:pt x="279" y="149"/>
                      </a:lnTo>
                      <a:lnTo>
                        <a:pt x="279" y="150"/>
                      </a:lnTo>
                      <a:lnTo>
                        <a:pt x="279" y="151"/>
                      </a:lnTo>
                      <a:lnTo>
                        <a:pt x="279" y="152"/>
                      </a:lnTo>
                      <a:lnTo>
                        <a:pt x="279" y="153"/>
                      </a:lnTo>
                      <a:lnTo>
                        <a:pt x="279" y="154"/>
                      </a:lnTo>
                      <a:lnTo>
                        <a:pt x="278" y="155"/>
                      </a:lnTo>
                      <a:lnTo>
                        <a:pt x="278" y="156"/>
                      </a:lnTo>
                      <a:lnTo>
                        <a:pt x="278" y="157"/>
                      </a:lnTo>
                      <a:lnTo>
                        <a:pt x="277" y="158"/>
                      </a:lnTo>
                      <a:lnTo>
                        <a:pt x="277" y="159"/>
                      </a:lnTo>
                      <a:lnTo>
                        <a:pt x="276" y="159"/>
                      </a:lnTo>
                      <a:lnTo>
                        <a:pt x="275" y="160"/>
                      </a:lnTo>
                      <a:lnTo>
                        <a:pt x="275" y="161"/>
                      </a:lnTo>
                      <a:lnTo>
                        <a:pt x="274" y="162"/>
                      </a:lnTo>
                      <a:lnTo>
                        <a:pt x="274" y="163"/>
                      </a:lnTo>
                      <a:lnTo>
                        <a:pt x="274" y="164"/>
                      </a:lnTo>
                      <a:lnTo>
                        <a:pt x="274" y="165"/>
                      </a:lnTo>
                      <a:lnTo>
                        <a:pt x="275" y="165"/>
                      </a:lnTo>
                      <a:lnTo>
                        <a:pt x="275" y="166"/>
                      </a:lnTo>
                      <a:lnTo>
                        <a:pt x="276" y="166"/>
                      </a:lnTo>
                      <a:lnTo>
                        <a:pt x="276" y="167"/>
                      </a:lnTo>
                      <a:lnTo>
                        <a:pt x="277" y="167"/>
                      </a:lnTo>
                      <a:lnTo>
                        <a:pt x="278" y="168"/>
                      </a:lnTo>
                      <a:lnTo>
                        <a:pt x="278" y="169"/>
                      </a:lnTo>
                      <a:lnTo>
                        <a:pt x="279" y="169"/>
                      </a:lnTo>
                      <a:lnTo>
                        <a:pt x="279" y="170"/>
                      </a:lnTo>
                      <a:lnTo>
                        <a:pt x="280" y="170"/>
                      </a:lnTo>
                      <a:lnTo>
                        <a:pt x="281" y="171"/>
                      </a:lnTo>
                      <a:lnTo>
                        <a:pt x="282" y="172"/>
                      </a:lnTo>
                      <a:lnTo>
                        <a:pt x="283" y="173"/>
                      </a:lnTo>
                      <a:lnTo>
                        <a:pt x="284" y="174"/>
                      </a:lnTo>
                      <a:lnTo>
                        <a:pt x="284" y="175"/>
                      </a:lnTo>
                      <a:lnTo>
                        <a:pt x="285" y="176"/>
                      </a:lnTo>
                      <a:lnTo>
                        <a:pt x="286" y="176"/>
                      </a:lnTo>
                      <a:lnTo>
                        <a:pt x="287" y="177"/>
                      </a:lnTo>
                      <a:lnTo>
                        <a:pt x="288" y="178"/>
                      </a:lnTo>
                      <a:lnTo>
                        <a:pt x="289" y="179"/>
                      </a:lnTo>
                      <a:lnTo>
                        <a:pt x="290" y="179"/>
                      </a:lnTo>
                      <a:lnTo>
                        <a:pt x="290" y="180"/>
                      </a:lnTo>
                      <a:lnTo>
                        <a:pt x="291" y="180"/>
                      </a:lnTo>
                      <a:lnTo>
                        <a:pt x="291" y="181"/>
                      </a:lnTo>
                      <a:lnTo>
                        <a:pt x="292" y="182"/>
                      </a:lnTo>
                      <a:lnTo>
                        <a:pt x="293" y="182"/>
                      </a:lnTo>
                      <a:lnTo>
                        <a:pt x="294" y="182"/>
                      </a:lnTo>
                      <a:lnTo>
                        <a:pt x="295" y="182"/>
                      </a:lnTo>
                      <a:lnTo>
                        <a:pt x="296" y="182"/>
                      </a:lnTo>
                      <a:lnTo>
                        <a:pt x="296" y="183"/>
                      </a:lnTo>
                      <a:lnTo>
                        <a:pt x="296" y="184"/>
                      </a:lnTo>
                      <a:lnTo>
                        <a:pt x="297" y="184"/>
                      </a:lnTo>
                      <a:lnTo>
                        <a:pt x="297" y="185"/>
                      </a:lnTo>
                      <a:lnTo>
                        <a:pt x="297" y="186"/>
                      </a:lnTo>
                      <a:lnTo>
                        <a:pt x="297" y="187"/>
                      </a:lnTo>
                      <a:lnTo>
                        <a:pt x="298" y="188"/>
                      </a:lnTo>
                      <a:lnTo>
                        <a:pt x="297" y="189"/>
                      </a:lnTo>
                      <a:lnTo>
                        <a:pt x="297" y="190"/>
                      </a:lnTo>
                      <a:lnTo>
                        <a:pt x="297" y="191"/>
                      </a:lnTo>
                      <a:lnTo>
                        <a:pt x="296" y="192"/>
                      </a:lnTo>
                      <a:lnTo>
                        <a:pt x="296" y="193"/>
                      </a:lnTo>
                      <a:lnTo>
                        <a:pt x="296" y="194"/>
                      </a:lnTo>
                      <a:lnTo>
                        <a:pt x="296" y="195"/>
                      </a:lnTo>
                      <a:lnTo>
                        <a:pt x="296" y="196"/>
                      </a:lnTo>
                      <a:lnTo>
                        <a:pt x="296" y="197"/>
                      </a:lnTo>
                      <a:lnTo>
                        <a:pt x="295" y="198"/>
                      </a:lnTo>
                      <a:lnTo>
                        <a:pt x="295" y="199"/>
                      </a:lnTo>
                      <a:lnTo>
                        <a:pt x="294" y="200"/>
                      </a:lnTo>
                      <a:lnTo>
                        <a:pt x="294" y="201"/>
                      </a:lnTo>
                      <a:lnTo>
                        <a:pt x="293" y="201"/>
                      </a:lnTo>
                      <a:lnTo>
                        <a:pt x="293" y="202"/>
                      </a:lnTo>
                      <a:lnTo>
                        <a:pt x="292" y="203"/>
                      </a:lnTo>
                      <a:lnTo>
                        <a:pt x="292" y="204"/>
                      </a:lnTo>
                      <a:lnTo>
                        <a:pt x="292" y="205"/>
                      </a:lnTo>
                      <a:lnTo>
                        <a:pt x="292" y="206"/>
                      </a:lnTo>
                      <a:lnTo>
                        <a:pt x="292" y="207"/>
                      </a:lnTo>
                      <a:lnTo>
                        <a:pt x="292" y="208"/>
                      </a:lnTo>
                      <a:lnTo>
                        <a:pt x="292" y="209"/>
                      </a:lnTo>
                      <a:lnTo>
                        <a:pt x="292" y="210"/>
                      </a:lnTo>
                      <a:lnTo>
                        <a:pt x="293" y="211"/>
                      </a:lnTo>
                      <a:lnTo>
                        <a:pt x="294" y="212"/>
                      </a:lnTo>
                      <a:lnTo>
                        <a:pt x="294" y="213"/>
                      </a:lnTo>
                      <a:lnTo>
                        <a:pt x="295" y="214"/>
                      </a:lnTo>
                      <a:lnTo>
                        <a:pt x="295" y="215"/>
                      </a:lnTo>
                      <a:lnTo>
                        <a:pt x="295" y="216"/>
                      </a:lnTo>
                      <a:lnTo>
                        <a:pt x="296" y="216"/>
                      </a:lnTo>
                      <a:lnTo>
                        <a:pt x="296" y="217"/>
                      </a:lnTo>
                      <a:lnTo>
                        <a:pt x="297" y="218"/>
                      </a:lnTo>
                      <a:lnTo>
                        <a:pt x="297" y="219"/>
                      </a:lnTo>
                      <a:lnTo>
                        <a:pt x="298" y="220"/>
                      </a:lnTo>
                      <a:lnTo>
                        <a:pt x="299" y="220"/>
                      </a:lnTo>
                      <a:lnTo>
                        <a:pt x="299" y="221"/>
                      </a:lnTo>
                      <a:lnTo>
                        <a:pt x="300" y="221"/>
                      </a:lnTo>
                      <a:lnTo>
                        <a:pt x="300" y="222"/>
                      </a:lnTo>
                      <a:lnTo>
                        <a:pt x="301" y="223"/>
                      </a:lnTo>
                      <a:lnTo>
                        <a:pt x="301" y="224"/>
                      </a:lnTo>
                      <a:lnTo>
                        <a:pt x="302" y="225"/>
                      </a:lnTo>
                      <a:lnTo>
                        <a:pt x="302" y="226"/>
                      </a:lnTo>
                      <a:lnTo>
                        <a:pt x="302" y="227"/>
                      </a:lnTo>
                      <a:lnTo>
                        <a:pt x="302" y="228"/>
                      </a:lnTo>
                      <a:lnTo>
                        <a:pt x="303" y="229"/>
                      </a:lnTo>
                      <a:lnTo>
                        <a:pt x="303" y="230"/>
                      </a:lnTo>
                      <a:lnTo>
                        <a:pt x="304" y="232"/>
                      </a:lnTo>
                      <a:lnTo>
                        <a:pt x="304" y="233"/>
                      </a:lnTo>
                      <a:lnTo>
                        <a:pt x="304" y="234"/>
                      </a:lnTo>
                      <a:lnTo>
                        <a:pt x="305" y="234"/>
                      </a:lnTo>
                      <a:lnTo>
                        <a:pt x="306" y="235"/>
                      </a:lnTo>
                      <a:lnTo>
                        <a:pt x="306" y="236"/>
                      </a:lnTo>
                      <a:lnTo>
                        <a:pt x="306" y="237"/>
                      </a:lnTo>
                      <a:lnTo>
                        <a:pt x="307" y="238"/>
                      </a:lnTo>
                      <a:lnTo>
                        <a:pt x="307" y="240"/>
                      </a:lnTo>
                      <a:lnTo>
                        <a:pt x="307" y="241"/>
                      </a:lnTo>
                      <a:lnTo>
                        <a:pt x="308" y="242"/>
                      </a:lnTo>
                      <a:lnTo>
                        <a:pt x="308" y="243"/>
                      </a:lnTo>
                      <a:lnTo>
                        <a:pt x="308" y="244"/>
                      </a:lnTo>
                      <a:lnTo>
                        <a:pt x="307" y="246"/>
                      </a:lnTo>
                      <a:lnTo>
                        <a:pt x="307" y="247"/>
                      </a:lnTo>
                      <a:lnTo>
                        <a:pt x="307" y="248"/>
                      </a:lnTo>
                      <a:lnTo>
                        <a:pt x="306" y="248"/>
                      </a:lnTo>
                      <a:lnTo>
                        <a:pt x="306" y="249"/>
                      </a:lnTo>
                      <a:lnTo>
                        <a:pt x="306" y="250"/>
                      </a:lnTo>
                      <a:lnTo>
                        <a:pt x="305" y="250"/>
                      </a:lnTo>
                      <a:lnTo>
                        <a:pt x="304" y="251"/>
                      </a:lnTo>
                      <a:lnTo>
                        <a:pt x="303" y="252"/>
                      </a:lnTo>
                      <a:lnTo>
                        <a:pt x="302" y="253"/>
                      </a:lnTo>
                      <a:lnTo>
                        <a:pt x="302" y="254"/>
                      </a:lnTo>
                      <a:lnTo>
                        <a:pt x="302" y="255"/>
                      </a:lnTo>
                      <a:lnTo>
                        <a:pt x="301" y="256"/>
                      </a:lnTo>
                      <a:lnTo>
                        <a:pt x="301" y="257"/>
                      </a:lnTo>
                      <a:lnTo>
                        <a:pt x="300" y="258"/>
                      </a:lnTo>
                      <a:lnTo>
                        <a:pt x="299" y="259"/>
                      </a:lnTo>
                      <a:lnTo>
                        <a:pt x="299" y="260"/>
                      </a:lnTo>
                      <a:lnTo>
                        <a:pt x="298" y="261"/>
                      </a:lnTo>
                      <a:lnTo>
                        <a:pt x="297" y="262"/>
                      </a:lnTo>
                      <a:lnTo>
                        <a:pt x="297" y="263"/>
                      </a:lnTo>
                      <a:lnTo>
                        <a:pt x="296" y="264"/>
                      </a:lnTo>
                      <a:lnTo>
                        <a:pt x="295" y="264"/>
                      </a:lnTo>
                      <a:lnTo>
                        <a:pt x="295" y="265"/>
                      </a:lnTo>
                      <a:lnTo>
                        <a:pt x="294" y="266"/>
                      </a:lnTo>
                      <a:lnTo>
                        <a:pt x="293" y="267"/>
                      </a:lnTo>
                      <a:lnTo>
                        <a:pt x="292" y="268"/>
                      </a:lnTo>
                      <a:lnTo>
                        <a:pt x="291" y="268"/>
                      </a:lnTo>
                      <a:lnTo>
                        <a:pt x="291" y="269"/>
                      </a:lnTo>
                      <a:lnTo>
                        <a:pt x="290" y="269"/>
                      </a:lnTo>
                      <a:lnTo>
                        <a:pt x="289" y="270"/>
                      </a:lnTo>
                      <a:lnTo>
                        <a:pt x="288" y="271"/>
                      </a:lnTo>
                      <a:lnTo>
                        <a:pt x="287" y="272"/>
                      </a:lnTo>
                      <a:lnTo>
                        <a:pt x="287" y="273"/>
                      </a:lnTo>
                      <a:lnTo>
                        <a:pt x="286" y="274"/>
                      </a:lnTo>
                      <a:lnTo>
                        <a:pt x="286" y="275"/>
                      </a:lnTo>
                      <a:lnTo>
                        <a:pt x="285" y="275"/>
                      </a:lnTo>
                      <a:lnTo>
                        <a:pt x="284" y="276"/>
                      </a:lnTo>
                      <a:lnTo>
                        <a:pt x="283" y="276"/>
                      </a:lnTo>
                      <a:lnTo>
                        <a:pt x="282" y="277"/>
                      </a:lnTo>
                      <a:lnTo>
                        <a:pt x="281" y="277"/>
                      </a:lnTo>
                      <a:lnTo>
                        <a:pt x="280" y="277"/>
                      </a:lnTo>
                      <a:lnTo>
                        <a:pt x="279" y="278"/>
                      </a:lnTo>
                      <a:lnTo>
                        <a:pt x="278" y="278"/>
                      </a:lnTo>
                      <a:lnTo>
                        <a:pt x="277" y="279"/>
                      </a:lnTo>
                      <a:lnTo>
                        <a:pt x="276" y="279"/>
                      </a:lnTo>
                      <a:lnTo>
                        <a:pt x="275" y="280"/>
                      </a:lnTo>
                      <a:lnTo>
                        <a:pt x="274" y="280"/>
                      </a:lnTo>
                      <a:lnTo>
                        <a:pt x="273" y="281"/>
                      </a:lnTo>
                      <a:lnTo>
                        <a:pt x="272" y="282"/>
                      </a:lnTo>
                      <a:lnTo>
                        <a:pt x="272" y="283"/>
                      </a:lnTo>
                      <a:lnTo>
                        <a:pt x="271" y="284"/>
                      </a:lnTo>
                      <a:lnTo>
                        <a:pt x="271" y="285"/>
                      </a:lnTo>
                      <a:lnTo>
                        <a:pt x="271" y="286"/>
                      </a:lnTo>
                      <a:lnTo>
                        <a:pt x="271" y="287"/>
                      </a:lnTo>
                      <a:lnTo>
                        <a:pt x="270" y="287"/>
                      </a:lnTo>
                      <a:lnTo>
                        <a:pt x="270" y="288"/>
                      </a:lnTo>
                      <a:lnTo>
                        <a:pt x="270" y="289"/>
                      </a:lnTo>
                      <a:lnTo>
                        <a:pt x="269" y="289"/>
                      </a:lnTo>
                      <a:lnTo>
                        <a:pt x="269" y="290"/>
                      </a:lnTo>
                      <a:lnTo>
                        <a:pt x="269" y="291"/>
                      </a:lnTo>
                      <a:lnTo>
                        <a:pt x="268" y="291"/>
                      </a:lnTo>
                      <a:lnTo>
                        <a:pt x="268" y="292"/>
                      </a:lnTo>
                      <a:lnTo>
                        <a:pt x="267" y="293"/>
                      </a:lnTo>
                      <a:lnTo>
                        <a:pt x="267" y="294"/>
                      </a:lnTo>
                      <a:lnTo>
                        <a:pt x="267" y="295"/>
                      </a:lnTo>
                      <a:lnTo>
                        <a:pt x="267" y="296"/>
                      </a:lnTo>
                      <a:lnTo>
                        <a:pt x="267" y="297"/>
                      </a:lnTo>
                      <a:lnTo>
                        <a:pt x="267" y="298"/>
                      </a:lnTo>
                      <a:lnTo>
                        <a:pt x="267" y="299"/>
                      </a:lnTo>
                      <a:lnTo>
                        <a:pt x="267" y="300"/>
                      </a:lnTo>
                      <a:lnTo>
                        <a:pt x="266" y="301"/>
                      </a:lnTo>
                      <a:lnTo>
                        <a:pt x="266" y="302"/>
                      </a:lnTo>
                      <a:lnTo>
                        <a:pt x="266" y="303"/>
                      </a:lnTo>
                      <a:lnTo>
                        <a:pt x="266" y="304"/>
                      </a:lnTo>
                      <a:lnTo>
                        <a:pt x="265" y="304"/>
                      </a:lnTo>
                      <a:lnTo>
                        <a:pt x="265" y="305"/>
                      </a:lnTo>
                      <a:lnTo>
                        <a:pt x="265" y="306"/>
                      </a:lnTo>
                      <a:lnTo>
                        <a:pt x="265" y="307"/>
                      </a:lnTo>
                      <a:lnTo>
                        <a:pt x="265" y="308"/>
                      </a:lnTo>
                      <a:lnTo>
                        <a:pt x="265" y="309"/>
                      </a:lnTo>
                      <a:lnTo>
                        <a:pt x="264" y="310"/>
                      </a:lnTo>
                      <a:lnTo>
                        <a:pt x="264" y="311"/>
                      </a:lnTo>
                      <a:lnTo>
                        <a:pt x="264" y="312"/>
                      </a:lnTo>
                      <a:lnTo>
                        <a:pt x="263" y="313"/>
                      </a:lnTo>
                      <a:lnTo>
                        <a:pt x="262" y="313"/>
                      </a:lnTo>
                      <a:lnTo>
                        <a:pt x="262" y="314"/>
                      </a:lnTo>
                      <a:lnTo>
                        <a:pt x="262" y="315"/>
                      </a:lnTo>
                      <a:lnTo>
                        <a:pt x="261" y="316"/>
                      </a:lnTo>
                      <a:lnTo>
                        <a:pt x="260" y="317"/>
                      </a:lnTo>
                      <a:lnTo>
                        <a:pt x="259" y="318"/>
                      </a:lnTo>
                      <a:lnTo>
                        <a:pt x="259" y="319"/>
                      </a:lnTo>
                      <a:lnTo>
                        <a:pt x="258" y="319"/>
                      </a:lnTo>
                      <a:lnTo>
                        <a:pt x="257" y="320"/>
                      </a:lnTo>
                      <a:lnTo>
                        <a:pt x="256" y="320"/>
                      </a:lnTo>
                      <a:lnTo>
                        <a:pt x="256" y="321"/>
                      </a:lnTo>
                      <a:lnTo>
                        <a:pt x="255" y="321"/>
                      </a:lnTo>
                      <a:lnTo>
                        <a:pt x="254" y="321"/>
                      </a:lnTo>
                      <a:lnTo>
                        <a:pt x="209" y="319"/>
                      </a:lnTo>
                      <a:lnTo>
                        <a:pt x="188" y="318"/>
                      </a:lnTo>
                      <a:lnTo>
                        <a:pt x="180" y="318"/>
                      </a:lnTo>
                      <a:lnTo>
                        <a:pt x="161" y="317"/>
                      </a:lnTo>
                      <a:lnTo>
                        <a:pt x="158" y="317"/>
                      </a:lnTo>
                      <a:lnTo>
                        <a:pt x="119" y="316"/>
                      </a:lnTo>
                      <a:lnTo>
                        <a:pt x="0" y="312"/>
                      </a:lnTo>
                      <a:lnTo>
                        <a:pt x="16" y="165"/>
                      </a:lnTo>
                      <a:lnTo>
                        <a:pt x="32" y="12"/>
                      </a:lnTo>
                      <a:lnTo>
                        <a:pt x="33" y="12"/>
                      </a:lnTo>
                      <a:lnTo>
                        <a:pt x="33" y="11"/>
                      </a:lnTo>
                      <a:lnTo>
                        <a:pt x="34" y="10"/>
                      </a:lnTo>
                      <a:lnTo>
                        <a:pt x="35" y="8"/>
                      </a:lnTo>
                      <a:lnTo>
                        <a:pt x="36" y="7"/>
                      </a:lnTo>
                      <a:lnTo>
                        <a:pt x="37" y="7"/>
                      </a:lnTo>
                      <a:lnTo>
                        <a:pt x="40" y="6"/>
                      </a:lnTo>
                      <a:lnTo>
                        <a:pt x="40" y="5"/>
                      </a:lnTo>
                      <a:lnTo>
                        <a:pt x="41" y="5"/>
                      </a:lnTo>
                      <a:lnTo>
                        <a:pt x="41" y="4"/>
                      </a:lnTo>
                      <a:lnTo>
                        <a:pt x="41" y="2"/>
                      </a:lnTo>
                      <a:lnTo>
                        <a:pt x="42" y="2"/>
                      </a:lnTo>
                      <a:lnTo>
                        <a:pt x="43" y="2"/>
                      </a:lnTo>
                      <a:lnTo>
                        <a:pt x="44" y="2"/>
                      </a:lnTo>
                      <a:lnTo>
                        <a:pt x="45" y="0"/>
                      </a:lnTo>
                      <a:lnTo>
                        <a:pt x="46" y="0"/>
                      </a:lnTo>
                      <a:lnTo>
                        <a:pt x="47" y="0"/>
                      </a:lnTo>
                      <a:lnTo>
                        <a:pt x="48" y="0"/>
                      </a:lnTo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86" name="Freeform 187">
                  <a:extLst>
                    <a:ext uri="{FF2B5EF4-FFF2-40B4-BE49-F238E27FC236}">
                      <a16:creationId xmlns:a16="http://schemas.microsoft.com/office/drawing/2014/main" id="{364ECE96-8094-4D92-9B32-A8A5DFDDDF5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28913" y="1920875"/>
                  <a:ext cx="501650" cy="439738"/>
                </a:xfrm>
                <a:custGeom>
                  <a:avLst/>
                  <a:gdLst>
                    <a:gd name="T0" fmla="*/ 255 w 316"/>
                    <a:gd name="T1" fmla="*/ 34 h 277"/>
                    <a:gd name="T2" fmla="*/ 253 w 316"/>
                    <a:gd name="T3" fmla="*/ 44 h 277"/>
                    <a:gd name="T4" fmla="*/ 258 w 316"/>
                    <a:gd name="T5" fmla="*/ 52 h 277"/>
                    <a:gd name="T6" fmla="*/ 265 w 316"/>
                    <a:gd name="T7" fmla="*/ 62 h 277"/>
                    <a:gd name="T8" fmla="*/ 266 w 316"/>
                    <a:gd name="T9" fmla="*/ 71 h 277"/>
                    <a:gd name="T10" fmla="*/ 278 w 316"/>
                    <a:gd name="T11" fmla="*/ 90 h 277"/>
                    <a:gd name="T12" fmla="*/ 282 w 316"/>
                    <a:gd name="T13" fmla="*/ 98 h 277"/>
                    <a:gd name="T14" fmla="*/ 290 w 316"/>
                    <a:gd name="T15" fmla="*/ 106 h 277"/>
                    <a:gd name="T16" fmla="*/ 296 w 316"/>
                    <a:gd name="T17" fmla="*/ 115 h 277"/>
                    <a:gd name="T18" fmla="*/ 301 w 316"/>
                    <a:gd name="T19" fmla="*/ 123 h 277"/>
                    <a:gd name="T20" fmla="*/ 304 w 316"/>
                    <a:gd name="T21" fmla="*/ 133 h 277"/>
                    <a:gd name="T22" fmla="*/ 302 w 316"/>
                    <a:gd name="T23" fmla="*/ 140 h 277"/>
                    <a:gd name="T24" fmla="*/ 302 w 316"/>
                    <a:gd name="T25" fmla="*/ 151 h 277"/>
                    <a:gd name="T26" fmla="*/ 309 w 316"/>
                    <a:gd name="T27" fmla="*/ 156 h 277"/>
                    <a:gd name="T28" fmla="*/ 315 w 316"/>
                    <a:gd name="T29" fmla="*/ 162 h 277"/>
                    <a:gd name="T30" fmla="*/ 315 w 316"/>
                    <a:gd name="T31" fmla="*/ 170 h 277"/>
                    <a:gd name="T32" fmla="*/ 311 w 316"/>
                    <a:gd name="T33" fmla="*/ 178 h 277"/>
                    <a:gd name="T34" fmla="*/ 302 w 316"/>
                    <a:gd name="T35" fmla="*/ 188 h 277"/>
                    <a:gd name="T36" fmla="*/ 293 w 316"/>
                    <a:gd name="T37" fmla="*/ 191 h 277"/>
                    <a:gd name="T38" fmla="*/ 288 w 316"/>
                    <a:gd name="T39" fmla="*/ 184 h 277"/>
                    <a:gd name="T40" fmla="*/ 280 w 316"/>
                    <a:gd name="T41" fmla="*/ 181 h 277"/>
                    <a:gd name="T42" fmla="*/ 271 w 316"/>
                    <a:gd name="T43" fmla="*/ 178 h 277"/>
                    <a:gd name="T44" fmla="*/ 266 w 316"/>
                    <a:gd name="T45" fmla="*/ 174 h 277"/>
                    <a:gd name="T46" fmla="*/ 258 w 316"/>
                    <a:gd name="T47" fmla="*/ 176 h 277"/>
                    <a:gd name="T48" fmla="*/ 249 w 316"/>
                    <a:gd name="T49" fmla="*/ 179 h 277"/>
                    <a:gd name="T50" fmla="*/ 240 w 316"/>
                    <a:gd name="T51" fmla="*/ 182 h 277"/>
                    <a:gd name="T52" fmla="*/ 240 w 316"/>
                    <a:gd name="T53" fmla="*/ 223 h 277"/>
                    <a:gd name="T54" fmla="*/ 236 w 316"/>
                    <a:gd name="T55" fmla="*/ 229 h 277"/>
                    <a:gd name="T56" fmla="*/ 237 w 316"/>
                    <a:gd name="T57" fmla="*/ 240 h 277"/>
                    <a:gd name="T58" fmla="*/ 216 w 316"/>
                    <a:gd name="T59" fmla="*/ 240 h 277"/>
                    <a:gd name="T60" fmla="*/ 204 w 316"/>
                    <a:gd name="T61" fmla="*/ 238 h 277"/>
                    <a:gd name="T62" fmla="*/ 205 w 316"/>
                    <a:gd name="T63" fmla="*/ 247 h 277"/>
                    <a:gd name="T64" fmla="*/ 189 w 316"/>
                    <a:gd name="T65" fmla="*/ 261 h 277"/>
                    <a:gd name="T66" fmla="*/ 179 w 316"/>
                    <a:gd name="T67" fmla="*/ 262 h 277"/>
                    <a:gd name="T68" fmla="*/ 106 w 316"/>
                    <a:gd name="T69" fmla="*/ 247 h 277"/>
                    <a:gd name="T70" fmla="*/ 99 w 316"/>
                    <a:gd name="T71" fmla="*/ 235 h 277"/>
                    <a:gd name="T72" fmla="*/ 91 w 316"/>
                    <a:gd name="T73" fmla="*/ 222 h 277"/>
                    <a:gd name="T74" fmla="*/ 6 w 316"/>
                    <a:gd name="T75" fmla="*/ 151 h 277"/>
                    <a:gd name="T76" fmla="*/ 1 w 316"/>
                    <a:gd name="T77" fmla="*/ 147 h 277"/>
                    <a:gd name="T78" fmla="*/ 0 w 316"/>
                    <a:gd name="T79" fmla="*/ 140 h 277"/>
                    <a:gd name="T80" fmla="*/ 5 w 316"/>
                    <a:gd name="T81" fmla="*/ 136 h 277"/>
                    <a:gd name="T82" fmla="*/ 11 w 316"/>
                    <a:gd name="T83" fmla="*/ 131 h 277"/>
                    <a:gd name="T84" fmla="*/ 15 w 316"/>
                    <a:gd name="T85" fmla="*/ 124 h 277"/>
                    <a:gd name="T86" fmla="*/ 17 w 316"/>
                    <a:gd name="T87" fmla="*/ 117 h 277"/>
                    <a:gd name="T88" fmla="*/ 17 w 316"/>
                    <a:gd name="T89" fmla="*/ 110 h 277"/>
                    <a:gd name="T90" fmla="*/ 17 w 316"/>
                    <a:gd name="T91" fmla="*/ 102 h 277"/>
                    <a:gd name="T92" fmla="*/ 25 w 316"/>
                    <a:gd name="T93" fmla="*/ 98 h 277"/>
                    <a:gd name="T94" fmla="*/ 30 w 316"/>
                    <a:gd name="T95" fmla="*/ 92 h 277"/>
                    <a:gd name="T96" fmla="*/ 30 w 316"/>
                    <a:gd name="T97" fmla="*/ 84 h 277"/>
                    <a:gd name="T98" fmla="*/ 30 w 316"/>
                    <a:gd name="T99" fmla="*/ 74 h 277"/>
                    <a:gd name="T100" fmla="*/ 29 w 316"/>
                    <a:gd name="T101" fmla="*/ 66 h 277"/>
                    <a:gd name="T102" fmla="*/ 29 w 316"/>
                    <a:gd name="T103" fmla="*/ 57 h 277"/>
                    <a:gd name="T104" fmla="*/ 23 w 316"/>
                    <a:gd name="T105" fmla="*/ 48 h 277"/>
                    <a:gd name="T106" fmla="*/ 29 w 316"/>
                    <a:gd name="T107" fmla="*/ 40 h 277"/>
                    <a:gd name="T108" fmla="*/ 35 w 316"/>
                    <a:gd name="T109" fmla="*/ 27 h 277"/>
                    <a:gd name="T110" fmla="*/ 35 w 316"/>
                    <a:gd name="T111" fmla="*/ 17 h 277"/>
                    <a:gd name="T112" fmla="*/ 44 w 316"/>
                    <a:gd name="T113" fmla="*/ 13 h 277"/>
                    <a:gd name="T114" fmla="*/ 42 w 316"/>
                    <a:gd name="T115" fmla="*/ 2 h 277"/>
                    <a:gd name="T116" fmla="*/ 250 w 316"/>
                    <a:gd name="T117" fmla="*/ 15 h 277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316"/>
                    <a:gd name="T178" fmla="*/ 0 h 277"/>
                    <a:gd name="T179" fmla="*/ 316 w 316"/>
                    <a:gd name="T180" fmla="*/ 277 h 277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316" h="277">
                      <a:moveTo>
                        <a:pt x="250" y="27"/>
                      </a:moveTo>
                      <a:lnTo>
                        <a:pt x="250" y="38"/>
                      </a:lnTo>
                      <a:lnTo>
                        <a:pt x="250" y="37"/>
                      </a:lnTo>
                      <a:lnTo>
                        <a:pt x="251" y="36"/>
                      </a:lnTo>
                      <a:lnTo>
                        <a:pt x="251" y="35"/>
                      </a:lnTo>
                      <a:lnTo>
                        <a:pt x="252" y="34"/>
                      </a:lnTo>
                      <a:lnTo>
                        <a:pt x="252" y="33"/>
                      </a:lnTo>
                      <a:lnTo>
                        <a:pt x="253" y="33"/>
                      </a:lnTo>
                      <a:lnTo>
                        <a:pt x="254" y="33"/>
                      </a:lnTo>
                      <a:lnTo>
                        <a:pt x="254" y="34"/>
                      </a:lnTo>
                      <a:lnTo>
                        <a:pt x="255" y="34"/>
                      </a:lnTo>
                      <a:lnTo>
                        <a:pt x="254" y="35"/>
                      </a:lnTo>
                      <a:lnTo>
                        <a:pt x="254" y="36"/>
                      </a:lnTo>
                      <a:lnTo>
                        <a:pt x="254" y="37"/>
                      </a:lnTo>
                      <a:lnTo>
                        <a:pt x="254" y="38"/>
                      </a:lnTo>
                      <a:lnTo>
                        <a:pt x="254" y="39"/>
                      </a:lnTo>
                      <a:lnTo>
                        <a:pt x="254" y="40"/>
                      </a:lnTo>
                      <a:lnTo>
                        <a:pt x="253" y="40"/>
                      </a:lnTo>
                      <a:lnTo>
                        <a:pt x="253" y="41"/>
                      </a:lnTo>
                      <a:lnTo>
                        <a:pt x="252" y="41"/>
                      </a:lnTo>
                      <a:lnTo>
                        <a:pt x="253" y="42"/>
                      </a:lnTo>
                      <a:lnTo>
                        <a:pt x="253" y="43"/>
                      </a:lnTo>
                      <a:lnTo>
                        <a:pt x="253" y="44"/>
                      </a:lnTo>
                      <a:lnTo>
                        <a:pt x="254" y="45"/>
                      </a:lnTo>
                      <a:lnTo>
                        <a:pt x="254" y="46"/>
                      </a:lnTo>
                      <a:lnTo>
                        <a:pt x="255" y="46"/>
                      </a:lnTo>
                      <a:lnTo>
                        <a:pt x="255" y="47"/>
                      </a:lnTo>
                      <a:lnTo>
                        <a:pt x="256" y="48"/>
                      </a:lnTo>
                      <a:lnTo>
                        <a:pt x="257" y="48"/>
                      </a:lnTo>
                      <a:lnTo>
                        <a:pt x="257" y="49"/>
                      </a:lnTo>
                      <a:lnTo>
                        <a:pt x="257" y="50"/>
                      </a:lnTo>
                      <a:lnTo>
                        <a:pt x="257" y="51"/>
                      </a:lnTo>
                      <a:lnTo>
                        <a:pt x="258" y="52"/>
                      </a:lnTo>
                      <a:lnTo>
                        <a:pt x="259" y="53"/>
                      </a:lnTo>
                      <a:lnTo>
                        <a:pt x="259" y="54"/>
                      </a:lnTo>
                      <a:lnTo>
                        <a:pt x="260" y="54"/>
                      </a:lnTo>
                      <a:lnTo>
                        <a:pt x="261" y="55"/>
                      </a:lnTo>
                      <a:lnTo>
                        <a:pt x="261" y="56"/>
                      </a:lnTo>
                      <a:lnTo>
                        <a:pt x="262" y="57"/>
                      </a:lnTo>
                      <a:lnTo>
                        <a:pt x="263" y="58"/>
                      </a:lnTo>
                      <a:lnTo>
                        <a:pt x="263" y="59"/>
                      </a:lnTo>
                      <a:lnTo>
                        <a:pt x="264" y="60"/>
                      </a:lnTo>
                      <a:lnTo>
                        <a:pt x="264" y="61"/>
                      </a:lnTo>
                      <a:lnTo>
                        <a:pt x="265" y="61"/>
                      </a:lnTo>
                      <a:lnTo>
                        <a:pt x="265" y="62"/>
                      </a:lnTo>
                      <a:lnTo>
                        <a:pt x="265" y="63"/>
                      </a:lnTo>
                      <a:lnTo>
                        <a:pt x="265" y="64"/>
                      </a:lnTo>
                      <a:lnTo>
                        <a:pt x="266" y="64"/>
                      </a:lnTo>
                      <a:lnTo>
                        <a:pt x="266" y="65"/>
                      </a:lnTo>
                      <a:lnTo>
                        <a:pt x="266" y="66"/>
                      </a:lnTo>
                      <a:lnTo>
                        <a:pt x="266" y="67"/>
                      </a:lnTo>
                      <a:lnTo>
                        <a:pt x="266" y="68"/>
                      </a:lnTo>
                      <a:lnTo>
                        <a:pt x="265" y="68"/>
                      </a:lnTo>
                      <a:lnTo>
                        <a:pt x="265" y="69"/>
                      </a:lnTo>
                      <a:lnTo>
                        <a:pt x="265" y="70"/>
                      </a:lnTo>
                      <a:lnTo>
                        <a:pt x="266" y="71"/>
                      </a:lnTo>
                      <a:lnTo>
                        <a:pt x="266" y="72"/>
                      </a:lnTo>
                      <a:lnTo>
                        <a:pt x="266" y="73"/>
                      </a:lnTo>
                      <a:lnTo>
                        <a:pt x="267" y="74"/>
                      </a:lnTo>
                      <a:lnTo>
                        <a:pt x="267" y="75"/>
                      </a:lnTo>
                      <a:lnTo>
                        <a:pt x="267" y="76"/>
                      </a:lnTo>
                      <a:lnTo>
                        <a:pt x="268" y="77"/>
                      </a:lnTo>
                      <a:lnTo>
                        <a:pt x="268" y="90"/>
                      </a:lnTo>
                      <a:lnTo>
                        <a:pt x="277" y="90"/>
                      </a:lnTo>
                      <a:lnTo>
                        <a:pt x="278" y="90"/>
                      </a:lnTo>
                      <a:lnTo>
                        <a:pt x="279" y="91"/>
                      </a:lnTo>
                      <a:lnTo>
                        <a:pt x="279" y="92"/>
                      </a:lnTo>
                      <a:lnTo>
                        <a:pt x="279" y="93"/>
                      </a:lnTo>
                      <a:lnTo>
                        <a:pt x="279" y="94"/>
                      </a:lnTo>
                      <a:lnTo>
                        <a:pt x="280" y="94"/>
                      </a:lnTo>
                      <a:lnTo>
                        <a:pt x="280" y="95"/>
                      </a:lnTo>
                      <a:lnTo>
                        <a:pt x="281" y="95"/>
                      </a:lnTo>
                      <a:lnTo>
                        <a:pt x="282" y="95"/>
                      </a:lnTo>
                      <a:lnTo>
                        <a:pt x="283" y="95"/>
                      </a:lnTo>
                      <a:lnTo>
                        <a:pt x="283" y="96"/>
                      </a:lnTo>
                      <a:lnTo>
                        <a:pt x="282" y="97"/>
                      </a:lnTo>
                      <a:lnTo>
                        <a:pt x="282" y="98"/>
                      </a:lnTo>
                      <a:lnTo>
                        <a:pt x="284" y="99"/>
                      </a:lnTo>
                      <a:lnTo>
                        <a:pt x="284" y="100"/>
                      </a:lnTo>
                      <a:lnTo>
                        <a:pt x="284" y="101"/>
                      </a:lnTo>
                      <a:lnTo>
                        <a:pt x="284" y="103"/>
                      </a:lnTo>
                      <a:lnTo>
                        <a:pt x="285" y="103"/>
                      </a:lnTo>
                      <a:lnTo>
                        <a:pt x="286" y="103"/>
                      </a:lnTo>
                      <a:lnTo>
                        <a:pt x="287" y="104"/>
                      </a:lnTo>
                      <a:lnTo>
                        <a:pt x="288" y="105"/>
                      </a:lnTo>
                      <a:lnTo>
                        <a:pt x="289" y="105"/>
                      </a:lnTo>
                      <a:lnTo>
                        <a:pt x="290" y="105"/>
                      </a:lnTo>
                      <a:lnTo>
                        <a:pt x="290" y="106"/>
                      </a:lnTo>
                      <a:lnTo>
                        <a:pt x="291" y="107"/>
                      </a:lnTo>
                      <a:lnTo>
                        <a:pt x="291" y="108"/>
                      </a:lnTo>
                      <a:lnTo>
                        <a:pt x="291" y="109"/>
                      </a:lnTo>
                      <a:lnTo>
                        <a:pt x="292" y="109"/>
                      </a:lnTo>
                      <a:lnTo>
                        <a:pt x="292" y="110"/>
                      </a:lnTo>
                      <a:lnTo>
                        <a:pt x="293" y="111"/>
                      </a:lnTo>
                      <a:lnTo>
                        <a:pt x="294" y="112"/>
                      </a:lnTo>
                      <a:lnTo>
                        <a:pt x="294" y="111"/>
                      </a:lnTo>
                      <a:lnTo>
                        <a:pt x="294" y="112"/>
                      </a:lnTo>
                      <a:lnTo>
                        <a:pt x="295" y="113"/>
                      </a:lnTo>
                      <a:lnTo>
                        <a:pt x="295" y="114"/>
                      </a:lnTo>
                      <a:lnTo>
                        <a:pt x="296" y="115"/>
                      </a:lnTo>
                      <a:lnTo>
                        <a:pt x="297" y="115"/>
                      </a:lnTo>
                      <a:lnTo>
                        <a:pt x="297" y="116"/>
                      </a:lnTo>
                      <a:lnTo>
                        <a:pt x="298" y="116"/>
                      </a:lnTo>
                      <a:lnTo>
                        <a:pt x="299" y="116"/>
                      </a:lnTo>
                      <a:lnTo>
                        <a:pt x="299" y="117"/>
                      </a:lnTo>
                      <a:lnTo>
                        <a:pt x="299" y="118"/>
                      </a:lnTo>
                      <a:lnTo>
                        <a:pt x="299" y="119"/>
                      </a:lnTo>
                      <a:lnTo>
                        <a:pt x="300" y="120"/>
                      </a:lnTo>
                      <a:lnTo>
                        <a:pt x="300" y="121"/>
                      </a:lnTo>
                      <a:lnTo>
                        <a:pt x="301" y="122"/>
                      </a:lnTo>
                      <a:lnTo>
                        <a:pt x="301" y="123"/>
                      </a:lnTo>
                      <a:lnTo>
                        <a:pt x="301" y="124"/>
                      </a:lnTo>
                      <a:lnTo>
                        <a:pt x="301" y="125"/>
                      </a:lnTo>
                      <a:lnTo>
                        <a:pt x="302" y="125"/>
                      </a:lnTo>
                      <a:lnTo>
                        <a:pt x="302" y="126"/>
                      </a:lnTo>
                      <a:lnTo>
                        <a:pt x="302" y="127"/>
                      </a:lnTo>
                      <a:lnTo>
                        <a:pt x="303" y="128"/>
                      </a:lnTo>
                      <a:lnTo>
                        <a:pt x="303" y="129"/>
                      </a:lnTo>
                      <a:lnTo>
                        <a:pt x="303" y="130"/>
                      </a:lnTo>
                      <a:lnTo>
                        <a:pt x="304" y="131"/>
                      </a:lnTo>
                      <a:lnTo>
                        <a:pt x="304" y="132"/>
                      </a:lnTo>
                      <a:lnTo>
                        <a:pt x="304" y="133"/>
                      </a:lnTo>
                      <a:lnTo>
                        <a:pt x="304" y="134"/>
                      </a:lnTo>
                      <a:lnTo>
                        <a:pt x="304" y="135"/>
                      </a:lnTo>
                      <a:lnTo>
                        <a:pt x="304" y="136"/>
                      </a:lnTo>
                      <a:lnTo>
                        <a:pt x="304" y="137"/>
                      </a:lnTo>
                      <a:lnTo>
                        <a:pt x="304" y="138"/>
                      </a:lnTo>
                      <a:lnTo>
                        <a:pt x="305" y="138"/>
                      </a:lnTo>
                      <a:lnTo>
                        <a:pt x="305" y="139"/>
                      </a:lnTo>
                      <a:lnTo>
                        <a:pt x="305" y="140"/>
                      </a:lnTo>
                      <a:lnTo>
                        <a:pt x="304" y="140"/>
                      </a:lnTo>
                      <a:lnTo>
                        <a:pt x="303" y="140"/>
                      </a:lnTo>
                      <a:lnTo>
                        <a:pt x="302" y="140"/>
                      </a:lnTo>
                      <a:lnTo>
                        <a:pt x="302" y="141"/>
                      </a:lnTo>
                      <a:lnTo>
                        <a:pt x="302" y="142"/>
                      </a:lnTo>
                      <a:lnTo>
                        <a:pt x="301" y="145"/>
                      </a:lnTo>
                      <a:lnTo>
                        <a:pt x="304" y="149"/>
                      </a:lnTo>
                      <a:lnTo>
                        <a:pt x="303" y="149"/>
                      </a:lnTo>
                      <a:lnTo>
                        <a:pt x="303" y="148"/>
                      </a:lnTo>
                      <a:lnTo>
                        <a:pt x="302" y="148"/>
                      </a:lnTo>
                      <a:lnTo>
                        <a:pt x="302" y="147"/>
                      </a:lnTo>
                      <a:lnTo>
                        <a:pt x="302" y="148"/>
                      </a:lnTo>
                      <a:lnTo>
                        <a:pt x="302" y="150"/>
                      </a:lnTo>
                      <a:lnTo>
                        <a:pt x="302" y="151"/>
                      </a:lnTo>
                      <a:lnTo>
                        <a:pt x="302" y="152"/>
                      </a:lnTo>
                      <a:lnTo>
                        <a:pt x="303" y="152"/>
                      </a:lnTo>
                      <a:lnTo>
                        <a:pt x="303" y="151"/>
                      </a:lnTo>
                      <a:lnTo>
                        <a:pt x="304" y="151"/>
                      </a:lnTo>
                      <a:lnTo>
                        <a:pt x="304" y="152"/>
                      </a:lnTo>
                      <a:lnTo>
                        <a:pt x="304" y="153"/>
                      </a:lnTo>
                      <a:lnTo>
                        <a:pt x="305" y="153"/>
                      </a:lnTo>
                      <a:lnTo>
                        <a:pt x="305" y="154"/>
                      </a:lnTo>
                      <a:lnTo>
                        <a:pt x="306" y="155"/>
                      </a:lnTo>
                      <a:lnTo>
                        <a:pt x="307" y="156"/>
                      </a:lnTo>
                      <a:lnTo>
                        <a:pt x="308" y="156"/>
                      </a:lnTo>
                      <a:lnTo>
                        <a:pt x="309" y="156"/>
                      </a:lnTo>
                      <a:lnTo>
                        <a:pt x="309" y="157"/>
                      </a:lnTo>
                      <a:lnTo>
                        <a:pt x="310" y="157"/>
                      </a:lnTo>
                      <a:lnTo>
                        <a:pt x="310" y="158"/>
                      </a:lnTo>
                      <a:lnTo>
                        <a:pt x="311" y="158"/>
                      </a:lnTo>
                      <a:lnTo>
                        <a:pt x="311" y="159"/>
                      </a:lnTo>
                      <a:lnTo>
                        <a:pt x="312" y="159"/>
                      </a:lnTo>
                      <a:lnTo>
                        <a:pt x="313" y="160"/>
                      </a:lnTo>
                      <a:lnTo>
                        <a:pt x="313" y="161"/>
                      </a:lnTo>
                      <a:lnTo>
                        <a:pt x="314" y="161"/>
                      </a:lnTo>
                      <a:lnTo>
                        <a:pt x="315" y="161"/>
                      </a:lnTo>
                      <a:lnTo>
                        <a:pt x="315" y="162"/>
                      </a:lnTo>
                      <a:lnTo>
                        <a:pt x="315" y="163"/>
                      </a:lnTo>
                      <a:lnTo>
                        <a:pt x="314" y="163"/>
                      </a:lnTo>
                      <a:lnTo>
                        <a:pt x="314" y="164"/>
                      </a:lnTo>
                      <a:lnTo>
                        <a:pt x="314" y="165"/>
                      </a:lnTo>
                      <a:lnTo>
                        <a:pt x="315" y="165"/>
                      </a:lnTo>
                      <a:lnTo>
                        <a:pt x="315" y="166"/>
                      </a:lnTo>
                      <a:lnTo>
                        <a:pt x="315" y="167"/>
                      </a:lnTo>
                      <a:lnTo>
                        <a:pt x="316" y="168"/>
                      </a:lnTo>
                      <a:lnTo>
                        <a:pt x="316" y="169"/>
                      </a:lnTo>
                      <a:lnTo>
                        <a:pt x="316" y="170"/>
                      </a:lnTo>
                      <a:lnTo>
                        <a:pt x="315" y="170"/>
                      </a:lnTo>
                      <a:lnTo>
                        <a:pt x="314" y="170"/>
                      </a:lnTo>
                      <a:lnTo>
                        <a:pt x="314" y="171"/>
                      </a:lnTo>
                      <a:lnTo>
                        <a:pt x="314" y="172"/>
                      </a:lnTo>
                      <a:lnTo>
                        <a:pt x="314" y="173"/>
                      </a:lnTo>
                      <a:lnTo>
                        <a:pt x="313" y="173"/>
                      </a:lnTo>
                      <a:lnTo>
                        <a:pt x="313" y="174"/>
                      </a:lnTo>
                      <a:lnTo>
                        <a:pt x="314" y="174"/>
                      </a:lnTo>
                      <a:lnTo>
                        <a:pt x="314" y="175"/>
                      </a:lnTo>
                      <a:lnTo>
                        <a:pt x="313" y="175"/>
                      </a:lnTo>
                      <a:lnTo>
                        <a:pt x="312" y="176"/>
                      </a:lnTo>
                      <a:lnTo>
                        <a:pt x="312" y="177"/>
                      </a:lnTo>
                      <a:lnTo>
                        <a:pt x="311" y="178"/>
                      </a:lnTo>
                      <a:lnTo>
                        <a:pt x="311" y="179"/>
                      </a:lnTo>
                      <a:lnTo>
                        <a:pt x="310" y="180"/>
                      </a:lnTo>
                      <a:lnTo>
                        <a:pt x="310" y="181"/>
                      </a:lnTo>
                      <a:lnTo>
                        <a:pt x="309" y="181"/>
                      </a:lnTo>
                      <a:lnTo>
                        <a:pt x="309" y="182"/>
                      </a:lnTo>
                      <a:lnTo>
                        <a:pt x="309" y="183"/>
                      </a:lnTo>
                      <a:lnTo>
                        <a:pt x="311" y="186"/>
                      </a:lnTo>
                      <a:lnTo>
                        <a:pt x="306" y="189"/>
                      </a:lnTo>
                      <a:lnTo>
                        <a:pt x="305" y="189"/>
                      </a:lnTo>
                      <a:lnTo>
                        <a:pt x="304" y="188"/>
                      </a:lnTo>
                      <a:lnTo>
                        <a:pt x="303" y="188"/>
                      </a:lnTo>
                      <a:lnTo>
                        <a:pt x="302" y="188"/>
                      </a:lnTo>
                      <a:lnTo>
                        <a:pt x="301" y="188"/>
                      </a:lnTo>
                      <a:lnTo>
                        <a:pt x="301" y="189"/>
                      </a:lnTo>
                      <a:lnTo>
                        <a:pt x="300" y="189"/>
                      </a:lnTo>
                      <a:lnTo>
                        <a:pt x="299" y="189"/>
                      </a:lnTo>
                      <a:lnTo>
                        <a:pt x="298" y="189"/>
                      </a:lnTo>
                      <a:lnTo>
                        <a:pt x="298" y="190"/>
                      </a:lnTo>
                      <a:lnTo>
                        <a:pt x="297" y="190"/>
                      </a:lnTo>
                      <a:lnTo>
                        <a:pt x="296" y="190"/>
                      </a:lnTo>
                      <a:lnTo>
                        <a:pt x="295" y="191"/>
                      </a:lnTo>
                      <a:lnTo>
                        <a:pt x="294" y="191"/>
                      </a:lnTo>
                      <a:lnTo>
                        <a:pt x="293" y="191"/>
                      </a:lnTo>
                      <a:lnTo>
                        <a:pt x="292" y="191"/>
                      </a:lnTo>
                      <a:lnTo>
                        <a:pt x="291" y="190"/>
                      </a:lnTo>
                      <a:lnTo>
                        <a:pt x="291" y="189"/>
                      </a:lnTo>
                      <a:lnTo>
                        <a:pt x="290" y="189"/>
                      </a:lnTo>
                      <a:lnTo>
                        <a:pt x="290" y="188"/>
                      </a:lnTo>
                      <a:lnTo>
                        <a:pt x="290" y="187"/>
                      </a:lnTo>
                      <a:lnTo>
                        <a:pt x="290" y="186"/>
                      </a:lnTo>
                      <a:lnTo>
                        <a:pt x="289" y="186"/>
                      </a:lnTo>
                      <a:lnTo>
                        <a:pt x="288" y="186"/>
                      </a:lnTo>
                      <a:lnTo>
                        <a:pt x="288" y="185"/>
                      </a:lnTo>
                      <a:lnTo>
                        <a:pt x="288" y="184"/>
                      </a:lnTo>
                      <a:lnTo>
                        <a:pt x="287" y="183"/>
                      </a:lnTo>
                      <a:lnTo>
                        <a:pt x="287" y="182"/>
                      </a:lnTo>
                      <a:lnTo>
                        <a:pt x="287" y="181"/>
                      </a:lnTo>
                      <a:lnTo>
                        <a:pt x="286" y="181"/>
                      </a:lnTo>
                      <a:lnTo>
                        <a:pt x="285" y="180"/>
                      </a:lnTo>
                      <a:lnTo>
                        <a:pt x="284" y="180"/>
                      </a:lnTo>
                      <a:lnTo>
                        <a:pt x="283" y="180"/>
                      </a:lnTo>
                      <a:lnTo>
                        <a:pt x="282" y="180"/>
                      </a:lnTo>
                      <a:lnTo>
                        <a:pt x="281" y="181"/>
                      </a:lnTo>
                      <a:lnTo>
                        <a:pt x="281" y="180"/>
                      </a:lnTo>
                      <a:lnTo>
                        <a:pt x="280" y="180"/>
                      </a:lnTo>
                      <a:lnTo>
                        <a:pt x="280" y="181"/>
                      </a:lnTo>
                      <a:lnTo>
                        <a:pt x="279" y="181"/>
                      </a:lnTo>
                      <a:lnTo>
                        <a:pt x="278" y="181"/>
                      </a:lnTo>
                      <a:lnTo>
                        <a:pt x="277" y="182"/>
                      </a:lnTo>
                      <a:lnTo>
                        <a:pt x="276" y="182"/>
                      </a:lnTo>
                      <a:lnTo>
                        <a:pt x="275" y="181"/>
                      </a:lnTo>
                      <a:lnTo>
                        <a:pt x="274" y="180"/>
                      </a:lnTo>
                      <a:lnTo>
                        <a:pt x="273" y="180"/>
                      </a:lnTo>
                      <a:lnTo>
                        <a:pt x="273" y="179"/>
                      </a:lnTo>
                      <a:lnTo>
                        <a:pt x="272" y="179"/>
                      </a:lnTo>
                      <a:lnTo>
                        <a:pt x="272" y="178"/>
                      </a:lnTo>
                      <a:lnTo>
                        <a:pt x="271" y="178"/>
                      </a:lnTo>
                      <a:lnTo>
                        <a:pt x="270" y="178"/>
                      </a:lnTo>
                      <a:lnTo>
                        <a:pt x="269" y="178"/>
                      </a:lnTo>
                      <a:lnTo>
                        <a:pt x="268" y="178"/>
                      </a:lnTo>
                      <a:lnTo>
                        <a:pt x="268" y="177"/>
                      </a:lnTo>
                      <a:lnTo>
                        <a:pt x="267" y="177"/>
                      </a:lnTo>
                      <a:lnTo>
                        <a:pt x="267" y="176"/>
                      </a:lnTo>
                      <a:lnTo>
                        <a:pt x="267" y="175"/>
                      </a:lnTo>
                      <a:lnTo>
                        <a:pt x="267" y="174"/>
                      </a:lnTo>
                      <a:lnTo>
                        <a:pt x="267" y="173"/>
                      </a:lnTo>
                      <a:lnTo>
                        <a:pt x="266" y="173"/>
                      </a:lnTo>
                      <a:lnTo>
                        <a:pt x="266" y="174"/>
                      </a:lnTo>
                      <a:lnTo>
                        <a:pt x="265" y="174"/>
                      </a:lnTo>
                      <a:lnTo>
                        <a:pt x="264" y="174"/>
                      </a:lnTo>
                      <a:lnTo>
                        <a:pt x="264" y="175"/>
                      </a:lnTo>
                      <a:lnTo>
                        <a:pt x="263" y="175"/>
                      </a:lnTo>
                      <a:lnTo>
                        <a:pt x="262" y="175"/>
                      </a:lnTo>
                      <a:lnTo>
                        <a:pt x="261" y="174"/>
                      </a:lnTo>
                      <a:lnTo>
                        <a:pt x="261" y="175"/>
                      </a:lnTo>
                      <a:lnTo>
                        <a:pt x="260" y="175"/>
                      </a:lnTo>
                      <a:lnTo>
                        <a:pt x="259" y="175"/>
                      </a:lnTo>
                      <a:lnTo>
                        <a:pt x="259" y="176"/>
                      </a:lnTo>
                      <a:lnTo>
                        <a:pt x="258" y="176"/>
                      </a:lnTo>
                      <a:lnTo>
                        <a:pt x="257" y="175"/>
                      </a:lnTo>
                      <a:lnTo>
                        <a:pt x="256" y="175"/>
                      </a:lnTo>
                      <a:lnTo>
                        <a:pt x="255" y="175"/>
                      </a:lnTo>
                      <a:lnTo>
                        <a:pt x="254" y="175"/>
                      </a:lnTo>
                      <a:lnTo>
                        <a:pt x="253" y="175"/>
                      </a:lnTo>
                      <a:lnTo>
                        <a:pt x="252" y="176"/>
                      </a:lnTo>
                      <a:lnTo>
                        <a:pt x="251" y="176"/>
                      </a:lnTo>
                      <a:lnTo>
                        <a:pt x="250" y="177"/>
                      </a:lnTo>
                      <a:lnTo>
                        <a:pt x="250" y="178"/>
                      </a:lnTo>
                      <a:lnTo>
                        <a:pt x="249" y="178"/>
                      </a:lnTo>
                      <a:lnTo>
                        <a:pt x="249" y="179"/>
                      </a:lnTo>
                      <a:lnTo>
                        <a:pt x="248" y="179"/>
                      </a:lnTo>
                      <a:lnTo>
                        <a:pt x="247" y="179"/>
                      </a:lnTo>
                      <a:lnTo>
                        <a:pt x="246" y="179"/>
                      </a:lnTo>
                      <a:lnTo>
                        <a:pt x="245" y="179"/>
                      </a:lnTo>
                      <a:lnTo>
                        <a:pt x="244" y="179"/>
                      </a:lnTo>
                      <a:lnTo>
                        <a:pt x="243" y="179"/>
                      </a:lnTo>
                      <a:lnTo>
                        <a:pt x="242" y="179"/>
                      </a:lnTo>
                      <a:lnTo>
                        <a:pt x="241" y="179"/>
                      </a:lnTo>
                      <a:lnTo>
                        <a:pt x="241" y="180"/>
                      </a:lnTo>
                      <a:lnTo>
                        <a:pt x="240" y="180"/>
                      </a:lnTo>
                      <a:lnTo>
                        <a:pt x="240" y="181"/>
                      </a:lnTo>
                      <a:lnTo>
                        <a:pt x="240" y="182"/>
                      </a:lnTo>
                      <a:lnTo>
                        <a:pt x="241" y="182"/>
                      </a:lnTo>
                      <a:lnTo>
                        <a:pt x="240" y="183"/>
                      </a:lnTo>
                      <a:lnTo>
                        <a:pt x="239" y="184"/>
                      </a:lnTo>
                      <a:lnTo>
                        <a:pt x="238" y="185"/>
                      </a:lnTo>
                      <a:lnTo>
                        <a:pt x="238" y="186"/>
                      </a:lnTo>
                      <a:lnTo>
                        <a:pt x="239" y="219"/>
                      </a:lnTo>
                      <a:lnTo>
                        <a:pt x="239" y="220"/>
                      </a:lnTo>
                      <a:lnTo>
                        <a:pt x="239" y="221"/>
                      </a:lnTo>
                      <a:lnTo>
                        <a:pt x="239" y="222"/>
                      </a:lnTo>
                      <a:lnTo>
                        <a:pt x="240" y="222"/>
                      </a:lnTo>
                      <a:lnTo>
                        <a:pt x="240" y="223"/>
                      </a:lnTo>
                      <a:lnTo>
                        <a:pt x="240" y="224"/>
                      </a:lnTo>
                      <a:lnTo>
                        <a:pt x="240" y="225"/>
                      </a:lnTo>
                      <a:lnTo>
                        <a:pt x="240" y="226"/>
                      </a:lnTo>
                      <a:lnTo>
                        <a:pt x="239" y="227"/>
                      </a:lnTo>
                      <a:lnTo>
                        <a:pt x="239" y="228"/>
                      </a:lnTo>
                      <a:lnTo>
                        <a:pt x="238" y="228"/>
                      </a:lnTo>
                      <a:lnTo>
                        <a:pt x="237" y="228"/>
                      </a:lnTo>
                      <a:lnTo>
                        <a:pt x="237" y="227"/>
                      </a:lnTo>
                      <a:lnTo>
                        <a:pt x="237" y="228"/>
                      </a:lnTo>
                      <a:lnTo>
                        <a:pt x="236" y="228"/>
                      </a:lnTo>
                      <a:lnTo>
                        <a:pt x="236" y="229"/>
                      </a:lnTo>
                      <a:lnTo>
                        <a:pt x="236" y="230"/>
                      </a:lnTo>
                      <a:lnTo>
                        <a:pt x="237" y="231"/>
                      </a:lnTo>
                      <a:lnTo>
                        <a:pt x="237" y="232"/>
                      </a:lnTo>
                      <a:lnTo>
                        <a:pt x="237" y="233"/>
                      </a:lnTo>
                      <a:lnTo>
                        <a:pt x="237" y="234"/>
                      </a:lnTo>
                      <a:lnTo>
                        <a:pt x="237" y="235"/>
                      </a:lnTo>
                      <a:lnTo>
                        <a:pt x="237" y="236"/>
                      </a:lnTo>
                      <a:lnTo>
                        <a:pt x="237" y="237"/>
                      </a:lnTo>
                      <a:lnTo>
                        <a:pt x="237" y="238"/>
                      </a:lnTo>
                      <a:lnTo>
                        <a:pt x="237" y="239"/>
                      </a:lnTo>
                      <a:lnTo>
                        <a:pt x="237" y="240"/>
                      </a:lnTo>
                      <a:lnTo>
                        <a:pt x="237" y="241"/>
                      </a:lnTo>
                      <a:lnTo>
                        <a:pt x="237" y="242"/>
                      </a:lnTo>
                      <a:lnTo>
                        <a:pt x="237" y="243"/>
                      </a:lnTo>
                      <a:lnTo>
                        <a:pt x="232" y="244"/>
                      </a:lnTo>
                      <a:lnTo>
                        <a:pt x="228" y="241"/>
                      </a:lnTo>
                      <a:lnTo>
                        <a:pt x="223" y="244"/>
                      </a:lnTo>
                      <a:lnTo>
                        <a:pt x="222" y="244"/>
                      </a:lnTo>
                      <a:lnTo>
                        <a:pt x="222" y="243"/>
                      </a:lnTo>
                      <a:lnTo>
                        <a:pt x="221" y="243"/>
                      </a:lnTo>
                      <a:lnTo>
                        <a:pt x="219" y="242"/>
                      </a:lnTo>
                      <a:lnTo>
                        <a:pt x="217" y="241"/>
                      </a:lnTo>
                      <a:lnTo>
                        <a:pt x="216" y="240"/>
                      </a:lnTo>
                      <a:lnTo>
                        <a:pt x="215" y="239"/>
                      </a:lnTo>
                      <a:lnTo>
                        <a:pt x="213" y="238"/>
                      </a:lnTo>
                      <a:lnTo>
                        <a:pt x="211" y="238"/>
                      </a:lnTo>
                      <a:lnTo>
                        <a:pt x="210" y="238"/>
                      </a:lnTo>
                      <a:lnTo>
                        <a:pt x="210" y="237"/>
                      </a:lnTo>
                      <a:lnTo>
                        <a:pt x="209" y="236"/>
                      </a:lnTo>
                      <a:lnTo>
                        <a:pt x="207" y="235"/>
                      </a:lnTo>
                      <a:lnTo>
                        <a:pt x="206" y="236"/>
                      </a:lnTo>
                      <a:lnTo>
                        <a:pt x="205" y="236"/>
                      </a:lnTo>
                      <a:lnTo>
                        <a:pt x="204" y="236"/>
                      </a:lnTo>
                      <a:lnTo>
                        <a:pt x="204" y="237"/>
                      </a:lnTo>
                      <a:lnTo>
                        <a:pt x="204" y="238"/>
                      </a:lnTo>
                      <a:lnTo>
                        <a:pt x="205" y="239"/>
                      </a:lnTo>
                      <a:lnTo>
                        <a:pt x="205" y="240"/>
                      </a:lnTo>
                      <a:lnTo>
                        <a:pt x="205" y="241"/>
                      </a:lnTo>
                      <a:lnTo>
                        <a:pt x="205" y="242"/>
                      </a:lnTo>
                      <a:lnTo>
                        <a:pt x="206" y="242"/>
                      </a:lnTo>
                      <a:lnTo>
                        <a:pt x="206" y="243"/>
                      </a:lnTo>
                      <a:lnTo>
                        <a:pt x="206" y="244"/>
                      </a:lnTo>
                      <a:lnTo>
                        <a:pt x="206" y="245"/>
                      </a:lnTo>
                      <a:lnTo>
                        <a:pt x="206" y="246"/>
                      </a:lnTo>
                      <a:lnTo>
                        <a:pt x="206" y="247"/>
                      </a:lnTo>
                      <a:lnTo>
                        <a:pt x="205" y="247"/>
                      </a:lnTo>
                      <a:lnTo>
                        <a:pt x="204" y="248"/>
                      </a:lnTo>
                      <a:lnTo>
                        <a:pt x="203" y="249"/>
                      </a:lnTo>
                      <a:lnTo>
                        <a:pt x="196" y="256"/>
                      </a:lnTo>
                      <a:lnTo>
                        <a:pt x="196" y="257"/>
                      </a:lnTo>
                      <a:lnTo>
                        <a:pt x="195" y="257"/>
                      </a:lnTo>
                      <a:lnTo>
                        <a:pt x="194" y="258"/>
                      </a:lnTo>
                      <a:lnTo>
                        <a:pt x="193" y="258"/>
                      </a:lnTo>
                      <a:lnTo>
                        <a:pt x="192" y="259"/>
                      </a:lnTo>
                      <a:lnTo>
                        <a:pt x="192" y="260"/>
                      </a:lnTo>
                      <a:lnTo>
                        <a:pt x="191" y="260"/>
                      </a:lnTo>
                      <a:lnTo>
                        <a:pt x="189" y="261"/>
                      </a:lnTo>
                      <a:lnTo>
                        <a:pt x="188" y="261"/>
                      </a:lnTo>
                      <a:lnTo>
                        <a:pt x="187" y="262"/>
                      </a:lnTo>
                      <a:lnTo>
                        <a:pt x="186" y="262"/>
                      </a:lnTo>
                      <a:lnTo>
                        <a:pt x="186" y="261"/>
                      </a:lnTo>
                      <a:lnTo>
                        <a:pt x="185" y="261"/>
                      </a:lnTo>
                      <a:lnTo>
                        <a:pt x="184" y="260"/>
                      </a:lnTo>
                      <a:lnTo>
                        <a:pt x="183" y="260"/>
                      </a:lnTo>
                      <a:lnTo>
                        <a:pt x="182" y="260"/>
                      </a:lnTo>
                      <a:lnTo>
                        <a:pt x="181" y="260"/>
                      </a:lnTo>
                      <a:lnTo>
                        <a:pt x="180" y="261"/>
                      </a:lnTo>
                      <a:lnTo>
                        <a:pt x="179" y="262"/>
                      </a:lnTo>
                      <a:lnTo>
                        <a:pt x="164" y="277"/>
                      </a:lnTo>
                      <a:lnTo>
                        <a:pt x="115" y="248"/>
                      </a:lnTo>
                      <a:lnTo>
                        <a:pt x="114" y="248"/>
                      </a:lnTo>
                      <a:lnTo>
                        <a:pt x="112" y="249"/>
                      </a:lnTo>
                      <a:lnTo>
                        <a:pt x="111" y="250"/>
                      </a:lnTo>
                      <a:lnTo>
                        <a:pt x="110" y="250"/>
                      </a:lnTo>
                      <a:lnTo>
                        <a:pt x="109" y="250"/>
                      </a:lnTo>
                      <a:lnTo>
                        <a:pt x="108" y="250"/>
                      </a:lnTo>
                      <a:lnTo>
                        <a:pt x="107" y="249"/>
                      </a:lnTo>
                      <a:lnTo>
                        <a:pt x="107" y="248"/>
                      </a:lnTo>
                      <a:lnTo>
                        <a:pt x="106" y="247"/>
                      </a:lnTo>
                      <a:lnTo>
                        <a:pt x="106" y="246"/>
                      </a:lnTo>
                      <a:lnTo>
                        <a:pt x="106" y="245"/>
                      </a:lnTo>
                      <a:lnTo>
                        <a:pt x="105" y="245"/>
                      </a:lnTo>
                      <a:lnTo>
                        <a:pt x="105" y="244"/>
                      </a:lnTo>
                      <a:lnTo>
                        <a:pt x="104" y="244"/>
                      </a:lnTo>
                      <a:lnTo>
                        <a:pt x="104" y="243"/>
                      </a:lnTo>
                      <a:lnTo>
                        <a:pt x="104" y="242"/>
                      </a:lnTo>
                      <a:lnTo>
                        <a:pt x="104" y="241"/>
                      </a:lnTo>
                      <a:lnTo>
                        <a:pt x="102" y="239"/>
                      </a:lnTo>
                      <a:lnTo>
                        <a:pt x="101" y="238"/>
                      </a:lnTo>
                      <a:lnTo>
                        <a:pt x="100" y="237"/>
                      </a:lnTo>
                      <a:lnTo>
                        <a:pt x="99" y="237"/>
                      </a:lnTo>
                      <a:lnTo>
                        <a:pt x="99" y="235"/>
                      </a:lnTo>
                      <a:lnTo>
                        <a:pt x="98" y="233"/>
                      </a:lnTo>
                      <a:lnTo>
                        <a:pt x="97" y="232"/>
                      </a:lnTo>
                      <a:lnTo>
                        <a:pt x="97" y="231"/>
                      </a:lnTo>
                      <a:lnTo>
                        <a:pt x="97" y="230"/>
                      </a:lnTo>
                      <a:lnTo>
                        <a:pt x="96" y="227"/>
                      </a:lnTo>
                      <a:lnTo>
                        <a:pt x="95" y="227"/>
                      </a:lnTo>
                      <a:lnTo>
                        <a:pt x="94" y="226"/>
                      </a:lnTo>
                      <a:lnTo>
                        <a:pt x="93" y="224"/>
                      </a:lnTo>
                      <a:lnTo>
                        <a:pt x="93" y="223"/>
                      </a:lnTo>
                      <a:lnTo>
                        <a:pt x="92" y="223"/>
                      </a:lnTo>
                      <a:lnTo>
                        <a:pt x="91" y="223"/>
                      </a:lnTo>
                      <a:lnTo>
                        <a:pt x="91" y="222"/>
                      </a:lnTo>
                      <a:lnTo>
                        <a:pt x="90" y="221"/>
                      </a:lnTo>
                      <a:lnTo>
                        <a:pt x="89" y="221"/>
                      </a:lnTo>
                      <a:lnTo>
                        <a:pt x="88" y="220"/>
                      </a:lnTo>
                      <a:lnTo>
                        <a:pt x="88" y="219"/>
                      </a:lnTo>
                      <a:lnTo>
                        <a:pt x="87" y="219"/>
                      </a:lnTo>
                      <a:lnTo>
                        <a:pt x="87" y="217"/>
                      </a:lnTo>
                      <a:lnTo>
                        <a:pt x="87" y="216"/>
                      </a:lnTo>
                      <a:lnTo>
                        <a:pt x="64" y="188"/>
                      </a:lnTo>
                      <a:lnTo>
                        <a:pt x="7" y="154"/>
                      </a:lnTo>
                      <a:lnTo>
                        <a:pt x="7" y="153"/>
                      </a:lnTo>
                      <a:lnTo>
                        <a:pt x="7" y="152"/>
                      </a:lnTo>
                      <a:lnTo>
                        <a:pt x="6" y="152"/>
                      </a:lnTo>
                      <a:lnTo>
                        <a:pt x="6" y="151"/>
                      </a:lnTo>
                      <a:lnTo>
                        <a:pt x="5" y="151"/>
                      </a:lnTo>
                      <a:lnTo>
                        <a:pt x="4" y="151"/>
                      </a:lnTo>
                      <a:lnTo>
                        <a:pt x="3" y="151"/>
                      </a:lnTo>
                      <a:lnTo>
                        <a:pt x="2" y="151"/>
                      </a:lnTo>
                      <a:lnTo>
                        <a:pt x="1" y="151"/>
                      </a:lnTo>
                      <a:lnTo>
                        <a:pt x="0" y="150"/>
                      </a:lnTo>
                      <a:lnTo>
                        <a:pt x="1" y="150"/>
                      </a:lnTo>
                      <a:lnTo>
                        <a:pt x="1" y="149"/>
                      </a:lnTo>
                      <a:lnTo>
                        <a:pt x="1" y="148"/>
                      </a:lnTo>
                      <a:lnTo>
                        <a:pt x="1" y="147"/>
                      </a:lnTo>
                      <a:lnTo>
                        <a:pt x="1" y="146"/>
                      </a:lnTo>
                      <a:lnTo>
                        <a:pt x="1" y="145"/>
                      </a:lnTo>
                      <a:lnTo>
                        <a:pt x="0" y="145"/>
                      </a:lnTo>
                      <a:lnTo>
                        <a:pt x="0" y="144"/>
                      </a:lnTo>
                      <a:lnTo>
                        <a:pt x="0" y="143"/>
                      </a:lnTo>
                      <a:lnTo>
                        <a:pt x="0" y="142"/>
                      </a:lnTo>
                      <a:lnTo>
                        <a:pt x="0" y="141"/>
                      </a:lnTo>
                      <a:lnTo>
                        <a:pt x="0" y="140"/>
                      </a:lnTo>
                      <a:lnTo>
                        <a:pt x="0" y="139"/>
                      </a:lnTo>
                      <a:lnTo>
                        <a:pt x="0" y="138"/>
                      </a:lnTo>
                      <a:lnTo>
                        <a:pt x="0" y="137"/>
                      </a:lnTo>
                      <a:lnTo>
                        <a:pt x="0" y="136"/>
                      </a:lnTo>
                      <a:lnTo>
                        <a:pt x="1" y="137"/>
                      </a:lnTo>
                      <a:lnTo>
                        <a:pt x="1" y="136"/>
                      </a:lnTo>
                      <a:lnTo>
                        <a:pt x="2" y="136"/>
                      </a:lnTo>
                      <a:lnTo>
                        <a:pt x="3" y="136"/>
                      </a:lnTo>
                      <a:lnTo>
                        <a:pt x="3" y="137"/>
                      </a:lnTo>
                      <a:lnTo>
                        <a:pt x="4" y="137"/>
                      </a:lnTo>
                      <a:lnTo>
                        <a:pt x="5" y="137"/>
                      </a:lnTo>
                      <a:lnTo>
                        <a:pt x="5" y="136"/>
                      </a:lnTo>
                      <a:lnTo>
                        <a:pt x="5" y="135"/>
                      </a:lnTo>
                      <a:lnTo>
                        <a:pt x="6" y="135"/>
                      </a:lnTo>
                      <a:lnTo>
                        <a:pt x="7" y="134"/>
                      </a:lnTo>
                      <a:lnTo>
                        <a:pt x="8" y="134"/>
                      </a:lnTo>
                      <a:lnTo>
                        <a:pt x="8" y="133"/>
                      </a:lnTo>
                      <a:lnTo>
                        <a:pt x="9" y="133"/>
                      </a:lnTo>
                      <a:lnTo>
                        <a:pt x="9" y="132"/>
                      </a:lnTo>
                      <a:lnTo>
                        <a:pt x="9" y="131"/>
                      </a:lnTo>
                      <a:lnTo>
                        <a:pt x="10" y="132"/>
                      </a:lnTo>
                      <a:lnTo>
                        <a:pt x="10" y="131"/>
                      </a:lnTo>
                      <a:lnTo>
                        <a:pt x="11" y="131"/>
                      </a:lnTo>
                      <a:lnTo>
                        <a:pt x="11" y="130"/>
                      </a:lnTo>
                      <a:lnTo>
                        <a:pt x="11" y="129"/>
                      </a:lnTo>
                      <a:lnTo>
                        <a:pt x="12" y="130"/>
                      </a:lnTo>
                      <a:lnTo>
                        <a:pt x="12" y="129"/>
                      </a:lnTo>
                      <a:lnTo>
                        <a:pt x="13" y="129"/>
                      </a:lnTo>
                      <a:lnTo>
                        <a:pt x="13" y="128"/>
                      </a:lnTo>
                      <a:lnTo>
                        <a:pt x="14" y="128"/>
                      </a:lnTo>
                      <a:lnTo>
                        <a:pt x="14" y="127"/>
                      </a:lnTo>
                      <a:lnTo>
                        <a:pt x="15" y="126"/>
                      </a:lnTo>
                      <a:lnTo>
                        <a:pt x="15" y="125"/>
                      </a:lnTo>
                      <a:lnTo>
                        <a:pt x="15" y="124"/>
                      </a:lnTo>
                      <a:lnTo>
                        <a:pt x="15" y="123"/>
                      </a:lnTo>
                      <a:lnTo>
                        <a:pt x="15" y="122"/>
                      </a:lnTo>
                      <a:lnTo>
                        <a:pt x="14" y="122"/>
                      </a:lnTo>
                      <a:lnTo>
                        <a:pt x="13" y="121"/>
                      </a:lnTo>
                      <a:lnTo>
                        <a:pt x="13" y="120"/>
                      </a:lnTo>
                      <a:lnTo>
                        <a:pt x="14" y="120"/>
                      </a:lnTo>
                      <a:lnTo>
                        <a:pt x="15" y="120"/>
                      </a:lnTo>
                      <a:lnTo>
                        <a:pt x="16" y="119"/>
                      </a:lnTo>
                      <a:lnTo>
                        <a:pt x="17" y="119"/>
                      </a:lnTo>
                      <a:lnTo>
                        <a:pt x="17" y="118"/>
                      </a:lnTo>
                      <a:lnTo>
                        <a:pt x="17" y="117"/>
                      </a:lnTo>
                      <a:lnTo>
                        <a:pt x="17" y="116"/>
                      </a:lnTo>
                      <a:lnTo>
                        <a:pt x="17" y="115"/>
                      </a:lnTo>
                      <a:lnTo>
                        <a:pt x="17" y="114"/>
                      </a:lnTo>
                      <a:lnTo>
                        <a:pt x="17" y="113"/>
                      </a:lnTo>
                      <a:lnTo>
                        <a:pt x="16" y="113"/>
                      </a:lnTo>
                      <a:lnTo>
                        <a:pt x="16" y="112"/>
                      </a:lnTo>
                      <a:lnTo>
                        <a:pt x="16" y="111"/>
                      </a:lnTo>
                      <a:lnTo>
                        <a:pt x="17" y="111"/>
                      </a:lnTo>
                      <a:lnTo>
                        <a:pt x="17" y="110"/>
                      </a:lnTo>
                      <a:lnTo>
                        <a:pt x="18" y="110"/>
                      </a:lnTo>
                      <a:lnTo>
                        <a:pt x="18" y="109"/>
                      </a:lnTo>
                      <a:lnTo>
                        <a:pt x="18" y="108"/>
                      </a:lnTo>
                      <a:lnTo>
                        <a:pt x="18" y="107"/>
                      </a:lnTo>
                      <a:lnTo>
                        <a:pt x="17" y="107"/>
                      </a:lnTo>
                      <a:lnTo>
                        <a:pt x="17" y="106"/>
                      </a:lnTo>
                      <a:lnTo>
                        <a:pt x="17" y="105"/>
                      </a:lnTo>
                      <a:lnTo>
                        <a:pt x="17" y="104"/>
                      </a:lnTo>
                      <a:lnTo>
                        <a:pt x="17" y="103"/>
                      </a:lnTo>
                      <a:lnTo>
                        <a:pt x="17" y="102"/>
                      </a:lnTo>
                      <a:lnTo>
                        <a:pt x="18" y="101"/>
                      </a:lnTo>
                      <a:lnTo>
                        <a:pt x="19" y="101"/>
                      </a:lnTo>
                      <a:lnTo>
                        <a:pt x="20" y="101"/>
                      </a:lnTo>
                      <a:lnTo>
                        <a:pt x="21" y="101"/>
                      </a:lnTo>
                      <a:lnTo>
                        <a:pt x="21" y="100"/>
                      </a:lnTo>
                      <a:lnTo>
                        <a:pt x="21" y="99"/>
                      </a:lnTo>
                      <a:lnTo>
                        <a:pt x="22" y="99"/>
                      </a:lnTo>
                      <a:lnTo>
                        <a:pt x="23" y="99"/>
                      </a:lnTo>
                      <a:lnTo>
                        <a:pt x="23" y="98"/>
                      </a:lnTo>
                      <a:lnTo>
                        <a:pt x="24" y="98"/>
                      </a:lnTo>
                      <a:lnTo>
                        <a:pt x="25" y="98"/>
                      </a:lnTo>
                      <a:lnTo>
                        <a:pt x="26" y="97"/>
                      </a:lnTo>
                      <a:lnTo>
                        <a:pt x="27" y="97"/>
                      </a:lnTo>
                      <a:lnTo>
                        <a:pt x="28" y="97"/>
                      </a:lnTo>
                      <a:lnTo>
                        <a:pt x="29" y="97"/>
                      </a:lnTo>
                      <a:lnTo>
                        <a:pt x="29" y="96"/>
                      </a:lnTo>
                      <a:lnTo>
                        <a:pt x="29" y="95"/>
                      </a:lnTo>
                      <a:lnTo>
                        <a:pt x="30" y="95"/>
                      </a:lnTo>
                      <a:lnTo>
                        <a:pt x="30" y="94"/>
                      </a:lnTo>
                      <a:lnTo>
                        <a:pt x="30" y="93"/>
                      </a:lnTo>
                      <a:lnTo>
                        <a:pt x="29" y="93"/>
                      </a:lnTo>
                      <a:lnTo>
                        <a:pt x="30" y="93"/>
                      </a:lnTo>
                      <a:lnTo>
                        <a:pt x="30" y="92"/>
                      </a:lnTo>
                      <a:lnTo>
                        <a:pt x="30" y="91"/>
                      </a:lnTo>
                      <a:lnTo>
                        <a:pt x="31" y="91"/>
                      </a:lnTo>
                      <a:lnTo>
                        <a:pt x="31" y="90"/>
                      </a:lnTo>
                      <a:lnTo>
                        <a:pt x="31" y="89"/>
                      </a:lnTo>
                      <a:lnTo>
                        <a:pt x="30" y="89"/>
                      </a:lnTo>
                      <a:lnTo>
                        <a:pt x="30" y="88"/>
                      </a:lnTo>
                      <a:lnTo>
                        <a:pt x="29" y="88"/>
                      </a:lnTo>
                      <a:lnTo>
                        <a:pt x="29" y="87"/>
                      </a:lnTo>
                      <a:lnTo>
                        <a:pt x="29" y="86"/>
                      </a:lnTo>
                      <a:lnTo>
                        <a:pt x="30" y="86"/>
                      </a:lnTo>
                      <a:lnTo>
                        <a:pt x="30" y="85"/>
                      </a:lnTo>
                      <a:lnTo>
                        <a:pt x="30" y="84"/>
                      </a:lnTo>
                      <a:lnTo>
                        <a:pt x="30" y="83"/>
                      </a:lnTo>
                      <a:lnTo>
                        <a:pt x="29" y="83"/>
                      </a:lnTo>
                      <a:lnTo>
                        <a:pt x="29" y="82"/>
                      </a:lnTo>
                      <a:lnTo>
                        <a:pt x="29" y="81"/>
                      </a:lnTo>
                      <a:lnTo>
                        <a:pt x="29" y="80"/>
                      </a:lnTo>
                      <a:lnTo>
                        <a:pt x="29" y="79"/>
                      </a:lnTo>
                      <a:lnTo>
                        <a:pt x="29" y="78"/>
                      </a:lnTo>
                      <a:lnTo>
                        <a:pt x="29" y="77"/>
                      </a:lnTo>
                      <a:lnTo>
                        <a:pt x="29" y="76"/>
                      </a:lnTo>
                      <a:lnTo>
                        <a:pt x="30" y="76"/>
                      </a:lnTo>
                      <a:lnTo>
                        <a:pt x="30" y="75"/>
                      </a:lnTo>
                      <a:lnTo>
                        <a:pt x="30" y="74"/>
                      </a:lnTo>
                      <a:lnTo>
                        <a:pt x="29" y="74"/>
                      </a:lnTo>
                      <a:lnTo>
                        <a:pt x="29" y="73"/>
                      </a:lnTo>
                      <a:lnTo>
                        <a:pt x="29" y="72"/>
                      </a:lnTo>
                      <a:lnTo>
                        <a:pt x="29" y="71"/>
                      </a:lnTo>
                      <a:lnTo>
                        <a:pt x="29" y="70"/>
                      </a:lnTo>
                      <a:lnTo>
                        <a:pt x="28" y="70"/>
                      </a:lnTo>
                      <a:lnTo>
                        <a:pt x="28" y="69"/>
                      </a:lnTo>
                      <a:lnTo>
                        <a:pt x="28" y="68"/>
                      </a:lnTo>
                      <a:lnTo>
                        <a:pt x="29" y="68"/>
                      </a:lnTo>
                      <a:lnTo>
                        <a:pt x="29" y="67"/>
                      </a:lnTo>
                      <a:lnTo>
                        <a:pt x="29" y="66"/>
                      </a:lnTo>
                      <a:lnTo>
                        <a:pt x="29" y="65"/>
                      </a:lnTo>
                      <a:lnTo>
                        <a:pt x="29" y="64"/>
                      </a:lnTo>
                      <a:lnTo>
                        <a:pt x="29" y="63"/>
                      </a:lnTo>
                      <a:lnTo>
                        <a:pt x="29" y="62"/>
                      </a:lnTo>
                      <a:lnTo>
                        <a:pt x="29" y="61"/>
                      </a:lnTo>
                      <a:lnTo>
                        <a:pt x="29" y="60"/>
                      </a:lnTo>
                      <a:lnTo>
                        <a:pt x="29" y="59"/>
                      </a:lnTo>
                      <a:lnTo>
                        <a:pt x="29" y="58"/>
                      </a:lnTo>
                      <a:lnTo>
                        <a:pt x="29" y="57"/>
                      </a:lnTo>
                      <a:lnTo>
                        <a:pt x="28" y="57"/>
                      </a:lnTo>
                      <a:lnTo>
                        <a:pt x="28" y="56"/>
                      </a:lnTo>
                      <a:lnTo>
                        <a:pt x="28" y="55"/>
                      </a:lnTo>
                      <a:lnTo>
                        <a:pt x="28" y="54"/>
                      </a:lnTo>
                      <a:lnTo>
                        <a:pt x="27" y="53"/>
                      </a:lnTo>
                      <a:lnTo>
                        <a:pt x="27" y="52"/>
                      </a:lnTo>
                      <a:lnTo>
                        <a:pt x="26" y="52"/>
                      </a:lnTo>
                      <a:lnTo>
                        <a:pt x="25" y="51"/>
                      </a:lnTo>
                      <a:lnTo>
                        <a:pt x="24" y="50"/>
                      </a:lnTo>
                      <a:lnTo>
                        <a:pt x="23" y="50"/>
                      </a:lnTo>
                      <a:lnTo>
                        <a:pt x="23" y="49"/>
                      </a:lnTo>
                      <a:lnTo>
                        <a:pt x="23" y="48"/>
                      </a:lnTo>
                      <a:lnTo>
                        <a:pt x="24" y="47"/>
                      </a:lnTo>
                      <a:lnTo>
                        <a:pt x="24" y="46"/>
                      </a:lnTo>
                      <a:lnTo>
                        <a:pt x="24" y="45"/>
                      </a:lnTo>
                      <a:lnTo>
                        <a:pt x="23" y="45"/>
                      </a:lnTo>
                      <a:lnTo>
                        <a:pt x="23" y="44"/>
                      </a:lnTo>
                      <a:lnTo>
                        <a:pt x="23" y="43"/>
                      </a:lnTo>
                      <a:lnTo>
                        <a:pt x="23" y="42"/>
                      </a:lnTo>
                      <a:lnTo>
                        <a:pt x="23" y="41"/>
                      </a:lnTo>
                      <a:lnTo>
                        <a:pt x="23" y="40"/>
                      </a:lnTo>
                      <a:lnTo>
                        <a:pt x="24" y="40"/>
                      </a:lnTo>
                      <a:lnTo>
                        <a:pt x="25" y="40"/>
                      </a:lnTo>
                      <a:lnTo>
                        <a:pt x="26" y="40"/>
                      </a:lnTo>
                      <a:lnTo>
                        <a:pt x="29" y="40"/>
                      </a:lnTo>
                      <a:lnTo>
                        <a:pt x="29" y="39"/>
                      </a:lnTo>
                      <a:lnTo>
                        <a:pt x="29" y="38"/>
                      </a:lnTo>
                      <a:lnTo>
                        <a:pt x="29" y="37"/>
                      </a:lnTo>
                      <a:lnTo>
                        <a:pt x="29" y="36"/>
                      </a:lnTo>
                      <a:lnTo>
                        <a:pt x="29" y="35"/>
                      </a:lnTo>
                      <a:lnTo>
                        <a:pt x="31" y="33"/>
                      </a:lnTo>
                      <a:lnTo>
                        <a:pt x="32" y="32"/>
                      </a:lnTo>
                      <a:lnTo>
                        <a:pt x="33" y="31"/>
                      </a:lnTo>
                      <a:lnTo>
                        <a:pt x="33" y="30"/>
                      </a:lnTo>
                      <a:lnTo>
                        <a:pt x="33" y="29"/>
                      </a:lnTo>
                      <a:lnTo>
                        <a:pt x="34" y="29"/>
                      </a:lnTo>
                      <a:lnTo>
                        <a:pt x="35" y="28"/>
                      </a:lnTo>
                      <a:lnTo>
                        <a:pt x="35" y="27"/>
                      </a:lnTo>
                      <a:lnTo>
                        <a:pt x="35" y="26"/>
                      </a:lnTo>
                      <a:lnTo>
                        <a:pt x="35" y="25"/>
                      </a:lnTo>
                      <a:lnTo>
                        <a:pt x="35" y="24"/>
                      </a:lnTo>
                      <a:lnTo>
                        <a:pt x="35" y="23"/>
                      </a:lnTo>
                      <a:lnTo>
                        <a:pt x="35" y="22"/>
                      </a:lnTo>
                      <a:lnTo>
                        <a:pt x="36" y="21"/>
                      </a:lnTo>
                      <a:lnTo>
                        <a:pt x="36" y="20"/>
                      </a:lnTo>
                      <a:lnTo>
                        <a:pt x="35" y="20"/>
                      </a:lnTo>
                      <a:lnTo>
                        <a:pt x="35" y="19"/>
                      </a:lnTo>
                      <a:lnTo>
                        <a:pt x="35" y="18"/>
                      </a:lnTo>
                      <a:lnTo>
                        <a:pt x="35" y="17"/>
                      </a:lnTo>
                      <a:lnTo>
                        <a:pt x="35" y="16"/>
                      </a:lnTo>
                      <a:lnTo>
                        <a:pt x="35" y="15"/>
                      </a:lnTo>
                      <a:lnTo>
                        <a:pt x="36" y="15"/>
                      </a:lnTo>
                      <a:lnTo>
                        <a:pt x="37" y="15"/>
                      </a:lnTo>
                      <a:lnTo>
                        <a:pt x="38" y="15"/>
                      </a:lnTo>
                      <a:lnTo>
                        <a:pt x="39" y="15"/>
                      </a:lnTo>
                      <a:lnTo>
                        <a:pt x="40" y="15"/>
                      </a:lnTo>
                      <a:lnTo>
                        <a:pt x="41" y="15"/>
                      </a:lnTo>
                      <a:lnTo>
                        <a:pt x="42" y="15"/>
                      </a:lnTo>
                      <a:lnTo>
                        <a:pt x="43" y="14"/>
                      </a:lnTo>
                      <a:lnTo>
                        <a:pt x="44" y="13"/>
                      </a:lnTo>
                      <a:lnTo>
                        <a:pt x="44" y="12"/>
                      </a:lnTo>
                      <a:lnTo>
                        <a:pt x="44" y="11"/>
                      </a:lnTo>
                      <a:lnTo>
                        <a:pt x="44" y="10"/>
                      </a:lnTo>
                      <a:lnTo>
                        <a:pt x="44" y="9"/>
                      </a:lnTo>
                      <a:lnTo>
                        <a:pt x="43" y="7"/>
                      </a:lnTo>
                      <a:lnTo>
                        <a:pt x="43" y="6"/>
                      </a:lnTo>
                      <a:lnTo>
                        <a:pt x="44" y="6"/>
                      </a:lnTo>
                      <a:lnTo>
                        <a:pt x="44" y="5"/>
                      </a:lnTo>
                      <a:lnTo>
                        <a:pt x="43" y="4"/>
                      </a:lnTo>
                      <a:lnTo>
                        <a:pt x="43" y="3"/>
                      </a:lnTo>
                      <a:lnTo>
                        <a:pt x="42" y="2"/>
                      </a:lnTo>
                      <a:lnTo>
                        <a:pt x="42" y="1"/>
                      </a:lnTo>
                      <a:lnTo>
                        <a:pt x="43" y="0"/>
                      </a:lnTo>
                      <a:lnTo>
                        <a:pt x="44" y="0"/>
                      </a:lnTo>
                      <a:lnTo>
                        <a:pt x="93" y="1"/>
                      </a:lnTo>
                      <a:lnTo>
                        <a:pt x="142" y="8"/>
                      </a:lnTo>
                      <a:lnTo>
                        <a:pt x="159" y="9"/>
                      </a:lnTo>
                      <a:lnTo>
                        <a:pt x="163" y="10"/>
                      </a:lnTo>
                      <a:lnTo>
                        <a:pt x="172" y="9"/>
                      </a:lnTo>
                      <a:lnTo>
                        <a:pt x="175" y="10"/>
                      </a:lnTo>
                      <a:lnTo>
                        <a:pt x="194" y="12"/>
                      </a:lnTo>
                      <a:lnTo>
                        <a:pt x="222" y="14"/>
                      </a:lnTo>
                      <a:lnTo>
                        <a:pt x="244" y="15"/>
                      </a:lnTo>
                      <a:lnTo>
                        <a:pt x="250" y="15"/>
                      </a:lnTo>
                      <a:lnTo>
                        <a:pt x="250" y="27"/>
                      </a:lnTo>
                    </a:path>
                  </a:pathLst>
                </a:custGeom>
                <a:solidFill>
                  <a:srgbClr val="5088AE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" name="Freeform 188">
                  <a:extLst>
                    <a:ext uri="{FF2B5EF4-FFF2-40B4-BE49-F238E27FC236}">
                      <a16:creationId xmlns:a16="http://schemas.microsoft.com/office/drawing/2014/main" id="{4AD2DC08-7EC8-494B-89B1-8D141155075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10350" y="1990725"/>
                  <a:ext cx="844550" cy="481013"/>
                </a:xfrm>
                <a:custGeom>
                  <a:avLst/>
                  <a:gdLst>
                    <a:gd name="T0" fmla="*/ 473 w 532"/>
                    <a:gd name="T1" fmla="*/ 6 h 303"/>
                    <a:gd name="T2" fmla="*/ 477 w 532"/>
                    <a:gd name="T3" fmla="*/ 8 h 303"/>
                    <a:gd name="T4" fmla="*/ 478 w 532"/>
                    <a:gd name="T5" fmla="*/ 17 h 303"/>
                    <a:gd name="T6" fmla="*/ 493 w 532"/>
                    <a:gd name="T7" fmla="*/ 22 h 303"/>
                    <a:gd name="T8" fmla="*/ 500 w 532"/>
                    <a:gd name="T9" fmla="*/ 20 h 303"/>
                    <a:gd name="T10" fmla="*/ 510 w 532"/>
                    <a:gd name="T11" fmla="*/ 22 h 303"/>
                    <a:gd name="T12" fmla="*/ 518 w 532"/>
                    <a:gd name="T13" fmla="*/ 26 h 303"/>
                    <a:gd name="T14" fmla="*/ 520 w 532"/>
                    <a:gd name="T15" fmla="*/ 32 h 303"/>
                    <a:gd name="T16" fmla="*/ 523 w 532"/>
                    <a:gd name="T17" fmla="*/ 39 h 303"/>
                    <a:gd name="T18" fmla="*/ 528 w 532"/>
                    <a:gd name="T19" fmla="*/ 37 h 303"/>
                    <a:gd name="T20" fmla="*/ 530 w 532"/>
                    <a:gd name="T21" fmla="*/ 44 h 303"/>
                    <a:gd name="T22" fmla="*/ 528 w 532"/>
                    <a:gd name="T23" fmla="*/ 50 h 303"/>
                    <a:gd name="T24" fmla="*/ 524 w 532"/>
                    <a:gd name="T25" fmla="*/ 53 h 303"/>
                    <a:gd name="T26" fmla="*/ 519 w 532"/>
                    <a:gd name="T27" fmla="*/ 56 h 303"/>
                    <a:gd name="T28" fmla="*/ 511 w 532"/>
                    <a:gd name="T29" fmla="*/ 53 h 303"/>
                    <a:gd name="T30" fmla="*/ 502 w 532"/>
                    <a:gd name="T31" fmla="*/ 55 h 303"/>
                    <a:gd name="T32" fmla="*/ 493 w 532"/>
                    <a:gd name="T33" fmla="*/ 66 h 303"/>
                    <a:gd name="T34" fmla="*/ 487 w 532"/>
                    <a:gd name="T35" fmla="*/ 74 h 303"/>
                    <a:gd name="T36" fmla="*/ 453 w 532"/>
                    <a:gd name="T37" fmla="*/ 212 h 303"/>
                    <a:gd name="T38" fmla="*/ 431 w 532"/>
                    <a:gd name="T39" fmla="*/ 263 h 303"/>
                    <a:gd name="T40" fmla="*/ 415 w 532"/>
                    <a:gd name="T41" fmla="*/ 260 h 303"/>
                    <a:gd name="T42" fmla="*/ 401 w 532"/>
                    <a:gd name="T43" fmla="*/ 264 h 303"/>
                    <a:gd name="T44" fmla="*/ 388 w 532"/>
                    <a:gd name="T45" fmla="*/ 269 h 303"/>
                    <a:gd name="T46" fmla="*/ 390 w 532"/>
                    <a:gd name="T47" fmla="*/ 283 h 303"/>
                    <a:gd name="T48" fmla="*/ 389 w 532"/>
                    <a:gd name="T49" fmla="*/ 293 h 303"/>
                    <a:gd name="T50" fmla="*/ 392 w 532"/>
                    <a:gd name="T51" fmla="*/ 299 h 303"/>
                    <a:gd name="T52" fmla="*/ 380 w 532"/>
                    <a:gd name="T53" fmla="*/ 299 h 303"/>
                    <a:gd name="T54" fmla="*/ 376 w 532"/>
                    <a:gd name="T55" fmla="*/ 290 h 303"/>
                    <a:gd name="T56" fmla="*/ 363 w 532"/>
                    <a:gd name="T57" fmla="*/ 283 h 303"/>
                    <a:gd name="T58" fmla="*/ 347 w 532"/>
                    <a:gd name="T59" fmla="*/ 276 h 303"/>
                    <a:gd name="T60" fmla="*/ 331 w 532"/>
                    <a:gd name="T61" fmla="*/ 265 h 303"/>
                    <a:gd name="T62" fmla="*/ 337 w 532"/>
                    <a:gd name="T63" fmla="*/ 248 h 303"/>
                    <a:gd name="T64" fmla="*/ 325 w 532"/>
                    <a:gd name="T65" fmla="*/ 232 h 303"/>
                    <a:gd name="T66" fmla="*/ 313 w 532"/>
                    <a:gd name="T67" fmla="*/ 215 h 303"/>
                    <a:gd name="T68" fmla="*/ 307 w 532"/>
                    <a:gd name="T69" fmla="*/ 198 h 303"/>
                    <a:gd name="T70" fmla="*/ 297 w 532"/>
                    <a:gd name="T71" fmla="*/ 181 h 303"/>
                    <a:gd name="T72" fmla="*/ 278 w 532"/>
                    <a:gd name="T73" fmla="*/ 182 h 303"/>
                    <a:gd name="T74" fmla="*/ 261 w 532"/>
                    <a:gd name="T75" fmla="*/ 192 h 303"/>
                    <a:gd name="T76" fmla="*/ 228 w 532"/>
                    <a:gd name="T77" fmla="*/ 196 h 303"/>
                    <a:gd name="T78" fmla="*/ 209 w 532"/>
                    <a:gd name="T79" fmla="*/ 180 h 303"/>
                    <a:gd name="T80" fmla="*/ 208 w 532"/>
                    <a:gd name="T81" fmla="*/ 157 h 303"/>
                    <a:gd name="T82" fmla="*/ 222 w 532"/>
                    <a:gd name="T83" fmla="*/ 145 h 303"/>
                    <a:gd name="T84" fmla="*/ 227 w 532"/>
                    <a:gd name="T85" fmla="*/ 122 h 303"/>
                    <a:gd name="T86" fmla="*/ 213 w 532"/>
                    <a:gd name="T87" fmla="*/ 104 h 303"/>
                    <a:gd name="T88" fmla="*/ 198 w 532"/>
                    <a:gd name="T89" fmla="*/ 99 h 303"/>
                    <a:gd name="T90" fmla="*/ 185 w 532"/>
                    <a:gd name="T91" fmla="*/ 91 h 303"/>
                    <a:gd name="T92" fmla="*/ 174 w 532"/>
                    <a:gd name="T93" fmla="*/ 82 h 303"/>
                    <a:gd name="T94" fmla="*/ 169 w 532"/>
                    <a:gd name="T95" fmla="*/ 69 h 303"/>
                    <a:gd name="T96" fmla="*/ 163 w 532"/>
                    <a:gd name="T97" fmla="*/ 58 h 303"/>
                    <a:gd name="T98" fmla="*/ 148 w 532"/>
                    <a:gd name="T99" fmla="*/ 58 h 303"/>
                    <a:gd name="T100" fmla="*/ 123 w 532"/>
                    <a:gd name="T101" fmla="*/ 54 h 303"/>
                    <a:gd name="T102" fmla="*/ 108 w 532"/>
                    <a:gd name="T103" fmla="*/ 55 h 303"/>
                    <a:gd name="T104" fmla="*/ 89 w 532"/>
                    <a:gd name="T105" fmla="*/ 57 h 303"/>
                    <a:gd name="T106" fmla="*/ 74 w 532"/>
                    <a:gd name="T107" fmla="*/ 51 h 303"/>
                    <a:gd name="T108" fmla="*/ 60 w 532"/>
                    <a:gd name="T109" fmla="*/ 45 h 303"/>
                    <a:gd name="T110" fmla="*/ 46 w 532"/>
                    <a:gd name="T111" fmla="*/ 43 h 303"/>
                    <a:gd name="T112" fmla="*/ 28 w 532"/>
                    <a:gd name="T113" fmla="*/ 39 h 303"/>
                    <a:gd name="T114" fmla="*/ 11 w 532"/>
                    <a:gd name="T115" fmla="*/ 39 h 303"/>
                    <a:gd name="T116" fmla="*/ 2 w 532"/>
                    <a:gd name="T117" fmla="*/ 37 h 303"/>
                    <a:gd name="T118" fmla="*/ 128 w 532"/>
                    <a:gd name="T119" fmla="*/ 7 h 303"/>
                    <a:gd name="T120" fmla="*/ 453 w 532"/>
                    <a:gd name="T121" fmla="*/ 1 h 30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532"/>
                    <a:gd name="T184" fmla="*/ 0 h 303"/>
                    <a:gd name="T185" fmla="*/ 532 w 532"/>
                    <a:gd name="T186" fmla="*/ 303 h 303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532" h="303">
                      <a:moveTo>
                        <a:pt x="468" y="1"/>
                      </a:moveTo>
                      <a:lnTo>
                        <a:pt x="469" y="1"/>
                      </a:lnTo>
                      <a:lnTo>
                        <a:pt x="469" y="2"/>
                      </a:lnTo>
                      <a:lnTo>
                        <a:pt x="470" y="3"/>
                      </a:lnTo>
                      <a:lnTo>
                        <a:pt x="470" y="4"/>
                      </a:lnTo>
                      <a:lnTo>
                        <a:pt x="471" y="4"/>
                      </a:lnTo>
                      <a:lnTo>
                        <a:pt x="471" y="3"/>
                      </a:lnTo>
                      <a:lnTo>
                        <a:pt x="472" y="3"/>
                      </a:lnTo>
                      <a:lnTo>
                        <a:pt x="473" y="3"/>
                      </a:lnTo>
                      <a:lnTo>
                        <a:pt x="473" y="4"/>
                      </a:lnTo>
                      <a:lnTo>
                        <a:pt x="472" y="4"/>
                      </a:lnTo>
                      <a:lnTo>
                        <a:pt x="472" y="5"/>
                      </a:lnTo>
                      <a:lnTo>
                        <a:pt x="473" y="6"/>
                      </a:lnTo>
                      <a:lnTo>
                        <a:pt x="474" y="5"/>
                      </a:lnTo>
                      <a:lnTo>
                        <a:pt x="475" y="4"/>
                      </a:lnTo>
                      <a:lnTo>
                        <a:pt x="475" y="5"/>
                      </a:lnTo>
                      <a:lnTo>
                        <a:pt x="476" y="5"/>
                      </a:lnTo>
                      <a:lnTo>
                        <a:pt x="476" y="6"/>
                      </a:lnTo>
                      <a:lnTo>
                        <a:pt x="476" y="5"/>
                      </a:lnTo>
                      <a:lnTo>
                        <a:pt x="477" y="5"/>
                      </a:lnTo>
                      <a:lnTo>
                        <a:pt x="477" y="6"/>
                      </a:lnTo>
                      <a:lnTo>
                        <a:pt x="477" y="7"/>
                      </a:lnTo>
                      <a:lnTo>
                        <a:pt x="476" y="7"/>
                      </a:lnTo>
                      <a:lnTo>
                        <a:pt x="476" y="8"/>
                      </a:lnTo>
                      <a:lnTo>
                        <a:pt x="477" y="8"/>
                      </a:lnTo>
                      <a:lnTo>
                        <a:pt x="478" y="8"/>
                      </a:lnTo>
                      <a:lnTo>
                        <a:pt x="478" y="9"/>
                      </a:lnTo>
                      <a:lnTo>
                        <a:pt x="478" y="10"/>
                      </a:lnTo>
                      <a:lnTo>
                        <a:pt x="477" y="11"/>
                      </a:lnTo>
                      <a:lnTo>
                        <a:pt x="477" y="12"/>
                      </a:lnTo>
                      <a:lnTo>
                        <a:pt x="477" y="13"/>
                      </a:lnTo>
                      <a:lnTo>
                        <a:pt x="477" y="14"/>
                      </a:lnTo>
                      <a:lnTo>
                        <a:pt x="476" y="14"/>
                      </a:lnTo>
                      <a:lnTo>
                        <a:pt x="477" y="15"/>
                      </a:lnTo>
                      <a:lnTo>
                        <a:pt x="478" y="15"/>
                      </a:lnTo>
                      <a:lnTo>
                        <a:pt x="478" y="16"/>
                      </a:lnTo>
                      <a:lnTo>
                        <a:pt x="479" y="16"/>
                      </a:lnTo>
                      <a:lnTo>
                        <a:pt x="479" y="17"/>
                      </a:lnTo>
                      <a:lnTo>
                        <a:pt x="478" y="17"/>
                      </a:lnTo>
                      <a:lnTo>
                        <a:pt x="479" y="17"/>
                      </a:lnTo>
                      <a:lnTo>
                        <a:pt x="480" y="17"/>
                      </a:lnTo>
                      <a:lnTo>
                        <a:pt x="481" y="17"/>
                      </a:lnTo>
                      <a:lnTo>
                        <a:pt x="482" y="18"/>
                      </a:lnTo>
                      <a:lnTo>
                        <a:pt x="483" y="18"/>
                      </a:lnTo>
                      <a:lnTo>
                        <a:pt x="485" y="18"/>
                      </a:lnTo>
                      <a:lnTo>
                        <a:pt x="486" y="18"/>
                      </a:lnTo>
                      <a:lnTo>
                        <a:pt x="487" y="19"/>
                      </a:lnTo>
                      <a:lnTo>
                        <a:pt x="488" y="19"/>
                      </a:lnTo>
                      <a:lnTo>
                        <a:pt x="489" y="20"/>
                      </a:lnTo>
                      <a:lnTo>
                        <a:pt x="490" y="20"/>
                      </a:lnTo>
                      <a:lnTo>
                        <a:pt x="491" y="20"/>
                      </a:lnTo>
                      <a:lnTo>
                        <a:pt x="492" y="21"/>
                      </a:lnTo>
                      <a:lnTo>
                        <a:pt x="492" y="22"/>
                      </a:lnTo>
                      <a:lnTo>
                        <a:pt x="493" y="22"/>
                      </a:lnTo>
                      <a:lnTo>
                        <a:pt x="493" y="21"/>
                      </a:lnTo>
                      <a:lnTo>
                        <a:pt x="494" y="21"/>
                      </a:lnTo>
                      <a:lnTo>
                        <a:pt x="495" y="20"/>
                      </a:lnTo>
                      <a:lnTo>
                        <a:pt x="496" y="21"/>
                      </a:lnTo>
                      <a:lnTo>
                        <a:pt x="496" y="20"/>
                      </a:lnTo>
                      <a:lnTo>
                        <a:pt x="496" y="19"/>
                      </a:lnTo>
                      <a:lnTo>
                        <a:pt x="497" y="19"/>
                      </a:lnTo>
                      <a:lnTo>
                        <a:pt x="498" y="19"/>
                      </a:lnTo>
                      <a:lnTo>
                        <a:pt x="499" y="20"/>
                      </a:lnTo>
                      <a:lnTo>
                        <a:pt x="500" y="20"/>
                      </a:lnTo>
                      <a:lnTo>
                        <a:pt x="501" y="20"/>
                      </a:lnTo>
                      <a:lnTo>
                        <a:pt x="500" y="20"/>
                      </a:lnTo>
                      <a:lnTo>
                        <a:pt x="500" y="21"/>
                      </a:lnTo>
                      <a:lnTo>
                        <a:pt x="500" y="22"/>
                      </a:lnTo>
                      <a:lnTo>
                        <a:pt x="501" y="22"/>
                      </a:lnTo>
                      <a:lnTo>
                        <a:pt x="504" y="23"/>
                      </a:lnTo>
                      <a:lnTo>
                        <a:pt x="505" y="24"/>
                      </a:lnTo>
                      <a:lnTo>
                        <a:pt x="506" y="23"/>
                      </a:lnTo>
                      <a:lnTo>
                        <a:pt x="508" y="23"/>
                      </a:lnTo>
                      <a:lnTo>
                        <a:pt x="508" y="22"/>
                      </a:lnTo>
                      <a:lnTo>
                        <a:pt x="507" y="20"/>
                      </a:lnTo>
                      <a:lnTo>
                        <a:pt x="508" y="20"/>
                      </a:lnTo>
                      <a:lnTo>
                        <a:pt x="509" y="20"/>
                      </a:lnTo>
                      <a:lnTo>
                        <a:pt x="509" y="21"/>
                      </a:lnTo>
                      <a:lnTo>
                        <a:pt x="510" y="22"/>
                      </a:lnTo>
                      <a:lnTo>
                        <a:pt x="510" y="23"/>
                      </a:lnTo>
                      <a:lnTo>
                        <a:pt x="511" y="23"/>
                      </a:lnTo>
                      <a:lnTo>
                        <a:pt x="512" y="23"/>
                      </a:lnTo>
                      <a:lnTo>
                        <a:pt x="512" y="24"/>
                      </a:lnTo>
                      <a:lnTo>
                        <a:pt x="512" y="23"/>
                      </a:lnTo>
                      <a:lnTo>
                        <a:pt x="513" y="22"/>
                      </a:lnTo>
                      <a:lnTo>
                        <a:pt x="514" y="22"/>
                      </a:lnTo>
                      <a:lnTo>
                        <a:pt x="515" y="22"/>
                      </a:lnTo>
                      <a:lnTo>
                        <a:pt x="516" y="23"/>
                      </a:lnTo>
                      <a:lnTo>
                        <a:pt x="517" y="24"/>
                      </a:lnTo>
                      <a:lnTo>
                        <a:pt x="517" y="25"/>
                      </a:lnTo>
                      <a:lnTo>
                        <a:pt x="517" y="26"/>
                      </a:lnTo>
                      <a:lnTo>
                        <a:pt x="518" y="26"/>
                      </a:lnTo>
                      <a:lnTo>
                        <a:pt x="519" y="26"/>
                      </a:lnTo>
                      <a:lnTo>
                        <a:pt x="520" y="26"/>
                      </a:lnTo>
                      <a:lnTo>
                        <a:pt x="521" y="26"/>
                      </a:lnTo>
                      <a:lnTo>
                        <a:pt x="521" y="27"/>
                      </a:lnTo>
                      <a:lnTo>
                        <a:pt x="521" y="28"/>
                      </a:lnTo>
                      <a:lnTo>
                        <a:pt x="521" y="30"/>
                      </a:lnTo>
                      <a:lnTo>
                        <a:pt x="521" y="31"/>
                      </a:lnTo>
                      <a:lnTo>
                        <a:pt x="521" y="30"/>
                      </a:lnTo>
                      <a:lnTo>
                        <a:pt x="522" y="30"/>
                      </a:lnTo>
                      <a:lnTo>
                        <a:pt x="522" y="31"/>
                      </a:lnTo>
                      <a:lnTo>
                        <a:pt x="522" y="32"/>
                      </a:lnTo>
                      <a:lnTo>
                        <a:pt x="521" y="32"/>
                      </a:lnTo>
                      <a:lnTo>
                        <a:pt x="520" y="32"/>
                      </a:lnTo>
                      <a:lnTo>
                        <a:pt x="519" y="32"/>
                      </a:lnTo>
                      <a:lnTo>
                        <a:pt x="519" y="33"/>
                      </a:lnTo>
                      <a:lnTo>
                        <a:pt x="520" y="34"/>
                      </a:lnTo>
                      <a:lnTo>
                        <a:pt x="520" y="35"/>
                      </a:lnTo>
                      <a:lnTo>
                        <a:pt x="520" y="36"/>
                      </a:lnTo>
                      <a:lnTo>
                        <a:pt x="519" y="36"/>
                      </a:lnTo>
                      <a:lnTo>
                        <a:pt x="519" y="37"/>
                      </a:lnTo>
                      <a:lnTo>
                        <a:pt x="520" y="37"/>
                      </a:lnTo>
                      <a:lnTo>
                        <a:pt x="522" y="37"/>
                      </a:lnTo>
                      <a:lnTo>
                        <a:pt x="522" y="38"/>
                      </a:lnTo>
                      <a:lnTo>
                        <a:pt x="522" y="39"/>
                      </a:lnTo>
                      <a:lnTo>
                        <a:pt x="523" y="39"/>
                      </a:lnTo>
                      <a:lnTo>
                        <a:pt x="523" y="38"/>
                      </a:lnTo>
                      <a:lnTo>
                        <a:pt x="524" y="38"/>
                      </a:lnTo>
                      <a:lnTo>
                        <a:pt x="524" y="39"/>
                      </a:lnTo>
                      <a:lnTo>
                        <a:pt x="525" y="39"/>
                      </a:lnTo>
                      <a:lnTo>
                        <a:pt x="526" y="39"/>
                      </a:lnTo>
                      <a:lnTo>
                        <a:pt x="527" y="39"/>
                      </a:lnTo>
                      <a:lnTo>
                        <a:pt x="527" y="38"/>
                      </a:lnTo>
                      <a:lnTo>
                        <a:pt x="526" y="38"/>
                      </a:lnTo>
                      <a:lnTo>
                        <a:pt x="526" y="37"/>
                      </a:lnTo>
                      <a:lnTo>
                        <a:pt x="527" y="37"/>
                      </a:lnTo>
                      <a:lnTo>
                        <a:pt x="528" y="37"/>
                      </a:lnTo>
                      <a:lnTo>
                        <a:pt x="528" y="38"/>
                      </a:lnTo>
                      <a:lnTo>
                        <a:pt x="528" y="37"/>
                      </a:lnTo>
                      <a:lnTo>
                        <a:pt x="529" y="37"/>
                      </a:lnTo>
                      <a:lnTo>
                        <a:pt x="530" y="38"/>
                      </a:lnTo>
                      <a:lnTo>
                        <a:pt x="531" y="38"/>
                      </a:lnTo>
                      <a:lnTo>
                        <a:pt x="532" y="38"/>
                      </a:lnTo>
                      <a:lnTo>
                        <a:pt x="531" y="39"/>
                      </a:lnTo>
                      <a:lnTo>
                        <a:pt x="531" y="40"/>
                      </a:lnTo>
                      <a:lnTo>
                        <a:pt x="530" y="40"/>
                      </a:lnTo>
                      <a:lnTo>
                        <a:pt x="529" y="40"/>
                      </a:lnTo>
                      <a:lnTo>
                        <a:pt x="529" y="41"/>
                      </a:lnTo>
                      <a:lnTo>
                        <a:pt x="530" y="41"/>
                      </a:lnTo>
                      <a:lnTo>
                        <a:pt x="531" y="42"/>
                      </a:lnTo>
                      <a:lnTo>
                        <a:pt x="531" y="43"/>
                      </a:lnTo>
                      <a:lnTo>
                        <a:pt x="530" y="43"/>
                      </a:lnTo>
                      <a:lnTo>
                        <a:pt x="530" y="44"/>
                      </a:lnTo>
                      <a:lnTo>
                        <a:pt x="530" y="45"/>
                      </a:lnTo>
                      <a:lnTo>
                        <a:pt x="530" y="46"/>
                      </a:lnTo>
                      <a:lnTo>
                        <a:pt x="531" y="46"/>
                      </a:lnTo>
                      <a:lnTo>
                        <a:pt x="532" y="46"/>
                      </a:lnTo>
                      <a:lnTo>
                        <a:pt x="532" y="47"/>
                      </a:lnTo>
                      <a:lnTo>
                        <a:pt x="531" y="48"/>
                      </a:lnTo>
                      <a:lnTo>
                        <a:pt x="531" y="49"/>
                      </a:lnTo>
                      <a:lnTo>
                        <a:pt x="532" y="49"/>
                      </a:lnTo>
                      <a:lnTo>
                        <a:pt x="531" y="49"/>
                      </a:lnTo>
                      <a:lnTo>
                        <a:pt x="530" y="49"/>
                      </a:lnTo>
                      <a:lnTo>
                        <a:pt x="529" y="49"/>
                      </a:lnTo>
                      <a:lnTo>
                        <a:pt x="528" y="49"/>
                      </a:lnTo>
                      <a:lnTo>
                        <a:pt x="528" y="50"/>
                      </a:lnTo>
                      <a:lnTo>
                        <a:pt x="529" y="50"/>
                      </a:lnTo>
                      <a:lnTo>
                        <a:pt x="529" y="51"/>
                      </a:lnTo>
                      <a:lnTo>
                        <a:pt x="529" y="52"/>
                      </a:lnTo>
                      <a:lnTo>
                        <a:pt x="528" y="52"/>
                      </a:lnTo>
                      <a:lnTo>
                        <a:pt x="527" y="51"/>
                      </a:lnTo>
                      <a:lnTo>
                        <a:pt x="526" y="51"/>
                      </a:lnTo>
                      <a:lnTo>
                        <a:pt x="526" y="52"/>
                      </a:lnTo>
                      <a:lnTo>
                        <a:pt x="527" y="53"/>
                      </a:lnTo>
                      <a:lnTo>
                        <a:pt x="527" y="54"/>
                      </a:lnTo>
                      <a:lnTo>
                        <a:pt x="526" y="53"/>
                      </a:lnTo>
                      <a:lnTo>
                        <a:pt x="525" y="52"/>
                      </a:lnTo>
                      <a:lnTo>
                        <a:pt x="525" y="51"/>
                      </a:lnTo>
                      <a:lnTo>
                        <a:pt x="525" y="52"/>
                      </a:lnTo>
                      <a:lnTo>
                        <a:pt x="524" y="53"/>
                      </a:lnTo>
                      <a:lnTo>
                        <a:pt x="523" y="53"/>
                      </a:lnTo>
                      <a:lnTo>
                        <a:pt x="522" y="53"/>
                      </a:lnTo>
                      <a:lnTo>
                        <a:pt x="522" y="55"/>
                      </a:lnTo>
                      <a:lnTo>
                        <a:pt x="522" y="56"/>
                      </a:lnTo>
                      <a:lnTo>
                        <a:pt x="522" y="57"/>
                      </a:lnTo>
                      <a:lnTo>
                        <a:pt x="521" y="58"/>
                      </a:lnTo>
                      <a:lnTo>
                        <a:pt x="521" y="57"/>
                      </a:lnTo>
                      <a:lnTo>
                        <a:pt x="520" y="57"/>
                      </a:lnTo>
                      <a:lnTo>
                        <a:pt x="520" y="56"/>
                      </a:lnTo>
                      <a:lnTo>
                        <a:pt x="520" y="55"/>
                      </a:lnTo>
                      <a:lnTo>
                        <a:pt x="519" y="55"/>
                      </a:lnTo>
                      <a:lnTo>
                        <a:pt x="519" y="56"/>
                      </a:lnTo>
                      <a:lnTo>
                        <a:pt x="518" y="57"/>
                      </a:lnTo>
                      <a:lnTo>
                        <a:pt x="517" y="57"/>
                      </a:lnTo>
                      <a:lnTo>
                        <a:pt x="516" y="58"/>
                      </a:lnTo>
                      <a:lnTo>
                        <a:pt x="516" y="59"/>
                      </a:lnTo>
                      <a:lnTo>
                        <a:pt x="516" y="58"/>
                      </a:lnTo>
                      <a:lnTo>
                        <a:pt x="515" y="58"/>
                      </a:lnTo>
                      <a:lnTo>
                        <a:pt x="514" y="57"/>
                      </a:lnTo>
                      <a:lnTo>
                        <a:pt x="513" y="57"/>
                      </a:lnTo>
                      <a:lnTo>
                        <a:pt x="513" y="56"/>
                      </a:lnTo>
                      <a:lnTo>
                        <a:pt x="513" y="55"/>
                      </a:lnTo>
                      <a:lnTo>
                        <a:pt x="512" y="55"/>
                      </a:lnTo>
                      <a:lnTo>
                        <a:pt x="511" y="55"/>
                      </a:lnTo>
                      <a:lnTo>
                        <a:pt x="511" y="54"/>
                      </a:lnTo>
                      <a:lnTo>
                        <a:pt x="511" y="53"/>
                      </a:lnTo>
                      <a:lnTo>
                        <a:pt x="510" y="53"/>
                      </a:lnTo>
                      <a:lnTo>
                        <a:pt x="510" y="54"/>
                      </a:lnTo>
                      <a:lnTo>
                        <a:pt x="510" y="55"/>
                      </a:lnTo>
                      <a:lnTo>
                        <a:pt x="509" y="55"/>
                      </a:lnTo>
                      <a:lnTo>
                        <a:pt x="508" y="55"/>
                      </a:lnTo>
                      <a:lnTo>
                        <a:pt x="507" y="55"/>
                      </a:lnTo>
                      <a:lnTo>
                        <a:pt x="506" y="55"/>
                      </a:lnTo>
                      <a:lnTo>
                        <a:pt x="505" y="55"/>
                      </a:lnTo>
                      <a:lnTo>
                        <a:pt x="504" y="55"/>
                      </a:lnTo>
                      <a:lnTo>
                        <a:pt x="503" y="55"/>
                      </a:lnTo>
                      <a:lnTo>
                        <a:pt x="502" y="55"/>
                      </a:lnTo>
                      <a:lnTo>
                        <a:pt x="502" y="56"/>
                      </a:lnTo>
                      <a:lnTo>
                        <a:pt x="501" y="56"/>
                      </a:lnTo>
                      <a:lnTo>
                        <a:pt x="501" y="57"/>
                      </a:lnTo>
                      <a:lnTo>
                        <a:pt x="499" y="57"/>
                      </a:lnTo>
                      <a:lnTo>
                        <a:pt x="498" y="57"/>
                      </a:lnTo>
                      <a:lnTo>
                        <a:pt x="497" y="58"/>
                      </a:lnTo>
                      <a:lnTo>
                        <a:pt x="497" y="59"/>
                      </a:lnTo>
                      <a:lnTo>
                        <a:pt x="496" y="60"/>
                      </a:lnTo>
                      <a:lnTo>
                        <a:pt x="495" y="61"/>
                      </a:lnTo>
                      <a:lnTo>
                        <a:pt x="494" y="62"/>
                      </a:lnTo>
                      <a:lnTo>
                        <a:pt x="494" y="64"/>
                      </a:lnTo>
                      <a:lnTo>
                        <a:pt x="493" y="65"/>
                      </a:lnTo>
                      <a:lnTo>
                        <a:pt x="493" y="66"/>
                      </a:lnTo>
                      <a:lnTo>
                        <a:pt x="492" y="66"/>
                      </a:lnTo>
                      <a:lnTo>
                        <a:pt x="491" y="66"/>
                      </a:lnTo>
                      <a:lnTo>
                        <a:pt x="491" y="67"/>
                      </a:lnTo>
                      <a:lnTo>
                        <a:pt x="490" y="68"/>
                      </a:lnTo>
                      <a:lnTo>
                        <a:pt x="490" y="69"/>
                      </a:lnTo>
                      <a:lnTo>
                        <a:pt x="490" y="70"/>
                      </a:lnTo>
                      <a:lnTo>
                        <a:pt x="489" y="70"/>
                      </a:lnTo>
                      <a:lnTo>
                        <a:pt x="488" y="71"/>
                      </a:lnTo>
                      <a:lnTo>
                        <a:pt x="487" y="71"/>
                      </a:lnTo>
                      <a:lnTo>
                        <a:pt x="487" y="72"/>
                      </a:lnTo>
                      <a:lnTo>
                        <a:pt x="487" y="73"/>
                      </a:lnTo>
                      <a:lnTo>
                        <a:pt x="487" y="74"/>
                      </a:lnTo>
                      <a:lnTo>
                        <a:pt x="487" y="75"/>
                      </a:lnTo>
                      <a:lnTo>
                        <a:pt x="487" y="76"/>
                      </a:lnTo>
                      <a:lnTo>
                        <a:pt x="487" y="78"/>
                      </a:lnTo>
                      <a:lnTo>
                        <a:pt x="488" y="79"/>
                      </a:lnTo>
                      <a:lnTo>
                        <a:pt x="490" y="81"/>
                      </a:lnTo>
                      <a:lnTo>
                        <a:pt x="491" y="83"/>
                      </a:lnTo>
                      <a:lnTo>
                        <a:pt x="491" y="84"/>
                      </a:lnTo>
                      <a:lnTo>
                        <a:pt x="491" y="85"/>
                      </a:lnTo>
                      <a:lnTo>
                        <a:pt x="491" y="86"/>
                      </a:lnTo>
                      <a:lnTo>
                        <a:pt x="491" y="87"/>
                      </a:lnTo>
                      <a:lnTo>
                        <a:pt x="490" y="87"/>
                      </a:lnTo>
                      <a:lnTo>
                        <a:pt x="489" y="90"/>
                      </a:lnTo>
                      <a:lnTo>
                        <a:pt x="476" y="134"/>
                      </a:lnTo>
                      <a:lnTo>
                        <a:pt x="453" y="212"/>
                      </a:lnTo>
                      <a:lnTo>
                        <a:pt x="445" y="238"/>
                      </a:lnTo>
                      <a:lnTo>
                        <a:pt x="444" y="239"/>
                      </a:lnTo>
                      <a:lnTo>
                        <a:pt x="442" y="241"/>
                      </a:lnTo>
                      <a:lnTo>
                        <a:pt x="441" y="245"/>
                      </a:lnTo>
                      <a:lnTo>
                        <a:pt x="439" y="247"/>
                      </a:lnTo>
                      <a:lnTo>
                        <a:pt x="437" y="251"/>
                      </a:lnTo>
                      <a:lnTo>
                        <a:pt x="435" y="253"/>
                      </a:lnTo>
                      <a:lnTo>
                        <a:pt x="435" y="256"/>
                      </a:lnTo>
                      <a:lnTo>
                        <a:pt x="434" y="258"/>
                      </a:lnTo>
                      <a:lnTo>
                        <a:pt x="432" y="260"/>
                      </a:lnTo>
                      <a:lnTo>
                        <a:pt x="432" y="261"/>
                      </a:lnTo>
                      <a:lnTo>
                        <a:pt x="432" y="263"/>
                      </a:lnTo>
                      <a:lnTo>
                        <a:pt x="432" y="264"/>
                      </a:lnTo>
                      <a:lnTo>
                        <a:pt x="431" y="264"/>
                      </a:lnTo>
                      <a:lnTo>
                        <a:pt x="431" y="263"/>
                      </a:lnTo>
                      <a:lnTo>
                        <a:pt x="430" y="263"/>
                      </a:lnTo>
                      <a:lnTo>
                        <a:pt x="429" y="264"/>
                      </a:lnTo>
                      <a:lnTo>
                        <a:pt x="428" y="264"/>
                      </a:lnTo>
                      <a:lnTo>
                        <a:pt x="427" y="264"/>
                      </a:lnTo>
                      <a:lnTo>
                        <a:pt x="426" y="263"/>
                      </a:lnTo>
                      <a:lnTo>
                        <a:pt x="424" y="263"/>
                      </a:lnTo>
                      <a:lnTo>
                        <a:pt x="423" y="263"/>
                      </a:lnTo>
                      <a:lnTo>
                        <a:pt x="422" y="263"/>
                      </a:lnTo>
                      <a:lnTo>
                        <a:pt x="421" y="262"/>
                      </a:lnTo>
                      <a:lnTo>
                        <a:pt x="420" y="261"/>
                      </a:lnTo>
                      <a:lnTo>
                        <a:pt x="420" y="260"/>
                      </a:lnTo>
                      <a:lnTo>
                        <a:pt x="418" y="259"/>
                      </a:lnTo>
                      <a:lnTo>
                        <a:pt x="417" y="259"/>
                      </a:lnTo>
                      <a:lnTo>
                        <a:pt x="415" y="260"/>
                      </a:lnTo>
                      <a:lnTo>
                        <a:pt x="414" y="261"/>
                      </a:lnTo>
                      <a:lnTo>
                        <a:pt x="413" y="261"/>
                      </a:lnTo>
                      <a:lnTo>
                        <a:pt x="412" y="261"/>
                      </a:lnTo>
                      <a:lnTo>
                        <a:pt x="410" y="261"/>
                      </a:lnTo>
                      <a:lnTo>
                        <a:pt x="409" y="262"/>
                      </a:lnTo>
                      <a:lnTo>
                        <a:pt x="407" y="263"/>
                      </a:lnTo>
                      <a:lnTo>
                        <a:pt x="407" y="264"/>
                      </a:lnTo>
                      <a:lnTo>
                        <a:pt x="406" y="264"/>
                      </a:lnTo>
                      <a:lnTo>
                        <a:pt x="405" y="264"/>
                      </a:lnTo>
                      <a:lnTo>
                        <a:pt x="404" y="264"/>
                      </a:lnTo>
                      <a:lnTo>
                        <a:pt x="403" y="264"/>
                      </a:lnTo>
                      <a:lnTo>
                        <a:pt x="402" y="264"/>
                      </a:lnTo>
                      <a:lnTo>
                        <a:pt x="401" y="264"/>
                      </a:lnTo>
                      <a:lnTo>
                        <a:pt x="400" y="264"/>
                      </a:lnTo>
                      <a:lnTo>
                        <a:pt x="400" y="265"/>
                      </a:lnTo>
                      <a:lnTo>
                        <a:pt x="398" y="265"/>
                      </a:lnTo>
                      <a:lnTo>
                        <a:pt x="396" y="265"/>
                      </a:lnTo>
                      <a:lnTo>
                        <a:pt x="395" y="265"/>
                      </a:lnTo>
                      <a:lnTo>
                        <a:pt x="394" y="266"/>
                      </a:lnTo>
                      <a:lnTo>
                        <a:pt x="394" y="265"/>
                      </a:lnTo>
                      <a:lnTo>
                        <a:pt x="393" y="265"/>
                      </a:lnTo>
                      <a:lnTo>
                        <a:pt x="392" y="265"/>
                      </a:lnTo>
                      <a:lnTo>
                        <a:pt x="392" y="266"/>
                      </a:lnTo>
                      <a:lnTo>
                        <a:pt x="391" y="267"/>
                      </a:lnTo>
                      <a:lnTo>
                        <a:pt x="390" y="267"/>
                      </a:lnTo>
                      <a:lnTo>
                        <a:pt x="389" y="268"/>
                      </a:lnTo>
                      <a:lnTo>
                        <a:pt x="389" y="269"/>
                      </a:lnTo>
                      <a:lnTo>
                        <a:pt x="388" y="269"/>
                      </a:lnTo>
                      <a:lnTo>
                        <a:pt x="388" y="270"/>
                      </a:lnTo>
                      <a:lnTo>
                        <a:pt x="388" y="272"/>
                      </a:lnTo>
                      <a:lnTo>
                        <a:pt x="389" y="273"/>
                      </a:lnTo>
                      <a:lnTo>
                        <a:pt x="389" y="274"/>
                      </a:lnTo>
                      <a:lnTo>
                        <a:pt x="389" y="275"/>
                      </a:lnTo>
                      <a:lnTo>
                        <a:pt x="390" y="276"/>
                      </a:lnTo>
                      <a:lnTo>
                        <a:pt x="391" y="276"/>
                      </a:lnTo>
                      <a:lnTo>
                        <a:pt x="391" y="277"/>
                      </a:lnTo>
                      <a:lnTo>
                        <a:pt x="391" y="278"/>
                      </a:lnTo>
                      <a:lnTo>
                        <a:pt x="390" y="280"/>
                      </a:lnTo>
                      <a:lnTo>
                        <a:pt x="389" y="281"/>
                      </a:lnTo>
                      <a:lnTo>
                        <a:pt x="389" y="282"/>
                      </a:lnTo>
                      <a:lnTo>
                        <a:pt x="390" y="282"/>
                      </a:lnTo>
                      <a:lnTo>
                        <a:pt x="390" y="283"/>
                      </a:lnTo>
                      <a:lnTo>
                        <a:pt x="390" y="284"/>
                      </a:lnTo>
                      <a:lnTo>
                        <a:pt x="390" y="285"/>
                      </a:lnTo>
                      <a:lnTo>
                        <a:pt x="389" y="285"/>
                      </a:lnTo>
                      <a:lnTo>
                        <a:pt x="389" y="286"/>
                      </a:lnTo>
                      <a:lnTo>
                        <a:pt x="388" y="286"/>
                      </a:lnTo>
                      <a:lnTo>
                        <a:pt x="388" y="287"/>
                      </a:lnTo>
                      <a:lnTo>
                        <a:pt x="388" y="288"/>
                      </a:lnTo>
                      <a:lnTo>
                        <a:pt x="388" y="289"/>
                      </a:lnTo>
                      <a:lnTo>
                        <a:pt x="387" y="290"/>
                      </a:lnTo>
                      <a:lnTo>
                        <a:pt x="388" y="290"/>
                      </a:lnTo>
                      <a:lnTo>
                        <a:pt x="388" y="291"/>
                      </a:lnTo>
                      <a:lnTo>
                        <a:pt x="389" y="291"/>
                      </a:lnTo>
                      <a:lnTo>
                        <a:pt x="389" y="292"/>
                      </a:lnTo>
                      <a:lnTo>
                        <a:pt x="389" y="293"/>
                      </a:lnTo>
                      <a:lnTo>
                        <a:pt x="389" y="294"/>
                      </a:lnTo>
                      <a:lnTo>
                        <a:pt x="389" y="295"/>
                      </a:lnTo>
                      <a:lnTo>
                        <a:pt x="390" y="295"/>
                      </a:lnTo>
                      <a:lnTo>
                        <a:pt x="390" y="296"/>
                      </a:lnTo>
                      <a:lnTo>
                        <a:pt x="389" y="296"/>
                      </a:lnTo>
                      <a:lnTo>
                        <a:pt x="389" y="297"/>
                      </a:lnTo>
                      <a:lnTo>
                        <a:pt x="389" y="298"/>
                      </a:lnTo>
                      <a:lnTo>
                        <a:pt x="389" y="297"/>
                      </a:lnTo>
                      <a:lnTo>
                        <a:pt x="390" y="298"/>
                      </a:lnTo>
                      <a:lnTo>
                        <a:pt x="391" y="299"/>
                      </a:lnTo>
                      <a:lnTo>
                        <a:pt x="392" y="299"/>
                      </a:lnTo>
                      <a:lnTo>
                        <a:pt x="392" y="300"/>
                      </a:lnTo>
                      <a:lnTo>
                        <a:pt x="393" y="300"/>
                      </a:lnTo>
                      <a:lnTo>
                        <a:pt x="392" y="300"/>
                      </a:lnTo>
                      <a:lnTo>
                        <a:pt x="392" y="301"/>
                      </a:lnTo>
                      <a:lnTo>
                        <a:pt x="391" y="302"/>
                      </a:lnTo>
                      <a:lnTo>
                        <a:pt x="390" y="302"/>
                      </a:lnTo>
                      <a:lnTo>
                        <a:pt x="389" y="303"/>
                      </a:lnTo>
                      <a:lnTo>
                        <a:pt x="388" y="303"/>
                      </a:lnTo>
                      <a:lnTo>
                        <a:pt x="387" y="303"/>
                      </a:lnTo>
                      <a:lnTo>
                        <a:pt x="386" y="303"/>
                      </a:lnTo>
                      <a:lnTo>
                        <a:pt x="385" y="303"/>
                      </a:lnTo>
                      <a:lnTo>
                        <a:pt x="383" y="302"/>
                      </a:lnTo>
                      <a:lnTo>
                        <a:pt x="382" y="301"/>
                      </a:lnTo>
                      <a:lnTo>
                        <a:pt x="381" y="300"/>
                      </a:lnTo>
                      <a:lnTo>
                        <a:pt x="380" y="299"/>
                      </a:lnTo>
                      <a:lnTo>
                        <a:pt x="379" y="298"/>
                      </a:lnTo>
                      <a:lnTo>
                        <a:pt x="379" y="297"/>
                      </a:lnTo>
                      <a:lnTo>
                        <a:pt x="378" y="296"/>
                      </a:lnTo>
                      <a:lnTo>
                        <a:pt x="379" y="295"/>
                      </a:lnTo>
                      <a:lnTo>
                        <a:pt x="379" y="293"/>
                      </a:lnTo>
                      <a:lnTo>
                        <a:pt x="380" y="293"/>
                      </a:lnTo>
                      <a:lnTo>
                        <a:pt x="382" y="292"/>
                      </a:lnTo>
                      <a:lnTo>
                        <a:pt x="382" y="291"/>
                      </a:lnTo>
                      <a:lnTo>
                        <a:pt x="381" y="291"/>
                      </a:lnTo>
                      <a:lnTo>
                        <a:pt x="381" y="290"/>
                      </a:lnTo>
                      <a:lnTo>
                        <a:pt x="380" y="290"/>
                      </a:lnTo>
                      <a:lnTo>
                        <a:pt x="378" y="290"/>
                      </a:lnTo>
                      <a:lnTo>
                        <a:pt x="377" y="290"/>
                      </a:lnTo>
                      <a:lnTo>
                        <a:pt x="376" y="290"/>
                      </a:lnTo>
                      <a:lnTo>
                        <a:pt x="375" y="290"/>
                      </a:lnTo>
                      <a:lnTo>
                        <a:pt x="374" y="290"/>
                      </a:lnTo>
                      <a:lnTo>
                        <a:pt x="373" y="289"/>
                      </a:lnTo>
                      <a:lnTo>
                        <a:pt x="372" y="287"/>
                      </a:lnTo>
                      <a:lnTo>
                        <a:pt x="371" y="287"/>
                      </a:lnTo>
                      <a:lnTo>
                        <a:pt x="371" y="286"/>
                      </a:lnTo>
                      <a:lnTo>
                        <a:pt x="370" y="286"/>
                      </a:lnTo>
                      <a:lnTo>
                        <a:pt x="370" y="284"/>
                      </a:lnTo>
                      <a:lnTo>
                        <a:pt x="369" y="283"/>
                      </a:lnTo>
                      <a:lnTo>
                        <a:pt x="369" y="282"/>
                      </a:lnTo>
                      <a:lnTo>
                        <a:pt x="368" y="282"/>
                      </a:lnTo>
                      <a:lnTo>
                        <a:pt x="367" y="282"/>
                      </a:lnTo>
                      <a:lnTo>
                        <a:pt x="366" y="282"/>
                      </a:lnTo>
                      <a:lnTo>
                        <a:pt x="365" y="282"/>
                      </a:lnTo>
                      <a:lnTo>
                        <a:pt x="363" y="283"/>
                      </a:lnTo>
                      <a:lnTo>
                        <a:pt x="362" y="283"/>
                      </a:lnTo>
                      <a:lnTo>
                        <a:pt x="361" y="284"/>
                      </a:lnTo>
                      <a:lnTo>
                        <a:pt x="360" y="284"/>
                      </a:lnTo>
                      <a:lnTo>
                        <a:pt x="357" y="283"/>
                      </a:lnTo>
                      <a:lnTo>
                        <a:pt x="356" y="283"/>
                      </a:lnTo>
                      <a:lnTo>
                        <a:pt x="354" y="282"/>
                      </a:lnTo>
                      <a:lnTo>
                        <a:pt x="353" y="282"/>
                      </a:lnTo>
                      <a:lnTo>
                        <a:pt x="352" y="281"/>
                      </a:lnTo>
                      <a:lnTo>
                        <a:pt x="352" y="280"/>
                      </a:lnTo>
                      <a:lnTo>
                        <a:pt x="350" y="279"/>
                      </a:lnTo>
                      <a:lnTo>
                        <a:pt x="349" y="278"/>
                      </a:lnTo>
                      <a:lnTo>
                        <a:pt x="348" y="277"/>
                      </a:lnTo>
                      <a:lnTo>
                        <a:pt x="347" y="276"/>
                      </a:lnTo>
                      <a:lnTo>
                        <a:pt x="346" y="276"/>
                      </a:lnTo>
                      <a:lnTo>
                        <a:pt x="345" y="276"/>
                      </a:lnTo>
                      <a:lnTo>
                        <a:pt x="344" y="276"/>
                      </a:lnTo>
                      <a:lnTo>
                        <a:pt x="343" y="275"/>
                      </a:lnTo>
                      <a:lnTo>
                        <a:pt x="340" y="274"/>
                      </a:lnTo>
                      <a:lnTo>
                        <a:pt x="339" y="273"/>
                      </a:lnTo>
                      <a:lnTo>
                        <a:pt x="337" y="271"/>
                      </a:lnTo>
                      <a:lnTo>
                        <a:pt x="336" y="271"/>
                      </a:lnTo>
                      <a:lnTo>
                        <a:pt x="335" y="270"/>
                      </a:lnTo>
                      <a:lnTo>
                        <a:pt x="333" y="270"/>
                      </a:lnTo>
                      <a:lnTo>
                        <a:pt x="332" y="269"/>
                      </a:lnTo>
                      <a:lnTo>
                        <a:pt x="332" y="268"/>
                      </a:lnTo>
                      <a:lnTo>
                        <a:pt x="331" y="267"/>
                      </a:lnTo>
                      <a:lnTo>
                        <a:pt x="331" y="266"/>
                      </a:lnTo>
                      <a:lnTo>
                        <a:pt x="331" y="265"/>
                      </a:lnTo>
                      <a:lnTo>
                        <a:pt x="331" y="264"/>
                      </a:lnTo>
                      <a:lnTo>
                        <a:pt x="332" y="263"/>
                      </a:lnTo>
                      <a:lnTo>
                        <a:pt x="332" y="262"/>
                      </a:lnTo>
                      <a:lnTo>
                        <a:pt x="332" y="261"/>
                      </a:lnTo>
                      <a:lnTo>
                        <a:pt x="333" y="260"/>
                      </a:lnTo>
                      <a:lnTo>
                        <a:pt x="333" y="259"/>
                      </a:lnTo>
                      <a:lnTo>
                        <a:pt x="333" y="258"/>
                      </a:lnTo>
                      <a:lnTo>
                        <a:pt x="333" y="257"/>
                      </a:lnTo>
                      <a:lnTo>
                        <a:pt x="333" y="256"/>
                      </a:lnTo>
                      <a:lnTo>
                        <a:pt x="334" y="253"/>
                      </a:lnTo>
                      <a:lnTo>
                        <a:pt x="335" y="253"/>
                      </a:lnTo>
                      <a:lnTo>
                        <a:pt x="335" y="252"/>
                      </a:lnTo>
                      <a:lnTo>
                        <a:pt x="336" y="251"/>
                      </a:lnTo>
                      <a:lnTo>
                        <a:pt x="336" y="249"/>
                      </a:lnTo>
                      <a:lnTo>
                        <a:pt x="337" y="248"/>
                      </a:lnTo>
                      <a:lnTo>
                        <a:pt x="337" y="246"/>
                      </a:lnTo>
                      <a:lnTo>
                        <a:pt x="337" y="243"/>
                      </a:lnTo>
                      <a:lnTo>
                        <a:pt x="337" y="241"/>
                      </a:lnTo>
                      <a:lnTo>
                        <a:pt x="336" y="241"/>
                      </a:lnTo>
                      <a:lnTo>
                        <a:pt x="336" y="240"/>
                      </a:lnTo>
                      <a:lnTo>
                        <a:pt x="336" y="239"/>
                      </a:lnTo>
                      <a:lnTo>
                        <a:pt x="335" y="238"/>
                      </a:lnTo>
                      <a:lnTo>
                        <a:pt x="334" y="236"/>
                      </a:lnTo>
                      <a:lnTo>
                        <a:pt x="333" y="236"/>
                      </a:lnTo>
                      <a:lnTo>
                        <a:pt x="331" y="235"/>
                      </a:lnTo>
                      <a:lnTo>
                        <a:pt x="329" y="234"/>
                      </a:lnTo>
                      <a:lnTo>
                        <a:pt x="328" y="234"/>
                      </a:lnTo>
                      <a:lnTo>
                        <a:pt x="326" y="232"/>
                      </a:lnTo>
                      <a:lnTo>
                        <a:pt x="325" y="232"/>
                      </a:lnTo>
                      <a:lnTo>
                        <a:pt x="325" y="231"/>
                      </a:lnTo>
                      <a:lnTo>
                        <a:pt x="323" y="230"/>
                      </a:lnTo>
                      <a:lnTo>
                        <a:pt x="322" y="230"/>
                      </a:lnTo>
                      <a:lnTo>
                        <a:pt x="318" y="228"/>
                      </a:lnTo>
                      <a:lnTo>
                        <a:pt x="317" y="227"/>
                      </a:lnTo>
                      <a:lnTo>
                        <a:pt x="316" y="227"/>
                      </a:lnTo>
                      <a:lnTo>
                        <a:pt x="316" y="226"/>
                      </a:lnTo>
                      <a:lnTo>
                        <a:pt x="315" y="225"/>
                      </a:lnTo>
                      <a:lnTo>
                        <a:pt x="315" y="224"/>
                      </a:lnTo>
                      <a:lnTo>
                        <a:pt x="314" y="223"/>
                      </a:lnTo>
                      <a:lnTo>
                        <a:pt x="314" y="222"/>
                      </a:lnTo>
                      <a:lnTo>
                        <a:pt x="314" y="221"/>
                      </a:lnTo>
                      <a:lnTo>
                        <a:pt x="313" y="218"/>
                      </a:lnTo>
                      <a:lnTo>
                        <a:pt x="313" y="215"/>
                      </a:lnTo>
                      <a:lnTo>
                        <a:pt x="313" y="214"/>
                      </a:lnTo>
                      <a:lnTo>
                        <a:pt x="313" y="213"/>
                      </a:lnTo>
                      <a:lnTo>
                        <a:pt x="313" y="212"/>
                      </a:lnTo>
                      <a:lnTo>
                        <a:pt x="313" y="211"/>
                      </a:lnTo>
                      <a:lnTo>
                        <a:pt x="313" y="210"/>
                      </a:lnTo>
                      <a:lnTo>
                        <a:pt x="313" y="208"/>
                      </a:lnTo>
                      <a:lnTo>
                        <a:pt x="313" y="206"/>
                      </a:lnTo>
                      <a:lnTo>
                        <a:pt x="313" y="205"/>
                      </a:lnTo>
                      <a:lnTo>
                        <a:pt x="313" y="203"/>
                      </a:lnTo>
                      <a:lnTo>
                        <a:pt x="313" y="202"/>
                      </a:lnTo>
                      <a:lnTo>
                        <a:pt x="312" y="202"/>
                      </a:lnTo>
                      <a:lnTo>
                        <a:pt x="309" y="200"/>
                      </a:lnTo>
                      <a:lnTo>
                        <a:pt x="307" y="198"/>
                      </a:lnTo>
                      <a:lnTo>
                        <a:pt x="307" y="196"/>
                      </a:lnTo>
                      <a:lnTo>
                        <a:pt x="305" y="194"/>
                      </a:lnTo>
                      <a:lnTo>
                        <a:pt x="305" y="193"/>
                      </a:lnTo>
                      <a:lnTo>
                        <a:pt x="304" y="193"/>
                      </a:lnTo>
                      <a:lnTo>
                        <a:pt x="304" y="192"/>
                      </a:lnTo>
                      <a:lnTo>
                        <a:pt x="302" y="190"/>
                      </a:lnTo>
                      <a:lnTo>
                        <a:pt x="300" y="188"/>
                      </a:lnTo>
                      <a:lnTo>
                        <a:pt x="300" y="187"/>
                      </a:lnTo>
                      <a:lnTo>
                        <a:pt x="298" y="185"/>
                      </a:lnTo>
                      <a:lnTo>
                        <a:pt x="298" y="184"/>
                      </a:lnTo>
                      <a:lnTo>
                        <a:pt x="298" y="183"/>
                      </a:lnTo>
                      <a:lnTo>
                        <a:pt x="297" y="183"/>
                      </a:lnTo>
                      <a:lnTo>
                        <a:pt x="297" y="182"/>
                      </a:lnTo>
                      <a:lnTo>
                        <a:pt x="297" y="181"/>
                      </a:lnTo>
                      <a:lnTo>
                        <a:pt x="296" y="181"/>
                      </a:lnTo>
                      <a:lnTo>
                        <a:pt x="295" y="179"/>
                      </a:lnTo>
                      <a:lnTo>
                        <a:pt x="294" y="179"/>
                      </a:lnTo>
                      <a:lnTo>
                        <a:pt x="293" y="178"/>
                      </a:lnTo>
                      <a:lnTo>
                        <a:pt x="292" y="178"/>
                      </a:lnTo>
                      <a:lnTo>
                        <a:pt x="290" y="179"/>
                      </a:lnTo>
                      <a:lnTo>
                        <a:pt x="289" y="179"/>
                      </a:lnTo>
                      <a:lnTo>
                        <a:pt x="287" y="180"/>
                      </a:lnTo>
                      <a:lnTo>
                        <a:pt x="285" y="180"/>
                      </a:lnTo>
                      <a:lnTo>
                        <a:pt x="284" y="181"/>
                      </a:lnTo>
                      <a:lnTo>
                        <a:pt x="282" y="181"/>
                      </a:lnTo>
                      <a:lnTo>
                        <a:pt x="280" y="181"/>
                      </a:lnTo>
                      <a:lnTo>
                        <a:pt x="278" y="181"/>
                      </a:lnTo>
                      <a:lnTo>
                        <a:pt x="278" y="182"/>
                      </a:lnTo>
                      <a:lnTo>
                        <a:pt x="277" y="182"/>
                      </a:lnTo>
                      <a:lnTo>
                        <a:pt x="276" y="183"/>
                      </a:lnTo>
                      <a:lnTo>
                        <a:pt x="275" y="183"/>
                      </a:lnTo>
                      <a:lnTo>
                        <a:pt x="273" y="184"/>
                      </a:lnTo>
                      <a:lnTo>
                        <a:pt x="273" y="185"/>
                      </a:lnTo>
                      <a:lnTo>
                        <a:pt x="270" y="185"/>
                      </a:lnTo>
                      <a:lnTo>
                        <a:pt x="269" y="185"/>
                      </a:lnTo>
                      <a:lnTo>
                        <a:pt x="268" y="185"/>
                      </a:lnTo>
                      <a:lnTo>
                        <a:pt x="267" y="186"/>
                      </a:lnTo>
                      <a:lnTo>
                        <a:pt x="266" y="187"/>
                      </a:lnTo>
                      <a:lnTo>
                        <a:pt x="265" y="189"/>
                      </a:lnTo>
                      <a:lnTo>
                        <a:pt x="263" y="190"/>
                      </a:lnTo>
                      <a:lnTo>
                        <a:pt x="262" y="191"/>
                      </a:lnTo>
                      <a:lnTo>
                        <a:pt x="261" y="192"/>
                      </a:lnTo>
                      <a:lnTo>
                        <a:pt x="260" y="192"/>
                      </a:lnTo>
                      <a:lnTo>
                        <a:pt x="258" y="193"/>
                      </a:lnTo>
                      <a:lnTo>
                        <a:pt x="256" y="193"/>
                      </a:lnTo>
                      <a:lnTo>
                        <a:pt x="252" y="193"/>
                      </a:lnTo>
                      <a:lnTo>
                        <a:pt x="249" y="193"/>
                      </a:lnTo>
                      <a:lnTo>
                        <a:pt x="243" y="194"/>
                      </a:lnTo>
                      <a:lnTo>
                        <a:pt x="240" y="194"/>
                      </a:lnTo>
                      <a:lnTo>
                        <a:pt x="238" y="194"/>
                      </a:lnTo>
                      <a:lnTo>
                        <a:pt x="237" y="195"/>
                      </a:lnTo>
                      <a:lnTo>
                        <a:pt x="236" y="195"/>
                      </a:lnTo>
                      <a:lnTo>
                        <a:pt x="235" y="195"/>
                      </a:lnTo>
                      <a:lnTo>
                        <a:pt x="232" y="196"/>
                      </a:lnTo>
                      <a:lnTo>
                        <a:pt x="230" y="196"/>
                      </a:lnTo>
                      <a:lnTo>
                        <a:pt x="228" y="196"/>
                      </a:lnTo>
                      <a:lnTo>
                        <a:pt x="225" y="195"/>
                      </a:lnTo>
                      <a:lnTo>
                        <a:pt x="223" y="195"/>
                      </a:lnTo>
                      <a:lnTo>
                        <a:pt x="222" y="194"/>
                      </a:lnTo>
                      <a:lnTo>
                        <a:pt x="221" y="194"/>
                      </a:lnTo>
                      <a:lnTo>
                        <a:pt x="220" y="194"/>
                      </a:lnTo>
                      <a:lnTo>
                        <a:pt x="219" y="193"/>
                      </a:lnTo>
                      <a:lnTo>
                        <a:pt x="214" y="189"/>
                      </a:lnTo>
                      <a:lnTo>
                        <a:pt x="212" y="188"/>
                      </a:lnTo>
                      <a:lnTo>
                        <a:pt x="211" y="186"/>
                      </a:lnTo>
                      <a:lnTo>
                        <a:pt x="211" y="185"/>
                      </a:lnTo>
                      <a:lnTo>
                        <a:pt x="210" y="183"/>
                      </a:lnTo>
                      <a:lnTo>
                        <a:pt x="210" y="182"/>
                      </a:lnTo>
                      <a:lnTo>
                        <a:pt x="210" y="181"/>
                      </a:lnTo>
                      <a:lnTo>
                        <a:pt x="209" y="181"/>
                      </a:lnTo>
                      <a:lnTo>
                        <a:pt x="209" y="180"/>
                      </a:lnTo>
                      <a:lnTo>
                        <a:pt x="209" y="179"/>
                      </a:lnTo>
                      <a:lnTo>
                        <a:pt x="209" y="178"/>
                      </a:lnTo>
                      <a:lnTo>
                        <a:pt x="209" y="177"/>
                      </a:lnTo>
                      <a:lnTo>
                        <a:pt x="207" y="175"/>
                      </a:lnTo>
                      <a:lnTo>
                        <a:pt x="206" y="174"/>
                      </a:lnTo>
                      <a:lnTo>
                        <a:pt x="204" y="173"/>
                      </a:lnTo>
                      <a:lnTo>
                        <a:pt x="203" y="172"/>
                      </a:lnTo>
                      <a:lnTo>
                        <a:pt x="203" y="171"/>
                      </a:lnTo>
                      <a:lnTo>
                        <a:pt x="203" y="167"/>
                      </a:lnTo>
                      <a:lnTo>
                        <a:pt x="205" y="165"/>
                      </a:lnTo>
                      <a:lnTo>
                        <a:pt x="205" y="164"/>
                      </a:lnTo>
                      <a:lnTo>
                        <a:pt x="206" y="160"/>
                      </a:lnTo>
                      <a:lnTo>
                        <a:pt x="207" y="159"/>
                      </a:lnTo>
                      <a:lnTo>
                        <a:pt x="208" y="157"/>
                      </a:lnTo>
                      <a:lnTo>
                        <a:pt x="209" y="156"/>
                      </a:lnTo>
                      <a:lnTo>
                        <a:pt x="209" y="154"/>
                      </a:lnTo>
                      <a:lnTo>
                        <a:pt x="210" y="154"/>
                      </a:lnTo>
                      <a:lnTo>
                        <a:pt x="211" y="154"/>
                      </a:lnTo>
                      <a:lnTo>
                        <a:pt x="212" y="153"/>
                      </a:lnTo>
                      <a:lnTo>
                        <a:pt x="215" y="152"/>
                      </a:lnTo>
                      <a:lnTo>
                        <a:pt x="216" y="150"/>
                      </a:lnTo>
                      <a:lnTo>
                        <a:pt x="217" y="150"/>
                      </a:lnTo>
                      <a:lnTo>
                        <a:pt x="218" y="149"/>
                      </a:lnTo>
                      <a:lnTo>
                        <a:pt x="219" y="148"/>
                      </a:lnTo>
                      <a:lnTo>
                        <a:pt x="220" y="147"/>
                      </a:lnTo>
                      <a:lnTo>
                        <a:pt x="220" y="146"/>
                      </a:lnTo>
                      <a:lnTo>
                        <a:pt x="221" y="145"/>
                      </a:lnTo>
                      <a:lnTo>
                        <a:pt x="222" y="145"/>
                      </a:lnTo>
                      <a:lnTo>
                        <a:pt x="225" y="143"/>
                      </a:lnTo>
                      <a:lnTo>
                        <a:pt x="226" y="143"/>
                      </a:lnTo>
                      <a:lnTo>
                        <a:pt x="226" y="142"/>
                      </a:lnTo>
                      <a:lnTo>
                        <a:pt x="227" y="141"/>
                      </a:lnTo>
                      <a:lnTo>
                        <a:pt x="227" y="140"/>
                      </a:lnTo>
                      <a:lnTo>
                        <a:pt x="227" y="136"/>
                      </a:lnTo>
                      <a:lnTo>
                        <a:pt x="227" y="134"/>
                      </a:lnTo>
                      <a:lnTo>
                        <a:pt x="227" y="133"/>
                      </a:lnTo>
                      <a:lnTo>
                        <a:pt x="228" y="129"/>
                      </a:lnTo>
                      <a:lnTo>
                        <a:pt x="228" y="125"/>
                      </a:lnTo>
                      <a:lnTo>
                        <a:pt x="228" y="124"/>
                      </a:lnTo>
                      <a:lnTo>
                        <a:pt x="227" y="123"/>
                      </a:lnTo>
                      <a:lnTo>
                        <a:pt x="227" y="122"/>
                      </a:lnTo>
                      <a:lnTo>
                        <a:pt x="227" y="120"/>
                      </a:lnTo>
                      <a:lnTo>
                        <a:pt x="226" y="119"/>
                      </a:lnTo>
                      <a:lnTo>
                        <a:pt x="226" y="118"/>
                      </a:lnTo>
                      <a:lnTo>
                        <a:pt x="226" y="117"/>
                      </a:lnTo>
                      <a:lnTo>
                        <a:pt x="226" y="114"/>
                      </a:lnTo>
                      <a:lnTo>
                        <a:pt x="226" y="113"/>
                      </a:lnTo>
                      <a:lnTo>
                        <a:pt x="226" y="112"/>
                      </a:lnTo>
                      <a:lnTo>
                        <a:pt x="225" y="111"/>
                      </a:lnTo>
                      <a:lnTo>
                        <a:pt x="224" y="109"/>
                      </a:lnTo>
                      <a:lnTo>
                        <a:pt x="223" y="107"/>
                      </a:lnTo>
                      <a:lnTo>
                        <a:pt x="222" y="107"/>
                      </a:lnTo>
                      <a:lnTo>
                        <a:pt x="220" y="106"/>
                      </a:lnTo>
                      <a:lnTo>
                        <a:pt x="216" y="104"/>
                      </a:lnTo>
                      <a:lnTo>
                        <a:pt x="214" y="104"/>
                      </a:lnTo>
                      <a:lnTo>
                        <a:pt x="213" y="104"/>
                      </a:lnTo>
                      <a:lnTo>
                        <a:pt x="212" y="103"/>
                      </a:lnTo>
                      <a:lnTo>
                        <a:pt x="210" y="102"/>
                      </a:lnTo>
                      <a:lnTo>
                        <a:pt x="209" y="102"/>
                      </a:lnTo>
                      <a:lnTo>
                        <a:pt x="207" y="101"/>
                      </a:lnTo>
                      <a:lnTo>
                        <a:pt x="205" y="101"/>
                      </a:lnTo>
                      <a:lnTo>
                        <a:pt x="204" y="101"/>
                      </a:lnTo>
                      <a:lnTo>
                        <a:pt x="203" y="102"/>
                      </a:lnTo>
                      <a:lnTo>
                        <a:pt x="202" y="103"/>
                      </a:lnTo>
                      <a:lnTo>
                        <a:pt x="201" y="103"/>
                      </a:lnTo>
                      <a:lnTo>
                        <a:pt x="200" y="102"/>
                      </a:lnTo>
                      <a:lnTo>
                        <a:pt x="199" y="101"/>
                      </a:lnTo>
                      <a:lnTo>
                        <a:pt x="198" y="100"/>
                      </a:lnTo>
                      <a:lnTo>
                        <a:pt x="198" y="99"/>
                      </a:lnTo>
                      <a:lnTo>
                        <a:pt x="198" y="98"/>
                      </a:lnTo>
                      <a:lnTo>
                        <a:pt x="198" y="97"/>
                      </a:lnTo>
                      <a:lnTo>
                        <a:pt x="198" y="96"/>
                      </a:lnTo>
                      <a:lnTo>
                        <a:pt x="197" y="96"/>
                      </a:lnTo>
                      <a:lnTo>
                        <a:pt x="196" y="95"/>
                      </a:lnTo>
                      <a:lnTo>
                        <a:pt x="195" y="94"/>
                      </a:lnTo>
                      <a:lnTo>
                        <a:pt x="193" y="93"/>
                      </a:lnTo>
                      <a:lnTo>
                        <a:pt x="192" y="93"/>
                      </a:lnTo>
                      <a:lnTo>
                        <a:pt x="191" y="93"/>
                      </a:lnTo>
                      <a:lnTo>
                        <a:pt x="189" y="92"/>
                      </a:lnTo>
                      <a:lnTo>
                        <a:pt x="187" y="92"/>
                      </a:lnTo>
                      <a:lnTo>
                        <a:pt x="186" y="92"/>
                      </a:lnTo>
                      <a:lnTo>
                        <a:pt x="185" y="91"/>
                      </a:lnTo>
                      <a:lnTo>
                        <a:pt x="185" y="90"/>
                      </a:lnTo>
                      <a:lnTo>
                        <a:pt x="184" y="90"/>
                      </a:lnTo>
                      <a:lnTo>
                        <a:pt x="184" y="88"/>
                      </a:lnTo>
                      <a:lnTo>
                        <a:pt x="183" y="87"/>
                      </a:lnTo>
                      <a:lnTo>
                        <a:pt x="183" y="86"/>
                      </a:lnTo>
                      <a:lnTo>
                        <a:pt x="182" y="86"/>
                      </a:lnTo>
                      <a:lnTo>
                        <a:pt x="181" y="86"/>
                      </a:lnTo>
                      <a:lnTo>
                        <a:pt x="180" y="87"/>
                      </a:lnTo>
                      <a:lnTo>
                        <a:pt x="179" y="87"/>
                      </a:lnTo>
                      <a:lnTo>
                        <a:pt x="177" y="85"/>
                      </a:lnTo>
                      <a:lnTo>
                        <a:pt x="175" y="84"/>
                      </a:lnTo>
                      <a:lnTo>
                        <a:pt x="174" y="84"/>
                      </a:lnTo>
                      <a:lnTo>
                        <a:pt x="174" y="83"/>
                      </a:lnTo>
                      <a:lnTo>
                        <a:pt x="174" y="82"/>
                      </a:lnTo>
                      <a:lnTo>
                        <a:pt x="173" y="81"/>
                      </a:lnTo>
                      <a:lnTo>
                        <a:pt x="173" y="80"/>
                      </a:lnTo>
                      <a:lnTo>
                        <a:pt x="173" y="79"/>
                      </a:lnTo>
                      <a:lnTo>
                        <a:pt x="172" y="78"/>
                      </a:lnTo>
                      <a:lnTo>
                        <a:pt x="172" y="77"/>
                      </a:lnTo>
                      <a:lnTo>
                        <a:pt x="171" y="76"/>
                      </a:lnTo>
                      <a:lnTo>
                        <a:pt x="171" y="75"/>
                      </a:lnTo>
                      <a:lnTo>
                        <a:pt x="171" y="74"/>
                      </a:lnTo>
                      <a:lnTo>
                        <a:pt x="171" y="73"/>
                      </a:lnTo>
                      <a:lnTo>
                        <a:pt x="170" y="72"/>
                      </a:lnTo>
                      <a:lnTo>
                        <a:pt x="169" y="71"/>
                      </a:lnTo>
                      <a:lnTo>
                        <a:pt x="169" y="70"/>
                      </a:lnTo>
                      <a:lnTo>
                        <a:pt x="169" y="69"/>
                      </a:lnTo>
                      <a:lnTo>
                        <a:pt x="169" y="68"/>
                      </a:lnTo>
                      <a:lnTo>
                        <a:pt x="169" y="67"/>
                      </a:lnTo>
                      <a:lnTo>
                        <a:pt x="168" y="67"/>
                      </a:lnTo>
                      <a:lnTo>
                        <a:pt x="168" y="66"/>
                      </a:lnTo>
                      <a:lnTo>
                        <a:pt x="168" y="65"/>
                      </a:lnTo>
                      <a:lnTo>
                        <a:pt x="168" y="64"/>
                      </a:lnTo>
                      <a:lnTo>
                        <a:pt x="168" y="63"/>
                      </a:lnTo>
                      <a:lnTo>
                        <a:pt x="167" y="63"/>
                      </a:lnTo>
                      <a:lnTo>
                        <a:pt x="167" y="62"/>
                      </a:lnTo>
                      <a:lnTo>
                        <a:pt x="166" y="61"/>
                      </a:lnTo>
                      <a:lnTo>
                        <a:pt x="165" y="60"/>
                      </a:lnTo>
                      <a:lnTo>
                        <a:pt x="165" y="59"/>
                      </a:lnTo>
                      <a:lnTo>
                        <a:pt x="164" y="58"/>
                      </a:lnTo>
                      <a:lnTo>
                        <a:pt x="163" y="58"/>
                      </a:lnTo>
                      <a:lnTo>
                        <a:pt x="163" y="57"/>
                      </a:lnTo>
                      <a:lnTo>
                        <a:pt x="162" y="57"/>
                      </a:lnTo>
                      <a:lnTo>
                        <a:pt x="161" y="57"/>
                      </a:lnTo>
                      <a:lnTo>
                        <a:pt x="159" y="57"/>
                      </a:lnTo>
                      <a:lnTo>
                        <a:pt x="158" y="57"/>
                      </a:lnTo>
                      <a:lnTo>
                        <a:pt x="157" y="57"/>
                      </a:lnTo>
                      <a:lnTo>
                        <a:pt x="156" y="58"/>
                      </a:lnTo>
                      <a:lnTo>
                        <a:pt x="154" y="59"/>
                      </a:lnTo>
                      <a:lnTo>
                        <a:pt x="152" y="59"/>
                      </a:lnTo>
                      <a:lnTo>
                        <a:pt x="151" y="58"/>
                      </a:lnTo>
                      <a:lnTo>
                        <a:pt x="150" y="58"/>
                      </a:lnTo>
                      <a:lnTo>
                        <a:pt x="148" y="58"/>
                      </a:lnTo>
                      <a:lnTo>
                        <a:pt x="147" y="58"/>
                      </a:lnTo>
                      <a:lnTo>
                        <a:pt x="146" y="59"/>
                      </a:lnTo>
                      <a:lnTo>
                        <a:pt x="145" y="59"/>
                      </a:lnTo>
                      <a:lnTo>
                        <a:pt x="140" y="59"/>
                      </a:lnTo>
                      <a:lnTo>
                        <a:pt x="139" y="59"/>
                      </a:lnTo>
                      <a:lnTo>
                        <a:pt x="136" y="58"/>
                      </a:lnTo>
                      <a:lnTo>
                        <a:pt x="135" y="57"/>
                      </a:lnTo>
                      <a:lnTo>
                        <a:pt x="134" y="58"/>
                      </a:lnTo>
                      <a:lnTo>
                        <a:pt x="133" y="57"/>
                      </a:lnTo>
                      <a:lnTo>
                        <a:pt x="132" y="57"/>
                      </a:lnTo>
                      <a:lnTo>
                        <a:pt x="131" y="56"/>
                      </a:lnTo>
                      <a:lnTo>
                        <a:pt x="130" y="56"/>
                      </a:lnTo>
                      <a:lnTo>
                        <a:pt x="127" y="55"/>
                      </a:lnTo>
                      <a:lnTo>
                        <a:pt x="123" y="54"/>
                      </a:lnTo>
                      <a:lnTo>
                        <a:pt x="122" y="54"/>
                      </a:lnTo>
                      <a:lnTo>
                        <a:pt x="122" y="53"/>
                      </a:lnTo>
                      <a:lnTo>
                        <a:pt x="121" y="53"/>
                      </a:lnTo>
                      <a:lnTo>
                        <a:pt x="120" y="53"/>
                      </a:lnTo>
                      <a:lnTo>
                        <a:pt x="119" y="53"/>
                      </a:lnTo>
                      <a:lnTo>
                        <a:pt x="118" y="53"/>
                      </a:lnTo>
                      <a:lnTo>
                        <a:pt x="116" y="54"/>
                      </a:lnTo>
                      <a:lnTo>
                        <a:pt x="115" y="54"/>
                      </a:lnTo>
                      <a:lnTo>
                        <a:pt x="114" y="54"/>
                      </a:lnTo>
                      <a:lnTo>
                        <a:pt x="112" y="53"/>
                      </a:lnTo>
                      <a:lnTo>
                        <a:pt x="111" y="53"/>
                      </a:lnTo>
                      <a:lnTo>
                        <a:pt x="109" y="54"/>
                      </a:lnTo>
                      <a:lnTo>
                        <a:pt x="108" y="54"/>
                      </a:lnTo>
                      <a:lnTo>
                        <a:pt x="108" y="55"/>
                      </a:lnTo>
                      <a:lnTo>
                        <a:pt x="107" y="55"/>
                      </a:lnTo>
                      <a:lnTo>
                        <a:pt x="106" y="55"/>
                      </a:lnTo>
                      <a:lnTo>
                        <a:pt x="104" y="56"/>
                      </a:lnTo>
                      <a:lnTo>
                        <a:pt x="104" y="57"/>
                      </a:lnTo>
                      <a:lnTo>
                        <a:pt x="103" y="58"/>
                      </a:lnTo>
                      <a:lnTo>
                        <a:pt x="102" y="59"/>
                      </a:lnTo>
                      <a:lnTo>
                        <a:pt x="101" y="59"/>
                      </a:lnTo>
                      <a:lnTo>
                        <a:pt x="100" y="60"/>
                      </a:lnTo>
                      <a:lnTo>
                        <a:pt x="97" y="60"/>
                      </a:lnTo>
                      <a:lnTo>
                        <a:pt x="95" y="60"/>
                      </a:lnTo>
                      <a:lnTo>
                        <a:pt x="94" y="60"/>
                      </a:lnTo>
                      <a:lnTo>
                        <a:pt x="93" y="59"/>
                      </a:lnTo>
                      <a:lnTo>
                        <a:pt x="92" y="59"/>
                      </a:lnTo>
                      <a:lnTo>
                        <a:pt x="90" y="58"/>
                      </a:lnTo>
                      <a:lnTo>
                        <a:pt x="89" y="57"/>
                      </a:lnTo>
                      <a:lnTo>
                        <a:pt x="87" y="57"/>
                      </a:lnTo>
                      <a:lnTo>
                        <a:pt x="86" y="57"/>
                      </a:lnTo>
                      <a:lnTo>
                        <a:pt x="86" y="58"/>
                      </a:lnTo>
                      <a:lnTo>
                        <a:pt x="85" y="58"/>
                      </a:lnTo>
                      <a:lnTo>
                        <a:pt x="84" y="58"/>
                      </a:lnTo>
                      <a:lnTo>
                        <a:pt x="82" y="58"/>
                      </a:lnTo>
                      <a:lnTo>
                        <a:pt x="82" y="57"/>
                      </a:lnTo>
                      <a:lnTo>
                        <a:pt x="81" y="57"/>
                      </a:lnTo>
                      <a:lnTo>
                        <a:pt x="79" y="56"/>
                      </a:lnTo>
                      <a:lnTo>
                        <a:pt x="77" y="55"/>
                      </a:lnTo>
                      <a:lnTo>
                        <a:pt x="76" y="54"/>
                      </a:lnTo>
                      <a:lnTo>
                        <a:pt x="75" y="53"/>
                      </a:lnTo>
                      <a:lnTo>
                        <a:pt x="75" y="52"/>
                      </a:lnTo>
                      <a:lnTo>
                        <a:pt x="74" y="51"/>
                      </a:lnTo>
                      <a:lnTo>
                        <a:pt x="73" y="51"/>
                      </a:lnTo>
                      <a:lnTo>
                        <a:pt x="72" y="50"/>
                      </a:lnTo>
                      <a:lnTo>
                        <a:pt x="70" y="49"/>
                      </a:lnTo>
                      <a:lnTo>
                        <a:pt x="69" y="49"/>
                      </a:lnTo>
                      <a:lnTo>
                        <a:pt x="68" y="49"/>
                      </a:lnTo>
                      <a:lnTo>
                        <a:pt x="66" y="49"/>
                      </a:lnTo>
                      <a:lnTo>
                        <a:pt x="65" y="49"/>
                      </a:lnTo>
                      <a:lnTo>
                        <a:pt x="64" y="48"/>
                      </a:lnTo>
                      <a:lnTo>
                        <a:pt x="63" y="47"/>
                      </a:lnTo>
                      <a:lnTo>
                        <a:pt x="63" y="46"/>
                      </a:lnTo>
                      <a:lnTo>
                        <a:pt x="62" y="46"/>
                      </a:lnTo>
                      <a:lnTo>
                        <a:pt x="61" y="46"/>
                      </a:lnTo>
                      <a:lnTo>
                        <a:pt x="60" y="45"/>
                      </a:lnTo>
                      <a:lnTo>
                        <a:pt x="59" y="45"/>
                      </a:lnTo>
                      <a:lnTo>
                        <a:pt x="58" y="44"/>
                      </a:lnTo>
                      <a:lnTo>
                        <a:pt x="57" y="44"/>
                      </a:lnTo>
                      <a:lnTo>
                        <a:pt x="56" y="44"/>
                      </a:lnTo>
                      <a:lnTo>
                        <a:pt x="55" y="43"/>
                      </a:lnTo>
                      <a:lnTo>
                        <a:pt x="54" y="43"/>
                      </a:lnTo>
                      <a:lnTo>
                        <a:pt x="53" y="43"/>
                      </a:lnTo>
                      <a:lnTo>
                        <a:pt x="52" y="43"/>
                      </a:lnTo>
                      <a:lnTo>
                        <a:pt x="50" y="43"/>
                      </a:lnTo>
                      <a:lnTo>
                        <a:pt x="48" y="43"/>
                      </a:lnTo>
                      <a:lnTo>
                        <a:pt x="47" y="43"/>
                      </a:lnTo>
                      <a:lnTo>
                        <a:pt x="46" y="43"/>
                      </a:lnTo>
                      <a:lnTo>
                        <a:pt x="43" y="43"/>
                      </a:lnTo>
                      <a:lnTo>
                        <a:pt x="42" y="43"/>
                      </a:lnTo>
                      <a:lnTo>
                        <a:pt x="41" y="43"/>
                      </a:lnTo>
                      <a:lnTo>
                        <a:pt x="40" y="42"/>
                      </a:lnTo>
                      <a:lnTo>
                        <a:pt x="39" y="42"/>
                      </a:lnTo>
                      <a:lnTo>
                        <a:pt x="38" y="41"/>
                      </a:lnTo>
                      <a:lnTo>
                        <a:pt x="37" y="41"/>
                      </a:lnTo>
                      <a:lnTo>
                        <a:pt x="36" y="41"/>
                      </a:lnTo>
                      <a:lnTo>
                        <a:pt x="34" y="40"/>
                      </a:lnTo>
                      <a:lnTo>
                        <a:pt x="33" y="40"/>
                      </a:lnTo>
                      <a:lnTo>
                        <a:pt x="31" y="40"/>
                      </a:lnTo>
                      <a:lnTo>
                        <a:pt x="30" y="40"/>
                      </a:lnTo>
                      <a:lnTo>
                        <a:pt x="29" y="39"/>
                      </a:lnTo>
                      <a:lnTo>
                        <a:pt x="28" y="39"/>
                      </a:lnTo>
                      <a:lnTo>
                        <a:pt x="27" y="39"/>
                      </a:lnTo>
                      <a:lnTo>
                        <a:pt x="26" y="39"/>
                      </a:lnTo>
                      <a:lnTo>
                        <a:pt x="25" y="39"/>
                      </a:lnTo>
                      <a:lnTo>
                        <a:pt x="24" y="40"/>
                      </a:lnTo>
                      <a:lnTo>
                        <a:pt x="23" y="41"/>
                      </a:lnTo>
                      <a:lnTo>
                        <a:pt x="21" y="42"/>
                      </a:lnTo>
                      <a:lnTo>
                        <a:pt x="20" y="41"/>
                      </a:lnTo>
                      <a:lnTo>
                        <a:pt x="17" y="40"/>
                      </a:lnTo>
                      <a:lnTo>
                        <a:pt x="16" y="39"/>
                      </a:lnTo>
                      <a:lnTo>
                        <a:pt x="14" y="39"/>
                      </a:lnTo>
                      <a:lnTo>
                        <a:pt x="13" y="38"/>
                      </a:lnTo>
                      <a:lnTo>
                        <a:pt x="12" y="38"/>
                      </a:lnTo>
                      <a:lnTo>
                        <a:pt x="11" y="39"/>
                      </a:lnTo>
                      <a:lnTo>
                        <a:pt x="10" y="38"/>
                      </a:lnTo>
                      <a:lnTo>
                        <a:pt x="10" y="37"/>
                      </a:lnTo>
                      <a:lnTo>
                        <a:pt x="9" y="37"/>
                      </a:lnTo>
                      <a:lnTo>
                        <a:pt x="8" y="36"/>
                      </a:lnTo>
                      <a:lnTo>
                        <a:pt x="7" y="35"/>
                      </a:lnTo>
                      <a:lnTo>
                        <a:pt x="6" y="35"/>
                      </a:lnTo>
                      <a:lnTo>
                        <a:pt x="5" y="35"/>
                      </a:lnTo>
                      <a:lnTo>
                        <a:pt x="4" y="36"/>
                      </a:lnTo>
                      <a:lnTo>
                        <a:pt x="3" y="37"/>
                      </a:lnTo>
                      <a:lnTo>
                        <a:pt x="3" y="38"/>
                      </a:lnTo>
                      <a:lnTo>
                        <a:pt x="2" y="38"/>
                      </a:lnTo>
                      <a:lnTo>
                        <a:pt x="2" y="39"/>
                      </a:lnTo>
                      <a:lnTo>
                        <a:pt x="2" y="37"/>
                      </a:lnTo>
                      <a:lnTo>
                        <a:pt x="2" y="33"/>
                      </a:lnTo>
                      <a:lnTo>
                        <a:pt x="1" y="24"/>
                      </a:lnTo>
                      <a:lnTo>
                        <a:pt x="0" y="20"/>
                      </a:lnTo>
                      <a:lnTo>
                        <a:pt x="0" y="19"/>
                      </a:lnTo>
                      <a:lnTo>
                        <a:pt x="0" y="18"/>
                      </a:lnTo>
                      <a:lnTo>
                        <a:pt x="0" y="17"/>
                      </a:lnTo>
                      <a:lnTo>
                        <a:pt x="0" y="14"/>
                      </a:lnTo>
                      <a:lnTo>
                        <a:pt x="0" y="13"/>
                      </a:lnTo>
                      <a:lnTo>
                        <a:pt x="0" y="11"/>
                      </a:lnTo>
                      <a:lnTo>
                        <a:pt x="0" y="9"/>
                      </a:lnTo>
                      <a:lnTo>
                        <a:pt x="32" y="8"/>
                      </a:lnTo>
                      <a:lnTo>
                        <a:pt x="61" y="8"/>
                      </a:lnTo>
                      <a:lnTo>
                        <a:pt x="81" y="8"/>
                      </a:lnTo>
                      <a:lnTo>
                        <a:pt x="85" y="8"/>
                      </a:lnTo>
                      <a:lnTo>
                        <a:pt x="128" y="7"/>
                      </a:lnTo>
                      <a:lnTo>
                        <a:pt x="181" y="7"/>
                      </a:lnTo>
                      <a:lnTo>
                        <a:pt x="243" y="6"/>
                      </a:lnTo>
                      <a:lnTo>
                        <a:pt x="296" y="5"/>
                      </a:lnTo>
                      <a:lnTo>
                        <a:pt x="344" y="4"/>
                      </a:lnTo>
                      <a:lnTo>
                        <a:pt x="375" y="3"/>
                      </a:lnTo>
                      <a:lnTo>
                        <a:pt x="384" y="3"/>
                      </a:lnTo>
                      <a:lnTo>
                        <a:pt x="395" y="3"/>
                      </a:lnTo>
                      <a:lnTo>
                        <a:pt x="410" y="3"/>
                      </a:lnTo>
                      <a:lnTo>
                        <a:pt x="425" y="2"/>
                      </a:lnTo>
                      <a:lnTo>
                        <a:pt x="439" y="2"/>
                      </a:lnTo>
                      <a:lnTo>
                        <a:pt x="442" y="2"/>
                      </a:lnTo>
                      <a:lnTo>
                        <a:pt x="443" y="2"/>
                      </a:lnTo>
                      <a:lnTo>
                        <a:pt x="450" y="2"/>
                      </a:lnTo>
                      <a:lnTo>
                        <a:pt x="451" y="2"/>
                      </a:lnTo>
                      <a:lnTo>
                        <a:pt x="453" y="1"/>
                      </a:lnTo>
                      <a:lnTo>
                        <a:pt x="458" y="1"/>
                      </a:lnTo>
                      <a:lnTo>
                        <a:pt x="464" y="0"/>
                      </a:lnTo>
                      <a:lnTo>
                        <a:pt x="465" y="0"/>
                      </a:lnTo>
                      <a:lnTo>
                        <a:pt x="467" y="1"/>
                      </a:lnTo>
                      <a:lnTo>
                        <a:pt x="468" y="1"/>
                      </a:lnTo>
                    </a:path>
                  </a:pathLst>
                </a:custGeom>
                <a:solidFill>
                  <a:srgbClr val="E2AC76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8" name="Freeform 189">
                  <a:extLst>
                    <a:ext uri="{FF2B5EF4-FFF2-40B4-BE49-F238E27FC236}">
                      <a16:creationId xmlns:a16="http://schemas.microsoft.com/office/drawing/2014/main" id="{889B71FE-3C1E-4134-AE55-59B77C2240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29075" y="1993900"/>
                  <a:ext cx="433388" cy="371475"/>
                </a:xfrm>
                <a:custGeom>
                  <a:avLst/>
                  <a:gdLst>
                    <a:gd name="T0" fmla="*/ 11 w 273"/>
                    <a:gd name="T1" fmla="*/ 3 h 234"/>
                    <a:gd name="T2" fmla="*/ 11 w 273"/>
                    <a:gd name="T3" fmla="*/ 0 h 234"/>
                    <a:gd name="T4" fmla="*/ 17 w 273"/>
                    <a:gd name="T5" fmla="*/ 0 h 234"/>
                    <a:gd name="T6" fmla="*/ 17 w 273"/>
                    <a:gd name="T7" fmla="*/ 0 h 234"/>
                    <a:gd name="T8" fmla="*/ 104 w 273"/>
                    <a:gd name="T9" fmla="*/ 6 h 234"/>
                    <a:gd name="T10" fmla="*/ 182 w 273"/>
                    <a:gd name="T11" fmla="*/ 7 h 234"/>
                    <a:gd name="T12" fmla="*/ 183 w 273"/>
                    <a:gd name="T13" fmla="*/ 7 h 234"/>
                    <a:gd name="T14" fmla="*/ 223 w 273"/>
                    <a:gd name="T15" fmla="*/ 9 h 234"/>
                    <a:gd name="T16" fmla="*/ 257 w 273"/>
                    <a:gd name="T17" fmla="*/ 9 h 234"/>
                    <a:gd name="T18" fmla="*/ 273 w 273"/>
                    <a:gd name="T19" fmla="*/ 9 h 234"/>
                    <a:gd name="T20" fmla="*/ 273 w 273"/>
                    <a:gd name="T21" fmla="*/ 42 h 234"/>
                    <a:gd name="T22" fmla="*/ 270 w 273"/>
                    <a:gd name="T23" fmla="*/ 129 h 234"/>
                    <a:gd name="T24" fmla="*/ 267 w 273"/>
                    <a:gd name="T25" fmla="*/ 234 h 234"/>
                    <a:gd name="T26" fmla="*/ 144 w 273"/>
                    <a:gd name="T27" fmla="*/ 231 h 234"/>
                    <a:gd name="T28" fmla="*/ 0 w 273"/>
                    <a:gd name="T29" fmla="*/ 227 h 234"/>
                    <a:gd name="T30" fmla="*/ 2 w 273"/>
                    <a:gd name="T31" fmla="*/ 178 h 234"/>
                    <a:gd name="T32" fmla="*/ 5 w 273"/>
                    <a:gd name="T33" fmla="*/ 106 h 234"/>
                    <a:gd name="T34" fmla="*/ 5 w 273"/>
                    <a:gd name="T35" fmla="*/ 102 h 234"/>
                    <a:gd name="T36" fmla="*/ 8 w 273"/>
                    <a:gd name="T37" fmla="*/ 54 h 234"/>
                    <a:gd name="T38" fmla="*/ 9 w 273"/>
                    <a:gd name="T39" fmla="*/ 39 h 234"/>
                    <a:gd name="T40" fmla="*/ 11 w 273"/>
                    <a:gd name="T41" fmla="*/ 11 h 234"/>
                    <a:gd name="T42" fmla="*/ 11 w 273"/>
                    <a:gd name="T43" fmla="*/ 10 h 234"/>
                    <a:gd name="T44" fmla="*/ 11 w 273"/>
                    <a:gd name="T45" fmla="*/ 7 h 234"/>
                    <a:gd name="T46" fmla="*/ 11 w 273"/>
                    <a:gd name="T47" fmla="*/ 7 h 234"/>
                    <a:gd name="T48" fmla="*/ 11 w 273"/>
                    <a:gd name="T49" fmla="*/ 6 h 234"/>
                    <a:gd name="T50" fmla="*/ 11 w 273"/>
                    <a:gd name="T51" fmla="*/ 6 h 234"/>
                    <a:gd name="T52" fmla="*/ 11 w 273"/>
                    <a:gd name="T53" fmla="*/ 3 h 234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273"/>
                    <a:gd name="T82" fmla="*/ 0 h 234"/>
                    <a:gd name="T83" fmla="*/ 273 w 273"/>
                    <a:gd name="T84" fmla="*/ 234 h 234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273" h="234">
                      <a:moveTo>
                        <a:pt x="11" y="3"/>
                      </a:moveTo>
                      <a:lnTo>
                        <a:pt x="11" y="0"/>
                      </a:lnTo>
                      <a:lnTo>
                        <a:pt x="17" y="0"/>
                      </a:lnTo>
                      <a:lnTo>
                        <a:pt x="104" y="6"/>
                      </a:lnTo>
                      <a:lnTo>
                        <a:pt x="182" y="7"/>
                      </a:lnTo>
                      <a:lnTo>
                        <a:pt x="183" y="7"/>
                      </a:lnTo>
                      <a:lnTo>
                        <a:pt x="223" y="9"/>
                      </a:lnTo>
                      <a:lnTo>
                        <a:pt x="257" y="9"/>
                      </a:lnTo>
                      <a:lnTo>
                        <a:pt x="273" y="9"/>
                      </a:lnTo>
                      <a:lnTo>
                        <a:pt x="273" y="42"/>
                      </a:lnTo>
                      <a:lnTo>
                        <a:pt x="270" y="129"/>
                      </a:lnTo>
                      <a:lnTo>
                        <a:pt x="267" y="234"/>
                      </a:lnTo>
                      <a:lnTo>
                        <a:pt x="144" y="231"/>
                      </a:lnTo>
                      <a:lnTo>
                        <a:pt x="0" y="227"/>
                      </a:lnTo>
                      <a:lnTo>
                        <a:pt x="2" y="178"/>
                      </a:lnTo>
                      <a:lnTo>
                        <a:pt x="5" y="106"/>
                      </a:lnTo>
                      <a:lnTo>
                        <a:pt x="5" y="102"/>
                      </a:lnTo>
                      <a:lnTo>
                        <a:pt x="8" y="54"/>
                      </a:lnTo>
                      <a:lnTo>
                        <a:pt x="9" y="39"/>
                      </a:lnTo>
                      <a:lnTo>
                        <a:pt x="11" y="11"/>
                      </a:lnTo>
                      <a:lnTo>
                        <a:pt x="11" y="10"/>
                      </a:lnTo>
                      <a:lnTo>
                        <a:pt x="11" y="7"/>
                      </a:lnTo>
                      <a:lnTo>
                        <a:pt x="11" y="6"/>
                      </a:lnTo>
                      <a:lnTo>
                        <a:pt x="11" y="3"/>
                      </a:lnTo>
                    </a:path>
                  </a:pathLst>
                </a:custGeom>
                <a:solidFill>
                  <a:srgbClr val="D5FFE8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9" name="Freeform 190">
                  <a:extLst>
                    <a:ext uri="{FF2B5EF4-FFF2-40B4-BE49-F238E27FC236}">
                      <a16:creationId xmlns:a16="http://schemas.microsoft.com/office/drawing/2014/main" id="{9AFBE18C-1347-4A33-8960-12656039A37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452938" y="2008188"/>
                  <a:ext cx="531812" cy="381000"/>
                </a:xfrm>
                <a:custGeom>
                  <a:avLst/>
                  <a:gdLst>
                    <a:gd name="T0" fmla="*/ 6 w 335"/>
                    <a:gd name="T1" fmla="*/ 33 h 240"/>
                    <a:gd name="T2" fmla="*/ 6 w 335"/>
                    <a:gd name="T3" fmla="*/ 0 h 240"/>
                    <a:gd name="T4" fmla="*/ 24 w 335"/>
                    <a:gd name="T5" fmla="*/ 0 h 240"/>
                    <a:gd name="T6" fmla="*/ 82 w 335"/>
                    <a:gd name="T7" fmla="*/ 1 h 240"/>
                    <a:gd name="T8" fmla="*/ 145 w 335"/>
                    <a:gd name="T9" fmla="*/ 2 h 240"/>
                    <a:gd name="T10" fmla="*/ 176 w 335"/>
                    <a:gd name="T11" fmla="*/ 2 h 240"/>
                    <a:gd name="T12" fmla="*/ 205 w 335"/>
                    <a:gd name="T13" fmla="*/ 3 h 240"/>
                    <a:gd name="T14" fmla="*/ 231 w 335"/>
                    <a:gd name="T15" fmla="*/ 3 h 240"/>
                    <a:gd name="T16" fmla="*/ 232 w 335"/>
                    <a:gd name="T17" fmla="*/ 3 h 240"/>
                    <a:gd name="T18" fmla="*/ 234 w 335"/>
                    <a:gd name="T19" fmla="*/ 3 h 240"/>
                    <a:gd name="T20" fmla="*/ 236 w 335"/>
                    <a:gd name="T21" fmla="*/ 3 h 240"/>
                    <a:gd name="T22" fmla="*/ 236 w 335"/>
                    <a:gd name="T23" fmla="*/ 3 h 240"/>
                    <a:gd name="T24" fmla="*/ 262 w 335"/>
                    <a:gd name="T25" fmla="*/ 3 h 240"/>
                    <a:gd name="T26" fmla="*/ 262 w 335"/>
                    <a:gd name="T27" fmla="*/ 3 h 240"/>
                    <a:gd name="T28" fmla="*/ 262 w 335"/>
                    <a:gd name="T29" fmla="*/ 3 h 240"/>
                    <a:gd name="T30" fmla="*/ 262 w 335"/>
                    <a:gd name="T31" fmla="*/ 3 h 240"/>
                    <a:gd name="T32" fmla="*/ 263 w 335"/>
                    <a:gd name="T33" fmla="*/ 3 h 240"/>
                    <a:gd name="T34" fmla="*/ 277 w 335"/>
                    <a:gd name="T35" fmla="*/ 3 h 240"/>
                    <a:gd name="T36" fmla="*/ 301 w 335"/>
                    <a:gd name="T37" fmla="*/ 4 h 240"/>
                    <a:gd name="T38" fmla="*/ 335 w 335"/>
                    <a:gd name="T39" fmla="*/ 4 h 240"/>
                    <a:gd name="T40" fmla="*/ 331 w 335"/>
                    <a:gd name="T41" fmla="*/ 36 h 240"/>
                    <a:gd name="T42" fmla="*/ 331 w 335"/>
                    <a:gd name="T43" fmla="*/ 44 h 240"/>
                    <a:gd name="T44" fmla="*/ 331 w 335"/>
                    <a:gd name="T45" fmla="*/ 48 h 240"/>
                    <a:gd name="T46" fmla="*/ 330 w 335"/>
                    <a:gd name="T47" fmla="*/ 54 h 240"/>
                    <a:gd name="T48" fmla="*/ 330 w 335"/>
                    <a:gd name="T49" fmla="*/ 57 h 240"/>
                    <a:gd name="T50" fmla="*/ 329 w 335"/>
                    <a:gd name="T51" fmla="*/ 64 h 240"/>
                    <a:gd name="T52" fmla="*/ 329 w 335"/>
                    <a:gd name="T53" fmla="*/ 68 h 240"/>
                    <a:gd name="T54" fmla="*/ 328 w 335"/>
                    <a:gd name="T55" fmla="*/ 74 h 240"/>
                    <a:gd name="T56" fmla="*/ 328 w 335"/>
                    <a:gd name="T57" fmla="*/ 85 h 240"/>
                    <a:gd name="T58" fmla="*/ 327 w 335"/>
                    <a:gd name="T59" fmla="*/ 95 h 240"/>
                    <a:gd name="T60" fmla="*/ 327 w 335"/>
                    <a:gd name="T61" fmla="*/ 105 h 240"/>
                    <a:gd name="T62" fmla="*/ 326 w 335"/>
                    <a:gd name="T63" fmla="*/ 120 h 240"/>
                    <a:gd name="T64" fmla="*/ 325 w 335"/>
                    <a:gd name="T65" fmla="*/ 139 h 240"/>
                    <a:gd name="T66" fmla="*/ 325 w 335"/>
                    <a:gd name="T67" fmla="*/ 156 h 240"/>
                    <a:gd name="T68" fmla="*/ 323 w 335"/>
                    <a:gd name="T69" fmla="*/ 178 h 240"/>
                    <a:gd name="T70" fmla="*/ 322 w 335"/>
                    <a:gd name="T71" fmla="*/ 196 h 240"/>
                    <a:gd name="T72" fmla="*/ 321 w 335"/>
                    <a:gd name="T73" fmla="*/ 216 h 240"/>
                    <a:gd name="T74" fmla="*/ 320 w 335"/>
                    <a:gd name="T75" fmla="*/ 233 h 240"/>
                    <a:gd name="T76" fmla="*/ 320 w 335"/>
                    <a:gd name="T77" fmla="*/ 240 h 240"/>
                    <a:gd name="T78" fmla="*/ 315 w 335"/>
                    <a:gd name="T79" fmla="*/ 240 h 240"/>
                    <a:gd name="T80" fmla="*/ 299 w 335"/>
                    <a:gd name="T81" fmla="*/ 239 h 240"/>
                    <a:gd name="T82" fmla="*/ 277 w 335"/>
                    <a:gd name="T83" fmla="*/ 238 h 240"/>
                    <a:gd name="T84" fmla="*/ 255 w 335"/>
                    <a:gd name="T85" fmla="*/ 237 h 240"/>
                    <a:gd name="T86" fmla="*/ 231 w 335"/>
                    <a:gd name="T87" fmla="*/ 236 h 240"/>
                    <a:gd name="T88" fmla="*/ 207 w 335"/>
                    <a:gd name="T89" fmla="*/ 236 h 240"/>
                    <a:gd name="T90" fmla="*/ 184 w 335"/>
                    <a:gd name="T91" fmla="*/ 235 h 240"/>
                    <a:gd name="T92" fmla="*/ 157 w 335"/>
                    <a:gd name="T93" fmla="*/ 233 h 240"/>
                    <a:gd name="T94" fmla="*/ 142 w 335"/>
                    <a:gd name="T95" fmla="*/ 232 h 240"/>
                    <a:gd name="T96" fmla="*/ 125 w 335"/>
                    <a:gd name="T97" fmla="*/ 231 h 240"/>
                    <a:gd name="T98" fmla="*/ 102 w 335"/>
                    <a:gd name="T99" fmla="*/ 230 h 240"/>
                    <a:gd name="T100" fmla="*/ 81 w 335"/>
                    <a:gd name="T101" fmla="*/ 229 h 240"/>
                    <a:gd name="T102" fmla="*/ 56 w 335"/>
                    <a:gd name="T103" fmla="*/ 228 h 240"/>
                    <a:gd name="T104" fmla="*/ 35 w 335"/>
                    <a:gd name="T105" fmla="*/ 227 h 240"/>
                    <a:gd name="T106" fmla="*/ 22 w 335"/>
                    <a:gd name="T107" fmla="*/ 226 h 240"/>
                    <a:gd name="T108" fmla="*/ 14 w 335"/>
                    <a:gd name="T109" fmla="*/ 226 h 240"/>
                    <a:gd name="T110" fmla="*/ 0 w 335"/>
                    <a:gd name="T111" fmla="*/ 225 h 240"/>
                    <a:gd name="T112" fmla="*/ 3 w 335"/>
                    <a:gd name="T113" fmla="*/ 120 h 240"/>
                    <a:gd name="T114" fmla="*/ 6 w 335"/>
                    <a:gd name="T115" fmla="*/ 33 h 240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335"/>
                    <a:gd name="T175" fmla="*/ 0 h 240"/>
                    <a:gd name="T176" fmla="*/ 335 w 335"/>
                    <a:gd name="T177" fmla="*/ 240 h 240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335" h="240">
                      <a:moveTo>
                        <a:pt x="6" y="33"/>
                      </a:moveTo>
                      <a:lnTo>
                        <a:pt x="6" y="0"/>
                      </a:lnTo>
                      <a:lnTo>
                        <a:pt x="24" y="0"/>
                      </a:lnTo>
                      <a:lnTo>
                        <a:pt x="82" y="1"/>
                      </a:lnTo>
                      <a:lnTo>
                        <a:pt x="145" y="2"/>
                      </a:lnTo>
                      <a:lnTo>
                        <a:pt x="176" y="2"/>
                      </a:lnTo>
                      <a:lnTo>
                        <a:pt x="205" y="3"/>
                      </a:lnTo>
                      <a:lnTo>
                        <a:pt x="231" y="3"/>
                      </a:lnTo>
                      <a:lnTo>
                        <a:pt x="232" y="3"/>
                      </a:lnTo>
                      <a:lnTo>
                        <a:pt x="234" y="3"/>
                      </a:lnTo>
                      <a:lnTo>
                        <a:pt x="236" y="3"/>
                      </a:lnTo>
                      <a:lnTo>
                        <a:pt x="262" y="3"/>
                      </a:lnTo>
                      <a:lnTo>
                        <a:pt x="263" y="3"/>
                      </a:lnTo>
                      <a:lnTo>
                        <a:pt x="277" y="3"/>
                      </a:lnTo>
                      <a:lnTo>
                        <a:pt x="301" y="4"/>
                      </a:lnTo>
                      <a:lnTo>
                        <a:pt x="335" y="4"/>
                      </a:lnTo>
                      <a:lnTo>
                        <a:pt x="331" y="36"/>
                      </a:lnTo>
                      <a:lnTo>
                        <a:pt x="331" y="44"/>
                      </a:lnTo>
                      <a:lnTo>
                        <a:pt x="331" y="48"/>
                      </a:lnTo>
                      <a:lnTo>
                        <a:pt x="330" y="54"/>
                      </a:lnTo>
                      <a:lnTo>
                        <a:pt x="330" y="57"/>
                      </a:lnTo>
                      <a:lnTo>
                        <a:pt x="329" y="64"/>
                      </a:lnTo>
                      <a:lnTo>
                        <a:pt x="329" y="68"/>
                      </a:lnTo>
                      <a:lnTo>
                        <a:pt x="328" y="74"/>
                      </a:lnTo>
                      <a:lnTo>
                        <a:pt x="328" y="85"/>
                      </a:lnTo>
                      <a:lnTo>
                        <a:pt x="327" y="95"/>
                      </a:lnTo>
                      <a:lnTo>
                        <a:pt x="327" y="105"/>
                      </a:lnTo>
                      <a:lnTo>
                        <a:pt x="326" y="120"/>
                      </a:lnTo>
                      <a:lnTo>
                        <a:pt x="325" y="139"/>
                      </a:lnTo>
                      <a:lnTo>
                        <a:pt x="325" y="156"/>
                      </a:lnTo>
                      <a:lnTo>
                        <a:pt x="323" y="178"/>
                      </a:lnTo>
                      <a:lnTo>
                        <a:pt x="322" y="196"/>
                      </a:lnTo>
                      <a:lnTo>
                        <a:pt x="321" y="216"/>
                      </a:lnTo>
                      <a:lnTo>
                        <a:pt x="320" y="233"/>
                      </a:lnTo>
                      <a:lnTo>
                        <a:pt x="320" y="240"/>
                      </a:lnTo>
                      <a:lnTo>
                        <a:pt x="315" y="240"/>
                      </a:lnTo>
                      <a:lnTo>
                        <a:pt x="299" y="239"/>
                      </a:lnTo>
                      <a:lnTo>
                        <a:pt x="277" y="238"/>
                      </a:lnTo>
                      <a:lnTo>
                        <a:pt x="255" y="237"/>
                      </a:lnTo>
                      <a:lnTo>
                        <a:pt x="231" y="236"/>
                      </a:lnTo>
                      <a:lnTo>
                        <a:pt x="207" y="236"/>
                      </a:lnTo>
                      <a:lnTo>
                        <a:pt x="184" y="235"/>
                      </a:lnTo>
                      <a:lnTo>
                        <a:pt x="157" y="233"/>
                      </a:lnTo>
                      <a:lnTo>
                        <a:pt x="142" y="232"/>
                      </a:lnTo>
                      <a:lnTo>
                        <a:pt x="125" y="231"/>
                      </a:lnTo>
                      <a:lnTo>
                        <a:pt x="102" y="230"/>
                      </a:lnTo>
                      <a:lnTo>
                        <a:pt x="81" y="229"/>
                      </a:lnTo>
                      <a:lnTo>
                        <a:pt x="56" y="228"/>
                      </a:lnTo>
                      <a:lnTo>
                        <a:pt x="35" y="227"/>
                      </a:lnTo>
                      <a:lnTo>
                        <a:pt x="22" y="226"/>
                      </a:lnTo>
                      <a:lnTo>
                        <a:pt x="14" y="226"/>
                      </a:lnTo>
                      <a:lnTo>
                        <a:pt x="0" y="225"/>
                      </a:lnTo>
                      <a:lnTo>
                        <a:pt x="3" y="120"/>
                      </a:lnTo>
                      <a:lnTo>
                        <a:pt x="6" y="33"/>
                      </a:lnTo>
                    </a:path>
                  </a:pathLst>
                </a:custGeom>
                <a:solidFill>
                  <a:srgbClr val="D5FFE8"/>
                </a:solidFill>
                <a:ln w="8001" cap="sq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90" name="Group 567">
                  <a:extLst>
                    <a:ext uri="{FF2B5EF4-FFF2-40B4-BE49-F238E27FC236}">
                      <a16:creationId xmlns:a16="http://schemas.microsoft.com/office/drawing/2014/main" id="{CA848F82-CFA1-4255-98F4-98AEEB7BFE0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488116" y="2047875"/>
                  <a:ext cx="803276" cy="630237"/>
                  <a:chOff x="4087" y="1146"/>
                  <a:chExt cx="506" cy="397"/>
                </a:xfrm>
                <a:solidFill>
                  <a:srgbClr val="7030A0"/>
                </a:solidFill>
              </p:grpSpPr>
              <p:sp>
                <p:nvSpPr>
                  <p:cNvPr id="191" name="Freeform 191">
                    <a:extLst>
                      <a:ext uri="{FF2B5EF4-FFF2-40B4-BE49-F238E27FC236}">
                        <a16:creationId xmlns:a16="http://schemas.microsoft.com/office/drawing/2014/main" id="{0D8A7CD1-BD36-4C98-9ECD-88D1F98E0D8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62" y="1146"/>
                    <a:ext cx="431" cy="397"/>
                  </a:xfrm>
                  <a:custGeom>
                    <a:avLst/>
                    <a:gdLst>
                      <a:gd name="T0" fmla="*/ 10 w 431"/>
                      <a:gd name="T1" fmla="*/ 3 h 397"/>
                      <a:gd name="T2" fmla="*/ 31 w 431"/>
                      <a:gd name="T3" fmla="*/ 5 h 397"/>
                      <a:gd name="T4" fmla="*/ 50 w 431"/>
                      <a:gd name="T5" fmla="*/ 8 h 397"/>
                      <a:gd name="T6" fmla="*/ 64 w 431"/>
                      <a:gd name="T7" fmla="*/ 14 h 397"/>
                      <a:gd name="T8" fmla="*/ 82 w 431"/>
                      <a:gd name="T9" fmla="*/ 23 h 397"/>
                      <a:gd name="T10" fmla="*/ 102 w 431"/>
                      <a:gd name="T11" fmla="*/ 21 h 397"/>
                      <a:gd name="T12" fmla="*/ 120 w 431"/>
                      <a:gd name="T13" fmla="*/ 19 h 397"/>
                      <a:gd name="T14" fmla="*/ 148 w 431"/>
                      <a:gd name="T15" fmla="*/ 23 h 397"/>
                      <a:gd name="T16" fmla="*/ 163 w 431"/>
                      <a:gd name="T17" fmla="*/ 25 h 397"/>
                      <a:gd name="T18" fmla="*/ 169 w 431"/>
                      <a:gd name="T19" fmla="*/ 38 h 397"/>
                      <a:gd name="T20" fmla="*/ 178 w 431"/>
                      <a:gd name="T21" fmla="*/ 52 h 397"/>
                      <a:gd name="T22" fmla="*/ 194 w 431"/>
                      <a:gd name="T23" fmla="*/ 60 h 397"/>
                      <a:gd name="T24" fmla="*/ 207 w 431"/>
                      <a:gd name="T25" fmla="*/ 67 h 397"/>
                      <a:gd name="T26" fmla="*/ 224 w 431"/>
                      <a:gd name="T27" fmla="*/ 84 h 397"/>
                      <a:gd name="T28" fmla="*/ 220 w 431"/>
                      <a:gd name="T29" fmla="*/ 110 h 397"/>
                      <a:gd name="T30" fmla="*/ 204 w 431"/>
                      <a:gd name="T31" fmla="*/ 125 h 397"/>
                      <a:gd name="T32" fmla="*/ 208 w 431"/>
                      <a:gd name="T33" fmla="*/ 148 h 397"/>
                      <a:gd name="T34" fmla="*/ 236 w 431"/>
                      <a:gd name="T35" fmla="*/ 159 h 397"/>
                      <a:gd name="T36" fmla="*/ 267 w 431"/>
                      <a:gd name="T37" fmla="*/ 150 h 397"/>
                      <a:gd name="T38" fmla="*/ 290 w 431"/>
                      <a:gd name="T39" fmla="*/ 143 h 397"/>
                      <a:gd name="T40" fmla="*/ 303 w 431"/>
                      <a:gd name="T41" fmla="*/ 158 h 397"/>
                      <a:gd name="T42" fmla="*/ 311 w 431"/>
                      <a:gd name="T43" fmla="*/ 179 h 397"/>
                      <a:gd name="T44" fmla="*/ 324 w 431"/>
                      <a:gd name="T45" fmla="*/ 197 h 397"/>
                      <a:gd name="T46" fmla="*/ 333 w 431"/>
                      <a:gd name="T47" fmla="*/ 217 h 397"/>
                      <a:gd name="T48" fmla="*/ 331 w 431"/>
                      <a:gd name="T49" fmla="*/ 235 h 397"/>
                      <a:gd name="T50" fmla="*/ 351 w 431"/>
                      <a:gd name="T51" fmla="*/ 247 h 397"/>
                      <a:gd name="T52" fmla="*/ 369 w 431"/>
                      <a:gd name="T53" fmla="*/ 251 h 397"/>
                      <a:gd name="T54" fmla="*/ 376 w 431"/>
                      <a:gd name="T55" fmla="*/ 261 h 397"/>
                      <a:gd name="T56" fmla="*/ 391 w 431"/>
                      <a:gd name="T57" fmla="*/ 265 h 397"/>
                      <a:gd name="T58" fmla="*/ 403 w 431"/>
                      <a:gd name="T59" fmla="*/ 274 h 397"/>
                      <a:gd name="T60" fmla="*/ 408 w 431"/>
                      <a:gd name="T61" fmla="*/ 287 h 397"/>
                      <a:gd name="T62" fmla="*/ 415 w 431"/>
                      <a:gd name="T63" fmla="*/ 301 h 397"/>
                      <a:gd name="T64" fmla="*/ 416 w 431"/>
                      <a:gd name="T65" fmla="*/ 307 h 397"/>
                      <a:gd name="T66" fmla="*/ 430 w 431"/>
                      <a:gd name="T67" fmla="*/ 316 h 397"/>
                      <a:gd name="T68" fmla="*/ 404 w 431"/>
                      <a:gd name="T69" fmla="*/ 319 h 397"/>
                      <a:gd name="T70" fmla="*/ 378 w 431"/>
                      <a:gd name="T71" fmla="*/ 328 h 397"/>
                      <a:gd name="T72" fmla="*/ 369 w 431"/>
                      <a:gd name="T73" fmla="*/ 341 h 397"/>
                      <a:gd name="T74" fmla="*/ 318 w 431"/>
                      <a:gd name="T75" fmla="*/ 394 h 397"/>
                      <a:gd name="T76" fmla="*/ 303 w 431"/>
                      <a:gd name="T77" fmla="*/ 392 h 397"/>
                      <a:gd name="T78" fmla="*/ 295 w 431"/>
                      <a:gd name="T79" fmla="*/ 381 h 397"/>
                      <a:gd name="T80" fmla="*/ 277 w 431"/>
                      <a:gd name="T81" fmla="*/ 371 h 397"/>
                      <a:gd name="T82" fmla="*/ 241 w 431"/>
                      <a:gd name="T83" fmla="*/ 369 h 397"/>
                      <a:gd name="T84" fmla="*/ 242 w 431"/>
                      <a:gd name="T85" fmla="*/ 363 h 397"/>
                      <a:gd name="T86" fmla="*/ 238 w 431"/>
                      <a:gd name="T87" fmla="*/ 356 h 397"/>
                      <a:gd name="T88" fmla="*/ 236 w 431"/>
                      <a:gd name="T89" fmla="*/ 350 h 397"/>
                      <a:gd name="T90" fmla="*/ 237 w 431"/>
                      <a:gd name="T91" fmla="*/ 342 h 397"/>
                      <a:gd name="T92" fmla="*/ 236 w 431"/>
                      <a:gd name="T93" fmla="*/ 338 h 397"/>
                      <a:gd name="T94" fmla="*/ 236 w 431"/>
                      <a:gd name="T95" fmla="*/ 328 h 397"/>
                      <a:gd name="T96" fmla="*/ 226 w 431"/>
                      <a:gd name="T97" fmla="*/ 323 h 397"/>
                      <a:gd name="T98" fmla="*/ 218 w 431"/>
                      <a:gd name="T99" fmla="*/ 326 h 397"/>
                      <a:gd name="T100" fmla="*/ 210 w 431"/>
                      <a:gd name="T101" fmla="*/ 322 h 397"/>
                      <a:gd name="T102" fmla="*/ 203 w 431"/>
                      <a:gd name="T103" fmla="*/ 321 h 397"/>
                      <a:gd name="T104" fmla="*/ 198 w 431"/>
                      <a:gd name="T105" fmla="*/ 320 h 397"/>
                      <a:gd name="T106" fmla="*/ 191 w 431"/>
                      <a:gd name="T107" fmla="*/ 316 h 397"/>
                      <a:gd name="T108" fmla="*/ 187 w 431"/>
                      <a:gd name="T109" fmla="*/ 314 h 397"/>
                      <a:gd name="T110" fmla="*/ 178 w 431"/>
                      <a:gd name="T111" fmla="*/ 311 h 397"/>
                      <a:gd name="T112" fmla="*/ 175 w 431"/>
                      <a:gd name="T113" fmla="*/ 307 h 397"/>
                      <a:gd name="T114" fmla="*/ 171 w 431"/>
                      <a:gd name="T115" fmla="*/ 299 h 397"/>
                      <a:gd name="T116" fmla="*/ 161 w 431"/>
                      <a:gd name="T117" fmla="*/ 293 h 397"/>
                      <a:gd name="T118" fmla="*/ 155 w 431"/>
                      <a:gd name="T119" fmla="*/ 293 h 397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w 431"/>
                      <a:gd name="T181" fmla="*/ 0 h 397"/>
                      <a:gd name="T182" fmla="*/ 431 w 431"/>
                      <a:gd name="T183" fmla="*/ 397 h 397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T180" t="T181" r="T182" b="T183"/>
                    <a:pathLst>
                      <a:path w="431" h="397">
                        <a:moveTo>
                          <a:pt x="0" y="4"/>
                        </a:moveTo>
                        <a:lnTo>
                          <a:pt x="0" y="3"/>
                        </a:lnTo>
                        <a:lnTo>
                          <a:pt x="1" y="3"/>
                        </a:lnTo>
                        <a:lnTo>
                          <a:pt x="1" y="2"/>
                        </a:lnTo>
                        <a:lnTo>
                          <a:pt x="2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1"/>
                        </a:lnTo>
                        <a:lnTo>
                          <a:pt x="7" y="2"/>
                        </a:lnTo>
                        <a:lnTo>
                          <a:pt x="8" y="2"/>
                        </a:lnTo>
                        <a:lnTo>
                          <a:pt x="8" y="3"/>
                        </a:lnTo>
                        <a:lnTo>
                          <a:pt x="9" y="4"/>
                        </a:lnTo>
                        <a:lnTo>
                          <a:pt x="10" y="3"/>
                        </a:lnTo>
                        <a:lnTo>
                          <a:pt x="11" y="3"/>
                        </a:lnTo>
                        <a:lnTo>
                          <a:pt x="12" y="4"/>
                        </a:lnTo>
                        <a:lnTo>
                          <a:pt x="14" y="4"/>
                        </a:lnTo>
                        <a:lnTo>
                          <a:pt x="15" y="5"/>
                        </a:lnTo>
                        <a:lnTo>
                          <a:pt x="18" y="6"/>
                        </a:lnTo>
                        <a:lnTo>
                          <a:pt x="19" y="7"/>
                        </a:lnTo>
                        <a:lnTo>
                          <a:pt x="21" y="6"/>
                        </a:lnTo>
                        <a:lnTo>
                          <a:pt x="22" y="5"/>
                        </a:lnTo>
                        <a:lnTo>
                          <a:pt x="23" y="4"/>
                        </a:lnTo>
                        <a:lnTo>
                          <a:pt x="24" y="4"/>
                        </a:lnTo>
                        <a:lnTo>
                          <a:pt x="25" y="4"/>
                        </a:lnTo>
                        <a:lnTo>
                          <a:pt x="26" y="4"/>
                        </a:lnTo>
                        <a:lnTo>
                          <a:pt x="27" y="4"/>
                        </a:lnTo>
                        <a:lnTo>
                          <a:pt x="28" y="5"/>
                        </a:lnTo>
                        <a:lnTo>
                          <a:pt x="29" y="5"/>
                        </a:lnTo>
                        <a:lnTo>
                          <a:pt x="31" y="5"/>
                        </a:lnTo>
                        <a:lnTo>
                          <a:pt x="32" y="5"/>
                        </a:lnTo>
                        <a:lnTo>
                          <a:pt x="34" y="6"/>
                        </a:lnTo>
                        <a:lnTo>
                          <a:pt x="35" y="6"/>
                        </a:lnTo>
                        <a:lnTo>
                          <a:pt x="36" y="6"/>
                        </a:lnTo>
                        <a:lnTo>
                          <a:pt x="37" y="7"/>
                        </a:lnTo>
                        <a:lnTo>
                          <a:pt x="38" y="7"/>
                        </a:lnTo>
                        <a:lnTo>
                          <a:pt x="39" y="8"/>
                        </a:lnTo>
                        <a:lnTo>
                          <a:pt x="40" y="8"/>
                        </a:lnTo>
                        <a:lnTo>
                          <a:pt x="41" y="8"/>
                        </a:lnTo>
                        <a:lnTo>
                          <a:pt x="44" y="8"/>
                        </a:lnTo>
                        <a:lnTo>
                          <a:pt x="45" y="8"/>
                        </a:lnTo>
                        <a:lnTo>
                          <a:pt x="46" y="8"/>
                        </a:lnTo>
                        <a:lnTo>
                          <a:pt x="48" y="8"/>
                        </a:lnTo>
                        <a:lnTo>
                          <a:pt x="50" y="8"/>
                        </a:lnTo>
                        <a:lnTo>
                          <a:pt x="51" y="8"/>
                        </a:lnTo>
                        <a:lnTo>
                          <a:pt x="52" y="8"/>
                        </a:lnTo>
                        <a:lnTo>
                          <a:pt x="53" y="8"/>
                        </a:lnTo>
                        <a:lnTo>
                          <a:pt x="54" y="9"/>
                        </a:lnTo>
                        <a:lnTo>
                          <a:pt x="55" y="9"/>
                        </a:lnTo>
                        <a:lnTo>
                          <a:pt x="56" y="9"/>
                        </a:lnTo>
                        <a:lnTo>
                          <a:pt x="57" y="10"/>
                        </a:lnTo>
                        <a:lnTo>
                          <a:pt x="58" y="10"/>
                        </a:lnTo>
                        <a:lnTo>
                          <a:pt x="59" y="11"/>
                        </a:lnTo>
                        <a:lnTo>
                          <a:pt x="60" y="11"/>
                        </a:lnTo>
                        <a:lnTo>
                          <a:pt x="61" y="11"/>
                        </a:lnTo>
                        <a:lnTo>
                          <a:pt x="61" y="12"/>
                        </a:lnTo>
                        <a:lnTo>
                          <a:pt x="62" y="13"/>
                        </a:lnTo>
                        <a:lnTo>
                          <a:pt x="63" y="14"/>
                        </a:lnTo>
                        <a:lnTo>
                          <a:pt x="64" y="14"/>
                        </a:lnTo>
                        <a:lnTo>
                          <a:pt x="66" y="14"/>
                        </a:lnTo>
                        <a:lnTo>
                          <a:pt x="67" y="14"/>
                        </a:lnTo>
                        <a:lnTo>
                          <a:pt x="68" y="14"/>
                        </a:lnTo>
                        <a:lnTo>
                          <a:pt x="70" y="15"/>
                        </a:lnTo>
                        <a:lnTo>
                          <a:pt x="71" y="16"/>
                        </a:lnTo>
                        <a:lnTo>
                          <a:pt x="72" y="16"/>
                        </a:lnTo>
                        <a:lnTo>
                          <a:pt x="73" y="17"/>
                        </a:lnTo>
                        <a:lnTo>
                          <a:pt x="73" y="18"/>
                        </a:lnTo>
                        <a:lnTo>
                          <a:pt x="74" y="19"/>
                        </a:lnTo>
                        <a:lnTo>
                          <a:pt x="75" y="20"/>
                        </a:lnTo>
                        <a:lnTo>
                          <a:pt x="77" y="21"/>
                        </a:lnTo>
                        <a:lnTo>
                          <a:pt x="79" y="22"/>
                        </a:lnTo>
                        <a:lnTo>
                          <a:pt x="80" y="22"/>
                        </a:lnTo>
                        <a:lnTo>
                          <a:pt x="80" y="23"/>
                        </a:lnTo>
                        <a:lnTo>
                          <a:pt x="82" y="23"/>
                        </a:lnTo>
                        <a:lnTo>
                          <a:pt x="83" y="23"/>
                        </a:lnTo>
                        <a:lnTo>
                          <a:pt x="84" y="23"/>
                        </a:lnTo>
                        <a:lnTo>
                          <a:pt x="84" y="22"/>
                        </a:lnTo>
                        <a:lnTo>
                          <a:pt x="85" y="22"/>
                        </a:lnTo>
                        <a:lnTo>
                          <a:pt x="87" y="22"/>
                        </a:lnTo>
                        <a:lnTo>
                          <a:pt x="88" y="23"/>
                        </a:lnTo>
                        <a:lnTo>
                          <a:pt x="90" y="24"/>
                        </a:lnTo>
                        <a:lnTo>
                          <a:pt x="91" y="24"/>
                        </a:lnTo>
                        <a:lnTo>
                          <a:pt x="92" y="25"/>
                        </a:lnTo>
                        <a:lnTo>
                          <a:pt x="93" y="25"/>
                        </a:lnTo>
                        <a:lnTo>
                          <a:pt x="95" y="25"/>
                        </a:lnTo>
                        <a:lnTo>
                          <a:pt x="98" y="25"/>
                        </a:lnTo>
                        <a:lnTo>
                          <a:pt x="99" y="24"/>
                        </a:lnTo>
                        <a:lnTo>
                          <a:pt x="100" y="24"/>
                        </a:lnTo>
                        <a:lnTo>
                          <a:pt x="101" y="23"/>
                        </a:lnTo>
                        <a:lnTo>
                          <a:pt x="102" y="22"/>
                        </a:lnTo>
                        <a:lnTo>
                          <a:pt x="102" y="21"/>
                        </a:lnTo>
                        <a:lnTo>
                          <a:pt x="104" y="20"/>
                        </a:lnTo>
                        <a:lnTo>
                          <a:pt x="105" y="20"/>
                        </a:lnTo>
                        <a:lnTo>
                          <a:pt x="106" y="20"/>
                        </a:lnTo>
                        <a:lnTo>
                          <a:pt x="106" y="19"/>
                        </a:lnTo>
                        <a:lnTo>
                          <a:pt x="107" y="19"/>
                        </a:lnTo>
                        <a:lnTo>
                          <a:pt x="109" y="18"/>
                        </a:lnTo>
                        <a:lnTo>
                          <a:pt x="110" y="18"/>
                        </a:lnTo>
                        <a:lnTo>
                          <a:pt x="112" y="19"/>
                        </a:lnTo>
                        <a:lnTo>
                          <a:pt x="113" y="19"/>
                        </a:lnTo>
                        <a:lnTo>
                          <a:pt x="114" y="19"/>
                        </a:lnTo>
                        <a:lnTo>
                          <a:pt x="116" y="18"/>
                        </a:lnTo>
                        <a:lnTo>
                          <a:pt x="117" y="18"/>
                        </a:lnTo>
                        <a:lnTo>
                          <a:pt x="118" y="18"/>
                        </a:lnTo>
                        <a:lnTo>
                          <a:pt x="119" y="18"/>
                        </a:lnTo>
                        <a:lnTo>
                          <a:pt x="120" y="18"/>
                        </a:lnTo>
                        <a:lnTo>
                          <a:pt x="120" y="19"/>
                        </a:lnTo>
                        <a:lnTo>
                          <a:pt x="121" y="19"/>
                        </a:lnTo>
                        <a:lnTo>
                          <a:pt x="125" y="20"/>
                        </a:lnTo>
                        <a:lnTo>
                          <a:pt x="128" y="21"/>
                        </a:lnTo>
                        <a:lnTo>
                          <a:pt x="129" y="21"/>
                        </a:lnTo>
                        <a:lnTo>
                          <a:pt x="130" y="22"/>
                        </a:lnTo>
                        <a:lnTo>
                          <a:pt x="131" y="22"/>
                        </a:lnTo>
                        <a:lnTo>
                          <a:pt x="132" y="23"/>
                        </a:lnTo>
                        <a:lnTo>
                          <a:pt x="133" y="22"/>
                        </a:lnTo>
                        <a:lnTo>
                          <a:pt x="134" y="23"/>
                        </a:lnTo>
                        <a:lnTo>
                          <a:pt x="137" y="24"/>
                        </a:lnTo>
                        <a:lnTo>
                          <a:pt x="138" y="24"/>
                        </a:lnTo>
                        <a:lnTo>
                          <a:pt x="143" y="24"/>
                        </a:lnTo>
                        <a:lnTo>
                          <a:pt x="144" y="24"/>
                        </a:lnTo>
                        <a:lnTo>
                          <a:pt x="145" y="23"/>
                        </a:lnTo>
                        <a:lnTo>
                          <a:pt x="146" y="23"/>
                        </a:lnTo>
                        <a:lnTo>
                          <a:pt x="148" y="23"/>
                        </a:lnTo>
                        <a:lnTo>
                          <a:pt x="149" y="23"/>
                        </a:lnTo>
                        <a:lnTo>
                          <a:pt x="150" y="24"/>
                        </a:lnTo>
                        <a:lnTo>
                          <a:pt x="152" y="24"/>
                        </a:lnTo>
                        <a:lnTo>
                          <a:pt x="154" y="23"/>
                        </a:lnTo>
                        <a:lnTo>
                          <a:pt x="155" y="22"/>
                        </a:lnTo>
                        <a:lnTo>
                          <a:pt x="156" y="22"/>
                        </a:lnTo>
                        <a:lnTo>
                          <a:pt x="157" y="22"/>
                        </a:lnTo>
                        <a:lnTo>
                          <a:pt x="159" y="22"/>
                        </a:lnTo>
                        <a:lnTo>
                          <a:pt x="160" y="22"/>
                        </a:lnTo>
                        <a:lnTo>
                          <a:pt x="161" y="22"/>
                        </a:lnTo>
                        <a:lnTo>
                          <a:pt x="161" y="23"/>
                        </a:lnTo>
                        <a:lnTo>
                          <a:pt x="162" y="23"/>
                        </a:lnTo>
                        <a:lnTo>
                          <a:pt x="163" y="24"/>
                        </a:lnTo>
                        <a:lnTo>
                          <a:pt x="163" y="25"/>
                        </a:lnTo>
                        <a:lnTo>
                          <a:pt x="164" y="26"/>
                        </a:lnTo>
                        <a:lnTo>
                          <a:pt x="165" y="27"/>
                        </a:lnTo>
                        <a:lnTo>
                          <a:pt x="165" y="28"/>
                        </a:lnTo>
                        <a:lnTo>
                          <a:pt x="166" y="28"/>
                        </a:lnTo>
                        <a:lnTo>
                          <a:pt x="166" y="29"/>
                        </a:lnTo>
                        <a:lnTo>
                          <a:pt x="166" y="30"/>
                        </a:lnTo>
                        <a:lnTo>
                          <a:pt x="166" y="31"/>
                        </a:lnTo>
                        <a:lnTo>
                          <a:pt x="166" y="32"/>
                        </a:lnTo>
                        <a:lnTo>
                          <a:pt x="167" y="32"/>
                        </a:lnTo>
                        <a:lnTo>
                          <a:pt x="167" y="33"/>
                        </a:lnTo>
                        <a:lnTo>
                          <a:pt x="167" y="34"/>
                        </a:lnTo>
                        <a:lnTo>
                          <a:pt x="167" y="35"/>
                        </a:lnTo>
                        <a:lnTo>
                          <a:pt x="167" y="36"/>
                        </a:lnTo>
                        <a:lnTo>
                          <a:pt x="168" y="37"/>
                        </a:lnTo>
                        <a:lnTo>
                          <a:pt x="169" y="38"/>
                        </a:lnTo>
                        <a:lnTo>
                          <a:pt x="169" y="39"/>
                        </a:lnTo>
                        <a:lnTo>
                          <a:pt x="169" y="40"/>
                        </a:lnTo>
                        <a:lnTo>
                          <a:pt x="169" y="41"/>
                        </a:lnTo>
                        <a:lnTo>
                          <a:pt x="170" y="42"/>
                        </a:lnTo>
                        <a:lnTo>
                          <a:pt x="170" y="43"/>
                        </a:lnTo>
                        <a:lnTo>
                          <a:pt x="171" y="44"/>
                        </a:lnTo>
                        <a:lnTo>
                          <a:pt x="171" y="45"/>
                        </a:lnTo>
                        <a:lnTo>
                          <a:pt x="171" y="46"/>
                        </a:lnTo>
                        <a:lnTo>
                          <a:pt x="172" y="47"/>
                        </a:lnTo>
                        <a:lnTo>
                          <a:pt x="172" y="48"/>
                        </a:lnTo>
                        <a:lnTo>
                          <a:pt x="172" y="49"/>
                        </a:lnTo>
                        <a:lnTo>
                          <a:pt x="173" y="49"/>
                        </a:lnTo>
                        <a:lnTo>
                          <a:pt x="175" y="50"/>
                        </a:lnTo>
                        <a:lnTo>
                          <a:pt x="177" y="52"/>
                        </a:lnTo>
                        <a:lnTo>
                          <a:pt x="178" y="52"/>
                        </a:lnTo>
                        <a:lnTo>
                          <a:pt x="179" y="51"/>
                        </a:lnTo>
                        <a:lnTo>
                          <a:pt x="180" y="51"/>
                        </a:lnTo>
                        <a:lnTo>
                          <a:pt x="181" y="51"/>
                        </a:lnTo>
                        <a:lnTo>
                          <a:pt x="181" y="52"/>
                        </a:lnTo>
                        <a:lnTo>
                          <a:pt x="182" y="53"/>
                        </a:lnTo>
                        <a:lnTo>
                          <a:pt x="182" y="55"/>
                        </a:lnTo>
                        <a:lnTo>
                          <a:pt x="183" y="55"/>
                        </a:lnTo>
                        <a:lnTo>
                          <a:pt x="183" y="56"/>
                        </a:lnTo>
                        <a:lnTo>
                          <a:pt x="184" y="57"/>
                        </a:lnTo>
                        <a:lnTo>
                          <a:pt x="185" y="57"/>
                        </a:lnTo>
                        <a:lnTo>
                          <a:pt x="187" y="57"/>
                        </a:lnTo>
                        <a:lnTo>
                          <a:pt x="189" y="58"/>
                        </a:lnTo>
                        <a:lnTo>
                          <a:pt x="190" y="58"/>
                        </a:lnTo>
                        <a:lnTo>
                          <a:pt x="191" y="58"/>
                        </a:lnTo>
                        <a:lnTo>
                          <a:pt x="193" y="59"/>
                        </a:lnTo>
                        <a:lnTo>
                          <a:pt x="194" y="60"/>
                        </a:lnTo>
                        <a:lnTo>
                          <a:pt x="195" y="61"/>
                        </a:lnTo>
                        <a:lnTo>
                          <a:pt x="196" y="61"/>
                        </a:lnTo>
                        <a:lnTo>
                          <a:pt x="196" y="62"/>
                        </a:lnTo>
                        <a:lnTo>
                          <a:pt x="196" y="63"/>
                        </a:lnTo>
                        <a:lnTo>
                          <a:pt x="196" y="64"/>
                        </a:lnTo>
                        <a:lnTo>
                          <a:pt x="196" y="65"/>
                        </a:lnTo>
                        <a:lnTo>
                          <a:pt x="197" y="66"/>
                        </a:lnTo>
                        <a:lnTo>
                          <a:pt x="198" y="67"/>
                        </a:lnTo>
                        <a:lnTo>
                          <a:pt x="199" y="68"/>
                        </a:lnTo>
                        <a:lnTo>
                          <a:pt x="200" y="68"/>
                        </a:lnTo>
                        <a:lnTo>
                          <a:pt x="201" y="67"/>
                        </a:lnTo>
                        <a:lnTo>
                          <a:pt x="202" y="66"/>
                        </a:lnTo>
                        <a:lnTo>
                          <a:pt x="203" y="66"/>
                        </a:lnTo>
                        <a:lnTo>
                          <a:pt x="205" y="66"/>
                        </a:lnTo>
                        <a:lnTo>
                          <a:pt x="207" y="67"/>
                        </a:lnTo>
                        <a:lnTo>
                          <a:pt x="208" y="67"/>
                        </a:lnTo>
                        <a:lnTo>
                          <a:pt x="210" y="68"/>
                        </a:lnTo>
                        <a:lnTo>
                          <a:pt x="211" y="69"/>
                        </a:lnTo>
                        <a:lnTo>
                          <a:pt x="212" y="69"/>
                        </a:lnTo>
                        <a:lnTo>
                          <a:pt x="214" y="69"/>
                        </a:lnTo>
                        <a:lnTo>
                          <a:pt x="218" y="71"/>
                        </a:lnTo>
                        <a:lnTo>
                          <a:pt x="220" y="72"/>
                        </a:lnTo>
                        <a:lnTo>
                          <a:pt x="221" y="72"/>
                        </a:lnTo>
                        <a:lnTo>
                          <a:pt x="222" y="74"/>
                        </a:lnTo>
                        <a:lnTo>
                          <a:pt x="223" y="76"/>
                        </a:lnTo>
                        <a:lnTo>
                          <a:pt x="224" y="77"/>
                        </a:lnTo>
                        <a:lnTo>
                          <a:pt x="224" y="78"/>
                        </a:lnTo>
                        <a:lnTo>
                          <a:pt x="224" y="79"/>
                        </a:lnTo>
                        <a:lnTo>
                          <a:pt x="224" y="82"/>
                        </a:lnTo>
                        <a:lnTo>
                          <a:pt x="224" y="83"/>
                        </a:lnTo>
                        <a:lnTo>
                          <a:pt x="224" y="84"/>
                        </a:lnTo>
                        <a:lnTo>
                          <a:pt x="225" y="85"/>
                        </a:lnTo>
                        <a:lnTo>
                          <a:pt x="225" y="87"/>
                        </a:lnTo>
                        <a:lnTo>
                          <a:pt x="225" y="88"/>
                        </a:lnTo>
                        <a:lnTo>
                          <a:pt x="226" y="89"/>
                        </a:lnTo>
                        <a:lnTo>
                          <a:pt x="226" y="90"/>
                        </a:lnTo>
                        <a:lnTo>
                          <a:pt x="226" y="94"/>
                        </a:lnTo>
                        <a:lnTo>
                          <a:pt x="225" y="98"/>
                        </a:lnTo>
                        <a:lnTo>
                          <a:pt x="225" y="99"/>
                        </a:lnTo>
                        <a:lnTo>
                          <a:pt x="225" y="101"/>
                        </a:lnTo>
                        <a:lnTo>
                          <a:pt x="225" y="105"/>
                        </a:lnTo>
                        <a:lnTo>
                          <a:pt x="225" y="106"/>
                        </a:lnTo>
                        <a:lnTo>
                          <a:pt x="224" y="107"/>
                        </a:lnTo>
                        <a:lnTo>
                          <a:pt x="224" y="108"/>
                        </a:lnTo>
                        <a:lnTo>
                          <a:pt x="223" y="108"/>
                        </a:lnTo>
                        <a:lnTo>
                          <a:pt x="220" y="110"/>
                        </a:lnTo>
                        <a:lnTo>
                          <a:pt x="219" y="110"/>
                        </a:lnTo>
                        <a:lnTo>
                          <a:pt x="218" y="111"/>
                        </a:lnTo>
                        <a:lnTo>
                          <a:pt x="218" y="112"/>
                        </a:lnTo>
                        <a:lnTo>
                          <a:pt x="217" y="113"/>
                        </a:lnTo>
                        <a:lnTo>
                          <a:pt x="216" y="114"/>
                        </a:lnTo>
                        <a:lnTo>
                          <a:pt x="215" y="115"/>
                        </a:lnTo>
                        <a:lnTo>
                          <a:pt x="214" y="115"/>
                        </a:lnTo>
                        <a:lnTo>
                          <a:pt x="213" y="117"/>
                        </a:lnTo>
                        <a:lnTo>
                          <a:pt x="210" y="118"/>
                        </a:lnTo>
                        <a:lnTo>
                          <a:pt x="209" y="119"/>
                        </a:lnTo>
                        <a:lnTo>
                          <a:pt x="208" y="119"/>
                        </a:lnTo>
                        <a:lnTo>
                          <a:pt x="207" y="119"/>
                        </a:lnTo>
                        <a:lnTo>
                          <a:pt x="207" y="121"/>
                        </a:lnTo>
                        <a:lnTo>
                          <a:pt x="206" y="122"/>
                        </a:lnTo>
                        <a:lnTo>
                          <a:pt x="205" y="124"/>
                        </a:lnTo>
                        <a:lnTo>
                          <a:pt x="204" y="125"/>
                        </a:lnTo>
                        <a:lnTo>
                          <a:pt x="203" y="129"/>
                        </a:lnTo>
                        <a:lnTo>
                          <a:pt x="203" y="130"/>
                        </a:lnTo>
                        <a:lnTo>
                          <a:pt x="201" y="132"/>
                        </a:lnTo>
                        <a:lnTo>
                          <a:pt x="201" y="136"/>
                        </a:lnTo>
                        <a:lnTo>
                          <a:pt x="201" y="137"/>
                        </a:lnTo>
                        <a:lnTo>
                          <a:pt x="202" y="138"/>
                        </a:lnTo>
                        <a:lnTo>
                          <a:pt x="204" y="139"/>
                        </a:lnTo>
                        <a:lnTo>
                          <a:pt x="205" y="140"/>
                        </a:lnTo>
                        <a:lnTo>
                          <a:pt x="207" y="142"/>
                        </a:lnTo>
                        <a:lnTo>
                          <a:pt x="207" y="143"/>
                        </a:lnTo>
                        <a:lnTo>
                          <a:pt x="207" y="144"/>
                        </a:lnTo>
                        <a:lnTo>
                          <a:pt x="207" y="145"/>
                        </a:lnTo>
                        <a:lnTo>
                          <a:pt x="207" y="146"/>
                        </a:lnTo>
                        <a:lnTo>
                          <a:pt x="208" y="146"/>
                        </a:lnTo>
                        <a:lnTo>
                          <a:pt x="208" y="147"/>
                        </a:lnTo>
                        <a:lnTo>
                          <a:pt x="208" y="148"/>
                        </a:lnTo>
                        <a:lnTo>
                          <a:pt x="209" y="150"/>
                        </a:lnTo>
                        <a:lnTo>
                          <a:pt x="209" y="151"/>
                        </a:lnTo>
                        <a:lnTo>
                          <a:pt x="210" y="153"/>
                        </a:lnTo>
                        <a:lnTo>
                          <a:pt x="212" y="154"/>
                        </a:lnTo>
                        <a:lnTo>
                          <a:pt x="217" y="158"/>
                        </a:lnTo>
                        <a:lnTo>
                          <a:pt x="218" y="159"/>
                        </a:lnTo>
                        <a:lnTo>
                          <a:pt x="219" y="159"/>
                        </a:lnTo>
                        <a:lnTo>
                          <a:pt x="220" y="159"/>
                        </a:lnTo>
                        <a:lnTo>
                          <a:pt x="221" y="160"/>
                        </a:lnTo>
                        <a:lnTo>
                          <a:pt x="223" y="160"/>
                        </a:lnTo>
                        <a:lnTo>
                          <a:pt x="226" y="161"/>
                        </a:lnTo>
                        <a:lnTo>
                          <a:pt x="228" y="161"/>
                        </a:lnTo>
                        <a:lnTo>
                          <a:pt x="230" y="161"/>
                        </a:lnTo>
                        <a:lnTo>
                          <a:pt x="233" y="160"/>
                        </a:lnTo>
                        <a:lnTo>
                          <a:pt x="234" y="160"/>
                        </a:lnTo>
                        <a:lnTo>
                          <a:pt x="235" y="160"/>
                        </a:lnTo>
                        <a:lnTo>
                          <a:pt x="236" y="159"/>
                        </a:lnTo>
                        <a:lnTo>
                          <a:pt x="238" y="159"/>
                        </a:lnTo>
                        <a:lnTo>
                          <a:pt x="241" y="159"/>
                        </a:lnTo>
                        <a:lnTo>
                          <a:pt x="247" y="158"/>
                        </a:lnTo>
                        <a:lnTo>
                          <a:pt x="250" y="158"/>
                        </a:lnTo>
                        <a:lnTo>
                          <a:pt x="254" y="158"/>
                        </a:lnTo>
                        <a:lnTo>
                          <a:pt x="256" y="158"/>
                        </a:lnTo>
                        <a:lnTo>
                          <a:pt x="258" y="157"/>
                        </a:lnTo>
                        <a:lnTo>
                          <a:pt x="259" y="157"/>
                        </a:lnTo>
                        <a:lnTo>
                          <a:pt x="260" y="156"/>
                        </a:lnTo>
                        <a:lnTo>
                          <a:pt x="261" y="155"/>
                        </a:lnTo>
                        <a:lnTo>
                          <a:pt x="263" y="154"/>
                        </a:lnTo>
                        <a:lnTo>
                          <a:pt x="264" y="152"/>
                        </a:lnTo>
                        <a:lnTo>
                          <a:pt x="265" y="151"/>
                        </a:lnTo>
                        <a:lnTo>
                          <a:pt x="266" y="150"/>
                        </a:lnTo>
                        <a:lnTo>
                          <a:pt x="267" y="150"/>
                        </a:lnTo>
                        <a:lnTo>
                          <a:pt x="268" y="150"/>
                        </a:lnTo>
                        <a:lnTo>
                          <a:pt x="271" y="150"/>
                        </a:lnTo>
                        <a:lnTo>
                          <a:pt x="271" y="149"/>
                        </a:lnTo>
                        <a:lnTo>
                          <a:pt x="273" y="148"/>
                        </a:lnTo>
                        <a:lnTo>
                          <a:pt x="274" y="148"/>
                        </a:lnTo>
                        <a:lnTo>
                          <a:pt x="275" y="147"/>
                        </a:lnTo>
                        <a:lnTo>
                          <a:pt x="276" y="147"/>
                        </a:lnTo>
                        <a:lnTo>
                          <a:pt x="276" y="146"/>
                        </a:lnTo>
                        <a:lnTo>
                          <a:pt x="278" y="146"/>
                        </a:lnTo>
                        <a:lnTo>
                          <a:pt x="280" y="146"/>
                        </a:lnTo>
                        <a:lnTo>
                          <a:pt x="282" y="146"/>
                        </a:lnTo>
                        <a:lnTo>
                          <a:pt x="283" y="145"/>
                        </a:lnTo>
                        <a:lnTo>
                          <a:pt x="285" y="145"/>
                        </a:lnTo>
                        <a:lnTo>
                          <a:pt x="287" y="144"/>
                        </a:lnTo>
                        <a:lnTo>
                          <a:pt x="288" y="144"/>
                        </a:lnTo>
                        <a:lnTo>
                          <a:pt x="290" y="143"/>
                        </a:lnTo>
                        <a:lnTo>
                          <a:pt x="291" y="143"/>
                        </a:lnTo>
                        <a:lnTo>
                          <a:pt x="292" y="144"/>
                        </a:lnTo>
                        <a:lnTo>
                          <a:pt x="293" y="144"/>
                        </a:lnTo>
                        <a:lnTo>
                          <a:pt x="294" y="146"/>
                        </a:lnTo>
                        <a:lnTo>
                          <a:pt x="295" y="146"/>
                        </a:lnTo>
                        <a:lnTo>
                          <a:pt x="295" y="147"/>
                        </a:lnTo>
                        <a:lnTo>
                          <a:pt x="295" y="148"/>
                        </a:lnTo>
                        <a:lnTo>
                          <a:pt x="296" y="148"/>
                        </a:lnTo>
                        <a:lnTo>
                          <a:pt x="296" y="149"/>
                        </a:lnTo>
                        <a:lnTo>
                          <a:pt x="296" y="150"/>
                        </a:lnTo>
                        <a:lnTo>
                          <a:pt x="298" y="152"/>
                        </a:lnTo>
                        <a:lnTo>
                          <a:pt x="298" y="153"/>
                        </a:lnTo>
                        <a:lnTo>
                          <a:pt x="300" y="155"/>
                        </a:lnTo>
                        <a:lnTo>
                          <a:pt x="302" y="157"/>
                        </a:lnTo>
                        <a:lnTo>
                          <a:pt x="302" y="158"/>
                        </a:lnTo>
                        <a:lnTo>
                          <a:pt x="303" y="158"/>
                        </a:lnTo>
                        <a:lnTo>
                          <a:pt x="303" y="159"/>
                        </a:lnTo>
                        <a:lnTo>
                          <a:pt x="305" y="161"/>
                        </a:lnTo>
                        <a:lnTo>
                          <a:pt x="305" y="163"/>
                        </a:lnTo>
                        <a:lnTo>
                          <a:pt x="307" y="165"/>
                        </a:lnTo>
                        <a:lnTo>
                          <a:pt x="310" y="167"/>
                        </a:lnTo>
                        <a:lnTo>
                          <a:pt x="311" y="167"/>
                        </a:lnTo>
                        <a:lnTo>
                          <a:pt x="311" y="168"/>
                        </a:lnTo>
                        <a:lnTo>
                          <a:pt x="311" y="170"/>
                        </a:lnTo>
                        <a:lnTo>
                          <a:pt x="311" y="171"/>
                        </a:lnTo>
                        <a:lnTo>
                          <a:pt x="311" y="173"/>
                        </a:lnTo>
                        <a:lnTo>
                          <a:pt x="311" y="175"/>
                        </a:lnTo>
                        <a:lnTo>
                          <a:pt x="311" y="176"/>
                        </a:lnTo>
                        <a:lnTo>
                          <a:pt x="311" y="177"/>
                        </a:lnTo>
                        <a:lnTo>
                          <a:pt x="311" y="178"/>
                        </a:lnTo>
                        <a:lnTo>
                          <a:pt x="311" y="179"/>
                        </a:lnTo>
                        <a:lnTo>
                          <a:pt x="311" y="180"/>
                        </a:lnTo>
                        <a:lnTo>
                          <a:pt x="311" y="183"/>
                        </a:lnTo>
                        <a:lnTo>
                          <a:pt x="312" y="186"/>
                        </a:lnTo>
                        <a:lnTo>
                          <a:pt x="312" y="187"/>
                        </a:lnTo>
                        <a:lnTo>
                          <a:pt x="312" y="188"/>
                        </a:lnTo>
                        <a:lnTo>
                          <a:pt x="313" y="189"/>
                        </a:lnTo>
                        <a:lnTo>
                          <a:pt x="313" y="190"/>
                        </a:lnTo>
                        <a:lnTo>
                          <a:pt x="314" y="191"/>
                        </a:lnTo>
                        <a:lnTo>
                          <a:pt x="314" y="192"/>
                        </a:lnTo>
                        <a:lnTo>
                          <a:pt x="315" y="192"/>
                        </a:lnTo>
                        <a:lnTo>
                          <a:pt x="316" y="193"/>
                        </a:lnTo>
                        <a:lnTo>
                          <a:pt x="320" y="195"/>
                        </a:lnTo>
                        <a:lnTo>
                          <a:pt x="321" y="195"/>
                        </a:lnTo>
                        <a:lnTo>
                          <a:pt x="323" y="196"/>
                        </a:lnTo>
                        <a:lnTo>
                          <a:pt x="323" y="197"/>
                        </a:lnTo>
                        <a:lnTo>
                          <a:pt x="324" y="197"/>
                        </a:lnTo>
                        <a:lnTo>
                          <a:pt x="326" y="199"/>
                        </a:lnTo>
                        <a:lnTo>
                          <a:pt x="327" y="199"/>
                        </a:lnTo>
                        <a:lnTo>
                          <a:pt x="329" y="200"/>
                        </a:lnTo>
                        <a:lnTo>
                          <a:pt x="331" y="201"/>
                        </a:lnTo>
                        <a:lnTo>
                          <a:pt x="332" y="201"/>
                        </a:lnTo>
                        <a:lnTo>
                          <a:pt x="333" y="203"/>
                        </a:lnTo>
                        <a:lnTo>
                          <a:pt x="334" y="204"/>
                        </a:lnTo>
                        <a:lnTo>
                          <a:pt x="334" y="205"/>
                        </a:lnTo>
                        <a:lnTo>
                          <a:pt x="334" y="206"/>
                        </a:lnTo>
                        <a:lnTo>
                          <a:pt x="335" y="206"/>
                        </a:lnTo>
                        <a:lnTo>
                          <a:pt x="335" y="208"/>
                        </a:lnTo>
                        <a:lnTo>
                          <a:pt x="335" y="211"/>
                        </a:lnTo>
                        <a:lnTo>
                          <a:pt x="335" y="213"/>
                        </a:lnTo>
                        <a:lnTo>
                          <a:pt x="334" y="214"/>
                        </a:lnTo>
                        <a:lnTo>
                          <a:pt x="334" y="216"/>
                        </a:lnTo>
                        <a:lnTo>
                          <a:pt x="333" y="217"/>
                        </a:lnTo>
                        <a:lnTo>
                          <a:pt x="333" y="218"/>
                        </a:lnTo>
                        <a:lnTo>
                          <a:pt x="332" y="218"/>
                        </a:lnTo>
                        <a:lnTo>
                          <a:pt x="331" y="221"/>
                        </a:lnTo>
                        <a:lnTo>
                          <a:pt x="331" y="222"/>
                        </a:lnTo>
                        <a:lnTo>
                          <a:pt x="331" y="223"/>
                        </a:lnTo>
                        <a:lnTo>
                          <a:pt x="331" y="224"/>
                        </a:lnTo>
                        <a:lnTo>
                          <a:pt x="331" y="225"/>
                        </a:lnTo>
                        <a:lnTo>
                          <a:pt x="330" y="226"/>
                        </a:lnTo>
                        <a:lnTo>
                          <a:pt x="330" y="227"/>
                        </a:lnTo>
                        <a:lnTo>
                          <a:pt x="330" y="228"/>
                        </a:lnTo>
                        <a:lnTo>
                          <a:pt x="329" y="229"/>
                        </a:lnTo>
                        <a:lnTo>
                          <a:pt x="329" y="230"/>
                        </a:lnTo>
                        <a:lnTo>
                          <a:pt x="329" y="231"/>
                        </a:lnTo>
                        <a:lnTo>
                          <a:pt x="329" y="232"/>
                        </a:lnTo>
                        <a:lnTo>
                          <a:pt x="330" y="233"/>
                        </a:lnTo>
                        <a:lnTo>
                          <a:pt x="330" y="234"/>
                        </a:lnTo>
                        <a:lnTo>
                          <a:pt x="331" y="235"/>
                        </a:lnTo>
                        <a:lnTo>
                          <a:pt x="333" y="235"/>
                        </a:lnTo>
                        <a:lnTo>
                          <a:pt x="334" y="236"/>
                        </a:lnTo>
                        <a:lnTo>
                          <a:pt x="335" y="236"/>
                        </a:lnTo>
                        <a:lnTo>
                          <a:pt x="337" y="238"/>
                        </a:lnTo>
                        <a:lnTo>
                          <a:pt x="338" y="239"/>
                        </a:lnTo>
                        <a:lnTo>
                          <a:pt x="341" y="240"/>
                        </a:lnTo>
                        <a:lnTo>
                          <a:pt x="342" y="241"/>
                        </a:lnTo>
                        <a:lnTo>
                          <a:pt x="343" y="241"/>
                        </a:lnTo>
                        <a:lnTo>
                          <a:pt x="344" y="241"/>
                        </a:lnTo>
                        <a:lnTo>
                          <a:pt x="345" y="241"/>
                        </a:lnTo>
                        <a:lnTo>
                          <a:pt x="346" y="242"/>
                        </a:lnTo>
                        <a:lnTo>
                          <a:pt x="347" y="243"/>
                        </a:lnTo>
                        <a:lnTo>
                          <a:pt x="348" y="244"/>
                        </a:lnTo>
                        <a:lnTo>
                          <a:pt x="350" y="245"/>
                        </a:lnTo>
                        <a:lnTo>
                          <a:pt x="350" y="246"/>
                        </a:lnTo>
                        <a:lnTo>
                          <a:pt x="351" y="247"/>
                        </a:lnTo>
                        <a:lnTo>
                          <a:pt x="352" y="247"/>
                        </a:lnTo>
                        <a:lnTo>
                          <a:pt x="354" y="248"/>
                        </a:lnTo>
                        <a:lnTo>
                          <a:pt x="355" y="248"/>
                        </a:lnTo>
                        <a:lnTo>
                          <a:pt x="358" y="249"/>
                        </a:lnTo>
                        <a:lnTo>
                          <a:pt x="359" y="249"/>
                        </a:lnTo>
                        <a:lnTo>
                          <a:pt x="360" y="248"/>
                        </a:lnTo>
                        <a:lnTo>
                          <a:pt x="361" y="248"/>
                        </a:lnTo>
                        <a:lnTo>
                          <a:pt x="363" y="247"/>
                        </a:lnTo>
                        <a:lnTo>
                          <a:pt x="364" y="247"/>
                        </a:lnTo>
                        <a:lnTo>
                          <a:pt x="365" y="247"/>
                        </a:lnTo>
                        <a:lnTo>
                          <a:pt x="366" y="247"/>
                        </a:lnTo>
                        <a:lnTo>
                          <a:pt x="367" y="247"/>
                        </a:lnTo>
                        <a:lnTo>
                          <a:pt x="367" y="248"/>
                        </a:lnTo>
                        <a:lnTo>
                          <a:pt x="368" y="249"/>
                        </a:lnTo>
                        <a:lnTo>
                          <a:pt x="368" y="251"/>
                        </a:lnTo>
                        <a:lnTo>
                          <a:pt x="369" y="251"/>
                        </a:lnTo>
                        <a:lnTo>
                          <a:pt x="369" y="252"/>
                        </a:lnTo>
                        <a:lnTo>
                          <a:pt x="370" y="252"/>
                        </a:lnTo>
                        <a:lnTo>
                          <a:pt x="371" y="254"/>
                        </a:lnTo>
                        <a:lnTo>
                          <a:pt x="372" y="255"/>
                        </a:lnTo>
                        <a:lnTo>
                          <a:pt x="373" y="255"/>
                        </a:lnTo>
                        <a:lnTo>
                          <a:pt x="374" y="255"/>
                        </a:lnTo>
                        <a:lnTo>
                          <a:pt x="375" y="255"/>
                        </a:lnTo>
                        <a:lnTo>
                          <a:pt x="376" y="255"/>
                        </a:lnTo>
                        <a:lnTo>
                          <a:pt x="378" y="255"/>
                        </a:lnTo>
                        <a:lnTo>
                          <a:pt x="379" y="255"/>
                        </a:lnTo>
                        <a:lnTo>
                          <a:pt x="379" y="256"/>
                        </a:lnTo>
                        <a:lnTo>
                          <a:pt x="380" y="256"/>
                        </a:lnTo>
                        <a:lnTo>
                          <a:pt x="380" y="257"/>
                        </a:lnTo>
                        <a:lnTo>
                          <a:pt x="378" y="258"/>
                        </a:lnTo>
                        <a:lnTo>
                          <a:pt x="377" y="258"/>
                        </a:lnTo>
                        <a:lnTo>
                          <a:pt x="377" y="260"/>
                        </a:lnTo>
                        <a:lnTo>
                          <a:pt x="376" y="261"/>
                        </a:lnTo>
                        <a:lnTo>
                          <a:pt x="377" y="262"/>
                        </a:lnTo>
                        <a:lnTo>
                          <a:pt x="377" y="263"/>
                        </a:lnTo>
                        <a:lnTo>
                          <a:pt x="378" y="264"/>
                        </a:lnTo>
                        <a:lnTo>
                          <a:pt x="379" y="265"/>
                        </a:lnTo>
                        <a:lnTo>
                          <a:pt x="380" y="266"/>
                        </a:lnTo>
                        <a:lnTo>
                          <a:pt x="381" y="267"/>
                        </a:lnTo>
                        <a:lnTo>
                          <a:pt x="383" y="268"/>
                        </a:lnTo>
                        <a:lnTo>
                          <a:pt x="384" y="268"/>
                        </a:lnTo>
                        <a:lnTo>
                          <a:pt x="385" y="268"/>
                        </a:lnTo>
                        <a:lnTo>
                          <a:pt x="386" y="268"/>
                        </a:lnTo>
                        <a:lnTo>
                          <a:pt x="387" y="268"/>
                        </a:lnTo>
                        <a:lnTo>
                          <a:pt x="388" y="267"/>
                        </a:lnTo>
                        <a:lnTo>
                          <a:pt x="389" y="267"/>
                        </a:lnTo>
                        <a:lnTo>
                          <a:pt x="390" y="266"/>
                        </a:lnTo>
                        <a:lnTo>
                          <a:pt x="390" y="265"/>
                        </a:lnTo>
                        <a:lnTo>
                          <a:pt x="391" y="265"/>
                        </a:lnTo>
                        <a:lnTo>
                          <a:pt x="392" y="264"/>
                        </a:lnTo>
                        <a:lnTo>
                          <a:pt x="393" y="264"/>
                        </a:lnTo>
                        <a:lnTo>
                          <a:pt x="394" y="265"/>
                        </a:lnTo>
                        <a:lnTo>
                          <a:pt x="395" y="265"/>
                        </a:lnTo>
                        <a:lnTo>
                          <a:pt x="396" y="266"/>
                        </a:lnTo>
                        <a:lnTo>
                          <a:pt x="397" y="267"/>
                        </a:lnTo>
                        <a:lnTo>
                          <a:pt x="398" y="269"/>
                        </a:lnTo>
                        <a:lnTo>
                          <a:pt x="398" y="270"/>
                        </a:lnTo>
                        <a:lnTo>
                          <a:pt x="399" y="272"/>
                        </a:lnTo>
                        <a:lnTo>
                          <a:pt x="399" y="273"/>
                        </a:lnTo>
                        <a:lnTo>
                          <a:pt x="400" y="274"/>
                        </a:lnTo>
                        <a:lnTo>
                          <a:pt x="401" y="274"/>
                        </a:lnTo>
                        <a:lnTo>
                          <a:pt x="402" y="274"/>
                        </a:lnTo>
                        <a:lnTo>
                          <a:pt x="403" y="274"/>
                        </a:lnTo>
                        <a:lnTo>
                          <a:pt x="408" y="272"/>
                        </a:lnTo>
                        <a:lnTo>
                          <a:pt x="409" y="272"/>
                        </a:lnTo>
                        <a:lnTo>
                          <a:pt x="409" y="273"/>
                        </a:lnTo>
                        <a:lnTo>
                          <a:pt x="409" y="274"/>
                        </a:lnTo>
                        <a:lnTo>
                          <a:pt x="409" y="275"/>
                        </a:lnTo>
                        <a:lnTo>
                          <a:pt x="407" y="276"/>
                        </a:lnTo>
                        <a:lnTo>
                          <a:pt x="407" y="277"/>
                        </a:lnTo>
                        <a:lnTo>
                          <a:pt x="406" y="278"/>
                        </a:lnTo>
                        <a:lnTo>
                          <a:pt x="406" y="279"/>
                        </a:lnTo>
                        <a:lnTo>
                          <a:pt x="406" y="280"/>
                        </a:lnTo>
                        <a:lnTo>
                          <a:pt x="406" y="281"/>
                        </a:lnTo>
                        <a:lnTo>
                          <a:pt x="407" y="281"/>
                        </a:lnTo>
                        <a:lnTo>
                          <a:pt x="407" y="282"/>
                        </a:lnTo>
                        <a:lnTo>
                          <a:pt x="407" y="284"/>
                        </a:lnTo>
                        <a:lnTo>
                          <a:pt x="407" y="286"/>
                        </a:lnTo>
                        <a:lnTo>
                          <a:pt x="407" y="287"/>
                        </a:lnTo>
                        <a:lnTo>
                          <a:pt x="408" y="287"/>
                        </a:lnTo>
                        <a:lnTo>
                          <a:pt x="409" y="288"/>
                        </a:lnTo>
                        <a:lnTo>
                          <a:pt x="410" y="288"/>
                        </a:lnTo>
                        <a:lnTo>
                          <a:pt x="411" y="289"/>
                        </a:lnTo>
                        <a:lnTo>
                          <a:pt x="414" y="289"/>
                        </a:lnTo>
                        <a:lnTo>
                          <a:pt x="415" y="289"/>
                        </a:lnTo>
                        <a:lnTo>
                          <a:pt x="416" y="290"/>
                        </a:lnTo>
                        <a:lnTo>
                          <a:pt x="416" y="291"/>
                        </a:lnTo>
                        <a:lnTo>
                          <a:pt x="417" y="292"/>
                        </a:lnTo>
                        <a:lnTo>
                          <a:pt x="417" y="293"/>
                        </a:lnTo>
                        <a:lnTo>
                          <a:pt x="416" y="295"/>
                        </a:lnTo>
                        <a:lnTo>
                          <a:pt x="416" y="296"/>
                        </a:lnTo>
                        <a:lnTo>
                          <a:pt x="415" y="298"/>
                        </a:lnTo>
                        <a:lnTo>
                          <a:pt x="415" y="299"/>
                        </a:lnTo>
                        <a:lnTo>
                          <a:pt x="415" y="301"/>
                        </a:lnTo>
                        <a:lnTo>
                          <a:pt x="416" y="301"/>
                        </a:lnTo>
                        <a:lnTo>
                          <a:pt x="418" y="302"/>
                        </a:lnTo>
                        <a:lnTo>
                          <a:pt x="421" y="302"/>
                        </a:lnTo>
                        <a:lnTo>
                          <a:pt x="422" y="302"/>
                        </a:lnTo>
                        <a:lnTo>
                          <a:pt x="424" y="302"/>
                        </a:lnTo>
                        <a:lnTo>
                          <a:pt x="424" y="303"/>
                        </a:lnTo>
                        <a:lnTo>
                          <a:pt x="424" y="304"/>
                        </a:lnTo>
                        <a:lnTo>
                          <a:pt x="423" y="304"/>
                        </a:lnTo>
                        <a:lnTo>
                          <a:pt x="421" y="304"/>
                        </a:lnTo>
                        <a:lnTo>
                          <a:pt x="421" y="305"/>
                        </a:lnTo>
                        <a:lnTo>
                          <a:pt x="420" y="305"/>
                        </a:lnTo>
                        <a:lnTo>
                          <a:pt x="418" y="305"/>
                        </a:lnTo>
                        <a:lnTo>
                          <a:pt x="417" y="305"/>
                        </a:lnTo>
                        <a:lnTo>
                          <a:pt x="416" y="305"/>
                        </a:lnTo>
                        <a:lnTo>
                          <a:pt x="416" y="306"/>
                        </a:lnTo>
                        <a:lnTo>
                          <a:pt x="416" y="307"/>
                        </a:lnTo>
                        <a:lnTo>
                          <a:pt x="417" y="307"/>
                        </a:lnTo>
                        <a:lnTo>
                          <a:pt x="418" y="308"/>
                        </a:lnTo>
                        <a:lnTo>
                          <a:pt x="420" y="309"/>
                        </a:lnTo>
                        <a:lnTo>
                          <a:pt x="421" y="309"/>
                        </a:lnTo>
                        <a:lnTo>
                          <a:pt x="423" y="310"/>
                        </a:lnTo>
                        <a:lnTo>
                          <a:pt x="425" y="310"/>
                        </a:lnTo>
                        <a:lnTo>
                          <a:pt x="426" y="310"/>
                        </a:lnTo>
                        <a:lnTo>
                          <a:pt x="427" y="310"/>
                        </a:lnTo>
                        <a:lnTo>
                          <a:pt x="428" y="310"/>
                        </a:lnTo>
                        <a:lnTo>
                          <a:pt x="429" y="311"/>
                        </a:lnTo>
                        <a:lnTo>
                          <a:pt x="430" y="311"/>
                        </a:lnTo>
                        <a:lnTo>
                          <a:pt x="430" y="312"/>
                        </a:lnTo>
                        <a:lnTo>
                          <a:pt x="431" y="313"/>
                        </a:lnTo>
                        <a:lnTo>
                          <a:pt x="431" y="314"/>
                        </a:lnTo>
                        <a:lnTo>
                          <a:pt x="430" y="315"/>
                        </a:lnTo>
                        <a:lnTo>
                          <a:pt x="430" y="316"/>
                        </a:lnTo>
                        <a:lnTo>
                          <a:pt x="427" y="317"/>
                        </a:lnTo>
                        <a:lnTo>
                          <a:pt x="425" y="319"/>
                        </a:lnTo>
                        <a:lnTo>
                          <a:pt x="423" y="321"/>
                        </a:lnTo>
                        <a:lnTo>
                          <a:pt x="422" y="321"/>
                        </a:lnTo>
                        <a:lnTo>
                          <a:pt x="421" y="321"/>
                        </a:lnTo>
                        <a:lnTo>
                          <a:pt x="420" y="321"/>
                        </a:lnTo>
                        <a:lnTo>
                          <a:pt x="419" y="320"/>
                        </a:lnTo>
                        <a:lnTo>
                          <a:pt x="418" y="320"/>
                        </a:lnTo>
                        <a:lnTo>
                          <a:pt x="417" y="319"/>
                        </a:lnTo>
                        <a:lnTo>
                          <a:pt x="415" y="319"/>
                        </a:lnTo>
                        <a:lnTo>
                          <a:pt x="414" y="319"/>
                        </a:lnTo>
                        <a:lnTo>
                          <a:pt x="410" y="319"/>
                        </a:lnTo>
                        <a:lnTo>
                          <a:pt x="407" y="319"/>
                        </a:lnTo>
                        <a:lnTo>
                          <a:pt x="405" y="319"/>
                        </a:lnTo>
                        <a:lnTo>
                          <a:pt x="404" y="319"/>
                        </a:lnTo>
                        <a:lnTo>
                          <a:pt x="400" y="320"/>
                        </a:lnTo>
                        <a:lnTo>
                          <a:pt x="398" y="321"/>
                        </a:lnTo>
                        <a:lnTo>
                          <a:pt x="397" y="322"/>
                        </a:lnTo>
                        <a:lnTo>
                          <a:pt x="396" y="322"/>
                        </a:lnTo>
                        <a:lnTo>
                          <a:pt x="393" y="325"/>
                        </a:lnTo>
                        <a:lnTo>
                          <a:pt x="392" y="325"/>
                        </a:lnTo>
                        <a:lnTo>
                          <a:pt x="392" y="326"/>
                        </a:lnTo>
                        <a:lnTo>
                          <a:pt x="391" y="326"/>
                        </a:lnTo>
                        <a:lnTo>
                          <a:pt x="389" y="327"/>
                        </a:lnTo>
                        <a:lnTo>
                          <a:pt x="388" y="327"/>
                        </a:lnTo>
                        <a:lnTo>
                          <a:pt x="386" y="327"/>
                        </a:lnTo>
                        <a:lnTo>
                          <a:pt x="385" y="327"/>
                        </a:lnTo>
                        <a:lnTo>
                          <a:pt x="384" y="328"/>
                        </a:lnTo>
                        <a:lnTo>
                          <a:pt x="383" y="328"/>
                        </a:lnTo>
                        <a:lnTo>
                          <a:pt x="381" y="328"/>
                        </a:lnTo>
                        <a:lnTo>
                          <a:pt x="379" y="328"/>
                        </a:lnTo>
                        <a:lnTo>
                          <a:pt x="378" y="328"/>
                        </a:lnTo>
                        <a:lnTo>
                          <a:pt x="377" y="328"/>
                        </a:lnTo>
                        <a:lnTo>
                          <a:pt x="376" y="329"/>
                        </a:lnTo>
                        <a:lnTo>
                          <a:pt x="376" y="330"/>
                        </a:lnTo>
                        <a:lnTo>
                          <a:pt x="375" y="333"/>
                        </a:lnTo>
                        <a:lnTo>
                          <a:pt x="375" y="334"/>
                        </a:lnTo>
                        <a:lnTo>
                          <a:pt x="375" y="335"/>
                        </a:lnTo>
                        <a:lnTo>
                          <a:pt x="374" y="336"/>
                        </a:lnTo>
                        <a:lnTo>
                          <a:pt x="373" y="337"/>
                        </a:lnTo>
                        <a:lnTo>
                          <a:pt x="372" y="337"/>
                        </a:lnTo>
                        <a:lnTo>
                          <a:pt x="371" y="337"/>
                        </a:lnTo>
                        <a:lnTo>
                          <a:pt x="369" y="338"/>
                        </a:lnTo>
                        <a:lnTo>
                          <a:pt x="369" y="339"/>
                        </a:lnTo>
                        <a:lnTo>
                          <a:pt x="369" y="340"/>
                        </a:lnTo>
                        <a:lnTo>
                          <a:pt x="369" y="341"/>
                        </a:lnTo>
                        <a:lnTo>
                          <a:pt x="369" y="342"/>
                        </a:lnTo>
                        <a:lnTo>
                          <a:pt x="368" y="342"/>
                        </a:lnTo>
                        <a:lnTo>
                          <a:pt x="368" y="343"/>
                        </a:lnTo>
                        <a:lnTo>
                          <a:pt x="368" y="344"/>
                        </a:lnTo>
                        <a:lnTo>
                          <a:pt x="367" y="344"/>
                        </a:lnTo>
                        <a:lnTo>
                          <a:pt x="367" y="345"/>
                        </a:lnTo>
                        <a:lnTo>
                          <a:pt x="366" y="345"/>
                        </a:lnTo>
                        <a:lnTo>
                          <a:pt x="365" y="345"/>
                        </a:lnTo>
                        <a:lnTo>
                          <a:pt x="362" y="346"/>
                        </a:lnTo>
                        <a:lnTo>
                          <a:pt x="362" y="347"/>
                        </a:lnTo>
                        <a:lnTo>
                          <a:pt x="344" y="369"/>
                        </a:lnTo>
                        <a:lnTo>
                          <a:pt x="330" y="385"/>
                        </a:lnTo>
                        <a:lnTo>
                          <a:pt x="322" y="395"/>
                        </a:lnTo>
                        <a:lnTo>
                          <a:pt x="321" y="395"/>
                        </a:lnTo>
                        <a:lnTo>
                          <a:pt x="320" y="394"/>
                        </a:lnTo>
                        <a:lnTo>
                          <a:pt x="319" y="395"/>
                        </a:lnTo>
                        <a:lnTo>
                          <a:pt x="318" y="394"/>
                        </a:lnTo>
                        <a:lnTo>
                          <a:pt x="318" y="393"/>
                        </a:lnTo>
                        <a:lnTo>
                          <a:pt x="317" y="394"/>
                        </a:lnTo>
                        <a:lnTo>
                          <a:pt x="316" y="395"/>
                        </a:lnTo>
                        <a:lnTo>
                          <a:pt x="315" y="395"/>
                        </a:lnTo>
                        <a:lnTo>
                          <a:pt x="314" y="396"/>
                        </a:lnTo>
                        <a:lnTo>
                          <a:pt x="311" y="396"/>
                        </a:lnTo>
                        <a:lnTo>
                          <a:pt x="311" y="397"/>
                        </a:lnTo>
                        <a:lnTo>
                          <a:pt x="310" y="397"/>
                        </a:lnTo>
                        <a:lnTo>
                          <a:pt x="309" y="397"/>
                        </a:lnTo>
                        <a:lnTo>
                          <a:pt x="308" y="397"/>
                        </a:lnTo>
                        <a:lnTo>
                          <a:pt x="307" y="396"/>
                        </a:lnTo>
                        <a:lnTo>
                          <a:pt x="305" y="395"/>
                        </a:lnTo>
                        <a:lnTo>
                          <a:pt x="305" y="393"/>
                        </a:lnTo>
                        <a:lnTo>
                          <a:pt x="304" y="393"/>
                        </a:lnTo>
                        <a:lnTo>
                          <a:pt x="303" y="392"/>
                        </a:lnTo>
                        <a:lnTo>
                          <a:pt x="301" y="391"/>
                        </a:lnTo>
                        <a:lnTo>
                          <a:pt x="302" y="391"/>
                        </a:lnTo>
                        <a:lnTo>
                          <a:pt x="301" y="390"/>
                        </a:lnTo>
                        <a:lnTo>
                          <a:pt x="301" y="389"/>
                        </a:lnTo>
                        <a:lnTo>
                          <a:pt x="300" y="389"/>
                        </a:lnTo>
                        <a:lnTo>
                          <a:pt x="299" y="388"/>
                        </a:lnTo>
                        <a:lnTo>
                          <a:pt x="298" y="388"/>
                        </a:lnTo>
                        <a:lnTo>
                          <a:pt x="297" y="388"/>
                        </a:lnTo>
                        <a:lnTo>
                          <a:pt x="297" y="387"/>
                        </a:lnTo>
                        <a:lnTo>
                          <a:pt x="297" y="386"/>
                        </a:lnTo>
                        <a:lnTo>
                          <a:pt x="299" y="386"/>
                        </a:lnTo>
                        <a:lnTo>
                          <a:pt x="299" y="385"/>
                        </a:lnTo>
                        <a:lnTo>
                          <a:pt x="299" y="384"/>
                        </a:lnTo>
                        <a:lnTo>
                          <a:pt x="298" y="383"/>
                        </a:lnTo>
                        <a:lnTo>
                          <a:pt x="297" y="382"/>
                        </a:lnTo>
                        <a:lnTo>
                          <a:pt x="296" y="381"/>
                        </a:lnTo>
                        <a:lnTo>
                          <a:pt x="295" y="381"/>
                        </a:lnTo>
                        <a:lnTo>
                          <a:pt x="294" y="380"/>
                        </a:lnTo>
                        <a:lnTo>
                          <a:pt x="293" y="380"/>
                        </a:lnTo>
                        <a:lnTo>
                          <a:pt x="292" y="379"/>
                        </a:lnTo>
                        <a:lnTo>
                          <a:pt x="290" y="378"/>
                        </a:lnTo>
                        <a:lnTo>
                          <a:pt x="289" y="377"/>
                        </a:lnTo>
                        <a:lnTo>
                          <a:pt x="288" y="376"/>
                        </a:lnTo>
                        <a:lnTo>
                          <a:pt x="287" y="375"/>
                        </a:lnTo>
                        <a:lnTo>
                          <a:pt x="285" y="375"/>
                        </a:lnTo>
                        <a:lnTo>
                          <a:pt x="284" y="375"/>
                        </a:lnTo>
                        <a:lnTo>
                          <a:pt x="283" y="375"/>
                        </a:lnTo>
                        <a:lnTo>
                          <a:pt x="282" y="375"/>
                        </a:lnTo>
                        <a:lnTo>
                          <a:pt x="280" y="375"/>
                        </a:lnTo>
                        <a:lnTo>
                          <a:pt x="278" y="374"/>
                        </a:lnTo>
                        <a:lnTo>
                          <a:pt x="278" y="373"/>
                        </a:lnTo>
                        <a:lnTo>
                          <a:pt x="277" y="372"/>
                        </a:lnTo>
                        <a:lnTo>
                          <a:pt x="277" y="371"/>
                        </a:lnTo>
                        <a:lnTo>
                          <a:pt x="276" y="371"/>
                        </a:lnTo>
                        <a:lnTo>
                          <a:pt x="276" y="370"/>
                        </a:lnTo>
                        <a:lnTo>
                          <a:pt x="275" y="370"/>
                        </a:lnTo>
                        <a:lnTo>
                          <a:pt x="263" y="370"/>
                        </a:lnTo>
                        <a:lnTo>
                          <a:pt x="247" y="371"/>
                        </a:lnTo>
                        <a:lnTo>
                          <a:pt x="247" y="370"/>
                        </a:lnTo>
                        <a:lnTo>
                          <a:pt x="246" y="370"/>
                        </a:lnTo>
                        <a:lnTo>
                          <a:pt x="245" y="369"/>
                        </a:lnTo>
                        <a:lnTo>
                          <a:pt x="244" y="370"/>
                        </a:lnTo>
                        <a:lnTo>
                          <a:pt x="243" y="370"/>
                        </a:lnTo>
                        <a:lnTo>
                          <a:pt x="242" y="371"/>
                        </a:lnTo>
                        <a:lnTo>
                          <a:pt x="241" y="371"/>
                        </a:lnTo>
                        <a:lnTo>
                          <a:pt x="241" y="370"/>
                        </a:lnTo>
                        <a:lnTo>
                          <a:pt x="242" y="370"/>
                        </a:lnTo>
                        <a:lnTo>
                          <a:pt x="241" y="369"/>
                        </a:lnTo>
                        <a:lnTo>
                          <a:pt x="240" y="369"/>
                        </a:lnTo>
                        <a:lnTo>
                          <a:pt x="241" y="369"/>
                        </a:lnTo>
                        <a:lnTo>
                          <a:pt x="241" y="368"/>
                        </a:lnTo>
                        <a:lnTo>
                          <a:pt x="243" y="369"/>
                        </a:lnTo>
                        <a:lnTo>
                          <a:pt x="244" y="369"/>
                        </a:lnTo>
                        <a:lnTo>
                          <a:pt x="244" y="368"/>
                        </a:lnTo>
                        <a:lnTo>
                          <a:pt x="244" y="367"/>
                        </a:lnTo>
                        <a:lnTo>
                          <a:pt x="243" y="365"/>
                        </a:lnTo>
                        <a:lnTo>
                          <a:pt x="244" y="365"/>
                        </a:lnTo>
                        <a:lnTo>
                          <a:pt x="244" y="364"/>
                        </a:lnTo>
                        <a:lnTo>
                          <a:pt x="244" y="363"/>
                        </a:lnTo>
                        <a:lnTo>
                          <a:pt x="243" y="363"/>
                        </a:lnTo>
                        <a:lnTo>
                          <a:pt x="242" y="363"/>
                        </a:lnTo>
                        <a:lnTo>
                          <a:pt x="241" y="363"/>
                        </a:lnTo>
                        <a:lnTo>
                          <a:pt x="240" y="363"/>
                        </a:lnTo>
                        <a:lnTo>
                          <a:pt x="240" y="362"/>
                        </a:lnTo>
                        <a:lnTo>
                          <a:pt x="240" y="361"/>
                        </a:lnTo>
                        <a:lnTo>
                          <a:pt x="240" y="360"/>
                        </a:lnTo>
                        <a:lnTo>
                          <a:pt x="239" y="361"/>
                        </a:lnTo>
                        <a:lnTo>
                          <a:pt x="238" y="361"/>
                        </a:lnTo>
                        <a:lnTo>
                          <a:pt x="238" y="360"/>
                        </a:lnTo>
                        <a:lnTo>
                          <a:pt x="237" y="359"/>
                        </a:lnTo>
                        <a:lnTo>
                          <a:pt x="237" y="358"/>
                        </a:lnTo>
                        <a:lnTo>
                          <a:pt x="238" y="358"/>
                        </a:lnTo>
                        <a:lnTo>
                          <a:pt x="239" y="358"/>
                        </a:lnTo>
                        <a:lnTo>
                          <a:pt x="238" y="358"/>
                        </a:lnTo>
                        <a:lnTo>
                          <a:pt x="238" y="357"/>
                        </a:lnTo>
                        <a:lnTo>
                          <a:pt x="238" y="356"/>
                        </a:lnTo>
                        <a:lnTo>
                          <a:pt x="237" y="357"/>
                        </a:lnTo>
                        <a:lnTo>
                          <a:pt x="236" y="357"/>
                        </a:lnTo>
                        <a:lnTo>
                          <a:pt x="236" y="356"/>
                        </a:lnTo>
                        <a:lnTo>
                          <a:pt x="235" y="355"/>
                        </a:lnTo>
                        <a:lnTo>
                          <a:pt x="234" y="355"/>
                        </a:lnTo>
                        <a:lnTo>
                          <a:pt x="234" y="354"/>
                        </a:lnTo>
                        <a:lnTo>
                          <a:pt x="234" y="353"/>
                        </a:lnTo>
                        <a:lnTo>
                          <a:pt x="233" y="352"/>
                        </a:lnTo>
                        <a:lnTo>
                          <a:pt x="233" y="351"/>
                        </a:lnTo>
                        <a:lnTo>
                          <a:pt x="234" y="351"/>
                        </a:lnTo>
                        <a:lnTo>
                          <a:pt x="234" y="350"/>
                        </a:lnTo>
                        <a:lnTo>
                          <a:pt x="235" y="350"/>
                        </a:lnTo>
                        <a:lnTo>
                          <a:pt x="235" y="351"/>
                        </a:lnTo>
                        <a:lnTo>
                          <a:pt x="236" y="351"/>
                        </a:lnTo>
                        <a:lnTo>
                          <a:pt x="236" y="350"/>
                        </a:lnTo>
                        <a:lnTo>
                          <a:pt x="237" y="348"/>
                        </a:lnTo>
                        <a:lnTo>
                          <a:pt x="239" y="347"/>
                        </a:lnTo>
                        <a:lnTo>
                          <a:pt x="240" y="346"/>
                        </a:lnTo>
                        <a:lnTo>
                          <a:pt x="241" y="345"/>
                        </a:lnTo>
                        <a:lnTo>
                          <a:pt x="241" y="346"/>
                        </a:lnTo>
                        <a:lnTo>
                          <a:pt x="242" y="346"/>
                        </a:lnTo>
                        <a:lnTo>
                          <a:pt x="242" y="345"/>
                        </a:lnTo>
                        <a:lnTo>
                          <a:pt x="241" y="345"/>
                        </a:lnTo>
                        <a:lnTo>
                          <a:pt x="241" y="344"/>
                        </a:lnTo>
                        <a:lnTo>
                          <a:pt x="241" y="343"/>
                        </a:lnTo>
                        <a:lnTo>
                          <a:pt x="239" y="343"/>
                        </a:lnTo>
                        <a:lnTo>
                          <a:pt x="239" y="342"/>
                        </a:lnTo>
                        <a:lnTo>
                          <a:pt x="238" y="342"/>
                        </a:lnTo>
                        <a:lnTo>
                          <a:pt x="237" y="342"/>
                        </a:lnTo>
                        <a:lnTo>
                          <a:pt x="238" y="341"/>
                        </a:lnTo>
                        <a:lnTo>
                          <a:pt x="239" y="341"/>
                        </a:lnTo>
                        <a:lnTo>
                          <a:pt x="239" y="340"/>
                        </a:lnTo>
                        <a:lnTo>
                          <a:pt x="238" y="340"/>
                        </a:lnTo>
                        <a:lnTo>
                          <a:pt x="238" y="341"/>
                        </a:lnTo>
                        <a:lnTo>
                          <a:pt x="237" y="341"/>
                        </a:lnTo>
                        <a:lnTo>
                          <a:pt x="237" y="340"/>
                        </a:lnTo>
                        <a:lnTo>
                          <a:pt x="236" y="340"/>
                        </a:lnTo>
                        <a:lnTo>
                          <a:pt x="236" y="339"/>
                        </a:lnTo>
                        <a:lnTo>
                          <a:pt x="236" y="338"/>
                        </a:lnTo>
                        <a:lnTo>
                          <a:pt x="236" y="337"/>
                        </a:lnTo>
                        <a:lnTo>
                          <a:pt x="236" y="338"/>
                        </a:lnTo>
                        <a:lnTo>
                          <a:pt x="237" y="337"/>
                        </a:lnTo>
                        <a:lnTo>
                          <a:pt x="236" y="337"/>
                        </a:lnTo>
                        <a:lnTo>
                          <a:pt x="236" y="336"/>
                        </a:lnTo>
                        <a:lnTo>
                          <a:pt x="237" y="336"/>
                        </a:lnTo>
                        <a:lnTo>
                          <a:pt x="238" y="335"/>
                        </a:lnTo>
                        <a:lnTo>
                          <a:pt x="238" y="334"/>
                        </a:lnTo>
                        <a:lnTo>
                          <a:pt x="237" y="334"/>
                        </a:lnTo>
                        <a:lnTo>
                          <a:pt x="237" y="333"/>
                        </a:lnTo>
                        <a:lnTo>
                          <a:pt x="236" y="332"/>
                        </a:lnTo>
                        <a:lnTo>
                          <a:pt x="236" y="331"/>
                        </a:lnTo>
                        <a:lnTo>
                          <a:pt x="236" y="330"/>
                        </a:lnTo>
                        <a:lnTo>
                          <a:pt x="237" y="329"/>
                        </a:lnTo>
                        <a:lnTo>
                          <a:pt x="237" y="328"/>
                        </a:lnTo>
                        <a:lnTo>
                          <a:pt x="236" y="328"/>
                        </a:lnTo>
                        <a:lnTo>
                          <a:pt x="235" y="328"/>
                        </a:lnTo>
                        <a:lnTo>
                          <a:pt x="234" y="328"/>
                        </a:lnTo>
                        <a:lnTo>
                          <a:pt x="233" y="328"/>
                        </a:lnTo>
                        <a:lnTo>
                          <a:pt x="233" y="327"/>
                        </a:lnTo>
                        <a:lnTo>
                          <a:pt x="234" y="327"/>
                        </a:lnTo>
                        <a:lnTo>
                          <a:pt x="234" y="326"/>
                        </a:lnTo>
                        <a:lnTo>
                          <a:pt x="233" y="326"/>
                        </a:lnTo>
                        <a:lnTo>
                          <a:pt x="232" y="325"/>
                        </a:lnTo>
                        <a:lnTo>
                          <a:pt x="231" y="325"/>
                        </a:lnTo>
                        <a:lnTo>
                          <a:pt x="230" y="325"/>
                        </a:lnTo>
                        <a:lnTo>
                          <a:pt x="230" y="324"/>
                        </a:lnTo>
                        <a:lnTo>
                          <a:pt x="229" y="324"/>
                        </a:lnTo>
                        <a:lnTo>
                          <a:pt x="228" y="324"/>
                        </a:lnTo>
                        <a:lnTo>
                          <a:pt x="228" y="323"/>
                        </a:lnTo>
                        <a:lnTo>
                          <a:pt x="227" y="323"/>
                        </a:lnTo>
                        <a:lnTo>
                          <a:pt x="226" y="323"/>
                        </a:lnTo>
                        <a:lnTo>
                          <a:pt x="225" y="322"/>
                        </a:lnTo>
                        <a:lnTo>
                          <a:pt x="224" y="322"/>
                        </a:lnTo>
                        <a:lnTo>
                          <a:pt x="224" y="323"/>
                        </a:lnTo>
                        <a:lnTo>
                          <a:pt x="223" y="323"/>
                        </a:lnTo>
                        <a:lnTo>
                          <a:pt x="223" y="324"/>
                        </a:lnTo>
                        <a:lnTo>
                          <a:pt x="222" y="324"/>
                        </a:lnTo>
                        <a:lnTo>
                          <a:pt x="221" y="324"/>
                        </a:lnTo>
                        <a:lnTo>
                          <a:pt x="221" y="326"/>
                        </a:lnTo>
                        <a:lnTo>
                          <a:pt x="221" y="325"/>
                        </a:lnTo>
                        <a:lnTo>
                          <a:pt x="220" y="326"/>
                        </a:lnTo>
                        <a:lnTo>
                          <a:pt x="219" y="326"/>
                        </a:lnTo>
                        <a:lnTo>
                          <a:pt x="218" y="326"/>
                        </a:lnTo>
                        <a:lnTo>
                          <a:pt x="218" y="325"/>
                        </a:lnTo>
                        <a:lnTo>
                          <a:pt x="218" y="324"/>
                        </a:lnTo>
                        <a:lnTo>
                          <a:pt x="217" y="324"/>
                        </a:lnTo>
                        <a:lnTo>
                          <a:pt x="216" y="324"/>
                        </a:lnTo>
                        <a:lnTo>
                          <a:pt x="215" y="323"/>
                        </a:lnTo>
                        <a:lnTo>
                          <a:pt x="215" y="324"/>
                        </a:lnTo>
                        <a:lnTo>
                          <a:pt x="214" y="323"/>
                        </a:lnTo>
                        <a:lnTo>
                          <a:pt x="213" y="323"/>
                        </a:lnTo>
                        <a:lnTo>
                          <a:pt x="213" y="324"/>
                        </a:lnTo>
                        <a:lnTo>
                          <a:pt x="212" y="323"/>
                        </a:lnTo>
                        <a:lnTo>
                          <a:pt x="211" y="323"/>
                        </a:lnTo>
                        <a:lnTo>
                          <a:pt x="210" y="323"/>
                        </a:lnTo>
                        <a:lnTo>
                          <a:pt x="211" y="322"/>
                        </a:lnTo>
                        <a:lnTo>
                          <a:pt x="210" y="322"/>
                        </a:lnTo>
                        <a:lnTo>
                          <a:pt x="209" y="322"/>
                        </a:lnTo>
                        <a:lnTo>
                          <a:pt x="209" y="323"/>
                        </a:lnTo>
                        <a:lnTo>
                          <a:pt x="209" y="324"/>
                        </a:lnTo>
                        <a:lnTo>
                          <a:pt x="209" y="323"/>
                        </a:lnTo>
                        <a:lnTo>
                          <a:pt x="208" y="323"/>
                        </a:lnTo>
                        <a:lnTo>
                          <a:pt x="207" y="323"/>
                        </a:lnTo>
                        <a:lnTo>
                          <a:pt x="207" y="322"/>
                        </a:lnTo>
                        <a:lnTo>
                          <a:pt x="206" y="322"/>
                        </a:lnTo>
                        <a:lnTo>
                          <a:pt x="206" y="321"/>
                        </a:lnTo>
                        <a:lnTo>
                          <a:pt x="205" y="321"/>
                        </a:lnTo>
                        <a:lnTo>
                          <a:pt x="204" y="321"/>
                        </a:lnTo>
                        <a:lnTo>
                          <a:pt x="203" y="322"/>
                        </a:lnTo>
                        <a:lnTo>
                          <a:pt x="203" y="321"/>
                        </a:lnTo>
                        <a:lnTo>
                          <a:pt x="204" y="321"/>
                        </a:lnTo>
                        <a:lnTo>
                          <a:pt x="204" y="320"/>
                        </a:lnTo>
                        <a:lnTo>
                          <a:pt x="203" y="320"/>
                        </a:lnTo>
                        <a:lnTo>
                          <a:pt x="203" y="319"/>
                        </a:lnTo>
                        <a:lnTo>
                          <a:pt x="202" y="320"/>
                        </a:lnTo>
                        <a:lnTo>
                          <a:pt x="202" y="321"/>
                        </a:lnTo>
                        <a:lnTo>
                          <a:pt x="201" y="320"/>
                        </a:lnTo>
                        <a:lnTo>
                          <a:pt x="201" y="319"/>
                        </a:lnTo>
                        <a:lnTo>
                          <a:pt x="201" y="320"/>
                        </a:lnTo>
                        <a:lnTo>
                          <a:pt x="201" y="321"/>
                        </a:lnTo>
                        <a:lnTo>
                          <a:pt x="200" y="321"/>
                        </a:lnTo>
                        <a:lnTo>
                          <a:pt x="199" y="321"/>
                        </a:lnTo>
                        <a:lnTo>
                          <a:pt x="200" y="320"/>
                        </a:lnTo>
                        <a:lnTo>
                          <a:pt x="199" y="320"/>
                        </a:lnTo>
                        <a:lnTo>
                          <a:pt x="199" y="319"/>
                        </a:lnTo>
                        <a:lnTo>
                          <a:pt x="198" y="319"/>
                        </a:lnTo>
                        <a:lnTo>
                          <a:pt x="198" y="320"/>
                        </a:lnTo>
                        <a:lnTo>
                          <a:pt x="198" y="321"/>
                        </a:lnTo>
                        <a:lnTo>
                          <a:pt x="198" y="322"/>
                        </a:lnTo>
                        <a:lnTo>
                          <a:pt x="197" y="322"/>
                        </a:lnTo>
                        <a:lnTo>
                          <a:pt x="196" y="322"/>
                        </a:lnTo>
                        <a:lnTo>
                          <a:pt x="197" y="321"/>
                        </a:lnTo>
                        <a:lnTo>
                          <a:pt x="197" y="320"/>
                        </a:lnTo>
                        <a:lnTo>
                          <a:pt x="196" y="320"/>
                        </a:lnTo>
                        <a:lnTo>
                          <a:pt x="195" y="319"/>
                        </a:lnTo>
                        <a:lnTo>
                          <a:pt x="194" y="319"/>
                        </a:lnTo>
                        <a:lnTo>
                          <a:pt x="194" y="318"/>
                        </a:lnTo>
                        <a:lnTo>
                          <a:pt x="194" y="317"/>
                        </a:lnTo>
                        <a:lnTo>
                          <a:pt x="193" y="317"/>
                        </a:lnTo>
                        <a:lnTo>
                          <a:pt x="192" y="317"/>
                        </a:lnTo>
                        <a:lnTo>
                          <a:pt x="192" y="316"/>
                        </a:lnTo>
                        <a:lnTo>
                          <a:pt x="191" y="316"/>
                        </a:lnTo>
                        <a:lnTo>
                          <a:pt x="191" y="315"/>
                        </a:lnTo>
                        <a:lnTo>
                          <a:pt x="191" y="314"/>
                        </a:lnTo>
                        <a:lnTo>
                          <a:pt x="190" y="314"/>
                        </a:lnTo>
                        <a:lnTo>
                          <a:pt x="190" y="315"/>
                        </a:lnTo>
                        <a:lnTo>
                          <a:pt x="189" y="316"/>
                        </a:lnTo>
                        <a:lnTo>
                          <a:pt x="188" y="316"/>
                        </a:lnTo>
                        <a:lnTo>
                          <a:pt x="189" y="316"/>
                        </a:lnTo>
                        <a:lnTo>
                          <a:pt x="189" y="315"/>
                        </a:lnTo>
                        <a:lnTo>
                          <a:pt x="189" y="314"/>
                        </a:lnTo>
                        <a:lnTo>
                          <a:pt x="188" y="314"/>
                        </a:lnTo>
                        <a:lnTo>
                          <a:pt x="187" y="313"/>
                        </a:lnTo>
                        <a:lnTo>
                          <a:pt x="187" y="314"/>
                        </a:lnTo>
                        <a:lnTo>
                          <a:pt x="187" y="315"/>
                        </a:lnTo>
                        <a:lnTo>
                          <a:pt x="187" y="314"/>
                        </a:lnTo>
                        <a:lnTo>
                          <a:pt x="186" y="314"/>
                        </a:lnTo>
                        <a:lnTo>
                          <a:pt x="186" y="315"/>
                        </a:lnTo>
                        <a:lnTo>
                          <a:pt x="184" y="315"/>
                        </a:lnTo>
                        <a:lnTo>
                          <a:pt x="183" y="315"/>
                        </a:lnTo>
                        <a:lnTo>
                          <a:pt x="183" y="314"/>
                        </a:lnTo>
                        <a:lnTo>
                          <a:pt x="182" y="314"/>
                        </a:lnTo>
                        <a:lnTo>
                          <a:pt x="181" y="314"/>
                        </a:lnTo>
                        <a:lnTo>
                          <a:pt x="181" y="313"/>
                        </a:lnTo>
                        <a:lnTo>
                          <a:pt x="180" y="314"/>
                        </a:lnTo>
                        <a:lnTo>
                          <a:pt x="179" y="314"/>
                        </a:lnTo>
                        <a:lnTo>
                          <a:pt x="179" y="313"/>
                        </a:lnTo>
                        <a:lnTo>
                          <a:pt x="178" y="313"/>
                        </a:lnTo>
                        <a:lnTo>
                          <a:pt x="178" y="312"/>
                        </a:lnTo>
                        <a:lnTo>
                          <a:pt x="178" y="311"/>
                        </a:lnTo>
                        <a:lnTo>
                          <a:pt x="178" y="313"/>
                        </a:lnTo>
                        <a:lnTo>
                          <a:pt x="177" y="313"/>
                        </a:lnTo>
                        <a:lnTo>
                          <a:pt x="177" y="312"/>
                        </a:lnTo>
                        <a:lnTo>
                          <a:pt x="176" y="312"/>
                        </a:lnTo>
                        <a:lnTo>
                          <a:pt x="176" y="311"/>
                        </a:lnTo>
                        <a:lnTo>
                          <a:pt x="177" y="311"/>
                        </a:lnTo>
                        <a:lnTo>
                          <a:pt x="176" y="311"/>
                        </a:lnTo>
                        <a:lnTo>
                          <a:pt x="175" y="311"/>
                        </a:lnTo>
                        <a:lnTo>
                          <a:pt x="175" y="310"/>
                        </a:lnTo>
                        <a:lnTo>
                          <a:pt x="175" y="309"/>
                        </a:lnTo>
                        <a:lnTo>
                          <a:pt x="176" y="309"/>
                        </a:lnTo>
                        <a:lnTo>
                          <a:pt x="176" y="308"/>
                        </a:lnTo>
                        <a:lnTo>
                          <a:pt x="176" y="307"/>
                        </a:lnTo>
                        <a:lnTo>
                          <a:pt x="175" y="307"/>
                        </a:lnTo>
                        <a:lnTo>
                          <a:pt x="174" y="308"/>
                        </a:lnTo>
                        <a:lnTo>
                          <a:pt x="174" y="307"/>
                        </a:lnTo>
                        <a:lnTo>
                          <a:pt x="175" y="306"/>
                        </a:lnTo>
                        <a:lnTo>
                          <a:pt x="175" y="305"/>
                        </a:lnTo>
                        <a:lnTo>
                          <a:pt x="174" y="305"/>
                        </a:lnTo>
                        <a:lnTo>
                          <a:pt x="174" y="304"/>
                        </a:lnTo>
                        <a:lnTo>
                          <a:pt x="175" y="304"/>
                        </a:lnTo>
                        <a:lnTo>
                          <a:pt x="174" y="304"/>
                        </a:lnTo>
                        <a:lnTo>
                          <a:pt x="173" y="303"/>
                        </a:lnTo>
                        <a:lnTo>
                          <a:pt x="173" y="302"/>
                        </a:lnTo>
                        <a:lnTo>
                          <a:pt x="173" y="301"/>
                        </a:lnTo>
                        <a:lnTo>
                          <a:pt x="172" y="300"/>
                        </a:lnTo>
                        <a:lnTo>
                          <a:pt x="172" y="301"/>
                        </a:lnTo>
                        <a:lnTo>
                          <a:pt x="171" y="300"/>
                        </a:lnTo>
                        <a:lnTo>
                          <a:pt x="171" y="299"/>
                        </a:lnTo>
                        <a:lnTo>
                          <a:pt x="171" y="298"/>
                        </a:lnTo>
                        <a:lnTo>
                          <a:pt x="170" y="297"/>
                        </a:lnTo>
                        <a:lnTo>
                          <a:pt x="169" y="297"/>
                        </a:lnTo>
                        <a:lnTo>
                          <a:pt x="168" y="297"/>
                        </a:lnTo>
                        <a:lnTo>
                          <a:pt x="167" y="296"/>
                        </a:lnTo>
                        <a:lnTo>
                          <a:pt x="167" y="295"/>
                        </a:lnTo>
                        <a:lnTo>
                          <a:pt x="166" y="295"/>
                        </a:lnTo>
                        <a:lnTo>
                          <a:pt x="166" y="294"/>
                        </a:lnTo>
                        <a:lnTo>
                          <a:pt x="166" y="293"/>
                        </a:lnTo>
                        <a:lnTo>
                          <a:pt x="165" y="293"/>
                        </a:lnTo>
                        <a:lnTo>
                          <a:pt x="164" y="293"/>
                        </a:lnTo>
                        <a:lnTo>
                          <a:pt x="163" y="293"/>
                        </a:lnTo>
                        <a:lnTo>
                          <a:pt x="162" y="293"/>
                        </a:lnTo>
                        <a:lnTo>
                          <a:pt x="161" y="293"/>
                        </a:lnTo>
                        <a:lnTo>
                          <a:pt x="161" y="294"/>
                        </a:lnTo>
                        <a:lnTo>
                          <a:pt x="160" y="294"/>
                        </a:lnTo>
                        <a:lnTo>
                          <a:pt x="160" y="293"/>
                        </a:lnTo>
                        <a:lnTo>
                          <a:pt x="159" y="293"/>
                        </a:lnTo>
                        <a:lnTo>
                          <a:pt x="158" y="293"/>
                        </a:lnTo>
                        <a:lnTo>
                          <a:pt x="159" y="293"/>
                        </a:lnTo>
                        <a:lnTo>
                          <a:pt x="159" y="292"/>
                        </a:lnTo>
                        <a:lnTo>
                          <a:pt x="158" y="292"/>
                        </a:lnTo>
                        <a:lnTo>
                          <a:pt x="157" y="293"/>
                        </a:lnTo>
                        <a:lnTo>
                          <a:pt x="156" y="293"/>
                        </a:lnTo>
                        <a:lnTo>
                          <a:pt x="155" y="293"/>
                        </a:lnTo>
                        <a:lnTo>
                          <a:pt x="154" y="293"/>
                        </a:lnTo>
                        <a:lnTo>
                          <a:pt x="154" y="294"/>
                        </a:lnTo>
                        <a:lnTo>
                          <a:pt x="153" y="294"/>
                        </a:lnTo>
                      </a:path>
                    </a:pathLst>
                  </a:custGeom>
                  <a:solidFill>
                    <a:srgbClr val="E2AC76"/>
                  </a:solidFill>
                  <a:ln w="7938" cap="sq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92" name="Freeform 192">
                    <a:extLst>
                      <a:ext uri="{FF2B5EF4-FFF2-40B4-BE49-F238E27FC236}">
                        <a16:creationId xmlns:a16="http://schemas.microsoft.com/office/drawing/2014/main" id="{A5E99AD3-F61C-4DD8-BD55-70A3158D0D9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87" y="1149"/>
                    <a:ext cx="245" cy="292"/>
                  </a:xfrm>
                  <a:custGeom>
                    <a:avLst/>
                    <a:gdLst>
                      <a:gd name="T0" fmla="*/ 216 w 219"/>
                      <a:gd name="T1" fmla="*/ 289 h 292"/>
                      <a:gd name="T2" fmla="*/ 215 w 219"/>
                      <a:gd name="T3" fmla="*/ 287 h 292"/>
                      <a:gd name="T4" fmla="*/ 210 w 219"/>
                      <a:gd name="T5" fmla="*/ 284 h 292"/>
                      <a:gd name="T6" fmla="*/ 213 w 219"/>
                      <a:gd name="T7" fmla="*/ 280 h 292"/>
                      <a:gd name="T8" fmla="*/ 209 w 219"/>
                      <a:gd name="T9" fmla="*/ 276 h 292"/>
                      <a:gd name="T10" fmla="*/ 204 w 219"/>
                      <a:gd name="T11" fmla="*/ 277 h 292"/>
                      <a:gd name="T12" fmla="*/ 198 w 219"/>
                      <a:gd name="T13" fmla="*/ 278 h 292"/>
                      <a:gd name="T14" fmla="*/ 194 w 219"/>
                      <a:gd name="T15" fmla="*/ 279 h 292"/>
                      <a:gd name="T16" fmla="*/ 189 w 219"/>
                      <a:gd name="T17" fmla="*/ 283 h 292"/>
                      <a:gd name="T18" fmla="*/ 182 w 219"/>
                      <a:gd name="T19" fmla="*/ 286 h 292"/>
                      <a:gd name="T20" fmla="*/ 185 w 219"/>
                      <a:gd name="T21" fmla="*/ 291 h 292"/>
                      <a:gd name="T22" fmla="*/ 179 w 219"/>
                      <a:gd name="T23" fmla="*/ 289 h 292"/>
                      <a:gd name="T24" fmla="*/ 176 w 219"/>
                      <a:gd name="T25" fmla="*/ 283 h 292"/>
                      <a:gd name="T26" fmla="*/ 172 w 219"/>
                      <a:gd name="T27" fmla="*/ 277 h 292"/>
                      <a:gd name="T28" fmla="*/ 166 w 219"/>
                      <a:gd name="T29" fmla="*/ 277 h 292"/>
                      <a:gd name="T30" fmla="*/ 162 w 219"/>
                      <a:gd name="T31" fmla="*/ 277 h 292"/>
                      <a:gd name="T32" fmla="*/ 155 w 219"/>
                      <a:gd name="T33" fmla="*/ 282 h 292"/>
                      <a:gd name="T34" fmla="*/ 149 w 219"/>
                      <a:gd name="T35" fmla="*/ 283 h 292"/>
                      <a:gd name="T36" fmla="*/ 143 w 219"/>
                      <a:gd name="T37" fmla="*/ 287 h 292"/>
                      <a:gd name="T38" fmla="*/ 136 w 219"/>
                      <a:gd name="T39" fmla="*/ 284 h 292"/>
                      <a:gd name="T40" fmla="*/ 130 w 219"/>
                      <a:gd name="T41" fmla="*/ 283 h 292"/>
                      <a:gd name="T42" fmla="*/ 128 w 219"/>
                      <a:gd name="T43" fmla="*/ 285 h 292"/>
                      <a:gd name="T44" fmla="*/ 125 w 219"/>
                      <a:gd name="T45" fmla="*/ 289 h 292"/>
                      <a:gd name="T46" fmla="*/ 119 w 219"/>
                      <a:gd name="T47" fmla="*/ 285 h 292"/>
                      <a:gd name="T48" fmla="*/ 113 w 219"/>
                      <a:gd name="T49" fmla="*/ 284 h 292"/>
                      <a:gd name="T50" fmla="*/ 101 w 219"/>
                      <a:gd name="T51" fmla="*/ 284 h 292"/>
                      <a:gd name="T52" fmla="*/ 95 w 219"/>
                      <a:gd name="T53" fmla="*/ 283 h 292"/>
                      <a:gd name="T54" fmla="*/ 89 w 219"/>
                      <a:gd name="T55" fmla="*/ 283 h 292"/>
                      <a:gd name="T56" fmla="*/ 82 w 219"/>
                      <a:gd name="T57" fmla="*/ 285 h 292"/>
                      <a:gd name="T58" fmla="*/ 79 w 219"/>
                      <a:gd name="T59" fmla="*/ 283 h 292"/>
                      <a:gd name="T60" fmla="*/ 75 w 219"/>
                      <a:gd name="T61" fmla="*/ 283 h 292"/>
                      <a:gd name="T62" fmla="*/ 67 w 219"/>
                      <a:gd name="T63" fmla="*/ 276 h 292"/>
                      <a:gd name="T64" fmla="*/ 61 w 219"/>
                      <a:gd name="T65" fmla="*/ 269 h 292"/>
                      <a:gd name="T66" fmla="*/ 55 w 219"/>
                      <a:gd name="T67" fmla="*/ 270 h 292"/>
                      <a:gd name="T68" fmla="*/ 54 w 219"/>
                      <a:gd name="T69" fmla="*/ 265 h 292"/>
                      <a:gd name="T70" fmla="*/ 54 w 219"/>
                      <a:gd name="T71" fmla="*/ 254 h 292"/>
                      <a:gd name="T72" fmla="*/ 52 w 219"/>
                      <a:gd name="T73" fmla="*/ 252 h 292"/>
                      <a:gd name="T74" fmla="*/ 47 w 219"/>
                      <a:gd name="T75" fmla="*/ 255 h 292"/>
                      <a:gd name="T76" fmla="*/ 40 w 219"/>
                      <a:gd name="T77" fmla="*/ 248 h 292"/>
                      <a:gd name="T78" fmla="*/ 40 w 219"/>
                      <a:gd name="T79" fmla="*/ 250 h 292"/>
                      <a:gd name="T80" fmla="*/ 36 w 219"/>
                      <a:gd name="T81" fmla="*/ 256 h 292"/>
                      <a:gd name="T82" fmla="*/ 30 w 219"/>
                      <a:gd name="T83" fmla="*/ 253 h 292"/>
                      <a:gd name="T84" fmla="*/ 23 w 219"/>
                      <a:gd name="T85" fmla="*/ 247 h 292"/>
                      <a:gd name="T86" fmla="*/ 22 w 219"/>
                      <a:gd name="T87" fmla="*/ 252 h 292"/>
                      <a:gd name="T88" fmla="*/ 22 w 219"/>
                      <a:gd name="T89" fmla="*/ 259 h 292"/>
                      <a:gd name="T90" fmla="*/ 17 w 219"/>
                      <a:gd name="T91" fmla="*/ 261 h 292"/>
                      <a:gd name="T92" fmla="*/ 13 w 219"/>
                      <a:gd name="T93" fmla="*/ 255 h 292"/>
                      <a:gd name="T94" fmla="*/ 11 w 219"/>
                      <a:gd name="T95" fmla="*/ 251 h 292"/>
                      <a:gd name="T96" fmla="*/ 8 w 219"/>
                      <a:gd name="T97" fmla="*/ 254 h 292"/>
                      <a:gd name="T98" fmla="*/ 6 w 219"/>
                      <a:gd name="T99" fmla="*/ 248 h 292"/>
                      <a:gd name="T100" fmla="*/ 4 w 219"/>
                      <a:gd name="T101" fmla="*/ 243 h 292"/>
                      <a:gd name="T102" fmla="*/ 4 w 219"/>
                      <a:gd name="T103" fmla="*/ 231 h 292"/>
                      <a:gd name="T104" fmla="*/ 39 w 219"/>
                      <a:gd name="T105" fmla="*/ 164 h 292"/>
                      <a:gd name="T106" fmla="*/ 58 w 219"/>
                      <a:gd name="T107" fmla="*/ 92 h 292"/>
                      <a:gd name="T108" fmla="*/ 58 w 219"/>
                      <a:gd name="T109" fmla="*/ 68 h 292"/>
                      <a:gd name="T110" fmla="*/ 55 w 219"/>
                      <a:gd name="T111" fmla="*/ 63 h 292"/>
                      <a:gd name="T112" fmla="*/ 53 w 219"/>
                      <a:gd name="T113" fmla="*/ 58 h 292"/>
                      <a:gd name="T114" fmla="*/ 55 w 219"/>
                      <a:gd name="T115" fmla="*/ 52 h 292"/>
                      <a:gd name="T116" fmla="*/ 58 w 219"/>
                      <a:gd name="T117" fmla="*/ 48 h 292"/>
                      <a:gd name="T118" fmla="*/ 60 w 219"/>
                      <a:gd name="T119" fmla="*/ 14 h 292"/>
                      <a:gd name="T120" fmla="*/ 65 w 219"/>
                      <a:gd name="T121" fmla="*/ 3 h 292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w 219"/>
                      <a:gd name="T184" fmla="*/ 0 h 292"/>
                      <a:gd name="T185" fmla="*/ 219 w 219"/>
                      <a:gd name="T186" fmla="*/ 292 h 292"/>
                    </a:gdLst>
                    <a:ahLst/>
                    <a:cxnLst>
                      <a:cxn ang="T122">
                        <a:pos x="T0" y="T1"/>
                      </a:cxn>
                      <a:cxn ang="T123">
                        <a:pos x="T2" y="T3"/>
                      </a:cxn>
                      <a:cxn ang="T124">
                        <a:pos x="T4" y="T5"/>
                      </a:cxn>
                      <a:cxn ang="T125">
                        <a:pos x="T6" y="T7"/>
                      </a:cxn>
                      <a:cxn ang="T126">
                        <a:pos x="T8" y="T9"/>
                      </a:cxn>
                      <a:cxn ang="T127">
                        <a:pos x="T10" y="T11"/>
                      </a:cxn>
                      <a:cxn ang="T128">
                        <a:pos x="T12" y="T13"/>
                      </a:cxn>
                      <a:cxn ang="T129">
                        <a:pos x="T14" y="T15"/>
                      </a:cxn>
                      <a:cxn ang="T130">
                        <a:pos x="T16" y="T17"/>
                      </a:cxn>
                      <a:cxn ang="T131">
                        <a:pos x="T18" y="T19"/>
                      </a:cxn>
                      <a:cxn ang="T132">
                        <a:pos x="T20" y="T21"/>
                      </a:cxn>
                      <a:cxn ang="T133">
                        <a:pos x="T22" y="T23"/>
                      </a:cxn>
                      <a:cxn ang="T134">
                        <a:pos x="T24" y="T25"/>
                      </a:cxn>
                      <a:cxn ang="T135">
                        <a:pos x="T26" y="T27"/>
                      </a:cxn>
                      <a:cxn ang="T136">
                        <a:pos x="T28" y="T29"/>
                      </a:cxn>
                      <a:cxn ang="T137">
                        <a:pos x="T30" y="T31"/>
                      </a:cxn>
                      <a:cxn ang="T138">
                        <a:pos x="T32" y="T33"/>
                      </a:cxn>
                      <a:cxn ang="T139">
                        <a:pos x="T34" y="T35"/>
                      </a:cxn>
                      <a:cxn ang="T140">
                        <a:pos x="T36" y="T37"/>
                      </a:cxn>
                      <a:cxn ang="T141">
                        <a:pos x="T38" y="T39"/>
                      </a:cxn>
                      <a:cxn ang="T142">
                        <a:pos x="T40" y="T41"/>
                      </a:cxn>
                      <a:cxn ang="T143">
                        <a:pos x="T42" y="T43"/>
                      </a:cxn>
                      <a:cxn ang="T144">
                        <a:pos x="T44" y="T45"/>
                      </a:cxn>
                      <a:cxn ang="T145">
                        <a:pos x="T46" y="T47"/>
                      </a:cxn>
                      <a:cxn ang="T146">
                        <a:pos x="T48" y="T49"/>
                      </a:cxn>
                      <a:cxn ang="T147">
                        <a:pos x="T50" y="T51"/>
                      </a:cxn>
                      <a:cxn ang="T148">
                        <a:pos x="T52" y="T53"/>
                      </a:cxn>
                      <a:cxn ang="T149">
                        <a:pos x="T54" y="T55"/>
                      </a:cxn>
                      <a:cxn ang="T150">
                        <a:pos x="T56" y="T57"/>
                      </a:cxn>
                      <a:cxn ang="T151">
                        <a:pos x="T58" y="T59"/>
                      </a:cxn>
                      <a:cxn ang="T152">
                        <a:pos x="T60" y="T61"/>
                      </a:cxn>
                      <a:cxn ang="T153">
                        <a:pos x="T62" y="T63"/>
                      </a:cxn>
                      <a:cxn ang="T154">
                        <a:pos x="T64" y="T65"/>
                      </a:cxn>
                      <a:cxn ang="T155">
                        <a:pos x="T66" y="T67"/>
                      </a:cxn>
                      <a:cxn ang="T156">
                        <a:pos x="T68" y="T69"/>
                      </a:cxn>
                      <a:cxn ang="T157">
                        <a:pos x="T70" y="T71"/>
                      </a:cxn>
                      <a:cxn ang="T158">
                        <a:pos x="T72" y="T73"/>
                      </a:cxn>
                      <a:cxn ang="T159">
                        <a:pos x="T74" y="T75"/>
                      </a:cxn>
                      <a:cxn ang="T160">
                        <a:pos x="T76" y="T77"/>
                      </a:cxn>
                      <a:cxn ang="T161">
                        <a:pos x="T78" y="T79"/>
                      </a:cxn>
                      <a:cxn ang="T162">
                        <a:pos x="T80" y="T81"/>
                      </a:cxn>
                      <a:cxn ang="T163">
                        <a:pos x="T82" y="T83"/>
                      </a:cxn>
                      <a:cxn ang="T164">
                        <a:pos x="T84" y="T85"/>
                      </a:cxn>
                      <a:cxn ang="T165">
                        <a:pos x="T86" y="T87"/>
                      </a:cxn>
                      <a:cxn ang="T166">
                        <a:pos x="T88" y="T89"/>
                      </a:cxn>
                      <a:cxn ang="T167">
                        <a:pos x="T90" y="T91"/>
                      </a:cxn>
                      <a:cxn ang="T168">
                        <a:pos x="T92" y="T93"/>
                      </a:cxn>
                      <a:cxn ang="T169">
                        <a:pos x="T94" y="T95"/>
                      </a:cxn>
                      <a:cxn ang="T170">
                        <a:pos x="T96" y="T97"/>
                      </a:cxn>
                      <a:cxn ang="T171">
                        <a:pos x="T98" y="T99"/>
                      </a:cxn>
                      <a:cxn ang="T172">
                        <a:pos x="T100" y="T101"/>
                      </a:cxn>
                      <a:cxn ang="T173">
                        <a:pos x="T102" y="T103"/>
                      </a:cxn>
                      <a:cxn ang="T174">
                        <a:pos x="T104" y="T105"/>
                      </a:cxn>
                      <a:cxn ang="T175">
                        <a:pos x="T106" y="T107"/>
                      </a:cxn>
                      <a:cxn ang="T176">
                        <a:pos x="T108" y="T109"/>
                      </a:cxn>
                      <a:cxn ang="T177">
                        <a:pos x="T110" y="T111"/>
                      </a:cxn>
                      <a:cxn ang="T178">
                        <a:pos x="T112" y="T113"/>
                      </a:cxn>
                      <a:cxn ang="T179">
                        <a:pos x="T114" y="T115"/>
                      </a:cxn>
                      <a:cxn ang="T180">
                        <a:pos x="T116" y="T117"/>
                      </a:cxn>
                      <a:cxn ang="T181">
                        <a:pos x="T118" y="T119"/>
                      </a:cxn>
                      <a:cxn ang="T182">
                        <a:pos x="T120" y="T121"/>
                      </a:cxn>
                    </a:cxnLst>
                    <a:rect l="T183" t="T184" r="T185" b="T186"/>
                    <a:pathLst>
                      <a:path w="219" h="292">
                        <a:moveTo>
                          <a:pt x="219" y="290"/>
                        </a:moveTo>
                        <a:lnTo>
                          <a:pt x="218" y="289"/>
                        </a:lnTo>
                        <a:lnTo>
                          <a:pt x="217" y="289"/>
                        </a:lnTo>
                        <a:lnTo>
                          <a:pt x="217" y="290"/>
                        </a:lnTo>
                        <a:lnTo>
                          <a:pt x="216" y="290"/>
                        </a:lnTo>
                        <a:lnTo>
                          <a:pt x="216" y="289"/>
                        </a:lnTo>
                        <a:lnTo>
                          <a:pt x="215" y="289"/>
                        </a:lnTo>
                        <a:lnTo>
                          <a:pt x="215" y="288"/>
                        </a:lnTo>
                        <a:lnTo>
                          <a:pt x="216" y="288"/>
                        </a:lnTo>
                        <a:lnTo>
                          <a:pt x="215" y="287"/>
                        </a:lnTo>
                        <a:lnTo>
                          <a:pt x="214" y="287"/>
                        </a:lnTo>
                        <a:lnTo>
                          <a:pt x="214" y="286"/>
                        </a:lnTo>
                        <a:lnTo>
                          <a:pt x="214" y="285"/>
                        </a:lnTo>
                        <a:lnTo>
                          <a:pt x="213" y="285"/>
                        </a:lnTo>
                        <a:lnTo>
                          <a:pt x="212" y="285"/>
                        </a:lnTo>
                        <a:lnTo>
                          <a:pt x="211" y="284"/>
                        </a:lnTo>
                        <a:lnTo>
                          <a:pt x="210" y="284"/>
                        </a:lnTo>
                        <a:lnTo>
                          <a:pt x="210" y="283"/>
                        </a:lnTo>
                        <a:lnTo>
                          <a:pt x="211" y="283"/>
                        </a:lnTo>
                        <a:lnTo>
                          <a:pt x="212" y="283"/>
                        </a:lnTo>
                        <a:lnTo>
                          <a:pt x="213" y="283"/>
                        </a:lnTo>
                        <a:lnTo>
                          <a:pt x="213" y="282"/>
                        </a:lnTo>
                        <a:lnTo>
                          <a:pt x="214" y="281"/>
                        </a:lnTo>
                        <a:lnTo>
                          <a:pt x="213" y="280"/>
                        </a:lnTo>
                        <a:lnTo>
                          <a:pt x="212" y="280"/>
                        </a:lnTo>
                        <a:lnTo>
                          <a:pt x="212" y="279"/>
                        </a:lnTo>
                        <a:lnTo>
                          <a:pt x="211" y="279"/>
                        </a:lnTo>
                        <a:lnTo>
                          <a:pt x="209" y="279"/>
                        </a:lnTo>
                        <a:lnTo>
                          <a:pt x="209" y="278"/>
                        </a:lnTo>
                        <a:lnTo>
                          <a:pt x="209" y="277"/>
                        </a:lnTo>
                        <a:lnTo>
                          <a:pt x="209" y="276"/>
                        </a:lnTo>
                        <a:lnTo>
                          <a:pt x="208" y="277"/>
                        </a:lnTo>
                        <a:lnTo>
                          <a:pt x="207" y="277"/>
                        </a:lnTo>
                        <a:lnTo>
                          <a:pt x="207" y="278"/>
                        </a:lnTo>
                        <a:lnTo>
                          <a:pt x="206" y="278"/>
                        </a:lnTo>
                        <a:lnTo>
                          <a:pt x="205" y="278"/>
                        </a:lnTo>
                        <a:lnTo>
                          <a:pt x="205" y="277"/>
                        </a:lnTo>
                        <a:lnTo>
                          <a:pt x="204" y="277"/>
                        </a:lnTo>
                        <a:lnTo>
                          <a:pt x="203" y="277"/>
                        </a:lnTo>
                        <a:lnTo>
                          <a:pt x="203" y="278"/>
                        </a:lnTo>
                        <a:lnTo>
                          <a:pt x="202" y="278"/>
                        </a:lnTo>
                        <a:lnTo>
                          <a:pt x="201" y="278"/>
                        </a:lnTo>
                        <a:lnTo>
                          <a:pt x="199" y="278"/>
                        </a:lnTo>
                        <a:lnTo>
                          <a:pt x="198" y="278"/>
                        </a:lnTo>
                        <a:lnTo>
                          <a:pt x="197" y="278"/>
                        </a:lnTo>
                        <a:lnTo>
                          <a:pt x="197" y="277"/>
                        </a:lnTo>
                        <a:lnTo>
                          <a:pt x="196" y="277"/>
                        </a:lnTo>
                        <a:lnTo>
                          <a:pt x="195" y="277"/>
                        </a:lnTo>
                        <a:lnTo>
                          <a:pt x="195" y="278"/>
                        </a:lnTo>
                        <a:lnTo>
                          <a:pt x="194" y="279"/>
                        </a:lnTo>
                        <a:lnTo>
                          <a:pt x="193" y="278"/>
                        </a:lnTo>
                        <a:lnTo>
                          <a:pt x="192" y="279"/>
                        </a:lnTo>
                        <a:lnTo>
                          <a:pt x="191" y="280"/>
                        </a:lnTo>
                        <a:lnTo>
                          <a:pt x="191" y="281"/>
                        </a:lnTo>
                        <a:lnTo>
                          <a:pt x="191" y="282"/>
                        </a:lnTo>
                        <a:lnTo>
                          <a:pt x="191" y="283"/>
                        </a:lnTo>
                        <a:lnTo>
                          <a:pt x="190" y="283"/>
                        </a:lnTo>
                        <a:lnTo>
                          <a:pt x="189" y="283"/>
                        </a:lnTo>
                        <a:lnTo>
                          <a:pt x="188" y="283"/>
                        </a:lnTo>
                        <a:lnTo>
                          <a:pt x="187" y="283"/>
                        </a:lnTo>
                        <a:lnTo>
                          <a:pt x="186" y="283"/>
                        </a:lnTo>
                        <a:lnTo>
                          <a:pt x="185" y="284"/>
                        </a:lnTo>
                        <a:lnTo>
                          <a:pt x="184" y="285"/>
                        </a:lnTo>
                        <a:lnTo>
                          <a:pt x="183" y="285"/>
                        </a:lnTo>
                        <a:lnTo>
                          <a:pt x="182" y="286"/>
                        </a:lnTo>
                        <a:lnTo>
                          <a:pt x="182" y="287"/>
                        </a:lnTo>
                        <a:lnTo>
                          <a:pt x="183" y="287"/>
                        </a:lnTo>
                        <a:lnTo>
                          <a:pt x="183" y="288"/>
                        </a:lnTo>
                        <a:lnTo>
                          <a:pt x="183" y="289"/>
                        </a:lnTo>
                        <a:lnTo>
                          <a:pt x="185" y="289"/>
                        </a:lnTo>
                        <a:lnTo>
                          <a:pt x="186" y="290"/>
                        </a:lnTo>
                        <a:lnTo>
                          <a:pt x="186" y="291"/>
                        </a:lnTo>
                        <a:lnTo>
                          <a:pt x="185" y="291"/>
                        </a:lnTo>
                        <a:lnTo>
                          <a:pt x="184" y="292"/>
                        </a:lnTo>
                        <a:lnTo>
                          <a:pt x="183" y="292"/>
                        </a:lnTo>
                        <a:lnTo>
                          <a:pt x="182" y="292"/>
                        </a:lnTo>
                        <a:lnTo>
                          <a:pt x="181" y="292"/>
                        </a:lnTo>
                        <a:lnTo>
                          <a:pt x="180" y="291"/>
                        </a:lnTo>
                        <a:lnTo>
                          <a:pt x="180" y="290"/>
                        </a:lnTo>
                        <a:lnTo>
                          <a:pt x="180" y="289"/>
                        </a:lnTo>
                        <a:lnTo>
                          <a:pt x="179" y="289"/>
                        </a:lnTo>
                        <a:lnTo>
                          <a:pt x="177" y="289"/>
                        </a:lnTo>
                        <a:lnTo>
                          <a:pt x="176" y="289"/>
                        </a:lnTo>
                        <a:lnTo>
                          <a:pt x="176" y="287"/>
                        </a:lnTo>
                        <a:lnTo>
                          <a:pt x="176" y="286"/>
                        </a:lnTo>
                        <a:lnTo>
                          <a:pt x="176" y="285"/>
                        </a:lnTo>
                        <a:lnTo>
                          <a:pt x="176" y="284"/>
                        </a:lnTo>
                        <a:lnTo>
                          <a:pt x="176" y="283"/>
                        </a:lnTo>
                        <a:lnTo>
                          <a:pt x="176" y="282"/>
                        </a:lnTo>
                        <a:lnTo>
                          <a:pt x="177" y="281"/>
                        </a:lnTo>
                        <a:lnTo>
                          <a:pt x="176" y="281"/>
                        </a:lnTo>
                        <a:lnTo>
                          <a:pt x="175" y="282"/>
                        </a:lnTo>
                        <a:lnTo>
                          <a:pt x="174" y="281"/>
                        </a:lnTo>
                        <a:lnTo>
                          <a:pt x="174" y="280"/>
                        </a:lnTo>
                        <a:lnTo>
                          <a:pt x="173" y="279"/>
                        </a:lnTo>
                        <a:lnTo>
                          <a:pt x="172" y="277"/>
                        </a:lnTo>
                        <a:lnTo>
                          <a:pt x="171" y="277"/>
                        </a:lnTo>
                        <a:lnTo>
                          <a:pt x="170" y="276"/>
                        </a:lnTo>
                        <a:lnTo>
                          <a:pt x="169" y="276"/>
                        </a:lnTo>
                        <a:lnTo>
                          <a:pt x="168" y="277"/>
                        </a:lnTo>
                        <a:lnTo>
                          <a:pt x="167" y="277"/>
                        </a:lnTo>
                        <a:lnTo>
                          <a:pt x="166" y="277"/>
                        </a:lnTo>
                        <a:lnTo>
                          <a:pt x="165" y="277"/>
                        </a:lnTo>
                        <a:lnTo>
                          <a:pt x="165" y="276"/>
                        </a:lnTo>
                        <a:lnTo>
                          <a:pt x="164" y="275"/>
                        </a:lnTo>
                        <a:lnTo>
                          <a:pt x="164" y="274"/>
                        </a:lnTo>
                        <a:lnTo>
                          <a:pt x="163" y="274"/>
                        </a:lnTo>
                        <a:lnTo>
                          <a:pt x="162" y="274"/>
                        </a:lnTo>
                        <a:lnTo>
                          <a:pt x="162" y="275"/>
                        </a:lnTo>
                        <a:lnTo>
                          <a:pt x="162" y="277"/>
                        </a:lnTo>
                        <a:lnTo>
                          <a:pt x="162" y="278"/>
                        </a:lnTo>
                        <a:lnTo>
                          <a:pt x="161" y="279"/>
                        </a:lnTo>
                        <a:lnTo>
                          <a:pt x="160" y="280"/>
                        </a:lnTo>
                        <a:lnTo>
                          <a:pt x="159" y="281"/>
                        </a:lnTo>
                        <a:lnTo>
                          <a:pt x="157" y="281"/>
                        </a:lnTo>
                        <a:lnTo>
                          <a:pt x="155" y="282"/>
                        </a:lnTo>
                        <a:lnTo>
                          <a:pt x="154" y="282"/>
                        </a:lnTo>
                        <a:lnTo>
                          <a:pt x="153" y="283"/>
                        </a:lnTo>
                        <a:lnTo>
                          <a:pt x="152" y="283"/>
                        </a:lnTo>
                        <a:lnTo>
                          <a:pt x="151" y="283"/>
                        </a:lnTo>
                        <a:lnTo>
                          <a:pt x="150" y="283"/>
                        </a:lnTo>
                        <a:lnTo>
                          <a:pt x="149" y="283"/>
                        </a:lnTo>
                        <a:lnTo>
                          <a:pt x="149" y="286"/>
                        </a:lnTo>
                        <a:lnTo>
                          <a:pt x="147" y="286"/>
                        </a:lnTo>
                        <a:lnTo>
                          <a:pt x="146" y="285"/>
                        </a:lnTo>
                        <a:lnTo>
                          <a:pt x="145" y="285"/>
                        </a:lnTo>
                        <a:lnTo>
                          <a:pt x="144" y="286"/>
                        </a:lnTo>
                        <a:lnTo>
                          <a:pt x="144" y="287"/>
                        </a:lnTo>
                        <a:lnTo>
                          <a:pt x="143" y="287"/>
                        </a:lnTo>
                        <a:lnTo>
                          <a:pt x="142" y="287"/>
                        </a:lnTo>
                        <a:lnTo>
                          <a:pt x="141" y="286"/>
                        </a:lnTo>
                        <a:lnTo>
                          <a:pt x="140" y="286"/>
                        </a:lnTo>
                        <a:lnTo>
                          <a:pt x="139" y="285"/>
                        </a:lnTo>
                        <a:lnTo>
                          <a:pt x="138" y="284"/>
                        </a:lnTo>
                        <a:lnTo>
                          <a:pt x="137" y="284"/>
                        </a:lnTo>
                        <a:lnTo>
                          <a:pt x="136" y="284"/>
                        </a:lnTo>
                        <a:lnTo>
                          <a:pt x="134" y="284"/>
                        </a:lnTo>
                        <a:lnTo>
                          <a:pt x="133" y="284"/>
                        </a:lnTo>
                        <a:lnTo>
                          <a:pt x="132" y="284"/>
                        </a:lnTo>
                        <a:lnTo>
                          <a:pt x="131" y="284"/>
                        </a:lnTo>
                        <a:lnTo>
                          <a:pt x="131" y="283"/>
                        </a:lnTo>
                        <a:lnTo>
                          <a:pt x="130" y="283"/>
                        </a:lnTo>
                        <a:lnTo>
                          <a:pt x="131" y="282"/>
                        </a:lnTo>
                        <a:lnTo>
                          <a:pt x="130" y="281"/>
                        </a:lnTo>
                        <a:lnTo>
                          <a:pt x="129" y="281"/>
                        </a:lnTo>
                        <a:lnTo>
                          <a:pt x="128" y="281"/>
                        </a:lnTo>
                        <a:lnTo>
                          <a:pt x="128" y="282"/>
                        </a:lnTo>
                        <a:lnTo>
                          <a:pt x="128" y="283"/>
                        </a:lnTo>
                        <a:lnTo>
                          <a:pt x="128" y="284"/>
                        </a:lnTo>
                        <a:lnTo>
                          <a:pt x="128" y="285"/>
                        </a:lnTo>
                        <a:lnTo>
                          <a:pt x="128" y="286"/>
                        </a:lnTo>
                        <a:lnTo>
                          <a:pt x="128" y="287"/>
                        </a:lnTo>
                        <a:lnTo>
                          <a:pt x="128" y="288"/>
                        </a:lnTo>
                        <a:lnTo>
                          <a:pt x="127" y="289"/>
                        </a:lnTo>
                        <a:lnTo>
                          <a:pt x="126" y="289"/>
                        </a:lnTo>
                        <a:lnTo>
                          <a:pt x="125" y="289"/>
                        </a:lnTo>
                        <a:lnTo>
                          <a:pt x="123" y="289"/>
                        </a:lnTo>
                        <a:lnTo>
                          <a:pt x="122" y="289"/>
                        </a:lnTo>
                        <a:lnTo>
                          <a:pt x="122" y="288"/>
                        </a:lnTo>
                        <a:lnTo>
                          <a:pt x="121" y="288"/>
                        </a:lnTo>
                        <a:lnTo>
                          <a:pt x="121" y="287"/>
                        </a:lnTo>
                        <a:lnTo>
                          <a:pt x="120" y="287"/>
                        </a:lnTo>
                        <a:lnTo>
                          <a:pt x="120" y="286"/>
                        </a:lnTo>
                        <a:lnTo>
                          <a:pt x="119" y="285"/>
                        </a:lnTo>
                        <a:lnTo>
                          <a:pt x="118" y="285"/>
                        </a:lnTo>
                        <a:lnTo>
                          <a:pt x="118" y="284"/>
                        </a:lnTo>
                        <a:lnTo>
                          <a:pt x="117" y="284"/>
                        </a:lnTo>
                        <a:lnTo>
                          <a:pt x="117" y="285"/>
                        </a:lnTo>
                        <a:lnTo>
                          <a:pt x="116" y="285"/>
                        </a:lnTo>
                        <a:lnTo>
                          <a:pt x="114" y="284"/>
                        </a:lnTo>
                        <a:lnTo>
                          <a:pt x="113" y="284"/>
                        </a:lnTo>
                        <a:lnTo>
                          <a:pt x="112" y="284"/>
                        </a:lnTo>
                        <a:lnTo>
                          <a:pt x="111" y="285"/>
                        </a:lnTo>
                        <a:lnTo>
                          <a:pt x="109" y="285"/>
                        </a:lnTo>
                        <a:lnTo>
                          <a:pt x="106" y="284"/>
                        </a:lnTo>
                        <a:lnTo>
                          <a:pt x="105" y="284"/>
                        </a:lnTo>
                        <a:lnTo>
                          <a:pt x="104" y="284"/>
                        </a:lnTo>
                        <a:lnTo>
                          <a:pt x="102" y="284"/>
                        </a:lnTo>
                        <a:lnTo>
                          <a:pt x="101" y="284"/>
                        </a:lnTo>
                        <a:lnTo>
                          <a:pt x="100" y="284"/>
                        </a:lnTo>
                        <a:lnTo>
                          <a:pt x="99" y="283"/>
                        </a:lnTo>
                        <a:lnTo>
                          <a:pt x="98" y="283"/>
                        </a:lnTo>
                        <a:lnTo>
                          <a:pt x="97" y="283"/>
                        </a:lnTo>
                        <a:lnTo>
                          <a:pt x="97" y="284"/>
                        </a:lnTo>
                        <a:lnTo>
                          <a:pt x="96" y="283"/>
                        </a:lnTo>
                        <a:lnTo>
                          <a:pt x="95" y="283"/>
                        </a:lnTo>
                        <a:lnTo>
                          <a:pt x="94" y="283"/>
                        </a:lnTo>
                        <a:lnTo>
                          <a:pt x="93" y="282"/>
                        </a:lnTo>
                        <a:lnTo>
                          <a:pt x="92" y="282"/>
                        </a:lnTo>
                        <a:lnTo>
                          <a:pt x="90" y="282"/>
                        </a:lnTo>
                        <a:lnTo>
                          <a:pt x="89" y="282"/>
                        </a:lnTo>
                        <a:lnTo>
                          <a:pt x="89" y="283"/>
                        </a:lnTo>
                        <a:lnTo>
                          <a:pt x="88" y="283"/>
                        </a:lnTo>
                        <a:lnTo>
                          <a:pt x="87" y="283"/>
                        </a:lnTo>
                        <a:lnTo>
                          <a:pt x="87" y="284"/>
                        </a:lnTo>
                        <a:lnTo>
                          <a:pt x="86" y="284"/>
                        </a:lnTo>
                        <a:lnTo>
                          <a:pt x="85" y="285"/>
                        </a:lnTo>
                        <a:lnTo>
                          <a:pt x="84" y="284"/>
                        </a:lnTo>
                        <a:lnTo>
                          <a:pt x="83" y="284"/>
                        </a:lnTo>
                        <a:lnTo>
                          <a:pt x="82" y="285"/>
                        </a:lnTo>
                        <a:lnTo>
                          <a:pt x="81" y="285"/>
                        </a:lnTo>
                        <a:lnTo>
                          <a:pt x="81" y="286"/>
                        </a:lnTo>
                        <a:lnTo>
                          <a:pt x="81" y="285"/>
                        </a:lnTo>
                        <a:lnTo>
                          <a:pt x="80" y="284"/>
                        </a:lnTo>
                        <a:lnTo>
                          <a:pt x="80" y="283"/>
                        </a:lnTo>
                        <a:lnTo>
                          <a:pt x="79" y="283"/>
                        </a:lnTo>
                        <a:lnTo>
                          <a:pt x="77" y="283"/>
                        </a:lnTo>
                        <a:lnTo>
                          <a:pt x="77" y="285"/>
                        </a:lnTo>
                        <a:lnTo>
                          <a:pt x="76" y="285"/>
                        </a:lnTo>
                        <a:lnTo>
                          <a:pt x="76" y="286"/>
                        </a:lnTo>
                        <a:lnTo>
                          <a:pt x="75" y="286"/>
                        </a:lnTo>
                        <a:lnTo>
                          <a:pt x="75" y="285"/>
                        </a:lnTo>
                        <a:lnTo>
                          <a:pt x="75" y="284"/>
                        </a:lnTo>
                        <a:lnTo>
                          <a:pt x="75" y="283"/>
                        </a:lnTo>
                        <a:lnTo>
                          <a:pt x="74" y="283"/>
                        </a:lnTo>
                        <a:lnTo>
                          <a:pt x="73" y="282"/>
                        </a:lnTo>
                        <a:lnTo>
                          <a:pt x="73" y="281"/>
                        </a:lnTo>
                        <a:lnTo>
                          <a:pt x="73" y="280"/>
                        </a:lnTo>
                        <a:lnTo>
                          <a:pt x="71" y="279"/>
                        </a:lnTo>
                        <a:lnTo>
                          <a:pt x="70" y="278"/>
                        </a:lnTo>
                        <a:lnTo>
                          <a:pt x="68" y="277"/>
                        </a:lnTo>
                        <a:lnTo>
                          <a:pt x="67" y="276"/>
                        </a:lnTo>
                        <a:lnTo>
                          <a:pt x="67" y="273"/>
                        </a:lnTo>
                        <a:lnTo>
                          <a:pt x="67" y="272"/>
                        </a:lnTo>
                        <a:lnTo>
                          <a:pt x="67" y="271"/>
                        </a:lnTo>
                        <a:lnTo>
                          <a:pt x="66" y="271"/>
                        </a:lnTo>
                        <a:lnTo>
                          <a:pt x="64" y="270"/>
                        </a:lnTo>
                        <a:lnTo>
                          <a:pt x="63" y="269"/>
                        </a:lnTo>
                        <a:lnTo>
                          <a:pt x="62" y="269"/>
                        </a:lnTo>
                        <a:lnTo>
                          <a:pt x="61" y="269"/>
                        </a:lnTo>
                        <a:lnTo>
                          <a:pt x="60" y="269"/>
                        </a:lnTo>
                        <a:lnTo>
                          <a:pt x="59" y="270"/>
                        </a:lnTo>
                        <a:lnTo>
                          <a:pt x="58" y="271"/>
                        </a:lnTo>
                        <a:lnTo>
                          <a:pt x="57" y="271"/>
                        </a:lnTo>
                        <a:lnTo>
                          <a:pt x="57" y="270"/>
                        </a:lnTo>
                        <a:lnTo>
                          <a:pt x="56" y="270"/>
                        </a:lnTo>
                        <a:lnTo>
                          <a:pt x="55" y="270"/>
                        </a:lnTo>
                        <a:lnTo>
                          <a:pt x="54" y="269"/>
                        </a:lnTo>
                        <a:lnTo>
                          <a:pt x="53" y="269"/>
                        </a:lnTo>
                        <a:lnTo>
                          <a:pt x="53" y="268"/>
                        </a:lnTo>
                        <a:lnTo>
                          <a:pt x="52" y="267"/>
                        </a:lnTo>
                        <a:lnTo>
                          <a:pt x="52" y="266"/>
                        </a:lnTo>
                        <a:lnTo>
                          <a:pt x="53" y="266"/>
                        </a:lnTo>
                        <a:lnTo>
                          <a:pt x="53" y="265"/>
                        </a:lnTo>
                        <a:lnTo>
                          <a:pt x="54" y="265"/>
                        </a:lnTo>
                        <a:lnTo>
                          <a:pt x="54" y="263"/>
                        </a:lnTo>
                        <a:lnTo>
                          <a:pt x="54" y="262"/>
                        </a:lnTo>
                        <a:lnTo>
                          <a:pt x="55" y="261"/>
                        </a:lnTo>
                        <a:lnTo>
                          <a:pt x="56" y="258"/>
                        </a:lnTo>
                        <a:lnTo>
                          <a:pt x="56" y="257"/>
                        </a:lnTo>
                        <a:lnTo>
                          <a:pt x="56" y="256"/>
                        </a:lnTo>
                        <a:lnTo>
                          <a:pt x="55" y="255"/>
                        </a:lnTo>
                        <a:lnTo>
                          <a:pt x="54" y="254"/>
                        </a:lnTo>
                        <a:lnTo>
                          <a:pt x="53" y="253"/>
                        </a:lnTo>
                        <a:lnTo>
                          <a:pt x="53" y="252"/>
                        </a:lnTo>
                        <a:lnTo>
                          <a:pt x="53" y="251"/>
                        </a:lnTo>
                        <a:lnTo>
                          <a:pt x="52" y="251"/>
                        </a:lnTo>
                        <a:lnTo>
                          <a:pt x="52" y="250"/>
                        </a:lnTo>
                        <a:lnTo>
                          <a:pt x="52" y="251"/>
                        </a:lnTo>
                        <a:lnTo>
                          <a:pt x="52" y="252"/>
                        </a:lnTo>
                        <a:lnTo>
                          <a:pt x="51" y="252"/>
                        </a:lnTo>
                        <a:lnTo>
                          <a:pt x="51" y="253"/>
                        </a:lnTo>
                        <a:lnTo>
                          <a:pt x="51" y="254"/>
                        </a:lnTo>
                        <a:lnTo>
                          <a:pt x="51" y="255"/>
                        </a:lnTo>
                        <a:lnTo>
                          <a:pt x="50" y="256"/>
                        </a:lnTo>
                        <a:lnTo>
                          <a:pt x="49" y="256"/>
                        </a:lnTo>
                        <a:lnTo>
                          <a:pt x="48" y="256"/>
                        </a:lnTo>
                        <a:lnTo>
                          <a:pt x="47" y="255"/>
                        </a:lnTo>
                        <a:lnTo>
                          <a:pt x="46" y="255"/>
                        </a:lnTo>
                        <a:lnTo>
                          <a:pt x="46" y="254"/>
                        </a:lnTo>
                        <a:lnTo>
                          <a:pt x="46" y="253"/>
                        </a:lnTo>
                        <a:lnTo>
                          <a:pt x="44" y="251"/>
                        </a:lnTo>
                        <a:lnTo>
                          <a:pt x="42" y="250"/>
                        </a:lnTo>
                        <a:lnTo>
                          <a:pt x="42" y="249"/>
                        </a:lnTo>
                        <a:lnTo>
                          <a:pt x="41" y="248"/>
                        </a:lnTo>
                        <a:lnTo>
                          <a:pt x="40" y="248"/>
                        </a:lnTo>
                        <a:lnTo>
                          <a:pt x="39" y="248"/>
                        </a:lnTo>
                        <a:lnTo>
                          <a:pt x="40" y="248"/>
                        </a:lnTo>
                        <a:lnTo>
                          <a:pt x="40" y="249"/>
                        </a:lnTo>
                        <a:lnTo>
                          <a:pt x="39" y="249"/>
                        </a:lnTo>
                        <a:lnTo>
                          <a:pt x="39" y="250"/>
                        </a:lnTo>
                        <a:lnTo>
                          <a:pt x="40" y="250"/>
                        </a:lnTo>
                        <a:lnTo>
                          <a:pt x="39" y="251"/>
                        </a:lnTo>
                        <a:lnTo>
                          <a:pt x="39" y="252"/>
                        </a:lnTo>
                        <a:lnTo>
                          <a:pt x="40" y="252"/>
                        </a:lnTo>
                        <a:lnTo>
                          <a:pt x="40" y="253"/>
                        </a:lnTo>
                        <a:lnTo>
                          <a:pt x="40" y="255"/>
                        </a:lnTo>
                        <a:lnTo>
                          <a:pt x="39" y="256"/>
                        </a:lnTo>
                        <a:lnTo>
                          <a:pt x="37" y="256"/>
                        </a:lnTo>
                        <a:lnTo>
                          <a:pt x="36" y="256"/>
                        </a:lnTo>
                        <a:lnTo>
                          <a:pt x="35" y="257"/>
                        </a:lnTo>
                        <a:lnTo>
                          <a:pt x="34" y="257"/>
                        </a:lnTo>
                        <a:lnTo>
                          <a:pt x="34" y="256"/>
                        </a:lnTo>
                        <a:lnTo>
                          <a:pt x="33" y="255"/>
                        </a:lnTo>
                        <a:lnTo>
                          <a:pt x="32" y="254"/>
                        </a:lnTo>
                        <a:lnTo>
                          <a:pt x="31" y="254"/>
                        </a:lnTo>
                        <a:lnTo>
                          <a:pt x="30" y="253"/>
                        </a:lnTo>
                        <a:lnTo>
                          <a:pt x="30" y="252"/>
                        </a:lnTo>
                        <a:lnTo>
                          <a:pt x="28" y="251"/>
                        </a:lnTo>
                        <a:lnTo>
                          <a:pt x="28" y="250"/>
                        </a:lnTo>
                        <a:lnTo>
                          <a:pt x="27" y="250"/>
                        </a:lnTo>
                        <a:lnTo>
                          <a:pt x="27" y="249"/>
                        </a:lnTo>
                        <a:lnTo>
                          <a:pt x="26" y="248"/>
                        </a:lnTo>
                        <a:lnTo>
                          <a:pt x="24" y="247"/>
                        </a:lnTo>
                        <a:lnTo>
                          <a:pt x="23" y="247"/>
                        </a:lnTo>
                        <a:lnTo>
                          <a:pt x="22" y="247"/>
                        </a:lnTo>
                        <a:lnTo>
                          <a:pt x="21" y="247"/>
                        </a:lnTo>
                        <a:lnTo>
                          <a:pt x="20" y="247"/>
                        </a:lnTo>
                        <a:lnTo>
                          <a:pt x="20" y="248"/>
                        </a:lnTo>
                        <a:lnTo>
                          <a:pt x="21" y="248"/>
                        </a:lnTo>
                        <a:lnTo>
                          <a:pt x="21" y="250"/>
                        </a:lnTo>
                        <a:lnTo>
                          <a:pt x="21" y="251"/>
                        </a:lnTo>
                        <a:lnTo>
                          <a:pt x="22" y="252"/>
                        </a:lnTo>
                        <a:lnTo>
                          <a:pt x="23" y="253"/>
                        </a:lnTo>
                        <a:lnTo>
                          <a:pt x="23" y="254"/>
                        </a:lnTo>
                        <a:lnTo>
                          <a:pt x="23" y="255"/>
                        </a:lnTo>
                        <a:lnTo>
                          <a:pt x="23" y="256"/>
                        </a:lnTo>
                        <a:lnTo>
                          <a:pt x="23" y="257"/>
                        </a:lnTo>
                        <a:lnTo>
                          <a:pt x="23" y="258"/>
                        </a:lnTo>
                        <a:lnTo>
                          <a:pt x="22" y="259"/>
                        </a:lnTo>
                        <a:lnTo>
                          <a:pt x="22" y="260"/>
                        </a:lnTo>
                        <a:lnTo>
                          <a:pt x="21" y="260"/>
                        </a:lnTo>
                        <a:lnTo>
                          <a:pt x="20" y="260"/>
                        </a:lnTo>
                        <a:lnTo>
                          <a:pt x="19" y="260"/>
                        </a:lnTo>
                        <a:lnTo>
                          <a:pt x="18" y="261"/>
                        </a:lnTo>
                        <a:lnTo>
                          <a:pt x="17" y="262"/>
                        </a:lnTo>
                        <a:lnTo>
                          <a:pt x="17" y="261"/>
                        </a:lnTo>
                        <a:lnTo>
                          <a:pt x="17" y="260"/>
                        </a:lnTo>
                        <a:lnTo>
                          <a:pt x="17" y="259"/>
                        </a:lnTo>
                        <a:lnTo>
                          <a:pt x="16" y="259"/>
                        </a:lnTo>
                        <a:lnTo>
                          <a:pt x="14" y="258"/>
                        </a:lnTo>
                        <a:lnTo>
                          <a:pt x="14" y="257"/>
                        </a:lnTo>
                        <a:lnTo>
                          <a:pt x="13" y="256"/>
                        </a:lnTo>
                        <a:lnTo>
                          <a:pt x="13" y="255"/>
                        </a:lnTo>
                        <a:lnTo>
                          <a:pt x="14" y="254"/>
                        </a:lnTo>
                        <a:lnTo>
                          <a:pt x="15" y="254"/>
                        </a:lnTo>
                        <a:lnTo>
                          <a:pt x="15" y="253"/>
                        </a:lnTo>
                        <a:lnTo>
                          <a:pt x="14" y="253"/>
                        </a:lnTo>
                        <a:lnTo>
                          <a:pt x="13" y="252"/>
                        </a:lnTo>
                        <a:lnTo>
                          <a:pt x="12" y="251"/>
                        </a:lnTo>
                        <a:lnTo>
                          <a:pt x="11" y="250"/>
                        </a:lnTo>
                        <a:lnTo>
                          <a:pt x="11" y="251"/>
                        </a:lnTo>
                        <a:lnTo>
                          <a:pt x="10" y="253"/>
                        </a:lnTo>
                        <a:lnTo>
                          <a:pt x="9" y="253"/>
                        </a:lnTo>
                        <a:lnTo>
                          <a:pt x="10" y="254"/>
                        </a:lnTo>
                        <a:lnTo>
                          <a:pt x="9" y="254"/>
                        </a:lnTo>
                        <a:lnTo>
                          <a:pt x="8" y="254"/>
                        </a:lnTo>
                        <a:lnTo>
                          <a:pt x="8" y="253"/>
                        </a:lnTo>
                        <a:lnTo>
                          <a:pt x="8" y="252"/>
                        </a:lnTo>
                        <a:lnTo>
                          <a:pt x="8" y="251"/>
                        </a:lnTo>
                        <a:lnTo>
                          <a:pt x="8" y="250"/>
                        </a:lnTo>
                        <a:lnTo>
                          <a:pt x="8" y="249"/>
                        </a:lnTo>
                        <a:lnTo>
                          <a:pt x="7" y="249"/>
                        </a:lnTo>
                        <a:lnTo>
                          <a:pt x="6" y="248"/>
                        </a:lnTo>
                        <a:lnTo>
                          <a:pt x="6" y="246"/>
                        </a:lnTo>
                        <a:lnTo>
                          <a:pt x="5" y="245"/>
                        </a:lnTo>
                        <a:lnTo>
                          <a:pt x="5" y="244"/>
                        </a:lnTo>
                        <a:lnTo>
                          <a:pt x="6" y="244"/>
                        </a:lnTo>
                        <a:lnTo>
                          <a:pt x="6" y="243"/>
                        </a:lnTo>
                        <a:lnTo>
                          <a:pt x="5" y="243"/>
                        </a:lnTo>
                        <a:lnTo>
                          <a:pt x="4" y="243"/>
                        </a:lnTo>
                        <a:lnTo>
                          <a:pt x="3" y="243"/>
                        </a:lnTo>
                        <a:lnTo>
                          <a:pt x="2" y="243"/>
                        </a:lnTo>
                        <a:lnTo>
                          <a:pt x="1" y="243"/>
                        </a:lnTo>
                        <a:lnTo>
                          <a:pt x="0" y="242"/>
                        </a:lnTo>
                        <a:lnTo>
                          <a:pt x="0" y="241"/>
                        </a:lnTo>
                        <a:lnTo>
                          <a:pt x="0" y="240"/>
                        </a:lnTo>
                        <a:lnTo>
                          <a:pt x="4" y="231"/>
                        </a:lnTo>
                        <a:lnTo>
                          <a:pt x="8" y="224"/>
                        </a:lnTo>
                        <a:lnTo>
                          <a:pt x="19" y="202"/>
                        </a:lnTo>
                        <a:lnTo>
                          <a:pt x="30" y="181"/>
                        </a:lnTo>
                        <a:lnTo>
                          <a:pt x="37" y="167"/>
                        </a:lnTo>
                        <a:lnTo>
                          <a:pt x="38" y="167"/>
                        </a:lnTo>
                        <a:lnTo>
                          <a:pt x="38" y="166"/>
                        </a:lnTo>
                        <a:lnTo>
                          <a:pt x="39" y="165"/>
                        </a:lnTo>
                        <a:lnTo>
                          <a:pt x="39" y="164"/>
                        </a:lnTo>
                        <a:lnTo>
                          <a:pt x="42" y="152"/>
                        </a:lnTo>
                        <a:lnTo>
                          <a:pt x="49" y="129"/>
                        </a:lnTo>
                        <a:lnTo>
                          <a:pt x="55" y="109"/>
                        </a:lnTo>
                        <a:lnTo>
                          <a:pt x="57" y="103"/>
                        </a:lnTo>
                        <a:lnTo>
                          <a:pt x="58" y="99"/>
                        </a:lnTo>
                        <a:lnTo>
                          <a:pt x="58" y="98"/>
                        </a:lnTo>
                        <a:lnTo>
                          <a:pt x="58" y="97"/>
                        </a:lnTo>
                        <a:lnTo>
                          <a:pt x="58" y="92"/>
                        </a:lnTo>
                        <a:lnTo>
                          <a:pt x="58" y="90"/>
                        </a:lnTo>
                        <a:lnTo>
                          <a:pt x="58" y="82"/>
                        </a:lnTo>
                        <a:lnTo>
                          <a:pt x="58" y="78"/>
                        </a:lnTo>
                        <a:lnTo>
                          <a:pt x="58" y="75"/>
                        </a:lnTo>
                        <a:lnTo>
                          <a:pt x="58" y="72"/>
                        </a:lnTo>
                        <a:lnTo>
                          <a:pt x="58" y="70"/>
                        </a:lnTo>
                        <a:lnTo>
                          <a:pt x="58" y="69"/>
                        </a:lnTo>
                        <a:lnTo>
                          <a:pt x="58" y="68"/>
                        </a:lnTo>
                        <a:lnTo>
                          <a:pt x="58" y="66"/>
                        </a:lnTo>
                        <a:lnTo>
                          <a:pt x="58" y="65"/>
                        </a:lnTo>
                        <a:lnTo>
                          <a:pt x="58" y="64"/>
                        </a:lnTo>
                        <a:lnTo>
                          <a:pt x="57" y="64"/>
                        </a:lnTo>
                        <a:lnTo>
                          <a:pt x="56" y="64"/>
                        </a:lnTo>
                        <a:lnTo>
                          <a:pt x="56" y="63"/>
                        </a:lnTo>
                        <a:lnTo>
                          <a:pt x="55" y="63"/>
                        </a:lnTo>
                        <a:lnTo>
                          <a:pt x="55" y="62"/>
                        </a:lnTo>
                        <a:lnTo>
                          <a:pt x="54" y="62"/>
                        </a:lnTo>
                        <a:lnTo>
                          <a:pt x="54" y="61"/>
                        </a:lnTo>
                        <a:lnTo>
                          <a:pt x="53" y="61"/>
                        </a:lnTo>
                        <a:lnTo>
                          <a:pt x="53" y="60"/>
                        </a:lnTo>
                        <a:lnTo>
                          <a:pt x="53" y="59"/>
                        </a:lnTo>
                        <a:lnTo>
                          <a:pt x="53" y="58"/>
                        </a:lnTo>
                        <a:lnTo>
                          <a:pt x="53" y="57"/>
                        </a:lnTo>
                        <a:lnTo>
                          <a:pt x="52" y="57"/>
                        </a:lnTo>
                        <a:lnTo>
                          <a:pt x="52" y="56"/>
                        </a:lnTo>
                        <a:lnTo>
                          <a:pt x="52" y="55"/>
                        </a:lnTo>
                        <a:lnTo>
                          <a:pt x="53" y="54"/>
                        </a:lnTo>
                        <a:lnTo>
                          <a:pt x="53" y="53"/>
                        </a:lnTo>
                        <a:lnTo>
                          <a:pt x="54" y="52"/>
                        </a:lnTo>
                        <a:lnTo>
                          <a:pt x="55" y="52"/>
                        </a:lnTo>
                        <a:lnTo>
                          <a:pt x="55" y="51"/>
                        </a:lnTo>
                        <a:lnTo>
                          <a:pt x="56" y="51"/>
                        </a:lnTo>
                        <a:lnTo>
                          <a:pt x="57" y="51"/>
                        </a:lnTo>
                        <a:lnTo>
                          <a:pt x="58" y="51"/>
                        </a:lnTo>
                        <a:lnTo>
                          <a:pt x="58" y="50"/>
                        </a:lnTo>
                        <a:lnTo>
                          <a:pt x="58" y="49"/>
                        </a:lnTo>
                        <a:lnTo>
                          <a:pt x="58" y="48"/>
                        </a:lnTo>
                        <a:lnTo>
                          <a:pt x="58" y="40"/>
                        </a:lnTo>
                        <a:lnTo>
                          <a:pt x="58" y="27"/>
                        </a:lnTo>
                        <a:lnTo>
                          <a:pt x="58" y="26"/>
                        </a:lnTo>
                        <a:lnTo>
                          <a:pt x="58" y="25"/>
                        </a:lnTo>
                        <a:lnTo>
                          <a:pt x="58" y="24"/>
                        </a:lnTo>
                        <a:lnTo>
                          <a:pt x="58" y="22"/>
                        </a:lnTo>
                        <a:lnTo>
                          <a:pt x="58" y="21"/>
                        </a:lnTo>
                        <a:lnTo>
                          <a:pt x="60" y="14"/>
                        </a:lnTo>
                        <a:lnTo>
                          <a:pt x="60" y="13"/>
                        </a:lnTo>
                        <a:lnTo>
                          <a:pt x="61" y="12"/>
                        </a:lnTo>
                        <a:lnTo>
                          <a:pt x="61" y="11"/>
                        </a:lnTo>
                        <a:lnTo>
                          <a:pt x="62" y="10"/>
                        </a:lnTo>
                        <a:lnTo>
                          <a:pt x="64" y="5"/>
                        </a:lnTo>
                        <a:lnTo>
                          <a:pt x="64" y="4"/>
                        </a:lnTo>
                        <a:lnTo>
                          <a:pt x="65" y="3"/>
                        </a:lnTo>
                        <a:lnTo>
                          <a:pt x="66" y="1"/>
                        </a:lnTo>
                        <a:lnTo>
                          <a:pt x="66" y="0"/>
                        </a:lnTo>
                      </a:path>
                    </a:pathLst>
                  </a:custGeom>
                  <a:solidFill>
                    <a:srgbClr val="E2AC76"/>
                  </a:solidFill>
                  <a:ln w="7938" cap="sq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93" name="Freeform 193">
                  <a:extLst>
                    <a:ext uri="{FF2B5EF4-FFF2-40B4-BE49-F238E27FC236}">
                      <a16:creationId xmlns:a16="http://schemas.microsoft.com/office/drawing/2014/main" id="{7A75068C-85F2-4DD0-A65A-ED688100BF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4763" y="2165350"/>
                  <a:ext cx="460375" cy="347663"/>
                </a:xfrm>
                <a:custGeom>
                  <a:avLst/>
                  <a:gdLst>
                    <a:gd name="T0" fmla="*/ 205 w 290"/>
                    <a:gd name="T1" fmla="*/ 67 h 219"/>
                    <a:gd name="T2" fmla="*/ 211 w 290"/>
                    <a:gd name="T3" fmla="*/ 73 h 219"/>
                    <a:gd name="T4" fmla="*/ 215 w 290"/>
                    <a:gd name="T5" fmla="*/ 83 h 219"/>
                    <a:gd name="T6" fmla="*/ 221 w 290"/>
                    <a:gd name="T7" fmla="*/ 90 h 219"/>
                    <a:gd name="T8" fmla="*/ 224 w 290"/>
                    <a:gd name="T9" fmla="*/ 96 h 219"/>
                    <a:gd name="T10" fmla="*/ 280 w 290"/>
                    <a:gd name="T11" fmla="*/ 123 h 219"/>
                    <a:gd name="T12" fmla="*/ 161 w 290"/>
                    <a:gd name="T13" fmla="*/ 216 h 219"/>
                    <a:gd name="T14" fmla="*/ 155 w 290"/>
                    <a:gd name="T15" fmla="*/ 214 h 219"/>
                    <a:gd name="T16" fmla="*/ 62 w 290"/>
                    <a:gd name="T17" fmla="*/ 207 h 219"/>
                    <a:gd name="T18" fmla="*/ 53 w 290"/>
                    <a:gd name="T19" fmla="*/ 173 h 219"/>
                    <a:gd name="T20" fmla="*/ 38 w 290"/>
                    <a:gd name="T21" fmla="*/ 154 h 219"/>
                    <a:gd name="T22" fmla="*/ 17 w 290"/>
                    <a:gd name="T23" fmla="*/ 151 h 219"/>
                    <a:gd name="T24" fmla="*/ 11 w 290"/>
                    <a:gd name="T25" fmla="*/ 143 h 219"/>
                    <a:gd name="T26" fmla="*/ 5 w 290"/>
                    <a:gd name="T27" fmla="*/ 136 h 219"/>
                    <a:gd name="T28" fmla="*/ 4 w 290"/>
                    <a:gd name="T29" fmla="*/ 126 h 219"/>
                    <a:gd name="T30" fmla="*/ 6 w 290"/>
                    <a:gd name="T31" fmla="*/ 119 h 219"/>
                    <a:gd name="T32" fmla="*/ 10 w 290"/>
                    <a:gd name="T33" fmla="*/ 116 h 219"/>
                    <a:gd name="T34" fmla="*/ 11 w 290"/>
                    <a:gd name="T35" fmla="*/ 110 h 219"/>
                    <a:gd name="T36" fmla="*/ 10 w 290"/>
                    <a:gd name="T37" fmla="*/ 105 h 219"/>
                    <a:gd name="T38" fmla="*/ 14 w 290"/>
                    <a:gd name="T39" fmla="*/ 103 h 219"/>
                    <a:gd name="T40" fmla="*/ 13 w 290"/>
                    <a:gd name="T41" fmla="*/ 99 h 219"/>
                    <a:gd name="T42" fmla="*/ 14 w 290"/>
                    <a:gd name="T43" fmla="*/ 93 h 219"/>
                    <a:gd name="T44" fmla="*/ 13 w 290"/>
                    <a:gd name="T45" fmla="*/ 87 h 219"/>
                    <a:gd name="T46" fmla="*/ 7 w 290"/>
                    <a:gd name="T47" fmla="*/ 85 h 219"/>
                    <a:gd name="T48" fmla="*/ 2 w 290"/>
                    <a:gd name="T49" fmla="*/ 81 h 219"/>
                    <a:gd name="T50" fmla="*/ 8 w 290"/>
                    <a:gd name="T51" fmla="*/ 66 h 219"/>
                    <a:gd name="T52" fmla="*/ 12 w 290"/>
                    <a:gd name="T53" fmla="*/ 63 h 219"/>
                    <a:gd name="T54" fmla="*/ 19 w 290"/>
                    <a:gd name="T55" fmla="*/ 62 h 219"/>
                    <a:gd name="T56" fmla="*/ 24 w 290"/>
                    <a:gd name="T57" fmla="*/ 59 h 219"/>
                    <a:gd name="T58" fmla="*/ 29 w 290"/>
                    <a:gd name="T59" fmla="*/ 54 h 219"/>
                    <a:gd name="T60" fmla="*/ 33 w 290"/>
                    <a:gd name="T61" fmla="*/ 49 h 219"/>
                    <a:gd name="T62" fmla="*/ 36 w 290"/>
                    <a:gd name="T63" fmla="*/ 45 h 219"/>
                    <a:gd name="T64" fmla="*/ 41 w 290"/>
                    <a:gd name="T65" fmla="*/ 41 h 219"/>
                    <a:gd name="T66" fmla="*/ 45 w 290"/>
                    <a:gd name="T67" fmla="*/ 39 h 219"/>
                    <a:gd name="T68" fmla="*/ 50 w 290"/>
                    <a:gd name="T69" fmla="*/ 36 h 219"/>
                    <a:gd name="T70" fmla="*/ 56 w 290"/>
                    <a:gd name="T71" fmla="*/ 32 h 219"/>
                    <a:gd name="T72" fmla="*/ 62 w 290"/>
                    <a:gd name="T73" fmla="*/ 32 h 219"/>
                    <a:gd name="T74" fmla="*/ 68 w 290"/>
                    <a:gd name="T75" fmla="*/ 30 h 219"/>
                    <a:gd name="T76" fmla="*/ 73 w 290"/>
                    <a:gd name="T77" fmla="*/ 27 h 219"/>
                    <a:gd name="T78" fmla="*/ 78 w 290"/>
                    <a:gd name="T79" fmla="*/ 25 h 219"/>
                    <a:gd name="T80" fmla="*/ 81 w 290"/>
                    <a:gd name="T81" fmla="*/ 22 h 219"/>
                    <a:gd name="T82" fmla="*/ 83 w 290"/>
                    <a:gd name="T83" fmla="*/ 27 h 219"/>
                    <a:gd name="T84" fmla="*/ 84 w 290"/>
                    <a:gd name="T85" fmla="*/ 33 h 219"/>
                    <a:gd name="T86" fmla="*/ 89 w 290"/>
                    <a:gd name="T87" fmla="*/ 33 h 219"/>
                    <a:gd name="T88" fmla="*/ 93 w 290"/>
                    <a:gd name="T89" fmla="*/ 37 h 219"/>
                    <a:gd name="T90" fmla="*/ 98 w 290"/>
                    <a:gd name="T91" fmla="*/ 39 h 219"/>
                    <a:gd name="T92" fmla="*/ 102 w 290"/>
                    <a:gd name="T93" fmla="*/ 39 h 219"/>
                    <a:gd name="T94" fmla="*/ 106 w 290"/>
                    <a:gd name="T95" fmla="*/ 43 h 219"/>
                    <a:gd name="T96" fmla="*/ 113 w 290"/>
                    <a:gd name="T97" fmla="*/ 42 h 219"/>
                    <a:gd name="T98" fmla="*/ 118 w 290"/>
                    <a:gd name="T99" fmla="*/ 38 h 219"/>
                    <a:gd name="T100" fmla="*/ 124 w 290"/>
                    <a:gd name="T101" fmla="*/ 40 h 219"/>
                    <a:gd name="T102" fmla="*/ 128 w 290"/>
                    <a:gd name="T103" fmla="*/ 44 h 219"/>
                    <a:gd name="T104" fmla="*/ 135 w 290"/>
                    <a:gd name="T105" fmla="*/ 44 h 219"/>
                    <a:gd name="T106" fmla="*/ 137 w 290"/>
                    <a:gd name="T107" fmla="*/ 38 h 219"/>
                    <a:gd name="T108" fmla="*/ 132 w 290"/>
                    <a:gd name="T109" fmla="*/ 35 h 219"/>
                    <a:gd name="T110" fmla="*/ 127 w 290"/>
                    <a:gd name="T111" fmla="*/ 32 h 219"/>
                    <a:gd name="T112" fmla="*/ 126 w 290"/>
                    <a:gd name="T113" fmla="*/ 26 h 219"/>
                    <a:gd name="T114" fmla="*/ 125 w 290"/>
                    <a:gd name="T115" fmla="*/ 21 h 219"/>
                    <a:gd name="T116" fmla="*/ 123 w 290"/>
                    <a:gd name="T117" fmla="*/ 16 h 219"/>
                    <a:gd name="T118" fmla="*/ 121 w 290"/>
                    <a:gd name="T119" fmla="*/ 12 h 219"/>
                    <a:gd name="T120" fmla="*/ 122 w 290"/>
                    <a:gd name="T121" fmla="*/ 7 h 219"/>
                    <a:gd name="T122" fmla="*/ 122 w 290"/>
                    <a:gd name="T123" fmla="*/ 1 h 219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290"/>
                    <a:gd name="T187" fmla="*/ 0 h 219"/>
                    <a:gd name="T188" fmla="*/ 290 w 290"/>
                    <a:gd name="T189" fmla="*/ 219 h 219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290" h="219">
                      <a:moveTo>
                        <a:pt x="151" y="17"/>
                      </a:moveTo>
                      <a:lnTo>
                        <a:pt x="180" y="34"/>
                      </a:lnTo>
                      <a:lnTo>
                        <a:pt x="203" y="62"/>
                      </a:lnTo>
                      <a:lnTo>
                        <a:pt x="203" y="63"/>
                      </a:lnTo>
                      <a:lnTo>
                        <a:pt x="203" y="65"/>
                      </a:lnTo>
                      <a:lnTo>
                        <a:pt x="204" y="65"/>
                      </a:lnTo>
                      <a:lnTo>
                        <a:pt x="204" y="66"/>
                      </a:lnTo>
                      <a:lnTo>
                        <a:pt x="205" y="67"/>
                      </a:lnTo>
                      <a:lnTo>
                        <a:pt x="206" y="67"/>
                      </a:lnTo>
                      <a:lnTo>
                        <a:pt x="207" y="68"/>
                      </a:lnTo>
                      <a:lnTo>
                        <a:pt x="207" y="69"/>
                      </a:lnTo>
                      <a:lnTo>
                        <a:pt x="208" y="69"/>
                      </a:lnTo>
                      <a:lnTo>
                        <a:pt x="209" y="69"/>
                      </a:lnTo>
                      <a:lnTo>
                        <a:pt x="209" y="70"/>
                      </a:lnTo>
                      <a:lnTo>
                        <a:pt x="210" y="72"/>
                      </a:lnTo>
                      <a:lnTo>
                        <a:pt x="211" y="73"/>
                      </a:lnTo>
                      <a:lnTo>
                        <a:pt x="212" y="73"/>
                      </a:lnTo>
                      <a:lnTo>
                        <a:pt x="213" y="76"/>
                      </a:lnTo>
                      <a:lnTo>
                        <a:pt x="213" y="77"/>
                      </a:lnTo>
                      <a:lnTo>
                        <a:pt x="213" y="78"/>
                      </a:lnTo>
                      <a:lnTo>
                        <a:pt x="214" y="79"/>
                      </a:lnTo>
                      <a:lnTo>
                        <a:pt x="215" y="81"/>
                      </a:lnTo>
                      <a:lnTo>
                        <a:pt x="215" y="83"/>
                      </a:lnTo>
                      <a:lnTo>
                        <a:pt x="216" y="83"/>
                      </a:lnTo>
                      <a:lnTo>
                        <a:pt x="217" y="84"/>
                      </a:lnTo>
                      <a:lnTo>
                        <a:pt x="218" y="85"/>
                      </a:lnTo>
                      <a:lnTo>
                        <a:pt x="220" y="87"/>
                      </a:lnTo>
                      <a:lnTo>
                        <a:pt x="220" y="88"/>
                      </a:lnTo>
                      <a:lnTo>
                        <a:pt x="220" y="89"/>
                      </a:lnTo>
                      <a:lnTo>
                        <a:pt x="220" y="90"/>
                      </a:lnTo>
                      <a:lnTo>
                        <a:pt x="221" y="90"/>
                      </a:lnTo>
                      <a:lnTo>
                        <a:pt x="221" y="91"/>
                      </a:lnTo>
                      <a:lnTo>
                        <a:pt x="222" y="91"/>
                      </a:lnTo>
                      <a:lnTo>
                        <a:pt x="222" y="92"/>
                      </a:lnTo>
                      <a:lnTo>
                        <a:pt x="222" y="93"/>
                      </a:lnTo>
                      <a:lnTo>
                        <a:pt x="223" y="94"/>
                      </a:lnTo>
                      <a:lnTo>
                        <a:pt x="223" y="95"/>
                      </a:lnTo>
                      <a:lnTo>
                        <a:pt x="224" y="96"/>
                      </a:lnTo>
                      <a:lnTo>
                        <a:pt x="225" y="96"/>
                      </a:lnTo>
                      <a:lnTo>
                        <a:pt x="226" y="96"/>
                      </a:lnTo>
                      <a:lnTo>
                        <a:pt x="227" y="96"/>
                      </a:lnTo>
                      <a:lnTo>
                        <a:pt x="228" y="95"/>
                      </a:lnTo>
                      <a:lnTo>
                        <a:pt x="230" y="94"/>
                      </a:lnTo>
                      <a:lnTo>
                        <a:pt x="231" y="94"/>
                      </a:lnTo>
                      <a:lnTo>
                        <a:pt x="280" y="123"/>
                      </a:lnTo>
                      <a:lnTo>
                        <a:pt x="290" y="151"/>
                      </a:lnTo>
                      <a:lnTo>
                        <a:pt x="287" y="163"/>
                      </a:lnTo>
                      <a:lnTo>
                        <a:pt x="279" y="170"/>
                      </a:lnTo>
                      <a:lnTo>
                        <a:pt x="265" y="200"/>
                      </a:lnTo>
                      <a:lnTo>
                        <a:pt x="235" y="218"/>
                      </a:lnTo>
                      <a:lnTo>
                        <a:pt x="162" y="216"/>
                      </a:lnTo>
                      <a:lnTo>
                        <a:pt x="162" y="217"/>
                      </a:lnTo>
                      <a:lnTo>
                        <a:pt x="161" y="216"/>
                      </a:lnTo>
                      <a:lnTo>
                        <a:pt x="160" y="216"/>
                      </a:lnTo>
                      <a:lnTo>
                        <a:pt x="160" y="215"/>
                      </a:lnTo>
                      <a:lnTo>
                        <a:pt x="159" y="215"/>
                      </a:lnTo>
                      <a:lnTo>
                        <a:pt x="158" y="214"/>
                      </a:lnTo>
                      <a:lnTo>
                        <a:pt x="157" y="214"/>
                      </a:lnTo>
                      <a:lnTo>
                        <a:pt x="156" y="214"/>
                      </a:lnTo>
                      <a:lnTo>
                        <a:pt x="155" y="214"/>
                      </a:lnTo>
                      <a:lnTo>
                        <a:pt x="154" y="213"/>
                      </a:lnTo>
                      <a:lnTo>
                        <a:pt x="153" y="213"/>
                      </a:lnTo>
                      <a:lnTo>
                        <a:pt x="152" y="212"/>
                      </a:lnTo>
                      <a:lnTo>
                        <a:pt x="81" y="218"/>
                      </a:lnTo>
                      <a:lnTo>
                        <a:pt x="65" y="218"/>
                      </a:lnTo>
                      <a:lnTo>
                        <a:pt x="64" y="219"/>
                      </a:lnTo>
                      <a:lnTo>
                        <a:pt x="62" y="208"/>
                      </a:lnTo>
                      <a:lnTo>
                        <a:pt x="62" y="207"/>
                      </a:lnTo>
                      <a:lnTo>
                        <a:pt x="56" y="177"/>
                      </a:lnTo>
                      <a:lnTo>
                        <a:pt x="55" y="177"/>
                      </a:lnTo>
                      <a:lnTo>
                        <a:pt x="55" y="176"/>
                      </a:lnTo>
                      <a:lnTo>
                        <a:pt x="54" y="176"/>
                      </a:lnTo>
                      <a:lnTo>
                        <a:pt x="54" y="175"/>
                      </a:lnTo>
                      <a:lnTo>
                        <a:pt x="54" y="174"/>
                      </a:lnTo>
                      <a:lnTo>
                        <a:pt x="54" y="173"/>
                      </a:lnTo>
                      <a:lnTo>
                        <a:pt x="53" y="173"/>
                      </a:lnTo>
                      <a:lnTo>
                        <a:pt x="52" y="173"/>
                      </a:lnTo>
                      <a:lnTo>
                        <a:pt x="51" y="173"/>
                      </a:lnTo>
                      <a:lnTo>
                        <a:pt x="51" y="172"/>
                      </a:lnTo>
                      <a:lnTo>
                        <a:pt x="50" y="172"/>
                      </a:lnTo>
                      <a:lnTo>
                        <a:pt x="50" y="171"/>
                      </a:lnTo>
                      <a:lnTo>
                        <a:pt x="38" y="154"/>
                      </a:lnTo>
                      <a:lnTo>
                        <a:pt x="37" y="154"/>
                      </a:lnTo>
                      <a:lnTo>
                        <a:pt x="24" y="155"/>
                      </a:lnTo>
                      <a:lnTo>
                        <a:pt x="19" y="155"/>
                      </a:lnTo>
                      <a:lnTo>
                        <a:pt x="18" y="155"/>
                      </a:lnTo>
                      <a:lnTo>
                        <a:pt x="18" y="154"/>
                      </a:lnTo>
                      <a:lnTo>
                        <a:pt x="17" y="153"/>
                      </a:lnTo>
                      <a:lnTo>
                        <a:pt x="17" y="152"/>
                      </a:lnTo>
                      <a:lnTo>
                        <a:pt x="17" y="151"/>
                      </a:lnTo>
                      <a:lnTo>
                        <a:pt x="17" y="150"/>
                      </a:lnTo>
                      <a:lnTo>
                        <a:pt x="17" y="149"/>
                      </a:lnTo>
                      <a:lnTo>
                        <a:pt x="15" y="148"/>
                      </a:lnTo>
                      <a:lnTo>
                        <a:pt x="14" y="148"/>
                      </a:lnTo>
                      <a:lnTo>
                        <a:pt x="14" y="147"/>
                      </a:lnTo>
                      <a:lnTo>
                        <a:pt x="12" y="145"/>
                      </a:lnTo>
                      <a:lnTo>
                        <a:pt x="11" y="144"/>
                      </a:lnTo>
                      <a:lnTo>
                        <a:pt x="11" y="143"/>
                      </a:lnTo>
                      <a:lnTo>
                        <a:pt x="9" y="143"/>
                      </a:lnTo>
                      <a:lnTo>
                        <a:pt x="8" y="142"/>
                      </a:lnTo>
                      <a:lnTo>
                        <a:pt x="7" y="141"/>
                      </a:lnTo>
                      <a:lnTo>
                        <a:pt x="7" y="139"/>
                      </a:lnTo>
                      <a:lnTo>
                        <a:pt x="6" y="137"/>
                      </a:lnTo>
                      <a:lnTo>
                        <a:pt x="6" y="136"/>
                      </a:lnTo>
                      <a:lnTo>
                        <a:pt x="5" y="136"/>
                      </a:lnTo>
                      <a:lnTo>
                        <a:pt x="5" y="135"/>
                      </a:lnTo>
                      <a:lnTo>
                        <a:pt x="5" y="134"/>
                      </a:lnTo>
                      <a:lnTo>
                        <a:pt x="6" y="133"/>
                      </a:lnTo>
                      <a:lnTo>
                        <a:pt x="6" y="132"/>
                      </a:lnTo>
                      <a:lnTo>
                        <a:pt x="6" y="131"/>
                      </a:lnTo>
                      <a:lnTo>
                        <a:pt x="6" y="130"/>
                      </a:lnTo>
                      <a:lnTo>
                        <a:pt x="6" y="129"/>
                      </a:lnTo>
                      <a:lnTo>
                        <a:pt x="4" y="126"/>
                      </a:lnTo>
                      <a:lnTo>
                        <a:pt x="4" y="125"/>
                      </a:lnTo>
                      <a:lnTo>
                        <a:pt x="3" y="125"/>
                      </a:lnTo>
                      <a:lnTo>
                        <a:pt x="3" y="124"/>
                      </a:lnTo>
                      <a:lnTo>
                        <a:pt x="4" y="124"/>
                      </a:lnTo>
                      <a:lnTo>
                        <a:pt x="5" y="123"/>
                      </a:lnTo>
                      <a:lnTo>
                        <a:pt x="6" y="120"/>
                      </a:lnTo>
                      <a:lnTo>
                        <a:pt x="6" y="119"/>
                      </a:lnTo>
                      <a:lnTo>
                        <a:pt x="6" y="118"/>
                      </a:lnTo>
                      <a:lnTo>
                        <a:pt x="6" y="117"/>
                      </a:lnTo>
                      <a:lnTo>
                        <a:pt x="6" y="116"/>
                      </a:lnTo>
                      <a:lnTo>
                        <a:pt x="7" y="117"/>
                      </a:lnTo>
                      <a:lnTo>
                        <a:pt x="8" y="117"/>
                      </a:lnTo>
                      <a:lnTo>
                        <a:pt x="9" y="117"/>
                      </a:lnTo>
                      <a:lnTo>
                        <a:pt x="10" y="116"/>
                      </a:lnTo>
                      <a:lnTo>
                        <a:pt x="11" y="115"/>
                      </a:lnTo>
                      <a:lnTo>
                        <a:pt x="12" y="114"/>
                      </a:lnTo>
                      <a:lnTo>
                        <a:pt x="12" y="113"/>
                      </a:lnTo>
                      <a:lnTo>
                        <a:pt x="11" y="112"/>
                      </a:lnTo>
                      <a:lnTo>
                        <a:pt x="11" y="111"/>
                      </a:lnTo>
                      <a:lnTo>
                        <a:pt x="11" y="110"/>
                      </a:lnTo>
                      <a:lnTo>
                        <a:pt x="11" y="109"/>
                      </a:lnTo>
                      <a:lnTo>
                        <a:pt x="9" y="108"/>
                      </a:lnTo>
                      <a:lnTo>
                        <a:pt x="8" y="108"/>
                      </a:lnTo>
                      <a:lnTo>
                        <a:pt x="9" y="107"/>
                      </a:lnTo>
                      <a:lnTo>
                        <a:pt x="9" y="106"/>
                      </a:lnTo>
                      <a:lnTo>
                        <a:pt x="10" y="106"/>
                      </a:lnTo>
                      <a:lnTo>
                        <a:pt x="10" y="105"/>
                      </a:lnTo>
                      <a:lnTo>
                        <a:pt x="10" y="106"/>
                      </a:lnTo>
                      <a:lnTo>
                        <a:pt x="11" y="107"/>
                      </a:lnTo>
                      <a:lnTo>
                        <a:pt x="11" y="106"/>
                      </a:lnTo>
                      <a:lnTo>
                        <a:pt x="11" y="105"/>
                      </a:lnTo>
                      <a:lnTo>
                        <a:pt x="12" y="105"/>
                      </a:lnTo>
                      <a:lnTo>
                        <a:pt x="13" y="104"/>
                      </a:lnTo>
                      <a:lnTo>
                        <a:pt x="14" y="103"/>
                      </a:lnTo>
                      <a:lnTo>
                        <a:pt x="13" y="103"/>
                      </a:lnTo>
                      <a:lnTo>
                        <a:pt x="13" y="102"/>
                      </a:lnTo>
                      <a:lnTo>
                        <a:pt x="12" y="102"/>
                      </a:lnTo>
                      <a:lnTo>
                        <a:pt x="13" y="102"/>
                      </a:lnTo>
                      <a:lnTo>
                        <a:pt x="14" y="102"/>
                      </a:lnTo>
                      <a:lnTo>
                        <a:pt x="14" y="101"/>
                      </a:lnTo>
                      <a:lnTo>
                        <a:pt x="14" y="100"/>
                      </a:lnTo>
                      <a:lnTo>
                        <a:pt x="13" y="99"/>
                      </a:lnTo>
                      <a:lnTo>
                        <a:pt x="13" y="98"/>
                      </a:lnTo>
                      <a:lnTo>
                        <a:pt x="15" y="98"/>
                      </a:lnTo>
                      <a:lnTo>
                        <a:pt x="15" y="97"/>
                      </a:lnTo>
                      <a:lnTo>
                        <a:pt x="16" y="97"/>
                      </a:lnTo>
                      <a:lnTo>
                        <a:pt x="15" y="96"/>
                      </a:lnTo>
                      <a:lnTo>
                        <a:pt x="15" y="95"/>
                      </a:lnTo>
                      <a:lnTo>
                        <a:pt x="15" y="94"/>
                      </a:lnTo>
                      <a:lnTo>
                        <a:pt x="14" y="93"/>
                      </a:lnTo>
                      <a:lnTo>
                        <a:pt x="15" y="92"/>
                      </a:lnTo>
                      <a:lnTo>
                        <a:pt x="15" y="91"/>
                      </a:lnTo>
                      <a:lnTo>
                        <a:pt x="15" y="90"/>
                      </a:lnTo>
                      <a:lnTo>
                        <a:pt x="14" y="90"/>
                      </a:lnTo>
                      <a:lnTo>
                        <a:pt x="13" y="89"/>
                      </a:lnTo>
                      <a:lnTo>
                        <a:pt x="13" y="88"/>
                      </a:lnTo>
                      <a:lnTo>
                        <a:pt x="13" y="87"/>
                      </a:lnTo>
                      <a:lnTo>
                        <a:pt x="13" y="86"/>
                      </a:lnTo>
                      <a:lnTo>
                        <a:pt x="12" y="85"/>
                      </a:lnTo>
                      <a:lnTo>
                        <a:pt x="11" y="84"/>
                      </a:lnTo>
                      <a:lnTo>
                        <a:pt x="9" y="84"/>
                      </a:lnTo>
                      <a:lnTo>
                        <a:pt x="8" y="85"/>
                      </a:lnTo>
                      <a:lnTo>
                        <a:pt x="7" y="85"/>
                      </a:lnTo>
                      <a:lnTo>
                        <a:pt x="6" y="85"/>
                      </a:lnTo>
                      <a:lnTo>
                        <a:pt x="6" y="84"/>
                      </a:lnTo>
                      <a:lnTo>
                        <a:pt x="5" y="84"/>
                      </a:lnTo>
                      <a:lnTo>
                        <a:pt x="4" y="84"/>
                      </a:lnTo>
                      <a:lnTo>
                        <a:pt x="4" y="83"/>
                      </a:lnTo>
                      <a:lnTo>
                        <a:pt x="3" y="82"/>
                      </a:lnTo>
                      <a:lnTo>
                        <a:pt x="2" y="81"/>
                      </a:lnTo>
                      <a:lnTo>
                        <a:pt x="1" y="80"/>
                      </a:lnTo>
                      <a:lnTo>
                        <a:pt x="0" y="80"/>
                      </a:lnTo>
                      <a:lnTo>
                        <a:pt x="0" y="79"/>
                      </a:lnTo>
                      <a:lnTo>
                        <a:pt x="7" y="67"/>
                      </a:lnTo>
                      <a:lnTo>
                        <a:pt x="8" y="67"/>
                      </a:lnTo>
                      <a:lnTo>
                        <a:pt x="8" y="66"/>
                      </a:lnTo>
                      <a:lnTo>
                        <a:pt x="9" y="66"/>
                      </a:lnTo>
                      <a:lnTo>
                        <a:pt x="10" y="66"/>
                      </a:lnTo>
                      <a:lnTo>
                        <a:pt x="10" y="65"/>
                      </a:lnTo>
                      <a:lnTo>
                        <a:pt x="11" y="65"/>
                      </a:lnTo>
                      <a:lnTo>
                        <a:pt x="11" y="64"/>
                      </a:lnTo>
                      <a:lnTo>
                        <a:pt x="12" y="64"/>
                      </a:lnTo>
                      <a:lnTo>
                        <a:pt x="12" y="63"/>
                      </a:lnTo>
                      <a:lnTo>
                        <a:pt x="13" y="63"/>
                      </a:lnTo>
                      <a:lnTo>
                        <a:pt x="14" y="63"/>
                      </a:lnTo>
                      <a:lnTo>
                        <a:pt x="15" y="63"/>
                      </a:lnTo>
                      <a:lnTo>
                        <a:pt x="16" y="63"/>
                      </a:lnTo>
                      <a:lnTo>
                        <a:pt x="17" y="63"/>
                      </a:lnTo>
                      <a:lnTo>
                        <a:pt x="17" y="62"/>
                      </a:lnTo>
                      <a:lnTo>
                        <a:pt x="18" y="62"/>
                      </a:lnTo>
                      <a:lnTo>
                        <a:pt x="19" y="62"/>
                      </a:lnTo>
                      <a:lnTo>
                        <a:pt x="20" y="62"/>
                      </a:lnTo>
                      <a:lnTo>
                        <a:pt x="20" y="61"/>
                      </a:lnTo>
                      <a:lnTo>
                        <a:pt x="21" y="61"/>
                      </a:lnTo>
                      <a:lnTo>
                        <a:pt x="22" y="61"/>
                      </a:lnTo>
                      <a:lnTo>
                        <a:pt x="22" y="60"/>
                      </a:lnTo>
                      <a:lnTo>
                        <a:pt x="23" y="60"/>
                      </a:lnTo>
                      <a:lnTo>
                        <a:pt x="23" y="59"/>
                      </a:lnTo>
                      <a:lnTo>
                        <a:pt x="24" y="59"/>
                      </a:lnTo>
                      <a:lnTo>
                        <a:pt x="25" y="58"/>
                      </a:lnTo>
                      <a:lnTo>
                        <a:pt x="26" y="58"/>
                      </a:lnTo>
                      <a:lnTo>
                        <a:pt x="27" y="57"/>
                      </a:lnTo>
                      <a:lnTo>
                        <a:pt x="28" y="57"/>
                      </a:lnTo>
                      <a:lnTo>
                        <a:pt x="28" y="56"/>
                      </a:lnTo>
                      <a:lnTo>
                        <a:pt x="29" y="55"/>
                      </a:lnTo>
                      <a:lnTo>
                        <a:pt x="29" y="54"/>
                      </a:lnTo>
                      <a:lnTo>
                        <a:pt x="29" y="53"/>
                      </a:lnTo>
                      <a:lnTo>
                        <a:pt x="30" y="53"/>
                      </a:lnTo>
                      <a:lnTo>
                        <a:pt x="30" y="52"/>
                      </a:lnTo>
                      <a:lnTo>
                        <a:pt x="31" y="51"/>
                      </a:lnTo>
                      <a:lnTo>
                        <a:pt x="32" y="51"/>
                      </a:lnTo>
                      <a:lnTo>
                        <a:pt x="33" y="50"/>
                      </a:lnTo>
                      <a:lnTo>
                        <a:pt x="33" y="49"/>
                      </a:lnTo>
                      <a:lnTo>
                        <a:pt x="34" y="49"/>
                      </a:lnTo>
                      <a:lnTo>
                        <a:pt x="35" y="49"/>
                      </a:lnTo>
                      <a:lnTo>
                        <a:pt x="35" y="48"/>
                      </a:lnTo>
                      <a:lnTo>
                        <a:pt x="35" y="47"/>
                      </a:lnTo>
                      <a:lnTo>
                        <a:pt x="35" y="46"/>
                      </a:lnTo>
                      <a:lnTo>
                        <a:pt x="36" y="45"/>
                      </a:lnTo>
                      <a:lnTo>
                        <a:pt x="37" y="45"/>
                      </a:lnTo>
                      <a:lnTo>
                        <a:pt x="38" y="44"/>
                      </a:lnTo>
                      <a:lnTo>
                        <a:pt x="39" y="44"/>
                      </a:lnTo>
                      <a:lnTo>
                        <a:pt x="40" y="44"/>
                      </a:lnTo>
                      <a:lnTo>
                        <a:pt x="40" y="43"/>
                      </a:lnTo>
                      <a:lnTo>
                        <a:pt x="40" y="42"/>
                      </a:lnTo>
                      <a:lnTo>
                        <a:pt x="41" y="41"/>
                      </a:lnTo>
                      <a:lnTo>
                        <a:pt x="41" y="40"/>
                      </a:lnTo>
                      <a:lnTo>
                        <a:pt x="42" y="40"/>
                      </a:lnTo>
                      <a:lnTo>
                        <a:pt x="42" y="41"/>
                      </a:lnTo>
                      <a:lnTo>
                        <a:pt x="43" y="41"/>
                      </a:lnTo>
                      <a:lnTo>
                        <a:pt x="43" y="40"/>
                      </a:lnTo>
                      <a:lnTo>
                        <a:pt x="44" y="40"/>
                      </a:lnTo>
                      <a:lnTo>
                        <a:pt x="44" y="39"/>
                      </a:lnTo>
                      <a:lnTo>
                        <a:pt x="45" y="39"/>
                      </a:lnTo>
                      <a:lnTo>
                        <a:pt x="46" y="39"/>
                      </a:lnTo>
                      <a:lnTo>
                        <a:pt x="46" y="38"/>
                      </a:lnTo>
                      <a:lnTo>
                        <a:pt x="47" y="38"/>
                      </a:lnTo>
                      <a:lnTo>
                        <a:pt x="48" y="38"/>
                      </a:lnTo>
                      <a:lnTo>
                        <a:pt x="49" y="37"/>
                      </a:lnTo>
                      <a:lnTo>
                        <a:pt x="50" y="37"/>
                      </a:lnTo>
                      <a:lnTo>
                        <a:pt x="50" y="36"/>
                      </a:lnTo>
                      <a:lnTo>
                        <a:pt x="51" y="36"/>
                      </a:lnTo>
                      <a:lnTo>
                        <a:pt x="52" y="35"/>
                      </a:lnTo>
                      <a:lnTo>
                        <a:pt x="53" y="34"/>
                      </a:lnTo>
                      <a:lnTo>
                        <a:pt x="54" y="34"/>
                      </a:lnTo>
                      <a:lnTo>
                        <a:pt x="55" y="33"/>
                      </a:lnTo>
                      <a:lnTo>
                        <a:pt x="56" y="33"/>
                      </a:lnTo>
                      <a:lnTo>
                        <a:pt x="56" y="32"/>
                      </a:lnTo>
                      <a:lnTo>
                        <a:pt x="57" y="32"/>
                      </a:lnTo>
                      <a:lnTo>
                        <a:pt x="58" y="32"/>
                      </a:lnTo>
                      <a:lnTo>
                        <a:pt x="59" y="32"/>
                      </a:lnTo>
                      <a:lnTo>
                        <a:pt x="60" y="32"/>
                      </a:lnTo>
                      <a:lnTo>
                        <a:pt x="61" y="32"/>
                      </a:lnTo>
                      <a:lnTo>
                        <a:pt x="62" y="32"/>
                      </a:lnTo>
                      <a:lnTo>
                        <a:pt x="63" y="32"/>
                      </a:lnTo>
                      <a:lnTo>
                        <a:pt x="64" y="32"/>
                      </a:lnTo>
                      <a:lnTo>
                        <a:pt x="64" y="31"/>
                      </a:lnTo>
                      <a:lnTo>
                        <a:pt x="65" y="31"/>
                      </a:lnTo>
                      <a:lnTo>
                        <a:pt x="66" y="30"/>
                      </a:lnTo>
                      <a:lnTo>
                        <a:pt x="67" y="30"/>
                      </a:lnTo>
                      <a:lnTo>
                        <a:pt x="68" y="30"/>
                      </a:lnTo>
                      <a:lnTo>
                        <a:pt x="69" y="30"/>
                      </a:lnTo>
                      <a:lnTo>
                        <a:pt x="70" y="30"/>
                      </a:lnTo>
                      <a:lnTo>
                        <a:pt x="71" y="29"/>
                      </a:lnTo>
                      <a:lnTo>
                        <a:pt x="71" y="28"/>
                      </a:lnTo>
                      <a:lnTo>
                        <a:pt x="72" y="28"/>
                      </a:lnTo>
                      <a:lnTo>
                        <a:pt x="72" y="27"/>
                      </a:lnTo>
                      <a:lnTo>
                        <a:pt x="73" y="27"/>
                      </a:lnTo>
                      <a:lnTo>
                        <a:pt x="74" y="27"/>
                      </a:lnTo>
                      <a:lnTo>
                        <a:pt x="75" y="26"/>
                      </a:lnTo>
                      <a:lnTo>
                        <a:pt x="76" y="26"/>
                      </a:lnTo>
                      <a:lnTo>
                        <a:pt x="76" y="25"/>
                      </a:lnTo>
                      <a:lnTo>
                        <a:pt x="77" y="25"/>
                      </a:lnTo>
                      <a:lnTo>
                        <a:pt x="78" y="25"/>
                      </a:lnTo>
                      <a:lnTo>
                        <a:pt x="79" y="25"/>
                      </a:lnTo>
                      <a:lnTo>
                        <a:pt x="80" y="24"/>
                      </a:lnTo>
                      <a:lnTo>
                        <a:pt x="80" y="23"/>
                      </a:lnTo>
                      <a:lnTo>
                        <a:pt x="80" y="22"/>
                      </a:lnTo>
                      <a:lnTo>
                        <a:pt x="81" y="22"/>
                      </a:lnTo>
                      <a:lnTo>
                        <a:pt x="81" y="21"/>
                      </a:lnTo>
                      <a:lnTo>
                        <a:pt x="81" y="22"/>
                      </a:lnTo>
                      <a:lnTo>
                        <a:pt x="81" y="23"/>
                      </a:lnTo>
                      <a:lnTo>
                        <a:pt x="81" y="24"/>
                      </a:lnTo>
                      <a:lnTo>
                        <a:pt x="81" y="25"/>
                      </a:lnTo>
                      <a:lnTo>
                        <a:pt x="81" y="26"/>
                      </a:lnTo>
                      <a:lnTo>
                        <a:pt x="82" y="26"/>
                      </a:lnTo>
                      <a:lnTo>
                        <a:pt x="83" y="26"/>
                      </a:lnTo>
                      <a:lnTo>
                        <a:pt x="83" y="27"/>
                      </a:lnTo>
                      <a:lnTo>
                        <a:pt x="83" y="28"/>
                      </a:lnTo>
                      <a:lnTo>
                        <a:pt x="83" y="29"/>
                      </a:lnTo>
                      <a:lnTo>
                        <a:pt x="83" y="30"/>
                      </a:lnTo>
                      <a:lnTo>
                        <a:pt x="83" y="31"/>
                      </a:lnTo>
                      <a:lnTo>
                        <a:pt x="83" y="32"/>
                      </a:lnTo>
                      <a:lnTo>
                        <a:pt x="84" y="32"/>
                      </a:lnTo>
                      <a:lnTo>
                        <a:pt x="84" y="33"/>
                      </a:lnTo>
                      <a:lnTo>
                        <a:pt x="85" y="33"/>
                      </a:lnTo>
                      <a:lnTo>
                        <a:pt x="85" y="32"/>
                      </a:lnTo>
                      <a:lnTo>
                        <a:pt x="85" y="33"/>
                      </a:lnTo>
                      <a:lnTo>
                        <a:pt x="86" y="33"/>
                      </a:lnTo>
                      <a:lnTo>
                        <a:pt x="87" y="33"/>
                      </a:lnTo>
                      <a:lnTo>
                        <a:pt x="88" y="33"/>
                      </a:lnTo>
                      <a:lnTo>
                        <a:pt x="89" y="33"/>
                      </a:lnTo>
                      <a:lnTo>
                        <a:pt x="90" y="33"/>
                      </a:lnTo>
                      <a:lnTo>
                        <a:pt x="90" y="32"/>
                      </a:lnTo>
                      <a:lnTo>
                        <a:pt x="91" y="32"/>
                      </a:lnTo>
                      <a:lnTo>
                        <a:pt x="91" y="33"/>
                      </a:lnTo>
                      <a:lnTo>
                        <a:pt x="92" y="34"/>
                      </a:lnTo>
                      <a:lnTo>
                        <a:pt x="93" y="35"/>
                      </a:lnTo>
                      <a:lnTo>
                        <a:pt x="93" y="36"/>
                      </a:lnTo>
                      <a:lnTo>
                        <a:pt x="93" y="37"/>
                      </a:lnTo>
                      <a:lnTo>
                        <a:pt x="94" y="37"/>
                      </a:lnTo>
                      <a:lnTo>
                        <a:pt x="95" y="37"/>
                      </a:lnTo>
                      <a:lnTo>
                        <a:pt x="95" y="38"/>
                      </a:lnTo>
                      <a:lnTo>
                        <a:pt x="96" y="38"/>
                      </a:lnTo>
                      <a:lnTo>
                        <a:pt x="97" y="38"/>
                      </a:lnTo>
                      <a:lnTo>
                        <a:pt x="97" y="39"/>
                      </a:lnTo>
                      <a:lnTo>
                        <a:pt x="98" y="39"/>
                      </a:lnTo>
                      <a:lnTo>
                        <a:pt x="98" y="40"/>
                      </a:lnTo>
                      <a:lnTo>
                        <a:pt x="99" y="40"/>
                      </a:lnTo>
                      <a:lnTo>
                        <a:pt x="99" y="41"/>
                      </a:lnTo>
                      <a:lnTo>
                        <a:pt x="99" y="40"/>
                      </a:lnTo>
                      <a:lnTo>
                        <a:pt x="100" y="40"/>
                      </a:lnTo>
                      <a:lnTo>
                        <a:pt x="101" y="40"/>
                      </a:lnTo>
                      <a:lnTo>
                        <a:pt x="101" y="39"/>
                      </a:lnTo>
                      <a:lnTo>
                        <a:pt x="102" y="39"/>
                      </a:lnTo>
                      <a:lnTo>
                        <a:pt x="102" y="40"/>
                      </a:lnTo>
                      <a:lnTo>
                        <a:pt x="103" y="40"/>
                      </a:lnTo>
                      <a:lnTo>
                        <a:pt x="104" y="40"/>
                      </a:lnTo>
                      <a:lnTo>
                        <a:pt x="104" y="41"/>
                      </a:lnTo>
                      <a:lnTo>
                        <a:pt x="105" y="41"/>
                      </a:lnTo>
                      <a:lnTo>
                        <a:pt x="105" y="42"/>
                      </a:lnTo>
                      <a:lnTo>
                        <a:pt x="106" y="42"/>
                      </a:lnTo>
                      <a:lnTo>
                        <a:pt x="106" y="43"/>
                      </a:lnTo>
                      <a:lnTo>
                        <a:pt x="107" y="42"/>
                      </a:lnTo>
                      <a:lnTo>
                        <a:pt x="108" y="42"/>
                      </a:lnTo>
                      <a:lnTo>
                        <a:pt x="109" y="42"/>
                      </a:lnTo>
                      <a:lnTo>
                        <a:pt x="110" y="42"/>
                      </a:lnTo>
                      <a:lnTo>
                        <a:pt x="111" y="42"/>
                      </a:lnTo>
                      <a:lnTo>
                        <a:pt x="112" y="42"/>
                      </a:lnTo>
                      <a:lnTo>
                        <a:pt x="113" y="42"/>
                      </a:lnTo>
                      <a:lnTo>
                        <a:pt x="113" y="41"/>
                      </a:lnTo>
                      <a:lnTo>
                        <a:pt x="114" y="41"/>
                      </a:lnTo>
                      <a:lnTo>
                        <a:pt x="115" y="41"/>
                      </a:lnTo>
                      <a:lnTo>
                        <a:pt x="116" y="40"/>
                      </a:lnTo>
                      <a:lnTo>
                        <a:pt x="116" y="39"/>
                      </a:lnTo>
                      <a:lnTo>
                        <a:pt x="117" y="38"/>
                      </a:lnTo>
                      <a:lnTo>
                        <a:pt x="118" y="38"/>
                      </a:lnTo>
                      <a:lnTo>
                        <a:pt x="119" y="38"/>
                      </a:lnTo>
                      <a:lnTo>
                        <a:pt x="120" y="38"/>
                      </a:lnTo>
                      <a:lnTo>
                        <a:pt x="120" y="39"/>
                      </a:lnTo>
                      <a:lnTo>
                        <a:pt x="121" y="39"/>
                      </a:lnTo>
                      <a:lnTo>
                        <a:pt x="122" y="39"/>
                      </a:lnTo>
                      <a:lnTo>
                        <a:pt x="123" y="39"/>
                      </a:lnTo>
                      <a:lnTo>
                        <a:pt x="124" y="40"/>
                      </a:lnTo>
                      <a:lnTo>
                        <a:pt x="125" y="40"/>
                      </a:lnTo>
                      <a:lnTo>
                        <a:pt x="125" y="41"/>
                      </a:lnTo>
                      <a:lnTo>
                        <a:pt x="126" y="41"/>
                      </a:lnTo>
                      <a:lnTo>
                        <a:pt x="127" y="41"/>
                      </a:lnTo>
                      <a:lnTo>
                        <a:pt x="127" y="42"/>
                      </a:lnTo>
                      <a:lnTo>
                        <a:pt x="127" y="43"/>
                      </a:lnTo>
                      <a:lnTo>
                        <a:pt x="128" y="44"/>
                      </a:lnTo>
                      <a:lnTo>
                        <a:pt x="129" y="44"/>
                      </a:lnTo>
                      <a:lnTo>
                        <a:pt x="130" y="44"/>
                      </a:lnTo>
                      <a:lnTo>
                        <a:pt x="131" y="44"/>
                      </a:lnTo>
                      <a:lnTo>
                        <a:pt x="132" y="44"/>
                      </a:lnTo>
                      <a:lnTo>
                        <a:pt x="133" y="44"/>
                      </a:lnTo>
                      <a:lnTo>
                        <a:pt x="134" y="44"/>
                      </a:lnTo>
                      <a:lnTo>
                        <a:pt x="135" y="44"/>
                      </a:lnTo>
                      <a:lnTo>
                        <a:pt x="136" y="44"/>
                      </a:lnTo>
                      <a:lnTo>
                        <a:pt x="136" y="43"/>
                      </a:lnTo>
                      <a:lnTo>
                        <a:pt x="137" y="42"/>
                      </a:lnTo>
                      <a:lnTo>
                        <a:pt x="137" y="41"/>
                      </a:lnTo>
                      <a:lnTo>
                        <a:pt x="137" y="40"/>
                      </a:lnTo>
                      <a:lnTo>
                        <a:pt x="137" y="39"/>
                      </a:lnTo>
                      <a:lnTo>
                        <a:pt x="137" y="38"/>
                      </a:lnTo>
                      <a:lnTo>
                        <a:pt x="136" y="37"/>
                      </a:lnTo>
                      <a:lnTo>
                        <a:pt x="136" y="36"/>
                      </a:lnTo>
                      <a:lnTo>
                        <a:pt x="135" y="36"/>
                      </a:lnTo>
                      <a:lnTo>
                        <a:pt x="134" y="35"/>
                      </a:lnTo>
                      <a:lnTo>
                        <a:pt x="133" y="35"/>
                      </a:lnTo>
                      <a:lnTo>
                        <a:pt x="132" y="35"/>
                      </a:lnTo>
                      <a:lnTo>
                        <a:pt x="131" y="35"/>
                      </a:lnTo>
                      <a:lnTo>
                        <a:pt x="130" y="35"/>
                      </a:lnTo>
                      <a:lnTo>
                        <a:pt x="130" y="34"/>
                      </a:lnTo>
                      <a:lnTo>
                        <a:pt x="129" y="34"/>
                      </a:lnTo>
                      <a:lnTo>
                        <a:pt x="128" y="33"/>
                      </a:lnTo>
                      <a:lnTo>
                        <a:pt x="128" y="32"/>
                      </a:lnTo>
                      <a:lnTo>
                        <a:pt x="127" y="32"/>
                      </a:lnTo>
                      <a:lnTo>
                        <a:pt x="127" y="31"/>
                      </a:lnTo>
                      <a:lnTo>
                        <a:pt x="127" y="30"/>
                      </a:lnTo>
                      <a:lnTo>
                        <a:pt x="127" y="29"/>
                      </a:lnTo>
                      <a:lnTo>
                        <a:pt x="126" y="29"/>
                      </a:lnTo>
                      <a:lnTo>
                        <a:pt x="126" y="28"/>
                      </a:lnTo>
                      <a:lnTo>
                        <a:pt x="126" y="27"/>
                      </a:lnTo>
                      <a:lnTo>
                        <a:pt x="126" y="26"/>
                      </a:lnTo>
                      <a:lnTo>
                        <a:pt x="127" y="26"/>
                      </a:lnTo>
                      <a:lnTo>
                        <a:pt x="127" y="25"/>
                      </a:lnTo>
                      <a:lnTo>
                        <a:pt x="127" y="24"/>
                      </a:lnTo>
                      <a:lnTo>
                        <a:pt x="127" y="23"/>
                      </a:lnTo>
                      <a:lnTo>
                        <a:pt x="126" y="23"/>
                      </a:lnTo>
                      <a:lnTo>
                        <a:pt x="126" y="22"/>
                      </a:lnTo>
                      <a:lnTo>
                        <a:pt x="125" y="22"/>
                      </a:lnTo>
                      <a:lnTo>
                        <a:pt x="125" y="21"/>
                      </a:lnTo>
                      <a:lnTo>
                        <a:pt x="124" y="20"/>
                      </a:lnTo>
                      <a:lnTo>
                        <a:pt x="124" y="19"/>
                      </a:lnTo>
                      <a:lnTo>
                        <a:pt x="125" y="19"/>
                      </a:lnTo>
                      <a:lnTo>
                        <a:pt x="125" y="18"/>
                      </a:lnTo>
                      <a:lnTo>
                        <a:pt x="124" y="17"/>
                      </a:lnTo>
                      <a:lnTo>
                        <a:pt x="124" y="16"/>
                      </a:lnTo>
                      <a:lnTo>
                        <a:pt x="123" y="16"/>
                      </a:lnTo>
                      <a:lnTo>
                        <a:pt x="123" y="15"/>
                      </a:lnTo>
                      <a:lnTo>
                        <a:pt x="123" y="14"/>
                      </a:lnTo>
                      <a:lnTo>
                        <a:pt x="122" y="14"/>
                      </a:lnTo>
                      <a:lnTo>
                        <a:pt x="122" y="13"/>
                      </a:lnTo>
                      <a:lnTo>
                        <a:pt x="122" y="12"/>
                      </a:lnTo>
                      <a:lnTo>
                        <a:pt x="121" y="12"/>
                      </a:lnTo>
                      <a:lnTo>
                        <a:pt x="121" y="11"/>
                      </a:lnTo>
                      <a:lnTo>
                        <a:pt x="121" y="10"/>
                      </a:lnTo>
                      <a:lnTo>
                        <a:pt x="120" y="9"/>
                      </a:lnTo>
                      <a:lnTo>
                        <a:pt x="120" y="8"/>
                      </a:lnTo>
                      <a:lnTo>
                        <a:pt x="120" y="7"/>
                      </a:lnTo>
                      <a:lnTo>
                        <a:pt x="121" y="7"/>
                      </a:lnTo>
                      <a:lnTo>
                        <a:pt x="122" y="7"/>
                      </a:lnTo>
                      <a:lnTo>
                        <a:pt x="122" y="6"/>
                      </a:lnTo>
                      <a:lnTo>
                        <a:pt x="122" y="5"/>
                      </a:lnTo>
                      <a:lnTo>
                        <a:pt x="122" y="4"/>
                      </a:lnTo>
                      <a:lnTo>
                        <a:pt x="122" y="3"/>
                      </a:lnTo>
                      <a:lnTo>
                        <a:pt x="122" y="2"/>
                      </a:lnTo>
                      <a:lnTo>
                        <a:pt x="122" y="1"/>
                      </a:lnTo>
                      <a:lnTo>
                        <a:pt x="123" y="1"/>
                      </a:lnTo>
                      <a:lnTo>
                        <a:pt x="123" y="0"/>
                      </a:lnTo>
                      <a:lnTo>
                        <a:pt x="151" y="17"/>
                      </a:lnTo>
                    </a:path>
                  </a:pathLst>
                </a:custGeom>
                <a:solidFill>
                  <a:srgbClr val="548BB0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4" name="Freeform 194">
                  <a:extLst>
                    <a:ext uri="{FF2B5EF4-FFF2-40B4-BE49-F238E27FC236}">
                      <a16:creationId xmlns:a16="http://schemas.microsoft.com/office/drawing/2014/main" id="{C4954A24-272F-4316-AD86-DB407D4806F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73313" y="2290763"/>
                  <a:ext cx="349250" cy="468312"/>
                </a:xfrm>
                <a:custGeom>
                  <a:avLst/>
                  <a:gdLst>
                    <a:gd name="T0" fmla="*/ 112 w 220"/>
                    <a:gd name="T1" fmla="*/ 5 h 295"/>
                    <a:gd name="T2" fmla="*/ 119 w 220"/>
                    <a:gd name="T3" fmla="*/ 5 h 295"/>
                    <a:gd name="T4" fmla="*/ 122 w 220"/>
                    <a:gd name="T5" fmla="*/ 11 h 295"/>
                    <a:gd name="T6" fmla="*/ 123 w 220"/>
                    <a:gd name="T7" fmla="*/ 17 h 295"/>
                    <a:gd name="T8" fmla="*/ 122 w 220"/>
                    <a:gd name="T9" fmla="*/ 23 h 295"/>
                    <a:gd name="T10" fmla="*/ 119 w 220"/>
                    <a:gd name="T11" fmla="*/ 26 h 295"/>
                    <a:gd name="T12" fmla="*/ 117 w 220"/>
                    <a:gd name="T13" fmla="*/ 28 h 295"/>
                    <a:gd name="T14" fmla="*/ 120 w 220"/>
                    <a:gd name="T15" fmla="*/ 34 h 295"/>
                    <a:gd name="T16" fmla="*/ 115 w 220"/>
                    <a:gd name="T17" fmla="*/ 38 h 295"/>
                    <a:gd name="T18" fmla="*/ 112 w 220"/>
                    <a:gd name="T19" fmla="*/ 45 h 295"/>
                    <a:gd name="T20" fmla="*/ 114 w 220"/>
                    <a:gd name="T21" fmla="*/ 52 h 295"/>
                    <a:gd name="T22" fmla="*/ 115 w 220"/>
                    <a:gd name="T23" fmla="*/ 60 h 295"/>
                    <a:gd name="T24" fmla="*/ 122 w 220"/>
                    <a:gd name="T25" fmla="*/ 68 h 295"/>
                    <a:gd name="T26" fmla="*/ 126 w 220"/>
                    <a:gd name="T27" fmla="*/ 75 h 295"/>
                    <a:gd name="T28" fmla="*/ 159 w 220"/>
                    <a:gd name="T29" fmla="*/ 93 h 295"/>
                    <a:gd name="T30" fmla="*/ 162 w 220"/>
                    <a:gd name="T31" fmla="*/ 96 h 295"/>
                    <a:gd name="T32" fmla="*/ 173 w 220"/>
                    <a:gd name="T33" fmla="*/ 139 h 295"/>
                    <a:gd name="T34" fmla="*/ 180 w 220"/>
                    <a:gd name="T35" fmla="*/ 143 h 295"/>
                    <a:gd name="T36" fmla="*/ 186 w 220"/>
                    <a:gd name="T37" fmla="*/ 147 h 295"/>
                    <a:gd name="T38" fmla="*/ 191 w 220"/>
                    <a:gd name="T39" fmla="*/ 149 h 295"/>
                    <a:gd name="T40" fmla="*/ 196 w 220"/>
                    <a:gd name="T41" fmla="*/ 151 h 295"/>
                    <a:gd name="T42" fmla="*/ 201 w 220"/>
                    <a:gd name="T43" fmla="*/ 156 h 295"/>
                    <a:gd name="T44" fmla="*/ 205 w 220"/>
                    <a:gd name="T45" fmla="*/ 161 h 295"/>
                    <a:gd name="T46" fmla="*/ 206 w 220"/>
                    <a:gd name="T47" fmla="*/ 167 h 295"/>
                    <a:gd name="T48" fmla="*/ 210 w 220"/>
                    <a:gd name="T49" fmla="*/ 172 h 295"/>
                    <a:gd name="T50" fmla="*/ 216 w 220"/>
                    <a:gd name="T51" fmla="*/ 173 h 295"/>
                    <a:gd name="T52" fmla="*/ 212 w 220"/>
                    <a:gd name="T53" fmla="*/ 189 h 295"/>
                    <a:gd name="T54" fmla="*/ 169 w 220"/>
                    <a:gd name="T55" fmla="*/ 256 h 295"/>
                    <a:gd name="T56" fmla="*/ 166 w 220"/>
                    <a:gd name="T57" fmla="*/ 253 h 295"/>
                    <a:gd name="T58" fmla="*/ 160 w 220"/>
                    <a:gd name="T59" fmla="*/ 253 h 295"/>
                    <a:gd name="T60" fmla="*/ 154 w 220"/>
                    <a:gd name="T61" fmla="*/ 250 h 295"/>
                    <a:gd name="T62" fmla="*/ 149 w 220"/>
                    <a:gd name="T63" fmla="*/ 248 h 295"/>
                    <a:gd name="T64" fmla="*/ 144 w 220"/>
                    <a:gd name="T65" fmla="*/ 248 h 295"/>
                    <a:gd name="T66" fmla="*/ 138 w 220"/>
                    <a:gd name="T67" fmla="*/ 246 h 295"/>
                    <a:gd name="T68" fmla="*/ 131 w 220"/>
                    <a:gd name="T69" fmla="*/ 245 h 295"/>
                    <a:gd name="T70" fmla="*/ 127 w 220"/>
                    <a:gd name="T71" fmla="*/ 242 h 295"/>
                    <a:gd name="T72" fmla="*/ 127 w 220"/>
                    <a:gd name="T73" fmla="*/ 235 h 295"/>
                    <a:gd name="T74" fmla="*/ 120 w 220"/>
                    <a:gd name="T75" fmla="*/ 230 h 295"/>
                    <a:gd name="T76" fmla="*/ 74 w 220"/>
                    <a:gd name="T77" fmla="*/ 267 h 295"/>
                    <a:gd name="T78" fmla="*/ 72 w 220"/>
                    <a:gd name="T79" fmla="*/ 273 h 295"/>
                    <a:gd name="T80" fmla="*/ 76 w 220"/>
                    <a:gd name="T81" fmla="*/ 278 h 295"/>
                    <a:gd name="T82" fmla="*/ 76 w 220"/>
                    <a:gd name="T83" fmla="*/ 283 h 295"/>
                    <a:gd name="T84" fmla="*/ 73 w 220"/>
                    <a:gd name="T85" fmla="*/ 287 h 295"/>
                    <a:gd name="T86" fmla="*/ 67 w 220"/>
                    <a:gd name="T87" fmla="*/ 290 h 295"/>
                    <a:gd name="T88" fmla="*/ 61 w 220"/>
                    <a:gd name="T89" fmla="*/ 292 h 295"/>
                    <a:gd name="T90" fmla="*/ 26 w 220"/>
                    <a:gd name="T91" fmla="*/ 269 h 295"/>
                    <a:gd name="T92" fmla="*/ 12 w 220"/>
                    <a:gd name="T93" fmla="*/ 227 h 295"/>
                    <a:gd name="T94" fmla="*/ 15 w 220"/>
                    <a:gd name="T95" fmla="*/ 223 h 295"/>
                    <a:gd name="T96" fmla="*/ 18 w 220"/>
                    <a:gd name="T97" fmla="*/ 217 h 295"/>
                    <a:gd name="T98" fmla="*/ 23 w 220"/>
                    <a:gd name="T99" fmla="*/ 219 h 295"/>
                    <a:gd name="T100" fmla="*/ 5 w 220"/>
                    <a:gd name="T101" fmla="*/ 168 h 295"/>
                    <a:gd name="T102" fmla="*/ 6 w 220"/>
                    <a:gd name="T103" fmla="*/ 161 h 295"/>
                    <a:gd name="T104" fmla="*/ 3 w 220"/>
                    <a:gd name="T105" fmla="*/ 155 h 295"/>
                    <a:gd name="T106" fmla="*/ 3 w 220"/>
                    <a:gd name="T107" fmla="*/ 147 h 295"/>
                    <a:gd name="T108" fmla="*/ 0 w 220"/>
                    <a:gd name="T109" fmla="*/ 139 h 295"/>
                    <a:gd name="T110" fmla="*/ 7 w 220"/>
                    <a:gd name="T111" fmla="*/ 136 h 295"/>
                    <a:gd name="T112" fmla="*/ 13 w 220"/>
                    <a:gd name="T113" fmla="*/ 133 h 295"/>
                    <a:gd name="T114" fmla="*/ 16 w 220"/>
                    <a:gd name="T115" fmla="*/ 125 h 295"/>
                    <a:gd name="T116" fmla="*/ 26 w 220"/>
                    <a:gd name="T117" fmla="*/ 126 h 295"/>
                    <a:gd name="T118" fmla="*/ 34 w 220"/>
                    <a:gd name="T119" fmla="*/ 125 h 295"/>
                    <a:gd name="T120" fmla="*/ 93 w 220"/>
                    <a:gd name="T121" fmla="*/ 25 h 295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20"/>
                    <a:gd name="T184" fmla="*/ 0 h 295"/>
                    <a:gd name="T185" fmla="*/ 220 w 220"/>
                    <a:gd name="T186" fmla="*/ 295 h 295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20" h="295">
                      <a:moveTo>
                        <a:pt x="108" y="0"/>
                      </a:moveTo>
                      <a:lnTo>
                        <a:pt x="108" y="0"/>
                      </a:lnTo>
                      <a:lnTo>
                        <a:pt x="108" y="1"/>
                      </a:lnTo>
                      <a:lnTo>
                        <a:pt x="109" y="1"/>
                      </a:lnTo>
                      <a:lnTo>
                        <a:pt x="110" y="2"/>
                      </a:lnTo>
                      <a:lnTo>
                        <a:pt x="111" y="3"/>
                      </a:lnTo>
                      <a:lnTo>
                        <a:pt x="112" y="4"/>
                      </a:lnTo>
                      <a:lnTo>
                        <a:pt x="112" y="5"/>
                      </a:lnTo>
                      <a:lnTo>
                        <a:pt x="113" y="5"/>
                      </a:lnTo>
                      <a:lnTo>
                        <a:pt x="114" y="5"/>
                      </a:lnTo>
                      <a:lnTo>
                        <a:pt x="114" y="6"/>
                      </a:lnTo>
                      <a:lnTo>
                        <a:pt x="115" y="6"/>
                      </a:lnTo>
                      <a:lnTo>
                        <a:pt x="116" y="6"/>
                      </a:lnTo>
                      <a:lnTo>
                        <a:pt x="117" y="5"/>
                      </a:lnTo>
                      <a:lnTo>
                        <a:pt x="119" y="5"/>
                      </a:lnTo>
                      <a:lnTo>
                        <a:pt x="120" y="6"/>
                      </a:lnTo>
                      <a:lnTo>
                        <a:pt x="121" y="7"/>
                      </a:lnTo>
                      <a:lnTo>
                        <a:pt x="121" y="8"/>
                      </a:lnTo>
                      <a:lnTo>
                        <a:pt x="121" y="9"/>
                      </a:lnTo>
                      <a:lnTo>
                        <a:pt x="121" y="10"/>
                      </a:lnTo>
                      <a:lnTo>
                        <a:pt x="122" y="11"/>
                      </a:lnTo>
                      <a:lnTo>
                        <a:pt x="123" y="11"/>
                      </a:lnTo>
                      <a:lnTo>
                        <a:pt x="123" y="12"/>
                      </a:lnTo>
                      <a:lnTo>
                        <a:pt x="123" y="13"/>
                      </a:lnTo>
                      <a:lnTo>
                        <a:pt x="122" y="14"/>
                      </a:lnTo>
                      <a:lnTo>
                        <a:pt x="123" y="15"/>
                      </a:lnTo>
                      <a:lnTo>
                        <a:pt x="123" y="16"/>
                      </a:lnTo>
                      <a:lnTo>
                        <a:pt x="123" y="17"/>
                      </a:lnTo>
                      <a:lnTo>
                        <a:pt x="124" y="18"/>
                      </a:lnTo>
                      <a:lnTo>
                        <a:pt x="123" y="18"/>
                      </a:lnTo>
                      <a:lnTo>
                        <a:pt x="123" y="19"/>
                      </a:lnTo>
                      <a:lnTo>
                        <a:pt x="121" y="19"/>
                      </a:lnTo>
                      <a:lnTo>
                        <a:pt x="121" y="20"/>
                      </a:lnTo>
                      <a:lnTo>
                        <a:pt x="122" y="21"/>
                      </a:lnTo>
                      <a:lnTo>
                        <a:pt x="122" y="22"/>
                      </a:lnTo>
                      <a:lnTo>
                        <a:pt x="122" y="23"/>
                      </a:lnTo>
                      <a:lnTo>
                        <a:pt x="121" y="23"/>
                      </a:lnTo>
                      <a:lnTo>
                        <a:pt x="120" y="23"/>
                      </a:lnTo>
                      <a:lnTo>
                        <a:pt x="121" y="23"/>
                      </a:lnTo>
                      <a:lnTo>
                        <a:pt x="121" y="24"/>
                      </a:lnTo>
                      <a:lnTo>
                        <a:pt x="122" y="24"/>
                      </a:lnTo>
                      <a:lnTo>
                        <a:pt x="121" y="25"/>
                      </a:lnTo>
                      <a:lnTo>
                        <a:pt x="120" y="26"/>
                      </a:lnTo>
                      <a:lnTo>
                        <a:pt x="119" y="26"/>
                      </a:lnTo>
                      <a:lnTo>
                        <a:pt x="119" y="27"/>
                      </a:lnTo>
                      <a:lnTo>
                        <a:pt x="119" y="28"/>
                      </a:lnTo>
                      <a:lnTo>
                        <a:pt x="118" y="27"/>
                      </a:lnTo>
                      <a:lnTo>
                        <a:pt x="118" y="26"/>
                      </a:lnTo>
                      <a:lnTo>
                        <a:pt x="118" y="27"/>
                      </a:lnTo>
                      <a:lnTo>
                        <a:pt x="117" y="27"/>
                      </a:lnTo>
                      <a:lnTo>
                        <a:pt x="117" y="28"/>
                      </a:lnTo>
                      <a:lnTo>
                        <a:pt x="116" y="29"/>
                      </a:lnTo>
                      <a:lnTo>
                        <a:pt x="117" y="29"/>
                      </a:lnTo>
                      <a:lnTo>
                        <a:pt x="119" y="30"/>
                      </a:lnTo>
                      <a:lnTo>
                        <a:pt x="119" y="31"/>
                      </a:lnTo>
                      <a:lnTo>
                        <a:pt x="119" y="32"/>
                      </a:lnTo>
                      <a:lnTo>
                        <a:pt x="119" y="33"/>
                      </a:lnTo>
                      <a:lnTo>
                        <a:pt x="120" y="34"/>
                      </a:lnTo>
                      <a:lnTo>
                        <a:pt x="120" y="35"/>
                      </a:lnTo>
                      <a:lnTo>
                        <a:pt x="119" y="36"/>
                      </a:lnTo>
                      <a:lnTo>
                        <a:pt x="118" y="37"/>
                      </a:lnTo>
                      <a:lnTo>
                        <a:pt x="117" y="38"/>
                      </a:lnTo>
                      <a:lnTo>
                        <a:pt x="116" y="38"/>
                      </a:lnTo>
                      <a:lnTo>
                        <a:pt x="115" y="38"/>
                      </a:lnTo>
                      <a:lnTo>
                        <a:pt x="114" y="37"/>
                      </a:lnTo>
                      <a:lnTo>
                        <a:pt x="114" y="38"/>
                      </a:lnTo>
                      <a:lnTo>
                        <a:pt x="114" y="39"/>
                      </a:lnTo>
                      <a:lnTo>
                        <a:pt x="114" y="40"/>
                      </a:lnTo>
                      <a:lnTo>
                        <a:pt x="114" y="41"/>
                      </a:lnTo>
                      <a:lnTo>
                        <a:pt x="113" y="44"/>
                      </a:lnTo>
                      <a:lnTo>
                        <a:pt x="112" y="45"/>
                      </a:lnTo>
                      <a:lnTo>
                        <a:pt x="111" y="45"/>
                      </a:lnTo>
                      <a:lnTo>
                        <a:pt x="111" y="46"/>
                      </a:lnTo>
                      <a:lnTo>
                        <a:pt x="112" y="46"/>
                      </a:lnTo>
                      <a:lnTo>
                        <a:pt x="112" y="47"/>
                      </a:lnTo>
                      <a:lnTo>
                        <a:pt x="114" y="50"/>
                      </a:lnTo>
                      <a:lnTo>
                        <a:pt x="114" y="51"/>
                      </a:lnTo>
                      <a:lnTo>
                        <a:pt x="114" y="52"/>
                      </a:lnTo>
                      <a:lnTo>
                        <a:pt x="114" y="53"/>
                      </a:lnTo>
                      <a:lnTo>
                        <a:pt x="114" y="54"/>
                      </a:lnTo>
                      <a:lnTo>
                        <a:pt x="113" y="55"/>
                      </a:lnTo>
                      <a:lnTo>
                        <a:pt x="113" y="56"/>
                      </a:lnTo>
                      <a:lnTo>
                        <a:pt x="113" y="57"/>
                      </a:lnTo>
                      <a:lnTo>
                        <a:pt x="114" y="57"/>
                      </a:lnTo>
                      <a:lnTo>
                        <a:pt x="114" y="58"/>
                      </a:lnTo>
                      <a:lnTo>
                        <a:pt x="115" y="60"/>
                      </a:lnTo>
                      <a:lnTo>
                        <a:pt x="115" y="62"/>
                      </a:lnTo>
                      <a:lnTo>
                        <a:pt x="116" y="63"/>
                      </a:lnTo>
                      <a:lnTo>
                        <a:pt x="117" y="64"/>
                      </a:lnTo>
                      <a:lnTo>
                        <a:pt x="119" y="64"/>
                      </a:lnTo>
                      <a:lnTo>
                        <a:pt x="119" y="65"/>
                      </a:lnTo>
                      <a:lnTo>
                        <a:pt x="120" y="66"/>
                      </a:lnTo>
                      <a:lnTo>
                        <a:pt x="122" y="68"/>
                      </a:lnTo>
                      <a:lnTo>
                        <a:pt x="122" y="69"/>
                      </a:lnTo>
                      <a:lnTo>
                        <a:pt x="123" y="69"/>
                      </a:lnTo>
                      <a:lnTo>
                        <a:pt x="125" y="70"/>
                      </a:lnTo>
                      <a:lnTo>
                        <a:pt x="125" y="71"/>
                      </a:lnTo>
                      <a:lnTo>
                        <a:pt x="125" y="72"/>
                      </a:lnTo>
                      <a:lnTo>
                        <a:pt x="125" y="73"/>
                      </a:lnTo>
                      <a:lnTo>
                        <a:pt x="125" y="74"/>
                      </a:lnTo>
                      <a:lnTo>
                        <a:pt x="126" y="75"/>
                      </a:lnTo>
                      <a:lnTo>
                        <a:pt x="126" y="76"/>
                      </a:lnTo>
                      <a:lnTo>
                        <a:pt x="127" y="76"/>
                      </a:lnTo>
                      <a:lnTo>
                        <a:pt x="132" y="76"/>
                      </a:lnTo>
                      <a:lnTo>
                        <a:pt x="145" y="75"/>
                      </a:lnTo>
                      <a:lnTo>
                        <a:pt x="146" y="75"/>
                      </a:lnTo>
                      <a:lnTo>
                        <a:pt x="158" y="92"/>
                      </a:lnTo>
                      <a:lnTo>
                        <a:pt x="158" y="93"/>
                      </a:lnTo>
                      <a:lnTo>
                        <a:pt x="159" y="93"/>
                      </a:lnTo>
                      <a:lnTo>
                        <a:pt x="159" y="94"/>
                      </a:lnTo>
                      <a:lnTo>
                        <a:pt x="160" y="94"/>
                      </a:lnTo>
                      <a:lnTo>
                        <a:pt x="161" y="94"/>
                      </a:lnTo>
                      <a:lnTo>
                        <a:pt x="162" y="94"/>
                      </a:lnTo>
                      <a:lnTo>
                        <a:pt x="162" y="95"/>
                      </a:lnTo>
                      <a:lnTo>
                        <a:pt x="162" y="96"/>
                      </a:lnTo>
                      <a:lnTo>
                        <a:pt x="162" y="97"/>
                      </a:lnTo>
                      <a:lnTo>
                        <a:pt x="163" y="97"/>
                      </a:lnTo>
                      <a:lnTo>
                        <a:pt x="163" y="98"/>
                      </a:lnTo>
                      <a:lnTo>
                        <a:pt x="164" y="98"/>
                      </a:lnTo>
                      <a:lnTo>
                        <a:pt x="170" y="128"/>
                      </a:lnTo>
                      <a:lnTo>
                        <a:pt x="170" y="129"/>
                      </a:lnTo>
                      <a:lnTo>
                        <a:pt x="172" y="140"/>
                      </a:lnTo>
                      <a:lnTo>
                        <a:pt x="173" y="139"/>
                      </a:lnTo>
                      <a:lnTo>
                        <a:pt x="174" y="140"/>
                      </a:lnTo>
                      <a:lnTo>
                        <a:pt x="176" y="140"/>
                      </a:lnTo>
                      <a:lnTo>
                        <a:pt x="177" y="141"/>
                      </a:lnTo>
                      <a:lnTo>
                        <a:pt x="177" y="142"/>
                      </a:lnTo>
                      <a:lnTo>
                        <a:pt x="178" y="142"/>
                      </a:lnTo>
                      <a:lnTo>
                        <a:pt x="179" y="142"/>
                      </a:lnTo>
                      <a:lnTo>
                        <a:pt x="180" y="143"/>
                      </a:lnTo>
                      <a:lnTo>
                        <a:pt x="181" y="144"/>
                      </a:lnTo>
                      <a:lnTo>
                        <a:pt x="182" y="144"/>
                      </a:lnTo>
                      <a:lnTo>
                        <a:pt x="183" y="145"/>
                      </a:lnTo>
                      <a:lnTo>
                        <a:pt x="183" y="146"/>
                      </a:lnTo>
                      <a:lnTo>
                        <a:pt x="184" y="146"/>
                      </a:lnTo>
                      <a:lnTo>
                        <a:pt x="185" y="147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7" y="148"/>
                      </a:lnTo>
                      <a:lnTo>
                        <a:pt x="188" y="148"/>
                      </a:lnTo>
                      <a:lnTo>
                        <a:pt x="188" y="149"/>
                      </a:lnTo>
                      <a:lnTo>
                        <a:pt x="189" y="149"/>
                      </a:lnTo>
                      <a:lnTo>
                        <a:pt x="190" y="149"/>
                      </a:lnTo>
                      <a:lnTo>
                        <a:pt x="191" y="149"/>
                      </a:lnTo>
                      <a:lnTo>
                        <a:pt x="192" y="149"/>
                      </a:lnTo>
                      <a:lnTo>
                        <a:pt x="193" y="150"/>
                      </a:lnTo>
                      <a:lnTo>
                        <a:pt x="194" y="150"/>
                      </a:lnTo>
                      <a:lnTo>
                        <a:pt x="195" y="150"/>
                      </a:lnTo>
                      <a:lnTo>
                        <a:pt x="195" y="151"/>
                      </a:lnTo>
                      <a:lnTo>
                        <a:pt x="196" y="151"/>
                      </a:lnTo>
                      <a:lnTo>
                        <a:pt x="197" y="151"/>
                      </a:lnTo>
                      <a:lnTo>
                        <a:pt x="197" y="152"/>
                      </a:lnTo>
                      <a:lnTo>
                        <a:pt x="198" y="153"/>
                      </a:lnTo>
                      <a:lnTo>
                        <a:pt x="199" y="154"/>
                      </a:lnTo>
                      <a:lnTo>
                        <a:pt x="200" y="154"/>
                      </a:lnTo>
                      <a:lnTo>
                        <a:pt x="200" y="155"/>
                      </a:lnTo>
                      <a:lnTo>
                        <a:pt x="201" y="155"/>
                      </a:lnTo>
                      <a:lnTo>
                        <a:pt x="201" y="156"/>
                      </a:lnTo>
                      <a:lnTo>
                        <a:pt x="202" y="157"/>
                      </a:lnTo>
                      <a:lnTo>
                        <a:pt x="203" y="157"/>
                      </a:lnTo>
                      <a:lnTo>
                        <a:pt x="204" y="157"/>
                      </a:lnTo>
                      <a:lnTo>
                        <a:pt x="204" y="158"/>
                      </a:lnTo>
                      <a:lnTo>
                        <a:pt x="204" y="159"/>
                      </a:lnTo>
                      <a:lnTo>
                        <a:pt x="204" y="160"/>
                      </a:lnTo>
                      <a:lnTo>
                        <a:pt x="205" y="161"/>
                      </a:lnTo>
                      <a:lnTo>
                        <a:pt x="205" y="162"/>
                      </a:lnTo>
                      <a:lnTo>
                        <a:pt x="206" y="162"/>
                      </a:lnTo>
                      <a:lnTo>
                        <a:pt x="206" y="163"/>
                      </a:lnTo>
                      <a:lnTo>
                        <a:pt x="206" y="164"/>
                      </a:lnTo>
                      <a:lnTo>
                        <a:pt x="206" y="165"/>
                      </a:lnTo>
                      <a:lnTo>
                        <a:pt x="206" y="166"/>
                      </a:lnTo>
                      <a:lnTo>
                        <a:pt x="206" y="167"/>
                      </a:lnTo>
                      <a:lnTo>
                        <a:pt x="206" y="168"/>
                      </a:lnTo>
                      <a:lnTo>
                        <a:pt x="207" y="168"/>
                      </a:lnTo>
                      <a:lnTo>
                        <a:pt x="207" y="170"/>
                      </a:lnTo>
                      <a:lnTo>
                        <a:pt x="208" y="171"/>
                      </a:lnTo>
                      <a:lnTo>
                        <a:pt x="208" y="172"/>
                      </a:lnTo>
                      <a:lnTo>
                        <a:pt x="209" y="172"/>
                      </a:lnTo>
                      <a:lnTo>
                        <a:pt x="210" y="172"/>
                      </a:lnTo>
                      <a:lnTo>
                        <a:pt x="211" y="172"/>
                      </a:lnTo>
                      <a:lnTo>
                        <a:pt x="211" y="171"/>
                      </a:lnTo>
                      <a:lnTo>
                        <a:pt x="212" y="172"/>
                      </a:lnTo>
                      <a:lnTo>
                        <a:pt x="213" y="172"/>
                      </a:lnTo>
                      <a:lnTo>
                        <a:pt x="214" y="172"/>
                      </a:lnTo>
                      <a:lnTo>
                        <a:pt x="215" y="172"/>
                      </a:lnTo>
                      <a:lnTo>
                        <a:pt x="216" y="173"/>
                      </a:lnTo>
                      <a:lnTo>
                        <a:pt x="217" y="173"/>
                      </a:lnTo>
                      <a:lnTo>
                        <a:pt x="218" y="174"/>
                      </a:lnTo>
                      <a:lnTo>
                        <a:pt x="219" y="174"/>
                      </a:lnTo>
                      <a:lnTo>
                        <a:pt x="219" y="175"/>
                      </a:lnTo>
                      <a:lnTo>
                        <a:pt x="219" y="176"/>
                      </a:lnTo>
                      <a:lnTo>
                        <a:pt x="220" y="176"/>
                      </a:lnTo>
                      <a:lnTo>
                        <a:pt x="212" y="189"/>
                      </a:lnTo>
                      <a:lnTo>
                        <a:pt x="210" y="193"/>
                      </a:lnTo>
                      <a:lnTo>
                        <a:pt x="189" y="228"/>
                      </a:lnTo>
                      <a:lnTo>
                        <a:pt x="188" y="230"/>
                      </a:lnTo>
                      <a:lnTo>
                        <a:pt x="172" y="258"/>
                      </a:lnTo>
                      <a:lnTo>
                        <a:pt x="172" y="257"/>
                      </a:lnTo>
                      <a:lnTo>
                        <a:pt x="171" y="257"/>
                      </a:lnTo>
                      <a:lnTo>
                        <a:pt x="170" y="257"/>
                      </a:lnTo>
                      <a:lnTo>
                        <a:pt x="169" y="256"/>
                      </a:lnTo>
                      <a:lnTo>
                        <a:pt x="168" y="256"/>
                      </a:lnTo>
                      <a:lnTo>
                        <a:pt x="168" y="255"/>
                      </a:lnTo>
                      <a:lnTo>
                        <a:pt x="167" y="255"/>
                      </a:lnTo>
                      <a:lnTo>
                        <a:pt x="167" y="254"/>
                      </a:lnTo>
                      <a:lnTo>
                        <a:pt x="166" y="254"/>
                      </a:lnTo>
                      <a:lnTo>
                        <a:pt x="166" y="253"/>
                      </a:lnTo>
                      <a:lnTo>
                        <a:pt x="166" y="252"/>
                      </a:lnTo>
                      <a:lnTo>
                        <a:pt x="165" y="252"/>
                      </a:lnTo>
                      <a:lnTo>
                        <a:pt x="164" y="252"/>
                      </a:lnTo>
                      <a:lnTo>
                        <a:pt x="163" y="252"/>
                      </a:lnTo>
                      <a:lnTo>
                        <a:pt x="162" y="252"/>
                      </a:lnTo>
                      <a:lnTo>
                        <a:pt x="161" y="253"/>
                      </a:lnTo>
                      <a:lnTo>
                        <a:pt x="160" y="253"/>
                      </a:lnTo>
                      <a:lnTo>
                        <a:pt x="159" y="253"/>
                      </a:lnTo>
                      <a:lnTo>
                        <a:pt x="158" y="253"/>
                      </a:lnTo>
                      <a:lnTo>
                        <a:pt x="157" y="253"/>
                      </a:lnTo>
                      <a:lnTo>
                        <a:pt x="156" y="253"/>
                      </a:lnTo>
                      <a:lnTo>
                        <a:pt x="155" y="253"/>
                      </a:lnTo>
                      <a:lnTo>
                        <a:pt x="154" y="252"/>
                      </a:lnTo>
                      <a:lnTo>
                        <a:pt x="154" y="251"/>
                      </a:lnTo>
                      <a:lnTo>
                        <a:pt x="154" y="250"/>
                      </a:lnTo>
                      <a:lnTo>
                        <a:pt x="153" y="250"/>
                      </a:lnTo>
                      <a:lnTo>
                        <a:pt x="152" y="250"/>
                      </a:lnTo>
                      <a:lnTo>
                        <a:pt x="151" y="250"/>
                      </a:lnTo>
                      <a:lnTo>
                        <a:pt x="150" y="249"/>
                      </a:lnTo>
                      <a:lnTo>
                        <a:pt x="149" y="249"/>
                      </a:lnTo>
                      <a:lnTo>
                        <a:pt x="149" y="248"/>
                      </a:lnTo>
                      <a:lnTo>
                        <a:pt x="148" y="248"/>
                      </a:lnTo>
                      <a:lnTo>
                        <a:pt x="148" y="247"/>
                      </a:lnTo>
                      <a:lnTo>
                        <a:pt x="147" y="247"/>
                      </a:lnTo>
                      <a:lnTo>
                        <a:pt x="147" y="248"/>
                      </a:lnTo>
                      <a:lnTo>
                        <a:pt x="146" y="248"/>
                      </a:lnTo>
                      <a:lnTo>
                        <a:pt x="145" y="248"/>
                      </a:lnTo>
                      <a:lnTo>
                        <a:pt x="144" y="248"/>
                      </a:lnTo>
                      <a:lnTo>
                        <a:pt x="144" y="247"/>
                      </a:lnTo>
                      <a:lnTo>
                        <a:pt x="143" y="247"/>
                      </a:lnTo>
                      <a:lnTo>
                        <a:pt x="142" y="247"/>
                      </a:lnTo>
                      <a:lnTo>
                        <a:pt x="141" y="246"/>
                      </a:lnTo>
                      <a:lnTo>
                        <a:pt x="140" y="246"/>
                      </a:lnTo>
                      <a:lnTo>
                        <a:pt x="139" y="246"/>
                      </a:lnTo>
                      <a:lnTo>
                        <a:pt x="138" y="246"/>
                      </a:lnTo>
                      <a:lnTo>
                        <a:pt x="137" y="246"/>
                      </a:lnTo>
                      <a:lnTo>
                        <a:pt x="136" y="246"/>
                      </a:lnTo>
                      <a:lnTo>
                        <a:pt x="135" y="246"/>
                      </a:lnTo>
                      <a:lnTo>
                        <a:pt x="134" y="245"/>
                      </a:lnTo>
                      <a:lnTo>
                        <a:pt x="133" y="245"/>
                      </a:lnTo>
                      <a:lnTo>
                        <a:pt x="132" y="245"/>
                      </a:lnTo>
                      <a:lnTo>
                        <a:pt x="131" y="245"/>
                      </a:lnTo>
                      <a:lnTo>
                        <a:pt x="131" y="244"/>
                      </a:lnTo>
                      <a:lnTo>
                        <a:pt x="130" y="244"/>
                      </a:lnTo>
                      <a:lnTo>
                        <a:pt x="130" y="243"/>
                      </a:lnTo>
                      <a:lnTo>
                        <a:pt x="129" y="243"/>
                      </a:lnTo>
                      <a:lnTo>
                        <a:pt x="128" y="243"/>
                      </a:lnTo>
                      <a:lnTo>
                        <a:pt x="127" y="242"/>
                      </a:lnTo>
                      <a:lnTo>
                        <a:pt x="127" y="241"/>
                      </a:lnTo>
                      <a:lnTo>
                        <a:pt x="127" y="240"/>
                      </a:lnTo>
                      <a:lnTo>
                        <a:pt x="127" y="239"/>
                      </a:lnTo>
                      <a:lnTo>
                        <a:pt x="127" y="238"/>
                      </a:lnTo>
                      <a:lnTo>
                        <a:pt x="127" y="237"/>
                      </a:lnTo>
                      <a:lnTo>
                        <a:pt x="127" y="236"/>
                      </a:lnTo>
                      <a:lnTo>
                        <a:pt x="127" y="235"/>
                      </a:lnTo>
                      <a:lnTo>
                        <a:pt x="126" y="234"/>
                      </a:lnTo>
                      <a:lnTo>
                        <a:pt x="126" y="233"/>
                      </a:lnTo>
                      <a:lnTo>
                        <a:pt x="125" y="233"/>
                      </a:lnTo>
                      <a:lnTo>
                        <a:pt x="125" y="232"/>
                      </a:lnTo>
                      <a:lnTo>
                        <a:pt x="124" y="232"/>
                      </a:lnTo>
                      <a:lnTo>
                        <a:pt x="120" y="230"/>
                      </a:lnTo>
                      <a:lnTo>
                        <a:pt x="113" y="226"/>
                      </a:lnTo>
                      <a:lnTo>
                        <a:pt x="97" y="243"/>
                      </a:lnTo>
                      <a:lnTo>
                        <a:pt x="95" y="246"/>
                      </a:lnTo>
                      <a:lnTo>
                        <a:pt x="85" y="256"/>
                      </a:lnTo>
                      <a:lnTo>
                        <a:pt x="82" y="260"/>
                      </a:lnTo>
                      <a:lnTo>
                        <a:pt x="79" y="262"/>
                      </a:lnTo>
                      <a:lnTo>
                        <a:pt x="75" y="267"/>
                      </a:lnTo>
                      <a:lnTo>
                        <a:pt x="74" y="267"/>
                      </a:lnTo>
                      <a:lnTo>
                        <a:pt x="73" y="268"/>
                      </a:lnTo>
                      <a:lnTo>
                        <a:pt x="73" y="269"/>
                      </a:lnTo>
                      <a:lnTo>
                        <a:pt x="72" y="270"/>
                      </a:lnTo>
                      <a:lnTo>
                        <a:pt x="72" y="271"/>
                      </a:lnTo>
                      <a:lnTo>
                        <a:pt x="72" y="272"/>
                      </a:lnTo>
                      <a:lnTo>
                        <a:pt x="71" y="272"/>
                      </a:lnTo>
                      <a:lnTo>
                        <a:pt x="71" y="273"/>
                      </a:lnTo>
                      <a:lnTo>
                        <a:pt x="72" y="273"/>
                      </a:lnTo>
                      <a:lnTo>
                        <a:pt x="73" y="274"/>
                      </a:lnTo>
                      <a:lnTo>
                        <a:pt x="73" y="275"/>
                      </a:lnTo>
                      <a:lnTo>
                        <a:pt x="73" y="276"/>
                      </a:lnTo>
                      <a:lnTo>
                        <a:pt x="74" y="276"/>
                      </a:lnTo>
                      <a:lnTo>
                        <a:pt x="75" y="277"/>
                      </a:lnTo>
                      <a:lnTo>
                        <a:pt x="75" y="278"/>
                      </a:lnTo>
                      <a:lnTo>
                        <a:pt x="76" y="278"/>
                      </a:lnTo>
                      <a:lnTo>
                        <a:pt x="76" y="279"/>
                      </a:lnTo>
                      <a:lnTo>
                        <a:pt x="77" y="279"/>
                      </a:lnTo>
                      <a:lnTo>
                        <a:pt x="77" y="280"/>
                      </a:lnTo>
                      <a:lnTo>
                        <a:pt x="77" y="281"/>
                      </a:lnTo>
                      <a:lnTo>
                        <a:pt x="77" y="282"/>
                      </a:lnTo>
                      <a:lnTo>
                        <a:pt x="77" y="283"/>
                      </a:lnTo>
                      <a:lnTo>
                        <a:pt x="76" y="283"/>
                      </a:lnTo>
                      <a:lnTo>
                        <a:pt x="76" y="284"/>
                      </a:lnTo>
                      <a:lnTo>
                        <a:pt x="75" y="284"/>
                      </a:lnTo>
                      <a:lnTo>
                        <a:pt x="74" y="284"/>
                      </a:lnTo>
                      <a:lnTo>
                        <a:pt x="74" y="285"/>
                      </a:lnTo>
                      <a:lnTo>
                        <a:pt x="73" y="285"/>
                      </a:lnTo>
                      <a:lnTo>
                        <a:pt x="73" y="286"/>
                      </a:lnTo>
                      <a:lnTo>
                        <a:pt x="73" y="287"/>
                      </a:lnTo>
                      <a:lnTo>
                        <a:pt x="72" y="287"/>
                      </a:lnTo>
                      <a:lnTo>
                        <a:pt x="71" y="287"/>
                      </a:lnTo>
                      <a:lnTo>
                        <a:pt x="70" y="287"/>
                      </a:lnTo>
                      <a:lnTo>
                        <a:pt x="69" y="288"/>
                      </a:lnTo>
                      <a:lnTo>
                        <a:pt x="69" y="289"/>
                      </a:lnTo>
                      <a:lnTo>
                        <a:pt x="68" y="289"/>
                      </a:lnTo>
                      <a:lnTo>
                        <a:pt x="67" y="289"/>
                      </a:lnTo>
                      <a:lnTo>
                        <a:pt x="67" y="290"/>
                      </a:lnTo>
                      <a:lnTo>
                        <a:pt x="66" y="291"/>
                      </a:lnTo>
                      <a:lnTo>
                        <a:pt x="65" y="291"/>
                      </a:lnTo>
                      <a:lnTo>
                        <a:pt x="64" y="291"/>
                      </a:lnTo>
                      <a:lnTo>
                        <a:pt x="63" y="291"/>
                      </a:lnTo>
                      <a:lnTo>
                        <a:pt x="62" y="291"/>
                      </a:lnTo>
                      <a:lnTo>
                        <a:pt x="61" y="292"/>
                      </a:lnTo>
                      <a:lnTo>
                        <a:pt x="61" y="293"/>
                      </a:lnTo>
                      <a:lnTo>
                        <a:pt x="61" y="294"/>
                      </a:lnTo>
                      <a:lnTo>
                        <a:pt x="60" y="294"/>
                      </a:lnTo>
                      <a:lnTo>
                        <a:pt x="59" y="294"/>
                      </a:lnTo>
                      <a:lnTo>
                        <a:pt x="59" y="295"/>
                      </a:lnTo>
                      <a:lnTo>
                        <a:pt x="49" y="286"/>
                      </a:lnTo>
                      <a:lnTo>
                        <a:pt x="48" y="285"/>
                      </a:lnTo>
                      <a:lnTo>
                        <a:pt x="26" y="269"/>
                      </a:lnTo>
                      <a:lnTo>
                        <a:pt x="17" y="251"/>
                      </a:lnTo>
                      <a:lnTo>
                        <a:pt x="11" y="232"/>
                      </a:lnTo>
                      <a:lnTo>
                        <a:pt x="11" y="231"/>
                      </a:lnTo>
                      <a:lnTo>
                        <a:pt x="11" y="230"/>
                      </a:lnTo>
                      <a:lnTo>
                        <a:pt x="11" y="229"/>
                      </a:lnTo>
                      <a:lnTo>
                        <a:pt x="12" y="228"/>
                      </a:lnTo>
                      <a:lnTo>
                        <a:pt x="12" y="227"/>
                      </a:lnTo>
                      <a:lnTo>
                        <a:pt x="12" y="226"/>
                      </a:lnTo>
                      <a:lnTo>
                        <a:pt x="13" y="226"/>
                      </a:lnTo>
                      <a:lnTo>
                        <a:pt x="13" y="225"/>
                      </a:lnTo>
                      <a:lnTo>
                        <a:pt x="14" y="224"/>
                      </a:lnTo>
                      <a:lnTo>
                        <a:pt x="14" y="223"/>
                      </a:lnTo>
                      <a:lnTo>
                        <a:pt x="15" y="223"/>
                      </a:lnTo>
                      <a:lnTo>
                        <a:pt x="16" y="223"/>
                      </a:lnTo>
                      <a:lnTo>
                        <a:pt x="17" y="222"/>
                      </a:lnTo>
                      <a:lnTo>
                        <a:pt x="18" y="222"/>
                      </a:lnTo>
                      <a:lnTo>
                        <a:pt x="18" y="221"/>
                      </a:lnTo>
                      <a:lnTo>
                        <a:pt x="18" y="220"/>
                      </a:lnTo>
                      <a:lnTo>
                        <a:pt x="18" y="219"/>
                      </a:lnTo>
                      <a:lnTo>
                        <a:pt x="18" y="217"/>
                      </a:lnTo>
                      <a:lnTo>
                        <a:pt x="18" y="216"/>
                      </a:lnTo>
                      <a:lnTo>
                        <a:pt x="19" y="216"/>
                      </a:lnTo>
                      <a:lnTo>
                        <a:pt x="19" y="217"/>
                      </a:lnTo>
                      <a:lnTo>
                        <a:pt x="20" y="217"/>
                      </a:lnTo>
                      <a:lnTo>
                        <a:pt x="21" y="218"/>
                      </a:lnTo>
                      <a:lnTo>
                        <a:pt x="21" y="219"/>
                      </a:lnTo>
                      <a:lnTo>
                        <a:pt x="22" y="219"/>
                      </a:lnTo>
                      <a:lnTo>
                        <a:pt x="23" y="219"/>
                      </a:lnTo>
                      <a:lnTo>
                        <a:pt x="24" y="218"/>
                      </a:lnTo>
                      <a:lnTo>
                        <a:pt x="25" y="217"/>
                      </a:lnTo>
                      <a:lnTo>
                        <a:pt x="7" y="172"/>
                      </a:lnTo>
                      <a:lnTo>
                        <a:pt x="7" y="171"/>
                      </a:lnTo>
                      <a:lnTo>
                        <a:pt x="6" y="171"/>
                      </a:lnTo>
                      <a:lnTo>
                        <a:pt x="6" y="170"/>
                      </a:lnTo>
                      <a:lnTo>
                        <a:pt x="5" y="169"/>
                      </a:lnTo>
                      <a:lnTo>
                        <a:pt x="5" y="168"/>
                      </a:lnTo>
                      <a:lnTo>
                        <a:pt x="5" y="167"/>
                      </a:lnTo>
                      <a:lnTo>
                        <a:pt x="6" y="166"/>
                      </a:lnTo>
                      <a:lnTo>
                        <a:pt x="7" y="164"/>
                      </a:lnTo>
                      <a:lnTo>
                        <a:pt x="7" y="163"/>
                      </a:lnTo>
                      <a:lnTo>
                        <a:pt x="7" y="162"/>
                      </a:lnTo>
                      <a:lnTo>
                        <a:pt x="6" y="162"/>
                      </a:lnTo>
                      <a:lnTo>
                        <a:pt x="6" y="161"/>
                      </a:lnTo>
                      <a:lnTo>
                        <a:pt x="5" y="160"/>
                      </a:lnTo>
                      <a:lnTo>
                        <a:pt x="5" y="159"/>
                      </a:lnTo>
                      <a:lnTo>
                        <a:pt x="5" y="158"/>
                      </a:lnTo>
                      <a:lnTo>
                        <a:pt x="4" y="158"/>
                      </a:lnTo>
                      <a:lnTo>
                        <a:pt x="3" y="157"/>
                      </a:lnTo>
                      <a:lnTo>
                        <a:pt x="3" y="156"/>
                      </a:lnTo>
                      <a:lnTo>
                        <a:pt x="3" y="155"/>
                      </a:lnTo>
                      <a:lnTo>
                        <a:pt x="3" y="153"/>
                      </a:lnTo>
                      <a:lnTo>
                        <a:pt x="3" y="151"/>
                      </a:lnTo>
                      <a:lnTo>
                        <a:pt x="3" y="150"/>
                      </a:lnTo>
                      <a:lnTo>
                        <a:pt x="3" y="149"/>
                      </a:lnTo>
                      <a:lnTo>
                        <a:pt x="3" y="148"/>
                      </a:lnTo>
                      <a:lnTo>
                        <a:pt x="3" y="147"/>
                      </a:lnTo>
                      <a:lnTo>
                        <a:pt x="3" y="146"/>
                      </a:lnTo>
                      <a:lnTo>
                        <a:pt x="2" y="145"/>
                      </a:lnTo>
                      <a:lnTo>
                        <a:pt x="0" y="144"/>
                      </a:lnTo>
                      <a:lnTo>
                        <a:pt x="0" y="143"/>
                      </a:lnTo>
                      <a:lnTo>
                        <a:pt x="0" y="141"/>
                      </a:lnTo>
                      <a:lnTo>
                        <a:pt x="0" y="140"/>
                      </a:lnTo>
                      <a:lnTo>
                        <a:pt x="0" y="139"/>
                      </a:lnTo>
                      <a:lnTo>
                        <a:pt x="1" y="139"/>
                      </a:lnTo>
                      <a:lnTo>
                        <a:pt x="2" y="139"/>
                      </a:lnTo>
                      <a:lnTo>
                        <a:pt x="3" y="139"/>
                      </a:lnTo>
                      <a:lnTo>
                        <a:pt x="3" y="138"/>
                      </a:lnTo>
                      <a:lnTo>
                        <a:pt x="4" y="138"/>
                      </a:lnTo>
                      <a:lnTo>
                        <a:pt x="5" y="137"/>
                      </a:lnTo>
                      <a:lnTo>
                        <a:pt x="6" y="137"/>
                      </a:lnTo>
                      <a:lnTo>
                        <a:pt x="7" y="136"/>
                      </a:lnTo>
                      <a:lnTo>
                        <a:pt x="8" y="135"/>
                      </a:lnTo>
                      <a:lnTo>
                        <a:pt x="9" y="135"/>
                      </a:lnTo>
                      <a:lnTo>
                        <a:pt x="9" y="134"/>
                      </a:lnTo>
                      <a:lnTo>
                        <a:pt x="10" y="134"/>
                      </a:lnTo>
                      <a:lnTo>
                        <a:pt x="11" y="134"/>
                      </a:lnTo>
                      <a:lnTo>
                        <a:pt x="12" y="134"/>
                      </a:lnTo>
                      <a:lnTo>
                        <a:pt x="13" y="134"/>
                      </a:lnTo>
                      <a:lnTo>
                        <a:pt x="13" y="133"/>
                      </a:lnTo>
                      <a:lnTo>
                        <a:pt x="15" y="130"/>
                      </a:lnTo>
                      <a:lnTo>
                        <a:pt x="15" y="129"/>
                      </a:lnTo>
                      <a:lnTo>
                        <a:pt x="15" y="128"/>
                      </a:lnTo>
                      <a:lnTo>
                        <a:pt x="16" y="127"/>
                      </a:lnTo>
                      <a:lnTo>
                        <a:pt x="16" y="126"/>
                      </a:lnTo>
                      <a:lnTo>
                        <a:pt x="16" y="125"/>
                      </a:lnTo>
                      <a:lnTo>
                        <a:pt x="17" y="124"/>
                      </a:lnTo>
                      <a:lnTo>
                        <a:pt x="18" y="123"/>
                      </a:lnTo>
                      <a:lnTo>
                        <a:pt x="19" y="124"/>
                      </a:lnTo>
                      <a:lnTo>
                        <a:pt x="20" y="124"/>
                      </a:lnTo>
                      <a:lnTo>
                        <a:pt x="21" y="124"/>
                      </a:lnTo>
                      <a:lnTo>
                        <a:pt x="23" y="124"/>
                      </a:lnTo>
                      <a:lnTo>
                        <a:pt x="24" y="125"/>
                      </a:lnTo>
                      <a:lnTo>
                        <a:pt x="26" y="126"/>
                      </a:lnTo>
                      <a:lnTo>
                        <a:pt x="26" y="127"/>
                      </a:lnTo>
                      <a:lnTo>
                        <a:pt x="27" y="127"/>
                      </a:lnTo>
                      <a:lnTo>
                        <a:pt x="28" y="128"/>
                      </a:lnTo>
                      <a:lnTo>
                        <a:pt x="31" y="128"/>
                      </a:lnTo>
                      <a:lnTo>
                        <a:pt x="32" y="127"/>
                      </a:lnTo>
                      <a:lnTo>
                        <a:pt x="33" y="126"/>
                      </a:lnTo>
                      <a:lnTo>
                        <a:pt x="34" y="125"/>
                      </a:lnTo>
                      <a:lnTo>
                        <a:pt x="35" y="122"/>
                      </a:lnTo>
                      <a:lnTo>
                        <a:pt x="35" y="121"/>
                      </a:lnTo>
                      <a:lnTo>
                        <a:pt x="36" y="121"/>
                      </a:lnTo>
                      <a:lnTo>
                        <a:pt x="54" y="91"/>
                      </a:lnTo>
                      <a:lnTo>
                        <a:pt x="79" y="46"/>
                      </a:lnTo>
                      <a:lnTo>
                        <a:pt x="87" y="34"/>
                      </a:lnTo>
                      <a:lnTo>
                        <a:pt x="93" y="25"/>
                      </a:lnTo>
                      <a:lnTo>
                        <a:pt x="97" y="18"/>
                      </a:lnTo>
                      <a:lnTo>
                        <a:pt x="98" y="17"/>
                      </a:lnTo>
                      <a:lnTo>
                        <a:pt x="108" y="0"/>
                      </a:lnTo>
                    </a:path>
                  </a:pathLst>
                </a:custGeom>
                <a:solidFill>
                  <a:srgbClr val="5088AE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5" name="Freeform 195">
                  <a:extLst>
                    <a:ext uri="{FF2B5EF4-FFF2-40B4-BE49-F238E27FC236}">
                      <a16:creationId xmlns:a16="http://schemas.microsoft.com/office/drawing/2014/main" id="{BE2C4B46-5C54-41C2-93EF-6A1A4B4BE37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60813" y="2354263"/>
                  <a:ext cx="492125" cy="361950"/>
                </a:xfrm>
                <a:custGeom>
                  <a:avLst/>
                  <a:gdLst>
                    <a:gd name="T0" fmla="*/ 308 w 310"/>
                    <a:gd name="T1" fmla="*/ 58 h 228"/>
                    <a:gd name="T2" fmla="*/ 307 w 310"/>
                    <a:gd name="T3" fmla="*/ 78 h 228"/>
                    <a:gd name="T4" fmla="*/ 193 w 310"/>
                    <a:gd name="T5" fmla="*/ 187 h 228"/>
                    <a:gd name="T6" fmla="*/ 75 w 310"/>
                    <a:gd name="T7" fmla="*/ 227 h 228"/>
                    <a:gd name="T8" fmla="*/ 70 w 310"/>
                    <a:gd name="T9" fmla="*/ 225 h 228"/>
                    <a:gd name="T10" fmla="*/ 65 w 310"/>
                    <a:gd name="T11" fmla="*/ 221 h 228"/>
                    <a:gd name="T12" fmla="*/ 60 w 310"/>
                    <a:gd name="T13" fmla="*/ 215 h 228"/>
                    <a:gd name="T14" fmla="*/ 60 w 310"/>
                    <a:gd name="T15" fmla="*/ 210 h 228"/>
                    <a:gd name="T16" fmla="*/ 65 w 310"/>
                    <a:gd name="T17" fmla="*/ 207 h 228"/>
                    <a:gd name="T18" fmla="*/ 64 w 310"/>
                    <a:gd name="T19" fmla="*/ 201 h 228"/>
                    <a:gd name="T20" fmla="*/ 62 w 310"/>
                    <a:gd name="T21" fmla="*/ 196 h 228"/>
                    <a:gd name="T22" fmla="*/ 59 w 310"/>
                    <a:gd name="T23" fmla="*/ 191 h 228"/>
                    <a:gd name="T24" fmla="*/ 54 w 310"/>
                    <a:gd name="T25" fmla="*/ 188 h 228"/>
                    <a:gd name="T26" fmla="*/ 49 w 310"/>
                    <a:gd name="T27" fmla="*/ 184 h 228"/>
                    <a:gd name="T28" fmla="*/ 45 w 310"/>
                    <a:gd name="T29" fmla="*/ 179 h 228"/>
                    <a:gd name="T30" fmla="*/ 42 w 310"/>
                    <a:gd name="T31" fmla="*/ 174 h 228"/>
                    <a:gd name="T32" fmla="*/ 38 w 310"/>
                    <a:gd name="T33" fmla="*/ 169 h 228"/>
                    <a:gd name="T34" fmla="*/ 37 w 310"/>
                    <a:gd name="T35" fmla="*/ 163 h 228"/>
                    <a:gd name="T36" fmla="*/ 35 w 310"/>
                    <a:gd name="T37" fmla="*/ 159 h 228"/>
                    <a:gd name="T38" fmla="*/ 31 w 310"/>
                    <a:gd name="T39" fmla="*/ 157 h 228"/>
                    <a:gd name="T40" fmla="*/ 26 w 310"/>
                    <a:gd name="T41" fmla="*/ 160 h 228"/>
                    <a:gd name="T42" fmla="*/ 26 w 310"/>
                    <a:gd name="T43" fmla="*/ 166 h 228"/>
                    <a:gd name="T44" fmla="*/ 21 w 310"/>
                    <a:gd name="T45" fmla="*/ 169 h 228"/>
                    <a:gd name="T46" fmla="*/ 16 w 310"/>
                    <a:gd name="T47" fmla="*/ 172 h 228"/>
                    <a:gd name="T48" fmla="*/ 12 w 310"/>
                    <a:gd name="T49" fmla="*/ 169 h 228"/>
                    <a:gd name="T50" fmla="*/ 8 w 310"/>
                    <a:gd name="T51" fmla="*/ 166 h 228"/>
                    <a:gd name="T52" fmla="*/ 5 w 310"/>
                    <a:gd name="T53" fmla="*/ 161 h 228"/>
                    <a:gd name="T54" fmla="*/ 5 w 310"/>
                    <a:gd name="T55" fmla="*/ 155 h 228"/>
                    <a:gd name="T56" fmla="*/ 4 w 310"/>
                    <a:gd name="T57" fmla="*/ 149 h 228"/>
                    <a:gd name="T58" fmla="*/ 2 w 310"/>
                    <a:gd name="T59" fmla="*/ 144 h 228"/>
                    <a:gd name="T60" fmla="*/ 0 w 310"/>
                    <a:gd name="T61" fmla="*/ 139 h 228"/>
                    <a:gd name="T62" fmla="*/ 0 w 310"/>
                    <a:gd name="T63" fmla="*/ 133 h 228"/>
                    <a:gd name="T64" fmla="*/ 4 w 310"/>
                    <a:gd name="T65" fmla="*/ 128 h 228"/>
                    <a:gd name="T66" fmla="*/ 6 w 310"/>
                    <a:gd name="T67" fmla="*/ 122 h 228"/>
                    <a:gd name="T68" fmla="*/ 11 w 310"/>
                    <a:gd name="T69" fmla="*/ 118 h 228"/>
                    <a:gd name="T70" fmla="*/ 17 w 310"/>
                    <a:gd name="T71" fmla="*/ 116 h 228"/>
                    <a:gd name="T72" fmla="*/ 25 w 310"/>
                    <a:gd name="T73" fmla="*/ 114 h 228"/>
                    <a:gd name="T74" fmla="*/ 31 w 310"/>
                    <a:gd name="T75" fmla="*/ 113 h 228"/>
                    <a:gd name="T76" fmla="*/ 36 w 310"/>
                    <a:gd name="T77" fmla="*/ 113 h 228"/>
                    <a:gd name="T78" fmla="*/ 41 w 310"/>
                    <a:gd name="T79" fmla="*/ 110 h 228"/>
                    <a:gd name="T80" fmla="*/ 43 w 310"/>
                    <a:gd name="T81" fmla="*/ 105 h 228"/>
                    <a:gd name="T82" fmla="*/ 48 w 310"/>
                    <a:gd name="T83" fmla="*/ 101 h 228"/>
                    <a:gd name="T84" fmla="*/ 49 w 310"/>
                    <a:gd name="T85" fmla="*/ 95 h 228"/>
                    <a:gd name="T86" fmla="*/ 48 w 310"/>
                    <a:gd name="T87" fmla="*/ 89 h 228"/>
                    <a:gd name="T88" fmla="*/ 48 w 310"/>
                    <a:gd name="T89" fmla="*/ 84 h 228"/>
                    <a:gd name="T90" fmla="*/ 50 w 310"/>
                    <a:gd name="T91" fmla="*/ 80 h 228"/>
                    <a:gd name="T92" fmla="*/ 52 w 310"/>
                    <a:gd name="T93" fmla="*/ 75 h 228"/>
                    <a:gd name="T94" fmla="*/ 51 w 310"/>
                    <a:gd name="T95" fmla="*/ 69 h 228"/>
                    <a:gd name="T96" fmla="*/ 48 w 310"/>
                    <a:gd name="T97" fmla="*/ 64 h 228"/>
                    <a:gd name="T98" fmla="*/ 50 w 310"/>
                    <a:gd name="T99" fmla="*/ 59 h 228"/>
                    <a:gd name="T100" fmla="*/ 49 w 310"/>
                    <a:gd name="T101" fmla="*/ 53 h 228"/>
                    <a:gd name="T102" fmla="*/ 48 w 310"/>
                    <a:gd name="T103" fmla="*/ 48 h 228"/>
                    <a:gd name="T104" fmla="*/ 47 w 310"/>
                    <a:gd name="T105" fmla="*/ 42 h 228"/>
                    <a:gd name="T106" fmla="*/ 51 w 310"/>
                    <a:gd name="T107" fmla="*/ 38 h 228"/>
                    <a:gd name="T108" fmla="*/ 55 w 310"/>
                    <a:gd name="T109" fmla="*/ 35 h 228"/>
                    <a:gd name="T110" fmla="*/ 54 w 310"/>
                    <a:gd name="T111" fmla="*/ 29 h 228"/>
                    <a:gd name="T112" fmla="*/ 49 w 310"/>
                    <a:gd name="T113" fmla="*/ 23 h 228"/>
                    <a:gd name="T114" fmla="*/ 43 w 310"/>
                    <a:gd name="T115" fmla="*/ 18 h 228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310"/>
                    <a:gd name="T175" fmla="*/ 0 h 228"/>
                    <a:gd name="T176" fmla="*/ 310 w 310"/>
                    <a:gd name="T177" fmla="*/ 228 h 228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310" h="228">
                      <a:moveTo>
                        <a:pt x="43" y="0"/>
                      </a:moveTo>
                      <a:lnTo>
                        <a:pt x="187" y="4"/>
                      </a:lnTo>
                      <a:lnTo>
                        <a:pt x="310" y="7"/>
                      </a:lnTo>
                      <a:lnTo>
                        <a:pt x="308" y="48"/>
                      </a:lnTo>
                      <a:lnTo>
                        <a:pt x="308" y="50"/>
                      </a:lnTo>
                      <a:lnTo>
                        <a:pt x="308" y="56"/>
                      </a:lnTo>
                      <a:lnTo>
                        <a:pt x="308" y="58"/>
                      </a:lnTo>
                      <a:lnTo>
                        <a:pt x="307" y="70"/>
                      </a:lnTo>
                      <a:lnTo>
                        <a:pt x="307" y="71"/>
                      </a:lnTo>
                      <a:lnTo>
                        <a:pt x="308" y="72"/>
                      </a:lnTo>
                      <a:lnTo>
                        <a:pt x="308" y="74"/>
                      </a:lnTo>
                      <a:lnTo>
                        <a:pt x="307" y="76"/>
                      </a:lnTo>
                      <a:lnTo>
                        <a:pt x="307" y="77"/>
                      </a:lnTo>
                      <a:lnTo>
                        <a:pt x="307" y="78"/>
                      </a:lnTo>
                      <a:lnTo>
                        <a:pt x="307" y="79"/>
                      </a:lnTo>
                      <a:lnTo>
                        <a:pt x="307" y="82"/>
                      </a:lnTo>
                      <a:lnTo>
                        <a:pt x="307" y="84"/>
                      </a:lnTo>
                      <a:lnTo>
                        <a:pt x="305" y="106"/>
                      </a:lnTo>
                      <a:lnTo>
                        <a:pt x="302" y="201"/>
                      </a:lnTo>
                      <a:lnTo>
                        <a:pt x="234" y="188"/>
                      </a:lnTo>
                      <a:lnTo>
                        <a:pt x="193" y="187"/>
                      </a:lnTo>
                      <a:lnTo>
                        <a:pt x="193" y="209"/>
                      </a:lnTo>
                      <a:lnTo>
                        <a:pt x="193" y="211"/>
                      </a:lnTo>
                      <a:lnTo>
                        <a:pt x="118" y="210"/>
                      </a:lnTo>
                      <a:lnTo>
                        <a:pt x="77" y="228"/>
                      </a:lnTo>
                      <a:lnTo>
                        <a:pt x="76" y="228"/>
                      </a:lnTo>
                      <a:lnTo>
                        <a:pt x="76" y="227"/>
                      </a:lnTo>
                      <a:lnTo>
                        <a:pt x="75" y="227"/>
                      </a:lnTo>
                      <a:lnTo>
                        <a:pt x="74" y="227"/>
                      </a:lnTo>
                      <a:lnTo>
                        <a:pt x="73" y="227"/>
                      </a:lnTo>
                      <a:lnTo>
                        <a:pt x="72" y="227"/>
                      </a:lnTo>
                      <a:lnTo>
                        <a:pt x="72" y="226"/>
                      </a:lnTo>
                      <a:lnTo>
                        <a:pt x="71" y="226"/>
                      </a:lnTo>
                      <a:lnTo>
                        <a:pt x="71" y="225"/>
                      </a:lnTo>
                      <a:lnTo>
                        <a:pt x="70" y="225"/>
                      </a:lnTo>
                      <a:lnTo>
                        <a:pt x="69" y="224"/>
                      </a:lnTo>
                      <a:lnTo>
                        <a:pt x="68" y="224"/>
                      </a:lnTo>
                      <a:lnTo>
                        <a:pt x="68" y="223"/>
                      </a:lnTo>
                      <a:lnTo>
                        <a:pt x="66" y="223"/>
                      </a:lnTo>
                      <a:lnTo>
                        <a:pt x="66" y="222"/>
                      </a:lnTo>
                      <a:lnTo>
                        <a:pt x="66" y="221"/>
                      </a:lnTo>
                      <a:lnTo>
                        <a:pt x="65" y="221"/>
                      </a:lnTo>
                      <a:lnTo>
                        <a:pt x="64" y="221"/>
                      </a:lnTo>
                      <a:lnTo>
                        <a:pt x="63" y="220"/>
                      </a:lnTo>
                      <a:lnTo>
                        <a:pt x="62" y="219"/>
                      </a:lnTo>
                      <a:lnTo>
                        <a:pt x="61" y="218"/>
                      </a:lnTo>
                      <a:lnTo>
                        <a:pt x="60" y="217"/>
                      </a:lnTo>
                      <a:lnTo>
                        <a:pt x="60" y="216"/>
                      </a:lnTo>
                      <a:lnTo>
                        <a:pt x="60" y="215"/>
                      </a:lnTo>
                      <a:lnTo>
                        <a:pt x="59" y="215"/>
                      </a:lnTo>
                      <a:lnTo>
                        <a:pt x="59" y="214"/>
                      </a:lnTo>
                      <a:lnTo>
                        <a:pt x="59" y="213"/>
                      </a:lnTo>
                      <a:lnTo>
                        <a:pt x="60" y="212"/>
                      </a:lnTo>
                      <a:lnTo>
                        <a:pt x="60" y="211"/>
                      </a:lnTo>
                      <a:lnTo>
                        <a:pt x="60" y="210"/>
                      </a:lnTo>
                      <a:lnTo>
                        <a:pt x="61" y="210"/>
                      </a:lnTo>
                      <a:lnTo>
                        <a:pt x="61" y="209"/>
                      </a:lnTo>
                      <a:lnTo>
                        <a:pt x="62" y="209"/>
                      </a:lnTo>
                      <a:lnTo>
                        <a:pt x="63" y="208"/>
                      </a:lnTo>
                      <a:lnTo>
                        <a:pt x="64" y="207"/>
                      </a:lnTo>
                      <a:lnTo>
                        <a:pt x="65" y="207"/>
                      </a:lnTo>
                      <a:lnTo>
                        <a:pt x="65" y="206"/>
                      </a:lnTo>
                      <a:lnTo>
                        <a:pt x="65" y="205"/>
                      </a:lnTo>
                      <a:lnTo>
                        <a:pt x="66" y="204"/>
                      </a:lnTo>
                      <a:lnTo>
                        <a:pt x="65" y="204"/>
                      </a:lnTo>
                      <a:lnTo>
                        <a:pt x="65" y="203"/>
                      </a:lnTo>
                      <a:lnTo>
                        <a:pt x="65" y="202"/>
                      </a:lnTo>
                      <a:lnTo>
                        <a:pt x="64" y="201"/>
                      </a:lnTo>
                      <a:lnTo>
                        <a:pt x="64" y="200"/>
                      </a:lnTo>
                      <a:lnTo>
                        <a:pt x="63" y="199"/>
                      </a:lnTo>
                      <a:lnTo>
                        <a:pt x="63" y="198"/>
                      </a:lnTo>
                      <a:lnTo>
                        <a:pt x="63" y="197"/>
                      </a:lnTo>
                      <a:lnTo>
                        <a:pt x="62" y="197"/>
                      </a:lnTo>
                      <a:lnTo>
                        <a:pt x="62" y="196"/>
                      </a:lnTo>
                      <a:lnTo>
                        <a:pt x="62" y="195"/>
                      </a:lnTo>
                      <a:lnTo>
                        <a:pt x="62" y="194"/>
                      </a:lnTo>
                      <a:lnTo>
                        <a:pt x="61" y="193"/>
                      </a:lnTo>
                      <a:lnTo>
                        <a:pt x="60" y="192"/>
                      </a:lnTo>
                      <a:lnTo>
                        <a:pt x="59" y="192"/>
                      </a:lnTo>
                      <a:lnTo>
                        <a:pt x="59" y="191"/>
                      </a:lnTo>
                      <a:lnTo>
                        <a:pt x="58" y="191"/>
                      </a:lnTo>
                      <a:lnTo>
                        <a:pt x="58" y="190"/>
                      </a:lnTo>
                      <a:lnTo>
                        <a:pt x="57" y="190"/>
                      </a:lnTo>
                      <a:lnTo>
                        <a:pt x="56" y="190"/>
                      </a:lnTo>
                      <a:lnTo>
                        <a:pt x="56" y="189"/>
                      </a:lnTo>
                      <a:lnTo>
                        <a:pt x="55" y="189"/>
                      </a:lnTo>
                      <a:lnTo>
                        <a:pt x="54" y="188"/>
                      </a:lnTo>
                      <a:lnTo>
                        <a:pt x="53" y="187"/>
                      </a:lnTo>
                      <a:lnTo>
                        <a:pt x="52" y="186"/>
                      </a:lnTo>
                      <a:lnTo>
                        <a:pt x="51" y="186"/>
                      </a:lnTo>
                      <a:lnTo>
                        <a:pt x="50" y="185"/>
                      </a:lnTo>
                      <a:lnTo>
                        <a:pt x="49" y="184"/>
                      </a:lnTo>
                      <a:lnTo>
                        <a:pt x="48" y="183"/>
                      </a:lnTo>
                      <a:lnTo>
                        <a:pt x="47" y="182"/>
                      </a:lnTo>
                      <a:lnTo>
                        <a:pt x="46" y="181"/>
                      </a:lnTo>
                      <a:lnTo>
                        <a:pt x="45" y="180"/>
                      </a:lnTo>
                      <a:lnTo>
                        <a:pt x="45" y="179"/>
                      </a:lnTo>
                      <a:lnTo>
                        <a:pt x="44" y="178"/>
                      </a:lnTo>
                      <a:lnTo>
                        <a:pt x="44" y="177"/>
                      </a:lnTo>
                      <a:lnTo>
                        <a:pt x="44" y="176"/>
                      </a:lnTo>
                      <a:lnTo>
                        <a:pt x="43" y="176"/>
                      </a:lnTo>
                      <a:lnTo>
                        <a:pt x="43" y="175"/>
                      </a:lnTo>
                      <a:lnTo>
                        <a:pt x="42" y="174"/>
                      </a:lnTo>
                      <a:lnTo>
                        <a:pt x="41" y="173"/>
                      </a:lnTo>
                      <a:lnTo>
                        <a:pt x="40" y="172"/>
                      </a:lnTo>
                      <a:lnTo>
                        <a:pt x="40" y="171"/>
                      </a:lnTo>
                      <a:lnTo>
                        <a:pt x="39" y="171"/>
                      </a:lnTo>
                      <a:lnTo>
                        <a:pt x="39" y="170"/>
                      </a:lnTo>
                      <a:lnTo>
                        <a:pt x="39" y="169"/>
                      </a:lnTo>
                      <a:lnTo>
                        <a:pt x="38" y="169"/>
                      </a:lnTo>
                      <a:lnTo>
                        <a:pt x="37" y="168"/>
                      </a:lnTo>
                      <a:lnTo>
                        <a:pt x="37" y="167"/>
                      </a:lnTo>
                      <a:lnTo>
                        <a:pt x="37" y="166"/>
                      </a:lnTo>
                      <a:lnTo>
                        <a:pt x="37" y="165"/>
                      </a:lnTo>
                      <a:lnTo>
                        <a:pt x="37" y="164"/>
                      </a:lnTo>
                      <a:lnTo>
                        <a:pt x="37" y="163"/>
                      </a:lnTo>
                      <a:lnTo>
                        <a:pt x="37" y="162"/>
                      </a:lnTo>
                      <a:lnTo>
                        <a:pt x="37" y="161"/>
                      </a:lnTo>
                      <a:lnTo>
                        <a:pt x="37" y="160"/>
                      </a:lnTo>
                      <a:lnTo>
                        <a:pt x="36" y="160"/>
                      </a:lnTo>
                      <a:lnTo>
                        <a:pt x="36" y="159"/>
                      </a:lnTo>
                      <a:lnTo>
                        <a:pt x="35" y="159"/>
                      </a:lnTo>
                      <a:lnTo>
                        <a:pt x="35" y="158"/>
                      </a:lnTo>
                      <a:lnTo>
                        <a:pt x="34" y="157"/>
                      </a:lnTo>
                      <a:lnTo>
                        <a:pt x="33" y="157"/>
                      </a:lnTo>
                      <a:lnTo>
                        <a:pt x="32" y="157"/>
                      </a:lnTo>
                      <a:lnTo>
                        <a:pt x="31" y="157"/>
                      </a:lnTo>
                      <a:lnTo>
                        <a:pt x="30" y="157"/>
                      </a:lnTo>
                      <a:lnTo>
                        <a:pt x="29" y="157"/>
                      </a:lnTo>
                      <a:lnTo>
                        <a:pt x="28" y="158"/>
                      </a:lnTo>
                      <a:lnTo>
                        <a:pt x="27" y="158"/>
                      </a:lnTo>
                      <a:lnTo>
                        <a:pt x="27" y="159"/>
                      </a:lnTo>
                      <a:lnTo>
                        <a:pt x="27" y="160"/>
                      </a:lnTo>
                      <a:lnTo>
                        <a:pt x="26" y="160"/>
                      </a:lnTo>
                      <a:lnTo>
                        <a:pt x="26" y="161"/>
                      </a:lnTo>
                      <a:lnTo>
                        <a:pt x="26" y="162"/>
                      </a:lnTo>
                      <a:lnTo>
                        <a:pt x="26" y="163"/>
                      </a:lnTo>
                      <a:lnTo>
                        <a:pt x="26" y="164"/>
                      </a:lnTo>
                      <a:lnTo>
                        <a:pt x="26" y="165"/>
                      </a:lnTo>
                      <a:lnTo>
                        <a:pt x="26" y="166"/>
                      </a:lnTo>
                      <a:lnTo>
                        <a:pt x="26" y="167"/>
                      </a:lnTo>
                      <a:lnTo>
                        <a:pt x="25" y="167"/>
                      </a:lnTo>
                      <a:lnTo>
                        <a:pt x="25" y="168"/>
                      </a:lnTo>
                      <a:lnTo>
                        <a:pt x="24" y="168"/>
                      </a:lnTo>
                      <a:lnTo>
                        <a:pt x="23" y="169"/>
                      </a:lnTo>
                      <a:lnTo>
                        <a:pt x="22" y="169"/>
                      </a:lnTo>
                      <a:lnTo>
                        <a:pt x="21" y="169"/>
                      </a:lnTo>
                      <a:lnTo>
                        <a:pt x="20" y="170"/>
                      </a:lnTo>
                      <a:lnTo>
                        <a:pt x="19" y="171"/>
                      </a:lnTo>
                      <a:lnTo>
                        <a:pt x="19" y="172"/>
                      </a:lnTo>
                      <a:lnTo>
                        <a:pt x="18" y="172"/>
                      </a:lnTo>
                      <a:lnTo>
                        <a:pt x="17" y="172"/>
                      </a:lnTo>
                      <a:lnTo>
                        <a:pt x="16" y="172"/>
                      </a:lnTo>
                      <a:lnTo>
                        <a:pt x="15" y="172"/>
                      </a:lnTo>
                      <a:lnTo>
                        <a:pt x="14" y="171"/>
                      </a:lnTo>
                      <a:lnTo>
                        <a:pt x="14" y="170"/>
                      </a:lnTo>
                      <a:lnTo>
                        <a:pt x="13" y="170"/>
                      </a:lnTo>
                      <a:lnTo>
                        <a:pt x="13" y="169"/>
                      </a:lnTo>
                      <a:lnTo>
                        <a:pt x="12" y="169"/>
                      </a:lnTo>
                      <a:lnTo>
                        <a:pt x="11" y="169"/>
                      </a:lnTo>
                      <a:lnTo>
                        <a:pt x="10" y="168"/>
                      </a:lnTo>
                      <a:lnTo>
                        <a:pt x="10" y="167"/>
                      </a:lnTo>
                      <a:lnTo>
                        <a:pt x="9" y="167"/>
                      </a:lnTo>
                      <a:lnTo>
                        <a:pt x="8" y="166"/>
                      </a:lnTo>
                      <a:lnTo>
                        <a:pt x="8" y="165"/>
                      </a:lnTo>
                      <a:lnTo>
                        <a:pt x="7" y="164"/>
                      </a:lnTo>
                      <a:lnTo>
                        <a:pt x="6" y="164"/>
                      </a:lnTo>
                      <a:lnTo>
                        <a:pt x="6" y="163"/>
                      </a:lnTo>
                      <a:lnTo>
                        <a:pt x="5" y="163"/>
                      </a:lnTo>
                      <a:lnTo>
                        <a:pt x="5" y="162"/>
                      </a:lnTo>
                      <a:lnTo>
                        <a:pt x="5" y="161"/>
                      </a:lnTo>
                      <a:lnTo>
                        <a:pt x="5" y="160"/>
                      </a:lnTo>
                      <a:lnTo>
                        <a:pt x="4" y="159"/>
                      </a:lnTo>
                      <a:lnTo>
                        <a:pt x="4" y="158"/>
                      </a:lnTo>
                      <a:lnTo>
                        <a:pt x="4" y="157"/>
                      </a:lnTo>
                      <a:lnTo>
                        <a:pt x="5" y="156"/>
                      </a:lnTo>
                      <a:lnTo>
                        <a:pt x="5" y="155"/>
                      </a:lnTo>
                      <a:lnTo>
                        <a:pt x="4" y="154"/>
                      </a:lnTo>
                      <a:lnTo>
                        <a:pt x="4" y="153"/>
                      </a:lnTo>
                      <a:lnTo>
                        <a:pt x="4" y="152"/>
                      </a:lnTo>
                      <a:lnTo>
                        <a:pt x="4" y="151"/>
                      </a:lnTo>
                      <a:lnTo>
                        <a:pt x="4" y="150"/>
                      </a:lnTo>
                      <a:lnTo>
                        <a:pt x="4" y="149"/>
                      </a:lnTo>
                      <a:lnTo>
                        <a:pt x="4" y="148"/>
                      </a:lnTo>
                      <a:lnTo>
                        <a:pt x="3" y="147"/>
                      </a:lnTo>
                      <a:lnTo>
                        <a:pt x="3" y="146"/>
                      </a:lnTo>
                      <a:lnTo>
                        <a:pt x="2" y="146"/>
                      </a:lnTo>
                      <a:lnTo>
                        <a:pt x="2" y="145"/>
                      </a:lnTo>
                      <a:lnTo>
                        <a:pt x="2" y="144"/>
                      </a:lnTo>
                      <a:lnTo>
                        <a:pt x="1" y="144"/>
                      </a:lnTo>
                      <a:lnTo>
                        <a:pt x="1" y="143"/>
                      </a:lnTo>
                      <a:lnTo>
                        <a:pt x="0" y="142"/>
                      </a:lnTo>
                      <a:lnTo>
                        <a:pt x="0" y="141"/>
                      </a:lnTo>
                      <a:lnTo>
                        <a:pt x="0" y="140"/>
                      </a:lnTo>
                      <a:lnTo>
                        <a:pt x="0" y="139"/>
                      </a:lnTo>
                      <a:lnTo>
                        <a:pt x="0" y="138"/>
                      </a:lnTo>
                      <a:lnTo>
                        <a:pt x="0" y="137"/>
                      </a:lnTo>
                      <a:lnTo>
                        <a:pt x="0" y="136"/>
                      </a:lnTo>
                      <a:lnTo>
                        <a:pt x="0" y="135"/>
                      </a:lnTo>
                      <a:lnTo>
                        <a:pt x="0" y="134"/>
                      </a:lnTo>
                      <a:lnTo>
                        <a:pt x="0" y="133"/>
                      </a:lnTo>
                      <a:lnTo>
                        <a:pt x="1" y="133"/>
                      </a:lnTo>
                      <a:lnTo>
                        <a:pt x="1" y="132"/>
                      </a:lnTo>
                      <a:lnTo>
                        <a:pt x="2" y="131"/>
                      </a:lnTo>
                      <a:lnTo>
                        <a:pt x="2" y="130"/>
                      </a:lnTo>
                      <a:lnTo>
                        <a:pt x="3" y="130"/>
                      </a:lnTo>
                      <a:lnTo>
                        <a:pt x="3" y="129"/>
                      </a:lnTo>
                      <a:lnTo>
                        <a:pt x="4" y="128"/>
                      </a:lnTo>
                      <a:lnTo>
                        <a:pt x="5" y="127"/>
                      </a:lnTo>
                      <a:lnTo>
                        <a:pt x="5" y="126"/>
                      </a:lnTo>
                      <a:lnTo>
                        <a:pt x="5" y="125"/>
                      </a:lnTo>
                      <a:lnTo>
                        <a:pt x="5" y="124"/>
                      </a:lnTo>
                      <a:lnTo>
                        <a:pt x="6" y="123"/>
                      </a:lnTo>
                      <a:lnTo>
                        <a:pt x="6" y="122"/>
                      </a:lnTo>
                      <a:lnTo>
                        <a:pt x="7" y="121"/>
                      </a:lnTo>
                      <a:lnTo>
                        <a:pt x="8" y="120"/>
                      </a:lnTo>
                      <a:lnTo>
                        <a:pt x="8" y="119"/>
                      </a:lnTo>
                      <a:lnTo>
                        <a:pt x="9" y="119"/>
                      </a:lnTo>
                      <a:lnTo>
                        <a:pt x="10" y="119"/>
                      </a:lnTo>
                      <a:lnTo>
                        <a:pt x="11" y="118"/>
                      </a:lnTo>
                      <a:lnTo>
                        <a:pt x="12" y="118"/>
                      </a:lnTo>
                      <a:lnTo>
                        <a:pt x="13" y="117"/>
                      </a:lnTo>
                      <a:lnTo>
                        <a:pt x="14" y="117"/>
                      </a:lnTo>
                      <a:lnTo>
                        <a:pt x="15" y="117"/>
                      </a:lnTo>
                      <a:lnTo>
                        <a:pt x="16" y="116"/>
                      </a:lnTo>
                      <a:lnTo>
                        <a:pt x="17" y="116"/>
                      </a:lnTo>
                      <a:lnTo>
                        <a:pt x="18" y="115"/>
                      </a:lnTo>
                      <a:lnTo>
                        <a:pt x="19" y="115"/>
                      </a:lnTo>
                      <a:lnTo>
                        <a:pt x="20" y="115"/>
                      </a:lnTo>
                      <a:lnTo>
                        <a:pt x="22" y="115"/>
                      </a:lnTo>
                      <a:lnTo>
                        <a:pt x="23" y="115"/>
                      </a:lnTo>
                      <a:lnTo>
                        <a:pt x="24" y="114"/>
                      </a:lnTo>
                      <a:lnTo>
                        <a:pt x="25" y="114"/>
                      </a:lnTo>
                      <a:lnTo>
                        <a:pt x="25" y="113"/>
                      </a:lnTo>
                      <a:lnTo>
                        <a:pt x="26" y="113"/>
                      </a:lnTo>
                      <a:lnTo>
                        <a:pt x="27" y="113"/>
                      </a:lnTo>
                      <a:lnTo>
                        <a:pt x="28" y="113"/>
                      </a:lnTo>
                      <a:lnTo>
                        <a:pt x="29" y="113"/>
                      </a:lnTo>
                      <a:lnTo>
                        <a:pt x="30" y="113"/>
                      </a:lnTo>
                      <a:lnTo>
                        <a:pt x="31" y="113"/>
                      </a:lnTo>
                      <a:lnTo>
                        <a:pt x="32" y="114"/>
                      </a:lnTo>
                      <a:lnTo>
                        <a:pt x="33" y="114"/>
                      </a:lnTo>
                      <a:lnTo>
                        <a:pt x="34" y="114"/>
                      </a:lnTo>
                      <a:lnTo>
                        <a:pt x="34" y="113"/>
                      </a:lnTo>
                      <a:lnTo>
                        <a:pt x="35" y="113"/>
                      </a:lnTo>
                      <a:lnTo>
                        <a:pt x="36" y="113"/>
                      </a:lnTo>
                      <a:lnTo>
                        <a:pt x="37" y="112"/>
                      </a:lnTo>
                      <a:lnTo>
                        <a:pt x="37" y="111"/>
                      </a:lnTo>
                      <a:lnTo>
                        <a:pt x="38" y="111"/>
                      </a:lnTo>
                      <a:lnTo>
                        <a:pt x="39" y="111"/>
                      </a:lnTo>
                      <a:lnTo>
                        <a:pt x="40" y="111"/>
                      </a:lnTo>
                      <a:lnTo>
                        <a:pt x="41" y="110"/>
                      </a:lnTo>
                      <a:lnTo>
                        <a:pt x="41" y="109"/>
                      </a:lnTo>
                      <a:lnTo>
                        <a:pt x="42" y="108"/>
                      </a:lnTo>
                      <a:lnTo>
                        <a:pt x="42" y="107"/>
                      </a:lnTo>
                      <a:lnTo>
                        <a:pt x="43" y="106"/>
                      </a:lnTo>
                      <a:lnTo>
                        <a:pt x="43" y="105"/>
                      </a:lnTo>
                      <a:lnTo>
                        <a:pt x="44" y="104"/>
                      </a:lnTo>
                      <a:lnTo>
                        <a:pt x="45" y="103"/>
                      </a:lnTo>
                      <a:lnTo>
                        <a:pt x="45" y="102"/>
                      </a:lnTo>
                      <a:lnTo>
                        <a:pt x="46" y="102"/>
                      </a:lnTo>
                      <a:lnTo>
                        <a:pt x="47" y="102"/>
                      </a:lnTo>
                      <a:lnTo>
                        <a:pt x="47" y="101"/>
                      </a:lnTo>
                      <a:lnTo>
                        <a:pt x="48" y="101"/>
                      </a:lnTo>
                      <a:lnTo>
                        <a:pt x="48" y="100"/>
                      </a:lnTo>
                      <a:lnTo>
                        <a:pt x="49" y="99"/>
                      </a:lnTo>
                      <a:lnTo>
                        <a:pt x="50" y="99"/>
                      </a:lnTo>
                      <a:lnTo>
                        <a:pt x="50" y="98"/>
                      </a:lnTo>
                      <a:lnTo>
                        <a:pt x="50" y="97"/>
                      </a:lnTo>
                      <a:lnTo>
                        <a:pt x="50" y="96"/>
                      </a:lnTo>
                      <a:lnTo>
                        <a:pt x="49" y="95"/>
                      </a:lnTo>
                      <a:lnTo>
                        <a:pt x="49" y="94"/>
                      </a:lnTo>
                      <a:lnTo>
                        <a:pt x="49" y="93"/>
                      </a:lnTo>
                      <a:lnTo>
                        <a:pt x="48" y="92"/>
                      </a:lnTo>
                      <a:lnTo>
                        <a:pt x="48" y="91"/>
                      </a:lnTo>
                      <a:lnTo>
                        <a:pt x="48" y="90"/>
                      </a:lnTo>
                      <a:lnTo>
                        <a:pt x="48" y="89"/>
                      </a:lnTo>
                      <a:lnTo>
                        <a:pt x="48" y="88"/>
                      </a:lnTo>
                      <a:lnTo>
                        <a:pt x="48" y="87"/>
                      </a:lnTo>
                      <a:lnTo>
                        <a:pt x="48" y="86"/>
                      </a:lnTo>
                      <a:lnTo>
                        <a:pt x="48" y="85"/>
                      </a:lnTo>
                      <a:lnTo>
                        <a:pt x="48" y="84"/>
                      </a:lnTo>
                      <a:lnTo>
                        <a:pt x="48" y="83"/>
                      </a:lnTo>
                      <a:lnTo>
                        <a:pt x="48" y="82"/>
                      </a:lnTo>
                      <a:lnTo>
                        <a:pt x="49" y="82"/>
                      </a:lnTo>
                      <a:lnTo>
                        <a:pt x="49" y="81"/>
                      </a:lnTo>
                      <a:lnTo>
                        <a:pt x="50" y="81"/>
                      </a:lnTo>
                      <a:lnTo>
                        <a:pt x="50" y="80"/>
                      </a:lnTo>
                      <a:lnTo>
                        <a:pt x="50" y="79"/>
                      </a:lnTo>
                      <a:lnTo>
                        <a:pt x="50" y="78"/>
                      </a:lnTo>
                      <a:lnTo>
                        <a:pt x="51" y="78"/>
                      </a:lnTo>
                      <a:lnTo>
                        <a:pt x="51" y="77"/>
                      </a:lnTo>
                      <a:lnTo>
                        <a:pt x="51" y="76"/>
                      </a:lnTo>
                      <a:lnTo>
                        <a:pt x="52" y="75"/>
                      </a:lnTo>
                      <a:lnTo>
                        <a:pt x="52" y="74"/>
                      </a:lnTo>
                      <a:lnTo>
                        <a:pt x="52" y="73"/>
                      </a:lnTo>
                      <a:lnTo>
                        <a:pt x="52" y="72"/>
                      </a:lnTo>
                      <a:lnTo>
                        <a:pt x="52" y="71"/>
                      </a:lnTo>
                      <a:lnTo>
                        <a:pt x="51" y="70"/>
                      </a:lnTo>
                      <a:lnTo>
                        <a:pt x="51" y="69"/>
                      </a:lnTo>
                      <a:lnTo>
                        <a:pt x="51" y="68"/>
                      </a:lnTo>
                      <a:lnTo>
                        <a:pt x="50" y="68"/>
                      </a:lnTo>
                      <a:lnTo>
                        <a:pt x="50" y="67"/>
                      </a:lnTo>
                      <a:lnTo>
                        <a:pt x="48" y="66"/>
                      </a:lnTo>
                      <a:lnTo>
                        <a:pt x="48" y="65"/>
                      </a:lnTo>
                      <a:lnTo>
                        <a:pt x="48" y="64"/>
                      </a:lnTo>
                      <a:lnTo>
                        <a:pt x="48" y="63"/>
                      </a:lnTo>
                      <a:lnTo>
                        <a:pt x="48" y="62"/>
                      </a:lnTo>
                      <a:lnTo>
                        <a:pt x="48" y="61"/>
                      </a:lnTo>
                      <a:lnTo>
                        <a:pt x="49" y="61"/>
                      </a:lnTo>
                      <a:lnTo>
                        <a:pt x="49" y="60"/>
                      </a:lnTo>
                      <a:lnTo>
                        <a:pt x="50" y="59"/>
                      </a:lnTo>
                      <a:lnTo>
                        <a:pt x="50" y="58"/>
                      </a:lnTo>
                      <a:lnTo>
                        <a:pt x="50" y="57"/>
                      </a:lnTo>
                      <a:lnTo>
                        <a:pt x="50" y="56"/>
                      </a:lnTo>
                      <a:lnTo>
                        <a:pt x="50" y="55"/>
                      </a:lnTo>
                      <a:lnTo>
                        <a:pt x="49" y="54"/>
                      </a:lnTo>
                      <a:lnTo>
                        <a:pt x="49" y="53"/>
                      </a:lnTo>
                      <a:lnTo>
                        <a:pt x="48" y="52"/>
                      </a:lnTo>
                      <a:lnTo>
                        <a:pt x="48" y="51"/>
                      </a:lnTo>
                      <a:lnTo>
                        <a:pt x="48" y="50"/>
                      </a:lnTo>
                      <a:lnTo>
                        <a:pt x="48" y="49"/>
                      </a:lnTo>
                      <a:lnTo>
                        <a:pt x="48" y="48"/>
                      </a:lnTo>
                      <a:lnTo>
                        <a:pt x="48" y="47"/>
                      </a:lnTo>
                      <a:lnTo>
                        <a:pt x="47" y="47"/>
                      </a:lnTo>
                      <a:lnTo>
                        <a:pt x="47" y="46"/>
                      </a:lnTo>
                      <a:lnTo>
                        <a:pt x="47" y="45"/>
                      </a:lnTo>
                      <a:lnTo>
                        <a:pt x="46" y="44"/>
                      </a:lnTo>
                      <a:lnTo>
                        <a:pt x="46" y="43"/>
                      </a:lnTo>
                      <a:lnTo>
                        <a:pt x="47" y="42"/>
                      </a:lnTo>
                      <a:lnTo>
                        <a:pt x="47" y="41"/>
                      </a:lnTo>
                      <a:lnTo>
                        <a:pt x="48" y="40"/>
                      </a:lnTo>
                      <a:lnTo>
                        <a:pt x="48" y="39"/>
                      </a:lnTo>
                      <a:lnTo>
                        <a:pt x="49" y="38"/>
                      </a:lnTo>
                      <a:lnTo>
                        <a:pt x="50" y="38"/>
                      </a:lnTo>
                      <a:lnTo>
                        <a:pt x="51" y="38"/>
                      </a:lnTo>
                      <a:lnTo>
                        <a:pt x="52" y="37"/>
                      </a:lnTo>
                      <a:lnTo>
                        <a:pt x="53" y="37"/>
                      </a:lnTo>
                      <a:lnTo>
                        <a:pt x="54" y="37"/>
                      </a:lnTo>
                      <a:lnTo>
                        <a:pt x="55" y="36"/>
                      </a:lnTo>
                      <a:lnTo>
                        <a:pt x="55" y="35"/>
                      </a:lnTo>
                      <a:lnTo>
                        <a:pt x="55" y="34"/>
                      </a:lnTo>
                      <a:lnTo>
                        <a:pt x="54" y="33"/>
                      </a:lnTo>
                      <a:lnTo>
                        <a:pt x="54" y="32"/>
                      </a:lnTo>
                      <a:lnTo>
                        <a:pt x="54" y="31"/>
                      </a:lnTo>
                      <a:lnTo>
                        <a:pt x="54" y="30"/>
                      </a:lnTo>
                      <a:lnTo>
                        <a:pt x="54" y="29"/>
                      </a:lnTo>
                      <a:lnTo>
                        <a:pt x="53" y="28"/>
                      </a:lnTo>
                      <a:lnTo>
                        <a:pt x="53" y="27"/>
                      </a:lnTo>
                      <a:lnTo>
                        <a:pt x="53" y="26"/>
                      </a:lnTo>
                      <a:lnTo>
                        <a:pt x="52" y="25"/>
                      </a:lnTo>
                      <a:lnTo>
                        <a:pt x="51" y="24"/>
                      </a:lnTo>
                      <a:lnTo>
                        <a:pt x="50" y="24"/>
                      </a:lnTo>
                      <a:lnTo>
                        <a:pt x="49" y="23"/>
                      </a:lnTo>
                      <a:lnTo>
                        <a:pt x="48" y="22"/>
                      </a:lnTo>
                      <a:lnTo>
                        <a:pt x="48" y="21"/>
                      </a:lnTo>
                      <a:lnTo>
                        <a:pt x="47" y="20"/>
                      </a:lnTo>
                      <a:lnTo>
                        <a:pt x="46" y="19"/>
                      </a:lnTo>
                      <a:lnTo>
                        <a:pt x="45" y="18"/>
                      </a:lnTo>
                      <a:lnTo>
                        <a:pt x="44" y="18"/>
                      </a:lnTo>
                      <a:lnTo>
                        <a:pt x="43" y="18"/>
                      </a:lnTo>
                      <a:lnTo>
                        <a:pt x="43" y="17"/>
                      </a:lnTo>
                      <a:lnTo>
                        <a:pt x="43" y="16"/>
                      </a:lnTo>
                      <a:lnTo>
                        <a:pt x="43" y="3"/>
                      </a:lnTo>
                      <a:lnTo>
                        <a:pt x="43" y="0"/>
                      </a:lnTo>
                    </a:path>
                  </a:pathLst>
                </a:custGeom>
                <a:solidFill>
                  <a:srgbClr val="D5FFE8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6" name="Freeform 196">
                  <a:extLst>
                    <a:ext uri="{FF2B5EF4-FFF2-40B4-BE49-F238E27FC236}">
                      <a16:creationId xmlns:a16="http://schemas.microsoft.com/office/drawing/2014/main" id="{C2890057-A801-49C9-9430-372B9749E0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961063" y="2357438"/>
                  <a:ext cx="547687" cy="560387"/>
                </a:xfrm>
                <a:custGeom>
                  <a:avLst/>
                  <a:gdLst>
                    <a:gd name="T0" fmla="*/ 200 w 345"/>
                    <a:gd name="T1" fmla="*/ 6 h 353"/>
                    <a:gd name="T2" fmla="*/ 207 w 345"/>
                    <a:gd name="T3" fmla="*/ 8 h 353"/>
                    <a:gd name="T4" fmla="*/ 214 w 345"/>
                    <a:gd name="T5" fmla="*/ 10 h 353"/>
                    <a:gd name="T6" fmla="*/ 222 w 345"/>
                    <a:gd name="T7" fmla="*/ 11 h 353"/>
                    <a:gd name="T8" fmla="*/ 229 w 345"/>
                    <a:gd name="T9" fmla="*/ 13 h 353"/>
                    <a:gd name="T10" fmla="*/ 234 w 345"/>
                    <a:gd name="T11" fmla="*/ 10 h 353"/>
                    <a:gd name="T12" fmla="*/ 241 w 345"/>
                    <a:gd name="T13" fmla="*/ 10 h 353"/>
                    <a:gd name="T14" fmla="*/ 246 w 345"/>
                    <a:gd name="T15" fmla="*/ 15 h 353"/>
                    <a:gd name="T16" fmla="*/ 255 w 345"/>
                    <a:gd name="T17" fmla="*/ 15 h 353"/>
                    <a:gd name="T18" fmla="*/ 263 w 345"/>
                    <a:gd name="T19" fmla="*/ 15 h 353"/>
                    <a:gd name="T20" fmla="*/ 266 w 345"/>
                    <a:gd name="T21" fmla="*/ 22 h 353"/>
                    <a:gd name="T22" fmla="*/ 269 w 345"/>
                    <a:gd name="T23" fmla="*/ 28 h 353"/>
                    <a:gd name="T24" fmla="*/ 270 w 345"/>
                    <a:gd name="T25" fmla="*/ 32 h 353"/>
                    <a:gd name="T26" fmla="*/ 275 w 345"/>
                    <a:gd name="T27" fmla="*/ 37 h 353"/>
                    <a:gd name="T28" fmla="*/ 278 w 345"/>
                    <a:gd name="T29" fmla="*/ 40 h 353"/>
                    <a:gd name="T30" fmla="*/ 280 w 345"/>
                    <a:gd name="T31" fmla="*/ 43 h 353"/>
                    <a:gd name="T32" fmla="*/ 286 w 345"/>
                    <a:gd name="T33" fmla="*/ 43 h 353"/>
                    <a:gd name="T34" fmla="*/ 291 w 345"/>
                    <a:gd name="T35" fmla="*/ 44 h 353"/>
                    <a:gd name="T36" fmla="*/ 295 w 345"/>
                    <a:gd name="T37" fmla="*/ 42 h 353"/>
                    <a:gd name="T38" fmla="*/ 300 w 345"/>
                    <a:gd name="T39" fmla="*/ 40 h 353"/>
                    <a:gd name="T40" fmla="*/ 304 w 345"/>
                    <a:gd name="T41" fmla="*/ 38 h 353"/>
                    <a:gd name="T42" fmla="*/ 309 w 345"/>
                    <a:gd name="T43" fmla="*/ 40 h 353"/>
                    <a:gd name="T44" fmla="*/ 313 w 345"/>
                    <a:gd name="T45" fmla="*/ 42 h 353"/>
                    <a:gd name="T46" fmla="*/ 319 w 345"/>
                    <a:gd name="T47" fmla="*/ 39 h 353"/>
                    <a:gd name="T48" fmla="*/ 321 w 345"/>
                    <a:gd name="T49" fmla="*/ 41 h 353"/>
                    <a:gd name="T50" fmla="*/ 324 w 345"/>
                    <a:gd name="T51" fmla="*/ 44 h 353"/>
                    <a:gd name="T52" fmla="*/ 328 w 345"/>
                    <a:gd name="T53" fmla="*/ 43 h 353"/>
                    <a:gd name="T54" fmla="*/ 332 w 345"/>
                    <a:gd name="T55" fmla="*/ 43 h 353"/>
                    <a:gd name="T56" fmla="*/ 335 w 345"/>
                    <a:gd name="T57" fmla="*/ 47 h 353"/>
                    <a:gd name="T58" fmla="*/ 339 w 345"/>
                    <a:gd name="T59" fmla="*/ 45 h 353"/>
                    <a:gd name="T60" fmla="*/ 343 w 345"/>
                    <a:gd name="T61" fmla="*/ 46 h 353"/>
                    <a:gd name="T62" fmla="*/ 298 w 345"/>
                    <a:gd name="T63" fmla="*/ 138 h 353"/>
                    <a:gd name="T64" fmla="*/ 241 w 345"/>
                    <a:gd name="T65" fmla="*/ 242 h 353"/>
                    <a:gd name="T66" fmla="*/ 227 w 345"/>
                    <a:gd name="T67" fmla="*/ 272 h 353"/>
                    <a:gd name="T68" fmla="*/ 188 w 345"/>
                    <a:gd name="T69" fmla="*/ 353 h 353"/>
                    <a:gd name="T70" fmla="*/ 188 w 345"/>
                    <a:gd name="T71" fmla="*/ 344 h 353"/>
                    <a:gd name="T72" fmla="*/ 183 w 345"/>
                    <a:gd name="T73" fmla="*/ 337 h 353"/>
                    <a:gd name="T74" fmla="*/ 178 w 345"/>
                    <a:gd name="T75" fmla="*/ 332 h 353"/>
                    <a:gd name="T76" fmla="*/ 176 w 345"/>
                    <a:gd name="T77" fmla="*/ 325 h 353"/>
                    <a:gd name="T78" fmla="*/ 175 w 345"/>
                    <a:gd name="T79" fmla="*/ 318 h 353"/>
                    <a:gd name="T80" fmla="*/ 171 w 345"/>
                    <a:gd name="T81" fmla="*/ 312 h 353"/>
                    <a:gd name="T82" fmla="*/ 165 w 345"/>
                    <a:gd name="T83" fmla="*/ 307 h 353"/>
                    <a:gd name="T84" fmla="*/ 160 w 345"/>
                    <a:gd name="T85" fmla="*/ 301 h 353"/>
                    <a:gd name="T86" fmla="*/ 156 w 345"/>
                    <a:gd name="T87" fmla="*/ 295 h 353"/>
                    <a:gd name="T88" fmla="*/ 153 w 345"/>
                    <a:gd name="T89" fmla="*/ 291 h 353"/>
                    <a:gd name="T90" fmla="*/ 147 w 345"/>
                    <a:gd name="T91" fmla="*/ 293 h 353"/>
                    <a:gd name="T92" fmla="*/ 141 w 345"/>
                    <a:gd name="T93" fmla="*/ 291 h 353"/>
                    <a:gd name="T94" fmla="*/ 136 w 345"/>
                    <a:gd name="T95" fmla="*/ 285 h 353"/>
                    <a:gd name="T96" fmla="*/ 130 w 345"/>
                    <a:gd name="T97" fmla="*/ 283 h 353"/>
                    <a:gd name="T98" fmla="*/ 124 w 345"/>
                    <a:gd name="T99" fmla="*/ 265 h 353"/>
                    <a:gd name="T100" fmla="*/ 76 w 345"/>
                    <a:gd name="T101" fmla="*/ 230 h 353"/>
                    <a:gd name="T102" fmla="*/ 1 w 345"/>
                    <a:gd name="T103" fmla="*/ 149 h 353"/>
                    <a:gd name="T104" fmla="*/ 34 w 345"/>
                    <a:gd name="T105" fmla="*/ 66 h 353"/>
                    <a:gd name="T106" fmla="*/ 38 w 345"/>
                    <a:gd name="T107" fmla="*/ 73 h 353"/>
                    <a:gd name="T108" fmla="*/ 48 w 345"/>
                    <a:gd name="T109" fmla="*/ 74 h 353"/>
                    <a:gd name="T110" fmla="*/ 55 w 345"/>
                    <a:gd name="T111" fmla="*/ 80 h 353"/>
                    <a:gd name="T112" fmla="*/ 62 w 345"/>
                    <a:gd name="T113" fmla="*/ 78 h 353"/>
                    <a:gd name="T114" fmla="*/ 72 w 345"/>
                    <a:gd name="T115" fmla="*/ 79 h 353"/>
                    <a:gd name="T116" fmla="*/ 79 w 345"/>
                    <a:gd name="T117" fmla="*/ 80 h 353"/>
                    <a:gd name="T118" fmla="*/ 86 w 345"/>
                    <a:gd name="T119" fmla="*/ 76 h 353"/>
                    <a:gd name="T120" fmla="*/ 124 w 345"/>
                    <a:gd name="T121" fmla="*/ 25 h 353"/>
                    <a:gd name="T122" fmla="*/ 142 w 345"/>
                    <a:gd name="T123" fmla="*/ 13 h 353"/>
                    <a:gd name="T124" fmla="*/ 152 w 345"/>
                    <a:gd name="T125" fmla="*/ 1 h 353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345"/>
                    <a:gd name="T190" fmla="*/ 0 h 353"/>
                    <a:gd name="T191" fmla="*/ 345 w 345"/>
                    <a:gd name="T192" fmla="*/ 353 h 353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345" h="353">
                      <a:moveTo>
                        <a:pt x="162" y="1"/>
                      </a:moveTo>
                      <a:lnTo>
                        <a:pt x="172" y="3"/>
                      </a:lnTo>
                      <a:lnTo>
                        <a:pt x="189" y="5"/>
                      </a:lnTo>
                      <a:lnTo>
                        <a:pt x="194" y="6"/>
                      </a:lnTo>
                      <a:lnTo>
                        <a:pt x="195" y="6"/>
                      </a:lnTo>
                      <a:lnTo>
                        <a:pt x="198" y="5"/>
                      </a:lnTo>
                      <a:lnTo>
                        <a:pt x="199" y="6"/>
                      </a:lnTo>
                      <a:lnTo>
                        <a:pt x="200" y="6"/>
                      </a:lnTo>
                      <a:lnTo>
                        <a:pt x="200" y="7"/>
                      </a:lnTo>
                      <a:lnTo>
                        <a:pt x="201" y="7"/>
                      </a:lnTo>
                      <a:lnTo>
                        <a:pt x="201" y="8"/>
                      </a:lnTo>
                      <a:lnTo>
                        <a:pt x="202" y="8"/>
                      </a:lnTo>
                      <a:lnTo>
                        <a:pt x="203" y="7"/>
                      </a:lnTo>
                      <a:lnTo>
                        <a:pt x="204" y="7"/>
                      </a:lnTo>
                      <a:lnTo>
                        <a:pt x="205" y="7"/>
                      </a:lnTo>
                      <a:lnTo>
                        <a:pt x="205" y="8"/>
                      </a:lnTo>
                      <a:lnTo>
                        <a:pt x="207" y="8"/>
                      </a:lnTo>
                      <a:lnTo>
                        <a:pt x="207" y="9"/>
                      </a:lnTo>
                      <a:lnTo>
                        <a:pt x="208" y="9"/>
                      </a:lnTo>
                      <a:lnTo>
                        <a:pt x="209" y="9"/>
                      </a:lnTo>
                      <a:lnTo>
                        <a:pt x="210" y="10"/>
                      </a:lnTo>
                      <a:lnTo>
                        <a:pt x="211" y="10"/>
                      </a:lnTo>
                      <a:lnTo>
                        <a:pt x="213" y="10"/>
                      </a:lnTo>
                      <a:lnTo>
                        <a:pt x="214" y="10"/>
                      </a:lnTo>
                      <a:lnTo>
                        <a:pt x="215" y="10"/>
                      </a:lnTo>
                      <a:lnTo>
                        <a:pt x="216" y="11"/>
                      </a:lnTo>
                      <a:lnTo>
                        <a:pt x="217" y="11"/>
                      </a:lnTo>
                      <a:lnTo>
                        <a:pt x="219" y="11"/>
                      </a:lnTo>
                      <a:lnTo>
                        <a:pt x="220" y="11"/>
                      </a:lnTo>
                      <a:lnTo>
                        <a:pt x="221" y="11"/>
                      </a:lnTo>
                      <a:lnTo>
                        <a:pt x="221" y="10"/>
                      </a:lnTo>
                      <a:lnTo>
                        <a:pt x="222" y="10"/>
                      </a:lnTo>
                      <a:lnTo>
                        <a:pt x="222" y="11"/>
                      </a:lnTo>
                      <a:lnTo>
                        <a:pt x="222" y="12"/>
                      </a:lnTo>
                      <a:lnTo>
                        <a:pt x="223" y="13"/>
                      </a:lnTo>
                      <a:lnTo>
                        <a:pt x="223" y="14"/>
                      </a:lnTo>
                      <a:lnTo>
                        <a:pt x="224" y="15"/>
                      </a:lnTo>
                      <a:lnTo>
                        <a:pt x="225" y="15"/>
                      </a:lnTo>
                      <a:lnTo>
                        <a:pt x="227" y="14"/>
                      </a:lnTo>
                      <a:lnTo>
                        <a:pt x="228" y="14"/>
                      </a:lnTo>
                      <a:lnTo>
                        <a:pt x="229" y="13"/>
                      </a:lnTo>
                      <a:lnTo>
                        <a:pt x="229" y="12"/>
                      </a:lnTo>
                      <a:lnTo>
                        <a:pt x="230" y="12"/>
                      </a:lnTo>
                      <a:lnTo>
                        <a:pt x="231" y="11"/>
                      </a:lnTo>
                      <a:lnTo>
                        <a:pt x="232" y="11"/>
                      </a:lnTo>
                      <a:lnTo>
                        <a:pt x="232" y="10"/>
                      </a:lnTo>
                      <a:lnTo>
                        <a:pt x="233" y="10"/>
                      </a:lnTo>
                      <a:lnTo>
                        <a:pt x="234" y="10"/>
                      </a:lnTo>
                      <a:lnTo>
                        <a:pt x="235" y="10"/>
                      </a:lnTo>
                      <a:lnTo>
                        <a:pt x="236" y="9"/>
                      </a:lnTo>
                      <a:lnTo>
                        <a:pt x="237" y="8"/>
                      </a:lnTo>
                      <a:lnTo>
                        <a:pt x="238" y="8"/>
                      </a:lnTo>
                      <a:lnTo>
                        <a:pt x="239" y="8"/>
                      </a:lnTo>
                      <a:lnTo>
                        <a:pt x="239" y="9"/>
                      </a:lnTo>
                      <a:lnTo>
                        <a:pt x="240" y="9"/>
                      </a:lnTo>
                      <a:lnTo>
                        <a:pt x="240" y="10"/>
                      </a:lnTo>
                      <a:lnTo>
                        <a:pt x="241" y="10"/>
                      </a:lnTo>
                      <a:lnTo>
                        <a:pt x="242" y="11"/>
                      </a:lnTo>
                      <a:lnTo>
                        <a:pt x="243" y="11"/>
                      </a:lnTo>
                      <a:lnTo>
                        <a:pt x="243" y="12"/>
                      </a:lnTo>
                      <a:lnTo>
                        <a:pt x="244" y="13"/>
                      </a:lnTo>
                      <a:lnTo>
                        <a:pt x="245" y="13"/>
                      </a:lnTo>
                      <a:lnTo>
                        <a:pt x="245" y="14"/>
                      </a:lnTo>
                      <a:lnTo>
                        <a:pt x="246" y="14"/>
                      </a:lnTo>
                      <a:lnTo>
                        <a:pt x="246" y="15"/>
                      </a:lnTo>
                      <a:lnTo>
                        <a:pt x="246" y="16"/>
                      </a:lnTo>
                      <a:lnTo>
                        <a:pt x="247" y="16"/>
                      </a:lnTo>
                      <a:lnTo>
                        <a:pt x="248" y="16"/>
                      </a:lnTo>
                      <a:lnTo>
                        <a:pt x="252" y="16"/>
                      </a:lnTo>
                      <a:lnTo>
                        <a:pt x="252" y="15"/>
                      </a:lnTo>
                      <a:lnTo>
                        <a:pt x="253" y="15"/>
                      </a:lnTo>
                      <a:lnTo>
                        <a:pt x="254" y="15"/>
                      </a:lnTo>
                      <a:lnTo>
                        <a:pt x="255" y="15"/>
                      </a:lnTo>
                      <a:lnTo>
                        <a:pt x="256" y="15"/>
                      </a:lnTo>
                      <a:lnTo>
                        <a:pt x="258" y="15"/>
                      </a:lnTo>
                      <a:lnTo>
                        <a:pt x="258" y="14"/>
                      </a:lnTo>
                      <a:lnTo>
                        <a:pt x="259" y="14"/>
                      </a:lnTo>
                      <a:lnTo>
                        <a:pt x="260" y="15"/>
                      </a:lnTo>
                      <a:lnTo>
                        <a:pt x="261" y="15"/>
                      </a:lnTo>
                      <a:lnTo>
                        <a:pt x="262" y="15"/>
                      </a:lnTo>
                      <a:lnTo>
                        <a:pt x="263" y="16"/>
                      </a:lnTo>
                      <a:lnTo>
                        <a:pt x="263" y="15"/>
                      </a:lnTo>
                      <a:lnTo>
                        <a:pt x="263" y="16"/>
                      </a:lnTo>
                      <a:lnTo>
                        <a:pt x="264" y="16"/>
                      </a:lnTo>
                      <a:lnTo>
                        <a:pt x="264" y="17"/>
                      </a:lnTo>
                      <a:lnTo>
                        <a:pt x="264" y="19"/>
                      </a:lnTo>
                      <a:lnTo>
                        <a:pt x="265" y="19"/>
                      </a:lnTo>
                      <a:lnTo>
                        <a:pt x="265" y="20"/>
                      </a:lnTo>
                      <a:lnTo>
                        <a:pt x="266" y="21"/>
                      </a:lnTo>
                      <a:lnTo>
                        <a:pt x="266" y="22"/>
                      </a:lnTo>
                      <a:lnTo>
                        <a:pt x="267" y="22"/>
                      </a:lnTo>
                      <a:lnTo>
                        <a:pt x="268" y="23"/>
                      </a:lnTo>
                      <a:lnTo>
                        <a:pt x="269" y="24"/>
                      </a:lnTo>
                      <a:lnTo>
                        <a:pt x="268" y="25"/>
                      </a:lnTo>
                      <a:lnTo>
                        <a:pt x="268" y="26"/>
                      </a:lnTo>
                      <a:lnTo>
                        <a:pt x="268" y="27"/>
                      </a:lnTo>
                      <a:lnTo>
                        <a:pt x="269" y="28"/>
                      </a:lnTo>
                      <a:lnTo>
                        <a:pt x="268" y="28"/>
                      </a:lnTo>
                      <a:lnTo>
                        <a:pt x="268" y="29"/>
                      </a:lnTo>
                      <a:lnTo>
                        <a:pt x="269" y="30"/>
                      </a:lnTo>
                      <a:lnTo>
                        <a:pt x="268" y="30"/>
                      </a:lnTo>
                      <a:lnTo>
                        <a:pt x="269" y="31"/>
                      </a:lnTo>
                      <a:lnTo>
                        <a:pt x="269" y="30"/>
                      </a:lnTo>
                      <a:lnTo>
                        <a:pt x="270" y="31"/>
                      </a:lnTo>
                      <a:lnTo>
                        <a:pt x="270" y="32"/>
                      </a:lnTo>
                      <a:lnTo>
                        <a:pt x="271" y="32"/>
                      </a:lnTo>
                      <a:lnTo>
                        <a:pt x="272" y="32"/>
                      </a:lnTo>
                      <a:lnTo>
                        <a:pt x="273" y="32"/>
                      </a:lnTo>
                      <a:lnTo>
                        <a:pt x="273" y="33"/>
                      </a:lnTo>
                      <a:lnTo>
                        <a:pt x="274" y="33"/>
                      </a:lnTo>
                      <a:lnTo>
                        <a:pt x="274" y="34"/>
                      </a:lnTo>
                      <a:lnTo>
                        <a:pt x="274" y="35"/>
                      </a:lnTo>
                      <a:lnTo>
                        <a:pt x="274" y="36"/>
                      </a:lnTo>
                      <a:lnTo>
                        <a:pt x="275" y="37"/>
                      </a:lnTo>
                      <a:lnTo>
                        <a:pt x="275" y="38"/>
                      </a:lnTo>
                      <a:lnTo>
                        <a:pt x="275" y="39"/>
                      </a:lnTo>
                      <a:lnTo>
                        <a:pt x="276" y="38"/>
                      </a:lnTo>
                      <a:lnTo>
                        <a:pt x="277" y="37"/>
                      </a:lnTo>
                      <a:lnTo>
                        <a:pt x="277" y="38"/>
                      </a:lnTo>
                      <a:lnTo>
                        <a:pt x="277" y="39"/>
                      </a:lnTo>
                      <a:lnTo>
                        <a:pt x="278" y="39"/>
                      </a:lnTo>
                      <a:lnTo>
                        <a:pt x="278" y="40"/>
                      </a:lnTo>
                      <a:lnTo>
                        <a:pt x="279" y="40"/>
                      </a:lnTo>
                      <a:lnTo>
                        <a:pt x="279" y="41"/>
                      </a:lnTo>
                      <a:lnTo>
                        <a:pt x="278" y="41"/>
                      </a:lnTo>
                      <a:lnTo>
                        <a:pt x="278" y="42"/>
                      </a:lnTo>
                      <a:lnTo>
                        <a:pt x="278" y="43"/>
                      </a:lnTo>
                      <a:lnTo>
                        <a:pt x="279" y="43"/>
                      </a:lnTo>
                      <a:lnTo>
                        <a:pt x="280" y="43"/>
                      </a:lnTo>
                      <a:lnTo>
                        <a:pt x="280" y="44"/>
                      </a:lnTo>
                      <a:lnTo>
                        <a:pt x="280" y="43"/>
                      </a:lnTo>
                      <a:lnTo>
                        <a:pt x="281" y="44"/>
                      </a:lnTo>
                      <a:lnTo>
                        <a:pt x="281" y="43"/>
                      </a:lnTo>
                      <a:lnTo>
                        <a:pt x="282" y="43"/>
                      </a:lnTo>
                      <a:lnTo>
                        <a:pt x="282" y="44"/>
                      </a:lnTo>
                      <a:lnTo>
                        <a:pt x="283" y="44"/>
                      </a:lnTo>
                      <a:lnTo>
                        <a:pt x="284" y="44"/>
                      </a:lnTo>
                      <a:lnTo>
                        <a:pt x="285" y="43"/>
                      </a:lnTo>
                      <a:lnTo>
                        <a:pt x="286" y="43"/>
                      </a:lnTo>
                      <a:lnTo>
                        <a:pt x="287" y="43"/>
                      </a:lnTo>
                      <a:lnTo>
                        <a:pt x="287" y="44"/>
                      </a:lnTo>
                      <a:lnTo>
                        <a:pt x="287" y="43"/>
                      </a:lnTo>
                      <a:lnTo>
                        <a:pt x="288" y="43"/>
                      </a:lnTo>
                      <a:lnTo>
                        <a:pt x="289" y="43"/>
                      </a:lnTo>
                      <a:lnTo>
                        <a:pt x="290" y="44"/>
                      </a:lnTo>
                      <a:lnTo>
                        <a:pt x="290" y="45"/>
                      </a:lnTo>
                      <a:lnTo>
                        <a:pt x="291" y="45"/>
                      </a:lnTo>
                      <a:lnTo>
                        <a:pt x="291" y="44"/>
                      </a:lnTo>
                      <a:lnTo>
                        <a:pt x="292" y="45"/>
                      </a:lnTo>
                      <a:lnTo>
                        <a:pt x="292" y="44"/>
                      </a:lnTo>
                      <a:lnTo>
                        <a:pt x="293" y="44"/>
                      </a:lnTo>
                      <a:lnTo>
                        <a:pt x="294" y="44"/>
                      </a:lnTo>
                      <a:lnTo>
                        <a:pt x="294" y="43"/>
                      </a:lnTo>
                      <a:lnTo>
                        <a:pt x="295" y="43"/>
                      </a:lnTo>
                      <a:lnTo>
                        <a:pt x="294" y="42"/>
                      </a:lnTo>
                      <a:lnTo>
                        <a:pt x="295" y="42"/>
                      </a:lnTo>
                      <a:lnTo>
                        <a:pt x="296" y="41"/>
                      </a:lnTo>
                      <a:lnTo>
                        <a:pt x="297" y="41"/>
                      </a:lnTo>
                      <a:lnTo>
                        <a:pt x="298" y="42"/>
                      </a:lnTo>
                      <a:lnTo>
                        <a:pt x="298" y="41"/>
                      </a:lnTo>
                      <a:lnTo>
                        <a:pt x="299" y="42"/>
                      </a:lnTo>
                      <a:lnTo>
                        <a:pt x="299" y="41"/>
                      </a:lnTo>
                      <a:lnTo>
                        <a:pt x="299" y="40"/>
                      </a:lnTo>
                      <a:lnTo>
                        <a:pt x="300" y="40"/>
                      </a:lnTo>
                      <a:lnTo>
                        <a:pt x="301" y="40"/>
                      </a:lnTo>
                      <a:lnTo>
                        <a:pt x="301" y="39"/>
                      </a:lnTo>
                      <a:lnTo>
                        <a:pt x="302" y="39"/>
                      </a:lnTo>
                      <a:lnTo>
                        <a:pt x="303" y="39"/>
                      </a:lnTo>
                      <a:lnTo>
                        <a:pt x="303" y="38"/>
                      </a:lnTo>
                      <a:lnTo>
                        <a:pt x="304" y="38"/>
                      </a:lnTo>
                      <a:lnTo>
                        <a:pt x="304" y="39"/>
                      </a:lnTo>
                      <a:lnTo>
                        <a:pt x="305" y="39"/>
                      </a:lnTo>
                      <a:lnTo>
                        <a:pt x="306" y="38"/>
                      </a:lnTo>
                      <a:lnTo>
                        <a:pt x="306" y="39"/>
                      </a:lnTo>
                      <a:lnTo>
                        <a:pt x="307" y="39"/>
                      </a:lnTo>
                      <a:lnTo>
                        <a:pt x="308" y="39"/>
                      </a:lnTo>
                      <a:lnTo>
                        <a:pt x="309" y="40"/>
                      </a:lnTo>
                      <a:lnTo>
                        <a:pt x="309" y="39"/>
                      </a:lnTo>
                      <a:lnTo>
                        <a:pt x="310" y="39"/>
                      </a:lnTo>
                      <a:lnTo>
                        <a:pt x="310" y="40"/>
                      </a:lnTo>
                      <a:lnTo>
                        <a:pt x="310" y="41"/>
                      </a:lnTo>
                      <a:lnTo>
                        <a:pt x="310" y="40"/>
                      </a:lnTo>
                      <a:lnTo>
                        <a:pt x="311" y="41"/>
                      </a:lnTo>
                      <a:lnTo>
                        <a:pt x="311" y="42"/>
                      </a:lnTo>
                      <a:lnTo>
                        <a:pt x="312" y="42"/>
                      </a:lnTo>
                      <a:lnTo>
                        <a:pt x="313" y="42"/>
                      </a:lnTo>
                      <a:lnTo>
                        <a:pt x="314" y="41"/>
                      </a:lnTo>
                      <a:lnTo>
                        <a:pt x="316" y="40"/>
                      </a:lnTo>
                      <a:lnTo>
                        <a:pt x="316" y="39"/>
                      </a:lnTo>
                      <a:lnTo>
                        <a:pt x="316" y="40"/>
                      </a:lnTo>
                      <a:lnTo>
                        <a:pt x="317" y="40"/>
                      </a:lnTo>
                      <a:lnTo>
                        <a:pt x="317" y="39"/>
                      </a:lnTo>
                      <a:lnTo>
                        <a:pt x="318" y="39"/>
                      </a:lnTo>
                      <a:lnTo>
                        <a:pt x="319" y="39"/>
                      </a:lnTo>
                      <a:lnTo>
                        <a:pt x="320" y="39"/>
                      </a:lnTo>
                      <a:lnTo>
                        <a:pt x="321" y="39"/>
                      </a:lnTo>
                      <a:lnTo>
                        <a:pt x="321" y="40"/>
                      </a:lnTo>
                      <a:lnTo>
                        <a:pt x="320" y="40"/>
                      </a:lnTo>
                      <a:lnTo>
                        <a:pt x="320" y="41"/>
                      </a:lnTo>
                      <a:lnTo>
                        <a:pt x="321" y="42"/>
                      </a:lnTo>
                      <a:lnTo>
                        <a:pt x="321" y="41"/>
                      </a:lnTo>
                      <a:lnTo>
                        <a:pt x="321" y="42"/>
                      </a:lnTo>
                      <a:lnTo>
                        <a:pt x="322" y="42"/>
                      </a:lnTo>
                      <a:lnTo>
                        <a:pt x="323" y="42"/>
                      </a:lnTo>
                      <a:lnTo>
                        <a:pt x="323" y="43"/>
                      </a:lnTo>
                      <a:lnTo>
                        <a:pt x="324" y="43"/>
                      </a:lnTo>
                      <a:lnTo>
                        <a:pt x="324" y="42"/>
                      </a:lnTo>
                      <a:lnTo>
                        <a:pt x="325" y="42"/>
                      </a:lnTo>
                      <a:lnTo>
                        <a:pt x="325" y="43"/>
                      </a:lnTo>
                      <a:lnTo>
                        <a:pt x="324" y="44"/>
                      </a:lnTo>
                      <a:lnTo>
                        <a:pt x="325" y="44"/>
                      </a:lnTo>
                      <a:lnTo>
                        <a:pt x="325" y="45"/>
                      </a:lnTo>
                      <a:lnTo>
                        <a:pt x="326" y="45"/>
                      </a:lnTo>
                      <a:lnTo>
                        <a:pt x="327" y="45"/>
                      </a:lnTo>
                      <a:lnTo>
                        <a:pt x="327" y="44"/>
                      </a:lnTo>
                      <a:lnTo>
                        <a:pt x="328" y="44"/>
                      </a:lnTo>
                      <a:lnTo>
                        <a:pt x="328" y="43"/>
                      </a:lnTo>
                      <a:lnTo>
                        <a:pt x="329" y="43"/>
                      </a:lnTo>
                      <a:lnTo>
                        <a:pt x="329" y="42"/>
                      </a:lnTo>
                      <a:lnTo>
                        <a:pt x="328" y="41"/>
                      </a:lnTo>
                      <a:lnTo>
                        <a:pt x="328" y="40"/>
                      </a:lnTo>
                      <a:lnTo>
                        <a:pt x="329" y="39"/>
                      </a:lnTo>
                      <a:lnTo>
                        <a:pt x="330" y="40"/>
                      </a:lnTo>
                      <a:lnTo>
                        <a:pt x="330" y="42"/>
                      </a:lnTo>
                      <a:lnTo>
                        <a:pt x="331" y="42"/>
                      </a:lnTo>
                      <a:lnTo>
                        <a:pt x="332" y="43"/>
                      </a:lnTo>
                      <a:lnTo>
                        <a:pt x="333" y="43"/>
                      </a:lnTo>
                      <a:lnTo>
                        <a:pt x="333" y="44"/>
                      </a:lnTo>
                      <a:lnTo>
                        <a:pt x="333" y="45"/>
                      </a:lnTo>
                      <a:lnTo>
                        <a:pt x="333" y="44"/>
                      </a:lnTo>
                      <a:lnTo>
                        <a:pt x="333" y="45"/>
                      </a:lnTo>
                      <a:lnTo>
                        <a:pt x="334" y="45"/>
                      </a:lnTo>
                      <a:lnTo>
                        <a:pt x="334" y="46"/>
                      </a:lnTo>
                      <a:lnTo>
                        <a:pt x="335" y="47"/>
                      </a:lnTo>
                      <a:lnTo>
                        <a:pt x="336" y="46"/>
                      </a:lnTo>
                      <a:lnTo>
                        <a:pt x="337" y="46"/>
                      </a:lnTo>
                      <a:lnTo>
                        <a:pt x="337" y="45"/>
                      </a:lnTo>
                      <a:lnTo>
                        <a:pt x="338" y="45"/>
                      </a:lnTo>
                      <a:lnTo>
                        <a:pt x="339" y="45"/>
                      </a:lnTo>
                      <a:lnTo>
                        <a:pt x="338" y="45"/>
                      </a:lnTo>
                      <a:lnTo>
                        <a:pt x="339" y="45"/>
                      </a:lnTo>
                      <a:lnTo>
                        <a:pt x="339" y="46"/>
                      </a:lnTo>
                      <a:lnTo>
                        <a:pt x="340" y="46"/>
                      </a:lnTo>
                      <a:lnTo>
                        <a:pt x="341" y="45"/>
                      </a:lnTo>
                      <a:lnTo>
                        <a:pt x="341" y="46"/>
                      </a:lnTo>
                      <a:lnTo>
                        <a:pt x="342" y="47"/>
                      </a:lnTo>
                      <a:lnTo>
                        <a:pt x="342" y="46"/>
                      </a:lnTo>
                      <a:lnTo>
                        <a:pt x="343" y="46"/>
                      </a:lnTo>
                      <a:lnTo>
                        <a:pt x="343" y="47"/>
                      </a:lnTo>
                      <a:lnTo>
                        <a:pt x="344" y="47"/>
                      </a:lnTo>
                      <a:lnTo>
                        <a:pt x="345" y="48"/>
                      </a:lnTo>
                      <a:lnTo>
                        <a:pt x="342" y="52"/>
                      </a:lnTo>
                      <a:lnTo>
                        <a:pt x="327" y="82"/>
                      </a:lnTo>
                      <a:lnTo>
                        <a:pt x="314" y="107"/>
                      </a:lnTo>
                      <a:lnTo>
                        <a:pt x="305" y="123"/>
                      </a:lnTo>
                      <a:lnTo>
                        <a:pt x="301" y="131"/>
                      </a:lnTo>
                      <a:lnTo>
                        <a:pt x="298" y="138"/>
                      </a:lnTo>
                      <a:lnTo>
                        <a:pt x="287" y="155"/>
                      </a:lnTo>
                      <a:lnTo>
                        <a:pt x="270" y="188"/>
                      </a:lnTo>
                      <a:lnTo>
                        <a:pt x="259" y="208"/>
                      </a:lnTo>
                      <a:lnTo>
                        <a:pt x="258" y="210"/>
                      </a:lnTo>
                      <a:lnTo>
                        <a:pt x="255" y="216"/>
                      </a:lnTo>
                      <a:lnTo>
                        <a:pt x="251" y="224"/>
                      </a:lnTo>
                      <a:lnTo>
                        <a:pt x="246" y="233"/>
                      </a:lnTo>
                      <a:lnTo>
                        <a:pt x="244" y="236"/>
                      </a:lnTo>
                      <a:lnTo>
                        <a:pt x="241" y="242"/>
                      </a:lnTo>
                      <a:lnTo>
                        <a:pt x="240" y="242"/>
                      </a:lnTo>
                      <a:lnTo>
                        <a:pt x="240" y="243"/>
                      </a:lnTo>
                      <a:lnTo>
                        <a:pt x="239" y="248"/>
                      </a:lnTo>
                      <a:lnTo>
                        <a:pt x="234" y="256"/>
                      </a:lnTo>
                      <a:lnTo>
                        <a:pt x="233" y="260"/>
                      </a:lnTo>
                      <a:lnTo>
                        <a:pt x="232" y="261"/>
                      </a:lnTo>
                      <a:lnTo>
                        <a:pt x="232" y="262"/>
                      </a:lnTo>
                      <a:lnTo>
                        <a:pt x="230" y="265"/>
                      </a:lnTo>
                      <a:lnTo>
                        <a:pt x="227" y="272"/>
                      </a:lnTo>
                      <a:lnTo>
                        <a:pt x="220" y="286"/>
                      </a:lnTo>
                      <a:lnTo>
                        <a:pt x="213" y="300"/>
                      </a:lnTo>
                      <a:lnTo>
                        <a:pt x="206" y="313"/>
                      </a:lnTo>
                      <a:lnTo>
                        <a:pt x="201" y="324"/>
                      </a:lnTo>
                      <a:lnTo>
                        <a:pt x="198" y="330"/>
                      </a:lnTo>
                      <a:lnTo>
                        <a:pt x="197" y="332"/>
                      </a:lnTo>
                      <a:lnTo>
                        <a:pt x="194" y="340"/>
                      </a:lnTo>
                      <a:lnTo>
                        <a:pt x="188" y="353"/>
                      </a:lnTo>
                      <a:lnTo>
                        <a:pt x="188" y="351"/>
                      </a:lnTo>
                      <a:lnTo>
                        <a:pt x="188" y="349"/>
                      </a:lnTo>
                      <a:lnTo>
                        <a:pt x="188" y="348"/>
                      </a:lnTo>
                      <a:lnTo>
                        <a:pt x="188" y="347"/>
                      </a:lnTo>
                      <a:lnTo>
                        <a:pt x="188" y="345"/>
                      </a:lnTo>
                      <a:lnTo>
                        <a:pt x="188" y="344"/>
                      </a:lnTo>
                      <a:lnTo>
                        <a:pt x="187" y="343"/>
                      </a:lnTo>
                      <a:lnTo>
                        <a:pt x="187" y="342"/>
                      </a:lnTo>
                      <a:lnTo>
                        <a:pt x="186" y="342"/>
                      </a:lnTo>
                      <a:lnTo>
                        <a:pt x="185" y="341"/>
                      </a:lnTo>
                      <a:lnTo>
                        <a:pt x="184" y="341"/>
                      </a:lnTo>
                      <a:lnTo>
                        <a:pt x="184" y="340"/>
                      </a:lnTo>
                      <a:lnTo>
                        <a:pt x="183" y="339"/>
                      </a:lnTo>
                      <a:lnTo>
                        <a:pt x="183" y="338"/>
                      </a:lnTo>
                      <a:lnTo>
                        <a:pt x="183" y="337"/>
                      </a:lnTo>
                      <a:lnTo>
                        <a:pt x="182" y="337"/>
                      </a:lnTo>
                      <a:lnTo>
                        <a:pt x="182" y="336"/>
                      </a:lnTo>
                      <a:lnTo>
                        <a:pt x="181" y="336"/>
                      </a:lnTo>
                      <a:lnTo>
                        <a:pt x="180" y="335"/>
                      </a:lnTo>
                      <a:lnTo>
                        <a:pt x="180" y="334"/>
                      </a:lnTo>
                      <a:lnTo>
                        <a:pt x="179" y="334"/>
                      </a:lnTo>
                      <a:lnTo>
                        <a:pt x="179" y="333"/>
                      </a:lnTo>
                      <a:lnTo>
                        <a:pt x="179" y="332"/>
                      </a:lnTo>
                      <a:lnTo>
                        <a:pt x="178" y="332"/>
                      </a:lnTo>
                      <a:lnTo>
                        <a:pt x="178" y="331"/>
                      </a:lnTo>
                      <a:lnTo>
                        <a:pt x="178" y="330"/>
                      </a:lnTo>
                      <a:lnTo>
                        <a:pt x="178" y="329"/>
                      </a:lnTo>
                      <a:lnTo>
                        <a:pt x="178" y="328"/>
                      </a:lnTo>
                      <a:lnTo>
                        <a:pt x="178" y="327"/>
                      </a:lnTo>
                      <a:lnTo>
                        <a:pt x="177" y="327"/>
                      </a:lnTo>
                      <a:lnTo>
                        <a:pt x="177" y="326"/>
                      </a:lnTo>
                      <a:lnTo>
                        <a:pt x="177" y="325"/>
                      </a:lnTo>
                      <a:lnTo>
                        <a:pt x="176" y="325"/>
                      </a:lnTo>
                      <a:lnTo>
                        <a:pt x="176" y="324"/>
                      </a:lnTo>
                      <a:lnTo>
                        <a:pt x="176" y="323"/>
                      </a:lnTo>
                      <a:lnTo>
                        <a:pt x="176" y="322"/>
                      </a:lnTo>
                      <a:lnTo>
                        <a:pt x="176" y="321"/>
                      </a:lnTo>
                      <a:lnTo>
                        <a:pt x="175" y="320"/>
                      </a:lnTo>
                      <a:lnTo>
                        <a:pt x="175" y="319"/>
                      </a:lnTo>
                      <a:lnTo>
                        <a:pt x="175" y="318"/>
                      </a:lnTo>
                      <a:lnTo>
                        <a:pt x="174" y="318"/>
                      </a:lnTo>
                      <a:lnTo>
                        <a:pt x="174" y="317"/>
                      </a:lnTo>
                      <a:lnTo>
                        <a:pt x="173" y="317"/>
                      </a:lnTo>
                      <a:lnTo>
                        <a:pt x="173" y="316"/>
                      </a:lnTo>
                      <a:lnTo>
                        <a:pt x="173" y="315"/>
                      </a:lnTo>
                      <a:lnTo>
                        <a:pt x="172" y="314"/>
                      </a:lnTo>
                      <a:lnTo>
                        <a:pt x="172" y="313"/>
                      </a:lnTo>
                      <a:lnTo>
                        <a:pt x="171" y="313"/>
                      </a:lnTo>
                      <a:lnTo>
                        <a:pt x="171" y="312"/>
                      </a:lnTo>
                      <a:lnTo>
                        <a:pt x="171" y="311"/>
                      </a:lnTo>
                      <a:lnTo>
                        <a:pt x="170" y="311"/>
                      </a:lnTo>
                      <a:lnTo>
                        <a:pt x="170" y="310"/>
                      </a:lnTo>
                      <a:lnTo>
                        <a:pt x="169" y="309"/>
                      </a:lnTo>
                      <a:lnTo>
                        <a:pt x="168" y="308"/>
                      </a:lnTo>
                      <a:lnTo>
                        <a:pt x="167" y="308"/>
                      </a:lnTo>
                      <a:lnTo>
                        <a:pt x="166" y="307"/>
                      </a:lnTo>
                      <a:lnTo>
                        <a:pt x="165" y="307"/>
                      </a:lnTo>
                      <a:lnTo>
                        <a:pt x="165" y="306"/>
                      </a:lnTo>
                      <a:lnTo>
                        <a:pt x="165" y="305"/>
                      </a:lnTo>
                      <a:lnTo>
                        <a:pt x="165" y="304"/>
                      </a:lnTo>
                      <a:lnTo>
                        <a:pt x="164" y="304"/>
                      </a:lnTo>
                      <a:lnTo>
                        <a:pt x="163" y="304"/>
                      </a:lnTo>
                      <a:lnTo>
                        <a:pt x="162" y="303"/>
                      </a:lnTo>
                      <a:lnTo>
                        <a:pt x="161" y="301"/>
                      </a:lnTo>
                      <a:lnTo>
                        <a:pt x="160" y="301"/>
                      </a:lnTo>
                      <a:lnTo>
                        <a:pt x="160" y="300"/>
                      </a:lnTo>
                      <a:lnTo>
                        <a:pt x="159" y="299"/>
                      </a:lnTo>
                      <a:lnTo>
                        <a:pt x="159" y="298"/>
                      </a:lnTo>
                      <a:lnTo>
                        <a:pt x="158" y="298"/>
                      </a:lnTo>
                      <a:lnTo>
                        <a:pt x="158" y="297"/>
                      </a:lnTo>
                      <a:lnTo>
                        <a:pt x="157" y="296"/>
                      </a:lnTo>
                      <a:lnTo>
                        <a:pt x="156" y="295"/>
                      </a:lnTo>
                      <a:lnTo>
                        <a:pt x="156" y="294"/>
                      </a:lnTo>
                      <a:lnTo>
                        <a:pt x="155" y="294"/>
                      </a:lnTo>
                      <a:lnTo>
                        <a:pt x="154" y="294"/>
                      </a:lnTo>
                      <a:lnTo>
                        <a:pt x="154" y="293"/>
                      </a:lnTo>
                      <a:lnTo>
                        <a:pt x="153" y="293"/>
                      </a:lnTo>
                      <a:lnTo>
                        <a:pt x="153" y="292"/>
                      </a:lnTo>
                      <a:lnTo>
                        <a:pt x="154" y="292"/>
                      </a:lnTo>
                      <a:lnTo>
                        <a:pt x="154" y="291"/>
                      </a:lnTo>
                      <a:lnTo>
                        <a:pt x="153" y="291"/>
                      </a:lnTo>
                      <a:lnTo>
                        <a:pt x="152" y="291"/>
                      </a:lnTo>
                      <a:lnTo>
                        <a:pt x="151" y="291"/>
                      </a:lnTo>
                      <a:lnTo>
                        <a:pt x="150" y="290"/>
                      </a:lnTo>
                      <a:lnTo>
                        <a:pt x="149" y="291"/>
                      </a:lnTo>
                      <a:lnTo>
                        <a:pt x="149" y="292"/>
                      </a:lnTo>
                      <a:lnTo>
                        <a:pt x="148" y="292"/>
                      </a:lnTo>
                      <a:lnTo>
                        <a:pt x="147" y="292"/>
                      </a:lnTo>
                      <a:lnTo>
                        <a:pt x="147" y="293"/>
                      </a:lnTo>
                      <a:lnTo>
                        <a:pt x="147" y="292"/>
                      </a:lnTo>
                      <a:lnTo>
                        <a:pt x="146" y="292"/>
                      </a:lnTo>
                      <a:lnTo>
                        <a:pt x="145" y="292"/>
                      </a:lnTo>
                      <a:lnTo>
                        <a:pt x="144" y="292"/>
                      </a:lnTo>
                      <a:lnTo>
                        <a:pt x="143" y="292"/>
                      </a:lnTo>
                      <a:lnTo>
                        <a:pt x="142" y="292"/>
                      </a:lnTo>
                      <a:lnTo>
                        <a:pt x="142" y="291"/>
                      </a:lnTo>
                      <a:lnTo>
                        <a:pt x="141" y="291"/>
                      </a:lnTo>
                      <a:lnTo>
                        <a:pt x="140" y="291"/>
                      </a:lnTo>
                      <a:lnTo>
                        <a:pt x="139" y="290"/>
                      </a:lnTo>
                      <a:lnTo>
                        <a:pt x="138" y="289"/>
                      </a:lnTo>
                      <a:lnTo>
                        <a:pt x="138" y="288"/>
                      </a:lnTo>
                      <a:lnTo>
                        <a:pt x="137" y="287"/>
                      </a:lnTo>
                      <a:lnTo>
                        <a:pt x="136" y="286"/>
                      </a:lnTo>
                      <a:lnTo>
                        <a:pt x="136" y="285"/>
                      </a:lnTo>
                      <a:lnTo>
                        <a:pt x="136" y="284"/>
                      </a:lnTo>
                      <a:lnTo>
                        <a:pt x="135" y="283"/>
                      </a:lnTo>
                      <a:lnTo>
                        <a:pt x="134" y="283"/>
                      </a:lnTo>
                      <a:lnTo>
                        <a:pt x="133" y="283"/>
                      </a:lnTo>
                      <a:lnTo>
                        <a:pt x="132" y="283"/>
                      </a:lnTo>
                      <a:lnTo>
                        <a:pt x="131" y="283"/>
                      </a:lnTo>
                      <a:lnTo>
                        <a:pt x="130" y="283"/>
                      </a:lnTo>
                      <a:lnTo>
                        <a:pt x="129" y="283"/>
                      </a:lnTo>
                      <a:lnTo>
                        <a:pt x="128" y="282"/>
                      </a:lnTo>
                      <a:lnTo>
                        <a:pt x="127" y="282"/>
                      </a:lnTo>
                      <a:lnTo>
                        <a:pt x="126" y="281"/>
                      </a:lnTo>
                      <a:lnTo>
                        <a:pt x="125" y="280"/>
                      </a:lnTo>
                      <a:lnTo>
                        <a:pt x="125" y="278"/>
                      </a:lnTo>
                      <a:lnTo>
                        <a:pt x="124" y="271"/>
                      </a:lnTo>
                      <a:lnTo>
                        <a:pt x="124" y="265"/>
                      </a:lnTo>
                      <a:lnTo>
                        <a:pt x="123" y="264"/>
                      </a:lnTo>
                      <a:lnTo>
                        <a:pt x="117" y="263"/>
                      </a:lnTo>
                      <a:lnTo>
                        <a:pt x="108" y="261"/>
                      </a:lnTo>
                      <a:lnTo>
                        <a:pt x="98" y="260"/>
                      </a:lnTo>
                      <a:lnTo>
                        <a:pt x="89" y="248"/>
                      </a:lnTo>
                      <a:lnTo>
                        <a:pt x="82" y="237"/>
                      </a:lnTo>
                      <a:lnTo>
                        <a:pt x="77" y="231"/>
                      </a:lnTo>
                      <a:lnTo>
                        <a:pt x="77" y="230"/>
                      </a:lnTo>
                      <a:lnTo>
                        <a:pt x="76" y="230"/>
                      </a:lnTo>
                      <a:lnTo>
                        <a:pt x="73" y="228"/>
                      </a:lnTo>
                      <a:lnTo>
                        <a:pt x="66" y="225"/>
                      </a:lnTo>
                      <a:lnTo>
                        <a:pt x="55" y="219"/>
                      </a:lnTo>
                      <a:lnTo>
                        <a:pt x="44" y="213"/>
                      </a:lnTo>
                      <a:lnTo>
                        <a:pt x="38" y="210"/>
                      </a:lnTo>
                      <a:lnTo>
                        <a:pt x="22" y="203"/>
                      </a:lnTo>
                      <a:lnTo>
                        <a:pt x="0" y="194"/>
                      </a:lnTo>
                      <a:lnTo>
                        <a:pt x="1" y="173"/>
                      </a:lnTo>
                      <a:lnTo>
                        <a:pt x="1" y="149"/>
                      </a:lnTo>
                      <a:lnTo>
                        <a:pt x="1" y="147"/>
                      </a:lnTo>
                      <a:lnTo>
                        <a:pt x="15" y="113"/>
                      </a:lnTo>
                      <a:lnTo>
                        <a:pt x="31" y="73"/>
                      </a:lnTo>
                      <a:lnTo>
                        <a:pt x="32" y="73"/>
                      </a:lnTo>
                      <a:lnTo>
                        <a:pt x="32" y="72"/>
                      </a:lnTo>
                      <a:lnTo>
                        <a:pt x="32" y="70"/>
                      </a:lnTo>
                      <a:lnTo>
                        <a:pt x="32" y="68"/>
                      </a:lnTo>
                      <a:lnTo>
                        <a:pt x="34" y="66"/>
                      </a:lnTo>
                      <a:lnTo>
                        <a:pt x="35" y="66"/>
                      </a:lnTo>
                      <a:lnTo>
                        <a:pt x="36" y="68"/>
                      </a:lnTo>
                      <a:lnTo>
                        <a:pt x="37" y="68"/>
                      </a:lnTo>
                      <a:lnTo>
                        <a:pt x="38" y="69"/>
                      </a:lnTo>
                      <a:lnTo>
                        <a:pt x="39" y="69"/>
                      </a:lnTo>
                      <a:lnTo>
                        <a:pt x="39" y="70"/>
                      </a:lnTo>
                      <a:lnTo>
                        <a:pt x="39" y="71"/>
                      </a:lnTo>
                      <a:lnTo>
                        <a:pt x="38" y="72"/>
                      </a:lnTo>
                      <a:lnTo>
                        <a:pt x="38" y="73"/>
                      </a:lnTo>
                      <a:lnTo>
                        <a:pt x="39" y="73"/>
                      </a:lnTo>
                      <a:lnTo>
                        <a:pt x="40" y="73"/>
                      </a:lnTo>
                      <a:lnTo>
                        <a:pt x="41" y="74"/>
                      </a:lnTo>
                      <a:lnTo>
                        <a:pt x="42" y="74"/>
                      </a:lnTo>
                      <a:lnTo>
                        <a:pt x="43" y="74"/>
                      </a:lnTo>
                      <a:lnTo>
                        <a:pt x="44" y="74"/>
                      </a:lnTo>
                      <a:lnTo>
                        <a:pt x="45" y="74"/>
                      </a:lnTo>
                      <a:lnTo>
                        <a:pt x="46" y="74"/>
                      </a:lnTo>
                      <a:lnTo>
                        <a:pt x="48" y="74"/>
                      </a:lnTo>
                      <a:lnTo>
                        <a:pt x="49" y="74"/>
                      </a:lnTo>
                      <a:lnTo>
                        <a:pt x="50" y="74"/>
                      </a:lnTo>
                      <a:lnTo>
                        <a:pt x="51" y="74"/>
                      </a:lnTo>
                      <a:lnTo>
                        <a:pt x="52" y="75"/>
                      </a:lnTo>
                      <a:lnTo>
                        <a:pt x="53" y="76"/>
                      </a:lnTo>
                      <a:lnTo>
                        <a:pt x="54" y="76"/>
                      </a:lnTo>
                      <a:lnTo>
                        <a:pt x="54" y="78"/>
                      </a:lnTo>
                      <a:lnTo>
                        <a:pt x="54" y="80"/>
                      </a:lnTo>
                      <a:lnTo>
                        <a:pt x="55" y="80"/>
                      </a:lnTo>
                      <a:lnTo>
                        <a:pt x="56" y="81"/>
                      </a:lnTo>
                      <a:lnTo>
                        <a:pt x="57" y="81"/>
                      </a:lnTo>
                      <a:lnTo>
                        <a:pt x="57" y="80"/>
                      </a:lnTo>
                      <a:lnTo>
                        <a:pt x="58" y="80"/>
                      </a:lnTo>
                      <a:lnTo>
                        <a:pt x="58" y="79"/>
                      </a:lnTo>
                      <a:lnTo>
                        <a:pt x="59" y="78"/>
                      </a:lnTo>
                      <a:lnTo>
                        <a:pt x="60" y="77"/>
                      </a:lnTo>
                      <a:lnTo>
                        <a:pt x="61" y="77"/>
                      </a:lnTo>
                      <a:lnTo>
                        <a:pt x="62" y="78"/>
                      </a:lnTo>
                      <a:lnTo>
                        <a:pt x="63" y="78"/>
                      </a:lnTo>
                      <a:lnTo>
                        <a:pt x="64" y="78"/>
                      </a:lnTo>
                      <a:lnTo>
                        <a:pt x="65" y="78"/>
                      </a:lnTo>
                      <a:lnTo>
                        <a:pt x="67" y="78"/>
                      </a:lnTo>
                      <a:lnTo>
                        <a:pt x="68" y="79"/>
                      </a:lnTo>
                      <a:lnTo>
                        <a:pt x="69" y="79"/>
                      </a:lnTo>
                      <a:lnTo>
                        <a:pt x="70" y="79"/>
                      </a:lnTo>
                      <a:lnTo>
                        <a:pt x="72" y="79"/>
                      </a:lnTo>
                      <a:lnTo>
                        <a:pt x="73" y="79"/>
                      </a:lnTo>
                      <a:lnTo>
                        <a:pt x="73" y="80"/>
                      </a:lnTo>
                      <a:lnTo>
                        <a:pt x="72" y="80"/>
                      </a:lnTo>
                      <a:lnTo>
                        <a:pt x="74" y="80"/>
                      </a:lnTo>
                      <a:lnTo>
                        <a:pt x="75" y="80"/>
                      </a:lnTo>
                      <a:lnTo>
                        <a:pt x="76" y="81"/>
                      </a:lnTo>
                      <a:lnTo>
                        <a:pt x="77" y="81"/>
                      </a:lnTo>
                      <a:lnTo>
                        <a:pt x="78" y="81"/>
                      </a:lnTo>
                      <a:lnTo>
                        <a:pt x="79" y="80"/>
                      </a:lnTo>
                      <a:lnTo>
                        <a:pt x="79" y="78"/>
                      </a:lnTo>
                      <a:lnTo>
                        <a:pt x="80" y="78"/>
                      </a:lnTo>
                      <a:lnTo>
                        <a:pt x="81" y="78"/>
                      </a:lnTo>
                      <a:lnTo>
                        <a:pt x="82" y="78"/>
                      </a:lnTo>
                      <a:lnTo>
                        <a:pt x="83" y="77"/>
                      </a:lnTo>
                      <a:lnTo>
                        <a:pt x="84" y="77"/>
                      </a:lnTo>
                      <a:lnTo>
                        <a:pt x="85" y="76"/>
                      </a:lnTo>
                      <a:lnTo>
                        <a:pt x="86" y="76"/>
                      </a:lnTo>
                      <a:lnTo>
                        <a:pt x="87" y="74"/>
                      </a:lnTo>
                      <a:lnTo>
                        <a:pt x="89" y="67"/>
                      </a:lnTo>
                      <a:lnTo>
                        <a:pt x="93" y="60"/>
                      </a:lnTo>
                      <a:lnTo>
                        <a:pt x="100" y="43"/>
                      </a:lnTo>
                      <a:lnTo>
                        <a:pt x="106" y="27"/>
                      </a:lnTo>
                      <a:lnTo>
                        <a:pt x="107" y="25"/>
                      </a:lnTo>
                      <a:lnTo>
                        <a:pt x="116" y="25"/>
                      </a:lnTo>
                      <a:lnTo>
                        <a:pt x="124" y="25"/>
                      </a:lnTo>
                      <a:lnTo>
                        <a:pt x="133" y="25"/>
                      </a:lnTo>
                      <a:lnTo>
                        <a:pt x="133" y="24"/>
                      </a:lnTo>
                      <a:lnTo>
                        <a:pt x="134" y="22"/>
                      </a:lnTo>
                      <a:lnTo>
                        <a:pt x="136" y="21"/>
                      </a:lnTo>
                      <a:lnTo>
                        <a:pt x="136" y="20"/>
                      </a:lnTo>
                      <a:lnTo>
                        <a:pt x="137" y="18"/>
                      </a:lnTo>
                      <a:lnTo>
                        <a:pt x="139" y="16"/>
                      </a:lnTo>
                      <a:lnTo>
                        <a:pt x="141" y="13"/>
                      </a:lnTo>
                      <a:lnTo>
                        <a:pt x="142" y="13"/>
                      </a:lnTo>
                      <a:lnTo>
                        <a:pt x="143" y="12"/>
                      </a:lnTo>
                      <a:lnTo>
                        <a:pt x="144" y="11"/>
                      </a:lnTo>
                      <a:lnTo>
                        <a:pt x="146" y="10"/>
                      </a:lnTo>
                      <a:lnTo>
                        <a:pt x="147" y="8"/>
                      </a:lnTo>
                      <a:lnTo>
                        <a:pt x="148" y="6"/>
                      </a:lnTo>
                      <a:lnTo>
                        <a:pt x="149" y="4"/>
                      </a:lnTo>
                      <a:lnTo>
                        <a:pt x="150" y="3"/>
                      </a:lnTo>
                      <a:lnTo>
                        <a:pt x="151" y="2"/>
                      </a:lnTo>
                      <a:lnTo>
                        <a:pt x="152" y="1"/>
                      </a:lnTo>
                      <a:lnTo>
                        <a:pt x="153" y="0"/>
                      </a:lnTo>
                      <a:lnTo>
                        <a:pt x="162" y="1"/>
                      </a:lnTo>
                    </a:path>
                  </a:pathLst>
                </a:custGeom>
                <a:solidFill>
                  <a:srgbClr val="E2AC76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7" name="Freeform 197">
                  <a:extLst>
                    <a:ext uri="{FF2B5EF4-FFF2-40B4-BE49-F238E27FC236}">
                      <a16:creationId xmlns:a16="http://schemas.microsoft.com/office/drawing/2014/main" id="{F4EBB12F-D156-47BB-9DD7-F81A0EA877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430713" y="2366963"/>
                  <a:ext cx="527050" cy="450850"/>
                </a:xfrm>
                <a:custGeom>
                  <a:avLst/>
                  <a:gdLst>
                    <a:gd name="T0" fmla="*/ 26 w 332"/>
                    <a:gd name="T1" fmla="*/ 1 h 284"/>
                    <a:gd name="T2" fmla="*/ 47 w 332"/>
                    <a:gd name="T3" fmla="*/ 2 h 284"/>
                    <a:gd name="T4" fmla="*/ 93 w 332"/>
                    <a:gd name="T5" fmla="*/ 4 h 284"/>
                    <a:gd name="T6" fmla="*/ 137 w 332"/>
                    <a:gd name="T7" fmla="*/ 6 h 284"/>
                    <a:gd name="T8" fmla="*/ 169 w 332"/>
                    <a:gd name="T9" fmla="*/ 8 h 284"/>
                    <a:gd name="T10" fmla="*/ 219 w 332"/>
                    <a:gd name="T11" fmla="*/ 11 h 284"/>
                    <a:gd name="T12" fmla="*/ 267 w 332"/>
                    <a:gd name="T13" fmla="*/ 12 h 284"/>
                    <a:gd name="T14" fmla="*/ 311 w 332"/>
                    <a:gd name="T15" fmla="*/ 14 h 284"/>
                    <a:gd name="T16" fmla="*/ 332 w 332"/>
                    <a:gd name="T17" fmla="*/ 15 h 284"/>
                    <a:gd name="T18" fmla="*/ 331 w 332"/>
                    <a:gd name="T19" fmla="*/ 32 h 284"/>
                    <a:gd name="T20" fmla="*/ 331 w 332"/>
                    <a:gd name="T21" fmla="*/ 47 h 284"/>
                    <a:gd name="T22" fmla="*/ 330 w 332"/>
                    <a:gd name="T23" fmla="*/ 68 h 284"/>
                    <a:gd name="T24" fmla="*/ 329 w 332"/>
                    <a:gd name="T25" fmla="*/ 76 h 284"/>
                    <a:gd name="T26" fmla="*/ 329 w 332"/>
                    <a:gd name="T27" fmla="*/ 88 h 284"/>
                    <a:gd name="T28" fmla="*/ 328 w 332"/>
                    <a:gd name="T29" fmla="*/ 110 h 284"/>
                    <a:gd name="T30" fmla="*/ 327 w 332"/>
                    <a:gd name="T31" fmla="*/ 125 h 284"/>
                    <a:gd name="T32" fmla="*/ 327 w 332"/>
                    <a:gd name="T33" fmla="*/ 144 h 284"/>
                    <a:gd name="T34" fmla="*/ 327 w 332"/>
                    <a:gd name="T35" fmla="*/ 160 h 284"/>
                    <a:gd name="T36" fmla="*/ 326 w 332"/>
                    <a:gd name="T37" fmla="*/ 178 h 284"/>
                    <a:gd name="T38" fmla="*/ 326 w 332"/>
                    <a:gd name="T39" fmla="*/ 191 h 284"/>
                    <a:gd name="T40" fmla="*/ 326 w 332"/>
                    <a:gd name="T41" fmla="*/ 205 h 284"/>
                    <a:gd name="T42" fmla="*/ 326 w 332"/>
                    <a:gd name="T43" fmla="*/ 214 h 284"/>
                    <a:gd name="T44" fmla="*/ 325 w 332"/>
                    <a:gd name="T45" fmla="*/ 229 h 284"/>
                    <a:gd name="T46" fmla="*/ 325 w 332"/>
                    <a:gd name="T47" fmla="*/ 267 h 284"/>
                    <a:gd name="T48" fmla="*/ 325 w 332"/>
                    <a:gd name="T49" fmla="*/ 277 h 284"/>
                    <a:gd name="T50" fmla="*/ 287 w 332"/>
                    <a:gd name="T51" fmla="*/ 282 h 284"/>
                    <a:gd name="T52" fmla="*/ 241 w 332"/>
                    <a:gd name="T53" fmla="*/ 279 h 284"/>
                    <a:gd name="T54" fmla="*/ 213 w 332"/>
                    <a:gd name="T55" fmla="*/ 278 h 284"/>
                    <a:gd name="T56" fmla="*/ 158 w 332"/>
                    <a:gd name="T57" fmla="*/ 275 h 284"/>
                    <a:gd name="T58" fmla="*/ 102 w 332"/>
                    <a:gd name="T59" fmla="*/ 271 h 284"/>
                    <a:gd name="T60" fmla="*/ 62 w 332"/>
                    <a:gd name="T61" fmla="*/ 269 h 284"/>
                    <a:gd name="T62" fmla="*/ 40 w 332"/>
                    <a:gd name="T63" fmla="*/ 267 h 284"/>
                    <a:gd name="T64" fmla="*/ 31 w 332"/>
                    <a:gd name="T65" fmla="*/ 267 h 284"/>
                    <a:gd name="T66" fmla="*/ 0 w 332"/>
                    <a:gd name="T67" fmla="*/ 265 h 284"/>
                    <a:gd name="T68" fmla="*/ 1 w 332"/>
                    <a:gd name="T69" fmla="*/ 264 h 284"/>
                    <a:gd name="T70" fmla="*/ 1 w 332"/>
                    <a:gd name="T71" fmla="*/ 260 h 284"/>
                    <a:gd name="T72" fmla="*/ 1 w 332"/>
                    <a:gd name="T73" fmla="*/ 257 h 284"/>
                    <a:gd name="T74" fmla="*/ 4 w 332"/>
                    <a:gd name="T75" fmla="*/ 203 h 284"/>
                    <a:gd name="T76" fmla="*/ 7 w 332"/>
                    <a:gd name="T77" fmla="*/ 99 h 284"/>
                    <a:gd name="T78" fmla="*/ 9 w 332"/>
                    <a:gd name="T79" fmla="*/ 75 h 284"/>
                    <a:gd name="T80" fmla="*/ 9 w 332"/>
                    <a:gd name="T81" fmla="*/ 71 h 284"/>
                    <a:gd name="T82" fmla="*/ 9 w 332"/>
                    <a:gd name="T83" fmla="*/ 69 h 284"/>
                    <a:gd name="T84" fmla="*/ 10 w 332"/>
                    <a:gd name="T85" fmla="*/ 65 h 284"/>
                    <a:gd name="T86" fmla="*/ 9 w 332"/>
                    <a:gd name="T87" fmla="*/ 64 h 284"/>
                    <a:gd name="T88" fmla="*/ 10 w 332"/>
                    <a:gd name="T89" fmla="*/ 51 h 284"/>
                    <a:gd name="T90" fmla="*/ 10 w 332"/>
                    <a:gd name="T91" fmla="*/ 43 h 284"/>
                    <a:gd name="T92" fmla="*/ 12 w 332"/>
                    <a:gd name="T93" fmla="*/ 0 h 284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332"/>
                    <a:gd name="T142" fmla="*/ 0 h 284"/>
                    <a:gd name="T143" fmla="*/ 332 w 332"/>
                    <a:gd name="T144" fmla="*/ 284 h 284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332" h="284">
                      <a:moveTo>
                        <a:pt x="12" y="0"/>
                      </a:moveTo>
                      <a:lnTo>
                        <a:pt x="26" y="1"/>
                      </a:lnTo>
                      <a:lnTo>
                        <a:pt x="34" y="1"/>
                      </a:lnTo>
                      <a:lnTo>
                        <a:pt x="47" y="2"/>
                      </a:lnTo>
                      <a:lnTo>
                        <a:pt x="68" y="3"/>
                      </a:lnTo>
                      <a:lnTo>
                        <a:pt x="93" y="4"/>
                      </a:lnTo>
                      <a:lnTo>
                        <a:pt x="114" y="5"/>
                      </a:lnTo>
                      <a:lnTo>
                        <a:pt x="137" y="6"/>
                      </a:lnTo>
                      <a:lnTo>
                        <a:pt x="154" y="7"/>
                      </a:lnTo>
                      <a:lnTo>
                        <a:pt x="169" y="8"/>
                      </a:lnTo>
                      <a:lnTo>
                        <a:pt x="196" y="10"/>
                      </a:lnTo>
                      <a:lnTo>
                        <a:pt x="219" y="11"/>
                      </a:lnTo>
                      <a:lnTo>
                        <a:pt x="243" y="11"/>
                      </a:lnTo>
                      <a:lnTo>
                        <a:pt x="267" y="12"/>
                      </a:lnTo>
                      <a:lnTo>
                        <a:pt x="289" y="13"/>
                      </a:lnTo>
                      <a:lnTo>
                        <a:pt x="311" y="14"/>
                      </a:lnTo>
                      <a:lnTo>
                        <a:pt x="327" y="15"/>
                      </a:lnTo>
                      <a:lnTo>
                        <a:pt x="332" y="15"/>
                      </a:lnTo>
                      <a:lnTo>
                        <a:pt x="331" y="22"/>
                      </a:lnTo>
                      <a:lnTo>
                        <a:pt x="331" y="32"/>
                      </a:lnTo>
                      <a:lnTo>
                        <a:pt x="331" y="36"/>
                      </a:lnTo>
                      <a:lnTo>
                        <a:pt x="331" y="47"/>
                      </a:lnTo>
                      <a:lnTo>
                        <a:pt x="330" y="61"/>
                      </a:lnTo>
                      <a:lnTo>
                        <a:pt x="330" y="68"/>
                      </a:lnTo>
                      <a:lnTo>
                        <a:pt x="329" y="75"/>
                      </a:lnTo>
                      <a:lnTo>
                        <a:pt x="329" y="76"/>
                      </a:lnTo>
                      <a:lnTo>
                        <a:pt x="329" y="80"/>
                      </a:lnTo>
                      <a:lnTo>
                        <a:pt x="329" y="88"/>
                      </a:lnTo>
                      <a:lnTo>
                        <a:pt x="328" y="102"/>
                      </a:lnTo>
                      <a:lnTo>
                        <a:pt x="328" y="110"/>
                      </a:lnTo>
                      <a:lnTo>
                        <a:pt x="328" y="118"/>
                      </a:lnTo>
                      <a:lnTo>
                        <a:pt x="327" y="125"/>
                      </a:lnTo>
                      <a:lnTo>
                        <a:pt x="327" y="136"/>
                      </a:lnTo>
                      <a:lnTo>
                        <a:pt x="327" y="144"/>
                      </a:lnTo>
                      <a:lnTo>
                        <a:pt x="327" y="152"/>
                      </a:lnTo>
                      <a:lnTo>
                        <a:pt x="327" y="160"/>
                      </a:lnTo>
                      <a:lnTo>
                        <a:pt x="326" y="168"/>
                      </a:lnTo>
                      <a:lnTo>
                        <a:pt x="326" y="178"/>
                      </a:lnTo>
                      <a:lnTo>
                        <a:pt x="326" y="185"/>
                      </a:lnTo>
                      <a:lnTo>
                        <a:pt x="326" y="191"/>
                      </a:lnTo>
                      <a:lnTo>
                        <a:pt x="326" y="201"/>
                      </a:lnTo>
                      <a:lnTo>
                        <a:pt x="326" y="205"/>
                      </a:lnTo>
                      <a:lnTo>
                        <a:pt x="326" y="207"/>
                      </a:lnTo>
                      <a:lnTo>
                        <a:pt x="326" y="214"/>
                      </a:lnTo>
                      <a:lnTo>
                        <a:pt x="326" y="221"/>
                      </a:lnTo>
                      <a:lnTo>
                        <a:pt x="325" y="229"/>
                      </a:lnTo>
                      <a:lnTo>
                        <a:pt x="325" y="246"/>
                      </a:lnTo>
                      <a:lnTo>
                        <a:pt x="325" y="267"/>
                      </a:lnTo>
                      <a:lnTo>
                        <a:pt x="325" y="269"/>
                      </a:lnTo>
                      <a:lnTo>
                        <a:pt x="325" y="277"/>
                      </a:lnTo>
                      <a:lnTo>
                        <a:pt x="325" y="284"/>
                      </a:lnTo>
                      <a:lnTo>
                        <a:pt x="287" y="282"/>
                      </a:lnTo>
                      <a:lnTo>
                        <a:pt x="257" y="280"/>
                      </a:lnTo>
                      <a:lnTo>
                        <a:pt x="241" y="279"/>
                      </a:lnTo>
                      <a:lnTo>
                        <a:pt x="232" y="279"/>
                      </a:lnTo>
                      <a:lnTo>
                        <a:pt x="213" y="278"/>
                      </a:lnTo>
                      <a:lnTo>
                        <a:pt x="190" y="277"/>
                      </a:lnTo>
                      <a:lnTo>
                        <a:pt x="158" y="275"/>
                      </a:lnTo>
                      <a:lnTo>
                        <a:pt x="128" y="272"/>
                      </a:lnTo>
                      <a:lnTo>
                        <a:pt x="102" y="271"/>
                      </a:lnTo>
                      <a:lnTo>
                        <a:pt x="81" y="270"/>
                      </a:lnTo>
                      <a:lnTo>
                        <a:pt x="62" y="269"/>
                      </a:lnTo>
                      <a:lnTo>
                        <a:pt x="48" y="268"/>
                      </a:lnTo>
                      <a:lnTo>
                        <a:pt x="40" y="267"/>
                      </a:lnTo>
                      <a:lnTo>
                        <a:pt x="35" y="267"/>
                      </a:lnTo>
                      <a:lnTo>
                        <a:pt x="31" y="267"/>
                      </a:lnTo>
                      <a:lnTo>
                        <a:pt x="29" y="267"/>
                      </a:lnTo>
                      <a:lnTo>
                        <a:pt x="0" y="265"/>
                      </a:lnTo>
                      <a:lnTo>
                        <a:pt x="1" y="264"/>
                      </a:lnTo>
                      <a:lnTo>
                        <a:pt x="1" y="262"/>
                      </a:lnTo>
                      <a:lnTo>
                        <a:pt x="1" y="260"/>
                      </a:lnTo>
                      <a:lnTo>
                        <a:pt x="1" y="258"/>
                      </a:lnTo>
                      <a:lnTo>
                        <a:pt x="1" y="257"/>
                      </a:lnTo>
                      <a:lnTo>
                        <a:pt x="4" y="206"/>
                      </a:lnTo>
                      <a:lnTo>
                        <a:pt x="4" y="203"/>
                      </a:lnTo>
                      <a:lnTo>
                        <a:pt x="4" y="194"/>
                      </a:lnTo>
                      <a:lnTo>
                        <a:pt x="7" y="99"/>
                      </a:lnTo>
                      <a:lnTo>
                        <a:pt x="9" y="77"/>
                      </a:lnTo>
                      <a:lnTo>
                        <a:pt x="9" y="75"/>
                      </a:lnTo>
                      <a:lnTo>
                        <a:pt x="9" y="72"/>
                      </a:lnTo>
                      <a:lnTo>
                        <a:pt x="9" y="71"/>
                      </a:lnTo>
                      <a:lnTo>
                        <a:pt x="9" y="70"/>
                      </a:lnTo>
                      <a:lnTo>
                        <a:pt x="9" y="69"/>
                      </a:lnTo>
                      <a:lnTo>
                        <a:pt x="10" y="67"/>
                      </a:lnTo>
                      <a:lnTo>
                        <a:pt x="10" y="65"/>
                      </a:lnTo>
                      <a:lnTo>
                        <a:pt x="9" y="64"/>
                      </a:lnTo>
                      <a:lnTo>
                        <a:pt x="9" y="63"/>
                      </a:lnTo>
                      <a:lnTo>
                        <a:pt x="10" y="51"/>
                      </a:lnTo>
                      <a:lnTo>
                        <a:pt x="10" y="49"/>
                      </a:lnTo>
                      <a:lnTo>
                        <a:pt x="10" y="43"/>
                      </a:lnTo>
                      <a:lnTo>
                        <a:pt x="10" y="41"/>
                      </a:lnTo>
                      <a:lnTo>
                        <a:pt x="12" y="0"/>
                      </a:lnTo>
                    </a:path>
                  </a:pathLst>
                </a:custGeom>
                <a:solidFill>
                  <a:srgbClr val="FF0000"/>
                </a:solidFill>
                <a:ln w="8001" cap="sq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8" name="Freeform 198">
                  <a:extLst>
                    <a:ext uri="{FF2B5EF4-FFF2-40B4-BE49-F238E27FC236}">
                      <a16:creationId xmlns:a16="http://schemas.microsoft.com/office/drawing/2014/main" id="{D92C6F60-1497-47BE-840B-63FB99B364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948238" y="2378075"/>
                  <a:ext cx="311150" cy="509588"/>
                </a:xfrm>
                <a:custGeom>
                  <a:avLst/>
                  <a:gdLst>
                    <a:gd name="T0" fmla="*/ 115 w 196"/>
                    <a:gd name="T1" fmla="*/ 4 h 321"/>
                    <a:gd name="T2" fmla="*/ 147 w 196"/>
                    <a:gd name="T3" fmla="*/ 4 h 321"/>
                    <a:gd name="T4" fmla="*/ 183 w 196"/>
                    <a:gd name="T5" fmla="*/ 52 h 321"/>
                    <a:gd name="T6" fmla="*/ 181 w 196"/>
                    <a:gd name="T7" fmla="*/ 129 h 321"/>
                    <a:gd name="T8" fmla="*/ 180 w 196"/>
                    <a:gd name="T9" fmla="*/ 183 h 321"/>
                    <a:gd name="T10" fmla="*/ 179 w 196"/>
                    <a:gd name="T11" fmla="*/ 224 h 321"/>
                    <a:gd name="T12" fmla="*/ 178 w 196"/>
                    <a:gd name="T13" fmla="*/ 269 h 321"/>
                    <a:gd name="T14" fmla="*/ 179 w 196"/>
                    <a:gd name="T15" fmla="*/ 271 h 321"/>
                    <a:gd name="T16" fmla="*/ 181 w 196"/>
                    <a:gd name="T17" fmla="*/ 272 h 321"/>
                    <a:gd name="T18" fmla="*/ 182 w 196"/>
                    <a:gd name="T19" fmla="*/ 275 h 321"/>
                    <a:gd name="T20" fmla="*/ 183 w 196"/>
                    <a:gd name="T21" fmla="*/ 276 h 321"/>
                    <a:gd name="T22" fmla="*/ 182 w 196"/>
                    <a:gd name="T23" fmla="*/ 278 h 321"/>
                    <a:gd name="T24" fmla="*/ 182 w 196"/>
                    <a:gd name="T25" fmla="*/ 280 h 321"/>
                    <a:gd name="T26" fmla="*/ 182 w 196"/>
                    <a:gd name="T27" fmla="*/ 282 h 321"/>
                    <a:gd name="T28" fmla="*/ 182 w 196"/>
                    <a:gd name="T29" fmla="*/ 284 h 321"/>
                    <a:gd name="T30" fmla="*/ 183 w 196"/>
                    <a:gd name="T31" fmla="*/ 287 h 321"/>
                    <a:gd name="T32" fmla="*/ 184 w 196"/>
                    <a:gd name="T33" fmla="*/ 289 h 321"/>
                    <a:gd name="T34" fmla="*/ 185 w 196"/>
                    <a:gd name="T35" fmla="*/ 291 h 321"/>
                    <a:gd name="T36" fmla="*/ 187 w 196"/>
                    <a:gd name="T37" fmla="*/ 293 h 321"/>
                    <a:gd name="T38" fmla="*/ 187 w 196"/>
                    <a:gd name="T39" fmla="*/ 295 h 321"/>
                    <a:gd name="T40" fmla="*/ 187 w 196"/>
                    <a:gd name="T41" fmla="*/ 296 h 321"/>
                    <a:gd name="T42" fmla="*/ 187 w 196"/>
                    <a:gd name="T43" fmla="*/ 298 h 321"/>
                    <a:gd name="T44" fmla="*/ 187 w 196"/>
                    <a:gd name="T45" fmla="*/ 299 h 321"/>
                    <a:gd name="T46" fmla="*/ 187 w 196"/>
                    <a:gd name="T47" fmla="*/ 300 h 321"/>
                    <a:gd name="T48" fmla="*/ 187 w 196"/>
                    <a:gd name="T49" fmla="*/ 302 h 321"/>
                    <a:gd name="T50" fmla="*/ 187 w 196"/>
                    <a:gd name="T51" fmla="*/ 303 h 321"/>
                    <a:gd name="T52" fmla="*/ 188 w 196"/>
                    <a:gd name="T53" fmla="*/ 305 h 321"/>
                    <a:gd name="T54" fmla="*/ 188 w 196"/>
                    <a:gd name="T55" fmla="*/ 305 h 321"/>
                    <a:gd name="T56" fmla="*/ 187 w 196"/>
                    <a:gd name="T57" fmla="*/ 307 h 321"/>
                    <a:gd name="T58" fmla="*/ 187 w 196"/>
                    <a:gd name="T59" fmla="*/ 309 h 321"/>
                    <a:gd name="T60" fmla="*/ 187 w 196"/>
                    <a:gd name="T61" fmla="*/ 311 h 321"/>
                    <a:gd name="T62" fmla="*/ 187 w 196"/>
                    <a:gd name="T63" fmla="*/ 312 h 321"/>
                    <a:gd name="T64" fmla="*/ 188 w 196"/>
                    <a:gd name="T65" fmla="*/ 312 h 321"/>
                    <a:gd name="T66" fmla="*/ 190 w 196"/>
                    <a:gd name="T67" fmla="*/ 313 h 321"/>
                    <a:gd name="T68" fmla="*/ 192 w 196"/>
                    <a:gd name="T69" fmla="*/ 314 h 321"/>
                    <a:gd name="T70" fmla="*/ 193 w 196"/>
                    <a:gd name="T71" fmla="*/ 314 h 321"/>
                    <a:gd name="T72" fmla="*/ 195 w 196"/>
                    <a:gd name="T73" fmla="*/ 315 h 321"/>
                    <a:gd name="T74" fmla="*/ 196 w 196"/>
                    <a:gd name="T75" fmla="*/ 317 h 321"/>
                    <a:gd name="T76" fmla="*/ 196 w 196"/>
                    <a:gd name="T77" fmla="*/ 318 h 321"/>
                    <a:gd name="T78" fmla="*/ 195 w 196"/>
                    <a:gd name="T79" fmla="*/ 320 h 321"/>
                    <a:gd name="T80" fmla="*/ 195 w 196"/>
                    <a:gd name="T81" fmla="*/ 321 h 321"/>
                    <a:gd name="T82" fmla="*/ 1 w 196"/>
                    <a:gd name="T83" fmla="*/ 276 h 321"/>
                    <a:gd name="T84" fmla="*/ 1 w 196"/>
                    <a:gd name="T85" fmla="*/ 238 h 321"/>
                    <a:gd name="T86" fmla="*/ 2 w 196"/>
                    <a:gd name="T87" fmla="*/ 199 h 321"/>
                    <a:gd name="T88" fmla="*/ 2 w 196"/>
                    <a:gd name="T89" fmla="*/ 177 h 321"/>
                    <a:gd name="T90" fmla="*/ 3 w 196"/>
                    <a:gd name="T91" fmla="*/ 144 h 321"/>
                    <a:gd name="T92" fmla="*/ 4 w 196"/>
                    <a:gd name="T93" fmla="*/ 110 h 321"/>
                    <a:gd name="T94" fmla="*/ 5 w 196"/>
                    <a:gd name="T95" fmla="*/ 72 h 321"/>
                    <a:gd name="T96" fmla="*/ 6 w 196"/>
                    <a:gd name="T97" fmla="*/ 53 h 321"/>
                    <a:gd name="T98" fmla="*/ 7 w 196"/>
                    <a:gd name="T99" fmla="*/ 14 h 321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196"/>
                    <a:gd name="T151" fmla="*/ 0 h 321"/>
                    <a:gd name="T152" fmla="*/ 196 w 196"/>
                    <a:gd name="T153" fmla="*/ 321 h 321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196" h="321">
                      <a:moveTo>
                        <a:pt x="40" y="1"/>
                      </a:moveTo>
                      <a:lnTo>
                        <a:pt x="71" y="3"/>
                      </a:lnTo>
                      <a:lnTo>
                        <a:pt x="113" y="4"/>
                      </a:lnTo>
                      <a:lnTo>
                        <a:pt x="115" y="4"/>
                      </a:lnTo>
                      <a:lnTo>
                        <a:pt x="117" y="4"/>
                      </a:lnTo>
                      <a:lnTo>
                        <a:pt x="142" y="4"/>
                      </a:lnTo>
                      <a:lnTo>
                        <a:pt x="144" y="4"/>
                      </a:lnTo>
                      <a:lnTo>
                        <a:pt x="147" y="4"/>
                      </a:lnTo>
                      <a:lnTo>
                        <a:pt x="166" y="5"/>
                      </a:lnTo>
                      <a:lnTo>
                        <a:pt x="184" y="6"/>
                      </a:lnTo>
                      <a:lnTo>
                        <a:pt x="183" y="27"/>
                      </a:lnTo>
                      <a:lnTo>
                        <a:pt x="183" y="52"/>
                      </a:lnTo>
                      <a:lnTo>
                        <a:pt x="182" y="82"/>
                      </a:lnTo>
                      <a:lnTo>
                        <a:pt x="181" y="101"/>
                      </a:lnTo>
                      <a:lnTo>
                        <a:pt x="181" y="114"/>
                      </a:lnTo>
                      <a:lnTo>
                        <a:pt x="181" y="129"/>
                      </a:lnTo>
                      <a:lnTo>
                        <a:pt x="181" y="143"/>
                      </a:lnTo>
                      <a:lnTo>
                        <a:pt x="181" y="159"/>
                      </a:lnTo>
                      <a:lnTo>
                        <a:pt x="180" y="172"/>
                      </a:lnTo>
                      <a:lnTo>
                        <a:pt x="180" y="183"/>
                      </a:lnTo>
                      <a:lnTo>
                        <a:pt x="180" y="195"/>
                      </a:lnTo>
                      <a:lnTo>
                        <a:pt x="180" y="198"/>
                      </a:lnTo>
                      <a:lnTo>
                        <a:pt x="179" y="211"/>
                      </a:lnTo>
                      <a:lnTo>
                        <a:pt x="179" y="224"/>
                      </a:lnTo>
                      <a:lnTo>
                        <a:pt x="179" y="238"/>
                      </a:lnTo>
                      <a:lnTo>
                        <a:pt x="179" y="247"/>
                      </a:lnTo>
                      <a:lnTo>
                        <a:pt x="179" y="259"/>
                      </a:lnTo>
                      <a:lnTo>
                        <a:pt x="178" y="269"/>
                      </a:lnTo>
                      <a:lnTo>
                        <a:pt x="178" y="271"/>
                      </a:lnTo>
                      <a:lnTo>
                        <a:pt x="179" y="271"/>
                      </a:lnTo>
                      <a:lnTo>
                        <a:pt x="180" y="271"/>
                      </a:lnTo>
                      <a:lnTo>
                        <a:pt x="180" y="272"/>
                      </a:lnTo>
                      <a:lnTo>
                        <a:pt x="181" y="272"/>
                      </a:lnTo>
                      <a:lnTo>
                        <a:pt x="181" y="273"/>
                      </a:lnTo>
                      <a:lnTo>
                        <a:pt x="182" y="274"/>
                      </a:lnTo>
                      <a:lnTo>
                        <a:pt x="182" y="275"/>
                      </a:lnTo>
                      <a:lnTo>
                        <a:pt x="183" y="275"/>
                      </a:lnTo>
                      <a:lnTo>
                        <a:pt x="183" y="276"/>
                      </a:lnTo>
                      <a:lnTo>
                        <a:pt x="183" y="277"/>
                      </a:lnTo>
                      <a:lnTo>
                        <a:pt x="182" y="278"/>
                      </a:lnTo>
                      <a:lnTo>
                        <a:pt x="182" y="279"/>
                      </a:lnTo>
                      <a:lnTo>
                        <a:pt x="182" y="280"/>
                      </a:lnTo>
                      <a:lnTo>
                        <a:pt x="182" y="281"/>
                      </a:lnTo>
                      <a:lnTo>
                        <a:pt x="182" y="282"/>
                      </a:lnTo>
                      <a:lnTo>
                        <a:pt x="182" y="283"/>
                      </a:lnTo>
                      <a:lnTo>
                        <a:pt x="182" y="284"/>
                      </a:lnTo>
                      <a:lnTo>
                        <a:pt x="183" y="285"/>
                      </a:lnTo>
                      <a:lnTo>
                        <a:pt x="183" y="286"/>
                      </a:lnTo>
                      <a:lnTo>
                        <a:pt x="183" y="287"/>
                      </a:lnTo>
                      <a:lnTo>
                        <a:pt x="184" y="288"/>
                      </a:lnTo>
                      <a:lnTo>
                        <a:pt x="184" y="289"/>
                      </a:lnTo>
                      <a:lnTo>
                        <a:pt x="185" y="290"/>
                      </a:lnTo>
                      <a:lnTo>
                        <a:pt x="185" y="291"/>
                      </a:lnTo>
                      <a:lnTo>
                        <a:pt x="186" y="291"/>
                      </a:lnTo>
                      <a:lnTo>
                        <a:pt x="186" y="292"/>
                      </a:lnTo>
                      <a:lnTo>
                        <a:pt x="187" y="293"/>
                      </a:lnTo>
                      <a:lnTo>
                        <a:pt x="187" y="294"/>
                      </a:lnTo>
                      <a:lnTo>
                        <a:pt x="187" y="295"/>
                      </a:lnTo>
                      <a:lnTo>
                        <a:pt x="187" y="296"/>
                      </a:lnTo>
                      <a:lnTo>
                        <a:pt x="187" y="297"/>
                      </a:lnTo>
                      <a:lnTo>
                        <a:pt x="187" y="298"/>
                      </a:lnTo>
                      <a:lnTo>
                        <a:pt x="187" y="299"/>
                      </a:lnTo>
                      <a:lnTo>
                        <a:pt x="187" y="300"/>
                      </a:lnTo>
                      <a:lnTo>
                        <a:pt x="187" y="301"/>
                      </a:lnTo>
                      <a:lnTo>
                        <a:pt x="187" y="302"/>
                      </a:lnTo>
                      <a:lnTo>
                        <a:pt x="187" y="303"/>
                      </a:lnTo>
                      <a:lnTo>
                        <a:pt x="188" y="304"/>
                      </a:lnTo>
                      <a:lnTo>
                        <a:pt x="188" y="305"/>
                      </a:lnTo>
                      <a:lnTo>
                        <a:pt x="187" y="306"/>
                      </a:lnTo>
                      <a:lnTo>
                        <a:pt x="187" y="307"/>
                      </a:lnTo>
                      <a:lnTo>
                        <a:pt x="187" y="308"/>
                      </a:lnTo>
                      <a:lnTo>
                        <a:pt x="187" y="309"/>
                      </a:lnTo>
                      <a:lnTo>
                        <a:pt x="187" y="310"/>
                      </a:lnTo>
                      <a:lnTo>
                        <a:pt x="187" y="311"/>
                      </a:lnTo>
                      <a:lnTo>
                        <a:pt x="187" y="312"/>
                      </a:lnTo>
                      <a:lnTo>
                        <a:pt x="188" y="312"/>
                      </a:lnTo>
                      <a:lnTo>
                        <a:pt x="189" y="313"/>
                      </a:lnTo>
                      <a:lnTo>
                        <a:pt x="190" y="313"/>
                      </a:lnTo>
                      <a:lnTo>
                        <a:pt x="191" y="313"/>
                      </a:lnTo>
                      <a:lnTo>
                        <a:pt x="192" y="314"/>
                      </a:lnTo>
                      <a:lnTo>
                        <a:pt x="193" y="314"/>
                      </a:lnTo>
                      <a:lnTo>
                        <a:pt x="194" y="315"/>
                      </a:lnTo>
                      <a:lnTo>
                        <a:pt x="195" y="315"/>
                      </a:lnTo>
                      <a:lnTo>
                        <a:pt x="195" y="316"/>
                      </a:lnTo>
                      <a:lnTo>
                        <a:pt x="196" y="316"/>
                      </a:lnTo>
                      <a:lnTo>
                        <a:pt x="196" y="317"/>
                      </a:lnTo>
                      <a:lnTo>
                        <a:pt x="196" y="318"/>
                      </a:lnTo>
                      <a:lnTo>
                        <a:pt x="196" y="319"/>
                      </a:lnTo>
                      <a:lnTo>
                        <a:pt x="195" y="320"/>
                      </a:lnTo>
                      <a:lnTo>
                        <a:pt x="195" y="321"/>
                      </a:lnTo>
                      <a:lnTo>
                        <a:pt x="0" y="321"/>
                      </a:lnTo>
                      <a:lnTo>
                        <a:pt x="1" y="295"/>
                      </a:lnTo>
                      <a:lnTo>
                        <a:pt x="1" y="276"/>
                      </a:lnTo>
                      <a:lnTo>
                        <a:pt x="1" y="269"/>
                      </a:lnTo>
                      <a:lnTo>
                        <a:pt x="1" y="261"/>
                      </a:lnTo>
                      <a:lnTo>
                        <a:pt x="1" y="259"/>
                      </a:lnTo>
                      <a:lnTo>
                        <a:pt x="1" y="238"/>
                      </a:lnTo>
                      <a:lnTo>
                        <a:pt x="1" y="221"/>
                      </a:lnTo>
                      <a:lnTo>
                        <a:pt x="2" y="213"/>
                      </a:lnTo>
                      <a:lnTo>
                        <a:pt x="2" y="206"/>
                      </a:lnTo>
                      <a:lnTo>
                        <a:pt x="2" y="199"/>
                      </a:lnTo>
                      <a:lnTo>
                        <a:pt x="2" y="197"/>
                      </a:lnTo>
                      <a:lnTo>
                        <a:pt x="2" y="193"/>
                      </a:lnTo>
                      <a:lnTo>
                        <a:pt x="2" y="183"/>
                      </a:lnTo>
                      <a:lnTo>
                        <a:pt x="2" y="177"/>
                      </a:lnTo>
                      <a:lnTo>
                        <a:pt x="2" y="170"/>
                      </a:lnTo>
                      <a:lnTo>
                        <a:pt x="2" y="160"/>
                      </a:lnTo>
                      <a:lnTo>
                        <a:pt x="3" y="152"/>
                      </a:lnTo>
                      <a:lnTo>
                        <a:pt x="3" y="144"/>
                      </a:lnTo>
                      <a:lnTo>
                        <a:pt x="3" y="136"/>
                      </a:lnTo>
                      <a:lnTo>
                        <a:pt x="3" y="128"/>
                      </a:lnTo>
                      <a:lnTo>
                        <a:pt x="3" y="117"/>
                      </a:lnTo>
                      <a:lnTo>
                        <a:pt x="4" y="110"/>
                      </a:lnTo>
                      <a:lnTo>
                        <a:pt x="4" y="102"/>
                      </a:lnTo>
                      <a:lnTo>
                        <a:pt x="4" y="94"/>
                      </a:lnTo>
                      <a:lnTo>
                        <a:pt x="5" y="80"/>
                      </a:lnTo>
                      <a:lnTo>
                        <a:pt x="5" y="72"/>
                      </a:lnTo>
                      <a:lnTo>
                        <a:pt x="5" y="68"/>
                      </a:lnTo>
                      <a:lnTo>
                        <a:pt x="5" y="67"/>
                      </a:lnTo>
                      <a:lnTo>
                        <a:pt x="6" y="60"/>
                      </a:lnTo>
                      <a:lnTo>
                        <a:pt x="6" y="53"/>
                      </a:lnTo>
                      <a:lnTo>
                        <a:pt x="7" y="39"/>
                      </a:lnTo>
                      <a:lnTo>
                        <a:pt x="7" y="28"/>
                      </a:lnTo>
                      <a:lnTo>
                        <a:pt x="7" y="24"/>
                      </a:lnTo>
                      <a:lnTo>
                        <a:pt x="7" y="14"/>
                      </a:lnTo>
                      <a:lnTo>
                        <a:pt x="8" y="7"/>
                      </a:lnTo>
                      <a:lnTo>
                        <a:pt x="8" y="0"/>
                      </a:lnTo>
                      <a:lnTo>
                        <a:pt x="40" y="1"/>
                      </a:lnTo>
                    </a:path>
                  </a:pathLst>
                </a:custGeom>
                <a:solidFill>
                  <a:srgbClr val="FF0000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9" name="Freeform 199">
                  <a:extLst>
                    <a:ext uri="{FF2B5EF4-FFF2-40B4-BE49-F238E27FC236}">
                      <a16:creationId xmlns:a16="http://schemas.microsoft.com/office/drawing/2014/main" id="{973D1636-5D7B-4F3C-93E1-54A9588FFBB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230813" y="2387600"/>
                  <a:ext cx="319087" cy="479425"/>
                </a:xfrm>
                <a:custGeom>
                  <a:avLst/>
                  <a:gdLst>
                    <a:gd name="T0" fmla="*/ 10 w 201"/>
                    <a:gd name="T1" fmla="*/ 0 h 302"/>
                    <a:gd name="T2" fmla="*/ 17 w 201"/>
                    <a:gd name="T3" fmla="*/ 0 h 302"/>
                    <a:gd name="T4" fmla="*/ 25 w 201"/>
                    <a:gd name="T5" fmla="*/ 1 h 302"/>
                    <a:gd name="T6" fmla="*/ 32 w 201"/>
                    <a:gd name="T7" fmla="*/ 1 h 302"/>
                    <a:gd name="T8" fmla="*/ 42 w 201"/>
                    <a:gd name="T9" fmla="*/ 1 h 302"/>
                    <a:gd name="T10" fmla="*/ 49 w 201"/>
                    <a:gd name="T11" fmla="*/ 1 h 302"/>
                    <a:gd name="T12" fmla="*/ 76 w 201"/>
                    <a:gd name="T13" fmla="*/ 2 h 302"/>
                    <a:gd name="T14" fmla="*/ 90 w 201"/>
                    <a:gd name="T15" fmla="*/ 2 h 302"/>
                    <a:gd name="T16" fmla="*/ 146 w 201"/>
                    <a:gd name="T17" fmla="*/ 3 h 302"/>
                    <a:gd name="T18" fmla="*/ 170 w 201"/>
                    <a:gd name="T19" fmla="*/ 3 h 302"/>
                    <a:gd name="T20" fmla="*/ 186 w 201"/>
                    <a:gd name="T21" fmla="*/ 3 h 302"/>
                    <a:gd name="T22" fmla="*/ 201 w 201"/>
                    <a:gd name="T23" fmla="*/ 3 h 302"/>
                    <a:gd name="T24" fmla="*/ 193 w 201"/>
                    <a:gd name="T25" fmla="*/ 65 h 302"/>
                    <a:gd name="T26" fmla="*/ 178 w 201"/>
                    <a:gd name="T27" fmla="*/ 176 h 302"/>
                    <a:gd name="T28" fmla="*/ 172 w 201"/>
                    <a:gd name="T29" fmla="*/ 206 h 302"/>
                    <a:gd name="T30" fmla="*/ 170 w 201"/>
                    <a:gd name="T31" fmla="*/ 223 h 302"/>
                    <a:gd name="T32" fmla="*/ 165 w 201"/>
                    <a:gd name="T33" fmla="*/ 261 h 302"/>
                    <a:gd name="T34" fmla="*/ 161 w 201"/>
                    <a:gd name="T35" fmla="*/ 284 h 302"/>
                    <a:gd name="T36" fmla="*/ 160 w 201"/>
                    <a:gd name="T37" fmla="*/ 300 h 302"/>
                    <a:gd name="T38" fmla="*/ 151 w 201"/>
                    <a:gd name="T39" fmla="*/ 300 h 302"/>
                    <a:gd name="T40" fmla="*/ 121 w 201"/>
                    <a:gd name="T41" fmla="*/ 302 h 302"/>
                    <a:gd name="T42" fmla="*/ 117 w 201"/>
                    <a:gd name="T43" fmla="*/ 302 h 302"/>
                    <a:gd name="T44" fmla="*/ 114 w 201"/>
                    <a:gd name="T45" fmla="*/ 302 h 302"/>
                    <a:gd name="T46" fmla="*/ 56 w 201"/>
                    <a:gd name="T47" fmla="*/ 294 h 302"/>
                    <a:gd name="T48" fmla="*/ 9 w 201"/>
                    <a:gd name="T49" fmla="*/ 289 h 302"/>
                    <a:gd name="T50" fmla="*/ 9 w 201"/>
                    <a:gd name="T51" fmla="*/ 289 h 302"/>
                    <a:gd name="T52" fmla="*/ 9 w 201"/>
                    <a:gd name="T53" fmla="*/ 288 h 302"/>
                    <a:gd name="T54" fmla="*/ 9 w 201"/>
                    <a:gd name="T55" fmla="*/ 287 h 302"/>
                    <a:gd name="T56" fmla="*/ 8 w 201"/>
                    <a:gd name="T57" fmla="*/ 286 h 302"/>
                    <a:gd name="T58" fmla="*/ 7 w 201"/>
                    <a:gd name="T59" fmla="*/ 285 h 302"/>
                    <a:gd name="T60" fmla="*/ 7 w 201"/>
                    <a:gd name="T61" fmla="*/ 284 h 302"/>
                    <a:gd name="T62" fmla="*/ 6 w 201"/>
                    <a:gd name="T63" fmla="*/ 283 h 302"/>
                    <a:gd name="T64" fmla="*/ 6 w 201"/>
                    <a:gd name="T65" fmla="*/ 282 h 302"/>
                    <a:gd name="T66" fmla="*/ 5 w 201"/>
                    <a:gd name="T67" fmla="*/ 281 h 302"/>
                    <a:gd name="T68" fmla="*/ 5 w 201"/>
                    <a:gd name="T69" fmla="*/ 280 h 302"/>
                    <a:gd name="T70" fmla="*/ 4 w 201"/>
                    <a:gd name="T71" fmla="*/ 278 h 302"/>
                    <a:gd name="T72" fmla="*/ 4 w 201"/>
                    <a:gd name="T73" fmla="*/ 277 h 302"/>
                    <a:gd name="T74" fmla="*/ 4 w 201"/>
                    <a:gd name="T75" fmla="*/ 276 h 302"/>
                    <a:gd name="T76" fmla="*/ 4 w 201"/>
                    <a:gd name="T77" fmla="*/ 276 h 302"/>
                    <a:gd name="T78" fmla="*/ 4 w 201"/>
                    <a:gd name="T79" fmla="*/ 274 h 302"/>
                    <a:gd name="T80" fmla="*/ 4 w 201"/>
                    <a:gd name="T81" fmla="*/ 273 h 302"/>
                    <a:gd name="T82" fmla="*/ 4 w 201"/>
                    <a:gd name="T83" fmla="*/ 272 h 302"/>
                    <a:gd name="T84" fmla="*/ 5 w 201"/>
                    <a:gd name="T85" fmla="*/ 270 h 302"/>
                    <a:gd name="T86" fmla="*/ 5 w 201"/>
                    <a:gd name="T87" fmla="*/ 270 h 302"/>
                    <a:gd name="T88" fmla="*/ 5 w 201"/>
                    <a:gd name="T89" fmla="*/ 270 h 302"/>
                    <a:gd name="T90" fmla="*/ 4 w 201"/>
                    <a:gd name="T91" fmla="*/ 269 h 302"/>
                    <a:gd name="T92" fmla="*/ 4 w 201"/>
                    <a:gd name="T93" fmla="*/ 268 h 302"/>
                    <a:gd name="T94" fmla="*/ 3 w 201"/>
                    <a:gd name="T95" fmla="*/ 266 h 302"/>
                    <a:gd name="T96" fmla="*/ 2 w 201"/>
                    <a:gd name="T97" fmla="*/ 266 h 302"/>
                    <a:gd name="T98" fmla="*/ 1 w 201"/>
                    <a:gd name="T99" fmla="*/ 265 h 302"/>
                    <a:gd name="T100" fmla="*/ 0 w 201"/>
                    <a:gd name="T101" fmla="*/ 265 h 302"/>
                    <a:gd name="T102" fmla="*/ 0 w 201"/>
                    <a:gd name="T103" fmla="*/ 263 h 302"/>
                    <a:gd name="T104" fmla="*/ 1 w 201"/>
                    <a:gd name="T105" fmla="*/ 241 h 302"/>
                    <a:gd name="T106" fmla="*/ 1 w 201"/>
                    <a:gd name="T107" fmla="*/ 218 h 302"/>
                    <a:gd name="T108" fmla="*/ 2 w 201"/>
                    <a:gd name="T109" fmla="*/ 192 h 302"/>
                    <a:gd name="T110" fmla="*/ 2 w 201"/>
                    <a:gd name="T111" fmla="*/ 177 h 302"/>
                    <a:gd name="T112" fmla="*/ 3 w 201"/>
                    <a:gd name="T113" fmla="*/ 153 h 302"/>
                    <a:gd name="T114" fmla="*/ 3 w 201"/>
                    <a:gd name="T115" fmla="*/ 123 h 302"/>
                    <a:gd name="T116" fmla="*/ 3 w 201"/>
                    <a:gd name="T117" fmla="*/ 95 h 302"/>
                    <a:gd name="T118" fmla="*/ 5 w 201"/>
                    <a:gd name="T119" fmla="*/ 46 h 302"/>
                    <a:gd name="T120" fmla="*/ 6 w 201"/>
                    <a:gd name="T121" fmla="*/ 0 h 30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01"/>
                    <a:gd name="T184" fmla="*/ 0 h 302"/>
                    <a:gd name="T185" fmla="*/ 201 w 201"/>
                    <a:gd name="T186" fmla="*/ 302 h 30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01" h="302">
                      <a:moveTo>
                        <a:pt x="9" y="0"/>
                      </a:moveTo>
                      <a:lnTo>
                        <a:pt x="10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1" y="1"/>
                      </a:lnTo>
                      <a:lnTo>
                        <a:pt x="25" y="1"/>
                      </a:lnTo>
                      <a:lnTo>
                        <a:pt x="28" y="1"/>
                      </a:lnTo>
                      <a:lnTo>
                        <a:pt x="32" y="1"/>
                      </a:lnTo>
                      <a:lnTo>
                        <a:pt x="38" y="1"/>
                      </a:lnTo>
                      <a:lnTo>
                        <a:pt x="42" y="1"/>
                      </a:lnTo>
                      <a:lnTo>
                        <a:pt x="47" y="1"/>
                      </a:lnTo>
                      <a:lnTo>
                        <a:pt x="49" y="1"/>
                      </a:lnTo>
                      <a:lnTo>
                        <a:pt x="72" y="2"/>
                      </a:lnTo>
                      <a:lnTo>
                        <a:pt x="76" y="2"/>
                      </a:lnTo>
                      <a:lnTo>
                        <a:pt x="77" y="2"/>
                      </a:lnTo>
                      <a:lnTo>
                        <a:pt x="90" y="2"/>
                      </a:lnTo>
                      <a:lnTo>
                        <a:pt x="114" y="2"/>
                      </a:lnTo>
                      <a:lnTo>
                        <a:pt x="146" y="3"/>
                      </a:lnTo>
                      <a:lnTo>
                        <a:pt x="162" y="3"/>
                      </a:lnTo>
                      <a:lnTo>
                        <a:pt x="170" y="3"/>
                      </a:lnTo>
                      <a:lnTo>
                        <a:pt x="173" y="3"/>
                      </a:lnTo>
                      <a:lnTo>
                        <a:pt x="186" y="3"/>
                      </a:lnTo>
                      <a:lnTo>
                        <a:pt x="201" y="3"/>
                      </a:lnTo>
                      <a:lnTo>
                        <a:pt x="198" y="29"/>
                      </a:lnTo>
                      <a:lnTo>
                        <a:pt x="193" y="65"/>
                      </a:lnTo>
                      <a:lnTo>
                        <a:pt x="187" y="107"/>
                      </a:lnTo>
                      <a:lnTo>
                        <a:pt x="178" y="176"/>
                      </a:lnTo>
                      <a:lnTo>
                        <a:pt x="175" y="192"/>
                      </a:lnTo>
                      <a:lnTo>
                        <a:pt x="172" y="206"/>
                      </a:lnTo>
                      <a:lnTo>
                        <a:pt x="171" y="219"/>
                      </a:lnTo>
                      <a:lnTo>
                        <a:pt x="170" y="223"/>
                      </a:lnTo>
                      <a:lnTo>
                        <a:pt x="168" y="241"/>
                      </a:lnTo>
                      <a:lnTo>
                        <a:pt x="165" y="261"/>
                      </a:lnTo>
                      <a:lnTo>
                        <a:pt x="163" y="275"/>
                      </a:lnTo>
                      <a:lnTo>
                        <a:pt x="161" y="284"/>
                      </a:lnTo>
                      <a:lnTo>
                        <a:pt x="160" y="296"/>
                      </a:lnTo>
                      <a:lnTo>
                        <a:pt x="160" y="300"/>
                      </a:lnTo>
                      <a:lnTo>
                        <a:pt x="158" y="300"/>
                      </a:lnTo>
                      <a:lnTo>
                        <a:pt x="151" y="300"/>
                      </a:lnTo>
                      <a:lnTo>
                        <a:pt x="135" y="301"/>
                      </a:lnTo>
                      <a:lnTo>
                        <a:pt x="121" y="302"/>
                      </a:lnTo>
                      <a:lnTo>
                        <a:pt x="119" y="302"/>
                      </a:lnTo>
                      <a:lnTo>
                        <a:pt x="117" y="302"/>
                      </a:lnTo>
                      <a:lnTo>
                        <a:pt x="114" y="302"/>
                      </a:lnTo>
                      <a:lnTo>
                        <a:pt x="80" y="298"/>
                      </a:lnTo>
                      <a:lnTo>
                        <a:pt x="56" y="294"/>
                      </a:lnTo>
                      <a:lnTo>
                        <a:pt x="34" y="292"/>
                      </a:lnTo>
                      <a:lnTo>
                        <a:pt x="9" y="289"/>
                      </a:lnTo>
                      <a:lnTo>
                        <a:pt x="9" y="288"/>
                      </a:lnTo>
                      <a:lnTo>
                        <a:pt x="9" y="287"/>
                      </a:lnTo>
                      <a:lnTo>
                        <a:pt x="8" y="286"/>
                      </a:lnTo>
                      <a:lnTo>
                        <a:pt x="8" y="285"/>
                      </a:lnTo>
                      <a:lnTo>
                        <a:pt x="7" y="285"/>
                      </a:lnTo>
                      <a:lnTo>
                        <a:pt x="7" y="284"/>
                      </a:lnTo>
                      <a:lnTo>
                        <a:pt x="6" y="283"/>
                      </a:lnTo>
                      <a:lnTo>
                        <a:pt x="6" y="282"/>
                      </a:lnTo>
                      <a:lnTo>
                        <a:pt x="5" y="281"/>
                      </a:lnTo>
                      <a:lnTo>
                        <a:pt x="5" y="280"/>
                      </a:lnTo>
                      <a:lnTo>
                        <a:pt x="5" y="279"/>
                      </a:lnTo>
                      <a:lnTo>
                        <a:pt x="4" y="278"/>
                      </a:lnTo>
                      <a:lnTo>
                        <a:pt x="4" y="277"/>
                      </a:lnTo>
                      <a:lnTo>
                        <a:pt x="4" y="276"/>
                      </a:lnTo>
                      <a:lnTo>
                        <a:pt x="4" y="275"/>
                      </a:lnTo>
                      <a:lnTo>
                        <a:pt x="4" y="274"/>
                      </a:lnTo>
                      <a:lnTo>
                        <a:pt x="4" y="273"/>
                      </a:lnTo>
                      <a:lnTo>
                        <a:pt x="4" y="272"/>
                      </a:lnTo>
                      <a:lnTo>
                        <a:pt x="5" y="271"/>
                      </a:lnTo>
                      <a:lnTo>
                        <a:pt x="5" y="270"/>
                      </a:lnTo>
                      <a:lnTo>
                        <a:pt x="5" y="269"/>
                      </a:lnTo>
                      <a:lnTo>
                        <a:pt x="4" y="269"/>
                      </a:lnTo>
                      <a:lnTo>
                        <a:pt x="4" y="268"/>
                      </a:lnTo>
                      <a:lnTo>
                        <a:pt x="3" y="267"/>
                      </a:lnTo>
                      <a:lnTo>
                        <a:pt x="3" y="266"/>
                      </a:lnTo>
                      <a:lnTo>
                        <a:pt x="2" y="266"/>
                      </a:lnTo>
                      <a:lnTo>
                        <a:pt x="2" y="265"/>
                      </a:lnTo>
                      <a:lnTo>
                        <a:pt x="1" y="265"/>
                      </a:lnTo>
                      <a:lnTo>
                        <a:pt x="0" y="265"/>
                      </a:lnTo>
                      <a:lnTo>
                        <a:pt x="0" y="263"/>
                      </a:lnTo>
                      <a:lnTo>
                        <a:pt x="1" y="253"/>
                      </a:lnTo>
                      <a:lnTo>
                        <a:pt x="1" y="241"/>
                      </a:lnTo>
                      <a:lnTo>
                        <a:pt x="1" y="232"/>
                      </a:lnTo>
                      <a:lnTo>
                        <a:pt x="1" y="218"/>
                      </a:lnTo>
                      <a:lnTo>
                        <a:pt x="1" y="205"/>
                      </a:lnTo>
                      <a:lnTo>
                        <a:pt x="2" y="192"/>
                      </a:lnTo>
                      <a:lnTo>
                        <a:pt x="2" y="189"/>
                      </a:lnTo>
                      <a:lnTo>
                        <a:pt x="2" y="177"/>
                      </a:lnTo>
                      <a:lnTo>
                        <a:pt x="2" y="166"/>
                      </a:lnTo>
                      <a:lnTo>
                        <a:pt x="3" y="153"/>
                      </a:lnTo>
                      <a:lnTo>
                        <a:pt x="3" y="137"/>
                      </a:lnTo>
                      <a:lnTo>
                        <a:pt x="3" y="123"/>
                      </a:lnTo>
                      <a:lnTo>
                        <a:pt x="3" y="108"/>
                      </a:lnTo>
                      <a:lnTo>
                        <a:pt x="3" y="95"/>
                      </a:lnTo>
                      <a:lnTo>
                        <a:pt x="4" y="76"/>
                      </a:lnTo>
                      <a:lnTo>
                        <a:pt x="5" y="46"/>
                      </a:lnTo>
                      <a:lnTo>
                        <a:pt x="5" y="21"/>
                      </a:lnTo>
                      <a:lnTo>
                        <a:pt x="6" y="0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rgbClr val="F5D759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0" name="Freeform 200">
                  <a:extLst>
                    <a:ext uri="{FF2B5EF4-FFF2-40B4-BE49-F238E27FC236}">
                      <a16:creationId xmlns:a16="http://schemas.microsoft.com/office/drawing/2014/main" id="{DBAEC278-B4AD-4652-B42C-6E1CA8275E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0413" y="2439988"/>
                  <a:ext cx="438150" cy="422275"/>
                </a:xfrm>
                <a:custGeom>
                  <a:avLst/>
                  <a:gdLst>
                    <a:gd name="T0" fmla="*/ 91 w 276"/>
                    <a:gd name="T1" fmla="*/ 115 h 266"/>
                    <a:gd name="T2" fmla="*/ 85 w 276"/>
                    <a:gd name="T3" fmla="*/ 103 h 266"/>
                    <a:gd name="T4" fmla="*/ 75 w 276"/>
                    <a:gd name="T5" fmla="*/ 94 h 266"/>
                    <a:gd name="T6" fmla="*/ 68 w 276"/>
                    <a:gd name="T7" fmla="*/ 92 h 266"/>
                    <a:gd name="T8" fmla="*/ 64 w 276"/>
                    <a:gd name="T9" fmla="*/ 103 h 266"/>
                    <a:gd name="T10" fmla="*/ 50 w 276"/>
                    <a:gd name="T11" fmla="*/ 100 h 266"/>
                    <a:gd name="T12" fmla="*/ 51 w 276"/>
                    <a:gd name="T13" fmla="*/ 89 h 266"/>
                    <a:gd name="T14" fmla="*/ 50 w 276"/>
                    <a:gd name="T15" fmla="*/ 75 h 266"/>
                    <a:gd name="T16" fmla="*/ 45 w 276"/>
                    <a:gd name="T17" fmla="*/ 62 h 266"/>
                    <a:gd name="T18" fmla="*/ 38 w 276"/>
                    <a:gd name="T19" fmla="*/ 61 h 266"/>
                    <a:gd name="T20" fmla="*/ 25 w 276"/>
                    <a:gd name="T21" fmla="*/ 67 h 266"/>
                    <a:gd name="T22" fmla="*/ 14 w 276"/>
                    <a:gd name="T23" fmla="*/ 58 h 266"/>
                    <a:gd name="T24" fmla="*/ 10 w 276"/>
                    <a:gd name="T25" fmla="*/ 66 h 266"/>
                    <a:gd name="T26" fmla="*/ 5 w 276"/>
                    <a:gd name="T27" fmla="*/ 57 h 266"/>
                    <a:gd name="T28" fmla="*/ 16 w 276"/>
                    <a:gd name="T29" fmla="*/ 49 h 266"/>
                    <a:gd name="T30" fmla="*/ 26 w 276"/>
                    <a:gd name="T31" fmla="*/ 41 h 266"/>
                    <a:gd name="T32" fmla="*/ 38 w 276"/>
                    <a:gd name="T33" fmla="*/ 35 h 266"/>
                    <a:gd name="T34" fmla="*/ 50 w 276"/>
                    <a:gd name="T35" fmla="*/ 33 h 266"/>
                    <a:gd name="T36" fmla="*/ 64 w 276"/>
                    <a:gd name="T37" fmla="*/ 29 h 266"/>
                    <a:gd name="T38" fmla="*/ 78 w 276"/>
                    <a:gd name="T39" fmla="*/ 19 h 266"/>
                    <a:gd name="T40" fmla="*/ 89 w 276"/>
                    <a:gd name="T41" fmla="*/ 22 h 266"/>
                    <a:gd name="T42" fmla="*/ 100 w 276"/>
                    <a:gd name="T43" fmla="*/ 22 h 266"/>
                    <a:gd name="T44" fmla="*/ 109 w 276"/>
                    <a:gd name="T45" fmla="*/ 22 h 266"/>
                    <a:gd name="T46" fmla="*/ 119 w 276"/>
                    <a:gd name="T47" fmla="*/ 14 h 266"/>
                    <a:gd name="T48" fmla="*/ 130 w 276"/>
                    <a:gd name="T49" fmla="*/ 2 h 266"/>
                    <a:gd name="T50" fmla="*/ 144 w 276"/>
                    <a:gd name="T51" fmla="*/ 8 h 266"/>
                    <a:gd name="T52" fmla="*/ 154 w 276"/>
                    <a:gd name="T53" fmla="*/ 14 h 266"/>
                    <a:gd name="T54" fmla="*/ 164 w 276"/>
                    <a:gd name="T55" fmla="*/ 12 h 266"/>
                    <a:gd name="T56" fmla="*/ 175 w 276"/>
                    <a:gd name="T57" fmla="*/ 11 h 266"/>
                    <a:gd name="T58" fmla="*/ 179 w 276"/>
                    <a:gd name="T59" fmla="*/ 23 h 266"/>
                    <a:gd name="T60" fmla="*/ 184 w 276"/>
                    <a:gd name="T61" fmla="*/ 40 h 266"/>
                    <a:gd name="T62" fmla="*/ 195 w 276"/>
                    <a:gd name="T63" fmla="*/ 45 h 266"/>
                    <a:gd name="T64" fmla="*/ 211 w 276"/>
                    <a:gd name="T65" fmla="*/ 45 h 266"/>
                    <a:gd name="T66" fmla="*/ 219 w 276"/>
                    <a:gd name="T67" fmla="*/ 59 h 266"/>
                    <a:gd name="T68" fmla="*/ 221 w 276"/>
                    <a:gd name="T69" fmla="*/ 74 h 266"/>
                    <a:gd name="T70" fmla="*/ 234 w 276"/>
                    <a:gd name="T71" fmla="*/ 125 h 266"/>
                    <a:gd name="T72" fmla="*/ 227 w 276"/>
                    <a:gd name="T73" fmla="*/ 135 h 266"/>
                    <a:gd name="T74" fmla="*/ 276 w 276"/>
                    <a:gd name="T75" fmla="*/ 207 h 266"/>
                    <a:gd name="T76" fmla="*/ 275 w 276"/>
                    <a:gd name="T77" fmla="*/ 221 h 266"/>
                    <a:gd name="T78" fmla="*/ 265 w 276"/>
                    <a:gd name="T79" fmla="*/ 229 h 266"/>
                    <a:gd name="T80" fmla="*/ 259 w 276"/>
                    <a:gd name="T81" fmla="*/ 223 h 266"/>
                    <a:gd name="T82" fmla="*/ 246 w 276"/>
                    <a:gd name="T83" fmla="*/ 223 h 266"/>
                    <a:gd name="T84" fmla="*/ 241 w 276"/>
                    <a:gd name="T85" fmla="*/ 236 h 266"/>
                    <a:gd name="T86" fmla="*/ 231 w 276"/>
                    <a:gd name="T87" fmla="*/ 243 h 266"/>
                    <a:gd name="T88" fmla="*/ 219 w 276"/>
                    <a:gd name="T89" fmla="*/ 246 h 266"/>
                    <a:gd name="T90" fmla="*/ 205 w 276"/>
                    <a:gd name="T91" fmla="*/ 246 h 266"/>
                    <a:gd name="T92" fmla="*/ 197 w 276"/>
                    <a:gd name="T93" fmla="*/ 249 h 266"/>
                    <a:gd name="T94" fmla="*/ 190 w 276"/>
                    <a:gd name="T95" fmla="*/ 258 h 266"/>
                    <a:gd name="T96" fmla="*/ 181 w 276"/>
                    <a:gd name="T97" fmla="*/ 266 h 266"/>
                    <a:gd name="T98" fmla="*/ 169 w 276"/>
                    <a:gd name="T99" fmla="*/ 264 h 266"/>
                    <a:gd name="T100" fmla="*/ 166 w 276"/>
                    <a:gd name="T101" fmla="*/ 253 h 266"/>
                    <a:gd name="T102" fmla="*/ 173 w 276"/>
                    <a:gd name="T103" fmla="*/ 249 h 266"/>
                    <a:gd name="T104" fmla="*/ 172 w 276"/>
                    <a:gd name="T105" fmla="*/ 240 h 266"/>
                    <a:gd name="T106" fmla="*/ 168 w 276"/>
                    <a:gd name="T107" fmla="*/ 228 h 266"/>
                    <a:gd name="T108" fmla="*/ 168 w 276"/>
                    <a:gd name="T109" fmla="*/ 214 h 266"/>
                    <a:gd name="T110" fmla="*/ 169 w 276"/>
                    <a:gd name="T111" fmla="*/ 202 h 266"/>
                    <a:gd name="T112" fmla="*/ 167 w 276"/>
                    <a:gd name="T113" fmla="*/ 195 h 266"/>
                    <a:gd name="T114" fmla="*/ 167 w 276"/>
                    <a:gd name="T115" fmla="*/ 185 h 266"/>
                    <a:gd name="T116" fmla="*/ 163 w 276"/>
                    <a:gd name="T117" fmla="*/ 180 h 266"/>
                    <a:gd name="T118" fmla="*/ 153 w 276"/>
                    <a:gd name="T119" fmla="*/ 181 h 26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276"/>
                    <a:gd name="T181" fmla="*/ 0 h 266"/>
                    <a:gd name="T182" fmla="*/ 276 w 276"/>
                    <a:gd name="T183" fmla="*/ 266 h 266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276" h="266">
                      <a:moveTo>
                        <a:pt x="96" y="125"/>
                      </a:moveTo>
                      <a:lnTo>
                        <a:pt x="95" y="125"/>
                      </a:lnTo>
                      <a:lnTo>
                        <a:pt x="95" y="124"/>
                      </a:lnTo>
                      <a:lnTo>
                        <a:pt x="94" y="124"/>
                      </a:lnTo>
                      <a:lnTo>
                        <a:pt x="93" y="123"/>
                      </a:lnTo>
                      <a:lnTo>
                        <a:pt x="92" y="123"/>
                      </a:lnTo>
                      <a:lnTo>
                        <a:pt x="91" y="123"/>
                      </a:lnTo>
                      <a:lnTo>
                        <a:pt x="91" y="122"/>
                      </a:lnTo>
                      <a:lnTo>
                        <a:pt x="90" y="121"/>
                      </a:lnTo>
                      <a:lnTo>
                        <a:pt x="90" y="120"/>
                      </a:lnTo>
                      <a:lnTo>
                        <a:pt x="91" y="120"/>
                      </a:lnTo>
                      <a:lnTo>
                        <a:pt x="91" y="119"/>
                      </a:lnTo>
                      <a:lnTo>
                        <a:pt x="91" y="118"/>
                      </a:lnTo>
                      <a:lnTo>
                        <a:pt x="91" y="117"/>
                      </a:lnTo>
                      <a:lnTo>
                        <a:pt x="91" y="116"/>
                      </a:lnTo>
                      <a:lnTo>
                        <a:pt x="91" y="115"/>
                      </a:lnTo>
                      <a:lnTo>
                        <a:pt x="92" y="115"/>
                      </a:lnTo>
                      <a:lnTo>
                        <a:pt x="93" y="115"/>
                      </a:lnTo>
                      <a:lnTo>
                        <a:pt x="94" y="114"/>
                      </a:lnTo>
                      <a:lnTo>
                        <a:pt x="94" y="113"/>
                      </a:lnTo>
                      <a:lnTo>
                        <a:pt x="94" y="112"/>
                      </a:lnTo>
                      <a:lnTo>
                        <a:pt x="94" y="111"/>
                      </a:lnTo>
                      <a:lnTo>
                        <a:pt x="93" y="110"/>
                      </a:lnTo>
                      <a:lnTo>
                        <a:pt x="92" y="110"/>
                      </a:lnTo>
                      <a:lnTo>
                        <a:pt x="91" y="109"/>
                      </a:lnTo>
                      <a:lnTo>
                        <a:pt x="90" y="108"/>
                      </a:lnTo>
                      <a:lnTo>
                        <a:pt x="89" y="107"/>
                      </a:lnTo>
                      <a:lnTo>
                        <a:pt x="88" y="106"/>
                      </a:lnTo>
                      <a:lnTo>
                        <a:pt x="87" y="105"/>
                      </a:lnTo>
                      <a:lnTo>
                        <a:pt x="86" y="104"/>
                      </a:lnTo>
                      <a:lnTo>
                        <a:pt x="86" y="103"/>
                      </a:lnTo>
                      <a:lnTo>
                        <a:pt x="85" y="103"/>
                      </a:lnTo>
                      <a:lnTo>
                        <a:pt x="84" y="103"/>
                      </a:lnTo>
                      <a:lnTo>
                        <a:pt x="83" y="103"/>
                      </a:lnTo>
                      <a:lnTo>
                        <a:pt x="82" y="103"/>
                      </a:lnTo>
                      <a:lnTo>
                        <a:pt x="81" y="102"/>
                      </a:lnTo>
                      <a:lnTo>
                        <a:pt x="80" y="102"/>
                      </a:lnTo>
                      <a:lnTo>
                        <a:pt x="80" y="101"/>
                      </a:lnTo>
                      <a:lnTo>
                        <a:pt x="80" y="100"/>
                      </a:lnTo>
                      <a:lnTo>
                        <a:pt x="80" y="99"/>
                      </a:lnTo>
                      <a:lnTo>
                        <a:pt x="79" y="99"/>
                      </a:lnTo>
                      <a:lnTo>
                        <a:pt x="79" y="98"/>
                      </a:lnTo>
                      <a:lnTo>
                        <a:pt x="78" y="97"/>
                      </a:lnTo>
                      <a:lnTo>
                        <a:pt x="77" y="97"/>
                      </a:lnTo>
                      <a:lnTo>
                        <a:pt x="77" y="96"/>
                      </a:lnTo>
                      <a:lnTo>
                        <a:pt x="76" y="96"/>
                      </a:lnTo>
                      <a:lnTo>
                        <a:pt x="76" y="95"/>
                      </a:lnTo>
                      <a:lnTo>
                        <a:pt x="75" y="94"/>
                      </a:lnTo>
                      <a:lnTo>
                        <a:pt x="75" y="92"/>
                      </a:lnTo>
                      <a:lnTo>
                        <a:pt x="75" y="91"/>
                      </a:lnTo>
                      <a:lnTo>
                        <a:pt x="75" y="90"/>
                      </a:lnTo>
                      <a:lnTo>
                        <a:pt x="75" y="89"/>
                      </a:lnTo>
                      <a:lnTo>
                        <a:pt x="75" y="88"/>
                      </a:lnTo>
                      <a:lnTo>
                        <a:pt x="74" y="88"/>
                      </a:lnTo>
                      <a:lnTo>
                        <a:pt x="73" y="89"/>
                      </a:lnTo>
                      <a:lnTo>
                        <a:pt x="73" y="90"/>
                      </a:lnTo>
                      <a:lnTo>
                        <a:pt x="73" y="91"/>
                      </a:lnTo>
                      <a:lnTo>
                        <a:pt x="72" y="91"/>
                      </a:lnTo>
                      <a:lnTo>
                        <a:pt x="72" y="92"/>
                      </a:lnTo>
                      <a:lnTo>
                        <a:pt x="71" y="92"/>
                      </a:lnTo>
                      <a:lnTo>
                        <a:pt x="70" y="92"/>
                      </a:lnTo>
                      <a:lnTo>
                        <a:pt x="69" y="92"/>
                      </a:lnTo>
                      <a:lnTo>
                        <a:pt x="68" y="92"/>
                      </a:lnTo>
                      <a:lnTo>
                        <a:pt x="67" y="93"/>
                      </a:lnTo>
                      <a:lnTo>
                        <a:pt x="67" y="94"/>
                      </a:lnTo>
                      <a:lnTo>
                        <a:pt x="66" y="95"/>
                      </a:lnTo>
                      <a:lnTo>
                        <a:pt x="66" y="96"/>
                      </a:lnTo>
                      <a:lnTo>
                        <a:pt x="66" y="97"/>
                      </a:lnTo>
                      <a:lnTo>
                        <a:pt x="66" y="98"/>
                      </a:lnTo>
                      <a:lnTo>
                        <a:pt x="66" y="99"/>
                      </a:lnTo>
                      <a:lnTo>
                        <a:pt x="66" y="100"/>
                      </a:lnTo>
                      <a:lnTo>
                        <a:pt x="67" y="100"/>
                      </a:lnTo>
                      <a:lnTo>
                        <a:pt x="67" y="101"/>
                      </a:lnTo>
                      <a:lnTo>
                        <a:pt x="67" y="102"/>
                      </a:lnTo>
                      <a:lnTo>
                        <a:pt x="67" y="103"/>
                      </a:lnTo>
                      <a:lnTo>
                        <a:pt x="66" y="103"/>
                      </a:lnTo>
                      <a:lnTo>
                        <a:pt x="65" y="103"/>
                      </a:lnTo>
                      <a:lnTo>
                        <a:pt x="64" y="103"/>
                      </a:lnTo>
                      <a:lnTo>
                        <a:pt x="63" y="103"/>
                      </a:lnTo>
                      <a:lnTo>
                        <a:pt x="62" y="103"/>
                      </a:lnTo>
                      <a:lnTo>
                        <a:pt x="61" y="103"/>
                      </a:lnTo>
                      <a:lnTo>
                        <a:pt x="60" y="103"/>
                      </a:lnTo>
                      <a:lnTo>
                        <a:pt x="60" y="102"/>
                      </a:lnTo>
                      <a:lnTo>
                        <a:pt x="59" y="101"/>
                      </a:lnTo>
                      <a:lnTo>
                        <a:pt x="57" y="101"/>
                      </a:lnTo>
                      <a:lnTo>
                        <a:pt x="56" y="101"/>
                      </a:lnTo>
                      <a:lnTo>
                        <a:pt x="56" y="100"/>
                      </a:lnTo>
                      <a:lnTo>
                        <a:pt x="55" y="100"/>
                      </a:lnTo>
                      <a:lnTo>
                        <a:pt x="54" y="100"/>
                      </a:lnTo>
                      <a:lnTo>
                        <a:pt x="53" y="100"/>
                      </a:lnTo>
                      <a:lnTo>
                        <a:pt x="52" y="101"/>
                      </a:lnTo>
                      <a:lnTo>
                        <a:pt x="51" y="101"/>
                      </a:lnTo>
                      <a:lnTo>
                        <a:pt x="51" y="100"/>
                      </a:lnTo>
                      <a:lnTo>
                        <a:pt x="50" y="100"/>
                      </a:lnTo>
                      <a:lnTo>
                        <a:pt x="50" y="99"/>
                      </a:lnTo>
                      <a:lnTo>
                        <a:pt x="50" y="98"/>
                      </a:lnTo>
                      <a:lnTo>
                        <a:pt x="49" y="98"/>
                      </a:lnTo>
                      <a:lnTo>
                        <a:pt x="49" y="97"/>
                      </a:lnTo>
                      <a:lnTo>
                        <a:pt x="49" y="96"/>
                      </a:lnTo>
                      <a:lnTo>
                        <a:pt x="49" y="95"/>
                      </a:lnTo>
                      <a:lnTo>
                        <a:pt x="49" y="94"/>
                      </a:lnTo>
                      <a:lnTo>
                        <a:pt x="50" y="94"/>
                      </a:lnTo>
                      <a:lnTo>
                        <a:pt x="50" y="93"/>
                      </a:lnTo>
                      <a:lnTo>
                        <a:pt x="51" y="93"/>
                      </a:lnTo>
                      <a:lnTo>
                        <a:pt x="51" y="92"/>
                      </a:lnTo>
                      <a:lnTo>
                        <a:pt x="51" y="91"/>
                      </a:lnTo>
                      <a:lnTo>
                        <a:pt x="51" y="90"/>
                      </a:lnTo>
                      <a:lnTo>
                        <a:pt x="51" y="89"/>
                      </a:lnTo>
                      <a:lnTo>
                        <a:pt x="51" y="88"/>
                      </a:lnTo>
                      <a:lnTo>
                        <a:pt x="51" y="87"/>
                      </a:lnTo>
                      <a:lnTo>
                        <a:pt x="51" y="86"/>
                      </a:lnTo>
                      <a:lnTo>
                        <a:pt x="51" y="85"/>
                      </a:lnTo>
                      <a:lnTo>
                        <a:pt x="51" y="84"/>
                      </a:lnTo>
                      <a:lnTo>
                        <a:pt x="51" y="83"/>
                      </a:lnTo>
                      <a:lnTo>
                        <a:pt x="51" y="82"/>
                      </a:lnTo>
                      <a:lnTo>
                        <a:pt x="51" y="81"/>
                      </a:lnTo>
                      <a:lnTo>
                        <a:pt x="51" y="80"/>
                      </a:lnTo>
                      <a:lnTo>
                        <a:pt x="51" y="79"/>
                      </a:lnTo>
                      <a:lnTo>
                        <a:pt x="51" y="78"/>
                      </a:lnTo>
                      <a:lnTo>
                        <a:pt x="51" y="77"/>
                      </a:lnTo>
                      <a:lnTo>
                        <a:pt x="50" y="77"/>
                      </a:lnTo>
                      <a:lnTo>
                        <a:pt x="50" y="76"/>
                      </a:lnTo>
                      <a:lnTo>
                        <a:pt x="50" y="75"/>
                      </a:lnTo>
                      <a:lnTo>
                        <a:pt x="50" y="74"/>
                      </a:lnTo>
                      <a:lnTo>
                        <a:pt x="50" y="73"/>
                      </a:lnTo>
                      <a:lnTo>
                        <a:pt x="49" y="72"/>
                      </a:lnTo>
                      <a:lnTo>
                        <a:pt x="49" y="71"/>
                      </a:lnTo>
                      <a:lnTo>
                        <a:pt x="48" y="70"/>
                      </a:lnTo>
                      <a:lnTo>
                        <a:pt x="48" y="69"/>
                      </a:lnTo>
                      <a:lnTo>
                        <a:pt x="47" y="68"/>
                      </a:lnTo>
                      <a:lnTo>
                        <a:pt x="46" y="67"/>
                      </a:lnTo>
                      <a:lnTo>
                        <a:pt x="46" y="66"/>
                      </a:lnTo>
                      <a:lnTo>
                        <a:pt x="46" y="65"/>
                      </a:lnTo>
                      <a:lnTo>
                        <a:pt x="46" y="64"/>
                      </a:lnTo>
                      <a:lnTo>
                        <a:pt x="46" y="63"/>
                      </a:lnTo>
                      <a:lnTo>
                        <a:pt x="45" y="63"/>
                      </a:lnTo>
                      <a:lnTo>
                        <a:pt x="45" y="62"/>
                      </a:lnTo>
                      <a:lnTo>
                        <a:pt x="45" y="61"/>
                      </a:lnTo>
                      <a:lnTo>
                        <a:pt x="44" y="61"/>
                      </a:lnTo>
                      <a:lnTo>
                        <a:pt x="44" y="60"/>
                      </a:lnTo>
                      <a:lnTo>
                        <a:pt x="44" y="59"/>
                      </a:lnTo>
                      <a:lnTo>
                        <a:pt x="43" y="58"/>
                      </a:lnTo>
                      <a:lnTo>
                        <a:pt x="43" y="57"/>
                      </a:lnTo>
                      <a:lnTo>
                        <a:pt x="42" y="57"/>
                      </a:lnTo>
                      <a:lnTo>
                        <a:pt x="41" y="57"/>
                      </a:lnTo>
                      <a:lnTo>
                        <a:pt x="40" y="57"/>
                      </a:lnTo>
                      <a:lnTo>
                        <a:pt x="39" y="57"/>
                      </a:lnTo>
                      <a:lnTo>
                        <a:pt x="39" y="58"/>
                      </a:lnTo>
                      <a:lnTo>
                        <a:pt x="39" y="59"/>
                      </a:lnTo>
                      <a:lnTo>
                        <a:pt x="39" y="60"/>
                      </a:lnTo>
                      <a:lnTo>
                        <a:pt x="38" y="61"/>
                      </a:lnTo>
                      <a:lnTo>
                        <a:pt x="37" y="61"/>
                      </a:lnTo>
                      <a:lnTo>
                        <a:pt x="36" y="62"/>
                      </a:lnTo>
                      <a:lnTo>
                        <a:pt x="35" y="62"/>
                      </a:lnTo>
                      <a:lnTo>
                        <a:pt x="34" y="62"/>
                      </a:lnTo>
                      <a:lnTo>
                        <a:pt x="33" y="62"/>
                      </a:lnTo>
                      <a:lnTo>
                        <a:pt x="32" y="62"/>
                      </a:lnTo>
                      <a:lnTo>
                        <a:pt x="31" y="62"/>
                      </a:lnTo>
                      <a:lnTo>
                        <a:pt x="30" y="63"/>
                      </a:lnTo>
                      <a:lnTo>
                        <a:pt x="29" y="63"/>
                      </a:lnTo>
                      <a:lnTo>
                        <a:pt x="29" y="64"/>
                      </a:lnTo>
                      <a:lnTo>
                        <a:pt x="28" y="65"/>
                      </a:lnTo>
                      <a:lnTo>
                        <a:pt x="28" y="66"/>
                      </a:lnTo>
                      <a:lnTo>
                        <a:pt x="27" y="67"/>
                      </a:lnTo>
                      <a:lnTo>
                        <a:pt x="26" y="67"/>
                      </a:lnTo>
                      <a:lnTo>
                        <a:pt x="25" y="67"/>
                      </a:lnTo>
                      <a:lnTo>
                        <a:pt x="24" y="67"/>
                      </a:lnTo>
                      <a:lnTo>
                        <a:pt x="24" y="66"/>
                      </a:lnTo>
                      <a:lnTo>
                        <a:pt x="23" y="66"/>
                      </a:lnTo>
                      <a:lnTo>
                        <a:pt x="23" y="65"/>
                      </a:lnTo>
                      <a:lnTo>
                        <a:pt x="22" y="64"/>
                      </a:lnTo>
                      <a:lnTo>
                        <a:pt x="22" y="63"/>
                      </a:lnTo>
                      <a:lnTo>
                        <a:pt x="21" y="63"/>
                      </a:lnTo>
                      <a:lnTo>
                        <a:pt x="20" y="62"/>
                      </a:lnTo>
                      <a:lnTo>
                        <a:pt x="19" y="61"/>
                      </a:lnTo>
                      <a:lnTo>
                        <a:pt x="18" y="60"/>
                      </a:lnTo>
                      <a:lnTo>
                        <a:pt x="17" y="60"/>
                      </a:lnTo>
                      <a:lnTo>
                        <a:pt x="17" y="59"/>
                      </a:lnTo>
                      <a:lnTo>
                        <a:pt x="16" y="59"/>
                      </a:lnTo>
                      <a:lnTo>
                        <a:pt x="16" y="58"/>
                      </a:lnTo>
                      <a:lnTo>
                        <a:pt x="15" y="58"/>
                      </a:lnTo>
                      <a:lnTo>
                        <a:pt x="14" y="58"/>
                      </a:lnTo>
                      <a:lnTo>
                        <a:pt x="14" y="57"/>
                      </a:lnTo>
                      <a:lnTo>
                        <a:pt x="13" y="57"/>
                      </a:lnTo>
                      <a:lnTo>
                        <a:pt x="12" y="57"/>
                      </a:lnTo>
                      <a:lnTo>
                        <a:pt x="11" y="57"/>
                      </a:lnTo>
                      <a:lnTo>
                        <a:pt x="10" y="58"/>
                      </a:lnTo>
                      <a:lnTo>
                        <a:pt x="10" y="59"/>
                      </a:lnTo>
                      <a:lnTo>
                        <a:pt x="10" y="60"/>
                      </a:lnTo>
                      <a:lnTo>
                        <a:pt x="10" y="61"/>
                      </a:lnTo>
                      <a:lnTo>
                        <a:pt x="10" y="62"/>
                      </a:lnTo>
                      <a:lnTo>
                        <a:pt x="10" y="63"/>
                      </a:lnTo>
                      <a:lnTo>
                        <a:pt x="11" y="63"/>
                      </a:lnTo>
                      <a:lnTo>
                        <a:pt x="12" y="64"/>
                      </a:lnTo>
                      <a:lnTo>
                        <a:pt x="12" y="65"/>
                      </a:lnTo>
                      <a:lnTo>
                        <a:pt x="11" y="66"/>
                      </a:lnTo>
                      <a:lnTo>
                        <a:pt x="10" y="66"/>
                      </a:lnTo>
                      <a:lnTo>
                        <a:pt x="10" y="65"/>
                      </a:lnTo>
                      <a:lnTo>
                        <a:pt x="9" y="65"/>
                      </a:lnTo>
                      <a:lnTo>
                        <a:pt x="8" y="65"/>
                      </a:lnTo>
                      <a:lnTo>
                        <a:pt x="7" y="65"/>
                      </a:lnTo>
                      <a:lnTo>
                        <a:pt x="6" y="65"/>
                      </a:lnTo>
                      <a:lnTo>
                        <a:pt x="5" y="65"/>
                      </a:lnTo>
                      <a:lnTo>
                        <a:pt x="4" y="65"/>
                      </a:lnTo>
                      <a:lnTo>
                        <a:pt x="3" y="65"/>
                      </a:lnTo>
                      <a:lnTo>
                        <a:pt x="2" y="65"/>
                      </a:lnTo>
                      <a:lnTo>
                        <a:pt x="1" y="65"/>
                      </a:lnTo>
                      <a:lnTo>
                        <a:pt x="1" y="64"/>
                      </a:lnTo>
                      <a:lnTo>
                        <a:pt x="0" y="64"/>
                      </a:lnTo>
                      <a:lnTo>
                        <a:pt x="4" y="58"/>
                      </a:lnTo>
                      <a:lnTo>
                        <a:pt x="4" y="57"/>
                      </a:lnTo>
                      <a:lnTo>
                        <a:pt x="5" y="57"/>
                      </a:lnTo>
                      <a:lnTo>
                        <a:pt x="6" y="56"/>
                      </a:lnTo>
                      <a:lnTo>
                        <a:pt x="7" y="56"/>
                      </a:lnTo>
                      <a:lnTo>
                        <a:pt x="7" y="55"/>
                      </a:lnTo>
                      <a:lnTo>
                        <a:pt x="8" y="55"/>
                      </a:lnTo>
                      <a:lnTo>
                        <a:pt x="8" y="54"/>
                      </a:lnTo>
                      <a:lnTo>
                        <a:pt x="9" y="53"/>
                      </a:lnTo>
                      <a:lnTo>
                        <a:pt x="10" y="53"/>
                      </a:lnTo>
                      <a:lnTo>
                        <a:pt x="10" y="52"/>
                      </a:lnTo>
                      <a:lnTo>
                        <a:pt x="10" y="51"/>
                      </a:lnTo>
                      <a:lnTo>
                        <a:pt x="11" y="51"/>
                      </a:lnTo>
                      <a:lnTo>
                        <a:pt x="12" y="51"/>
                      </a:lnTo>
                      <a:lnTo>
                        <a:pt x="13" y="51"/>
                      </a:lnTo>
                      <a:lnTo>
                        <a:pt x="13" y="50"/>
                      </a:lnTo>
                      <a:lnTo>
                        <a:pt x="14" y="50"/>
                      </a:lnTo>
                      <a:lnTo>
                        <a:pt x="14" y="49"/>
                      </a:lnTo>
                      <a:lnTo>
                        <a:pt x="15" y="49"/>
                      </a:lnTo>
                      <a:lnTo>
                        <a:pt x="16" y="49"/>
                      </a:lnTo>
                      <a:lnTo>
                        <a:pt x="16" y="48"/>
                      </a:lnTo>
                      <a:lnTo>
                        <a:pt x="17" y="47"/>
                      </a:lnTo>
                      <a:lnTo>
                        <a:pt x="18" y="46"/>
                      </a:lnTo>
                      <a:lnTo>
                        <a:pt x="19" y="45"/>
                      </a:lnTo>
                      <a:lnTo>
                        <a:pt x="20" y="45"/>
                      </a:lnTo>
                      <a:lnTo>
                        <a:pt x="21" y="45"/>
                      </a:lnTo>
                      <a:lnTo>
                        <a:pt x="22" y="45"/>
                      </a:lnTo>
                      <a:lnTo>
                        <a:pt x="22" y="44"/>
                      </a:lnTo>
                      <a:lnTo>
                        <a:pt x="23" y="44"/>
                      </a:lnTo>
                      <a:lnTo>
                        <a:pt x="24" y="44"/>
                      </a:lnTo>
                      <a:lnTo>
                        <a:pt x="25" y="44"/>
                      </a:lnTo>
                      <a:lnTo>
                        <a:pt x="25" y="43"/>
                      </a:lnTo>
                      <a:lnTo>
                        <a:pt x="25" y="42"/>
                      </a:lnTo>
                      <a:lnTo>
                        <a:pt x="26" y="42"/>
                      </a:lnTo>
                      <a:lnTo>
                        <a:pt x="26" y="41"/>
                      </a:lnTo>
                      <a:lnTo>
                        <a:pt x="26" y="40"/>
                      </a:lnTo>
                      <a:lnTo>
                        <a:pt x="27" y="40"/>
                      </a:lnTo>
                      <a:lnTo>
                        <a:pt x="28" y="40"/>
                      </a:lnTo>
                      <a:lnTo>
                        <a:pt x="28" y="39"/>
                      </a:lnTo>
                      <a:lnTo>
                        <a:pt x="29" y="39"/>
                      </a:lnTo>
                      <a:lnTo>
                        <a:pt x="30" y="39"/>
                      </a:lnTo>
                      <a:lnTo>
                        <a:pt x="31" y="39"/>
                      </a:lnTo>
                      <a:lnTo>
                        <a:pt x="32" y="38"/>
                      </a:lnTo>
                      <a:lnTo>
                        <a:pt x="33" y="38"/>
                      </a:lnTo>
                      <a:lnTo>
                        <a:pt x="34" y="38"/>
                      </a:lnTo>
                      <a:lnTo>
                        <a:pt x="35" y="38"/>
                      </a:lnTo>
                      <a:lnTo>
                        <a:pt x="35" y="37"/>
                      </a:lnTo>
                      <a:lnTo>
                        <a:pt x="36" y="37"/>
                      </a:lnTo>
                      <a:lnTo>
                        <a:pt x="36" y="36"/>
                      </a:lnTo>
                      <a:lnTo>
                        <a:pt x="37" y="36"/>
                      </a:lnTo>
                      <a:lnTo>
                        <a:pt x="38" y="35"/>
                      </a:lnTo>
                      <a:lnTo>
                        <a:pt x="38" y="34"/>
                      </a:lnTo>
                      <a:lnTo>
                        <a:pt x="39" y="34"/>
                      </a:lnTo>
                      <a:lnTo>
                        <a:pt x="39" y="33"/>
                      </a:lnTo>
                      <a:lnTo>
                        <a:pt x="40" y="33"/>
                      </a:lnTo>
                      <a:lnTo>
                        <a:pt x="41" y="33"/>
                      </a:lnTo>
                      <a:lnTo>
                        <a:pt x="41" y="32"/>
                      </a:lnTo>
                      <a:lnTo>
                        <a:pt x="42" y="32"/>
                      </a:lnTo>
                      <a:lnTo>
                        <a:pt x="43" y="31"/>
                      </a:lnTo>
                      <a:lnTo>
                        <a:pt x="44" y="31"/>
                      </a:lnTo>
                      <a:lnTo>
                        <a:pt x="45" y="31"/>
                      </a:lnTo>
                      <a:lnTo>
                        <a:pt x="45" y="32"/>
                      </a:lnTo>
                      <a:lnTo>
                        <a:pt x="46" y="33"/>
                      </a:lnTo>
                      <a:lnTo>
                        <a:pt x="47" y="33"/>
                      </a:lnTo>
                      <a:lnTo>
                        <a:pt x="48" y="33"/>
                      </a:lnTo>
                      <a:lnTo>
                        <a:pt x="49" y="33"/>
                      </a:lnTo>
                      <a:lnTo>
                        <a:pt x="50" y="33"/>
                      </a:lnTo>
                      <a:lnTo>
                        <a:pt x="51" y="33"/>
                      </a:lnTo>
                      <a:lnTo>
                        <a:pt x="52" y="33"/>
                      </a:lnTo>
                      <a:lnTo>
                        <a:pt x="53" y="33"/>
                      </a:lnTo>
                      <a:lnTo>
                        <a:pt x="54" y="33"/>
                      </a:lnTo>
                      <a:lnTo>
                        <a:pt x="55" y="33"/>
                      </a:lnTo>
                      <a:lnTo>
                        <a:pt x="55" y="32"/>
                      </a:lnTo>
                      <a:lnTo>
                        <a:pt x="56" y="31"/>
                      </a:lnTo>
                      <a:lnTo>
                        <a:pt x="57" y="31"/>
                      </a:lnTo>
                      <a:lnTo>
                        <a:pt x="58" y="31"/>
                      </a:lnTo>
                      <a:lnTo>
                        <a:pt x="59" y="30"/>
                      </a:lnTo>
                      <a:lnTo>
                        <a:pt x="60" y="29"/>
                      </a:lnTo>
                      <a:lnTo>
                        <a:pt x="61" y="29"/>
                      </a:lnTo>
                      <a:lnTo>
                        <a:pt x="62" y="29"/>
                      </a:lnTo>
                      <a:lnTo>
                        <a:pt x="63" y="29"/>
                      </a:lnTo>
                      <a:lnTo>
                        <a:pt x="64" y="29"/>
                      </a:lnTo>
                      <a:lnTo>
                        <a:pt x="65" y="28"/>
                      </a:lnTo>
                      <a:lnTo>
                        <a:pt x="66" y="28"/>
                      </a:lnTo>
                      <a:lnTo>
                        <a:pt x="67" y="28"/>
                      </a:lnTo>
                      <a:lnTo>
                        <a:pt x="67" y="27"/>
                      </a:lnTo>
                      <a:lnTo>
                        <a:pt x="68" y="26"/>
                      </a:lnTo>
                      <a:lnTo>
                        <a:pt x="69" y="25"/>
                      </a:lnTo>
                      <a:lnTo>
                        <a:pt x="70" y="25"/>
                      </a:lnTo>
                      <a:lnTo>
                        <a:pt x="71" y="24"/>
                      </a:lnTo>
                      <a:lnTo>
                        <a:pt x="72" y="23"/>
                      </a:lnTo>
                      <a:lnTo>
                        <a:pt x="73" y="22"/>
                      </a:lnTo>
                      <a:lnTo>
                        <a:pt x="74" y="22"/>
                      </a:lnTo>
                      <a:lnTo>
                        <a:pt x="74" y="21"/>
                      </a:lnTo>
                      <a:lnTo>
                        <a:pt x="75" y="21"/>
                      </a:lnTo>
                      <a:lnTo>
                        <a:pt x="76" y="20"/>
                      </a:lnTo>
                      <a:lnTo>
                        <a:pt x="77" y="20"/>
                      </a:lnTo>
                      <a:lnTo>
                        <a:pt x="78" y="19"/>
                      </a:lnTo>
                      <a:lnTo>
                        <a:pt x="79" y="19"/>
                      </a:lnTo>
                      <a:lnTo>
                        <a:pt x="80" y="19"/>
                      </a:lnTo>
                      <a:lnTo>
                        <a:pt x="81" y="18"/>
                      </a:lnTo>
                      <a:lnTo>
                        <a:pt x="82" y="18"/>
                      </a:lnTo>
                      <a:lnTo>
                        <a:pt x="83" y="17"/>
                      </a:lnTo>
                      <a:lnTo>
                        <a:pt x="84" y="17"/>
                      </a:lnTo>
                      <a:lnTo>
                        <a:pt x="84" y="18"/>
                      </a:lnTo>
                      <a:lnTo>
                        <a:pt x="85" y="18"/>
                      </a:lnTo>
                      <a:lnTo>
                        <a:pt x="85" y="19"/>
                      </a:lnTo>
                      <a:lnTo>
                        <a:pt x="86" y="19"/>
                      </a:lnTo>
                      <a:lnTo>
                        <a:pt x="86" y="20"/>
                      </a:lnTo>
                      <a:lnTo>
                        <a:pt x="86" y="21"/>
                      </a:lnTo>
                      <a:lnTo>
                        <a:pt x="87" y="21"/>
                      </a:lnTo>
                      <a:lnTo>
                        <a:pt x="87" y="22"/>
                      </a:lnTo>
                      <a:lnTo>
                        <a:pt x="88" y="22"/>
                      </a:lnTo>
                      <a:lnTo>
                        <a:pt x="89" y="22"/>
                      </a:lnTo>
                      <a:lnTo>
                        <a:pt x="89" y="23"/>
                      </a:lnTo>
                      <a:lnTo>
                        <a:pt x="90" y="23"/>
                      </a:lnTo>
                      <a:lnTo>
                        <a:pt x="91" y="23"/>
                      </a:lnTo>
                      <a:lnTo>
                        <a:pt x="92" y="23"/>
                      </a:lnTo>
                      <a:lnTo>
                        <a:pt x="93" y="23"/>
                      </a:lnTo>
                      <a:lnTo>
                        <a:pt x="94" y="23"/>
                      </a:lnTo>
                      <a:lnTo>
                        <a:pt x="95" y="24"/>
                      </a:lnTo>
                      <a:lnTo>
                        <a:pt x="96" y="24"/>
                      </a:lnTo>
                      <a:lnTo>
                        <a:pt x="97" y="24"/>
                      </a:lnTo>
                      <a:lnTo>
                        <a:pt x="97" y="25"/>
                      </a:lnTo>
                      <a:lnTo>
                        <a:pt x="98" y="25"/>
                      </a:lnTo>
                      <a:lnTo>
                        <a:pt x="99" y="25"/>
                      </a:lnTo>
                      <a:lnTo>
                        <a:pt x="99" y="24"/>
                      </a:lnTo>
                      <a:lnTo>
                        <a:pt x="100" y="23"/>
                      </a:lnTo>
                      <a:lnTo>
                        <a:pt x="100" y="22"/>
                      </a:lnTo>
                      <a:lnTo>
                        <a:pt x="101" y="22"/>
                      </a:lnTo>
                      <a:lnTo>
                        <a:pt x="102" y="21"/>
                      </a:lnTo>
                      <a:lnTo>
                        <a:pt x="102" y="20"/>
                      </a:lnTo>
                      <a:lnTo>
                        <a:pt x="103" y="20"/>
                      </a:lnTo>
                      <a:lnTo>
                        <a:pt x="103" y="19"/>
                      </a:lnTo>
                      <a:lnTo>
                        <a:pt x="104" y="19"/>
                      </a:lnTo>
                      <a:lnTo>
                        <a:pt x="105" y="18"/>
                      </a:lnTo>
                      <a:lnTo>
                        <a:pt x="106" y="18"/>
                      </a:lnTo>
                      <a:lnTo>
                        <a:pt x="106" y="19"/>
                      </a:lnTo>
                      <a:lnTo>
                        <a:pt x="107" y="19"/>
                      </a:lnTo>
                      <a:lnTo>
                        <a:pt x="107" y="20"/>
                      </a:lnTo>
                      <a:lnTo>
                        <a:pt x="107" y="21"/>
                      </a:lnTo>
                      <a:lnTo>
                        <a:pt x="108" y="21"/>
                      </a:lnTo>
                      <a:lnTo>
                        <a:pt x="108" y="22"/>
                      </a:lnTo>
                      <a:lnTo>
                        <a:pt x="109" y="22"/>
                      </a:lnTo>
                      <a:lnTo>
                        <a:pt x="109" y="21"/>
                      </a:lnTo>
                      <a:lnTo>
                        <a:pt x="109" y="22"/>
                      </a:lnTo>
                      <a:lnTo>
                        <a:pt x="110" y="22"/>
                      </a:lnTo>
                      <a:lnTo>
                        <a:pt x="111" y="22"/>
                      </a:lnTo>
                      <a:lnTo>
                        <a:pt x="112" y="22"/>
                      </a:lnTo>
                      <a:lnTo>
                        <a:pt x="113" y="21"/>
                      </a:lnTo>
                      <a:lnTo>
                        <a:pt x="113" y="20"/>
                      </a:lnTo>
                      <a:lnTo>
                        <a:pt x="114" y="19"/>
                      </a:lnTo>
                      <a:lnTo>
                        <a:pt x="114" y="18"/>
                      </a:lnTo>
                      <a:lnTo>
                        <a:pt x="114" y="17"/>
                      </a:lnTo>
                      <a:lnTo>
                        <a:pt x="115" y="17"/>
                      </a:lnTo>
                      <a:lnTo>
                        <a:pt x="116" y="16"/>
                      </a:lnTo>
                      <a:lnTo>
                        <a:pt x="117" y="16"/>
                      </a:lnTo>
                      <a:lnTo>
                        <a:pt x="118" y="15"/>
                      </a:lnTo>
                      <a:lnTo>
                        <a:pt x="119" y="14"/>
                      </a:lnTo>
                      <a:lnTo>
                        <a:pt x="120" y="13"/>
                      </a:lnTo>
                      <a:lnTo>
                        <a:pt x="121" y="12"/>
                      </a:lnTo>
                      <a:lnTo>
                        <a:pt x="122" y="11"/>
                      </a:lnTo>
                      <a:lnTo>
                        <a:pt x="123" y="10"/>
                      </a:lnTo>
                      <a:lnTo>
                        <a:pt x="124" y="10"/>
                      </a:lnTo>
                      <a:lnTo>
                        <a:pt x="125" y="8"/>
                      </a:lnTo>
                      <a:lnTo>
                        <a:pt x="126" y="7"/>
                      </a:lnTo>
                      <a:lnTo>
                        <a:pt x="126" y="6"/>
                      </a:lnTo>
                      <a:lnTo>
                        <a:pt x="126" y="5"/>
                      </a:lnTo>
                      <a:lnTo>
                        <a:pt x="126" y="4"/>
                      </a:lnTo>
                      <a:lnTo>
                        <a:pt x="127" y="4"/>
                      </a:lnTo>
                      <a:lnTo>
                        <a:pt x="127" y="3"/>
                      </a:lnTo>
                      <a:lnTo>
                        <a:pt x="128" y="3"/>
                      </a:lnTo>
                      <a:lnTo>
                        <a:pt x="129" y="2"/>
                      </a:lnTo>
                      <a:lnTo>
                        <a:pt x="130" y="2"/>
                      </a:lnTo>
                      <a:lnTo>
                        <a:pt x="132" y="1"/>
                      </a:lnTo>
                      <a:lnTo>
                        <a:pt x="133" y="0"/>
                      </a:lnTo>
                      <a:lnTo>
                        <a:pt x="134" y="1"/>
                      </a:lnTo>
                      <a:lnTo>
                        <a:pt x="135" y="1"/>
                      </a:lnTo>
                      <a:lnTo>
                        <a:pt x="136" y="2"/>
                      </a:lnTo>
                      <a:lnTo>
                        <a:pt x="138" y="2"/>
                      </a:lnTo>
                      <a:lnTo>
                        <a:pt x="139" y="3"/>
                      </a:lnTo>
                      <a:lnTo>
                        <a:pt x="140" y="4"/>
                      </a:lnTo>
                      <a:lnTo>
                        <a:pt x="141" y="4"/>
                      </a:lnTo>
                      <a:lnTo>
                        <a:pt x="142" y="5"/>
                      </a:lnTo>
                      <a:lnTo>
                        <a:pt x="142" y="6"/>
                      </a:lnTo>
                      <a:lnTo>
                        <a:pt x="143" y="6"/>
                      </a:lnTo>
                      <a:lnTo>
                        <a:pt x="144" y="7"/>
                      </a:lnTo>
                      <a:lnTo>
                        <a:pt x="144" y="8"/>
                      </a:lnTo>
                      <a:lnTo>
                        <a:pt x="144" y="9"/>
                      </a:lnTo>
                      <a:lnTo>
                        <a:pt x="146" y="9"/>
                      </a:lnTo>
                      <a:lnTo>
                        <a:pt x="147" y="8"/>
                      </a:lnTo>
                      <a:lnTo>
                        <a:pt x="148" y="8"/>
                      </a:lnTo>
                      <a:lnTo>
                        <a:pt x="149" y="8"/>
                      </a:lnTo>
                      <a:lnTo>
                        <a:pt x="150" y="9"/>
                      </a:lnTo>
                      <a:lnTo>
                        <a:pt x="150" y="10"/>
                      </a:lnTo>
                      <a:lnTo>
                        <a:pt x="150" y="11"/>
                      </a:lnTo>
                      <a:lnTo>
                        <a:pt x="150" y="12"/>
                      </a:lnTo>
                      <a:lnTo>
                        <a:pt x="151" y="12"/>
                      </a:lnTo>
                      <a:lnTo>
                        <a:pt x="151" y="13"/>
                      </a:lnTo>
                      <a:lnTo>
                        <a:pt x="152" y="14"/>
                      </a:lnTo>
                      <a:lnTo>
                        <a:pt x="153" y="14"/>
                      </a:lnTo>
                      <a:lnTo>
                        <a:pt x="153" y="13"/>
                      </a:lnTo>
                      <a:lnTo>
                        <a:pt x="154" y="14"/>
                      </a:lnTo>
                      <a:lnTo>
                        <a:pt x="155" y="14"/>
                      </a:lnTo>
                      <a:lnTo>
                        <a:pt x="155" y="15"/>
                      </a:lnTo>
                      <a:lnTo>
                        <a:pt x="155" y="14"/>
                      </a:lnTo>
                      <a:lnTo>
                        <a:pt x="156" y="14"/>
                      </a:lnTo>
                      <a:lnTo>
                        <a:pt x="157" y="13"/>
                      </a:lnTo>
                      <a:lnTo>
                        <a:pt x="157" y="12"/>
                      </a:lnTo>
                      <a:lnTo>
                        <a:pt x="158" y="11"/>
                      </a:lnTo>
                      <a:lnTo>
                        <a:pt x="159" y="11"/>
                      </a:lnTo>
                      <a:lnTo>
                        <a:pt x="160" y="11"/>
                      </a:lnTo>
                      <a:lnTo>
                        <a:pt x="161" y="11"/>
                      </a:lnTo>
                      <a:lnTo>
                        <a:pt x="162" y="12"/>
                      </a:lnTo>
                      <a:lnTo>
                        <a:pt x="162" y="13"/>
                      </a:lnTo>
                      <a:lnTo>
                        <a:pt x="163" y="13"/>
                      </a:lnTo>
                      <a:lnTo>
                        <a:pt x="163" y="12"/>
                      </a:lnTo>
                      <a:lnTo>
                        <a:pt x="164" y="12"/>
                      </a:lnTo>
                      <a:lnTo>
                        <a:pt x="165" y="11"/>
                      </a:lnTo>
                      <a:lnTo>
                        <a:pt x="166" y="11"/>
                      </a:lnTo>
                      <a:lnTo>
                        <a:pt x="167" y="11"/>
                      </a:lnTo>
                      <a:lnTo>
                        <a:pt x="167" y="12"/>
                      </a:lnTo>
                      <a:lnTo>
                        <a:pt x="168" y="11"/>
                      </a:lnTo>
                      <a:lnTo>
                        <a:pt x="168" y="10"/>
                      </a:lnTo>
                      <a:lnTo>
                        <a:pt x="169" y="10"/>
                      </a:lnTo>
                      <a:lnTo>
                        <a:pt x="171" y="10"/>
                      </a:lnTo>
                      <a:lnTo>
                        <a:pt x="173" y="10"/>
                      </a:lnTo>
                      <a:lnTo>
                        <a:pt x="173" y="9"/>
                      </a:lnTo>
                      <a:lnTo>
                        <a:pt x="174" y="9"/>
                      </a:lnTo>
                      <a:lnTo>
                        <a:pt x="174" y="10"/>
                      </a:lnTo>
                      <a:lnTo>
                        <a:pt x="174" y="11"/>
                      </a:lnTo>
                      <a:lnTo>
                        <a:pt x="175" y="11"/>
                      </a:lnTo>
                      <a:lnTo>
                        <a:pt x="175" y="12"/>
                      </a:lnTo>
                      <a:lnTo>
                        <a:pt x="176" y="13"/>
                      </a:lnTo>
                      <a:lnTo>
                        <a:pt x="176" y="14"/>
                      </a:lnTo>
                      <a:lnTo>
                        <a:pt x="177" y="14"/>
                      </a:lnTo>
                      <a:lnTo>
                        <a:pt x="176" y="14"/>
                      </a:lnTo>
                      <a:lnTo>
                        <a:pt x="176" y="15"/>
                      </a:lnTo>
                      <a:lnTo>
                        <a:pt x="176" y="16"/>
                      </a:lnTo>
                      <a:lnTo>
                        <a:pt x="177" y="17"/>
                      </a:lnTo>
                      <a:lnTo>
                        <a:pt x="178" y="17"/>
                      </a:lnTo>
                      <a:lnTo>
                        <a:pt x="178" y="18"/>
                      </a:lnTo>
                      <a:lnTo>
                        <a:pt x="179" y="18"/>
                      </a:lnTo>
                      <a:lnTo>
                        <a:pt x="179" y="19"/>
                      </a:lnTo>
                      <a:lnTo>
                        <a:pt x="179" y="20"/>
                      </a:lnTo>
                      <a:lnTo>
                        <a:pt x="179" y="21"/>
                      </a:lnTo>
                      <a:lnTo>
                        <a:pt x="179" y="22"/>
                      </a:lnTo>
                      <a:lnTo>
                        <a:pt x="179" y="23"/>
                      </a:lnTo>
                      <a:lnTo>
                        <a:pt x="180" y="25"/>
                      </a:lnTo>
                      <a:lnTo>
                        <a:pt x="181" y="26"/>
                      </a:lnTo>
                      <a:lnTo>
                        <a:pt x="181" y="27"/>
                      </a:lnTo>
                      <a:lnTo>
                        <a:pt x="181" y="28"/>
                      </a:lnTo>
                      <a:lnTo>
                        <a:pt x="181" y="29"/>
                      </a:lnTo>
                      <a:lnTo>
                        <a:pt x="181" y="30"/>
                      </a:lnTo>
                      <a:lnTo>
                        <a:pt x="181" y="31"/>
                      </a:lnTo>
                      <a:lnTo>
                        <a:pt x="180" y="32"/>
                      </a:lnTo>
                      <a:lnTo>
                        <a:pt x="180" y="33"/>
                      </a:lnTo>
                      <a:lnTo>
                        <a:pt x="181" y="35"/>
                      </a:lnTo>
                      <a:lnTo>
                        <a:pt x="181" y="36"/>
                      </a:lnTo>
                      <a:lnTo>
                        <a:pt x="182" y="37"/>
                      </a:lnTo>
                      <a:lnTo>
                        <a:pt x="182" y="38"/>
                      </a:lnTo>
                      <a:lnTo>
                        <a:pt x="183" y="39"/>
                      </a:lnTo>
                      <a:lnTo>
                        <a:pt x="184" y="40"/>
                      </a:lnTo>
                      <a:lnTo>
                        <a:pt x="184" y="41"/>
                      </a:lnTo>
                      <a:lnTo>
                        <a:pt x="184" y="42"/>
                      </a:lnTo>
                      <a:lnTo>
                        <a:pt x="184" y="43"/>
                      </a:lnTo>
                      <a:lnTo>
                        <a:pt x="184" y="44"/>
                      </a:lnTo>
                      <a:lnTo>
                        <a:pt x="184" y="45"/>
                      </a:lnTo>
                      <a:lnTo>
                        <a:pt x="185" y="45"/>
                      </a:lnTo>
                      <a:lnTo>
                        <a:pt x="186" y="45"/>
                      </a:lnTo>
                      <a:lnTo>
                        <a:pt x="187" y="45"/>
                      </a:lnTo>
                      <a:lnTo>
                        <a:pt x="188" y="45"/>
                      </a:lnTo>
                      <a:lnTo>
                        <a:pt x="190" y="45"/>
                      </a:lnTo>
                      <a:lnTo>
                        <a:pt x="191" y="45"/>
                      </a:lnTo>
                      <a:lnTo>
                        <a:pt x="192" y="45"/>
                      </a:lnTo>
                      <a:lnTo>
                        <a:pt x="193" y="45"/>
                      </a:lnTo>
                      <a:lnTo>
                        <a:pt x="194" y="45"/>
                      </a:lnTo>
                      <a:lnTo>
                        <a:pt x="195" y="45"/>
                      </a:lnTo>
                      <a:lnTo>
                        <a:pt x="196" y="45"/>
                      </a:lnTo>
                      <a:lnTo>
                        <a:pt x="197" y="44"/>
                      </a:lnTo>
                      <a:lnTo>
                        <a:pt x="198" y="44"/>
                      </a:lnTo>
                      <a:lnTo>
                        <a:pt x="199" y="44"/>
                      </a:lnTo>
                      <a:lnTo>
                        <a:pt x="199" y="43"/>
                      </a:lnTo>
                      <a:lnTo>
                        <a:pt x="201" y="43"/>
                      </a:lnTo>
                      <a:lnTo>
                        <a:pt x="202" y="44"/>
                      </a:lnTo>
                      <a:lnTo>
                        <a:pt x="202" y="45"/>
                      </a:lnTo>
                      <a:lnTo>
                        <a:pt x="203" y="45"/>
                      </a:lnTo>
                      <a:lnTo>
                        <a:pt x="204" y="45"/>
                      </a:lnTo>
                      <a:lnTo>
                        <a:pt x="206" y="45"/>
                      </a:lnTo>
                      <a:lnTo>
                        <a:pt x="207" y="45"/>
                      </a:lnTo>
                      <a:lnTo>
                        <a:pt x="208" y="45"/>
                      </a:lnTo>
                      <a:lnTo>
                        <a:pt x="209" y="45"/>
                      </a:lnTo>
                      <a:lnTo>
                        <a:pt x="211" y="45"/>
                      </a:lnTo>
                      <a:lnTo>
                        <a:pt x="213" y="45"/>
                      </a:lnTo>
                      <a:lnTo>
                        <a:pt x="214" y="46"/>
                      </a:lnTo>
                      <a:lnTo>
                        <a:pt x="215" y="47"/>
                      </a:lnTo>
                      <a:lnTo>
                        <a:pt x="216" y="47"/>
                      </a:lnTo>
                      <a:lnTo>
                        <a:pt x="216" y="49"/>
                      </a:lnTo>
                      <a:lnTo>
                        <a:pt x="216" y="50"/>
                      </a:lnTo>
                      <a:lnTo>
                        <a:pt x="218" y="51"/>
                      </a:lnTo>
                      <a:lnTo>
                        <a:pt x="219" y="52"/>
                      </a:lnTo>
                      <a:lnTo>
                        <a:pt x="219" y="53"/>
                      </a:lnTo>
                      <a:lnTo>
                        <a:pt x="219" y="54"/>
                      </a:lnTo>
                      <a:lnTo>
                        <a:pt x="219" y="55"/>
                      </a:lnTo>
                      <a:lnTo>
                        <a:pt x="219" y="56"/>
                      </a:lnTo>
                      <a:lnTo>
                        <a:pt x="219" y="57"/>
                      </a:lnTo>
                      <a:lnTo>
                        <a:pt x="219" y="59"/>
                      </a:lnTo>
                      <a:lnTo>
                        <a:pt x="219" y="61"/>
                      </a:lnTo>
                      <a:lnTo>
                        <a:pt x="219" y="62"/>
                      </a:lnTo>
                      <a:lnTo>
                        <a:pt x="219" y="63"/>
                      </a:lnTo>
                      <a:lnTo>
                        <a:pt x="220" y="64"/>
                      </a:lnTo>
                      <a:lnTo>
                        <a:pt x="221" y="64"/>
                      </a:lnTo>
                      <a:lnTo>
                        <a:pt x="221" y="65"/>
                      </a:lnTo>
                      <a:lnTo>
                        <a:pt x="221" y="66"/>
                      </a:lnTo>
                      <a:lnTo>
                        <a:pt x="222" y="67"/>
                      </a:lnTo>
                      <a:lnTo>
                        <a:pt x="222" y="68"/>
                      </a:lnTo>
                      <a:lnTo>
                        <a:pt x="223" y="68"/>
                      </a:lnTo>
                      <a:lnTo>
                        <a:pt x="223" y="69"/>
                      </a:lnTo>
                      <a:lnTo>
                        <a:pt x="223" y="70"/>
                      </a:lnTo>
                      <a:lnTo>
                        <a:pt x="222" y="72"/>
                      </a:lnTo>
                      <a:lnTo>
                        <a:pt x="221" y="73"/>
                      </a:lnTo>
                      <a:lnTo>
                        <a:pt x="221" y="74"/>
                      </a:lnTo>
                      <a:lnTo>
                        <a:pt x="221" y="75"/>
                      </a:lnTo>
                      <a:lnTo>
                        <a:pt x="222" y="76"/>
                      </a:lnTo>
                      <a:lnTo>
                        <a:pt x="222" y="77"/>
                      </a:lnTo>
                      <a:lnTo>
                        <a:pt x="223" y="77"/>
                      </a:lnTo>
                      <a:lnTo>
                        <a:pt x="223" y="78"/>
                      </a:lnTo>
                      <a:lnTo>
                        <a:pt x="241" y="123"/>
                      </a:lnTo>
                      <a:lnTo>
                        <a:pt x="240" y="124"/>
                      </a:lnTo>
                      <a:lnTo>
                        <a:pt x="239" y="125"/>
                      </a:lnTo>
                      <a:lnTo>
                        <a:pt x="238" y="125"/>
                      </a:lnTo>
                      <a:lnTo>
                        <a:pt x="237" y="125"/>
                      </a:lnTo>
                      <a:lnTo>
                        <a:pt x="237" y="124"/>
                      </a:lnTo>
                      <a:lnTo>
                        <a:pt x="236" y="123"/>
                      </a:lnTo>
                      <a:lnTo>
                        <a:pt x="235" y="123"/>
                      </a:lnTo>
                      <a:lnTo>
                        <a:pt x="235" y="122"/>
                      </a:lnTo>
                      <a:lnTo>
                        <a:pt x="234" y="122"/>
                      </a:lnTo>
                      <a:lnTo>
                        <a:pt x="234" y="123"/>
                      </a:lnTo>
                      <a:lnTo>
                        <a:pt x="234" y="125"/>
                      </a:lnTo>
                      <a:lnTo>
                        <a:pt x="234" y="126"/>
                      </a:lnTo>
                      <a:lnTo>
                        <a:pt x="234" y="127"/>
                      </a:lnTo>
                      <a:lnTo>
                        <a:pt x="234" y="128"/>
                      </a:lnTo>
                      <a:lnTo>
                        <a:pt x="233" y="128"/>
                      </a:lnTo>
                      <a:lnTo>
                        <a:pt x="232" y="129"/>
                      </a:lnTo>
                      <a:lnTo>
                        <a:pt x="231" y="129"/>
                      </a:lnTo>
                      <a:lnTo>
                        <a:pt x="230" y="129"/>
                      </a:lnTo>
                      <a:lnTo>
                        <a:pt x="230" y="130"/>
                      </a:lnTo>
                      <a:lnTo>
                        <a:pt x="229" y="131"/>
                      </a:lnTo>
                      <a:lnTo>
                        <a:pt x="229" y="132"/>
                      </a:lnTo>
                      <a:lnTo>
                        <a:pt x="228" y="132"/>
                      </a:lnTo>
                      <a:lnTo>
                        <a:pt x="228" y="133"/>
                      </a:lnTo>
                      <a:lnTo>
                        <a:pt x="228" y="134"/>
                      </a:lnTo>
                      <a:lnTo>
                        <a:pt x="227" y="135"/>
                      </a:lnTo>
                      <a:lnTo>
                        <a:pt x="227" y="136"/>
                      </a:lnTo>
                      <a:lnTo>
                        <a:pt x="227" y="137"/>
                      </a:lnTo>
                      <a:lnTo>
                        <a:pt x="227" y="138"/>
                      </a:lnTo>
                      <a:lnTo>
                        <a:pt x="233" y="157"/>
                      </a:lnTo>
                      <a:lnTo>
                        <a:pt x="242" y="175"/>
                      </a:lnTo>
                      <a:lnTo>
                        <a:pt x="264" y="191"/>
                      </a:lnTo>
                      <a:lnTo>
                        <a:pt x="265" y="192"/>
                      </a:lnTo>
                      <a:lnTo>
                        <a:pt x="275" y="201"/>
                      </a:lnTo>
                      <a:lnTo>
                        <a:pt x="275" y="202"/>
                      </a:lnTo>
                      <a:lnTo>
                        <a:pt x="275" y="203"/>
                      </a:lnTo>
                      <a:lnTo>
                        <a:pt x="275" y="204"/>
                      </a:lnTo>
                      <a:lnTo>
                        <a:pt x="275" y="205"/>
                      </a:lnTo>
                      <a:lnTo>
                        <a:pt x="276" y="205"/>
                      </a:lnTo>
                      <a:lnTo>
                        <a:pt x="276" y="206"/>
                      </a:lnTo>
                      <a:lnTo>
                        <a:pt x="276" y="207"/>
                      </a:lnTo>
                      <a:lnTo>
                        <a:pt x="276" y="208"/>
                      </a:lnTo>
                      <a:lnTo>
                        <a:pt x="276" y="209"/>
                      </a:lnTo>
                      <a:lnTo>
                        <a:pt x="276" y="210"/>
                      </a:lnTo>
                      <a:lnTo>
                        <a:pt x="276" y="211"/>
                      </a:lnTo>
                      <a:lnTo>
                        <a:pt x="276" y="212"/>
                      </a:lnTo>
                      <a:lnTo>
                        <a:pt x="276" y="213"/>
                      </a:lnTo>
                      <a:lnTo>
                        <a:pt x="276" y="214"/>
                      </a:lnTo>
                      <a:lnTo>
                        <a:pt x="276" y="215"/>
                      </a:lnTo>
                      <a:lnTo>
                        <a:pt x="276" y="216"/>
                      </a:lnTo>
                      <a:lnTo>
                        <a:pt x="275" y="217"/>
                      </a:lnTo>
                      <a:lnTo>
                        <a:pt x="275" y="218"/>
                      </a:lnTo>
                      <a:lnTo>
                        <a:pt x="275" y="219"/>
                      </a:lnTo>
                      <a:lnTo>
                        <a:pt x="275" y="220"/>
                      </a:lnTo>
                      <a:lnTo>
                        <a:pt x="275" y="221"/>
                      </a:lnTo>
                      <a:lnTo>
                        <a:pt x="273" y="222"/>
                      </a:lnTo>
                      <a:lnTo>
                        <a:pt x="272" y="223"/>
                      </a:lnTo>
                      <a:lnTo>
                        <a:pt x="271" y="223"/>
                      </a:lnTo>
                      <a:lnTo>
                        <a:pt x="271" y="224"/>
                      </a:lnTo>
                      <a:lnTo>
                        <a:pt x="271" y="225"/>
                      </a:lnTo>
                      <a:lnTo>
                        <a:pt x="270" y="225"/>
                      </a:lnTo>
                      <a:lnTo>
                        <a:pt x="269" y="225"/>
                      </a:lnTo>
                      <a:lnTo>
                        <a:pt x="268" y="225"/>
                      </a:lnTo>
                      <a:lnTo>
                        <a:pt x="268" y="226"/>
                      </a:lnTo>
                      <a:lnTo>
                        <a:pt x="268" y="227"/>
                      </a:lnTo>
                      <a:lnTo>
                        <a:pt x="268" y="228"/>
                      </a:lnTo>
                      <a:lnTo>
                        <a:pt x="267" y="228"/>
                      </a:lnTo>
                      <a:lnTo>
                        <a:pt x="266" y="228"/>
                      </a:lnTo>
                      <a:lnTo>
                        <a:pt x="266" y="229"/>
                      </a:lnTo>
                      <a:lnTo>
                        <a:pt x="265" y="229"/>
                      </a:lnTo>
                      <a:lnTo>
                        <a:pt x="264" y="229"/>
                      </a:lnTo>
                      <a:lnTo>
                        <a:pt x="264" y="230"/>
                      </a:lnTo>
                      <a:lnTo>
                        <a:pt x="263" y="230"/>
                      </a:lnTo>
                      <a:lnTo>
                        <a:pt x="263" y="229"/>
                      </a:lnTo>
                      <a:lnTo>
                        <a:pt x="262" y="229"/>
                      </a:lnTo>
                      <a:lnTo>
                        <a:pt x="261" y="229"/>
                      </a:lnTo>
                      <a:lnTo>
                        <a:pt x="261" y="228"/>
                      </a:lnTo>
                      <a:lnTo>
                        <a:pt x="260" y="228"/>
                      </a:lnTo>
                      <a:lnTo>
                        <a:pt x="260" y="227"/>
                      </a:lnTo>
                      <a:lnTo>
                        <a:pt x="260" y="226"/>
                      </a:lnTo>
                      <a:lnTo>
                        <a:pt x="260" y="225"/>
                      </a:lnTo>
                      <a:lnTo>
                        <a:pt x="259" y="224"/>
                      </a:lnTo>
                      <a:lnTo>
                        <a:pt x="259" y="223"/>
                      </a:lnTo>
                      <a:lnTo>
                        <a:pt x="258" y="223"/>
                      </a:lnTo>
                      <a:lnTo>
                        <a:pt x="258" y="222"/>
                      </a:lnTo>
                      <a:lnTo>
                        <a:pt x="257" y="222"/>
                      </a:lnTo>
                      <a:lnTo>
                        <a:pt x="254" y="220"/>
                      </a:lnTo>
                      <a:lnTo>
                        <a:pt x="253" y="220"/>
                      </a:lnTo>
                      <a:lnTo>
                        <a:pt x="252" y="220"/>
                      </a:lnTo>
                      <a:lnTo>
                        <a:pt x="251" y="220"/>
                      </a:lnTo>
                      <a:lnTo>
                        <a:pt x="250" y="220"/>
                      </a:lnTo>
                      <a:lnTo>
                        <a:pt x="248" y="220"/>
                      </a:lnTo>
                      <a:lnTo>
                        <a:pt x="248" y="221"/>
                      </a:lnTo>
                      <a:lnTo>
                        <a:pt x="247" y="221"/>
                      </a:lnTo>
                      <a:lnTo>
                        <a:pt x="247" y="222"/>
                      </a:lnTo>
                      <a:lnTo>
                        <a:pt x="246" y="222"/>
                      </a:lnTo>
                      <a:lnTo>
                        <a:pt x="246" y="223"/>
                      </a:lnTo>
                      <a:lnTo>
                        <a:pt x="246" y="224"/>
                      </a:lnTo>
                      <a:lnTo>
                        <a:pt x="245" y="224"/>
                      </a:lnTo>
                      <a:lnTo>
                        <a:pt x="244" y="225"/>
                      </a:lnTo>
                      <a:lnTo>
                        <a:pt x="245" y="225"/>
                      </a:lnTo>
                      <a:lnTo>
                        <a:pt x="245" y="226"/>
                      </a:lnTo>
                      <a:lnTo>
                        <a:pt x="244" y="226"/>
                      </a:lnTo>
                      <a:lnTo>
                        <a:pt x="244" y="227"/>
                      </a:lnTo>
                      <a:lnTo>
                        <a:pt x="243" y="228"/>
                      </a:lnTo>
                      <a:lnTo>
                        <a:pt x="244" y="229"/>
                      </a:lnTo>
                      <a:lnTo>
                        <a:pt x="243" y="230"/>
                      </a:lnTo>
                      <a:lnTo>
                        <a:pt x="243" y="231"/>
                      </a:lnTo>
                      <a:lnTo>
                        <a:pt x="243" y="233"/>
                      </a:lnTo>
                      <a:lnTo>
                        <a:pt x="242" y="234"/>
                      </a:lnTo>
                      <a:lnTo>
                        <a:pt x="242" y="235"/>
                      </a:lnTo>
                      <a:lnTo>
                        <a:pt x="241" y="236"/>
                      </a:lnTo>
                      <a:lnTo>
                        <a:pt x="241" y="237"/>
                      </a:lnTo>
                      <a:lnTo>
                        <a:pt x="240" y="237"/>
                      </a:lnTo>
                      <a:lnTo>
                        <a:pt x="240" y="238"/>
                      </a:lnTo>
                      <a:lnTo>
                        <a:pt x="239" y="238"/>
                      </a:lnTo>
                      <a:lnTo>
                        <a:pt x="239" y="239"/>
                      </a:lnTo>
                      <a:lnTo>
                        <a:pt x="238" y="240"/>
                      </a:lnTo>
                      <a:lnTo>
                        <a:pt x="237" y="241"/>
                      </a:lnTo>
                      <a:lnTo>
                        <a:pt x="236" y="242"/>
                      </a:lnTo>
                      <a:lnTo>
                        <a:pt x="235" y="242"/>
                      </a:lnTo>
                      <a:lnTo>
                        <a:pt x="235" y="243"/>
                      </a:lnTo>
                      <a:lnTo>
                        <a:pt x="234" y="243"/>
                      </a:lnTo>
                      <a:lnTo>
                        <a:pt x="233" y="243"/>
                      </a:lnTo>
                      <a:lnTo>
                        <a:pt x="232" y="243"/>
                      </a:lnTo>
                      <a:lnTo>
                        <a:pt x="231" y="243"/>
                      </a:lnTo>
                      <a:lnTo>
                        <a:pt x="231" y="244"/>
                      </a:lnTo>
                      <a:lnTo>
                        <a:pt x="231" y="245"/>
                      </a:lnTo>
                      <a:lnTo>
                        <a:pt x="230" y="245"/>
                      </a:lnTo>
                      <a:lnTo>
                        <a:pt x="229" y="245"/>
                      </a:lnTo>
                      <a:lnTo>
                        <a:pt x="228" y="245"/>
                      </a:lnTo>
                      <a:lnTo>
                        <a:pt x="227" y="246"/>
                      </a:lnTo>
                      <a:lnTo>
                        <a:pt x="226" y="245"/>
                      </a:lnTo>
                      <a:lnTo>
                        <a:pt x="225" y="245"/>
                      </a:lnTo>
                      <a:lnTo>
                        <a:pt x="225" y="246"/>
                      </a:lnTo>
                      <a:lnTo>
                        <a:pt x="224" y="246"/>
                      </a:lnTo>
                      <a:lnTo>
                        <a:pt x="223" y="246"/>
                      </a:lnTo>
                      <a:lnTo>
                        <a:pt x="222" y="246"/>
                      </a:lnTo>
                      <a:lnTo>
                        <a:pt x="221" y="245"/>
                      </a:lnTo>
                      <a:lnTo>
                        <a:pt x="220" y="245"/>
                      </a:lnTo>
                      <a:lnTo>
                        <a:pt x="219" y="246"/>
                      </a:lnTo>
                      <a:lnTo>
                        <a:pt x="218" y="247"/>
                      </a:lnTo>
                      <a:lnTo>
                        <a:pt x="217" y="247"/>
                      </a:lnTo>
                      <a:lnTo>
                        <a:pt x="216" y="247"/>
                      </a:lnTo>
                      <a:lnTo>
                        <a:pt x="215" y="247"/>
                      </a:lnTo>
                      <a:lnTo>
                        <a:pt x="215" y="248"/>
                      </a:lnTo>
                      <a:lnTo>
                        <a:pt x="214" y="248"/>
                      </a:lnTo>
                      <a:lnTo>
                        <a:pt x="213" y="248"/>
                      </a:lnTo>
                      <a:lnTo>
                        <a:pt x="212" y="248"/>
                      </a:lnTo>
                      <a:lnTo>
                        <a:pt x="211" y="248"/>
                      </a:lnTo>
                      <a:lnTo>
                        <a:pt x="210" y="248"/>
                      </a:lnTo>
                      <a:lnTo>
                        <a:pt x="209" y="247"/>
                      </a:lnTo>
                      <a:lnTo>
                        <a:pt x="208" y="247"/>
                      </a:lnTo>
                      <a:lnTo>
                        <a:pt x="207" y="247"/>
                      </a:lnTo>
                      <a:lnTo>
                        <a:pt x="206" y="246"/>
                      </a:lnTo>
                      <a:lnTo>
                        <a:pt x="205" y="246"/>
                      </a:lnTo>
                      <a:lnTo>
                        <a:pt x="204" y="246"/>
                      </a:lnTo>
                      <a:lnTo>
                        <a:pt x="203" y="246"/>
                      </a:lnTo>
                      <a:lnTo>
                        <a:pt x="203" y="247"/>
                      </a:lnTo>
                      <a:lnTo>
                        <a:pt x="202" y="247"/>
                      </a:lnTo>
                      <a:lnTo>
                        <a:pt x="202" y="246"/>
                      </a:lnTo>
                      <a:lnTo>
                        <a:pt x="201" y="246"/>
                      </a:lnTo>
                      <a:lnTo>
                        <a:pt x="201" y="245"/>
                      </a:lnTo>
                      <a:lnTo>
                        <a:pt x="200" y="245"/>
                      </a:lnTo>
                      <a:lnTo>
                        <a:pt x="200" y="244"/>
                      </a:lnTo>
                      <a:lnTo>
                        <a:pt x="199" y="244"/>
                      </a:lnTo>
                      <a:lnTo>
                        <a:pt x="198" y="245"/>
                      </a:lnTo>
                      <a:lnTo>
                        <a:pt x="197" y="245"/>
                      </a:lnTo>
                      <a:lnTo>
                        <a:pt x="197" y="246"/>
                      </a:lnTo>
                      <a:lnTo>
                        <a:pt x="198" y="247"/>
                      </a:lnTo>
                      <a:lnTo>
                        <a:pt x="197" y="248"/>
                      </a:lnTo>
                      <a:lnTo>
                        <a:pt x="197" y="249"/>
                      </a:lnTo>
                      <a:lnTo>
                        <a:pt x="197" y="250"/>
                      </a:lnTo>
                      <a:lnTo>
                        <a:pt x="196" y="251"/>
                      </a:lnTo>
                      <a:lnTo>
                        <a:pt x="197" y="251"/>
                      </a:lnTo>
                      <a:lnTo>
                        <a:pt x="196" y="252"/>
                      </a:lnTo>
                      <a:lnTo>
                        <a:pt x="196" y="253"/>
                      </a:lnTo>
                      <a:lnTo>
                        <a:pt x="196" y="254"/>
                      </a:lnTo>
                      <a:lnTo>
                        <a:pt x="195" y="254"/>
                      </a:lnTo>
                      <a:lnTo>
                        <a:pt x="194" y="254"/>
                      </a:lnTo>
                      <a:lnTo>
                        <a:pt x="193" y="255"/>
                      </a:lnTo>
                      <a:lnTo>
                        <a:pt x="193" y="256"/>
                      </a:lnTo>
                      <a:lnTo>
                        <a:pt x="192" y="256"/>
                      </a:lnTo>
                      <a:lnTo>
                        <a:pt x="192" y="257"/>
                      </a:lnTo>
                      <a:lnTo>
                        <a:pt x="191" y="257"/>
                      </a:lnTo>
                      <a:lnTo>
                        <a:pt x="191" y="258"/>
                      </a:lnTo>
                      <a:lnTo>
                        <a:pt x="190" y="258"/>
                      </a:lnTo>
                      <a:lnTo>
                        <a:pt x="189" y="258"/>
                      </a:lnTo>
                      <a:lnTo>
                        <a:pt x="188" y="258"/>
                      </a:lnTo>
                      <a:lnTo>
                        <a:pt x="188" y="259"/>
                      </a:lnTo>
                      <a:lnTo>
                        <a:pt x="187" y="259"/>
                      </a:lnTo>
                      <a:lnTo>
                        <a:pt x="186" y="260"/>
                      </a:lnTo>
                      <a:lnTo>
                        <a:pt x="185" y="260"/>
                      </a:lnTo>
                      <a:lnTo>
                        <a:pt x="185" y="261"/>
                      </a:lnTo>
                      <a:lnTo>
                        <a:pt x="185" y="262"/>
                      </a:lnTo>
                      <a:lnTo>
                        <a:pt x="184" y="263"/>
                      </a:lnTo>
                      <a:lnTo>
                        <a:pt x="184" y="264"/>
                      </a:lnTo>
                      <a:lnTo>
                        <a:pt x="184" y="265"/>
                      </a:lnTo>
                      <a:lnTo>
                        <a:pt x="184" y="266"/>
                      </a:lnTo>
                      <a:lnTo>
                        <a:pt x="183" y="266"/>
                      </a:lnTo>
                      <a:lnTo>
                        <a:pt x="182" y="266"/>
                      </a:lnTo>
                      <a:lnTo>
                        <a:pt x="181" y="266"/>
                      </a:lnTo>
                      <a:lnTo>
                        <a:pt x="180" y="266"/>
                      </a:lnTo>
                      <a:lnTo>
                        <a:pt x="179" y="266"/>
                      </a:lnTo>
                      <a:lnTo>
                        <a:pt x="178" y="266"/>
                      </a:lnTo>
                      <a:lnTo>
                        <a:pt x="177" y="266"/>
                      </a:lnTo>
                      <a:lnTo>
                        <a:pt x="176" y="266"/>
                      </a:lnTo>
                      <a:lnTo>
                        <a:pt x="175" y="266"/>
                      </a:lnTo>
                      <a:lnTo>
                        <a:pt x="174" y="266"/>
                      </a:lnTo>
                      <a:lnTo>
                        <a:pt x="173" y="266"/>
                      </a:lnTo>
                      <a:lnTo>
                        <a:pt x="172" y="266"/>
                      </a:lnTo>
                      <a:lnTo>
                        <a:pt x="171" y="266"/>
                      </a:lnTo>
                      <a:lnTo>
                        <a:pt x="170" y="266"/>
                      </a:lnTo>
                      <a:lnTo>
                        <a:pt x="169" y="266"/>
                      </a:lnTo>
                      <a:lnTo>
                        <a:pt x="168" y="266"/>
                      </a:lnTo>
                      <a:lnTo>
                        <a:pt x="169" y="265"/>
                      </a:lnTo>
                      <a:lnTo>
                        <a:pt x="169" y="264"/>
                      </a:lnTo>
                      <a:lnTo>
                        <a:pt x="169" y="263"/>
                      </a:lnTo>
                      <a:lnTo>
                        <a:pt x="169" y="262"/>
                      </a:lnTo>
                      <a:lnTo>
                        <a:pt x="169" y="261"/>
                      </a:lnTo>
                      <a:lnTo>
                        <a:pt x="168" y="261"/>
                      </a:lnTo>
                      <a:lnTo>
                        <a:pt x="168" y="260"/>
                      </a:lnTo>
                      <a:lnTo>
                        <a:pt x="168" y="259"/>
                      </a:lnTo>
                      <a:lnTo>
                        <a:pt x="168" y="258"/>
                      </a:lnTo>
                      <a:lnTo>
                        <a:pt x="167" y="258"/>
                      </a:lnTo>
                      <a:lnTo>
                        <a:pt x="167" y="257"/>
                      </a:lnTo>
                      <a:lnTo>
                        <a:pt x="167" y="256"/>
                      </a:lnTo>
                      <a:lnTo>
                        <a:pt x="167" y="255"/>
                      </a:lnTo>
                      <a:lnTo>
                        <a:pt x="167" y="254"/>
                      </a:lnTo>
                      <a:lnTo>
                        <a:pt x="166" y="254"/>
                      </a:lnTo>
                      <a:lnTo>
                        <a:pt x="166" y="253"/>
                      </a:lnTo>
                      <a:lnTo>
                        <a:pt x="165" y="252"/>
                      </a:lnTo>
                      <a:lnTo>
                        <a:pt x="166" y="252"/>
                      </a:lnTo>
                      <a:lnTo>
                        <a:pt x="167" y="252"/>
                      </a:lnTo>
                      <a:lnTo>
                        <a:pt x="167" y="251"/>
                      </a:lnTo>
                      <a:lnTo>
                        <a:pt x="168" y="251"/>
                      </a:lnTo>
                      <a:lnTo>
                        <a:pt x="168" y="250"/>
                      </a:lnTo>
                      <a:lnTo>
                        <a:pt x="169" y="250"/>
                      </a:lnTo>
                      <a:lnTo>
                        <a:pt x="170" y="250"/>
                      </a:lnTo>
                      <a:lnTo>
                        <a:pt x="170" y="251"/>
                      </a:lnTo>
                      <a:lnTo>
                        <a:pt x="170" y="252"/>
                      </a:lnTo>
                      <a:lnTo>
                        <a:pt x="171" y="252"/>
                      </a:lnTo>
                      <a:lnTo>
                        <a:pt x="171" y="251"/>
                      </a:lnTo>
                      <a:lnTo>
                        <a:pt x="172" y="251"/>
                      </a:lnTo>
                      <a:lnTo>
                        <a:pt x="172" y="250"/>
                      </a:lnTo>
                      <a:lnTo>
                        <a:pt x="172" y="249"/>
                      </a:lnTo>
                      <a:lnTo>
                        <a:pt x="173" y="249"/>
                      </a:lnTo>
                      <a:lnTo>
                        <a:pt x="172" y="249"/>
                      </a:lnTo>
                      <a:lnTo>
                        <a:pt x="171" y="249"/>
                      </a:lnTo>
                      <a:lnTo>
                        <a:pt x="171" y="248"/>
                      </a:lnTo>
                      <a:lnTo>
                        <a:pt x="171" y="247"/>
                      </a:lnTo>
                      <a:lnTo>
                        <a:pt x="170" y="247"/>
                      </a:lnTo>
                      <a:lnTo>
                        <a:pt x="170" y="246"/>
                      </a:lnTo>
                      <a:lnTo>
                        <a:pt x="171" y="246"/>
                      </a:lnTo>
                      <a:lnTo>
                        <a:pt x="171" y="245"/>
                      </a:lnTo>
                      <a:lnTo>
                        <a:pt x="171" y="244"/>
                      </a:lnTo>
                      <a:lnTo>
                        <a:pt x="171" y="243"/>
                      </a:lnTo>
                      <a:lnTo>
                        <a:pt x="170" y="243"/>
                      </a:lnTo>
                      <a:lnTo>
                        <a:pt x="170" y="242"/>
                      </a:lnTo>
                      <a:lnTo>
                        <a:pt x="170" y="241"/>
                      </a:lnTo>
                      <a:lnTo>
                        <a:pt x="171" y="241"/>
                      </a:lnTo>
                      <a:lnTo>
                        <a:pt x="171" y="240"/>
                      </a:lnTo>
                      <a:lnTo>
                        <a:pt x="172" y="240"/>
                      </a:lnTo>
                      <a:lnTo>
                        <a:pt x="172" y="239"/>
                      </a:lnTo>
                      <a:lnTo>
                        <a:pt x="171" y="239"/>
                      </a:lnTo>
                      <a:lnTo>
                        <a:pt x="171" y="238"/>
                      </a:lnTo>
                      <a:lnTo>
                        <a:pt x="170" y="238"/>
                      </a:lnTo>
                      <a:lnTo>
                        <a:pt x="170" y="237"/>
                      </a:lnTo>
                      <a:lnTo>
                        <a:pt x="169" y="237"/>
                      </a:lnTo>
                      <a:lnTo>
                        <a:pt x="169" y="236"/>
                      </a:lnTo>
                      <a:lnTo>
                        <a:pt x="168" y="235"/>
                      </a:lnTo>
                      <a:lnTo>
                        <a:pt x="168" y="234"/>
                      </a:lnTo>
                      <a:lnTo>
                        <a:pt x="168" y="233"/>
                      </a:lnTo>
                      <a:lnTo>
                        <a:pt x="168" y="232"/>
                      </a:lnTo>
                      <a:lnTo>
                        <a:pt x="168" y="231"/>
                      </a:lnTo>
                      <a:lnTo>
                        <a:pt x="169" y="231"/>
                      </a:lnTo>
                      <a:lnTo>
                        <a:pt x="169" y="230"/>
                      </a:lnTo>
                      <a:lnTo>
                        <a:pt x="169" y="229"/>
                      </a:lnTo>
                      <a:lnTo>
                        <a:pt x="168" y="228"/>
                      </a:lnTo>
                      <a:lnTo>
                        <a:pt x="168" y="227"/>
                      </a:lnTo>
                      <a:lnTo>
                        <a:pt x="169" y="227"/>
                      </a:lnTo>
                      <a:lnTo>
                        <a:pt x="169" y="226"/>
                      </a:lnTo>
                      <a:lnTo>
                        <a:pt x="169" y="225"/>
                      </a:lnTo>
                      <a:lnTo>
                        <a:pt x="169" y="223"/>
                      </a:lnTo>
                      <a:lnTo>
                        <a:pt x="169" y="222"/>
                      </a:lnTo>
                      <a:lnTo>
                        <a:pt x="169" y="221"/>
                      </a:lnTo>
                      <a:lnTo>
                        <a:pt x="168" y="220"/>
                      </a:lnTo>
                      <a:lnTo>
                        <a:pt x="168" y="219"/>
                      </a:lnTo>
                      <a:lnTo>
                        <a:pt x="168" y="218"/>
                      </a:lnTo>
                      <a:lnTo>
                        <a:pt x="168" y="217"/>
                      </a:lnTo>
                      <a:lnTo>
                        <a:pt x="169" y="216"/>
                      </a:lnTo>
                      <a:lnTo>
                        <a:pt x="169" y="215"/>
                      </a:lnTo>
                      <a:lnTo>
                        <a:pt x="168" y="215"/>
                      </a:lnTo>
                      <a:lnTo>
                        <a:pt x="168" y="214"/>
                      </a:lnTo>
                      <a:lnTo>
                        <a:pt x="167" y="214"/>
                      </a:lnTo>
                      <a:lnTo>
                        <a:pt x="167" y="213"/>
                      </a:lnTo>
                      <a:lnTo>
                        <a:pt x="167" y="212"/>
                      </a:lnTo>
                      <a:lnTo>
                        <a:pt x="167" y="211"/>
                      </a:lnTo>
                      <a:lnTo>
                        <a:pt x="168" y="211"/>
                      </a:lnTo>
                      <a:lnTo>
                        <a:pt x="169" y="210"/>
                      </a:lnTo>
                      <a:lnTo>
                        <a:pt x="170" y="209"/>
                      </a:lnTo>
                      <a:lnTo>
                        <a:pt x="170" y="208"/>
                      </a:lnTo>
                      <a:lnTo>
                        <a:pt x="169" y="208"/>
                      </a:lnTo>
                      <a:lnTo>
                        <a:pt x="169" y="207"/>
                      </a:lnTo>
                      <a:lnTo>
                        <a:pt x="169" y="206"/>
                      </a:lnTo>
                      <a:lnTo>
                        <a:pt x="169" y="205"/>
                      </a:lnTo>
                      <a:lnTo>
                        <a:pt x="168" y="203"/>
                      </a:lnTo>
                      <a:lnTo>
                        <a:pt x="168" y="201"/>
                      </a:lnTo>
                      <a:lnTo>
                        <a:pt x="169" y="201"/>
                      </a:lnTo>
                      <a:lnTo>
                        <a:pt x="169" y="202"/>
                      </a:lnTo>
                      <a:lnTo>
                        <a:pt x="170" y="202"/>
                      </a:lnTo>
                      <a:lnTo>
                        <a:pt x="171" y="202"/>
                      </a:lnTo>
                      <a:lnTo>
                        <a:pt x="172" y="201"/>
                      </a:lnTo>
                      <a:lnTo>
                        <a:pt x="172" y="197"/>
                      </a:lnTo>
                      <a:lnTo>
                        <a:pt x="171" y="197"/>
                      </a:lnTo>
                      <a:lnTo>
                        <a:pt x="171" y="196"/>
                      </a:lnTo>
                      <a:lnTo>
                        <a:pt x="171" y="195"/>
                      </a:lnTo>
                      <a:lnTo>
                        <a:pt x="170" y="195"/>
                      </a:lnTo>
                      <a:lnTo>
                        <a:pt x="170" y="196"/>
                      </a:lnTo>
                      <a:lnTo>
                        <a:pt x="169" y="196"/>
                      </a:lnTo>
                      <a:lnTo>
                        <a:pt x="168" y="196"/>
                      </a:lnTo>
                      <a:lnTo>
                        <a:pt x="167" y="196"/>
                      </a:lnTo>
                      <a:lnTo>
                        <a:pt x="167" y="195"/>
                      </a:lnTo>
                      <a:lnTo>
                        <a:pt x="167" y="194"/>
                      </a:lnTo>
                      <a:lnTo>
                        <a:pt x="167" y="193"/>
                      </a:lnTo>
                      <a:lnTo>
                        <a:pt x="166" y="194"/>
                      </a:lnTo>
                      <a:lnTo>
                        <a:pt x="164" y="194"/>
                      </a:lnTo>
                      <a:lnTo>
                        <a:pt x="165" y="192"/>
                      </a:lnTo>
                      <a:lnTo>
                        <a:pt x="165" y="191"/>
                      </a:lnTo>
                      <a:lnTo>
                        <a:pt x="164" y="190"/>
                      </a:lnTo>
                      <a:lnTo>
                        <a:pt x="164" y="189"/>
                      </a:lnTo>
                      <a:lnTo>
                        <a:pt x="165" y="189"/>
                      </a:lnTo>
                      <a:lnTo>
                        <a:pt x="166" y="188"/>
                      </a:lnTo>
                      <a:lnTo>
                        <a:pt x="166" y="187"/>
                      </a:lnTo>
                      <a:lnTo>
                        <a:pt x="167" y="187"/>
                      </a:lnTo>
                      <a:lnTo>
                        <a:pt x="167" y="186"/>
                      </a:lnTo>
                      <a:lnTo>
                        <a:pt x="167" y="185"/>
                      </a:lnTo>
                      <a:lnTo>
                        <a:pt x="166" y="185"/>
                      </a:lnTo>
                      <a:lnTo>
                        <a:pt x="166" y="184"/>
                      </a:lnTo>
                      <a:lnTo>
                        <a:pt x="166" y="183"/>
                      </a:lnTo>
                      <a:lnTo>
                        <a:pt x="167" y="183"/>
                      </a:lnTo>
                      <a:lnTo>
                        <a:pt x="169" y="182"/>
                      </a:lnTo>
                      <a:lnTo>
                        <a:pt x="170" y="182"/>
                      </a:lnTo>
                      <a:lnTo>
                        <a:pt x="171" y="181"/>
                      </a:lnTo>
                      <a:lnTo>
                        <a:pt x="170" y="181"/>
                      </a:lnTo>
                      <a:lnTo>
                        <a:pt x="170" y="180"/>
                      </a:lnTo>
                      <a:lnTo>
                        <a:pt x="169" y="180"/>
                      </a:lnTo>
                      <a:lnTo>
                        <a:pt x="168" y="180"/>
                      </a:lnTo>
                      <a:lnTo>
                        <a:pt x="167" y="179"/>
                      </a:lnTo>
                      <a:lnTo>
                        <a:pt x="166" y="179"/>
                      </a:lnTo>
                      <a:lnTo>
                        <a:pt x="165" y="179"/>
                      </a:lnTo>
                      <a:lnTo>
                        <a:pt x="164" y="179"/>
                      </a:lnTo>
                      <a:lnTo>
                        <a:pt x="163" y="180"/>
                      </a:lnTo>
                      <a:lnTo>
                        <a:pt x="162" y="181"/>
                      </a:lnTo>
                      <a:lnTo>
                        <a:pt x="161" y="181"/>
                      </a:lnTo>
                      <a:lnTo>
                        <a:pt x="161" y="182"/>
                      </a:lnTo>
                      <a:lnTo>
                        <a:pt x="161" y="181"/>
                      </a:lnTo>
                      <a:lnTo>
                        <a:pt x="159" y="180"/>
                      </a:lnTo>
                      <a:lnTo>
                        <a:pt x="158" y="179"/>
                      </a:lnTo>
                      <a:lnTo>
                        <a:pt x="157" y="179"/>
                      </a:lnTo>
                      <a:lnTo>
                        <a:pt x="156" y="179"/>
                      </a:lnTo>
                      <a:lnTo>
                        <a:pt x="155" y="179"/>
                      </a:lnTo>
                      <a:lnTo>
                        <a:pt x="155" y="180"/>
                      </a:lnTo>
                      <a:lnTo>
                        <a:pt x="155" y="181"/>
                      </a:lnTo>
                      <a:lnTo>
                        <a:pt x="156" y="182"/>
                      </a:lnTo>
                      <a:lnTo>
                        <a:pt x="155" y="183"/>
                      </a:lnTo>
                      <a:lnTo>
                        <a:pt x="154" y="181"/>
                      </a:lnTo>
                      <a:lnTo>
                        <a:pt x="153" y="181"/>
                      </a:lnTo>
                      <a:lnTo>
                        <a:pt x="153" y="180"/>
                      </a:lnTo>
                      <a:lnTo>
                        <a:pt x="152" y="180"/>
                      </a:lnTo>
                      <a:lnTo>
                        <a:pt x="151" y="179"/>
                      </a:lnTo>
                    </a:path>
                  </a:pathLst>
                </a:custGeom>
                <a:solidFill>
                  <a:srgbClr val="5088AE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1" name="Freeform 201">
                  <a:extLst>
                    <a:ext uri="{FF2B5EF4-FFF2-40B4-BE49-F238E27FC236}">
                      <a16:creationId xmlns:a16="http://schemas.microsoft.com/office/drawing/2014/main" id="{435FE74A-6931-4085-ACA9-FEBFC56902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2813" y="2619375"/>
                  <a:ext cx="87312" cy="104775"/>
                </a:xfrm>
                <a:custGeom>
                  <a:avLst/>
                  <a:gdLst>
                    <a:gd name="T0" fmla="*/ 54 w 55"/>
                    <a:gd name="T1" fmla="*/ 64 h 66"/>
                    <a:gd name="T2" fmla="*/ 50 w 55"/>
                    <a:gd name="T3" fmla="*/ 63 h 66"/>
                    <a:gd name="T4" fmla="*/ 49 w 55"/>
                    <a:gd name="T5" fmla="*/ 60 h 66"/>
                    <a:gd name="T6" fmla="*/ 49 w 55"/>
                    <a:gd name="T7" fmla="*/ 58 h 66"/>
                    <a:gd name="T8" fmla="*/ 47 w 55"/>
                    <a:gd name="T9" fmla="*/ 56 h 66"/>
                    <a:gd name="T10" fmla="*/ 45 w 55"/>
                    <a:gd name="T11" fmla="*/ 53 h 66"/>
                    <a:gd name="T12" fmla="*/ 42 w 55"/>
                    <a:gd name="T13" fmla="*/ 51 h 66"/>
                    <a:gd name="T14" fmla="*/ 42 w 55"/>
                    <a:gd name="T15" fmla="*/ 48 h 66"/>
                    <a:gd name="T16" fmla="*/ 44 w 55"/>
                    <a:gd name="T17" fmla="*/ 46 h 66"/>
                    <a:gd name="T18" fmla="*/ 48 w 55"/>
                    <a:gd name="T19" fmla="*/ 46 h 66"/>
                    <a:gd name="T20" fmla="*/ 49 w 55"/>
                    <a:gd name="T21" fmla="*/ 44 h 66"/>
                    <a:gd name="T22" fmla="*/ 47 w 55"/>
                    <a:gd name="T23" fmla="*/ 43 h 66"/>
                    <a:gd name="T24" fmla="*/ 46 w 55"/>
                    <a:gd name="T25" fmla="*/ 40 h 66"/>
                    <a:gd name="T26" fmla="*/ 44 w 55"/>
                    <a:gd name="T27" fmla="*/ 38 h 66"/>
                    <a:gd name="T28" fmla="*/ 46 w 55"/>
                    <a:gd name="T29" fmla="*/ 37 h 66"/>
                    <a:gd name="T30" fmla="*/ 46 w 55"/>
                    <a:gd name="T31" fmla="*/ 33 h 66"/>
                    <a:gd name="T32" fmla="*/ 46 w 55"/>
                    <a:gd name="T33" fmla="*/ 30 h 66"/>
                    <a:gd name="T34" fmla="*/ 46 w 55"/>
                    <a:gd name="T35" fmla="*/ 27 h 66"/>
                    <a:gd name="T36" fmla="*/ 47 w 55"/>
                    <a:gd name="T37" fmla="*/ 24 h 66"/>
                    <a:gd name="T38" fmla="*/ 46 w 55"/>
                    <a:gd name="T39" fmla="*/ 20 h 66"/>
                    <a:gd name="T40" fmla="*/ 43 w 55"/>
                    <a:gd name="T41" fmla="*/ 19 h 66"/>
                    <a:gd name="T42" fmla="*/ 42 w 55"/>
                    <a:gd name="T43" fmla="*/ 17 h 66"/>
                    <a:gd name="T44" fmla="*/ 41 w 55"/>
                    <a:gd name="T45" fmla="*/ 15 h 66"/>
                    <a:gd name="T46" fmla="*/ 40 w 55"/>
                    <a:gd name="T47" fmla="*/ 13 h 66"/>
                    <a:gd name="T48" fmla="*/ 39 w 55"/>
                    <a:gd name="T49" fmla="*/ 9 h 66"/>
                    <a:gd name="T50" fmla="*/ 42 w 55"/>
                    <a:gd name="T51" fmla="*/ 8 h 66"/>
                    <a:gd name="T52" fmla="*/ 43 w 55"/>
                    <a:gd name="T53" fmla="*/ 12 h 66"/>
                    <a:gd name="T54" fmla="*/ 45 w 55"/>
                    <a:gd name="T55" fmla="*/ 13 h 66"/>
                    <a:gd name="T56" fmla="*/ 46 w 55"/>
                    <a:gd name="T57" fmla="*/ 10 h 66"/>
                    <a:gd name="T58" fmla="*/ 46 w 55"/>
                    <a:gd name="T59" fmla="*/ 7 h 66"/>
                    <a:gd name="T60" fmla="*/ 44 w 55"/>
                    <a:gd name="T61" fmla="*/ 3 h 66"/>
                    <a:gd name="T62" fmla="*/ 42 w 55"/>
                    <a:gd name="T63" fmla="*/ 1 h 66"/>
                    <a:gd name="T64" fmla="*/ 39 w 55"/>
                    <a:gd name="T65" fmla="*/ 2 h 66"/>
                    <a:gd name="T66" fmla="*/ 37 w 55"/>
                    <a:gd name="T67" fmla="*/ 1 h 66"/>
                    <a:gd name="T68" fmla="*/ 33 w 55"/>
                    <a:gd name="T69" fmla="*/ 0 h 66"/>
                    <a:gd name="T70" fmla="*/ 30 w 55"/>
                    <a:gd name="T71" fmla="*/ 1 h 66"/>
                    <a:gd name="T72" fmla="*/ 26 w 55"/>
                    <a:gd name="T73" fmla="*/ 2 h 66"/>
                    <a:gd name="T74" fmla="*/ 23 w 55"/>
                    <a:gd name="T75" fmla="*/ 2 h 66"/>
                    <a:gd name="T76" fmla="*/ 19 w 55"/>
                    <a:gd name="T77" fmla="*/ 2 h 66"/>
                    <a:gd name="T78" fmla="*/ 18 w 55"/>
                    <a:gd name="T79" fmla="*/ 4 h 66"/>
                    <a:gd name="T80" fmla="*/ 18 w 55"/>
                    <a:gd name="T81" fmla="*/ 8 h 66"/>
                    <a:gd name="T82" fmla="*/ 18 w 55"/>
                    <a:gd name="T83" fmla="*/ 9 h 66"/>
                    <a:gd name="T84" fmla="*/ 15 w 55"/>
                    <a:gd name="T85" fmla="*/ 8 h 66"/>
                    <a:gd name="T86" fmla="*/ 13 w 55"/>
                    <a:gd name="T87" fmla="*/ 7 h 66"/>
                    <a:gd name="T88" fmla="*/ 10 w 55"/>
                    <a:gd name="T89" fmla="*/ 6 h 66"/>
                    <a:gd name="T90" fmla="*/ 7 w 55"/>
                    <a:gd name="T91" fmla="*/ 7 h 66"/>
                    <a:gd name="T92" fmla="*/ 7 w 55"/>
                    <a:gd name="T93" fmla="*/ 10 h 66"/>
                    <a:gd name="T94" fmla="*/ 7 w 55"/>
                    <a:gd name="T95" fmla="*/ 14 h 66"/>
                    <a:gd name="T96" fmla="*/ 8 w 55"/>
                    <a:gd name="T97" fmla="*/ 16 h 66"/>
                    <a:gd name="T98" fmla="*/ 9 w 55"/>
                    <a:gd name="T99" fmla="*/ 19 h 66"/>
                    <a:gd name="T100" fmla="*/ 7 w 55"/>
                    <a:gd name="T101" fmla="*/ 20 h 66"/>
                    <a:gd name="T102" fmla="*/ 5 w 55"/>
                    <a:gd name="T103" fmla="*/ 18 h 66"/>
                    <a:gd name="T104" fmla="*/ 2 w 55"/>
                    <a:gd name="T105" fmla="*/ 14 h 66"/>
                    <a:gd name="T106" fmla="*/ 0 w 55"/>
                    <a:gd name="T107" fmla="*/ 12 h 6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w 55"/>
                    <a:gd name="T163" fmla="*/ 0 h 66"/>
                    <a:gd name="T164" fmla="*/ 55 w 55"/>
                    <a:gd name="T165" fmla="*/ 66 h 66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T162" t="T163" r="T164" b="T165"/>
                  <a:pathLst>
                    <a:path w="55" h="66">
                      <a:moveTo>
                        <a:pt x="55" y="66"/>
                      </a:moveTo>
                      <a:lnTo>
                        <a:pt x="54" y="65"/>
                      </a:lnTo>
                      <a:lnTo>
                        <a:pt x="54" y="64"/>
                      </a:lnTo>
                      <a:lnTo>
                        <a:pt x="53" y="64"/>
                      </a:lnTo>
                      <a:lnTo>
                        <a:pt x="52" y="64"/>
                      </a:lnTo>
                      <a:lnTo>
                        <a:pt x="51" y="63"/>
                      </a:lnTo>
                      <a:lnTo>
                        <a:pt x="50" y="63"/>
                      </a:lnTo>
                      <a:lnTo>
                        <a:pt x="50" y="62"/>
                      </a:lnTo>
                      <a:lnTo>
                        <a:pt x="49" y="62"/>
                      </a:lnTo>
                      <a:lnTo>
                        <a:pt x="49" y="61"/>
                      </a:lnTo>
                      <a:lnTo>
                        <a:pt x="49" y="60"/>
                      </a:lnTo>
                      <a:lnTo>
                        <a:pt x="50" y="60"/>
                      </a:lnTo>
                      <a:lnTo>
                        <a:pt x="50" y="59"/>
                      </a:lnTo>
                      <a:lnTo>
                        <a:pt x="49" y="59"/>
                      </a:lnTo>
                      <a:lnTo>
                        <a:pt x="49" y="58"/>
                      </a:lnTo>
                      <a:lnTo>
                        <a:pt x="48" y="58"/>
                      </a:lnTo>
                      <a:lnTo>
                        <a:pt x="48" y="57"/>
                      </a:lnTo>
                      <a:lnTo>
                        <a:pt x="47" y="56"/>
                      </a:lnTo>
                      <a:lnTo>
                        <a:pt x="46" y="55"/>
                      </a:lnTo>
                      <a:lnTo>
                        <a:pt x="45" y="54"/>
                      </a:lnTo>
                      <a:lnTo>
                        <a:pt x="45" y="53"/>
                      </a:lnTo>
                      <a:lnTo>
                        <a:pt x="44" y="52"/>
                      </a:lnTo>
                      <a:lnTo>
                        <a:pt x="43" y="52"/>
                      </a:lnTo>
                      <a:lnTo>
                        <a:pt x="42" y="51"/>
                      </a:lnTo>
                      <a:lnTo>
                        <a:pt x="42" y="50"/>
                      </a:lnTo>
                      <a:lnTo>
                        <a:pt x="42" y="49"/>
                      </a:lnTo>
                      <a:lnTo>
                        <a:pt x="42" y="48"/>
                      </a:lnTo>
                      <a:lnTo>
                        <a:pt x="43" y="48"/>
                      </a:lnTo>
                      <a:lnTo>
                        <a:pt x="44" y="48"/>
                      </a:lnTo>
                      <a:lnTo>
                        <a:pt x="44" y="47"/>
                      </a:lnTo>
                      <a:lnTo>
                        <a:pt x="44" y="46"/>
                      </a:lnTo>
                      <a:lnTo>
                        <a:pt x="45" y="45"/>
                      </a:lnTo>
                      <a:lnTo>
                        <a:pt x="46" y="45"/>
                      </a:lnTo>
                      <a:lnTo>
                        <a:pt x="47" y="46"/>
                      </a:lnTo>
                      <a:lnTo>
                        <a:pt x="48" y="46"/>
                      </a:lnTo>
                      <a:lnTo>
                        <a:pt x="49" y="46"/>
                      </a:lnTo>
                      <a:lnTo>
                        <a:pt x="49" y="45"/>
                      </a:lnTo>
                      <a:lnTo>
                        <a:pt x="49" y="44"/>
                      </a:lnTo>
                      <a:lnTo>
                        <a:pt x="48" y="43"/>
                      </a:lnTo>
                      <a:lnTo>
                        <a:pt x="47" y="43"/>
                      </a:lnTo>
                      <a:lnTo>
                        <a:pt x="47" y="42"/>
                      </a:lnTo>
                      <a:lnTo>
                        <a:pt x="47" y="41"/>
                      </a:lnTo>
                      <a:lnTo>
                        <a:pt x="46" y="41"/>
                      </a:lnTo>
                      <a:lnTo>
                        <a:pt x="46" y="40"/>
                      </a:lnTo>
                      <a:lnTo>
                        <a:pt x="45" y="40"/>
                      </a:lnTo>
                      <a:lnTo>
                        <a:pt x="44" y="40"/>
                      </a:lnTo>
                      <a:lnTo>
                        <a:pt x="44" y="39"/>
                      </a:lnTo>
                      <a:lnTo>
                        <a:pt x="44" y="38"/>
                      </a:lnTo>
                      <a:lnTo>
                        <a:pt x="45" y="38"/>
                      </a:lnTo>
                      <a:lnTo>
                        <a:pt x="45" y="37"/>
                      </a:lnTo>
                      <a:lnTo>
                        <a:pt x="46" y="37"/>
                      </a:lnTo>
                      <a:lnTo>
                        <a:pt x="46" y="36"/>
                      </a:lnTo>
                      <a:lnTo>
                        <a:pt x="46" y="35"/>
                      </a:lnTo>
                      <a:lnTo>
                        <a:pt x="46" y="34"/>
                      </a:lnTo>
                      <a:lnTo>
                        <a:pt x="46" y="33"/>
                      </a:lnTo>
                      <a:lnTo>
                        <a:pt x="46" y="32"/>
                      </a:lnTo>
                      <a:lnTo>
                        <a:pt x="46" y="31"/>
                      </a:lnTo>
                      <a:lnTo>
                        <a:pt x="46" y="30"/>
                      </a:lnTo>
                      <a:lnTo>
                        <a:pt x="46" y="29"/>
                      </a:lnTo>
                      <a:lnTo>
                        <a:pt x="47" y="28"/>
                      </a:lnTo>
                      <a:lnTo>
                        <a:pt x="46" y="28"/>
                      </a:lnTo>
                      <a:lnTo>
                        <a:pt x="46" y="27"/>
                      </a:lnTo>
                      <a:lnTo>
                        <a:pt x="46" y="26"/>
                      </a:lnTo>
                      <a:lnTo>
                        <a:pt x="46" y="25"/>
                      </a:lnTo>
                      <a:lnTo>
                        <a:pt x="47" y="24"/>
                      </a:lnTo>
                      <a:lnTo>
                        <a:pt x="47" y="23"/>
                      </a:lnTo>
                      <a:lnTo>
                        <a:pt x="47" y="22"/>
                      </a:lnTo>
                      <a:lnTo>
                        <a:pt x="46" y="21"/>
                      </a:lnTo>
                      <a:lnTo>
                        <a:pt x="46" y="20"/>
                      </a:lnTo>
                      <a:lnTo>
                        <a:pt x="46" y="19"/>
                      </a:lnTo>
                      <a:lnTo>
                        <a:pt x="45" y="19"/>
                      </a:lnTo>
                      <a:lnTo>
                        <a:pt x="44" y="19"/>
                      </a:lnTo>
                      <a:lnTo>
                        <a:pt x="43" y="19"/>
                      </a:lnTo>
                      <a:lnTo>
                        <a:pt x="42" y="19"/>
                      </a:lnTo>
                      <a:lnTo>
                        <a:pt x="42" y="18"/>
                      </a:lnTo>
                      <a:lnTo>
                        <a:pt x="42" y="17"/>
                      </a:lnTo>
                      <a:lnTo>
                        <a:pt x="42" y="16"/>
                      </a:lnTo>
                      <a:lnTo>
                        <a:pt x="42" y="15"/>
                      </a:lnTo>
                      <a:lnTo>
                        <a:pt x="41" y="15"/>
                      </a:lnTo>
                      <a:lnTo>
                        <a:pt x="41" y="14"/>
                      </a:lnTo>
                      <a:lnTo>
                        <a:pt x="40" y="14"/>
                      </a:lnTo>
                      <a:lnTo>
                        <a:pt x="40" y="13"/>
                      </a:lnTo>
                      <a:lnTo>
                        <a:pt x="40" y="12"/>
                      </a:lnTo>
                      <a:lnTo>
                        <a:pt x="39" y="11"/>
                      </a:lnTo>
                      <a:lnTo>
                        <a:pt x="39" y="10"/>
                      </a:lnTo>
                      <a:lnTo>
                        <a:pt x="39" y="9"/>
                      </a:lnTo>
                      <a:lnTo>
                        <a:pt x="39" y="8"/>
                      </a:lnTo>
                      <a:lnTo>
                        <a:pt x="40" y="8"/>
                      </a:lnTo>
                      <a:lnTo>
                        <a:pt x="41" y="8"/>
                      </a:lnTo>
                      <a:lnTo>
                        <a:pt x="42" y="8"/>
                      </a:lnTo>
                      <a:lnTo>
                        <a:pt x="42" y="9"/>
                      </a:lnTo>
                      <a:lnTo>
                        <a:pt x="42" y="10"/>
                      </a:lnTo>
                      <a:lnTo>
                        <a:pt x="42" y="11"/>
                      </a:lnTo>
                      <a:lnTo>
                        <a:pt x="43" y="12"/>
                      </a:lnTo>
                      <a:lnTo>
                        <a:pt x="43" y="13"/>
                      </a:lnTo>
                      <a:lnTo>
                        <a:pt x="44" y="13"/>
                      </a:lnTo>
                      <a:lnTo>
                        <a:pt x="44" y="14"/>
                      </a:lnTo>
                      <a:lnTo>
                        <a:pt x="45" y="13"/>
                      </a:lnTo>
                      <a:lnTo>
                        <a:pt x="46" y="13"/>
                      </a:lnTo>
                      <a:lnTo>
                        <a:pt x="46" y="12"/>
                      </a:lnTo>
                      <a:lnTo>
                        <a:pt x="46" y="11"/>
                      </a:lnTo>
                      <a:lnTo>
                        <a:pt x="46" y="10"/>
                      </a:lnTo>
                      <a:lnTo>
                        <a:pt x="46" y="9"/>
                      </a:lnTo>
                      <a:lnTo>
                        <a:pt x="46" y="8"/>
                      </a:lnTo>
                      <a:lnTo>
                        <a:pt x="46" y="7"/>
                      </a:lnTo>
                      <a:lnTo>
                        <a:pt x="45" y="6"/>
                      </a:lnTo>
                      <a:lnTo>
                        <a:pt x="45" y="5"/>
                      </a:lnTo>
                      <a:lnTo>
                        <a:pt x="45" y="4"/>
                      </a:lnTo>
                      <a:lnTo>
                        <a:pt x="44" y="3"/>
                      </a:lnTo>
                      <a:lnTo>
                        <a:pt x="44" y="2"/>
                      </a:lnTo>
                      <a:lnTo>
                        <a:pt x="43" y="2"/>
                      </a:lnTo>
                      <a:lnTo>
                        <a:pt x="43" y="1"/>
                      </a:lnTo>
                      <a:lnTo>
                        <a:pt x="42" y="1"/>
                      </a:lnTo>
                      <a:lnTo>
                        <a:pt x="41" y="2"/>
                      </a:lnTo>
                      <a:lnTo>
                        <a:pt x="40" y="2"/>
                      </a:lnTo>
                      <a:lnTo>
                        <a:pt x="39" y="2"/>
                      </a:lnTo>
                      <a:lnTo>
                        <a:pt x="38" y="2"/>
                      </a:lnTo>
                      <a:lnTo>
                        <a:pt x="37" y="2"/>
                      </a:lnTo>
                      <a:lnTo>
                        <a:pt x="37" y="1"/>
                      </a:lnTo>
                      <a:lnTo>
                        <a:pt x="36" y="1"/>
                      </a:lnTo>
                      <a:lnTo>
                        <a:pt x="36" y="0"/>
                      </a:lnTo>
                      <a:lnTo>
                        <a:pt x="35" y="0"/>
                      </a:lnTo>
                      <a:lnTo>
                        <a:pt x="33" y="0"/>
                      </a:lnTo>
                      <a:lnTo>
                        <a:pt x="32" y="0"/>
                      </a:lnTo>
                      <a:lnTo>
                        <a:pt x="31" y="0"/>
                      </a:lnTo>
                      <a:lnTo>
                        <a:pt x="30" y="1"/>
                      </a:lnTo>
                      <a:lnTo>
                        <a:pt x="29" y="1"/>
                      </a:lnTo>
                      <a:lnTo>
                        <a:pt x="28" y="1"/>
                      </a:lnTo>
                      <a:lnTo>
                        <a:pt x="27" y="1"/>
                      </a:lnTo>
                      <a:lnTo>
                        <a:pt x="26" y="2"/>
                      </a:lnTo>
                      <a:lnTo>
                        <a:pt x="25" y="2"/>
                      </a:lnTo>
                      <a:lnTo>
                        <a:pt x="24" y="2"/>
                      </a:lnTo>
                      <a:lnTo>
                        <a:pt x="23" y="2"/>
                      </a:lnTo>
                      <a:lnTo>
                        <a:pt x="22" y="2"/>
                      </a:lnTo>
                      <a:lnTo>
                        <a:pt x="21" y="2"/>
                      </a:lnTo>
                      <a:lnTo>
                        <a:pt x="20" y="2"/>
                      </a:lnTo>
                      <a:lnTo>
                        <a:pt x="19" y="2"/>
                      </a:lnTo>
                      <a:lnTo>
                        <a:pt x="19" y="3"/>
                      </a:lnTo>
                      <a:lnTo>
                        <a:pt x="19" y="4"/>
                      </a:lnTo>
                      <a:lnTo>
                        <a:pt x="18" y="4"/>
                      </a:lnTo>
                      <a:lnTo>
                        <a:pt x="18" y="5"/>
                      </a:lnTo>
                      <a:lnTo>
                        <a:pt x="18" y="6"/>
                      </a:lnTo>
                      <a:lnTo>
                        <a:pt x="18" y="7"/>
                      </a:lnTo>
                      <a:lnTo>
                        <a:pt x="18" y="8"/>
                      </a:lnTo>
                      <a:lnTo>
                        <a:pt x="19" y="8"/>
                      </a:lnTo>
                      <a:lnTo>
                        <a:pt x="18" y="8"/>
                      </a:lnTo>
                      <a:lnTo>
                        <a:pt x="18" y="9"/>
                      </a:lnTo>
                      <a:lnTo>
                        <a:pt x="18" y="8"/>
                      </a:lnTo>
                      <a:lnTo>
                        <a:pt x="17" y="8"/>
                      </a:lnTo>
                      <a:lnTo>
                        <a:pt x="16" y="8"/>
                      </a:lnTo>
                      <a:lnTo>
                        <a:pt x="15" y="8"/>
                      </a:lnTo>
                      <a:lnTo>
                        <a:pt x="14" y="8"/>
                      </a:lnTo>
                      <a:lnTo>
                        <a:pt x="13" y="7"/>
                      </a:lnTo>
                      <a:lnTo>
                        <a:pt x="12" y="7"/>
                      </a:lnTo>
                      <a:lnTo>
                        <a:pt x="12" y="6"/>
                      </a:lnTo>
                      <a:lnTo>
                        <a:pt x="11" y="6"/>
                      </a:lnTo>
                      <a:lnTo>
                        <a:pt x="10" y="6"/>
                      </a:lnTo>
                      <a:lnTo>
                        <a:pt x="9" y="5"/>
                      </a:lnTo>
                      <a:lnTo>
                        <a:pt x="8" y="6"/>
                      </a:lnTo>
                      <a:lnTo>
                        <a:pt x="7" y="6"/>
                      </a:lnTo>
                      <a:lnTo>
                        <a:pt x="7" y="7"/>
                      </a:lnTo>
                      <a:lnTo>
                        <a:pt x="7" y="8"/>
                      </a:lnTo>
                      <a:lnTo>
                        <a:pt x="7" y="9"/>
                      </a:lnTo>
                      <a:lnTo>
                        <a:pt x="7" y="10"/>
                      </a:lnTo>
                      <a:lnTo>
                        <a:pt x="7" y="11"/>
                      </a:lnTo>
                      <a:lnTo>
                        <a:pt x="7" y="12"/>
                      </a:lnTo>
                      <a:lnTo>
                        <a:pt x="7" y="13"/>
                      </a:lnTo>
                      <a:lnTo>
                        <a:pt x="7" y="14"/>
                      </a:lnTo>
                      <a:lnTo>
                        <a:pt x="8" y="14"/>
                      </a:lnTo>
                      <a:lnTo>
                        <a:pt x="8" y="15"/>
                      </a:lnTo>
                      <a:lnTo>
                        <a:pt x="8" y="16"/>
                      </a:lnTo>
                      <a:lnTo>
                        <a:pt x="9" y="16"/>
                      </a:lnTo>
                      <a:lnTo>
                        <a:pt x="9" y="17"/>
                      </a:lnTo>
                      <a:lnTo>
                        <a:pt x="9" y="18"/>
                      </a:lnTo>
                      <a:lnTo>
                        <a:pt x="9" y="19"/>
                      </a:lnTo>
                      <a:lnTo>
                        <a:pt x="9" y="20"/>
                      </a:lnTo>
                      <a:lnTo>
                        <a:pt x="8" y="20"/>
                      </a:lnTo>
                      <a:lnTo>
                        <a:pt x="7" y="20"/>
                      </a:lnTo>
                      <a:lnTo>
                        <a:pt x="7" y="19"/>
                      </a:lnTo>
                      <a:lnTo>
                        <a:pt x="6" y="19"/>
                      </a:lnTo>
                      <a:lnTo>
                        <a:pt x="5" y="19"/>
                      </a:lnTo>
                      <a:lnTo>
                        <a:pt x="5" y="18"/>
                      </a:lnTo>
                      <a:lnTo>
                        <a:pt x="4" y="17"/>
                      </a:lnTo>
                      <a:lnTo>
                        <a:pt x="3" y="16"/>
                      </a:lnTo>
                      <a:lnTo>
                        <a:pt x="3" y="15"/>
                      </a:lnTo>
                      <a:lnTo>
                        <a:pt x="2" y="14"/>
                      </a:lnTo>
                      <a:lnTo>
                        <a:pt x="1" y="13"/>
                      </a:lnTo>
                      <a:lnTo>
                        <a:pt x="1" y="12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C000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02" name="Group 558">
                  <a:extLst>
                    <a:ext uri="{FF2B5EF4-FFF2-40B4-BE49-F238E27FC236}">
                      <a16:creationId xmlns:a16="http://schemas.microsoft.com/office/drawing/2014/main" id="{ED59AE51-B976-4E0D-BD18-2798B5B32CE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936750" y="2530475"/>
                  <a:ext cx="371475" cy="484188"/>
                  <a:chOff x="1220" y="1450"/>
                  <a:chExt cx="234" cy="305"/>
                </a:xfrm>
                <a:solidFill>
                  <a:srgbClr val="5088AE"/>
                </a:solidFill>
              </p:grpSpPr>
              <p:sp>
                <p:nvSpPr>
                  <p:cNvPr id="203" name="Freeform 202">
                    <a:extLst>
                      <a:ext uri="{FF2B5EF4-FFF2-40B4-BE49-F238E27FC236}">
                        <a16:creationId xmlns:a16="http://schemas.microsoft.com/office/drawing/2014/main" id="{8958B613-A72E-4088-AE7E-99CDE198051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80" y="1450"/>
                    <a:ext cx="174" cy="305"/>
                  </a:xfrm>
                  <a:custGeom>
                    <a:avLst/>
                    <a:gdLst>
                      <a:gd name="T0" fmla="*/ 11 w 174"/>
                      <a:gd name="T1" fmla="*/ 7 h 305"/>
                      <a:gd name="T2" fmla="*/ 16 w 174"/>
                      <a:gd name="T3" fmla="*/ 2 h 305"/>
                      <a:gd name="T4" fmla="*/ 27 w 174"/>
                      <a:gd name="T5" fmla="*/ 8 h 305"/>
                      <a:gd name="T6" fmla="*/ 38 w 174"/>
                      <a:gd name="T7" fmla="*/ 0 h 305"/>
                      <a:gd name="T8" fmla="*/ 45 w 174"/>
                      <a:gd name="T9" fmla="*/ 7 h 305"/>
                      <a:gd name="T10" fmla="*/ 50 w 174"/>
                      <a:gd name="T11" fmla="*/ 21 h 305"/>
                      <a:gd name="T12" fmla="*/ 50 w 174"/>
                      <a:gd name="T13" fmla="*/ 35 h 305"/>
                      <a:gd name="T14" fmla="*/ 52 w 174"/>
                      <a:gd name="T15" fmla="*/ 43 h 305"/>
                      <a:gd name="T16" fmla="*/ 66 w 174"/>
                      <a:gd name="T17" fmla="*/ 45 h 305"/>
                      <a:gd name="T18" fmla="*/ 71 w 174"/>
                      <a:gd name="T19" fmla="*/ 35 h 305"/>
                      <a:gd name="T20" fmla="*/ 76 w 174"/>
                      <a:gd name="T21" fmla="*/ 40 h 305"/>
                      <a:gd name="T22" fmla="*/ 87 w 174"/>
                      <a:gd name="T23" fmla="*/ 49 h 305"/>
                      <a:gd name="T24" fmla="*/ 90 w 174"/>
                      <a:gd name="T25" fmla="*/ 62 h 305"/>
                      <a:gd name="T26" fmla="*/ 98 w 174"/>
                      <a:gd name="T27" fmla="*/ 71 h 305"/>
                      <a:gd name="T28" fmla="*/ 103 w 174"/>
                      <a:gd name="T29" fmla="*/ 70 h 305"/>
                      <a:gd name="T30" fmla="*/ 107 w 174"/>
                      <a:gd name="T31" fmla="*/ 63 h 305"/>
                      <a:gd name="T32" fmla="*/ 113 w 174"/>
                      <a:gd name="T33" fmla="*/ 60 h 305"/>
                      <a:gd name="T34" fmla="*/ 125 w 174"/>
                      <a:gd name="T35" fmla="*/ 57 h 305"/>
                      <a:gd name="T36" fmla="*/ 138 w 174"/>
                      <a:gd name="T37" fmla="*/ 58 h 305"/>
                      <a:gd name="T38" fmla="*/ 138 w 174"/>
                      <a:gd name="T39" fmla="*/ 69 h 305"/>
                      <a:gd name="T40" fmla="*/ 136 w 174"/>
                      <a:gd name="T41" fmla="*/ 71 h 305"/>
                      <a:gd name="T42" fmla="*/ 141 w 174"/>
                      <a:gd name="T43" fmla="*/ 81 h 305"/>
                      <a:gd name="T44" fmla="*/ 140 w 174"/>
                      <a:gd name="T45" fmla="*/ 93 h 305"/>
                      <a:gd name="T46" fmla="*/ 143 w 174"/>
                      <a:gd name="T47" fmla="*/ 102 h 305"/>
                      <a:gd name="T48" fmla="*/ 140 w 174"/>
                      <a:gd name="T49" fmla="*/ 109 h 305"/>
                      <a:gd name="T50" fmla="*/ 146 w 174"/>
                      <a:gd name="T51" fmla="*/ 119 h 305"/>
                      <a:gd name="T52" fmla="*/ 154 w 174"/>
                      <a:gd name="T53" fmla="*/ 122 h 305"/>
                      <a:gd name="T54" fmla="*/ 169 w 174"/>
                      <a:gd name="T55" fmla="*/ 123 h 305"/>
                      <a:gd name="T56" fmla="*/ 164 w 174"/>
                      <a:gd name="T57" fmla="*/ 132 h 305"/>
                      <a:gd name="T58" fmla="*/ 169 w 174"/>
                      <a:gd name="T59" fmla="*/ 138 h 305"/>
                      <a:gd name="T60" fmla="*/ 168 w 174"/>
                      <a:gd name="T61" fmla="*/ 151 h 305"/>
                      <a:gd name="T62" fmla="*/ 167 w 174"/>
                      <a:gd name="T63" fmla="*/ 163 h 305"/>
                      <a:gd name="T64" fmla="*/ 167 w 174"/>
                      <a:gd name="T65" fmla="*/ 176 h 305"/>
                      <a:gd name="T66" fmla="*/ 170 w 174"/>
                      <a:gd name="T67" fmla="*/ 187 h 305"/>
                      <a:gd name="T68" fmla="*/ 169 w 174"/>
                      <a:gd name="T69" fmla="*/ 194 h 305"/>
                      <a:gd name="T70" fmla="*/ 166 w 174"/>
                      <a:gd name="T71" fmla="*/ 200 h 305"/>
                      <a:gd name="T72" fmla="*/ 172 w 174"/>
                      <a:gd name="T73" fmla="*/ 209 h 305"/>
                      <a:gd name="T74" fmla="*/ 168 w 174"/>
                      <a:gd name="T75" fmla="*/ 218 h 305"/>
                      <a:gd name="T76" fmla="*/ 160 w 174"/>
                      <a:gd name="T77" fmla="*/ 227 h 305"/>
                      <a:gd name="T78" fmla="*/ 152 w 174"/>
                      <a:gd name="T79" fmla="*/ 236 h 305"/>
                      <a:gd name="T80" fmla="*/ 156 w 174"/>
                      <a:gd name="T81" fmla="*/ 245 h 305"/>
                      <a:gd name="T82" fmla="*/ 150 w 174"/>
                      <a:gd name="T83" fmla="*/ 255 h 305"/>
                      <a:gd name="T84" fmla="*/ 142 w 174"/>
                      <a:gd name="T85" fmla="*/ 263 h 305"/>
                      <a:gd name="T86" fmla="*/ 137 w 174"/>
                      <a:gd name="T87" fmla="*/ 272 h 305"/>
                      <a:gd name="T88" fmla="*/ 127 w 174"/>
                      <a:gd name="T89" fmla="*/ 279 h 305"/>
                      <a:gd name="T90" fmla="*/ 117 w 174"/>
                      <a:gd name="T91" fmla="*/ 287 h 305"/>
                      <a:gd name="T92" fmla="*/ 107 w 174"/>
                      <a:gd name="T93" fmla="*/ 293 h 305"/>
                      <a:gd name="T94" fmla="*/ 96 w 174"/>
                      <a:gd name="T95" fmla="*/ 299 h 305"/>
                      <a:gd name="T96" fmla="*/ 85 w 174"/>
                      <a:gd name="T97" fmla="*/ 303 h 305"/>
                      <a:gd name="T98" fmla="*/ 80 w 174"/>
                      <a:gd name="T99" fmla="*/ 295 h 305"/>
                      <a:gd name="T100" fmla="*/ 74 w 174"/>
                      <a:gd name="T101" fmla="*/ 283 h 305"/>
                      <a:gd name="T102" fmla="*/ 63 w 174"/>
                      <a:gd name="T103" fmla="*/ 278 h 305"/>
                      <a:gd name="T104" fmla="*/ 52 w 174"/>
                      <a:gd name="T105" fmla="*/ 272 h 305"/>
                      <a:gd name="T106" fmla="*/ 44 w 174"/>
                      <a:gd name="T107" fmla="*/ 264 h 305"/>
                      <a:gd name="T108" fmla="*/ 42 w 174"/>
                      <a:gd name="T109" fmla="*/ 252 h 305"/>
                      <a:gd name="T110" fmla="*/ 38 w 174"/>
                      <a:gd name="T111" fmla="*/ 239 h 305"/>
                      <a:gd name="T112" fmla="*/ 41 w 174"/>
                      <a:gd name="T113" fmla="*/ 228 h 305"/>
                      <a:gd name="T114" fmla="*/ 37 w 174"/>
                      <a:gd name="T115" fmla="*/ 217 h 305"/>
                      <a:gd name="T116" fmla="*/ 29 w 174"/>
                      <a:gd name="T117" fmla="*/ 209 h 305"/>
                      <a:gd name="T118" fmla="*/ 18 w 174"/>
                      <a:gd name="T119" fmla="*/ 208 h 305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w 174"/>
                      <a:gd name="T181" fmla="*/ 0 h 305"/>
                      <a:gd name="T182" fmla="*/ 174 w 174"/>
                      <a:gd name="T183" fmla="*/ 305 h 305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T180" t="T181" r="T182" b="T183"/>
                    <a:pathLst>
                      <a:path w="174" h="305">
                        <a:moveTo>
                          <a:pt x="0" y="7"/>
                        </a:moveTo>
                        <a:lnTo>
                          <a:pt x="0" y="8"/>
                        </a:lnTo>
                        <a:lnTo>
                          <a:pt x="1" y="8"/>
                        </a:lnTo>
                        <a:lnTo>
                          <a:pt x="2" y="8"/>
                        </a:lnTo>
                        <a:lnTo>
                          <a:pt x="3" y="8"/>
                        </a:lnTo>
                        <a:lnTo>
                          <a:pt x="4" y="8"/>
                        </a:lnTo>
                        <a:lnTo>
                          <a:pt x="5" y="8"/>
                        </a:lnTo>
                        <a:lnTo>
                          <a:pt x="6" y="8"/>
                        </a:lnTo>
                        <a:lnTo>
                          <a:pt x="7" y="8"/>
                        </a:lnTo>
                        <a:lnTo>
                          <a:pt x="8" y="8"/>
                        </a:lnTo>
                        <a:lnTo>
                          <a:pt x="9" y="8"/>
                        </a:lnTo>
                        <a:lnTo>
                          <a:pt x="9" y="9"/>
                        </a:lnTo>
                        <a:lnTo>
                          <a:pt x="10" y="9"/>
                        </a:lnTo>
                        <a:lnTo>
                          <a:pt x="11" y="8"/>
                        </a:lnTo>
                        <a:lnTo>
                          <a:pt x="11" y="7"/>
                        </a:lnTo>
                        <a:lnTo>
                          <a:pt x="10" y="6"/>
                        </a:lnTo>
                        <a:lnTo>
                          <a:pt x="9" y="6"/>
                        </a:lnTo>
                        <a:lnTo>
                          <a:pt x="9" y="5"/>
                        </a:lnTo>
                        <a:lnTo>
                          <a:pt x="9" y="4"/>
                        </a:lnTo>
                        <a:lnTo>
                          <a:pt x="9" y="3"/>
                        </a:lnTo>
                        <a:lnTo>
                          <a:pt x="9" y="2"/>
                        </a:lnTo>
                        <a:lnTo>
                          <a:pt x="9" y="1"/>
                        </a:lnTo>
                        <a:lnTo>
                          <a:pt x="10" y="0"/>
                        </a:lnTo>
                        <a:lnTo>
                          <a:pt x="11" y="0"/>
                        </a:lnTo>
                        <a:lnTo>
                          <a:pt x="12" y="0"/>
                        </a:lnTo>
                        <a:lnTo>
                          <a:pt x="13" y="0"/>
                        </a:lnTo>
                        <a:lnTo>
                          <a:pt x="13" y="1"/>
                        </a:lnTo>
                        <a:lnTo>
                          <a:pt x="14" y="1"/>
                        </a:lnTo>
                        <a:lnTo>
                          <a:pt x="15" y="1"/>
                        </a:lnTo>
                        <a:lnTo>
                          <a:pt x="15" y="2"/>
                        </a:lnTo>
                        <a:lnTo>
                          <a:pt x="16" y="2"/>
                        </a:lnTo>
                        <a:lnTo>
                          <a:pt x="16" y="3"/>
                        </a:lnTo>
                        <a:lnTo>
                          <a:pt x="17" y="3"/>
                        </a:lnTo>
                        <a:lnTo>
                          <a:pt x="18" y="4"/>
                        </a:lnTo>
                        <a:lnTo>
                          <a:pt x="19" y="5"/>
                        </a:lnTo>
                        <a:lnTo>
                          <a:pt x="20" y="6"/>
                        </a:lnTo>
                        <a:lnTo>
                          <a:pt x="21" y="6"/>
                        </a:lnTo>
                        <a:lnTo>
                          <a:pt x="21" y="7"/>
                        </a:lnTo>
                        <a:lnTo>
                          <a:pt x="22" y="8"/>
                        </a:lnTo>
                        <a:lnTo>
                          <a:pt x="22" y="9"/>
                        </a:lnTo>
                        <a:lnTo>
                          <a:pt x="23" y="9"/>
                        </a:lnTo>
                        <a:lnTo>
                          <a:pt x="23" y="10"/>
                        </a:lnTo>
                        <a:lnTo>
                          <a:pt x="24" y="10"/>
                        </a:lnTo>
                        <a:lnTo>
                          <a:pt x="25" y="10"/>
                        </a:lnTo>
                        <a:lnTo>
                          <a:pt x="26" y="10"/>
                        </a:lnTo>
                        <a:lnTo>
                          <a:pt x="27" y="9"/>
                        </a:lnTo>
                        <a:lnTo>
                          <a:pt x="27" y="8"/>
                        </a:lnTo>
                        <a:lnTo>
                          <a:pt x="28" y="7"/>
                        </a:lnTo>
                        <a:lnTo>
                          <a:pt x="28" y="6"/>
                        </a:lnTo>
                        <a:lnTo>
                          <a:pt x="29" y="6"/>
                        </a:lnTo>
                        <a:lnTo>
                          <a:pt x="30" y="5"/>
                        </a:lnTo>
                        <a:lnTo>
                          <a:pt x="31" y="5"/>
                        </a:lnTo>
                        <a:lnTo>
                          <a:pt x="32" y="5"/>
                        </a:lnTo>
                        <a:lnTo>
                          <a:pt x="33" y="5"/>
                        </a:lnTo>
                        <a:lnTo>
                          <a:pt x="34" y="5"/>
                        </a:lnTo>
                        <a:lnTo>
                          <a:pt x="35" y="5"/>
                        </a:lnTo>
                        <a:lnTo>
                          <a:pt x="36" y="4"/>
                        </a:lnTo>
                        <a:lnTo>
                          <a:pt x="37" y="4"/>
                        </a:lnTo>
                        <a:lnTo>
                          <a:pt x="38" y="3"/>
                        </a:lnTo>
                        <a:lnTo>
                          <a:pt x="38" y="2"/>
                        </a:lnTo>
                        <a:lnTo>
                          <a:pt x="38" y="1"/>
                        </a:lnTo>
                        <a:lnTo>
                          <a:pt x="38" y="0"/>
                        </a:lnTo>
                        <a:lnTo>
                          <a:pt x="39" y="0"/>
                        </a:lnTo>
                        <a:lnTo>
                          <a:pt x="40" y="0"/>
                        </a:lnTo>
                        <a:lnTo>
                          <a:pt x="41" y="0"/>
                        </a:lnTo>
                        <a:lnTo>
                          <a:pt x="42" y="0"/>
                        </a:lnTo>
                        <a:lnTo>
                          <a:pt x="42" y="1"/>
                        </a:lnTo>
                        <a:lnTo>
                          <a:pt x="43" y="2"/>
                        </a:lnTo>
                        <a:lnTo>
                          <a:pt x="43" y="3"/>
                        </a:lnTo>
                        <a:lnTo>
                          <a:pt x="43" y="4"/>
                        </a:lnTo>
                        <a:lnTo>
                          <a:pt x="44" y="4"/>
                        </a:lnTo>
                        <a:lnTo>
                          <a:pt x="44" y="5"/>
                        </a:lnTo>
                        <a:lnTo>
                          <a:pt x="44" y="6"/>
                        </a:lnTo>
                        <a:lnTo>
                          <a:pt x="45" y="6"/>
                        </a:lnTo>
                        <a:lnTo>
                          <a:pt x="45" y="7"/>
                        </a:lnTo>
                        <a:lnTo>
                          <a:pt x="45" y="8"/>
                        </a:lnTo>
                        <a:lnTo>
                          <a:pt x="45" y="9"/>
                        </a:lnTo>
                        <a:lnTo>
                          <a:pt x="45" y="10"/>
                        </a:lnTo>
                        <a:lnTo>
                          <a:pt x="46" y="11"/>
                        </a:lnTo>
                        <a:lnTo>
                          <a:pt x="47" y="12"/>
                        </a:lnTo>
                        <a:lnTo>
                          <a:pt x="47" y="13"/>
                        </a:lnTo>
                        <a:lnTo>
                          <a:pt x="48" y="14"/>
                        </a:lnTo>
                        <a:lnTo>
                          <a:pt x="48" y="15"/>
                        </a:lnTo>
                        <a:lnTo>
                          <a:pt x="49" y="16"/>
                        </a:lnTo>
                        <a:lnTo>
                          <a:pt x="49" y="17"/>
                        </a:lnTo>
                        <a:lnTo>
                          <a:pt x="49" y="18"/>
                        </a:lnTo>
                        <a:lnTo>
                          <a:pt x="49" y="19"/>
                        </a:lnTo>
                        <a:lnTo>
                          <a:pt x="49" y="20"/>
                        </a:lnTo>
                        <a:lnTo>
                          <a:pt x="50" y="20"/>
                        </a:lnTo>
                        <a:lnTo>
                          <a:pt x="50" y="21"/>
                        </a:lnTo>
                        <a:lnTo>
                          <a:pt x="50" y="22"/>
                        </a:lnTo>
                        <a:lnTo>
                          <a:pt x="50" y="23"/>
                        </a:lnTo>
                        <a:lnTo>
                          <a:pt x="50" y="24"/>
                        </a:lnTo>
                        <a:lnTo>
                          <a:pt x="50" y="25"/>
                        </a:lnTo>
                        <a:lnTo>
                          <a:pt x="50" y="26"/>
                        </a:lnTo>
                        <a:lnTo>
                          <a:pt x="50" y="27"/>
                        </a:lnTo>
                        <a:lnTo>
                          <a:pt x="50" y="28"/>
                        </a:lnTo>
                        <a:lnTo>
                          <a:pt x="50" y="29"/>
                        </a:lnTo>
                        <a:lnTo>
                          <a:pt x="50" y="30"/>
                        </a:lnTo>
                        <a:lnTo>
                          <a:pt x="50" y="31"/>
                        </a:lnTo>
                        <a:lnTo>
                          <a:pt x="50" y="32"/>
                        </a:lnTo>
                        <a:lnTo>
                          <a:pt x="50" y="33"/>
                        </a:lnTo>
                        <a:lnTo>
                          <a:pt x="50" y="34"/>
                        </a:lnTo>
                        <a:lnTo>
                          <a:pt x="50" y="35"/>
                        </a:lnTo>
                        <a:lnTo>
                          <a:pt x="50" y="36"/>
                        </a:lnTo>
                        <a:lnTo>
                          <a:pt x="49" y="36"/>
                        </a:lnTo>
                        <a:lnTo>
                          <a:pt x="49" y="37"/>
                        </a:lnTo>
                        <a:lnTo>
                          <a:pt x="48" y="37"/>
                        </a:lnTo>
                        <a:lnTo>
                          <a:pt x="48" y="38"/>
                        </a:lnTo>
                        <a:lnTo>
                          <a:pt x="48" y="39"/>
                        </a:lnTo>
                        <a:lnTo>
                          <a:pt x="48" y="40"/>
                        </a:lnTo>
                        <a:lnTo>
                          <a:pt x="48" y="41"/>
                        </a:lnTo>
                        <a:lnTo>
                          <a:pt x="49" y="41"/>
                        </a:lnTo>
                        <a:lnTo>
                          <a:pt x="49" y="42"/>
                        </a:lnTo>
                        <a:lnTo>
                          <a:pt x="49" y="43"/>
                        </a:lnTo>
                        <a:lnTo>
                          <a:pt x="50" y="43"/>
                        </a:lnTo>
                        <a:lnTo>
                          <a:pt x="50" y="44"/>
                        </a:lnTo>
                        <a:lnTo>
                          <a:pt x="51" y="44"/>
                        </a:lnTo>
                        <a:lnTo>
                          <a:pt x="52" y="43"/>
                        </a:lnTo>
                        <a:lnTo>
                          <a:pt x="53" y="43"/>
                        </a:lnTo>
                        <a:lnTo>
                          <a:pt x="54" y="43"/>
                        </a:lnTo>
                        <a:lnTo>
                          <a:pt x="55" y="43"/>
                        </a:lnTo>
                        <a:lnTo>
                          <a:pt x="55" y="44"/>
                        </a:lnTo>
                        <a:lnTo>
                          <a:pt x="56" y="44"/>
                        </a:lnTo>
                        <a:lnTo>
                          <a:pt x="58" y="44"/>
                        </a:lnTo>
                        <a:lnTo>
                          <a:pt x="59" y="45"/>
                        </a:lnTo>
                        <a:lnTo>
                          <a:pt x="59" y="46"/>
                        </a:lnTo>
                        <a:lnTo>
                          <a:pt x="60" y="46"/>
                        </a:lnTo>
                        <a:lnTo>
                          <a:pt x="61" y="46"/>
                        </a:lnTo>
                        <a:lnTo>
                          <a:pt x="62" y="46"/>
                        </a:lnTo>
                        <a:lnTo>
                          <a:pt x="63" y="46"/>
                        </a:lnTo>
                        <a:lnTo>
                          <a:pt x="64" y="46"/>
                        </a:lnTo>
                        <a:lnTo>
                          <a:pt x="65" y="46"/>
                        </a:lnTo>
                        <a:lnTo>
                          <a:pt x="66" y="46"/>
                        </a:lnTo>
                        <a:lnTo>
                          <a:pt x="66" y="45"/>
                        </a:lnTo>
                        <a:lnTo>
                          <a:pt x="66" y="44"/>
                        </a:lnTo>
                        <a:lnTo>
                          <a:pt x="66" y="43"/>
                        </a:lnTo>
                        <a:lnTo>
                          <a:pt x="65" y="43"/>
                        </a:lnTo>
                        <a:lnTo>
                          <a:pt x="65" y="42"/>
                        </a:lnTo>
                        <a:lnTo>
                          <a:pt x="65" y="41"/>
                        </a:lnTo>
                        <a:lnTo>
                          <a:pt x="65" y="40"/>
                        </a:lnTo>
                        <a:lnTo>
                          <a:pt x="65" y="39"/>
                        </a:lnTo>
                        <a:lnTo>
                          <a:pt x="65" y="38"/>
                        </a:lnTo>
                        <a:lnTo>
                          <a:pt x="66" y="37"/>
                        </a:lnTo>
                        <a:lnTo>
                          <a:pt x="66" y="36"/>
                        </a:lnTo>
                        <a:lnTo>
                          <a:pt x="67" y="35"/>
                        </a:lnTo>
                        <a:lnTo>
                          <a:pt x="68" y="35"/>
                        </a:lnTo>
                        <a:lnTo>
                          <a:pt x="69" y="35"/>
                        </a:lnTo>
                        <a:lnTo>
                          <a:pt x="70" y="35"/>
                        </a:lnTo>
                        <a:lnTo>
                          <a:pt x="71" y="35"/>
                        </a:lnTo>
                        <a:lnTo>
                          <a:pt x="71" y="34"/>
                        </a:lnTo>
                        <a:lnTo>
                          <a:pt x="72" y="34"/>
                        </a:lnTo>
                        <a:lnTo>
                          <a:pt x="72" y="33"/>
                        </a:lnTo>
                        <a:lnTo>
                          <a:pt x="72" y="32"/>
                        </a:lnTo>
                        <a:lnTo>
                          <a:pt x="73" y="31"/>
                        </a:lnTo>
                        <a:lnTo>
                          <a:pt x="74" y="31"/>
                        </a:lnTo>
                        <a:lnTo>
                          <a:pt x="74" y="32"/>
                        </a:lnTo>
                        <a:lnTo>
                          <a:pt x="74" y="33"/>
                        </a:lnTo>
                        <a:lnTo>
                          <a:pt x="74" y="34"/>
                        </a:lnTo>
                        <a:lnTo>
                          <a:pt x="74" y="35"/>
                        </a:lnTo>
                        <a:lnTo>
                          <a:pt x="74" y="37"/>
                        </a:lnTo>
                        <a:lnTo>
                          <a:pt x="75" y="38"/>
                        </a:lnTo>
                        <a:lnTo>
                          <a:pt x="75" y="39"/>
                        </a:lnTo>
                        <a:lnTo>
                          <a:pt x="76" y="39"/>
                        </a:lnTo>
                        <a:lnTo>
                          <a:pt x="76" y="40"/>
                        </a:lnTo>
                        <a:lnTo>
                          <a:pt x="77" y="40"/>
                        </a:lnTo>
                        <a:lnTo>
                          <a:pt x="78" y="41"/>
                        </a:lnTo>
                        <a:lnTo>
                          <a:pt x="78" y="42"/>
                        </a:lnTo>
                        <a:lnTo>
                          <a:pt x="79" y="42"/>
                        </a:lnTo>
                        <a:lnTo>
                          <a:pt x="79" y="43"/>
                        </a:lnTo>
                        <a:lnTo>
                          <a:pt x="79" y="44"/>
                        </a:lnTo>
                        <a:lnTo>
                          <a:pt x="79" y="45"/>
                        </a:lnTo>
                        <a:lnTo>
                          <a:pt x="80" y="45"/>
                        </a:lnTo>
                        <a:lnTo>
                          <a:pt x="81" y="46"/>
                        </a:lnTo>
                        <a:lnTo>
                          <a:pt x="82" y="46"/>
                        </a:lnTo>
                        <a:lnTo>
                          <a:pt x="83" y="46"/>
                        </a:lnTo>
                        <a:lnTo>
                          <a:pt x="84" y="46"/>
                        </a:lnTo>
                        <a:lnTo>
                          <a:pt x="85" y="46"/>
                        </a:lnTo>
                        <a:lnTo>
                          <a:pt x="85" y="47"/>
                        </a:lnTo>
                        <a:lnTo>
                          <a:pt x="86" y="48"/>
                        </a:lnTo>
                        <a:lnTo>
                          <a:pt x="87" y="49"/>
                        </a:lnTo>
                        <a:lnTo>
                          <a:pt x="88" y="50"/>
                        </a:lnTo>
                        <a:lnTo>
                          <a:pt x="89" y="51"/>
                        </a:lnTo>
                        <a:lnTo>
                          <a:pt x="90" y="52"/>
                        </a:lnTo>
                        <a:lnTo>
                          <a:pt x="91" y="53"/>
                        </a:lnTo>
                        <a:lnTo>
                          <a:pt x="92" y="53"/>
                        </a:lnTo>
                        <a:lnTo>
                          <a:pt x="93" y="54"/>
                        </a:lnTo>
                        <a:lnTo>
                          <a:pt x="93" y="55"/>
                        </a:lnTo>
                        <a:lnTo>
                          <a:pt x="93" y="56"/>
                        </a:lnTo>
                        <a:lnTo>
                          <a:pt x="93" y="57"/>
                        </a:lnTo>
                        <a:lnTo>
                          <a:pt x="92" y="58"/>
                        </a:lnTo>
                        <a:lnTo>
                          <a:pt x="91" y="58"/>
                        </a:lnTo>
                        <a:lnTo>
                          <a:pt x="90" y="58"/>
                        </a:lnTo>
                        <a:lnTo>
                          <a:pt x="90" y="59"/>
                        </a:lnTo>
                        <a:lnTo>
                          <a:pt x="90" y="60"/>
                        </a:lnTo>
                        <a:lnTo>
                          <a:pt x="90" y="61"/>
                        </a:lnTo>
                        <a:lnTo>
                          <a:pt x="90" y="62"/>
                        </a:lnTo>
                        <a:lnTo>
                          <a:pt x="90" y="63"/>
                        </a:lnTo>
                        <a:lnTo>
                          <a:pt x="89" y="63"/>
                        </a:lnTo>
                        <a:lnTo>
                          <a:pt x="89" y="64"/>
                        </a:lnTo>
                        <a:lnTo>
                          <a:pt x="90" y="65"/>
                        </a:lnTo>
                        <a:lnTo>
                          <a:pt x="90" y="66"/>
                        </a:lnTo>
                        <a:lnTo>
                          <a:pt x="91" y="66"/>
                        </a:lnTo>
                        <a:lnTo>
                          <a:pt x="92" y="66"/>
                        </a:lnTo>
                        <a:lnTo>
                          <a:pt x="93" y="67"/>
                        </a:lnTo>
                        <a:lnTo>
                          <a:pt x="94" y="67"/>
                        </a:lnTo>
                        <a:lnTo>
                          <a:pt x="94" y="68"/>
                        </a:lnTo>
                        <a:lnTo>
                          <a:pt x="95" y="68"/>
                        </a:lnTo>
                        <a:lnTo>
                          <a:pt x="96" y="68"/>
                        </a:lnTo>
                        <a:lnTo>
                          <a:pt x="96" y="69"/>
                        </a:lnTo>
                        <a:lnTo>
                          <a:pt x="97" y="70"/>
                        </a:lnTo>
                        <a:lnTo>
                          <a:pt x="98" y="71"/>
                        </a:lnTo>
                        <a:lnTo>
                          <a:pt x="98" y="72"/>
                        </a:lnTo>
                        <a:lnTo>
                          <a:pt x="99" y="73"/>
                        </a:lnTo>
                        <a:lnTo>
                          <a:pt x="100" y="74"/>
                        </a:lnTo>
                        <a:lnTo>
                          <a:pt x="100" y="75"/>
                        </a:lnTo>
                        <a:lnTo>
                          <a:pt x="101" y="75"/>
                        </a:lnTo>
                        <a:lnTo>
                          <a:pt x="102" y="75"/>
                        </a:lnTo>
                        <a:lnTo>
                          <a:pt x="102" y="76"/>
                        </a:lnTo>
                        <a:lnTo>
                          <a:pt x="103" y="76"/>
                        </a:lnTo>
                        <a:lnTo>
                          <a:pt x="104" y="76"/>
                        </a:lnTo>
                        <a:lnTo>
                          <a:pt x="104" y="75"/>
                        </a:lnTo>
                        <a:lnTo>
                          <a:pt x="104" y="74"/>
                        </a:lnTo>
                        <a:lnTo>
                          <a:pt x="104" y="73"/>
                        </a:lnTo>
                        <a:lnTo>
                          <a:pt x="104" y="72"/>
                        </a:lnTo>
                        <a:lnTo>
                          <a:pt x="103" y="72"/>
                        </a:lnTo>
                        <a:lnTo>
                          <a:pt x="103" y="71"/>
                        </a:lnTo>
                        <a:lnTo>
                          <a:pt x="103" y="70"/>
                        </a:lnTo>
                        <a:lnTo>
                          <a:pt x="102" y="70"/>
                        </a:lnTo>
                        <a:lnTo>
                          <a:pt x="102" y="69"/>
                        </a:lnTo>
                        <a:lnTo>
                          <a:pt x="102" y="68"/>
                        </a:lnTo>
                        <a:lnTo>
                          <a:pt x="102" y="67"/>
                        </a:lnTo>
                        <a:lnTo>
                          <a:pt x="102" y="66"/>
                        </a:lnTo>
                        <a:lnTo>
                          <a:pt x="102" y="65"/>
                        </a:lnTo>
                        <a:lnTo>
                          <a:pt x="102" y="64"/>
                        </a:lnTo>
                        <a:lnTo>
                          <a:pt x="102" y="63"/>
                        </a:lnTo>
                        <a:lnTo>
                          <a:pt x="102" y="62"/>
                        </a:lnTo>
                        <a:lnTo>
                          <a:pt x="103" y="62"/>
                        </a:lnTo>
                        <a:lnTo>
                          <a:pt x="104" y="61"/>
                        </a:lnTo>
                        <a:lnTo>
                          <a:pt x="105" y="62"/>
                        </a:lnTo>
                        <a:lnTo>
                          <a:pt x="106" y="62"/>
                        </a:lnTo>
                        <a:lnTo>
                          <a:pt x="107" y="62"/>
                        </a:lnTo>
                        <a:lnTo>
                          <a:pt x="107" y="63"/>
                        </a:lnTo>
                        <a:lnTo>
                          <a:pt x="108" y="63"/>
                        </a:lnTo>
                        <a:lnTo>
                          <a:pt x="109" y="64"/>
                        </a:lnTo>
                        <a:lnTo>
                          <a:pt x="110" y="64"/>
                        </a:lnTo>
                        <a:lnTo>
                          <a:pt x="111" y="64"/>
                        </a:lnTo>
                        <a:lnTo>
                          <a:pt x="112" y="64"/>
                        </a:lnTo>
                        <a:lnTo>
                          <a:pt x="113" y="64"/>
                        </a:lnTo>
                        <a:lnTo>
                          <a:pt x="113" y="65"/>
                        </a:lnTo>
                        <a:lnTo>
                          <a:pt x="113" y="64"/>
                        </a:lnTo>
                        <a:lnTo>
                          <a:pt x="114" y="64"/>
                        </a:lnTo>
                        <a:lnTo>
                          <a:pt x="113" y="64"/>
                        </a:lnTo>
                        <a:lnTo>
                          <a:pt x="113" y="63"/>
                        </a:lnTo>
                        <a:lnTo>
                          <a:pt x="113" y="62"/>
                        </a:lnTo>
                        <a:lnTo>
                          <a:pt x="113" y="61"/>
                        </a:lnTo>
                        <a:lnTo>
                          <a:pt x="113" y="60"/>
                        </a:lnTo>
                        <a:lnTo>
                          <a:pt x="114" y="60"/>
                        </a:lnTo>
                        <a:lnTo>
                          <a:pt x="114" y="59"/>
                        </a:lnTo>
                        <a:lnTo>
                          <a:pt x="114" y="58"/>
                        </a:lnTo>
                        <a:lnTo>
                          <a:pt x="115" y="58"/>
                        </a:lnTo>
                        <a:lnTo>
                          <a:pt x="116" y="58"/>
                        </a:lnTo>
                        <a:lnTo>
                          <a:pt x="117" y="58"/>
                        </a:lnTo>
                        <a:lnTo>
                          <a:pt x="118" y="58"/>
                        </a:lnTo>
                        <a:lnTo>
                          <a:pt x="119" y="58"/>
                        </a:lnTo>
                        <a:lnTo>
                          <a:pt x="120" y="58"/>
                        </a:lnTo>
                        <a:lnTo>
                          <a:pt x="121" y="58"/>
                        </a:lnTo>
                        <a:lnTo>
                          <a:pt x="122" y="57"/>
                        </a:lnTo>
                        <a:lnTo>
                          <a:pt x="123" y="57"/>
                        </a:lnTo>
                        <a:lnTo>
                          <a:pt x="124" y="57"/>
                        </a:lnTo>
                        <a:lnTo>
                          <a:pt x="125" y="57"/>
                        </a:lnTo>
                        <a:lnTo>
                          <a:pt x="126" y="56"/>
                        </a:lnTo>
                        <a:lnTo>
                          <a:pt x="127" y="56"/>
                        </a:lnTo>
                        <a:lnTo>
                          <a:pt x="128" y="56"/>
                        </a:lnTo>
                        <a:lnTo>
                          <a:pt x="130" y="56"/>
                        </a:lnTo>
                        <a:lnTo>
                          <a:pt x="131" y="56"/>
                        </a:lnTo>
                        <a:lnTo>
                          <a:pt x="131" y="57"/>
                        </a:lnTo>
                        <a:lnTo>
                          <a:pt x="132" y="57"/>
                        </a:lnTo>
                        <a:lnTo>
                          <a:pt x="132" y="58"/>
                        </a:lnTo>
                        <a:lnTo>
                          <a:pt x="133" y="58"/>
                        </a:lnTo>
                        <a:lnTo>
                          <a:pt x="134" y="58"/>
                        </a:lnTo>
                        <a:lnTo>
                          <a:pt x="135" y="58"/>
                        </a:lnTo>
                        <a:lnTo>
                          <a:pt x="136" y="58"/>
                        </a:lnTo>
                        <a:lnTo>
                          <a:pt x="137" y="57"/>
                        </a:lnTo>
                        <a:lnTo>
                          <a:pt x="138" y="57"/>
                        </a:lnTo>
                        <a:lnTo>
                          <a:pt x="138" y="58"/>
                        </a:lnTo>
                        <a:lnTo>
                          <a:pt x="139" y="58"/>
                        </a:lnTo>
                        <a:lnTo>
                          <a:pt x="139" y="59"/>
                        </a:lnTo>
                        <a:lnTo>
                          <a:pt x="140" y="60"/>
                        </a:lnTo>
                        <a:lnTo>
                          <a:pt x="140" y="61"/>
                        </a:lnTo>
                        <a:lnTo>
                          <a:pt x="140" y="62"/>
                        </a:lnTo>
                        <a:lnTo>
                          <a:pt x="141" y="63"/>
                        </a:lnTo>
                        <a:lnTo>
                          <a:pt x="141" y="64"/>
                        </a:lnTo>
                        <a:lnTo>
                          <a:pt x="141" y="65"/>
                        </a:lnTo>
                        <a:lnTo>
                          <a:pt x="141" y="66"/>
                        </a:lnTo>
                        <a:lnTo>
                          <a:pt x="141" y="67"/>
                        </a:lnTo>
                        <a:lnTo>
                          <a:pt x="141" y="68"/>
                        </a:lnTo>
                        <a:lnTo>
                          <a:pt x="141" y="69"/>
                        </a:lnTo>
                        <a:lnTo>
                          <a:pt x="140" y="69"/>
                        </a:lnTo>
                        <a:lnTo>
                          <a:pt x="139" y="70"/>
                        </a:lnTo>
                        <a:lnTo>
                          <a:pt x="139" y="69"/>
                        </a:lnTo>
                        <a:lnTo>
                          <a:pt x="138" y="69"/>
                        </a:lnTo>
                        <a:lnTo>
                          <a:pt x="138" y="68"/>
                        </a:lnTo>
                        <a:lnTo>
                          <a:pt x="137" y="67"/>
                        </a:lnTo>
                        <a:lnTo>
                          <a:pt x="137" y="66"/>
                        </a:lnTo>
                        <a:lnTo>
                          <a:pt x="137" y="65"/>
                        </a:lnTo>
                        <a:lnTo>
                          <a:pt x="137" y="64"/>
                        </a:lnTo>
                        <a:lnTo>
                          <a:pt x="136" y="64"/>
                        </a:lnTo>
                        <a:lnTo>
                          <a:pt x="135" y="64"/>
                        </a:lnTo>
                        <a:lnTo>
                          <a:pt x="134" y="64"/>
                        </a:lnTo>
                        <a:lnTo>
                          <a:pt x="134" y="65"/>
                        </a:lnTo>
                        <a:lnTo>
                          <a:pt x="134" y="66"/>
                        </a:lnTo>
                        <a:lnTo>
                          <a:pt x="134" y="67"/>
                        </a:lnTo>
                        <a:lnTo>
                          <a:pt x="135" y="68"/>
                        </a:lnTo>
                        <a:lnTo>
                          <a:pt x="135" y="69"/>
                        </a:lnTo>
                        <a:lnTo>
                          <a:pt x="135" y="70"/>
                        </a:lnTo>
                        <a:lnTo>
                          <a:pt x="136" y="70"/>
                        </a:lnTo>
                        <a:lnTo>
                          <a:pt x="136" y="71"/>
                        </a:lnTo>
                        <a:lnTo>
                          <a:pt x="137" y="71"/>
                        </a:lnTo>
                        <a:lnTo>
                          <a:pt x="137" y="72"/>
                        </a:lnTo>
                        <a:lnTo>
                          <a:pt x="137" y="73"/>
                        </a:lnTo>
                        <a:lnTo>
                          <a:pt x="137" y="74"/>
                        </a:lnTo>
                        <a:lnTo>
                          <a:pt x="137" y="75"/>
                        </a:lnTo>
                        <a:lnTo>
                          <a:pt x="138" y="75"/>
                        </a:lnTo>
                        <a:lnTo>
                          <a:pt x="139" y="75"/>
                        </a:lnTo>
                        <a:lnTo>
                          <a:pt x="140" y="75"/>
                        </a:lnTo>
                        <a:lnTo>
                          <a:pt x="141" y="75"/>
                        </a:lnTo>
                        <a:lnTo>
                          <a:pt x="141" y="76"/>
                        </a:lnTo>
                        <a:lnTo>
                          <a:pt x="141" y="77"/>
                        </a:lnTo>
                        <a:lnTo>
                          <a:pt x="142" y="78"/>
                        </a:lnTo>
                        <a:lnTo>
                          <a:pt x="142" y="79"/>
                        </a:lnTo>
                        <a:lnTo>
                          <a:pt x="142" y="80"/>
                        </a:lnTo>
                        <a:lnTo>
                          <a:pt x="141" y="81"/>
                        </a:lnTo>
                        <a:lnTo>
                          <a:pt x="141" y="82"/>
                        </a:lnTo>
                        <a:lnTo>
                          <a:pt x="141" y="83"/>
                        </a:lnTo>
                        <a:lnTo>
                          <a:pt x="141" y="84"/>
                        </a:lnTo>
                        <a:lnTo>
                          <a:pt x="142" y="84"/>
                        </a:lnTo>
                        <a:lnTo>
                          <a:pt x="141" y="85"/>
                        </a:lnTo>
                        <a:lnTo>
                          <a:pt x="141" y="86"/>
                        </a:lnTo>
                        <a:lnTo>
                          <a:pt x="141" y="87"/>
                        </a:lnTo>
                        <a:lnTo>
                          <a:pt x="141" y="88"/>
                        </a:lnTo>
                        <a:lnTo>
                          <a:pt x="141" y="89"/>
                        </a:lnTo>
                        <a:lnTo>
                          <a:pt x="141" y="90"/>
                        </a:lnTo>
                        <a:lnTo>
                          <a:pt x="141" y="91"/>
                        </a:lnTo>
                        <a:lnTo>
                          <a:pt x="141" y="92"/>
                        </a:lnTo>
                        <a:lnTo>
                          <a:pt x="141" y="93"/>
                        </a:lnTo>
                        <a:lnTo>
                          <a:pt x="140" y="93"/>
                        </a:lnTo>
                        <a:lnTo>
                          <a:pt x="140" y="94"/>
                        </a:lnTo>
                        <a:lnTo>
                          <a:pt x="139" y="94"/>
                        </a:lnTo>
                        <a:lnTo>
                          <a:pt x="139" y="95"/>
                        </a:lnTo>
                        <a:lnTo>
                          <a:pt x="139" y="96"/>
                        </a:lnTo>
                        <a:lnTo>
                          <a:pt x="140" y="96"/>
                        </a:lnTo>
                        <a:lnTo>
                          <a:pt x="141" y="96"/>
                        </a:lnTo>
                        <a:lnTo>
                          <a:pt x="141" y="97"/>
                        </a:lnTo>
                        <a:lnTo>
                          <a:pt x="142" y="97"/>
                        </a:lnTo>
                        <a:lnTo>
                          <a:pt x="142" y="98"/>
                        </a:lnTo>
                        <a:lnTo>
                          <a:pt x="142" y="99"/>
                        </a:lnTo>
                        <a:lnTo>
                          <a:pt x="143" y="99"/>
                        </a:lnTo>
                        <a:lnTo>
                          <a:pt x="144" y="100"/>
                        </a:lnTo>
                        <a:lnTo>
                          <a:pt x="144" y="101"/>
                        </a:lnTo>
                        <a:lnTo>
                          <a:pt x="144" y="102"/>
                        </a:lnTo>
                        <a:lnTo>
                          <a:pt x="143" y="102"/>
                        </a:lnTo>
                        <a:lnTo>
                          <a:pt x="142" y="102"/>
                        </a:lnTo>
                        <a:lnTo>
                          <a:pt x="141" y="101"/>
                        </a:lnTo>
                        <a:lnTo>
                          <a:pt x="140" y="101"/>
                        </a:lnTo>
                        <a:lnTo>
                          <a:pt x="139" y="102"/>
                        </a:lnTo>
                        <a:lnTo>
                          <a:pt x="139" y="103"/>
                        </a:lnTo>
                        <a:lnTo>
                          <a:pt x="139" y="104"/>
                        </a:lnTo>
                        <a:lnTo>
                          <a:pt x="138" y="104"/>
                        </a:lnTo>
                        <a:lnTo>
                          <a:pt x="137" y="104"/>
                        </a:lnTo>
                        <a:lnTo>
                          <a:pt x="137" y="105"/>
                        </a:lnTo>
                        <a:lnTo>
                          <a:pt x="137" y="106"/>
                        </a:lnTo>
                        <a:lnTo>
                          <a:pt x="137" y="107"/>
                        </a:lnTo>
                        <a:lnTo>
                          <a:pt x="138" y="108"/>
                        </a:lnTo>
                        <a:lnTo>
                          <a:pt x="139" y="108"/>
                        </a:lnTo>
                        <a:lnTo>
                          <a:pt x="140" y="109"/>
                        </a:lnTo>
                        <a:lnTo>
                          <a:pt x="140" y="110"/>
                        </a:lnTo>
                        <a:lnTo>
                          <a:pt x="141" y="111"/>
                        </a:lnTo>
                        <a:lnTo>
                          <a:pt x="142" y="112"/>
                        </a:lnTo>
                        <a:lnTo>
                          <a:pt x="143" y="113"/>
                        </a:lnTo>
                        <a:lnTo>
                          <a:pt x="143" y="114"/>
                        </a:lnTo>
                        <a:lnTo>
                          <a:pt x="144" y="114"/>
                        </a:lnTo>
                        <a:lnTo>
                          <a:pt x="144" y="115"/>
                        </a:lnTo>
                        <a:lnTo>
                          <a:pt x="145" y="115"/>
                        </a:lnTo>
                        <a:lnTo>
                          <a:pt x="145" y="116"/>
                        </a:lnTo>
                        <a:lnTo>
                          <a:pt x="144" y="116"/>
                        </a:lnTo>
                        <a:lnTo>
                          <a:pt x="144" y="117"/>
                        </a:lnTo>
                        <a:lnTo>
                          <a:pt x="144" y="118"/>
                        </a:lnTo>
                        <a:lnTo>
                          <a:pt x="145" y="118"/>
                        </a:lnTo>
                        <a:lnTo>
                          <a:pt x="145" y="119"/>
                        </a:lnTo>
                        <a:lnTo>
                          <a:pt x="146" y="119"/>
                        </a:lnTo>
                        <a:lnTo>
                          <a:pt x="147" y="120"/>
                        </a:lnTo>
                        <a:lnTo>
                          <a:pt x="148" y="120"/>
                        </a:lnTo>
                        <a:lnTo>
                          <a:pt x="149" y="120"/>
                        </a:lnTo>
                        <a:lnTo>
                          <a:pt x="149" y="121"/>
                        </a:lnTo>
                        <a:lnTo>
                          <a:pt x="150" y="122"/>
                        </a:lnTo>
                        <a:lnTo>
                          <a:pt x="151" y="123"/>
                        </a:lnTo>
                        <a:lnTo>
                          <a:pt x="152" y="123"/>
                        </a:lnTo>
                        <a:lnTo>
                          <a:pt x="152" y="124"/>
                        </a:lnTo>
                        <a:lnTo>
                          <a:pt x="153" y="124"/>
                        </a:lnTo>
                        <a:lnTo>
                          <a:pt x="154" y="126"/>
                        </a:lnTo>
                        <a:lnTo>
                          <a:pt x="155" y="125"/>
                        </a:lnTo>
                        <a:lnTo>
                          <a:pt x="154" y="124"/>
                        </a:lnTo>
                        <a:lnTo>
                          <a:pt x="154" y="123"/>
                        </a:lnTo>
                        <a:lnTo>
                          <a:pt x="154" y="122"/>
                        </a:lnTo>
                        <a:lnTo>
                          <a:pt x="155" y="122"/>
                        </a:lnTo>
                        <a:lnTo>
                          <a:pt x="156" y="122"/>
                        </a:lnTo>
                        <a:lnTo>
                          <a:pt x="157" y="122"/>
                        </a:lnTo>
                        <a:lnTo>
                          <a:pt x="158" y="123"/>
                        </a:lnTo>
                        <a:lnTo>
                          <a:pt x="160" y="124"/>
                        </a:lnTo>
                        <a:lnTo>
                          <a:pt x="160" y="125"/>
                        </a:lnTo>
                        <a:lnTo>
                          <a:pt x="160" y="124"/>
                        </a:lnTo>
                        <a:lnTo>
                          <a:pt x="161" y="124"/>
                        </a:lnTo>
                        <a:lnTo>
                          <a:pt x="162" y="123"/>
                        </a:lnTo>
                        <a:lnTo>
                          <a:pt x="163" y="122"/>
                        </a:lnTo>
                        <a:lnTo>
                          <a:pt x="164" y="122"/>
                        </a:lnTo>
                        <a:lnTo>
                          <a:pt x="165" y="122"/>
                        </a:lnTo>
                        <a:lnTo>
                          <a:pt x="166" y="122"/>
                        </a:lnTo>
                        <a:lnTo>
                          <a:pt x="167" y="123"/>
                        </a:lnTo>
                        <a:lnTo>
                          <a:pt x="168" y="123"/>
                        </a:lnTo>
                        <a:lnTo>
                          <a:pt x="169" y="123"/>
                        </a:lnTo>
                        <a:lnTo>
                          <a:pt x="169" y="124"/>
                        </a:lnTo>
                        <a:lnTo>
                          <a:pt x="170" y="124"/>
                        </a:lnTo>
                        <a:lnTo>
                          <a:pt x="169" y="125"/>
                        </a:lnTo>
                        <a:lnTo>
                          <a:pt x="168" y="125"/>
                        </a:lnTo>
                        <a:lnTo>
                          <a:pt x="166" y="126"/>
                        </a:lnTo>
                        <a:lnTo>
                          <a:pt x="165" y="126"/>
                        </a:lnTo>
                        <a:lnTo>
                          <a:pt x="165" y="127"/>
                        </a:lnTo>
                        <a:lnTo>
                          <a:pt x="165" y="128"/>
                        </a:lnTo>
                        <a:lnTo>
                          <a:pt x="166" y="128"/>
                        </a:lnTo>
                        <a:lnTo>
                          <a:pt x="166" y="129"/>
                        </a:lnTo>
                        <a:lnTo>
                          <a:pt x="166" y="130"/>
                        </a:lnTo>
                        <a:lnTo>
                          <a:pt x="165" y="130"/>
                        </a:lnTo>
                        <a:lnTo>
                          <a:pt x="165" y="131"/>
                        </a:lnTo>
                        <a:lnTo>
                          <a:pt x="164" y="132"/>
                        </a:lnTo>
                        <a:lnTo>
                          <a:pt x="163" y="132"/>
                        </a:lnTo>
                        <a:lnTo>
                          <a:pt x="163" y="133"/>
                        </a:lnTo>
                        <a:lnTo>
                          <a:pt x="164" y="134"/>
                        </a:lnTo>
                        <a:lnTo>
                          <a:pt x="164" y="135"/>
                        </a:lnTo>
                        <a:lnTo>
                          <a:pt x="163" y="137"/>
                        </a:lnTo>
                        <a:lnTo>
                          <a:pt x="165" y="137"/>
                        </a:lnTo>
                        <a:lnTo>
                          <a:pt x="166" y="136"/>
                        </a:lnTo>
                        <a:lnTo>
                          <a:pt x="166" y="137"/>
                        </a:lnTo>
                        <a:lnTo>
                          <a:pt x="166" y="138"/>
                        </a:lnTo>
                        <a:lnTo>
                          <a:pt x="166" y="139"/>
                        </a:lnTo>
                        <a:lnTo>
                          <a:pt x="167" y="139"/>
                        </a:lnTo>
                        <a:lnTo>
                          <a:pt x="168" y="139"/>
                        </a:lnTo>
                        <a:lnTo>
                          <a:pt x="169" y="139"/>
                        </a:lnTo>
                        <a:lnTo>
                          <a:pt x="169" y="138"/>
                        </a:lnTo>
                        <a:lnTo>
                          <a:pt x="170" y="138"/>
                        </a:lnTo>
                        <a:lnTo>
                          <a:pt x="170" y="139"/>
                        </a:lnTo>
                        <a:lnTo>
                          <a:pt x="170" y="140"/>
                        </a:lnTo>
                        <a:lnTo>
                          <a:pt x="171" y="140"/>
                        </a:lnTo>
                        <a:lnTo>
                          <a:pt x="171" y="144"/>
                        </a:lnTo>
                        <a:lnTo>
                          <a:pt x="170" y="145"/>
                        </a:lnTo>
                        <a:lnTo>
                          <a:pt x="169" y="145"/>
                        </a:lnTo>
                        <a:lnTo>
                          <a:pt x="168" y="145"/>
                        </a:lnTo>
                        <a:lnTo>
                          <a:pt x="168" y="144"/>
                        </a:lnTo>
                        <a:lnTo>
                          <a:pt x="167" y="144"/>
                        </a:lnTo>
                        <a:lnTo>
                          <a:pt x="167" y="146"/>
                        </a:lnTo>
                        <a:lnTo>
                          <a:pt x="168" y="148"/>
                        </a:lnTo>
                        <a:lnTo>
                          <a:pt x="168" y="149"/>
                        </a:lnTo>
                        <a:lnTo>
                          <a:pt x="168" y="150"/>
                        </a:lnTo>
                        <a:lnTo>
                          <a:pt x="168" y="151"/>
                        </a:lnTo>
                        <a:lnTo>
                          <a:pt x="169" y="151"/>
                        </a:lnTo>
                        <a:lnTo>
                          <a:pt x="169" y="152"/>
                        </a:lnTo>
                        <a:lnTo>
                          <a:pt x="168" y="153"/>
                        </a:lnTo>
                        <a:lnTo>
                          <a:pt x="167" y="154"/>
                        </a:lnTo>
                        <a:lnTo>
                          <a:pt x="166" y="154"/>
                        </a:lnTo>
                        <a:lnTo>
                          <a:pt x="166" y="155"/>
                        </a:lnTo>
                        <a:lnTo>
                          <a:pt x="166" y="156"/>
                        </a:lnTo>
                        <a:lnTo>
                          <a:pt x="166" y="157"/>
                        </a:lnTo>
                        <a:lnTo>
                          <a:pt x="167" y="157"/>
                        </a:lnTo>
                        <a:lnTo>
                          <a:pt x="167" y="158"/>
                        </a:lnTo>
                        <a:lnTo>
                          <a:pt x="168" y="158"/>
                        </a:lnTo>
                        <a:lnTo>
                          <a:pt x="168" y="159"/>
                        </a:lnTo>
                        <a:lnTo>
                          <a:pt x="167" y="160"/>
                        </a:lnTo>
                        <a:lnTo>
                          <a:pt x="167" y="161"/>
                        </a:lnTo>
                        <a:lnTo>
                          <a:pt x="167" y="162"/>
                        </a:lnTo>
                        <a:lnTo>
                          <a:pt x="167" y="163"/>
                        </a:lnTo>
                        <a:lnTo>
                          <a:pt x="168" y="164"/>
                        </a:lnTo>
                        <a:lnTo>
                          <a:pt x="168" y="165"/>
                        </a:lnTo>
                        <a:lnTo>
                          <a:pt x="168" y="166"/>
                        </a:lnTo>
                        <a:lnTo>
                          <a:pt x="168" y="168"/>
                        </a:lnTo>
                        <a:lnTo>
                          <a:pt x="168" y="169"/>
                        </a:lnTo>
                        <a:lnTo>
                          <a:pt x="168" y="170"/>
                        </a:lnTo>
                        <a:lnTo>
                          <a:pt x="167" y="170"/>
                        </a:lnTo>
                        <a:lnTo>
                          <a:pt x="167" y="171"/>
                        </a:lnTo>
                        <a:lnTo>
                          <a:pt x="168" y="172"/>
                        </a:lnTo>
                        <a:lnTo>
                          <a:pt x="168" y="173"/>
                        </a:lnTo>
                        <a:lnTo>
                          <a:pt x="168" y="174"/>
                        </a:lnTo>
                        <a:lnTo>
                          <a:pt x="167" y="174"/>
                        </a:lnTo>
                        <a:lnTo>
                          <a:pt x="167" y="175"/>
                        </a:lnTo>
                        <a:lnTo>
                          <a:pt x="167" y="176"/>
                        </a:lnTo>
                        <a:lnTo>
                          <a:pt x="167" y="177"/>
                        </a:lnTo>
                        <a:lnTo>
                          <a:pt x="167" y="178"/>
                        </a:lnTo>
                        <a:lnTo>
                          <a:pt x="168" y="179"/>
                        </a:lnTo>
                        <a:lnTo>
                          <a:pt x="168" y="180"/>
                        </a:lnTo>
                        <a:lnTo>
                          <a:pt x="169" y="180"/>
                        </a:lnTo>
                        <a:lnTo>
                          <a:pt x="169" y="181"/>
                        </a:lnTo>
                        <a:lnTo>
                          <a:pt x="170" y="181"/>
                        </a:lnTo>
                        <a:lnTo>
                          <a:pt x="170" y="182"/>
                        </a:lnTo>
                        <a:lnTo>
                          <a:pt x="171" y="182"/>
                        </a:lnTo>
                        <a:lnTo>
                          <a:pt x="171" y="183"/>
                        </a:lnTo>
                        <a:lnTo>
                          <a:pt x="170" y="183"/>
                        </a:lnTo>
                        <a:lnTo>
                          <a:pt x="170" y="184"/>
                        </a:lnTo>
                        <a:lnTo>
                          <a:pt x="169" y="184"/>
                        </a:lnTo>
                        <a:lnTo>
                          <a:pt x="169" y="185"/>
                        </a:lnTo>
                        <a:lnTo>
                          <a:pt x="169" y="186"/>
                        </a:lnTo>
                        <a:lnTo>
                          <a:pt x="170" y="186"/>
                        </a:lnTo>
                        <a:lnTo>
                          <a:pt x="170" y="187"/>
                        </a:lnTo>
                        <a:lnTo>
                          <a:pt x="170" y="188"/>
                        </a:lnTo>
                        <a:lnTo>
                          <a:pt x="170" y="189"/>
                        </a:lnTo>
                        <a:lnTo>
                          <a:pt x="169" y="189"/>
                        </a:lnTo>
                        <a:lnTo>
                          <a:pt x="169" y="190"/>
                        </a:lnTo>
                        <a:lnTo>
                          <a:pt x="170" y="190"/>
                        </a:lnTo>
                        <a:lnTo>
                          <a:pt x="170" y="191"/>
                        </a:lnTo>
                        <a:lnTo>
                          <a:pt x="170" y="192"/>
                        </a:lnTo>
                        <a:lnTo>
                          <a:pt x="171" y="192"/>
                        </a:lnTo>
                        <a:lnTo>
                          <a:pt x="172" y="192"/>
                        </a:lnTo>
                        <a:lnTo>
                          <a:pt x="171" y="192"/>
                        </a:lnTo>
                        <a:lnTo>
                          <a:pt x="171" y="193"/>
                        </a:lnTo>
                        <a:lnTo>
                          <a:pt x="171" y="194"/>
                        </a:lnTo>
                        <a:lnTo>
                          <a:pt x="170" y="194"/>
                        </a:lnTo>
                        <a:lnTo>
                          <a:pt x="170" y="195"/>
                        </a:lnTo>
                        <a:lnTo>
                          <a:pt x="169" y="195"/>
                        </a:lnTo>
                        <a:lnTo>
                          <a:pt x="169" y="194"/>
                        </a:lnTo>
                        <a:lnTo>
                          <a:pt x="169" y="193"/>
                        </a:lnTo>
                        <a:lnTo>
                          <a:pt x="168" y="193"/>
                        </a:lnTo>
                        <a:lnTo>
                          <a:pt x="167" y="193"/>
                        </a:lnTo>
                        <a:lnTo>
                          <a:pt x="167" y="194"/>
                        </a:lnTo>
                        <a:lnTo>
                          <a:pt x="166" y="194"/>
                        </a:lnTo>
                        <a:lnTo>
                          <a:pt x="166" y="195"/>
                        </a:lnTo>
                        <a:lnTo>
                          <a:pt x="165" y="195"/>
                        </a:lnTo>
                        <a:lnTo>
                          <a:pt x="164" y="195"/>
                        </a:lnTo>
                        <a:lnTo>
                          <a:pt x="165" y="196"/>
                        </a:lnTo>
                        <a:lnTo>
                          <a:pt x="165" y="197"/>
                        </a:lnTo>
                        <a:lnTo>
                          <a:pt x="166" y="197"/>
                        </a:lnTo>
                        <a:lnTo>
                          <a:pt x="166" y="198"/>
                        </a:lnTo>
                        <a:lnTo>
                          <a:pt x="166" y="199"/>
                        </a:lnTo>
                        <a:lnTo>
                          <a:pt x="166" y="200"/>
                        </a:lnTo>
                        <a:lnTo>
                          <a:pt x="166" y="201"/>
                        </a:lnTo>
                        <a:lnTo>
                          <a:pt x="167" y="201"/>
                        </a:lnTo>
                        <a:lnTo>
                          <a:pt x="167" y="202"/>
                        </a:lnTo>
                        <a:lnTo>
                          <a:pt x="167" y="203"/>
                        </a:lnTo>
                        <a:lnTo>
                          <a:pt x="167" y="204"/>
                        </a:lnTo>
                        <a:lnTo>
                          <a:pt x="168" y="204"/>
                        </a:lnTo>
                        <a:lnTo>
                          <a:pt x="168" y="205"/>
                        </a:lnTo>
                        <a:lnTo>
                          <a:pt x="168" y="206"/>
                        </a:lnTo>
                        <a:lnTo>
                          <a:pt x="168" y="207"/>
                        </a:lnTo>
                        <a:lnTo>
                          <a:pt x="168" y="208"/>
                        </a:lnTo>
                        <a:lnTo>
                          <a:pt x="167" y="209"/>
                        </a:lnTo>
                        <a:lnTo>
                          <a:pt x="168" y="209"/>
                        </a:lnTo>
                        <a:lnTo>
                          <a:pt x="169" y="209"/>
                        </a:lnTo>
                        <a:lnTo>
                          <a:pt x="170" y="209"/>
                        </a:lnTo>
                        <a:lnTo>
                          <a:pt x="171" y="209"/>
                        </a:lnTo>
                        <a:lnTo>
                          <a:pt x="172" y="209"/>
                        </a:lnTo>
                        <a:lnTo>
                          <a:pt x="173" y="209"/>
                        </a:lnTo>
                        <a:lnTo>
                          <a:pt x="174" y="209"/>
                        </a:lnTo>
                        <a:lnTo>
                          <a:pt x="174" y="210"/>
                        </a:lnTo>
                        <a:lnTo>
                          <a:pt x="174" y="211"/>
                        </a:lnTo>
                        <a:lnTo>
                          <a:pt x="173" y="212"/>
                        </a:lnTo>
                        <a:lnTo>
                          <a:pt x="172" y="213"/>
                        </a:lnTo>
                        <a:lnTo>
                          <a:pt x="172" y="214"/>
                        </a:lnTo>
                        <a:lnTo>
                          <a:pt x="172" y="215"/>
                        </a:lnTo>
                        <a:lnTo>
                          <a:pt x="171" y="215"/>
                        </a:lnTo>
                        <a:lnTo>
                          <a:pt x="170" y="216"/>
                        </a:lnTo>
                        <a:lnTo>
                          <a:pt x="169" y="217"/>
                        </a:lnTo>
                        <a:lnTo>
                          <a:pt x="169" y="218"/>
                        </a:lnTo>
                        <a:lnTo>
                          <a:pt x="168" y="218"/>
                        </a:lnTo>
                        <a:lnTo>
                          <a:pt x="166" y="219"/>
                        </a:lnTo>
                        <a:lnTo>
                          <a:pt x="165" y="220"/>
                        </a:lnTo>
                        <a:lnTo>
                          <a:pt x="164" y="220"/>
                        </a:lnTo>
                        <a:lnTo>
                          <a:pt x="163" y="221"/>
                        </a:lnTo>
                        <a:lnTo>
                          <a:pt x="164" y="221"/>
                        </a:lnTo>
                        <a:lnTo>
                          <a:pt x="165" y="221"/>
                        </a:lnTo>
                        <a:lnTo>
                          <a:pt x="165" y="222"/>
                        </a:lnTo>
                        <a:lnTo>
                          <a:pt x="165" y="223"/>
                        </a:lnTo>
                        <a:lnTo>
                          <a:pt x="165" y="224"/>
                        </a:lnTo>
                        <a:lnTo>
                          <a:pt x="165" y="225"/>
                        </a:lnTo>
                        <a:lnTo>
                          <a:pt x="164" y="225"/>
                        </a:lnTo>
                        <a:lnTo>
                          <a:pt x="163" y="225"/>
                        </a:lnTo>
                        <a:lnTo>
                          <a:pt x="163" y="224"/>
                        </a:lnTo>
                        <a:lnTo>
                          <a:pt x="162" y="224"/>
                        </a:lnTo>
                        <a:lnTo>
                          <a:pt x="161" y="225"/>
                        </a:lnTo>
                        <a:lnTo>
                          <a:pt x="160" y="226"/>
                        </a:lnTo>
                        <a:lnTo>
                          <a:pt x="160" y="227"/>
                        </a:lnTo>
                        <a:lnTo>
                          <a:pt x="159" y="227"/>
                        </a:lnTo>
                        <a:lnTo>
                          <a:pt x="158" y="227"/>
                        </a:lnTo>
                        <a:lnTo>
                          <a:pt x="157" y="227"/>
                        </a:lnTo>
                        <a:lnTo>
                          <a:pt x="156" y="228"/>
                        </a:lnTo>
                        <a:lnTo>
                          <a:pt x="156" y="229"/>
                        </a:lnTo>
                        <a:lnTo>
                          <a:pt x="155" y="229"/>
                        </a:lnTo>
                        <a:lnTo>
                          <a:pt x="155" y="230"/>
                        </a:lnTo>
                        <a:lnTo>
                          <a:pt x="155" y="231"/>
                        </a:lnTo>
                        <a:lnTo>
                          <a:pt x="155" y="232"/>
                        </a:lnTo>
                        <a:lnTo>
                          <a:pt x="154" y="232"/>
                        </a:lnTo>
                        <a:lnTo>
                          <a:pt x="154" y="233"/>
                        </a:lnTo>
                        <a:lnTo>
                          <a:pt x="153" y="234"/>
                        </a:lnTo>
                        <a:lnTo>
                          <a:pt x="153" y="235"/>
                        </a:lnTo>
                        <a:lnTo>
                          <a:pt x="152" y="235"/>
                        </a:lnTo>
                        <a:lnTo>
                          <a:pt x="152" y="236"/>
                        </a:lnTo>
                        <a:lnTo>
                          <a:pt x="151" y="236"/>
                        </a:lnTo>
                        <a:lnTo>
                          <a:pt x="151" y="237"/>
                        </a:lnTo>
                        <a:lnTo>
                          <a:pt x="151" y="238"/>
                        </a:lnTo>
                        <a:lnTo>
                          <a:pt x="152" y="238"/>
                        </a:lnTo>
                        <a:lnTo>
                          <a:pt x="152" y="239"/>
                        </a:lnTo>
                        <a:lnTo>
                          <a:pt x="153" y="240"/>
                        </a:lnTo>
                        <a:lnTo>
                          <a:pt x="154" y="240"/>
                        </a:lnTo>
                        <a:lnTo>
                          <a:pt x="154" y="241"/>
                        </a:lnTo>
                        <a:lnTo>
                          <a:pt x="155" y="241"/>
                        </a:lnTo>
                        <a:lnTo>
                          <a:pt x="155" y="242"/>
                        </a:lnTo>
                        <a:lnTo>
                          <a:pt x="156" y="242"/>
                        </a:lnTo>
                        <a:lnTo>
                          <a:pt x="157" y="243"/>
                        </a:lnTo>
                        <a:lnTo>
                          <a:pt x="157" y="244"/>
                        </a:lnTo>
                        <a:lnTo>
                          <a:pt x="157" y="245"/>
                        </a:lnTo>
                        <a:lnTo>
                          <a:pt x="156" y="245"/>
                        </a:lnTo>
                        <a:lnTo>
                          <a:pt x="156" y="246"/>
                        </a:lnTo>
                        <a:lnTo>
                          <a:pt x="156" y="247"/>
                        </a:lnTo>
                        <a:lnTo>
                          <a:pt x="156" y="248"/>
                        </a:lnTo>
                        <a:lnTo>
                          <a:pt x="155" y="248"/>
                        </a:lnTo>
                        <a:lnTo>
                          <a:pt x="154" y="248"/>
                        </a:lnTo>
                        <a:lnTo>
                          <a:pt x="154" y="249"/>
                        </a:lnTo>
                        <a:lnTo>
                          <a:pt x="154" y="250"/>
                        </a:lnTo>
                        <a:lnTo>
                          <a:pt x="153" y="250"/>
                        </a:lnTo>
                        <a:lnTo>
                          <a:pt x="153" y="251"/>
                        </a:lnTo>
                        <a:lnTo>
                          <a:pt x="153" y="252"/>
                        </a:lnTo>
                        <a:lnTo>
                          <a:pt x="152" y="253"/>
                        </a:lnTo>
                        <a:lnTo>
                          <a:pt x="151" y="253"/>
                        </a:lnTo>
                        <a:lnTo>
                          <a:pt x="151" y="254"/>
                        </a:lnTo>
                        <a:lnTo>
                          <a:pt x="151" y="255"/>
                        </a:lnTo>
                        <a:lnTo>
                          <a:pt x="150" y="255"/>
                        </a:lnTo>
                        <a:lnTo>
                          <a:pt x="150" y="256"/>
                        </a:lnTo>
                        <a:lnTo>
                          <a:pt x="149" y="256"/>
                        </a:lnTo>
                        <a:lnTo>
                          <a:pt x="149" y="257"/>
                        </a:lnTo>
                        <a:lnTo>
                          <a:pt x="149" y="258"/>
                        </a:lnTo>
                        <a:lnTo>
                          <a:pt x="149" y="259"/>
                        </a:lnTo>
                        <a:lnTo>
                          <a:pt x="148" y="259"/>
                        </a:lnTo>
                        <a:lnTo>
                          <a:pt x="148" y="260"/>
                        </a:lnTo>
                        <a:lnTo>
                          <a:pt x="147" y="260"/>
                        </a:lnTo>
                        <a:lnTo>
                          <a:pt x="146" y="260"/>
                        </a:lnTo>
                        <a:lnTo>
                          <a:pt x="145" y="260"/>
                        </a:lnTo>
                        <a:lnTo>
                          <a:pt x="145" y="261"/>
                        </a:lnTo>
                        <a:lnTo>
                          <a:pt x="144" y="262"/>
                        </a:lnTo>
                        <a:lnTo>
                          <a:pt x="143" y="262"/>
                        </a:lnTo>
                        <a:lnTo>
                          <a:pt x="143" y="263"/>
                        </a:lnTo>
                        <a:lnTo>
                          <a:pt x="142" y="263"/>
                        </a:lnTo>
                        <a:lnTo>
                          <a:pt x="141" y="264"/>
                        </a:lnTo>
                        <a:lnTo>
                          <a:pt x="140" y="264"/>
                        </a:lnTo>
                        <a:lnTo>
                          <a:pt x="140" y="263"/>
                        </a:lnTo>
                        <a:lnTo>
                          <a:pt x="140" y="264"/>
                        </a:lnTo>
                        <a:lnTo>
                          <a:pt x="140" y="265"/>
                        </a:lnTo>
                        <a:lnTo>
                          <a:pt x="139" y="266"/>
                        </a:lnTo>
                        <a:lnTo>
                          <a:pt x="140" y="266"/>
                        </a:lnTo>
                        <a:lnTo>
                          <a:pt x="140" y="267"/>
                        </a:lnTo>
                        <a:lnTo>
                          <a:pt x="139" y="267"/>
                        </a:lnTo>
                        <a:lnTo>
                          <a:pt x="138" y="267"/>
                        </a:lnTo>
                        <a:lnTo>
                          <a:pt x="138" y="268"/>
                        </a:lnTo>
                        <a:lnTo>
                          <a:pt x="138" y="269"/>
                        </a:lnTo>
                        <a:lnTo>
                          <a:pt x="137" y="270"/>
                        </a:lnTo>
                        <a:lnTo>
                          <a:pt x="137" y="271"/>
                        </a:lnTo>
                        <a:lnTo>
                          <a:pt x="137" y="272"/>
                        </a:lnTo>
                        <a:lnTo>
                          <a:pt x="137" y="273"/>
                        </a:lnTo>
                        <a:lnTo>
                          <a:pt x="136" y="273"/>
                        </a:lnTo>
                        <a:lnTo>
                          <a:pt x="136" y="274"/>
                        </a:lnTo>
                        <a:lnTo>
                          <a:pt x="135" y="275"/>
                        </a:lnTo>
                        <a:lnTo>
                          <a:pt x="135" y="276"/>
                        </a:lnTo>
                        <a:lnTo>
                          <a:pt x="134" y="277"/>
                        </a:lnTo>
                        <a:lnTo>
                          <a:pt x="133" y="278"/>
                        </a:lnTo>
                        <a:lnTo>
                          <a:pt x="132" y="278"/>
                        </a:lnTo>
                        <a:lnTo>
                          <a:pt x="131" y="277"/>
                        </a:lnTo>
                        <a:lnTo>
                          <a:pt x="131" y="278"/>
                        </a:lnTo>
                        <a:lnTo>
                          <a:pt x="130" y="279"/>
                        </a:lnTo>
                        <a:lnTo>
                          <a:pt x="129" y="279"/>
                        </a:lnTo>
                        <a:lnTo>
                          <a:pt x="128" y="279"/>
                        </a:lnTo>
                        <a:lnTo>
                          <a:pt x="127" y="279"/>
                        </a:lnTo>
                        <a:lnTo>
                          <a:pt x="126" y="280"/>
                        </a:lnTo>
                        <a:lnTo>
                          <a:pt x="126" y="281"/>
                        </a:lnTo>
                        <a:lnTo>
                          <a:pt x="125" y="281"/>
                        </a:lnTo>
                        <a:lnTo>
                          <a:pt x="125" y="282"/>
                        </a:lnTo>
                        <a:lnTo>
                          <a:pt x="124" y="283"/>
                        </a:lnTo>
                        <a:lnTo>
                          <a:pt x="124" y="284"/>
                        </a:lnTo>
                        <a:lnTo>
                          <a:pt x="123" y="284"/>
                        </a:lnTo>
                        <a:lnTo>
                          <a:pt x="123" y="285"/>
                        </a:lnTo>
                        <a:lnTo>
                          <a:pt x="122" y="285"/>
                        </a:lnTo>
                        <a:lnTo>
                          <a:pt x="121" y="285"/>
                        </a:lnTo>
                        <a:lnTo>
                          <a:pt x="121" y="286"/>
                        </a:lnTo>
                        <a:lnTo>
                          <a:pt x="120" y="286"/>
                        </a:lnTo>
                        <a:lnTo>
                          <a:pt x="119" y="286"/>
                        </a:lnTo>
                        <a:lnTo>
                          <a:pt x="118" y="287"/>
                        </a:lnTo>
                        <a:lnTo>
                          <a:pt x="117" y="287"/>
                        </a:lnTo>
                        <a:lnTo>
                          <a:pt x="116" y="287"/>
                        </a:lnTo>
                        <a:lnTo>
                          <a:pt x="116" y="288"/>
                        </a:lnTo>
                        <a:lnTo>
                          <a:pt x="115" y="289"/>
                        </a:lnTo>
                        <a:lnTo>
                          <a:pt x="114" y="289"/>
                        </a:lnTo>
                        <a:lnTo>
                          <a:pt x="114" y="290"/>
                        </a:lnTo>
                        <a:lnTo>
                          <a:pt x="114" y="291"/>
                        </a:lnTo>
                        <a:lnTo>
                          <a:pt x="113" y="291"/>
                        </a:lnTo>
                        <a:lnTo>
                          <a:pt x="112" y="291"/>
                        </a:lnTo>
                        <a:lnTo>
                          <a:pt x="111" y="291"/>
                        </a:lnTo>
                        <a:lnTo>
                          <a:pt x="110" y="291"/>
                        </a:lnTo>
                        <a:lnTo>
                          <a:pt x="109" y="291"/>
                        </a:lnTo>
                        <a:lnTo>
                          <a:pt x="108" y="291"/>
                        </a:lnTo>
                        <a:lnTo>
                          <a:pt x="108" y="292"/>
                        </a:lnTo>
                        <a:lnTo>
                          <a:pt x="108" y="293"/>
                        </a:lnTo>
                        <a:lnTo>
                          <a:pt x="107" y="293"/>
                        </a:lnTo>
                        <a:lnTo>
                          <a:pt x="106" y="293"/>
                        </a:lnTo>
                        <a:lnTo>
                          <a:pt x="106" y="294"/>
                        </a:lnTo>
                        <a:lnTo>
                          <a:pt x="105" y="294"/>
                        </a:lnTo>
                        <a:lnTo>
                          <a:pt x="104" y="295"/>
                        </a:lnTo>
                        <a:lnTo>
                          <a:pt x="103" y="295"/>
                        </a:lnTo>
                        <a:lnTo>
                          <a:pt x="102" y="294"/>
                        </a:lnTo>
                        <a:lnTo>
                          <a:pt x="102" y="295"/>
                        </a:lnTo>
                        <a:lnTo>
                          <a:pt x="101" y="295"/>
                        </a:lnTo>
                        <a:lnTo>
                          <a:pt x="101" y="296"/>
                        </a:lnTo>
                        <a:lnTo>
                          <a:pt x="101" y="297"/>
                        </a:lnTo>
                        <a:lnTo>
                          <a:pt x="100" y="297"/>
                        </a:lnTo>
                        <a:lnTo>
                          <a:pt x="99" y="298"/>
                        </a:lnTo>
                        <a:lnTo>
                          <a:pt x="98" y="298"/>
                        </a:lnTo>
                        <a:lnTo>
                          <a:pt x="98" y="299"/>
                        </a:lnTo>
                        <a:lnTo>
                          <a:pt x="97" y="299"/>
                        </a:lnTo>
                        <a:lnTo>
                          <a:pt x="96" y="299"/>
                        </a:lnTo>
                        <a:lnTo>
                          <a:pt x="95" y="300"/>
                        </a:lnTo>
                        <a:lnTo>
                          <a:pt x="94" y="301"/>
                        </a:lnTo>
                        <a:lnTo>
                          <a:pt x="94" y="302"/>
                        </a:lnTo>
                        <a:lnTo>
                          <a:pt x="93" y="302"/>
                        </a:lnTo>
                        <a:lnTo>
                          <a:pt x="92" y="303"/>
                        </a:lnTo>
                        <a:lnTo>
                          <a:pt x="92" y="304"/>
                        </a:lnTo>
                        <a:lnTo>
                          <a:pt x="91" y="305"/>
                        </a:lnTo>
                        <a:lnTo>
                          <a:pt x="90" y="305"/>
                        </a:lnTo>
                        <a:lnTo>
                          <a:pt x="90" y="304"/>
                        </a:lnTo>
                        <a:lnTo>
                          <a:pt x="89" y="304"/>
                        </a:lnTo>
                        <a:lnTo>
                          <a:pt x="88" y="304"/>
                        </a:lnTo>
                        <a:lnTo>
                          <a:pt x="87" y="304"/>
                        </a:lnTo>
                        <a:lnTo>
                          <a:pt x="86" y="304"/>
                        </a:lnTo>
                        <a:lnTo>
                          <a:pt x="85" y="303"/>
                        </a:lnTo>
                        <a:lnTo>
                          <a:pt x="85" y="302"/>
                        </a:lnTo>
                        <a:lnTo>
                          <a:pt x="84" y="302"/>
                        </a:lnTo>
                        <a:lnTo>
                          <a:pt x="84" y="301"/>
                        </a:lnTo>
                        <a:lnTo>
                          <a:pt x="83" y="301"/>
                        </a:lnTo>
                        <a:lnTo>
                          <a:pt x="82" y="301"/>
                        </a:lnTo>
                        <a:lnTo>
                          <a:pt x="81" y="301"/>
                        </a:lnTo>
                        <a:lnTo>
                          <a:pt x="80" y="301"/>
                        </a:lnTo>
                        <a:lnTo>
                          <a:pt x="80" y="300"/>
                        </a:lnTo>
                        <a:lnTo>
                          <a:pt x="80" y="299"/>
                        </a:lnTo>
                        <a:lnTo>
                          <a:pt x="79" y="298"/>
                        </a:lnTo>
                        <a:lnTo>
                          <a:pt x="80" y="298"/>
                        </a:lnTo>
                        <a:lnTo>
                          <a:pt x="80" y="297"/>
                        </a:lnTo>
                        <a:lnTo>
                          <a:pt x="80" y="296"/>
                        </a:lnTo>
                        <a:lnTo>
                          <a:pt x="80" y="295"/>
                        </a:lnTo>
                        <a:lnTo>
                          <a:pt x="80" y="294"/>
                        </a:lnTo>
                        <a:lnTo>
                          <a:pt x="80" y="293"/>
                        </a:lnTo>
                        <a:lnTo>
                          <a:pt x="80" y="292"/>
                        </a:lnTo>
                        <a:lnTo>
                          <a:pt x="79" y="291"/>
                        </a:lnTo>
                        <a:lnTo>
                          <a:pt x="78" y="290"/>
                        </a:lnTo>
                        <a:lnTo>
                          <a:pt x="78" y="289"/>
                        </a:lnTo>
                        <a:lnTo>
                          <a:pt x="78" y="288"/>
                        </a:lnTo>
                        <a:lnTo>
                          <a:pt x="78" y="287"/>
                        </a:lnTo>
                        <a:lnTo>
                          <a:pt x="77" y="287"/>
                        </a:lnTo>
                        <a:lnTo>
                          <a:pt x="76" y="286"/>
                        </a:lnTo>
                        <a:lnTo>
                          <a:pt x="76" y="285"/>
                        </a:lnTo>
                        <a:lnTo>
                          <a:pt x="75" y="285"/>
                        </a:lnTo>
                        <a:lnTo>
                          <a:pt x="75" y="284"/>
                        </a:lnTo>
                        <a:lnTo>
                          <a:pt x="74" y="284"/>
                        </a:lnTo>
                        <a:lnTo>
                          <a:pt x="74" y="283"/>
                        </a:lnTo>
                        <a:lnTo>
                          <a:pt x="73" y="283"/>
                        </a:lnTo>
                        <a:lnTo>
                          <a:pt x="73" y="282"/>
                        </a:lnTo>
                        <a:lnTo>
                          <a:pt x="72" y="282"/>
                        </a:lnTo>
                        <a:lnTo>
                          <a:pt x="72" y="281"/>
                        </a:lnTo>
                        <a:lnTo>
                          <a:pt x="71" y="281"/>
                        </a:lnTo>
                        <a:lnTo>
                          <a:pt x="71" y="280"/>
                        </a:lnTo>
                        <a:lnTo>
                          <a:pt x="70" y="280"/>
                        </a:lnTo>
                        <a:lnTo>
                          <a:pt x="69" y="280"/>
                        </a:lnTo>
                        <a:lnTo>
                          <a:pt x="68" y="280"/>
                        </a:lnTo>
                        <a:lnTo>
                          <a:pt x="67" y="279"/>
                        </a:lnTo>
                        <a:lnTo>
                          <a:pt x="66" y="279"/>
                        </a:lnTo>
                        <a:lnTo>
                          <a:pt x="65" y="279"/>
                        </a:lnTo>
                        <a:lnTo>
                          <a:pt x="64" y="279"/>
                        </a:lnTo>
                        <a:lnTo>
                          <a:pt x="64" y="278"/>
                        </a:lnTo>
                        <a:lnTo>
                          <a:pt x="63" y="278"/>
                        </a:lnTo>
                        <a:lnTo>
                          <a:pt x="62" y="278"/>
                        </a:lnTo>
                        <a:lnTo>
                          <a:pt x="61" y="277"/>
                        </a:lnTo>
                        <a:lnTo>
                          <a:pt x="59" y="277"/>
                        </a:lnTo>
                        <a:lnTo>
                          <a:pt x="58" y="277"/>
                        </a:lnTo>
                        <a:lnTo>
                          <a:pt x="57" y="277"/>
                        </a:lnTo>
                        <a:lnTo>
                          <a:pt x="56" y="277"/>
                        </a:lnTo>
                        <a:lnTo>
                          <a:pt x="56" y="276"/>
                        </a:lnTo>
                        <a:lnTo>
                          <a:pt x="56" y="275"/>
                        </a:lnTo>
                        <a:lnTo>
                          <a:pt x="55" y="274"/>
                        </a:lnTo>
                        <a:lnTo>
                          <a:pt x="54" y="274"/>
                        </a:lnTo>
                        <a:lnTo>
                          <a:pt x="54" y="273"/>
                        </a:lnTo>
                        <a:lnTo>
                          <a:pt x="53" y="273"/>
                        </a:lnTo>
                        <a:lnTo>
                          <a:pt x="52" y="273"/>
                        </a:lnTo>
                        <a:lnTo>
                          <a:pt x="52" y="272"/>
                        </a:lnTo>
                        <a:lnTo>
                          <a:pt x="51" y="272"/>
                        </a:lnTo>
                        <a:lnTo>
                          <a:pt x="51" y="271"/>
                        </a:lnTo>
                        <a:lnTo>
                          <a:pt x="50" y="271"/>
                        </a:lnTo>
                        <a:lnTo>
                          <a:pt x="50" y="270"/>
                        </a:lnTo>
                        <a:lnTo>
                          <a:pt x="50" y="269"/>
                        </a:lnTo>
                        <a:lnTo>
                          <a:pt x="50" y="268"/>
                        </a:lnTo>
                        <a:lnTo>
                          <a:pt x="49" y="267"/>
                        </a:lnTo>
                        <a:lnTo>
                          <a:pt x="49" y="266"/>
                        </a:lnTo>
                        <a:lnTo>
                          <a:pt x="48" y="266"/>
                        </a:lnTo>
                        <a:lnTo>
                          <a:pt x="47" y="266"/>
                        </a:lnTo>
                        <a:lnTo>
                          <a:pt x="47" y="265"/>
                        </a:lnTo>
                        <a:lnTo>
                          <a:pt x="46" y="265"/>
                        </a:lnTo>
                        <a:lnTo>
                          <a:pt x="45" y="265"/>
                        </a:lnTo>
                        <a:lnTo>
                          <a:pt x="44" y="265"/>
                        </a:lnTo>
                        <a:lnTo>
                          <a:pt x="44" y="264"/>
                        </a:lnTo>
                        <a:lnTo>
                          <a:pt x="43" y="264"/>
                        </a:lnTo>
                        <a:lnTo>
                          <a:pt x="43" y="263"/>
                        </a:lnTo>
                        <a:lnTo>
                          <a:pt x="43" y="262"/>
                        </a:lnTo>
                        <a:lnTo>
                          <a:pt x="44" y="262"/>
                        </a:lnTo>
                        <a:lnTo>
                          <a:pt x="44" y="261"/>
                        </a:lnTo>
                        <a:lnTo>
                          <a:pt x="44" y="260"/>
                        </a:lnTo>
                        <a:lnTo>
                          <a:pt x="43" y="260"/>
                        </a:lnTo>
                        <a:lnTo>
                          <a:pt x="43" y="259"/>
                        </a:lnTo>
                        <a:lnTo>
                          <a:pt x="43" y="258"/>
                        </a:lnTo>
                        <a:lnTo>
                          <a:pt x="43" y="257"/>
                        </a:lnTo>
                        <a:lnTo>
                          <a:pt x="43" y="256"/>
                        </a:lnTo>
                        <a:lnTo>
                          <a:pt x="43" y="255"/>
                        </a:lnTo>
                        <a:lnTo>
                          <a:pt x="43" y="254"/>
                        </a:lnTo>
                        <a:lnTo>
                          <a:pt x="42" y="253"/>
                        </a:lnTo>
                        <a:lnTo>
                          <a:pt x="42" y="252"/>
                        </a:lnTo>
                        <a:lnTo>
                          <a:pt x="42" y="251"/>
                        </a:lnTo>
                        <a:lnTo>
                          <a:pt x="42" y="250"/>
                        </a:lnTo>
                        <a:lnTo>
                          <a:pt x="42" y="249"/>
                        </a:lnTo>
                        <a:lnTo>
                          <a:pt x="41" y="248"/>
                        </a:lnTo>
                        <a:lnTo>
                          <a:pt x="41" y="247"/>
                        </a:lnTo>
                        <a:lnTo>
                          <a:pt x="40" y="246"/>
                        </a:lnTo>
                        <a:lnTo>
                          <a:pt x="40" y="245"/>
                        </a:lnTo>
                        <a:lnTo>
                          <a:pt x="39" y="245"/>
                        </a:lnTo>
                        <a:lnTo>
                          <a:pt x="39" y="244"/>
                        </a:lnTo>
                        <a:lnTo>
                          <a:pt x="38" y="244"/>
                        </a:lnTo>
                        <a:lnTo>
                          <a:pt x="38" y="243"/>
                        </a:lnTo>
                        <a:lnTo>
                          <a:pt x="38" y="242"/>
                        </a:lnTo>
                        <a:lnTo>
                          <a:pt x="38" y="241"/>
                        </a:lnTo>
                        <a:lnTo>
                          <a:pt x="38" y="240"/>
                        </a:lnTo>
                        <a:lnTo>
                          <a:pt x="38" y="239"/>
                        </a:lnTo>
                        <a:lnTo>
                          <a:pt x="38" y="238"/>
                        </a:lnTo>
                        <a:lnTo>
                          <a:pt x="38" y="237"/>
                        </a:lnTo>
                        <a:lnTo>
                          <a:pt x="38" y="236"/>
                        </a:lnTo>
                        <a:lnTo>
                          <a:pt x="38" y="235"/>
                        </a:lnTo>
                        <a:lnTo>
                          <a:pt x="37" y="235"/>
                        </a:lnTo>
                        <a:lnTo>
                          <a:pt x="37" y="234"/>
                        </a:lnTo>
                        <a:lnTo>
                          <a:pt x="38" y="233"/>
                        </a:lnTo>
                        <a:lnTo>
                          <a:pt x="38" y="232"/>
                        </a:lnTo>
                        <a:lnTo>
                          <a:pt x="38" y="231"/>
                        </a:lnTo>
                        <a:lnTo>
                          <a:pt x="39" y="231"/>
                        </a:lnTo>
                        <a:lnTo>
                          <a:pt x="39" y="230"/>
                        </a:lnTo>
                        <a:lnTo>
                          <a:pt x="39" y="229"/>
                        </a:lnTo>
                        <a:lnTo>
                          <a:pt x="40" y="229"/>
                        </a:lnTo>
                        <a:lnTo>
                          <a:pt x="41" y="228"/>
                        </a:lnTo>
                        <a:lnTo>
                          <a:pt x="42" y="227"/>
                        </a:lnTo>
                        <a:lnTo>
                          <a:pt x="43" y="227"/>
                        </a:lnTo>
                        <a:lnTo>
                          <a:pt x="42" y="227"/>
                        </a:lnTo>
                        <a:lnTo>
                          <a:pt x="42" y="226"/>
                        </a:lnTo>
                        <a:lnTo>
                          <a:pt x="42" y="225"/>
                        </a:lnTo>
                        <a:lnTo>
                          <a:pt x="42" y="224"/>
                        </a:lnTo>
                        <a:lnTo>
                          <a:pt x="42" y="223"/>
                        </a:lnTo>
                        <a:lnTo>
                          <a:pt x="41" y="222"/>
                        </a:lnTo>
                        <a:lnTo>
                          <a:pt x="40" y="221"/>
                        </a:lnTo>
                        <a:lnTo>
                          <a:pt x="39" y="221"/>
                        </a:lnTo>
                        <a:lnTo>
                          <a:pt x="38" y="221"/>
                        </a:lnTo>
                        <a:lnTo>
                          <a:pt x="38" y="220"/>
                        </a:lnTo>
                        <a:lnTo>
                          <a:pt x="38" y="219"/>
                        </a:lnTo>
                        <a:lnTo>
                          <a:pt x="37" y="219"/>
                        </a:lnTo>
                        <a:lnTo>
                          <a:pt x="37" y="218"/>
                        </a:lnTo>
                        <a:lnTo>
                          <a:pt x="37" y="217"/>
                        </a:lnTo>
                        <a:lnTo>
                          <a:pt x="37" y="216"/>
                        </a:lnTo>
                        <a:lnTo>
                          <a:pt x="37" y="215"/>
                        </a:lnTo>
                        <a:lnTo>
                          <a:pt x="36" y="215"/>
                        </a:lnTo>
                        <a:lnTo>
                          <a:pt x="35" y="214"/>
                        </a:lnTo>
                        <a:lnTo>
                          <a:pt x="34" y="214"/>
                        </a:lnTo>
                        <a:lnTo>
                          <a:pt x="33" y="214"/>
                        </a:lnTo>
                        <a:lnTo>
                          <a:pt x="33" y="213"/>
                        </a:lnTo>
                        <a:lnTo>
                          <a:pt x="32" y="213"/>
                        </a:lnTo>
                        <a:lnTo>
                          <a:pt x="32" y="212"/>
                        </a:lnTo>
                        <a:lnTo>
                          <a:pt x="32" y="211"/>
                        </a:lnTo>
                        <a:lnTo>
                          <a:pt x="32" y="210"/>
                        </a:lnTo>
                        <a:lnTo>
                          <a:pt x="31" y="210"/>
                        </a:lnTo>
                        <a:lnTo>
                          <a:pt x="30" y="210"/>
                        </a:lnTo>
                        <a:lnTo>
                          <a:pt x="30" y="209"/>
                        </a:lnTo>
                        <a:lnTo>
                          <a:pt x="29" y="209"/>
                        </a:lnTo>
                        <a:lnTo>
                          <a:pt x="28" y="208"/>
                        </a:lnTo>
                        <a:lnTo>
                          <a:pt x="28" y="207"/>
                        </a:lnTo>
                        <a:lnTo>
                          <a:pt x="27" y="207"/>
                        </a:lnTo>
                        <a:lnTo>
                          <a:pt x="27" y="206"/>
                        </a:lnTo>
                        <a:lnTo>
                          <a:pt x="26" y="206"/>
                        </a:lnTo>
                        <a:lnTo>
                          <a:pt x="25" y="206"/>
                        </a:lnTo>
                        <a:lnTo>
                          <a:pt x="25" y="207"/>
                        </a:lnTo>
                        <a:lnTo>
                          <a:pt x="24" y="207"/>
                        </a:lnTo>
                        <a:lnTo>
                          <a:pt x="23" y="208"/>
                        </a:lnTo>
                        <a:lnTo>
                          <a:pt x="23" y="207"/>
                        </a:lnTo>
                        <a:lnTo>
                          <a:pt x="22" y="208"/>
                        </a:lnTo>
                        <a:lnTo>
                          <a:pt x="21" y="209"/>
                        </a:lnTo>
                        <a:lnTo>
                          <a:pt x="20" y="209"/>
                        </a:lnTo>
                        <a:lnTo>
                          <a:pt x="20" y="208"/>
                        </a:lnTo>
                        <a:lnTo>
                          <a:pt x="19" y="208"/>
                        </a:lnTo>
                        <a:lnTo>
                          <a:pt x="18" y="208"/>
                        </a:lnTo>
                        <a:lnTo>
                          <a:pt x="17" y="207"/>
                        </a:lnTo>
                        <a:lnTo>
                          <a:pt x="17" y="206"/>
                        </a:lnTo>
                        <a:lnTo>
                          <a:pt x="17" y="205"/>
                        </a:lnTo>
                        <a:lnTo>
                          <a:pt x="16" y="205"/>
                        </a:lnTo>
                      </a:path>
                    </a:pathLst>
                  </a:custGeom>
                  <a:grpFill/>
                  <a:ln w="8001" cap="sq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4" name="Freeform 203">
                    <a:extLst>
                      <a:ext uri="{FF2B5EF4-FFF2-40B4-BE49-F238E27FC236}">
                        <a16:creationId xmlns:a16="http://schemas.microsoft.com/office/drawing/2014/main" id="{F6BF31E7-9727-43A5-9BB4-76AD9161C0A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20" y="1457"/>
                    <a:ext cx="76" cy="202"/>
                  </a:xfrm>
                  <a:custGeom>
                    <a:avLst/>
                    <a:gdLst>
                      <a:gd name="T0" fmla="*/ 74 w 76"/>
                      <a:gd name="T1" fmla="*/ 198 h 202"/>
                      <a:gd name="T2" fmla="*/ 70 w 76"/>
                      <a:gd name="T3" fmla="*/ 199 h 202"/>
                      <a:gd name="T4" fmla="*/ 66 w 76"/>
                      <a:gd name="T5" fmla="*/ 201 h 202"/>
                      <a:gd name="T6" fmla="*/ 63 w 76"/>
                      <a:gd name="T7" fmla="*/ 202 h 202"/>
                      <a:gd name="T8" fmla="*/ 59 w 76"/>
                      <a:gd name="T9" fmla="*/ 201 h 202"/>
                      <a:gd name="T10" fmla="*/ 55 w 76"/>
                      <a:gd name="T11" fmla="*/ 200 h 202"/>
                      <a:gd name="T12" fmla="*/ 54 w 76"/>
                      <a:gd name="T13" fmla="*/ 196 h 202"/>
                      <a:gd name="T14" fmla="*/ 56 w 76"/>
                      <a:gd name="T15" fmla="*/ 194 h 202"/>
                      <a:gd name="T16" fmla="*/ 53 w 76"/>
                      <a:gd name="T17" fmla="*/ 191 h 202"/>
                      <a:gd name="T18" fmla="*/ 52 w 76"/>
                      <a:gd name="T19" fmla="*/ 188 h 202"/>
                      <a:gd name="T20" fmla="*/ 52 w 76"/>
                      <a:gd name="T21" fmla="*/ 184 h 202"/>
                      <a:gd name="T22" fmla="*/ 52 w 76"/>
                      <a:gd name="T23" fmla="*/ 179 h 202"/>
                      <a:gd name="T24" fmla="*/ 52 w 76"/>
                      <a:gd name="T25" fmla="*/ 176 h 202"/>
                      <a:gd name="T26" fmla="*/ 52 w 76"/>
                      <a:gd name="T27" fmla="*/ 172 h 202"/>
                      <a:gd name="T28" fmla="*/ 52 w 76"/>
                      <a:gd name="T29" fmla="*/ 167 h 202"/>
                      <a:gd name="T30" fmla="*/ 49 w 76"/>
                      <a:gd name="T31" fmla="*/ 167 h 202"/>
                      <a:gd name="T32" fmla="*/ 48 w 76"/>
                      <a:gd name="T33" fmla="*/ 163 h 202"/>
                      <a:gd name="T34" fmla="*/ 49 w 76"/>
                      <a:gd name="T35" fmla="*/ 160 h 202"/>
                      <a:gd name="T36" fmla="*/ 46 w 76"/>
                      <a:gd name="T37" fmla="*/ 157 h 202"/>
                      <a:gd name="T38" fmla="*/ 44 w 76"/>
                      <a:gd name="T39" fmla="*/ 154 h 202"/>
                      <a:gd name="T40" fmla="*/ 41 w 76"/>
                      <a:gd name="T41" fmla="*/ 152 h 202"/>
                      <a:gd name="T42" fmla="*/ 39 w 76"/>
                      <a:gd name="T43" fmla="*/ 150 h 202"/>
                      <a:gd name="T44" fmla="*/ 38 w 76"/>
                      <a:gd name="T45" fmla="*/ 146 h 202"/>
                      <a:gd name="T46" fmla="*/ 37 w 76"/>
                      <a:gd name="T47" fmla="*/ 143 h 202"/>
                      <a:gd name="T48" fmla="*/ 34 w 76"/>
                      <a:gd name="T49" fmla="*/ 138 h 202"/>
                      <a:gd name="T50" fmla="*/ 32 w 76"/>
                      <a:gd name="T51" fmla="*/ 136 h 202"/>
                      <a:gd name="T52" fmla="*/ 28 w 76"/>
                      <a:gd name="T53" fmla="*/ 136 h 202"/>
                      <a:gd name="T54" fmla="*/ 24 w 76"/>
                      <a:gd name="T55" fmla="*/ 135 h 202"/>
                      <a:gd name="T56" fmla="*/ 23 w 76"/>
                      <a:gd name="T57" fmla="*/ 132 h 202"/>
                      <a:gd name="T58" fmla="*/ 20 w 76"/>
                      <a:gd name="T59" fmla="*/ 130 h 202"/>
                      <a:gd name="T60" fmla="*/ 17 w 76"/>
                      <a:gd name="T61" fmla="*/ 127 h 202"/>
                      <a:gd name="T62" fmla="*/ 14 w 76"/>
                      <a:gd name="T63" fmla="*/ 128 h 202"/>
                      <a:gd name="T64" fmla="*/ 11 w 76"/>
                      <a:gd name="T65" fmla="*/ 129 h 202"/>
                      <a:gd name="T66" fmla="*/ 6 w 76"/>
                      <a:gd name="T67" fmla="*/ 128 h 202"/>
                      <a:gd name="T68" fmla="*/ 5 w 76"/>
                      <a:gd name="T69" fmla="*/ 126 h 202"/>
                      <a:gd name="T70" fmla="*/ 7 w 76"/>
                      <a:gd name="T71" fmla="*/ 124 h 202"/>
                      <a:gd name="T72" fmla="*/ 9 w 76"/>
                      <a:gd name="T73" fmla="*/ 121 h 202"/>
                      <a:gd name="T74" fmla="*/ 7 w 76"/>
                      <a:gd name="T75" fmla="*/ 118 h 202"/>
                      <a:gd name="T76" fmla="*/ 5 w 76"/>
                      <a:gd name="T77" fmla="*/ 115 h 202"/>
                      <a:gd name="T78" fmla="*/ 4 w 76"/>
                      <a:gd name="T79" fmla="*/ 113 h 202"/>
                      <a:gd name="T80" fmla="*/ 5 w 76"/>
                      <a:gd name="T81" fmla="*/ 110 h 202"/>
                      <a:gd name="T82" fmla="*/ 6 w 76"/>
                      <a:gd name="T83" fmla="*/ 108 h 202"/>
                      <a:gd name="T84" fmla="*/ 9 w 76"/>
                      <a:gd name="T85" fmla="*/ 104 h 202"/>
                      <a:gd name="T86" fmla="*/ 10 w 76"/>
                      <a:gd name="T87" fmla="*/ 102 h 202"/>
                      <a:gd name="T88" fmla="*/ 11 w 76"/>
                      <a:gd name="T89" fmla="*/ 99 h 202"/>
                      <a:gd name="T90" fmla="*/ 16 w 76"/>
                      <a:gd name="T91" fmla="*/ 97 h 202"/>
                      <a:gd name="T92" fmla="*/ 14 w 76"/>
                      <a:gd name="T93" fmla="*/ 94 h 202"/>
                      <a:gd name="T94" fmla="*/ 11 w 76"/>
                      <a:gd name="T95" fmla="*/ 92 h 202"/>
                      <a:gd name="T96" fmla="*/ 8 w 76"/>
                      <a:gd name="T97" fmla="*/ 91 h 202"/>
                      <a:gd name="T98" fmla="*/ 5 w 76"/>
                      <a:gd name="T99" fmla="*/ 89 h 202"/>
                      <a:gd name="T100" fmla="*/ 5 w 76"/>
                      <a:gd name="T101" fmla="*/ 85 h 202"/>
                      <a:gd name="T102" fmla="*/ 3 w 76"/>
                      <a:gd name="T103" fmla="*/ 82 h 202"/>
                      <a:gd name="T104" fmla="*/ 2 w 76"/>
                      <a:gd name="T105" fmla="*/ 78 h 202"/>
                      <a:gd name="T106" fmla="*/ 0 w 76"/>
                      <a:gd name="T107" fmla="*/ 74 h 202"/>
                      <a:gd name="T108" fmla="*/ 1 w 76"/>
                      <a:gd name="T109" fmla="*/ 70 h 202"/>
                      <a:gd name="T110" fmla="*/ 4 w 76"/>
                      <a:gd name="T111" fmla="*/ 68 h 202"/>
                      <a:gd name="T112" fmla="*/ 8 w 76"/>
                      <a:gd name="T113" fmla="*/ 66 h 202"/>
                      <a:gd name="T114" fmla="*/ 12 w 76"/>
                      <a:gd name="T115" fmla="*/ 63 h 202"/>
                      <a:gd name="T116" fmla="*/ 15 w 76"/>
                      <a:gd name="T117" fmla="*/ 59 h 202"/>
                      <a:gd name="T118" fmla="*/ 17 w 76"/>
                      <a:gd name="T119" fmla="*/ 57 h 202"/>
                      <a:gd name="T120" fmla="*/ 23 w 76"/>
                      <a:gd name="T121" fmla="*/ 56 h 202"/>
                      <a:gd name="T122" fmla="*/ 27 w 76"/>
                      <a:gd name="T123" fmla="*/ 52 h 202"/>
                      <a:gd name="T124" fmla="*/ 59 w 76"/>
                      <a:gd name="T125" fmla="*/ 0 h 202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  <a:gd name="T186" fmla="*/ 0 60000 65536"/>
                      <a:gd name="T187" fmla="*/ 0 60000 65536"/>
                      <a:gd name="T188" fmla="*/ 0 60000 65536"/>
                      <a:gd name="T189" fmla="*/ 0 w 76"/>
                      <a:gd name="T190" fmla="*/ 0 h 202"/>
                      <a:gd name="T191" fmla="*/ 76 w 76"/>
                      <a:gd name="T192" fmla="*/ 202 h 202"/>
                    </a:gdLst>
                    <a:ahLst/>
                    <a:cxnLst>
                      <a:cxn ang="T126">
                        <a:pos x="T0" y="T1"/>
                      </a:cxn>
                      <a:cxn ang="T127">
                        <a:pos x="T2" y="T3"/>
                      </a:cxn>
                      <a:cxn ang="T128">
                        <a:pos x="T4" y="T5"/>
                      </a:cxn>
                      <a:cxn ang="T129">
                        <a:pos x="T6" y="T7"/>
                      </a:cxn>
                      <a:cxn ang="T130">
                        <a:pos x="T8" y="T9"/>
                      </a:cxn>
                      <a:cxn ang="T131">
                        <a:pos x="T10" y="T11"/>
                      </a:cxn>
                      <a:cxn ang="T132">
                        <a:pos x="T12" y="T13"/>
                      </a:cxn>
                      <a:cxn ang="T133">
                        <a:pos x="T14" y="T15"/>
                      </a:cxn>
                      <a:cxn ang="T134">
                        <a:pos x="T16" y="T17"/>
                      </a:cxn>
                      <a:cxn ang="T135">
                        <a:pos x="T18" y="T19"/>
                      </a:cxn>
                      <a:cxn ang="T136">
                        <a:pos x="T20" y="T21"/>
                      </a:cxn>
                      <a:cxn ang="T137">
                        <a:pos x="T22" y="T23"/>
                      </a:cxn>
                      <a:cxn ang="T138">
                        <a:pos x="T24" y="T25"/>
                      </a:cxn>
                      <a:cxn ang="T139">
                        <a:pos x="T26" y="T27"/>
                      </a:cxn>
                      <a:cxn ang="T140">
                        <a:pos x="T28" y="T29"/>
                      </a:cxn>
                      <a:cxn ang="T141">
                        <a:pos x="T30" y="T31"/>
                      </a:cxn>
                      <a:cxn ang="T142">
                        <a:pos x="T32" y="T33"/>
                      </a:cxn>
                      <a:cxn ang="T143">
                        <a:pos x="T34" y="T35"/>
                      </a:cxn>
                      <a:cxn ang="T144">
                        <a:pos x="T36" y="T37"/>
                      </a:cxn>
                      <a:cxn ang="T145">
                        <a:pos x="T38" y="T39"/>
                      </a:cxn>
                      <a:cxn ang="T146">
                        <a:pos x="T40" y="T41"/>
                      </a:cxn>
                      <a:cxn ang="T147">
                        <a:pos x="T42" y="T43"/>
                      </a:cxn>
                      <a:cxn ang="T148">
                        <a:pos x="T44" y="T45"/>
                      </a:cxn>
                      <a:cxn ang="T149">
                        <a:pos x="T46" y="T47"/>
                      </a:cxn>
                      <a:cxn ang="T150">
                        <a:pos x="T48" y="T49"/>
                      </a:cxn>
                      <a:cxn ang="T151">
                        <a:pos x="T50" y="T51"/>
                      </a:cxn>
                      <a:cxn ang="T152">
                        <a:pos x="T52" y="T53"/>
                      </a:cxn>
                      <a:cxn ang="T153">
                        <a:pos x="T54" y="T55"/>
                      </a:cxn>
                      <a:cxn ang="T154">
                        <a:pos x="T56" y="T57"/>
                      </a:cxn>
                      <a:cxn ang="T155">
                        <a:pos x="T58" y="T59"/>
                      </a:cxn>
                      <a:cxn ang="T156">
                        <a:pos x="T60" y="T61"/>
                      </a:cxn>
                      <a:cxn ang="T157">
                        <a:pos x="T62" y="T63"/>
                      </a:cxn>
                      <a:cxn ang="T158">
                        <a:pos x="T64" y="T65"/>
                      </a:cxn>
                      <a:cxn ang="T159">
                        <a:pos x="T66" y="T67"/>
                      </a:cxn>
                      <a:cxn ang="T160">
                        <a:pos x="T68" y="T69"/>
                      </a:cxn>
                      <a:cxn ang="T161">
                        <a:pos x="T70" y="T71"/>
                      </a:cxn>
                      <a:cxn ang="T162">
                        <a:pos x="T72" y="T73"/>
                      </a:cxn>
                      <a:cxn ang="T163">
                        <a:pos x="T74" y="T75"/>
                      </a:cxn>
                      <a:cxn ang="T164">
                        <a:pos x="T76" y="T77"/>
                      </a:cxn>
                      <a:cxn ang="T165">
                        <a:pos x="T78" y="T79"/>
                      </a:cxn>
                      <a:cxn ang="T166">
                        <a:pos x="T80" y="T81"/>
                      </a:cxn>
                      <a:cxn ang="T167">
                        <a:pos x="T82" y="T83"/>
                      </a:cxn>
                      <a:cxn ang="T168">
                        <a:pos x="T84" y="T85"/>
                      </a:cxn>
                      <a:cxn ang="T169">
                        <a:pos x="T86" y="T87"/>
                      </a:cxn>
                      <a:cxn ang="T170">
                        <a:pos x="T88" y="T89"/>
                      </a:cxn>
                      <a:cxn ang="T171">
                        <a:pos x="T90" y="T91"/>
                      </a:cxn>
                      <a:cxn ang="T172">
                        <a:pos x="T92" y="T93"/>
                      </a:cxn>
                      <a:cxn ang="T173">
                        <a:pos x="T94" y="T95"/>
                      </a:cxn>
                      <a:cxn ang="T174">
                        <a:pos x="T96" y="T97"/>
                      </a:cxn>
                      <a:cxn ang="T175">
                        <a:pos x="T98" y="T99"/>
                      </a:cxn>
                      <a:cxn ang="T176">
                        <a:pos x="T100" y="T101"/>
                      </a:cxn>
                      <a:cxn ang="T177">
                        <a:pos x="T102" y="T103"/>
                      </a:cxn>
                      <a:cxn ang="T178">
                        <a:pos x="T104" y="T105"/>
                      </a:cxn>
                      <a:cxn ang="T179">
                        <a:pos x="T106" y="T107"/>
                      </a:cxn>
                      <a:cxn ang="T180">
                        <a:pos x="T108" y="T109"/>
                      </a:cxn>
                      <a:cxn ang="T181">
                        <a:pos x="T110" y="T111"/>
                      </a:cxn>
                      <a:cxn ang="T182">
                        <a:pos x="T112" y="T113"/>
                      </a:cxn>
                      <a:cxn ang="T183">
                        <a:pos x="T114" y="T115"/>
                      </a:cxn>
                      <a:cxn ang="T184">
                        <a:pos x="T116" y="T117"/>
                      </a:cxn>
                      <a:cxn ang="T185">
                        <a:pos x="T118" y="T119"/>
                      </a:cxn>
                      <a:cxn ang="T186">
                        <a:pos x="T120" y="T121"/>
                      </a:cxn>
                      <a:cxn ang="T187">
                        <a:pos x="T122" y="T123"/>
                      </a:cxn>
                      <a:cxn ang="T188">
                        <a:pos x="T124" y="T125"/>
                      </a:cxn>
                    </a:cxnLst>
                    <a:rect l="T189" t="T190" r="T191" b="T192"/>
                    <a:pathLst>
                      <a:path w="76" h="202">
                        <a:moveTo>
                          <a:pt x="76" y="198"/>
                        </a:moveTo>
                        <a:lnTo>
                          <a:pt x="76" y="197"/>
                        </a:lnTo>
                        <a:lnTo>
                          <a:pt x="75" y="197"/>
                        </a:lnTo>
                        <a:lnTo>
                          <a:pt x="74" y="198"/>
                        </a:lnTo>
                        <a:lnTo>
                          <a:pt x="73" y="198"/>
                        </a:lnTo>
                        <a:lnTo>
                          <a:pt x="73" y="199"/>
                        </a:lnTo>
                        <a:lnTo>
                          <a:pt x="72" y="199"/>
                        </a:lnTo>
                        <a:lnTo>
                          <a:pt x="71" y="199"/>
                        </a:lnTo>
                        <a:lnTo>
                          <a:pt x="70" y="199"/>
                        </a:lnTo>
                        <a:lnTo>
                          <a:pt x="69" y="199"/>
                        </a:lnTo>
                        <a:lnTo>
                          <a:pt x="69" y="200"/>
                        </a:lnTo>
                        <a:lnTo>
                          <a:pt x="68" y="200"/>
                        </a:lnTo>
                        <a:lnTo>
                          <a:pt x="67" y="201"/>
                        </a:lnTo>
                        <a:lnTo>
                          <a:pt x="66" y="201"/>
                        </a:lnTo>
                        <a:lnTo>
                          <a:pt x="65" y="201"/>
                        </a:lnTo>
                        <a:lnTo>
                          <a:pt x="64" y="201"/>
                        </a:lnTo>
                        <a:lnTo>
                          <a:pt x="64" y="202"/>
                        </a:lnTo>
                        <a:lnTo>
                          <a:pt x="63" y="202"/>
                        </a:lnTo>
                        <a:lnTo>
                          <a:pt x="62" y="202"/>
                        </a:lnTo>
                        <a:lnTo>
                          <a:pt x="62" y="201"/>
                        </a:lnTo>
                        <a:lnTo>
                          <a:pt x="61" y="200"/>
                        </a:lnTo>
                        <a:lnTo>
                          <a:pt x="60" y="201"/>
                        </a:lnTo>
                        <a:lnTo>
                          <a:pt x="59" y="201"/>
                        </a:lnTo>
                        <a:lnTo>
                          <a:pt x="58" y="201"/>
                        </a:lnTo>
                        <a:lnTo>
                          <a:pt x="57" y="201"/>
                        </a:lnTo>
                        <a:lnTo>
                          <a:pt x="56" y="201"/>
                        </a:lnTo>
                        <a:lnTo>
                          <a:pt x="55" y="200"/>
                        </a:lnTo>
                        <a:lnTo>
                          <a:pt x="54" y="199"/>
                        </a:lnTo>
                        <a:lnTo>
                          <a:pt x="54" y="198"/>
                        </a:lnTo>
                        <a:lnTo>
                          <a:pt x="55" y="198"/>
                        </a:lnTo>
                        <a:lnTo>
                          <a:pt x="54" y="197"/>
                        </a:lnTo>
                        <a:lnTo>
                          <a:pt x="54" y="196"/>
                        </a:lnTo>
                        <a:lnTo>
                          <a:pt x="55" y="196"/>
                        </a:lnTo>
                        <a:lnTo>
                          <a:pt x="56" y="196"/>
                        </a:lnTo>
                        <a:lnTo>
                          <a:pt x="56" y="195"/>
                        </a:lnTo>
                        <a:lnTo>
                          <a:pt x="56" y="194"/>
                        </a:lnTo>
                        <a:lnTo>
                          <a:pt x="55" y="194"/>
                        </a:lnTo>
                        <a:lnTo>
                          <a:pt x="55" y="193"/>
                        </a:lnTo>
                        <a:lnTo>
                          <a:pt x="54" y="193"/>
                        </a:lnTo>
                        <a:lnTo>
                          <a:pt x="53" y="192"/>
                        </a:lnTo>
                        <a:lnTo>
                          <a:pt x="53" y="191"/>
                        </a:lnTo>
                        <a:lnTo>
                          <a:pt x="53" y="190"/>
                        </a:lnTo>
                        <a:lnTo>
                          <a:pt x="53" y="189"/>
                        </a:lnTo>
                        <a:lnTo>
                          <a:pt x="53" y="188"/>
                        </a:lnTo>
                        <a:lnTo>
                          <a:pt x="52" y="188"/>
                        </a:lnTo>
                        <a:lnTo>
                          <a:pt x="52" y="187"/>
                        </a:lnTo>
                        <a:lnTo>
                          <a:pt x="52" y="186"/>
                        </a:lnTo>
                        <a:lnTo>
                          <a:pt x="52" y="185"/>
                        </a:lnTo>
                        <a:lnTo>
                          <a:pt x="52" y="184"/>
                        </a:lnTo>
                        <a:lnTo>
                          <a:pt x="52" y="183"/>
                        </a:lnTo>
                        <a:lnTo>
                          <a:pt x="52" y="182"/>
                        </a:lnTo>
                        <a:lnTo>
                          <a:pt x="52" y="181"/>
                        </a:lnTo>
                        <a:lnTo>
                          <a:pt x="52" y="180"/>
                        </a:lnTo>
                        <a:lnTo>
                          <a:pt x="52" y="179"/>
                        </a:lnTo>
                        <a:lnTo>
                          <a:pt x="53" y="178"/>
                        </a:lnTo>
                        <a:lnTo>
                          <a:pt x="53" y="177"/>
                        </a:lnTo>
                        <a:lnTo>
                          <a:pt x="52" y="176"/>
                        </a:lnTo>
                        <a:lnTo>
                          <a:pt x="52" y="175"/>
                        </a:lnTo>
                        <a:lnTo>
                          <a:pt x="52" y="174"/>
                        </a:lnTo>
                        <a:lnTo>
                          <a:pt x="52" y="173"/>
                        </a:lnTo>
                        <a:lnTo>
                          <a:pt x="52" y="172"/>
                        </a:lnTo>
                        <a:lnTo>
                          <a:pt x="52" y="171"/>
                        </a:lnTo>
                        <a:lnTo>
                          <a:pt x="52" y="170"/>
                        </a:lnTo>
                        <a:lnTo>
                          <a:pt x="53" y="169"/>
                        </a:lnTo>
                        <a:lnTo>
                          <a:pt x="53" y="168"/>
                        </a:lnTo>
                        <a:lnTo>
                          <a:pt x="52" y="167"/>
                        </a:lnTo>
                        <a:lnTo>
                          <a:pt x="51" y="167"/>
                        </a:lnTo>
                        <a:lnTo>
                          <a:pt x="50" y="167"/>
                        </a:lnTo>
                        <a:lnTo>
                          <a:pt x="49" y="167"/>
                        </a:lnTo>
                        <a:lnTo>
                          <a:pt x="48" y="167"/>
                        </a:lnTo>
                        <a:lnTo>
                          <a:pt x="48" y="166"/>
                        </a:lnTo>
                        <a:lnTo>
                          <a:pt x="48" y="165"/>
                        </a:lnTo>
                        <a:lnTo>
                          <a:pt x="48" y="164"/>
                        </a:lnTo>
                        <a:lnTo>
                          <a:pt x="48" y="163"/>
                        </a:lnTo>
                        <a:lnTo>
                          <a:pt x="49" y="162"/>
                        </a:lnTo>
                        <a:lnTo>
                          <a:pt x="49" y="161"/>
                        </a:lnTo>
                        <a:lnTo>
                          <a:pt x="50" y="161"/>
                        </a:lnTo>
                        <a:lnTo>
                          <a:pt x="50" y="160"/>
                        </a:lnTo>
                        <a:lnTo>
                          <a:pt x="49" y="160"/>
                        </a:lnTo>
                        <a:lnTo>
                          <a:pt x="48" y="160"/>
                        </a:lnTo>
                        <a:lnTo>
                          <a:pt x="48" y="159"/>
                        </a:lnTo>
                        <a:lnTo>
                          <a:pt x="47" y="159"/>
                        </a:lnTo>
                        <a:lnTo>
                          <a:pt x="47" y="158"/>
                        </a:lnTo>
                        <a:lnTo>
                          <a:pt x="46" y="157"/>
                        </a:lnTo>
                        <a:lnTo>
                          <a:pt x="46" y="156"/>
                        </a:lnTo>
                        <a:lnTo>
                          <a:pt x="45" y="156"/>
                        </a:lnTo>
                        <a:lnTo>
                          <a:pt x="45" y="155"/>
                        </a:lnTo>
                        <a:lnTo>
                          <a:pt x="44" y="154"/>
                        </a:lnTo>
                        <a:lnTo>
                          <a:pt x="43" y="154"/>
                        </a:lnTo>
                        <a:lnTo>
                          <a:pt x="43" y="153"/>
                        </a:lnTo>
                        <a:lnTo>
                          <a:pt x="42" y="153"/>
                        </a:lnTo>
                        <a:lnTo>
                          <a:pt x="41" y="153"/>
                        </a:lnTo>
                        <a:lnTo>
                          <a:pt x="41" y="152"/>
                        </a:lnTo>
                        <a:lnTo>
                          <a:pt x="40" y="152"/>
                        </a:lnTo>
                        <a:lnTo>
                          <a:pt x="40" y="151"/>
                        </a:lnTo>
                        <a:lnTo>
                          <a:pt x="39" y="151"/>
                        </a:lnTo>
                        <a:lnTo>
                          <a:pt x="39" y="150"/>
                        </a:lnTo>
                        <a:lnTo>
                          <a:pt x="38" y="149"/>
                        </a:lnTo>
                        <a:lnTo>
                          <a:pt x="38" y="148"/>
                        </a:lnTo>
                        <a:lnTo>
                          <a:pt x="38" y="147"/>
                        </a:lnTo>
                        <a:lnTo>
                          <a:pt x="38" y="146"/>
                        </a:lnTo>
                        <a:lnTo>
                          <a:pt x="39" y="145"/>
                        </a:lnTo>
                        <a:lnTo>
                          <a:pt x="38" y="145"/>
                        </a:lnTo>
                        <a:lnTo>
                          <a:pt x="37" y="144"/>
                        </a:lnTo>
                        <a:lnTo>
                          <a:pt x="37" y="143"/>
                        </a:lnTo>
                        <a:lnTo>
                          <a:pt x="36" y="142"/>
                        </a:lnTo>
                        <a:lnTo>
                          <a:pt x="35" y="141"/>
                        </a:lnTo>
                        <a:lnTo>
                          <a:pt x="35" y="140"/>
                        </a:lnTo>
                        <a:lnTo>
                          <a:pt x="35" y="139"/>
                        </a:lnTo>
                        <a:lnTo>
                          <a:pt x="34" y="138"/>
                        </a:lnTo>
                        <a:lnTo>
                          <a:pt x="34" y="137"/>
                        </a:lnTo>
                        <a:lnTo>
                          <a:pt x="33" y="137"/>
                        </a:lnTo>
                        <a:lnTo>
                          <a:pt x="32" y="136"/>
                        </a:lnTo>
                        <a:lnTo>
                          <a:pt x="31" y="136"/>
                        </a:lnTo>
                        <a:lnTo>
                          <a:pt x="30" y="136"/>
                        </a:lnTo>
                        <a:lnTo>
                          <a:pt x="29" y="136"/>
                        </a:lnTo>
                        <a:lnTo>
                          <a:pt x="28" y="136"/>
                        </a:lnTo>
                        <a:lnTo>
                          <a:pt x="27" y="136"/>
                        </a:lnTo>
                        <a:lnTo>
                          <a:pt x="26" y="136"/>
                        </a:lnTo>
                        <a:lnTo>
                          <a:pt x="25" y="136"/>
                        </a:lnTo>
                        <a:lnTo>
                          <a:pt x="25" y="135"/>
                        </a:lnTo>
                        <a:lnTo>
                          <a:pt x="24" y="135"/>
                        </a:lnTo>
                        <a:lnTo>
                          <a:pt x="24" y="134"/>
                        </a:lnTo>
                        <a:lnTo>
                          <a:pt x="24" y="133"/>
                        </a:lnTo>
                        <a:lnTo>
                          <a:pt x="23" y="133"/>
                        </a:lnTo>
                        <a:lnTo>
                          <a:pt x="23" y="132"/>
                        </a:lnTo>
                        <a:lnTo>
                          <a:pt x="22" y="132"/>
                        </a:lnTo>
                        <a:lnTo>
                          <a:pt x="22" y="131"/>
                        </a:lnTo>
                        <a:lnTo>
                          <a:pt x="21" y="131"/>
                        </a:lnTo>
                        <a:lnTo>
                          <a:pt x="20" y="130"/>
                        </a:lnTo>
                        <a:lnTo>
                          <a:pt x="20" y="129"/>
                        </a:lnTo>
                        <a:lnTo>
                          <a:pt x="20" y="128"/>
                        </a:lnTo>
                        <a:lnTo>
                          <a:pt x="19" y="128"/>
                        </a:lnTo>
                        <a:lnTo>
                          <a:pt x="18" y="128"/>
                        </a:lnTo>
                        <a:lnTo>
                          <a:pt x="17" y="127"/>
                        </a:lnTo>
                        <a:lnTo>
                          <a:pt x="16" y="127"/>
                        </a:lnTo>
                        <a:lnTo>
                          <a:pt x="15" y="127"/>
                        </a:lnTo>
                        <a:lnTo>
                          <a:pt x="15" y="128"/>
                        </a:lnTo>
                        <a:lnTo>
                          <a:pt x="14" y="128"/>
                        </a:lnTo>
                        <a:lnTo>
                          <a:pt x="13" y="128"/>
                        </a:lnTo>
                        <a:lnTo>
                          <a:pt x="13" y="127"/>
                        </a:lnTo>
                        <a:lnTo>
                          <a:pt x="12" y="128"/>
                        </a:lnTo>
                        <a:lnTo>
                          <a:pt x="11" y="128"/>
                        </a:lnTo>
                        <a:lnTo>
                          <a:pt x="11" y="129"/>
                        </a:lnTo>
                        <a:lnTo>
                          <a:pt x="10" y="128"/>
                        </a:lnTo>
                        <a:lnTo>
                          <a:pt x="9" y="128"/>
                        </a:lnTo>
                        <a:lnTo>
                          <a:pt x="8" y="127"/>
                        </a:lnTo>
                        <a:lnTo>
                          <a:pt x="7" y="127"/>
                        </a:lnTo>
                        <a:lnTo>
                          <a:pt x="6" y="128"/>
                        </a:lnTo>
                        <a:lnTo>
                          <a:pt x="5" y="128"/>
                        </a:lnTo>
                        <a:lnTo>
                          <a:pt x="5" y="127"/>
                        </a:lnTo>
                        <a:lnTo>
                          <a:pt x="5" y="126"/>
                        </a:lnTo>
                        <a:lnTo>
                          <a:pt x="6" y="126"/>
                        </a:lnTo>
                        <a:lnTo>
                          <a:pt x="6" y="125"/>
                        </a:lnTo>
                        <a:lnTo>
                          <a:pt x="6" y="124"/>
                        </a:lnTo>
                        <a:lnTo>
                          <a:pt x="7" y="124"/>
                        </a:lnTo>
                        <a:lnTo>
                          <a:pt x="7" y="123"/>
                        </a:lnTo>
                        <a:lnTo>
                          <a:pt x="7" y="122"/>
                        </a:lnTo>
                        <a:lnTo>
                          <a:pt x="7" y="121"/>
                        </a:lnTo>
                        <a:lnTo>
                          <a:pt x="8" y="121"/>
                        </a:lnTo>
                        <a:lnTo>
                          <a:pt x="9" y="121"/>
                        </a:lnTo>
                        <a:lnTo>
                          <a:pt x="9" y="120"/>
                        </a:lnTo>
                        <a:lnTo>
                          <a:pt x="8" y="119"/>
                        </a:lnTo>
                        <a:lnTo>
                          <a:pt x="8" y="118"/>
                        </a:lnTo>
                        <a:lnTo>
                          <a:pt x="8" y="117"/>
                        </a:lnTo>
                        <a:lnTo>
                          <a:pt x="7" y="118"/>
                        </a:lnTo>
                        <a:lnTo>
                          <a:pt x="6" y="118"/>
                        </a:lnTo>
                        <a:lnTo>
                          <a:pt x="6" y="117"/>
                        </a:lnTo>
                        <a:lnTo>
                          <a:pt x="6" y="116"/>
                        </a:lnTo>
                        <a:lnTo>
                          <a:pt x="6" y="115"/>
                        </a:lnTo>
                        <a:lnTo>
                          <a:pt x="5" y="115"/>
                        </a:lnTo>
                        <a:lnTo>
                          <a:pt x="4" y="115"/>
                        </a:lnTo>
                        <a:lnTo>
                          <a:pt x="4" y="114"/>
                        </a:lnTo>
                        <a:lnTo>
                          <a:pt x="4" y="113"/>
                        </a:lnTo>
                        <a:lnTo>
                          <a:pt x="4" y="112"/>
                        </a:lnTo>
                        <a:lnTo>
                          <a:pt x="4" y="111"/>
                        </a:lnTo>
                        <a:lnTo>
                          <a:pt x="3" y="110"/>
                        </a:lnTo>
                        <a:lnTo>
                          <a:pt x="4" y="110"/>
                        </a:lnTo>
                        <a:lnTo>
                          <a:pt x="5" y="110"/>
                        </a:lnTo>
                        <a:lnTo>
                          <a:pt x="5" y="109"/>
                        </a:lnTo>
                        <a:lnTo>
                          <a:pt x="6" y="109"/>
                        </a:lnTo>
                        <a:lnTo>
                          <a:pt x="6" y="108"/>
                        </a:lnTo>
                        <a:lnTo>
                          <a:pt x="7" y="107"/>
                        </a:lnTo>
                        <a:lnTo>
                          <a:pt x="8" y="106"/>
                        </a:lnTo>
                        <a:lnTo>
                          <a:pt x="9" y="106"/>
                        </a:lnTo>
                        <a:lnTo>
                          <a:pt x="9" y="105"/>
                        </a:lnTo>
                        <a:lnTo>
                          <a:pt x="9" y="104"/>
                        </a:lnTo>
                        <a:lnTo>
                          <a:pt x="10" y="104"/>
                        </a:lnTo>
                        <a:lnTo>
                          <a:pt x="10" y="103"/>
                        </a:lnTo>
                        <a:lnTo>
                          <a:pt x="11" y="102"/>
                        </a:lnTo>
                        <a:lnTo>
                          <a:pt x="10" y="102"/>
                        </a:lnTo>
                        <a:lnTo>
                          <a:pt x="10" y="101"/>
                        </a:lnTo>
                        <a:lnTo>
                          <a:pt x="11" y="101"/>
                        </a:lnTo>
                        <a:lnTo>
                          <a:pt x="11" y="100"/>
                        </a:lnTo>
                        <a:lnTo>
                          <a:pt x="11" y="99"/>
                        </a:lnTo>
                        <a:lnTo>
                          <a:pt x="12" y="99"/>
                        </a:lnTo>
                        <a:lnTo>
                          <a:pt x="13" y="98"/>
                        </a:lnTo>
                        <a:lnTo>
                          <a:pt x="14" y="98"/>
                        </a:lnTo>
                        <a:lnTo>
                          <a:pt x="15" y="97"/>
                        </a:lnTo>
                        <a:lnTo>
                          <a:pt x="16" y="97"/>
                        </a:lnTo>
                        <a:lnTo>
                          <a:pt x="16" y="96"/>
                        </a:lnTo>
                        <a:lnTo>
                          <a:pt x="15" y="95"/>
                        </a:lnTo>
                        <a:lnTo>
                          <a:pt x="15" y="94"/>
                        </a:lnTo>
                        <a:lnTo>
                          <a:pt x="14" y="94"/>
                        </a:lnTo>
                        <a:lnTo>
                          <a:pt x="14" y="93"/>
                        </a:lnTo>
                        <a:lnTo>
                          <a:pt x="13" y="93"/>
                        </a:lnTo>
                        <a:lnTo>
                          <a:pt x="12" y="93"/>
                        </a:lnTo>
                        <a:lnTo>
                          <a:pt x="12" y="92"/>
                        </a:lnTo>
                        <a:lnTo>
                          <a:pt x="11" y="92"/>
                        </a:lnTo>
                        <a:lnTo>
                          <a:pt x="10" y="92"/>
                        </a:lnTo>
                        <a:lnTo>
                          <a:pt x="9" y="91"/>
                        </a:lnTo>
                        <a:lnTo>
                          <a:pt x="8" y="91"/>
                        </a:lnTo>
                        <a:lnTo>
                          <a:pt x="7" y="91"/>
                        </a:lnTo>
                        <a:lnTo>
                          <a:pt x="6" y="91"/>
                        </a:lnTo>
                        <a:lnTo>
                          <a:pt x="6" y="90"/>
                        </a:lnTo>
                        <a:lnTo>
                          <a:pt x="5" y="90"/>
                        </a:lnTo>
                        <a:lnTo>
                          <a:pt x="5" y="89"/>
                        </a:lnTo>
                        <a:lnTo>
                          <a:pt x="5" y="88"/>
                        </a:lnTo>
                        <a:lnTo>
                          <a:pt x="5" y="87"/>
                        </a:lnTo>
                        <a:lnTo>
                          <a:pt x="5" y="86"/>
                        </a:lnTo>
                        <a:lnTo>
                          <a:pt x="5" y="85"/>
                        </a:lnTo>
                        <a:lnTo>
                          <a:pt x="5" y="84"/>
                        </a:lnTo>
                        <a:lnTo>
                          <a:pt x="5" y="83"/>
                        </a:lnTo>
                        <a:lnTo>
                          <a:pt x="4" y="83"/>
                        </a:lnTo>
                        <a:lnTo>
                          <a:pt x="3" y="82"/>
                        </a:lnTo>
                        <a:lnTo>
                          <a:pt x="3" y="81"/>
                        </a:lnTo>
                        <a:lnTo>
                          <a:pt x="3" y="80"/>
                        </a:lnTo>
                        <a:lnTo>
                          <a:pt x="2" y="80"/>
                        </a:lnTo>
                        <a:lnTo>
                          <a:pt x="2" y="79"/>
                        </a:lnTo>
                        <a:lnTo>
                          <a:pt x="2" y="78"/>
                        </a:lnTo>
                        <a:lnTo>
                          <a:pt x="1" y="77"/>
                        </a:lnTo>
                        <a:lnTo>
                          <a:pt x="1" y="76"/>
                        </a:lnTo>
                        <a:lnTo>
                          <a:pt x="1" y="75"/>
                        </a:lnTo>
                        <a:lnTo>
                          <a:pt x="1" y="74"/>
                        </a:lnTo>
                        <a:lnTo>
                          <a:pt x="0" y="74"/>
                        </a:lnTo>
                        <a:lnTo>
                          <a:pt x="0" y="73"/>
                        </a:lnTo>
                        <a:lnTo>
                          <a:pt x="1" y="72"/>
                        </a:lnTo>
                        <a:lnTo>
                          <a:pt x="1" y="71"/>
                        </a:lnTo>
                        <a:lnTo>
                          <a:pt x="1" y="70"/>
                        </a:lnTo>
                        <a:lnTo>
                          <a:pt x="1" y="69"/>
                        </a:lnTo>
                        <a:lnTo>
                          <a:pt x="2" y="69"/>
                        </a:lnTo>
                        <a:lnTo>
                          <a:pt x="3" y="69"/>
                        </a:lnTo>
                        <a:lnTo>
                          <a:pt x="4" y="69"/>
                        </a:lnTo>
                        <a:lnTo>
                          <a:pt x="4" y="68"/>
                        </a:lnTo>
                        <a:lnTo>
                          <a:pt x="5" y="68"/>
                        </a:lnTo>
                        <a:lnTo>
                          <a:pt x="6" y="68"/>
                        </a:lnTo>
                        <a:lnTo>
                          <a:pt x="6" y="67"/>
                        </a:lnTo>
                        <a:lnTo>
                          <a:pt x="8" y="66"/>
                        </a:lnTo>
                        <a:lnTo>
                          <a:pt x="9" y="65"/>
                        </a:lnTo>
                        <a:lnTo>
                          <a:pt x="10" y="64"/>
                        </a:lnTo>
                        <a:lnTo>
                          <a:pt x="11" y="63"/>
                        </a:lnTo>
                        <a:lnTo>
                          <a:pt x="12" y="63"/>
                        </a:lnTo>
                        <a:lnTo>
                          <a:pt x="13" y="63"/>
                        </a:lnTo>
                        <a:lnTo>
                          <a:pt x="14" y="62"/>
                        </a:lnTo>
                        <a:lnTo>
                          <a:pt x="14" y="61"/>
                        </a:lnTo>
                        <a:lnTo>
                          <a:pt x="15" y="60"/>
                        </a:lnTo>
                        <a:lnTo>
                          <a:pt x="15" y="59"/>
                        </a:lnTo>
                        <a:lnTo>
                          <a:pt x="15" y="58"/>
                        </a:lnTo>
                        <a:lnTo>
                          <a:pt x="16" y="58"/>
                        </a:lnTo>
                        <a:lnTo>
                          <a:pt x="16" y="57"/>
                        </a:lnTo>
                        <a:lnTo>
                          <a:pt x="17" y="57"/>
                        </a:lnTo>
                        <a:lnTo>
                          <a:pt x="18" y="57"/>
                        </a:lnTo>
                        <a:lnTo>
                          <a:pt x="19" y="57"/>
                        </a:lnTo>
                        <a:lnTo>
                          <a:pt x="22" y="57"/>
                        </a:lnTo>
                        <a:lnTo>
                          <a:pt x="22" y="56"/>
                        </a:lnTo>
                        <a:lnTo>
                          <a:pt x="23" y="56"/>
                        </a:lnTo>
                        <a:lnTo>
                          <a:pt x="23" y="55"/>
                        </a:lnTo>
                        <a:lnTo>
                          <a:pt x="23" y="54"/>
                        </a:lnTo>
                        <a:lnTo>
                          <a:pt x="24" y="54"/>
                        </a:lnTo>
                        <a:lnTo>
                          <a:pt x="26" y="52"/>
                        </a:lnTo>
                        <a:lnTo>
                          <a:pt x="27" y="52"/>
                        </a:lnTo>
                        <a:lnTo>
                          <a:pt x="28" y="51"/>
                        </a:lnTo>
                        <a:lnTo>
                          <a:pt x="29" y="51"/>
                        </a:lnTo>
                        <a:lnTo>
                          <a:pt x="30" y="51"/>
                        </a:lnTo>
                        <a:lnTo>
                          <a:pt x="59" y="0"/>
                        </a:lnTo>
                        <a:lnTo>
                          <a:pt x="60" y="0"/>
                        </a:lnTo>
                      </a:path>
                    </a:pathLst>
                  </a:custGeom>
                  <a:grpFill/>
                  <a:ln w="8001" cap="sq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05" name="Freeform 204">
                  <a:extLst>
                    <a:ext uri="{FF2B5EF4-FFF2-40B4-BE49-F238E27FC236}">
                      <a16:creationId xmlns:a16="http://schemas.microsoft.com/office/drawing/2014/main" id="{0FD62B8F-51CD-4D64-B8E3-B3273286363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505450" y="2597150"/>
                  <a:ext cx="754063" cy="696913"/>
                </a:xfrm>
                <a:custGeom>
                  <a:avLst/>
                  <a:gdLst>
                    <a:gd name="T0" fmla="*/ 199 w 475"/>
                    <a:gd name="T1" fmla="*/ 1 h 439"/>
                    <a:gd name="T2" fmla="*/ 260 w 475"/>
                    <a:gd name="T3" fmla="*/ 31 h 439"/>
                    <a:gd name="T4" fmla="*/ 353 w 475"/>
                    <a:gd name="T5" fmla="*/ 74 h 439"/>
                    <a:gd name="T6" fmla="*/ 385 w 475"/>
                    <a:gd name="T7" fmla="*/ 109 h 439"/>
                    <a:gd name="T8" fmla="*/ 412 w 475"/>
                    <a:gd name="T9" fmla="*/ 127 h 439"/>
                    <a:gd name="T10" fmla="*/ 417 w 475"/>
                    <a:gd name="T11" fmla="*/ 132 h 439"/>
                    <a:gd name="T12" fmla="*/ 423 w 475"/>
                    <a:gd name="T13" fmla="*/ 133 h 439"/>
                    <a:gd name="T14" fmla="*/ 426 w 475"/>
                    <a:gd name="T15" fmla="*/ 139 h 439"/>
                    <a:gd name="T16" fmla="*/ 431 w 475"/>
                    <a:gd name="T17" fmla="*/ 141 h 439"/>
                    <a:gd name="T18" fmla="*/ 435 w 475"/>
                    <a:gd name="T19" fmla="*/ 141 h 439"/>
                    <a:gd name="T20" fmla="*/ 440 w 475"/>
                    <a:gd name="T21" fmla="*/ 140 h 439"/>
                    <a:gd name="T22" fmla="*/ 442 w 475"/>
                    <a:gd name="T23" fmla="*/ 143 h 439"/>
                    <a:gd name="T24" fmla="*/ 446 w 475"/>
                    <a:gd name="T25" fmla="*/ 147 h 439"/>
                    <a:gd name="T26" fmla="*/ 450 w 475"/>
                    <a:gd name="T27" fmla="*/ 153 h 439"/>
                    <a:gd name="T28" fmla="*/ 453 w 475"/>
                    <a:gd name="T29" fmla="*/ 156 h 439"/>
                    <a:gd name="T30" fmla="*/ 458 w 475"/>
                    <a:gd name="T31" fmla="*/ 161 h 439"/>
                    <a:gd name="T32" fmla="*/ 460 w 475"/>
                    <a:gd name="T33" fmla="*/ 166 h 439"/>
                    <a:gd name="T34" fmla="*/ 463 w 475"/>
                    <a:gd name="T35" fmla="*/ 171 h 439"/>
                    <a:gd name="T36" fmla="*/ 464 w 475"/>
                    <a:gd name="T37" fmla="*/ 175 h 439"/>
                    <a:gd name="T38" fmla="*/ 465 w 475"/>
                    <a:gd name="T39" fmla="*/ 181 h 439"/>
                    <a:gd name="T40" fmla="*/ 469 w 475"/>
                    <a:gd name="T41" fmla="*/ 185 h 439"/>
                    <a:gd name="T42" fmla="*/ 472 w 475"/>
                    <a:gd name="T43" fmla="*/ 190 h 439"/>
                    <a:gd name="T44" fmla="*/ 475 w 475"/>
                    <a:gd name="T45" fmla="*/ 196 h 439"/>
                    <a:gd name="T46" fmla="*/ 465 w 475"/>
                    <a:gd name="T47" fmla="*/ 209 h 439"/>
                    <a:gd name="T48" fmla="*/ 344 w 475"/>
                    <a:gd name="T49" fmla="*/ 291 h 439"/>
                    <a:gd name="T50" fmla="*/ 337 w 475"/>
                    <a:gd name="T51" fmla="*/ 291 h 439"/>
                    <a:gd name="T52" fmla="*/ 334 w 475"/>
                    <a:gd name="T53" fmla="*/ 296 h 439"/>
                    <a:gd name="T54" fmla="*/ 289 w 475"/>
                    <a:gd name="T55" fmla="*/ 339 h 439"/>
                    <a:gd name="T56" fmla="*/ 185 w 475"/>
                    <a:gd name="T57" fmla="*/ 439 h 439"/>
                    <a:gd name="T58" fmla="*/ 96 w 475"/>
                    <a:gd name="T59" fmla="*/ 406 h 439"/>
                    <a:gd name="T60" fmla="*/ 2 w 475"/>
                    <a:gd name="T61" fmla="*/ 368 h 439"/>
                    <a:gd name="T62" fmla="*/ 11 w 475"/>
                    <a:gd name="T63" fmla="*/ 329 h 439"/>
                    <a:gd name="T64" fmla="*/ 29 w 475"/>
                    <a:gd name="T65" fmla="*/ 271 h 439"/>
                    <a:gd name="T66" fmla="*/ 41 w 475"/>
                    <a:gd name="T67" fmla="*/ 224 h 439"/>
                    <a:gd name="T68" fmla="*/ 45 w 475"/>
                    <a:gd name="T69" fmla="*/ 214 h 439"/>
                    <a:gd name="T70" fmla="*/ 54 w 475"/>
                    <a:gd name="T71" fmla="*/ 186 h 439"/>
                    <a:gd name="T72" fmla="*/ 58 w 475"/>
                    <a:gd name="T73" fmla="*/ 165 h 439"/>
                    <a:gd name="T74" fmla="*/ 107 w 475"/>
                    <a:gd name="T75" fmla="*/ 161 h 439"/>
                    <a:gd name="T76" fmla="*/ 151 w 475"/>
                    <a:gd name="T77" fmla="*/ 124 h 439"/>
                    <a:gd name="T78" fmla="*/ 154 w 475"/>
                    <a:gd name="T79" fmla="*/ 119 h 439"/>
                    <a:gd name="T80" fmla="*/ 156 w 475"/>
                    <a:gd name="T81" fmla="*/ 115 h 439"/>
                    <a:gd name="T82" fmla="*/ 169 w 475"/>
                    <a:gd name="T83" fmla="*/ 104 h 439"/>
                    <a:gd name="T84" fmla="*/ 180 w 475"/>
                    <a:gd name="T85" fmla="*/ 85 h 439"/>
                    <a:gd name="T86" fmla="*/ 190 w 475"/>
                    <a:gd name="T87" fmla="*/ 50 h 439"/>
                    <a:gd name="T88" fmla="*/ 185 w 475"/>
                    <a:gd name="T89" fmla="*/ 51 h 439"/>
                    <a:gd name="T90" fmla="*/ 185 w 475"/>
                    <a:gd name="T91" fmla="*/ 44 h 439"/>
                    <a:gd name="T92" fmla="*/ 184 w 475"/>
                    <a:gd name="T93" fmla="*/ 38 h 439"/>
                    <a:gd name="T94" fmla="*/ 180 w 475"/>
                    <a:gd name="T95" fmla="*/ 39 h 439"/>
                    <a:gd name="T96" fmla="*/ 175 w 475"/>
                    <a:gd name="T97" fmla="*/ 34 h 439"/>
                    <a:gd name="T98" fmla="*/ 172 w 475"/>
                    <a:gd name="T99" fmla="*/ 34 h 439"/>
                    <a:gd name="T100" fmla="*/ 167 w 475"/>
                    <a:gd name="T101" fmla="*/ 40 h 439"/>
                    <a:gd name="T102" fmla="*/ 165 w 475"/>
                    <a:gd name="T103" fmla="*/ 45 h 439"/>
                    <a:gd name="T104" fmla="*/ 156 w 475"/>
                    <a:gd name="T105" fmla="*/ 39 h 439"/>
                    <a:gd name="T106" fmla="*/ 154 w 475"/>
                    <a:gd name="T107" fmla="*/ 36 h 439"/>
                    <a:gd name="T108" fmla="*/ 157 w 475"/>
                    <a:gd name="T109" fmla="*/ 30 h 439"/>
                    <a:gd name="T110" fmla="*/ 157 w 475"/>
                    <a:gd name="T111" fmla="*/ 28 h 439"/>
                    <a:gd name="T112" fmla="*/ 158 w 475"/>
                    <a:gd name="T113" fmla="*/ 22 h 439"/>
                    <a:gd name="T114" fmla="*/ 154 w 475"/>
                    <a:gd name="T115" fmla="*/ 18 h 439"/>
                    <a:gd name="T116" fmla="*/ 167 w 475"/>
                    <a:gd name="T117" fmla="*/ 2 h 439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475"/>
                    <a:gd name="T178" fmla="*/ 0 h 439"/>
                    <a:gd name="T179" fmla="*/ 475 w 475"/>
                    <a:gd name="T180" fmla="*/ 439 h 439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475" h="439">
                      <a:moveTo>
                        <a:pt x="182" y="0"/>
                      </a:moveTo>
                      <a:lnTo>
                        <a:pt x="185" y="0"/>
                      </a:lnTo>
                      <a:lnTo>
                        <a:pt x="186" y="0"/>
                      </a:lnTo>
                      <a:lnTo>
                        <a:pt x="190" y="0"/>
                      </a:lnTo>
                      <a:lnTo>
                        <a:pt x="195" y="1"/>
                      </a:lnTo>
                      <a:lnTo>
                        <a:pt x="197" y="1"/>
                      </a:lnTo>
                      <a:lnTo>
                        <a:pt x="199" y="1"/>
                      </a:lnTo>
                      <a:lnTo>
                        <a:pt x="200" y="2"/>
                      </a:lnTo>
                      <a:lnTo>
                        <a:pt x="206" y="4"/>
                      </a:lnTo>
                      <a:lnTo>
                        <a:pt x="215" y="10"/>
                      </a:lnTo>
                      <a:lnTo>
                        <a:pt x="229" y="16"/>
                      </a:lnTo>
                      <a:lnTo>
                        <a:pt x="238" y="21"/>
                      </a:lnTo>
                      <a:lnTo>
                        <a:pt x="254" y="28"/>
                      </a:lnTo>
                      <a:lnTo>
                        <a:pt x="260" y="31"/>
                      </a:lnTo>
                      <a:lnTo>
                        <a:pt x="271" y="35"/>
                      </a:lnTo>
                      <a:lnTo>
                        <a:pt x="287" y="43"/>
                      </a:lnTo>
                      <a:lnTo>
                        <a:pt x="309" y="52"/>
                      </a:lnTo>
                      <a:lnTo>
                        <a:pt x="325" y="59"/>
                      </a:lnTo>
                      <a:lnTo>
                        <a:pt x="331" y="62"/>
                      </a:lnTo>
                      <a:lnTo>
                        <a:pt x="342" y="68"/>
                      </a:lnTo>
                      <a:lnTo>
                        <a:pt x="353" y="74"/>
                      </a:lnTo>
                      <a:lnTo>
                        <a:pt x="360" y="77"/>
                      </a:lnTo>
                      <a:lnTo>
                        <a:pt x="363" y="79"/>
                      </a:lnTo>
                      <a:lnTo>
                        <a:pt x="364" y="79"/>
                      </a:lnTo>
                      <a:lnTo>
                        <a:pt x="364" y="80"/>
                      </a:lnTo>
                      <a:lnTo>
                        <a:pt x="369" y="86"/>
                      </a:lnTo>
                      <a:lnTo>
                        <a:pt x="376" y="97"/>
                      </a:lnTo>
                      <a:lnTo>
                        <a:pt x="385" y="109"/>
                      </a:lnTo>
                      <a:lnTo>
                        <a:pt x="395" y="110"/>
                      </a:lnTo>
                      <a:lnTo>
                        <a:pt x="404" y="112"/>
                      </a:lnTo>
                      <a:lnTo>
                        <a:pt x="410" y="113"/>
                      </a:lnTo>
                      <a:lnTo>
                        <a:pt x="411" y="114"/>
                      </a:lnTo>
                      <a:lnTo>
                        <a:pt x="411" y="120"/>
                      </a:lnTo>
                      <a:lnTo>
                        <a:pt x="412" y="127"/>
                      </a:lnTo>
                      <a:lnTo>
                        <a:pt x="412" y="129"/>
                      </a:lnTo>
                      <a:lnTo>
                        <a:pt x="413" y="130"/>
                      </a:lnTo>
                      <a:lnTo>
                        <a:pt x="414" y="131"/>
                      </a:lnTo>
                      <a:lnTo>
                        <a:pt x="415" y="131"/>
                      </a:lnTo>
                      <a:lnTo>
                        <a:pt x="416" y="132"/>
                      </a:lnTo>
                      <a:lnTo>
                        <a:pt x="417" y="132"/>
                      </a:lnTo>
                      <a:lnTo>
                        <a:pt x="418" y="132"/>
                      </a:lnTo>
                      <a:lnTo>
                        <a:pt x="419" y="132"/>
                      </a:lnTo>
                      <a:lnTo>
                        <a:pt x="420" y="132"/>
                      </a:lnTo>
                      <a:lnTo>
                        <a:pt x="421" y="132"/>
                      </a:lnTo>
                      <a:lnTo>
                        <a:pt x="422" y="132"/>
                      </a:lnTo>
                      <a:lnTo>
                        <a:pt x="423" y="133"/>
                      </a:lnTo>
                      <a:lnTo>
                        <a:pt x="423" y="134"/>
                      </a:lnTo>
                      <a:lnTo>
                        <a:pt x="423" y="135"/>
                      </a:lnTo>
                      <a:lnTo>
                        <a:pt x="424" y="136"/>
                      </a:lnTo>
                      <a:lnTo>
                        <a:pt x="425" y="137"/>
                      </a:lnTo>
                      <a:lnTo>
                        <a:pt x="425" y="138"/>
                      </a:lnTo>
                      <a:lnTo>
                        <a:pt x="426" y="139"/>
                      </a:lnTo>
                      <a:lnTo>
                        <a:pt x="427" y="140"/>
                      </a:lnTo>
                      <a:lnTo>
                        <a:pt x="428" y="140"/>
                      </a:lnTo>
                      <a:lnTo>
                        <a:pt x="429" y="140"/>
                      </a:lnTo>
                      <a:lnTo>
                        <a:pt x="429" y="141"/>
                      </a:lnTo>
                      <a:lnTo>
                        <a:pt x="430" y="141"/>
                      </a:lnTo>
                      <a:lnTo>
                        <a:pt x="431" y="141"/>
                      </a:lnTo>
                      <a:lnTo>
                        <a:pt x="432" y="141"/>
                      </a:lnTo>
                      <a:lnTo>
                        <a:pt x="433" y="141"/>
                      </a:lnTo>
                      <a:lnTo>
                        <a:pt x="434" y="141"/>
                      </a:lnTo>
                      <a:lnTo>
                        <a:pt x="434" y="142"/>
                      </a:lnTo>
                      <a:lnTo>
                        <a:pt x="434" y="141"/>
                      </a:lnTo>
                      <a:lnTo>
                        <a:pt x="435" y="141"/>
                      </a:lnTo>
                      <a:lnTo>
                        <a:pt x="436" y="141"/>
                      </a:lnTo>
                      <a:lnTo>
                        <a:pt x="436" y="140"/>
                      </a:lnTo>
                      <a:lnTo>
                        <a:pt x="437" y="139"/>
                      </a:lnTo>
                      <a:lnTo>
                        <a:pt x="438" y="140"/>
                      </a:lnTo>
                      <a:lnTo>
                        <a:pt x="439" y="140"/>
                      </a:lnTo>
                      <a:lnTo>
                        <a:pt x="440" y="140"/>
                      </a:lnTo>
                      <a:lnTo>
                        <a:pt x="441" y="140"/>
                      </a:lnTo>
                      <a:lnTo>
                        <a:pt x="441" y="141"/>
                      </a:lnTo>
                      <a:lnTo>
                        <a:pt x="440" y="141"/>
                      </a:lnTo>
                      <a:lnTo>
                        <a:pt x="440" y="142"/>
                      </a:lnTo>
                      <a:lnTo>
                        <a:pt x="441" y="142"/>
                      </a:lnTo>
                      <a:lnTo>
                        <a:pt x="441" y="143"/>
                      </a:lnTo>
                      <a:lnTo>
                        <a:pt x="442" y="143"/>
                      </a:lnTo>
                      <a:lnTo>
                        <a:pt x="443" y="143"/>
                      </a:lnTo>
                      <a:lnTo>
                        <a:pt x="443" y="144"/>
                      </a:lnTo>
                      <a:lnTo>
                        <a:pt x="444" y="145"/>
                      </a:lnTo>
                      <a:lnTo>
                        <a:pt x="445" y="146"/>
                      </a:lnTo>
                      <a:lnTo>
                        <a:pt x="445" y="147"/>
                      </a:lnTo>
                      <a:lnTo>
                        <a:pt x="446" y="147"/>
                      </a:lnTo>
                      <a:lnTo>
                        <a:pt x="446" y="148"/>
                      </a:lnTo>
                      <a:lnTo>
                        <a:pt x="447" y="149"/>
                      </a:lnTo>
                      <a:lnTo>
                        <a:pt x="447" y="150"/>
                      </a:lnTo>
                      <a:lnTo>
                        <a:pt x="448" y="150"/>
                      </a:lnTo>
                      <a:lnTo>
                        <a:pt x="449" y="152"/>
                      </a:lnTo>
                      <a:lnTo>
                        <a:pt x="450" y="153"/>
                      </a:lnTo>
                      <a:lnTo>
                        <a:pt x="451" y="153"/>
                      </a:lnTo>
                      <a:lnTo>
                        <a:pt x="452" y="153"/>
                      </a:lnTo>
                      <a:lnTo>
                        <a:pt x="452" y="154"/>
                      </a:lnTo>
                      <a:lnTo>
                        <a:pt x="452" y="155"/>
                      </a:lnTo>
                      <a:lnTo>
                        <a:pt x="452" y="156"/>
                      </a:lnTo>
                      <a:lnTo>
                        <a:pt x="453" y="156"/>
                      </a:lnTo>
                      <a:lnTo>
                        <a:pt x="454" y="157"/>
                      </a:lnTo>
                      <a:lnTo>
                        <a:pt x="455" y="157"/>
                      </a:lnTo>
                      <a:lnTo>
                        <a:pt x="456" y="158"/>
                      </a:lnTo>
                      <a:lnTo>
                        <a:pt x="457" y="159"/>
                      </a:lnTo>
                      <a:lnTo>
                        <a:pt x="457" y="160"/>
                      </a:lnTo>
                      <a:lnTo>
                        <a:pt x="458" y="160"/>
                      </a:lnTo>
                      <a:lnTo>
                        <a:pt x="458" y="161"/>
                      </a:lnTo>
                      <a:lnTo>
                        <a:pt x="458" y="162"/>
                      </a:lnTo>
                      <a:lnTo>
                        <a:pt x="459" y="162"/>
                      </a:lnTo>
                      <a:lnTo>
                        <a:pt x="459" y="163"/>
                      </a:lnTo>
                      <a:lnTo>
                        <a:pt x="460" y="164"/>
                      </a:lnTo>
                      <a:lnTo>
                        <a:pt x="460" y="165"/>
                      </a:lnTo>
                      <a:lnTo>
                        <a:pt x="460" y="166"/>
                      </a:lnTo>
                      <a:lnTo>
                        <a:pt x="461" y="166"/>
                      </a:lnTo>
                      <a:lnTo>
                        <a:pt x="461" y="167"/>
                      </a:lnTo>
                      <a:lnTo>
                        <a:pt x="462" y="167"/>
                      </a:lnTo>
                      <a:lnTo>
                        <a:pt x="462" y="168"/>
                      </a:lnTo>
                      <a:lnTo>
                        <a:pt x="462" y="169"/>
                      </a:lnTo>
                      <a:lnTo>
                        <a:pt x="463" y="170"/>
                      </a:lnTo>
                      <a:lnTo>
                        <a:pt x="463" y="171"/>
                      </a:lnTo>
                      <a:lnTo>
                        <a:pt x="463" y="172"/>
                      </a:lnTo>
                      <a:lnTo>
                        <a:pt x="463" y="173"/>
                      </a:lnTo>
                      <a:lnTo>
                        <a:pt x="463" y="174"/>
                      </a:lnTo>
                      <a:lnTo>
                        <a:pt x="464" y="174"/>
                      </a:lnTo>
                      <a:lnTo>
                        <a:pt x="464" y="175"/>
                      </a:lnTo>
                      <a:lnTo>
                        <a:pt x="464" y="176"/>
                      </a:lnTo>
                      <a:lnTo>
                        <a:pt x="465" y="176"/>
                      </a:lnTo>
                      <a:lnTo>
                        <a:pt x="465" y="177"/>
                      </a:lnTo>
                      <a:lnTo>
                        <a:pt x="465" y="178"/>
                      </a:lnTo>
                      <a:lnTo>
                        <a:pt x="465" y="179"/>
                      </a:lnTo>
                      <a:lnTo>
                        <a:pt x="465" y="180"/>
                      </a:lnTo>
                      <a:lnTo>
                        <a:pt x="465" y="181"/>
                      </a:lnTo>
                      <a:lnTo>
                        <a:pt x="466" y="181"/>
                      </a:lnTo>
                      <a:lnTo>
                        <a:pt x="466" y="182"/>
                      </a:lnTo>
                      <a:lnTo>
                        <a:pt x="466" y="183"/>
                      </a:lnTo>
                      <a:lnTo>
                        <a:pt x="467" y="183"/>
                      </a:lnTo>
                      <a:lnTo>
                        <a:pt x="467" y="184"/>
                      </a:lnTo>
                      <a:lnTo>
                        <a:pt x="468" y="185"/>
                      </a:lnTo>
                      <a:lnTo>
                        <a:pt x="469" y="185"/>
                      </a:lnTo>
                      <a:lnTo>
                        <a:pt x="469" y="186"/>
                      </a:lnTo>
                      <a:lnTo>
                        <a:pt x="470" y="186"/>
                      </a:lnTo>
                      <a:lnTo>
                        <a:pt x="470" y="187"/>
                      </a:lnTo>
                      <a:lnTo>
                        <a:pt x="470" y="188"/>
                      </a:lnTo>
                      <a:lnTo>
                        <a:pt x="471" y="189"/>
                      </a:lnTo>
                      <a:lnTo>
                        <a:pt x="471" y="190"/>
                      </a:lnTo>
                      <a:lnTo>
                        <a:pt x="472" y="190"/>
                      </a:lnTo>
                      <a:lnTo>
                        <a:pt x="473" y="191"/>
                      </a:lnTo>
                      <a:lnTo>
                        <a:pt x="474" y="191"/>
                      </a:lnTo>
                      <a:lnTo>
                        <a:pt x="474" y="192"/>
                      </a:lnTo>
                      <a:lnTo>
                        <a:pt x="475" y="193"/>
                      </a:lnTo>
                      <a:lnTo>
                        <a:pt x="475" y="194"/>
                      </a:lnTo>
                      <a:lnTo>
                        <a:pt x="475" y="196"/>
                      </a:lnTo>
                      <a:lnTo>
                        <a:pt x="475" y="197"/>
                      </a:lnTo>
                      <a:lnTo>
                        <a:pt x="475" y="198"/>
                      </a:lnTo>
                      <a:lnTo>
                        <a:pt x="475" y="200"/>
                      </a:lnTo>
                      <a:lnTo>
                        <a:pt x="475" y="202"/>
                      </a:lnTo>
                      <a:lnTo>
                        <a:pt x="465" y="209"/>
                      </a:lnTo>
                      <a:lnTo>
                        <a:pt x="451" y="219"/>
                      </a:lnTo>
                      <a:lnTo>
                        <a:pt x="436" y="230"/>
                      </a:lnTo>
                      <a:lnTo>
                        <a:pt x="415" y="244"/>
                      </a:lnTo>
                      <a:lnTo>
                        <a:pt x="395" y="258"/>
                      </a:lnTo>
                      <a:lnTo>
                        <a:pt x="375" y="271"/>
                      </a:lnTo>
                      <a:lnTo>
                        <a:pt x="355" y="283"/>
                      </a:lnTo>
                      <a:lnTo>
                        <a:pt x="344" y="291"/>
                      </a:lnTo>
                      <a:lnTo>
                        <a:pt x="342" y="289"/>
                      </a:lnTo>
                      <a:lnTo>
                        <a:pt x="341" y="289"/>
                      </a:lnTo>
                      <a:lnTo>
                        <a:pt x="340" y="290"/>
                      </a:lnTo>
                      <a:lnTo>
                        <a:pt x="339" y="290"/>
                      </a:lnTo>
                      <a:lnTo>
                        <a:pt x="338" y="291"/>
                      </a:lnTo>
                      <a:lnTo>
                        <a:pt x="337" y="291"/>
                      </a:lnTo>
                      <a:lnTo>
                        <a:pt x="336" y="292"/>
                      </a:lnTo>
                      <a:lnTo>
                        <a:pt x="336" y="293"/>
                      </a:lnTo>
                      <a:lnTo>
                        <a:pt x="336" y="294"/>
                      </a:lnTo>
                      <a:lnTo>
                        <a:pt x="336" y="295"/>
                      </a:lnTo>
                      <a:lnTo>
                        <a:pt x="335" y="295"/>
                      </a:lnTo>
                      <a:lnTo>
                        <a:pt x="334" y="296"/>
                      </a:lnTo>
                      <a:lnTo>
                        <a:pt x="333" y="297"/>
                      </a:lnTo>
                      <a:lnTo>
                        <a:pt x="331" y="298"/>
                      </a:lnTo>
                      <a:lnTo>
                        <a:pt x="330" y="300"/>
                      </a:lnTo>
                      <a:lnTo>
                        <a:pt x="328" y="301"/>
                      </a:lnTo>
                      <a:lnTo>
                        <a:pt x="318" y="311"/>
                      </a:lnTo>
                      <a:lnTo>
                        <a:pt x="306" y="323"/>
                      </a:lnTo>
                      <a:lnTo>
                        <a:pt x="289" y="339"/>
                      </a:lnTo>
                      <a:lnTo>
                        <a:pt x="266" y="362"/>
                      </a:lnTo>
                      <a:lnTo>
                        <a:pt x="242" y="385"/>
                      </a:lnTo>
                      <a:lnTo>
                        <a:pt x="222" y="403"/>
                      </a:lnTo>
                      <a:lnTo>
                        <a:pt x="204" y="421"/>
                      </a:lnTo>
                      <a:lnTo>
                        <a:pt x="193" y="431"/>
                      </a:lnTo>
                      <a:lnTo>
                        <a:pt x="185" y="438"/>
                      </a:lnTo>
                      <a:lnTo>
                        <a:pt x="185" y="439"/>
                      </a:lnTo>
                      <a:lnTo>
                        <a:pt x="182" y="438"/>
                      </a:lnTo>
                      <a:lnTo>
                        <a:pt x="174" y="435"/>
                      </a:lnTo>
                      <a:lnTo>
                        <a:pt x="163" y="431"/>
                      </a:lnTo>
                      <a:lnTo>
                        <a:pt x="149" y="425"/>
                      </a:lnTo>
                      <a:lnTo>
                        <a:pt x="132" y="419"/>
                      </a:lnTo>
                      <a:lnTo>
                        <a:pt x="115" y="412"/>
                      </a:lnTo>
                      <a:lnTo>
                        <a:pt x="96" y="406"/>
                      </a:lnTo>
                      <a:lnTo>
                        <a:pt x="73" y="397"/>
                      </a:lnTo>
                      <a:lnTo>
                        <a:pt x="51" y="388"/>
                      </a:lnTo>
                      <a:lnTo>
                        <a:pt x="50" y="388"/>
                      </a:lnTo>
                      <a:lnTo>
                        <a:pt x="36" y="382"/>
                      </a:lnTo>
                      <a:lnTo>
                        <a:pt x="26" y="378"/>
                      </a:lnTo>
                      <a:lnTo>
                        <a:pt x="13" y="372"/>
                      </a:lnTo>
                      <a:lnTo>
                        <a:pt x="2" y="368"/>
                      </a:lnTo>
                      <a:lnTo>
                        <a:pt x="0" y="367"/>
                      </a:lnTo>
                      <a:lnTo>
                        <a:pt x="2" y="361"/>
                      </a:lnTo>
                      <a:lnTo>
                        <a:pt x="4" y="355"/>
                      </a:lnTo>
                      <a:lnTo>
                        <a:pt x="5" y="348"/>
                      </a:lnTo>
                      <a:lnTo>
                        <a:pt x="7" y="342"/>
                      </a:lnTo>
                      <a:lnTo>
                        <a:pt x="10" y="336"/>
                      </a:lnTo>
                      <a:lnTo>
                        <a:pt x="11" y="329"/>
                      </a:lnTo>
                      <a:lnTo>
                        <a:pt x="11" y="328"/>
                      </a:lnTo>
                      <a:lnTo>
                        <a:pt x="18" y="307"/>
                      </a:lnTo>
                      <a:lnTo>
                        <a:pt x="19" y="304"/>
                      </a:lnTo>
                      <a:lnTo>
                        <a:pt x="21" y="299"/>
                      </a:lnTo>
                      <a:lnTo>
                        <a:pt x="23" y="289"/>
                      </a:lnTo>
                      <a:lnTo>
                        <a:pt x="26" y="280"/>
                      </a:lnTo>
                      <a:lnTo>
                        <a:pt x="29" y="271"/>
                      </a:lnTo>
                      <a:lnTo>
                        <a:pt x="31" y="263"/>
                      </a:lnTo>
                      <a:lnTo>
                        <a:pt x="34" y="256"/>
                      </a:lnTo>
                      <a:lnTo>
                        <a:pt x="36" y="246"/>
                      </a:lnTo>
                      <a:lnTo>
                        <a:pt x="38" y="239"/>
                      </a:lnTo>
                      <a:lnTo>
                        <a:pt x="39" y="237"/>
                      </a:lnTo>
                      <a:lnTo>
                        <a:pt x="39" y="231"/>
                      </a:lnTo>
                      <a:lnTo>
                        <a:pt x="41" y="224"/>
                      </a:lnTo>
                      <a:lnTo>
                        <a:pt x="41" y="223"/>
                      </a:lnTo>
                      <a:lnTo>
                        <a:pt x="41" y="222"/>
                      </a:lnTo>
                      <a:lnTo>
                        <a:pt x="43" y="219"/>
                      </a:lnTo>
                      <a:lnTo>
                        <a:pt x="44" y="218"/>
                      </a:lnTo>
                      <a:lnTo>
                        <a:pt x="44" y="217"/>
                      </a:lnTo>
                      <a:lnTo>
                        <a:pt x="45" y="214"/>
                      </a:lnTo>
                      <a:lnTo>
                        <a:pt x="46" y="210"/>
                      </a:lnTo>
                      <a:lnTo>
                        <a:pt x="48" y="204"/>
                      </a:lnTo>
                      <a:lnTo>
                        <a:pt x="49" y="202"/>
                      </a:lnTo>
                      <a:lnTo>
                        <a:pt x="50" y="200"/>
                      </a:lnTo>
                      <a:lnTo>
                        <a:pt x="51" y="195"/>
                      </a:lnTo>
                      <a:lnTo>
                        <a:pt x="52" y="191"/>
                      </a:lnTo>
                      <a:lnTo>
                        <a:pt x="54" y="186"/>
                      </a:lnTo>
                      <a:lnTo>
                        <a:pt x="55" y="185"/>
                      </a:lnTo>
                      <a:lnTo>
                        <a:pt x="55" y="184"/>
                      </a:lnTo>
                      <a:lnTo>
                        <a:pt x="56" y="179"/>
                      </a:lnTo>
                      <a:lnTo>
                        <a:pt x="57" y="173"/>
                      </a:lnTo>
                      <a:lnTo>
                        <a:pt x="57" y="166"/>
                      </a:lnTo>
                      <a:lnTo>
                        <a:pt x="57" y="165"/>
                      </a:lnTo>
                      <a:lnTo>
                        <a:pt x="58" y="165"/>
                      </a:lnTo>
                      <a:lnTo>
                        <a:pt x="78" y="166"/>
                      </a:lnTo>
                      <a:lnTo>
                        <a:pt x="92" y="166"/>
                      </a:lnTo>
                      <a:lnTo>
                        <a:pt x="96" y="166"/>
                      </a:lnTo>
                      <a:lnTo>
                        <a:pt x="103" y="165"/>
                      </a:lnTo>
                      <a:lnTo>
                        <a:pt x="106" y="165"/>
                      </a:lnTo>
                      <a:lnTo>
                        <a:pt x="107" y="161"/>
                      </a:lnTo>
                      <a:lnTo>
                        <a:pt x="111" y="148"/>
                      </a:lnTo>
                      <a:lnTo>
                        <a:pt x="118" y="128"/>
                      </a:lnTo>
                      <a:lnTo>
                        <a:pt x="121" y="118"/>
                      </a:lnTo>
                      <a:lnTo>
                        <a:pt x="123" y="118"/>
                      </a:lnTo>
                      <a:lnTo>
                        <a:pt x="140" y="122"/>
                      </a:lnTo>
                      <a:lnTo>
                        <a:pt x="151" y="125"/>
                      </a:lnTo>
                      <a:lnTo>
                        <a:pt x="151" y="124"/>
                      </a:lnTo>
                      <a:lnTo>
                        <a:pt x="151" y="123"/>
                      </a:lnTo>
                      <a:lnTo>
                        <a:pt x="151" y="122"/>
                      </a:lnTo>
                      <a:lnTo>
                        <a:pt x="152" y="122"/>
                      </a:lnTo>
                      <a:lnTo>
                        <a:pt x="152" y="121"/>
                      </a:lnTo>
                      <a:lnTo>
                        <a:pt x="153" y="121"/>
                      </a:lnTo>
                      <a:lnTo>
                        <a:pt x="153" y="120"/>
                      </a:lnTo>
                      <a:lnTo>
                        <a:pt x="154" y="119"/>
                      </a:lnTo>
                      <a:lnTo>
                        <a:pt x="154" y="118"/>
                      </a:lnTo>
                      <a:lnTo>
                        <a:pt x="155" y="118"/>
                      </a:lnTo>
                      <a:lnTo>
                        <a:pt x="155" y="117"/>
                      </a:lnTo>
                      <a:lnTo>
                        <a:pt x="156" y="116"/>
                      </a:lnTo>
                      <a:lnTo>
                        <a:pt x="156" y="115"/>
                      </a:lnTo>
                      <a:lnTo>
                        <a:pt x="159" y="114"/>
                      </a:lnTo>
                      <a:lnTo>
                        <a:pt x="162" y="112"/>
                      </a:lnTo>
                      <a:lnTo>
                        <a:pt x="162" y="111"/>
                      </a:lnTo>
                      <a:lnTo>
                        <a:pt x="164" y="110"/>
                      </a:lnTo>
                      <a:lnTo>
                        <a:pt x="164" y="109"/>
                      </a:lnTo>
                      <a:lnTo>
                        <a:pt x="167" y="106"/>
                      </a:lnTo>
                      <a:lnTo>
                        <a:pt x="169" y="104"/>
                      </a:lnTo>
                      <a:lnTo>
                        <a:pt x="169" y="103"/>
                      </a:lnTo>
                      <a:lnTo>
                        <a:pt x="170" y="103"/>
                      </a:lnTo>
                      <a:lnTo>
                        <a:pt x="171" y="100"/>
                      </a:lnTo>
                      <a:lnTo>
                        <a:pt x="175" y="94"/>
                      </a:lnTo>
                      <a:lnTo>
                        <a:pt x="179" y="87"/>
                      </a:lnTo>
                      <a:lnTo>
                        <a:pt x="180" y="86"/>
                      </a:lnTo>
                      <a:lnTo>
                        <a:pt x="180" y="85"/>
                      </a:lnTo>
                      <a:lnTo>
                        <a:pt x="180" y="83"/>
                      </a:lnTo>
                      <a:lnTo>
                        <a:pt x="183" y="76"/>
                      </a:lnTo>
                      <a:lnTo>
                        <a:pt x="185" y="69"/>
                      </a:lnTo>
                      <a:lnTo>
                        <a:pt x="186" y="61"/>
                      </a:lnTo>
                      <a:lnTo>
                        <a:pt x="187" y="60"/>
                      </a:lnTo>
                      <a:lnTo>
                        <a:pt x="189" y="54"/>
                      </a:lnTo>
                      <a:lnTo>
                        <a:pt x="190" y="50"/>
                      </a:lnTo>
                      <a:lnTo>
                        <a:pt x="189" y="50"/>
                      </a:lnTo>
                      <a:lnTo>
                        <a:pt x="189" y="51"/>
                      </a:lnTo>
                      <a:lnTo>
                        <a:pt x="187" y="53"/>
                      </a:lnTo>
                      <a:lnTo>
                        <a:pt x="186" y="53"/>
                      </a:lnTo>
                      <a:lnTo>
                        <a:pt x="185" y="53"/>
                      </a:lnTo>
                      <a:lnTo>
                        <a:pt x="185" y="51"/>
                      </a:lnTo>
                      <a:lnTo>
                        <a:pt x="185" y="50"/>
                      </a:lnTo>
                      <a:lnTo>
                        <a:pt x="185" y="49"/>
                      </a:lnTo>
                      <a:lnTo>
                        <a:pt x="185" y="48"/>
                      </a:lnTo>
                      <a:lnTo>
                        <a:pt x="185" y="47"/>
                      </a:lnTo>
                      <a:lnTo>
                        <a:pt x="185" y="46"/>
                      </a:lnTo>
                      <a:lnTo>
                        <a:pt x="185" y="45"/>
                      </a:lnTo>
                      <a:lnTo>
                        <a:pt x="185" y="44"/>
                      </a:lnTo>
                      <a:lnTo>
                        <a:pt x="185" y="43"/>
                      </a:lnTo>
                      <a:lnTo>
                        <a:pt x="185" y="41"/>
                      </a:lnTo>
                      <a:lnTo>
                        <a:pt x="184" y="40"/>
                      </a:lnTo>
                      <a:lnTo>
                        <a:pt x="184" y="39"/>
                      </a:lnTo>
                      <a:lnTo>
                        <a:pt x="184" y="38"/>
                      </a:lnTo>
                      <a:lnTo>
                        <a:pt x="184" y="37"/>
                      </a:lnTo>
                      <a:lnTo>
                        <a:pt x="183" y="37"/>
                      </a:lnTo>
                      <a:lnTo>
                        <a:pt x="183" y="38"/>
                      </a:lnTo>
                      <a:lnTo>
                        <a:pt x="182" y="38"/>
                      </a:lnTo>
                      <a:lnTo>
                        <a:pt x="182" y="39"/>
                      </a:lnTo>
                      <a:lnTo>
                        <a:pt x="181" y="39"/>
                      </a:lnTo>
                      <a:lnTo>
                        <a:pt x="180" y="39"/>
                      </a:lnTo>
                      <a:lnTo>
                        <a:pt x="179" y="38"/>
                      </a:lnTo>
                      <a:lnTo>
                        <a:pt x="179" y="37"/>
                      </a:lnTo>
                      <a:lnTo>
                        <a:pt x="178" y="37"/>
                      </a:lnTo>
                      <a:lnTo>
                        <a:pt x="177" y="37"/>
                      </a:lnTo>
                      <a:lnTo>
                        <a:pt x="176" y="37"/>
                      </a:lnTo>
                      <a:lnTo>
                        <a:pt x="176" y="36"/>
                      </a:lnTo>
                      <a:lnTo>
                        <a:pt x="175" y="34"/>
                      </a:lnTo>
                      <a:lnTo>
                        <a:pt x="174" y="33"/>
                      </a:lnTo>
                      <a:lnTo>
                        <a:pt x="173" y="33"/>
                      </a:lnTo>
                      <a:lnTo>
                        <a:pt x="173" y="32"/>
                      </a:lnTo>
                      <a:lnTo>
                        <a:pt x="173" y="33"/>
                      </a:lnTo>
                      <a:lnTo>
                        <a:pt x="172" y="33"/>
                      </a:lnTo>
                      <a:lnTo>
                        <a:pt x="172" y="34"/>
                      </a:lnTo>
                      <a:lnTo>
                        <a:pt x="173" y="34"/>
                      </a:lnTo>
                      <a:lnTo>
                        <a:pt x="173" y="35"/>
                      </a:lnTo>
                      <a:lnTo>
                        <a:pt x="172" y="36"/>
                      </a:lnTo>
                      <a:lnTo>
                        <a:pt x="171" y="37"/>
                      </a:lnTo>
                      <a:lnTo>
                        <a:pt x="168" y="39"/>
                      </a:lnTo>
                      <a:lnTo>
                        <a:pt x="167" y="39"/>
                      </a:lnTo>
                      <a:lnTo>
                        <a:pt x="167" y="40"/>
                      </a:lnTo>
                      <a:lnTo>
                        <a:pt x="167" y="42"/>
                      </a:lnTo>
                      <a:lnTo>
                        <a:pt x="167" y="43"/>
                      </a:lnTo>
                      <a:lnTo>
                        <a:pt x="167" y="44"/>
                      </a:lnTo>
                      <a:lnTo>
                        <a:pt x="167" y="45"/>
                      </a:lnTo>
                      <a:lnTo>
                        <a:pt x="167" y="46"/>
                      </a:lnTo>
                      <a:lnTo>
                        <a:pt x="166" y="46"/>
                      </a:lnTo>
                      <a:lnTo>
                        <a:pt x="165" y="45"/>
                      </a:lnTo>
                      <a:lnTo>
                        <a:pt x="163" y="45"/>
                      </a:lnTo>
                      <a:lnTo>
                        <a:pt x="163" y="44"/>
                      </a:lnTo>
                      <a:lnTo>
                        <a:pt x="162" y="44"/>
                      </a:lnTo>
                      <a:lnTo>
                        <a:pt x="159" y="41"/>
                      </a:lnTo>
                      <a:lnTo>
                        <a:pt x="157" y="40"/>
                      </a:lnTo>
                      <a:lnTo>
                        <a:pt x="156" y="39"/>
                      </a:lnTo>
                      <a:lnTo>
                        <a:pt x="155" y="39"/>
                      </a:lnTo>
                      <a:lnTo>
                        <a:pt x="154" y="38"/>
                      </a:lnTo>
                      <a:lnTo>
                        <a:pt x="153" y="37"/>
                      </a:lnTo>
                      <a:lnTo>
                        <a:pt x="152" y="37"/>
                      </a:lnTo>
                      <a:lnTo>
                        <a:pt x="152" y="36"/>
                      </a:lnTo>
                      <a:lnTo>
                        <a:pt x="154" y="36"/>
                      </a:lnTo>
                      <a:lnTo>
                        <a:pt x="155" y="35"/>
                      </a:lnTo>
                      <a:lnTo>
                        <a:pt x="156" y="34"/>
                      </a:lnTo>
                      <a:lnTo>
                        <a:pt x="156" y="33"/>
                      </a:lnTo>
                      <a:lnTo>
                        <a:pt x="156" y="32"/>
                      </a:lnTo>
                      <a:lnTo>
                        <a:pt x="156" y="31"/>
                      </a:lnTo>
                      <a:lnTo>
                        <a:pt x="157" y="30"/>
                      </a:lnTo>
                      <a:lnTo>
                        <a:pt x="158" y="29"/>
                      </a:lnTo>
                      <a:lnTo>
                        <a:pt x="159" y="29"/>
                      </a:lnTo>
                      <a:lnTo>
                        <a:pt x="159" y="28"/>
                      </a:lnTo>
                      <a:lnTo>
                        <a:pt x="158" y="27"/>
                      </a:lnTo>
                      <a:lnTo>
                        <a:pt x="158" y="28"/>
                      </a:lnTo>
                      <a:lnTo>
                        <a:pt x="157" y="28"/>
                      </a:lnTo>
                      <a:lnTo>
                        <a:pt x="156" y="28"/>
                      </a:lnTo>
                      <a:lnTo>
                        <a:pt x="156" y="27"/>
                      </a:lnTo>
                      <a:lnTo>
                        <a:pt x="156" y="26"/>
                      </a:lnTo>
                      <a:lnTo>
                        <a:pt x="157" y="25"/>
                      </a:lnTo>
                      <a:lnTo>
                        <a:pt x="157" y="24"/>
                      </a:lnTo>
                      <a:lnTo>
                        <a:pt x="157" y="23"/>
                      </a:lnTo>
                      <a:lnTo>
                        <a:pt x="158" y="22"/>
                      </a:lnTo>
                      <a:lnTo>
                        <a:pt x="157" y="22"/>
                      </a:lnTo>
                      <a:lnTo>
                        <a:pt x="156" y="21"/>
                      </a:lnTo>
                      <a:lnTo>
                        <a:pt x="155" y="20"/>
                      </a:lnTo>
                      <a:lnTo>
                        <a:pt x="155" y="19"/>
                      </a:lnTo>
                      <a:lnTo>
                        <a:pt x="155" y="18"/>
                      </a:lnTo>
                      <a:lnTo>
                        <a:pt x="154" y="18"/>
                      </a:lnTo>
                      <a:lnTo>
                        <a:pt x="154" y="17"/>
                      </a:lnTo>
                      <a:lnTo>
                        <a:pt x="155" y="15"/>
                      </a:lnTo>
                      <a:lnTo>
                        <a:pt x="156" y="9"/>
                      </a:lnTo>
                      <a:lnTo>
                        <a:pt x="157" y="4"/>
                      </a:lnTo>
                      <a:lnTo>
                        <a:pt x="160" y="4"/>
                      </a:lnTo>
                      <a:lnTo>
                        <a:pt x="162" y="3"/>
                      </a:lnTo>
                      <a:lnTo>
                        <a:pt x="167" y="2"/>
                      </a:lnTo>
                      <a:lnTo>
                        <a:pt x="170" y="1"/>
                      </a:lnTo>
                      <a:lnTo>
                        <a:pt x="174" y="1"/>
                      </a:lnTo>
                      <a:lnTo>
                        <a:pt x="177" y="0"/>
                      </a:lnTo>
                      <a:lnTo>
                        <a:pt x="179" y="0"/>
                      </a:lnTo>
                      <a:lnTo>
                        <a:pt x="182" y="0"/>
                      </a:lnTo>
                    </a:path>
                  </a:pathLst>
                </a:custGeom>
                <a:solidFill>
                  <a:srgbClr val="99CCFF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" name="Freeform 205">
                  <a:extLst>
                    <a:ext uri="{FF2B5EF4-FFF2-40B4-BE49-F238E27FC236}">
                      <a16:creationId xmlns:a16="http://schemas.microsoft.com/office/drawing/2014/main" id="{6DD38908-9216-42BE-9289-A36D4029CE4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8363" y="2697163"/>
                  <a:ext cx="479425" cy="547687"/>
                </a:xfrm>
                <a:custGeom>
                  <a:avLst/>
                  <a:gdLst>
                    <a:gd name="T0" fmla="*/ 238 w 302"/>
                    <a:gd name="T1" fmla="*/ 8 h 345"/>
                    <a:gd name="T2" fmla="*/ 242 w 302"/>
                    <a:gd name="T3" fmla="*/ 17 h 345"/>
                    <a:gd name="T4" fmla="*/ 244 w 302"/>
                    <a:gd name="T5" fmla="*/ 29 h 345"/>
                    <a:gd name="T6" fmla="*/ 250 w 302"/>
                    <a:gd name="T7" fmla="*/ 38 h 345"/>
                    <a:gd name="T8" fmla="*/ 250 w 302"/>
                    <a:gd name="T9" fmla="*/ 47 h 345"/>
                    <a:gd name="T10" fmla="*/ 254 w 302"/>
                    <a:gd name="T11" fmla="*/ 56 h 345"/>
                    <a:gd name="T12" fmla="*/ 250 w 302"/>
                    <a:gd name="T13" fmla="*/ 71 h 345"/>
                    <a:gd name="T14" fmla="*/ 245 w 302"/>
                    <a:gd name="T15" fmla="*/ 89 h 345"/>
                    <a:gd name="T16" fmla="*/ 233 w 302"/>
                    <a:gd name="T17" fmla="*/ 98 h 345"/>
                    <a:gd name="T18" fmla="*/ 222 w 302"/>
                    <a:gd name="T19" fmla="*/ 110 h 345"/>
                    <a:gd name="T20" fmla="*/ 209 w 302"/>
                    <a:gd name="T21" fmla="*/ 110 h 345"/>
                    <a:gd name="T22" fmla="*/ 239 w 302"/>
                    <a:gd name="T23" fmla="*/ 157 h 345"/>
                    <a:gd name="T24" fmla="*/ 299 w 302"/>
                    <a:gd name="T25" fmla="*/ 307 h 345"/>
                    <a:gd name="T26" fmla="*/ 294 w 302"/>
                    <a:gd name="T27" fmla="*/ 315 h 345"/>
                    <a:gd name="T28" fmla="*/ 289 w 302"/>
                    <a:gd name="T29" fmla="*/ 325 h 345"/>
                    <a:gd name="T30" fmla="*/ 201 w 302"/>
                    <a:gd name="T31" fmla="*/ 340 h 345"/>
                    <a:gd name="T32" fmla="*/ 194 w 302"/>
                    <a:gd name="T33" fmla="*/ 330 h 345"/>
                    <a:gd name="T34" fmla="*/ 186 w 302"/>
                    <a:gd name="T35" fmla="*/ 323 h 345"/>
                    <a:gd name="T36" fmla="*/ 177 w 302"/>
                    <a:gd name="T37" fmla="*/ 325 h 345"/>
                    <a:gd name="T38" fmla="*/ 169 w 302"/>
                    <a:gd name="T39" fmla="*/ 333 h 345"/>
                    <a:gd name="T40" fmla="*/ 53 w 302"/>
                    <a:gd name="T41" fmla="*/ 320 h 345"/>
                    <a:gd name="T42" fmla="*/ 2 w 302"/>
                    <a:gd name="T43" fmla="*/ 278 h 345"/>
                    <a:gd name="T44" fmla="*/ 10 w 302"/>
                    <a:gd name="T45" fmla="*/ 270 h 345"/>
                    <a:gd name="T46" fmla="*/ 18 w 302"/>
                    <a:gd name="T47" fmla="*/ 264 h 345"/>
                    <a:gd name="T48" fmla="*/ 14 w 302"/>
                    <a:gd name="T49" fmla="*/ 254 h 345"/>
                    <a:gd name="T50" fmla="*/ 6 w 302"/>
                    <a:gd name="T51" fmla="*/ 244 h 345"/>
                    <a:gd name="T52" fmla="*/ 6 w 302"/>
                    <a:gd name="T53" fmla="*/ 233 h 345"/>
                    <a:gd name="T54" fmla="*/ 9 w 302"/>
                    <a:gd name="T55" fmla="*/ 222 h 345"/>
                    <a:gd name="T56" fmla="*/ 0 w 302"/>
                    <a:gd name="T57" fmla="*/ 212 h 345"/>
                    <a:gd name="T58" fmla="*/ 5 w 302"/>
                    <a:gd name="T59" fmla="*/ 201 h 345"/>
                    <a:gd name="T60" fmla="*/ 15 w 302"/>
                    <a:gd name="T61" fmla="*/ 196 h 345"/>
                    <a:gd name="T62" fmla="*/ 25 w 302"/>
                    <a:gd name="T63" fmla="*/ 199 h 345"/>
                    <a:gd name="T64" fmla="*/ 34 w 302"/>
                    <a:gd name="T65" fmla="*/ 191 h 345"/>
                    <a:gd name="T66" fmla="*/ 44 w 302"/>
                    <a:gd name="T67" fmla="*/ 186 h 345"/>
                    <a:gd name="T68" fmla="*/ 54 w 302"/>
                    <a:gd name="T69" fmla="*/ 180 h 345"/>
                    <a:gd name="T70" fmla="*/ 64 w 302"/>
                    <a:gd name="T71" fmla="*/ 173 h 345"/>
                    <a:gd name="T72" fmla="*/ 71 w 302"/>
                    <a:gd name="T73" fmla="*/ 164 h 345"/>
                    <a:gd name="T74" fmla="*/ 77 w 302"/>
                    <a:gd name="T75" fmla="*/ 157 h 345"/>
                    <a:gd name="T76" fmla="*/ 84 w 302"/>
                    <a:gd name="T77" fmla="*/ 149 h 345"/>
                    <a:gd name="T78" fmla="*/ 90 w 302"/>
                    <a:gd name="T79" fmla="*/ 140 h 345"/>
                    <a:gd name="T80" fmla="*/ 85 w 302"/>
                    <a:gd name="T81" fmla="*/ 131 h 345"/>
                    <a:gd name="T82" fmla="*/ 92 w 302"/>
                    <a:gd name="T83" fmla="*/ 122 h 345"/>
                    <a:gd name="T84" fmla="*/ 98 w 302"/>
                    <a:gd name="T85" fmla="*/ 115 h 345"/>
                    <a:gd name="T86" fmla="*/ 107 w 302"/>
                    <a:gd name="T87" fmla="*/ 104 h 345"/>
                    <a:gd name="T88" fmla="*/ 117 w 302"/>
                    <a:gd name="T89" fmla="*/ 98 h 345"/>
                    <a:gd name="T90" fmla="*/ 127 w 302"/>
                    <a:gd name="T91" fmla="*/ 92 h 345"/>
                    <a:gd name="T92" fmla="*/ 132 w 302"/>
                    <a:gd name="T93" fmla="*/ 82 h 345"/>
                    <a:gd name="T94" fmla="*/ 142 w 302"/>
                    <a:gd name="T95" fmla="*/ 86 h 345"/>
                    <a:gd name="T96" fmla="*/ 155 w 302"/>
                    <a:gd name="T97" fmla="*/ 84 h 345"/>
                    <a:gd name="T98" fmla="*/ 166 w 302"/>
                    <a:gd name="T99" fmla="*/ 81 h 345"/>
                    <a:gd name="T100" fmla="*/ 175 w 302"/>
                    <a:gd name="T101" fmla="*/ 71 h 345"/>
                    <a:gd name="T102" fmla="*/ 179 w 302"/>
                    <a:gd name="T103" fmla="*/ 60 h 345"/>
                    <a:gd name="T104" fmla="*/ 191 w 302"/>
                    <a:gd name="T105" fmla="*/ 62 h 345"/>
                    <a:gd name="T106" fmla="*/ 197 w 302"/>
                    <a:gd name="T107" fmla="*/ 67 h 345"/>
                    <a:gd name="T108" fmla="*/ 205 w 302"/>
                    <a:gd name="T109" fmla="*/ 60 h 345"/>
                    <a:gd name="T110" fmla="*/ 208 w 302"/>
                    <a:gd name="T111" fmla="*/ 46 h 345"/>
                    <a:gd name="T112" fmla="*/ 210 w 302"/>
                    <a:gd name="T113" fmla="*/ 35 h 345"/>
                    <a:gd name="T114" fmla="*/ 221 w 302"/>
                    <a:gd name="T115" fmla="*/ 30 h 345"/>
                    <a:gd name="T116" fmla="*/ 223 w 302"/>
                    <a:gd name="T117" fmla="*/ 22 h 345"/>
                    <a:gd name="T118" fmla="*/ 223 w 302"/>
                    <a:gd name="T119" fmla="*/ 11 h 345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302"/>
                    <a:gd name="T181" fmla="*/ 0 h 345"/>
                    <a:gd name="T182" fmla="*/ 302 w 302"/>
                    <a:gd name="T183" fmla="*/ 345 h 345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302" h="345">
                      <a:moveTo>
                        <a:pt x="233" y="0"/>
                      </a:moveTo>
                      <a:lnTo>
                        <a:pt x="233" y="1"/>
                      </a:lnTo>
                      <a:lnTo>
                        <a:pt x="233" y="2"/>
                      </a:lnTo>
                      <a:lnTo>
                        <a:pt x="233" y="3"/>
                      </a:lnTo>
                      <a:lnTo>
                        <a:pt x="234" y="3"/>
                      </a:lnTo>
                      <a:lnTo>
                        <a:pt x="234" y="4"/>
                      </a:lnTo>
                      <a:lnTo>
                        <a:pt x="234" y="5"/>
                      </a:lnTo>
                      <a:lnTo>
                        <a:pt x="235" y="5"/>
                      </a:lnTo>
                      <a:lnTo>
                        <a:pt x="236" y="5"/>
                      </a:lnTo>
                      <a:lnTo>
                        <a:pt x="237" y="5"/>
                      </a:lnTo>
                      <a:lnTo>
                        <a:pt x="237" y="6"/>
                      </a:lnTo>
                      <a:lnTo>
                        <a:pt x="237" y="7"/>
                      </a:lnTo>
                      <a:lnTo>
                        <a:pt x="237" y="8"/>
                      </a:lnTo>
                      <a:lnTo>
                        <a:pt x="238" y="8"/>
                      </a:lnTo>
                      <a:lnTo>
                        <a:pt x="238" y="9"/>
                      </a:lnTo>
                      <a:lnTo>
                        <a:pt x="238" y="10"/>
                      </a:lnTo>
                      <a:lnTo>
                        <a:pt x="238" y="11"/>
                      </a:lnTo>
                      <a:lnTo>
                        <a:pt x="239" y="11"/>
                      </a:lnTo>
                      <a:lnTo>
                        <a:pt x="240" y="11"/>
                      </a:lnTo>
                      <a:lnTo>
                        <a:pt x="240" y="12"/>
                      </a:lnTo>
                      <a:lnTo>
                        <a:pt x="240" y="13"/>
                      </a:lnTo>
                      <a:lnTo>
                        <a:pt x="239" y="13"/>
                      </a:lnTo>
                      <a:lnTo>
                        <a:pt x="239" y="14"/>
                      </a:lnTo>
                      <a:lnTo>
                        <a:pt x="239" y="15"/>
                      </a:lnTo>
                      <a:lnTo>
                        <a:pt x="239" y="16"/>
                      </a:lnTo>
                      <a:lnTo>
                        <a:pt x="240" y="17"/>
                      </a:lnTo>
                      <a:lnTo>
                        <a:pt x="241" y="17"/>
                      </a:lnTo>
                      <a:lnTo>
                        <a:pt x="242" y="17"/>
                      </a:lnTo>
                      <a:lnTo>
                        <a:pt x="243" y="18"/>
                      </a:lnTo>
                      <a:lnTo>
                        <a:pt x="244" y="19"/>
                      </a:lnTo>
                      <a:lnTo>
                        <a:pt x="243" y="20"/>
                      </a:lnTo>
                      <a:lnTo>
                        <a:pt x="242" y="21"/>
                      </a:lnTo>
                      <a:lnTo>
                        <a:pt x="242" y="22"/>
                      </a:lnTo>
                      <a:lnTo>
                        <a:pt x="241" y="23"/>
                      </a:lnTo>
                      <a:lnTo>
                        <a:pt x="241" y="24"/>
                      </a:lnTo>
                      <a:lnTo>
                        <a:pt x="242" y="24"/>
                      </a:lnTo>
                      <a:lnTo>
                        <a:pt x="242" y="25"/>
                      </a:lnTo>
                      <a:lnTo>
                        <a:pt x="243" y="26"/>
                      </a:lnTo>
                      <a:lnTo>
                        <a:pt x="243" y="27"/>
                      </a:lnTo>
                      <a:lnTo>
                        <a:pt x="244" y="27"/>
                      </a:lnTo>
                      <a:lnTo>
                        <a:pt x="244" y="28"/>
                      </a:lnTo>
                      <a:lnTo>
                        <a:pt x="244" y="29"/>
                      </a:lnTo>
                      <a:lnTo>
                        <a:pt x="245" y="30"/>
                      </a:lnTo>
                      <a:lnTo>
                        <a:pt x="245" y="31"/>
                      </a:lnTo>
                      <a:lnTo>
                        <a:pt x="245" y="32"/>
                      </a:lnTo>
                      <a:lnTo>
                        <a:pt x="246" y="32"/>
                      </a:lnTo>
                      <a:lnTo>
                        <a:pt x="246" y="33"/>
                      </a:lnTo>
                      <a:lnTo>
                        <a:pt x="246" y="34"/>
                      </a:lnTo>
                      <a:lnTo>
                        <a:pt x="247" y="34"/>
                      </a:lnTo>
                      <a:lnTo>
                        <a:pt x="248" y="34"/>
                      </a:lnTo>
                      <a:lnTo>
                        <a:pt x="249" y="34"/>
                      </a:lnTo>
                      <a:lnTo>
                        <a:pt x="249" y="35"/>
                      </a:lnTo>
                      <a:lnTo>
                        <a:pt x="250" y="35"/>
                      </a:lnTo>
                      <a:lnTo>
                        <a:pt x="250" y="36"/>
                      </a:lnTo>
                      <a:lnTo>
                        <a:pt x="250" y="37"/>
                      </a:lnTo>
                      <a:lnTo>
                        <a:pt x="250" y="38"/>
                      </a:lnTo>
                      <a:lnTo>
                        <a:pt x="250" y="39"/>
                      </a:lnTo>
                      <a:lnTo>
                        <a:pt x="250" y="40"/>
                      </a:lnTo>
                      <a:lnTo>
                        <a:pt x="251" y="40"/>
                      </a:lnTo>
                      <a:lnTo>
                        <a:pt x="251" y="41"/>
                      </a:lnTo>
                      <a:lnTo>
                        <a:pt x="251" y="42"/>
                      </a:lnTo>
                      <a:lnTo>
                        <a:pt x="251" y="43"/>
                      </a:lnTo>
                      <a:lnTo>
                        <a:pt x="252" y="43"/>
                      </a:lnTo>
                      <a:lnTo>
                        <a:pt x="252" y="44"/>
                      </a:lnTo>
                      <a:lnTo>
                        <a:pt x="252" y="45"/>
                      </a:lnTo>
                      <a:lnTo>
                        <a:pt x="252" y="46"/>
                      </a:lnTo>
                      <a:lnTo>
                        <a:pt x="251" y="46"/>
                      </a:lnTo>
                      <a:lnTo>
                        <a:pt x="250" y="46"/>
                      </a:lnTo>
                      <a:lnTo>
                        <a:pt x="250" y="47"/>
                      </a:lnTo>
                      <a:lnTo>
                        <a:pt x="250" y="48"/>
                      </a:lnTo>
                      <a:lnTo>
                        <a:pt x="251" y="49"/>
                      </a:lnTo>
                      <a:lnTo>
                        <a:pt x="251" y="50"/>
                      </a:lnTo>
                      <a:lnTo>
                        <a:pt x="252" y="50"/>
                      </a:lnTo>
                      <a:lnTo>
                        <a:pt x="253" y="50"/>
                      </a:lnTo>
                      <a:lnTo>
                        <a:pt x="253" y="51"/>
                      </a:lnTo>
                      <a:lnTo>
                        <a:pt x="253" y="52"/>
                      </a:lnTo>
                      <a:lnTo>
                        <a:pt x="252" y="52"/>
                      </a:lnTo>
                      <a:lnTo>
                        <a:pt x="252" y="53"/>
                      </a:lnTo>
                      <a:lnTo>
                        <a:pt x="252" y="54"/>
                      </a:lnTo>
                      <a:lnTo>
                        <a:pt x="253" y="54"/>
                      </a:lnTo>
                      <a:lnTo>
                        <a:pt x="253" y="55"/>
                      </a:lnTo>
                      <a:lnTo>
                        <a:pt x="253" y="56"/>
                      </a:lnTo>
                      <a:lnTo>
                        <a:pt x="254" y="56"/>
                      </a:lnTo>
                      <a:lnTo>
                        <a:pt x="254" y="57"/>
                      </a:lnTo>
                      <a:lnTo>
                        <a:pt x="254" y="58"/>
                      </a:lnTo>
                      <a:lnTo>
                        <a:pt x="254" y="59"/>
                      </a:lnTo>
                      <a:lnTo>
                        <a:pt x="254" y="60"/>
                      </a:lnTo>
                      <a:lnTo>
                        <a:pt x="254" y="61"/>
                      </a:lnTo>
                      <a:lnTo>
                        <a:pt x="254" y="62"/>
                      </a:lnTo>
                      <a:lnTo>
                        <a:pt x="254" y="63"/>
                      </a:lnTo>
                      <a:lnTo>
                        <a:pt x="252" y="65"/>
                      </a:lnTo>
                      <a:lnTo>
                        <a:pt x="252" y="66"/>
                      </a:lnTo>
                      <a:lnTo>
                        <a:pt x="252" y="67"/>
                      </a:lnTo>
                      <a:lnTo>
                        <a:pt x="251" y="68"/>
                      </a:lnTo>
                      <a:lnTo>
                        <a:pt x="250" y="69"/>
                      </a:lnTo>
                      <a:lnTo>
                        <a:pt x="250" y="70"/>
                      </a:lnTo>
                      <a:lnTo>
                        <a:pt x="250" y="71"/>
                      </a:lnTo>
                      <a:lnTo>
                        <a:pt x="250" y="72"/>
                      </a:lnTo>
                      <a:lnTo>
                        <a:pt x="250" y="74"/>
                      </a:lnTo>
                      <a:lnTo>
                        <a:pt x="249" y="75"/>
                      </a:lnTo>
                      <a:lnTo>
                        <a:pt x="248" y="77"/>
                      </a:lnTo>
                      <a:lnTo>
                        <a:pt x="247" y="78"/>
                      </a:lnTo>
                      <a:lnTo>
                        <a:pt x="246" y="80"/>
                      </a:lnTo>
                      <a:lnTo>
                        <a:pt x="247" y="81"/>
                      </a:lnTo>
                      <a:lnTo>
                        <a:pt x="247" y="82"/>
                      </a:lnTo>
                      <a:lnTo>
                        <a:pt x="246" y="82"/>
                      </a:lnTo>
                      <a:lnTo>
                        <a:pt x="246" y="83"/>
                      </a:lnTo>
                      <a:lnTo>
                        <a:pt x="246" y="84"/>
                      </a:lnTo>
                      <a:lnTo>
                        <a:pt x="246" y="85"/>
                      </a:lnTo>
                      <a:lnTo>
                        <a:pt x="246" y="87"/>
                      </a:lnTo>
                      <a:lnTo>
                        <a:pt x="245" y="89"/>
                      </a:lnTo>
                      <a:lnTo>
                        <a:pt x="244" y="90"/>
                      </a:lnTo>
                      <a:lnTo>
                        <a:pt x="244" y="91"/>
                      </a:lnTo>
                      <a:lnTo>
                        <a:pt x="242" y="93"/>
                      </a:lnTo>
                      <a:lnTo>
                        <a:pt x="241" y="93"/>
                      </a:lnTo>
                      <a:lnTo>
                        <a:pt x="240" y="94"/>
                      </a:lnTo>
                      <a:lnTo>
                        <a:pt x="239" y="94"/>
                      </a:lnTo>
                      <a:lnTo>
                        <a:pt x="238" y="95"/>
                      </a:lnTo>
                      <a:lnTo>
                        <a:pt x="238" y="96"/>
                      </a:lnTo>
                      <a:lnTo>
                        <a:pt x="237" y="96"/>
                      </a:lnTo>
                      <a:lnTo>
                        <a:pt x="237" y="97"/>
                      </a:lnTo>
                      <a:lnTo>
                        <a:pt x="236" y="97"/>
                      </a:lnTo>
                      <a:lnTo>
                        <a:pt x="235" y="98"/>
                      </a:lnTo>
                      <a:lnTo>
                        <a:pt x="234" y="98"/>
                      </a:lnTo>
                      <a:lnTo>
                        <a:pt x="233" y="98"/>
                      </a:lnTo>
                      <a:lnTo>
                        <a:pt x="232" y="98"/>
                      </a:lnTo>
                      <a:lnTo>
                        <a:pt x="231" y="98"/>
                      </a:lnTo>
                      <a:lnTo>
                        <a:pt x="230" y="99"/>
                      </a:lnTo>
                      <a:lnTo>
                        <a:pt x="230" y="100"/>
                      </a:lnTo>
                      <a:lnTo>
                        <a:pt x="230" y="101"/>
                      </a:lnTo>
                      <a:lnTo>
                        <a:pt x="227" y="104"/>
                      </a:lnTo>
                      <a:lnTo>
                        <a:pt x="227" y="105"/>
                      </a:lnTo>
                      <a:lnTo>
                        <a:pt x="227" y="106"/>
                      </a:lnTo>
                      <a:lnTo>
                        <a:pt x="227" y="107"/>
                      </a:lnTo>
                      <a:lnTo>
                        <a:pt x="226" y="107"/>
                      </a:lnTo>
                      <a:lnTo>
                        <a:pt x="225" y="108"/>
                      </a:lnTo>
                      <a:lnTo>
                        <a:pt x="224" y="109"/>
                      </a:lnTo>
                      <a:lnTo>
                        <a:pt x="223" y="109"/>
                      </a:lnTo>
                      <a:lnTo>
                        <a:pt x="222" y="110"/>
                      </a:lnTo>
                      <a:lnTo>
                        <a:pt x="221" y="110"/>
                      </a:lnTo>
                      <a:lnTo>
                        <a:pt x="221" y="111"/>
                      </a:lnTo>
                      <a:lnTo>
                        <a:pt x="220" y="111"/>
                      </a:lnTo>
                      <a:lnTo>
                        <a:pt x="219" y="111"/>
                      </a:lnTo>
                      <a:lnTo>
                        <a:pt x="218" y="111"/>
                      </a:lnTo>
                      <a:lnTo>
                        <a:pt x="217" y="111"/>
                      </a:lnTo>
                      <a:lnTo>
                        <a:pt x="216" y="111"/>
                      </a:lnTo>
                      <a:lnTo>
                        <a:pt x="215" y="111"/>
                      </a:lnTo>
                      <a:lnTo>
                        <a:pt x="214" y="111"/>
                      </a:lnTo>
                      <a:lnTo>
                        <a:pt x="213" y="111"/>
                      </a:lnTo>
                      <a:lnTo>
                        <a:pt x="212" y="110"/>
                      </a:lnTo>
                      <a:lnTo>
                        <a:pt x="211" y="110"/>
                      </a:lnTo>
                      <a:lnTo>
                        <a:pt x="210" y="110"/>
                      </a:lnTo>
                      <a:lnTo>
                        <a:pt x="209" y="110"/>
                      </a:lnTo>
                      <a:lnTo>
                        <a:pt x="209" y="111"/>
                      </a:lnTo>
                      <a:lnTo>
                        <a:pt x="208" y="111"/>
                      </a:lnTo>
                      <a:lnTo>
                        <a:pt x="207" y="111"/>
                      </a:lnTo>
                      <a:lnTo>
                        <a:pt x="207" y="112"/>
                      </a:lnTo>
                      <a:lnTo>
                        <a:pt x="206" y="113"/>
                      </a:lnTo>
                      <a:lnTo>
                        <a:pt x="206" y="114"/>
                      </a:lnTo>
                      <a:lnTo>
                        <a:pt x="205" y="116"/>
                      </a:lnTo>
                      <a:lnTo>
                        <a:pt x="204" y="116"/>
                      </a:lnTo>
                      <a:lnTo>
                        <a:pt x="204" y="117"/>
                      </a:lnTo>
                      <a:lnTo>
                        <a:pt x="203" y="118"/>
                      </a:lnTo>
                      <a:lnTo>
                        <a:pt x="203" y="119"/>
                      </a:lnTo>
                      <a:lnTo>
                        <a:pt x="202" y="120"/>
                      </a:lnTo>
                      <a:lnTo>
                        <a:pt x="201" y="121"/>
                      </a:lnTo>
                      <a:lnTo>
                        <a:pt x="239" y="157"/>
                      </a:lnTo>
                      <a:lnTo>
                        <a:pt x="260" y="176"/>
                      </a:lnTo>
                      <a:lnTo>
                        <a:pt x="271" y="187"/>
                      </a:lnTo>
                      <a:lnTo>
                        <a:pt x="274" y="191"/>
                      </a:lnTo>
                      <a:lnTo>
                        <a:pt x="275" y="191"/>
                      </a:lnTo>
                      <a:lnTo>
                        <a:pt x="276" y="197"/>
                      </a:lnTo>
                      <a:lnTo>
                        <a:pt x="276" y="198"/>
                      </a:lnTo>
                      <a:lnTo>
                        <a:pt x="295" y="284"/>
                      </a:lnTo>
                      <a:lnTo>
                        <a:pt x="296" y="284"/>
                      </a:lnTo>
                      <a:lnTo>
                        <a:pt x="302" y="302"/>
                      </a:lnTo>
                      <a:lnTo>
                        <a:pt x="302" y="303"/>
                      </a:lnTo>
                      <a:lnTo>
                        <a:pt x="302" y="304"/>
                      </a:lnTo>
                      <a:lnTo>
                        <a:pt x="301" y="304"/>
                      </a:lnTo>
                      <a:lnTo>
                        <a:pt x="301" y="305"/>
                      </a:lnTo>
                      <a:lnTo>
                        <a:pt x="301" y="306"/>
                      </a:lnTo>
                      <a:lnTo>
                        <a:pt x="300" y="307"/>
                      </a:lnTo>
                      <a:lnTo>
                        <a:pt x="299" y="307"/>
                      </a:lnTo>
                      <a:lnTo>
                        <a:pt x="298" y="307"/>
                      </a:lnTo>
                      <a:lnTo>
                        <a:pt x="297" y="308"/>
                      </a:lnTo>
                      <a:lnTo>
                        <a:pt x="296" y="308"/>
                      </a:lnTo>
                      <a:lnTo>
                        <a:pt x="296" y="309"/>
                      </a:lnTo>
                      <a:lnTo>
                        <a:pt x="297" y="309"/>
                      </a:lnTo>
                      <a:lnTo>
                        <a:pt x="297" y="310"/>
                      </a:lnTo>
                      <a:lnTo>
                        <a:pt x="297" y="311"/>
                      </a:lnTo>
                      <a:lnTo>
                        <a:pt x="297" y="312"/>
                      </a:lnTo>
                      <a:lnTo>
                        <a:pt x="296" y="312"/>
                      </a:lnTo>
                      <a:lnTo>
                        <a:pt x="296" y="313"/>
                      </a:lnTo>
                      <a:lnTo>
                        <a:pt x="295" y="314"/>
                      </a:lnTo>
                      <a:lnTo>
                        <a:pt x="295" y="315"/>
                      </a:lnTo>
                      <a:lnTo>
                        <a:pt x="294" y="315"/>
                      </a:lnTo>
                      <a:lnTo>
                        <a:pt x="294" y="316"/>
                      </a:lnTo>
                      <a:lnTo>
                        <a:pt x="294" y="317"/>
                      </a:lnTo>
                      <a:lnTo>
                        <a:pt x="294" y="318"/>
                      </a:lnTo>
                      <a:lnTo>
                        <a:pt x="294" y="319"/>
                      </a:lnTo>
                      <a:lnTo>
                        <a:pt x="293" y="319"/>
                      </a:lnTo>
                      <a:lnTo>
                        <a:pt x="292" y="319"/>
                      </a:lnTo>
                      <a:lnTo>
                        <a:pt x="291" y="320"/>
                      </a:lnTo>
                      <a:lnTo>
                        <a:pt x="291" y="321"/>
                      </a:lnTo>
                      <a:lnTo>
                        <a:pt x="290" y="321"/>
                      </a:lnTo>
                      <a:lnTo>
                        <a:pt x="290" y="322"/>
                      </a:lnTo>
                      <a:lnTo>
                        <a:pt x="289" y="322"/>
                      </a:lnTo>
                      <a:lnTo>
                        <a:pt x="289" y="323"/>
                      </a:lnTo>
                      <a:lnTo>
                        <a:pt x="289" y="324"/>
                      </a:lnTo>
                      <a:lnTo>
                        <a:pt x="289" y="325"/>
                      </a:lnTo>
                      <a:lnTo>
                        <a:pt x="288" y="326"/>
                      </a:lnTo>
                      <a:lnTo>
                        <a:pt x="288" y="327"/>
                      </a:lnTo>
                      <a:lnTo>
                        <a:pt x="287" y="327"/>
                      </a:lnTo>
                      <a:lnTo>
                        <a:pt x="287" y="328"/>
                      </a:lnTo>
                      <a:lnTo>
                        <a:pt x="287" y="329"/>
                      </a:lnTo>
                      <a:lnTo>
                        <a:pt x="287" y="330"/>
                      </a:lnTo>
                      <a:lnTo>
                        <a:pt x="287" y="331"/>
                      </a:lnTo>
                      <a:lnTo>
                        <a:pt x="288" y="331"/>
                      </a:lnTo>
                      <a:lnTo>
                        <a:pt x="203" y="343"/>
                      </a:lnTo>
                      <a:lnTo>
                        <a:pt x="202" y="343"/>
                      </a:lnTo>
                      <a:lnTo>
                        <a:pt x="202" y="342"/>
                      </a:lnTo>
                      <a:lnTo>
                        <a:pt x="202" y="341"/>
                      </a:lnTo>
                      <a:lnTo>
                        <a:pt x="201" y="340"/>
                      </a:lnTo>
                      <a:lnTo>
                        <a:pt x="201" y="339"/>
                      </a:lnTo>
                      <a:lnTo>
                        <a:pt x="201" y="338"/>
                      </a:lnTo>
                      <a:lnTo>
                        <a:pt x="200" y="337"/>
                      </a:lnTo>
                      <a:lnTo>
                        <a:pt x="199" y="337"/>
                      </a:lnTo>
                      <a:lnTo>
                        <a:pt x="198" y="336"/>
                      </a:lnTo>
                      <a:lnTo>
                        <a:pt x="198" y="335"/>
                      </a:lnTo>
                      <a:lnTo>
                        <a:pt x="197" y="335"/>
                      </a:lnTo>
                      <a:lnTo>
                        <a:pt x="197" y="334"/>
                      </a:lnTo>
                      <a:lnTo>
                        <a:pt x="197" y="333"/>
                      </a:lnTo>
                      <a:lnTo>
                        <a:pt x="196" y="333"/>
                      </a:lnTo>
                      <a:lnTo>
                        <a:pt x="195" y="332"/>
                      </a:lnTo>
                      <a:lnTo>
                        <a:pt x="195" y="331"/>
                      </a:lnTo>
                      <a:lnTo>
                        <a:pt x="196" y="331"/>
                      </a:lnTo>
                      <a:lnTo>
                        <a:pt x="195" y="331"/>
                      </a:lnTo>
                      <a:lnTo>
                        <a:pt x="194" y="330"/>
                      </a:lnTo>
                      <a:lnTo>
                        <a:pt x="193" y="330"/>
                      </a:lnTo>
                      <a:lnTo>
                        <a:pt x="193" y="331"/>
                      </a:lnTo>
                      <a:lnTo>
                        <a:pt x="192" y="331"/>
                      </a:lnTo>
                      <a:lnTo>
                        <a:pt x="191" y="331"/>
                      </a:lnTo>
                      <a:lnTo>
                        <a:pt x="190" y="330"/>
                      </a:lnTo>
                      <a:lnTo>
                        <a:pt x="190" y="329"/>
                      </a:lnTo>
                      <a:lnTo>
                        <a:pt x="190" y="328"/>
                      </a:lnTo>
                      <a:lnTo>
                        <a:pt x="190" y="327"/>
                      </a:lnTo>
                      <a:lnTo>
                        <a:pt x="189" y="326"/>
                      </a:lnTo>
                      <a:lnTo>
                        <a:pt x="188" y="326"/>
                      </a:lnTo>
                      <a:lnTo>
                        <a:pt x="187" y="325"/>
                      </a:lnTo>
                      <a:lnTo>
                        <a:pt x="187" y="324"/>
                      </a:lnTo>
                      <a:lnTo>
                        <a:pt x="186" y="323"/>
                      </a:lnTo>
                      <a:lnTo>
                        <a:pt x="186" y="322"/>
                      </a:lnTo>
                      <a:lnTo>
                        <a:pt x="185" y="322"/>
                      </a:lnTo>
                      <a:lnTo>
                        <a:pt x="185" y="321"/>
                      </a:lnTo>
                      <a:lnTo>
                        <a:pt x="184" y="321"/>
                      </a:lnTo>
                      <a:lnTo>
                        <a:pt x="184" y="322"/>
                      </a:lnTo>
                      <a:lnTo>
                        <a:pt x="183" y="322"/>
                      </a:lnTo>
                      <a:lnTo>
                        <a:pt x="183" y="323"/>
                      </a:lnTo>
                      <a:lnTo>
                        <a:pt x="182" y="323"/>
                      </a:lnTo>
                      <a:lnTo>
                        <a:pt x="181" y="323"/>
                      </a:lnTo>
                      <a:lnTo>
                        <a:pt x="181" y="324"/>
                      </a:lnTo>
                      <a:lnTo>
                        <a:pt x="180" y="324"/>
                      </a:lnTo>
                      <a:lnTo>
                        <a:pt x="179" y="325"/>
                      </a:lnTo>
                      <a:lnTo>
                        <a:pt x="178" y="325"/>
                      </a:lnTo>
                      <a:lnTo>
                        <a:pt x="177" y="325"/>
                      </a:lnTo>
                      <a:lnTo>
                        <a:pt x="177" y="326"/>
                      </a:lnTo>
                      <a:lnTo>
                        <a:pt x="176" y="327"/>
                      </a:lnTo>
                      <a:lnTo>
                        <a:pt x="176" y="328"/>
                      </a:lnTo>
                      <a:lnTo>
                        <a:pt x="175" y="328"/>
                      </a:lnTo>
                      <a:lnTo>
                        <a:pt x="174" y="329"/>
                      </a:lnTo>
                      <a:lnTo>
                        <a:pt x="174" y="330"/>
                      </a:lnTo>
                      <a:lnTo>
                        <a:pt x="174" y="331"/>
                      </a:lnTo>
                      <a:lnTo>
                        <a:pt x="173" y="331"/>
                      </a:lnTo>
                      <a:lnTo>
                        <a:pt x="172" y="332"/>
                      </a:lnTo>
                      <a:lnTo>
                        <a:pt x="171" y="332"/>
                      </a:lnTo>
                      <a:lnTo>
                        <a:pt x="170" y="332"/>
                      </a:lnTo>
                      <a:lnTo>
                        <a:pt x="169" y="331"/>
                      </a:lnTo>
                      <a:lnTo>
                        <a:pt x="169" y="332"/>
                      </a:lnTo>
                      <a:lnTo>
                        <a:pt x="169" y="333"/>
                      </a:lnTo>
                      <a:lnTo>
                        <a:pt x="168" y="333"/>
                      </a:lnTo>
                      <a:lnTo>
                        <a:pt x="168" y="334"/>
                      </a:lnTo>
                      <a:lnTo>
                        <a:pt x="167" y="334"/>
                      </a:lnTo>
                      <a:lnTo>
                        <a:pt x="166" y="334"/>
                      </a:lnTo>
                      <a:lnTo>
                        <a:pt x="165" y="334"/>
                      </a:lnTo>
                      <a:lnTo>
                        <a:pt x="165" y="335"/>
                      </a:lnTo>
                      <a:lnTo>
                        <a:pt x="164" y="335"/>
                      </a:lnTo>
                      <a:lnTo>
                        <a:pt x="163" y="335"/>
                      </a:lnTo>
                      <a:lnTo>
                        <a:pt x="163" y="336"/>
                      </a:lnTo>
                      <a:lnTo>
                        <a:pt x="160" y="336"/>
                      </a:lnTo>
                      <a:lnTo>
                        <a:pt x="159" y="336"/>
                      </a:lnTo>
                      <a:lnTo>
                        <a:pt x="124" y="336"/>
                      </a:lnTo>
                      <a:lnTo>
                        <a:pt x="89" y="345"/>
                      </a:lnTo>
                      <a:lnTo>
                        <a:pt x="77" y="337"/>
                      </a:lnTo>
                      <a:lnTo>
                        <a:pt x="53" y="320"/>
                      </a:lnTo>
                      <a:lnTo>
                        <a:pt x="45" y="315"/>
                      </a:lnTo>
                      <a:lnTo>
                        <a:pt x="31" y="312"/>
                      </a:lnTo>
                      <a:lnTo>
                        <a:pt x="25" y="310"/>
                      </a:lnTo>
                      <a:lnTo>
                        <a:pt x="18" y="303"/>
                      </a:lnTo>
                      <a:lnTo>
                        <a:pt x="17" y="302"/>
                      </a:lnTo>
                      <a:lnTo>
                        <a:pt x="16" y="301"/>
                      </a:lnTo>
                      <a:lnTo>
                        <a:pt x="0" y="284"/>
                      </a:lnTo>
                      <a:lnTo>
                        <a:pt x="0" y="283"/>
                      </a:lnTo>
                      <a:lnTo>
                        <a:pt x="0" y="282"/>
                      </a:lnTo>
                      <a:lnTo>
                        <a:pt x="0" y="281"/>
                      </a:lnTo>
                      <a:lnTo>
                        <a:pt x="1" y="280"/>
                      </a:lnTo>
                      <a:lnTo>
                        <a:pt x="1" y="279"/>
                      </a:lnTo>
                      <a:lnTo>
                        <a:pt x="2" y="279"/>
                      </a:lnTo>
                      <a:lnTo>
                        <a:pt x="2" y="278"/>
                      </a:lnTo>
                      <a:lnTo>
                        <a:pt x="2" y="277"/>
                      </a:lnTo>
                      <a:lnTo>
                        <a:pt x="3" y="277"/>
                      </a:lnTo>
                      <a:lnTo>
                        <a:pt x="3" y="276"/>
                      </a:lnTo>
                      <a:lnTo>
                        <a:pt x="4" y="276"/>
                      </a:lnTo>
                      <a:lnTo>
                        <a:pt x="5" y="275"/>
                      </a:lnTo>
                      <a:lnTo>
                        <a:pt x="6" y="275"/>
                      </a:lnTo>
                      <a:lnTo>
                        <a:pt x="6" y="274"/>
                      </a:lnTo>
                      <a:lnTo>
                        <a:pt x="6" y="273"/>
                      </a:lnTo>
                      <a:lnTo>
                        <a:pt x="7" y="272"/>
                      </a:lnTo>
                      <a:lnTo>
                        <a:pt x="7" y="271"/>
                      </a:lnTo>
                      <a:lnTo>
                        <a:pt x="8" y="271"/>
                      </a:lnTo>
                      <a:lnTo>
                        <a:pt x="8" y="270"/>
                      </a:lnTo>
                      <a:lnTo>
                        <a:pt x="9" y="270"/>
                      </a:lnTo>
                      <a:lnTo>
                        <a:pt x="10" y="270"/>
                      </a:lnTo>
                      <a:lnTo>
                        <a:pt x="11" y="270"/>
                      </a:lnTo>
                      <a:lnTo>
                        <a:pt x="11" y="269"/>
                      </a:lnTo>
                      <a:lnTo>
                        <a:pt x="12" y="269"/>
                      </a:lnTo>
                      <a:lnTo>
                        <a:pt x="12" y="268"/>
                      </a:lnTo>
                      <a:lnTo>
                        <a:pt x="13" y="268"/>
                      </a:lnTo>
                      <a:lnTo>
                        <a:pt x="14" y="269"/>
                      </a:lnTo>
                      <a:lnTo>
                        <a:pt x="15" y="268"/>
                      </a:lnTo>
                      <a:lnTo>
                        <a:pt x="16" y="268"/>
                      </a:lnTo>
                      <a:lnTo>
                        <a:pt x="16" y="267"/>
                      </a:lnTo>
                      <a:lnTo>
                        <a:pt x="17" y="267"/>
                      </a:lnTo>
                      <a:lnTo>
                        <a:pt x="18" y="267"/>
                      </a:lnTo>
                      <a:lnTo>
                        <a:pt x="18" y="266"/>
                      </a:lnTo>
                      <a:lnTo>
                        <a:pt x="18" y="265"/>
                      </a:lnTo>
                      <a:lnTo>
                        <a:pt x="18" y="264"/>
                      </a:lnTo>
                      <a:lnTo>
                        <a:pt x="17" y="263"/>
                      </a:lnTo>
                      <a:lnTo>
                        <a:pt x="16" y="262"/>
                      </a:lnTo>
                      <a:lnTo>
                        <a:pt x="15" y="261"/>
                      </a:lnTo>
                      <a:lnTo>
                        <a:pt x="14" y="261"/>
                      </a:lnTo>
                      <a:lnTo>
                        <a:pt x="13" y="261"/>
                      </a:lnTo>
                      <a:lnTo>
                        <a:pt x="13" y="260"/>
                      </a:lnTo>
                      <a:lnTo>
                        <a:pt x="13" y="259"/>
                      </a:lnTo>
                      <a:lnTo>
                        <a:pt x="13" y="258"/>
                      </a:lnTo>
                      <a:lnTo>
                        <a:pt x="13" y="257"/>
                      </a:lnTo>
                      <a:lnTo>
                        <a:pt x="13" y="256"/>
                      </a:lnTo>
                      <a:lnTo>
                        <a:pt x="12" y="256"/>
                      </a:lnTo>
                      <a:lnTo>
                        <a:pt x="12" y="255"/>
                      </a:lnTo>
                      <a:lnTo>
                        <a:pt x="12" y="254"/>
                      </a:lnTo>
                      <a:lnTo>
                        <a:pt x="13" y="254"/>
                      </a:lnTo>
                      <a:lnTo>
                        <a:pt x="14" y="254"/>
                      </a:lnTo>
                      <a:lnTo>
                        <a:pt x="14" y="253"/>
                      </a:lnTo>
                      <a:lnTo>
                        <a:pt x="14" y="252"/>
                      </a:lnTo>
                      <a:lnTo>
                        <a:pt x="13" y="251"/>
                      </a:lnTo>
                      <a:lnTo>
                        <a:pt x="13" y="250"/>
                      </a:lnTo>
                      <a:lnTo>
                        <a:pt x="12" y="250"/>
                      </a:lnTo>
                      <a:lnTo>
                        <a:pt x="12" y="249"/>
                      </a:lnTo>
                      <a:lnTo>
                        <a:pt x="11" y="248"/>
                      </a:lnTo>
                      <a:lnTo>
                        <a:pt x="10" y="248"/>
                      </a:lnTo>
                      <a:lnTo>
                        <a:pt x="9" y="248"/>
                      </a:lnTo>
                      <a:lnTo>
                        <a:pt x="8" y="247"/>
                      </a:lnTo>
                      <a:lnTo>
                        <a:pt x="7" y="247"/>
                      </a:lnTo>
                      <a:lnTo>
                        <a:pt x="7" y="246"/>
                      </a:lnTo>
                      <a:lnTo>
                        <a:pt x="7" y="245"/>
                      </a:lnTo>
                      <a:lnTo>
                        <a:pt x="7" y="244"/>
                      </a:lnTo>
                      <a:lnTo>
                        <a:pt x="6" y="244"/>
                      </a:lnTo>
                      <a:lnTo>
                        <a:pt x="6" y="243"/>
                      </a:lnTo>
                      <a:lnTo>
                        <a:pt x="7" y="243"/>
                      </a:lnTo>
                      <a:lnTo>
                        <a:pt x="7" y="242"/>
                      </a:lnTo>
                      <a:lnTo>
                        <a:pt x="7" y="241"/>
                      </a:lnTo>
                      <a:lnTo>
                        <a:pt x="6" y="240"/>
                      </a:lnTo>
                      <a:lnTo>
                        <a:pt x="6" y="239"/>
                      </a:lnTo>
                      <a:lnTo>
                        <a:pt x="5" y="239"/>
                      </a:lnTo>
                      <a:lnTo>
                        <a:pt x="5" y="238"/>
                      </a:lnTo>
                      <a:lnTo>
                        <a:pt x="5" y="237"/>
                      </a:lnTo>
                      <a:lnTo>
                        <a:pt x="5" y="236"/>
                      </a:lnTo>
                      <a:lnTo>
                        <a:pt x="5" y="235"/>
                      </a:lnTo>
                      <a:lnTo>
                        <a:pt x="5" y="234"/>
                      </a:lnTo>
                      <a:lnTo>
                        <a:pt x="6" y="234"/>
                      </a:lnTo>
                      <a:lnTo>
                        <a:pt x="6" y="233"/>
                      </a:lnTo>
                      <a:lnTo>
                        <a:pt x="6" y="232"/>
                      </a:lnTo>
                      <a:lnTo>
                        <a:pt x="5" y="232"/>
                      </a:lnTo>
                      <a:lnTo>
                        <a:pt x="6" y="231"/>
                      </a:lnTo>
                      <a:lnTo>
                        <a:pt x="6" y="230"/>
                      </a:lnTo>
                      <a:lnTo>
                        <a:pt x="6" y="229"/>
                      </a:lnTo>
                      <a:lnTo>
                        <a:pt x="6" y="228"/>
                      </a:lnTo>
                      <a:lnTo>
                        <a:pt x="6" y="227"/>
                      </a:lnTo>
                      <a:lnTo>
                        <a:pt x="7" y="227"/>
                      </a:lnTo>
                      <a:lnTo>
                        <a:pt x="7" y="226"/>
                      </a:lnTo>
                      <a:lnTo>
                        <a:pt x="8" y="226"/>
                      </a:lnTo>
                      <a:lnTo>
                        <a:pt x="9" y="225"/>
                      </a:lnTo>
                      <a:lnTo>
                        <a:pt x="9" y="224"/>
                      </a:lnTo>
                      <a:lnTo>
                        <a:pt x="9" y="223"/>
                      </a:lnTo>
                      <a:lnTo>
                        <a:pt x="9" y="222"/>
                      </a:lnTo>
                      <a:lnTo>
                        <a:pt x="8" y="222"/>
                      </a:lnTo>
                      <a:lnTo>
                        <a:pt x="8" y="221"/>
                      </a:lnTo>
                      <a:lnTo>
                        <a:pt x="8" y="220"/>
                      </a:lnTo>
                      <a:lnTo>
                        <a:pt x="7" y="220"/>
                      </a:lnTo>
                      <a:lnTo>
                        <a:pt x="7" y="219"/>
                      </a:lnTo>
                      <a:lnTo>
                        <a:pt x="7" y="218"/>
                      </a:lnTo>
                      <a:lnTo>
                        <a:pt x="6" y="217"/>
                      </a:lnTo>
                      <a:lnTo>
                        <a:pt x="6" y="216"/>
                      </a:lnTo>
                      <a:lnTo>
                        <a:pt x="5" y="215"/>
                      </a:lnTo>
                      <a:lnTo>
                        <a:pt x="4" y="215"/>
                      </a:lnTo>
                      <a:lnTo>
                        <a:pt x="3" y="214"/>
                      </a:lnTo>
                      <a:lnTo>
                        <a:pt x="3" y="213"/>
                      </a:lnTo>
                      <a:lnTo>
                        <a:pt x="2" y="213"/>
                      </a:lnTo>
                      <a:lnTo>
                        <a:pt x="1" y="212"/>
                      </a:lnTo>
                      <a:lnTo>
                        <a:pt x="0" y="212"/>
                      </a:lnTo>
                      <a:lnTo>
                        <a:pt x="0" y="211"/>
                      </a:lnTo>
                      <a:lnTo>
                        <a:pt x="0" y="210"/>
                      </a:lnTo>
                      <a:lnTo>
                        <a:pt x="0" y="209"/>
                      </a:lnTo>
                      <a:lnTo>
                        <a:pt x="1" y="209"/>
                      </a:lnTo>
                      <a:lnTo>
                        <a:pt x="1" y="208"/>
                      </a:lnTo>
                      <a:lnTo>
                        <a:pt x="2" y="207"/>
                      </a:lnTo>
                      <a:lnTo>
                        <a:pt x="2" y="206"/>
                      </a:lnTo>
                      <a:lnTo>
                        <a:pt x="3" y="206"/>
                      </a:lnTo>
                      <a:lnTo>
                        <a:pt x="3" y="205"/>
                      </a:lnTo>
                      <a:lnTo>
                        <a:pt x="3" y="204"/>
                      </a:lnTo>
                      <a:lnTo>
                        <a:pt x="4" y="204"/>
                      </a:lnTo>
                      <a:lnTo>
                        <a:pt x="4" y="203"/>
                      </a:lnTo>
                      <a:lnTo>
                        <a:pt x="4" y="202"/>
                      </a:lnTo>
                      <a:lnTo>
                        <a:pt x="5" y="202"/>
                      </a:lnTo>
                      <a:lnTo>
                        <a:pt x="5" y="201"/>
                      </a:lnTo>
                      <a:lnTo>
                        <a:pt x="6" y="201"/>
                      </a:lnTo>
                      <a:lnTo>
                        <a:pt x="6" y="200"/>
                      </a:lnTo>
                      <a:lnTo>
                        <a:pt x="7" y="200"/>
                      </a:lnTo>
                      <a:lnTo>
                        <a:pt x="8" y="200"/>
                      </a:lnTo>
                      <a:lnTo>
                        <a:pt x="8" y="199"/>
                      </a:lnTo>
                      <a:lnTo>
                        <a:pt x="8" y="198"/>
                      </a:lnTo>
                      <a:lnTo>
                        <a:pt x="9" y="198"/>
                      </a:lnTo>
                      <a:lnTo>
                        <a:pt x="9" y="197"/>
                      </a:lnTo>
                      <a:lnTo>
                        <a:pt x="10" y="197"/>
                      </a:lnTo>
                      <a:lnTo>
                        <a:pt x="11" y="197"/>
                      </a:lnTo>
                      <a:lnTo>
                        <a:pt x="12" y="197"/>
                      </a:lnTo>
                      <a:lnTo>
                        <a:pt x="12" y="196"/>
                      </a:lnTo>
                      <a:lnTo>
                        <a:pt x="13" y="196"/>
                      </a:lnTo>
                      <a:lnTo>
                        <a:pt x="14" y="196"/>
                      </a:lnTo>
                      <a:lnTo>
                        <a:pt x="15" y="196"/>
                      </a:lnTo>
                      <a:lnTo>
                        <a:pt x="16" y="196"/>
                      </a:lnTo>
                      <a:lnTo>
                        <a:pt x="17" y="196"/>
                      </a:lnTo>
                      <a:lnTo>
                        <a:pt x="17" y="197"/>
                      </a:lnTo>
                      <a:lnTo>
                        <a:pt x="18" y="197"/>
                      </a:lnTo>
                      <a:lnTo>
                        <a:pt x="18" y="198"/>
                      </a:lnTo>
                      <a:lnTo>
                        <a:pt x="19" y="199"/>
                      </a:lnTo>
                      <a:lnTo>
                        <a:pt x="20" y="199"/>
                      </a:lnTo>
                      <a:lnTo>
                        <a:pt x="21" y="199"/>
                      </a:lnTo>
                      <a:lnTo>
                        <a:pt x="22" y="199"/>
                      </a:lnTo>
                      <a:lnTo>
                        <a:pt x="23" y="199"/>
                      </a:lnTo>
                      <a:lnTo>
                        <a:pt x="23" y="200"/>
                      </a:lnTo>
                      <a:lnTo>
                        <a:pt x="24" y="200"/>
                      </a:lnTo>
                      <a:lnTo>
                        <a:pt x="25" y="199"/>
                      </a:lnTo>
                      <a:lnTo>
                        <a:pt x="25" y="198"/>
                      </a:lnTo>
                      <a:lnTo>
                        <a:pt x="26" y="197"/>
                      </a:lnTo>
                      <a:lnTo>
                        <a:pt x="27" y="197"/>
                      </a:lnTo>
                      <a:lnTo>
                        <a:pt x="27" y="196"/>
                      </a:lnTo>
                      <a:lnTo>
                        <a:pt x="28" y="195"/>
                      </a:lnTo>
                      <a:lnTo>
                        <a:pt x="29" y="194"/>
                      </a:lnTo>
                      <a:lnTo>
                        <a:pt x="30" y="194"/>
                      </a:lnTo>
                      <a:lnTo>
                        <a:pt x="31" y="194"/>
                      </a:lnTo>
                      <a:lnTo>
                        <a:pt x="31" y="193"/>
                      </a:lnTo>
                      <a:lnTo>
                        <a:pt x="32" y="193"/>
                      </a:lnTo>
                      <a:lnTo>
                        <a:pt x="33" y="192"/>
                      </a:lnTo>
                      <a:lnTo>
                        <a:pt x="34" y="192"/>
                      </a:lnTo>
                      <a:lnTo>
                        <a:pt x="34" y="191"/>
                      </a:lnTo>
                      <a:lnTo>
                        <a:pt x="34" y="190"/>
                      </a:lnTo>
                      <a:lnTo>
                        <a:pt x="35" y="190"/>
                      </a:lnTo>
                      <a:lnTo>
                        <a:pt x="35" y="189"/>
                      </a:lnTo>
                      <a:lnTo>
                        <a:pt x="36" y="190"/>
                      </a:lnTo>
                      <a:lnTo>
                        <a:pt x="37" y="190"/>
                      </a:lnTo>
                      <a:lnTo>
                        <a:pt x="38" y="189"/>
                      </a:lnTo>
                      <a:lnTo>
                        <a:pt x="39" y="189"/>
                      </a:lnTo>
                      <a:lnTo>
                        <a:pt x="39" y="188"/>
                      </a:lnTo>
                      <a:lnTo>
                        <a:pt x="40" y="188"/>
                      </a:lnTo>
                      <a:lnTo>
                        <a:pt x="41" y="188"/>
                      </a:lnTo>
                      <a:lnTo>
                        <a:pt x="41" y="187"/>
                      </a:lnTo>
                      <a:lnTo>
                        <a:pt x="41" y="186"/>
                      </a:lnTo>
                      <a:lnTo>
                        <a:pt x="42" y="186"/>
                      </a:lnTo>
                      <a:lnTo>
                        <a:pt x="43" y="186"/>
                      </a:lnTo>
                      <a:lnTo>
                        <a:pt x="44" y="186"/>
                      </a:lnTo>
                      <a:lnTo>
                        <a:pt x="45" y="186"/>
                      </a:lnTo>
                      <a:lnTo>
                        <a:pt x="46" y="186"/>
                      </a:lnTo>
                      <a:lnTo>
                        <a:pt x="47" y="186"/>
                      </a:lnTo>
                      <a:lnTo>
                        <a:pt x="47" y="185"/>
                      </a:lnTo>
                      <a:lnTo>
                        <a:pt x="47" y="184"/>
                      </a:lnTo>
                      <a:lnTo>
                        <a:pt x="48" y="184"/>
                      </a:lnTo>
                      <a:lnTo>
                        <a:pt x="49" y="183"/>
                      </a:lnTo>
                      <a:lnTo>
                        <a:pt x="49" y="182"/>
                      </a:lnTo>
                      <a:lnTo>
                        <a:pt x="50" y="182"/>
                      </a:lnTo>
                      <a:lnTo>
                        <a:pt x="51" y="182"/>
                      </a:lnTo>
                      <a:lnTo>
                        <a:pt x="52" y="181"/>
                      </a:lnTo>
                      <a:lnTo>
                        <a:pt x="53" y="181"/>
                      </a:lnTo>
                      <a:lnTo>
                        <a:pt x="54" y="181"/>
                      </a:lnTo>
                      <a:lnTo>
                        <a:pt x="54" y="180"/>
                      </a:lnTo>
                      <a:lnTo>
                        <a:pt x="55" y="180"/>
                      </a:lnTo>
                      <a:lnTo>
                        <a:pt x="56" y="180"/>
                      </a:lnTo>
                      <a:lnTo>
                        <a:pt x="56" y="179"/>
                      </a:lnTo>
                      <a:lnTo>
                        <a:pt x="57" y="179"/>
                      </a:lnTo>
                      <a:lnTo>
                        <a:pt x="57" y="178"/>
                      </a:lnTo>
                      <a:lnTo>
                        <a:pt x="58" y="177"/>
                      </a:lnTo>
                      <a:lnTo>
                        <a:pt x="58" y="176"/>
                      </a:lnTo>
                      <a:lnTo>
                        <a:pt x="59" y="176"/>
                      </a:lnTo>
                      <a:lnTo>
                        <a:pt x="59" y="175"/>
                      </a:lnTo>
                      <a:lnTo>
                        <a:pt x="60" y="174"/>
                      </a:lnTo>
                      <a:lnTo>
                        <a:pt x="61" y="174"/>
                      </a:lnTo>
                      <a:lnTo>
                        <a:pt x="62" y="174"/>
                      </a:lnTo>
                      <a:lnTo>
                        <a:pt x="63" y="174"/>
                      </a:lnTo>
                      <a:lnTo>
                        <a:pt x="64" y="173"/>
                      </a:lnTo>
                      <a:lnTo>
                        <a:pt x="64" y="172"/>
                      </a:lnTo>
                      <a:lnTo>
                        <a:pt x="65" y="173"/>
                      </a:lnTo>
                      <a:lnTo>
                        <a:pt x="66" y="173"/>
                      </a:lnTo>
                      <a:lnTo>
                        <a:pt x="67" y="172"/>
                      </a:lnTo>
                      <a:lnTo>
                        <a:pt x="68" y="171"/>
                      </a:lnTo>
                      <a:lnTo>
                        <a:pt x="68" y="170"/>
                      </a:lnTo>
                      <a:lnTo>
                        <a:pt x="69" y="169"/>
                      </a:lnTo>
                      <a:lnTo>
                        <a:pt x="69" y="168"/>
                      </a:lnTo>
                      <a:lnTo>
                        <a:pt x="70" y="168"/>
                      </a:lnTo>
                      <a:lnTo>
                        <a:pt x="70" y="167"/>
                      </a:lnTo>
                      <a:lnTo>
                        <a:pt x="70" y="166"/>
                      </a:lnTo>
                      <a:lnTo>
                        <a:pt x="70" y="165"/>
                      </a:lnTo>
                      <a:lnTo>
                        <a:pt x="71" y="164"/>
                      </a:lnTo>
                      <a:lnTo>
                        <a:pt x="71" y="163"/>
                      </a:lnTo>
                      <a:lnTo>
                        <a:pt x="71" y="162"/>
                      </a:lnTo>
                      <a:lnTo>
                        <a:pt x="72" y="162"/>
                      </a:lnTo>
                      <a:lnTo>
                        <a:pt x="73" y="162"/>
                      </a:lnTo>
                      <a:lnTo>
                        <a:pt x="73" y="161"/>
                      </a:lnTo>
                      <a:lnTo>
                        <a:pt x="72" y="161"/>
                      </a:lnTo>
                      <a:lnTo>
                        <a:pt x="73" y="160"/>
                      </a:lnTo>
                      <a:lnTo>
                        <a:pt x="73" y="159"/>
                      </a:lnTo>
                      <a:lnTo>
                        <a:pt x="73" y="158"/>
                      </a:lnTo>
                      <a:lnTo>
                        <a:pt x="73" y="159"/>
                      </a:lnTo>
                      <a:lnTo>
                        <a:pt x="74" y="159"/>
                      </a:lnTo>
                      <a:lnTo>
                        <a:pt x="75" y="158"/>
                      </a:lnTo>
                      <a:lnTo>
                        <a:pt x="76" y="158"/>
                      </a:lnTo>
                      <a:lnTo>
                        <a:pt x="76" y="157"/>
                      </a:lnTo>
                      <a:lnTo>
                        <a:pt x="77" y="157"/>
                      </a:lnTo>
                      <a:lnTo>
                        <a:pt x="78" y="156"/>
                      </a:lnTo>
                      <a:lnTo>
                        <a:pt x="78" y="155"/>
                      </a:lnTo>
                      <a:lnTo>
                        <a:pt x="79" y="155"/>
                      </a:lnTo>
                      <a:lnTo>
                        <a:pt x="80" y="155"/>
                      </a:lnTo>
                      <a:lnTo>
                        <a:pt x="81" y="155"/>
                      </a:lnTo>
                      <a:lnTo>
                        <a:pt x="81" y="154"/>
                      </a:lnTo>
                      <a:lnTo>
                        <a:pt x="82" y="154"/>
                      </a:lnTo>
                      <a:lnTo>
                        <a:pt x="82" y="153"/>
                      </a:lnTo>
                      <a:lnTo>
                        <a:pt x="82" y="152"/>
                      </a:lnTo>
                      <a:lnTo>
                        <a:pt x="82" y="151"/>
                      </a:lnTo>
                      <a:lnTo>
                        <a:pt x="83" y="151"/>
                      </a:lnTo>
                      <a:lnTo>
                        <a:pt x="83" y="150"/>
                      </a:lnTo>
                      <a:lnTo>
                        <a:pt x="84" y="150"/>
                      </a:lnTo>
                      <a:lnTo>
                        <a:pt x="84" y="149"/>
                      </a:lnTo>
                      <a:lnTo>
                        <a:pt x="84" y="148"/>
                      </a:lnTo>
                      <a:lnTo>
                        <a:pt x="85" y="148"/>
                      </a:lnTo>
                      <a:lnTo>
                        <a:pt x="86" y="147"/>
                      </a:lnTo>
                      <a:lnTo>
                        <a:pt x="86" y="146"/>
                      </a:lnTo>
                      <a:lnTo>
                        <a:pt x="86" y="145"/>
                      </a:lnTo>
                      <a:lnTo>
                        <a:pt x="87" y="145"/>
                      </a:lnTo>
                      <a:lnTo>
                        <a:pt x="87" y="144"/>
                      </a:lnTo>
                      <a:lnTo>
                        <a:pt x="87" y="143"/>
                      </a:lnTo>
                      <a:lnTo>
                        <a:pt x="88" y="143"/>
                      </a:lnTo>
                      <a:lnTo>
                        <a:pt x="89" y="143"/>
                      </a:lnTo>
                      <a:lnTo>
                        <a:pt x="89" y="142"/>
                      </a:lnTo>
                      <a:lnTo>
                        <a:pt x="89" y="141"/>
                      </a:lnTo>
                      <a:lnTo>
                        <a:pt x="89" y="140"/>
                      </a:lnTo>
                      <a:lnTo>
                        <a:pt x="90" y="140"/>
                      </a:lnTo>
                      <a:lnTo>
                        <a:pt x="90" y="139"/>
                      </a:lnTo>
                      <a:lnTo>
                        <a:pt x="90" y="138"/>
                      </a:lnTo>
                      <a:lnTo>
                        <a:pt x="89" y="137"/>
                      </a:lnTo>
                      <a:lnTo>
                        <a:pt x="88" y="137"/>
                      </a:lnTo>
                      <a:lnTo>
                        <a:pt x="88" y="136"/>
                      </a:lnTo>
                      <a:lnTo>
                        <a:pt x="87" y="136"/>
                      </a:lnTo>
                      <a:lnTo>
                        <a:pt x="87" y="135"/>
                      </a:lnTo>
                      <a:lnTo>
                        <a:pt x="86" y="135"/>
                      </a:lnTo>
                      <a:lnTo>
                        <a:pt x="85" y="134"/>
                      </a:lnTo>
                      <a:lnTo>
                        <a:pt x="85" y="133"/>
                      </a:lnTo>
                      <a:lnTo>
                        <a:pt x="84" y="133"/>
                      </a:lnTo>
                      <a:lnTo>
                        <a:pt x="84" y="132"/>
                      </a:lnTo>
                      <a:lnTo>
                        <a:pt x="84" y="131"/>
                      </a:lnTo>
                      <a:lnTo>
                        <a:pt x="85" y="131"/>
                      </a:lnTo>
                      <a:lnTo>
                        <a:pt x="85" y="130"/>
                      </a:lnTo>
                      <a:lnTo>
                        <a:pt x="86" y="130"/>
                      </a:lnTo>
                      <a:lnTo>
                        <a:pt x="86" y="129"/>
                      </a:lnTo>
                      <a:lnTo>
                        <a:pt x="87" y="128"/>
                      </a:lnTo>
                      <a:lnTo>
                        <a:pt x="87" y="127"/>
                      </a:lnTo>
                      <a:lnTo>
                        <a:pt x="88" y="127"/>
                      </a:lnTo>
                      <a:lnTo>
                        <a:pt x="88" y="126"/>
                      </a:lnTo>
                      <a:lnTo>
                        <a:pt x="88" y="125"/>
                      </a:lnTo>
                      <a:lnTo>
                        <a:pt x="88" y="124"/>
                      </a:lnTo>
                      <a:lnTo>
                        <a:pt x="89" y="124"/>
                      </a:lnTo>
                      <a:lnTo>
                        <a:pt x="89" y="123"/>
                      </a:lnTo>
                      <a:lnTo>
                        <a:pt x="90" y="122"/>
                      </a:lnTo>
                      <a:lnTo>
                        <a:pt x="91" y="122"/>
                      </a:lnTo>
                      <a:lnTo>
                        <a:pt x="92" y="122"/>
                      </a:lnTo>
                      <a:lnTo>
                        <a:pt x="93" y="122"/>
                      </a:lnTo>
                      <a:lnTo>
                        <a:pt x="93" y="121"/>
                      </a:lnTo>
                      <a:lnTo>
                        <a:pt x="94" y="120"/>
                      </a:lnTo>
                      <a:lnTo>
                        <a:pt x="95" y="119"/>
                      </a:lnTo>
                      <a:lnTo>
                        <a:pt x="96" y="119"/>
                      </a:lnTo>
                      <a:lnTo>
                        <a:pt x="96" y="120"/>
                      </a:lnTo>
                      <a:lnTo>
                        <a:pt x="97" y="120"/>
                      </a:lnTo>
                      <a:lnTo>
                        <a:pt x="98" y="120"/>
                      </a:lnTo>
                      <a:lnTo>
                        <a:pt x="98" y="119"/>
                      </a:lnTo>
                      <a:lnTo>
                        <a:pt x="98" y="118"/>
                      </a:lnTo>
                      <a:lnTo>
                        <a:pt x="98" y="117"/>
                      </a:lnTo>
                      <a:lnTo>
                        <a:pt x="98" y="116"/>
                      </a:lnTo>
                      <a:lnTo>
                        <a:pt x="97" y="116"/>
                      </a:lnTo>
                      <a:lnTo>
                        <a:pt x="96" y="116"/>
                      </a:lnTo>
                      <a:lnTo>
                        <a:pt x="97" y="115"/>
                      </a:lnTo>
                      <a:lnTo>
                        <a:pt x="98" y="115"/>
                      </a:lnTo>
                      <a:lnTo>
                        <a:pt x="99" y="114"/>
                      </a:lnTo>
                      <a:lnTo>
                        <a:pt x="101" y="113"/>
                      </a:lnTo>
                      <a:lnTo>
                        <a:pt x="102" y="113"/>
                      </a:lnTo>
                      <a:lnTo>
                        <a:pt x="102" y="112"/>
                      </a:lnTo>
                      <a:lnTo>
                        <a:pt x="103" y="111"/>
                      </a:lnTo>
                      <a:lnTo>
                        <a:pt x="104" y="110"/>
                      </a:lnTo>
                      <a:lnTo>
                        <a:pt x="105" y="110"/>
                      </a:lnTo>
                      <a:lnTo>
                        <a:pt x="105" y="109"/>
                      </a:lnTo>
                      <a:lnTo>
                        <a:pt x="105" y="108"/>
                      </a:lnTo>
                      <a:lnTo>
                        <a:pt x="106" y="107"/>
                      </a:lnTo>
                      <a:lnTo>
                        <a:pt x="107" y="106"/>
                      </a:lnTo>
                      <a:lnTo>
                        <a:pt x="107" y="105"/>
                      </a:lnTo>
                      <a:lnTo>
                        <a:pt x="107" y="104"/>
                      </a:lnTo>
                      <a:lnTo>
                        <a:pt x="108" y="104"/>
                      </a:lnTo>
                      <a:lnTo>
                        <a:pt x="109" y="104"/>
                      </a:lnTo>
                      <a:lnTo>
                        <a:pt x="110" y="104"/>
                      </a:lnTo>
                      <a:lnTo>
                        <a:pt x="111" y="104"/>
                      </a:lnTo>
                      <a:lnTo>
                        <a:pt x="112" y="104"/>
                      </a:lnTo>
                      <a:lnTo>
                        <a:pt x="113" y="104"/>
                      </a:lnTo>
                      <a:lnTo>
                        <a:pt x="114" y="104"/>
                      </a:lnTo>
                      <a:lnTo>
                        <a:pt x="115" y="104"/>
                      </a:lnTo>
                      <a:lnTo>
                        <a:pt x="116" y="104"/>
                      </a:lnTo>
                      <a:lnTo>
                        <a:pt x="116" y="103"/>
                      </a:lnTo>
                      <a:lnTo>
                        <a:pt x="116" y="102"/>
                      </a:lnTo>
                      <a:lnTo>
                        <a:pt x="116" y="101"/>
                      </a:lnTo>
                      <a:lnTo>
                        <a:pt x="117" y="100"/>
                      </a:lnTo>
                      <a:lnTo>
                        <a:pt x="117" y="99"/>
                      </a:lnTo>
                      <a:lnTo>
                        <a:pt x="117" y="98"/>
                      </a:lnTo>
                      <a:lnTo>
                        <a:pt x="118" y="98"/>
                      </a:lnTo>
                      <a:lnTo>
                        <a:pt x="119" y="97"/>
                      </a:lnTo>
                      <a:lnTo>
                        <a:pt x="120" y="97"/>
                      </a:lnTo>
                      <a:lnTo>
                        <a:pt x="120" y="96"/>
                      </a:lnTo>
                      <a:lnTo>
                        <a:pt x="121" y="96"/>
                      </a:lnTo>
                      <a:lnTo>
                        <a:pt x="122" y="96"/>
                      </a:lnTo>
                      <a:lnTo>
                        <a:pt x="123" y="96"/>
                      </a:lnTo>
                      <a:lnTo>
                        <a:pt x="123" y="95"/>
                      </a:lnTo>
                      <a:lnTo>
                        <a:pt x="124" y="95"/>
                      </a:lnTo>
                      <a:lnTo>
                        <a:pt x="124" y="94"/>
                      </a:lnTo>
                      <a:lnTo>
                        <a:pt x="125" y="94"/>
                      </a:lnTo>
                      <a:lnTo>
                        <a:pt x="125" y="93"/>
                      </a:lnTo>
                      <a:lnTo>
                        <a:pt x="126" y="92"/>
                      </a:lnTo>
                      <a:lnTo>
                        <a:pt x="127" y="92"/>
                      </a:lnTo>
                      <a:lnTo>
                        <a:pt x="128" y="92"/>
                      </a:lnTo>
                      <a:lnTo>
                        <a:pt x="128" y="91"/>
                      </a:lnTo>
                      <a:lnTo>
                        <a:pt x="128" y="90"/>
                      </a:lnTo>
                      <a:lnTo>
                        <a:pt x="129" y="89"/>
                      </a:lnTo>
                      <a:lnTo>
                        <a:pt x="128" y="89"/>
                      </a:lnTo>
                      <a:lnTo>
                        <a:pt x="129" y="88"/>
                      </a:lnTo>
                      <a:lnTo>
                        <a:pt x="129" y="87"/>
                      </a:lnTo>
                      <a:lnTo>
                        <a:pt x="129" y="86"/>
                      </a:lnTo>
                      <a:lnTo>
                        <a:pt x="130" y="85"/>
                      </a:lnTo>
                      <a:lnTo>
                        <a:pt x="129" y="84"/>
                      </a:lnTo>
                      <a:lnTo>
                        <a:pt x="129" y="83"/>
                      </a:lnTo>
                      <a:lnTo>
                        <a:pt x="130" y="83"/>
                      </a:lnTo>
                      <a:lnTo>
                        <a:pt x="131" y="82"/>
                      </a:lnTo>
                      <a:lnTo>
                        <a:pt x="132" y="82"/>
                      </a:lnTo>
                      <a:lnTo>
                        <a:pt x="132" y="83"/>
                      </a:lnTo>
                      <a:lnTo>
                        <a:pt x="133" y="83"/>
                      </a:lnTo>
                      <a:lnTo>
                        <a:pt x="133" y="84"/>
                      </a:lnTo>
                      <a:lnTo>
                        <a:pt x="134" y="84"/>
                      </a:lnTo>
                      <a:lnTo>
                        <a:pt x="134" y="85"/>
                      </a:lnTo>
                      <a:lnTo>
                        <a:pt x="135" y="85"/>
                      </a:lnTo>
                      <a:lnTo>
                        <a:pt x="135" y="84"/>
                      </a:lnTo>
                      <a:lnTo>
                        <a:pt x="136" y="84"/>
                      </a:lnTo>
                      <a:lnTo>
                        <a:pt x="137" y="84"/>
                      </a:lnTo>
                      <a:lnTo>
                        <a:pt x="138" y="84"/>
                      </a:lnTo>
                      <a:lnTo>
                        <a:pt x="139" y="85"/>
                      </a:lnTo>
                      <a:lnTo>
                        <a:pt x="140" y="85"/>
                      </a:lnTo>
                      <a:lnTo>
                        <a:pt x="141" y="85"/>
                      </a:lnTo>
                      <a:lnTo>
                        <a:pt x="142" y="86"/>
                      </a:lnTo>
                      <a:lnTo>
                        <a:pt x="143" y="86"/>
                      </a:lnTo>
                      <a:lnTo>
                        <a:pt x="144" y="86"/>
                      </a:lnTo>
                      <a:lnTo>
                        <a:pt x="145" y="86"/>
                      </a:lnTo>
                      <a:lnTo>
                        <a:pt x="146" y="86"/>
                      </a:lnTo>
                      <a:lnTo>
                        <a:pt x="147" y="86"/>
                      </a:lnTo>
                      <a:lnTo>
                        <a:pt x="147" y="85"/>
                      </a:lnTo>
                      <a:lnTo>
                        <a:pt x="148" y="85"/>
                      </a:lnTo>
                      <a:lnTo>
                        <a:pt x="149" y="85"/>
                      </a:lnTo>
                      <a:lnTo>
                        <a:pt x="150" y="85"/>
                      </a:lnTo>
                      <a:lnTo>
                        <a:pt x="151" y="84"/>
                      </a:lnTo>
                      <a:lnTo>
                        <a:pt x="152" y="83"/>
                      </a:lnTo>
                      <a:lnTo>
                        <a:pt x="153" y="83"/>
                      </a:lnTo>
                      <a:lnTo>
                        <a:pt x="154" y="84"/>
                      </a:lnTo>
                      <a:lnTo>
                        <a:pt x="155" y="84"/>
                      </a:lnTo>
                      <a:lnTo>
                        <a:pt x="156" y="84"/>
                      </a:lnTo>
                      <a:lnTo>
                        <a:pt x="157" y="84"/>
                      </a:lnTo>
                      <a:lnTo>
                        <a:pt x="157" y="83"/>
                      </a:lnTo>
                      <a:lnTo>
                        <a:pt x="158" y="83"/>
                      </a:lnTo>
                      <a:lnTo>
                        <a:pt x="159" y="84"/>
                      </a:lnTo>
                      <a:lnTo>
                        <a:pt x="160" y="83"/>
                      </a:lnTo>
                      <a:lnTo>
                        <a:pt x="161" y="83"/>
                      </a:lnTo>
                      <a:lnTo>
                        <a:pt x="162" y="83"/>
                      </a:lnTo>
                      <a:lnTo>
                        <a:pt x="163" y="83"/>
                      </a:lnTo>
                      <a:lnTo>
                        <a:pt x="163" y="82"/>
                      </a:lnTo>
                      <a:lnTo>
                        <a:pt x="163" y="81"/>
                      </a:lnTo>
                      <a:lnTo>
                        <a:pt x="164" y="81"/>
                      </a:lnTo>
                      <a:lnTo>
                        <a:pt x="165" y="81"/>
                      </a:lnTo>
                      <a:lnTo>
                        <a:pt x="166" y="81"/>
                      </a:lnTo>
                      <a:lnTo>
                        <a:pt x="167" y="81"/>
                      </a:lnTo>
                      <a:lnTo>
                        <a:pt x="167" y="80"/>
                      </a:lnTo>
                      <a:lnTo>
                        <a:pt x="168" y="80"/>
                      </a:lnTo>
                      <a:lnTo>
                        <a:pt x="169" y="79"/>
                      </a:lnTo>
                      <a:lnTo>
                        <a:pt x="170" y="78"/>
                      </a:lnTo>
                      <a:lnTo>
                        <a:pt x="171" y="77"/>
                      </a:lnTo>
                      <a:lnTo>
                        <a:pt x="171" y="76"/>
                      </a:lnTo>
                      <a:lnTo>
                        <a:pt x="172" y="76"/>
                      </a:lnTo>
                      <a:lnTo>
                        <a:pt x="172" y="75"/>
                      </a:lnTo>
                      <a:lnTo>
                        <a:pt x="173" y="75"/>
                      </a:lnTo>
                      <a:lnTo>
                        <a:pt x="173" y="74"/>
                      </a:lnTo>
                      <a:lnTo>
                        <a:pt x="174" y="73"/>
                      </a:lnTo>
                      <a:lnTo>
                        <a:pt x="174" y="72"/>
                      </a:lnTo>
                      <a:lnTo>
                        <a:pt x="175" y="71"/>
                      </a:lnTo>
                      <a:lnTo>
                        <a:pt x="175" y="69"/>
                      </a:lnTo>
                      <a:lnTo>
                        <a:pt x="175" y="68"/>
                      </a:lnTo>
                      <a:lnTo>
                        <a:pt x="176" y="67"/>
                      </a:lnTo>
                      <a:lnTo>
                        <a:pt x="175" y="66"/>
                      </a:lnTo>
                      <a:lnTo>
                        <a:pt x="176" y="65"/>
                      </a:lnTo>
                      <a:lnTo>
                        <a:pt x="176" y="64"/>
                      </a:lnTo>
                      <a:lnTo>
                        <a:pt x="177" y="64"/>
                      </a:lnTo>
                      <a:lnTo>
                        <a:pt x="177" y="63"/>
                      </a:lnTo>
                      <a:lnTo>
                        <a:pt x="176" y="63"/>
                      </a:lnTo>
                      <a:lnTo>
                        <a:pt x="177" y="62"/>
                      </a:lnTo>
                      <a:lnTo>
                        <a:pt x="178" y="62"/>
                      </a:lnTo>
                      <a:lnTo>
                        <a:pt x="178" y="61"/>
                      </a:lnTo>
                      <a:lnTo>
                        <a:pt x="178" y="60"/>
                      </a:lnTo>
                      <a:lnTo>
                        <a:pt x="179" y="60"/>
                      </a:lnTo>
                      <a:lnTo>
                        <a:pt x="179" y="59"/>
                      </a:lnTo>
                      <a:lnTo>
                        <a:pt x="180" y="59"/>
                      </a:lnTo>
                      <a:lnTo>
                        <a:pt x="180" y="58"/>
                      </a:lnTo>
                      <a:lnTo>
                        <a:pt x="182" y="58"/>
                      </a:lnTo>
                      <a:lnTo>
                        <a:pt x="183" y="58"/>
                      </a:lnTo>
                      <a:lnTo>
                        <a:pt x="184" y="58"/>
                      </a:lnTo>
                      <a:lnTo>
                        <a:pt x="185" y="58"/>
                      </a:lnTo>
                      <a:lnTo>
                        <a:pt x="186" y="58"/>
                      </a:lnTo>
                      <a:lnTo>
                        <a:pt x="189" y="60"/>
                      </a:lnTo>
                      <a:lnTo>
                        <a:pt x="190" y="60"/>
                      </a:lnTo>
                      <a:lnTo>
                        <a:pt x="190" y="61"/>
                      </a:lnTo>
                      <a:lnTo>
                        <a:pt x="191" y="61"/>
                      </a:lnTo>
                      <a:lnTo>
                        <a:pt x="191" y="62"/>
                      </a:lnTo>
                      <a:lnTo>
                        <a:pt x="192" y="63"/>
                      </a:lnTo>
                      <a:lnTo>
                        <a:pt x="192" y="64"/>
                      </a:lnTo>
                      <a:lnTo>
                        <a:pt x="192" y="65"/>
                      </a:lnTo>
                      <a:lnTo>
                        <a:pt x="192" y="66"/>
                      </a:lnTo>
                      <a:lnTo>
                        <a:pt x="193" y="66"/>
                      </a:lnTo>
                      <a:lnTo>
                        <a:pt x="193" y="67"/>
                      </a:lnTo>
                      <a:lnTo>
                        <a:pt x="194" y="67"/>
                      </a:lnTo>
                      <a:lnTo>
                        <a:pt x="195" y="67"/>
                      </a:lnTo>
                      <a:lnTo>
                        <a:pt x="195" y="68"/>
                      </a:lnTo>
                      <a:lnTo>
                        <a:pt x="196" y="68"/>
                      </a:lnTo>
                      <a:lnTo>
                        <a:pt x="196" y="67"/>
                      </a:lnTo>
                      <a:lnTo>
                        <a:pt x="197" y="67"/>
                      </a:lnTo>
                      <a:lnTo>
                        <a:pt x="198" y="67"/>
                      </a:lnTo>
                      <a:lnTo>
                        <a:pt x="198" y="66"/>
                      </a:lnTo>
                      <a:lnTo>
                        <a:pt x="199" y="66"/>
                      </a:lnTo>
                      <a:lnTo>
                        <a:pt x="200" y="66"/>
                      </a:lnTo>
                      <a:lnTo>
                        <a:pt x="200" y="65"/>
                      </a:lnTo>
                      <a:lnTo>
                        <a:pt x="200" y="64"/>
                      </a:lnTo>
                      <a:lnTo>
                        <a:pt x="200" y="63"/>
                      </a:lnTo>
                      <a:lnTo>
                        <a:pt x="201" y="63"/>
                      </a:lnTo>
                      <a:lnTo>
                        <a:pt x="202" y="63"/>
                      </a:lnTo>
                      <a:lnTo>
                        <a:pt x="203" y="63"/>
                      </a:lnTo>
                      <a:lnTo>
                        <a:pt x="203" y="62"/>
                      </a:lnTo>
                      <a:lnTo>
                        <a:pt x="203" y="61"/>
                      </a:lnTo>
                      <a:lnTo>
                        <a:pt x="204" y="61"/>
                      </a:lnTo>
                      <a:lnTo>
                        <a:pt x="205" y="60"/>
                      </a:lnTo>
                      <a:lnTo>
                        <a:pt x="207" y="59"/>
                      </a:lnTo>
                      <a:lnTo>
                        <a:pt x="207" y="58"/>
                      </a:lnTo>
                      <a:lnTo>
                        <a:pt x="207" y="57"/>
                      </a:lnTo>
                      <a:lnTo>
                        <a:pt x="207" y="56"/>
                      </a:lnTo>
                      <a:lnTo>
                        <a:pt x="207" y="55"/>
                      </a:lnTo>
                      <a:lnTo>
                        <a:pt x="208" y="54"/>
                      </a:lnTo>
                      <a:lnTo>
                        <a:pt x="208" y="53"/>
                      </a:lnTo>
                      <a:lnTo>
                        <a:pt x="208" y="52"/>
                      </a:lnTo>
                      <a:lnTo>
                        <a:pt x="208" y="51"/>
                      </a:lnTo>
                      <a:lnTo>
                        <a:pt x="208" y="50"/>
                      </a:lnTo>
                      <a:lnTo>
                        <a:pt x="208" y="49"/>
                      </a:lnTo>
                      <a:lnTo>
                        <a:pt x="208" y="48"/>
                      </a:lnTo>
                      <a:lnTo>
                        <a:pt x="208" y="47"/>
                      </a:lnTo>
                      <a:lnTo>
                        <a:pt x="208" y="46"/>
                      </a:lnTo>
                      <a:lnTo>
                        <a:pt x="208" y="45"/>
                      </a:lnTo>
                      <a:lnTo>
                        <a:pt x="208" y="44"/>
                      </a:lnTo>
                      <a:lnTo>
                        <a:pt x="208" y="43"/>
                      </a:lnTo>
                      <a:lnTo>
                        <a:pt x="207" y="43"/>
                      </a:lnTo>
                      <a:lnTo>
                        <a:pt x="207" y="42"/>
                      </a:lnTo>
                      <a:lnTo>
                        <a:pt x="207" y="41"/>
                      </a:lnTo>
                      <a:lnTo>
                        <a:pt x="207" y="40"/>
                      </a:lnTo>
                      <a:lnTo>
                        <a:pt x="207" y="39"/>
                      </a:lnTo>
                      <a:lnTo>
                        <a:pt x="207" y="38"/>
                      </a:lnTo>
                      <a:lnTo>
                        <a:pt x="208" y="38"/>
                      </a:lnTo>
                      <a:lnTo>
                        <a:pt x="209" y="38"/>
                      </a:lnTo>
                      <a:lnTo>
                        <a:pt x="209" y="37"/>
                      </a:lnTo>
                      <a:lnTo>
                        <a:pt x="209" y="36"/>
                      </a:lnTo>
                      <a:lnTo>
                        <a:pt x="210" y="35"/>
                      </a:lnTo>
                      <a:lnTo>
                        <a:pt x="211" y="35"/>
                      </a:lnTo>
                      <a:lnTo>
                        <a:pt x="212" y="35"/>
                      </a:lnTo>
                      <a:lnTo>
                        <a:pt x="213" y="35"/>
                      </a:lnTo>
                      <a:lnTo>
                        <a:pt x="214" y="35"/>
                      </a:lnTo>
                      <a:lnTo>
                        <a:pt x="215" y="34"/>
                      </a:lnTo>
                      <a:lnTo>
                        <a:pt x="215" y="33"/>
                      </a:lnTo>
                      <a:lnTo>
                        <a:pt x="216" y="33"/>
                      </a:lnTo>
                      <a:lnTo>
                        <a:pt x="217" y="33"/>
                      </a:lnTo>
                      <a:lnTo>
                        <a:pt x="217" y="32"/>
                      </a:lnTo>
                      <a:lnTo>
                        <a:pt x="218" y="31"/>
                      </a:lnTo>
                      <a:lnTo>
                        <a:pt x="219" y="31"/>
                      </a:lnTo>
                      <a:lnTo>
                        <a:pt x="220" y="31"/>
                      </a:lnTo>
                      <a:lnTo>
                        <a:pt x="221" y="31"/>
                      </a:lnTo>
                      <a:lnTo>
                        <a:pt x="221" y="30"/>
                      </a:lnTo>
                      <a:lnTo>
                        <a:pt x="221" y="29"/>
                      </a:lnTo>
                      <a:lnTo>
                        <a:pt x="222" y="29"/>
                      </a:lnTo>
                      <a:lnTo>
                        <a:pt x="222" y="28"/>
                      </a:lnTo>
                      <a:lnTo>
                        <a:pt x="223" y="28"/>
                      </a:lnTo>
                      <a:lnTo>
                        <a:pt x="224" y="28"/>
                      </a:lnTo>
                      <a:lnTo>
                        <a:pt x="224" y="27"/>
                      </a:lnTo>
                      <a:lnTo>
                        <a:pt x="225" y="27"/>
                      </a:lnTo>
                      <a:lnTo>
                        <a:pt x="225" y="26"/>
                      </a:lnTo>
                      <a:lnTo>
                        <a:pt x="225" y="25"/>
                      </a:lnTo>
                      <a:lnTo>
                        <a:pt x="225" y="24"/>
                      </a:lnTo>
                      <a:lnTo>
                        <a:pt x="225" y="23"/>
                      </a:lnTo>
                      <a:lnTo>
                        <a:pt x="224" y="23"/>
                      </a:lnTo>
                      <a:lnTo>
                        <a:pt x="224" y="22"/>
                      </a:lnTo>
                      <a:lnTo>
                        <a:pt x="223" y="22"/>
                      </a:lnTo>
                      <a:lnTo>
                        <a:pt x="223" y="21"/>
                      </a:lnTo>
                      <a:lnTo>
                        <a:pt x="222" y="20"/>
                      </a:lnTo>
                      <a:lnTo>
                        <a:pt x="221" y="20"/>
                      </a:lnTo>
                      <a:lnTo>
                        <a:pt x="221" y="19"/>
                      </a:lnTo>
                      <a:lnTo>
                        <a:pt x="221" y="18"/>
                      </a:lnTo>
                      <a:lnTo>
                        <a:pt x="220" y="17"/>
                      </a:lnTo>
                      <a:lnTo>
                        <a:pt x="219" y="17"/>
                      </a:lnTo>
                      <a:lnTo>
                        <a:pt x="219" y="16"/>
                      </a:lnTo>
                      <a:lnTo>
                        <a:pt x="220" y="16"/>
                      </a:lnTo>
                      <a:lnTo>
                        <a:pt x="220" y="15"/>
                      </a:lnTo>
                      <a:lnTo>
                        <a:pt x="220" y="14"/>
                      </a:lnTo>
                      <a:lnTo>
                        <a:pt x="221" y="13"/>
                      </a:lnTo>
                      <a:lnTo>
                        <a:pt x="221" y="12"/>
                      </a:lnTo>
                      <a:lnTo>
                        <a:pt x="222" y="11"/>
                      </a:lnTo>
                      <a:lnTo>
                        <a:pt x="223" y="11"/>
                      </a:lnTo>
                      <a:lnTo>
                        <a:pt x="227" y="6"/>
                      </a:lnTo>
                      <a:lnTo>
                        <a:pt x="230" y="4"/>
                      </a:lnTo>
                      <a:lnTo>
                        <a:pt x="233" y="0"/>
                      </a:lnTo>
                    </a:path>
                  </a:pathLst>
                </a:custGeom>
                <a:solidFill>
                  <a:srgbClr val="66FFCC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" name="Freeform 206">
                  <a:extLst>
                    <a:ext uri="{FF2B5EF4-FFF2-40B4-BE49-F238E27FC236}">
                      <a16:creationId xmlns:a16="http://schemas.microsoft.com/office/drawing/2014/main" id="{E04B853C-BC34-453F-8442-8BC044849E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408488" y="2786063"/>
                  <a:ext cx="541337" cy="519112"/>
                </a:xfrm>
                <a:custGeom>
                  <a:avLst/>
                  <a:gdLst>
                    <a:gd name="T0" fmla="*/ 45 w 341"/>
                    <a:gd name="T1" fmla="*/ 2 h 327"/>
                    <a:gd name="T2" fmla="*/ 51 w 341"/>
                    <a:gd name="T3" fmla="*/ 2 h 327"/>
                    <a:gd name="T4" fmla="*/ 64 w 341"/>
                    <a:gd name="T5" fmla="*/ 3 h 327"/>
                    <a:gd name="T6" fmla="*/ 97 w 341"/>
                    <a:gd name="T7" fmla="*/ 5 h 327"/>
                    <a:gd name="T8" fmla="*/ 144 w 341"/>
                    <a:gd name="T9" fmla="*/ 7 h 327"/>
                    <a:gd name="T10" fmla="*/ 206 w 341"/>
                    <a:gd name="T11" fmla="*/ 12 h 327"/>
                    <a:gd name="T12" fmla="*/ 248 w 341"/>
                    <a:gd name="T13" fmla="*/ 14 h 327"/>
                    <a:gd name="T14" fmla="*/ 273 w 341"/>
                    <a:gd name="T15" fmla="*/ 15 h 327"/>
                    <a:gd name="T16" fmla="*/ 341 w 341"/>
                    <a:gd name="T17" fmla="*/ 19 h 327"/>
                    <a:gd name="T18" fmla="*/ 340 w 341"/>
                    <a:gd name="T19" fmla="*/ 64 h 327"/>
                    <a:gd name="T20" fmla="*/ 340 w 341"/>
                    <a:gd name="T21" fmla="*/ 74 h 327"/>
                    <a:gd name="T22" fmla="*/ 340 w 341"/>
                    <a:gd name="T23" fmla="*/ 77 h 327"/>
                    <a:gd name="T24" fmla="*/ 340 w 341"/>
                    <a:gd name="T25" fmla="*/ 79 h 327"/>
                    <a:gd name="T26" fmla="*/ 339 w 341"/>
                    <a:gd name="T27" fmla="*/ 95 h 327"/>
                    <a:gd name="T28" fmla="*/ 339 w 341"/>
                    <a:gd name="T29" fmla="*/ 106 h 327"/>
                    <a:gd name="T30" fmla="*/ 337 w 341"/>
                    <a:gd name="T31" fmla="*/ 143 h 327"/>
                    <a:gd name="T32" fmla="*/ 337 w 341"/>
                    <a:gd name="T33" fmla="*/ 149 h 327"/>
                    <a:gd name="T34" fmla="*/ 337 w 341"/>
                    <a:gd name="T35" fmla="*/ 168 h 327"/>
                    <a:gd name="T36" fmla="*/ 336 w 341"/>
                    <a:gd name="T37" fmla="*/ 174 h 327"/>
                    <a:gd name="T38" fmla="*/ 336 w 341"/>
                    <a:gd name="T39" fmla="*/ 193 h 327"/>
                    <a:gd name="T40" fmla="*/ 335 w 341"/>
                    <a:gd name="T41" fmla="*/ 211 h 327"/>
                    <a:gd name="T42" fmla="*/ 333 w 341"/>
                    <a:gd name="T43" fmla="*/ 229 h 327"/>
                    <a:gd name="T44" fmla="*/ 332 w 341"/>
                    <a:gd name="T45" fmla="*/ 256 h 327"/>
                    <a:gd name="T46" fmla="*/ 330 w 341"/>
                    <a:gd name="T47" fmla="*/ 292 h 327"/>
                    <a:gd name="T48" fmla="*/ 330 w 341"/>
                    <a:gd name="T49" fmla="*/ 322 h 327"/>
                    <a:gd name="T50" fmla="*/ 288 w 341"/>
                    <a:gd name="T51" fmla="*/ 323 h 327"/>
                    <a:gd name="T52" fmla="*/ 223 w 341"/>
                    <a:gd name="T53" fmla="*/ 324 h 327"/>
                    <a:gd name="T54" fmla="*/ 188 w 341"/>
                    <a:gd name="T55" fmla="*/ 324 h 327"/>
                    <a:gd name="T56" fmla="*/ 150 w 341"/>
                    <a:gd name="T57" fmla="*/ 325 h 327"/>
                    <a:gd name="T58" fmla="*/ 122 w 341"/>
                    <a:gd name="T59" fmla="*/ 325 h 327"/>
                    <a:gd name="T60" fmla="*/ 115 w 341"/>
                    <a:gd name="T61" fmla="*/ 325 h 327"/>
                    <a:gd name="T62" fmla="*/ 79 w 341"/>
                    <a:gd name="T63" fmla="*/ 326 h 327"/>
                    <a:gd name="T64" fmla="*/ 58 w 341"/>
                    <a:gd name="T65" fmla="*/ 327 h 327"/>
                    <a:gd name="T66" fmla="*/ 0 w 341"/>
                    <a:gd name="T67" fmla="*/ 327 h 327"/>
                    <a:gd name="T68" fmla="*/ 3 w 341"/>
                    <a:gd name="T69" fmla="*/ 277 h 327"/>
                    <a:gd name="T70" fmla="*/ 3 w 341"/>
                    <a:gd name="T71" fmla="*/ 274 h 327"/>
                    <a:gd name="T72" fmla="*/ 4 w 341"/>
                    <a:gd name="T73" fmla="*/ 247 h 327"/>
                    <a:gd name="T74" fmla="*/ 15 w 341"/>
                    <a:gd name="T75" fmla="*/ 42 h 327"/>
                    <a:gd name="T76" fmla="*/ 15 w 341"/>
                    <a:gd name="T77" fmla="*/ 40 h 327"/>
                    <a:gd name="T78" fmla="*/ 15 w 341"/>
                    <a:gd name="T79" fmla="*/ 36 h 327"/>
                    <a:gd name="T80" fmla="*/ 16 w 341"/>
                    <a:gd name="T81" fmla="*/ 34 h 327"/>
                    <a:gd name="T82" fmla="*/ 16 w 341"/>
                    <a:gd name="T83" fmla="*/ 0 h 327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341"/>
                    <a:gd name="T127" fmla="*/ 0 h 327"/>
                    <a:gd name="T128" fmla="*/ 341 w 341"/>
                    <a:gd name="T129" fmla="*/ 327 h 327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341" h="327">
                      <a:moveTo>
                        <a:pt x="31" y="1"/>
                      </a:moveTo>
                      <a:lnTo>
                        <a:pt x="45" y="2"/>
                      </a:lnTo>
                      <a:lnTo>
                        <a:pt x="47" y="2"/>
                      </a:lnTo>
                      <a:lnTo>
                        <a:pt x="51" y="2"/>
                      </a:lnTo>
                      <a:lnTo>
                        <a:pt x="56" y="2"/>
                      </a:lnTo>
                      <a:lnTo>
                        <a:pt x="64" y="3"/>
                      </a:lnTo>
                      <a:lnTo>
                        <a:pt x="78" y="4"/>
                      </a:lnTo>
                      <a:lnTo>
                        <a:pt x="97" y="5"/>
                      </a:lnTo>
                      <a:lnTo>
                        <a:pt x="118" y="6"/>
                      </a:lnTo>
                      <a:lnTo>
                        <a:pt x="144" y="7"/>
                      </a:lnTo>
                      <a:lnTo>
                        <a:pt x="174" y="10"/>
                      </a:lnTo>
                      <a:lnTo>
                        <a:pt x="206" y="12"/>
                      </a:lnTo>
                      <a:lnTo>
                        <a:pt x="229" y="13"/>
                      </a:lnTo>
                      <a:lnTo>
                        <a:pt x="248" y="14"/>
                      </a:lnTo>
                      <a:lnTo>
                        <a:pt x="257" y="14"/>
                      </a:lnTo>
                      <a:lnTo>
                        <a:pt x="273" y="15"/>
                      </a:lnTo>
                      <a:lnTo>
                        <a:pt x="303" y="17"/>
                      </a:lnTo>
                      <a:lnTo>
                        <a:pt x="341" y="19"/>
                      </a:lnTo>
                      <a:lnTo>
                        <a:pt x="341" y="38"/>
                      </a:lnTo>
                      <a:lnTo>
                        <a:pt x="340" y="64"/>
                      </a:lnTo>
                      <a:lnTo>
                        <a:pt x="340" y="71"/>
                      </a:lnTo>
                      <a:lnTo>
                        <a:pt x="340" y="74"/>
                      </a:lnTo>
                      <a:lnTo>
                        <a:pt x="340" y="75"/>
                      </a:lnTo>
                      <a:lnTo>
                        <a:pt x="340" y="77"/>
                      </a:lnTo>
                      <a:lnTo>
                        <a:pt x="340" y="79"/>
                      </a:lnTo>
                      <a:lnTo>
                        <a:pt x="339" y="79"/>
                      </a:lnTo>
                      <a:lnTo>
                        <a:pt x="339" y="95"/>
                      </a:lnTo>
                      <a:lnTo>
                        <a:pt x="339" y="97"/>
                      </a:lnTo>
                      <a:lnTo>
                        <a:pt x="339" y="106"/>
                      </a:lnTo>
                      <a:lnTo>
                        <a:pt x="338" y="122"/>
                      </a:lnTo>
                      <a:lnTo>
                        <a:pt x="337" y="143"/>
                      </a:lnTo>
                      <a:lnTo>
                        <a:pt x="337" y="144"/>
                      </a:lnTo>
                      <a:lnTo>
                        <a:pt x="337" y="149"/>
                      </a:lnTo>
                      <a:lnTo>
                        <a:pt x="337" y="156"/>
                      </a:lnTo>
                      <a:lnTo>
                        <a:pt x="337" y="168"/>
                      </a:lnTo>
                      <a:lnTo>
                        <a:pt x="336" y="170"/>
                      </a:lnTo>
                      <a:lnTo>
                        <a:pt x="336" y="174"/>
                      </a:lnTo>
                      <a:lnTo>
                        <a:pt x="336" y="175"/>
                      </a:lnTo>
                      <a:lnTo>
                        <a:pt x="336" y="193"/>
                      </a:lnTo>
                      <a:lnTo>
                        <a:pt x="336" y="194"/>
                      </a:lnTo>
                      <a:lnTo>
                        <a:pt x="335" y="211"/>
                      </a:lnTo>
                      <a:lnTo>
                        <a:pt x="334" y="218"/>
                      </a:lnTo>
                      <a:lnTo>
                        <a:pt x="333" y="229"/>
                      </a:lnTo>
                      <a:lnTo>
                        <a:pt x="333" y="243"/>
                      </a:lnTo>
                      <a:lnTo>
                        <a:pt x="332" y="256"/>
                      </a:lnTo>
                      <a:lnTo>
                        <a:pt x="332" y="258"/>
                      </a:lnTo>
                      <a:lnTo>
                        <a:pt x="330" y="292"/>
                      </a:lnTo>
                      <a:lnTo>
                        <a:pt x="330" y="313"/>
                      </a:lnTo>
                      <a:lnTo>
                        <a:pt x="330" y="322"/>
                      </a:lnTo>
                      <a:lnTo>
                        <a:pt x="322" y="322"/>
                      </a:lnTo>
                      <a:lnTo>
                        <a:pt x="288" y="323"/>
                      </a:lnTo>
                      <a:lnTo>
                        <a:pt x="257" y="323"/>
                      </a:lnTo>
                      <a:lnTo>
                        <a:pt x="223" y="324"/>
                      </a:lnTo>
                      <a:lnTo>
                        <a:pt x="193" y="324"/>
                      </a:lnTo>
                      <a:lnTo>
                        <a:pt x="188" y="324"/>
                      </a:lnTo>
                      <a:lnTo>
                        <a:pt x="170" y="324"/>
                      </a:lnTo>
                      <a:lnTo>
                        <a:pt x="150" y="325"/>
                      </a:lnTo>
                      <a:lnTo>
                        <a:pt x="134" y="325"/>
                      </a:lnTo>
                      <a:lnTo>
                        <a:pt x="122" y="325"/>
                      </a:lnTo>
                      <a:lnTo>
                        <a:pt x="120" y="325"/>
                      </a:lnTo>
                      <a:lnTo>
                        <a:pt x="115" y="325"/>
                      </a:lnTo>
                      <a:lnTo>
                        <a:pt x="99" y="326"/>
                      </a:lnTo>
                      <a:lnTo>
                        <a:pt x="79" y="326"/>
                      </a:lnTo>
                      <a:lnTo>
                        <a:pt x="61" y="327"/>
                      </a:lnTo>
                      <a:lnTo>
                        <a:pt x="58" y="327"/>
                      </a:lnTo>
                      <a:lnTo>
                        <a:pt x="44" y="327"/>
                      </a:lnTo>
                      <a:lnTo>
                        <a:pt x="0" y="327"/>
                      </a:lnTo>
                      <a:lnTo>
                        <a:pt x="3" y="279"/>
                      </a:lnTo>
                      <a:lnTo>
                        <a:pt x="3" y="277"/>
                      </a:lnTo>
                      <a:lnTo>
                        <a:pt x="3" y="274"/>
                      </a:lnTo>
                      <a:lnTo>
                        <a:pt x="4" y="247"/>
                      </a:lnTo>
                      <a:lnTo>
                        <a:pt x="9" y="152"/>
                      </a:lnTo>
                      <a:lnTo>
                        <a:pt x="15" y="42"/>
                      </a:lnTo>
                      <a:lnTo>
                        <a:pt x="15" y="40"/>
                      </a:lnTo>
                      <a:lnTo>
                        <a:pt x="15" y="38"/>
                      </a:lnTo>
                      <a:lnTo>
                        <a:pt x="15" y="36"/>
                      </a:lnTo>
                      <a:lnTo>
                        <a:pt x="16" y="34"/>
                      </a:lnTo>
                      <a:lnTo>
                        <a:pt x="16" y="31"/>
                      </a:lnTo>
                      <a:lnTo>
                        <a:pt x="16" y="0"/>
                      </a:lnTo>
                      <a:lnTo>
                        <a:pt x="31" y="1"/>
                      </a:lnTo>
                    </a:path>
                  </a:pathLst>
                </a:custGeom>
                <a:solidFill>
                  <a:srgbClr val="FF0000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" name="Freeform 207">
                  <a:extLst>
                    <a:ext uri="{FF2B5EF4-FFF2-40B4-BE49-F238E27FC236}">
                      <a16:creationId xmlns:a16="http://schemas.microsoft.com/office/drawing/2014/main" id="{6884459C-321A-44E0-8C0D-9438D10DD2F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6868" y="2847181"/>
                  <a:ext cx="641350" cy="504825"/>
                </a:xfrm>
                <a:custGeom>
                  <a:avLst/>
                  <a:gdLst>
                    <a:gd name="T0" fmla="*/ 179 w 404"/>
                    <a:gd name="T1" fmla="*/ 18 h 318"/>
                    <a:gd name="T2" fmla="*/ 189 w 404"/>
                    <a:gd name="T3" fmla="*/ 13 h 318"/>
                    <a:gd name="T4" fmla="*/ 200 w 404"/>
                    <a:gd name="T5" fmla="*/ 16 h 318"/>
                    <a:gd name="T6" fmla="*/ 213 w 404"/>
                    <a:gd name="T7" fmla="*/ 17 h 318"/>
                    <a:gd name="T8" fmla="*/ 222 w 404"/>
                    <a:gd name="T9" fmla="*/ 11 h 318"/>
                    <a:gd name="T10" fmla="*/ 234 w 404"/>
                    <a:gd name="T11" fmla="*/ 10 h 318"/>
                    <a:gd name="T12" fmla="*/ 245 w 404"/>
                    <a:gd name="T13" fmla="*/ 7 h 318"/>
                    <a:gd name="T14" fmla="*/ 258 w 404"/>
                    <a:gd name="T15" fmla="*/ 5 h 318"/>
                    <a:gd name="T16" fmla="*/ 269 w 404"/>
                    <a:gd name="T17" fmla="*/ 3 h 318"/>
                    <a:gd name="T18" fmla="*/ 280 w 404"/>
                    <a:gd name="T19" fmla="*/ 4 h 318"/>
                    <a:gd name="T20" fmla="*/ 290 w 404"/>
                    <a:gd name="T21" fmla="*/ 5 h 318"/>
                    <a:gd name="T22" fmla="*/ 297 w 404"/>
                    <a:gd name="T23" fmla="*/ 15 h 318"/>
                    <a:gd name="T24" fmla="*/ 299 w 404"/>
                    <a:gd name="T25" fmla="*/ 25 h 318"/>
                    <a:gd name="T26" fmla="*/ 298 w 404"/>
                    <a:gd name="T27" fmla="*/ 37 h 318"/>
                    <a:gd name="T28" fmla="*/ 303 w 404"/>
                    <a:gd name="T29" fmla="*/ 50 h 318"/>
                    <a:gd name="T30" fmla="*/ 304 w 404"/>
                    <a:gd name="T31" fmla="*/ 61 h 318"/>
                    <a:gd name="T32" fmla="*/ 313 w 404"/>
                    <a:gd name="T33" fmla="*/ 69 h 318"/>
                    <a:gd name="T34" fmla="*/ 324 w 404"/>
                    <a:gd name="T35" fmla="*/ 75 h 318"/>
                    <a:gd name="T36" fmla="*/ 335 w 404"/>
                    <a:gd name="T37" fmla="*/ 80 h 318"/>
                    <a:gd name="T38" fmla="*/ 340 w 404"/>
                    <a:gd name="T39" fmla="*/ 92 h 318"/>
                    <a:gd name="T40" fmla="*/ 334 w 404"/>
                    <a:gd name="T41" fmla="*/ 101 h 318"/>
                    <a:gd name="T42" fmla="*/ 327 w 404"/>
                    <a:gd name="T43" fmla="*/ 111 h 318"/>
                    <a:gd name="T44" fmla="*/ 335 w 404"/>
                    <a:gd name="T45" fmla="*/ 123 h 318"/>
                    <a:gd name="T46" fmla="*/ 333 w 404"/>
                    <a:gd name="T47" fmla="*/ 134 h 318"/>
                    <a:gd name="T48" fmla="*/ 334 w 404"/>
                    <a:gd name="T49" fmla="*/ 145 h 318"/>
                    <a:gd name="T50" fmla="*/ 339 w 404"/>
                    <a:gd name="T51" fmla="*/ 155 h 318"/>
                    <a:gd name="T52" fmla="*/ 345 w 404"/>
                    <a:gd name="T53" fmla="*/ 168 h 318"/>
                    <a:gd name="T54" fmla="*/ 334 w 404"/>
                    <a:gd name="T55" fmla="*/ 172 h 318"/>
                    <a:gd name="T56" fmla="*/ 327 w 404"/>
                    <a:gd name="T57" fmla="*/ 182 h 318"/>
                    <a:gd name="T58" fmla="*/ 384 w 404"/>
                    <a:gd name="T59" fmla="*/ 240 h 318"/>
                    <a:gd name="T60" fmla="*/ 368 w 404"/>
                    <a:gd name="T61" fmla="*/ 258 h 318"/>
                    <a:gd name="T62" fmla="*/ 294 w 404"/>
                    <a:gd name="T63" fmla="*/ 260 h 318"/>
                    <a:gd name="T64" fmla="*/ 285 w 404"/>
                    <a:gd name="T65" fmla="*/ 263 h 318"/>
                    <a:gd name="T66" fmla="*/ 275 w 404"/>
                    <a:gd name="T67" fmla="*/ 267 h 318"/>
                    <a:gd name="T68" fmla="*/ 273 w 404"/>
                    <a:gd name="T69" fmla="*/ 276 h 318"/>
                    <a:gd name="T70" fmla="*/ 274 w 404"/>
                    <a:gd name="T71" fmla="*/ 286 h 318"/>
                    <a:gd name="T72" fmla="*/ 263 w 404"/>
                    <a:gd name="T73" fmla="*/ 279 h 318"/>
                    <a:gd name="T74" fmla="*/ 252 w 404"/>
                    <a:gd name="T75" fmla="*/ 278 h 318"/>
                    <a:gd name="T76" fmla="*/ 242 w 404"/>
                    <a:gd name="T77" fmla="*/ 275 h 318"/>
                    <a:gd name="T78" fmla="*/ 233 w 404"/>
                    <a:gd name="T79" fmla="*/ 283 h 318"/>
                    <a:gd name="T80" fmla="*/ 223 w 404"/>
                    <a:gd name="T81" fmla="*/ 287 h 318"/>
                    <a:gd name="T82" fmla="*/ 214 w 404"/>
                    <a:gd name="T83" fmla="*/ 292 h 318"/>
                    <a:gd name="T84" fmla="*/ 185 w 404"/>
                    <a:gd name="T85" fmla="*/ 296 h 318"/>
                    <a:gd name="T86" fmla="*/ 166 w 404"/>
                    <a:gd name="T87" fmla="*/ 302 h 318"/>
                    <a:gd name="T88" fmla="*/ 157 w 404"/>
                    <a:gd name="T89" fmla="*/ 298 h 318"/>
                    <a:gd name="T90" fmla="*/ 146 w 404"/>
                    <a:gd name="T91" fmla="*/ 299 h 318"/>
                    <a:gd name="T92" fmla="*/ 136 w 404"/>
                    <a:gd name="T93" fmla="*/ 303 h 318"/>
                    <a:gd name="T94" fmla="*/ 124 w 404"/>
                    <a:gd name="T95" fmla="*/ 299 h 318"/>
                    <a:gd name="T96" fmla="*/ 113 w 404"/>
                    <a:gd name="T97" fmla="*/ 296 h 318"/>
                    <a:gd name="T98" fmla="*/ 102 w 404"/>
                    <a:gd name="T99" fmla="*/ 295 h 318"/>
                    <a:gd name="T100" fmla="*/ 93 w 404"/>
                    <a:gd name="T101" fmla="*/ 287 h 318"/>
                    <a:gd name="T102" fmla="*/ 81 w 404"/>
                    <a:gd name="T103" fmla="*/ 282 h 318"/>
                    <a:gd name="T104" fmla="*/ 72 w 404"/>
                    <a:gd name="T105" fmla="*/ 284 h 318"/>
                    <a:gd name="T106" fmla="*/ 60 w 404"/>
                    <a:gd name="T107" fmla="*/ 284 h 318"/>
                    <a:gd name="T108" fmla="*/ 48 w 404"/>
                    <a:gd name="T109" fmla="*/ 290 h 318"/>
                    <a:gd name="T110" fmla="*/ 39 w 404"/>
                    <a:gd name="T111" fmla="*/ 301 h 318"/>
                    <a:gd name="T112" fmla="*/ 30 w 404"/>
                    <a:gd name="T113" fmla="*/ 307 h 318"/>
                    <a:gd name="T114" fmla="*/ 16 w 404"/>
                    <a:gd name="T115" fmla="*/ 299 h 318"/>
                    <a:gd name="T116" fmla="*/ 6 w 404"/>
                    <a:gd name="T117" fmla="*/ 289 h 318"/>
                    <a:gd name="T118" fmla="*/ 2 w 404"/>
                    <a:gd name="T119" fmla="*/ 276 h 318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404"/>
                    <a:gd name="T181" fmla="*/ 0 h 318"/>
                    <a:gd name="T182" fmla="*/ 404 w 404"/>
                    <a:gd name="T183" fmla="*/ 318 h 318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404" h="318">
                      <a:moveTo>
                        <a:pt x="101" y="56"/>
                      </a:moveTo>
                      <a:lnTo>
                        <a:pt x="114" y="49"/>
                      </a:lnTo>
                      <a:lnTo>
                        <a:pt x="118" y="48"/>
                      </a:lnTo>
                      <a:lnTo>
                        <a:pt x="120" y="47"/>
                      </a:lnTo>
                      <a:lnTo>
                        <a:pt x="171" y="23"/>
                      </a:lnTo>
                      <a:lnTo>
                        <a:pt x="172" y="23"/>
                      </a:lnTo>
                      <a:lnTo>
                        <a:pt x="173" y="22"/>
                      </a:lnTo>
                      <a:lnTo>
                        <a:pt x="174" y="22"/>
                      </a:lnTo>
                      <a:lnTo>
                        <a:pt x="174" y="23"/>
                      </a:lnTo>
                      <a:lnTo>
                        <a:pt x="175" y="23"/>
                      </a:lnTo>
                      <a:lnTo>
                        <a:pt x="176" y="23"/>
                      </a:lnTo>
                      <a:lnTo>
                        <a:pt x="176" y="22"/>
                      </a:lnTo>
                      <a:lnTo>
                        <a:pt x="176" y="21"/>
                      </a:lnTo>
                      <a:lnTo>
                        <a:pt x="176" y="20"/>
                      </a:lnTo>
                      <a:lnTo>
                        <a:pt x="177" y="20"/>
                      </a:lnTo>
                      <a:lnTo>
                        <a:pt x="178" y="19"/>
                      </a:lnTo>
                      <a:lnTo>
                        <a:pt x="179" y="18"/>
                      </a:lnTo>
                      <a:lnTo>
                        <a:pt x="180" y="17"/>
                      </a:lnTo>
                      <a:lnTo>
                        <a:pt x="181" y="17"/>
                      </a:lnTo>
                      <a:lnTo>
                        <a:pt x="182" y="17"/>
                      </a:lnTo>
                      <a:lnTo>
                        <a:pt x="183" y="17"/>
                      </a:lnTo>
                      <a:lnTo>
                        <a:pt x="184" y="17"/>
                      </a:lnTo>
                      <a:lnTo>
                        <a:pt x="185" y="17"/>
                      </a:lnTo>
                      <a:lnTo>
                        <a:pt x="186" y="17"/>
                      </a:lnTo>
                      <a:lnTo>
                        <a:pt x="186" y="16"/>
                      </a:lnTo>
                      <a:lnTo>
                        <a:pt x="187" y="16"/>
                      </a:lnTo>
                      <a:lnTo>
                        <a:pt x="187" y="15"/>
                      </a:lnTo>
                      <a:lnTo>
                        <a:pt x="188" y="15"/>
                      </a:lnTo>
                      <a:lnTo>
                        <a:pt x="188" y="14"/>
                      </a:lnTo>
                      <a:lnTo>
                        <a:pt x="189" y="13"/>
                      </a:lnTo>
                      <a:lnTo>
                        <a:pt x="190" y="13"/>
                      </a:lnTo>
                      <a:lnTo>
                        <a:pt x="191" y="13"/>
                      </a:lnTo>
                      <a:lnTo>
                        <a:pt x="192" y="13"/>
                      </a:lnTo>
                      <a:lnTo>
                        <a:pt x="193" y="14"/>
                      </a:lnTo>
                      <a:lnTo>
                        <a:pt x="194" y="14"/>
                      </a:lnTo>
                      <a:lnTo>
                        <a:pt x="195" y="14"/>
                      </a:lnTo>
                      <a:lnTo>
                        <a:pt x="195" y="15"/>
                      </a:lnTo>
                      <a:lnTo>
                        <a:pt x="196" y="15"/>
                      </a:lnTo>
                      <a:lnTo>
                        <a:pt x="196" y="16"/>
                      </a:lnTo>
                      <a:lnTo>
                        <a:pt x="197" y="16"/>
                      </a:lnTo>
                      <a:lnTo>
                        <a:pt x="198" y="16"/>
                      </a:lnTo>
                      <a:lnTo>
                        <a:pt x="199" y="16"/>
                      </a:lnTo>
                      <a:lnTo>
                        <a:pt x="199" y="15"/>
                      </a:lnTo>
                      <a:lnTo>
                        <a:pt x="199" y="16"/>
                      </a:lnTo>
                      <a:lnTo>
                        <a:pt x="200" y="16"/>
                      </a:lnTo>
                      <a:lnTo>
                        <a:pt x="200" y="17"/>
                      </a:lnTo>
                      <a:lnTo>
                        <a:pt x="201" y="17"/>
                      </a:lnTo>
                      <a:lnTo>
                        <a:pt x="202" y="17"/>
                      </a:lnTo>
                      <a:lnTo>
                        <a:pt x="203" y="17"/>
                      </a:lnTo>
                      <a:lnTo>
                        <a:pt x="204" y="17"/>
                      </a:lnTo>
                      <a:lnTo>
                        <a:pt x="205" y="16"/>
                      </a:lnTo>
                      <a:lnTo>
                        <a:pt x="206" y="16"/>
                      </a:lnTo>
                      <a:lnTo>
                        <a:pt x="207" y="16"/>
                      </a:lnTo>
                      <a:lnTo>
                        <a:pt x="207" y="17"/>
                      </a:lnTo>
                      <a:lnTo>
                        <a:pt x="208" y="17"/>
                      </a:lnTo>
                      <a:lnTo>
                        <a:pt x="209" y="17"/>
                      </a:lnTo>
                      <a:lnTo>
                        <a:pt x="210" y="17"/>
                      </a:lnTo>
                      <a:lnTo>
                        <a:pt x="211" y="17"/>
                      </a:lnTo>
                      <a:lnTo>
                        <a:pt x="212" y="17"/>
                      </a:lnTo>
                      <a:lnTo>
                        <a:pt x="213" y="17"/>
                      </a:lnTo>
                      <a:lnTo>
                        <a:pt x="213" y="18"/>
                      </a:lnTo>
                      <a:lnTo>
                        <a:pt x="214" y="18"/>
                      </a:lnTo>
                      <a:lnTo>
                        <a:pt x="215" y="18"/>
                      </a:lnTo>
                      <a:lnTo>
                        <a:pt x="215" y="17"/>
                      </a:lnTo>
                      <a:lnTo>
                        <a:pt x="216" y="17"/>
                      </a:lnTo>
                      <a:lnTo>
                        <a:pt x="217" y="17"/>
                      </a:lnTo>
                      <a:lnTo>
                        <a:pt x="218" y="17"/>
                      </a:lnTo>
                      <a:lnTo>
                        <a:pt x="219" y="17"/>
                      </a:lnTo>
                      <a:lnTo>
                        <a:pt x="220" y="17"/>
                      </a:lnTo>
                      <a:lnTo>
                        <a:pt x="220" y="16"/>
                      </a:lnTo>
                      <a:lnTo>
                        <a:pt x="221" y="16"/>
                      </a:lnTo>
                      <a:lnTo>
                        <a:pt x="222" y="15"/>
                      </a:lnTo>
                      <a:lnTo>
                        <a:pt x="222" y="14"/>
                      </a:lnTo>
                      <a:lnTo>
                        <a:pt x="222" y="13"/>
                      </a:lnTo>
                      <a:lnTo>
                        <a:pt x="222" y="12"/>
                      </a:lnTo>
                      <a:lnTo>
                        <a:pt x="222" y="11"/>
                      </a:lnTo>
                      <a:lnTo>
                        <a:pt x="222" y="10"/>
                      </a:lnTo>
                      <a:lnTo>
                        <a:pt x="223" y="10"/>
                      </a:lnTo>
                      <a:lnTo>
                        <a:pt x="224" y="10"/>
                      </a:lnTo>
                      <a:lnTo>
                        <a:pt x="225" y="10"/>
                      </a:lnTo>
                      <a:lnTo>
                        <a:pt x="225" y="11"/>
                      </a:lnTo>
                      <a:lnTo>
                        <a:pt x="226" y="11"/>
                      </a:lnTo>
                      <a:lnTo>
                        <a:pt x="227" y="11"/>
                      </a:lnTo>
                      <a:lnTo>
                        <a:pt x="228" y="11"/>
                      </a:lnTo>
                      <a:lnTo>
                        <a:pt x="229" y="11"/>
                      </a:lnTo>
                      <a:lnTo>
                        <a:pt x="230" y="11"/>
                      </a:lnTo>
                      <a:lnTo>
                        <a:pt x="231" y="11"/>
                      </a:lnTo>
                      <a:lnTo>
                        <a:pt x="232" y="10"/>
                      </a:lnTo>
                      <a:lnTo>
                        <a:pt x="233" y="9"/>
                      </a:lnTo>
                      <a:lnTo>
                        <a:pt x="234" y="10"/>
                      </a:lnTo>
                      <a:lnTo>
                        <a:pt x="234" y="11"/>
                      </a:lnTo>
                      <a:lnTo>
                        <a:pt x="235" y="11"/>
                      </a:lnTo>
                      <a:lnTo>
                        <a:pt x="236" y="11"/>
                      </a:lnTo>
                      <a:lnTo>
                        <a:pt x="237" y="11"/>
                      </a:lnTo>
                      <a:lnTo>
                        <a:pt x="238" y="11"/>
                      </a:lnTo>
                      <a:lnTo>
                        <a:pt x="239" y="11"/>
                      </a:lnTo>
                      <a:lnTo>
                        <a:pt x="240" y="11"/>
                      </a:lnTo>
                      <a:lnTo>
                        <a:pt x="241" y="11"/>
                      </a:lnTo>
                      <a:lnTo>
                        <a:pt x="241" y="10"/>
                      </a:lnTo>
                      <a:lnTo>
                        <a:pt x="242" y="10"/>
                      </a:lnTo>
                      <a:lnTo>
                        <a:pt x="242" y="9"/>
                      </a:lnTo>
                      <a:lnTo>
                        <a:pt x="243" y="9"/>
                      </a:lnTo>
                      <a:lnTo>
                        <a:pt x="243" y="8"/>
                      </a:lnTo>
                      <a:lnTo>
                        <a:pt x="244" y="8"/>
                      </a:lnTo>
                      <a:lnTo>
                        <a:pt x="245" y="8"/>
                      </a:lnTo>
                      <a:lnTo>
                        <a:pt x="245" y="7"/>
                      </a:lnTo>
                      <a:lnTo>
                        <a:pt x="246" y="7"/>
                      </a:lnTo>
                      <a:lnTo>
                        <a:pt x="247" y="7"/>
                      </a:lnTo>
                      <a:lnTo>
                        <a:pt x="248" y="7"/>
                      </a:lnTo>
                      <a:lnTo>
                        <a:pt x="249" y="7"/>
                      </a:lnTo>
                      <a:lnTo>
                        <a:pt x="250" y="7"/>
                      </a:lnTo>
                      <a:lnTo>
                        <a:pt x="251" y="7"/>
                      </a:lnTo>
                      <a:lnTo>
                        <a:pt x="252" y="8"/>
                      </a:lnTo>
                      <a:lnTo>
                        <a:pt x="252" y="7"/>
                      </a:lnTo>
                      <a:lnTo>
                        <a:pt x="253" y="7"/>
                      </a:lnTo>
                      <a:lnTo>
                        <a:pt x="254" y="7"/>
                      </a:lnTo>
                      <a:lnTo>
                        <a:pt x="255" y="6"/>
                      </a:lnTo>
                      <a:lnTo>
                        <a:pt x="256" y="6"/>
                      </a:lnTo>
                      <a:lnTo>
                        <a:pt x="256" y="5"/>
                      </a:lnTo>
                      <a:lnTo>
                        <a:pt x="257" y="5"/>
                      </a:lnTo>
                      <a:lnTo>
                        <a:pt x="258" y="5"/>
                      </a:lnTo>
                      <a:lnTo>
                        <a:pt x="258" y="4"/>
                      </a:lnTo>
                      <a:lnTo>
                        <a:pt x="259" y="4"/>
                      </a:lnTo>
                      <a:lnTo>
                        <a:pt x="260" y="4"/>
                      </a:lnTo>
                      <a:lnTo>
                        <a:pt x="261" y="3"/>
                      </a:lnTo>
                      <a:lnTo>
                        <a:pt x="262" y="4"/>
                      </a:lnTo>
                      <a:lnTo>
                        <a:pt x="262" y="5"/>
                      </a:lnTo>
                      <a:lnTo>
                        <a:pt x="263" y="5"/>
                      </a:lnTo>
                      <a:lnTo>
                        <a:pt x="264" y="5"/>
                      </a:lnTo>
                      <a:lnTo>
                        <a:pt x="264" y="4"/>
                      </a:lnTo>
                      <a:lnTo>
                        <a:pt x="265" y="4"/>
                      </a:lnTo>
                      <a:lnTo>
                        <a:pt x="266" y="4"/>
                      </a:lnTo>
                      <a:lnTo>
                        <a:pt x="267" y="4"/>
                      </a:lnTo>
                      <a:lnTo>
                        <a:pt x="268" y="3"/>
                      </a:lnTo>
                      <a:lnTo>
                        <a:pt x="269" y="3"/>
                      </a:lnTo>
                      <a:lnTo>
                        <a:pt x="269" y="2"/>
                      </a:lnTo>
                      <a:lnTo>
                        <a:pt x="270" y="2"/>
                      </a:lnTo>
                      <a:lnTo>
                        <a:pt x="271" y="2"/>
                      </a:lnTo>
                      <a:lnTo>
                        <a:pt x="272" y="2"/>
                      </a:lnTo>
                      <a:lnTo>
                        <a:pt x="273" y="2"/>
                      </a:lnTo>
                      <a:lnTo>
                        <a:pt x="273" y="1"/>
                      </a:lnTo>
                      <a:lnTo>
                        <a:pt x="274" y="1"/>
                      </a:lnTo>
                      <a:lnTo>
                        <a:pt x="275" y="0"/>
                      </a:lnTo>
                      <a:lnTo>
                        <a:pt x="276" y="0"/>
                      </a:lnTo>
                      <a:lnTo>
                        <a:pt x="276" y="1"/>
                      </a:lnTo>
                      <a:lnTo>
                        <a:pt x="277" y="1"/>
                      </a:lnTo>
                      <a:lnTo>
                        <a:pt x="277" y="2"/>
                      </a:lnTo>
                      <a:lnTo>
                        <a:pt x="277" y="3"/>
                      </a:lnTo>
                      <a:lnTo>
                        <a:pt x="278" y="4"/>
                      </a:lnTo>
                      <a:lnTo>
                        <a:pt x="279" y="4"/>
                      </a:lnTo>
                      <a:lnTo>
                        <a:pt x="280" y="4"/>
                      </a:lnTo>
                      <a:lnTo>
                        <a:pt x="280" y="5"/>
                      </a:lnTo>
                      <a:lnTo>
                        <a:pt x="281" y="5"/>
                      </a:lnTo>
                      <a:lnTo>
                        <a:pt x="282" y="4"/>
                      </a:lnTo>
                      <a:lnTo>
                        <a:pt x="283" y="3"/>
                      </a:lnTo>
                      <a:lnTo>
                        <a:pt x="283" y="4"/>
                      </a:lnTo>
                      <a:lnTo>
                        <a:pt x="284" y="3"/>
                      </a:lnTo>
                      <a:lnTo>
                        <a:pt x="285" y="3"/>
                      </a:lnTo>
                      <a:lnTo>
                        <a:pt x="285" y="2"/>
                      </a:lnTo>
                      <a:lnTo>
                        <a:pt x="286" y="2"/>
                      </a:lnTo>
                      <a:lnTo>
                        <a:pt x="287" y="2"/>
                      </a:lnTo>
                      <a:lnTo>
                        <a:pt x="287" y="3"/>
                      </a:lnTo>
                      <a:lnTo>
                        <a:pt x="288" y="3"/>
                      </a:lnTo>
                      <a:lnTo>
                        <a:pt x="288" y="4"/>
                      </a:lnTo>
                      <a:lnTo>
                        <a:pt x="289" y="5"/>
                      </a:lnTo>
                      <a:lnTo>
                        <a:pt x="290" y="5"/>
                      </a:lnTo>
                      <a:lnTo>
                        <a:pt x="290" y="6"/>
                      </a:lnTo>
                      <a:lnTo>
                        <a:pt x="291" y="6"/>
                      </a:lnTo>
                      <a:lnTo>
                        <a:pt x="292" y="6"/>
                      </a:lnTo>
                      <a:lnTo>
                        <a:pt x="292" y="7"/>
                      </a:lnTo>
                      <a:lnTo>
                        <a:pt x="292" y="8"/>
                      </a:lnTo>
                      <a:lnTo>
                        <a:pt x="292" y="9"/>
                      </a:lnTo>
                      <a:lnTo>
                        <a:pt x="293" y="9"/>
                      </a:lnTo>
                      <a:lnTo>
                        <a:pt x="293" y="10"/>
                      </a:lnTo>
                      <a:lnTo>
                        <a:pt x="294" y="10"/>
                      </a:lnTo>
                      <a:lnTo>
                        <a:pt x="295" y="10"/>
                      </a:lnTo>
                      <a:lnTo>
                        <a:pt x="296" y="11"/>
                      </a:lnTo>
                      <a:lnTo>
                        <a:pt x="297" y="11"/>
                      </a:lnTo>
                      <a:lnTo>
                        <a:pt x="297" y="12"/>
                      </a:lnTo>
                      <a:lnTo>
                        <a:pt x="297" y="13"/>
                      </a:lnTo>
                      <a:lnTo>
                        <a:pt x="297" y="14"/>
                      </a:lnTo>
                      <a:lnTo>
                        <a:pt x="297" y="15"/>
                      </a:lnTo>
                      <a:lnTo>
                        <a:pt x="298" y="15"/>
                      </a:lnTo>
                      <a:lnTo>
                        <a:pt x="298" y="16"/>
                      </a:lnTo>
                      <a:lnTo>
                        <a:pt x="298" y="17"/>
                      </a:lnTo>
                      <a:lnTo>
                        <a:pt x="299" y="17"/>
                      </a:lnTo>
                      <a:lnTo>
                        <a:pt x="300" y="17"/>
                      </a:lnTo>
                      <a:lnTo>
                        <a:pt x="301" y="18"/>
                      </a:lnTo>
                      <a:lnTo>
                        <a:pt x="302" y="19"/>
                      </a:lnTo>
                      <a:lnTo>
                        <a:pt x="302" y="20"/>
                      </a:lnTo>
                      <a:lnTo>
                        <a:pt x="302" y="21"/>
                      </a:lnTo>
                      <a:lnTo>
                        <a:pt x="302" y="22"/>
                      </a:lnTo>
                      <a:lnTo>
                        <a:pt x="302" y="23"/>
                      </a:lnTo>
                      <a:lnTo>
                        <a:pt x="303" y="23"/>
                      </a:lnTo>
                      <a:lnTo>
                        <a:pt x="302" y="23"/>
                      </a:lnTo>
                      <a:lnTo>
                        <a:pt x="301" y="24"/>
                      </a:lnTo>
                      <a:lnTo>
                        <a:pt x="300" y="25"/>
                      </a:lnTo>
                      <a:lnTo>
                        <a:pt x="299" y="25"/>
                      </a:lnTo>
                      <a:lnTo>
                        <a:pt x="299" y="26"/>
                      </a:lnTo>
                      <a:lnTo>
                        <a:pt x="299" y="27"/>
                      </a:lnTo>
                      <a:lnTo>
                        <a:pt x="298" y="27"/>
                      </a:lnTo>
                      <a:lnTo>
                        <a:pt x="298" y="28"/>
                      </a:lnTo>
                      <a:lnTo>
                        <a:pt x="298" y="29"/>
                      </a:lnTo>
                      <a:lnTo>
                        <a:pt x="297" y="30"/>
                      </a:lnTo>
                      <a:lnTo>
                        <a:pt x="297" y="31"/>
                      </a:lnTo>
                      <a:lnTo>
                        <a:pt x="298" y="31"/>
                      </a:lnTo>
                      <a:lnTo>
                        <a:pt x="298" y="32"/>
                      </a:lnTo>
                      <a:lnTo>
                        <a:pt x="298" y="33"/>
                      </a:lnTo>
                      <a:lnTo>
                        <a:pt x="298" y="34"/>
                      </a:lnTo>
                      <a:lnTo>
                        <a:pt x="298" y="35"/>
                      </a:lnTo>
                      <a:lnTo>
                        <a:pt x="298" y="36"/>
                      </a:lnTo>
                      <a:lnTo>
                        <a:pt x="298" y="37"/>
                      </a:lnTo>
                      <a:lnTo>
                        <a:pt x="298" y="38"/>
                      </a:lnTo>
                      <a:lnTo>
                        <a:pt x="298" y="39"/>
                      </a:lnTo>
                      <a:lnTo>
                        <a:pt x="298" y="40"/>
                      </a:lnTo>
                      <a:lnTo>
                        <a:pt x="299" y="40"/>
                      </a:lnTo>
                      <a:lnTo>
                        <a:pt x="299" y="41"/>
                      </a:lnTo>
                      <a:lnTo>
                        <a:pt x="300" y="41"/>
                      </a:lnTo>
                      <a:lnTo>
                        <a:pt x="300" y="42"/>
                      </a:lnTo>
                      <a:lnTo>
                        <a:pt x="301" y="43"/>
                      </a:lnTo>
                      <a:lnTo>
                        <a:pt x="301" y="44"/>
                      </a:lnTo>
                      <a:lnTo>
                        <a:pt x="302" y="45"/>
                      </a:lnTo>
                      <a:lnTo>
                        <a:pt x="302" y="46"/>
                      </a:lnTo>
                      <a:lnTo>
                        <a:pt x="302" y="47"/>
                      </a:lnTo>
                      <a:lnTo>
                        <a:pt x="302" y="48"/>
                      </a:lnTo>
                      <a:lnTo>
                        <a:pt x="302" y="49"/>
                      </a:lnTo>
                      <a:lnTo>
                        <a:pt x="303" y="50"/>
                      </a:lnTo>
                      <a:lnTo>
                        <a:pt x="303" y="51"/>
                      </a:lnTo>
                      <a:lnTo>
                        <a:pt x="303" y="52"/>
                      </a:lnTo>
                      <a:lnTo>
                        <a:pt x="303" y="53"/>
                      </a:lnTo>
                      <a:lnTo>
                        <a:pt x="303" y="54"/>
                      </a:lnTo>
                      <a:lnTo>
                        <a:pt x="303" y="55"/>
                      </a:lnTo>
                      <a:lnTo>
                        <a:pt x="303" y="56"/>
                      </a:lnTo>
                      <a:lnTo>
                        <a:pt x="304" y="56"/>
                      </a:lnTo>
                      <a:lnTo>
                        <a:pt x="304" y="57"/>
                      </a:lnTo>
                      <a:lnTo>
                        <a:pt x="304" y="58"/>
                      </a:lnTo>
                      <a:lnTo>
                        <a:pt x="303" y="58"/>
                      </a:lnTo>
                      <a:lnTo>
                        <a:pt x="303" y="59"/>
                      </a:lnTo>
                      <a:lnTo>
                        <a:pt x="303" y="60"/>
                      </a:lnTo>
                      <a:lnTo>
                        <a:pt x="304" y="60"/>
                      </a:lnTo>
                      <a:lnTo>
                        <a:pt x="304" y="61"/>
                      </a:lnTo>
                      <a:lnTo>
                        <a:pt x="305" y="61"/>
                      </a:lnTo>
                      <a:lnTo>
                        <a:pt x="306" y="61"/>
                      </a:lnTo>
                      <a:lnTo>
                        <a:pt x="307" y="61"/>
                      </a:lnTo>
                      <a:lnTo>
                        <a:pt x="307" y="62"/>
                      </a:lnTo>
                      <a:lnTo>
                        <a:pt x="308" y="62"/>
                      </a:lnTo>
                      <a:lnTo>
                        <a:pt x="309" y="62"/>
                      </a:lnTo>
                      <a:lnTo>
                        <a:pt x="309" y="63"/>
                      </a:lnTo>
                      <a:lnTo>
                        <a:pt x="310" y="64"/>
                      </a:lnTo>
                      <a:lnTo>
                        <a:pt x="310" y="65"/>
                      </a:lnTo>
                      <a:lnTo>
                        <a:pt x="310" y="66"/>
                      </a:lnTo>
                      <a:lnTo>
                        <a:pt x="310" y="67"/>
                      </a:lnTo>
                      <a:lnTo>
                        <a:pt x="311" y="67"/>
                      </a:lnTo>
                      <a:lnTo>
                        <a:pt x="311" y="68"/>
                      </a:lnTo>
                      <a:lnTo>
                        <a:pt x="312" y="68"/>
                      </a:lnTo>
                      <a:lnTo>
                        <a:pt x="312" y="69"/>
                      </a:lnTo>
                      <a:lnTo>
                        <a:pt x="313" y="69"/>
                      </a:lnTo>
                      <a:lnTo>
                        <a:pt x="314" y="69"/>
                      </a:lnTo>
                      <a:lnTo>
                        <a:pt x="314" y="70"/>
                      </a:lnTo>
                      <a:lnTo>
                        <a:pt x="315" y="70"/>
                      </a:lnTo>
                      <a:lnTo>
                        <a:pt x="316" y="71"/>
                      </a:lnTo>
                      <a:lnTo>
                        <a:pt x="316" y="72"/>
                      </a:lnTo>
                      <a:lnTo>
                        <a:pt x="316" y="73"/>
                      </a:lnTo>
                      <a:lnTo>
                        <a:pt x="317" y="73"/>
                      </a:lnTo>
                      <a:lnTo>
                        <a:pt x="318" y="73"/>
                      </a:lnTo>
                      <a:lnTo>
                        <a:pt x="319" y="73"/>
                      </a:lnTo>
                      <a:lnTo>
                        <a:pt x="321" y="73"/>
                      </a:lnTo>
                      <a:lnTo>
                        <a:pt x="322" y="74"/>
                      </a:lnTo>
                      <a:lnTo>
                        <a:pt x="323" y="74"/>
                      </a:lnTo>
                      <a:lnTo>
                        <a:pt x="324" y="74"/>
                      </a:lnTo>
                      <a:lnTo>
                        <a:pt x="324" y="75"/>
                      </a:lnTo>
                      <a:lnTo>
                        <a:pt x="325" y="75"/>
                      </a:lnTo>
                      <a:lnTo>
                        <a:pt x="326" y="75"/>
                      </a:lnTo>
                      <a:lnTo>
                        <a:pt x="327" y="75"/>
                      </a:lnTo>
                      <a:lnTo>
                        <a:pt x="328" y="76"/>
                      </a:lnTo>
                      <a:lnTo>
                        <a:pt x="329" y="76"/>
                      </a:lnTo>
                      <a:lnTo>
                        <a:pt x="330" y="76"/>
                      </a:lnTo>
                      <a:lnTo>
                        <a:pt x="331" y="76"/>
                      </a:lnTo>
                      <a:lnTo>
                        <a:pt x="331" y="77"/>
                      </a:lnTo>
                      <a:lnTo>
                        <a:pt x="332" y="77"/>
                      </a:lnTo>
                      <a:lnTo>
                        <a:pt x="332" y="78"/>
                      </a:lnTo>
                      <a:lnTo>
                        <a:pt x="333" y="78"/>
                      </a:lnTo>
                      <a:lnTo>
                        <a:pt x="333" y="79"/>
                      </a:lnTo>
                      <a:lnTo>
                        <a:pt x="334" y="79"/>
                      </a:lnTo>
                      <a:lnTo>
                        <a:pt x="334" y="80"/>
                      </a:lnTo>
                      <a:lnTo>
                        <a:pt x="335" y="80"/>
                      </a:lnTo>
                      <a:lnTo>
                        <a:pt x="335" y="81"/>
                      </a:lnTo>
                      <a:lnTo>
                        <a:pt x="336" y="81"/>
                      </a:lnTo>
                      <a:lnTo>
                        <a:pt x="336" y="82"/>
                      </a:lnTo>
                      <a:lnTo>
                        <a:pt x="337" y="83"/>
                      </a:lnTo>
                      <a:lnTo>
                        <a:pt x="338" y="83"/>
                      </a:lnTo>
                      <a:lnTo>
                        <a:pt x="338" y="84"/>
                      </a:lnTo>
                      <a:lnTo>
                        <a:pt x="338" y="85"/>
                      </a:lnTo>
                      <a:lnTo>
                        <a:pt x="338" y="86"/>
                      </a:lnTo>
                      <a:lnTo>
                        <a:pt x="339" y="87"/>
                      </a:lnTo>
                      <a:lnTo>
                        <a:pt x="340" y="88"/>
                      </a:lnTo>
                      <a:lnTo>
                        <a:pt x="340" y="89"/>
                      </a:lnTo>
                      <a:lnTo>
                        <a:pt x="340" y="90"/>
                      </a:lnTo>
                      <a:lnTo>
                        <a:pt x="340" y="91"/>
                      </a:lnTo>
                      <a:lnTo>
                        <a:pt x="340" y="92"/>
                      </a:lnTo>
                      <a:lnTo>
                        <a:pt x="340" y="93"/>
                      </a:lnTo>
                      <a:lnTo>
                        <a:pt x="340" y="94"/>
                      </a:lnTo>
                      <a:lnTo>
                        <a:pt x="339" y="94"/>
                      </a:lnTo>
                      <a:lnTo>
                        <a:pt x="340" y="95"/>
                      </a:lnTo>
                      <a:lnTo>
                        <a:pt x="340" y="96"/>
                      </a:lnTo>
                      <a:lnTo>
                        <a:pt x="340" y="97"/>
                      </a:lnTo>
                      <a:lnTo>
                        <a:pt x="339" y="97"/>
                      </a:lnTo>
                      <a:lnTo>
                        <a:pt x="339" y="98"/>
                      </a:lnTo>
                      <a:lnTo>
                        <a:pt x="338" y="98"/>
                      </a:lnTo>
                      <a:lnTo>
                        <a:pt x="337" y="98"/>
                      </a:lnTo>
                      <a:lnTo>
                        <a:pt x="336" y="98"/>
                      </a:lnTo>
                      <a:lnTo>
                        <a:pt x="336" y="99"/>
                      </a:lnTo>
                      <a:lnTo>
                        <a:pt x="335" y="99"/>
                      </a:lnTo>
                      <a:lnTo>
                        <a:pt x="335" y="100"/>
                      </a:lnTo>
                      <a:lnTo>
                        <a:pt x="335" y="101"/>
                      </a:lnTo>
                      <a:lnTo>
                        <a:pt x="334" y="101"/>
                      </a:lnTo>
                      <a:lnTo>
                        <a:pt x="333" y="101"/>
                      </a:lnTo>
                      <a:lnTo>
                        <a:pt x="333" y="102"/>
                      </a:lnTo>
                      <a:lnTo>
                        <a:pt x="332" y="102"/>
                      </a:lnTo>
                      <a:lnTo>
                        <a:pt x="332" y="103"/>
                      </a:lnTo>
                      <a:lnTo>
                        <a:pt x="331" y="103"/>
                      </a:lnTo>
                      <a:lnTo>
                        <a:pt x="331" y="104"/>
                      </a:lnTo>
                      <a:lnTo>
                        <a:pt x="331" y="105"/>
                      </a:lnTo>
                      <a:lnTo>
                        <a:pt x="330" y="105"/>
                      </a:lnTo>
                      <a:lnTo>
                        <a:pt x="330" y="106"/>
                      </a:lnTo>
                      <a:lnTo>
                        <a:pt x="330" y="107"/>
                      </a:lnTo>
                      <a:lnTo>
                        <a:pt x="329" y="107"/>
                      </a:lnTo>
                      <a:lnTo>
                        <a:pt x="329" y="108"/>
                      </a:lnTo>
                      <a:lnTo>
                        <a:pt x="328" y="109"/>
                      </a:lnTo>
                      <a:lnTo>
                        <a:pt x="328" y="110"/>
                      </a:lnTo>
                      <a:lnTo>
                        <a:pt x="327" y="110"/>
                      </a:lnTo>
                      <a:lnTo>
                        <a:pt x="327" y="111"/>
                      </a:lnTo>
                      <a:lnTo>
                        <a:pt x="327" y="112"/>
                      </a:lnTo>
                      <a:lnTo>
                        <a:pt x="327" y="113"/>
                      </a:lnTo>
                      <a:lnTo>
                        <a:pt x="328" y="113"/>
                      </a:lnTo>
                      <a:lnTo>
                        <a:pt x="329" y="114"/>
                      </a:lnTo>
                      <a:lnTo>
                        <a:pt x="330" y="114"/>
                      </a:lnTo>
                      <a:lnTo>
                        <a:pt x="330" y="115"/>
                      </a:lnTo>
                      <a:lnTo>
                        <a:pt x="331" y="116"/>
                      </a:lnTo>
                      <a:lnTo>
                        <a:pt x="332" y="116"/>
                      </a:lnTo>
                      <a:lnTo>
                        <a:pt x="333" y="117"/>
                      </a:lnTo>
                      <a:lnTo>
                        <a:pt x="333" y="118"/>
                      </a:lnTo>
                      <a:lnTo>
                        <a:pt x="334" y="119"/>
                      </a:lnTo>
                      <a:lnTo>
                        <a:pt x="334" y="120"/>
                      </a:lnTo>
                      <a:lnTo>
                        <a:pt x="334" y="121"/>
                      </a:lnTo>
                      <a:lnTo>
                        <a:pt x="335" y="121"/>
                      </a:lnTo>
                      <a:lnTo>
                        <a:pt x="335" y="122"/>
                      </a:lnTo>
                      <a:lnTo>
                        <a:pt x="335" y="123"/>
                      </a:lnTo>
                      <a:lnTo>
                        <a:pt x="336" y="123"/>
                      </a:lnTo>
                      <a:lnTo>
                        <a:pt x="336" y="124"/>
                      </a:lnTo>
                      <a:lnTo>
                        <a:pt x="336" y="125"/>
                      </a:lnTo>
                      <a:lnTo>
                        <a:pt x="336" y="126"/>
                      </a:lnTo>
                      <a:lnTo>
                        <a:pt x="335" y="127"/>
                      </a:lnTo>
                      <a:lnTo>
                        <a:pt x="334" y="127"/>
                      </a:lnTo>
                      <a:lnTo>
                        <a:pt x="334" y="128"/>
                      </a:lnTo>
                      <a:lnTo>
                        <a:pt x="333" y="128"/>
                      </a:lnTo>
                      <a:lnTo>
                        <a:pt x="333" y="129"/>
                      </a:lnTo>
                      <a:lnTo>
                        <a:pt x="333" y="130"/>
                      </a:lnTo>
                      <a:lnTo>
                        <a:pt x="333" y="131"/>
                      </a:lnTo>
                      <a:lnTo>
                        <a:pt x="333" y="132"/>
                      </a:lnTo>
                      <a:lnTo>
                        <a:pt x="332" y="133"/>
                      </a:lnTo>
                      <a:lnTo>
                        <a:pt x="333" y="133"/>
                      </a:lnTo>
                      <a:lnTo>
                        <a:pt x="333" y="134"/>
                      </a:lnTo>
                      <a:lnTo>
                        <a:pt x="333" y="135"/>
                      </a:lnTo>
                      <a:lnTo>
                        <a:pt x="332" y="135"/>
                      </a:lnTo>
                      <a:lnTo>
                        <a:pt x="332" y="136"/>
                      </a:lnTo>
                      <a:lnTo>
                        <a:pt x="332" y="137"/>
                      </a:lnTo>
                      <a:lnTo>
                        <a:pt x="332" y="138"/>
                      </a:lnTo>
                      <a:lnTo>
                        <a:pt x="332" y="139"/>
                      </a:lnTo>
                      <a:lnTo>
                        <a:pt x="332" y="140"/>
                      </a:lnTo>
                      <a:lnTo>
                        <a:pt x="333" y="140"/>
                      </a:lnTo>
                      <a:lnTo>
                        <a:pt x="333" y="141"/>
                      </a:lnTo>
                      <a:lnTo>
                        <a:pt x="334" y="142"/>
                      </a:lnTo>
                      <a:lnTo>
                        <a:pt x="334" y="143"/>
                      </a:lnTo>
                      <a:lnTo>
                        <a:pt x="334" y="144"/>
                      </a:lnTo>
                      <a:lnTo>
                        <a:pt x="333" y="144"/>
                      </a:lnTo>
                      <a:lnTo>
                        <a:pt x="333" y="145"/>
                      </a:lnTo>
                      <a:lnTo>
                        <a:pt x="334" y="145"/>
                      </a:lnTo>
                      <a:lnTo>
                        <a:pt x="334" y="146"/>
                      </a:lnTo>
                      <a:lnTo>
                        <a:pt x="334" y="147"/>
                      </a:lnTo>
                      <a:lnTo>
                        <a:pt x="334" y="148"/>
                      </a:lnTo>
                      <a:lnTo>
                        <a:pt x="335" y="148"/>
                      </a:lnTo>
                      <a:lnTo>
                        <a:pt x="336" y="149"/>
                      </a:lnTo>
                      <a:lnTo>
                        <a:pt x="337" y="149"/>
                      </a:lnTo>
                      <a:lnTo>
                        <a:pt x="338" y="149"/>
                      </a:lnTo>
                      <a:lnTo>
                        <a:pt x="339" y="150"/>
                      </a:lnTo>
                      <a:lnTo>
                        <a:pt x="339" y="151"/>
                      </a:lnTo>
                      <a:lnTo>
                        <a:pt x="340" y="151"/>
                      </a:lnTo>
                      <a:lnTo>
                        <a:pt x="340" y="152"/>
                      </a:lnTo>
                      <a:lnTo>
                        <a:pt x="341" y="153"/>
                      </a:lnTo>
                      <a:lnTo>
                        <a:pt x="341" y="154"/>
                      </a:lnTo>
                      <a:lnTo>
                        <a:pt x="341" y="155"/>
                      </a:lnTo>
                      <a:lnTo>
                        <a:pt x="340" y="155"/>
                      </a:lnTo>
                      <a:lnTo>
                        <a:pt x="339" y="155"/>
                      </a:lnTo>
                      <a:lnTo>
                        <a:pt x="339" y="156"/>
                      </a:lnTo>
                      <a:lnTo>
                        <a:pt x="339" y="157"/>
                      </a:lnTo>
                      <a:lnTo>
                        <a:pt x="340" y="157"/>
                      </a:lnTo>
                      <a:lnTo>
                        <a:pt x="340" y="158"/>
                      </a:lnTo>
                      <a:lnTo>
                        <a:pt x="340" y="159"/>
                      </a:lnTo>
                      <a:lnTo>
                        <a:pt x="340" y="160"/>
                      </a:lnTo>
                      <a:lnTo>
                        <a:pt x="340" y="161"/>
                      </a:lnTo>
                      <a:lnTo>
                        <a:pt x="340" y="162"/>
                      </a:lnTo>
                      <a:lnTo>
                        <a:pt x="341" y="162"/>
                      </a:lnTo>
                      <a:lnTo>
                        <a:pt x="342" y="162"/>
                      </a:lnTo>
                      <a:lnTo>
                        <a:pt x="343" y="163"/>
                      </a:lnTo>
                      <a:lnTo>
                        <a:pt x="344" y="164"/>
                      </a:lnTo>
                      <a:lnTo>
                        <a:pt x="345" y="165"/>
                      </a:lnTo>
                      <a:lnTo>
                        <a:pt x="345" y="166"/>
                      </a:lnTo>
                      <a:lnTo>
                        <a:pt x="345" y="167"/>
                      </a:lnTo>
                      <a:lnTo>
                        <a:pt x="345" y="168"/>
                      </a:lnTo>
                      <a:lnTo>
                        <a:pt x="344" y="168"/>
                      </a:lnTo>
                      <a:lnTo>
                        <a:pt x="343" y="168"/>
                      </a:lnTo>
                      <a:lnTo>
                        <a:pt x="343" y="169"/>
                      </a:lnTo>
                      <a:lnTo>
                        <a:pt x="342" y="169"/>
                      </a:lnTo>
                      <a:lnTo>
                        <a:pt x="341" y="170"/>
                      </a:lnTo>
                      <a:lnTo>
                        <a:pt x="340" y="169"/>
                      </a:lnTo>
                      <a:lnTo>
                        <a:pt x="339" y="169"/>
                      </a:lnTo>
                      <a:lnTo>
                        <a:pt x="339" y="170"/>
                      </a:lnTo>
                      <a:lnTo>
                        <a:pt x="338" y="170"/>
                      </a:lnTo>
                      <a:lnTo>
                        <a:pt x="338" y="171"/>
                      </a:lnTo>
                      <a:lnTo>
                        <a:pt x="337" y="171"/>
                      </a:lnTo>
                      <a:lnTo>
                        <a:pt x="336" y="171"/>
                      </a:lnTo>
                      <a:lnTo>
                        <a:pt x="335" y="171"/>
                      </a:lnTo>
                      <a:lnTo>
                        <a:pt x="335" y="172"/>
                      </a:lnTo>
                      <a:lnTo>
                        <a:pt x="334" y="172"/>
                      </a:lnTo>
                      <a:lnTo>
                        <a:pt x="334" y="173"/>
                      </a:lnTo>
                      <a:lnTo>
                        <a:pt x="333" y="174"/>
                      </a:lnTo>
                      <a:lnTo>
                        <a:pt x="333" y="175"/>
                      </a:lnTo>
                      <a:lnTo>
                        <a:pt x="333" y="176"/>
                      </a:lnTo>
                      <a:lnTo>
                        <a:pt x="332" y="176"/>
                      </a:lnTo>
                      <a:lnTo>
                        <a:pt x="331" y="177"/>
                      </a:lnTo>
                      <a:lnTo>
                        <a:pt x="330" y="177"/>
                      </a:lnTo>
                      <a:lnTo>
                        <a:pt x="330" y="178"/>
                      </a:lnTo>
                      <a:lnTo>
                        <a:pt x="329" y="178"/>
                      </a:lnTo>
                      <a:lnTo>
                        <a:pt x="329" y="179"/>
                      </a:lnTo>
                      <a:lnTo>
                        <a:pt x="329" y="180"/>
                      </a:lnTo>
                      <a:lnTo>
                        <a:pt x="328" y="180"/>
                      </a:lnTo>
                      <a:lnTo>
                        <a:pt x="328" y="181"/>
                      </a:lnTo>
                      <a:lnTo>
                        <a:pt x="327" y="182"/>
                      </a:lnTo>
                      <a:lnTo>
                        <a:pt x="327" y="183"/>
                      </a:lnTo>
                      <a:lnTo>
                        <a:pt x="327" y="184"/>
                      </a:lnTo>
                      <a:lnTo>
                        <a:pt x="327" y="185"/>
                      </a:lnTo>
                      <a:lnTo>
                        <a:pt x="343" y="202"/>
                      </a:lnTo>
                      <a:lnTo>
                        <a:pt x="344" y="203"/>
                      </a:lnTo>
                      <a:lnTo>
                        <a:pt x="345" y="204"/>
                      </a:lnTo>
                      <a:lnTo>
                        <a:pt x="352" y="211"/>
                      </a:lnTo>
                      <a:lnTo>
                        <a:pt x="358" y="213"/>
                      </a:lnTo>
                      <a:lnTo>
                        <a:pt x="372" y="216"/>
                      </a:lnTo>
                      <a:lnTo>
                        <a:pt x="380" y="221"/>
                      </a:lnTo>
                      <a:lnTo>
                        <a:pt x="404" y="238"/>
                      </a:lnTo>
                      <a:lnTo>
                        <a:pt x="397" y="238"/>
                      </a:lnTo>
                      <a:lnTo>
                        <a:pt x="392" y="239"/>
                      </a:lnTo>
                      <a:lnTo>
                        <a:pt x="390" y="239"/>
                      </a:lnTo>
                      <a:lnTo>
                        <a:pt x="385" y="240"/>
                      </a:lnTo>
                      <a:lnTo>
                        <a:pt x="384" y="240"/>
                      </a:lnTo>
                      <a:lnTo>
                        <a:pt x="381" y="240"/>
                      </a:lnTo>
                      <a:lnTo>
                        <a:pt x="378" y="241"/>
                      </a:lnTo>
                      <a:lnTo>
                        <a:pt x="368" y="242"/>
                      </a:lnTo>
                      <a:lnTo>
                        <a:pt x="365" y="243"/>
                      </a:lnTo>
                      <a:lnTo>
                        <a:pt x="364" y="243"/>
                      </a:lnTo>
                      <a:lnTo>
                        <a:pt x="362" y="244"/>
                      </a:lnTo>
                      <a:lnTo>
                        <a:pt x="362" y="245"/>
                      </a:lnTo>
                      <a:lnTo>
                        <a:pt x="362" y="246"/>
                      </a:lnTo>
                      <a:lnTo>
                        <a:pt x="362" y="247"/>
                      </a:lnTo>
                      <a:lnTo>
                        <a:pt x="362" y="248"/>
                      </a:lnTo>
                      <a:lnTo>
                        <a:pt x="362" y="249"/>
                      </a:lnTo>
                      <a:lnTo>
                        <a:pt x="362" y="250"/>
                      </a:lnTo>
                      <a:lnTo>
                        <a:pt x="363" y="251"/>
                      </a:lnTo>
                      <a:lnTo>
                        <a:pt x="365" y="254"/>
                      </a:lnTo>
                      <a:lnTo>
                        <a:pt x="367" y="256"/>
                      </a:lnTo>
                      <a:lnTo>
                        <a:pt x="368" y="257"/>
                      </a:lnTo>
                      <a:lnTo>
                        <a:pt x="368" y="258"/>
                      </a:lnTo>
                      <a:lnTo>
                        <a:pt x="368" y="259"/>
                      </a:lnTo>
                      <a:lnTo>
                        <a:pt x="368" y="260"/>
                      </a:lnTo>
                      <a:lnTo>
                        <a:pt x="368" y="261"/>
                      </a:lnTo>
                      <a:lnTo>
                        <a:pt x="356" y="283"/>
                      </a:lnTo>
                      <a:lnTo>
                        <a:pt x="352" y="287"/>
                      </a:lnTo>
                      <a:lnTo>
                        <a:pt x="350" y="289"/>
                      </a:lnTo>
                      <a:lnTo>
                        <a:pt x="340" y="283"/>
                      </a:lnTo>
                      <a:lnTo>
                        <a:pt x="299" y="256"/>
                      </a:lnTo>
                      <a:lnTo>
                        <a:pt x="296" y="256"/>
                      </a:lnTo>
                      <a:lnTo>
                        <a:pt x="295" y="256"/>
                      </a:lnTo>
                      <a:lnTo>
                        <a:pt x="295" y="257"/>
                      </a:lnTo>
                      <a:lnTo>
                        <a:pt x="294" y="257"/>
                      </a:lnTo>
                      <a:lnTo>
                        <a:pt x="294" y="258"/>
                      </a:lnTo>
                      <a:lnTo>
                        <a:pt x="294" y="259"/>
                      </a:lnTo>
                      <a:lnTo>
                        <a:pt x="294" y="260"/>
                      </a:lnTo>
                      <a:lnTo>
                        <a:pt x="293" y="260"/>
                      </a:lnTo>
                      <a:lnTo>
                        <a:pt x="293" y="261"/>
                      </a:lnTo>
                      <a:lnTo>
                        <a:pt x="294" y="262"/>
                      </a:lnTo>
                      <a:lnTo>
                        <a:pt x="294" y="263"/>
                      </a:lnTo>
                      <a:lnTo>
                        <a:pt x="293" y="264"/>
                      </a:lnTo>
                      <a:lnTo>
                        <a:pt x="292" y="265"/>
                      </a:lnTo>
                      <a:lnTo>
                        <a:pt x="292" y="264"/>
                      </a:lnTo>
                      <a:lnTo>
                        <a:pt x="291" y="264"/>
                      </a:lnTo>
                      <a:lnTo>
                        <a:pt x="290" y="265"/>
                      </a:lnTo>
                      <a:lnTo>
                        <a:pt x="290" y="266"/>
                      </a:lnTo>
                      <a:lnTo>
                        <a:pt x="289" y="265"/>
                      </a:lnTo>
                      <a:lnTo>
                        <a:pt x="288" y="265"/>
                      </a:lnTo>
                      <a:lnTo>
                        <a:pt x="287" y="265"/>
                      </a:lnTo>
                      <a:lnTo>
                        <a:pt x="287" y="264"/>
                      </a:lnTo>
                      <a:lnTo>
                        <a:pt x="286" y="264"/>
                      </a:lnTo>
                      <a:lnTo>
                        <a:pt x="285" y="263"/>
                      </a:lnTo>
                      <a:lnTo>
                        <a:pt x="284" y="263"/>
                      </a:lnTo>
                      <a:lnTo>
                        <a:pt x="283" y="263"/>
                      </a:lnTo>
                      <a:lnTo>
                        <a:pt x="282" y="263"/>
                      </a:lnTo>
                      <a:lnTo>
                        <a:pt x="281" y="263"/>
                      </a:lnTo>
                      <a:lnTo>
                        <a:pt x="281" y="264"/>
                      </a:lnTo>
                      <a:lnTo>
                        <a:pt x="281" y="265"/>
                      </a:lnTo>
                      <a:lnTo>
                        <a:pt x="281" y="266"/>
                      </a:lnTo>
                      <a:lnTo>
                        <a:pt x="281" y="267"/>
                      </a:lnTo>
                      <a:lnTo>
                        <a:pt x="280" y="267"/>
                      </a:lnTo>
                      <a:lnTo>
                        <a:pt x="279" y="267"/>
                      </a:lnTo>
                      <a:lnTo>
                        <a:pt x="278" y="267"/>
                      </a:lnTo>
                      <a:lnTo>
                        <a:pt x="277" y="267"/>
                      </a:lnTo>
                      <a:lnTo>
                        <a:pt x="276" y="267"/>
                      </a:lnTo>
                      <a:lnTo>
                        <a:pt x="275" y="267"/>
                      </a:lnTo>
                      <a:lnTo>
                        <a:pt x="274" y="267"/>
                      </a:lnTo>
                      <a:lnTo>
                        <a:pt x="274" y="268"/>
                      </a:lnTo>
                      <a:lnTo>
                        <a:pt x="274" y="269"/>
                      </a:lnTo>
                      <a:lnTo>
                        <a:pt x="273" y="269"/>
                      </a:lnTo>
                      <a:lnTo>
                        <a:pt x="273" y="270"/>
                      </a:lnTo>
                      <a:lnTo>
                        <a:pt x="273" y="271"/>
                      </a:lnTo>
                      <a:lnTo>
                        <a:pt x="272" y="271"/>
                      </a:lnTo>
                      <a:lnTo>
                        <a:pt x="273" y="272"/>
                      </a:lnTo>
                      <a:lnTo>
                        <a:pt x="273" y="273"/>
                      </a:lnTo>
                      <a:lnTo>
                        <a:pt x="274" y="273"/>
                      </a:lnTo>
                      <a:lnTo>
                        <a:pt x="273" y="273"/>
                      </a:lnTo>
                      <a:lnTo>
                        <a:pt x="274" y="274"/>
                      </a:lnTo>
                      <a:lnTo>
                        <a:pt x="274" y="275"/>
                      </a:lnTo>
                      <a:lnTo>
                        <a:pt x="273" y="275"/>
                      </a:lnTo>
                      <a:lnTo>
                        <a:pt x="273" y="276"/>
                      </a:lnTo>
                      <a:lnTo>
                        <a:pt x="273" y="277"/>
                      </a:lnTo>
                      <a:lnTo>
                        <a:pt x="273" y="278"/>
                      </a:lnTo>
                      <a:lnTo>
                        <a:pt x="274" y="278"/>
                      </a:lnTo>
                      <a:lnTo>
                        <a:pt x="275" y="279"/>
                      </a:lnTo>
                      <a:lnTo>
                        <a:pt x="275" y="280"/>
                      </a:lnTo>
                      <a:lnTo>
                        <a:pt x="275" y="281"/>
                      </a:lnTo>
                      <a:lnTo>
                        <a:pt x="275" y="282"/>
                      </a:lnTo>
                      <a:lnTo>
                        <a:pt x="275" y="283"/>
                      </a:lnTo>
                      <a:lnTo>
                        <a:pt x="275" y="284"/>
                      </a:lnTo>
                      <a:lnTo>
                        <a:pt x="276" y="284"/>
                      </a:lnTo>
                      <a:lnTo>
                        <a:pt x="276" y="285"/>
                      </a:lnTo>
                      <a:lnTo>
                        <a:pt x="277" y="285"/>
                      </a:lnTo>
                      <a:lnTo>
                        <a:pt x="277" y="286"/>
                      </a:lnTo>
                      <a:lnTo>
                        <a:pt x="278" y="286"/>
                      </a:lnTo>
                      <a:lnTo>
                        <a:pt x="275" y="286"/>
                      </a:lnTo>
                      <a:lnTo>
                        <a:pt x="274" y="286"/>
                      </a:lnTo>
                      <a:lnTo>
                        <a:pt x="273" y="286"/>
                      </a:lnTo>
                      <a:lnTo>
                        <a:pt x="272" y="286"/>
                      </a:lnTo>
                      <a:lnTo>
                        <a:pt x="271" y="285"/>
                      </a:lnTo>
                      <a:lnTo>
                        <a:pt x="270" y="285"/>
                      </a:lnTo>
                      <a:lnTo>
                        <a:pt x="269" y="284"/>
                      </a:lnTo>
                      <a:lnTo>
                        <a:pt x="268" y="284"/>
                      </a:lnTo>
                      <a:lnTo>
                        <a:pt x="267" y="284"/>
                      </a:lnTo>
                      <a:lnTo>
                        <a:pt x="266" y="284"/>
                      </a:lnTo>
                      <a:lnTo>
                        <a:pt x="265" y="284"/>
                      </a:lnTo>
                      <a:lnTo>
                        <a:pt x="265" y="283"/>
                      </a:lnTo>
                      <a:lnTo>
                        <a:pt x="265" y="282"/>
                      </a:lnTo>
                      <a:lnTo>
                        <a:pt x="265" y="281"/>
                      </a:lnTo>
                      <a:lnTo>
                        <a:pt x="264" y="280"/>
                      </a:lnTo>
                      <a:lnTo>
                        <a:pt x="263" y="280"/>
                      </a:lnTo>
                      <a:lnTo>
                        <a:pt x="263" y="279"/>
                      </a:lnTo>
                      <a:lnTo>
                        <a:pt x="262" y="278"/>
                      </a:lnTo>
                      <a:lnTo>
                        <a:pt x="261" y="278"/>
                      </a:lnTo>
                      <a:lnTo>
                        <a:pt x="260" y="278"/>
                      </a:lnTo>
                      <a:lnTo>
                        <a:pt x="259" y="278"/>
                      </a:lnTo>
                      <a:lnTo>
                        <a:pt x="258" y="278"/>
                      </a:lnTo>
                      <a:lnTo>
                        <a:pt x="257" y="278"/>
                      </a:lnTo>
                      <a:lnTo>
                        <a:pt x="256" y="278"/>
                      </a:lnTo>
                      <a:lnTo>
                        <a:pt x="255" y="278"/>
                      </a:lnTo>
                      <a:lnTo>
                        <a:pt x="254" y="278"/>
                      </a:lnTo>
                      <a:lnTo>
                        <a:pt x="254" y="277"/>
                      </a:lnTo>
                      <a:lnTo>
                        <a:pt x="254" y="278"/>
                      </a:lnTo>
                      <a:lnTo>
                        <a:pt x="253" y="278"/>
                      </a:lnTo>
                      <a:lnTo>
                        <a:pt x="252" y="278"/>
                      </a:lnTo>
                      <a:lnTo>
                        <a:pt x="251" y="277"/>
                      </a:lnTo>
                      <a:lnTo>
                        <a:pt x="251" y="276"/>
                      </a:lnTo>
                      <a:lnTo>
                        <a:pt x="250" y="275"/>
                      </a:lnTo>
                      <a:lnTo>
                        <a:pt x="249" y="275"/>
                      </a:lnTo>
                      <a:lnTo>
                        <a:pt x="248" y="275"/>
                      </a:lnTo>
                      <a:lnTo>
                        <a:pt x="248" y="276"/>
                      </a:lnTo>
                      <a:lnTo>
                        <a:pt x="247" y="276"/>
                      </a:lnTo>
                      <a:lnTo>
                        <a:pt x="246" y="276"/>
                      </a:lnTo>
                      <a:lnTo>
                        <a:pt x="246" y="275"/>
                      </a:lnTo>
                      <a:lnTo>
                        <a:pt x="245" y="275"/>
                      </a:lnTo>
                      <a:lnTo>
                        <a:pt x="245" y="274"/>
                      </a:lnTo>
                      <a:lnTo>
                        <a:pt x="244" y="274"/>
                      </a:lnTo>
                      <a:lnTo>
                        <a:pt x="243" y="274"/>
                      </a:lnTo>
                      <a:lnTo>
                        <a:pt x="242" y="275"/>
                      </a:lnTo>
                      <a:lnTo>
                        <a:pt x="241" y="275"/>
                      </a:lnTo>
                      <a:lnTo>
                        <a:pt x="240" y="276"/>
                      </a:lnTo>
                      <a:lnTo>
                        <a:pt x="240" y="277"/>
                      </a:lnTo>
                      <a:lnTo>
                        <a:pt x="239" y="278"/>
                      </a:lnTo>
                      <a:lnTo>
                        <a:pt x="238" y="278"/>
                      </a:lnTo>
                      <a:lnTo>
                        <a:pt x="237" y="278"/>
                      </a:lnTo>
                      <a:lnTo>
                        <a:pt x="236" y="278"/>
                      </a:lnTo>
                      <a:lnTo>
                        <a:pt x="236" y="279"/>
                      </a:lnTo>
                      <a:lnTo>
                        <a:pt x="235" y="279"/>
                      </a:lnTo>
                      <a:lnTo>
                        <a:pt x="234" y="279"/>
                      </a:lnTo>
                      <a:lnTo>
                        <a:pt x="234" y="280"/>
                      </a:lnTo>
                      <a:lnTo>
                        <a:pt x="234" y="281"/>
                      </a:lnTo>
                      <a:lnTo>
                        <a:pt x="234" y="282"/>
                      </a:lnTo>
                      <a:lnTo>
                        <a:pt x="233" y="282"/>
                      </a:lnTo>
                      <a:lnTo>
                        <a:pt x="233" y="283"/>
                      </a:lnTo>
                      <a:lnTo>
                        <a:pt x="232" y="283"/>
                      </a:lnTo>
                      <a:lnTo>
                        <a:pt x="231" y="283"/>
                      </a:lnTo>
                      <a:lnTo>
                        <a:pt x="230" y="283"/>
                      </a:lnTo>
                      <a:lnTo>
                        <a:pt x="229" y="283"/>
                      </a:lnTo>
                      <a:lnTo>
                        <a:pt x="229" y="284"/>
                      </a:lnTo>
                      <a:lnTo>
                        <a:pt x="228" y="284"/>
                      </a:lnTo>
                      <a:lnTo>
                        <a:pt x="227" y="284"/>
                      </a:lnTo>
                      <a:lnTo>
                        <a:pt x="226" y="284"/>
                      </a:lnTo>
                      <a:lnTo>
                        <a:pt x="224" y="284"/>
                      </a:lnTo>
                      <a:lnTo>
                        <a:pt x="224" y="285"/>
                      </a:lnTo>
                      <a:lnTo>
                        <a:pt x="224" y="286"/>
                      </a:lnTo>
                      <a:lnTo>
                        <a:pt x="223" y="286"/>
                      </a:lnTo>
                      <a:lnTo>
                        <a:pt x="223" y="287"/>
                      </a:lnTo>
                      <a:lnTo>
                        <a:pt x="223" y="286"/>
                      </a:lnTo>
                      <a:lnTo>
                        <a:pt x="223" y="287"/>
                      </a:lnTo>
                      <a:lnTo>
                        <a:pt x="222" y="287"/>
                      </a:lnTo>
                      <a:lnTo>
                        <a:pt x="222" y="288"/>
                      </a:lnTo>
                      <a:lnTo>
                        <a:pt x="221" y="288"/>
                      </a:lnTo>
                      <a:lnTo>
                        <a:pt x="220" y="288"/>
                      </a:lnTo>
                      <a:lnTo>
                        <a:pt x="220" y="289"/>
                      </a:lnTo>
                      <a:lnTo>
                        <a:pt x="219" y="289"/>
                      </a:lnTo>
                      <a:lnTo>
                        <a:pt x="219" y="290"/>
                      </a:lnTo>
                      <a:lnTo>
                        <a:pt x="218" y="290"/>
                      </a:lnTo>
                      <a:lnTo>
                        <a:pt x="218" y="291"/>
                      </a:lnTo>
                      <a:lnTo>
                        <a:pt x="218" y="292"/>
                      </a:lnTo>
                      <a:lnTo>
                        <a:pt x="217" y="292"/>
                      </a:lnTo>
                      <a:lnTo>
                        <a:pt x="217" y="293"/>
                      </a:lnTo>
                      <a:lnTo>
                        <a:pt x="216" y="293"/>
                      </a:lnTo>
                      <a:lnTo>
                        <a:pt x="215" y="292"/>
                      </a:lnTo>
                      <a:lnTo>
                        <a:pt x="214" y="292"/>
                      </a:lnTo>
                      <a:lnTo>
                        <a:pt x="213" y="292"/>
                      </a:lnTo>
                      <a:lnTo>
                        <a:pt x="213" y="293"/>
                      </a:lnTo>
                      <a:lnTo>
                        <a:pt x="212" y="293"/>
                      </a:lnTo>
                      <a:lnTo>
                        <a:pt x="212" y="294"/>
                      </a:lnTo>
                      <a:lnTo>
                        <a:pt x="211" y="294"/>
                      </a:lnTo>
                      <a:lnTo>
                        <a:pt x="210" y="295"/>
                      </a:lnTo>
                      <a:lnTo>
                        <a:pt x="209" y="296"/>
                      </a:lnTo>
                      <a:lnTo>
                        <a:pt x="208" y="296"/>
                      </a:lnTo>
                      <a:lnTo>
                        <a:pt x="204" y="296"/>
                      </a:lnTo>
                      <a:lnTo>
                        <a:pt x="201" y="296"/>
                      </a:lnTo>
                      <a:lnTo>
                        <a:pt x="199" y="296"/>
                      </a:lnTo>
                      <a:lnTo>
                        <a:pt x="194" y="296"/>
                      </a:lnTo>
                      <a:lnTo>
                        <a:pt x="192" y="296"/>
                      </a:lnTo>
                      <a:lnTo>
                        <a:pt x="189" y="296"/>
                      </a:lnTo>
                      <a:lnTo>
                        <a:pt x="185" y="296"/>
                      </a:lnTo>
                      <a:lnTo>
                        <a:pt x="182" y="296"/>
                      </a:lnTo>
                      <a:lnTo>
                        <a:pt x="179" y="296"/>
                      </a:lnTo>
                      <a:lnTo>
                        <a:pt x="179" y="297"/>
                      </a:lnTo>
                      <a:lnTo>
                        <a:pt x="178" y="297"/>
                      </a:lnTo>
                      <a:lnTo>
                        <a:pt x="176" y="296"/>
                      </a:lnTo>
                      <a:lnTo>
                        <a:pt x="173" y="296"/>
                      </a:lnTo>
                      <a:lnTo>
                        <a:pt x="171" y="296"/>
                      </a:lnTo>
                      <a:lnTo>
                        <a:pt x="166" y="296"/>
                      </a:lnTo>
                      <a:lnTo>
                        <a:pt x="166" y="297"/>
                      </a:lnTo>
                      <a:lnTo>
                        <a:pt x="166" y="298"/>
                      </a:lnTo>
                      <a:lnTo>
                        <a:pt x="166" y="299"/>
                      </a:lnTo>
                      <a:lnTo>
                        <a:pt x="165" y="299"/>
                      </a:lnTo>
                      <a:lnTo>
                        <a:pt x="165" y="300"/>
                      </a:lnTo>
                      <a:lnTo>
                        <a:pt x="165" y="301"/>
                      </a:lnTo>
                      <a:lnTo>
                        <a:pt x="165" y="302"/>
                      </a:lnTo>
                      <a:lnTo>
                        <a:pt x="166" y="302"/>
                      </a:lnTo>
                      <a:lnTo>
                        <a:pt x="165" y="302"/>
                      </a:lnTo>
                      <a:lnTo>
                        <a:pt x="170" y="302"/>
                      </a:lnTo>
                      <a:lnTo>
                        <a:pt x="169" y="313"/>
                      </a:lnTo>
                      <a:lnTo>
                        <a:pt x="166" y="313"/>
                      </a:lnTo>
                      <a:lnTo>
                        <a:pt x="165" y="313"/>
                      </a:lnTo>
                      <a:lnTo>
                        <a:pt x="167" y="318"/>
                      </a:lnTo>
                      <a:lnTo>
                        <a:pt x="165" y="313"/>
                      </a:lnTo>
                      <a:lnTo>
                        <a:pt x="164" y="313"/>
                      </a:lnTo>
                      <a:lnTo>
                        <a:pt x="163" y="312"/>
                      </a:lnTo>
                      <a:lnTo>
                        <a:pt x="160" y="312"/>
                      </a:lnTo>
                      <a:lnTo>
                        <a:pt x="158" y="310"/>
                      </a:lnTo>
                      <a:lnTo>
                        <a:pt x="160" y="308"/>
                      </a:lnTo>
                      <a:lnTo>
                        <a:pt x="159" y="307"/>
                      </a:lnTo>
                      <a:lnTo>
                        <a:pt x="161" y="306"/>
                      </a:lnTo>
                      <a:lnTo>
                        <a:pt x="160" y="302"/>
                      </a:lnTo>
                      <a:lnTo>
                        <a:pt x="159" y="298"/>
                      </a:lnTo>
                      <a:lnTo>
                        <a:pt x="157" y="298"/>
                      </a:lnTo>
                      <a:lnTo>
                        <a:pt x="158" y="296"/>
                      </a:lnTo>
                      <a:lnTo>
                        <a:pt x="152" y="296"/>
                      </a:lnTo>
                      <a:lnTo>
                        <a:pt x="152" y="295"/>
                      </a:lnTo>
                      <a:lnTo>
                        <a:pt x="151" y="296"/>
                      </a:lnTo>
                      <a:lnTo>
                        <a:pt x="150" y="296"/>
                      </a:lnTo>
                      <a:lnTo>
                        <a:pt x="149" y="296"/>
                      </a:lnTo>
                      <a:lnTo>
                        <a:pt x="149" y="297"/>
                      </a:lnTo>
                      <a:lnTo>
                        <a:pt x="149" y="298"/>
                      </a:lnTo>
                      <a:lnTo>
                        <a:pt x="149" y="299"/>
                      </a:lnTo>
                      <a:lnTo>
                        <a:pt x="149" y="300"/>
                      </a:lnTo>
                      <a:lnTo>
                        <a:pt x="148" y="300"/>
                      </a:lnTo>
                      <a:lnTo>
                        <a:pt x="148" y="301"/>
                      </a:lnTo>
                      <a:lnTo>
                        <a:pt x="147" y="300"/>
                      </a:lnTo>
                      <a:lnTo>
                        <a:pt x="147" y="299"/>
                      </a:lnTo>
                      <a:lnTo>
                        <a:pt x="146" y="299"/>
                      </a:lnTo>
                      <a:lnTo>
                        <a:pt x="146" y="300"/>
                      </a:lnTo>
                      <a:lnTo>
                        <a:pt x="145" y="300"/>
                      </a:lnTo>
                      <a:lnTo>
                        <a:pt x="145" y="301"/>
                      </a:lnTo>
                      <a:lnTo>
                        <a:pt x="145" y="302"/>
                      </a:lnTo>
                      <a:lnTo>
                        <a:pt x="144" y="303"/>
                      </a:lnTo>
                      <a:lnTo>
                        <a:pt x="143" y="304"/>
                      </a:lnTo>
                      <a:lnTo>
                        <a:pt x="143" y="305"/>
                      </a:lnTo>
                      <a:lnTo>
                        <a:pt x="142" y="305"/>
                      </a:lnTo>
                      <a:lnTo>
                        <a:pt x="141" y="305"/>
                      </a:lnTo>
                      <a:lnTo>
                        <a:pt x="141" y="304"/>
                      </a:lnTo>
                      <a:lnTo>
                        <a:pt x="140" y="304"/>
                      </a:lnTo>
                      <a:lnTo>
                        <a:pt x="139" y="304"/>
                      </a:lnTo>
                      <a:lnTo>
                        <a:pt x="139" y="303"/>
                      </a:lnTo>
                      <a:lnTo>
                        <a:pt x="138" y="303"/>
                      </a:lnTo>
                      <a:lnTo>
                        <a:pt x="137" y="303"/>
                      </a:lnTo>
                      <a:lnTo>
                        <a:pt x="136" y="303"/>
                      </a:lnTo>
                      <a:lnTo>
                        <a:pt x="136" y="302"/>
                      </a:lnTo>
                      <a:lnTo>
                        <a:pt x="136" y="303"/>
                      </a:lnTo>
                      <a:lnTo>
                        <a:pt x="135" y="302"/>
                      </a:lnTo>
                      <a:lnTo>
                        <a:pt x="134" y="302"/>
                      </a:lnTo>
                      <a:lnTo>
                        <a:pt x="133" y="302"/>
                      </a:lnTo>
                      <a:lnTo>
                        <a:pt x="132" y="302"/>
                      </a:lnTo>
                      <a:lnTo>
                        <a:pt x="131" y="301"/>
                      </a:lnTo>
                      <a:lnTo>
                        <a:pt x="131" y="300"/>
                      </a:lnTo>
                      <a:lnTo>
                        <a:pt x="130" y="299"/>
                      </a:lnTo>
                      <a:lnTo>
                        <a:pt x="130" y="300"/>
                      </a:lnTo>
                      <a:lnTo>
                        <a:pt x="129" y="301"/>
                      </a:lnTo>
                      <a:lnTo>
                        <a:pt x="128" y="301"/>
                      </a:lnTo>
                      <a:lnTo>
                        <a:pt x="127" y="301"/>
                      </a:lnTo>
                      <a:lnTo>
                        <a:pt x="126" y="301"/>
                      </a:lnTo>
                      <a:lnTo>
                        <a:pt x="126" y="300"/>
                      </a:lnTo>
                      <a:lnTo>
                        <a:pt x="125" y="300"/>
                      </a:lnTo>
                      <a:lnTo>
                        <a:pt x="124" y="299"/>
                      </a:lnTo>
                      <a:lnTo>
                        <a:pt x="124" y="298"/>
                      </a:lnTo>
                      <a:lnTo>
                        <a:pt x="123" y="298"/>
                      </a:lnTo>
                      <a:lnTo>
                        <a:pt x="123" y="297"/>
                      </a:lnTo>
                      <a:lnTo>
                        <a:pt x="122" y="297"/>
                      </a:lnTo>
                      <a:lnTo>
                        <a:pt x="121" y="296"/>
                      </a:lnTo>
                      <a:lnTo>
                        <a:pt x="120" y="296"/>
                      </a:lnTo>
                      <a:lnTo>
                        <a:pt x="119" y="295"/>
                      </a:lnTo>
                      <a:lnTo>
                        <a:pt x="118" y="295"/>
                      </a:lnTo>
                      <a:lnTo>
                        <a:pt x="118" y="296"/>
                      </a:lnTo>
                      <a:lnTo>
                        <a:pt x="117" y="296"/>
                      </a:lnTo>
                      <a:lnTo>
                        <a:pt x="116" y="296"/>
                      </a:lnTo>
                      <a:lnTo>
                        <a:pt x="115" y="297"/>
                      </a:lnTo>
                      <a:lnTo>
                        <a:pt x="114" y="297"/>
                      </a:lnTo>
                      <a:lnTo>
                        <a:pt x="113" y="296"/>
                      </a:lnTo>
                      <a:lnTo>
                        <a:pt x="112" y="296"/>
                      </a:lnTo>
                      <a:lnTo>
                        <a:pt x="112" y="297"/>
                      </a:lnTo>
                      <a:lnTo>
                        <a:pt x="112" y="298"/>
                      </a:lnTo>
                      <a:lnTo>
                        <a:pt x="111" y="299"/>
                      </a:lnTo>
                      <a:lnTo>
                        <a:pt x="111" y="300"/>
                      </a:lnTo>
                      <a:lnTo>
                        <a:pt x="110" y="300"/>
                      </a:lnTo>
                      <a:lnTo>
                        <a:pt x="109" y="300"/>
                      </a:lnTo>
                      <a:lnTo>
                        <a:pt x="109" y="299"/>
                      </a:lnTo>
                      <a:lnTo>
                        <a:pt x="109" y="298"/>
                      </a:lnTo>
                      <a:lnTo>
                        <a:pt x="108" y="298"/>
                      </a:lnTo>
                      <a:lnTo>
                        <a:pt x="107" y="297"/>
                      </a:lnTo>
                      <a:lnTo>
                        <a:pt x="106" y="296"/>
                      </a:lnTo>
                      <a:lnTo>
                        <a:pt x="105" y="296"/>
                      </a:lnTo>
                      <a:lnTo>
                        <a:pt x="104" y="296"/>
                      </a:lnTo>
                      <a:lnTo>
                        <a:pt x="103" y="296"/>
                      </a:lnTo>
                      <a:lnTo>
                        <a:pt x="102" y="295"/>
                      </a:lnTo>
                      <a:lnTo>
                        <a:pt x="101" y="294"/>
                      </a:lnTo>
                      <a:lnTo>
                        <a:pt x="100" y="294"/>
                      </a:lnTo>
                      <a:lnTo>
                        <a:pt x="99" y="293"/>
                      </a:lnTo>
                      <a:lnTo>
                        <a:pt x="98" y="293"/>
                      </a:lnTo>
                      <a:lnTo>
                        <a:pt x="97" y="293"/>
                      </a:lnTo>
                      <a:lnTo>
                        <a:pt x="97" y="292"/>
                      </a:lnTo>
                      <a:lnTo>
                        <a:pt x="96" y="291"/>
                      </a:lnTo>
                      <a:lnTo>
                        <a:pt x="96" y="290"/>
                      </a:lnTo>
                      <a:lnTo>
                        <a:pt x="96" y="289"/>
                      </a:lnTo>
                      <a:lnTo>
                        <a:pt x="95" y="289"/>
                      </a:lnTo>
                      <a:lnTo>
                        <a:pt x="95" y="288"/>
                      </a:lnTo>
                      <a:lnTo>
                        <a:pt x="94" y="288"/>
                      </a:lnTo>
                      <a:lnTo>
                        <a:pt x="93" y="288"/>
                      </a:lnTo>
                      <a:lnTo>
                        <a:pt x="93" y="287"/>
                      </a:lnTo>
                      <a:lnTo>
                        <a:pt x="92" y="287"/>
                      </a:lnTo>
                      <a:lnTo>
                        <a:pt x="92" y="286"/>
                      </a:lnTo>
                      <a:lnTo>
                        <a:pt x="91" y="286"/>
                      </a:lnTo>
                      <a:lnTo>
                        <a:pt x="91" y="285"/>
                      </a:lnTo>
                      <a:lnTo>
                        <a:pt x="90" y="284"/>
                      </a:lnTo>
                      <a:lnTo>
                        <a:pt x="89" y="285"/>
                      </a:lnTo>
                      <a:lnTo>
                        <a:pt x="88" y="285"/>
                      </a:lnTo>
                      <a:lnTo>
                        <a:pt x="87" y="286"/>
                      </a:lnTo>
                      <a:lnTo>
                        <a:pt x="86" y="286"/>
                      </a:lnTo>
                      <a:lnTo>
                        <a:pt x="85" y="285"/>
                      </a:lnTo>
                      <a:lnTo>
                        <a:pt x="84" y="284"/>
                      </a:lnTo>
                      <a:lnTo>
                        <a:pt x="83" y="283"/>
                      </a:lnTo>
                      <a:lnTo>
                        <a:pt x="83" y="282"/>
                      </a:lnTo>
                      <a:lnTo>
                        <a:pt x="82" y="282"/>
                      </a:lnTo>
                      <a:lnTo>
                        <a:pt x="81" y="282"/>
                      </a:lnTo>
                      <a:lnTo>
                        <a:pt x="81" y="281"/>
                      </a:lnTo>
                      <a:lnTo>
                        <a:pt x="80" y="281"/>
                      </a:lnTo>
                      <a:lnTo>
                        <a:pt x="79" y="281"/>
                      </a:lnTo>
                      <a:lnTo>
                        <a:pt x="79" y="280"/>
                      </a:lnTo>
                      <a:lnTo>
                        <a:pt x="78" y="280"/>
                      </a:lnTo>
                      <a:lnTo>
                        <a:pt x="78" y="281"/>
                      </a:lnTo>
                      <a:lnTo>
                        <a:pt x="77" y="281"/>
                      </a:lnTo>
                      <a:lnTo>
                        <a:pt x="77" y="282"/>
                      </a:lnTo>
                      <a:lnTo>
                        <a:pt x="76" y="283"/>
                      </a:lnTo>
                      <a:lnTo>
                        <a:pt x="76" y="284"/>
                      </a:lnTo>
                      <a:lnTo>
                        <a:pt x="75" y="284"/>
                      </a:lnTo>
                      <a:lnTo>
                        <a:pt x="74" y="284"/>
                      </a:lnTo>
                      <a:lnTo>
                        <a:pt x="73" y="284"/>
                      </a:lnTo>
                      <a:lnTo>
                        <a:pt x="72" y="284"/>
                      </a:lnTo>
                      <a:lnTo>
                        <a:pt x="71" y="284"/>
                      </a:lnTo>
                      <a:lnTo>
                        <a:pt x="70" y="284"/>
                      </a:lnTo>
                      <a:lnTo>
                        <a:pt x="69" y="284"/>
                      </a:lnTo>
                      <a:lnTo>
                        <a:pt x="68" y="285"/>
                      </a:lnTo>
                      <a:lnTo>
                        <a:pt x="67" y="284"/>
                      </a:lnTo>
                      <a:lnTo>
                        <a:pt x="66" y="284"/>
                      </a:lnTo>
                      <a:lnTo>
                        <a:pt x="65" y="284"/>
                      </a:lnTo>
                      <a:lnTo>
                        <a:pt x="64" y="284"/>
                      </a:lnTo>
                      <a:lnTo>
                        <a:pt x="63" y="284"/>
                      </a:lnTo>
                      <a:lnTo>
                        <a:pt x="62" y="284"/>
                      </a:lnTo>
                      <a:lnTo>
                        <a:pt x="61" y="284"/>
                      </a:lnTo>
                      <a:lnTo>
                        <a:pt x="61" y="285"/>
                      </a:lnTo>
                      <a:lnTo>
                        <a:pt x="60" y="284"/>
                      </a:lnTo>
                      <a:lnTo>
                        <a:pt x="59" y="284"/>
                      </a:lnTo>
                      <a:lnTo>
                        <a:pt x="58" y="284"/>
                      </a:lnTo>
                      <a:lnTo>
                        <a:pt x="57" y="284"/>
                      </a:lnTo>
                      <a:lnTo>
                        <a:pt x="56" y="284"/>
                      </a:lnTo>
                      <a:lnTo>
                        <a:pt x="56" y="285"/>
                      </a:lnTo>
                      <a:lnTo>
                        <a:pt x="54" y="286"/>
                      </a:lnTo>
                      <a:lnTo>
                        <a:pt x="54" y="287"/>
                      </a:lnTo>
                      <a:lnTo>
                        <a:pt x="53" y="288"/>
                      </a:lnTo>
                      <a:lnTo>
                        <a:pt x="52" y="288"/>
                      </a:lnTo>
                      <a:lnTo>
                        <a:pt x="51" y="288"/>
                      </a:lnTo>
                      <a:lnTo>
                        <a:pt x="50" y="288"/>
                      </a:lnTo>
                      <a:lnTo>
                        <a:pt x="50" y="289"/>
                      </a:lnTo>
                      <a:lnTo>
                        <a:pt x="49" y="289"/>
                      </a:lnTo>
                      <a:lnTo>
                        <a:pt x="49" y="290"/>
                      </a:lnTo>
                      <a:lnTo>
                        <a:pt x="48" y="290"/>
                      </a:lnTo>
                      <a:lnTo>
                        <a:pt x="48" y="291"/>
                      </a:lnTo>
                      <a:lnTo>
                        <a:pt x="48" y="292"/>
                      </a:lnTo>
                      <a:lnTo>
                        <a:pt x="47" y="293"/>
                      </a:lnTo>
                      <a:lnTo>
                        <a:pt x="45" y="294"/>
                      </a:lnTo>
                      <a:lnTo>
                        <a:pt x="44" y="295"/>
                      </a:lnTo>
                      <a:lnTo>
                        <a:pt x="44" y="296"/>
                      </a:lnTo>
                      <a:lnTo>
                        <a:pt x="43" y="296"/>
                      </a:lnTo>
                      <a:lnTo>
                        <a:pt x="42" y="297"/>
                      </a:lnTo>
                      <a:lnTo>
                        <a:pt x="41" y="297"/>
                      </a:lnTo>
                      <a:lnTo>
                        <a:pt x="40" y="298"/>
                      </a:lnTo>
                      <a:lnTo>
                        <a:pt x="40" y="299"/>
                      </a:lnTo>
                      <a:lnTo>
                        <a:pt x="40" y="300"/>
                      </a:lnTo>
                      <a:lnTo>
                        <a:pt x="40" y="301"/>
                      </a:lnTo>
                      <a:lnTo>
                        <a:pt x="39" y="301"/>
                      </a:lnTo>
                      <a:lnTo>
                        <a:pt x="38" y="301"/>
                      </a:lnTo>
                      <a:lnTo>
                        <a:pt x="37" y="301"/>
                      </a:lnTo>
                      <a:lnTo>
                        <a:pt x="37" y="302"/>
                      </a:lnTo>
                      <a:lnTo>
                        <a:pt x="36" y="302"/>
                      </a:lnTo>
                      <a:lnTo>
                        <a:pt x="35" y="302"/>
                      </a:lnTo>
                      <a:lnTo>
                        <a:pt x="34" y="302"/>
                      </a:lnTo>
                      <a:lnTo>
                        <a:pt x="34" y="303"/>
                      </a:lnTo>
                      <a:lnTo>
                        <a:pt x="33" y="303"/>
                      </a:lnTo>
                      <a:lnTo>
                        <a:pt x="33" y="304"/>
                      </a:lnTo>
                      <a:lnTo>
                        <a:pt x="33" y="305"/>
                      </a:lnTo>
                      <a:lnTo>
                        <a:pt x="33" y="306"/>
                      </a:lnTo>
                      <a:lnTo>
                        <a:pt x="32" y="306"/>
                      </a:lnTo>
                      <a:lnTo>
                        <a:pt x="32" y="307"/>
                      </a:lnTo>
                      <a:lnTo>
                        <a:pt x="31" y="307"/>
                      </a:lnTo>
                      <a:lnTo>
                        <a:pt x="30" y="307"/>
                      </a:lnTo>
                      <a:lnTo>
                        <a:pt x="30" y="306"/>
                      </a:lnTo>
                      <a:lnTo>
                        <a:pt x="29" y="306"/>
                      </a:lnTo>
                      <a:lnTo>
                        <a:pt x="28" y="305"/>
                      </a:lnTo>
                      <a:lnTo>
                        <a:pt x="27" y="305"/>
                      </a:lnTo>
                      <a:lnTo>
                        <a:pt x="26" y="306"/>
                      </a:lnTo>
                      <a:lnTo>
                        <a:pt x="25" y="306"/>
                      </a:lnTo>
                      <a:lnTo>
                        <a:pt x="24" y="306"/>
                      </a:lnTo>
                      <a:lnTo>
                        <a:pt x="23" y="305"/>
                      </a:lnTo>
                      <a:lnTo>
                        <a:pt x="23" y="304"/>
                      </a:lnTo>
                      <a:lnTo>
                        <a:pt x="22" y="303"/>
                      </a:lnTo>
                      <a:lnTo>
                        <a:pt x="21" y="302"/>
                      </a:lnTo>
                      <a:lnTo>
                        <a:pt x="20" y="302"/>
                      </a:lnTo>
                      <a:lnTo>
                        <a:pt x="19" y="302"/>
                      </a:lnTo>
                      <a:lnTo>
                        <a:pt x="19" y="301"/>
                      </a:lnTo>
                      <a:lnTo>
                        <a:pt x="18" y="300"/>
                      </a:lnTo>
                      <a:lnTo>
                        <a:pt x="17" y="299"/>
                      </a:lnTo>
                      <a:lnTo>
                        <a:pt x="16" y="299"/>
                      </a:lnTo>
                      <a:lnTo>
                        <a:pt x="15" y="299"/>
                      </a:lnTo>
                      <a:lnTo>
                        <a:pt x="14" y="299"/>
                      </a:lnTo>
                      <a:lnTo>
                        <a:pt x="14" y="298"/>
                      </a:lnTo>
                      <a:lnTo>
                        <a:pt x="13" y="297"/>
                      </a:lnTo>
                      <a:lnTo>
                        <a:pt x="12" y="296"/>
                      </a:lnTo>
                      <a:lnTo>
                        <a:pt x="11" y="296"/>
                      </a:lnTo>
                      <a:lnTo>
                        <a:pt x="10" y="296"/>
                      </a:lnTo>
                      <a:lnTo>
                        <a:pt x="9" y="295"/>
                      </a:lnTo>
                      <a:lnTo>
                        <a:pt x="8" y="295"/>
                      </a:lnTo>
                      <a:lnTo>
                        <a:pt x="8" y="294"/>
                      </a:lnTo>
                      <a:lnTo>
                        <a:pt x="7" y="293"/>
                      </a:lnTo>
                      <a:lnTo>
                        <a:pt x="7" y="292"/>
                      </a:lnTo>
                      <a:lnTo>
                        <a:pt x="6" y="291"/>
                      </a:lnTo>
                      <a:lnTo>
                        <a:pt x="6" y="290"/>
                      </a:lnTo>
                      <a:lnTo>
                        <a:pt x="6" y="289"/>
                      </a:lnTo>
                      <a:lnTo>
                        <a:pt x="6" y="288"/>
                      </a:lnTo>
                      <a:lnTo>
                        <a:pt x="6" y="287"/>
                      </a:lnTo>
                      <a:lnTo>
                        <a:pt x="6" y="286"/>
                      </a:lnTo>
                      <a:lnTo>
                        <a:pt x="6" y="285"/>
                      </a:lnTo>
                      <a:lnTo>
                        <a:pt x="5" y="284"/>
                      </a:lnTo>
                      <a:lnTo>
                        <a:pt x="5" y="283"/>
                      </a:lnTo>
                      <a:lnTo>
                        <a:pt x="5" y="282"/>
                      </a:lnTo>
                      <a:lnTo>
                        <a:pt x="5" y="281"/>
                      </a:lnTo>
                      <a:lnTo>
                        <a:pt x="5" y="280"/>
                      </a:lnTo>
                      <a:lnTo>
                        <a:pt x="5" y="279"/>
                      </a:lnTo>
                      <a:lnTo>
                        <a:pt x="4" y="279"/>
                      </a:lnTo>
                      <a:lnTo>
                        <a:pt x="4" y="278"/>
                      </a:lnTo>
                      <a:lnTo>
                        <a:pt x="3" y="278"/>
                      </a:lnTo>
                      <a:lnTo>
                        <a:pt x="2" y="278"/>
                      </a:lnTo>
                      <a:lnTo>
                        <a:pt x="2" y="277"/>
                      </a:lnTo>
                      <a:lnTo>
                        <a:pt x="2" y="276"/>
                      </a:lnTo>
                      <a:lnTo>
                        <a:pt x="2" y="275"/>
                      </a:lnTo>
                      <a:lnTo>
                        <a:pt x="1" y="274"/>
                      </a:lnTo>
                      <a:lnTo>
                        <a:pt x="1" y="273"/>
                      </a:lnTo>
                      <a:lnTo>
                        <a:pt x="0" y="273"/>
                      </a:lnTo>
                    </a:path>
                  </a:pathLst>
                </a:custGeom>
                <a:solidFill>
                  <a:srgbClr val="C00000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" name="Freeform 208">
                  <a:extLst>
                    <a:ext uri="{FF2B5EF4-FFF2-40B4-BE49-F238E27FC236}">
                      <a16:creationId xmlns:a16="http://schemas.microsoft.com/office/drawing/2014/main" id="{15202D34-EF4F-49E2-8EC0-57629182DF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1938" y="2943225"/>
                  <a:ext cx="247650" cy="344488"/>
                </a:xfrm>
                <a:custGeom>
                  <a:avLst/>
                  <a:gdLst>
                    <a:gd name="T0" fmla="*/ 54 w 156"/>
                    <a:gd name="T1" fmla="*/ 209 h 217"/>
                    <a:gd name="T2" fmla="*/ 57 w 156"/>
                    <a:gd name="T3" fmla="*/ 200 h 217"/>
                    <a:gd name="T4" fmla="*/ 60 w 156"/>
                    <a:gd name="T5" fmla="*/ 194 h 217"/>
                    <a:gd name="T6" fmla="*/ 63 w 156"/>
                    <a:gd name="T7" fmla="*/ 186 h 217"/>
                    <a:gd name="T8" fmla="*/ 66 w 156"/>
                    <a:gd name="T9" fmla="*/ 177 h 217"/>
                    <a:gd name="T10" fmla="*/ 66 w 156"/>
                    <a:gd name="T11" fmla="*/ 170 h 217"/>
                    <a:gd name="T12" fmla="*/ 71 w 156"/>
                    <a:gd name="T13" fmla="*/ 164 h 217"/>
                    <a:gd name="T14" fmla="*/ 74 w 156"/>
                    <a:gd name="T15" fmla="*/ 158 h 217"/>
                    <a:gd name="T16" fmla="*/ 72 w 156"/>
                    <a:gd name="T17" fmla="*/ 151 h 217"/>
                    <a:gd name="T18" fmla="*/ 69 w 156"/>
                    <a:gd name="T19" fmla="*/ 145 h 217"/>
                    <a:gd name="T20" fmla="*/ 74 w 156"/>
                    <a:gd name="T21" fmla="*/ 138 h 217"/>
                    <a:gd name="T22" fmla="*/ 74 w 156"/>
                    <a:gd name="T23" fmla="*/ 130 h 217"/>
                    <a:gd name="T24" fmla="*/ 69 w 156"/>
                    <a:gd name="T25" fmla="*/ 128 h 217"/>
                    <a:gd name="T26" fmla="*/ 68 w 156"/>
                    <a:gd name="T27" fmla="*/ 121 h 217"/>
                    <a:gd name="T28" fmla="*/ 61 w 156"/>
                    <a:gd name="T29" fmla="*/ 115 h 217"/>
                    <a:gd name="T30" fmla="*/ 56 w 156"/>
                    <a:gd name="T31" fmla="*/ 112 h 217"/>
                    <a:gd name="T32" fmla="*/ 54 w 156"/>
                    <a:gd name="T33" fmla="*/ 105 h 217"/>
                    <a:gd name="T34" fmla="*/ 50 w 156"/>
                    <a:gd name="T35" fmla="*/ 98 h 217"/>
                    <a:gd name="T36" fmla="*/ 49 w 156"/>
                    <a:gd name="T37" fmla="*/ 89 h 217"/>
                    <a:gd name="T38" fmla="*/ 43 w 156"/>
                    <a:gd name="T39" fmla="*/ 92 h 217"/>
                    <a:gd name="T40" fmla="*/ 35 w 156"/>
                    <a:gd name="T41" fmla="*/ 94 h 217"/>
                    <a:gd name="T42" fmla="*/ 29 w 156"/>
                    <a:gd name="T43" fmla="*/ 95 h 217"/>
                    <a:gd name="T44" fmla="*/ 24 w 156"/>
                    <a:gd name="T45" fmla="*/ 96 h 217"/>
                    <a:gd name="T46" fmla="*/ 23 w 156"/>
                    <a:gd name="T47" fmla="*/ 89 h 217"/>
                    <a:gd name="T48" fmla="*/ 23 w 156"/>
                    <a:gd name="T49" fmla="*/ 82 h 217"/>
                    <a:gd name="T50" fmla="*/ 16 w 156"/>
                    <a:gd name="T51" fmla="*/ 82 h 217"/>
                    <a:gd name="T52" fmla="*/ 12 w 156"/>
                    <a:gd name="T53" fmla="*/ 77 h 217"/>
                    <a:gd name="T54" fmla="*/ 10 w 156"/>
                    <a:gd name="T55" fmla="*/ 69 h 217"/>
                    <a:gd name="T56" fmla="*/ 10 w 156"/>
                    <a:gd name="T57" fmla="*/ 62 h 217"/>
                    <a:gd name="T58" fmla="*/ 6 w 156"/>
                    <a:gd name="T59" fmla="*/ 54 h 217"/>
                    <a:gd name="T60" fmla="*/ 0 w 156"/>
                    <a:gd name="T61" fmla="*/ 51 h 217"/>
                    <a:gd name="T62" fmla="*/ 5 w 156"/>
                    <a:gd name="T63" fmla="*/ 45 h 217"/>
                    <a:gd name="T64" fmla="*/ 11 w 156"/>
                    <a:gd name="T65" fmla="*/ 41 h 217"/>
                    <a:gd name="T66" fmla="*/ 18 w 156"/>
                    <a:gd name="T67" fmla="*/ 37 h 217"/>
                    <a:gd name="T68" fmla="*/ 23 w 156"/>
                    <a:gd name="T69" fmla="*/ 33 h 217"/>
                    <a:gd name="T70" fmla="*/ 28 w 156"/>
                    <a:gd name="T71" fmla="*/ 31 h 217"/>
                    <a:gd name="T72" fmla="*/ 33 w 156"/>
                    <a:gd name="T73" fmla="*/ 36 h 217"/>
                    <a:gd name="T74" fmla="*/ 40 w 156"/>
                    <a:gd name="T75" fmla="*/ 39 h 217"/>
                    <a:gd name="T76" fmla="*/ 45 w 156"/>
                    <a:gd name="T77" fmla="*/ 41 h 217"/>
                    <a:gd name="T78" fmla="*/ 52 w 156"/>
                    <a:gd name="T79" fmla="*/ 42 h 217"/>
                    <a:gd name="T80" fmla="*/ 57 w 156"/>
                    <a:gd name="T81" fmla="*/ 42 h 217"/>
                    <a:gd name="T82" fmla="*/ 61 w 156"/>
                    <a:gd name="T83" fmla="*/ 36 h 217"/>
                    <a:gd name="T84" fmla="*/ 65 w 156"/>
                    <a:gd name="T85" fmla="*/ 36 h 217"/>
                    <a:gd name="T86" fmla="*/ 72 w 156"/>
                    <a:gd name="T87" fmla="*/ 33 h 217"/>
                    <a:gd name="T88" fmla="*/ 79 w 156"/>
                    <a:gd name="T89" fmla="*/ 34 h 217"/>
                    <a:gd name="T90" fmla="*/ 86 w 156"/>
                    <a:gd name="T91" fmla="*/ 31 h 217"/>
                    <a:gd name="T92" fmla="*/ 91 w 156"/>
                    <a:gd name="T93" fmla="*/ 27 h 217"/>
                    <a:gd name="T94" fmla="*/ 93 w 156"/>
                    <a:gd name="T95" fmla="*/ 24 h 217"/>
                    <a:gd name="T96" fmla="*/ 101 w 156"/>
                    <a:gd name="T97" fmla="*/ 23 h 217"/>
                    <a:gd name="T98" fmla="*/ 103 w 156"/>
                    <a:gd name="T99" fmla="*/ 18 h 217"/>
                    <a:gd name="T100" fmla="*/ 107 w 156"/>
                    <a:gd name="T101" fmla="*/ 20 h 217"/>
                    <a:gd name="T102" fmla="*/ 115 w 156"/>
                    <a:gd name="T103" fmla="*/ 18 h 217"/>
                    <a:gd name="T104" fmla="*/ 115 w 156"/>
                    <a:gd name="T105" fmla="*/ 12 h 217"/>
                    <a:gd name="T106" fmla="*/ 119 w 156"/>
                    <a:gd name="T107" fmla="*/ 8 h 217"/>
                    <a:gd name="T108" fmla="*/ 129 w 156"/>
                    <a:gd name="T109" fmla="*/ 8 h 217"/>
                    <a:gd name="T110" fmla="*/ 137 w 156"/>
                    <a:gd name="T111" fmla="*/ 13 h 217"/>
                    <a:gd name="T112" fmla="*/ 142 w 156"/>
                    <a:gd name="T113" fmla="*/ 10 h 217"/>
                    <a:gd name="T114" fmla="*/ 144 w 156"/>
                    <a:gd name="T115" fmla="*/ 7 h 217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156"/>
                    <a:gd name="T175" fmla="*/ 0 h 217"/>
                    <a:gd name="T176" fmla="*/ 156 w 156"/>
                    <a:gd name="T177" fmla="*/ 217 h 217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156" h="217">
                      <a:moveTo>
                        <a:pt x="55" y="217"/>
                      </a:moveTo>
                      <a:lnTo>
                        <a:pt x="55" y="216"/>
                      </a:lnTo>
                      <a:lnTo>
                        <a:pt x="55" y="215"/>
                      </a:lnTo>
                      <a:lnTo>
                        <a:pt x="55" y="214"/>
                      </a:lnTo>
                      <a:lnTo>
                        <a:pt x="51" y="212"/>
                      </a:lnTo>
                      <a:lnTo>
                        <a:pt x="52" y="212"/>
                      </a:lnTo>
                      <a:lnTo>
                        <a:pt x="52" y="211"/>
                      </a:lnTo>
                      <a:lnTo>
                        <a:pt x="53" y="211"/>
                      </a:lnTo>
                      <a:lnTo>
                        <a:pt x="53" y="210"/>
                      </a:lnTo>
                      <a:lnTo>
                        <a:pt x="54" y="209"/>
                      </a:lnTo>
                      <a:lnTo>
                        <a:pt x="54" y="208"/>
                      </a:lnTo>
                      <a:lnTo>
                        <a:pt x="55" y="207"/>
                      </a:lnTo>
                      <a:lnTo>
                        <a:pt x="55" y="206"/>
                      </a:lnTo>
                      <a:lnTo>
                        <a:pt x="55" y="205"/>
                      </a:lnTo>
                      <a:lnTo>
                        <a:pt x="56" y="205"/>
                      </a:lnTo>
                      <a:lnTo>
                        <a:pt x="56" y="204"/>
                      </a:lnTo>
                      <a:lnTo>
                        <a:pt x="56" y="203"/>
                      </a:lnTo>
                      <a:lnTo>
                        <a:pt x="56" y="202"/>
                      </a:lnTo>
                      <a:lnTo>
                        <a:pt x="57" y="201"/>
                      </a:lnTo>
                      <a:lnTo>
                        <a:pt x="57" y="200"/>
                      </a:lnTo>
                      <a:lnTo>
                        <a:pt x="57" y="199"/>
                      </a:lnTo>
                      <a:lnTo>
                        <a:pt x="58" y="199"/>
                      </a:lnTo>
                      <a:lnTo>
                        <a:pt x="58" y="198"/>
                      </a:lnTo>
                      <a:lnTo>
                        <a:pt x="58" y="197"/>
                      </a:lnTo>
                      <a:lnTo>
                        <a:pt x="59" y="197"/>
                      </a:lnTo>
                      <a:lnTo>
                        <a:pt x="59" y="196"/>
                      </a:lnTo>
                      <a:lnTo>
                        <a:pt x="60" y="195"/>
                      </a:lnTo>
                      <a:lnTo>
                        <a:pt x="60" y="194"/>
                      </a:lnTo>
                      <a:lnTo>
                        <a:pt x="61" y="194"/>
                      </a:lnTo>
                      <a:lnTo>
                        <a:pt x="61" y="193"/>
                      </a:lnTo>
                      <a:lnTo>
                        <a:pt x="61" y="191"/>
                      </a:lnTo>
                      <a:lnTo>
                        <a:pt x="62" y="189"/>
                      </a:lnTo>
                      <a:lnTo>
                        <a:pt x="63" y="189"/>
                      </a:lnTo>
                      <a:lnTo>
                        <a:pt x="63" y="188"/>
                      </a:lnTo>
                      <a:lnTo>
                        <a:pt x="63" y="187"/>
                      </a:lnTo>
                      <a:lnTo>
                        <a:pt x="63" y="186"/>
                      </a:lnTo>
                      <a:lnTo>
                        <a:pt x="63" y="185"/>
                      </a:lnTo>
                      <a:lnTo>
                        <a:pt x="62" y="185"/>
                      </a:lnTo>
                      <a:lnTo>
                        <a:pt x="62" y="184"/>
                      </a:lnTo>
                      <a:lnTo>
                        <a:pt x="63" y="183"/>
                      </a:lnTo>
                      <a:lnTo>
                        <a:pt x="63" y="182"/>
                      </a:lnTo>
                      <a:lnTo>
                        <a:pt x="63" y="181"/>
                      </a:lnTo>
                      <a:lnTo>
                        <a:pt x="64" y="179"/>
                      </a:lnTo>
                      <a:lnTo>
                        <a:pt x="65" y="178"/>
                      </a:lnTo>
                      <a:lnTo>
                        <a:pt x="66" y="177"/>
                      </a:lnTo>
                      <a:lnTo>
                        <a:pt x="66" y="176"/>
                      </a:lnTo>
                      <a:lnTo>
                        <a:pt x="66" y="175"/>
                      </a:lnTo>
                      <a:lnTo>
                        <a:pt x="67" y="175"/>
                      </a:lnTo>
                      <a:lnTo>
                        <a:pt x="67" y="174"/>
                      </a:lnTo>
                      <a:lnTo>
                        <a:pt x="66" y="174"/>
                      </a:lnTo>
                      <a:lnTo>
                        <a:pt x="66" y="173"/>
                      </a:lnTo>
                      <a:lnTo>
                        <a:pt x="66" y="172"/>
                      </a:lnTo>
                      <a:lnTo>
                        <a:pt x="66" y="171"/>
                      </a:lnTo>
                      <a:lnTo>
                        <a:pt x="66" y="170"/>
                      </a:lnTo>
                      <a:lnTo>
                        <a:pt x="65" y="170"/>
                      </a:lnTo>
                      <a:lnTo>
                        <a:pt x="66" y="170"/>
                      </a:lnTo>
                      <a:lnTo>
                        <a:pt x="66" y="169"/>
                      </a:lnTo>
                      <a:lnTo>
                        <a:pt x="67" y="168"/>
                      </a:lnTo>
                      <a:lnTo>
                        <a:pt x="68" y="167"/>
                      </a:lnTo>
                      <a:lnTo>
                        <a:pt x="69" y="167"/>
                      </a:lnTo>
                      <a:lnTo>
                        <a:pt x="69" y="166"/>
                      </a:lnTo>
                      <a:lnTo>
                        <a:pt x="69" y="165"/>
                      </a:lnTo>
                      <a:lnTo>
                        <a:pt x="70" y="164"/>
                      </a:lnTo>
                      <a:lnTo>
                        <a:pt x="71" y="164"/>
                      </a:lnTo>
                      <a:lnTo>
                        <a:pt x="72" y="164"/>
                      </a:lnTo>
                      <a:lnTo>
                        <a:pt x="73" y="164"/>
                      </a:lnTo>
                      <a:lnTo>
                        <a:pt x="74" y="163"/>
                      </a:lnTo>
                      <a:lnTo>
                        <a:pt x="74" y="162"/>
                      </a:lnTo>
                      <a:lnTo>
                        <a:pt x="74" y="161"/>
                      </a:lnTo>
                      <a:lnTo>
                        <a:pt x="74" y="160"/>
                      </a:lnTo>
                      <a:lnTo>
                        <a:pt x="75" y="160"/>
                      </a:lnTo>
                      <a:lnTo>
                        <a:pt x="75" y="159"/>
                      </a:lnTo>
                      <a:lnTo>
                        <a:pt x="75" y="158"/>
                      </a:lnTo>
                      <a:lnTo>
                        <a:pt x="74" y="158"/>
                      </a:lnTo>
                      <a:lnTo>
                        <a:pt x="74" y="157"/>
                      </a:lnTo>
                      <a:lnTo>
                        <a:pt x="74" y="156"/>
                      </a:lnTo>
                      <a:lnTo>
                        <a:pt x="74" y="155"/>
                      </a:lnTo>
                      <a:lnTo>
                        <a:pt x="74" y="154"/>
                      </a:lnTo>
                      <a:lnTo>
                        <a:pt x="73" y="153"/>
                      </a:lnTo>
                      <a:lnTo>
                        <a:pt x="73" y="152"/>
                      </a:lnTo>
                      <a:lnTo>
                        <a:pt x="73" y="151"/>
                      </a:lnTo>
                      <a:lnTo>
                        <a:pt x="72" y="151"/>
                      </a:lnTo>
                      <a:lnTo>
                        <a:pt x="72" y="150"/>
                      </a:lnTo>
                      <a:lnTo>
                        <a:pt x="72" y="149"/>
                      </a:lnTo>
                      <a:lnTo>
                        <a:pt x="71" y="149"/>
                      </a:lnTo>
                      <a:lnTo>
                        <a:pt x="71" y="148"/>
                      </a:lnTo>
                      <a:lnTo>
                        <a:pt x="70" y="148"/>
                      </a:lnTo>
                      <a:lnTo>
                        <a:pt x="69" y="147"/>
                      </a:lnTo>
                      <a:lnTo>
                        <a:pt x="69" y="146"/>
                      </a:lnTo>
                      <a:lnTo>
                        <a:pt x="69" y="145"/>
                      </a:lnTo>
                      <a:lnTo>
                        <a:pt x="70" y="144"/>
                      </a:lnTo>
                      <a:lnTo>
                        <a:pt x="70" y="143"/>
                      </a:lnTo>
                      <a:lnTo>
                        <a:pt x="71" y="142"/>
                      </a:lnTo>
                      <a:lnTo>
                        <a:pt x="71" y="141"/>
                      </a:lnTo>
                      <a:lnTo>
                        <a:pt x="72" y="141"/>
                      </a:lnTo>
                      <a:lnTo>
                        <a:pt x="72" y="140"/>
                      </a:lnTo>
                      <a:lnTo>
                        <a:pt x="73" y="140"/>
                      </a:lnTo>
                      <a:lnTo>
                        <a:pt x="74" y="139"/>
                      </a:lnTo>
                      <a:lnTo>
                        <a:pt x="74" y="138"/>
                      </a:lnTo>
                      <a:lnTo>
                        <a:pt x="75" y="138"/>
                      </a:lnTo>
                      <a:lnTo>
                        <a:pt x="76" y="137"/>
                      </a:lnTo>
                      <a:lnTo>
                        <a:pt x="75" y="136"/>
                      </a:lnTo>
                      <a:lnTo>
                        <a:pt x="75" y="135"/>
                      </a:lnTo>
                      <a:lnTo>
                        <a:pt x="74" y="134"/>
                      </a:lnTo>
                      <a:lnTo>
                        <a:pt x="74" y="133"/>
                      </a:lnTo>
                      <a:lnTo>
                        <a:pt x="74" y="132"/>
                      </a:lnTo>
                      <a:lnTo>
                        <a:pt x="74" y="131"/>
                      </a:lnTo>
                      <a:lnTo>
                        <a:pt x="74" y="130"/>
                      </a:lnTo>
                      <a:lnTo>
                        <a:pt x="73" y="130"/>
                      </a:lnTo>
                      <a:lnTo>
                        <a:pt x="72" y="130"/>
                      </a:lnTo>
                      <a:lnTo>
                        <a:pt x="72" y="129"/>
                      </a:lnTo>
                      <a:lnTo>
                        <a:pt x="71" y="129"/>
                      </a:lnTo>
                      <a:lnTo>
                        <a:pt x="71" y="130"/>
                      </a:lnTo>
                      <a:lnTo>
                        <a:pt x="70" y="130"/>
                      </a:lnTo>
                      <a:lnTo>
                        <a:pt x="70" y="129"/>
                      </a:lnTo>
                      <a:lnTo>
                        <a:pt x="69" y="129"/>
                      </a:lnTo>
                      <a:lnTo>
                        <a:pt x="69" y="128"/>
                      </a:lnTo>
                      <a:lnTo>
                        <a:pt x="69" y="127"/>
                      </a:lnTo>
                      <a:lnTo>
                        <a:pt x="69" y="126"/>
                      </a:lnTo>
                      <a:lnTo>
                        <a:pt x="69" y="125"/>
                      </a:lnTo>
                      <a:lnTo>
                        <a:pt x="69" y="124"/>
                      </a:lnTo>
                      <a:lnTo>
                        <a:pt x="68" y="124"/>
                      </a:lnTo>
                      <a:lnTo>
                        <a:pt x="68" y="123"/>
                      </a:lnTo>
                      <a:lnTo>
                        <a:pt x="68" y="122"/>
                      </a:lnTo>
                      <a:lnTo>
                        <a:pt x="68" y="121"/>
                      </a:lnTo>
                      <a:lnTo>
                        <a:pt x="67" y="120"/>
                      </a:lnTo>
                      <a:lnTo>
                        <a:pt x="67" y="119"/>
                      </a:lnTo>
                      <a:lnTo>
                        <a:pt x="66" y="119"/>
                      </a:lnTo>
                      <a:lnTo>
                        <a:pt x="65" y="118"/>
                      </a:lnTo>
                      <a:lnTo>
                        <a:pt x="64" y="118"/>
                      </a:lnTo>
                      <a:lnTo>
                        <a:pt x="63" y="117"/>
                      </a:lnTo>
                      <a:lnTo>
                        <a:pt x="62" y="116"/>
                      </a:lnTo>
                      <a:lnTo>
                        <a:pt x="61" y="116"/>
                      </a:lnTo>
                      <a:lnTo>
                        <a:pt x="61" y="115"/>
                      </a:lnTo>
                      <a:lnTo>
                        <a:pt x="60" y="115"/>
                      </a:lnTo>
                      <a:lnTo>
                        <a:pt x="59" y="115"/>
                      </a:lnTo>
                      <a:lnTo>
                        <a:pt x="59" y="114"/>
                      </a:lnTo>
                      <a:lnTo>
                        <a:pt x="58" y="114"/>
                      </a:lnTo>
                      <a:lnTo>
                        <a:pt x="57" y="114"/>
                      </a:lnTo>
                      <a:lnTo>
                        <a:pt x="57" y="113"/>
                      </a:lnTo>
                      <a:lnTo>
                        <a:pt x="56" y="113"/>
                      </a:lnTo>
                      <a:lnTo>
                        <a:pt x="56" y="112"/>
                      </a:lnTo>
                      <a:lnTo>
                        <a:pt x="55" y="111"/>
                      </a:lnTo>
                      <a:lnTo>
                        <a:pt x="55" y="110"/>
                      </a:lnTo>
                      <a:lnTo>
                        <a:pt x="55" y="109"/>
                      </a:lnTo>
                      <a:lnTo>
                        <a:pt x="54" y="109"/>
                      </a:lnTo>
                      <a:lnTo>
                        <a:pt x="54" y="108"/>
                      </a:lnTo>
                      <a:lnTo>
                        <a:pt x="54" y="107"/>
                      </a:lnTo>
                      <a:lnTo>
                        <a:pt x="54" y="106"/>
                      </a:lnTo>
                      <a:lnTo>
                        <a:pt x="53" y="106"/>
                      </a:lnTo>
                      <a:lnTo>
                        <a:pt x="54" y="106"/>
                      </a:lnTo>
                      <a:lnTo>
                        <a:pt x="54" y="105"/>
                      </a:lnTo>
                      <a:lnTo>
                        <a:pt x="53" y="105"/>
                      </a:lnTo>
                      <a:lnTo>
                        <a:pt x="53" y="104"/>
                      </a:lnTo>
                      <a:lnTo>
                        <a:pt x="53" y="103"/>
                      </a:lnTo>
                      <a:lnTo>
                        <a:pt x="53" y="102"/>
                      </a:lnTo>
                      <a:lnTo>
                        <a:pt x="52" y="101"/>
                      </a:lnTo>
                      <a:lnTo>
                        <a:pt x="51" y="101"/>
                      </a:lnTo>
                      <a:lnTo>
                        <a:pt x="51" y="100"/>
                      </a:lnTo>
                      <a:lnTo>
                        <a:pt x="51" y="99"/>
                      </a:lnTo>
                      <a:lnTo>
                        <a:pt x="50" y="98"/>
                      </a:lnTo>
                      <a:lnTo>
                        <a:pt x="50" y="97"/>
                      </a:lnTo>
                      <a:lnTo>
                        <a:pt x="50" y="96"/>
                      </a:lnTo>
                      <a:lnTo>
                        <a:pt x="50" y="95"/>
                      </a:lnTo>
                      <a:lnTo>
                        <a:pt x="50" y="94"/>
                      </a:lnTo>
                      <a:lnTo>
                        <a:pt x="50" y="93"/>
                      </a:lnTo>
                      <a:lnTo>
                        <a:pt x="50" y="92"/>
                      </a:lnTo>
                      <a:lnTo>
                        <a:pt x="50" y="91"/>
                      </a:lnTo>
                      <a:lnTo>
                        <a:pt x="50" y="90"/>
                      </a:lnTo>
                      <a:lnTo>
                        <a:pt x="49" y="89"/>
                      </a:lnTo>
                      <a:lnTo>
                        <a:pt x="48" y="89"/>
                      </a:lnTo>
                      <a:lnTo>
                        <a:pt x="47" y="89"/>
                      </a:lnTo>
                      <a:lnTo>
                        <a:pt x="46" y="89"/>
                      </a:lnTo>
                      <a:lnTo>
                        <a:pt x="45" y="89"/>
                      </a:lnTo>
                      <a:lnTo>
                        <a:pt x="44" y="90"/>
                      </a:lnTo>
                      <a:lnTo>
                        <a:pt x="44" y="91"/>
                      </a:lnTo>
                      <a:lnTo>
                        <a:pt x="43" y="91"/>
                      </a:lnTo>
                      <a:lnTo>
                        <a:pt x="43" y="92"/>
                      </a:lnTo>
                      <a:lnTo>
                        <a:pt x="42" y="92"/>
                      </a:lnTo>
                      <a:lnTo>
                        <a:pt x="41" y="92"/>
                      </a:lnTo>
                      <a:lnTo>
                        <a:pt x="40" y="92"/>
                      </a:lnTo>
                      <a:lnTo>
                        <a:pt x="39" y="92"/>
                      </a:lnTo>
                      <a:lnTo>
                        <a:pt x="39" y="93"/>
                      </a:lnTo>
                      <a:lnTo>
                        <a:pt x="38" y="94"/>
                      </a:lnTo>
                      <a:lnTo>
                        <a:pt x="37" y="94"/>
                      </a:lnTo>
                      <a:lnTo>
                        <a:pt x="36" y="94"/>
                      </a:lnTo>
                      <a:lnTo>
                        <a:pt x="35" y="94"/>
                      </a:lnTo>
                      <a:lnTo>
                        <a:pt x="34" y="94"/>
                      </a:lnTo>
                      <a:lnTo>
                        <a:pt x="33" y="93"/>
                      </a:lnTo>
                      <a:lnTo>
                        <a:pt x="32" y="94"/>
                      </a:lnTo>
                      <a:lnTo>
                        <a:pt x="31" y="94"/>
                      </a:lnTo>
                      <a:lnTo>
                        <a:pt x="30" y="94"/>
                      </a:lnTo>
                      <a:lnTo>
                        <a:pt x="29" y="94"/>
                      </a:lnTo>
                      <a:lnTo>
                        <a:pt x="29" y="95"/>
                      </a:lnTo>
                      <a:lnTo>
                        <a:pt x="28" y="95"/>
                      </a:lnTo>
                      <a:lnTo>
                        <a:pt x="28" y="96"/>
                      </a:lnTo>
                      <a:lnTo>
                        <a:pt x="27" y="96"/>
                      </a:lnTo>
                      <a:lnTo>
                        <a:pt x="27" y="97"/>
                      </a:lnTo>
                      <a:lnTo>
                        <a:pt x="27" y="98"/>
                      </a:lnTo>
                      <a:lnTo>
                        <a:pt x="26" y="98"/>
                      </a:lnTo>
                      <a:lnTo>
                        <a:pt x="25" y="98"/>
                      </a:lnTo>
                      <a:lnTo>
                        <a:pt x="25" y="97"/>
                      </a:lnTo>
                      <a:lnTo>
                        <a:pt x="24" y="97"/>
                      </a:lnTo>
                      <a:lnTo>
                        <a:pt x="24" y="96"/>
                      </a:lnTo>
                      <a:lnTo>
                        <a:pt x="23" y="96"/>
                      </a:lnTo>
                      <a:lnTo>
                        <a:pt x="22" y="95"/>
                      </a:lnTo>
                      <a:lnTo>
                        <a:pt x="22" y="94"/>
                      </a:lnTo>
                      <a:lnTo>
                        <a:pt x="22" y="93"/>
                      </a:lnTo>
                      <a:lnTo>
                        <a:pt x="22" y="92"/>
                      </a:lnTo>
                      <a:lnTo>
                        <a:pt x="22" y="91"/>
                      </a:lnTo>
                      <a:lnTo>
                        <a:pt x="23" y="91"/>
                      </a:lnTo>
                      <a:lnTo>
                        <a:pt x="23" y="90"/>
                      </a:lnTo>
                      <a:lnTo>
                        <a:pt x="23" y="89"/>
                      </a:lnTo>
                      <a:lnTo>
                        <a:pt x="23" y="88"/>
                      </a:lnTo>
                      <a:lnTo>
                        <a:pt x="23" y="87"/>
                      </a:lnTo>
                      <a:lnTo>
                        <a:pt x="22" y="86"/>
                      </a:lnTo>
                      <a:lnTo>
                        <a:pt x="22" y="85"/>
                      </a:lnTo>
                      <a:lnTo>
                        <a:pt x="23" y="85"/>
                      </a:lnTo>
                      <a:lnTo>
                        <a:pt x="23" y="84"/>
                      </a:lnTo>
                      <a:lnTo>
                        <a:pt x="23" y="83"/>
                      </a:lnTo>
                      <a:lnTo>
                        <a:pt x="23" y="82"/>
                      </a:lnTo>
                      <a:lnTo>
                        <a:pt x="22" y="82"/>
                      </a:lnTo>
                      <a:lnTo>
                        <a:pt x="22" y="81"/>
                      </a:lnTo>
                      <a:lnTo>
                        <a:pt x="22" y="80"/>
                      </a:lnTo>
                      <a:lnTo>
                        <a:pt x="21" y="80"/>
                      </a:lnTo>
                      <a:lnTo>
                        <a:pt x="20" y="81"/>
                      </a:lnTo>
                      <a:lnTo>
                        <a:pt x="19" y="81"/>
                      </a:lnTo>
                      <a:lnTo>
                        <a:pt x="18" y="82"/>
                      </a:lnTo>
                      <a:lnTo>
                        <a:pt x="18" y="81"/>
                      </a:lnTo>
                      <a:lnTo>
                        <a:pt x="17" y="81"/>
                      </a:lnTo>
                      <a:lnTo>
                        <a:pt x="16" y="82"/>
                      </a:lnTo>
                      <a:lnTo>
                        <a:pt x="15" y="82"/>
                      </a:lnTo>
                      <a:lnTo>
                        <a:pt x="14" y="82"/>
                      </a:lnTo>
                      <a:lnTo>
                        <a:pt x="14" y="81"/>
                      </a:lnTo>
                      <a:lnTo>
                        <a:pt x="14" y="80"/>
                      </a:lnTo>
                      <a:lnTo>
                        <a:pt x="14" y="79"/>
                      </a:lnTo>
                      <a:lnTo>
                        <a:pt x="13" y="79"/>
                      </a:lnTo>
                      <a:lnTo>
                        <a:pt x="13" y="78"/>
                      </a:lnTo>
                      <a:lnTo>
                        <a:pt x="13" y="77"/>
                      </a:lnTo>
                      <a:lnTo>
                        <a:pt x="12" y="77"/>
                      </a:lnTo>
                      <a:lnTo>
                        <a:pt x="12" y="76"/>
                      </a:lnTo>
                      <a:lnTo>
                        <a:pt x="12" y="75"/>
                      </a:lnTo>
                      <a:lnTo>
                        <a:pt x="12" y="74"/>
                      </a:lnTo>
                      <a:lnTo>
                        <a:pt x="12" y="73"/>
                      </a:lnTo>
                      <a:lnTo>
                        <a:pt x="11" y="72"/>
                      </a:lnTo>
                      <a:lnTo>
                        <a:pt x="11" y="71"/>
                      </a:lnTo>
                      <a:lnTo>
                        <a:pt x="10" y="70"/>
                      </a:lnTo>
                      <a:lnTo>
                        <a:pt x="10" y="69"/>
                      </a:lnTo>
                      <a:lnTo>
                        <a:pt x="9" y="69"/>
                      </a:lnTo>
                      <a:lnTo>
                        <a:pt x="9" y="68"/>
                      </a:lnTo>
                      <a:lnTo>
                        <a:pt x="10" y="67"/>
                      </a:lnTo>
                      <a:lnTo>
                        <a:pt x="10" y="66"/>
                      </a:lnTo>
                      <a:lnTo>
                        <a:pt x="10" y="65"/>
                      </a:lnTo>
                      <a:lnTo>
                        <a:pt x="11" y="64"/>
                      </a:lnTo>
                      <a:lnTo>
                        <a:pt x="11" y="63"/>
                      </a:lnTo>
                      <a:lnTo>
                        <a:pt x="10" y="63"/>
                      </a:lnTo>
                      <a:lnTo>
                        <a:pt x="10" y="62"/>
                      </a:lnTo>
                      <a:lnTo>
                        <a:pt x="9" y="61"/>
                      </a:lnTo>
                      <a:lnTo>
                        <a:pt x="8" y="60"/>
                      </a:lnTo>
                      <a:lnTo>
                        <a:pt x="7" y="60"/>
                      </a:lnTo>
                      <a:lnTo>
                        <a:pt x="7" y="59"/>
                      </a:lnTo>
                      <a:lnTo>
                        <a:pt x="8" y="58"/>
                      </a:lnTo>
                      <a:lnTo>
                        <a:pt x="8" y="57"/>
                      </a:lnTo>
                      <a:lnTo>
                        <a:pt x="7" y="56"/>
                      </a:lnTo>
                      <a:lnTo>
                        <a:pt x="7" y="55"/>
                      </a:lnTo>
                      <a:lnTo>
                        <a:pt x="6" y="55"/>
                      </a:lnTo>
                      <a:lnTo>
                        <a:pt x="6" y="54"/>
                      </a:lnTo>
                      <a:lnTo>
                        <a:pt x="5" y="54"/>
                      </a:lnTo>
                      <a:lnTo>
                        <a:pt x="4" y="54"/>
                      </a:lnTo>
                      <a:lnTo>
                        <a:pt x="3" y="53"/>
                      </a:lnTo>
                      <a:lnTo>
                        <a:pt x="2" y="53"/>
                      </a:lnTo>
                      <a:lnTo>
                        <a:pt x="2" y="52"/>
                      </a:lnTo>
                      <a:lnTo>
                        <a:pt x="1" y="52"/>
                      </a:lnTo>
                      <a:lnTo>
                        <a:pt x="1" y="51"/>
                      </a:lnTo>
                      <a:lnTo>
                        <a:pt x="0" y="51"/>
                      </a:lnTo>
                      <a:lnTo>
                        <a:pt x="1" y="51"/>
                      </a:lnTo>
                      <a:lnTo>
                        <a:pt x="1" y="50"/>
                      </a:lnTo>
                      <a:lnTo>
                        <a:pt x="2" y="49"/>
                      </a:lnTo>
                      <a:lnTo>
                        <a:pt x="2" y="48"/>
                      </a:lnTo>
                      <a:lnTo>
                        <a:pt x="3" y="48"/>
                      </a:lnTo>
                      <a:lnTo>
                        <a:pt x="4" y="47"/>
                      </a:lnTo>
                      <a:lnTo>
                        <a:pt x="4" y="46"/>
                      </a:lnTo>
                      <a:lnTo>
                        <a:pt x="5" y="46"/>
                      </a:lnTo>
                      <a:lnTo>
                        <a:pt x="5" y="45"/>
                      </a:lnTo>
                      <a:lnTo>
                        <a:pt x="6" y="45"/>
                      </a:lnTo>
                      <a:lnTo>
                        <a:pt x="7" y="45"/>
                      </a:lnTo>
                      <a:lnTo>
                        <a:pt x="7" y="44"/>
                      </a:lnTo>
                      <a:lnTo>
                        <a:pt x="8" y="43"/>
                      </a:lnTo>
                      <a:lnTo>
                        <a:pt x="9" y="43"/>
                      </a:lnTo>
                      <a:lnTo>
                        <a:pt x="10" y="43"/>
                      </a:lnTo>
                      <a:lnTo>
                        <a:pt x="10" y="42"/>
                      </a:lnTo>
                      <a:lnTo>
                        <a:pt x="11" y="42"/>
                      </a:lnTo>
                      <a:lnTo>
                        <a:pt x="11" y="41"/>
                      </a:lnTo>
                      <a:lnTo>
                        <a:pt x="11" y="40"/>
                      </a:lnTo>
                      <a:lnTo>
                        <a:pt x="11" y="39"/>
                      </a:lnTo>
                      <a:lnTo>
                        <a:pt x="12" y="39"/>
                      </a:lnTo>
                      <a:lnTo>
                        <a:pt x="13" y="39"/>
                      </a:lnTo>
                      <a:lnTo>
                        <a:pt x="14" y="39"/>
                      </a:lnTo>
                      <a:lnTo>
                        <a:pt x="15" y="39"/>
                      </a:lnTo>
                      <a:lnTo>
                        <a:pt x="16" y="38"/>
                      </a:lnTo>
                      <a:lnTo>
                        <a:pt x="16" y="37"/>
                      </a:lnTo>
                      <a:lnTo>
                        <a:pt x="17" y="37"/>
                      </a:lnTo>
                      <a:lnTo>
                        <a:pt x="18" y="37"/>
                      </a:lnTo>
                      <a:lnTo>
                        <a:pt x="18" y="36"/>
                      </a:lnTo>
                      <a:lnTo>
                        <a:pt x="19" y="36"/>
                      </a:lnTo>
                      <a:lnTo>
                        <a:pt x="20" y="36"/>
                      </a:lnTo>
                      <a:lnTo>
                        <a:pt x="22" y="36"/>
                      </a:lnTo>
                      <a:lnTo>
                        <a:pt x="22" y="35"/>
                      </a:lnTo>
                      <a:lnTo>
                        <a:pt x="22" y="34"/>
                      </a:lnTo>
                      <a:lnTo>
                        <a:pt x="23" y="34"/>
                      </a:lnTo>
                      <a:lnTo>
                        <a:pt x="23" y="33"/>
                      </a:lnTo>
                      <a:lnTo>
                        <a:pt x="23" y="32"/>
                      </a:lnTo>
                      <a:lnTo>
                        <a:pt x="23" y="31"/>
                      </a:lnTo>
                      <a:lnTo>
                        <a:pt x="24" y="31"/>
                      </a:lnTo>
                      <a:lnTo>
                        <a:pt x="26" y="31"/>
                      </a:lnTo>
                      <a:lnTo>
                        <a:pt x="26" y="30"/>
                      </a:lnTo>
                      <a:lnTo>
                        <a:pt x="27" y="30"/>
                      </a:lnTo>
                      <a:lnTo>
                        <a:pt x="28" y="30"/>
                      </a:lnTo>
                      <a:lnTo>
                        <a:pt x="28" y="31"/>
                      </a:lnTo>
                      <a:lnTo>
                        <a:pt x="29" y="31"/>
                      </a:lnTo>
                      <a:lnTo>
                        <a:pt x="30" y="31"/>
                      </a:lnTo>
                      <a:lnTo>
                        <a:pt x="31" y="31"/>
                      </a:lnTo>
                      <a:lnTo>
                        <a:pt x="31" y="32"/>
                      </a:lnTo>
                      <a:lnTo>
                        <a:pt x="31" y="33"/>
                      </a:lnTo>
                      <a:lnTo>
                        <a:pt x="31" y="34"/>
                      </a:lnTo>
                      <a:lnTo>
                        <a:pt x="32" y="34"/>
                      </a:lnTo>
                      <a:lnTo>
                        <a:pt x="32" y="35"/>
                      </a:lnTo>
                      <a:lnTo>
                        <a:pt x="33" y="35"/>
                      </a:lnTo>
                      <a:lnTo>
                        <a:pt x="33" y="36"/>
                      </a:lnTo>
                      <a:lnTo>
                        <a:pt x="34" y="36"/>
                      </a:lnTo>
                      <a:lnTo>
                        <a:pt x="35" y="36"/>
                      </a:lnTo>
                      <a:lnTo>
                        <a:pt x="36" y="36"/>
                      </a:lnTo>
                      <a:lnTo>
                        <a:pt x="37" y="37"/>
                      </a:lnTo>
                      <a:lnTo>
                        <a:pt x="38" y="37"/>
                      </a:lnTo>
                      <a:lnTo>
                        <a:pt x="39" y="38"/>
                      </a:lnTo>
                      <a:lnTo>
                        <a:pt x="40" y="38"/>
                      </a:lnTo>
                      <a:lnTo>
                        <a:pt x="40" y="39"/>
                      </a:lnTo>
                      <a:lnTo>
                        <a:pt x="41" y="39"/>
                      </a:lnTo>
                      <a:lnTo>
                        <a:pt x="41" y="40"/>
                      </a:lnTo>
                      <a:lnTo>
                        <a:pt x="42" y="40"/>
                      </a:lnTo>
                      <a:lnTo>
                        <a:pt x="43" y="41"/>
                      </a:lnTo>
                      <a:lnTo>
                        <a:pt x="43" y="40"/>
                      </a:lnTo>
                      <a:lnTo>
                        <a:pt x="44" y="40"/>
                      </a:lnTo>
                      <a:lnTo>
                        <a:pt x="44" y="41"/>
                      </a:lnTo>
                      <a:lnTo>
                        <a:pt x="45" y="41"/>
                      </a:lnTo>
                      <a:lnTo>
                        <a:pt x="46" y="41"/>
                      </a:lnTo>
                      <a:lnTo>
                        <a:pt x="47" y="40"/>
                      </a:lnTo>
                      <a:lnTo>
                        <a:pt x="48" y="40"/>
                      </a:lnTo>
                      <a:lnTo>
                        <a:pt x="48" y="41"/>
                      </a:lnTo>
                      <a:lnTo>
                        <a:pt x="49" y="41"/>
                      </a:lnTo>
                      <a:lnTo>
                        <a:pt x="50" y="41"/>
                      </a:lnTo>
                      <a:lnTo>
                        <a:pt x="50" y="42"/>
                      </a:lnTo>
                      <a:lnTo>
                        <a:pt x="51" y="42"/>
                      </a:lnTo>
                      <a:lnTo>
                        <a:pt x="52" y="42"/>
                      </a:lnTo>
                      <a:lnTo>
                        <a:pt x="53" y="42"/>
                      </a:lnTo>
                      <a:lnTo>
                        <a:pt x="53" y="43"/>
                      </a:lnTo>
                      <a:lnTo>
                        <a:pt x="53" y="42"/>
                      </a:lnTo>
                      <a:lnTo>
                        <a:pt x="54" y="42"/>
                      </a:lnTo>
                      <a:lnTo>
                        <a:pt x="55" y="42"/>
                      </a:lnTo>
                      <a:lnTo>
                        <a:pt x="56" y="42"/>
                      </a:lnTo>
                      <a:lnTo>
                        <a:pt x="57" y="42"/>
                      </a:lnTo>
                      <a:lnTo>
                        <a:pt x="57" y="41"/>
                      </a:lnTo>
                      <a:lnTo>
                        <a:pt x="58" y="41"/>
                      </a:lnTo>
                      <a:lnTo>
                        <a:pt x="59" y="41"/>
                      </a:lnTo>
                      <a:lnTo>
                        <a:pt x="59" y="40"/>
                      </a:lnTo>
                      <a:lnTo>
                        <a:pt x="59" y="39"/>
                      </a:lnTo>
                      <a:lnTo>
                        <a:pt x="59" y="38"/>
                      </a:lnTo>
                      <a:lnTo>
                        <a:pt x="60" y="38"/>
                      </a:lnTo>
                      <a:lnTo>
                        <a:pt x="60" y="37"/>
                      </a:lnTo>
                      <a:lnTo>
                        <a:pt x="61" y="37"/>
                      </a:lnTo>
                      <a:lnTo>
                        <a:pt x="61" y="36"/>
                      </a:lnTo>
                      <a:lnTo>
                        <a:pt x="62" y="36"/>
                      </a:lnTo>
                      <a:lnTo>
                        <a:pt x="61" y="36"/>
                      </a:lnTo>
                      <a:lnTo>
                        <a:pt x="62" y="36"/>
                      </a:lnTo>
                      <a:lnTo>
                        <a:pt x="62" y="35"/>
                      </a:lnTo>
                      <a:lnTo>
                        <a:pt x="63" y="35"/>
                      </a:lnTo>
                      <a:lnTo>
                        <a:pt x="64" y="35"/>
                      </a:lnTo>
                      <a:lnTo>
                        <a:pt x="65" y="35"/>
                      </a:lnTo>
                      <a:lnTo>
                        <a:pt x="65" y="36"/>
                      </a:lnTo>
                      <a:lnTo>
                        <a:pt x="66" y="36"/>
                      </a:lnTo>
                      <a:lnTo>
                        <a:pt x="66" y="35"/>
                      </a:lnTo>
                      <a:lnTo>
                        <a:pt x="67" y="35"/>
                      </a:lnTo>
                      <a:lnTo>
                        <a:pt x="67" y="34"/>
                      </a:lnTo>
                      <a:lnTo>
                        <a:pt x="68" y="34"/>
                      </a:lnTo>
                      <a:lnTo>
                        <a:pt x="69" y="34"/>
                      </a:lnTo>
                      <a:lnTo>
                        <a:pt x="69" y="33"/>
                      </a:lnTo>
                      <a:lnTo>
                        <a:pt x="70" y="33"/>
                      </a:lnTo>
                      <a:lnTo>
                        <a:pt x="71" y="33"/>
                      </a:lnTo>
                      <a:lnTo>
                        <a:pt x="72" y="33"/>
                      </a:lnTo>
                      <a:lnTo>
                        <a:pt x="73" y="33"/>
                      </a:lnTo>
                      <a:lnTo>
                        <a:pt x="74" y="33"/>
                      </a:lnTo>
                      <a:lnTo>
                        <a:pt x="74" y="32"/>
                      </a:lnTo>
                      <a:lnTo>
                        <a:pt x="75" y="33"/>
                      </a:lnTo>
                      <a:lnTo>
                        <a:pt x="76" y="33"/>
                      </a:lnTo>
                      <a:lnTo>
                        <a:pt x="76" y="34"/>
                      </a:lnTo>
                      <a:lnTo>
                        <a:pt x="77" y="34"/>
                      </a:lnTo>
                      <a:lnTo>
                        <a:pt x="78" y="34"/>
                      </a:lnTo>
                      <a:lnTo>
                        <a:pt x="79" y="34"/>
                      </a:lnTo>
                      <a:lnTo>
                        <a:pt x="79" y="33"/>
                      </a:lnTo>
                      <a:lnTo>
                        <a:pt x="80" y="33"/>
                      </a:lnTo>
                      <a:lnTo>
                        <a:pt x="81" y="33"/>
                      </a:lnTo>
                      <a:lnTo>
                        <a:pt x="81" y="32"/>
                      </a:lnTo>
                      <a:lnTo>
                        <a:pt x="82" y="32"/>
                      </a:lnTo>
                      <a:lnTo>
                        <a:pt x="83" y="32"/>
                      </a:lnTo>
                      <a:lnTo>
                        <a:pt x="84" y="32"/>
                      </a:lnTo>
                      <a:lnTo>
                        <a:pt x="85" y="31"/>
                      </a:lnTo>
                      <a:lnTo>
                        <a:pt x="86" y="31"/>
                      </a:lnTo>
                      <a:lnTo>
                        <a:pt x="87" y="31"/>
                      </a:lnTo>
                      <a:lnTo>
                        <a:pt x="88" y="30"/>
                      </a:lnTo>
                      <a:lnTo>
                        <a:pt x="89" y="29"/>
                      </a:lnTo>
                      <a:lnTo>
                        <a:pt x="89" y="28"/>
                      </a:lnTo>
                      <a:lnTo>
                        <a:pt x="89" y="27"/>
                      </a:lnTo>
                      <a:lnTo>
                        <a:pt x="90" y="27"/>
                      </a:lnTo>
                      <a:lnTo>
                        <a:pt x="90" y="28"/>
                      </a:lnTo>
                      <a:lnTo>
                        <a:pt x="91" y="28"/>
                      </a:lnTo>
                      <a:lnTo>
                        <a:pt x="91" y="27"/>
                      </a:lnTo>
                      <a:lnTo>
                        <a:pt x="90" y="27"/>
                      </a:lnTo>
                      <a:lnTo>
                        <a:pt x="90" y="26"/>
                      </a:lnTo>
                      <a:lnTo>
                        <a:pt x="90" y="25"/>
                      </a:lnTo>
                      <a:lnTo>
                        <a:pt x="89" y="25"/>
                      </a:lnTo>
                      <a:lnTo>
                        <a:pt x="90" y="25"/>
                      </a:lnTo>
                      <a:lnTo>
                        <a:pt x="90" y="24"/>
                      </a:lnTo>
                      <a:lnTo>
                        <a:pt x="91" y="24"/>
                      </a:lnTo>
                      <a:lnTo>
                        <a:pt x="92" y="24"/>
                      </a:lnTo>
                      <a:lnTo>
                        <a:pt x="93" y="24"/>
                      </a:lnTo>
                      <a:lnTo>
                        <a:pt x="93" y="23"/>
                      </a:lnTo>
                      <a:lnTo>
                        <a:pt x="93" y="22"/>
                      </a:lnTo>
                      <a:lnTo>
                        <a:pt x="94" y="22"/>
                      </a:lnTo>
                      <a:lnTo>
                        <a:pt x="97" y="23"/>
                      </a:lnTo>
                      <a:lnTo>
                        <a:pt x="98" y="23"/>
                      </a:lnTo>
                      <a:lnTo>
                        <a:pt x="98" y="24"/>
                      </a:lnTo>
                      <a:lnTo>
                        <a:pt x="99" y="24"/>
                      </a:lnTo>
                      <a:lnTo>
                        <a:pt x="99" y="23"/>
                      </a:lnTo>
                      <a:lnTo>
                        <a:pt x="100" y="23"/>
                      </a:lnTo>
                      <a:lnTo>
                        <a:pt x="101" y="23"/>
                      </a:lnTo>
                      <a:lnTo>
                        <a:pt x="102" y="22"/>
                      </a:lnTo>
                      <a:lnTo>
                        <a:pt x="101" y="22"/>
                      </a:lnTo>
                      <a:lnTo>
                        <a:pt x="100" y="21"/>
                      </a:lnTo>
                      <a:lnTo>
                        <a:pt x="99" y="21"/>
                      </a:lnTo>
                      <a:lnTo>
                        <a:pt x="99" y="20"/>
                      </a:lnTo>
                      <a:lnTo>
                        <a:pt x="100" y="20"/>
                      </a:lnTo>
                      <a:lnTo>
                        <a:pt x="101" y="19"/>
                      </a:lnTo>
                      <a:lnTo>
                        <a:pt x="102" y="19"/>
                      </a:lnTo>
                      <a:lnTo>
                        <a:pt x="103" y="19"/>
                      </a:lnTo>
                      <a:lnTo>
                        <a:pt x="103" y="18"/>
                      </a:lnTo>
                      <a:lnTo>
                        <a:pt x="103" y="17"/>
                      </a:lnTo>
                      <a:lnTo>
                        <a:pt x="103" y="16"/>
                      </a:lnTo>
                      <a:lnTo>
                        <a:pt x="104" y="16"/>
                      </a:lnTo>
                      <a:lnTo>
                        <a:pt x="104" y="17"/>
                      </a:lnTo>
                      <a:lnTo>
                        <a:pt x="104" y="18"/>
                      </a:lnTo>
                      <a:lnTo>
                        <a:pt x="104" y="19"/>
                      </a:lnTo>
                      <a:lnTo>
                        <a:pt x="105" y="19"/>
                      </a:lnTo>
                      <a:lnTo>
                        <a:pt x="106" y="20"/>
                      </a:lnTo>
                      <a:lnTo>
                        <a:pt x="107" y="20"/>
                      </a:lnTo>
                      <a:lnTo>
                        <a:pt x="107" y="19"/>
                      </a:lnTo>
                      <a:lnTo>
                        <a:pt x="108" y="20"/>
                      </a:lnTo>
                      <a:lnTo>
                        <a:pt x="109" y="20"/>
                      </a:lnTo>
                      <a:lnTo>
                        <a:pt x="109" y="21"/>
                      </a:lnTo>
                      <a:lnTo>
                        <a:pt x="109" y="22"/>
                      </a:lnTo>
                      <a:lnTo>
                        <a:pt x="109" y="21"/>
                      </a:lnTo>
                      <a:lnTo>
                        <a:pt x="110" y="21"/>
                      </a:lnTo>
                      <a:lnTo>
                        <a:pt x="111" y="20"/>
                      </a:lnTo>
                      <a:lnTo>
                        <a:pt x="114" y="20"/>
                      </a:lnTo>
                      <a:lnTo>
                        <a:pt x="115" y="18"/>
                      </a:lnTo>
                      <a:lnTo>
                        <a:pt x="115" y="17"/>
                      </a:lnTo>
                      <a:lnTo>
                        <a:pt x="116" y="16"/>
                      </a:lnTo>
                      <a:lnTo>
                        <a:pt x="116" y="15"/>
                      </a:lnTo>
                      <a:lnTo>
                        <a:pt x="116" y="14"/>
                      </a:lnTo>
                      <a:lnTo>
                        <a:pt x="117" y="14"/>
                      </a:lnTo>
                      <a:lnTo>
                        <a:pt x="117" y="13"/>
                      </a:lnTo>
                      <a:lnTo>
                        <a:pt x="116" y="13"/>
                      </a:lnTo>
                      <a:lnTo>
                        <a:pt x="115" y="13"/>
                      </a:lnTo>
                      <a:lnTo>
                        <a:pt x="115" y="12"/>
                      </a:lnTo>
                      <a:lnTo>
                        <a:pt x="116" y="12"/>
                      </a:lnTo>
                      <a:lnTo>
                        <a:pt x="117" y="12"/>
                      </a:lnTo>
                      <a:lnTo>
                        <a:pt x="117" y="11"/>
                      </a:lnTo>
                      <a:lnTo>
                        <a:pt x="116" y="10"/>
                      </a:lnTo>
                      <a:lnTo>
                        <a:pt x="115" y="9"/>
                      </a:lnTo>
                      <a:lnTo>
                        <a:pt x="115" y="8"/>
                      </a:lnTo>
                      <a:lnTo>
                        <a:pt x="116" y="8"/>
                      </a:lnTo>
                      <a:lnTo>
                        <a:pt x="118" y="9"/>
                      </a:lnTo>
                      <a:lnTo>
                        <a:pt x="119" y="9"/>
                      </a:lnTo>
                      <a:lnTo>
                        <a:pt x="119" y="8"/>
                      </a:lnTo>
                      <a:lnTo>
                        <a:pt x="120" y="8"/>
                      </a:lnTo>
                      <a:lnTo>
                        <a:pt x="121" y="7"/>
                      </a:lnTo>
                      <a:lnTo>
                        <a:pt x="123" y="7"/>
                      </a:lnTo>
                      <a:lnTo>
                        <a:pt x="125" y="7"/>
                      </a:lnTo>
                      <a:lnTo>
                        <a:pt x="126" y="7"/>
                      </a:lnTo>
                      <a:lnTo>
                        <a:pt x="127" y="7"/>
                      </a:lnTo>
                      <a:lnTo>
                        <a:pt x="128" y="7"/>
                      </a:lnTo>
                      <a:lnTo>
                        <a:pt x="129" y="8"/>
                      </a:lnTo>
                      <a:lnTo>
                        <a:pt x="128" y="9"/>
                      </a:lnTo>
                      <a:lnTo>
                        <a:pt x="129" y="9"/>
                      </a:lnTo>
                      <a:lnTo>
                        <a:pt x="129" y="10"/>
                      </a:lnTo>
                      <a:lnTo>
                        <a:pt x="129" y="11"/>
                      </a:lnTo>
                      <a:lnTo>
                        <a:pt x="130" y="12"/>
                      </a:lnTo>
                      <a:lnTo>
                        <a:pt x="131" y="12"/>
                      </a:lnTo>
                      <a:lnTo>
                        <a:pt x="133" y="13"/>
                      </a:lnTo>
                      <a:lnTo>
                        <a:pt x="135" y="13"/>
                      </a:lnTo>
                      <a:lnTo>
                        <a:pt x="137" y="13"/>
                      </a:lnTo>
                      <a:lnTo>
                        <a:pt x="138" y="13"/>
                      </a:lnTo>
                      <a:lnTo>
                        <a:pt x="138" y="14"/>
                      </a:lnTo>
                      <a:lnTo>
                        <a:pt x="139" y="14"/>
                      </a:lnTo>
                      <a:lnTo>
                        <a:pt x="140" y="14"/>
                      </a:lnTo>
                      <a:lnTo>
                        <a:pt x="142" y="14"/>
                      </a:lnTo>
                      <a:lnTo>
                        <a:pt x="143" y="15"/>
                      </a:lnTo>
                      <a:lnTo>
                        <a:pt x="143" y="14"/>
                      </a:lnTo>
                      <a:lnTo>
                        <a:pt x="143" y="12"/>
                      </a:lnTo>
                      <a:lnTo>
                        <a:pt x="143" y="11"/>
                      </a:lnTo>
                      <a:lnTo>
                        <a:pt x="142" y="10"/>
                      </a:lnTo>
                      <a:lnTo>
                        <a:pt x="140" y="9"/>
                      </a:lnTo>
                      <a:lnTo>
                        <a:pt x="138" y="8"/>
                      </a:lnTo>
                      <a:lnTo>
                        <a:pt x="138" y="7"/>
                      </a:lnTo>
                      <a:lnTo>
                        <a:pt x="140" y="7"/>
                      </a:lnTo>
                      <a:lnTo>
                        <a:pt x="141" y="7"/>
                      </a:lnTo>
                      <a:lnTo>
                        <a:pt x="143" y="7"/>
                      </a:lnTo>
                      <a:lnTo>
                        <a:pt x="144" y="7"/>
                      </a:lnTo>
                      <a:lnTo>
                        <a:pt x="144" y="6"/>
                      </a:lnTo>
                      <a:lnTo>
                        <a:pt x="156" y="0"/>
                      </a:lnTo>
                    </a:path>
                  </a:pathLst>
                </a:custGeom>
                <a:solidFill>
                  <a:srgbClr val="C00000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0" name="Freeform 209">
                  <a:extLst>
                    <a:ext uri="{FF2B5EF4-FFF2-40B4-BE49-F238E27FC236}">
                      <a16:creationId xmlns:a16="http://schemas.microsoft.com/office/drawing/2014/main" id="{D8B7884C-59E4-4A57-9208-4DFD1E93463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20007" y="2870994"/>
                  <a:ext cx="341313" cy="625475"/>
                </a:xfrm>
                <a:custGeom>
                  <a:avLst/>
                  <a:gdLst>
                    <a:gd name="T0" fmla="*/ 91 w 215"/>
                    <a:gd name="T1" fmla="*/ 8 h 394"/>
                    <a:gd name="T2" fmla="*/ 92 w 215"/>
                    <a:gd name="T3" fmla="*/ 19 h 394"/>
                    <a:gd name="T4" fmla="*/ 88 w 215"/>
                    <a:gd name="T5" fmla="*/ 27 h 394"/>
                    <a:gd name="T6" fmla="*/ 90 w 215"/>
                    <a:gd name="T7" fmla="*/ 37 h 394"/>
                    <a:gd name="T8" fmla="*/ 99 w 215"/>
                    <a:gd name="T9" fmla="*/ 39 h 394"/>
                    <a:gd name="T10" fmla="*/ 110 w 215"/>
                    <a:gd name="T11" fmla="*/ 36 h 394"/>
                    <a:gd name="T12" fmla="*/ 116 w 215"/>
                    <a:gd name="T13" fmla="*/ 46 h 394"/>
                    <a:gd name="T14" fmla="*/ 119 w 215"/>
                    <a:gd name="T15" fmla="*/ 57 h 394"/>
                    <a:gd name="T16" fmla="*/ 122 w 215"/>
                    <a:gd name="T17" fmla="*/ 66 h 394"/>
                    <a:gd name="T18" fmla="*/ 123 w 215"/>
                    <a:gd name="T19" fmla="*/ 80 h 394"/>
                    <a:gd name="T20" fmla="*/ 127 w 215"/>
                    <a:gd name="T21" fmla="*/ 88 h 394"/>
                    <a:gd name="T22" fmla="*/ 130 w 215"/>
                    <a:gd name="T23" fmla="*/ 96 h 394"/>
                    <a:gd name="T24" fmla="*/ 138 w 215"/>
                    <a:gd name="T25" fmla="*/ 105 h 394"/>
                    <a:gd name="T26" fmla="*/ 141 w 215"/>
                    <a:gd name="T27" fmla="*/ 118 h 394"/>
                    <a:gd name="T28" fmla="*/ 147 w 215"/>
                    <a:gd name="T29" fmla="*/ 126 h 394"/>
                    <a:gd name="T30" fmla="*/ 152 w 215"/>
                    <a:gd name="T31" fmla="*/ 133 h 394"/>
                    <a:gd name="T32" fmla="*/ 156 w 215"/>
                    <a:gd name="T33" fmla="*/ 140 h 394"/>
                    <a:gd name="T34" fmla="*/ 168 w 215"/>
                    <a:gd name="T35" fmla="*/ 137 h 394"/>
                    <a:gd name="T36" fmla="*/ 179 w 215"/>
                    <a:gd name="T37" fmla="*/ 134 h 394"/>
                    <a:gd name="T38" fmla="*/ 182 w 215"/>
                    <a:gd name="T39" fmla="*/ 148 h 394"/>
                    <a:gd name="T40" fmla="*/ 186 w 215"/>
                    <a:gd name="T41" fmla="*/ 158 h 394"/>
                    <a:gd name="T42" fmla="*/ 197 w 215"/>
                    <a:gd name="T43" fmla="*/ 167 h 394"/>
                    <a:gd name="T44" fmla="*/ 202 w 215"/>
                    <a:gd name="T45" fmla="*/ 174 h 394"/>
                    <a:gd name="T46" fmla="*/ 200 w 215"/>
                    <a:gd name="T47" fmla="*/ 185 h 394"/>
                    <a:gd name="T48" fmla="*/ 202 w 215"/>
                    <a:gd name="T49" fmla="*/ 197 h 394"/>
                    <a:gd name="T50" fmla="*/ 200 w 215"/>
                    <a:gd name="T51" fmla="*/ 208 h 394"/>
                    <a:gd name="T52" fmla="*/ 195 w 215"/>
                    <a:gd name="T53" fmla="*/ 219 h 394"/>
                    <a:gd name="T54" fmla="*/ 192 w 215"/>
                    <a:gd name="T55" fmla="*/ 232 h 394"/>
                    <a:gd name="T56" fmla="*/ 186 w 215"/>
                    <a:gd name="T57" fmla="*/ 245 h 394"/>
                    <a:gd name="T58" fmla="*/ 184 w 215"/>
                    <a:gd name="T59" fmla="*/ 260 h 394"/>
                    <a:gd name="T60" fmla="*/ 189 w 215"/>
                    <a:gd name="T61" fmla="*/ 272 h 394"/>
                    <a:gd name="T62" fmla="*/ 197 w 215"/>
                    <a:gd name="T63" fmla="*/ 285 h 394"/>
                    <a:gd name="T64" fmla="*/ 210 w 215"/>
                    <a:gd name="T65" fmla="*/ 294 h 394"/>
                    <a:gd name="T66" fmla="*/ 211 w 215"/>
                    <a:gd name="T67" fmla="*/ 304 h 394"/>
                    <a:gd name="T68" fmla="*/ 203 w 215"/>
                    <a:gd name="T69" fmla="*/ 313 h 394"/>
                    <a:gd name="T70" fmla="*/ 192 w 215"/>
                    <a:gd name="T71" fmla="*/ 321 h 394"/>
                    <a:gd name="T72" fmla="*/ 185 w 215"/>
                    <a:gd name="T73" fmla="*/ 329 h 394"/>
                    <a:gd name="T74" fmla="*/ 180 w 215"/>
                    <a:gd name="T75" fmla="*/ 341 h 394"/>
                    <a:gd name="T76" fmla="*/ 174 w 215"/>
                    <a:gd name="T77" fmla="*/ 353 h 394"/>
                    <a:gd name="T78" fmla="*/ 167 w 215"/>
                    <a:gd name="T79" fmla="*/ 362 h 394"/>
                    <a:gd name="T80" fmla="*/ 159 w 215"/>
                    <a:gd name="T81" fmla="*/ 371 h 394"/>
                    <a:gd name="T82" fmla="*/ 151 w 215"/>
                    <a:gd name="T83" fmla="*/ 375 h 394"/>
                    <a:gd name="T84" fmla="*/ 137 w 215"/>
                    <a:gd name="T85" fmla="*/ 377 h 394"/>
                    <a:gd name="T86" fmla="*/ 124 w 215"/>
                    <a:gd name="T87" fmla="*/ 379 h 394"/>
                    <a:gd name="T88" fmla="*/ 114 w 215"/>
                    <a:gd name="T89" fmla="*/ 384 h 394"/>
                    <a:gd name="T90" fmla="*/ 100 w 215"/>
                    <a:gd name="T91" fmla="*/ 391 h 394"/>
                    <a:gd name="T92" fmla="*/ 94 w 215"/>
                    <a:gd name="T93" fmla="*/ 389 h 394"/>
                    <a:gd name="T94" fmla="*/ 85 w 215"/>
                    <a:gd name="T95" fmla="*/ 383 h 394"/>
                    <a:gd name="T96" fmla="*/ 76 w 215"/>
                    <a:gd name="T97" fmla="*/ 376 h 394"/>
                    <a:gd name="T98" fmla="*/ 69 w 215"/>
                    <a:gd name="T99" fmla="*/ 370 h 394"/>
                    <a:gd name="T100" fmla="*/ 69 w 215"/>
                    <a:gd name="T101" fmla="*/ 357 h 394"/>
                    <a:gd name="T102" fmla="*/ 62 w 215"/>
                    <a:gd name="T103" fmla="*/ 348 h 394"/>
                    <a:gd name="T104" fmla="*/ 57 w 215"/>
                    <a:gd name="T105" fmla="*/ 338 h 394"/>
                    <a:gd name="T106" fmla="*/ 51 w 215"/>
                    <a:gd name="T107" fmla="*/ 329 h 394"/>
                    <a:gd name="T108" fmla="*/ 39 w 215"/>
                    <a:gd name="T109" fmla="*/ 323 h 394"/>
                    <a:gd name="T110" fmla="*/ 30 w 215"/>
                    <a:gd name="T111" fmla="*/ 318 h 394"/>
                    <a:gd name="T112" fmla="*/ 21 w 215"/>
                    <a:gd name="T113" fmla="*/ 309 h 394"/>
                    <a:gd name="T114" fmla="*/ 20 w 215"/>
                    <a:gd name="T115" fmla="*/ 297 h 394"/>
                    <a:gd name="T116" fmla="*/ 15 w 215"/>
                    <a:gd name="T117" fmla="*/ 286 h 394"/>
                    <a:gd name="T118" fmla="*/ 1 w 215"/>
                    <a:gd name="T119" fmla="*/ 281 h 394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215"/>
                    <a:gd name="T181" fmla="*/ 0 h 394"/>
                    <a:gd name="T182" fmla="*/ 215 w 215"/>
                    <a:gd name="T183" fmla="*/ 394 h 394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215" h="394">
                      <a:moveTo>
                        <a:pt x="87" y="0"/>
                      </a:moveTo>
                      <a:lnTo>
                        <a:pt x="87" y="0"/>
                      </a:lnTo>
                      <a:lnTo>
                        <a:pt x="87" y="1"/>
                      </a:lnTo>
                      <a:lnTo>
                        <a:pt x="87" y="2"/>
                      </a:lnTo>
                      <a:lnTo>
                        <a:pt x="87" y="3"/>
                      </a:lnTo>
                      <a:lnTo>
                        <a:pt x="87" y="4"/>
                      </a:lnTo>
                      <a:lnTo>
                        <a:pt x="88" y="4"/>
                      </a:lnTo>
                      <a:lnTo>
                        <a:pt x="88" y="5"/>
                      </a:lnTo>
                      <a:lnTo>
                        <a:pt x="89" y="5"/>
                      </a:lnTo>
                      <a:lnTo>
                        <a:pt x="88" y="5"/>
                      </a:lnTo>
                      <a:lnTo>
                        <a:pt x="88" y="6"/>
                      </a:lnTo>
                      <a:lnTo>
                        <a:pt x="88" y="7"/>
                      </a:lnTo>
                      <a:lnTo>
                        <a:pt x="89" y="7"/>
                      </a:lnTo>
                      <a:lnTo>
                        <a:pt x="90" y="7"/>
                      </a:lnTo>
                      <a:lnTo>
                        <a:pt x="90" y="8"/>
                      </a:lnTo>
                      <a:lnTo>
                        <a:pt x="91" y="8"/>
                      </a:lnTo>
                      <a:lnTo>
                        <a:pt x="91" y="9"/>
                      </a:lnTo>
                      <a:lnTo>
                        <a:pt x="92" y="9"/>
                      </a:lnTo>
                      <a:lnTo>
                        <a:pt x="92" y="10"/>
                      </a:lnTo>
                      <a:lnTo>
                        <a:pt x="92" y="11"/>
                      </a:lnTo>
                      <a:lnTo>
                        <a:pt x="92" y="12"/>
                      </a:lnTo>
                      <a:lnTo>
                        <a:pt x="93" y="12"/>
                      </a:lnTo>
                      <a:lnTo>
                        <a:pt x="93" y="13"/>
                      </a:lnTo>
                      <a:lnTo>
                        <a:pt x="93" y="14"/>
                      </a:lnTo>
                      <a:lnTo>
                        <a:pt x="93" y="15"/>
                      </a:lnTo>
                      <a:lnTo>
                        <a:pt x="92" y="15"/>
                      </a:lnTo>
                      <a:lnTo>
                        <a:pt x="92" y="16"/>
                      </a:lnTo>
                      <a:lnTo>
                        <a:pt x="92" y="17"/>
                      </a:lnTo>
                      <a:lnTo>
                        <a:pt x="92" y="18"/>
                      </a:lnTo>
                      <a:lnTo>
                        <a:pt x="92" y="19"/>
                      </a:lnTo>
                      <a:lnTo>
                        <a:pt x="93" y="19"/>
                      </a:lnTo>
                      <a:lnTo>
                        <a:pt x="93" y="20"/>
                      </a:lnTo>
                      <a:lnTo>
                        <a:pt x="93" y="21"/>
                      </a:lnTo>
                      <a:lnTo>
                        <a:pt x="92" y="21"/>
                      </a:lnTo>
                      <a:lnTo>
                        <a:pt x="92" y="22"/>
                      </a:lnTo>
                      <a:lnTo>
                        <a:pt x="91" y="22"/>
                      </a:lnTo>
                      <a:lnTo>
                        <a:pt x="91" y="23"/>
                      </a:lnTo>
                      <a:lnTo>
                        <a:pt x="91" y="24"/>
                      </a:lnTo>
                      <a:lnTo>
                        <a:pt x="91" y="25"/>
                      </a:lnTo>
                      <a:lnTo>
                        <a:pt x="91" y="26"/>
                      </a:lnTo>
                      <a:lnTo>
                        <a:pt x="90" y="26"/>
                      </a:lnTo>
                      <a:lnTo>
                        <a:pt x="89" y="26"/>
                      </a:lnTo>
                      <a:lnTo>
                        <a:pt x="89" y="25"/>
                      </a:lnTo>
                      <a:lnTo>
                        <a:pt x="89" y="26"/>
                      </a:lnTo>
                      <a:lnTo>
                        <a:pt x="88" y="26"/>
                      </a:lnTo>
                      <a:lnTo>
                        <a:pt x="88" y="27"/>
                      </a:lnTo>
                      <a:lnTo>
                        <a:pt x="88" y="28"/>
                      </a:lnTo>
                      <a:lnTo>
                        <a:pt x="88" y="29"/>
                      </a:lnTo>
                      <a:lnTo>
                        <a:pt x="88" y="30"/>
                      </a:lnTo>
                      <a:lnTo>
                        <a:pt x="88" y="31"/>
                      </a:lnTo>
                      <a:lnTo>
                        <a:pt x="89" y="31"/>
                      </a:lnTo>
                      <a:lnTo>
                        <a:pt x="89" y="32"/>
                      </a:lnTo>
                      <a:lnTo>
                        <a:pt x="89" y="33"/>
                      </a:lnTo>
                      <a:lnTo>
                        <a:pt x="88" y="33"/>
                      </a:lnTo>
                      <a:lnTo>
                        <a:pt x="88" y="34"/>
                      </a:lnTo>
                      <a:lnTo>
                        <a:pt x="87" y="34"/>
                      </a:lnTo>
                      <a:lnTo>
                        <a:pt x="87" y="35"/>
                      </a:lnTo>
                      <a:lnTo>
                        <a:pt x="88" y="35"/>
                      </a:lnTo>
                      <a:lnTo>
                        <a:pt x="89" y="35"/>
                      </a:lnTo>
                      <a:lnTo>
                        <a:pt x="90" y="35"/>
                      </a:lnTo>
                      <a:lnTo>
                        <a:pt x="90" y="36"/>
                      </a:lnTo>
                      <a:lnTo>
                        <a:pt x="90" y="37"/>
                      </a:lnTo>
                      <a:lnTo>
                        <a:pt x="90" y="38"/>
                      </a:lnTo>
                      <a:lnTo>
                        <a:pt x="90" y="39"/>
                      </a:lnTo>
                      <a:lnTo>
                        <a:pt x="91" y="39"/>
                      </a:lnTo>
                      <a:lnTo>
                        <a:pt x="91" y="40"/>
                      </a:lnTo>
                      <a:lnTo>
                        <a:pt x="92" y="40"/>
                      </a:lnTo>
                      <a:lnTo>
                        <a:pt x="92" y="41"/>
                      </a:lnTo>
                      <a:lnTo>
                        <a:pt x="93" y="41"/>
                      </a:lnTo>
                      <a:lnTo>
                        <a:pt x="94" y="40"/>
                      </a:lnTo>
                      <a:lnTo>
                        <a:pt x="95" y="40"/>
                      </a:lnTo>
                      <a:lnTo>
                        <a:pt x="96" y="40"/>
                      </a:lnTo>
                      <a:lnTo>
                        <a:pt x="97" y="40"/>
                      </a:lnTo>
                      <a:lnTo>
                        <a:pt x="98" y="40"/>
                      </a:lnTo>
                      <a:lnTo>
                        <a:pt x="99" y="40"/>
                      </a:lnTo>
                      <a:lnTo>
                        <a:pt x="99" y="39"/>
                      </a:lnTo>
                      <a:lnTo>
                        <a:pt x="100" y="39"/>
                      </a:lnTo>
                      <a:lnTo>
                        <a:pt x="100" y="38"/>
                      </a:lnTo>
                      <a:lnTo>
                        <a:pt x="101" y="38"/>
                      </a:lnTo>
                      <a:lnTo>
                        <a:pt x="101" y="37"/>
                      </a:lnTo>
                      <a:lnTo>
                        <a:pt x="102" y="37"/>
                      </a:lnTo>
                      <a:lnTo>
                        <a:pt x="103" y="37"/>
                      </a:lnTo>
                      <a:lnTo>
                        <a:pt x="104" y="37"/>
                      </a:lnTo>
                      <a:lnTo>
                        <a:pt x="104" y="38"/>
                      </a:lnTo>
                      <a:lnTo>
                        <a:pt x="105" y="38"/>
                      </a:lnTo>
                      <a:lnTo>
                        <a:pt x="105" y="37"/>
                      </a:lnTo>
                      <a:lnTo>
                        <a:pt x="106" y="37"/>
                      </a:lnTo>
                      <a:lnTo>
                        <a:pt x="107" y="37"/>
                      </a:lnTo>
                      <a:lnTo>
                        <a:pt x="108" y="37"/>
                      </a:lnTo>
                      <a:lnTo>
                        <a:pt x="108" y="36"/>
                      </a:lnTo>
                      <a:lnTo>
                        <a:pt x="109" y="36"/>
                      </a:lnTo>
                      <a:lnTo>
                        <a:pt x="110" y="36"/>
                      </a:lnTo>
                      <a:lnTo>
                        <a:pt x="111" y="36"/>
                      </a:lnTo>
                      <a:lnTo>
                        <a:pt x="111" y="37"/>
                      </a:lnTo>
                      <a:lnTo>
                        <a:pt x="112" y="37"/>
                      </a:lnTo>
                      <a:lnTo>
                        <a:pt x="112" y="38"/>
                      </a:lnTo>
                      <a:lnTo>
                        <a:pt x="113" y="38"/>
                      </a:lnTo>
                      <a:lnTo>
                        <a:pt x="113" y="39"/>
                      </a:lnTo>
                      <a:lnTo>
                        <a:pt x="114" y="40"/>
                      </a:lnTo>
                      <a:lnTo>
                        <a:pt x="114" y="41"/>
                      </a:lnTo>
                      <a:lnTo>
                        <a:pt x="114" y="42"/>
                      </a:lnTo>
                      <a:lnTo>
                        <a:pt x="114" y="43"/>
                      </a:lnTo>
                      <a:lnTo>
                        <a:pt x="114" y="44"/>
                      </a:lnTo>
                      <a:lnTo>
                        <a:pt x="115" y="44"/>
                      </a:lnTo>
                      <a:lnTo>
                        <a:pt x="115" y="45"/>
                      </a:lnTo>
                      <a:lnTo>
                        <a:pt x="116" y="45"/>
                      </a:lnTo>
                      <a:lnTo>
                        <a:pt x="116" y="46"/>
                      </a:lnTo>
                      <a:lnTo>
                        <a:pt x="116" y="47"/>
                      </a:lnTo>
                      <a:lnTo>
                        <a:pt x="116" y="48"/>
                      </a:lnTo>
                      <a:lnTo>
                        <a:pt x="117" y="48"/>
                      </a:lnTo>
                      <a:lnTo>
                        <a:pt x="117" y="49"/>
                      </a:lnTo>
                      <a:lnTo>
                        <a:pt x="117" y="50"/>
                      </a:lnTo>
                      <a:lnTo>
                        <a:pt x="118" y="51"/>
                      </a:lnTo>
                      <a:lnTo>
                        <a:pt x="119" y="51"/>
                      </a:lnTo>
                      <a:lnTo>
                        <a:pt x="119" y="52"/>
                      </a:lnTo>
                      <a:lnTo>
                        <a:pt x="119" y="53"/>
                      </a:lnTo>
                      <a:lnTo>
                        <a:pt x="118" y="53"/>
                      </a:lnTo>
                      <a:lnTo>
                        <a:pt x="118" y="54"/>
                      </a:lnTo>
                      <a:lnTo>
                        <a:pt x="118" y="55"/>
                      </a:lnTo>
                      <a:lnTo>
                        <a:pt x="119" y="56"/>
                      </a:lnTo>
                      <a:lnTo>
                        <a:pt x="119" y="57"/>
                      </a:lnTo>
                      <a:lnTo>
                        <a:pt x="119" y="58"/>
                      </a:lnTo>
                      <a:lnTo>
                        <a:pt x="119" y="59"/>
                      </a:lnTo>
                      <a:lnTo>
                        <a:pt x="118" y="59"/>
                      </a:lnTo>
                      <a:lnTo>
                        <a:pt x="118" y="60"/>
                      </a:lnTo>
                      <a:lnTo>
                        <a:pt x="117" y="60"/>
                      </a:lnTo>
                      <a:lnTo>
                        <a:pt x="116" y="60"/>
                      </a:lnTo>
                      <a:lnTo>
                        <a:pt x="117" y="61"/>
                      </a:lnTo>
                      <a:lnTo>
                        <a:pt x="118" y="61"/>
                      </a:lnTo>
                      <a:lnTo>
                        <a:pt x="118" y="62"/>
                      </a:lnTo>
                      <a:lnTo>
                        <a:pt x="119" y="63"/>
                      </a:lnTo>
                      <a:lnTo>
                        <a:pt x="120" y="63"/>
                      </a:lnTo>
                      <a:lnTo>
                        <a:pt x="120" y="64"/>
                      </a:lnTo>
                      <a:lnTo>
                        <a:pt x="120" y="65"/>
                      </a:lnTo>
                      <a:lnTo>
                        <a:pt x="121" y="65"/>
                      </a:lnTo>
                      <a:lnTo>
                        <a:pt x="121" y="66"/>
                      </a:lnTo>
                      <a:lnTo>
                        <a:pt x="122" y="66"/>
                      </a:lnTo>
                      <a:lnTo>
                        <a:pt x="122" y="67"/>
                      </a:lnTo>
                      <a:lnTo>
                        <a:pt x="122" y="68"/>
                      </a:lnTo>
                      <a:lnTo>
                        <a:pt x="122" y="69"/>
                      </a:lnTo>
                      <a:lnTo>
                        <a:pt x="123" y="69"/>
                      </a:lnTo>
                      <a:lnTo>
                        <a:pt x="123" y="70"/>
                      </a:lnTo>
                      <a:lnTo>
                        <a:pt x="124" y="70"/>
                      </a:lnTo>
                      <a:lnTo>
                        <a:pt x="124" y="71"/>
                      </a:lnTo>
                      <a:lnTo>
                        <a:pt x="123" y="72"/>
                      </a:lnTo>
                      <a:lnTo>
                        <a:pt x="123" y="73"/>
                      </a:lnTo>
                      <a:lnTo>
                        <a:pt x="123" y="74"/>
                      </a:lnTo>
                      <a:lnTo>
                        <a:pt x="123" y="75"/>
                      </a:lnTo>
                      <a:lnTo>
                        <a:pt x="122" y="76"/>
                      </a:lnTo>
                      <a:lnTo>
                        <a:pt x="122" y="77"/>
                      </a:lnTo>
                      <a:lnTo>
                        <a:pt x="123" y="78"/>
                      </a:lnTo>
                      <a:lnTo>
                        <a:pt x="123" y="79"/>
                      </a:lnTo>
                      <a:lnTo>
                        <a:pt x="123" y="80"/>
                      </a:lnTo>
                      <a:lnTo>
                        <a:pt x="124" y="80"/>
                      </a:lnTo>
                      <a:lnTo>
                        <a:pt x="123" y="81"/>
                      </a:lnTo>
                      <a:lnTo>
                        <a:pt x="123" y="82"/>
                      </a:lnTo>
                      <a:lnTo>
                        <a:pt x="123" y="83"/>
                      </a:lnTo>
                      <a:lnTo>
                        <a:pt x="123" y="84"/>
                      </a:lnTo>
                      <a:lnTo>
                        <a:pt x="123" y="85"/>
                      </a:lnTo>
                      <a:lnTo>
                        <a:pt x="122" y="85"/>
                      </a:lnTo>
                      <a:lnTo>
                        <a:pt x="122" y="86"/>
                      </a:lnTo>
                      <a:lnTo>
                        <a:pt x="123" y="86"/>
                      </a:lnTo>
                      <a:lnTo>
                        <a:pt x="124" y="86"/>
                      </a:lnTo>
                      <a:lnTo>
                        <a:pt x="125" y="86"/>
                      </a:lnTo>
                      <a:lnTo>
                        <a:pt x="125" y="87"/>
                      </a:lnTo>
                      <a:lnTo>
                        <a:pt x="126" y="87"/>
                      </a:lnTo>
                      <a:lnTo>
                        <a:pt x="126" y="88"/>
                      </a:lnTo>
                      <a:lnTo>
                        <a:pt x="127" y="88"/>
                      </a:lnTo>
                      <a:lnTo>
                        <a:pt x="127" y="89"/>
                      </a:lnTo>
                      <a:lnTo>
                        <a:pt x="128" y="89"/>
                      </a:lnTo>
                      <a:lnTo>
                        <a:pt x="129" y="89"/>
                      </a:lnTo>
                      <a:lnTo>
                        <a:pt x="130" y="89"/>
                      </a:lnTo>
                      <a:lnTo>
                        <a:pt x="131" y="90"/>
                      </a:lnTo>
                      <a:lnTo>
                        <a:pt x="131" y="91"/>
                      </a:lnTo>
                      <a:lnTo>
                        <a:pt x="132" y="91"/>
                      </a:lnTo>
                      <a:lnTo>
                        <a:pt x="133" y="91"/>
                      </a:lnTo>
                      <a:lnTo>
                        <a:pt x="132" y="92"/>
                      </a:lnTo>
                      <a:lnTo>
                        <a:pt x="131" y="92"/>
                      </a:lnTo>
                      <a:lnTo>
                        <a:pt x="131" y="93"/>
                      </a:lnTo>
                      <a:lnTo>
                        <a:pt x="130" y="94"/>
                      </a:lnTo>
                      <a:lnTo>
                        <a:pt x="130" y="95"/>
                      </a:lnTo>
                      <a:lnTo>
                        <a:pt x="129" y="95"/>
                      </a:lnTo>
                      <a:lnTo>
                        <a:pt x="130" y="95"/>
                      </a:lnTo>
                      <a:lnTo>
                        <a:pt x="130" y="96"/>
                      </a:lnTo>
                      <a:lnTo>
                        <a:pt x="131" y="96"/>
                      </a:lnTo>
                      <a:lnTo>
                        <a:pt x="131" y="97"/>
                      </a:lnTo>
                      <a:lnTo>
                        <a:pt x="132" y="97"/>
                      </a:lnTo>
                      <a:lnTo>
                        <a:pt x="133" y="98"/>
                      </a:lnTo>
                      <a:lnTo>
                        <a:pt x="134" y="98"/>
                      </a:lnTo>
                      <a:lnTo>
                        <a:pt x="135" y="98"/>
                      </a:lnTo>
                      <a:lnTo>
                        <a:pt x="135" y="99"/>
                      </a:lnTo>
                      <a:lnTo>
                        <a:pt x="136" y="99"/>
                      </a:lnTo>
                      <a:lnTo>
                        <a:pt x="136" y="100"/>
                      </a:lnTo>
                      <a:lnTo>
                        <a:pt x="137" y="101"/>
                      </a:lnTo>
                      <a:lnTo>
                        <a:pt x="137" y="102"/>
                      </a:lnTo>
                      <a:lnTo>
                        <a:pt x="136" y="103"/>
                      </a:lnTo>
                      <a:lnTo>
                        <a:pt x="136" y="104"/>
                      </a:lnTo>
                      <a:lnTo>
                        <a:pt x="137" y="104"/>
                      </a:lnTo>
                      <a:lnTo>
                        <a:pt x="138" y="105"/>
                      </a:lnTo>
                      <a:lnTo>
                        <a:pt x="139" y="106"/>
                      </a:lnTo>
                      <a:lnTo>
                        <a:pt x="139" y="107"/>
                      </a:lnTo>
                      <a:lnTo>
                        <a:pt x="140" y="107"/>
                      </a:lnTo>
                      <a:lnTo>
                        <a:pt x="140" y="108"/>
                      </a:lnTo>
                      <a:lnTo>
                        <a:pt x="139" y="109"/>
                      </a:lnTo>
                      <a:lnTo>
                        <a:pt x="139" y="110"/>
                      </a:lnTo>
                      <a:lnTo>
                        <a:pt x="139" y="111"/>
                      </a:lnTo>
                      <a:lnTo>
                        <a:pt x="138" y="112"/>
                      </a:lnTo>
                      <a:lnTo>
                        <a:pt x="138" y="113"/>
                      </a:lnTo>
                      <a:lnTo>
                        <a:pt x="139" y="113"/>
                      </a:lnTo>
                      <a:lnTo>
                        <a:pt x="139" y="114"/>
                      </a:lnTo>
                      <a:lnTo>
                        <a:pt x="140" y="115"/>
                      </a:lnTo>
                      <a:lnTo>
                        <a:pt x="140" y="116"/>
                      </a:lnTo>
                      <a:lnTo>
                        <a:pt x="141" y="117"/>
                      </a:lnTo>
                      <a:lnTo>
                        <a:pt x="141" y="118"/>
                      </a:lnTo>
                      <a:lnTo>
                        <a:pt x="141" y="119"/>
                      </a:lnTo>
                      <a:lnTo>
                        <a:pt x="141" y="120"/>
                      </a:lnTo>
                      <a:lnTo>
                        <a:pt x="141" y="121"/>
                      </a:lnTo>
                      <a:lnTo>
                        <a:pt x="142" y="121"/>
                      </a:lnTo>
                      <a:lnTo>
                        <a:pt x="142" y="122"/>
                      </a:lnTo>
                      <a:lnTo>
                        <a:pt x="142" y="123"/>
                      </a:lnTo>
                      <a:lnTo>
                        <a:pt x="143" y="123"/>
                      </a:lnTo>
                      <a:lnTo>
                        <a:pt x="143" y="124"/>
                      </a:lnTo>
                      <a:lnTo>
                        <a:pt x="143" y="125"/>
                      </a:lnTo>
                      <a:lnTo>
                        <a:pt x="143" y="126"/>
                      </a:lnTo>
                      <a:lnTo>
                        <a:pt x="144" y="126"/>
                      </a:lnTo>
                      <a:lnTo>
                        <a:pt x="145" y="126"/>
                      </a:lnTo>
                      <a:lnTo>
                        <a:pt x="146" y="125"/>
                      </a:lnTo>
                      <a:lnTo>
                        <a:pt x="147" y="125"/>
                      </a:lnTo>
                      <a:lnTo>
                        <a:pt x="147" y="126"/>
                      </a:lnTo>
                      <a:lnTo>
                        <a:pt x="148" y="125"/>
                      </a:lnTo>
                      <a:lnTo>
                        <a:pt x="149" y="125"/>
                      </a:lnTo>
                      <a:lnTo>
                        <a:pt x="150" y="124"/>
                      </a:lnTo>
                      <a:lnTo>
                        <a:pt x="151" y="124"/>
                      </a:lnTo>
                      <a:lnTo>
                        <a:pt x="151" y="125"/>
                      </a:lnTo>
                      <a:lnTo>
                        <a:pt x="151" y="126"/>
                      </a:lnTo>
                      <a:lnTo>
                        <a:pt x="152" y="126"/>
                      </a:lnTo>
                      <a:lnTo>
                        <a:pt x="152" y="127"/>
                      </a:lnTo>
                      <a:lnTo>
                        <a:pt x="152" y="128"/>
                      </a:lnTo>
                      <a:lnTo>
                        <a:pt x="152" y="129"/>
                      </a:lnTo>
                      <a:lnTo>
                        <a:pt x="151" y="129"/>
                      </a:lnTo>
                      <a:lnTo>
                        <a:pt x="151" y="130"/>
                      </a:lnTo>
                      <a:lnTo>
                        <a:pt x="152" y="131"/>
                      </a:lnTo>
                      <a:lnTo>
                        <a:pt x="152" y="132"/>
                      </a:lnTo>
                      <a:lnTo>
                        <a:pt x="152" y="133"/>
                      </a:lnTo>
                      <a:lnTo>
                        <a:pt x="152" y="134"/>
                      </a:lnTo>
                      <a:lnTo>
                        <a:pt x="152" y="135"/>
                      </a:lnTo>
                      <a:lnTo>
                        <a:pt x="151" y="135"/>
                      </a:lnTo>
                      <a:lnTo>
                        <a:pt x="151" y="136"/>
                      </a:lnTo>
                      <a:lnTo>
                        <a:pt x="151" y="137"/>
                      </a:lnTo>
                      <a:lnTo>
                        <a:pt x="151" y="138"/>
                      </a:lnTo>
                      <a:lnTo>
                        <a:pt x="151" y="139"/>
                      </a:lnTo>
                      <a:lnTo>
                        <a:pt x="152" y="140"/>
                      </a:lnTo>
                      <a:lnTo>
                        <a:pt x="153" y="140"/>
                      </a:lnTo>
                      <a:lnTo>
                        <a:pt x="153" y="141"/>
                      </a:lnTo>
                      <a:lnTo>
                        <a:pt x="154" y="141"/>
                      </a:lnTo>
                      <a:lnTo>
                        <a:pt x="154" y="142"/>
                      </a:lnTo>
                      <a:lnTo>
                        <a:pt x="155" y="142"/>
                      </a:lnTo>
                      <a:lnTo>
                        <a:pt x="156" y="142"/>
                      </a:lnTo>
                      <a:lnTo>
                        <a:pt x="156" y="141"/>
                      </a:lnTo>
                      <a:lnTo>
                        <a:pt x="156" y="140"/>
                      </a:lnTo>
                      <a:lnTo>
                        <a:pt x="157" y="140"/>
                      </a:lnTo>
                      <a:lnTo>
                        <a:pt x="157" y="139"/>
                      </a:lnTo>
                      <a:lnTo>
                        <a:pt x="158" y="139"/>
                      </a:lnTo>
                      <a:lnTo>
                        <a:pt x="158" y="138"/>
                      </a:lnTo>
                      <a:lnTo>
                        <a:pt x="159" y="138"/>
                      </a:lnTo>
                      <a:lnTo>
                        <a:pt x="160" y="138"/>
                      </a:lnTo>
                      <a:lnTo>
                        <a:pt x="161" y="138"/>
                      </a:lnTo>
                      <a:lnTo>
                        <a:pt x="162" y="137"/>
                      </a:lnTo>
                      <a:lnTo>
                        <a:pt x="163" y="138"/>
                      </a:lnTo>
                      <a:lnTo>
                        <a:pt x="164" y="138"/>
                      </a:lnTo>
                      <a:lnTo>
                        <a:pt x="165" y="138"/>
                      </a:lnTo>
                      <a:lnTo>
                        <a:pt x="166" y="138"/>
                      </a:lnTo>
                      <a:lnTo>
                        <a:pt x="167" y="138"/>
                      </a:lnTo>
                      <a:lnTo>
                        <a:pt x="168" y="137"/>
                      </a:lnTo>
                      <a:lnTo>
                        <a:pt x="168" y="136"/>
                      </a:lnTo>
                      <a:lnTo>
                        <a:pt x="169" y="136"/>
                      </a:lnTo>
                      <a:lnTo>
                        <a:pt x="170" y="136"/>
                      </a:lnTo>
                      <a:lnTo>
                        <a:pt x="171" y="136"/>
                      </a:lnTo>
                      <a:lnTo>
                        <a:pt x="172" y="136"/>
                      </a:lnTo>
                      <a:lnTo>
                        <a:pt x="172" y="135"/>
                      </a:lnTo>
                      <a:lnTo>
                        <a:pt x="173" y="135"/>
                      </a:lnTo>
                      <a:lnTo>
                        <a:pt x="173" y="134"/>
                      </a:lnTo>
                      <a:lnTo>
                        <a:pt x="174" y="133"/>
                      </a:lnTo>
                      <a:lnTo>
                        <a:pt x="175" y="133"/>
                      </a:lnTo>
                      <a:lnTo>
                        <a:pt x="176" y="133"/>
                      </a:lnTo>
                      <a:lnTo>
                        <a:pt x="177" y="133"/>
                      </a:lnTo>
                      <a:lnTo>
                        <a:pt x="178" y="133"/>
                      </a:lnTo>
                      <a:lnTo>
                        <a:pt x="179" y="134"/>
                      </a:lnTo>
                      <a:lnTo>
                        <a:pt x="179" y="135"/>
                      </a:lnTo>
                      <a:lnTo>
                        <a:pt x="179" y="136"/>
                      </a:lnTo>
                      <a:lnTo>
                        <a:pt x="179" y="137"/>
                      </a:lnTo>
                      <a:lnTo>
                        <a:pt x="179" y="138"/>
                      </a:lnTo>
                      <a:lnTo>
                        <a:pt x="179" y="139"/>
                      </a:lnTo>
                      <a:lnTo>
                        <a:pt x="179" y="140"/>
                      </a:lnTo>
                      <a:lnTo>
                        <a:pt x="179" y="141"/>
                      </a:lnTo>
                      <a:lnTo>
                        <a:pt x="179" y="142"/>
                      </a:lnTo>
                      <a:lnTo>
                        <a:pt x="180" y="143"/>
                      </a:lnTo>
                      <a:lnTo>
                        <a:pt x="180" y="144"/>
                      </a:lnTo>
                      <a:lnTo>
                        <a:pt x="180" y="145"/>
                      </a:lnTo>
                      <a:lnTo>
                        <a:pt x="181" y="145"/>
                      </a:lnTo>
                      <a:lnTo>
                        <a:pt x="182" y="146"/>
                      </a:lnTo>
                      <a:lnTo>
                        <a:pt x="182" y="147"/>
                      </a:lnTo>
                      <a:lnTo>
                        <a:pt x="182" y="148"/>
                      </a:lnTo>
                      <a:lnTo>
                        <a:pt x="182" y="149"/>
                      </a:lnTo>
                      <a:lnTo>
                        <a:pt x="183" y="149"/>
                      </a:lnTo>
                      <a:lnTo>
                        <a:pt x="183" y="150"/>
                      </a:lnTo>
                      <a:lnTo>
                        <a:pt x="182" y="150"/>
                      </a:lnTo>
                      <a:lnTo>
                        <a:pt x="183" y="150"/>
                      </a:lnTo>
                      <a:lnTo>
                        <a:pt x="183" y="151"/>
                      </a:lnTo>
                      <a:lnTo>
                        <a:pt x="183" y="152"/>
                      </a:lnTo>
                      <a:lnTo>
                        <a:pt x="183" y="153"/>
                      </a:lnTo>
                      <a:lnTo>
                        <a:pt x="184" y="153"/>
                      </a:lnTo>
                      <a:lnTo>
                        <a:pt x="184" y="154"/>
                      </a:lnTo>
                      <a:lnTo>
                        <a:pt x="184" y="155"/>
                      </a:lnTo>
                      <a:lnTo>
                        <a:pt x="185" y="156"/>
                      </a:lnTo>
                      <a:lnTo>
                        <a:pt x="185" y="157"/>
                      </a:lnTo>
                      <a:lnTo>
                        <a:pt x="186" y="157"/>
                      </a:lnTo>
                      <a:lnTo>
                        <a:pt x="186" y="158"/>
                      </a:lnTo>
                      <a:lnTo>
                        <a:pt x="187" y="158"/>
                      </a:lnTo>
                      <a:lnTo>
                        <a:pt x="188" y="158"/>
                      </a:lnTo>
                      <a:lnTo>
                        <a:pt x="188" y="159"/>
                      </a:lnTo>
                      <a:lnTo>
                        <a:pt x="189" y="159"/>
                      </a:lnTo>
                      <a:lnTo>
                        <a:pt x="190" y="159"/>
                      </a:lnTo>
                      <a:lnTo>
                        <a:pt x="190" y="160"/>
                      </a:lnTo>
                      <a:lnTo>
                        <a:pt x="191" y="160"/>
                      </a:lnTo>
                      <a:lnTo>
                        <a:pt x="192" y="161"/>
                      </a:lnTo>
                      <a:lnTo>
                        <a:pt x="193" y="162"/>
                      </a:lnTo>
                      <a:lnTo>
                        <a:pt x="194" y="162"/>
                      </a:lnTo>
                      <a:lnTo>
                        <a:pt x="195" y="163"/>
                      </a:lnTo>
                      <a:lnTo>
                        <a:pt x="196" y="163"/>
                      </a:lnTo>
                      <a:lnTo>
                        <a:pt x="196" y="164"/>
                      </a:lnTo>
                      <a:lnTo>
                        <a:pt x="197" y="165"/>
                      </a:lnTo>
                      <a:lnTo>
                        <a:pt x="197" y="166"/>
                      </a:lnTo>
                      <a:lnTo>
                        <a:pt x="197" y="167"/>
                      </a:lnTo>
                      <a:lnTo>
                        <a:pt x="197" y="168"/>
                      </a:lnTo>
                      <a:lnTo>
                        <a:pt x="198" y="168"/>
                      </a:lnTo>
                      <a:lnTo>
                        <a:pt x="198" y="169"/>
                      </a:lnTo>
                      <a:lnTo>
                        <a:pt x="198" y="170"/>
                      </a:lnTo>
                      <a:lnTo>
                        <a:pt x="198" y="171"/>
                      </a:lnTo>
                      <a:lnTo>
                        <a:pt x="198" y="172"/>
                      </a:lnTo>
                      <a:lnTo>
                        <a:pt x="198" y="173"/>
                      </a:lnTo>
                      <a:lnTo>
                        <a:pt x="199" y="173"/>
                      </a:lnTo>
                      <a:lnTo>
                        <a:pt x="199" y="174"/>
                      </a:lnTo>
                      <a:lnTo>
                        <a:pt x="200" y="174"/>
                      </a:lnTo>
                      <a:lnTo>
                        <a:pt x="200" y="173"/>
                      </a:lnTo>
                      <a:lnTo>
                        <a:pt x="201" y="173"/>
                      </a:lnTo>
                      <a:lnTo>
                        <a:pt x="201" y="174"/>
                      </a:lnTo>
                      <a:lnTo>
                        <a:pt x="202" y="174"/>
                      </a:lnTo>
                      <a:lnTo>
                        <a:pt x="203" y="174"/>
                      </a:lnTo>
                      <a:lnTo>
                        <a:pt x="203" y="175"/>
                      </a:lnTo>
                      <a:lnTo>
                        <a:pt x="203" y="176"/>
                      </a:lnTo>
                      <a:lnTo>
                        <a:pt x="203" y="177"/>
                      </a:lnTo>
                      <a:lnTo>
                        <a:pt x="203" y="178"/>
                      </a:lnTo>
                      <a:lnTo>
                        <a:pt x="204" y="179"/>
                      </a:lnTo>
                      <a:lnTo>
                        <a:pt x="204" y="180"/>
                      </a:lnTo>
                      <a:lnTo>
                        <a:pt x="205" y="181"/>
                      </a:lnTo>
                      <a:lnTo>
                        <a:pt x="204" y="182"/>
                      </a:lnTo>
                      <a:lnTo>
                        <a:pt x="203" y="182"/>
                      </a:lnTo>
                      <a:lnTo>
                        <a:pt x="203" y="183"/>
                      </a:lnTo>
                      <a:lnTo>
                        <a:pt x="202" y="184"/>
                      </a:lnTo>
                      <a:lnTo>
                        <a:pt x="201" y="184"/>
                      </a:lnTo>
                      <a:lnTo>
                        <a:pt x="201" y="185"/>
                      </a:lnTo>
                      <a:lnTo>
                        <a:pt x="200" y="185"/>
                      </a:lnTo>
                      <a:lnTo>
                        <a:pt x="200" y="186"/>
                      </a:lnTo>
                      <a:lnTo>
                        <a:pt x="199" y="187"/>
                      </a:lnTo>
                      <a:lnTo>
                        <a:pt x="199" y="188"/>
                      </a:lnTo>
                      <a:lnTo>
                        <a:pt x="198" y="189"/>
                      </a:lnTo>
                      <a:lnTo>
                        <a:pt x="198" y="190"/>
                      </a:lnTo>
                      <a:lnTo>
                        <a:pt x="198" y="191"/>
                      </a:lnTo>
                      <a:lnTo>
                        <a:pt x="199" y="192"/>
                      </a:lnTo>
                      <a:lnTo>
                        <a:pt x="200" y="192"/>
                      </a:lnTo>
                      <a:lnTo>
                        <a:pt x="200" y="193"/>
                      </a:lnTo>
                      <a:lnTo>
                        <a:pt x="201" y="193"/>
                      </a:lnTo>
                      <a:lnTo>
                        <a:pt x="201" y="194"/>
                      </a:lnTo>
                      <a:lnTo>
                        <a:pt x="201" y="195"/>
                      </a:lnTo>
                      <a:lnTo>
                        <a:pt x="202" y="195"/>
                      </a:lnTo>
                      <a:lnTo>
                        <a:pt x="202" y="196"/>
                      </a:lnTo>
                      <a:lnTo>
                        <a:pt x="202" y="197"/>
                      </a:lnTo>
                      <a:lnTo>
                        <a:pt x="203" y="198"/>
                      </a:lnTo>
                      <a:lnTo>
                        <a:pt x="203" y="199"/>
                      </a:lnTo>
                      <a:lnTo>
                        <a:pt x="203" y="200"/>
                      </a:lnTo>
                      <a:lnTo>
                        <a:pt x="203" y="201"/>
                      </a:lnTo>
                      <a:lnTo>
                        <a:pt x="203" y="202"/>
                      </a:lnTo>
                      <a:lnTo>
                        <a:pt x="204" y="202"/>
                      </a:lnTo>
                      <a:lnTo>
                        <a:pt x="204" y="203"/>
                      </a:lnTo>
                      <a:lnTo>
                        <a:pt x="204" y="204"/>
                      </a:lnTo>
                      <a:lnTo>
                        <a:pt x="203" y="204"/>
                      </a:lnTo>
                      <a:lnTo>
                        <a:pt x="203" y="205"/>
                      </a:lnTo>
                      <a:lnTo>
                        <a:pt x="203" y="206"/>
                      </a:lnTo>
                      <a:lnTo>
                        <a:pt x="203" y="207"/>
                      </a:lnTo>
                      <a:lnTo>
                        <a:pt x="202" y="208"/>
                      </a:lnTo>
                      <a:lnTo>
                        <a:pt x="201" y="208"/>
                      </a:lnTo>
                      <a:lnTo>
                        <a:pt x="200" y="208"/>
                      </a:lnTo>
                      <a:lnTo>
                        <a:pt x="199" y="208"/>
                      </a:lnTo>
                      <a:lnTo>
                        <a:pt x="198" y="209"/>
                      </a:lnTo>
                      <a:lnTo>
                        <a:pt x="198" y="210"/>
                      </a:lnTo>
                      <a:lnTo>
                        <a:pt x="198" y="211"/>
                      </a:lnTo>
                      <a:lnTo>
                        <a:pt x="197" y="211"/>
                      </a:lnTo>
                      <a:lnTo>
                        <a:pt x="196" y="212"/>
                      </a:lnTo>
                      <a:lnTo>
                        <a:pt x="195" y="213"/>
                      </a:lnTo>
                      <a:lnTo>
                        <a:pt x="195" y="214"/>
                      </a:lnTo>
                      <a:lnTo>
                        <a:pt x="194" y="214"/>
                      </a:lnTo>
                      <a:lnTo>
                        <a:pt x="195" y="214"/>
                      </a:lnTo>
                      <a:lnTo>
                        <a:pt x="195" y="215"/>
                      </a:lnTo>
                      <a:lnTo>
                        <a:pt x="195" y="216"/>
                      </a:lnTo>
                      <a:lnTo>
                        <a:pt x="195" y="217"/>
                      </a:lnTo>
                      <a:lnTo>
                        <a:pt x="195" y="218"/>
                      </a:lnTo>
                      <a:lnTo>
                        <a:pt x="196" y="218"/>
                      </a:lnTo>
                      <a:lnTo>
                        <a:pt x="196" y="219"/>
                      </a:lnTo>
                      <a:lnTo>
                        <a:pt x="195" y="219"/>
                      </a:lnTo>
                      <a:lnTo>
                        <a:pt x="195" y="220"/>
                      </a:lnTo>
                      <a:lnTo>
                        <a:pt x="195" y="221"/>
                      </a:lnTo>
                      <a:lnTo>
                        <a:pt x="194" y="222"/>
                      </a:lnTo>
                      <a:lnTo>
                        <a:pt x="193" y="223"/>
                      </a:lnTo>
                      <a:lnTo>
                        <a:pt x="192" y="225"/>
                      </a:lnTo>
                      <a:lnTo>
                        <a:pt x="192" y="226"/>
                      </a:lnTo>
                      <a:lnTo>
                        <a:pt x="192" y="227"/>
                      </a:lnTo>
                      <a:lnTo>
                        <a:pt x="191" y="228"/>
                      </a:lnTo>
                      <a:lnTo>
                        <a:pt x="191" y="229"/>
                      </a:lnTo>
                      <a:lnTo>
                        <a:pt x="192" y="229"/>
                      </a:lnTo>
                      <a:lnTo>
                        <a:pt x="192" y="230"/>
                      </a:lnTo>
                      <a:lnTo>
                        <a:pt x="192" y="231"/>
                      </a:lnTo>
                      <a:lnTo>
                        <a:pt x="192" y="232"/>
                      </a:lnTo>
                      <a:lnTo>
                        <a:pt x="192" y="233"/>
                      </a:lnTo>
                      <a:lnTo>
                        <a:pt x="191" y="233"/>
                      </a:lnTo>
                      <a:lnTo>
                        <a:pt x="190" y="235"/>
                      </a:lnTo>
                      <a:lnTo>
                        <a:pt x="190" y="237"/>
                      </a:lnTo>
                      <a:lnTo>
                        <a:pt x="190" y="238"/>
                      </a:lnTo>
                      <a:lnTo>
                        <a:pt x="189" y="238"/>
                      </a:lnTo>
                      <a:lnTo>
                        <a:pt x="189" y="239"/>
                      </a:lnTo>
                      <a:lnTo>
                        <a:pt x="188" y="240"/>
                      </a:lnTo>
                      <a:lnTo>
                        <a:pt x="188" y="241"/>
                      </a:lnTo>
                      <a:lnTo>
                        <a:pt x="187" y="241"/>
                      </a:lnTo>
                      <a:lnTo>
                        <a:pt x="187" y="242"/>
                      </a:lnTo>
                      <a:lnTo>
                        <a:pt x="187" y="243"/>
                      </a:lnTo>
                      <a:lnTo>
                        <a:pt x="186" y="243"/>
                      </a:lnTo>
                      <a:lnTo>
                        <a:pt x="186" y="244"/>
                      </a:lnTo>
                      <a:lnTo>
                        <a:pt x="186" y="245"/>
                      </a:lnTo>
                      <a:lnTo>
                        <a:pt x="185" y="246"/>
                      </a:lnTo>
                      <a:lnTo>
                        <a:pt x="185" y="247"/>
                      </a:lnTo>
                      <a:lnTo>
                        <a:pt x="185" y="248"/>
                      </a:lnTo>
                      <a:lnTo>
                        <a:pt x="185" y="249"/>
                      </a:lnTo>
                      <a:lnTo>
                        <a:pt x="184" y="249"/>
                      </a:lnTo>
                      <a:lnTo>
                        <a:pt x="184" y="250"/>
                      </a:lnTo>
                      <a:lnTo>
                        <a:pt x="184" y="251"/>
                      </a:lnTo>
                      <a:lnTo>
                        <a:pt x="183" y="252"/>
                      </a:lnTo>
                      <a:lnTo>
                        <a:pt x="183" y="253"/>
                      </a:lnTo>
                      <a:lnTo>
                        <a:pt x="182" y="254"/>
                      </a:lnTo>
                      <a:lnTo>
                        <a:pt x="182" y="255"/>
                      </a:lnTo>
                      <a:lnTo>
                        <a:pt x="181" y="255"/>
                      </a:lnTo>
                      <a:lnTo>
                        <a:pt x="181" y="256"/>
                      </a:lnTo>
                      <a:lnTo>
                        <a:pt x="180" y="256"/>
                      </a:lnTo>
                      <a:lnTo>
                        <a:pt x="184" y="258"/>
                      </a:lnTo>
                      <a:lnTo>
                        <a:pt x="184" y="259"/>
                      </a:lnTo>
                      <a:lnTo>
                        <a:pt x="184" y="260"/>
                      </a:lnTo>
                      <a:lnTo>
                        <a:pt x="184" y="261"/>
                      </a:lnTo>
                      <a:lnTo>
                        <a:pt x="185" y="261"/>
                      </a:lnTo>
                      <a:lnTo>
                        <a:pt x="185" y="262"/>
                      </a:lnTo>
                      <a:lnTo>
                        <a:pt x="186" y="263"/>
                      </a:lnTo>
                      <a:lnTo>
                        <a:pt x="186" y="264"/>
                      </a:lnTo>
                      <a:lnTo>
                        <a:pt x="186" y="265"/>
                      </a:lnTo>
                      <a:lnTo>
                        <a:pt x="186" y="266"/>
                      </a:lnTo>
                      <a:lnTo>
                        <a:pt x="187" y="266"/>
                      </a:lnTo>
                      <a:lnTo>
                        <a:pt x="188" y="266"/>
                      </a:lnTo>
                      <a:lnTo>
                        <a:pt x="188" y="267"/>
                      </a:lnTo>
                      <a:lnTo>
                        <a:pt x="189" y="267"/>
                      </a:lnTo>
                      <a:lnTo>
                        <a:pt x="189" y="268"/>
                      </a:lnTo>
                      <a:lnTo>
                        <a:pt x="189" y="269"/>
                      </a:lnTo>
                      <a:lnTo>
                        <a:pt x="189" y="270"/>
                      </a:lnTo>
                      <a:lnTo>
                        <a:pt x="189" y="271"/>
                      </a:lnTo>
                      <a:lnTo>
                        <a:pt x="189" y="272"/>
                      </a:lnTo>
                      <a:lnTo>
                        <a:pt x="190" y="273"/>
                      </a:lnTo>
                      <a:lnTo>
                        <a:pt x="190" y="274"/>
                      </a:lnTo>
                      <a:lnTo>
                        <a:pt x="190" y="275"/>
                      </a:lnTo>
                      <a:lnTo>
                        <a:pt x="190" y="276"/>
                      </a:lnTo>
                      <a:lnTo>
                        <a:pt x="190" y="277"/>
                      </a:lnTo>
                      <a:lnTo>
                        <a:pt x="190" y="278"/>
                      </a:lnTo>
                      <a:lnTo>
                        <a:pt x="190" y="279"/>
                      </a:lnTo>
                      <a:lnTo>
                        <a:pt x="191" y="280"/>
                      </a:lnTo>
                      <a:lnTo>
                        <a:pt x="191" y="281"/>
                      </a:lnTo>
                      <a:lnTo>
                        <a:pt x="192" y="282"/>
                      </a:lnTo>
                      <a:lnTo>
                        <a:pt x="192" y="283"/>
                      </a:lnTo>
                      <a:lnTo>
                        <a:pt x="193" y="283"/>
                      </a:lnTo>
                      <a:lnTo>
                        <a:pt x="194" y="284"/>
                      </a:lnTo>
                      <a:lnTo>
                        <a:pt x="195" y="284"/>
                      </a:lnTo>
                      <a:lnTo>
                        <a:pt x="196" y="284"/>
                      </a:lnTo>
                      <a:lnTo>
                        <a:pt x="197" y="285"/>
                      </a:lnTo>
                      <a:lnTo>
                        <a:pt x="198" y="286"/>
                      </a:lnTo>
                      <a:lnTo>
                        <a:pt x="198" y="287"/>
                      </a:lnTo>
                      <a:lnTo>
                        <a:pt x="199" y="287"/>
                      </a:lnTo>
                      <a:lnTo>
                        <a:pt x="200" y="287"/>
                      </a:lnTo>
                      <a:lnTo>
                        <a:pt x="201" y="287"/>
                      </a:lnTo>
                      <a:lnTo>
                        <a:pt x="202" y="288"/>
                      </a:lnTo>
                      <a:lnTo>
                        <a:pt x="203" y="289"/>
                      </a:lnTo>
                      <a:lnTo>
                        <a:pt x="203" y="290"/>
                      </a:lnTo>
                      <a:lnTo>
                        <a:pt x="204" y="290"/>
                      </a:lnTo>
                      <a:lnTo>
                        <a:pt x="205" y="290"/>
                      </a:lnTo>
                      <a:lnTo>
                        <a:pt x="206" y="291"/>
                      </a:lnTo>
                      <a:lnTo>
                        <a:pt x="207" y="292"/>
                      </a:lnTo>
                      <a:lnTo>
                        <a:pt x="207" y="293"/>
                      </a:lnTo>
                      <a:lnTo>
                        <a:pt x="208" y="294"/>
                      </a:lnTo>
                      <a:lnTo>
                        <a:pt x="209" y="294"/>
                      </a:lnTo>
                      <a:lnTo>
                        <a:pt x="210" y="294"/>
                      </a:lnTo>
                      <a:lnTo>
                        <a:pt x="211" y="293"/>
                      </a:lnTo>
                      <a:lnTo>
                        <a:pt x="212" y="293"/>
                      </a:lnTo>
                      <a:lnTo>
                        <a:pt x="213" y="294"/>
                      </a:lnTo>
                      <a:lnTo>
                        <a:pt x="214" y="294"/>
                      </a:lnTo>
                      <a:lnTo>
                        <a:pt x="214" y="295"/>
                      </a:lnTo>
                      <a:lnTo>
                        <a:pt x="215" y="295"/>
                      </a:lnTo>
                      <a:lnTo>
                        <a:pt x="214" y="295"/>
                      </a:lnTo>
                      <a:lnTo>
                        <a:pt x="214" y="296"/>
                      </a:lnTo>
                      <a:lnTo>
                        <a:pt x="213" y="297"/>
                      </a:lnTo>
                      <a:lnTo>
                        <a:pt x="213" y="298"/>
                      </a:lnTo>
                      <a:lnTo>
                        <a:pt x="213" y="299"/>
                      </a:lnTo>
                      <a:lnTo>
                        <a:pt x="213" y="300"/>
                      </a:lnTo>
                      <a:lnTo>
                        <a:pt x="212" y="301"/>
                      </a:lnTo>
                      <a:lnTo>
                        <a:pt x="211" y="302"/>
                      </a:lnTo>
                      <a:lnTo>
                        <a:pt x="211" y="303"/>
                      </a:lnTo>
                      <a:lnTo>
                        <a:pt x="211" y="304"/>
                      </a:lnTo>
                      <a:lnTo>
                        <a:pt x="212" y="304"/>
                      </a:lnTo>
                      <a:lnTo>
                        <a:pt x="213" y="305"/>
                      </a:lnTo>
                      <a:lnTo>
                        <a:pt x="213" y="306"/>
                      </a:lnTo>
                      <a:lnTo>
                        <a:pt x="213" y="307"/>
                      </a:lnTo>
                      <a:lnTo>
                        <a:pt x="212" y="308"/>
                      </a:lnTo>
                      <a:lnTo>
                        <a:pt x="211" y="308"/>
                      </a:lnTo>
                      <a:lnTo>
                        <a:pt x="210" y="308"/>
                      </a:lnTo>
                      <a:lnTo>
                        <a:pt x="209" y="309"/>
                      </a:lnTo>
                      <a:lnTo>
                        <a:pt x="209" y="310"/>
                      </a:lnTo>
                      <a:lnTo>
                        <a:pt x="208" y="311"/>
                      </a:lnTo>
                      <a:lnTo>
                        <a:pt x="207" y="311"/>
                      </a:lnTo>
                      <a:lnTo>
                        <a:pt x="205" y="312"/>
                      </a:lnTo>
                      <a:lnTo>
                        <a:pt x="204" y="312"/>
                      </a:lnTo>
                      <a:lnTo>
                        <a:pt x="203" y="313"/>
                      </a:lnTo>
                      <a:lnTo>
                        <a:pt x="203" y="314"/>
                      </a:lnTo>
                      <a:lnTo>
                        <a:pt x="202" y="315"/>
                      </a:lnTo>
                      <a:lnTo>
                        <a:pt x="201" y="315"/>
                      </a:lnTo>
                      <a:lnTo>
                        <a:pt x="200" y="315"/>
                      </a:lnTo>
                      <a:lnTo>
                        <a:pt x="200" y="316"/>
                      </a:lnTo>
                      <a:lnTo>
                        <a:pt x="199" y="316"/>
                      </a:lnTo>
                      <a:lnTo>
                        <a:pt x="198" y="316"/>
                      </a:lnTo>
                      <a:lnTo>
                        <a:pt x="198" y="317"/>
                      </a:lnTo>
                      <a:lnTo>
                        <a:pt x="197" y="317"/>
                      </a:lnTo>
                      <a:lnTo>
                        <a:pt x="195" y="318"/>
                      </a:lnTo>
                      <a:lnTo>
                        <a:pt x="194" y="318"/>
                      </a:lnTo>
                      <a:lnTo>
                        <a:pt x="194" y="319"/>
                      </a:lnTo>
                      <a:lnTo>
                        <a:pt x="193" y="319"/>
                      </a:lnTo>
                      <a:lnTo>
                        <a:pt x="193" y="320"/>
                      </a:lnTo>
                      <a:lnTo>
                        <a:pt x="193" y="321"/>
                      </a:lnTo>
                      <a:lnTo>
                        <a:pt x="192" y="321"/>
                      </a:lnTo>
                      <a:lnTo>
                        <a:pt x="192" y="322"/>
                      </a:lnTo>
                      <a:lnTo>
                        <a:pt x="191" y="322"/>
                      </a:lnTo>
                      <a:lnTo>
                        <a:pt x="190" y="323"/>
                      </a:lnTo>
                      <a:lnTo>
                        <a:pt x="189" y="323"/>
                      </a:lnTo>
                      <a:lnTo>
                        <a:pt x="189" y="324"/>
                      </a:lnTo>
                      <a:lnTo>
                        <a:pt x="190" y="325"/>
                      </a:lnTo>
                      <a:lnTo>
                        <a:pt x="189" y="325"/>
                      </a:lnTo>
                      <a:lnTo>
                        <a:pt x="189" y="326"/>
                      </a:lnTo>
                      <a:lnTo>
                        <a:pt x="188" y="326"/>
                      </a:lnTo>
                      <a:lnTo>
                        <a:pt x="187" y="326"/>
                      </a:lnTo>
                      <a:lnTo>
                        <a:pt x="186" y="326"/>
                      </a:lnTo>
                      <a:lnTo>
                        <a:pt x="186" y="327"/>
                      </a:lnTo>
                      <a:lnTo>
                        <a:pt x="186" y="328"/>
                      </a:lnTo>
                      <a:lnTo>
                        <a:pt x="185" y="329"/>
                      </a:lnTo>
                      <a:lnTo>
                        <a:pt x="185" y="330"/>
                      </a:lnTo>
                      <a:lnTo>
                        <a:pt x="185" y="331"/>
                      </a:lnTo>
                      <a:lnTo>
                        <a:pt x="185" y="332"/>
                      </a:lnTo>
                      <a:lnTo>
                        <a:pt x="184" y="332"/>
                      </a:lnTo>
                      <a:lnTo>
                        <a:pt x="184" y="333"/>
                      </a:lnTo>
                      <a:lnTo>
                        <a:pt x="183" y="333"/>
                      </a:lnTo>
                      <a:lnTo>
                        <a:pt x="183" y="334"/>
                      </a:lnTo>
                      <a:lnTo>
                        <a:pt x="183" y="335"/>
                      </a:lnTo>
                      <a:lnTo>
                        <a:pt x="183" y="336"/>
                      </a:lnTo>
                      <a:lnTo>
                        <a:pt x="183" y="337"/>
                      </a:lnTo>
                      <a:lnTo>
                        <a:pt x="182" y="338"/>
                      </a:lnTo>
                      <a:lnTo>
                        <a:pt x="181" y="339"/>
                      </a:lnTo>
                      <a:lnTo>
                        <a:pt x="180" y="339"/>
                      </a:lnTo>
                      <a:lnTo>
                        <a:pt x="180" y="340"/>
                      </a:lnTo>
                      <a:lnTo>
                        <a:pt x="180" y="341"/>
                      </a:lnTo>
                      <a:lnTo>
                        <a:pt x="179" y="341"/>
                      </a:lnTo>
                      <a:lnTo>
                        <a:pt x="179" y="342"/>
                      </a:lnTo>
                      <a:lnTo>
                        <a:pt x="179" y="343"/>
                      </a:lnTo>
                      <a:lnTo>
                        <a:pt x="179" y="344"/>
                      </a:lnTo>
                      <a:lnTo>
                        <a:pt x="179" y="345"/>
                      </a:lnTo>
                      <a:lnTo>
                        <a:pt x="178" y="345"/>
                      </a:lnTo>
                      <a:lnTo>
                        <a:pt x="177" y="345"/>
                      </a:lnTo>
                      <a:lnTo>
                        <a:pt x="176" y="346"/>
                      </a:lnTo>
                      <a:lnTo>
                        <a:pt x="176" y="347"/>
                      </a:lnTo>
                      <a:lnTo>
                        <a:pt x="175" y="348"/>
                      </a:lnTo>
                      <a:lnTo>
                        <a:pt x="175" y="349"/>
                      </a:lnTo>
                      <a:lnTo>
                        <a:pt x="174" y="350"/>
                      </a:lnTo>
                      <a:lnTo>
                        <a:pt x="174" y="351"/>
                      </a:lnTo>
                      <a:lnTo>
                        <a:pt x="174" y="352"/>
                      </a:lnTo>
                      <a:lnTo>
                        <a:pt x="174" y="353"/>
                      </a:lnTo>
                      <a:lnTo>
                        <a:pt x="173" y="353"/>
                      </a:lnTo>
                      <a:lnTo>
                        <a:pt x="172" y="354"/>
                      </a:lnTo>
                      <a:lnTo>
                        <a:pt x="171" y="354"/>
                      </a:lnTo>
                      <a:lnTo>
                        <a:pt x="170" y="354"/>
                      </a:lnTo>
                      <a:lnTo>
                        <a:pt x="169" y="354"/>
                      </a:lnTo>
                      <a:lnTo>
                        <a:pt x="168" y="355"/>
                      </a:lnTo>
                      <a:lnTo>
                        <a:pt x="167" y="355"/>
                      </a:lnTo>
                      <a:lnTo>
                        <a:pt x="167" y="356"/>
                      </a:lnTo>
                      <a:lnTo>
                        <a:pt x="167" y="357"/>
                      </a:lnTo>
                      <a:lnTo>
                        <a:pt x="168" y="358"/>
                      </a:lnTo>
                      <a:lnTo>
                        <a:pt x="168" y="359"/>
                      </a:lnTo>
                      <a:lnTo>
                        <a:pt x="168" y="360"/>
                      </a:lnTo>
                      <a:lnTo>
                        <a:pt x="167" y="361"/>
                      </a:lnTo>
                      <a:lnTo>
                        <a:pt x="167" y="362"/>
                      </a:lnTo>
                      <a:lnTo>
                        <a:pt x="166" y="362"/>
                      </a:lnTo>
                      <a:lnTo>
                        <a:pt x="166" y="363"/>
                      </a:lnTo>
                      <a:lnTo>
                        <a:pt x="166" y="364"/>
                      </a:lnTo>
                      <a:lnTo>
                        <a:pt x="165" y="364"/>
                      </a:lnTo>
                      <a:lnTo>
                        <a:pt x="164" y="364"/>
                      </a:lnTo>
                      <a:lnTo>
                        <a:pt x="163" y="364"/>
                      </a:lnTo>
                      <a:lnTo>
                        <a:pt x="163" y="365"/>
                      </a:lnTo>
                      <a:lnTo>
                        <a:pt x="162" y="365"/>
                      </a:lnTo>
                      <a:lnTo>
                        <a:pt x="161" y="366"/>
                      </a:lnTo>
                      <a:lnTo>
                        <a:pt x="160" y="367"/>
                      </a:lnTo>
                      <a:lnTo>
                        <a:pt x="160" y="368"/>
                      </a:lnTo>
                      <a:lnTo>
                        <a:pt x="160" y="369"/>
                      </a:lnTo>
                      <a:lnTo>
                        <a:pt x="160" y="370"/>
                      </a:lnTo>
                      <a:lnTo>
                        <a:pt x="160" y="371"/>
                      </a:lnTo>
                      <a:lnTo>
                        <a:pt x="159" y="371"/>
                      </a:lnTo>
                      <a:lnTo>
                        <a:pt x="158" y="371"/>
                      </a:lnTo>
                      <a:lnTo>
                        <a:pt x="157" y="371"/>
                      </a:lnTo>
                      <a:lnTo>
                        <a:pt x="157" y="372"/>
                      </a:lnTo>
                      <a:lnTo>
                        <a:pt x="157" y="373"/>
                      </a:lnTo>
                      <a:lnTo>
                        <a:pt x="157" y="374"/>
                      </a:lnTo>
                      <a:lnTo>
                        <a:pt x="156" y="374"/>
                      </a:lnTo>
                      <a:lnTo>
                        <a:pt x="156" y="375"/>
                      </a:lnTo>
                      <a:lnTo>
                        <a:pt x="155" y="375"/>
                      </a:lnTo>
                      <a:lnTo>
                        <a:pt x="155" y="376"/>
                      </a:lnTo>
                      <a:lnTo>
                        <a:pt x="154" y="376"/>
                      </a:lnTo>
                      <a:lnTo>
                        <a:pt x="154" y="375"/>
                      </a:lnTo>
                      <a:lnTo>
                        <a:pt x="153" y="375"/>
                      </a:lnTo>
                      <a:lnTo>
                        <a:pt x="152" y="375"/>
                      </a:lnTo>
                      <a:lnTo>
                        <a:pt x="152" y="376"/>
                      </a:lnTo>
                      <a:lnTo>
                        <a:pt x="151" y="376"/>
                      </a:lnTo>
                      <a:lnTo>
                        <a:pt x="151" y="375"/>
                      </a:lnTo>
                      <a:lnTo>
                        <a:pt x="150" y="375"/>
                      </a:lnTo>
                      <a:lnTo>
                        <a:pt x="149" y="375"/>
                      </a:lnTo>
                      <a:lnTo>
                        <a:pt x="148" y="375"/>
                      </a:lnTo>
                      <a:lnTo>
                        <a:pt x="147" y="375"/>
                      </a:lnTo>
                      <a:lnTo>
                        <a:pt x="146" y="375"/>
                      </a:lnTo>
                      <a:lnTo>
                        <a:pt x="145" y="375"/>
                      </a:lnTo>
                      <a:lnTo>
                        <a:pt x="145" y="376"/>
                      </a:lnTo>
                      <a:lnTo>
                        <a:pt x="144" y="376"/>
                      </a:lnTo>
                      <a:lnTo>
                        <a:pt x="143" y="376"/>
                      </a:lnTo>
                      <a:lnTo>
                        <a:pt x="142" y="376"/>
                      </a:lnTo>
                      <a:lnTo>
                        <a:pt x="141" y="376"/>
                      </a:lnTo>
                      <a:lnTo>
                        <a:pt x="141" y="377"/>
                      </a:lnTo>
                      <a:lnTo>
                        <a:pt x="140" y="377"/>
                      </a:lnTo>
                      <a:lnTo>
                        <a:pt x="139" y="377"/>
                      </a:lnTo>
                      <a:lnTo>
                        <a:pt x="138" y="377"/>
                      </a:lnTo>
                      <a:lnTo>
                        <a:pt x="137" y="377"/>
                      </a:lnTo>
                      <a:lnTo>
                        <a:pt x="136" y="377"/>
                      </a:lnTo>
                      <a:lnTo>
                        <a:pt x="136" y="378"/>
                      </a:lnTo>
                      <a:lnTo>
                        <a:pt x="135" y="377"/>
                      </a:lnTo>
                      <a:lnTo>
                        <a:pt x="134" y="377"/>
                      </a:lnTo>
                      <a:lnTo>
                        <a:pt x="133" y="377"/>
                      </a:lnTo>
                      <a:lnTo>
                        <a:pt x="132" y="377"/>
                      </a:lnTo>
                      <a:lnTo>
                        <a:pt x="131" y="377"/>
                      </a:lnTo>
                      <a:lnTo>
                        <a:pt x="130" y="377"/>
                      </a:lnTo>
                      <a:lnTo>
                        <a:pt x="129" y="377"/>
                      </a:lnTo>
                      <a:lnTo>
                        <a:pt x="128" y="377"/>
                      </a:lnTo>
                      <a:lnTo>
                        <a:pt x="128" y="378"/>
                      </a:lnTo>
                      <a:lnTo>
                        <a:pt x="128" y="377"/>
                      </a:lnTo>
                      <a:lnTo>
                        <a:pt x="127" y="377"/>
                      </a:lnTo>
                      <a:lnTo>
                        <a:pt x="126" y="377"/>
                      </a:lnTo>
                      <a:lnTo>
                        <a:pt x="125" y="378"/>
                      </a:lnTo>
                      <a:lnTo>
                        <a:pt x="124" y="379"/>
                      </a:lnTo>
                      <a:lnTo>
                        <a:pt x="123" y="379"/>
                      </a:lnTo>
                      <a:lnTo>
                        <a:pt x="122" y="380"/>
                      </a:lnTo>
                      <a:lnTo>
                        <a:pt x="122" y="381"/>
                      </a:lnTo>
                      <a:lnTo>
                        <a:pt x="122" y="382"/>
                      </a:lnTo>
                      <a:lnTo>
                        <a:pt x="121" y="382"/>
                      </a:lnTo>
                      <a:lnTo>
                        <a:pt x="121" y="383"/>
                      </a:lnTo>
                      <a:lnTo>
                        <a:pt x="120" y="383"/>
                      </a:lnTo>
                      <a:lnTo>
                        <a:pt x="119" y="383"/>
                      </a:lnTo>
                      <a:lnTo>
                        <a:pt x="118" y="383"/>
                      </a:lnTo>
                      <a:lnTo>
                        <a:pt x="117" y="383"/>
                      </a:lnTo>
                      <a:lnTo>
                        <a:pt x="116" y="383"/>
                      </a:lnTo>
                      <a:lnTo>
                        <a:pt x="115" y="383"/>
                      </a:lnTo>
                      <a:lnTo>
                        <a:pt x="114" y="383"/>
                      </a:lnTo>
                      <a:lnTo>
                        <a:pt x="114" y="384"/>
                      </a:lnTo>
                      <a:lnTo>
                        <a:pt x="112" y="384"/>
                      </a:lnTo>
                      <a:lnTo>
                        <a:pt x="111" y="384"/>
                      </a:lnTo>
                      <a:lnTo>
                        <a:pt x="109" y="386"/>
                      </a:lnTo>
                      <a:lnTo>
                        <a:pt x="108" y="387"/>
                      </a:lnTo>
                      <a:lnTo>
                        <a:pt x="107" y="387"/>
                      </a:lnTo>
                      <a:lnTo>
                        <a:pt x="106" y="388"/>
                      </a:lnTo>
                      <a:lnTo>
                        <a:pt x="105" y="388"/>
                      </a:lnTo>
                      <a:lnTo>
                        <a:pt x="105" y="389"/>
                      </a:lnTo>
                      <a:lnTo>
                        <a:pt x="104" y="389"/>
                      </a:lnTo>
                      <a:lnTo>
                        <a:pt x="103" y="389"/>
                      </a:lnTo>
                      <a:lnTo>
                        <a:pt x="102" y="389"/>
                      </a:lnTo>
                      <a:lnTo>
                        <a:pt x="101" y="389"/>
                      </a:lnTo>
                      <a:lnTo>
                        <a:pt x="101" y="390"/>
                      </a:lnTo>
                      <a:lnTo>
                        <a:pt x="101" y="391"/>
                      </a:lnTo>
                      <a:lnTo>
                        <a:pt x="100" y="391"/>
                      </a:lnTo>
                      <a:lnTo>
                        <a:pt x="100" y="392"/>
                      </a:lnTo>
                      <a:lnTo>
                        <a:pt x="100" y="393"/>
                      </a:lnTo>
                      <a:lnTo>
                        <a:pt x="99" y="393"/>
                      </a:lnTo>
                      <a:lnTo>
                        <a:pt x="99" y="394"/>
                      </a:lnTo>
                      <a:lnTo>
                        <a:pt x="98" y="394"/>
                      </a:lnTo>
                      <a:lnTo>
                        <a:pt x="97" y="394"/>
                      </a:lnTo>
                      <a:lnTo>
                        <a:pt x="96" y="394"/>
                      </a:lnTo>
                      <a:lnTo>
                        <a:pt x="96" y="393"/>
                      </a:lnTo>
                      <a:lnTo>
                        <a:pt x="96" y="392"/>
                      </a:lnTo>
                      <a:lnTo>
                        <a:pt x="95" y="392"/>
                      </a:lnTo>
                      <a:lnTo>
                        <a:pt x="95" y="391"/>
                      </a:lnTo>
                      <a:lnTo>
                        <a:pt x="95" y="390"/>
                      </a:lnTo>
                      <a:lnTo>
                        <a:pt x="94" y="390"/>
                      </a:lnTo>
                      <a:lnTo>
                        <a:pt x="94" y="389"/>
                      </a:lnTo>
                      <a:lnTo>
                        <a:pt x="93" y="388"/>
                      </a:lnTo>
                      <a:lnTo>
                        <a:pt x="93" y="387"/>
                      </a:lnTo>
                      <a:lnTo>
                        <a:pt x="93" y="386"/>
                      </a:lnTo>
                      <a:lnTo>
                        <a:pt x="93" y="385"/>
                      </a:lnTo>
                      <a:lnTo>
                        <a:pt x="92" y="385"/>
                      </a:lnTo>
                      <a:lnTo>
                        <a:pt x="91" y="385"/>
                      </a:lnTo>
                      <a:lnTo>
                        <a:pt x="90" y="384"/>
                      </a:lnTo>
                      <a:lnTo>
                        <a:pt x="90" y="383"/>
                      </a:lnTo>
                      <a:lnTo>
                        <a:pt x="89" y="383"/>
                      </a:lnTo>
                      <a:lnTo>
                        <a:pt x="88" y="384"/>
                      </a:lnTo>
                      <a:lnTo>
                        <a:pt x="87" y="384"/>
                      </a:lnTo>
                      <a:lnTo>
                        <a:pt x="87" y="383"/>
                      </a:lnTo>
                      <a:lnTo>
                        <a:pt x="86" y="383"/>
                      </a:lnTo>
                      <a:lnTo>
                        <a:pt x="85" y="383"/>
                      </a:lnTo>
                      <a:lnTo>
                        <a:pt x="84" y="383"/>
                      </a:lnTo>
                      <a:lnTo>
                        <a:pt x="83" y="383"/>
                      </a:lnTo>
                      <a:lnTo>
                        <a:pt x="82" y="382"/>
                      </a:lnTo>
                      <a:lnTo>
                        <a:pt x="81" y="382"/>
                      </a:lnTo>
                      <a:lnTo>
                        <a:pt x="80" y="383"/>
                      </a:lnTo>
                      <a:lnTo>
                        <a:pt x="79" y="382"/>
                      </a:lnTo>
                      <a:lnTo>
                        <a:pt x="78" y="382"/>
                      </a:lnTo>
                      <a:lnTo>
                        <a:pt x="78" y="381"/>
                      </a:lnTo>
                      <a:lnTo>
                        <a:pt x="78" y="380"/>
                      </a:lnTo>
                      <a:lnTo>
                        <a:pt x="78" y="379"/>
                      </a:lnTo>
                      <a:lnTo>
                        <a:pt x="78" y="378"/>
                      </a:lnTo>
                      <a:lnTo>
                        <a:pt x="78" y="377"/>
                      </a:lnTo>
                      <a:lnTo>
                        <a:pt x="77" y="377"/>
                      </a:lnTo>
                      <a:lnTo>
                        <a:pt x="76" y="377"/>
                      </a:lnTo>
                      <a:lnTo>
                        <a:pt x="76" y="376"/>
                      </a:lnTo>
                      <a:lnTo>
                        <a:pt x="76" y="375"/>
                      </a:lnTo>
                      <a:lnTo>
                        <a:pt x="76" y="374"/>
                      </a:lnTo>
                      <a:lnTo>
                        <a:pt x="75" y="374"/>
                      </a:lnTo>
                      <a:lnTo>
                        <a:pt x="74" y="374"/>
                      </a:lnTo>
                      <a:lnTo>
                        <a:pt x="73" y="374"/>
                      </a:lnTo>
                      <a:lnTo>
                        <a:pt x="72" y="374"/>
                      </a:lnTo>
                      <a:lnTo>
                        <a:pt x="71" y="374"/>
                      </a:lnTo>
                      <a:lnTo>
                        <a:pt x="70" y="374"/>
                      </a:lnTo>
                      <a:lnTo>
                        <a:pt x="70" y="375"/>
                      </a:lnTo>
                      <a:lnTo>
                        <a:pt x="70" y="374"/>
                      </a:lnTo>
                      <a:lnTo>
                        <a:pt x="70" y="373"/>
                      </a:lnTo>
                      <a:lnTo>
                        <a:pt x="69" y="373"/>
                      </a:lnTo>
                      <a:lnTo>
                        <a:pt x="69" y="372"/>
                      </a:lnTo>
                      <a:lnTo>
                        <a:pt x="69" y="371"/>
                      </a:lnTo>
                      <a:lnTo>
                        <a:pt x="69" y="370"/>
                      </a:lnTo>
                      <a:lnTo>
                        <a:pt x="70" y="370"/>
                      </a:lnTo>
                      <a:lnTo>
                        <a:pt x="70" y="369"/>
                      </a:lnTo>
                      <a:lnTo>
                        <a:pt x="70" y="368"/>
                      </a:lnTo>
                      <a:lnTo>
                        <a:pt x="70" y="367"/>
                      </a:lnTo>
                      <a:lnTo>
                        <a:pt x="70" y="366"/>
                      </a:lnTo>
                      <a:lnTo>
                        <a:pt x="70" y="365"/>
                      </a:lnTo>
                      <a:lnTo>
                        <a:pt x="70" y="364"/>
                      </a:lnTo>
                      <a:lnTo>
                        <a:pt x="70" y="363"/>
                      </a:lnTo>
                      <a:lnTo>
                        <a:pt x="70" y="362"/>
                      </a:lnTo>
                      <a:lnTo>
                        <a:pt x="70" y="361"/>
                      </a:lnTo>
                      <a:lnTo>
                        <a:pt x="70" y="360"/>
                      </a:lnTo>
                      <a:lnTo>
                        <a:pt x="70" y="359"/>
                      </a:lnTo>
                      <a:lnTo>
                        <a:pt x="69" y="359"/>
                      </a:lnTo>
                      <a:lnTo>
                        <a:pt x="69" y="358"/>
                      </a:lnTo>
                      <a:lnTo>
                        <a:pt x="69" y="357"/>
                      </a:lnTo>
                      <a:lnTo>
                        <a:pt x="68" y="357"/>
                      </a:lnTo>
                      <a:lnTo>
                        <a:pt x="68" y="356"/>
                      </a:lnTo>
                      <a:lnTo>
                        <a:pt x="67" y="356"/>
                      </a:lnTo>
                      <a:lnTo>
                        <a:pt x="67" y="355"/>
                      </a:lnTo>
                      <a:lnTo>
                        <a:pt x="66" y="354"/>
                      </a:lnTo>
                      <a:lnTo>
                        <a:pt x="66" y="353"/>
                      </a:lnTo>
                      <a:lnTo>
                        <a:pt x="65" y="353"/>
                      </a:lnTo>
                      <a:lnTo>
                        <a:pt x="64" y="353"/>
                      </a:lnTo>
                      <a:lnTo>
                        <a:pt x="63" y="353"/>
                      </a:lnTo>
                      <a:lnTo>
                        <a:pt x="62" y="352"/>
                      </a:lnTo>
                      <a:lnTo>
                        <a:pt x="62" y="351"/>
                      </a:lnTo>
                      <a:lnTo>
                        <a:pt x="61" y="351"/>
                      </a:lnTo>
                      <a:lnTo>
                        <a:pt x="62" y="350"/>
                      </a:lnTo>
                      <a:lnTo>
                        <a:pt x="62" y="349"/>
                      </a:lnTo>
                      <a:lnTo>
                        <a:pt x="62" y="348"/>
                      </a:lnTo>
                      <a:lnTo>
                        <a:pt x="63" y="348"/>
                      </a:lnTo>
                      <a:lnTo>
                        <a:pt x="63" y="347"/>
                      </a:lnTo>
                      <a:lnTo>
                        <a:pt x="62" y="346"/>
                      </a:lnTo>
                      <a:lnTo>
                        <a:pt x="61" y="346"/>
                      </a:lnTo>
                      <a:lnTo>
                        <a:pt x="61" y="345"/>
                      </a:lnTo>
                      <a:lnTo>
                        <a:pt x="60" y="345"/>
                      </a:lnTo>
                      <a:lnTo>
                        <a:pt x="60" y="344"/>
                      </a:lnTo>
                      <a:lnTo>
                        <a:pt x="59" y="344"/>
                      </a:lnTo>
                      <a:lnTo>
                        <a:pt x="58" y="343"/>
                      </a:lnTo>
                      <a:lnTo>
                        <a:pt x="58" y="342"/>
                      </a:lnTo>
                      <a:lnTo>
                        <a:pt x="57" y="342"/>
                      </a:lnTo>
                      <a:lnTo>
                        <a:pt x="57" y="341"/>
                      </a:lnTo>
                      <a:lnTo>
                        <a:pt x="57" y="340"/>
                      </a:lnTo>
                      <a:lnTo>
                        <a:pt x="57" y="339"/>
                      </a:lnTo>
                      <a:lnTo>
                        <a:pt x="57" y="338"/>
                      </a:lnTo>
                      <a:lnTo>
                        <a:pt x="56" y="337"/>
                      </a:lnTo>
                      <a:lnTo>
                        <a:pt x="55" y="337"/>
                      </a:lnTo>
                      <a:lnTo>
                        <a:pt x="55" y="336"/>
                      </a:lnTo>
                      <a:lnTo>
                        <a:pt x="54" y="336"/>
                      </a:lnTo>
                      <a:lnTo>
                        <a:pt x="54" y="335"/>
                      </a:lnTo>
                      <a:lnTo>
                        <a:pt x="54" y="334"/>
                      </a:lnTo>
                      <a:lnTo>
                        <a:pt x="55" y="333"/>
                      </a:lnTo>
                      <a:lnTo>
                        <a:pt x="54" y="333"/>
                      </a:lnTo>
                      <a:lnTo>
                        <a:pt x="54" y="332"/>
                      </a:lnTo>
                      <a:lnTo>
                        <a:pt x="53" y="332"/>
                      </a:lnTo>
                      <a:lnTo>
                        <a:pt x="52" y="332"/>
                      </a:lnTo>
                      <a:lnTo>
                        <a:pt x="52" y="331"/>
                      </a:lnTo>
                      <a:lnTo>
                        <a:pt x="52" y="330"/>
                      </a:lnTo>
                      <a:lnTo>
                        <a:pt x="51" y="330"/>
                      </a:lnTo>
                      <a:lnTo>
                        <a:pt x="51" y="329"/>
                      </a:lnTo>
                      <a:lnTo>
                        <a:pt x="50" y="328"/>
                      </a:lnTo>
                      <a:lnTo>
                        <a:pt x="49" y="328"/>
                      </a:lnTo>
                      <a:lnTo>
                        <a:pt x="49" y="327"/>
                      </a:lnTo>
                      <a:lnTo>
                        <a:pt x="48" y="327"/>
                      </a:lnTo>
                      <a:lnTo>
                        <a:pt x="48" y="326"/>
                      </a:lnTo>
                      <a:lnTo>
                        <a:pt x="47" y="326"/>
                      </a:lnTo>
                      <a:lnTo>
                        <a:pt x="46" y="326"/>
                      </a:lnTo>
                      <a:lnTo>
                        <a:pt x="45" y="325"/>
                      </a:lnTo>
                      <a:lnTo>
                        <a:pt x="44" y="325"/>
                      </a:lnTo>
                      <a:lnTo>
                        <a:pt x="43" y="325"/>
                      </a:lnTo>
                      <a:lnTo>
                        <a:pt x="42" y="325"/>
                      </a:lnTo>
                      <a:lnTo>
                        <a:pt x="41" y="325"/>
                      </a:lnTo>
                      <a:lnTo>
                        <a:pt x="41" y="324"/>
                      </a:lnTo>
                      <a:lnTo>
                        <a:pt x="40" y="324"/>
                      </a:lnTo>
                      <a:lnTo>
                        <a:pt x="39" y="324"/>
                      </a:lnTo>
                      <a:lnTo>
                        <a:pt x="39" y="323"/>
                      </a:lnTo>
                      <a:lnTo>
                        <a:pt x="38" y="323"/>
                      </a:lnTo>
                      <a:lnTo>
                        <a:pt x="37" y="323"/>
                      </a:lnTo>
                      <a:lnTo>
                        <a:pt x="36" y="323"/>
                      </a:lnTo>
                      <a:lnTo>
                        <a:pt x="35" y="323"/>
                      </a:lnTo>
                      <a:lnTo>
                        <a:pt x="34" y="323"/>
                      </a:lnTo>
                      <a:lnTo>
                        <a:pt x="34" y="322"/>
                      </a:lnTo>
                      <a:lnTo>
                        <a:pt x="33" y="322"/>
                      </a:lnTo>
                      <a:lnTo>
                        <a:pt x="32" y="322"/>
                      </a:lnTo>
                      <a:lnTo>
                        <a:pt x="32" y="321"/>
                      </a:lnTo>
                      <a:lnTo>
                        <a:pt x="31" y="320"/>
                      </a:lnTo>
                      <a:lnTo>
                        <a:pt x="31" y="319"/>
                      </a:lnTo>
                      <a:lnTo>
                        <a:pt x="30" y="319"/>
                      </a:lnTo>
                      <a:lnTo>
                        <a:pt x="31" y="319"/>
                      </a:lnTo>
                      <a:lnTo>
                        <a:pt x="31" y="318"/>
                      </a:lnTo>
                      <a:lnTo>
                        <a:pt x="30" y="318"/>
                      </a:lnTo>
                      <a:lnTo>
                        <a:pt x="30" y="317"/>
                      </a:lnTo>
                      <a:lnTo>
                        <a:pt x="29" y="317"/>
                      </a:lnTo>
                      <a:lnTo>
                        <a:pt x="29" y="316"/>
                      </a:lnTo>
                      <a:lnTo>
                        <a:pt x="28" y="316"/>
                      </a:lnTo>
                      <a:lnTo>
                        <a:pt x="28" y="315"/>
                      </a:lnTo>
                      <a:lnTo>
                        <a:pt x="27" y="315"/>
                      </a:lnTo>
                      <a:lnTo>
                        <a:pt x="27" y="314"/>
                      </a:lnTo>
                      <a:lnTo>
                        <a:pt x="26" y="313"/>
                      </a:lnTo>
                      <a:lnTo>
                        <a:pt x="25" y="313"/>
                      </a:lnTo>
                      <a:lnTo>
                        <a:pt x="24" y="313"/>
                      </a:lnTo>
                      <a:lnTo>
                        <a:pt x="23" y="312"/>
                      </a:lnTo>
                      <a:lnTo>
                        <a:pt x="23" y="311"/>
                      </a:lnTo>
                      <a:lnTo>
                        <a:pt x="22" y="311"/>
                      </a:lnTo>
                      <a:lnTo>
                        <a:pt x="21" y="311"/>
                      </a:lnTo>
                      <a:lnTo>
                        <a:pt x="21" y="310"/>
                      </a:lnTo>
                      <a:lnTo>
                        <a:pt x="21" y="309"/>
                      </a:lnTo>
                      <a:lnTo>
                        <a:pt x="21" y="308"/>
                      </a:lnTo>
                      <a:lnTo>
                        <a:pt x="22" y="308"/>
                      </a:lnTo>
                      <a:lnTo>
                        <a:pt x="22" y="307"/>
                      </a:lnTo>
                      <a:lnTo>
                        <a:pt x="22" y="306"/>
                      </a:lnTo>
                      <a:lnTo>
                        <a:pt x="21" y="306"/>
                      </a:lnTo>
                      <a:lnTo>
                        <a:pt x="21" y="305"/>
                      </a:lnTo>
                      <a:lnTo>
                        <a:pt x="21" y="304"/>
                      </a:lnTo>
                      <a:lnTo>
                        <a:pt x="21" y="303"/>
                      </a:lnTo>
                      <a:lnTo>
                        <a:pt x="21" y="302"/>
                      </a:lnTo>
                      <a:lnTo>
                        <a:pt x="22" y="302"/>
                      </a:lnTo>
                      <a:lnTo>
                        <a:pt x="21" y="301"/>
                      </a:lnTo>
                      <a:lnTo>
                        <a:pt x="21" y="300"/>
                      </a:lnTo>
                      <a:lnTo>
                        <a:pt x="20" y="299"/>
                      </a:lnTo>
                      <a:lnTo>
                        <a:pt x="20" y="298"/>
                      </a:lnTo>
                      <a:lnTo>
                        <a:pt x="20" y="297"/>
                      </a:lnTo>
                      <a:lnTo>
                        <a:pt x="21" y="296"/>
                      </a:lnTo>
                      <a:lnTo>
                        <a:pt x="21" y="295"/>
                      </a:lnTo>
                      <a:lnTo>
                        <a:pt x="21" y="294"/>
                      </a:lnTo>
                      <a:lnTo>
                        <a:pt x="20" y="294"/>
                      </a:lnTo>
                      <a:lnTo>
                        <a:pt x="20" y="293"/>
                      </a:lnTo>
                      <a:lnTo>
                        <a:pt x="19" y="293"/>
                      </a:lnTo>
                      <a:lnTo>
                        <a:pt x="19" y="292"/>
                      </a:lnTo>
                      <a:lnTo>
                        <a:pt x="18" y="291"/>
                      </a:lnTo>
                      <a:lnTo>
                        <a:pt x="18" y="290"/>
                      </a:lnTo>
                      <a:lnTo>
                        <a:pt x="17" y="290"/>
                      </a:lnTo>
                      <a:lnTo>
                        <a:pt x="16" y="290"/>
                      </a:lnTo>
                      <a:lnTo>
                        <a:pt x="16" y="289"/>
                      </a:lnTo>
                      <a:lnTo>
                        <a:pt x="16" y="288"/>
                      </a:lnTo>
                      <a:lnTo>
                        <a:pt x="16" y="287"/>
                      </a:lnTo>
                      <a:lnTo>
                        <a:pt x="15" y="286"/>
                      </a:lnTo>
                      <a:lnTo>
                        <a:pt x="14" y="286"/>
                      </a:lnTo>
                      <a:lnTo>
                        <a:pt x="14" y="285"/>
                      </a:lnTo>
                      <a:lnTo>
                        <a:pt x="13" y="285"/>
                      </a:lnTo>
                      <a:lnTo>
                        <a:pt x="12" y="285"/>
                      </a:lnTo>
                      <a:lnTo>
                        <a:pt x="12" y="286"/>
                      </a:lnTo>
                      <a:lnTo>
                        <a:pt x="11" y="285"/>
                      </a:lnTo>
                      <a:lnTo>
                        <a:pt x="10" y="285"/>
                      </a:lnTo>
                      <a:lnTo>
                        <a:pt x="9" y="284"/>
                      </a:lnTo>
                      <a:lnTo>
                        <a:pt x="8" y="284"/>
                      </a:lnTo>
                      <a:lnTo>
                        <a:pt x="7" y="284"/>
                      </a:lnTo>
                      <a:lnTo>
                        <a:pt x="7" y="283"/>
                      </a:lnTo>
                      <a:lnTo>
                        <a:pt x="6" y="283"/>
                      </a:lnTo>
                      <a:lnTo>
                        <a:pt x="6" y="282"/>
                      </a:lnTo>
                      <a:lnTo>
                        <a:pt x="5" y="282"/>
                      </a:lnTo>
                      <a:lnTo>
                        <a:pt x="3" y="282"/>
                      </a:lnTo>
                      <a:lnTo>
                        <a:pt x="2" y="281"/>
                      </a:lnTo>
                      <a:lnTo>
                        <a:pt x="1" y="281"/>
                      </a:lnTo>
                      <a:lnTo>
                        <a:pt x="1" y="280"/>
                      </a:lnTo>
                      <a:lnTo>
                        <a:pt x="1" y="279"/>
                      </a:lnTo>
                      <a:lnTo>
                        <a:pt x="0" y="279"/>
                      </a:lnTo>
                      <a:lnTo>
                        <a:pt x="0" y="278"/>
                      </a:lnTo>
                    </a:path>
                  </a:pathLst>
                </a:custGeom>
                <a:solidFill>
                  <a:srgbClr val="C00000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1" name="Freeform 210">
                  <a:extLst>
                    <a:ext uri="{FF2B5EF4-FFF2-40B4-BE49-F238E27FC236}">
                      <a16:creationId xmlns:a16="http://schemas.microsoft.com/office/drawing/2014/main" id="{10206B59-A569-4C7F-882C-5DC5366F422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58875" y="2870200"/>
                  <a:ext cx="306388" cy="444500"/>
                </a:xfrm>
                <a:custGeom>
                  <a:avLst/>
                  <a:gdLst>
                    <a:gd name="T0" fmla="*/ 105 w 193"/>
                    <a:gd name="T1" fmla="*/ 273 h 280"/>
                    <a:gd name="T2" fmla="*/ 101 w 193"/>
                    <a:gd name="T3" fmla="*/ 268 h 280"/>
                    <a:gd name="T4" fmla="*/ 98 w 193"/>
                    <a:gd name="T5" fmla="*/ 263 h 280"/>
                    <a:gd name="T6" fmla="*/ 89 w 193"/>
                    <a:gd name="T7" fmla="*/ 257 h 280"/>
                    <a:gd name="T8" fmla="*/ 80 w 193"/>
                    <a:gd name="T9" fmla="*/ 255 h 280"/>
                    <a:gd name="T10" fmla="*/ 71 w 193"/>
                    <a:gd name="T11" fmla="*/ 256 h 280"/>
                    <a:gd name="T12" fmla="*/ 69 w 193"/>
                    <a:gd name="T13" fmla="*/ 247 h 280"/>
                    <a:gd name="T14" fmla="*/ 68 w 193"/>
                    <a:gd name="T15" fmla="*/ 237 h 280"/>
                    <a:gd name="T16" fmla="*/ 63 w 193"/>
                    <a:gd name="T17" fmla="*/ 231 h 280"/>
                    <a:gd name="T18" fmla="*/ 54 w 193"/>
                    <a:gd name="T19" fmla="*/ 228 h 280"/>
                    <a:gd name="T20" fmla="*/ 54 w 193"/>
                    <a:gd name="T21" fmla="*/ 218 h 280"/>
                    <a:gd name="T22" fmla="*/ 44 w 193"/>
                    <a:gd name="T23" fmla="*/ 217 h 280"/>
                    <a:gd name="T24" fmla="*/ 40 w 193"/>
                    <a:gd name="T25" fmla="*/ 214 h 280"/>
                    <a:gd name="T26" fmla="*/ 47 w 193"/>
                    <a:gd name="T27" fmla="*/ 209 h 280"/>
                    <a:gd name="T28" fmla="*/ 49 w 193"/>
                    <a:gd name="T29" fmla="*/ 200 h 280"/>
                    <a:gd name="T30" fmla="*/ 54 w 193"/>
                    <a:gd name="T31" fmla="*/ 195 h 280"/>
                    <a:gd name="T32" fmla="*/ 58 w 193"/>
                    <a:gd name="T33" fmla="*/ 187 h 280"/>
                    <a:gd name="T34" fmla="*/ 58 w 193"/>
                    <a:gd name="T35" fmla="*/ 179 h 280"/>
                    <a:gd name="T36" fmla="*/ 55 w 193"/>
                    <a:gd name="T37" fmla="*/ 170 h 280"/>
                    <a:gd name="T38" fmla="*/ 51 w 193"/>
                    <a:gd name="T39" fmla="*/ 164 h 280"/>
                    <a:gd name="T40" fmla="*/ 43 w 193"/>
                    <a:gd name="T41" fmla="*/ 158 h 280"/>
                    <a:gd name="T42" fmla="*/ 43 w 193"/>
                    <a:gd name="T43" fmla="*/ 149 h 280"/>
                    <a:gd name="T44" fmla="*/ 46 w 193"/>
                    <a:gd name="T45" fmla="*/ 140 h 280"/>
                    <a:gd name="T46" fmla="*/ 46 w 193"/>
                    <a:gd name="T47" fmla="*/ 135 h 280"/>
                    <a:gd name="T48" fmla="*/ 48 w 193"/>
                    <a:gd name="T49" fmla="*/ 127 h 280"/>
                    <a:gd name="T50" fmla="*/ 46 w 193"/>
                    <a:gd name="T51" fmla="*/ 118 h 280"/>
                    <a:gd name="T52" fmla="*/ 42 w 193"/>
                    <a:gd name="T53" fmla="*/ 114 h 280"/>
                    <a:gd name="T54" fmla="*/ 33 w 193"/>
                    <a:gd name="T55" fmla="*/ 111 h 280"/>
                    <a:gd name="T56" fmla="*/ 37 w 193"/>
                    <a:gd name="T57" fmla="*/ 101 h 280"/>
                    <a:gd name="T58" fmla="*/ 42 w 193"/>
                    <a:gd name="T59" fmla="*/ 94 h 280"/>
                    <a:gd name="T60" fmla="*/ 44 w 193"/>
                    <a:gd name="T61" fmla="*/ 89 h 280"/>
                    <a:gd name="T62" fmla="*/ 37 w 193"/>
                    <a:gd name="T63" fmla="*/ 84 h 280"/>
                    <a:gd name="T64" fmla="*/ 31 w 193"/>
                    <a:gd name="T65" fmla="*/ 80 h 280"/>
                    <a:gd name="T66" fmla="*/ 25 w 193"/>
                    <a:gd name="T67" fmla="*/ 73 h 280"/>
                    <a:gd name="T68" fmla="*/ 14 w 193"/>
                    <a:gd name="T69" fmla="*/ 71 h 280"/>
                    <a:gd name="T70" fmla="*/ 7 w 193"/>
                    <a:gd name="T71" fmla="*/ 71 h 280"/>
                    <a:gd name="T72" fmla="*/ 1 w 193"/>
                    <a:gd name="T73" fmla="*/ 65 h 280"/>
                    <a:gd name="T74" fmla="*/ 3 w 193"/>
                    <a:gd name="T75" fmla="*/ 57 h 280"/>
                    <a:gd name="T76" fmla="*/ 5 w 193"/>
                    <a:gd name="T77" fmla="*/ 50 h 280"/>
                    <a:gd name="T78" fmla="*/ 14 w 193"/>
                    <a:gd name="T79" fmla="*/ 46 h 280"/>
                    <a:gd name="T80" fmla="*/ 26 w 193"/>
                    <a:gd name="T81" fmla="*/ 47 h 280"/>
                    <a:gd name="T82" fmla="*/ 35 w 193"/>
                    <a:gd name="T83" fmla="*/ 47 h 280"/>
                    <a:gd name="T84" fmla="*/ 44 w 193"/>
                    <a:gd name="T85" fmla="*/ 44 h 280"/>
                    <a:gd name="T86" fmla="*/ 50 w 193"/>
                    <a:gd name="T87" fmla="*/ 37 h 280"/>
                    <a:gd name="T88" fmla="*/ 56 w 193"/>
                    <a:gd name="T89" fmla="*/ 32 h 280"/>
                    <a:gd name="T90" fmla="*/ 60 w 193"/>
                    <a:gd name="T91" fmla="*/ 23 h 280"/>
                    <a:gd name="T92" fmla="*/ 67 w 193"/>
                    <a:gd name="T93" fmla="*/ 18 h 280"/>
                    <a:gd name="T94" fmla="*/ 77 w 193"/>
                    <a:gd name="T95" fmla="*/ 18 h 280"/>
                    <a:gd name="T96" fmla="*/ 85 w 193"/>
                    <a:gd name="T97" fmla="*/ 16 h 280"/>
                    <a:gd name="T98" fmla="*/ 94 w 193"/>
                    <a:gd name="T99" fmla="*/ 14 h 280"/>
                    <a:gd name="T100" fmla="*/ 100 w 193"/>
                    <a:gd name="T101" fmla="*/ 11 h 280"/>
                    <a:gd name="T102" fmla="*/ 108 w 193"/>
                    <a:gd name="T103" fmla="*/ 7 h 280"/>
                    <a:gd name="T104" fmla="*/ 115 w 193"/>
                    <a:gd name="T105" fmla="*/ 2 h 280"/>
                    <a:gd name="T106" fmla="*/ 122 w 193"/>
                    <a:gd name="T107" fmla="*/ 1 h 280"/>
                    <a:gd name="T108" fmla="*/ 132 w 193"/>
                    <a:gd name="T109" fmla="*/ 1 h 280"/>
                    <a:gd name="T110" fmla="*/ 141 w 193"/>
                    <a:gd name="T111" fmla="*/ 4 h 280"/>
                    <a:gd name="T112" fmla="*/ 150 w 193"/>
                    <a:gd name="T113" fmla="*/ 6 h 280"/>
                    <a:gd name="T114" fmla="*/ 157 w 193"/>
                    <a:gd name="T115" fmla="*/ 8 h 280"/>
                    <a:gd name="T116" fmla="*/ 164 w 193"/>
                    <a:gd name="T117" fmla="*/ 13 h 280"/>
                    <a:gd name="T118" fmla="*/ 172 w 193"/>
                    <a:gd name="T119" fmla="*/ 15 h 280"/>
                    <a:gd name="T120" fmla="*/ 179 w 193"/>
                    <a:gd name="T121" fmla="*/ 10 h 280"/>
                    <a:gd name="T122" fmla="*/ 186 w 193"/>
                    <a:gd name="T123" fmla="*/ 5 h 280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193"/>
                    <a:gd name="T187" fmla="*/ 0 h 280"/>
                    <a:gd name="T188" fmla="*/ 193 w 193"/>
                    <a:gd name="T189" fmla="*/ 280 h 280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193" h="280">
                      <a:moveTo>
                        <a:pt x="106" y="280"/>
                      </a:moveTo>
                      <a:lnTo>
                        <a:pt x="106" y="280"/>
                      </a:lnTo>
                      <a:lnTo>
                        <a:pt x="105" y="280"/>
                      </a:lnTo>
                      <a:lnTo>
                        <a:pt x="105" y="279"/>
                      </a:lnTo>
                      <a:lnTo>
                        <a:pt x="106" y="279"/>
                      </a:lnTo>
                      <a:lnTo>
                        <a:pt x="106" y="278"/>
                      </a:lnTo>
                      <a:lnTo>
                        <a:pt x="106" y="277"/>
                      </a:lnTo>
                      <a:lnTo>
                        <a:pt x="106" y="276"/>
                      </a:lnTo>
                      <a:lnTo>
                        <a:pt x="105" y="275"/>
                      </a:lnTo>
                      <a:lnTo>
                        <a:pt x="105" y="274"/>
                      </a:lnTo>
                      <a:lnTo>
                        <a:pt x="105" y="273"/>
                      </a:lnTo>
                      <a:lnTo>
                        <a:pt x="105" y="272"/>
                      </a:lnTo>
                      <a:lnTo>
                        <a:pt x="105" y="271"/>
                      </a:lnTo>
                      <a:lnTo>
                        <a:pt x="105" y="270"/>
                      </a:lnTo>
                      <a:lnTo>
                        <a:pt x="106" y="270"/>
                      </a:lnTo>
                      <a:lnTo>
                        <a:pt x="106" y="269"/>
                      </a:lnTo>
                      <a:lnTo>
                        <a:pt x="105" y="269"/>
                      </a:lnTo>
                      <a:lnTo>
                        <a:pt x="104" y="269"/>
                      </a:lnTo>
                      <a:lnTo>
                        <a:pt x="104" y="268"/>
                      </a:lnTo>
                      <a:lnTo>
                        <a:pt x="103" y="268"/>
                      </a:lnTo>
                      <a:lnTo>
                        <a:pt x="102" y="269"/>
                      </a:lnTo>
                      <a:lnTo>
                        <a:pt x="101" y="269"/>
                      </a:lnTo>
                      <a:lnTo>
                        <a:pt x="101" y="268"/>
                      </a:lnTo>
                      <a:lnTo>
                        <a:pt x="100" y="269"/>
                      </a:lnTo>
                      <a:lnTo>
                        <a:pt x="100" y="268"/>
                      </a:lnTo>
                      <a:lnTo>
                        <a:pt x="99" y="268"/>
                      </a:lnTo>
                      <a:lnTo>
                        <a:pt x="99" y="267"/>
                      </a:lnTo>
                      <a:lnTo>
                        <a:pt x="99" y="266"/>
                      </a:lnTo>
                      <a:lnTo>
                        <a:pt x="99" y="265"/>
                      </a:lnTo>
                      <a:lnTo>
                        <a:pt x="98" y="265"/>
                      </a:lnTo>
                      <a:lnTo>
                        <a:pt x="98" y="264"/>
                      </a:lnTo>
                      <a:lnTo>
                        <a:pt x="98" y="263"/>
                      </a:lnTo>
                      <a:lnTo>
                        <a:pt x="97" y="262"/>
                      </a:lnTo>
                      <a:lnTo>
                        <a:pt x="97" y="261"/>
                      </a:lnTo>
                      <a:lnTo>
                        <a:pt x="96" y="261"/>
                      </a:lnTo>
                      <a:lnTo>
                        <a:pt x="96" y="260"/>
                      </a:lnTo>
                      <a:lnTo>
                        <a:pt x="95" y="260"/>
                      </a:lnTo>
                      <a:lnTo>
                        <a:pt x="95" y="259"/>
                      </a:lnTo>
                      <a:lnTo>
                        <a:pt x="94" y="259"/>
                      </a:lnTo>
                      <a:lnTo>
                        <a:pt x="93" y="258"/>
                      </a:lnTo>
                      <a:lnTo>
                        <a:pt x="92" y="258"/>
                      </a:lnTo>
                      <a:lnTo>
                        <a:pt x="91" y="258"/>
                      </a:lnTo>
                      <a:lnTo>
                        <a:pt x="90" y="258"/>
                      </a:lnTo>
                      <a:lnTo>
                        <a:pt x="89" y="257"/>
                      </a:lnTo>
                      <a:lnTo>
                        <a:pt x="88" y="257"/>
                      </a:lnTo>
                      <a:lnTo>
                        <a:pt x="88" y="256"/>
                      </a:lnTo>
                      <a:lnTo>
                        <a:pt x="87" y="256"/>
                      </a:lnTo>
                      <a:lnTo>
                        <a:pt x="86" y="256"/>
                      </a:lnTo>
                      <a:lnTo>
                        <a:pt x="85" y="256"/>
                      </a:lnTo>
                      <a:lnTo>
                        <a:pt x="84" y="256"/>
                      </a:lnTo>
                      <a:lnTo>
                        <a:pt x="83" y="255"/>
                      </a:lnTo>
                      <a:lnTo>
                        <a:pt x="83" y="256"/>
                      </a:lnTo>
                      <a:lnTo>
                        <a:pt x="82" y="256"/>
                      </a:lnTo>
                      <a:lnTo>
                        <a:pt x="81" y="255"/>
                      </a:lnTo>
                      <a:lnTo>
                        <a:pt x="80" y="255"/>
                      </a:lnTo>
                      <a:lnTo>
                        <a:pt x="79" y="255"/>
                      </a:lnTo>
                      <a:lnTo>
                        <a:pt x="79" y="254"/>
                      </a:lnTo>
                      <a:lnTo>
                        <a:pt x="78" y="254"/>
                      </a:lnTo>
                      <a:lnTo>
                        <a:pt x="78" y="255"/>
                      </a:lnTo>
                      <a:lnTo>
                        <a:pt x="77" y="255"/>
                      </a:lnTo>
                      <a:lnTo>
                        <a:pt x="76" y="255"/>
                      </a:lnTo>
                      <a:lnTo>
                        <a:pt x="75" y="255"/>
                      </a:lnTo>
                      <a:lnTo>
                        <a:pt x="74" y="256"/>
                      </a:lnTo>
                      <a:lnTo>
                        <a:pt x="73" y="256"/>
                      </a:lnTo>
                      <a:lnTo>
                        <a:pt x="72" y="256"/>
                      </a:lnTo>
                      <a:lnTo>
                        <a:pt x="71" y="256"/>
                      </a:lnTo>
                      <a:lnTo>
                        <a:pt x="70" y="255"/>
                      </a:lnTo>
                      <a:lnTo>
                        <a:pt x="69" y="255"/>
                      </a:lnTo>
                      <a:lnTo>
                        <a:pt x="69" y="254"/>
                      </a:lnTo>
                      <a:lnTo>
                        <a:pt x="69" y="252"/>
                      </a:lnTo>
                      <a:lnTo>
                        <a:pt x="69" y="251"/>
                      </a:lnTo>
                      <a:lnTo>
                        <a:pt x="69" y="250"/>
                      </a:lnTo>
                      <a:lnTo>
                        <a:pt x="69" y="249"/>
                      </a:lnTo>
                      <a:lnTo>
                        <a:pt x="70" y="248"/>
                      </a:lnTo>
                      <a:lnTo>
                        <a:pt x="70" y="247"/>
                      </a:lnTo>
                      <a:lnTo>
                        <a:pt x="69" y="247"/>
                      </a:lnTo>
                      <a:lnTo>
                        <a:pt x="69" y="246"/>
                      </a:lnTo>
                      <a:lnTo>
                        <a:pt x="69" y="245"/>
                      </a:lnTo>
                      <a:lnTo>
                        <a:pt x="70" y="244"/>
                      </a:lnTo>
                      <a:lnTo>
                        <a:pt x="70" y="243"/>
                      </a:lnTo>
                      <a:lnTo>
                        <a:pt x="69" y="242"/>
                      </a:lnTo>
                      <a:lnTo>
                        <a:pt x="69" y="241"/>
                      </a:lnTo>
                      <a:lnTo>
                        <a:pt x="68" y="240"/>
                      </a:lnTo>
                      <a:lnTo>
                        <a:pt x="68" y="239"/>
                      </a:lnTo>
                      <a:lnTo>
                        <a:pt x="67" y="239"/>
                      </a:lnTo>
                      <a:lnTo>
                        <a:pt x="68" y="238"/>
                      </a:lnTo>
                      <a:lnTo>
                        <a:pt x="68" y="237"/>
                      </a:lnTo>
                      <a:lnTo>
                        <a:pt x="69" y="236"/>
                      </a:lnTo>
                      <a:lnTo>
                        <a:pt x="69" y="235"/>
                      </a:lnTo>
                      <a:lnTo>
                        <a:pt x="69" y="234"/>
                      </a:lnTo>
                      <a:lnTo>
                        <a:pt x="68" y="234"/>
                      </a:lnTo>
                      <a:lnTo>
                        <a:pt x="68" y="233"/>
                      </a:lnTo>
                      <a:lnTo>
                        <a:pt x="67" y="232"/>
                      </a:lnTo>
                      <a:lnTo>
                        <a:pt x="66" y="232"/>
                      </a:lnTo>
                      <a:lnTo>
                        <a:pt x="66" y="231"/>
                      </a:lnTo>
                      <a:lnTo>
                        <a:pt x="65" y="231"/>
                      </a:lnTo>
                      <a:lnTo>
                        <a:pt x="64" y="231"/>
                      </a:lnTo>
                      <a:lnTo>
                        <a:pt x="63" y="231"/>
                      </a:lnTo>
                      <a:lnTo>
                        <a:pt x="62" y="231"/>
                      </a:lnTo>
                      <a:lnTo>
                        <a:pt x="61" y="231"/>
                      </a:lnTo>
                      <a:lnTo>
                        <a:pt x="60" y="231"/>
                      </a:lnTo>
                      <a:lnTo>
                        <a:pt x="60" y="230"/>
                      </a:lnTo>
                      <a:lnTo>
                        <a:pt x="59" y="230"/>
                      </a:lnTo>
                      <a:lnTo>
                        <a:pt x="58" y="230"/>
                      </a:lnTo>
                      <a:lnTo>
                        <a:pt x="57" y="229"/>
                      </a:lnTo>
                      <a:lnTo>
                        <a:pt x="56" y="229"/>
                      </a:lnTo>
                      <a:lnTo>
                        <a:pt x="55" y="229"/>
                      </a:lnTo>
                      <a:lnTo>
                        <a:pt x="54" y="229"/>
                      </a:lnTo>
                      <a:lnTo>
                        <a:pt x="54" y="228"/>
                      </a:lnTo>
                      <a:lnTo>
                        <a:pt x="54" y="227"/>
                      </a:lnTo>
                      <a:lnTo>
                        <a:pt x="55" y="226"/>
                      </a:lnTo>
                      <a:lnTo>
                        <a:pt x="55" y="225"/>
                      </a:lnTo>
                      <a:lnTo>
                        <a:pt x="55" y="224"/>
                      </a:lnTo>
                      <a:lnTo>
                        <a:pt x="54" y="224"/>
                      </a:lnTo>
                      <a:lnTo>
                        <a:pt x="54" y="223"/>
                      </a:lnTo>
                      <a:lnTo>
                        <a:pt x="54" y="222"/>
                      </a:lnTo>
                      <a:lnTo>
                        <a:pt x="54" y="221"/>
                      </a:lnTo>
                      <a:lnTo>
                        <a:pt x="54" y="220"/>
                      </a:lnTo>
                      <a:lnTo>
                        <a:pt x="54" y="219"/>
                      </a:lnTo>
                      <a:lnTo>
                        <a:pt x="54" y="218"/>
                      </a:lnTo>
                      <a:lnTo>
                        <a:pt x="53" y="218"/>
                      </a:lnTo>
                      <a:lnTo>
                        <a:pt x="52" y="218"/>
                      </a:lnTo>
                      <a:lnTo>
                        <a:pt x="51" y="218"/>
                      </a:lnTo>
                      <a:lnTo>
                        <a:pt x="50" y="218"/>
                      </a:lnTo>
                      <a:lnTo>
                        <a:pt x="49" y="218"/>
                      </a:lnTo>
                      <a:lnTo>
                        <a:pt x="48" y="218"/>
                      </a:lnTo>
                      <a:lnTo>
                        <a:pt x="47" y="218"/>
                      </a:lnTo>
                      <a:lnTo>
                        <a:pt x="46" y="218"/>
                      </a:lnTo>
                      <a:lnTo>
                        <a:pt x="45" y="218"/>
                      </a:lnTo>
                      <a:lnTo>
                        <a:pt x="45" y="217"/>
                      </a:lnTo>
                      <a:lnTo>
                        <a:pt x="44" y="217"/>
                      </a:lnTo>
                      <a:lnTo>
                        <a:pt x="43" y="217"/>
                      </a:lnTo>
                      <a:lnTo>
                        <a:pt x="43" y="216"/>
                      </a:lnTo>
                      <a:lnTo>
                        <a:pt x="42" y="216"/>
                      </a:lnTo>
                      <a:lnTo>
                        <a:pt x="42" y="217"/>
                      </a:lnTo>
                      <a:lnTo>
                        <a:pt x="41" y="216"/>
                      </a:lnTo>
                      <a:lnTo>
                        <a:pt x="40" y="216"/>
                      </a:lnTo>
                      <a:lnTo>
                        <a:pt x="39" y="216"/>
                      </a:lnTo>
                      <a:lnTo>
                        <a:pt x="39" y="215"/>
                      </a:lnTo>
                      <a:lnTo>
                        <a:pt x="39" y="214"/>
                      </a:lnTo>
                      <a:lnTo>
                        <a:pt x="40" y="214"/>
                      </a:lnTo>
                      <a:lnTo>
                        <a:pt x="41" y="214"/>
                      </a:lnTo>
                      <a:lnTo>
                        <a:pt x="41" y="213"/>
                      </a:lnTo>
                      <a:lnTo>
                        <a:pt x="42" y="213"/>
                      </a:lnTo>
                      <a:lnTo>
                        <a:pt x="42" y="212"/>
                      </a:lnTo>
                      <a:lnTo>
                        <a:pt x="42" y="211"/>
                      </a:lnTo>
                      <a:lnTo>
                        <a:pt x="42" y="210"/>
                      </a:lnTo>
                      <a:lnTo>
                        <a:pt x="43" y="210"/>
                      </a:lnTo>
                      <a:lnTo>
                        <a:pt x="44" y="210"/>
                      </a:lnTo>
                      <a:lnTo>
                        <a:pt x="45" y="210"/>
                      </a:lnTo>
                      <a:lnTo>
                        <a:pt x="46" y="209"/>
                      </a:lnTo>
                      <a:lnTo>
                        <a:pt x="47" y="209"/>
                      </a:lnTo>
                      <a:lnTo>
                        <a:pt x="48" y="208"/>
                      </a:lnTo>
                      <a:lnTo>
                        <a:pt x="48" y="207"/>
                      </a:lnTo>
                      <a:lnTo>
                        <a:pt x="48" y="206"/>
                      </a:lnTo>
                      <a:lnTo>
                        <a:pt x="48" y="205"/>
                      </a:lnTo>
                      <a:lnTo>
                        <a:pt x="48" y="204"/>
                      </a:lnTo>
                      <a:lnTo>
                        <a:pt x="48" y="203"/>
                      </a:lnTo>
                      <a:lnTo>
                        <a:pt x="48" y="202"/>
                      </a:lnTo>
                      <a:lnTo>
                        <a:pt x="49" y="202"/>
                      </a:lnTo>
                      <a:lnTo>
                        <a:pt x="50" y="201"/>
                      </a:lnTo>
                      <a:lnTo>
                        <a:pt x="49" y="200"/>
                      </a:lnTo>
                      <a:lnTo>
                        <a:pt x="49" y="199"/>
                      </a:lnTo>
                      <a:lnTo>
                        <a:pt x="49" y="198"/>
                      </a:lnTo>
                      <a:lnTo>
                        <a:pt x="49" y="197"/>
                      </a:lnTo>
                      <a:lnTo>
                        <a:pt x="49" y="196"/>
                      </a:lnTo>
                      <a:lnTo>
                        <a:pt x="50" y="195"/>
                      </a:lnTo>
                      <a:lnTo>
                        <a:pt x="51" y="195"/>
                      </a:lnTo>
                      <a:lnTo>
                        <a:pt x="52" y="195"/>
                      </a:lnTo>
                      <a:lnTo>
                        <a:pt x="52" y="196"/>
                      </a:lnTo>
                      <a:lnTo>
                        <a:pt x="53" y="196"/>
                      </a:lnTo>
                      <a:lnTo>
                        <a:pt x="53" y="195"/>
                      </a:lnTo>
                      <a:lnTo>
                        <a:pt x="54" y="195"/>
                      </a:lnTo>
                      <a:lnTo>
                        <a:pt x="54" y="194"/>
                      </a:lnTo>
                      <a:lnTo>
                        <a:pt x="54" y="193"/>
                      </a:lnTo>
                      <a:lnTo>
                        <a:pt x="54" y="192"/>
                      </a:lnTo>
                      <a:lnTo>
                        <a:pt x="54" y="191"/>
                      </a:lnTo>
                      <a:lnTo>
                        <a:pt x="54" y="190"/>
                      </a:lnTo>
                      <a:lnTo>
                        <a:pt x="54" y="189"/>
                      </a:lnTo>
                      <a:lnTo>
                        <a:pt x="55" y="188"/>
                      </a:lnTo>
                      <a:lnTo>
                        <a:pt x="56" y="187"/>
                      </a:lnTo>
                      <a:lnTo>
                        <a:pt x="57" y="187"/>
                      </a:lnTo>
                      <a:lnTo>
                        <a:pt x="58" y="187"/>
                      </a:lnTo>
                      <a:lnTo>
                        <a:pt x="58" y="186"/>
                      </a:lnTo>
                      <a:lnTo>
                        <a:pt x="59" y="186"/>
                      </a:lnTo>
                      <a:lnTo>
                        <a:pt x="60" y="185"/>
                      </a:lnTo>
                      <a:lnTo>
                        <a:pt x="60" y="184"/>
                      </a:lnTo>
                      <a:lnTo>
                        <a:pt x="60" y="183"/>
                      </a:lnTo>
                      <a:lnTo>
                        <a:pt x="60" y="182"/>
                      </a:lnTo>
                      <a:lnTo>
                        <a:pt x="59" y="181"/>
                      </a:lnTo>
                      <a:lnTo>
                        <a:pt x="58" y="181"/>
                      </a:lnTo>
                      <a:lnTo>
                        <a:pt x="58" y="180"/>
                      </a:lnTo>
                      <a:lnTo>
                        <a:pt x="58" y="179"/>
                      </a:lnTo>
                      <a:lnTo>
                        <a:pt x="58" y="178"/>
                      </a:lnTo>
                      <a:lnTo>
                        <a:pt x="58" y="177"/>
                      </a:lnTo>
                      <a:lnTo>
                        <a:pt x="57" y="177"/>
                      </a:lnTo>
                      <a:lnTo>
                        <a:pt x="57" y="176"/>
                      </a:lnTo>
                      <a:lnTo>
                        <a:pt x="56" y="175"/>
                      </a:lnTo>
                      <a:lnTo>
                        <a:pt x="55" y="175"/>
                      </a:lnTo>
                      <a:lnTo>
                        <a:pt x="56" y="175"/>
                      </a:lnTo>
                      <a:lnTo>
                        <a:pt x="56" y="174"/>
                      </a:lnTo>
                      <a:lnTo>
                        <a:pt x="56" y="173"/>
                      </a:lnTo>
                      <a:lnTo>
                        <a:pt x="56" y="172"/>
                      </a:lnTo>
                      <a:lnTo>
                        <a:pt x="56" y="171"/>
                      </a:lnTo>
                      <a:lnTo>
                        <a:pt x="55" y="170"/>
                      </a:lnTo>
                      <a:lnTo>
                        <a:pt x="54" y="170"/>
                      </a:lnTo>
                      <a:lnTo>
                        <a:pt x="55" y="169"/>
                      </a:lnTo>
                      <a:lnTo>
                        <a:pt x="55" y="168"/>
                      </a:lnTo>
                      <a:lnTo>
                        <a:pt x="55" y="167"/>
                      </a:lnTo>
                      <a:lnTo>
                        <a:pt x="54" y="166"/>
                      </a:lnTo>
                      <a:lnTo>
                        <a:pt x="54" y="165"/>
                      </a:lnTo>
                      <a:lnTo>
                        <a:pt x="54" y="164"/>
                      </a:lnTo>
                      <a:lnTo>
                        <a:pt x="53" y="164"/>
                      </a:lnTo>
                      <a:lnTo>
                        <a:pt x="52" y="164"/>
                      </a:lnTo>
                      <a:lnTo>
                        <a:pt x="51" y="164"/>
                      </a:lnTo>
                      <a:lnTo>
                        <a:pt x="50" y="163"/>
                      </a:lnTo>
                      <a:lnTo>
                        <a:pt x="49" y="163"/>
                      </a:lnTo>
                      <a:lnTo>
                        <a:pt x="49" y="162"/>
                      </a:lnTo>
                      <a:lnTo>
                        <a:pt x="48" y="162"/>
                      </a:lnTo>
                      <a:lnTo>
                        <a:pt x="48" y="161"/>
                      </a:lnTo>
                      <a:lnTo>
                        <a:pt x="47" y="161"/>
                      </a:lnTo>
                      <a:lnTo>
                        <a:pt x="47" y="160"/>
                      </a:lnTo>
                      <a:lnTo>
                        <a:pt x="46" y="160"/>
                      </a:lnTo>
                      <a:lnTo>
                        <a:pt x="45" y="159"/>
                      </a:lnTo>
                      <a:lnTo>
                        <a:pt x="44" y="158"/>
                      </a:lnTo>
                      <a:lnTo>
                        <a:pt x="43" y="158"/>
                      </a:lnTo>
                      <a:lnTo>
                        <a:pt x="43" y="157"/>
                      </a:lnTo>
                      <a:lnTo>
                        <a:pt x="43" y="156"/>
                      </a:lnTo>
                      <a:lnTo>
                        <a:pt x="43" y="155"/>
                      </a:lnTo>
                      <a:lnTo>
                        <a:pt x="43" y="154"/>
                      </a:lnTo>
                      <a:lnTo>
                        <a:pt x="42" y="154"/>
                      </a:lnTo>
                      <a:lnTo>
                        <a:pt x="42" y="153"/>
                      </a:lnTo>
                      <a:lnTo>
                        <a:pt x="42" y="152"/>
                      </a:lnTo>
                      <a:lnTo>
                        <a:pt x="43" y="152"/>
                      </a:lnTo>
                      <a:lnTo>
                        <a:pt x="43" y="151"/>
                      </a:lnTo>
                      <a:lnTo>
                        <a:pt x="43" y="150"/>
                      </a:lnTo>
                      <a:lnTo>
                        <a:pt x="43" y="149"/>
                      </a:lnTo>
                      <a:lnTo>
                        <a:pt x="42" y="148"/>
                      </a:lnTo>
                      <a:lnTo>
                        <a:pt x="42" y="147"/>
                      </a:lnTo>
                      <a:lnTo>
                        <a:pt x="42" y="146"/>
                      </a:lnTo>
                      <a:lnTo>
                        <a:pt x="43" y="146"/>
                      </a:lnTo>
                      <a:lnTo>
                        <a:pt x="44" y="145"/>
                      </a:lnTo>
                      <a:lnTo>
                        <a:pt x="44" y="144"/>
                      </a:lnTo>
                      <a:lnTo>
                        <a:pt x="44" y="143"/>
                      </a:lnTo>
                      <a:lnTo>
                        <a:pt x="44" y="142"/>
                      </a:lnTo>
                      <a:lnTo>
                        <a:pt x="45" y="141"/>
                      </a:lnTo>
                      <a:lnTo>
                        <a:pt x="45" y="140"/>
                      </a:lnTo>
                      <a:lnTo>
                        <a:pt x="46" y="140"/>
                      </a:lnTo>
                      <a:lnTo>
                        <a:pt x="47" y="140"/>
                      </a:lnTo>
                      <a:lnTo>
                        <a:pt x="48" y="140"/>
                      </a:lnTo>
                      <a:lnTo>
                        <a:pt x="48" y="139"/>
                      </a:lnTo>
                      <a:lnTo>
                        <a:pt x="48" y="138"/>
                      </a:lnTo>
                      <a:lnTo>
                        <a:pt x="48" y="137"/>
                      </a:lnTo>
                      <a:lnTo>
                        <a:pt x="48" y="136"/>
                      </a:lnTo>
                      <a:lnTo>
                        <a:pt x="48" y="135"/>
                      </a:lnTo>
                      <a:lnTo>
                        <a:pt x="47" y="135"/>
                      </a:lnTo>
                      <a:lnTo>
                        <a:pt x="46" y="135"/>
                      </a:lnTo>
                      <a:lnTo>
                        <a:pt x="46" y="134"/>
                      </a:lnTo>
                      <a:lnTo>
                        <a:pt x="46" y="133"/>
                      </a:lnTo>
                      <a:lnTo>
                        <a:pt x="45" y="133"/>
                      </a:lnTo>
                      <a:lnTo>
                        <a:pt x="45" y="132"/>
                      </a:lnTo>
                      <a:lnTo>
                        <a:pt x="46" y="131"/>
                      </a:lnTo>
                      <a:lnTo>
                        <a:pt x="46" y="130"/>
                      </a:lnTo>
                      <a:lnTo>
                        <a:pt x="46" y="129"/>
                      </a:lnTo>
                      <a:lnTo>
                        <a:pt x="47" y="129"/>
                      </a:lnTo>
                      <a:lnTo>
                        <a:pt x="47" y="128"/>
                      </a:lnTo>
                      <a:lnTo>
                        <a:pt x="48" y="128"/>
                      </a:lnTo>
                      <a:lnTo>
                        <a:pt x="48" y="127"/>
                      </a:lnTo>
                      <a:lnTo>
                        <a:pt x="48" y="126"/>
                      </a:lnTo>
                      <a:lnTo>
                        <a:pt x="48" y="125"/>
                      </a:lnTo>
                      <a:lnTo>
                        <a:pt x="49" y="125"/>
                      </a:lnTo>
                      <a:lnTo>
                        <a:pt x="48" y="124"/>
                      </a:lnTo>
                      <a:lnTo>
                        <a:pt x="48" y="123"/>
                      </a:lnTo>
                      <a:lnTo>
                        <a:pt x="48" y="122"/>
                      </a:lnTo>
                      <a:lnTo>
                        <a:pt x="48" y="121"/>
                      </a:lnTo>
                      <a:lnTo>
                        <a:pt x="48" y="120"/>
                      </a:lnTo>
                      <a:lnTo>
                        <a:pt x="47" y="119"/>
                      </a:lnTo>
                      <a:lnTo>
                        <a:pt x="47" y="118"/>
                      </a:lnTo>
                      <a:lnTo>
                        <a:pt x="46" y="118"/>
                      </a:lnTo>
                      <a:lnTo>
                        <a:pt x="46" y="117"/>
                      </a:lnTo>
                      <a:lnTo>
                        <a:pt x="45" y="117"/>
                      </a:lnTo>
                      <a:lnTo>
                        <a:pt x="44" y="117"/>
                      </a:lnTo>
                      <a:lnTo>
                        <a:pt x="43" y="117"/>
                      </a:lnTo>
                      <a:lnTo>
                        <a:pt x="42" y="117"/>
                      </a:lnTo>
                      <a:lnTo>
                        <a:pt x="42" y="116"/>
                      </a:lnTo>
                      <a:lnTo>
                        <a:pt x="43" y="116"/>
                      </a:lnTo>
                      <a:lnTo>
                        <a:pt x="42" y="115"/>
                      </a:lnTo>
                      <a:lnTo>
                        <a:pt x="42" y="114"/>
                      </a:lnTo>
                      <a:lnTo>
                        <a:pt x="41" y="114"/>
                      </a:lnTo>
                      <a:lnTo>
                        <a:pt x="40" y="114"/>
                      </a:lnTo>
                      <a:lnTo>
                        <a:pt x="39" y="115"/>
                      </a:lnTo>
                      <a:lnTo>
                        <a:pt x="38" y="115"/>
                      </a:lnTo>
                      <a:lnTo>
                        <a:pt x="37" y="114"/>
                      </a:lnTo>
                      <a:lnTo>
                        <a:pt x="36" y="114"/>
                      </a:lnTo>
                      <a:lnTo>
                        <a:pt x="35" y="114"/>
                      </a:lnTo>
                      <a:lnTo>
                        <a:pt x="34" y="113"/>
                      </a:lnTo>
                      <a:lnTo>
                        <a:pt x="33" y="112"/>
                      </a:lnTo>
                      <a:lnTo>
                        <a:pt x="33" y="111"/>
                      </a:lnTo>
                      <a:lnTo>
                        <a:pt x="33" y="110"/>
                      </a:lnTo>
                      <a:lnTo>
                        <a:pt x="33" y="109"/>
                      </a:lnTo>
                      <a:lnTo>
                        <a:pt x="32" y="108"/>
                      </a:lnTo>
                      <a:lnTo>
                        <a:pt x="33" y="107"/>
                      </a:lnTo>
                      <a:lnTo>
                        <a:pt x="33" y="106"/>
                      </a:lnTo>
                      <a:lnTo>
                        <a:pt x="34" y="106"/>
                      </a:lnTo>
                      <a:lnTo>
                        <a:pt x="35" y="105"/>
                      </a:lnTo>
                      <a:lnTo>
                        <a:pt x="36" y="105"/>
                      </a:lnTo>
                      <a:lnTo>
                        <a:pt x="37" y="104"/>
                      </a:lnTo>
                      <a:lnTo>
                        <a:pt x="37" y="103"/>
                      </a:lnTo>
                      <a:lnTo>
                        <a:pt x="37" y="102"/>
                      </a:lnTo>
                      <a:lnTo>
                        <a:pt x="37" y="101"/>
                      </a:lnTo>
                      <a:lnTo>
                        <a:pt x="37" y="100"/>
                      </a:lnTo>
                      <a:lnTo>
                        <a:pt x="38" y="100"/>
                      </a:lnTo>
                      <a:lnTo>
                        <a:pt x="38" y="99"/>
                      </a:lnTo>
                      <a:lnTo>
                        <a:pt x="38" y="98"/>
                      </a:lnTo>
                      <a:lnTo>
                        <a:pt x="39" y="98"/>
                      </a:lnTo>
                      <a:lnTo>
                        <a:pt x="39" y="97"/>
                      </a:lnTo>
                      <a:lnTo>
                        <a:pt x="40" y="97"/>
                      </a:lnTo>
                      <a:lnTo>
                        <a:pt x="41" y="96"/>
                      </a:lnTo>
                      <a:lnTo>
                        <a:pt x="42" y="96"/>
                      </a:lnTo>
                      <a:lnTo>
                        <a:pt x="42" y="95"/>
                      </a:lnTo>
                      <a:lnTo>
                        <a:pt x="42" y="94"/>
                      </a:lnTo>
                      <a:lnTo>
                        <a:pt x="43" y="94"/>
                      </a:lnTo>
                      <a:lnTo>
                        <a:pt x="44" y="94"/>
                      </a:lnTo>
                      <a:lnTo>
                        <a:pt x="44" y="93"/>
                      </a:lnTo>
                      <a:lnTo>
                        <a:pt x="45" y="93"/>
                      </a:lnTo>
                      <a:lnTo>
                        <a:pt x="45" y="92"/>
                      </a:lnTo>
                      <a:lnTo>
                        <a:pt x="46" y="92"/>
                      </a:lnTo>
                      <a:lnTo>
                        <a:pt x="47" y="91"/>
                      </a:lnTo>
                      <a:lnTo>
                        <a:pt x="47" y="90"/>
                      </a:lnTo>
                      <a:lnTo>
                        <a:pt x="46" y="90"/>
                      </a:lnTo>
                      <a:lnTo>
                        <a:pt x="45" y="90"/>
                      </a:lnTo>
                      <a:lnTo>
                        <a:pt x="44" y="90"/>
                      </a:lnTo>
                      <a:lnTo>
                        <a:pt x="44" y="89"/>
                      </a:lnTo>
                      <a:lnTo>
                        <a:pt x="43" y="89"/>
                      </a:lnTo>
                      <a:lnTo>
                        <a:pt x="42" y="88"/>
                      </a:lnTo>
                      <a:lnTo>
                        <a:pt x="42" y="87"/>
                      </a:lnTo>
                      <a:lnTo>
                        <a:pt x="41" y="86"/>
                      </a:lnTo>
                      <a:lnTo>
                        <a:pt x="41" y="85"/>
                      </a:lnTo>
                      <a:lnTo>
                        <a:pt x="40" y="85"/>
                      </a:lnTo>
                      <a:lnTo>
                        <a:pt x="39" y="85"/>
                      </a:lnTo>
                      <a:lnTo>
                        <a:pt x="39" y="84"/>
                      </a:lnTo>
                      <a:lnTo>
                        <a:pt x="38" y="84"/>
                      </a:lnTo>
                      <a:lnTo>
                        <a:pt x="37" y="84"/>
                      </a:lnTo>
                      <a:lnTo>
                        <a:pt x="37" y="83"/>
                      </a:lnTo>
                      <a:lnTo>
                        <a:pt x="37" y="82"/>
                      </a:lnTo>
                      <a:lnTo>
                        <a:pt x="36" y="82"/>
                      </a:lnTo>
                      <a:lnTo>
                        <a:pt x="35" y="82"/>
                      </a:lnTo>
                      <a:lnTo>
                        <a:pt x="34" y="83"/>
                      </a:lnTo>
                      <a:lnTo>
                        <a:pt x="33" y="83"/>
                      </a:lnTo>
                      <a:lnTo>
                        <a:pt x="32" y="82"/>
                      </a:lnTo>
                      <a:lnTo>
                        <a:pt x="31" y="82"/>
                      </a:lnTo>
                      <a:lnTo>
                        <a:pt x="31" y="81"/>
                      </a:lnTo>
                      <a:lnTo>
                        <a:pt x="31" y="80"/>
                      </a:lnTo>
                      <a:lnTo>
                        <a:pt x="30" y="79"/>
                      </a:lnTo>
                      <a:lnTo>
                        <a:pt x="30" y="78"/>
                      </a:lnTo>
                      <a:lnTo>
                        <a:pt x="29" y="77"/>
                      </a:lnTo>
                      <a:lnTo>
                        <a:pt x="28" y="77"/>
                      </a:lnTo>
                      <a:lnTo>
                        <a:pt x="28" y="76"/>
                      </a:lnTo>
                      <a:lnTo>
                        <a:pt x="27" y="75"/>
                      </a:lnTo>
                      <a:lnTo>
                        <a:pt x="27" y="74"/>
                      </a:lnTo>
                      <a:lnTo>
                        <a:pt x="26" y="74"/>
                      </a:lnTo>
                      <a:lnTo>
                        <a:pt x="26" y="73"/>
                      </a:lnTo>
                      <a:lnTo>
                        <a:pt x="25" y="73"/>
                      </a:lnTo>
                      <a:lnTo>
                        <a:pt x="24" y="72"/>
                      </a:lnTo>
                      <a:lnTo>
                        <a:pt x="23" y="72"/>
                      </a:lnTo>
                      <a:lnTo>
                        <a:pt x="22" y="72"/>
                      </a:lnTo>
                      <a:lnTo>
                        <a:pt x="21" y="72"/>
                      </a:lnTo>
                      <a:lnTo>
                        <a:pt x="20" y="71"/>
                      </a:lnTo>
                      <a:lnTo>
                        <a:pt x="19" y="71"/>
                      </a:lnTo>
                      <a:lnTo>
                        <a:pt x="18" y="71"/>
                      </a:lnTo>
                      <a:lnTo>
                        <a:pt x="17" y="71"/>
                      </a:lnTo>
                      <a:lnTo>
                        <a:pt x="16" y="71"/>
                      </a:lnTo>
                      <a:lnTo>
                        <a:pt x="15" y="71"/>
                      </a:lnTo>
                      <a:lnTo>
                        <a:pt x="14" y="71"/>
                      </a:lnTo>
                      <a:lnTo>
                        <a:pt x="13" y="71"/>
                      </a:lnTo>
                      <a:lnTo>
                        <a:pt x="12" y="70"/>
                      </a:lnTo>
                      <a:lnTo>
                        <a:pt x="11" y="70"/>
                      </a:lnTo>
                      <a:lnTo>
                        <a:pt x="10" y="70"/>
                      </a:lnTo>
                      <a:lnTo>
                        <a:pt x="9" y="70"/>
                      </a:lnTo>
                      <a:lnTo>
                        <a:pt x="8" y="70"/>
                      </a:lnTo>
                      <a:lnTo>
                        <a:pt x="8" y="71"/>
                      </a:lnTo>
                      <a:lnTo>
                        <a:pt x="7" y="71"/>
                      </a:lnTo>
                      <a:lnTo>
                        <a:pt x="6" y="71"/>
                      </a:lnTo>
                      <a:lnTo>
                        <a:pt x="5" y="71"/>
                      </a:lnTo>
                      <a:lnTo>
                        <a:pt x="5" y="70"/>
                      </a:lnTo>
                      <a:lnTo>
                        <a:pt x="4" y="70"/>
                      </a:lnTo>
                      <a:lnTo>
                        <a:pt x="3" y="70"/>
                      </a:lnTo>
                      <a:lnTo>
                        <a:pt x="2" y="69"/>
                      </a:lnTo>
                      <a:lnTo>
                        <a:pt x="2" y="70"/>
                      </a:lnTo>
                      <a:lnTo>
                        <a:pt x="2" y="69"/>
                      </a:lnTo>
                      <a:lnTo>
                        <a:pt x="2" y="68"/>
                      </a:lnTo>
                      <a:lnTo>
                        <a:pt x="1" y="67"/>
                      </a:lnTo>
                      <a:lnTo>
                        <a:pt x="1" y="66"/>
                      </a:lnTo>
                      <a:lnTo>
                        <a:pt x="1" y="65"/>
                      </a:lnTo>
                      <a:lnTo>
                        <a:pt x="1" y="64"/>
                      </a:lnTo>
                      <a:lnTo>
                        <a:pt x="1" y="63"/>
                      </a:lnTo>
                      <a:lnTo>
                        <a:pt x="0" y="62"/>
                      </a:lnTo>
                      <a:lnTo>
                        <a:pt x="0" y="61"/>
                      </a:lnTo>
                      <a:lnTo>
                        <a:pt x="1" y="61"/>
                      </a:lnTo>
                      <a:lnTo>
                        <a:pt x="2" y="60"/>
                      </a:lnTo>
                      <a:lnTo>
                        <a:pt x="3" y="59"/>
                      </a:lnTo>
                      <a:lnTo>
                        <a:pt x="3" y="58"/>
                      </a:lnTo>
                      <a:lnTo>
                        <a:pt x="3" y="57"/>
                      </a:lnTo>
                      <a:lnTo>
                        <a:pt x="2" y="57"/>
                      </a:lnTo>
                      <a:lnTo>
                        <a:pt x="2" y="56"/>
                      </a:lnTo>
                      <a:lnTo>
                        <a:pt x="2" y="55"/>
                      </a:lnTo>
                      <a:lnTo>
                        <a:pt x="2" y="54"/>
                      </a:lnTo>
                      <a:lnTo>
                        <a:pt x="2" y="53"/>
                      </a:lnTo>
                      <a:lnTo>
                        <a:pt x="2" y="52"/>
                      </a:lnTo>
                      <a:lnTo>
                        <a:pt x="3" y="52"/>
                      </a:lnTo>
                      <a:lnTo>
                        <a:pt x="4" y="51"/>
                      </a:lnTo>
                      <a:lnTo>
                        <a:pt x="4" y="50"/>
                      </a:lnTo>
                      <a:lnTo>
                        <a:pt x="5" y="50"/>
                      </a:lnTo>
                      <a:lnTo>
                        <a:pt x="7" y="49"/>
                      </a:lnTo>
                      <a:lnTo>
                        <a:pt x="8" y="49"/>
                      </a:lnTo>
                      <a:lnTo>
                        <a:pt x="9" y="48"/>
                      </a:lnTo>
                      <a:lnTo>
                        <a:pt x="10" y="47"/>
                      </a:lnTo>
                      <a:lnTo>
                        <a:pt x="10" y="46"/>
                      </a:lnTo>
                      <a:lnTo>
                        <a:pt x="11" y="46"/>
                      </a:lnTo>
                      <a:lnTo>
                        <a:pt x="11" y="45"/>
                      </a:lnTo>
                      <a:lnTo>
                        <a:pt x="12" y="45"/>
                      </a:lnTo>
                      <a:lnTo>
                        <a:pt x="13" y="45"/>
                      </a:lnTo>
                      <a:lnTo>
                        <a:pt x="13" y="46"/>
                      </a:lnTo>
                      <a:lnTo>
                        <a:pt x="14" y="46"/>
                      </a:lnTo>
                      <a:lnTo>
                        <a:pt x="15" y="46"/>
                      </a:lnTo>
                      <a:lnTo>
                        <a:pt x="16" y="46"/>
                      </a:lnTo>
                      <a:lnTo>
                        <a:pt x="17" y="46"/>
                      </a:lnTo>
                      <a:lnTo>
                        <a:pt x="18" y="46"/>
                      </a:lnTo>
                      <a:lnTo>
                        <a:pt x="19" y="46"/>
                      </a:lnTo>
                      <a:lnTo>
                        <a:pt x="19" y="47"/>
                      </a:lnTo>
                      <a:lnTo>
                        <a:pt x="22" y="47"/>
                      </a:lnTo>
                      <a:lnTo>
                        <a:pt x="23" y="46"/>
                      </a:lnTo>
                      <a:lnTo>
                        <a:pt x="24" y="46"/>
                      </a:lnTo>
                      <a:lnTo>
                        <a:pt x="25" y="47"/>
                      </a:lnTo>
                      <a:lnTo>
                        <a:pt x="26" y="47"/>
                      </a:lnTo>
                      <a:lnTo>
                        <a:pt x="27" y="47"/>
                      </a:lnTo>
                      <a:lnTo>
                        <a:pt x="28" y="48"/>
                      </a:lnTo>
                      <a:lnTo>
                        <a:pt x="29" y="48"/>
                      </a:lnTo>
                      <a:lnTo>
                        <a:pt x="30" y="48"/>
                      </a:lnTo>
                      <a:lnTo>
                        <a:pt x="30" y="47"/>
                      </a:lnTo>
                      <a:lnTo>
                        <a:pt x="31" y="47"/>
                      </a:lnTo>
                      <a:lnTo>
                        <a:pt x="32" y="47"/>
                      </a:lnTo>
                      <a:lnTo>
                        <a:pt x="33" y="47"/>
                      </a:lnTo>
                      <a:lnTo>
                        <a:pt x="34" y="47"/>
                      </a:lnTo>
                      <a:lnTo>
                        <a:pt x="35" y="47"/>
                      </a:lnTo>
                      <a:lnTo>
                        <a:pt x="36" y="47"/>
                      </a:lnTo>
                      <a:lnTo>
                        <a:pt x="37" y="47"/>
                      </a:lnTo>
                      <a:lnTo>
                        <a:pt x="38" y="47"/>
                      </a:lnTo>
                      <a:lnTo>
                        <a:pt x="39" y="47"/>
                      </a:lnTo>
                      <a:lnTo>
                        <a:pt x="40" y="47"/>
                      </a:lnTo>
                      <a:lnTo>
                        <a:pt x="41" y="47"/>
                      </a:lnTo>
                      <a:lnTo>
                        <a:pt x="42" y="45"/>
                      </a:lnTo>
                      <a:lnTo>
                        <a:pt x="43" y="45"/>
                      </a:lnTo>
                      <a:lnTo>
                        <a:pt x="44" y="45"/>
                      </a:lnTo>
                      <a:lnTo>
                        <a:pt x="44" y="44"/>
                      </a:lnTo>
                      <a:lnTo>
                        <a:pt x="45" y="44"/>
                      </a:lnTo>
                      <a:lnTo>
                        <a:pt x="46" y="44"/>
                      </a:lnTo>
                      <a:lnTo>
                        <a:pt x="47" y="44"/>
                      </a:lnTo>
                      <a:lnTo>
                        <a:pt x="47" y="43"/>
                      </a:lnTo>
                      <a:lnTo>
                        <a:pt x="48" y="43"/>
                      </a:lnTo>
                      <a:lnTo>
                        <a:pt x="48" y="42"/>
                      </a:lnTo>
                      <a:lnTo>
                        <a:pt x="48" y="41"/>
                      </a:lnTo>
                      <a:lnTo>
                        <a:pt x="48" y="40"/>
                      </a:lnTo>
                      <a:lnTo>
                        <a:pt x="49" y="39"/>
                      </a:lnTo>
                      <a:lnTo>
                        <a:pt x="49" y="38"/>
                      </a:lnTo>
                      <a:lnTo>
                        <a:pt x="50" y="37"/>
                      </a:lnTo>
                      <a:lnTo>
                        <a:pt x="50" y="36"/>
                      </a:lnTo>
                      <a:lnTo>
                        <a:pt x="51" y="36"/>
                      </a:lnTo>
                      <a:lnTo>
                        <a:pt x="51" y="35"/>
                      </a:lnTo>
                      <a:lnTo>
                        <a:pt x="52" y="35"/>
                      </a:lnTo>
                      <a:lnTo>
                        <a:pt x="52" y="34"/>
                      </a:lnTo>
                      <a:lnTo>
                        <a:pt x="52" y="33"/>
                      </a:lnTo>
                      <a:lnTo>
                        <a:pt x="53" y="33"/>
                      </a:lnTo>
                      <a:lnTo>
                        <a:pt x="54" y="33"/>
                      </a:lnTo>
                      <a:lnTo>
                        <a:pt x="54" y="32"/>
                      </a:lnTo>
                      <a:lnTo>
                        <a:pt x="55" y="32"/>
                      </a:lnTo>
                      <a:lnTo>
                        <a:pt x="56" y="32"/>
                      </a:lnTo>
                      <a:lnTo>
                        <a:pt x="57" y="32"/>
                      </a:lnTo>
                      <a:lnTo>
                        <a:pt x="57" y="31"/>
                      </a:lnTo>
                      <a:lnTo>
                        <a:pt x="58" y="30"/>
                      </a:lnTo>
                      <a:lnTo>
                        <a:pt x="58" y="29"/>
                      </a:lnTo>
                      <a:lnTo>
                        <a:pt x="59" y="28"/>
                      </a:lnTo>
                      <a:lnTo>
                        <a:pt x="60" y="27"/>
                      </a:lnTo>
                      <a:lnTo>
                        <a:pt x="60" y="26"/>
                      </a:lnTo>
                      <a:lnTo>
                        <a:pt x="60" y="25"/>
                      </a:lnTo>
                      <a:lnTo>
                        <a:pt x="60" y="24"/>
                      </a:lnTo>
                      <a:lnTo>
                        <a:pt x="60" y="23"/>
                      </a:lnTo>
                      <a:lnTo>
                        <a:pt x="60" y="22"/>
                      </a:lnTo>
                      <a:lnTo>
                        <a:pt x="60" y="21"/>
                      </a:lnTo>
                      <a:lnTo>
                        <a:pt x="61" y="21"/>
                      </a:lnTo>
                      <a:lnTo>
                        <a:pt x="62" y="20"/>
                      </a:lnTo>
                      <a:lnTo>
                        <a:pt x="62" y="19"/>
                      </a:lnTo>
                      <a:lnTo>
                        <a:pt x="63" y="18"/>
                      </a:lnTo>
                      <a:lnTo>
                        <a:pt x="64" y="18"/>
                      </a:lnTo>
                      <a:lnTo>
                        <a:pt x="65" y="18"/>
                      </a:lnTo>
                      <a:lnTo>
                        <a:pt x="66" y="18"/>
                      </a:lnTo>
                      <a:lnTo>
                        <a:pt x="67" y="18"/>
                      </a:lnTo>
                      <a:lnTo>
                        <a:pt x="68" y="18"/>
                      </a:lnTo>
                      <a:lnTo>
                        <a:pt x="69" y="18"/>
                      </a:lnTo>
                      <a:lnTo>
                        <a:pt x="70" y="18"/>
                      </a:lnTo>
                      <a:lnTo>
                        <a:pt x="71" y="18"/>
                      </a:lnTo>
                      <a:lnTo>
                        <a:pt x="72" y="18"/>
                      </a:lnTo>
                      <a:lnTo>
                        <a:pt x="73" y="18"/>
                      </a:lnTo>
                      <a:lnTo>
                        <a:pt x="74" y="18"/>
                      </a:lnTo>
                      <a:lnTo>
                        <a:pt x="75" y="18"/>
                      </a:lnTo>
                      <a:lnTo>
                        <a:pt x="76" y="18"/>
                      </a:lnTo>
                      <a:lnTo>
                        <a:pt x="77" y="18"/>
                      </a:lnTo>
                      <a:lnTo>
                        <a:pt x="78" y="18"/>
                      </a:lnTo>
                      <a:lnTo>
                        <a:pt x="79" y="18"/>
                      </a:lnTo>
                      <a:lnTo>
                        <a:pt x="80" y="18"/>
                      </a:lnTo>
                      <a:lnTo>
                        <a:pt x="80" y="17"/>
                      </a:lnTo>
                      <a:lnTo>
                        <a:pt x="81" y="17"/>
                      </a:lnTo>
                      <a:lnTo>
                        <a:pt x="82" y="17"/>
                      </a:lnTo>
                      <a:lnTo>
                        <a:pt x="82" y="16"/>
                      </a:lnTo>
                      <a:lnTo>
                        <a:pt x="83" y="16"/>
                      </a:lnTo>
                      <a:lnTo>
                        <a:pt x="84" y="16"/>
                      </a:lnTo>
                      <a:lnTo>
                        <a:pt x="85" y="16"/>
                      </a:lnTo>
                      <a:lnTo>
                        <a:pt x="86" y="16"/>
                      </a:lnTo>
                      <a:lnTo>
                        <a:pt x="87" y="17"/>
                      </a:lnTo>
                      <a:lnTo>
                        <a:pt x="88" y="17"/>
                      </a:lnTo>
                      <a:lnTo>
                        <a:pt x="89" y="17"/>
                      </a:lnTo>
                      <a:lnTo>
                        <a:pt x="89" y="18"/>
                      </a:lnTo>
                      <a:lnTo>
                        <a:pt x="89" y="17"/>
                      </a:lnTo>
                      <a:lnTo>
                        <a:pt x="90" y="17"/>
                      </a:lnTo>
                      <a:lnTo>
                        <a:pt x="90" y="16"/>
                      </a:lnTo>
                      <a:lnTo>
                        <a:pt x="91" y="15"/>
                      </a:lnTo>
                      <a:lnTo>
                        <a:pt x="92" y="14"/>
                      </a:lnTo>
                      <a:lnTo>
                        <a:pt x="93" y="14"/>
                      </a:lnTo>
                      <a:lnTo>
                        <a:pt x="94" y="14"/>
                      </a:lnTo>
                      <a:lnTo>
                        <a:pt x="95" y="14"/>
                      </a:lnTo>
                      <a:lnTo>
                        <a:pt x="96" y="14"/>
                      </a:lnTo>
                      <a:lnTo>
                        <a:pt x="96" y="13"/>
                      </a:lnTo>
                      <a:lnTo>
                        <a:pt x="97" y="13"/>
                      </a:lnTo>
                      <a:lnTo>
                        <a:pt x="98" y="13"/>
                      </a:lnTo>
                      <a:lnTo>
                        <a:pt x="99" y="13"/>
                      </a:lnTo>
                      <a:lnTo>
                        <a:pt x="100" y="13"/>
                      </a:lnTo>
                      <a:lnTo>
                        <a:pt x="100" y="12"/>
                      </a:lnTo>
                      <a:lnTo>
                        <a:pt x="100" y="11"/>
                      </a:lnTo>
                      <a:lnTo>
                        <a:pt x="101" y="11"/>
                      </a:lnTo>
                      <a:lnTo>
                        <a:pt x="102" y="11"/>
                      </a:lnTo>
                      <a:lnTo>
                        <a:pt x="103" y="11"/>
                      </a:lnTo>
                      <a:lnTo>
                        <a:pt x="104" y="11"/>
                      </a:lnTo>
                      <a:lnTo>
                        <a:pt x="105" y="11"/>
                      </a:lnTo>
                      <a:lnTo>
                        <a:pt x="105" y="10"/>
                      </a:lnTo>
                      <a:lnTo>
                        <a:pt x="106" y="10"/>
                      </a:lnTo>
                      <a:lnTo>
                        <a:pt x="106" y="9"/>
                      </a:lnTo>
                      <a:lnTo>
                        <a:pt x="106" y="8"/>
                      </a:lnTo>
                      <a:lnTo>
                        <a:pt x="106" y="7"/>
                      </a:lnTo>
                      <a:lnTo>
                        <a:pt x="107" y="7"/>
                      </a:lnTo>
                      <a:lnTo>
                        <a:pt x="108" y="7"/>
                      </a:lnTo>
                      <a:lnTo>
                        <a:pt x="109" y="7"/>
                      </a:lnTo>
                      <a:lnTo>
                        <a:pt x="110" y="7"/>
                      </a:lnTo>
                      <a:lnTo>
                        <a:pt x="111" y="6"/>
                      </a:lnTo>
                      <a:lnTo>
                        <a:pt x="111" y="5"/>
                      </a:lnTo>
                      <a:lnTo>
                        <a:pt x="112" y="5"/>
                      </a:lnTo>
                      <a:lnTo>
                        <a:pt x="112" y="4"/>
                      </a:lnTo>
                      <a:lnTo>
                        <a:pt x="112" y="3"/>
                      </a:lnTo>
                      <a:lnTo>
                        <a:pt x="113" y="3"/>
                      </a:lnTo>
                      <a:lnTo>
                        <a:pt x="113" y="2"/>
                      </a:lnTo>
                      <a:lnTo>
                        <a:pt x="114" y="2"/>
                      </a:lnTo>
                      <a:lnTo>
                        <a:pt x="115" y="2"/>
                      </a:lnTo>
                      <a:lnTo>
                        <a:pt x="116" y="2"/>
                      </a:lnTo>
                      <a:lnTo>
                        <a:pt x="116" y="1"/>
                      </a:lnTo>
                      <a:lnTo>
                        <a:pt x="117" y="1"/>
                      </a:lnTo>
                      <a:lnTo>
                        <a:pt x="118" y="1"/>
                      </a:lnTo>
                      <a:lnTo>
                        <a:pt x="119" y="1"/>
                      </a:lnTo>
                      <a:lnTo>
                        <a:pt x="119" y="0"/>
                      </a:lnTo>
                      <a:lnTo>
                        <a:pt x="120" y="0"/>
                      </a:lnTo>
                      <a:lnTo>
                        <a:pt x="120" y="1"/>
                      </a:lnTo>
                      <a:lnTo>
                        <a:pt x="121" y="1"/>
                      </a:lnTo>
                      <a:lnTo>
                        <a:pt x="122" y="1"/>
                      </a:lnTo>
                      <a:lnTo>
                        <a:pt x="123" y="1"/>
                      </a:lnTo>
                      <a:lnTo>
                        <a:pt x="124" y="2"/>
                      </a:lnTo>
                      <a:lnTo>
                        <a:pt x="125" y="2"/>
                      </a:lnTo>
                      <a:lnTo>
                        <a:pt x="126" y="2"/>
                      </a:lnTo>
                      <a:lnTo>
                        <a:pt x="127" y="3"/>
                      </a:lnTo>
                      <a:lnTo>
                        <a:pt x="128" y="3"/>
                      </a:lnTo>
                      <a:lnTo>
                        <a:pt x="129" y="2"/>
                      </a:lnTo>
                      <a:lnTo>
                        <a:pt x="130" y="1"/>
                      </a:lnTo>
                      <a:lnTo>
                        <a:pt x="131" y="1"/>
                      </a:lnTo>
                      <a:lnTo>
                        <a:pt x="132" y="1"/>
                      </a:lnTo>
                      <a:lnTo>
                        <a:pt x="133" y="1"/>
                      </a:lnTo>
                      <a:lnTo>
                        <a:pt x="134" y="1"/>
                      </a:lnTo>
                      <a:lnTo>
                        <a:pt x="135" y="1"/>
                      </a:lnTo>
                      <a:lnTo>
                        <a:pt x="135" y="2"/>
                      </a:lnTo>
                      <a:lnTo>
                        <a:pt x="136" y="2"/>
                      </a:lnTo>
                      <a:lnTo>
                        <a:pt x="136" y="3"/>
                      </a:lnTo>
                      <a:lnTo>
                        <a:pt x="137" y="3"/>
                      </a:lnTo>
                      <a:lnTo>
                        <a:pt x="138" y="4"/>
                      </a:lnTo>
                      <a:lnTo>
                        <a:pt x="139" y="4"/>
                      </a:lnTo>
                      <a:lnTo>
                        <a:pt x="140" y="4"/>
                      </a:lnTo>
                      <a:lnTo>
                        <a:pt x="141" y="4"/>
                      </a:lnTo>
                      <a:lnTo>
                        <a:pt x="142" y="3"/>
                      </a:lnTo>
                      <a:lnTo>
                        <a:pt x="143" y="3"/>
                      </a:lnTo>
                      <a:lnTo>
                        <a:pt x="144" y="3"/>
                      </a:lnTo>
                      <a:lnTo>
                        <a:pt x="145" y="3"/>
                      </a:lnTo>
                      <a:lnTo>
                        <a:pt x="146" y="3"/>
                      </a:lnTo>
                      <a:lnTo>
                        <a:pt x="147" y="4"/>
                      </a:lnTo>
                      <a:lnTo>
                        <a:pt x="147" y="5"/>
                      </a:lnTo>
                      <a:lnTo>
                        <a:pt x="148" y="5"/>
                      </a:lnTo>
                      <a:lnTo>
                        <a:pt x="149" y="5"/>
                      </a:lnTo>
                      <a:lnTo>
                        <a:pt x="150" y="5"/>
                      </a:lnTo>
                      <a:lnTo>
                        <a:pt x="150" y="6"/>
                      </a:lnTo>
                      <a:lnTo>
                        <a:pt x="151" y="6"/>
                      </a:lnTo>
                      <a:lnTo>
                        <a:pt x="151" y="7"/>
                      </a:lnTo>
                      <a:lnTo>
                        <a:pt x="152" y="7"/>
                      </a:lnTo>
                      <a:lnTo>
                        <a:pt x="153" y="7"/>
                      </a:lnTo>
                      <a:lnTo>
                        <a:pt x="153" y="8"/>
                      </a:lnTo>
                      <a:lnTo>
                        <a:pt x="154" y="9"/>
                      </a:lnTo>
                      <a:lnTo>
                        <a:pt x="155" y="9"/>
                      </a:lnTo>
                      <a:lnTo>
                        <a:pt x="155" y="8"/>
                      </a:lnTo>
                      <a:lnTo>
                        <a:pt x="156" y="8"/>
                      </a:lnTo>
                      <a:lnTo>
                        <a:pt x="157" y="8"/>
                      </a:lnTo>
                      <a:lnTo>
                        <a:pt x="158" y="8"/>
                      </a:lnTo>
                      <a:lnTo>
                        <a:pt x="159" y="9"/>
                      </a:lnTo>
                      <a:lnTo>
                        <a:pt x="160" y="10"/>
                      </a:lnTo>
                      <a:lnTo>
                        <a:pt x="161" y="10"/>
                      </a:lnTo>
                      <a:lnTo>
                        <a:pt x="161" y="11"/>
                      </a:lnTo>
                      <a:lnTo>
                        <a:pt x="162" y="11"/>
                      </a:lnTo>
                      <a:lnTo>
                        <a:pt x="163" y="11"/>
                      </a:lnTo>
                      <a:lnTo>
                        <a:pt x="164" y="11"/>
                      </a:lnTo>
                      <a:lnTo>
                        <a:pt x="164" y="12"/>
                      </a:lnTo>
                      <a:lnTo>
                        <a:pt x="164" y="13"/>
                      </a:lnTo>
                      <a:lnTo>
                        <a:pt x="165" y="13"/>
                      </a:lnTo>
                      <a:lnTo>
                        <a:pt x="166" y="13"/>
                      </a:lnTo>
                      <a:lnTo>
                        <a:pt x="166" y="14"/>
                      </a:lnTo>
                      <a:lnTo>
                        <a:pt x="167" y="14"/>
                      </a:lnTo>
                      <a:lnTo>
                        <a:pt x="168" y="14"/>
                      </a:lnTo>
                      <a:lnTo>
                        <a:pt x="168" y="15"/>
                      </a:lnTo>
                      <a:lnTo>
                        <a:pt x="169" y="15"/>
                      </a:lnTo>
                      <a:lnTo>
                        <a:pt x="170" y="15"/>
                      </a:lnTo>
                      <a:lnTo>
                        <a:pt x="171" y="15"/>
                      </a:lnTo>
                      <a:lnTo>
                        <a:pt x="172" y="15"/>
                      </a:lnTo>
                      <a:lnTo>
                        <a:pt x="172" y="14"/>
                      </a:lnTo>
                      <a:lnTo>
                        <a:pt x="173" y="14"/>
                      </a:lnTo>
                      <a:lnTo>
                        <a:pt x="173" y="13"/>
                      </a:lnTo>
                      <a:lnTo>
                        <a:pt x="174" y="13"/>
                      </a:lnTo>
                      <a:lnTo>
                        <a:pt x="175" y="13"/>
                      </a:lnTo>
                      <a:lnTo>
                        <a:pt x="176" y="13"/>
                      </a:lnTo>
                      <a:lnTo>
                        <a:pt x="176" y="12"/>
                      </a:lnTo>
                      <a:lnTo>
                        <a:pt x="177" y="12"/>
                      </a:lnTo>
                      <a:lnTo>
                        <a:pt x="178" y="12"/>
                      </a:lnTo>
                      <a:lnTo>
                        <a:pt x="178" y="11"/>
                      </a:lnTo>
                      <a:lnTo>
                        <a:pt x="179" y="11"/>
                      </a:lnTo>
                      <a:lnTo>
                        <a:pt x="179" y="10"/>
                      </a:lnTo>
                      <a:lnTo>
                        <a:pt x="180" y="10"/>
                      </a:lnTo>
                      <a:lnTo>
                        <a:pt x="180" y="9"/>
                      </a:lnTo>
                      <a:lnTo>
                        <a:pt x="182" y="8"/>
                      </a:lnTo>
                      <a:lnTo>
                        <a:pt x="182" y="7"/>
                      </a:lnTo>
                      <a:lnTo>
                        <a:pt x="183" y="7"/>
                      </a:lnTo>
                      <a:lnTo>
                        <a:pt x="183" y="6"/>
                      </a:lnTo>
                      <a:lnTo>
                        <a:pt x="184" y="6"/>
                      </a:lnTo>
                      <a:lnTo>
                        <a:pt x="184" y="5"/>
                      </a:lnTo>
                      <a:lnTo>
                        <a:pt x="185" y="5"/>
                      </a:lnTo>
                      <a:lnTo>
                        <a:pt x="186" y="5"/>
                      </a:lnTo>
                      <a:lnTo>
                        <a:pt x="186" y="4"/>
                      </a:lnTo>
                      <a:lnTo>
                        <a:pt x="187" y="3"/>
                      </a:lnTo>
                      <a:lnTo>
                        <a:pt x="189" y="3"/>
                      </a:lnTo>
                      <a:lnTo>
                        <a:pt x="190" y="2"/>
                      </a:lnTo>
                      <a:lnTo>
                        <a:pt x="191" y="3"/>
                      </a:lnTo>
                      <a:lnTo>
                        <a:pt x="192" y="2"/>
                      </a:lnTo>
                      <a:lnTo>
                        <a:pt x="193" y="2"/>
                      </a:lnTo>
                    </a:path>
                  </a:pathLst>
                </a:custGeom>
                <a:solidFill>
                  <a:srgbClr val="C00000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2" name="Freeform 211">
                  <a:extLst>
                    <a:ext uri="{FF2B5EF4-FFF2-40B4-BE49-F238E27FC236}">
                      <a16:creationId xmlns:a16="http://schemas.microsoft.com/office/drawing/2014/main" id="{0E603942-B082-475D-891E-33291EA052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3063" y="2882900"/>
                  <a:ext cx="620712" cy="355600"/>
                </a:xfrm>
                <a:custGeom>
                  <a:avLst/>
                  <a:gdLst>
                    <a:gd name="T0" fmla="*/ 141 w 391"/>
                    <a:gd name="T1" fmla="*/ 23 h 224"/>
                    <a:gd name="T2" fmla="*/ 147 w 391"/>
                    <a:gd name="T3" fmla="*/ 19 h 224"/>
                    <a:gd name="T4" fmla="*/ 154 w 391"/>
                    <a:gd name="T5" fmla="*/ 22 h 224"/>
                    <a:gd name="T6" fmla="*/ 162 w 391"/>
                    <a:gd name="T7" fmla="*/ 20 h 224"/>
                    <a:gd name="T8" fmla="*/ 168 w 391"/>
                    <a:gd name="T9" fmla="*/ 16 h 224"/>
                    <a:gd name="T10" fmla="*/ 175 w 391"/>
                    <a:gd name="T11" fmla="*/ 17 h 224"/>
                    <a:gd name="T12" fmla="*/ 183 w 391"/>
                    <a:gd name="T13" fmla="*/ 14 h 224"/>
                    <a:gd name="T14" fmla="*/ 188 w 391"/>
                    <a:gd name="T15" fmla="*/ 10 h 224"/>
                    <a:gd name="T16" fmla="*/ 196 w 391"/>
                    <a:gd name="T17" fmla="*/ 12 h 224"/>
                    <a:gd name="T18" fmla="*/ 203 w 391"/>
                    <a:gd name="T19" fmla="*/ 14 h 224"/>
                    <a:gd name="T20" fmla="*/ 209 w 391"/>
                    <a:gd name="T21" fmla="*/ 8 h 224"/>
                    <a:gd name="T22" fmla="*/ 217 w 391"/>
                    <a:gd name="T23" fmla="*/ 4 h 224"/>
                    <a:gd name="T24" fmla="*/ 223 w 391"/>
                    <a:gd name="T25" fmla="*/ 5 h 224"/>
                    <a:gd name="T26" fmla="*/ 232 w 391"/>
                    <a:gd name="T27" fmla="*/ 5 h 224"/>
                    <a:gd name="T28" fmla="*/ 242 w 391"/>
                    <a:gd name="T29" fmla="*/ 3 h 224"/>
                    <a:gd name="T30" fmla="*/ 250 w 391"/>
                    <a:gd name="T31" fmla="*/ 0 h 224"/>
                    <a:gd name="T32" fmla="*/ 256 w 391"/>
                    <a:gd name="T33" fmla="*/ 2 h 224"/>
                    <a:gd name="T34" fmla="*/ 256 w 391"/>
                    <a:gd name="T35" fmla="*/ 10 h 224"/>
                    <a:gd name="T36" fmla="*/ 258 w 391"/>
                    <a:gd name="T37" fmla="*/ 17 h 224"/>
                    <a:gd name="T38" fmla="*/ 263 w 391"/>
                    <a:gd name="T39" fmla="*/ 22 h 224"/>
                    <a:gd name="T40" fmla="*/ 263 w 391"/>
                    <a:gd name="T41" fmla="*/ 29 h 224"/>
                    <a:gd name="T42" fmla="*/ 267 w 391"/>
                    <a:gd name="T43" fmla="*/ 35 h 224"/>
                    <a:gd name="T44" fmla="*/ 273 w 391"/>
                    <a:gd name="T45" fmla="*/ 39 h 224"/>
                    <a:gd name="T46" fmla="*/ 279 w 391"/>
                    <a:gd name="T47" fmla="*/ 46 h 224"/>
                    <a:gd name="T48" fmla="*/ 286 w 391"/>
                    <a:gd name="T49" fmla="*/ 49 h 224"/>
                    <a:gd name="T50" fmla="*/ 288 w 391"/>
                    <a:gd name="T51" fmla="*/ 56 h 224"/>
                    <a:gd name="T52" fmla="*/ 292 w 391"/>
                    <a:gd name="T53" fmla="*/ 63 h 224"/>
                    <a:gd name="T54" fmla="*/ 297 w 391"/>
                    <a:gd name="T55" fmla="*/ 69 h 224"/>
                    <a:gd name="T56" fmla="*/ 302 w 391"/>
                    <a:gd name="T57" fmla="*/ 75 h 224"/>
                    <a:gd name="T58" fmla="*/ 303 w 391"/>
                    <a:gd name="T59" fmla="*/ 85 h 224"/>
                    <a:gd name="T60" fmla="*/ 304 w 391"/>
                    <a:gd name="T61" fmla="*/ 92 h 224"/>
                    <a:gd name="T62" fmla="*/ 312 w 391"/>
                    <a:gd name="T63" fmla="*/ 96 h 224"/>
                    <a:gd name="T64" fmla="*/ 321 w 391"/>
                    <a:gd name="T65" fmla="*/ 98 h 224"/>
                    <a:gd name="T66" fmla="*/ 331 w 391"/>
                    <a:gd name="T67" fmla="*/ 94 h 224"/>
                    <a:gd name="T68" fmla="*/ 341 w 391"/>
                    <a:gd name="T69" fmla="*/ 95 h 224"/>
                    <a:gd name="T70" fmla="*/ 346 w 391"/>
                    <a:gd name="T71" fmla="*/ 100 h 224"/>
                    <a:gd name="T72" fmla="*/ 349 w 391"/>
                    <a:gd name="T73" fmla="*/ 106 h 224"/>
                    <a:gd name="T74" fmla="*/ 354 w 391"/>
                    <a:gd name="T75" fmla="*/ 112 h 224"/>
                    <a:gd name="T76" fmla="*/ 356 w 391"/>
                    <a:gd name="T77" fmla="*/ 119 h 224"/>
                    <a:gd name="T78" fmla="*/ 361 w 391"/>
                    <a:gd name="T79" fmla="*/ 122 h 224"/>
                    <a:gd name="T80" fmla="*/ 366 w 391"/>
                    <a:gd name="T81" fmla="*/ 129 h 224"/>
                    <a:gd name="T82" fmla="*/ 369 w 391"/>
                    <a:gd name="T83" fmla="*/ 135 h 224"/>
                    <a:gd name="T84" fmla="*/ 372 w 391"/>
                    <a:gd name="T85" fmla="*/ 143 h 224"/>
                    <a:gd name="T86" fmla="*/ 375 w 391"/>
                    <a:gd name="T87" fmla="*/ 150 h 224"/>
                    <a:gd name="T88" fmla="*/ 380 w 391"/>
                    <a:gd name="T89" fmla="*/ 154 h 224"/>
                    <a:gd name="T90" fmla="*/ 386 w 391"/>
                    <a:gd name="T91" fmla="*/ 161 h 224"/>
                    <a:gd name="T92" fmla="*/ 390 w 391"/>
                    <a:gd name="T93" fmla="*/ 165 h 224"/>
                    <a:gd name="T94" fmla="*/ 389 w 391"/>
                    <a:gd name="T95" fmla="*/ 171 h 224"/>
                    <a:gd name="T96" fmla="*/ 382 w 391"/>
                    <a:gd name="T97" fmla="*/ 174 h 224"/>
                    <a:gd name="T98" fmla="*/ 380 w 391"/>
                    <a:gd name="T99" fmla="*/ 181 h 224"/>
                    <a:gd name="T100" fmla="*/ 385 w 391"/>
                    <a:gd name="T101" fmla="*/ 187 h 224"/>
                    <a:gd name="T102" fmla="*/ 383 w 391"/>
                    <a:gd name="T103" fmla="*/ 193 h 224"/>
                    <a:gd name="T104" fmla="*/ 377 w 391"/>
                    <a:gd name="T105" fmla="*/ 196 h 224"/>
                    <a:gd name="T106" fmla="*/ 371 w 391"/>
                    <a:gd name="T107" fmla="*/ 205 h 224"/>
                    <a:gd name="T108" fmla="*/ 371 w 391"/>
                    <a:gd name="T109" fmla="*/ 213 h 224"/>
                    <a:gd name="T110" fmla="*/ 372 w 391"/>
                    <a:gd name="T111" fmla="*/ 220 h 224"/>
                    <a:gd name="T112" fmla="*/ 341 w 391"/>
                    <a:gd name="T113" fmla="*/ 222 h 224"/>
                    <a:gd name="T114" fmla="*/ 112 w 391"/>
                    <a:gd name="T115" fmla="*/ 45 h 224"/>
                    <a:gd name="T116" fmla="*/ 119 w 391"/>
                    <a:gd name="T117" fmla="*/ 44 h 224"/>
                    <a:gd name="T118" fmla="*/ 117 w 391"/>
                    <a:gd name="T119" fmla="*/ 35 h 224"/>
                    <a:gd name="T120" fmla="*/ 122 w 391"/>
                    <a:gd name="T121" fmla="*/ 29 h 224"/>
                    <a:gd name="T122" fmla="*/ 128 w 391"/>
                    <a:gd name="T123" fmla="*/ 23 h 224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391"/>
                    <a:gd name="T187" fmla="*/ 0 h 224"/>
                    <a:gd name="T188" fmla="*/ 391 w 391"/>
                    <a:gd name="T189" fmla="*/ 224 h 224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391" h="224">
                      <a:moveTo>
                        <a:pt x="133" y="23"/>
                      </a:moveTo>
                      <a:lnTo>
                        <a:pt x="134" y="23"/>
                      </a:lnTo>
                      <a:lnTo>
                        <a:pt x="135" y="23"/>
                      </a:lnTo>
                      <a:lnTo>
                        <a:pt x="136" y="23"/>
                      </a:lnTo>
                      <a:lnTo>
                        <a:pt x="138" y="23"/>
                      </a:lnTo>
                      <a:lnTo>
                        <a:pt x="139" y="23"/>
                      </a:lnTo>
                      <a:lnTo>
                        <a:pt x="140" y="23"/>
                      </a:lnTo>
                      <a:lnTo>
                        <a:pt x="141" y="23"/>
                      </a:lnTo>
                      <a:lnTo>
                        <a:pt x="142" y="23"/>
                      </a:lnTo>
                      <a:lnTo>
                        <a:pt x="143" y="23"/>
                      </a:lnTo>
                      <a:lnTo>
                        <a:pt x="144" y="23"/>
                      </a:lnTo>
                      <a:lnTo>
                        <a:pt x="145" y="22"/>
                      </a:lnTo>
                      <a:lnTo>
                        <a:pt x="146" y="21"/>
                      </a:lnTo>
                      <a:lnTo>
                        <a:pt x="147" y="20"/>
                      </a:lnTo>
                      <a:lnTo>
                        <a:pt x="147" y="19"/>
                      </a:lnTo>
                      <a:lnTo>
                        <a:pt x="148" y="19"/>
                      </a:lnTo>
                      <a:lnTo>
                        <a:pt x="149" y="18"/>
                      </a:lnTo>
                      <a:lnTo>
                        <a:pt x="150" y="18"/>
                      </a:lnTo>
                      <a:lnTo>
                        <a:pt x="151" y="19"/>
                      </a:lnTo>
                      <a:lnTo>
                        <a:pt x="152" y="20"/>
                      </a:lnTo>
                      <a:lnTo>
                        <a:pt x="153" y="21"/>
                      </a:lnTo>
                      <a:lnTo>
                        <a:pt x="153" y="22"/>
                      </a:lnTo>
                      <a:lnTo>
                        <a:pt x="154" y="22"/>
                      </a:lnTo>
                      <a:lnTo>
                        <a:pt x="155" y="22"/>
                      </a:lnTo>
                      <a:lnTo>
                        <a:pt x="156" y="22"/>
                      </a:lnTo>
                      <a:lnTo>
                        <a:pt x="157" y="22"/>
                      </a:lnTo>
                      <a:lnTo>
                        <a:pt x="158" y="22"/>
                      </a:lnTo>
                      <a:lnTo>
                        <a:pt x="159" y="22"/>
                      </a:lnTo>
                      <a:lnTo>
                        <a:pt x="160" y="21"/>
                      </a:lnTo>
                      <a:lnTo>
                        <a:pt x="161" y="21"/>
                      </a:lnTo>
                      <a:lnTo>
                        <a:pt x="162" y="20"/>
                      </a:lnTo>
                      <a:lnTo>
                        <a:pt x="163" y="19"/>
                      </a:lnTo>
                      <a:lnTo>
                        <a:pt x="163" y="18"/>
                      </a:lnTo>
                      <a:lnTo>
                        <a:pt x="164" y="17"/>
                      </a:lnTo>
                      <a:lnTo>
                        <a:pt x="165" y="17"/>
                      </a:lnTo>
                      <a:lnTo>
                        <a:pt x="165" y="16"/>
                      </a:lnTo>
                      <a:lnTo>
                        <a:pt x="166" y="16"/>
                      </a:lnTo>
                      <a:lnTo>
                        <a:pt x="167" y="16"/>
                      </a:lnTo>
                      <a:lnTo>
                        <a:pt x="168" y="16"/>
                      </a:lnTo>
                      <a:lnTo>
                        <a:pt x="169" y="16"/>
                      </a:lnTo>
                      <a:lnTo>
                        <a:pt x="170" y="16"/>
                      </a:lnTo>
                      <a:lnTo>
                        <a:pt x="171" y="17"/>
                      </a:lnTo>
                      <a:lnTo>
                        <a:pt x="172" y="17"/>
                      </a:lnTo>
                      <a:lnTo>
                        <a:pt x="173" y="17"/>
                      </a:lnTo>
                      <a:lnTo>
                        <a:pt x="174" y="18"/>
                      </a:lnTo>
                      <a:lnTo>
                        <a:pt x="174" y="17"/>
                      </a:lnTo>
                      <a:lnTo>
                        <a:pt x="175" y="17"/>
                      </a:lnTo>
                      <a:lnTo>
                        <a:pt x="176" y="17"/>
                      </a:lnTo>
                      <a:lnTo>
                        <a:pt x="178" y="16"/>
                      </a:lnTo>
                      <a:lnTo>
                        <a:pt x="179" y="16"/>
                      </a:lnTo>
                      <a:lnTo>
                        <a:pt x="180" y="16"/>
                      </a:lnTo>
                      <a:lnTo>
                        <a:pt x="181" y="16"/>
                      </a:lnTo>
                      <a:lnTo>
                        <a:pt x="182" y="15"/>
                      </a:lnTo>
                      <a:lnTo>
                        <a:pt x="183" y="15"/>
                      </a:lnTo>
                      <a:lnTo>
                        <a:pt x="183" y="14"/>
                      </a:lnTo>
                      <a:lnTo>
                        <a:pt x="184" y="14"/>
                      </a:lnTo>
                      <a:lnTo>
                        <a:pt x="184" y="13"/>
                      </a:lnTo>
                      <a:lnTo>
                        <a:pt x="185" y="12"/>
                      </a:lnTo>
                      <a:lnTo>
                        <a:pt x="185" y="11"/>
                      </a:lnTo>
                      <a:lnTo>
                        <a:pt x="185" y="10"/>
                      </a:lnTo>
                      <a:lnTo>
                        <a:pt x="186" y="10"/>
                      </a:lnTo>
                      <a:lnTo>
                        <a:pt x="186" y="9"/>
                      </a:lnTo>
                      <a:lnTo>
                        <a:pt x="187" y="10"/>
                      </a:lnTo>
                      <a:lnTo>
                        <a:pt x="188" y="10"/>
                      </a:lnTo>
                      <a:lnTo>
                        <a:pt x="189" y="10"/>
                      </a:lnTo>
                      <a:lnTo>
                        <a:pt x="190" y="10"/>
                      </a:lnTo>
                      <a:lnTo>
                        <a:pt x="191" y="11"/>
                      </a:lnTo>
                      <a:lnTo>
                        <a:pt x="192" y="11"/>
                      </a:lnTo>
                      <a:lnTo>
                        <a:pt x="193" y="12"/>
                      </a:lnTo>
                      <a:lnTo>
                        <a:pt x="194" y="12"/>
                      </a:lnTo>
                      <a:lnTo>
                        <a:pt x="195" y="12"/>
                      </a:lnTo>
                      <a:lnTo>
                        <a:pt x="196" y="12"/>
                      </a:lnTo>
                      <a:lnTo>
                        <a:pt x="197" y="12"/>
                      </a:lnTo>
                      <a:lnTo>
                        <a:pt x="198" y="13"/>
                      </a:lnTo>
                      <a:lnTo>
                        <a:pt x="199" y="13"/>
                      </a:lnTo>
                      <a:lnTo>
                        <a:pt x="200" y="14"/>
                      </a:lnTo>
                      <a:lnTo>
                        <a:pt x="201" y="14"/>
                      </a:lnTo>
                      <a:lnTo>
                        <a:pt x="202" y="14"/>
                      </a:lnTo>
                      <a:lnTo>
                        <a:pt x="203" y="14"/>
                      </a:lnTo>
                      <a:lnTo>
                        <a:pt x="203" y="13"/>
                      </a:lnTo>
                      <a:lnTo>
                        <a:pt x="204" y="13"/>
                      </a:lnTo>
                      <a:lnTo>
                        <a:pt x="205" y="12"/>
                      </a:lnTo>
                      <a:lnTo>
                        <a:pt x="205" y="11"/>
                      </a:lnTo>
                      <a:lnTo>
                        <a:pt x="206" y="10"/>
                      </a:lnTo>
                      <a:lnTo>
                        <a:pt x="207" y="10"/>
                      </a:lnTo>
                      <a:lnTo>
                        <a:pt x="208" y="9"/>
                      </a:lnTo>
                      <a:lnTo>
                        <a:pt x="209" y="8"/>
                      </a:lnTo>
                      <a:lnTo>
                        <a:pt x="209" y="7"/>
                      </a:lnTo>
                      <a:lnTo>
                        <a:pt x="210" y="7"/>
                      </a:lnTo>
                      <a:lnTo>
                        <a:pt x="211" y="6"/>
                      </a:lnTo>
                      <a:lnTo>
                        <a:pt x="212" y="5"/>
                      </a:lnTo>
                      <a:lnTo>
                        <a:pt x="214" y="5"/>
                      </a:lnTo>
                      <a:lnTo>
                        <a:pt x="215" y="5"/>
                      </a:lnTo>
                      <a:lnTo>
                        <a:pt x="216" y="4"/>
                      </a:lnTo>
                      <a:lnTo>
                        <a:pt x="217" y="4"/>
                      </a:lnTo>
                      <a:lnTo>
                        <a:pt x="218" y="4"/>
                      </a:lnTo>
                      <a:lnTo>
                        <a:pt x="218" y="5"/>
                      </a:lnTo>
                      <a:lnTo>
                        <a:pt x="219" y="5"/>
                      </a:lnTo>
                      <a:lnTo>
                        <a:pt x="220" y="5"/>
                      </a:lnTo>
                      <a:lnTo>
                        <a:pt x="221" y="5"/>
                      </a:lnTo>
                      <a:lnTo>
                        <a:pt x="222" y="5"/>
                      </a:lnTo>
                      <a:lnTo>
                        <a:pt x="223" y="5"/>
                      </a:lnTo>
                      <a:lnTo>
                        <a:pt x="224" y="5"/>
                      </a:lnTo>
                      <a:lnTo>
                        <a:pt x="225" y="5"/>
                      </a:lnTo>
                      <a:lnTo>
                        <a:pt x="226" y="5"/>
                      </a:lnTo>
                      <a:lnTo>
                        <a:pt x="228" y="5"/>
                      </a:lnTo>
                      <a:lnTo>
                        <a:pt x="229" y="5"/>
                      </a:lnTo>
                      <a:lnTo>
                        <a:pt x="231" y="5"/>
                      </a:lnTo>
                      <a:lnTo>
                        <a:pt x="232" y="5"/>
                      </a:lnTo>
                      <a:lnTo>
                        <a:pt x="233" y="5"/>
                      </a:lnTo>
                      <a:lnTo>
                        <a:pt x="234" y="4"/>
                      </a:lnTo>
                      <a:lnTo>
                        <a:pt x="236" y="4"/>
                      </a:lnTo>
                      <a:lnTo>
                        <a:pt x="238" y="3"/>
                      </a:lnTo>
                      <a:lnTo>
                        <a:pt x="239" y="2"/>
                      </a:lnTo>
                      <a:lnTo>
                        <a:pt x="240" y="2"/>
                      </a:lnTo>
                      <a:lnTo>
                        <a:pt x="241" y="3"/>
                      </a:lnTo>
                      <a:lnTo>
                        <a:pt x="242" y="3"/>
                      </a:lnTo>
                      <a:lnTo>
                        <a:pt x="243" y="3"/>
                      </a:lnTo>
                      <a:lnTo>
                        <a:pt x="244" y="3"/>
                      </a:lnTo>
                      <a:lnTo>
                        <a:pt x="245" y="2"/>
                      </a:lnTo>
                      <a:lnTo>
                        <a:pt x="246" y="1"/>
                      </a:lnTo>
                      <a:lnTo>
                        <a:pt x="247" y="1"/>
                      </a:lnTo>
                      <a:lnTo>
                        <a:pt x="248" y="0"/>
                      </a:lnTo>
                      <a:lnTo>
                        <a:pt x="249" y="0"/>
                      </a:lnTo>
                      <a:lnTo>
                        <a:pt x="250" y="0"/>
                      </a:lnTo>
                      <a:lnTo>
                        <a:pt x="251" y="0"/>
                      </a:lnTo>
                      <a:lnTo>
                        <a:pt x="252" y="0"/>
                      </a:lnTo>
                      <a:lnTo>
                        <a:pt x="253" y="0"/>
                      </a:lnTo>
                      <a:lnTo>
                        <a:pt x="254" y="0"/>
                      </a:lnTo>
                      <a:lnTo>
                        <a:pt x="255" y="0"/>
                      </a:lnTo>
                      <a:lnTo>
                        <a:pt x="256" y="0"/>
                      </a:lnTo>
                      <a:lnTo>
                        <a:pt x="256" y="1"/>
                      </a:lnTo>
                      <a:lnTo>
                        <a:pt x="256" y="2"/>
                      </a:lnTo>
                      <a:lnTo>
                        <a:pt x="256" y="3"/>
                      </a:lnTo>
                      <a:lnTo>
                        <a:pt x="256" y="4"/>
                      </a:lnTo>
                      <a:lnTo>
                        <a:pt x="256" y="5"/>
                      </a:lnTo>
                      <a:lnTo>
                        <a:pt x="256" y="6"/>
                      </a:lnTo>
                      <a:lnTo>
                        <a:pt x="256" y="7"/>
                      </a:lnTo>
                      <a:lnTo>
                        <a:pt x="256" y="8"/>
                      </a:lnTo>
                      <a:lnTo>
                        <a:pt x="256" y="10"/>
                      </a:lnTo>
                      <a:lnTo>
                        <a:pt x="256" y="11"/>
                      </a:lnTo>
                      <a:lnTo>
                        <a:pt x="256" y="12"/>
                      </a:lnTo>
                      <a:lnTo>
                        <a:pt x="256" y="13"/>
                      </a:lnTo>
                      <a:lnTo>
                        <a:pt x="256" y="14"/>
                      </a:lnTo>
                      <a:lnTo>
                        <a:pt x="256" y="15"/>
                      </a:lnTo>
                      <a:lnTo>
                        <a:pt x="257" y="16"/>
                      </a:lnTo>
                      <a:lnTo>
                        <a:pt x="258" y="16"/>
                      </a:lnTo>
                      <a:lnTo>
                        <a:pt x="258" y="17"/>
                      </a:lnTo>
                      <a:lnTo>
                        <a:pt x="259" y="17"/>
                      </a:lnTo>
                      <a:lnTo>
                        <a:pt x="260" y="17"/>
                      </a:lnTo>
                      <a:lnTo>
                        <a:pt x="260" y="18"/>
                      </a:lnTo>
                      <a:lnTo>
                        <a:pt x="261" y="19"/>
                      </a:lnTo>
                      <a:lnTo>
                        <a:pt x="261" y="20"/>
                      </a:lnTo>
                      <a:lnTo>
                        <a:pt x="262" y="20"/>
                      </a:lnTo>
                      <a:lnTo>
                        <a:pt x="262" y="21"/>
                      </a:lnTo>
                      <a:lnTo>
                        <a:pt x="263" y="22"/>
                      </a:lnTo>
                      <a:lnTo>
                        <a:pt x="263" y="23"/>
                      </a:lnTo>
                      <a:lnTo>
                        <a:pt x="263" y="24"/>
                      </a:lnTo>
                      <a:lnTo>
                        <a:pt x="263" y="25"/>
                      </a:lnTo>
                      <a:lnTo>
                        <a:pt x="263" y="26"/>
                      </a:lnTo>
                      <a:lnTo>
                        <a:pt x="263" y="27"/>
                      </a:lnTo>
                      <a:lnTo>
                        <a:pt x="263" y="28"/>
                      </a:lnTo>
                      <a:lnTo>
                        <a:pt x="263" y="29"/>
                      </a:lnTo>
                      <a:lnTo>
                        <a:pt x="263" y="30"/>
                      </a:lnTo>
                      <a:lnTo>
                        <a:pt x="263" y="31"/>
                      </a:lnTo>
                      <a:lnTo>
                        <a:pt x="264" y="32"/>
                      </a:lnTo>
                      <a:lnTo>
                        <a:pt x="265" y="33"/>
                      </a:lnTo>
                      <a:lnTo>
                        <a:pt x="266" y="34"/>
                      </a:lnTo>
                      <a:lnTo>
                        <a:pt x="267" y="34"/>
                      </a:lnTo>
                      <a:lnTo>
                        <a:pt x="267" y="35"/>
                      </a:lnTo>
                      <a:lnTo>
                        <a:pt x="268" y="35"/>
                      </a:lnTo>
                      <a:lnTo>
                        <a:pt x="269" y="35"/>
                      </a:lnTo>
                      <a:lnTo>
                        <a:pt x="269" y="36"/>
                      </a:lnTo>
                      <a:lnTo>
                        <a:pt x="270" y="36"/>
                      </a:lnTo>
                      <a:lnTo>
                        <a:pt x="271" y="36"/>
                      </a:lnTo>
                      <a:lnTo>
                        <a:pt x="271" y="37"/>
                      </a:lnTo>
                      <a:lnTo>
                        <a:pt x="272" y="37"/>
                      </a:lnTo>
                      <a:lnTo>
                        <a:pt x="273" y="38"/>
                      </a:lnTo>
                      <a:lnTo>
                        <a:pt x="273" y="39"/>
                      </a:lnTo>
                      <a:lnTo>
                        <a:pt x="274" y="40"/>
                      </a:lnTo>
                      <a:lnTo>
                        <a:pt x="275" y="41"/>
                      </a:lnTo>
                      <a:lnTo>
                        <a:pt x="276" y="42"/>
                      </a:lnTo>
                      <a:lnTo>
                        <a:pt x="277" y="43"/>
                      </a:lnTo>
                      <a:lnTo>
                        <a:pt x="278" y="45"/>
                      </a:lnTo>
                      <a:lnTo>
                        <a:pt x="279" y="45"/>
                      </a:lnTo>
                      <a:lnTo>
                        <a:pt x="279" y="46"/>
                      </a:lnTo>
                      <a:lnTo>
                        <a:pt x="279" y="47"/>
                      </a:lnTo>
                      <a:lnTo>
                        <a:pt x="279" y="48"/>
                      </a:lnTo>
                      <a:lnTo>
                        <a:pt x="280" y="49"/>
                      </a:lnTo>
                      <a:lnTo>
                        <a:pt x="281" y="49"/>
                      </a:lnTo>
                      <a:lnTo>
                        <a:pt x="282" y="49"/>
                      </a:lnTo>
                      <a:lnTo>
                        <a:pt x="284" y="48"/>
                      </a:lnTo>
                      <a:lnTo>
                        <a:pt x="285" y="48"/>
                      </a:lnTo>
                      <a:lnTo>
                        <a:pt x="286" y="49"/>
                      </a:lnTo>
                      <a:lnTo>
                        <a:pt x="287" y="49"/>
                      </a:lnTo>
                      <a:lnTo>
                        <a:pt x="288" y="50"/>
                      </a:lnTo>
                      <a:lnTo>
                        <a:pt x="288" y="51"/>
                      </a:lnTo>
                      <a:lnTo>
                        <a:pt x="289" y="51"/>
                      </a:lnTo>
                      <a:lnTo>
                        <a:pt x="289" y="52"/>
                      </a:lnTo>
                      <a:lnTo>
                        <a:pt x="289" y="53"/>
                      </a:lnTo>
                      <a:lnTo>
                        <a:pt x="288" y="54"/>
                      </a:lnTo>
                      <a:lnTo>
                        <a:pt x="288" y="55"/>
                      </a:lnTo>
                      <a:lnTo>
                        <a:pt x="288" y="56"/>
                      </a:lnTo>
                      <a:lnTo>
                        <a:pt x="287" y="57"/>
                      </a:lnTo>
                      <a:lnTo>
                        <a:pt x="288" y="58"/>
                      </a:lnTo>
                      <a:lnTo>
                        <a:pt x="289" y="59"/>
                      </a:lnTo>
                      <a:lnTo>
                        <a:pt x="290" y="60"/>
                      </a:lnTo>
                      <a:lnTo>
                        <a:pt x="290" y="61"/>
                      </a:lnTo>
                      <a:lnTo>
                        <a:pt x="290" y="62"/>
                      </a:lnTo>
                      <a:lnTo>
                        <a:pt x="291" y="62"/>
                      </a:lnTo>
                      <a:lnTo>
                        <a:pt x="292" y="63"/>
                      </a:lnTo>
                      <a:lnTo>
                        <a:pt x="293" y="63"/>
                      </a:lnTo>
                      <a:lnTo>
                        <a:pt x="294" y="64"/>
                      </a:lnTo>
                      <a:lnTo>
                        <a:pt x="294" y="65"/>
                      </a:lnTo>
                      <a:lnTo>
                        <a:pt x="295" y="65"/>
                      </a:lnTo>
                      <a:lnTo>
                        <a:pt x="295" y="66"/>
                      </a:lnTo>
                      <a:lnTo>
                        <a:pt x="296" y="67"/>
                      </a:lnTo>
                      <a:lnTo>
                        <a:pt x="296" y="68"/>
                      </a:lnTo>
                      <a:lnTo>
                        <a:pt x="297" y="69"/>
                      </a:lnTo>
                      <a:lnTo>
                        <a:pt x="298" y="69"/>
                      </a:lnTo>
                      <a:lnTo>
                        <a:pt x="299" y="70"/>
                      </a:lnTo>
                      <a:lnTo>
                        <a:pt x="300" y="71"/>
                      </a:lnTo>
                      <a:lnTo>
                        <a:pt x="301" y="72"/>
                      </a:lnTo>
                      <a:lnTo>
                        <a:pt x="302" y="72"/>
                      </a:lnTo>
                      <a:lnTo>
                        <a:pt x="302" y="73"/>
                      </a:lnTo>
                      <a:lnTo>
                        <a:pt x="302" y="74"/>
                      </a:lnTo>
                      <a:lnTo>
                        <a:pt x="302" y="75"/>
                      </a:lnTo>
                      <a:lnTo>
                        <a:pt x="302" y="76"/>
                      </a:lnTo>
                      <a:lnTo>
                        <a:pt x="303" y="78"/>
                      </a:lnTo>
                      <a:lnTo>
                        <a:pt x="303" y="80"/>
                      </a:lnTo>
                      <a:lnTo>
                        <a:pt x="304" y="80"/>
                      </a:lnTo>
                      <a:lnTo>
                        <a:pt x="304" y="81"/>
                      </a:lnTo>
                      <a:lnTo>
                        <a:pt x="304" y="82"/>
                      </a:lnTo>
                      <a:lnTo>
                        <a:pt x="303" y="83"/>
                      </a:lnTo>
                      <a:lnTo>
                        <a:pt x="303" y="84"/>
                      </a:lnTo>
                      <a:lnTo>
                        <a:pt x="303" y="85"/>
                      </a:lnTo>
                      <a:lnTo>
                        <a:pt x="303" y="86"/>
                      </a:lnTo>
                      <a:lnTo>
                        <a:pt x="302" y="87"/>
                      </a:lnTo>
                      <a:lnTo>
                        <a:pt x="302" y="88"/>
                      </a:lnTo>
                      <a:lnTo>
                        <a:pt x="303" y="89"/>
                      </a:lnTo>
                      <a:lnTo>
                        <a:pt x="303" y="90"/>
                      </a:lnTo>
                      <a:lnTo>
                        <a:pt x="303" y="91"/>
                      </a:lnTo>
                      <a:lnTo>
                        <a:pt x="303" y="92"/>
                      </a:lnTo>
                      <a:lnTo>
                        <a:pt x="304" y="92"/>
                      </a:lnTo>
                      <a:lnTo>
                        <a:pt x="304" y="93"/>
                      </a:lnTo>
                      <a:lnTo>
                        <a:pt x="305" y="94"/>
                      </a:lnTo>
                      <a:lnTo>
                        <a:pt x="306" y="95"/>
                      </a:lnTo>
                      <a:lnTo>
                        <a:pt x="307" y="95"/>
                      </a:lnTo>
                      <a:lnTo>
                        <a:pt x="308" y="95"/>
                      </a:lnTo>
                      <a:lnTo>
                        <a:pt x="309" y="96"/>
                      </a:lnTo>
                      <a:lnTo>
                        <a:pt x="310" y="96"/>
                      </a:lnTo>
                      <a:lnTo>
                        <a:pt x="312" y="96"/>
                      </a:lnTo>
                      <a:lnTo>
                        <a:pt x="313" y="97"/>
                      </a:lnTo>
                      <a:lnTo>
                        <a:pt x="314" y="97"/>
                      </a:lnTo>
                      <a:lnTo>
                        <a:pt x="315" y="97"/>
                      </a:lnTo>
                      <a:lnTo>
                        <a:pt x="317" y="98"/>
                      </a:lnTo>
                      <a:lnTo>
                        <a:pt x="318" y="98"/>
                      </a:lnTo>
                      <a:lnTo>
                        <a:pt x="319" y="98"/>
                      </a:lnTo>
                      <a:lnTo>
                        <a:pt x="320" y="98"/>
                      </a:lnTo>
                      <a:lnTo>
                        <a:pt x="321" y="98"/>
                      </a:lnTo>
                      <a:lnTo>
                        <a:pt x="322" y="97"/>
                      </a:lnTo>
                      <a:lnTo>
                        <a:pt x="323" y="97"/>
                      </a:lnTo>
                      <a:lnTo>
                        <a:pt x="325" y="96"/>
                      </a:lnTo>
                      <a:lnTo>
                        <a:pt x="325" y="95"/>
                      </a:lnTo>
                      <a:lnTo>
                        <a:pt x="327" y="95"/>
                      </a:lnTo>
                      <a:lnTo>
                        <a:pt x="328" y="95"/>
                      </a:lnTo>
                      <a:lnTo>
                        <a:pt x="329" y="94"/>
                      </a:lnTo>
                      <a:lnTo>
                        <a:pt x="330" y="94"/>
                      </a:lnTo>
                      <a:lnTo>
                        <a:pt x="331" y="94"/>
                      </a:lnTo>
                      <a:lnTo>
                        <a:pt x="332" y="93"/>
                      </a:lnTo>
                      <a:lnTo>
                        <a:pt x="333" y="93"/>
                      </a:lnTo>
                      <a:lnTo>
                        <a:pt x="334" y="93"/>
                      </a:lnTo>
                      <a:lnTo>
                        <a:pt x="335" y="93"/>
                      </a:lnTo>
                      <a:lnTo>
                        <a:pt x="336" y="94"/>
                      </a:lnTo>
                      <a:lnTo>
                        <a:pt x="337" y="94"/>
                      </a:lnTo>
                      <a:lnTo>
                        <a:pt x="338" y="94"/>
                      </a:lnTo>
                      <a:lnTo>
                        <a:pt x="339" y="95"/>
                      </a:lnTo>
                      <a:lnTo>
                        <a:pt x="341" y="95"/>
                      </a:lnTo>
                      <a:lnTo>
                        <a:pt x="342" y="96"/>
                      </a:lnTo>
                      <a:lnTo>
                        <a:pt x="343" y="97"/>
                      </a:lnTo>
                      <a:lnTo>
                        <a:pt x="344" y="98"/>
                      </a:lnTo>
                      <a:lnTo>
                        <a:pt x="345" y="98"/>
                      </a:lnTo>
                      <a:lnTo>
                        <a:pt x="345" y="99"/>
                      </a:lnTo>
                      <a:lnTo>
                        <a:pt x="346" y="99"/>
                      </a:lnTo>
                      <a:lnTo>
                        <a:pt x="346" y="100"/>
                      </a:lnTo>
                      <a:lnTo>
                        <a:pt x="347" y="101"/>
                      </a:lnTo>
                      <a:lnTo>
                        <a:pt x="348" y="101"/>
                      </a:lnTo>
                      <a:lnTo>
                        <a:pt x="348" y="102"/>
                      </a:lnTo>
                      <a:lnTo>
                        <a:pt x="348" y="103"/>
                      </a:lnTo>
                      <a:lnTo>
                        <a:pt x="349" y="103"/>
                      </a:lnTo>
                      <a:lnTo>
                        <a:pt x="349" y="104"/>
                      </a:lnTo>
                      <a:lnTo>
                        <a:pt x="349" y="105"/>
                      </a:lnTo>
                      <a:lnTo>
                        <a:pt x="349" y="106"/>
                      </a:lnTo>
                      <a:lnTo>
                        <a:pt x="350" y="107"/>
                      </a:lnTo>
                      <a:lnTo>
                        <a:pt x="350" y="108"/>
                      </a:lnTo>
                      <a:lnTo>
                        <a:pt x="350" y="109"/>
                      </a:lnTo>
                      <a:lnTo>
                        <a:pt x="351" y="109"/>
                      </a:lnTo>
                      <a:lnTo>
                        <a:pt x="352" y="109"/>
                      </a:lnTo>
                      <a:lnTo>
                        <a:pt x="353" y="110"/>
                      </a:lnTo>
                      <a:lnTo>
                        <a:pt x="354" y="110"/>
                      </a:lnTo>
                      <a:lnTo>
                        <a:pt x="354" y="111"/>
                      </a:lnTo>
                      <a:lnTo>
                        <a:pt x="354" y="112"/>
                      </a:lnTo>
                      <a:lnTo>
                        <a:pt x="354" y="113"/>
                      </a:lnTo>
                      <a:lnTo>
                        <a:pt x="354" y="114"/>
                      </a:lnTo>
                      <a:lnTo>
                        <a:pt x="355" y="114"/>
                      </a:lnTo>
                      <a:lnTo>
                        <a:pt x="355" y="115"/>
                      </a:lnTo>
                      <a:lnTo>
                        <a:pt x="356" y="116"/>
                      </a:lnTo>
                      <a:lnTo>
                        <a:pt x="356" y="117"/>
                      </a:lnTo>
                      <a:lnTo>
                        <a:pt x="356" y="118"/>
                      </a:lnTo>
                      <a:lnTo>
                        <a:pt x="356" y="119"/>
                      </a:lnTo>
                      <a:lnTo>
                        <a:pt x="357" y="119"/>
                      </a:lnTo>
                      <a:lnTo>
                        <a:pt x="357" y="120"/>
                      </a:lnTo>
                      <a:lnTo>
                        <a:pt x="358" y="120"/>
                      </a:lnTo>
                      <a:lnTo>
                        <a:pt x="359" y="121"/>
                      </a:lnTo>
                      <a:lnTo>
                        <a:pt x="360" y="121"/>
                      </a:lnTo>
                      <a:lnTo>
                        <a:pt x="360" y="122"/>
                      </a:lnTo>
                      <a:lnTo>
                        <a:pt x="361" y="122"/>
                      </a:lnTo>
                      <a:lnTo>
                        <a:pt x="362" y="123"/>
                      </a:lnTo>
                      <a:lnTo>
                        <a:pt x="363" y="124"/>
                      </a:lnTo>
                      <a:lnTo>
                        <a:pt x="364" y="125"/>
                      </a:lnTo>
                      <a:lnTo>
                        <a:pt x="364" y="126"/>
                      </a:lnTo>
                      <a:lnTo>
                        <a:pt x="365" y="126"/>
                      </a:lnTo>
                      <a:lnTo>
                        <a:pt x="366" y="127"/>
                      </a:lnTo>
                      <a:lnTo>
                        <a:pt x="366" y="128"/>
                      </a:lnTo>
                      <a:lnTo>
                        <a:pt x="366" y="129"/>
                      </a:lnTo>
                      <a:lnTo>
                        <a:pt x="366" y="130"/>
                      </a:lnTo>
                      <a:lnTo>
                        <a:pt x="366" y="131"/>
                      </a:lnTo>
                      <a:lnTo>
                        <a:pt x="366" y="132"/>
                      </a:lnTo>
                      <a:lnTo>
                        <a:pt x="367" y="133"/>
                      </a:lnTo>
                      <a:lnTo>
                        <a:pt x="368" y="134"/>
                      </a:lnTo>
                      <a:lnTo>
                        <a:pt x="368" y="135"/>
                      </a:lnTo>
                      <a:lnTo>
                        <a:pt x="369" y="135"/>
                      </a:lnTo>
                      <a:lnTo>
                        <a:pt x="369" y="136"/>
                      </a:lnTo>
                      <a:lnTo>
                        <a:pt x="370" y="137"/>
                      </a:lnTo>
                      <a:lnTo>
                        <a:pt x="370" y="138"/>
                      </a:lnTo>
                      <a:lnTo>
                        <a:pt x="370" y="139"/>
                      </a:lnTo>
                      <a:lnTo>
                        <a:pt x="371" y="140"/>
                      </a:lnTo>
                      <a:lnTo>
                        <a:pt x="371" y="141"/>
                      </a:lnTo>
                      <a:lnTo>
                        <a:pt x="372" y="142"/>
                      </a:lnTo>
                      <a:lnTo>
                        <a:pt x="372" y="143"/>
                      </a:lnTo>
                      <a:lnTo>
                        <a:pt x="372" y="144"/>
                      </a:lnTo>
                      <a:lnTo>
                        <a:pt x="373" y="144"/>
                      </a:lnTo>
                      <a:lnTo>
                        <a:pt x="373" y="145"/>
                      </a:lnTo>
                      <a:lnTo>
                        <a:pt x="373" y="146"/>
                      </a:lnTo>
                      <a:lnTo>
                        <a:pt x="373" y="147"/>
                      </a:lnTo>
                      <a:lnTo>
                        <a:pt x="373" y="148"/>
                      </a:lnTo>
                      <a:lnTo>
                        <a:pt x="374" y="149"/>
                      </a:lnTo>
                      <a:lnTo>
                        <a:pt x="374" y="150"/>
                      </a:lnTo>
                      <a:lnTo>
                        <a:pt x="375" y="150"/>
                      </a:lnTo>
                      <a:lnTo>
                        <a:pt x="376" y="151"/>
                      </a:lnTo>
                      <a:lnTo>
                        <a:pt x="377" y="151"/>
                      </a:lnTo>
                      <a:lnTo>
                        <a:pt x="377" y="152"/>
                      </a:lnTo>
                      <a:lnTo>
                        <a:pt x="378" y="153"/>
                      </a:lnTo>
                      <a:lnTo>
                        <a:pt x="379" y="153"/>
                      </a:lnTo>
                      <a:lnTo>
                        <a:pt x="379" y="154"/>
                      </a:lnTo>
                      <a:lnTo>
                        <a:pt x="380" y="154"/>
                      </a:lnTo>
                      <a:lnTo>
                        <a:pt x="381" y="155"/>
                      </a:lnTo>
                      <a:lnTo>
                        <a:pt x="381" y="156"/>
                      </a:lnTo>
                      <a:lnTo>
                        <a:pt x="382" y="156"/>
                      </a:lnTo>
                      <a:lnTo>
                        <a:pt x="383" y="157"/>
                      </a:lnTo>
                      <a:lnTo>
                        <a:pt x="383" y="158"/>
                      </a:lnTo>
                      <a:lnTo>
                        <a:pt x="383" y="159"/>
                      </a:lnTo>
                      <a:lnTo>
                        <a:pt x="384" y="160"/>
                      </a:lnTo>
                      <a:lnTo>
                        <a:pt x="385" y="160"/>
                      </a:lnTo>
                      <a:lnTo>
                        <a:pt x="386" y="161"/>
                      </a:lnTo>
                      <a:lnTo>
                        <a:pt x="386" y="162"/>
                      </a:lnTo>
                      <a:lnTo>
                        <a:pt x="387" y="162"/>
                      </a:lnTo>
                      <a:lnTo>
                        <a:pt x="388" y="162"/>
                      </a:lnTo>
                      <a:lnTo>
                        <a:pt x="389" y="163"/>
                      </a:lnTo>
                      <a:lnTo>
                        <a:pt x="389" y="164"/>
                      </a:lnTo>
                      <a:lnTo>
                        <a:pt x="389" y="165"/>
                      </a:lnTo>
                      <a:lnTo>
                        <a:pt x="390" y="165"/>
                      </a:lnTo>
                      <a:lnTo>
                        <a:pt x="390" y="166"/>
                      </a:lnTo>
                      <a:lnTo>
                        <a:pt x="391" y="166"/>
                      </a:lnTo>
                      <a:lnTo>
                        <a:pt x="391" y="167"/>
                      </a:lnTo>
                      <a:lnTo>
                        <a:pt x="391" y="168"/>
                      </a:lnTo>
                      <a:lnTo>
                        <a:pt x="391" y="169"/>
                      </a:lnTo>
                      <a:lnTo>
                        <a:pt x="390" y="170"/>
                      </a:lnTo>
                      <a:lnTo>
                        <a:pt x="389" y="170"/>
                      </a:lnTo>
                      <a:lnTo>
                        <a:pt x="389" y="171"/>
                      </a:lnTo>
                      <a:lnTo>
                        <a:pt x="388" y="171"/>
                      </a:lnTo>
                      <a:lnTo>
                        <a:pt x="388" y="172"/>
                      </a:lnTo>
                      <a:lnTo>
                        <a:pt x="387" y="172"/>
                      </a:lnTo>
                      <a:lnTo>
                        <a:pt x="386" y="172"/>
                      </a:lnTo>
                      <a:lnTo>
                        <a:pt x="385" y="172"/>
                      </a:lnTo>
                      <a:lnTo>
                        <a:pt x="384" y="172"/>
                      </a:lnTo>
                      <a:lnTo>
                        <a:pt x="383" y="173"/>
                      </a:lnTo>
                      <a:lnTo>
                        <a:pt x="382" y="174"/>
                      </a:lnTo>
                      <a:lnTo>
                        <a:pt x="382" y="175"/>
                      </a:lnTo>
                      <a:lnTo>
                        <a:pt x="381" y="177"/>
                      </a:lnTo>
                      <a:lnTo>
                        <a:pt x="380" y="177"/>
                      </a:lnTo>
                      <a:lnTo>
                        <a:pt x="380" y="178"/>
                      </a:lnTo>
                      <a:lnTo>
                        <a:pt x="379" y="179"/>
                      </a:lnTo>
                      <a:lnTo>
                        <a:pt x="379" y="180"/>
                      </a:lnTo>
                      <a:lnTo>
                        <a:pt x="380" y="180"/>
                      </a:lnTo>
                      <a:lnTo>
                        <a:pt x="380" y="181"/>
                      </a:lnTo>
                      <a:lnTo>
                        <a:pt x="380" y="182"/>
                      </a:lnTo>
                      <a:lnTo>
                        <a:pt x="381" y="183"/>
                      </a:lnTo>
                      <a:lnTo>
                        <a:pt x="382" y="184"/>
                      </a:lnTo>
                      <a:lnTo>
                        <a:pt x="383" y="184"/>
                      </a:lnTo>
                      <a:lnTo>
                        <a:pt x="383" y="185"/>
                      </a:lnTo>
                      <a:lnTo>
                        <a:pt x="384" y="185"/>
                      </a:lnTo>
                      <a:lnTo>
                        <a:pt x="385" y="186"/>
                      </a:lnTo>
                      <a:lnTo>
                        <a:pt x="385" y="187"/>
                      </a:lnTo>
                      <a:lnTo>
                        <a:pt x="385" y="188"/>
                      </a:lnTo>
                      <a:lnTo>
                        <a:pt x="386" y="189"/>
                      </a:lnTo>
                      <a:lnTo>
                        <a:pt x="386" y="190"/>
                      </a:lnTo>
                      <a:lnTo>
                        <a:pt x="386" y="191"/>
                      </a:lnTo>
                      <a:lnTo>
                        <a:pt x="385" y="191"/>
                      </a:lnTo>
                      <a:lnTo>
                        <a:pt x="385" y="192"/>
                      </a:lnTo>
                      <a:lnTo>
                        <a:pt x="384" y="192"/>
                      </a:lnTo>
                      <a:lnTo>
                        <a:pt x="383" y="193"/>
                      </a:lnTo>
                      <a:lnTo>
                        <a:pt x="382" y="193"/>
                      </a:lnTo>
                      <a:lnTo>
                        <a:pt x="382" y="194"/>
                      </a:lnTo>
                      <a:lnTo>
                        <a:pt x="381" y="194"/>
                      </a:lnTo>
                      <a:lnTo>
                        <a:pt x="380" y="194"/>
                      </a:lnTo>
                      <a:lnTo>
                        <a:pt x="379" y="195"/>
                      </a:lnTo>
                      <a:lnTo>
                        <a:pt x="378" y="195"/>
                      </a:lnTo>
                      <a:lnTo>
                        <a:pt x="377" y="195"/>
                      </a:lnTo>
                      <a:lnTo>
                        <a:pt x="377" y="196"/>
                      </a:lnTo>
                      <a:lnTo>
                        <a:pt x="376" y="196"/>
                      </a:lnTo>
                      <a:lnTo>
                        <a:pt x="375" y="196"/>
                      </a:lnTo>
                      <a:lnTo>
                        <a:pt x="374" y="198"/>
                      </a:lnTo>
                      <a:lnTo>
                        <a:pt x="373" y="199"/>
                      </a:lnTo>
                      <a:lnTo>
                        <a:pt x="373" y="200"/>
                      </a:lnTo>
                      <a:lnTo>
                        <a:pt x="372" y="202"/>
                      </a:lnTo>
                      <a:lnTo>
                        <a:pt x="372" y="204"/>
                      </a:lnTo>
                      <a:lnTo>
                        <a:pt x="371" y="205"/>
                      </a:lnTo>
                      <a:lnTo>
                        <a:pt x="371" y="206"/>
                      </a:lnTo>
                      <a:lnTo>
                        <a:pt x="371" y="207"/>
                      </a:lnTo>
                      <a:lnTo>
                        <a:pt x="370" y="208"/>
                      </a:lnTo>
                      <a:lnTo>
                        <a:pt x="370" y="209"/>
                      </a:lnTo>
                      <a:lnTo>
                        <a:pt x="370" y="210"/>
                      </a:lnTo>
                      <a:lnTo>
                        <a:pt x="371" y="211"/>
                      </a:lnTo>
                      <a:lnTo>
                        <a:pt x="371" y="212"/>
                      </a:lnTo>
                      <a:lnTo>
                        <a:pt x="371" y="213"/>
                      </a:lnTo>
                      <a:lnTo>
                        <a:pt x="371" y="214"/>
                      </a:lnTo>
                      <a:lnTo>
                        <a:pt x="372" y="215"/>
                      </a:lnTo>
                      <a:lnTo>
                        <a:pt x="372" y="216"/>
                      </a:lnTo>
                      <a:lnTo>
                        <a:pt x="372" y="217"/>
                      </a:lnTo>
                      <a:lnTo>
                        <a:pt x="372" y="218"/>
                      </a:lnTo>
                      <a:lnTo>
                        <a:pt x="372" y="219"/>
                      </a:lnTo>
                      <a:lnTo>
                        <a:pt x="372" y="220"/>
                      </a:lnTo>
                      <a:lnTo>
                        <a:pt x="371" y="220"/>
                      </a:lnTo>
                      <a:lnTo>
                        <a:pt x="371" y="221"/>
                      </a:lnTo>
                      <a:lnTo>
                        <a:pt x="370" y="221"/>
                      </a:lnTo>
                      <a:lnTo>
                        <a:pt x="370" y="222"/>
                      </a:lnTo>
                      <a:lnTo>
                        <a:pt x="369" y="223"/>
                      </a:lnTo>
                      <a:lnTo>
                        <a:pt x="368" y="224"/>
                      </a:lnTo>
                      <a:lnTo>
                        <a:pt x="345" y="223"/>
                      </a:lnTo>
                      <a:lnTo>
                        <a:pt x="343" y="223"/>
                      </a:lnTo>
                      <a:lnTo>
                        <a:pt x="341" y="222"/>
                      </a:lnTo>
                      <a:lnTo>
                        <a:pt x="175" y="212"/>
                      </a:lnTo>
                      <a:lnTo>
                        <a:pt x="0" y="198"/>
                      </a:lnTo>
                      <a:lnTo>
                        <a:pt x="17" y="169"/>
                      </a:lnTo>
                      <a:lnTo>
                        <a:pt x="45" y="137"/>
                      </a:lnTo>
                      <a:lnTo>
                        <a:pt x="46" y="137"/>
                      </a:lnTo>
                      <a:lnTo>
                        <a:pt x="46" y="136"/>
                      </a:lnTo>
                      <a:lnTo>
                        <a:pt x="69" y="110"/>
                      </a:lnTo>
                      <a:lnTo>
                        <a:pt x="94" y="73"/>
                      </a:lnTo>
                      <a:lnTo>
                        <a:pt x="112" y="45"/>
                      </a:lnTo>
                      <a:lnTo>
                        <a:pt x="113" y="45"/>
                      </a:lnTo>
                      <a:lnTo>
                        <a:pt x="114" y="45"/>
                      </a:lnTo>
                      <a:lnTo>
                        <a:pt x="115" y="45"/>
                      </a:lnTo>
                      <a:lnTo>
                        <a:pt x="116" y="46"/>
                      </a:lnTo>
                      <a:lnTo>
                        <a:pt x="116" y="45"/>
                      </a:lnTo>
                      <a:lnTo>
                        <a:pt x="117" y="45"/>
                      </a:lnTo>
                      <a:lnTo>
                        <a:pt x="118" y="45"/>
                      </a:lnTo>
                      <a:lnTo>
                        <a:pt x="119" y="45"/>
                      </a:lnTo>
                      <a:lnTo>
                        <a:pt x="119" y="44"/>
                      </a:lnTo>
                      <a:lnTo>
                        <a:pt x="119" y="43"/>
                      </a:lnTo>
                      <a:lnTo>
                        <a:pt x="120" y="42"/>
                      </a:lnTo>
                      <a:lnTo>
                        <a:pt x="120" y="41"/>
                      </a:lnTo>
                      <a:lnTo>
                        <a:pt x="120" y="40"/>
                      </a:lnTo>
                      <a:lnTo>
                        <a:pt x="119" y="39"/>
                      </a:lnTo>
                      <a:lnTo>
                        <a:pt x="118" y="38"/>
                      </a:lnTo>
                      <a:lnTo>
                        <a:pt x="118" y="37"/>
                      </a:lnTo>
                      <a:lnTo>
                        <a:pt x="117" y="36"/>
                      </a:lnTo>
                      <a:lnTo>
                        <a:pt x="117" y="35"/>
                      </a:lnTo>
                      <a:lnTo>
                        <a:pt x="118" y="35"/>
                      </a:lnTo>
                      <a:lnTo>
                        <a:pt x="118" y="34"/>
                      </a:lnTo>
                      <a:lnTo>
                        <a:pt x="119" y="34"/>
                      </a:lnTo>
                      <a:lnTo>
                        <a:pt x="120" y="34"/>
                      </a:lnTo>
                      <a:lnTo>
                        <a:pt x="120" y="33"/>
                      </a:lnTo>
                      <a:lnTo>
                        <a:pt x="121" y="32"/>
                      </a:lnTo>
                      <a:lnTo>
                        <a:pt x="122" y="31"/>
                      </a:lnTo>
                      <a:lnTo>
                        <a:pt x="122" y="30"/>
                      </a:lnTo>
                      <a:lnTo>
                        <a:pt x="122" y="29"/>
                      </a:lnTo>
                      <a:lnTo>
                        <a:pt x="122" y="28"/>
                      </a:lnTo>
                      <a:lnTo>
                        <a:pt x="122" y="27"/>
                      </a:lnTo>
                      <a:lnTo>
                        <a:pt x="123" y="26"/>
                      </a:lnTo>
                      <a:lnTo>
                        <a:pt x="124" y="25"/>
                      </a:lnTo>
                      <a:lnTo>
                        <a:pt x="125" y="24"/>
                      </a:lnTo>
                      <a:lnTo>
                        <a:pt x="126" y="23"/>
                      </a:lnTo>
                      <a:lnTo>
                        <a:pt x="127" y="23"/>
                      </a:lnTo>
                      <a:lnTo>
                        <a:pt x="128" y="23"/>
                      </a:lnTo>
                      <a:lnTo>
                        <a:pt x="129" y="23"/>
                      </a:lnTo>
                      <a:lnTo>
                        <a:pt x="130" y="23"/>
                      </a:lnTo>
                      <a:lnTo>
                        <a:pt x="131" y="23"/>
                      </a:lnTo>
                      <a:lnTo>
                        <a:pt x="132" y="23"/>
                      </a:lnTo>
                      <a:lnTo>
                        <a:pt x="133" y="23"/>
                      </a:lnTo>
                    </a:path>
                  </a:pathLst>
                </a:custGeom>
                <a:solidFill>
                  <a:srgbClr val="5088AE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" name="Freeform 212">
                  <a:extLst>
                    <a:ext uri="{FF2B5EF4-FFF2-40B4-BE49-F238E27FC236}">
                      <a16:creationId xmlns:a16="http://schemas.microsoft.com/office/drawing/2014/main" id="{DE8BDAAC-F14F-4974-B2AC-3CB575FC927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799138" y="2917825"/>
                  <a:ext cx="657225" cy="708025"/>
                </a:xfrm>
                <a:custGeom>
                  <a:avLst/>
                  <a:gdLst>
                    <a:gd name="T0" fmla="*/ 293 w 414"/>
                    <a:gd name="T1" fmla="*/ 8 h 446"/>
                    <a:gd name="T2" fmla="*/ 294 w 414"/>
                    <a:gd name="T3" fmla="*/ 17 h 446"/>
                    <a:gd name="T4" fmla="*/ 297 w 414"/>
                    <a:gd name="T5" fmla="*/ 21 h 446"/>
                    <a:gd name="T6" fmla="*/ 295 w 414"/>
                    <a:gd name="T7" fmla="*/ 29 h 446"/>
                    <a:gd name="T8" fmla="*/ 295 w 414"/>
                    <a:gd name="T9" fmla="*/ 35 h 446"/>
                    <a:gd name="T10" fmla="*/ 301 w 414"/>
                    <a:gd name="T11" fmla="*/ 42 h 446"/>
                    <a:gd name="T12" fmla="*/ 303 w 414"/>
                    <a:gd name="T13" fmla="*/ 47 h 446"/>
                    <a:gd name="T14" fmla="*/ 309 w 414"/>
                    <a:gd name="T15" fmla="*/ 53 h 446"/>
                    <a:gd name="T16" fmla="*/ 314 w 414"/>
                    <a:gd name="T17" fmla="*/ 51 h 446"/>
                    <a:gd name="T18" fmla="*/ 315 w 414"/>
                    <a:gd name="T19" fmla="*/ 58 h 446"/>
                    <a:gd name="T20" fmla="*/ 318 w 414"/>
                    <a:gd name="T21" fmla="*/ 66 h 446"/>
                    <a:gd name="T22" fmla="*/ 321 w 414"/>
                    <a:gd name="T23" fmla="*/ 70 h 446"/>
                    <a:gd name="T24" fmla="*/ 330 w 414"/>
                    <a:gd name="T25" fmla="*/ 70 h 446"/>
                    <a:gd name="T26" fmla="*/ 338 w 414"/>
                    <a:gd name="T27" fmla="*/ 70 h 446"/>
                    <a:gd name="T28" fmla="*/ 341 w 414"/>
                    <a:gd name="T29" fmla="*/ 75 h 446"/>
                    <a:gd name="T30" fmla="*/ 342 w 414"/>
                    <a:gd name="T31" fmla="*/ 79 h 446"/>
                    <a:gd name="T32" fmla="*/ 347 w 414"/>
                    <a:gd name="T33" fmla="*/ 81 h 446"/>
                    <a:gd name="T34" fmla="*/ 350 w 414"/>
                    <a:gd name="T35" fmla="*/ 95 h 446"/>
                    <a:gd name="T36" fmla="*/ 392 w 414"/>
                    <a:gd name="T37" fmla="*/ 174 h 446"/>
                    <a:gd name="T38" fmla="*/ 357 w 414"/>
                    <a:gd name="T39" fmla="*/ 314 h 446"/>
                    <a:gd name="T40" fmla="*/ 364 w 414"/>
                    <a:gd name="T41" fmla="*/ 341 h 446"/>
                    <a:gd name="T42" fmla="*/ 353 w 414"/>
                    <a:gd name="T43" fmla="*/ 354 h 446"/>
                    <a:gd name="T44" fmla="*/ 355 w 414"/>
                    <a:gd name="T45" fmla="*/ 363 h 446"/>
                    <a:gd name="T46" fmla="*/ 356 w 414"/>
                    <a:gd name="T47" fmla="*/ 370 h 446"/>
                    <a:gd name="T48" fmla="*/ 349 w 414"/>
                    <a:gd name="T49" fmla="*/ 370 h 446"/>
                    <a:gd name="T50" fmla="*/ 342 w 414"/>
                    <a:gd name="T51" fmla="*/ 372 h 446"/>
                    <a:gd name="T52" fmla="*/ 336 w 414"/>
                    <a:gd name="T53" fmla="*/ 374 h 446"/>
                    <a:gd name="T54" fmla="*/ 331 w 414"/>
                    <a:gd name="T55" fmla="*/ 375 h 446"/>
                    <a:gd name="T56" fmla="*/ 322 w 414"/>
                    <a:gd name="T57" fmla="*/ 375 h 446"/>
                    <a:gd name="T58" fmla="*/ 318 w 414"/>
                    <a:gd name="T59" fmla="*/ 380 h 446"/>
                    <a:gd name="T60" fmla="*/ 310 w 414"/>
                    <a:gd name="T61" fmla="*/ 387 h 446"/>
                    <a:gd name="T62" fmla="*/ 297 w 414"/>
                    <a:gd name="T63" fmla="*/ 392 h 446"/>
                    <a:gd name="T64" fmla="*/ 287 w 414"/>
                    <a:gd name="T65" fmla="*/ 388 h 446"/>
                    <a:gd name="T66" fmla="*/ 280 w 414"/>
                    <a:gd name="T67" fmla="*/ 395 h 446"/>
                    <a:gd name="T68" fmla="*/ 268 w 414"/>
                    <a:gd name="T69" fmla="*/ 400 h 446"/>
                    <a:gd name="T70" fmla="*/ 208 w 414"/>
                    <a:gd name="T71" fmla="*/ 436 h 446"/>
                    <a:gd name="T72" fmla="*/ 163 w 414"/>
                    <a:gd name="T73" fmla="*/ 442 h 446"/>
                    <a:gd name="T74" fmla="*/ 110 w 414"/>
                    <a:gd name="T75" fmla="*/ 397 h 446"/>
                    <a:gd name="T76" fmla="*/ 111 w 414"/>
                    <a:gd name="T77" fmla="*/ 388 h 446"/>
                    <a:gd name="T78" fmla="*/ 116 w 414"/>
                    <a:gd name="T79" fmla="*/ 381 h 446"/>
                    <a:gd name="T80" fmla="*/ 110 w 414"/>
                    <a:gd name="T81" fmla="*/ 373 h 446"/>
                    <a:gd name="T82" fmla="*/ 102 w 414"/>
                    <a:gd name="T83" fmla="*/ 365 h 446"/>
                    <a:gd name="T84" fmla="*/ 94 w 414"/>
                    <a:gd name="T85" fmla="*/ 356 h 446"/>
                    <a:gd name="T86" fmla="*/ 89 w 414"/>
                    <a:gd name="T87" fmla="*/ 349 h 446"/>
                    <a:gd name="T88" fmla="*/ 86 w 414"/>
                    <a:gd name="T89" fmla="*/ 338 h 446"/>
                    <a:gd name="T90" fmla="*/ 75 w 414"/>
                    <a:gd name="T91" fmla="*/ 331 h 446"/>
                    <a:gd name="T92" fmla="*/ 71 w 414"/>
                    <a:gd name="T93" fmla="*/ 319 h 446"/>
                    <a:gd name="T94" fmla="*/ 66 w 414"/>
                    <a:gd name="T95" fmla="*/ 313 h 446"/>
                    <a:gd name="T96" fmla="*/ 65 w 414"/>
                    <a:gd name="T97" fmla="*/ 306 h 446"/>
                    <a:gd name="T98" fmla="*/ 58 w 414"/>
                    <a:gd name="T99" fmla="*/ 296 h 446"/>
                    <a:gd name="T100" fmla="*/ 55 w 414"/>
                    <a:gd name="T101" fmla="*/ 289 h 446"/>
                    <a:gd name="T102" fmla="*/ 45 w 414"/>
                    <a:gd name="T103" fmla="*/ 282 h 446"/>
                    <a:gd name="T104" fmla="*/ 38 w 414"/>
                    <a:gd name="T105" fmla="*/ 274 h 446"/>
                    <a:gd name="T106" fmla="*/ 37 w 414"/>
                    <a:gd name="T107" fmla="*/ 266 h 446"/>
                    <a:gd name="T108" fmla="*/ 31 w 414"/>
                    <a:gd name="T109" fmla="*/ 256 h 446"/>
                    <a:gd name="T110" fmla="*/ 20 w 414"/>
                    <a:gd name="T111" fmla="*/ 255 h 446"/>
                    <a:gd name="T112" fmla="*/ 13 w 414"/>
                    <a:gd name="T113" fmla="*/ 244 h 446"/>
                    <a:gd name="T114" fmla="*/ 0 w 414"/>
                    <a:gd name="T115" fmla="*/ 237 h 446"/>
                    <a:gd name="T116" fmla="*/ 143 w 414"/>
                    <a:gd name="T117" fmla="*/ 99 h 446"/>
                    <a:gd name="T118" fmla="*/ 152 w 414"/>
                    <a:gd name="T119" fmla="*/ 89 h 446"/>
                    <a:gd name="T120" fmla="*/ 230 w 414"/>
                    <a:gd name="T121" fmla="*/ 42 h 44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414"/>
                    <a:gd name="T184" fmla="*/ 0 h 446"/>
                    <a:gd name="T185" fmla="*/ 414 w 414"/>
                    <a:gd name="T186" fmla="*/ 446 h 44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414" h="446">
                      <a:moveTo>
                        <a:pt x="290" y="0"/>
                      </a:moveTo>
                      <a:lnTo>
                        <a:pt x="290" y="1"/>
                      </a:lnTo>
                      <a:lnTo>
                        <a:pt x="290" y="3"/>
                      </a:lnTo>
                      <a:lnTo>
                        <a:pt x="289" y="3"/>
                      </a:lnTo>
                      <a:lnTo>
                        <a:pt x="289" y="4"/>
                      </a:lnTo>
                      <a:lnTo>
                        <a:pt x="291" y="5"/>
                      </a:lnTo>
                      <a:lnTo>
                        <a:pt x="292" y="6"/>
                      </a:lnTo>
                      <a:lnTo>
                        <a:pt x="293" y="8"/>
                      </a:lnTo>
                      <a:lnTo>
                        <a:pt x="293" y="9"/>
                      </a:lnTo>
                      <a:lnTo>
                        <a:pt x="293" y="8"/>
                      </a:lnTo>
                      <a:lnTo>
                        <a:pt x="293" y="9"/>
                      </a:lnTo>
                      <a:lnTo>
                        <a:pt x="293" y="10"/>
                      </a:lnTo>
                      <a:lnTo>
                        <a:pt x="294" y="10"/>
                      </a:lnTo>
                      <a:lnTo>
                        <a:pt x="294" y="11"/>
                      </a:lnTo>
                      <a:lnTo>
                        <a:pt x="294" y="12"/>
                      </a:lnTo>
                      <a:lnTo>
                        <a:pt x="294" y="13"/>
                      </a:lnTo>
                      <a:lnTo>
                        <a:pt x="294" y="15"/>
                      </a:lnTo>
                      <a:lnTo>
                        <a:pt x="294" y="16"/>
                      </a:lnTo>
                      <a:lnTo>
                        <a:pt x="294" y="17"/>
                      </a:lnTo>
                      <a:lnTo>
                        <a:pt x="294" y="18"/>
                      </a:lnTo>
                      <a:lnTo>
                        <a:pt x="295" y="19"/>
                      </a:lnTo>
                      <a:lnTo>
                        <a:pt x="295" y="20"/>
                      </a:lnTo>
                      <a:lnTo>
                        <a:pt x="296" y="20"/>
                      </a:lnTo>
                      <a:lnTo>
                        <a:pt x="296" y="19"/>
                      </a:lnTo>
                      <a:lnTo>
                        <a:pt x="296" y="20"/>
                      </a:lnTo>
                      <a:lnTo>
                        <a:pt x="296" y="19"/>
                      </a:lnTo>
                      <a:lnTo>
                        <a:pt x="296" y="20"/>
                      </a:lnTo>
                      <a:lnTo>
                        <a:pt x="297" y="20"/>
                      </a:lnTo>
                      <a:lnTo>
                        <a:pt x="297" y="21"/>
                      </a:lnTo>
                      <a:lnTo>
                        <a:pt x="297" y="22"/>
                      </a:lnTo>
                      <a:lnTo>
                        <a:pt x="296" y="22"/>
                      </a:lnTo>
                      <a:lnTo>
                        <a:pt x="296" y="23"/>
                      </a:lnTo>
                      <a:lnTo>
                        <a:pt x="296" y="25"/>
                      </a:lnTo>
                      <a:lnTo>
                        <a:pt x="296" y="26"/>
                      </a:lnTo>
                      <a:lnTo>
                        <a:pt x="296" y="27"/>
                      </a:lnTo>
                      <a:lnTo>
                        <a:pt x="296" y="28"/>
                      </a:lnTo>
                      <a:lnTo>
                        <a:pt x="295" y="29"/>
                      </a:lnTo>
                      <a:lnTo>
                        <a:pt x="295" y="30"/>
                      </a:lnTo>
                      <a:lnTo>
                        <a:pt x="295" y="31"/>
                      </a:lnTo>
                      <a:lnTo>
                        <a:pt x="295" y="32"/>
                      </a:lnTo>
                      <a:lnTo>
                        <a:pt x="295" y="33"/>
                      </a:lnTo>
                      <a:lnTo>
                        <a:pt x="295" y="34"/>
                      </a:lnTo>
                      <a:lnTo>
                        <a:pt x="294" y="34"/>
                      </a:lnTo>
                      <a:lnTo>
                        <a:pt x="293" y="34"/>
                      </a:lnTo>
                      <a:lnTo>
                        <a:pt x="293" y="35"/>
                      </a:lnTo>
                      <a:lnTo>
                        <a:pt x="294" y="35"/>
                      </a:lnTo>
                      <a:lnTo>
                        <a:pt x="295" y="35"/>
                      </a:lnTo>
                      <a:lnTo>
                        <a:pt x="295" y="36"/>
                      </a:lnTo>
                      <a:lnTo>
                        <a:pt x="296" y="36"/>
                      </a:lnTo>
                      <a:lnTo>
                        <a:pt x="296" y="37"/>
                      </a:lnTo>
                      <a:lnTo>
                        <a:pt x="297" y="38"/>
                      </a:lnTo>
                      <a:lnTo>
                        <a:pt x="298" y="39"/>
                      </a:lnTo>
                      <a:lnTo>
                        <a:pt x="299" y="39"/>
                      </a:lnTo>
                      <a:lnTo>
                        <a:pt x="300" y="39"/>
                      </a:lnTo>
                      <a:lnTo>
                        <a:pt x="301" y="39"/>
                      </a:lnTo>
                      <a:lnTo>
                        <a:pt x="301" y="40"/>
                      </a:lnTo>
                      <a:lnTo>
                        <a:pt x="301" y="42"/>
                      </a:lnTo>
                      <a:lnTo>
                        <a:pt x="301" y="43"/>
                      </a:lnTo>
                      <a:lnTo>
                        <a:pt x="302" y="43"/>
                      </a:lnTo>
                      <a:lnTo>
                        <a:pt x="302" y="44"/>
                      </a:lnTo>
                      <a:lnTo>
                        <a:pt x="302" y="45"/>
                      </a:lnTo>
                      <a:lnTo>
                        <a:pt x="303" y="45"/>
                      </a:lnTo>
                      <a:lnTo>
                        <a:pt x="303" y="46"/>
                      </a:lnTo>
                      <a:lnTo>
                        <a:pt x="304" y="47"/>
                      </a:lnTo>
                      <a:lnTo>
                        <a:pt x="303" y="47"/>
                      </a:lnTo>
                      <a:lnTo>
                        <a:pt x="302" y="47"/>
                      </a:lnTo>
                      <a:lnTo>
                        <a:pt x="303" y="47"/>
                      </a:lnTo>
                      <a:lnTo>
                        <a:pt x="302" y="47"/>
                      </a:lnTo>
                      <a:lnTo>
                        <a:pt x="302" y="48"/>
                      </a:lnTo>
                      <a:lnTo>
                        <a:pt x="303" y="48"/>
                      </a:lnTo>
                      <a:lnTo>
                        <a:pt x="303" y="49"/>
                      </a:lnTo>
                      <a:lnTo>
                        <a:pt x="304" y="51"/>
                      </a:lnTo>
                      <a:lnTo>
                        <a:pt x="304" y="52"/>
                      </a:lnTo>
                      <a:lnTo>
                        <a:pt x="305" y="52"/>
                      </a:lnTo>
                      <a:lnTo>
                        <a:pt x="306" y="52"/>
                      </a:lnTo>
                      <a:lnTo>
                        <a:pt x="307" y="52"/>
                      </a:lnTo>
                      <a:lnTo>
                        <a:pt x="308" y="52"/>
                      </a:lnTo>
                      <a:lnTo>
                        <a:pt x="309" y="53"/>
                      </a:lnTo>
                      <a:lnTo>
                        <a:pt x="309" y="52"/>
                      </a:lnTo>
                      <a:lnTo>
                        <a:pt x="310" y="52"/>
                      </a:lnTo>
                      <a:lnTo>
                        <a:pt x="311" y="51"/>
                      </a:lnTo>
                      <a:lnTo>
                        <a:pt x="312" y="51"/>
                      </a:lnTo>
                      <a:lnTo>
                        <a:pt x="312" y="50"/>
                      </a:lnTo>
                      <a:lnTo>
                        <a:pt x="313" y="50"/>
                      </a:lnTo>
                      <a:lnTo>
                        <a:pt x="313" y="49"/>
                      </a:lnTo>
                      <a:lnTo>
                        <a:pt x="314" y="50"/>
                      </a:lnTo>
                      <a:lnTo>
                        <a:pt x="314" y="51"/>
                      </a:lnTo>
                      <a:lnTo>
                        <a:pt x="315" y="52"/>
                      </a:lnTo>
                      <a:lnTo>
                        <a:pt x="314" y="52"/>
                      </a:lnTo>
                      <a:lnTo>
                        <a:pt x="314" y="53"/>
                      </a:lnTo>
                      <a:lnTo>
                        <a:pt x="315" y="53"/>
                      </a:lnTo>
                      <a:lnTo>
                        <a:pt x="315" y="54"/>
                      </a:lnTo>
                      <a:lnTo>
                        <a:pt x="316" y="54"/>
                      </a:lnTo>
                      <a:lnTo>
                        <a:pt x="316" y="55"/>
                      </a:lnTo>
                      <a:lnTo>
                        <a:pt x="315" y="56"/>
                      </a:lnTo>
                      <a:lnTo>
                        <a:pt x="316" y="57"/>
                      </a:lnTo>
                      <a:lnTo>
                        <a:pt x="315" y="58"/>
                      </a:lnTo>
                      <a:lnTo>
                        <a:pt x="315" y="60"/>
                      </a:lnTo>
                      <a:lnTo>
                        <a:pt x="315" y="61"/>
                      </a:lnTo>
                      <a:lnTo>
                        <a:pt x="316" y="61"/>
                      </a:lnTo>
                      <a:lnTo>
                        <a:pt x="316" y="62"/>
                      </a:lnTo>
                      <a:lnTo>
                        <a:pt x="316" y="63"/>
                      </a:lnTo>
                      <a:lnTo>
                        <a:pt x="316" y="64"/>
                      </a:lnTo>
                      <a:lnTo>
                        <a:pt x="317" y="64"/>
                      </a:lnTo>
                      <a:lnTo>
                        <a:pt x="318" y="65"/>
                      </a:lnTo>
                      <a:lnTo>
                        <a:pt x="318" y="66"/>
                      </a:lnTo>
                      <a:lnTo>
                        <a:pt x="319" y="66"/>
                      </a:lnTo>
                      <a:lnTo>
                        <a:pt x="319" y="67"/>
                      </a:lnTo>
                      <a:lnTo>
                        <a:pt x="319" y="68"/>
                      </a:lnTo>
                      <a:lnTo>
                        <a:pt x="320" y="69"/>
                      </a:lnTo>
                      <a:lnTo>
                        <a:pt x="321" y="68"/>
                      </a:lnTo>
                      <a:lnTo>
                        <a:pt x="322" y="68"/>
                      </a:lnTo>
                      <a:lnTo>
                        <a:pt x="322" y="69"/>
                      </a:lnTo>
                      <a:lnTo>
                        <a:pt x="322" y="70"/>
                      </a:lnTo>
                      <a:lnTo>
                        <a:pt x="321" y="69"/>
                      </a:lnTo>
                      <a:lnTo>
                        <a:pt x="321" y="70"/>
                      </a:lnTo>
                      <a:lnTo>
                        <a:pt x="322" y="70"/>
                      </a:lnTo>
                      <a:lnTo>
                        <a:pt x="323" y="70"/>
                      </a:lnTo>
                      <a:lnTo>
                        <a:pt x="324" y="70"/>
                      </a:lnTo>
                      <a:lnTo>
                        <a:pt x="326" y="70"/>
                      </a:lnTo>
                      <a:lnTo>
                        <a:pt x="327" y="70"/>
                      </a:lnTo>
                      <a:lnTo>
                        <a:pt x="328" y="70"/>
                      </a:lnTo>
                      <a:lnTo>
                        <a:pt x="329" y="70"/>
                      </a:lnTo>
                      <a:lnTo>
                        <a:pt x="330" y="70"/>
                      </a:lnTo>
                      <a:lnTo>
                        <a:pt x="331" y="70"/>
                      </a:lnTo>
                      <a:lnTo>
                        <a:pt x="330" y="70"/>
                      </a:lnTo>
                      <a:lnTo>
                        <a:pt x="331" y="69"/>
                      </a:lnTo>
                      <a:lnTo>
                        <a:pt x="332" y="69"/>
                      </a:lnTo>
                      <a:lnTo>
                        <a:pt x="333" y="69"/>
                      </a:lnTo>
                      <a:lnTo>
                        <a:pt x="334" y="69"/>
                      </a:lnTo>
                      <a:lnTo>
                        <a:pt x="334" y="70"/>
                      </a:lnTo>
                      <a:lnTo>
                        <a:pt x="336" y="70"/>
                      </a:lnTo>
                      <a:lnTo>
                        <a:pt x="337" y="70"/>
                      </a:lnTo>
                      <a:lnTo>
                        <a:pt x="338" y="70"/>
                      </a:lnTo>
                      <a:lnTo>
                        <a:pt x="338" y="71"/>
                      </a:lnTo>
                      <a:lnTo>
                        <a:pt x="338" y="72"/>
                      </a:lnTo>
                      <a:lnTo>
                        <a:pt x="338" y="71"/>
                      </a:lnTo>
                      <a:lnTo>
                        <a:pt x="339" y="71"/>
                      </a:lnTo>
                      <a:lnTo>
                        <a:pt x="339" y="72"/>
                      </a:lnTo>
                      <a:lnTo>
                        <a:pt x="339" y="73"/>
                      </a:lnTo>
                      <a:lnTo>
                        <a:pt x="340" y="74"/>
                      </a:lnTo>
                      <a:lnTo>
                        <a:pt x="339" y="74"/>
                      </a:lnTo>
                      <a:lnTo>
                        <a:pt x="339" y="75"/>
                      </a:lnTo>
                      <a:lnTo>
                        <a:pt x="340" y="75"/>
                      </a:lnTo>
                      <a:lnTo>
                        <a:pt x="341" y="75"/>
                      </a:lnTo>
                      <a:lnTo>
                        <a:pt x="342" y="75"/>
                      </a:lnTo>
                      <a:lnTo>
                        <a:pt x="342" y="76"/>
                      </a:lnTo>
                      <a:lnTo>
                        <a:pt x="341" y="76"/>
                      </a:lnTo>
                      <a:lnTo>
                        <a:pt x="340" y="76"/>
                      </a:lnTo>
                      <a:lnTo>
                        <a:pt x="341" y="76"/>
                      </a:lnTo>
                      <a:lnTo>
                        <a:pt x="341" y="77"/>
                      </a:lnTo>
                      <a:lnTo>
                        <a:pt x="342" y="77"/>
                      </a:lnTo>
                      <a:lnTo>
                        <a:pt x="341" y="77"/>
                      </a:lnTo>
                      <a:lnTo>
                        <a:pt x="341" y="78"/>
                      </a:lnTo>
                      <a:lnTo>
                        <a:pt x="342" y="78"/>
                      </a:lnTo>
                      <a:lnTo>
                        <a:pt x="342" y="79"/>
                      </a:lnTo>
                      <a:lnTo>
                        <a:pt x="342" y="78"/>
                      </a:lnTo>
                      <a:lnTo>
                        <a:pt x="343" y="78"/>
                      </a:lnTo>
                      <a:lnTo>
                        <a:pt x="343" y="79"/>
                      </a:lnTo>
                      <a:lnTo>
                        <a:pt x="344" y="79"/>
                      </a:lnTo>
                      <a:lnTo>
                        <a:pt x="344" y="80"/>
                      </a:lnTo>
                      <a:lnTo>
                        <a:pt x="344" y="81"/>
                      </a:lnTo>
                      <a:lnTo>
                        <a:pt x="345" y="81"/>
                      </a:lnTo>
                      <a:lnTo>
                        <a:pt x="346" y="81"/>
                      </a:lnTo>
                      <a:lnTo>
                        <a:pt x="347" y="81"/>
                      </a:lnTo>
                      <a:lnTo>
                        <a:pt x="348" y="81"/>
                      </a:lnTo>
                      <a:lnTo>
                        <a:pt x="348" y="82"/>
                      </a:lnTo>
                      <a:lnTo>
                        <a:pt x="349" y="82"/>
                      </a:lnTo>
                      <a:lnTo>
                        <a:pt x="349" y="81"/>
                      </a:lnTo>
                      <a:lnTo>
                        <a:pt x="350" y="81"/>
                      </a:lnTo>
                      <a:lnTo>
                        <a:pt x="350" y="82"/>
                      </a:lnTo>
                      <a:lnTo>
                        <a:pt x="350" y="85"/>
                      </a:lnTo>
                      <a:lnTo>
                        <a:pt x="350" y="88"/>
                      </a:lnTo>
                      <a:lnTo>
                        <a:pt x="350" y="93"/>
                      </a:lnTo>
                      <a:lnTo>
                        <a:pt x="350" y="94"/>
                      </a:lnTo>
                      <a:lnTo>
                        <a:pt x="350" y="95"/>
                      </a:lnTo>
                      <a:lnTo>
                        <a:pt x="352" y="99"/>
                      </a:lnTo>
                      <a:lnTo>
                        <a:pt x="356" y="112"/>
                      </a:lnTo>
                      <a:lnTo>
                        <a:pt x="359" y="121"/>
                      </a:lnTo>
                      <a:lnTo>
                        <a:pt x="362" y="132"/>
                      </a:lnTo>
                      <a:lnTo>
                        <a:pt x="367" y="145"/>
                      </a:lnTo>
                      <a:lnTo>
                        <a:pt x="370" y="154"/>
                      </a:lnTo>
                      <a:lnTo>
                        <a:pt x="371" y="159"/>
                      </a:lnTo>
                      <a:lnTo>
                        <a:pt x="372" y="163"/>
                      </a:lnTo>
                      <a:lnTo>
                        <a:pt x="373" y="165"/>
                      </a:lnTo>
                      <a:lnTo>
                        <a:pt x="375" y="169"/>
                      </a:lnTo>
                      <a:lnTo>
                        <a:pt x="392" y="174"/>
                      </a:lnTo>
                      <a:lnTo>
                        <a:pt x="412" y="181"/>
                      </a:lnTo>
                      <a:lnTo>
                        <a:pt x="414" y="182"/>
                      </a:lnTo>
                      <a:lnTo>
                        <a:pt x="408" y="196"/>
                      </a:lnTo>
                      <a:lnTo>
                        <a:pt x="401" y="212"/>
                      </a:lnTo>
                      <a:lnTo>
                        <a:pt x="394" y="230"/>
                      </a:lnTo>
                      <a:lnTo>
                        <a:pt x="387" y="246"/>
                      </a:lnTo>
                      <a:lnTo>
                        <a:pt x="385" y="250"/>
                      </a:lnTo>
                      <a:lnTo>
                        <a:pt x="377" y="267"/>
                      </a:lnTo>
                      <a:lnTo>
                        <a:pt x="370" y="285"/>
                      </a:lnTo>
                      <a:lnTo>
                        <a:pt x="364" y="299"/>
                      </a:lnTo>
                      <a:lnTo>
                        <a:pt x="357" y="314"/>
                      </a:lnTo>
                      <a:lnTo>
                        <a:pt x="357" y="315"/>
                      </a:lnTo>
                      <a:lnTo>
                        <a:pt x="358" y="335"/>
                      </a:lnTo>
                      <a:lnTo>
                        <a:pt x="360" y="335"/>
                      </a:lnTo>
                      <a:lnTo>
                        <a:pt x="360" y="336"/>
                      </a:lnTo>
                      <a:lnTo>
                        <a:pt x="362" y="337"/>
                      </a:lnTo>
                      <a:lnTo>
                        <a:pt x="363" y="337"/>
                      </a:lnTo>
                      <a:lnTo>
                        <a:pt x="364" y="338"/>
                      </a:lnTo>
                      <a:lnTo>
                        <a:pt x="364" y="339"/>
                      </a:lnTo>
                      <a:lnTo>
                        <a:pt x="364" y="340"/>
                      </a:lnTo>
                      <a:lnTo>
                        <a:pt x="364" y="341"/>
                      </a:lnTo>
                      <a:lnTo>
                        <a:pt x="363" y="342"/>
                      </a:lnTo>
                      <a:lnTo>
                        <a:pt x="363" y="343"/>
                      </a:lnTo>
                      <a:lnTo>
                        <a:pt x="360" y="345"/>
                      </a:lnTo>
                      <a:lnTo>
                        <a:pt x="360" y="346"/>
                      </a:lnTo>
                      <a:lnTo>
                        <a:pt x="359" y="346"/>
                      </a:lnTo>
                      <a:lnTo>
                        <a:pt x="357" y="348"/>
                      </a:lnTo>
                      <a:lnTo>
                        <a:pt x="356" y="349"/>
                      </a:lnTo>
                      <a:lnTo>
                        <a:pt x="355" y="349"/>
                      </a:lnTo>
                      <a:lnTo>
                        <a:pt x="354" y="350"/>
                      </a:lnTo>
                      <a:lnTo>
                        <a:pt x="354" y="352"/>
                      </a:lnTo>
                      <a:lnTo>
                        <a:pt x="353" y="354"/>
                      </a:lnTo>
                      <a:lnTo>
                        <a:pt x="353" y="355"/>
                      </a:lnTo>
                      <a:lnTo>
                        <a:pt x="353" y="356"/>
                      </a:lnTo>
                      <a:lnTo>
                        <a:pt x="354" y="358"/>
                      </a:lnTo>
                      <a:lnTo>
                        <a:pt x="354" y="359"/>
                      </a:lnTo>
                      <a:lnTo>
                        <a:pt x="355" y="360"/>
                      </a:lnTo>
                      <a:lnTo>
                        <a:pt x="355" y="361"/>
                      </a:lnTo>
                      <a:lnTo>
                        <a:pt x="354" y="361"/>
                      </a:lnTo>
                      <a:lnTo>
                        <a:pt x="354" y="363"/>
                      </a:lnTo>
                      <a:lnTo>
                        <a:pt x="355" y="363"/>
                      </a:lnTo>
                      <a:lnTo>
                        <a:pt x="356" y="363"/>
                      </a:lnTo>
                      <a:lnTo>
                        <a:pt x="357" y="363"/>
                      </a:lnTo>
                      <a:lnTo>
                        <a:pt x="358" y="363"/>
                      </a:lnTo>
                      <a:lnTo>
                        <a:pt x="359" y="364"/>
                      </a:lnTo>
                      <a:lnTo>
                        <a:pt x="358" y="366"/>
                      </a:lnTo>
                      <a:lnTo>
                        <a:pt x="359" y="367"/>
                      </a:lnTo>
                      <a:lnTo>
                        <a:pt x="359" y="368"/>
                      </a:lnTo>
                      <a:lnTo>
                        <a:pt x="358" y="368"/>
                      </a:lnTo>
                      <a:lnTo>
                        <a:pt x="357" y="369"/>
                      </a:lnTo>
                      <a:lnTo>
                        <a:pt x="356" y="370"/>
                      </a:lnTo>
                      <a:lnTo>
                        <a:pt x="355" y="370"/>
                      </a:lnTo>
                      <a:lnTo>
                        <a:pt x="354" y="370"/>
                      </a:lnTo>
                      <a:lnTo>
                        <a:pt x="354" y="369"/>
                      </a:lnTo>
                      <a:lnTo>
                        <a:pt x="354" y="368"/>
                      </a:lnTo>
                      <a:lnTo>
                        <a:pt x="354" y="369"/>
                      </a:lnTo>
                      <a:lnTo>
                        <a:pt x="353" y="370"/>
                      </a:lnTo>
                      <a:lnTo>
                        <a:pt x="352" y="371"/>
                      </a:lnTo>
                      <a:lnTo>
                        <a:pt x="351" y="371"/>
                      </a:lnTo>
                      <a:lnTo>
                        <a:pt x="350" y="371"/>
                      </a:lnTo>
                      <a:lnTo>
                        <a:pt x="349" y="371"/>
                      </a:lnTo>
                      <a:lnTo>
                        <a:pt x="349" y="370"/>
                      </a:lnTo>
                      <a:lnTo>
                        <a:pt x="348" y="370"/>
                      </a:lnTo>
                      <a:lnTo>
                        <a:pt x="348" y="371"/>
                      </a:lnTo>
                      <a:lnTo>
                        <a:pt x="347" y="371"/>
                      </a:lnTo>
                      <a:lnTo>
                        <a:pt x="346" y="371"/>
                      </a:lnTo>
                      <a:lnTo>
                        <a:pt x="345" y="371"/>
                      </a:lnTo>
                      <a:lnTo>
                        <a:pt x="344" y="371"/>
                      </a:lnTo>
                      <a:lnTo>
                        <a:pt x="343" y="371"/>
                      </a:lnTo>
                      <a:lnTo>
                        <a:pt x="343" y="372"/>
                      </a:lnTo>
                      <a:lnTo>
                        <a:pt x="342" y="372"/>
                      </a:lnTo>
                      <a:lnTo>
                        <a:pt x="342" y="373"/>
                      </a:lnTo>
                      <a:lnTo>
                        <a:pt x="341" y="373"/>
                      </a:lnTo>
                      <a:lnTo>
                        <a:pt x="341" y="372"/>
                      </a:lnTo>
                      <a:lnTo>
                        <a:pt x="341" y="373"/>
                      </a:lnTo>
                      <a:lnTo>
                        <a:pt x="340" y="373"/>
                      </a:lnTo>
                      <a:lnTo>
                        <a:pt x="339" y="372"/>
                      </a:lnTo>
                      <a:lnTo>
                        <a:pt x="338" y="372"/>
                      </a:lnTo>
                      <a:lnTo>
                        <a:pt x="337" y="373"/>
                      </a:lnTo>
                      <a:lnTo>
                        <a:pt x="337" y="374"/>
                      </a:lnTo>
                      <a:lnTo>
                        <a:pt x="336" y="374"/>
                      </a:lnTo>
                      <a:lnTo>
                        <a:pt x="336" y="373"/>
                      </a:lnTo>
                      <a:lnTo>
                        <a:pt x="334" y="373"/>
                      </a:lnTo>
                      <a:lnTo>
                        <a:pt x="333" y="373"/>
                      </a:lnTo>
                      <a:lnTo>
                        <a:pt x="332" y="373"/>
                      </a:lnTo>
                      <a:lnTo>
                        <a:pt x="332" y="374"/>
                      </a:lnTo>
                      <a:lnTo>
                        <a:pt x="331" y="374"/>
                      </a:lnTo>
                      <a:lnTo>
                        <a:pt x="331" y="373"/>
                      </a:lnTo>
                      <a:lnTo>
                        <a:pt x="330" y="373"/>
                      </a:lnTo>
                      <a:lnTo>
                        <a:pt x="330" y="374"/>
                      </a:lnTo>
                      <a:lnTo>
                        <a:pt x="331" y="375"/>
                      </a:lnTo>
                      <a:lnTo>
                        <a:pt x="331" y="376"/>
                      </a:lnTo>
                      <a:lnTo>
                        <a:pt x="330" y="376"/>
                      </a:lnTo>
                      <a:lnTo>
                        <a:pt x="329" y="376"/>
                      </a:lnTo>
                      <a:lnTo>
                        <a:pt x="328" y="375"/>
                      </a:lnTo>
                      <a:lnTo>
                        <a:pt x="326" y="376"/>
                      </a:lnTo>
                      <a:lnTo>
                        <a:pt x="325" y="376"/>
                      </a:lnTo>
                      <a:lnTo>
                        <a:pt x="325" y="377"/>
                      </a:lnTo>
                      <a:lnTo>
                        <a:pt x="324" y="376"/>
                      </a:lnTo>
                      <a:lnTo>
                        <a:pt x="323" y="376"/>
                      </a:lnTo>
                      <a:lnTo>
                        <a:pt x="322" y="377"/>
                      </a:lnTo>
                      <a:lnTo>
                        <a:pt x="322" y="375"/>
                      </a:lnTo>
                      <a:lnTo>
                        <a:pt x="321" y="375"/>
                      </a:lnTo>
                      <a:lnTo>
                        <a:pt x="320" y="375"/>
                      </a:lnTo>
                      <a:lnTo>
                        <a:pt x="320" y="376"/>
                      </a:lnTo>
                      <a:lnTo>
                        <a:pt x="319" y="376"/>
                      </a:lnTo>
                      <a:lnTo>
                        <a:pt x="318" y="376"/>
                      </a:lnTo>
                      <a:lnTo>
                        <a:pt x="317" y="377"/>
                      </a:lnTo>
                      <a:lnTo>
                        <a:pt x="317" y="378"/>
                      </a:lnTo>
                      <a:lnTo>
                        <a:pt x="318" y="378"/>
                      </a:lnTo>
                      <a:lnTo>
                        <a:pt x="318" y="379"/>
                      </a:lnTo>
                      <a:lnTo>
                        <a:pt x="318" y="380"/>
                      </a:lnTo>
                      <a:lnTo>
                        <a:pt x="319" y="380"/>
                      </a:lnTo>
                      <a:lnTo>
                        <a:pt x="318" y="382"/>
                      </a:lnTo>
                      <a:lnTo>
                        <a:pt x="317" y="382"/>
                      </a:lnTo>
                      <a:lnTo>
                        <a:pt x="316" y="382"/>
                      </a:lnTo>
                      <a:lnTo>
                        <a:pt x="315" y="383"/>
                      </a:lnTo>
                      <a:lnTo>
                        <a:pt x="315" y="384"/>
                      </a:lnTo>
                      <a:lnTo>
                        <a:pt x="314" y="384"/>
                      </a:lnTo>
                      <a:lnTo>
                        <a:pt x="313" y="384"/>
                      </a:lnTo>
                      <a:lnTo>
                        <a:pt x="312" y="384"/>
                      </a:lnTo>
                      <a:lnTo>
                        <a:pt x="311" y="385"/>
                      </a:lnTo>
                      <a:lnTo>
                        <a:pt x="310" y="387"/>
                      </a:lnTo>
                      <a:lnTo>
                        <a:pt x="309" y="387"/>
                      </a:lnTo>
                      <a:lnTo>
                        <a:pt x="308" y="388"/>
                      </a:lnTo>
                      <a:lnTo>
                        <a:pt x="307" y="388"/>
                      </a:lnTo>
                      <a:lnTo>
                        <a:pt x="306" y="390"/>
                      </a:lnTo>
                      <a:lnTo>
                        <a:pt x="304" y="390"/>
                      </a:lnTo>
                      <a:lnTo>
                        <a:pt x="303" y="391"/>
                      </a:lnTo>
                      <a:lnTo>
                        <a:pt x="302" y="392"/>
                      </a:lnTo>
                      <a:lnTo>
                        <a:pt x="301" y="392"/>
                      </a:lnTo>
                      <a:lnTo>
                        <a:pt x="300" y="392"/>
                      </a:lnTo>
                      <a:lnTo>
                        <a:pt x="298" y="392"/>
                      </a:lnTo>
                      <a:lnTo>
                        <a:pt x="297" y="392"/>
                      </a:lnTo>
                      <a:lnTo>
                        <a:pt x="296" y="391"/>
                      </a:lnTo>
                      <a:lnTo>
                        <a:pt x="295" y="390"/>
                      </a:lnTo>
                      <a:lnTo>
                        <a:pt x="294" y="390"/>
                      </a:lnTo>
                      <a:lnTo>
                        <a:pt x="293" y="390"/>
                      </a:lnTo>
                      <a:lnTo>
                        <a:pt x="292" y="389"/>
                      </a:lnTo>
                      <a:lnTo>
                        <a:pt x="291" y="388"/>
                      </a:lnTo>
                      <a:lnTo>
                        <a:pt x="290" y="388"/>
                      </a:lnTo>
                      <a:lnTo>
                        <a:pt x="290" y="389"/>
                      </a:lnTo>
                      <a:lnTo>
                        <a:pt x="288" y="388"/>
                      </a:lnTo>
                      <a:lnTo>
                        <a:pt x="287" y="388"/>
                      </a:lnTo>
                      <a:lnTo>
                        <a:pt x="286" y="388"/>
                      </a:lnTo>
                      <a:lnTo>
                        <a:pt x="285" y="389"/>
                      </a:lnTo>
                      <a:lnTo>
                        <a:pt x="284" y="389"/>
                      </a:lnTo>
                      <a:lnTo>
                        <a:pt x="284" y="390"/>
                      </a:lnTo>
                      <a:lnTo>
                        <a:pt x="283" y="391"/>
                      </a:lnTo>
                      <a:lnTo>
                        <a:pt x="282" y="391"/>
                      </a:lnTo>
                      <a:lnTo>
                        <a:pt x="282" y="392"/>
                      </a:lnTo>
                      <a:lnTo>
                        <a:pt x="281" y="393"/>
                      </a:lnTo>
                      <a:lnTo>
                        <a:pt x="281" y="394"/>
                      </a:lnTo>
                      <a:lnTo>
                        <a:pt x="281" y="395"/>
                      </a:lnTo>
                      <a:lnTo>
                        <a:pt x="280" y="395"/>
                      </a:lnTo>
                      <a:lnTo>
                        <a:pt x="279" y="395"/>
                      </a:lnTo>
                      <a:lnTo>
                        <a:pt x="279" y="396"/>
                      </a:lnTo>
                      <a:lnTo>
                        <a:pt x="278" y="396"/>
                      </a:lnTo>
                      <a:lnTo>
                        <a:pt x="275" y="396"/>
                      </a:lnTo>
                      <a:lnTo>
                        <a:pt x="273" y="396"/>
                      </a:lnTo>
                      <a:lnTo>
                        <a:pt x="272" y="396"/>
                      </a:lnTo>
                      <a:lnTo>
                        <a:pt x="271" y="396"/>
                      </a:lnTo>
                      <a:lnTo>
                        <a:pt x="270" y="396"/>
                      </a:lnTo>
                      <a:lnTo>
                        <a:pt x="270" y="397"/>
                      </a:lnTo>
                      <a:lnTo>
                        <a:pt x="268" y="400"/>
                      </a:lnTo>
                      <a:lnTo>
                        <a:pt x="267" y="403"/>
                      </a:lnTo>
                      <a:lnTo>
                        <a:pt x="266" y="405"/>
                      </a:lnTo>
                      <a:lnTo>
                        <a:pt x="265" y="407"/>
                      </a:lnTo>
                      <a:lnTo>
                        <a:pt x="263" y="412"/>
                      </a:lnTo>
                      <a:lnTo>
                        <a:pt x="261" y="415"/>
                      </a:lnTo>
                      <a:lnTo>
                        <a:pt x="261" y="417"/>
                      </a:lnTo>
                      <a:lnTo>
                        <a:pt x="260" y="419"/>
                      </a:lnTo>
                      <a:lnTo>
                        <a:pt x="247" y="423"/>
                      </a:lnTo>
                      <a:lnTo>
                        <a:pt x="231" y="428"/>
                      </a:lnTo>
                      <a:lnTo>
                        <a:pt x="219" y="432"/>
                      </a:lnTo>
                      <a:lnTo>
                        <a:pt x="208" y="436"/>
                      </a:lnTo>
                      <a:lnTo>
                        <a:pt x="201" y="437"/>
                      </a:lnTo>
                      <a:lnTo>
                        <a:pt x="201" y="438"/>
                      </a:lnTo>
                      <a:lnTo>
                        <a:pt x="197" y="441"/>
                      </a:lnTo>
                      <a:lnTo>
                        <a:pt x="192" y="444"/>
                      </a:lnTo>
                      <a:lnTo>
                        <a:pt x="192" y="445"/>
                      </a:lnTo>
                      <a:lnTo>
                        <a:pt x="190" y="445"/>
                      </a:lnTo>
                      <a:lnTo>
                        <a:pt x="188" y="446"/>
                      </a:lnTo>
                      <a:lnTo>
                        <a:pt x="187" y="446"/>
                      </a:lnTo>
                      <a:lnTo>
                        <a:pt x="185" y="446"/>
                      </a:lnTo>
                      <a:lnTo>
                        <a:pt x="172" y="443"/>
                      </a:lnTo>
                      <a:lnTo>
                        <a:pt x="163" y="442"/>
                      </a:lnTo>
                      <a:lnTo>
                        <a:pt x="154" y="440"/>
                      </a:lnTo>
                      <a:lnTo>
                        <a:pt x="142" y="438"/>
                      </a:lnTo>
                      <a:lnTo>
                        <a:pt x="140" y="438"/>
                      </a:lnTo>
                      <a:lnTo>
                        <a:pt x="140" y="437"/>
                      </a:lnTo>
                      <a:lnTo>
                        <a:pt x="139" y="437"/>
                      </a:lnTo>
                      <a:lnTo>
                        <a:pt x="139" y="436"/>
                      </a:lnTo>
                      <a:lnTo>
                        <a:pt x="127" y="422"/>
                      </a:lnTo>
                      <a:lnTo>
                        <a:pt x="119" y="412"/>
                      </a:lnTo>
                      <a:lnTo>
                        <a:pt x="110" y="401"/>
                      </a:lnTo>
                      <a:lnTo>
                        <a:pt x="108" y="397"/>
                      </a:lnTo>
                      <a:lnTo>
                        <a:pt x="110" y="397"/>
                      </a:lnTo>
                      <a:lnTo>
                        <a:pt x="110" y="396"/>
                      </a:lnTo>
                      <a:lnTo>
                        <a:pt x="110" y="395"/>
                      </a:lnTo>
                      <a:lnTo>
                        <a:pt x="111" y="395"/>
                      </a:lnTo>
                      <a:lnTo>
                        <a:pt x="111" y="394"/>
                      </a:lnTo>
                      <a:lnTo>
                        <a:pt x="110" y="393"/>
                      </a:lnTo>
                      <a:lnTo>
                        <a:pt x="110" y="392"/>
                      </a:lnTo>
                      <a:lnTo>
                        <a:pt x="111" y="390"/>
                      </a:lnTo>
                      <a:lnTo>
                        <a:pt x="111" y="389"/>
                      </a:lnTo>
                      <a:lnTo>
                        <a:pt x="111" y="388"/>
                      </a:lnTo>
                      <a:lnTo>
                        <a:pt x="112" y="388"/>
                      </a:lnTo>
                      <a:lnTo>
                        <a:pt x="113" y="388"/>
                      </a:lnTo>
                      <a:lnTo>
                        <a:pt x="113" y="387"/>
                      </a:lnTo>
                      <a:lnTo>
                        <a:pt x="114" y="387"/>
                      </a:lnTo>
                      <a:lnTo>
                        <a:pt x="114" y="386"/>
                      </a:lnTo>
                      <a:lnTo>
                        <a:pt x="114" y="385"/>
                      </a:lnTo>
                      <a:lnTo>
                        <a:pt x="114" y="384"/>
                      </a:lnTo>
                      <a:lnTo>
                        <a:pt x="115" y="383"/>
                      </a:lnTo>
                      <a:lnTo>
                        <a:pt x="116" y="382"/>
                      </a:lnTo>
                      <a:lnTo>
                        <a:pt x="116" y="381"/>
                      </a:lnTo>
                      <a:lnTo>
                        <a:pt x="115" y="380"/>
                      </a:lnTo>
                      <a:lnTo>
                        <a:pt x="114" y="378"/>
                      </a:lnTo>
                      <a:lnTo>
                        <a:pt x="113" y="378"/>
                      </a:lnTo>
                      <a:lnTo>
                        <a:pt x="113" y="377"/>
                      </a:lnTo>
                      <a:lnTo>
                        <a:pt x="114" y="376"/>
                      </a:lnTo>
                      <a:lnTo>
                        <a:pt x="113" y="376"/>
                      </a:lnTo>
                      <a:lnTo>
                        <a:pt x="113" y="375"/>
                      </a:lnTo>
                      <a:lnTo>
                        <a:pt x="112" y="374"/>
                      </a:lnTo>
                      <a:lnTo>
                        <a:pt x="112" y="373"/>
                      </a:lnTo>
                      <a:lnTo>
                        <a:pt x="111" y="373"/>
                      </a:lnTo>
                      <a:lnTo>
                        <a:pt x="110" y="373"/>
                      </a:lnTo>
                      <a:lnTo>
                        <a:pt x="110" y="372"/>
                      </a:lnTo>
                      <a:lnTo>
                        <a:pt x="110" y="371"/>
                      </a:lnTo>
                      <a:lnTo>
                        <a:pt x="108" y="369"/>
                      </a:lnTo>
                      <a:lnTo>
                        <a:pt x="107" y="368"/>
                      </a:lnTo>
                      <a:lnTo>
                        <a:pt x="105" y="367"/>
                      </a:lnTo>
                      <a:lnTo>
                        <a:pt x="104" y="367"/>
                      </a:lnTo>
                      <a:lnTo>
                        <a:pt x="103" y="367"/>
                      </a:lnTo>
                      <a:lnTo>
                        <a:pt x="102" y="366"/>
                      </a:lnTo>
                      <a:lnTo>
                        <a:pt x="102" y="365"/>
                      </a:lnTo>
                      <a:lnTo>
                        <a:pt x="101" y="365"/>
                      </a:lnTo>
                      <a:lnTo>
                        <a:pt x="100" y="364"/>
                      </a:lnTo>
                      <a:lnTo>
                        <a:pt x="98" y="363"/>
                      </a:lnTo>
                      <a:lnTo>
                        <a:pt x="97" y="362"/>
                      </a:lnTo>
                      <a:lnTo>
                        <a:pt x="95" y="361"/>
                      </a:lnTo>
                      <a:lnTo>
                        <a:pt x="94" y="361"/>
                      </a:lnTo>
                      <a:lnTo>
                        <a:pt x="94" y="360"/>
                      </a:lnTo>
                      <a:lnTo>
                        <a:pt x="94" y="359"/>
                      </a:lnTo>
                      <a:lnTo>
                        <a:pt x="94" y="357"/>
                      </a:lnTo>
                      <a:lnTo>
                        <a:pt x="94" y="356"/>
                      </a:lnTo>
                      <a:lnTo>
                        <a:pt x="93" y="357"/>
                      </a:lnTo>
                      <a:lnTo>
                        <a:pt x="92" y="357"/>
                      </a:lnTo>
                      <a:lnTo>
                        <a:pt x="92" y="356"/>
                      </a:lnTo>
                      <a:lnTo>
                        <a:pt x="91" y="355"/>
                      </a:lnTo>
                      <a:lnTo>
                        <a:pt x="90" y="354"/>
                      </a:lnTo>
                      <a:lnTo>
                        <a:pt x="90" y="353"/>
                      </a:lnTo>
                      <a:lnTo>
                        <a:pt x="90" y="351"/>
                      </a:lnTo>
                      <a:lnTo>
                        <a:pt x="90" y="350"/>
                      </a:lnTo>
                      <a:lnTo>
                        <a:pt x="90" y="349"/>
                      </a:lnTo>
                      <a:lnTo>
                        <a:pt x="89" y="349"/>
                      </a:lnTo>
                      <a:lnTo>
                        <a:pt x="89" y="348"/>
                      </a:lnTo>
                      <a:lnTo>
                        <a:pt x="89" y="346"/>
                      </a:lnTo>
                      <a:lnTo>
                        <a:pt x="88" y="345"/>
                      </a:lnTo>
                      <a:lnTo>
                        <a:pt x="88" y="344"/>
                      </a:lnTo>
                      <a:lnTo>
                        <a:pt x="88" y="343"/>
                      </a:lnTo>
                      <a:lnTo>
                        <a:pt x="88" y="342"/>
                      </a:lnTo>
                      <a:lnTo>
                        <a:pt x="87" y="342"/>
                      </a:lnTo>
                      <a:lnTo>
                        <a:pt x="87" y="341"/>
                      </a:lnTo>
                      <a:lnTo>
                        <a:pt x="86" y="339"/>
                      </a:lnTo>
                      <a:lnTo>
                        <a:pt x="86" y="338"/>
                      </a:lnTo>
                      <a:lnTo>
                        <a:pt x="84" y="337"/>
                      </a:lnTo>
                      <a:lnTo>
                        <a:pt x="81" y="335"/>
                      </a:lnTo>
                      <a:lnTo>
                        <a:pt x="81" y="334"/>
                      </a:lnTo>
                      <a:lnTo>
                        <a:pt x="80" y="334"/>
                      </a:lnTo>
                      <a:lnTo>
                        <a:pt x="80" y="333"/>
                      </a:lnTo>
                      <a:lnTo>
                        <a:pt x="79" y="333"/>
                      </a:lnTo>
                      <a:lnTo>
                        <a:pt x="78" y="333"/>
                      </a:lnTo>
                      <a:lnTo>
                        <a:pt x="77" y="333"/>
                      </a:lnTo>
                      <a:lnTo>
                        <a:pt x="76" y="333"/>
                      </a:lnTo>
                      <a:lnTo>
                        <a:pt x="75" y="332"/>
                      </a:lnTo>
                      <a:lnTo>
                        <a:pt x="75" y="331"/>
                      </a:lnTo>
                      <a:lnTo>
                        <a:pt x="74" y="330"/>
                      </a:lnTo>
                      <a:lnTo>
                        <a:pt x="73" y="328"/>
                      </a:lnTo>
                      <a:lnTo>
                        <a:pt x="72" y="326"/>
                      </a:lnTo>
                      <a:lnTo>
                        <a:pt x="72" y="325"/>
                      </a:lnTo>
                      <a:lnTo>
                        <a:pt x="72" y="323"/>
                      </a:lnTo>
                      <a:lnTo>
                        <a:pt x="72" y="322"/>
                      </a:lnTo>
                      <a:lnTo>
                        <a:pt x="71" y="321"/>
                      </a:lnTo>
                      <a:lnTo>
                        <a:pt x="71" y="320"/>
                      </a:lnTo>
                      <a:lnTo>
                        <a:pt x="71" y="319"/>
                      </a:lnTo>
                      <a:lnTo>
                        <a:pt x="71" y="318"/>
                      </a:lnTo>
                      <a:lnTo>
                        <a:pt x="70" y="318"/>
                      </a:lnTo>
                      <a:lnTo>
                        <a:pt x="70" y="317"/>
                      </a:lnTo>
                      <a:lnTo>
                        <a:pt x="70" y="316"/>
                      </a:lnTo>
                      <a:lnTo>
                        <a:pt x="69" y="315"/>
                      </a:lnTo>
                      <a:lnTo>
                        <a:pt x="69" y="314"/>
                      </a:lnTo>
                      <a:lnTo>
                        <a:pt x="68" y="314"/>
                      </a:lnTo>
                      <a:lnTo>
                        <a:pt x="68" y="313"/>
                      </a:lnTo>
                      <a:lnTo>
                        <a:pt x="67" y="313"/>
                      </a:lnTo>
                      <a:lnTo>
                        <a:pt x="66" y="313"/>
                      </a:lnTo>
                      <a:lnTo>
                        <a:pt x="66" y="312"/>
                      </a:lnTo>
                      <a:lnTo>
                        <a:pt x="65" y="312"/>
                      </a:lnTo>
                      <a:lnTo>
                        <a:pt x="65" y="311"/>
                      </a:lnTo>
                      <a:lnTo>
                        <a:pt x="64" y="311"/>
                      </a:lnTo>
                      <a:lnTo>
                        <a:pt x="64" y="310"/>
                      </a:lnTo>
                      <a:lnTo>
                        <a:pt x="64" y="309"/>
                      </a:lnTo>
                      <a:lnTo>
                        <a:pt x="63" y="309"/>
                      </a:lnTo>
                      <a:lnTo>
                        <a:pt x="63" y="308"/>
                      </a:lnTo>
                      <a:lnTo>
                        <a:pt x="64" y="308"/>
                      </a:lnTo>
                      <a:lnTo>
                        <a:pt x="64" y="307"/>
                      </a:lnTo>
                      <a:lnTo>
                        <a:pt x="65" y="306"/>
                      </a:lnTo>
                      <a:lnTo>
                        <a:pt x="65" y="305"/>
                      </a:lnTo>
                      <a:lnTo>
                        <a:pt x="61" y="302"/>
                      </a:lnTo>
                      <a:lnTo>
                        <a:pt x="61" y="301"/>
                      </a:lnTo>
                      <a:lnTo>
                        <a:pt x="60" y="300"/>
                      </a:lnTo>
                      <a:lnTo>
                        <a:pt x="60" y="299"/>
                      </a:lnTo>
                      <a:lnTo>
                        <a:pt x="60" y="298"/>
                      </a:lnTo>
                      <a:lnTo>
                        <a:pt x="60" y="297"/>
                      </a:lnTo>
                      <a:lnTo>
                        <a:pt x="59" y="297"/>
                      </a:lnTo>
                      <a:lnTo>
                        <a:pt x="58" y="296"/>
                      </a:lnTo>
                      <a:lnTo>
                        <a:pt x="58" y="295"/>
                      </a:lnTo>
                      <a:lnTo>
                        <a:pt x="57" y="295"/>
                      </a:lnTo>
                      <a:lnTo>
                        <a:pt x="57" y="294"/>
                      </a:lnTo>
                      <a:lnTo>
                        <a:pt x="57" y="293"/>
                      </a:lnTo>
                      <a:lnTo>
                        <a:pt x="57" y="292"/>
                      </a:lnTo>
                      <a:lnTo>
                        <a:pt x="57" y="291"/>
                      </a:lnTo>
                      <a:lnTo>
                        <a:pt x="56" y="291"/>
                      </a:lnTo>
                      <a:lnTo>
                        <a:pt x="56" y="290"/>
                      </a:lnTo>
                      <a:lnTo>
                        <a:pt x="55" y="290"/>
                      </a:lnTo>
                      <a:lnTo>
                        <a:pt x="55" y="289"/>
                      </a:lnTo>
                      <a:lnTo>
                        <a:pt x="54" y="288"/>
                      </a:lnTo>
                      <a:lnTo>
                        <a:pt x="53" y="287"/>
                      </a:lnTo>
                      <a:lnTo>
                        <a:pt x="52" y="286"/>
                      </a:lnTo>
                      <a:lnTo>
                        <a:pt x="52" y="285"/>
                      </a:lnTo>
                      <a:lnTo>
                        <a:pt x="50" y="284"/>
                      </a:lnTo>
                      <a:lnTo>
                        <a:pt x="48" y="283"/>
                      </a:lnTo>
                      <a:lnTo>
                        <a:pt x="46" y="283"/>
                      </a:lnTo>
                      <a:lnTo>
                        <a:pt x="46" y="282"/>
                      </a:lnTo>
                      <a:lnTo>
                        <a:pt x="45" y="282"/>
                      </a:lnTo>
                      <a:lnTo>
                        <a:pt x="43" y="280"/>
                      </a:lnTo>
                      <a:lnTo>
                        <a:pt x="42" y="279"/>
                      </a:lnTo>
                      <a:lnTo>
                        <a:pt x="41" y="279"/>
                      </a:lnTo>
                      <a:lnTo>
                        <a:pt x="40" y="279"/>
                      </a:lnTo>
                      <a:lnTo>
                        <a:pt x="40" y="278"/>
                      </a:lnTo>
                      <a:lnTo>
                        <a:pt x="40" y="277"/>
                      </a:lnTo>
                      <a:lnTo>
                        <a:pt x="40" y="276"/>
                      </a:lnTo>
                      <a:lnTo>
                        <a:pt x="39" y="276"/>
                      </a:lnTo>
                      <a:lnTo>
                        <a:pt x="39" y="275"/>
                      </a:lnTo>
                      <a:lnTo>
                        <a:pt x="38" y="275"/>
                      </a:lnTo>
                      <a:lnTo>
                        <a:pt x="38" y="274"/>
                      </a:lnTo>
                      <a:lnTo>
                        <a:pt x="37" y="274"/>
                      </a:lnTo>
                      <a:lnTo>
                        <a:pt x="37" y="273"/>
                      </a:lnTo>
                      <a:lnTo>
                        <a:pt x="37" y="272"/>
                      </a:lnTo>
                      <a:lnTo>
                        <a:pt x="37" y="271"/>
                      </a:lnTo>
                      <a:lnTo>
                        <a:pt x="37" y="270"/>
                      </a:lnTo>
                      <a:lnTo>
                        <a:pt x="37" y="269"/>
                      </a:lnTo>
                      <a:lnTo>
                        <a:pt x="37" y="268"/>
                      </a:lnTo>
                      <a:lnTo>
                        <a:pt x="38" y="267"/>
                      </a:lnTo>
                      <a:lnTo>
                        <a:pt x="37" y="267"/>
                      </a:lnTo>
                      <a:lnTo>
                        <a:pt x="37" y="266"/>
                      </a:lnTo>
                      <a:lnTo>
                        <a:pt x="37" y="265"/>
                      </a:lnTo>
                      <a:lnTo>
                        <a:pt x="35" y="265"/>
                      </a:lnTo>
                      <a:lnTo>
                        <a:pt x="35" y="264"/>
                      </a:lnTo>
                      <a:lnTo>
                        <a:pt x="34" y="263"/>
                      </a:lnTo>
                      <a:lnTo>
                        <a:pt x="34" y="262"/>
                      </a:lnTo>
                      <a:lnTo>
                        <a:pt x="34" y="260"/>
                      </a:lnTo>
                      <a:lnTo>
                        <a:pt x="34" y="259"/>
                      </a:lnTo>
                      <a:lnTo>
                        <a:pt x="32" y="257"/>
                      </a:lnTo>
                      <a:lnTo>
                        <a:pt x="31" y="256"/>
                      </a:lnTo>
                      <a:lnTo>
                        <a:pt x="31" y="255"/>
                      </a:lnTo>
                      <a:lnTo>
                        <a:pt x="30" y="255"/>
                      </a:lnTo>
                      <a:lnTo>
                        <a:pt x="28" y="255"/>
                      </a:lnTo>
                      <a:lnTo>
                        <a:pt x="26" y="255"/>
                      </a:lnTo>
                      <a:lnTo>
                        <a:pt x="25" y="255"/>
                      </a:lnTo>
                      <a:lnTo>
                        <a:pt x="23" y="256"/>
                      </a:lnTo>
                      <a:lnTo>
                        <a:pt x="22" y="256"/>
                      </a:lnTo>
                      <a:lnTo>
                        <a:pt x="22" y="255"/>
                      </a:lnTo>
                      <a:lnTo>
                        <a:pt x="21" y="255"/>
                      </a:lnTo>
                      <a:lnTo>
                        <a:pt x="20" y="255"/>
                      </a:lnTo>
                      <a:lnTo>
                        <a:pt x="18" y="253"/>
                      </a:lnTo>
                      <a:lnTo>
                        <a:pt x="17" y="252"/>
                      </a:lnTo>
                      <a:lnTo>
                        <a:pt x="16" y="251"/>
                      </a:lnTo>
                      <a:lnTo>
                        <a:pt x="15" y="250"/>
                      </a:lnTo>
                      <a:lnTo>
                        <a:pt x="14" y="250"/>
                      </a:lnTo>
                      <a:lnTo>
                        <a:pt x="13" y="250"/>
                      </a:lnTo>
                      <a:lnTo>
                        <a:pt x="13" y="249"/>
                      </a:lnTo>
                      <a:lnTo>
                        <a:pt x="13" y="248"/>
                      </a:lnTo>
                      <a:lnTo>
                        <a:pt x="13" y="245"/>
                      </a:lnTo>
                      <a:lnTo>
                        <a:pt x="13" y="244"/>
                      </a:lnTo>
                      <a:lnTo>
                        <a:pt x="13" y="243"/>
                      </a:lnTo>
                      <a:lnTo>
                        <a:pt x="13" y="241"/>
                      </a:lnTo>
                      <a:lnTo>
                        <a:pt x="12" y="240"/>
                      </a:lnTo>
                      <a:lnTo>
                        <a:pt x="12" y="239"/>
                      </a:lnTo>
                      <a:lnTo>
                        <a:pt x="11" y="239"/>
                      </a:lnTo>
                      <a:lnTo>
                        <a:pt x="9" y="239"/>
                      </a:lnTo>
                      <a:lnTo>
                        <a:pt x="5" y="238"/>
                      </a:lnTo>
                      <a:lnTo>
                        <a:pt x="2" y="238"/>
                      </a:lnTo>
                      <a:lnTo>
                        <a:pt x="1" y="238"/>
                      </a:lnTo>
                      <a:lnTo>
                        <a:pt x="0" y="237"/>
                      </a:lnTo>
                      <a:lnTo>
                        <a:pt x="0" y="236"/>
                      </a:lnTo>
                      <a:lnTo>
                        <a:pt x="8" y="229"/>
                      </a:lnTo>
                      <a:lnTo>
                        <a:pt x="19" y="219"/>
                      </a:lnTo>
                      <a:lnTo>
                        <a:pt x="37" y="201"/>
                      </a:lnTo>
                      <a:lnTo>
                        <a:pt x="57" y="183"/>
                      </a:lnTo>
                      <a:lnTo>
                        <a:pt x="81" y="160"/>
                      </a:lnTo>
                      <a:lnTo>
                        <a:pt x="104" y="137"/>
                      </a:lnTo>
                      <a:lnTo>
                        <a:pt x="121" y="121"/>
                      </a:lnTo>
                      <a:lnTo>
                        <a:pt x="133" y="109"/>
                      </a:lnTo>
                      <a:lnTo>
                        <a:pt x="143" y="99"/>
                      </a:lnTo>
                      <a:lnTo>
                        <a:pt x="145" y="98"/>
                      </a:lnTo>
                      <a:lnTo>
                        <a:pt x="146" y="96"/>
                      </a:lnTo>
                      <a:lnTo>
                        <a:pt x="148" y="95"/>
                      </a:lnTo>
                      <a:lnTo>
                        <a:pt x="149" y="94"/>
                      </a:lnTo>
                      <a:lnTo>
                        <a:pt x="150" y="93"/>
                      </a:lnTo>
                      <a:lnTo>
                        <a:pt x="151" y="93"/>
                      </a:lnTo>
                      <a:lnTo>
                        <a:pt x="151" y="92"/>
                      </a:lnTo>
                      <a:lnTo>
                        <a:pt x="151" y="91"/>
                      </a:lnTo>
                      <a:lnTo>
                        <a:pt x="151" y="90"/>
                      </a:lnTo>
                      <a:lnTo>
                        <a:pt x="152" y="89"/>
                      </a:lnTo>
                      <a:lnTo>
                        <a:pt x="153" y="89"/>
                      </a:lnTo>
                      <a:lnTo>
                        <a:pt x="154" y="88"/>
                      </a:lnTo>
                      <a:lnTo>
                        <a:pt x="155" y="88"/>
                      </a:lnTo>
                      <a:lnTo>
                        <a:pt x="156" y="87"/>
                      </a:lnTo>
                      <a:lnTo>
                        <a:pt x="157" y="87"/>
                      </a:lnTo>
                      <a:lnTo>
                        <a:pt x="159" y="89"/>
                      </a:lnTo>
                      <a:lnTo>
                        <a:pt x="170" y="81"/>
                      </a:lnTo>
                      <a:lnTo>
                        <a:pt x="190" y="69"/>
                      </a:lnTo>
                      <a:lnTo>
                        <a:pt x="210" y="56"/>
                      </a:lnTo>
                      <a:lnTo>
                        <a:pt x="230" y="42"/>
                      </a:lnTo>
                      <a:lnTo>
                        <a:pt x="251" y="28"/>
                      </a:lnTo>
                      <a:lnTo>
                        <a:pt x="266" y="17"/>
                      </a:lnTo>
                      <a:lnTo>
                        <a:pt x="280" y="7"/>
                      </a:lnTo>
                      <a:lnTo>
                        <a:pt x="290" y="0"/>
                      </a:lnTo>
                    </a:path>
                  </a:pathLst>
                </a:custGeom>
                <a:solidFill>
                  <a:srgbClr val="996633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4" name="Freeform 213">
                  <a:extLst>
                    <a:ext uri="{FF2B5EF4-FFF2-40B4-BE49-F238E27FC236}">
                      <a16:creationId xmlns:a16="http://schemas.microsoft.com/office/drawing/2014/main" id="{0D7205D8-98AC-42DA-8EE6-71FCBC211A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9769" y="2974976"/>
                  <a:ext cx="566737" cy="501650"/>
                </a:xfrm>
                <a:custGeom>
                  <a:avLst/>
                  <a:gdLst>
                    <a:gd name="T0" fmla="*/ 310 w 357"/>
                    <a:gd name="T1" fmla="*/ 2 h 316"/>
                    <a:gd name="T2" fmla="*/ 323 w 357"/>
                    <a:gd name="T3" fmla="*/ 4 h 316"/>
                    <a:gd name="T4" fmla="*/ 331 w 357"/>
                    <a:gd name="T5" fmla="*/ 14 h 316"/>
                    <a:gd name="T6" fmla="*/ 341 w 357"/>
                    <a:gd name="T7" fmla="*/ 20 h 316"/>
                    <a:gd name="T8" fmla="*/ 336 w 357"/>
                    <a:gd name="T9" fmla="*/ 28 h 316"/>
                    <a:gd name="T10" fmla="*/ 330 w 357"/>
                    <a:gd name="T11" fmla="*/ 40 h 316"/>
                    <a:gd name="T12" fmla="*/ 340 w 357"/>
                    <a:gd name="T13" fmla="*/ 47 h 316"/>
                    <a:gd name="T14" fmla="*/ 345 w 357"/>
                    <a:gd name="T15" fmla="*/ 55 h 316"/>
                    <a:gd name="T16" fmla="*/ 344 w 357"/>
                    <a:gd name="T17" fmla="*/ 66 h 316"/>
                    <a:gd name="T18" fmla="*/ 341 w 357"/>
                    <a:gd name="T19" fmla="*/ 76 h 316"/>
                    <a:gd name="T20" fmla="*/ 340 w 357"/>
                    <a:gd name="T21" fmla="*/ 89 h 316"/>
                    <a:gd name="T22" fmla="*/ 351 w 357"/>
                    <a:gd name="T23" fmla="*/ 95 h 316"/>
                    <a:gd name="T24" fmla="*/ 354 w 357"/>
                    <a:gd name="T25" fmla="*/ 108 h 316"/>
                    <a:gd name="T26" fmla="*/ 353 w 357"/>
                    <a:gd name="T27" fmla="*/ 118 h 316"/>
                    <a:gd name="T28" fmla="*/ 346 w 357"/>
                    <a:gd name="T29" fmla="*/ 127 h 316"/>
                    <a:gd name="T30" fmla="*/ 344 w 357"/>
                    <a:gd name="T31" fmla="*/ 140 h 316"/>
                    <a:gd name="T32" fmla="*/ 334 w 357"/>
                    <a:gd name="T33" fmla="*/ 143 h 316"/>
                    <a:gd name="T34" fmla="*/ 321 w 357"/>
                    <a:gd name="T35" fmla="*/ 140 h 316"/>
                    <a:gd name="T36" fmla="*/ 310 w 357"/>
                    <a:gd name="T37" fmla="*/ 135 h 316"/>
                    <a:gd name="T38" fmla="*/ 299 w 357"/>
                    <a:gd name="T39" fmla="*/ 140 h 316"/>
                    <a:gd name="T40" fmla="*/ 288 w 357"/>
                    <a:gd name="T41" fmla="*/ 143 h 316"/>
                    <a:gd name="T42" fmla="*/ 281 w 357"/>
                    <a:gd name="T43" fmla="*/ 150 h 316"/>
                    <a:gd name="T44" fmla="*/ 271 w 357"/>
                    <a:gd name="T45" fmla="*/ 158 h 316"/>
                    <a:gd name="T46" fmla="*/ 266 w 357"/>
                    <a:gd name="T47" fmla="*/ 166 h 316"/>
                    <a:gd name="T48" fmla="*/ 256 w 357"/>
                    <a:gd name="T49" fmla="*/ 169 h 316"/>
                    <a:gd name="T50" fmla="*/ 249 w 357"/>
                    <a:gd name="T51" fmla="*/ 179 h 316"/>
                    <a:gd name="T52" fmla="*/ 235 w 357"/>
                    <a:gd name="T53" fmla="*/ 173 h 316"/>
                    <a:gd name="T54" fmla="*/ 221 w 357"/>
                    <a:gd name="T55" fmla="*/ 205 h 316"/>
                    <a:gd name="T56" fmla="*/ 220 w 357"/>
                    <a:gd name="T57" fmla="*/ 215 h 316"/>
                    <a:gd name="T58" fmla="*/ 226 w 357"/>
                    <a:gd name="T59" fmla="*/ 222 h 316"/>
                    <a:gd name="T60" fmla="*/ 230 w 357"/>
                    <a:gd name="T61" fmla="*/ 232 h 316"/>
                    <a:gd name="T62" fmla="*/ 230 w 357"/>
                    <a:gd name="T63" fmla="*/ 240 h 316"/>
                    <a:gd name="T64" fmla="*/ 234 w 357"/>
                    <a:gd name="T65" fmla="*/ 249 h 316"/>
                    <a:gd name="T66" fmla="*/ 235 w 357"/>
                    <a:gd name="T67" fmla="*/ 261 h 316"/>
                    <a:gd name="T68" fmla="*/ 235 w 357"/>
                    <a:gd name="T69" fmla="*/ 271 h 316"/>
                    <a:gd name="T70" fmla="*/ 230 w 357"/>
                    <a:gd name="T71" fmla="*/ 283 h 316"/>
                    <a:gd name="T72" fmla="*/ 219 w 357"/>
                    <a:gd name="T73" fmla="*/ 286 h 316"/>
                    <a:gd name="T74" fmla="*/ 209 w 357"/>
                    <a:gd name="T75" fmla="*/ 287 h 316"/>
                    <a:gd name="T76" fmla="*/ 196 w 357"/>
                    <a:gd name="T77" fmla="*/ 287 h 316"/>
                    <a:gd name="T78" fmla="*/ 186 w 357"/>
                    <a:gd name="T79" fmla="*/ 292 h 316"/>
                    <a:gd name="T80" fmla="*/ 177 w 357"/>
                    <a:gd name="T81" fmla="*/ 292 h 316"/>
                    <a:gd name="T82" fmla="*/ 167 w 357"/>
                    <a:gd name="T83" fmla="*/ 290 h 316"/>
                    <a:gd name="T84" fmla="*/ 158 w 357"/>
                    <a:gd name="T85" fmla="*/ 297 h 316"/>
                    <a:gd name="T86" fmla="*/ 151 w 357"/>
                    <a:gd name="T87" fmla="*/ 305 h 316"/>
                    <a:gd name="T88" fmla="*/ 140 w 357"/>
                    <a:gd name="T89" fmla="*/ 304 h 316"/>
                    <a:gd name="T90" fmla="*/ 130 w 357"/>
                    <a:gd name="T91" fmla="*/ 304 h 316"/>
                    <a:gd name="T92" fmla="*/ 8 w 357"/>
                    <a:gd name="T93" fmla="*/ 312 h 316"/>
                    <a:gd name="T94" fmla="*/ 1 w 357"/>
                    <a:gd name="T95" fmla="*/ 302 h 316"/>
                    <a:gd name="T96" fmla="*/ 3 w 357"/>
                    <a:gd name="T97" fmla="*/ 292 h 316"/>
                    <a:gd name="T98" fmla="*/ 8 w 357"/>
                    <a:gd name="T99" fmla="*/ 281 h 316"/>
                    <a:gd name="T100" fmla="*/ 19 w 357"/>
                    <a:gd name="T101" fmla="*/ 276 h 316"/>
                    <a:gd name="T102" fmla="*/ 27 w 357"/>
                    <a:gd name="T103" fmla="*/ 271 h 316"/>
                    <a:gd name="T104" fmla="*/ 41 w 357"/>
                    <a:gd name="T105" fmla="*/ 269 h 316"/>
                    <a:gd name="T106" fmla="*/ 51 w 357"/>
                    <a:gd name="T107" fmla="*/ 263 h 316"/>
                    <a:gd name="T108" fmla="*/ 59 w 357"/>
                    <a:gd name="T109" fmla="*/ 252 h 316"/>
                    <a:gd name="T110" fmla="*/ 66 w 357"/>
                    <a:gd name="T111" fmla="*/ 245 h 316"/>
                    <a:gd name="T112" fmla="*/ 70 w 357"/>
                    <a:gd name="T113" fmla="*/ 234 h 316"/>
                    <a:gd name="T114" fmla="*/ 74 w 357"/>
                    <a:gd name="T115" fmla="*/ 223 h 316"/>
                    <a:gd name="T116" fmla="*/ 76 w 357"/>
                    <a:gd name="T117" fmla="*/ 211 h 316"/>
                    <a:gd name="T118" fmla="*/ 76 w 357"/>
                    <a:gd name="T119" fmla="*/ 203 h 31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357"/>
                    <a:gd name="T181" fmla="*/ 0 h 316"/>
                    <a:gd name="T182" fmla="*/ 357 w 357"/>
                    <a:gd name="T183" fmla="*/ 316 h 316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357" h="316">
                      <a:moveTo>
                        <a:pt x="299" y="1"/>
                      </a:moveTo>
                      <a:lnTo>
                        <a:pt x="299" y="0"/>
                      </a:lnTo>
                      <a:lnTo>
                        <a:pt x="300" y="1"/>
                      </a:lnTo>
                      <a:lnTo>
                        <a:pt x="301" y="1"/>
                      </a:lnTo>
                      <a:lnTo>
                        <a:pt x="302" y="1"/>
                      </a:lnTo>
                      <a:lnTo>
                        <a:pt x="302" y="2"/>
                      </a:lnTo>
                      <a:lnTo>
                        <a:pt x="303" y="2"/>
                      </a:lnTo>
                      <a:lnTo>
                        <a:pt x="304" y="2"/>
                      </a:lnTo>
                      <a:lnTo>
                        <a:pt x="305" y="2"/>
                      </a:lnTo>
                      <a:lnTo>
                        <a:pt x="305" y="1"/>
                      </a:lnTo>
                      <a:lnTo>
                        <a:pt x="306" y="1"/>
                      </a:lnTo>
                      <a:lnTo>
                        <a:pt x="307" y="1"/>
                      </a:lnTo>
                      <a:lnTo>
                        <a:pt x="308" y="1"/>
                      </a:lnTo>
                      <a:lnTo>
                        <a:pt x="309" y="1"/>
                      </a:lnTo>
                      <a:lnTo>
                        <a:pt x="310" y="2"/>
                      </a:lnTo>
                      <a:lnTo>
                        <a:pt x="311" y="2"/>
                      </a:lnTo>
                      <a:lnTo>
                        <a:pt x="312" y="2"/>
                      </a:lnTo>
                      <a:lnTo>
                        <a:pt x="313" y="2"/>
                      </a:lnTo>
                      <a:lnTo>
                        <a:pt x="314" y="2"/>
                      </a:lnTo>
                      <a:lnTo>
                        <a:pt x="315" y="2"/>
                      </a:lnTo>
                      <a:lnTo>
                        <a:pt x="316" y="2"/>
                      </a:lnTo>
                      <a:lnTo>
                        <a:pt x="317" y="2"/>
                      </a:lnTo>
                      <a:lnTo>
                        <a:pt x="318" y="3"/>
                      </a:lnTo>
                      <a:lnTo>
                        <a:pt x="319" y="3"/>
                      </a:lnTo>
                      <a:lnTo>
                        <a:pt x="320" y="3"/>
                      </a:lnTo>
                      <a:lnTo>
                        <a:pt x="321" y="3"/>
                      </a:lnTo>
                      <a:lnTo>
                        <a:pt x="322" y="4"/>
                      </a:lnTo>
                      <a:lnTo>
                        <a:pt x="323" y="4"/>
                      </a:lnTo>
                      <a:lnTo>
                        <a:pt x="323" y="5"/>
                      </a:lnTo>
                      <a:lnTo>
                        <a:pt x="324" y="5"/>
                      </a:lnTo>
                      <a:lnTo>
                        <a:pt x="324" y="6"/>
                      </a:lnTo>
                      <a:lnTo>
                        <a:pt x="325" y="7"/>
                      </a:lnTo>
                      <a:lnTo>
                        <a:pt x="325" y="8"/>
                      </a:lnTo>
                      <a:lnTo>
                        <a:pt x="326" y="8"/>
                      </a:lnTo>
                      <a:lnTo>
                        <a:pt x="327" y="9"/>
                      </a:lnTo>
                      <a:lnTo>
                        <a:pt x="327" y="10"/>
                      </a:lnTo>
                      <a:lnTo>
                        <a:pt x="328" y="11"/>
                      </a:lnTo>
                      <a:lnTo>
                        <a:pt x="328" y="12"/>
                      </a:lnTo>
                      <a:lnTo>
                        <a:pt x="328" y="13"/>
                      </a:lnTo>
                      <a:lnTo>
                        <a:pt x="329" y="13"/>
                      </a:lnTo>
                      <a:lnTo>
                        <a:pt x="330" y="14"/>
                      </a:lnTo>
                      <a:lnTo>
                        <a:pt x="331" y="14"/>
                      </a:lnTo>
                      <a:lnTo>
                        <a:pt x="332" y="13"/>
                      </a:lnTo>
                      <a:lnTo>
                        <a:pt x="333" y="13"/>
                      </a:lnTo>
                      <a:lnTo>
                        <a:pt x="334" y="13"/>
                      </a:lnTo>
                      <a:lnTo>
                        <a:pt x="334" y="14"/>
                      </a:lnTo>
                      <a:lnTo>
                        <a:pt x="334" y="15"/>
                      </a:lnTo>
                      <a:lnTo>
                        <a:pt x="335" y="15"/>
                      </a:lnTo>
                      <a:lnTo>
                        <a:pt x="336" y="15"/>
                      </a:lnTo>
                      <a:lnTo>
                        <a:pt x="336" y="16"/>
                      </a:lnTo>
                      <a:lnTo>
                        <a:pt x="337" y="16"/>
                      </a:lnTo>
                      <a:lnTo>
                        <a:pt x="338" y="16"/>
                      </a:lnTo>
                      <a:lnTo>
                        <a:pt x="338" y="17"/>
                      </a:lnTo>
                      <a:lnTo>
                        <a:pt x="339" y="18"/>
                      </a:lnTo>
                      <a:lnTo>
                        <a:pt x="339" y="19"/>
                      </a:lnTo>
                      <a:lnTo>
                        <a:pt x="340" y="20"/>
                      </a:lnTo>
                      <a:lnTo>
                        <a:pt x="341" y="20"/>
                      </a:lnTo>
                      <a:lnTo>
                        <a:pt x="341" y="21"/>
                      </a:lnTo>
                      <a:lnTo>
                        <a:pt x="342" y="21"/>
                      </a:lnTo>
                      <a:lnTo>
                        <a:pt x="343" y="21"/>
                      </a:lnTo>
                      <a:lnTo>
                        <a:pt x="344" y="21"/>
                      </a:lnTo>
                      <a:lnTo>
                        <a:pt x="344" y="22"/>
                      </a:lnTo>
                      <a:lnTo>
                        <a:pt x="343" y="23"/>
                      </a:lnTo>
                      <a:lnTo>
                        <a:pt x="342" y="23"/>
                      </a:lnTo>
                      <a:lnTo>
                        <a:pt x="342" y="24"/>
                      </a:lnTo>
                      <a:lnTo>
                        <a:pt x="341" y="24"/>
                      </a:lnTo>
                      <a:lnTo>
                        <a:pt x="341" y="25"/>
                      </a:lnTo>
                      <a:lnTo>
                        <a:pt x="340" y="25"/>
                      </a:lnTo>
                      <a:lnTo>
                        <a:pt x="339" y="25"/>
                      </a:lnTo>
                      <a:lnTo>
                        <a:pt x="339" y="26"/>
                      </a:lnTo>
                      <a:lnTo>
                        <a:pt x="339" y="27"/>
                      </a:lnTo>
                      <a:lnTo>
                        <a:pt x="338" y="27"/>
                      </a:lnTo>
                      <a:lnTo>
                        <a:pt x="337" y="28"/>
                      </a:lnTo>
                      <a:lnTo>
                        <a:pt x="336" y="28"/>
                      </a:lnTo>
                      <a:lnTo>
                        <a:pt x="336" y="29"/>
                      </a:lnTo>
                      <a:lnTo>
                        <a:pt x="335" y="29"/>
                      </a:lnTo>
                      <a:lnTo>
                        <a:pt x="335" y="30"/>
                      </a:lnTo>
                      <a:lnTo>
                        <a:pt x="335" y="31"/>
                      </a:lnTo>
                      <a:lnTo>
                        <a:pt x="334" y="31"/>
                      </a:lnTo>
                      <a:lnTo>
                        <a:pt x="334" y="32"/>
                      </a:lnTo>
                      <a:lnTo>
                        <a:pt x="334" y="33"/>
                      </a:lnTo>
                      <a:lnTo>
                        <a:pt x="334" y="34"/>
                      </a:lnTo>
                      <a:lnTo>
                        <a:pt x="334" y="35"/>
                      </a:lnTo>
                      <a:lnTo>
                        <a:pt x="333" y="36"/>
                      </a:lnTo>
                      <a:lnTo>
                        <a:pt x="332" y="36"/>
                      </a:lnTo>
                      <a:lnTo>
                        <a:pt x="331" y="37"/>
                      </a:lnTo>
                      <a:lnTo>
                        <a:pt x="330" y="37"/>
                      </a:lnTo>
                      <a:lnTo>
                        <a:pt x="330" y="38"/>
                      </a:lnTo>
                      <a:lnTo>
                        <a:pt x="329" y="39"/>
                      </a:lnTo>
                      <a:lnTo>
                        <a:pt x="330" y="40"/>
                      </a:lnTo>
                      <a:lnTo>
                        <a:pt x="330" y="41"/>
                      </a:lnTo>
                      <a:lnTo>
                        <a:pt x="330" y="42"/>
                      </a:lnTo>
                      <a:lnTo>
                        <a:pt x="330" y="43"/>
                      </a:lnTo>
                      <a:lnTo>
                        <a:pt x="331" y="44"/>
                      </a:lnTo>
                      <a:lnTo>
                        <a:pt x="332" y="45"/>
                      </a:lnTo>
                      <a:lnTo>
                        <a:pt x="333" y="45"/>
                      </a:lnTo>
                      <a:lnTo>
                        <a:pt x="334" y="45"/>
                      </a:lnTo>
                      <a:lnTo>
                        <a:pt x="335" y="46"/>
                      </a:lnTo>
                      <a:lnTo>
                        <a:pt x="336" y="46"/>
                      </a:lnTo>
                      <a:lnTo>
                        <a:pt x="337" y="45"/>
                      </a:lnTo>
                      <a:lnTo>
                        <a:pt x="338" y="45"/>
                      </a:lnTo>
                      <a:lnTo>
                        <a:pt x="339" y="45"/>
                      </a:lnTo>
                      <a:lnTo>
                        <a:pt x="339" y="46"/>
                      </a:lnTo>
                      <a:lnTo>
                        <a:pt x="340" y="47"/>
                      </a:lnTo>
                      <a:lnTo>
                        <a:pt x="339" y="47"/>
                      </a:lnTo>
                      <a:lnTo>
                        <a:pt x="339" y="48"/>
                      </a:lnTo>
                      <a:lnTo>
                        <a:pt x="340" y="48"/>
                      </a:lnTo>
                      <a:lnTo>
                        <a:pt x="341" y="48"/>
                      </a:lnTo>
                      <a:lnTo>
                        <a:pt x="342" y="48"/>
                      </a:lnTo>
                      <a:lnTo>
                        <a:pt x="343" y="48"/>
                      </a:lnTo>
                      <a:lnTo>
                        <a:pt x="343" y="49"/>
                      </a:lnTo>
                      <a:lnTo>
                        <a:pt x="344" y="49"/>
                      </a:lnTo>
                      <a:lnTo>
                        <a:pt x="344" y="50"/>
                      </a:lnTo>
                      <a:lnTo>
                        <a:pt x="345" y="51"/>
                      </a:lnTo>
                      <a:lnTo>
                        <a:pt x="345" y="52"/>
                      </a:lnTo>
                      <a:lnTo>
                        <a:pt x="345" y="53"/>
                      </a:lnTo>
                      <a:lnTo>
                        <a:pt x="345" y="54"/>
                      </a:lnTo>
                      <a:lnTo>
                        <a:pt x="345" y="55"/>
                      </a:lnTo>
                      <a:lnTo>
                        <a:pt x="346" y="56"/>
                      </a:lnTo>
                      <a:lnTo>
                        <a:pt x="345" y="56"/>
                      </a:lnTo>
                      <a:lnTo>
                        <a:pt x="345" y="57"/>
                      </a:lnTo>
                      <a:lnTo>
                        <a:pt x="345" y="58"/>
                      </a:lnTo>
                      <a:lnTo>
                        <a:pt x="345" y="59"/>
                      </a:lnTo>
                      <a:lnTo>
                        <a:pt x="344" y="59"/>
                      </a:lnTo>
                      <a:lnTo>
                        <a:pt x="344" y="60"/>
                      </a:lnTo>
                      <a:lnTo>
                        <a:pt x="343" y="60"/>
                      </a:lnTo>
                      <a:lnTo>
                        <a:pt x="343" y="61"/>
                      </a:lnTo>
                      <a:lnTo>
                        <a:pt x="343" y="62"/>
                      </a:lnTo>
                      <a:lnTo>
                        <a:pt x="342" y="63"/>
                      </a:lnTo>
                      <a:lnTo>
                        <a:pt x="342" y="64"/>
                      </a:lnTo>
                      <a:lnTo>
                        <a:pt x="343" y="64"/>
                      </a:lnTo>
                      <a:lnTo>
                        <a:pt x="343" y="65"/>
                      </a:lnTo>
                      <a:lnTo>
                        <a:pt x="343" y="66"/>
                      </a:lnTo>
                      <a:lnTo>
                        <a:pt x="344" y="66"/>
                      </a:lnTo>
                      <a:lnTo>
                        <a:pt x="345" y="66"/>
                      </a:lnTo>
                      <a:lnTo>
                        <a:pt x="345" y="67"/>
                      </a:lnTo>
                      <a:lnTo>
                        <a:pt x="345" y="68"/>
                      </a:lnTo>
                      <a:lnTo>
                        <a:pt x="345" y="69"/>
                      </a:lnTo>
                      <a:lnTo>
                        <a:pt x="345" y="70"/>
                      </a:lnTo>
                      <a:lnTo>
                        <a:pt x="345" y="71"/>
                      </a:lnTo>
                      <a:lnTo>
                        <a:pt x="344" y="71"/>
                      </a:lnTo>
                      <a:lnTo>
                        <a:pt x="343" y="71"/>
                      </a:lnTo>
                      <a:lnTo>
                        <a:pt x="342" y="71"/>
                      </a:lnTo>
                      <a:lnTo>
                        <a:pt x="342" y="72"/>
                      </a:lnTo>
                      <a:lnTo>
                        <a:pt x="341" y="73"/>
                      </a:lnTo>
                      <a:lnTo>
                        <a:pt x="341" y="74"/>
                      </a:lnTo>
                      <a:lnTo>
                        <a:pt x="341" y="75"/>
                      </a:lnTo>
                      <a:lnTo>
                        <a:pt x="341" y="76"/>
                      </a:lnTo>
                      <a:lnTo>
                        <a:pt x="340" y="77"/>
                      </a:lnTo>
                      <a:lnTo>
                        <a:pt x="339" y="77"/>
                      </a:lnTo>
                      <a:lnTo>
                        <a:pt x="339" y="78"/>
                      </a:lnTo>
                      <a:lnTo>
                        <a:pt x="339" y="79"/>
                      </a:lnTo>
                      <a:lnTo>
                        <a:pt x="340" y="80"/>
                      </a:lnTo>
                      <a:lnTo>
                        <a:pt x="340" y="81"/>
                      </a:lnTo>
                      <a:lnTo>
                        <a:pt x="340" y="82"/>
                      </a:lnTo>
                      <a:lnTo>
                        <a:pt x="340" y="83"/>
                      </a:lnTo>
                      <a:lnTo>
                        <a:pt x="339" y="83"/>
                      </a:lnTo>
                      <a:lnTo>
                        <a:pt x="339" y="84"/>
                      </a:lnTo>
                      <a:lnTo>
                        <a:pt x="339" y="85"/>
                      </a:lnTo>
                      <a:lnTo>
                        <a:pt x="340" y="85"/>
                      </a:lnTo>
                      <a:lnTo>
                        <a:pt x="340" y="86"/>
                      </a:lnTo>
                      <a:lnTo>
                        <a:pt x="340" y="87"/>
                      </a:lnTo>
                      <a:lnTo>
                        <a:pt x="340" y="88"/>
                      </a:lnTo>
                      <a:lnTo>
                        <a:pt x="340" y="89"/>
                      </a:lnTo>
                      <a:lnTo>
                        <a:pt x="341" y="89"/>
                      </a:lnTo>
                      <a:lnTo>
                        <a:pt x="342" y="90"/>
                      </a:lnTo>
                      <a:lnTo>
                        <a:pt x="343" y="91"/>
                      </a:lnTo>
                      <a:lnTo>
                        <a:pt x="344" y="91"/>
                      </a:lnTo>
                      <a:lnTo>
                        <a:pt x="344" y="92"/>
                      </a:lnTo>
                      <a:lnTo>
                        <a:pt x="345" y="92"/>
                      </a:lnTo>
                      <a:lnTo>
                        <a:pt x="345" y="93"/>
                      </a:lnTo>
                      <a:lnTo>
                        <a:pt x="346" y="93"/>
                      </a:lnTo>
                      <a:lnTo>
                        <a:pt x="346" y="94"/>
                      </a:lnTo>
                      <a:lnTo>
                        <a:pt x="347" y="94"/>
                      </a:lnTo>
                      <a:lnTo>
                        <a:pt x="348" y="95"/>
                      </a:lnTo>
                      <a:lnTo>
                        <a:pt x="349" y="95"/>
                      </a:lnTo>
                      <a:lnTo>
                        <a:pt x="350" y="95"/>
                      </a:lnTo>
                      <a:lnTo>
                        <a:pt x="351" y="95"/>
                      </a:lnTo>
                      <a:lnTo>
                        <a:pt x="351" y="96"/>
                      </a:lnTo>
                      <a:lnTo>
                        <a:pt x="351" y="97"/>
                      </a:lnTo>
                      <a:lnTo>
                        <a:pt x="352" y="98"/>
                      </a:lnTo>
                      <a:lnTo>
                        <a:pt x="352" y="99"/>
                      </a:lnTo>
                      <a:lnTo>
                        <a:pt x="352" y="100"/>
                      </a:lnTo>
                      <a:lnTo>
                        <a:pt x="351" y="101"/>
                      </a:lnTo>
                      <a:lnTo>
                        <a:pt x="352" y="101"/>
                      </a:lnTo>
                      <a:lnTo>
                        <a:pt x="353" y="102"/>
                      </a:lnTo>
                      <a:lnTo>
                        <a:pt x="353" y="103"/>
                      </a:lnTo>
                      <a:lnTo>
                        <a:pt x="353" y="104"/>
                      </a:lnTo>
                      <a:lnTo>
                        <a:pt x="353" y="105"/>
                      </a:lnTo>
                      <a:lnTo>
                        <a:pt x="353" y="106"/>
                      </a:lnTo>
                      <a:lnTo>
                        <a:pt x="352" y="106"/>
                      </a:lnTo>
                      <a:lnTo>
                        <a:pt x="353" y="106"/>
                      </a:lnTo>
                      <a:lnTo>
                        <a:pt x="354" y="107"/>
                      </a:lnTo>
                      <a:lnTo>
                        <a:pt x="354" y="108"/>
                      </a:lnTo>
                      <a:lnTo>
                        <a:pt x="355" y="108"/>
                      </a:lnTo>
                      <a:lnTo>
                        <a:pt x="355" y="109"/>
                      </a:lnTo>
                      <a:lnTo>
                        <a:pt x="355" y="110"/>
                      </a:lnTo>
                      <a:lnTo>
                        <a:pt x="355" y="111"/>
                      </a:lnTo>
                      <a:lnTo>
                        <a:pt x="355" y="112"/>
                      </a:lnTo>
                      <a:lnTo>
                        <a:pt x="356" y="112"/>
                      </a:lnTo>
                      <a:lnTo>
                        <a:pt x="357" y="113"/>
                      </a:lnTo>
                      <a:lnTo>
                        <a:pt x="357" y="114"/>
                      </a:lnTo>
                      <a:lnTo>
                        <a:pt x="357" y="115"/>
                      </a:lnTo>
                      <a:lnTo>
                        <a:pt x="357" y="116"/>
                      </a:lnTo>
                      <a:lnTo>
                        <a:pt x="356" y="117"/>
                      </a:lnTo>
                      <a:lnTo>
                        <a:pt x="355" y="117"/>
                      </a:lnTo>
                      <a:lnTo>
                        <a:pt x="355" y="118"/>
                      </a:lnTo>
                      <a:lnTo>
                        <a:pt x="354" y="118"/>
                      </a:lnTo>
                      <a:lnTo>
                        <a:pt x="353" y="118"/>
                      </a:lnTo>
                      <a:lnTo>
                        <a:pt x="352" y="119"/>
                      </a:lnTo>
                      <a:lnTo>
                        <a:pt x="351" y="120"/>
                      </a:lnTo>
                      <a:lnTo>
                        <a:pt x="351" y="121"/>
                      </a:lnTo>
                      <a:lnTo>
                        <a:pt x="351" y="122"/>
                      </a:lnTo>
                      <a:lnTo>
                        <a:pt x="351" y="123"/>
                      </a:lnTo>
                      <a:lnTo>
                        <a:pt x="351" y="124"/>
                      </a:lnTo>
                      <a:lnTo>
                        <a:pt x="351" y="125"/>
                      </a:lnTo>
                      <a:lnTo>
                        <a:pt x="351" y="126"/>
                      </a:lnTo>
                      <a:lnTo>
                        <a:pt x="350" y="126"/>
                      </a:lnTo>
                      <a:lnTo>
                        <a:pt x="350" y="127"/>
                      </a:lnTo>
                      <a:lnTo>
                        <a:pt x="349" y="127"/>
                      </a:lnTo>
                      <a:lnTo>
                        <a:pt x="349" y="126"/>
                      </a:lnTo>
                      <a:lnTo>
                        <a:pt x="348" y="126"/>
                      </a:lnTo>
                      <a:lnTo>
                        <a:pt x="347" y="126"/>
                      </a:lnTo>
                      <a:lnTo>
                        <a:pt x="346" y="127"/>
                      </a:lnTo>
                      <a:lnTo>
                        <a:pt x="346" y="128"/>
                      </a:lnTo>
                      <a:lnTo>
                        <a:pt x="346" y="129"/>
                      </a:lnTo>
                      <a:lnTo>
                        <a:pt x="346" y="130"/>
                      </a:lnTo>
                      <a:lnTo>
                        <a:pt x="346" y="131"/>
                      </a:lnTo>
                      <a:lnTo>
                        <a:pt x="347" y="132"/>
                      </a:lnTo>
                      <a:lnTo>
                        <a:pt x="346" y="133"/>
                      </a:lnTo>
                      <a:lnTo>
                        <a:pt x="345" y="133"/>
                      </a:lnTo>
                      <a:lnTo>
                        <a:pt x="345" y="134"/>
                      </a:lnTo>
                      <a:lnTo>
                        <a:pt x="345" y="135"/>
                      </a:lnTo>
                      <a:lnTo>
                        <a:pt x="345" y="136"/>
                      </a:lnTo>
                      <a:lnTo>
                        <a:pt x="345" y="137"/>
                      </a:lnTo>
                      <a:lnTo>
                        <a:pt x="345" y="138"/>
                      </a:lnTo>
                      <a:lnTo>
                        <a:pt x="345" y="139"/>
                      </a:lnTo>
                      <a:lnTo>
                        <a:pt x="344" y="140"/>
                      </a:lnTo>
                      <a:lnTo>
                        <a:pt x="343" y="140"/>
                      </a:lnTo>
                      <a:lnTo>
                        <a:pt x="342" y="141"/>
                      </a:lnTo>
                      <a:lnTo>
                        <a:pt x="341" y="141"/>
                      </a:lnTo>
                      <a:lnTo>
                        <a:pt x="340" y="141"/>
                      </a:lnTo>
                      <a:lnTo>
                        <a:pt x="339" y="141"/>
                      </a:lnTo>
                      <a:lnTo>
                        <a:pt x="339" y="142"/>
                      </a:lnTo>
                      <a:lnTo>
                        <a:pt x="339" y="143"/>
                      </a:lnTo>
                      <a:lnTo>
                        <a:pt x="339" y="144"/>
                      </a:lnTo>
                      <a:lnTo>
                        <a:pt x="338" y="144"/>
                      </a:lnTo>
                      <a:lnTo>
                        <a:pt x="338" y="145"/>
                      </a:lnTo>
                      <a:lnTo>
                        <a:pt x="337" y="145"/>
                      </a:lnTo>
                      <a:lnTo>
                        <a:pt x="336" y="145"/>
                      </a:lnTo>
                      <a:lnTo>
                        <a:pt x="335" y="145"/>
                      </a:lnTo>
                      <a:lnTo>
                        <a:pt x="335" y="144"/>
                      </a:lnTo>
                      <a:lnTo>
                        <a:pt x="334" y="144"/>
                      </a:lnTo>
                      <a:lnTo>
                        <a:pt x="334" y="143"/>
                      </a:lnTo>
                      <a:lnTo>
                        <a:pt x="333" y="143"/>
                      </a:lnTo>
                      <a:lnTo>
                        <a:pt x="332" y="142"/>
                      </a:lnTo>
                      <a:lnTo>
                        <a:pt x="331" y="141"/>
                      </a:lnTo>
                      <a:lnTo>
                        <a:pt x="330" y="141"/>
                      </a:lnTo>
                      <a:lnTo>
                        <a:pt x="329" y="141"/>
                      </a:lnTo>
                      <a:lnTo>
                        <a:pt x="328" y="141"/>
                      </a:lnTo>
                      <a:lnTo>
                        <a:pt x="327" y="141"/>
                      </a:lnTo>
                      <a:lnTo>
                        <a:pt x="326" y="141"/>
                      </a:lnTo>
                      <a:lnTo>
                        <a:pt x="325" y="141"/>
                      </a:lnTo>
                      <a:lnTo>
                        <a:pt x="324" y="141"/>
                      </a:lnTo>
                      <a:lnTo>
                        <a:pt x="323" y="141"/>
                      </a:lnTo>
                      <a:lnTo>
                        <a:pt x="322" y="141"/>
                      </a:lnTo>
                      <a:lnTo>
                        <a:pt x="321" y="141"/>
                      </a:lnTo>
                      <a:lnTo>
                        <a:pt x="321" y="140"/>
                      </a:lnTo>
                      <a:lnTo>
                        <a:pt x="320" y="140"/>
                      </a:lnTo>
                      <a:lnTo>
                        <a:pt x="320" y="139"/>
                      </a:lnTo>
                      <a:lnTo>
                        <a:pt x="319" y="139"/>
                      </a:lnTo>
                      <a:lnTo>
                        <a:pt x="319" y="138"/>
                      </a:lnTo>
                      <a:lnTo>
                        <a:pt x="318" y="137"/>
                      </a:lnTo>
                      <a:lnTo>
                        <a:pt x="318" y="136"/>
                      </a:lnTo>
                      <a:lnTo>
                        <a:pt x="317" y="136"/>
                      </a:lnTo>
                      <a:lnTo>
                        <a:pt x="317" y="135"/>
                      </a:lnTo>
                      <a:lnTo>
                        <a:pt x="316" y="135"/>
                      </a:lnTo>
                      <a:lnTo>
                        <a:pt x="315" y="135"/>
                      </a:lnTo>
                      <a:lnTo>
                        <a:pt x="314" y="135"/>
                      </a:lnTo>
                      <a:lnTo>
                        <a:pt x="313" y="135"/>
                      </a:lnTo>
                      <a:lnTo>
                        <a:pt x="312" y="135"/>
                      </a:lnTo>
                      <a:lnTo>
                        <a:pt x="311" y="135"/>
                      </a:lnTo>
                      <a:lnTo>
                        <a:pt x="310" y="135"/>
                      </a:lnTo>
                      <a:lnTo>
                        <a:pt x="309" y="135"/>
                      </a:lnTo>
                      <a:lnTo>
                        <a:pt x="308" y="136"/>
                      </a:lnTo>
                      <a:lnTo>
                        <a:pt x="307" y="136"/>
                      </a:lnTo>
                      <a:lnTo>
                        <a:pt x="306" y="136"/>
                      </a:lnTo>
                      <a:lnTo>
                        <a:pt x="305" y="136"/>
                      </a:lnTo>
                      <a:lnTo>
                        <a:pt x="305" y="135"/>
                      </a:lnTo>
                      <a:lnTo>
                        <a:pt x="304" y="135"/>
                      </a:lnTo>
                      <a:lnTo>
                        <a:pt x="303" y="136"/>
                      </a:lnTo>
                      <a:lnTo>
                        <a:pt x="302" y="136"/>
                      </a:lnTo>
                      <a:lnTo>
                        <a:pt x="302" y="137"/>
                      </a:lnTo>
                      <a:lnTo>
                        <a:pt x="302" y="138"/>
                      </a:lnTo>
                      <a:lnTo>
                        <a:pt x="301" y="138"/>
                      </a:lnTo>
                      <a:lnTo>
                        <a:pt x="301" y="139"/>
                      </a:lnTo>
                      <a:lnTo>
                        <a:pt x="300" y="140"/>
                      </a:lnTo>
                      <a:lnTo>
                        <a:pt x="299" y="140"/>
                      </a:lnTo>
                      <a:lnTo>
                        <a:pt x="299" y="141"/>
                      </a:lnTo>
                      <a:lnTo>
                        <a:pt x="298" y="141"/>
                      </a:lnTo>
                      <a:lnTo>
                        <a:pt x="297" y="141"/>
                      </a:lnTo>
                      <a:lnTo>
                        <a:pt x="296" y="141"/>
                      </a:lnTo>
                      <a:lnTo>
                        <a:pt x="295" y="141"/>
                      </a:lnTo>
                      <a:lnTo>
                        <a:pt x="295" y="142"/>
                      </a:lnTo>
                      <a:lnTo>
                        <a:pt x="294" y="142"/>
                      </a:lnTo>
                      <a:lnTo>
                        <a:pt x="293" y="142"/>
                      </a:lnTo>
                      <a:lnTo>
                        <a:pt x="293" y="143"/>
                      </a:lnTo>
                      <a:lnTo>
                        <a:pt x="292" y="144"/>
                      </a:lnTo>
                      <a:lnTo>
                        <a:pt x="291" y="144"/>
                      </a:lnTo>
                      <a:lnTo>
                        <a:pt x="290" y="144"/>
                      </a:lnTo>
                      <a:lnTo>
                        <a:pt x="289" y="144"/>
                      </a:lnTo>
                      <a:lnTo>
                        <a:pt x="289" y="143"/>
                      </a:lnTo>
                      <a:lnTo>
                        <a:pt x="288" y="143"/>
                      </a:lnTo>
                      <a:lnTo>
                        <a:pt x="287" y="143"/>
                      </a:lnTo>
                      <a:lnTo>
                        <a:pt x="287" y="144"/>
                      </a:lnTo>
                      <a:lnTo>
                        <a:pt x="286" y="145"/>
                      </a:lnTo>
                      <a:lnTo>
                        <a:pt x="286" y="146"/>
                      </a:lnTo>
                      <a:lnTo>
                        <a:pt x="286" y="147"/>
                      </a:lnTo>
                      <a:lnTo>
                        <a:pt x="285" y="147"/>
                      </a:lnTo>
                      <a:lnTo>
                        <a:pt x="286" y="147"/>
                      </a:lnTo>
                      <a:lnTo>
                        <a:pt x="286" y="148"/>
                      </a:lnTo>
                      <a:lnTo>
                        <a:pt x="286" y="149"/>
                      </a:lnTo>
                      <a:lnTo>
                        <a:pt x="285" y="149"/>
                      </a:lnTo>
                      <a:lnTo>
                        <a:pt x="284" y="149"/>
                      </a:lnTo>
                      <a:lnTo>
                        <a:pt x="283" y="149"/>
                      </a:lnTo>
                      <a:lnTo>
                        <a:pt x="282" y="149"/>
                      </a:lnTo>
                      <a:lnTo>
                        <a:pt x="281" y="149"/>
                      </a:lnTo>
                      <a:lnTo>
                        <a:pt x="281" y="150"/>
                      </a:lnTo>
                      <a:lnTo>
                        <a:pt x="280" y="150"/>
                      </a:lnTo>
                      <a:lnTo>
                        <a:pt x="280" y="151"/>
                      </a:lnTo>
                      <a:lnTo>
                        <a:pt x="280" y="152"/>
                      </a:lnTo>
                      <a:lnTo>
                        <a:pt x="279" y="153"/>
                      </a:lnTo>
                      <a:lnTo>
                        <a:pt x="278" y="153"/>
                      </a:lnTo>
                      <a:lnTo>
                        <a:pt x="277" y="153"/>
                      </a:lnTo>
                      <a:lnTo>
                        <a:pt x="276" y="153"/>
                      </a:lnTo>
                      <a:lnTo>
                        <a:pt x="275" y="154"/>
                      </a:lnTo>
                      <a:lnTo>
                        <a:pt x="274" y="154"/>
                      </a:lnTo>
                      <a:lnTo>
                        <a:pt x="274" y="155"/>
                      </a:lnTo>
                      <a:lnTo>
                        <a:pt x="273" y="156"/>
                      </a:lnTo>
                      <a:lnTo>
                        <a:pt x="272" y="156"/>
                      </a:lnTo>
                      <a:lnTo>
                        <a:pt x="272" y="157"/>
                      </a:lnTo>
                      <a:lnTo>
                        <a:pt x="272" y="158"/>
                      </a:lnTo>
                      <a:lnTo>
                        <a:pt x="271" y="158"/>
                      </a:lnTo>
                      <a:lnTo>
                        <a:pt x="271" y="159"/>
                      </a:lnTo>
                      <a:lnTo>
                        <a:pt x="271" y="160"/>
                      </a:lnTo>
                      <a:lnTo>
                        <a:pt x="271" y="161"/>
                      </a:lnTo>
                      <a:lnTo>
                        <a:pt x="272" y="161"/>
                      </a:lnTo>
                      <a:lnTo>
                        <a:pt x="272" y="162"/>
                      </a:lnTo>
                      <a:lnTo>
                        <a:pt x="271" y="162"/>
                      </a:lnTo>
                      <a:lnTo>
                        <a:pt x="271" y="163"/>
                      </a:lnTo>
                      <a:lnTo>
                        <a:pt x="270" y="164"/>
                      </a:lnTo>
                      <a:lnTo>
                        <a:pt x="270" y="165"/>
                      </a:lnTo>
                      <a:lnTo>
                        <a:pt x="269" y="165"/>
                      </a:lnTo>
                      <a:lnTo>
                        <a:pt x="268" y="165"/>
                      </a:lnTo>
                      <a:lnTo>
                        <a:pt x="268" y="166"/>
                      </a:lnTo>
                      <a:lnTo>
                        <a:pt x="267" y="166"/>
                      </a:lnTo>
                      <a:lnTo>
                        <a:pt x="266" y="166"/>
                      </a:lnTo>
                      <a:lnTo>
                        <a:pt x="265" y="166"/>
                      </a:lnTo>
                      <a:lnTo>
                        <a:pt x="264" y="166"/>
                      </a:lnTo>
                      <a:lnTo>
                        <a:pt x="264" y="165"/>
                      </a:lnTo>
                      <a:lnTo>
                        <a:pt x="264" y="166"/>
                      </a:lnTo>
                      <a:lnTo>
                        <a:pt x="263" y="166"/>
                      </a:lnTo>
                      <a:lnTo>
                        <a:pt x="263" y="167"/>
                      </a:lnTo>
                      <a:lnTo>
                        <a:pt x="262" y="167"/>
                      </a:lnTo>
                      <a:lnTo>
                        <a:pt x="262" y="168"/>
                      </a:lnTo>
                      <a:lnTo>
                        <a:pt x="261" y="168"/>
                      </a:lnTo>
                      <a:lnTo>
                        <a:pt x="260" y="168"/>
                      </a:lnTo>
                      <a:lnTo>
                        <a:pt x="260" y="169"/>
                      </a:lnTo>
                      <a:lnTo>
                        <a:pt x="259" y="169"/>
                      </a:lnTo>
                      <a:lnTo>
                        <a:pt x="259" y="170"/>
                      </a:lnTo>
                      <a:lnTo>
                        <a:pt x="258" y="170"/>
                      </a:lnTo>
                      <a:lnTo>
                        <a:pt x="257" y="170"/>
                      </a:lnTo>
                      <a:lnTo>
                        <a:pt x="256" y="169"/>
                      </a:lnTo>
                      <a:lnTo>
                        <a:pt x="256" y="170"/>
                      </a:lnTo>
                      <a:lnTo>
                        <a:pt x="255" y="170"/>
                      </a:lnTo>
                      <a:lnTo>
                        <a:pt x="255" y="171"/>
                      </a:lnTo>
                      <a:lnTo>
                        <a:pt x="255" y="172"/>
                      </a:lnTo>
                      <a:lnTo>
                        <a:pt x="254" y="173"/>
                      </a:lnTo>
                      <a:lnTo>
                        <a:pt x="254" y="174"/>
                      </a:lnTo>
                      <a:lnTo>
                        <a:pt x="254" y="175"/>
                      </a:lnTo>
                      <a:lnTo>
                        <a:pt x="253" y="176"/>
                      </a:lnTo>
                      <a:lnTo>
                        <a:pt x="252" y="176"/>
                      </a:lnTo>
                      <a:lnTo>
                        <a:pt x="252" y="177"/>
                      </a:lnTo>
                      <a:lnTo>
                        <a:pt x="252" y="178"/>
                      </a:lnTo>
                      <a:lnTo>
                        <a:pt x="251" y="178"/>
                      </a:lnTo>
                      <a:lnTo>
                        <a:pt x="251" y="179"/>
                      </a:lnTo>
                      <a:lnTo>
                        <a:pt x="250" y="180"/>
                      </a:lnTo>
                      <a:lnTo>
                        <a:pt x="249" y="180"/>
                      </a:lnTo>
                      <a:lnTo>
                        <a:pt x="249" y="179"/>
                      </a:lnTo>
                      <a:lnTo>
                        <a:pt x="248" y="179"/>
                      </a:lnTo>
                      <a:lnTo>
                        <a:pt x="247" y="179"/>
                      </a:lnTo>
                      <a:lnTo>
                        <a:pt x="246" y="179"/>
                      </a:lnTo>
                      <a:lnTo>
                        <a:pt x="246" y="178"/>
                      </a:lnTo>
                      <a:lnTo>
                        <a:pt x="246" y="177"/>
                      </a:lnTo>
                      <a:lnTo>
                        <a:pt x="245" y="177"/>
                      </a:lnTo>
                      <a:lnTo>
                        <a:pt x="241" y="176"/>
                      </a:lnTo>
                      <a:lnTo>
                        <a:pt x="240" y="175"/>
                      </a:lnTo>
                      <a:lnTo>
                        <a:pt x="240" y="173"/>
                      </a:lnTo>
                      <a:lnTo>
                        <a:pt x="239" y="173"/>
                      </a:lnTo>
                      <a:lnTo>
                        <a:pt x="239" y="172"/>
                      </a:lnTo>
                      <a:lnTo>
                        <a:pt x="238" y="172"/>
                      </a:lnTo>
                      <a:lnTo>
                        <a:pt x="237" y="172"/>
                      </a:lnTo>
                      <a:lnTo>
                        <a:pt x="236" y="173"/>
                      </a:lnTo>
                      <a:lnTo>
                        <a:pt x="235" y="173"/>
                      </a:lnTo>
                      <a:lnTo>
                        <a:pt x="234" y="173"/>
                      </a:lnTo>
                      <a:lnTo>
                        <a:pt x="233" y="173"/>
                      </a:lnTo>
                      <a:lnTo>
                        <a:pt x="232" y="173"/>
                      </a:lnTo>
                      <a:lnTo>
                        <a:pt x="231" y="174"/>
                      </a:lnTo>
                      <a:lnTo>
                        <a:pt x="231" y="175"/>
                      </a:lnTo>
                      <a:lnTo>
                        <a:pt x="230" y="175"/>
                      </a:lnTo>
                      <a:lnTo>
                        <a:pt x="230" y="176"/>
                      </a:lnTo>
                      <a:lnTo>
                        <a:pt x="229" y="176"/>
                      </a:lnTo>
                      <a:lnTo>
                        <a:pt x="228" y="177"/>
                      </a:lnTo>
                      <a:lnTo>
                        <a:pt x="222" y="199"/>
                      </a:lnTo>
                      <a:lnTo>
                        <a:pt x="223" y="200"/>
                      </a:lnTo>
                      <a:lnTo>
                        <a:pt x="223" y="201"/>
                      </a:lnTo>
                      <a:lnTo>
                        <a:pt x="223" y="202"/>
                      </a:lnTo>
                      <a:lnTo>
                        <a:pt x="222" y="204"/>
                      </a:lnTo>
                      <a:lnTo>
                        <a:pt x="221" y="204"/>
                      </a:lnTo>
                      <a:lnTo>
                        <a:pt x="221" y="205"/>
                      </a:lnTo>
                      <a:lnTo>
                        <a:pt x="220" y="205"/>
                      </a:lnTo>
                      <a:lnTo>
                        <a:pt x="220" y="206"/>
                      </a:lnTo>
                      <a:lnTo>
                        <a:pt x="219" y="207"/>
                      </a:lnTo>
                      <a:lnTo>
                        <a:pt x="219" y="208"/>
                      </a:lnTo>
                      <a:lnTo>
                        <a:pt x="219" y="209"/>
                      </a:lnTo>
                      <a:lnTo>
                        <a:pt x="218" y="209"/>
                      </a:lnTo>
                      <a:lnTo>
                        <a:pt x="219" y="209"/>
                      </a:lnTo>
                      <a:lnTo>
                        <a:pt x="219" y="210"/>
                      </a:lnTo>
                      <a:lnTo>
                        <a:pt x="219" y="211"/>
                      </a:lnTo>
                      <a:lnTo>
                        <a:pt x="220" y="211"/>
                      </a:lnTo>
                      <a:lnTo>
                        <a:pt x="220" y="212"/>
                      </a:lnTo>
                      <a:lnTo>
                        <a:pt x="219" y="212"/>
                      </a:lnTo>
                      <a:lnTo>
                        <a:pt x="219" y="213"/>
                      </a:lnTo>
                      <a:lnTo>
                        <a:pt x="219" y="214"/>
                      </a:lnTo>
                      <a:lnTo>
                        <a:pt x="220" y="214"/>
                      </a:lnTo>
                      <a:lnTo>
                        <a:pt x="220" y="215"/>
                      </a:lnTo>
                      <a:lnTo>
                        <a:pt x="219" y="216"/>
                      </a:lnTo>
                      <a:lnTo>
                        <a:pt x="219" y="217"/>
                      </a:lnTo>
                      <a:lnTo>
                        <a:pt x="220" y="217"/>
                      </a:lnTo>
                      <a:lnTo>
                        <a:pt x="220" y="218"/>
                      </a:lnTo>
                      <a:lnTo>
                        <a:pt x="220" y="219"/>
                      </a:lnTo>
                      <a:lnTo>
                        <a:pt x="220" y="220"/>
                      </a:lnTo>
                      <a:lnTo>
                        <a:pt x="220" y="221"/>
                      </a:lnTo>
                      <a:lnTo>
                        <a:pt x="221" y="221"/>
                      </a:lnTo>
                      <a:lnTo>
                        <a:pt x="221" y="222"/>
                      </a:lnTo>
                      <a:lnTo>
                        <a:pt x="222" y="222"/>
                      </a:lnTo>
                      <a:lnTo>
                        <a:pt x="223" y="222"/>
                      </a:lnTo>
                      <a:lnTo>
                        <a:pt x="223" y="223"/>
                      </a:lnTo>
                      <a:lnTo>
                        <a:pt x="224" y="223"/>
                      </a:lnTo>
                      <a:lnTo>
                        <a:pt x="224" y="222"/>
                      </a:lnTo>
                      <a:lnTo>
                        <a:pt x="225" y="222"/>
                      </a:lnTo>
                      <a:lnTo>
                        <a:pt x="226" y="222"/>
                      </a:lnTo>
                      <a:lnTo>
                        <a:pt x="227" y="223"/>
                      </a:lnTo>
                      <a:lnTo>
                        <a:pt x="228" y="223"/>
                      </a:lnTo>
                      <a:lnTo>
                        <a:pt x="228" y="224"/>
                      </a:lnTo>
                      <a:lnTo>
                        <a:pt x="228" y="225"/>
                      </a:lnTo>
                      <a:lnTo>
                        <a:pt x="228" y="226"/>
                      </a:lnTo>
                      <a:lnTo>
                        <a:pt x="228" y="227"/>
                      </a:lnTo>
                      <a:lnTo>
                        <a:pt x="228" y="228"/>
                      </a:lnTo>
                      <a:lnTo>
                        <a:pt x="227" y="229"/>
                      </a:lnTo>
                      <a:lnTo>
                        <a:pt x="228" y="229"/>
                      </a:lnTo>
                      <a:lnTo>
                        <a:pt x="228" y="230"/>
                      </a:lnTo>
                      <a:lnTo>
                        <a:pt x="229" y="230"/>
                      </a:lnTo>
                      <a:lnTo>
                        <a:pt x="229" y="231"/>
                      </a:lnTo>
                      <a:lnTo>
                        <a:pt x="230" y="231"/>
                      </a:lnTo>
                      <a:lnTo>
                        <a:pt x="230" y="232"/>
                      </a:lnTo>
                      <a:lnTo>
                        <a:pt x="230" y="233"/>
                      </a:lnTo>
                      <a:lnTo>
                        <a:pt x="231" y="233"/>
                      </a:lnTo>
                      <a:lnTo>
                        <a:pt x="232" y="233"/>
                      </a:lnTo>
                      <a:lnTo>
                        <a:pt x="233" y="233"/>
                      </a:lnTo>
                      <a:lnTo>
                        <a:pt x="233" y="234"/>
                      </a:lnTo>
                      <a:lnTo>
                        <a:pt x="232" y="234"/>
                      </a:lnTo>
                      <a:lnTo>
                        <a:pt x="231" y="235"/>
                      </a:lnTo>
                      <a:lnTo>
                        <a:pt x="231" y="236"/>
                      </a:lnTo>
                      <a:lnTo>
                        <a:pt x="230" y="236"/>
                      </a:lnTo>
                      <a:lnTo>
                        <a:pt x="230" y="237"/>
                      </a:lnTo>
                      <a:lnTo>
                        <a:pt x="229" y="237"/>
                      </a:lnTo>
                      <a:lnTo>
                        <a:pt x="229" y="238"/>
                      </a:lnTo>
                      <a:lnTo>
                        <a:pt x="229" y="239"/>
                      </a:lnTo>
                      <a:lnTo>
                        <a:pt x="229" y="240"/>
                      </a:lnTo>
                      <a:lnTo>
                        <a:pt x="230" y="240"/>
                      </a:lnTo>
                      <a:lnTo>
                        <a:pt x="231" y="240"/>
                      </a:lnTo>
                      <a:lnTo>
                        <a:pt x="231" y="241"/>
                      </a:lnTo>
                      <a:lnTo>
                        <a:pt x="232" y="241"/>
                      </a:lnTo>
                      <a:lnTo>
                        <a:pt x="232" y="242"/>
                      </a:lnTo>
                      <a:lnTo>
                        <a:pt x="232" y="243"/>
                      </a:lnTo>
                      <a:lnTo>
                        <a:pt x="233" y="243"/>
                      </a:lnTo>
                      <a:lnTo>
                        <a:pt x="233" y="244"/>
                      </a:lnTo>
                      <a:lnTo>
                        <a:pt x="234" y="244"/>
                      </a:lnTo>
                      <a:lnTo>
                        <a:pt x="234" y="245"/>
                      </a:lnTo>
                      <a:lnTo>
                        <a:pt x="235" y="245"/>
                      </a:lnTo>
                      <a:lnTo>
                        <a:pt x="235" y="246"/>
                      </a:lnTo>
                      <a:lnTo>
                        <a:pt x="234" y="246"/>
                      </a:lnTo>
                      <a:lnTo>
                        <a:pt x="235" y="246"/>
                      </a:lnTo>
                      <a:lnTo>
                        <a:pt x="234" y="246"/>
                      </a:lnTo>
                      <a:lnTo>
                        <a:pt x="234" y="247"/>
                      </a:lnTo>
                      <a:lnTo>
                        <a:pt x="234" y="248"/>
                      </a:lnTo>
                      <a:lnTo>
                        <a:pt x="234" y="249"/>
                      </a:lnTo>
                      <a:lnTo>
                        <a:pt x="234" y="250"/>
                      </a:lnTo>
                      <a:lnTo>
                        <a:pt x="234" y="251"/>
                      </a:lnTo>
                      <a:lnTo>
                        <a:pt x="234" y="252"/>
                      </a:lnTo>
                      <a:lnTo>
                        <a:pt x="235" y="252"/>
                      </a:lnTo>
                      <a:lnTo>
                        <a:pt x="235" y="253"/>
                      </a:lnTo>
                      <a:lnTo>
                        <a:pt x="234" y="253"/>
                      </a:lnTo>
                      <a:lnTo>
                        <a:pt x="235" y="254"/>
                      </a:lnTo>
                      <a:lnTo>
                        <a:pt x="235" y="255"/>
                      </a:lnTo>
                      <a:lnTo>
                        <a:pt x="235" y="256"/>
                      </a:lnTo>
                      <a:lnTo>
                        <a:pt x="235" y="257"/>
                      </a:lnTo>
                      <a:lnTo>
                        <a:pt x="235" y="258"/>
                      </a:lnTo>
                      <a:lnTo>
                        <a:pt x="235" y="259"/>
                      </a:lnTo>
                      <a:lnTo>
                        <a:pt x="235" y="260"/>
                      </a:lnTo>
                      <a:lnTo>
                        <a:pt x="235" y="261"/>
                      </a:lnTo>
                      <a:lnTo>
                        <a:pt x="235" y="262"/>
                      </a:lnTo>
                      <a:lnTo>
                        <a:pt x="235" y="263"/>
                      </a:lnTo>
                      <a:lnTo>
                        <a:pt x="235" y="264"/>
                      </a:lnTo>
                      <a:lnTo>
                        <a:pt x="236" y="264"/>
                      </a:lnTo>
                      <a:lnTo>
                        <a:pt x="236" y="265"/>
                      </a:lnTo>
                      <a:lnTo>
                        <a:pt x="236" y="266"/>
                      </a:lnTo>
                      <a:lnTo>
                        <a:pt x="237" y="266"/>
                      </a:lnTo>
                      <a:lnTo>
                        <a:pt x="237" y="267"/>
                      </a:lnTo>
                      <a:lnTo>
                        <a:pt x="237" y="268"/>
                      </a:lnTo>
                      <a:lnTo>
                        <a:pt x="237" y="269"/>
                      </a:lnTo>
                      <a:lnTo>
                        <a:pt x="236" y="269"/>
                      </a:lnTo>
                      <a:lnTo>
                        <a:pt x="235" y="270"/>
                      </a:lnTo>
                      <a:lnTo>
                        <a:pt x="235" y="271"/>
                      </a:lnTo>
                      <a:lnTo>
                        <a:pt x="235" y="272"/>
                      </a:lnTo>
                      <a:lnTo>
                        <a:pt x="234" y="272"/>
                      </a:lnTo>
                      <a:lnTo>
                        <a:pt x="234" y="273"/>
                      </a:lnTo>
                      <a:lnTo>
                        <a:pt x="234" y="274"/>
                      </a:lnTo>
                      <a:lnTo>
                        <a:pt x="234" y="275"/>
                      </a:lnTo>
                      <a:lnTo>
                        <a:pt x="234" y="276"/>
                      </a:lnTo>
                      <a:lnTo>
                        <a:pt x="233" y="277"/>
                      </a:lnTo>
                      <a:lnTo>
                        <a:pt x="233" y="278"/>
                      </a:lnTo>
                      <a:lnTo>
                        <a:pt x="232" y="278"/>
                      </a:lnTo>
                      <a:lnTo>
                        <a:pt x="232" y="279"/>
                      </a:lnTo>
                      <a:lnTo>
                        <a:pt x="231" y="280"/>
                      </a:lnTo>
                      <a:lnTo>
                        <a:pt x="231" y="281"/>
                      </a:lnTo>
                      <a:lnTo>
                        <a:pt x="230" y="281"/>
                      </a:lnTo>
                      <a:lnTo>
                        <a:pt x="230" y="282"/>
                      </a:lnTo>
                      <a:lnTo>
                        <a:pt x="230" y="283"/>
                      </a:lnTo>
                      <a:lnTo>
                        <a:pt x="230" y="284"/>
                      </a:lnTo>
                      <a:lnTo>
                        <a:pt x="231" y="285"/>
                      </a:lnTo>
                      <a:lnTo>
                        <a:pt x="230" y="285"/>
                      </a:lnTo>
                      <a:lnTo>
                        <a:pt x="229" y="286"/>
                      </a:lnTo>
                      <a:lnTo>
                        <a:pt x="228" y="286"/>
                      </a:lnTo>
                      <a:lnTo>
                        <a:pt x="227" y="287"/>
                      </a:lnTo>
                      <a:lnTo>
                        <a:pt x="226" y="287"/>
                      </a:lnTo>
                      <a:lnTo>
                        <a:pt x="225" y="287"/>
                      </a:lnTo>
                      <a:lnTo>
                        <a:pt x="224" y="287"/>
                      </a:lnTo>
                      <a:lnTo>
                        <a:pt x="223" y="287"/>
                      </a:lnTo>
                      <a:lnTo>
                        <a:pt x="222" y="287"/>
                      </a:lnTo>
                      <a:lnTo>
                        <a:pt x="222" y="286"/>
                      </a:lnTo>
                      <a:lnTo>
                        <a:pt x="221" y="286"/>
                      </a:lnTo>
                      <a:lnTo>
                        <a:pt x="220" y="286"/>
                      </a:lnTo>
                      <a:lnTo>
                        <a:pt x="219" y="286"/>
                      </a:lnTo>
                      <a:lnTo>
                        <a:pt x="219" y="287"/>
                      </a:lnTo>
                      <a:lnTo>
                        <a:pt x="218" y="287"/>
                      </a:lnTo>
                      <a:lnTo>
                        <a:pt x="217" y="287"/>
                      </a:lnTo>
                      <a:lnTo>
                        <a:pt x="216" y="287"/>
                      </a:lnTo>
                      <a:lnTo>
                        <a:pt x="216" y="288"/>
                      </a:lnTo>
                      <a:lnTo>
                        <a:pt x="215" y="288"/>
                      </a:lnTo>
                      <a:lnTo>
                        <a:pt x="214" y="288"/>
                      </a:lnTo>
                      <a:lnTo>
                        <a:pt x="213" y="288"/>
                      </a:lnTo>
                      <a:lnTo>
                        <a:pt x="212" y="287"/>
                      </a:lnTo>
                      <a:lnTo>
                        <a:pt x="211" y="287"/>
                      </a:lnTo>
                      <a:lnTo>
                        <a:pt x="210" y="287"/>
                      </a:lnTo>
                      <a:lnTo>
                        <a:pt x="210" y="286"/>
                      </a:lnTo>
                      <a:lnTo>
                        <a:pt x="209" y="286"/>
                      </a:lnTo>
                      <a:lnTo>
                        <a:pt x="209" y="287"/>
                      </a:lnTo>
                      <a:lnTo>
                        <a:pt x="208" y="287"/>
                      </a:lnTo>
                      <a:lnTo>
                        <a:pt x="207" y="287"/>
                      </a:lnTo>
                      <a:lnTo>
                        <a:pt x="206" y="287"/>
                      </a:lnTo>
                      <a:lnTo>
                        <a:pt x="206" y="288"/>
                      </a:lnTo>
                      <a:lnTo>
                        <a:pt x="205" y="288"/>
                      </a:lnTo>
                      <a:lnTo>
                        <a:pt x="204" y="287"/>
                      </a:lnTo>
                      <a:lnTo>
                        <a:pt x="203" y="287"/>
                      </a:lnTo>
                      <a:lnTo>
                        <a:pt x="202" y="287"/>
                      </a:lnTo>
                      <a:lnTo>
                        <a:pt x="201" y="287"/>
                      </a:lnTo>
                      <a:lnTo>
                        <a:pt x="200" y="287"/>
                      </a:lnTo>
                      <a:lnTo>
                        <a:pt x="199" y="287"/>
                      </a:lnTo>
                      <a:lnTo>
                        <a:pt x="198" y="287"/>
                      </a:lnTo>
                      <a:lnTo>
                        <a:pt x="198" y="288"/>
                      </a:lnTo>
                      <a:lnTo>
                        <a:pt x="197" y="287"/>
                      </a:lnTo>
                      <a:lnTo>
                        <a:pt x="196" y="287"/>
                      </a:lnTo>
                      <a:lnTo>
                        <a:pt x="195" y="287"/>
                      </a:lnTo>
                      <a:lnTo>
                        <a:pt x="194" y="287"/>
                      </a:lnTo>
                      <a:lnTo>
                        <a:pt x="194" y="286"/>
                      </a:lnTo>
                      <a:lnTo>
                        <a:pt x="193" y="286"/>
                      </a:lnTo>
                      <a:lnTo>
                        <a:pt x="192" y="286"/>
                      </a:lnTo>
                      <a:lnTo>
                        <a:pt x="192" y="287"/>
                      </a:lnTo>
                      <a:lnTo>
                        <a:pt x="191" y="287"/>
                      </a:lnTo>
                      <a:lnTo>
                        <a:pt x="190" y="287"/>
                      </a:lnTo>
                      <a:lnTo>
                        <a:pt x="189" y="287"/>
                      </a:lnTo>
                      <a:lnTo>
                        <a:pt x="189" y="288"/>
                      </a:lnTo>
                      <a:lnTo>
                        <a:pt x="188" y="288"/>
                      </a:lnTo>
                      <a:lnTo>
                        <a:pt x="188" y="289"/>
                      </a:lnTo>
                      <a:lnTo>
                        <a:pt x="188" y="290"/>
                      </a:lnTo>
                      <a:lnTo>
                        <a:pt x="188" y="291"/>
                      </a:lnTo>
                      <a:lnTo>
                        <a:pt x="187" y="292"/>
                      </a:lnTo>
                      <a:lnTo>
                        <a:pt x="186" y="292"/>
                      </a:lnTo>
                      <a:lnTo>
                        <a:pt x="186" y="293"/>
                      </a:lnTo>
                      <a:lnTo>
                        <a:pt x="185" y="293"/>
                      </a:lnTo>
                      <a:lnTo>
                        <a:pt x="185" y="294"/>
                      </a:lnTo>
                      <a:lnTo>
                        <a:pt x="184" y="294"/>
                      </a:lnTo>
                      <a:lnTo>
                        <a:pt x="183" y="294"/>
                      </a:lnTo>
                      <a:lnTo>
                        <a:pt x="183" y="293"/>
                      </a:lnTo>
                      <a:lnTo>
                        <a:pt x="183" y="292"/>
                      </a:lnTo>
                      <a:lnTo>
                        <a:pt x="182" y="292"/>
                      </a:lnTo>
                      <a:lnTo>
                        <a:pt x="181" y="292"/>
                      </a:lnTo>
                      <a:lnTo>
                        <a:pt x="180" y="292"/>
                      </a:lnTo>
                      <a:lnTo>
                        <a:pt x="179" y="292"/>
                      </a:lnTo>
                      <a:lnTo>
                        <a:pt x="179" y="293"/>
                      </a:lnTo>
                      <a:lnTo>
                        <a:pt x="178" y="293"/>
                      </a:lnTo>
                      <a:lnTo>
                        <a:pt x="177" y="293"/>
                      </a:lnTo>
                      <a:lnTo>
                        <a:pt x="177" y="292"/>
                      </a:lnTo>
                      <a:lnTo>
                        <a:pt x="176" y="291"/>
                      </a:lnTo>
                      <a:lnTo>
                        <a:pt x="176" y="290"/>
                      </a:lnTo>
                      <a:lnTo>
                        <a:pt x="175" y="290"/>
                      </a:lnTo>
                      <a:lnTo>
                        <a:pt x="174" y="289"/>
                      </a:lnTo>
                      <a:lnTo>
                        <a:pt x="174" y="288"/>
                      </a:lnTo>
                      <a:lnTo>
                        <a:pt x="173" y="288"/>
                      </a:lnTo>
                      <a:lnTo>
                        <a:pt x="173" y="287"/>
                      </a:lnTo>
                      <a:lnTo>
                        <a:pt x="172" y="287"/>
                      </a:lnTo>
                      <a:lnTo>
                        <a:pt x="172" y="288"/>
                      </a:lnTo>
                      <a:lnTo>
                        <a:pt x="171" y="287"/>
                      </a:lnTo>
                      <a:lnTo>
                        <a:pt x="170" y="287"/>
                      </a:lnTo>
                      <a:lnTo>
                        <a:pt x="169" y="288"/>
                      </a:lnTo>
                      <a:lnTo>
                        <a:pt x="168" y="289"/>
                      </a:lnTo>
                      <a:lnTo>
                        <a:pt x="167" y="290"/>
                      </a:lnTo>
                      <a:lnTo>
                        <a:pt x="167" y="291"/>
                      </a:lnTo>
                      <a:lnTo>
                        <a:pt x="166" y="291"/>
                      </a:lnTo>
                      <a:lnTo>
                        <a:pt x="166" y="292"/>
                      </a:lnTo>
                      <a:lnTo>
                        <a:pt x="165" y="292"/>
                      </a:lnTo>
                      <a:lnTo>
                        <a:pt x="165" y="293"/>
                      </a:lnTo>
                      <a:lnTo>
                        <a:pt x="164" y="293"/>
                      </a:lnTo>
                      <a:lnTo>
                        <a:pt x="163" y="293"/>
                      </a:lnTo>
                      <a:lnTo>
                        <a:pt x="162" y="293"/>
                      </a:lnTo>
                      <a:lnTo>
                        <a:pt x="161" y="293"/>
                      </a:lnTo>
                      <a:lnTo>
                        <a:pt x="160" y="293"/>
                      </a:lnTo>
                      <a:lnTo>
                        <a:pt x="160" y="294"/>
                      </a:lnTo>
                      <a:lnTo>
                        <a:pt x="159" y="294"/>
                      </a:lnTo>
                      <a:lnTo>
                        <a:pt x="159" y="295"/>
                      </a:lnTo>
                      <a:lnTo>
                        <a:pt x="158" y="295"/>
                      </a:lnTo>
                      <a:lnTo>
                        <a:pt x="158" y="296"/>
                      </a:lnTo>
                      <a:lnTo>
                        <a:pt x="158" y="297"/>
                      </a:lnTo>
                      <a:lnTo>
                        <a:pt x="158" y="298"/>
                      </a:lnTo>
                      <a:lnTo>
                        <a:pt x="157" y="298"/>
                      </a:lnTo>
                      <a:lnTo>
                        <a:pt x="157" y="299"/>
                      </a:lnTo>
                      <a:lnTo>
                        <a:pt x="157" y="300"/>
                      </a:lnTo>
                      <a:lnTo>
                        <a:pt x="156" y="300"/>
                      </a:lnTo>
                      <a:lnTo>
                        <a:pt x="156" y="301"/>
                      </a:lnTo>
                      <a:lnTo>
                        <a:pt x="156" y="302"/>
                      </a:lnTo>
                      <a:lnTo>
                        <a:pt x="155" y="302"/>
                      </a:lnTo>
                      <a:lnTo>
                        <a:pt x="155" y="303"/>
                      </a:lnTo>
                      <a:lnTo>
                        <a:pt x="155" y="304"/>
                      </a:lnTo>
                      <a:lnTo>
                        <a:pt x="154" y="304"/>
                      </a:lnTo>
                      <a:lnTo>
                        <a:pt x="153" y="304"/>
                      </a:lnTo>
                      <a:lnTo>
                        <a:pt x="152" y="304"/>
                      </a:lnTo>
                      <a:lnTo>
                        <a:pt x="151" y="305"/>
                      </a:lnTo>
                      <a:lnTo>
                        <a:pt x="150" y="306"/>
                      </a:lnTo>
                      <a:lnTo>
                        <a:pt x="150" y="307"/>
                      </a:lnTo>
                      <a:lnTo>
                        <a:pt x="149" y="307"/>
                      </a:lnTo>
                      <a:lnTo>
                        <a:pt x="148" y="307"/>
                      </a:lnTo>
                      <a:lnTo>
                        <a:pt x="148" y="308"/>
                      </a:lnTo>
                      <a:lnTo>
                        <a:pt x="147" y="308"/>
                      </a:lnTo>
                      <a:lnTo>
                        <a:pt x="146" y="308"/>
                      </a:lnTo>
                      <a:lnTo>
                        <a:pt x="146" y="307"/>
                      </a:lnTo>
                      <a:lnTo>
                        <a:pt x="145" y="308"/>
                      </a:lnTo>
                      <a:lnTo>
                        <a:pt x="144" y="308"/>
                      </a:lnTo>
                      <a:lnTo>
                        <a:pt x="143" y="308"/>
                      </a:lnTo>
                      <a:lnTo>
                        <a:pt x="143" y="307"/>
                      </a:lnTo>
                      <a:lnTo>
                        <a:pt x="142" y="307"/>
                      </a:lnTo>
                      <a:lnTo>
                        <a:pt x="142" y="306"/>
                      </a:lnTo>
                      <a:lnTo>
                        <a:pt x="142" y="305"/>
                      </a:lnTo>
                      <a:lnTo>
                        <a:pt x="141" y="304"/>
                      </a:lnTo>
                      <a:lnTo>
                        <a:pt x="140" y="304"/>
                      </a:lnTo>
                      <a:lnTo>
                        <a:pt x="139" y="304"/>
                      </a:lnTo>
                      <a:lnTo>
                        <a:pt x="138" y="304"/>
                      </a:lnTo>
                      <a:lnTo>
                        <a:pt x="138" y="303"/>
                      </a:lnTo>
                      <a:lnTo>
                        <a:pt x="137" y="303"/>
                      </a:lnTo>
                      <a:lnTo>
                        <a:pt x="136" y="303"/>
                      </a:lnTo>
                      <a:lnTo>
                        <a:pt x="136" y="302"/>
                      </a:lnTo>
                      <a:lnTo>
                        <a:pt x="136" y="301"/>
                      </a:lnTo>
                      <a:lnTo>
                        <a:pt x="135" y="301"/>
                      </a:lnTo>
                      <a:lnTo>
                        <a:pt x="134" y="301"/>
                      </a:lnTo>
                      <a:lnTo>
                        <a:pt x="133" y="301"/>
                      </a:lnTo>
                      <a:lnTo>
                        <a:pt x="132" y="301"/>
                      </a:lnTo>
                      <a:lnTo>
                        <a:pt x="131" y="302"/>
                      </a:lnTo>
                      <a:lnTo>
                        <a:pt x="130" y="303"/>
                      </a:lnTo>
                      <a:lnTo>
                        <a:pt x="130" y="304"/>
                      </a:lnTo>
                      <a:lnTo>
                        <a:pt x="130" y="305"/>
                      </a:lnTo>
                      <a:lnTo>
                        <a:pt x="129" y="305"/>
                      </a:lnTo>
                      <a:lnTo>
                        <a:pt x="80" y="309"/>
                      </a:lnTo>
                      <a:lnTo>
                        <a:pt x="14" y="313"/>
                      </a:lnTo>
                      <a:lnTo>
                        <a:pt x="14" y="314"/>
                      </a:lnTo>
                      <a:lnTo>
                        <a:pt x="14" y="315"/>
                      </a:lnTo>
                      <a:lnTo>
                        <a:pt x="13" y="315"/>
                      </a:lnTo>
                      <a:lnTo>
                        <a:pt x="12" y="315"/>
                      </a:lnTo>
                      <a:lnTo>
                        <a:pt x="11" y="316"/>
                      </a:lnTo>
                      <a:lnTo>
                        <a:pt x="10" y="316"/>
                      </a:lnTo>
                      <a:lnTo>
                        <a:pt x="9" y="316"/>
                      </a:lnTo>
                      <a:lnTo>
                        <a:pt x="8" y="316"/>
                      </a:lnTo>
                      <a:lnTo>
                        <a:pt x="8" y="315"/>
                      </a:lnTo>
                      <a:lnTo>
                        <a:pt x="8" y="314"/>
                      </a:lnTo>
                      <a:lnTo>
                        <a:pt x="8" y="313"/>
                      </a:lnTo>
                      <a:lnTo>
                        <a:pt x="8" y="312"/>
                      </a:lnTo>
                      <a:lnTo>
                        <a:pt x="8" y="311"/>
                      </a:lnTo>
                      <a:lnTo>
                        <a:pt x="8" y="310"/>
                      </a:lnTo>
                      <a:lnTo>
                        <a:pt x="8" y="309"/>
                      </a:lnTo>
                      <a:lnTo>
                        <a:pt x="7" y="309"/>
                      </a:lnTo>
                      <a:lnTo>
                        <a:pt x="7" y="308"/>
                      </a:lnTo>
                      <a:lnTo>
                        <a:pt x="6" y="307"/>
                      </a:lnTo>
                      <a:lnTo>
                        <a:pt x="5" y="306"/>
                      </a:lnTo>
                      <a:lnTo>
                        <a:pt x="4" y="306"/>
                      </a:lnTo>
                      <a:lnTo>
                        <a:pt x="4" y="305"/>
                      </a:lnTo>
                      <a:lnTo>
                        <a:pt x="3" y="305"/>
                      </a:lnTo>
                      <a:lnTo>
                        <a:pt x="3" y="304"/>
                      </a:lnTo>
                      <a:lnTo>
                        <a:pt x="3" y="303"/>
                      </a:lnTo>
                      <a:lnTo>
                        <a:pt x="2" y="302"/>
                      </a:lnTo>
                      <a:lnTo>
                        <a:pt x="1" y="302"/>
                      </a:lnTo>
                      <a:lnTo>
                        <a:pt x="1" y="301"/>
                      </a:lnTo>
                      <a:lnTo>
                        <a:pt x="0" y="300"/>
                      </a:lnTo>
                      <a:lnTo>
                        <a:pt x="1" y="300"/>
                      </a:lnTo>
                      <a:lnTo>
                        <a:pt x="1" y="299"/>
                      </a:lnTo>
                      <a:lnTo>
                        <a:pt x="1" y="298"/>
                      </a:lnTo>
                      <a:lnTo>
                        <a:pt x="1" y="297"/>
                      </a:lnTo>
                      <a:lnTo>
                        <a:pt x="1" y="296"/>
                      </a:lnTo>
                      <a:lnTo>
                        <a:pt x="2" y="296"/>
                      </a:lnTo>
                      <a:lnTo>
                        <a:pt x="2" y="295"/>
                      </a:lnTo>
                      <a:lnTo>
                        <a:pt x="1" y="295"/>
                      </a:lnTo>
                      <a:lnTo>
                        <a:pt x="1" y="294"/>
                      </a:lnTo>
                      <a:lnTo>
                        <a:pt x="2" y="294"/>
                      </a:lnTo>
                      <a:lnTo>
                        <a:pt x="2" y="293"/>
                      </a:lnTo>
                      <a:lnTo>
                        <a:pt x="3" y="293"/>
                      </a:lnTo>
                      <a:lnTo>
                        <a:pt x="3" y="292"/>
                      </a:lnTo>
                      <a:lnTo>
                        <a:pt x="3" y="291"/>
                      </a:lnTo>
                      <a:lnTo>
                        <a:pt x="3" y="290"/>
                      </a:lnTo>
                      <a:lnTo>
                        <a:pt x="3" y="289"/>
                      </a:lnTo>
                      <a:lnTo>
                        <a:pt x="4" y="288"/>
                      </a:lnTo>
                      <a:lnTo>
                        <a:pt x="4" y="287"/>
                      </a:lnTo>
                      <a:lnTo>
                        <a:pt x="4" y="286"/>
                      </a:lnTo>
                      <a:lnTo>
                        <a:pt x="5" y="286"/>
                      </a:lnTo>
                      <a:lnTo>
                        <a:pt x="5" y="285"/>
                      </a:lnTo>
                      <a:lnTo>
                        <a:pt x="6" y="285"/>
                      </a:lnTo>
                      <a:lnTo>
                        <a:pt x="6" y="284"/>
                      </a:lnTo>
                      <a:lnTo>
                        <a:pt x="6" y="283"/>
                      </a:lnTo>
                      <a:lnTo>
                        <a:pt x="7" y="283"/>
                      </a:lnTo>
                      <a:lnTo>
                        <a:pt x="7" y="282"/>
                      </a:lnTo>
                      <a:lnTo>
                        <a:pt x="7" y="281"/>
                      </a:lnTo>
                      <a:lnTo>
                        <a:pt x="8" y="281"/>
                      </a:lnTo>
                      <a:lnTo>
                        <a:pt x="9" y="281"/>
                      </a:lnTo>
                      <a:lnTo>
                        <a:pt x="9" y="280"/>
                      </a:lnTo>
                      <a:lnTo>
                        <a:pt x="10" y="280"/>
                      </a:lnTo>
                      <a:lnTo>
                        <a:pt x="11" y="280"/>
                      </a:lnTo>
                      <a:lnTo>
                        <a:pt x="11" y="279"/>
                      </a:lnTo>
                      <a:lnTo>
                        <a:pt x="12" y="278"/>
                      </a:lnTo>
                      <a:lnTo>
                        <a:pt x="12" y="277"/>
                      </a:lnTo>
                      <a:lnTo>
                        <a:pt x="13" y="277"/>
                      </a:lnTo>
                      <a:lnTo>
                        <a:pt x="14" y="278"/>
                      </a:lnTo>
                      <a:lnTo>
                        <a:pt x="15" y="278"/>
                      </a:lnTo>
                      <a:lnTo>
                        <a:pt x="16" y="278"/>
                      </a:lnTo>
                      <a:lnTo>
                        <a:pt x="17" y="278"/>
                      </a:lnTo>
                      <a:lnTo>
                        <a:pt x="18" y="277"/>
                      </a:lnTo>
                      <a:lnTo>
                        <a:pt x="19" y="276"/>
                      </a:lnTo>
                      <a:lnTo>
                        <a:pt x="19" y="275"/>
                      </a:lnTo>
                      <a:lnTo>
                        <a:pt x="20" y="275"/>
                      </a:lnTo>
                      <a:lnTo>
                        <a:pt x="21" y="275"/>
                      </a:lnTo>
                      <a:lnTo>
                        <a:pt x="22" y="275"/>
                      </a:lnTo>
                      <a:lnTo>
                        <a:pt x="22" y="274"/>
                      </a:lnTo>
                      <a:lnTo>
                        <a:pt x="23" y="274"/>
                      </a:lnTo>
                      <a:lnTo>
                        <a:pt x="23" y="273"/>
                      </a:lnTo>
                      <a:lnTo>
                        <a:pt x="24" y="273"/>
                      </a:lnTo>
                      <a:lnTo>
                        <a:pt x="24" y="272"/>
                      </a:lnTo>
                      <a:lnTo>
                        <a:pt x="25" y="272"/>
                      </a:lnTo>
                      <a:lnTo>
                        <a:pt x="25" y="273"/>
                      </a:lnTo>
                      <a:lnTo>
                        <a:pt x="26" y="273"/>
                      </a:lnTo>
                      <a:lnTo>
                        <a:pt x="26" y="272"/>
                      </a:lnTo>
                      <a:lnTo>
                        <a:pt x="27" y="271"/>
                      </a:lnTo>
                      <a:lnTo>
                        <a:pt x="28" y="271"/>
                      </a:lnTo>
                      <a:lnTo>
                        <a:pt x="29" y="271"/>
                      </a:lnTo>
                      <a:lnTo>
                        <a:pt x="30" y="271"/>
                      </a:lnTo>
                      <a:lnTo>
                        <a:pt x="31" y="271"/>
                      </a:lnTo>
                      <a:lnTo>
                        <a:pt x="32" y="270"/>
                      </a:lnTo>
                      <a:lnTo>
                        <a:pt x="33" y="269"/>
                      </a:lnTo>
                      <a:lnTo>
                        <a:pt x="34" y="269"/>
                      </a:lnTo>
                      <a:lnTo>
                        <a:pt x="35" y="269"/>
                      </a:lnTo>
                      <a:lnTo>
                        <a:pt x="36" y="269"/>
                      </a:lnTo>
                      <a:lnTo>
                        <a:pt x="37" y="269"/>
                      </a:lnTo>
                      <a:lnTo>
                        <a:pt x="37" y="270"/>
                      </a:lnTo>
                      <a:lnTo>
                        <a:pt x="38" y="270"/>
                      </a:lnTo>
                      <a:lnTo>
                        <a:pt x="39" y="269"/>
                      </a:lnTo>
                      <a:lnTo>
                        <a:pt x="40" y="269"/>
                      </a:lnTo>
                      <a:lnTo>
                        <a:pt x="41" y="269"/>
                      </a:lnTo>
                      <a:lnTo>
                        <a:pt x="42" y="269"/>
                      </a:lnTo>
                      <a:lnTo>
                        <a:pt x="42" y="268"/>
                      </a:lnTo>
                      <a:lnTo>
                        <a:pt x="43" y="268"/>
                      </a:lnTo>
                      <a:lnTo>
                        <a:pt x="44" y="267"/>
                      </a:lnTo>
                      <a:lnTo>
                        <a:pt x="45" y="267"/>
                      </a:lnTo>
                      <a:lnTo>
                        <a:pt x="45" y="266"/>
                      </a:lnTo>
                      <a:lnTo>
                        <a:pt x="46" y="266"/>
                      </a:lnTo>
                      <a:lnTo>
                        <a:pt x="47" y="266"/>
                      </a:lnTo>
                      <a:lnTo>
                        <a:pt x="48" y="266"/>
                      </a:lnTo>
                      <a:lnTo>
                        <a:pt x="49" y="266"/>
                      </a:lnTo>
                      <a:lnTo>
                        <a:pt x="50" y="266"/>
                      </a:lnTo>
                      <a:lnTo>
                        <a:pt x="50" y="265"/>
                      </a:lnTo>
                      <a:lnTo>
                        <a:pt x="51" y="264"/>
                      </a:lnTo>
                      <a:lnTo>
                        <a:pt x="51" y="263"/>
                      </a:lnTo>
                      <a:lnTo>
                        <a:pt x="52" y="263"/>
                      </a:lnTo>
                      <a:lnTo>
                        <a:pt x="53" y="263"/>
                      </a:lnTo>
                      <a:lnTo>
                        <a:pt x="53" y="262"/>
                      </a:lnTo>
                      <a:lnTo>
                        <a:pt x="54" y="261"/>
                      </a:lnTo>
                      <a:lnTo>
                        <a:pt x="54" y="260"/>
                      </a:lnTo>
                      <a:lnTo>
                        <a:pt x="54" y="259"/>
                      </a:lnTo>
                      <a:lnTo>
                        <a:pt x="54" y="258"/>
                      </a:lnTo>
                      <a:lnTo>
                        <a:pt x="55" y="258"/>
                      </a:lnTo>
                      <a:lnTo>
                        <a:pt x="55" y="257"/>
                      </a:lnTo>
                      <a:lnTo>
                        <a:pt x="55" y="256"/>
                      </a:lnTo>
                      <a:lnTo>
                        <a:pt x="56" y="256"/>
                      </a:lnTo>
                      <a:lnTo>
                        <a:pt x="57" y="255"/>
                      </a:lnTo>
                      <a:lnTo>
                        <a:pt x="58" y="254"/>
                      </a:lnTo>
                      <a:lnTo>
                        <a:pt x="58" y="253"/>
                      </a:lnTo>
                      <a:lnTo>
                        <a:pt x="59" y="252"/>
                      </a:lnTo>
                      <a:lnTo>
                        <a:pt x="60" y="252"/>
                      </a:lnTo>
                      <a:lnTo>
                        <a:pt x="60" y="251"/>
                      </a:lnTo>
                      <a:lnTo>
                        <a:pt x="61" y="251"/>
                      </a:lnTo>
                      <a:lnTo>
                        <a:pt x="61" y="250"/>
                      </a:lnTo>
                      <a:lnTo>
                        <a:pt x="61" y="249"/>
                      </a:lnTo>
                      <a:lnTo>
                        <a:pt x="62" y="249"/>
                      </a:lnTo>
                      <a:lnTo>
                        <a:pt x="62" y="248"/>
                      </a:lnTo>
                      <a:lnTo>
                        <a:pt x="63" y="248"/>
                      </a:lnTo>
                      <a:lnTo>
                        <a:pt x="63" y="247"/>
                      </a:lnTo>
                      <a:lnTo>
                        <a:pt x="64" y="247"/>
                      </a:lnTo>
                      <a:lnTo>
                        <a:pt x="64" y="246"/>
                      </a:lnTo>
                      <a:lnTo>
                        <a:pt x="65" y="246"/>
                      </a:lnTo>
                      <a:lnTo>
                        <a:pt x="66" y="246"/>
                      </a:lnTo>
                      <a:lnTo>
                        <a:pt x="66" y="245"/>
                      </a:lnTo>
                      <a:lnTo>
                        <a:pt x="67" y="245"/>
                      </a:lnTo>
                      <a:lnTo>
                        <a:pt x="67" y="244"/>
                      </a:lnTo>
                      <a:lnTo>
                        <a:pt x="68" y="244"/>
                      </a:lnTo>
                      <a:lnTo>
                        <a:pt x="68" y="243"/>
                      </a:lnTo>
                      <a:lnTo>
                        <a:pt x="68" y="242"/>
                      </a:lnTo>
                      <a:lnTo>
                        <a:pt x="69" y="242"/>
                      </a:lnTo>
                      <a:lnTo>
                        <a:pt x="69" y="241"/>
                      </a:lnTo>
                      <a:lnTo>
                        <a:pt x="69" y="240"/>
                      </a:lnTo>
                      <a:lnTo>
                        <a:pt x="68" y="240"/>
                      </a:lnTo>
                      <a:lnTo>
                        <a:pt x="68" y="239"/>
                      </a:lnTo>
                      <a:lnTo>
                        <a:pt x="68" y="238"/>
                      </a:lnTo>
                      <a:lnTo>
                        <a:pt x="69" y="238"/>
                      </a:lnTo>
                      <a:lnTo>
                        <a:pt x="69" y="237"/>
                      </a:lnTo>
                      <a:lnTo>
                        <a:pt x="69" y="236"/>
                      </a:lnTo>
                      <a:lnTo>
                        <a:pt x="70" y="235"/>
                      </a:lnTo>
                      <a:lnTo>
                        <a:pt x="70" y="234"/>
                      </a:lnTo>
                      <a:lnTo>
                        <a:pt x="71" y="234"/>
                      </a:lnTo>
                      <a:lnTo>
                        <a:pt x="71" y="233"/>
                      </a:lnTo>
                      <a:lnTo>
                        <a:pt x="71" y="232"/>
                      </a:lnTo>
                      <a:lnTo>
                        <a:pt x="72" y="231"/>
                      </a:lnTo>
                      <a:lnTo>
                        <a:pt x="72" y="230"/>
                      </a:lnTo>
                      <a:lnTo>
                        <a:pt x="72" y="229"/>
                      </a:lnTo>
                      <a:lnTo>
                        <a:pt x="72" y="228"/>
                      </a:lnTo>
                      <a:lnTo>
                        <a:pt x="72" y="227"/>
                      </a:lnTo>
                      <a:lnTo>
                        <a:pt x="72" y="226"/>
                      </a:lnTo>
                      <a:lnTo>
                        <a:pt x="73" y="226"/>
                      </a:lnTo>
                      <a:lnTo>
                        <a:pt x="73" y="225"/>
                      </a:lnTo>
                      <a:lnTo>
                        <a:pt x="73" y="224"/>
                      </a:lnTo>
                      <a:lnTo>
                        <a:pt x="74" y="224"/>
                      </a:lnTo>
                      <a:lnTo>
                        <a:pt x="74" y="223"/>
                      </a:lnTo>
                      <a:lnTo>
                        <a:pt x="74" y="222"/>
                      </a:lnTo>
                      <a:lnTo>
                        <a:pt x="75" y="222"/>
                      </a:lnTo>
                      <a:lnTo>
                        <a:pt x="75" y="221"/>
                      </a:lnTo>
                      <a:lnTo>
                        <a:pt x="75" y="220"/>
                      </a:lnTo>
                      <a:lnTo>
                        <a:pt x="75" y="219"/>
                      </a:lnTo>
                      <a:lnTo>
                        <a:pt x="76" y="219"/>
                      </a:lnTo>
                      <a:lnTo>
                        <a:pt x="76" y="218"/>
                      </a:lnTo>
                      <a:lnTo>
                        <a:pt x="77" y="218"/>
                      </a:lnTo>
                      <a:lnTo>
                        <a:pt x="77" y="217"/>
                      </a:lnTo>
                      <a:lnTo>
                        <a:pt x="78" y="216"/>
                      </a:lnTo>
                      <a:lnTo>
                        <a:pt x="77" y="215"/>
                      </a:lnTo>
                      <a:lnTo>
                        <a:pt x="76" y="215"/>
                      </a:lnTo>
                      <a:lnTo>
                        <a:pt x="76" y="214"/>
                      </a:lnTo>
                      <a:lnTo>
                        <a:pt x="76" y="213"/>
                      </a:lnTo>
                      <a:lnTo>
                        <a:pt x="76" y="212"/>
                      </a:lnTo>
                      <a:lnTo>
                        <a:pt x="76" y="211"/>
                      </a:lnTo>
                      <a:lnTo>
                        <a:pt x="77" y="211"/>
                      </a:lnTo>
                      <a:lnTo>
                        <a:pt x="76" y="211"/>
                      </a:lnTo>
                      <a:lnTo>
                        <a:pt x="76" y="210"/>
                      </a:lnTo>
                      <a:lnTo>
                        <a:pt x="76" y="209"/>
                      </a:lnTo>
                      <a:lnTo>
                        <a:pt x="75" y="209"/>
                      </a:lnTo>
                      <a:lnTo>
                        <a:pt x="74" y="209"/>
                      </a:lnTo>
                      <a:lnTo>
                        <a:pt x="73" y="209"/>
                      </a:lnTo>
                      <a:lnTo>
                        <a:pt x="73" y="208"/>
                      </a:lnTo>
                      <a:lnTo>
                        <a:pt x="74" y="208"/>
                      </a:lnTo>
                      <a:lnTo>
                        <a:pt x="74" y="207"/>
                      </a:lnTo>
                      <a:lnTo>
                        <a:pt x="74" y="206"/>
                      </a:lnTo>
                      <a:lnTo>
                        <a:pt x="74" y="205"/>
                      </a:lnTo>
                      <a:lnTo>
                        <a:pt x="75" y="205"/>
                      </a:lnTo>
                      <a:lnTo>
                        <a:pt x="75" y="204"/>
                      </a:lnTo>
                      <a:lnTo>
                        <a:pt x="76" y="204"/>
                      </a:lnTo>
                      <a:lnTo>
                        <a:pt x="76" y="203"/>
                      </a:lnTo>
                      <a:lnTo>
                        <a:pt x="76" y="202"/>
                      </a:lnTo>
                      <a:lnTo>
                        <a:pt x="76" y="201"/>
                      </a:lnTo>
                      <a:lnTo>
                        <a:pt x="76" y="200"/>
                      </a:lnTo>
                      <a:lnTo>
                        <a:pt x="76" y="199"/>
                      </a:lnTo>
                    </a:path>
                  </a:pathLst>
                </a:custGeom>
                <a:solidFill>
                  <a:srgbClr val="C00000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" name="Freeform 214">
                  <a:extLst>
                    <a:ext uri="{FF2B5EF4-FFF2-40B4-BE49-F238E27FC236}">
                      <a16:creationId xmlns:a16="http://schemas.microsoft.com/office/drawing/2014/main" id="{533ADC74-4A1B-4A2B-BA56-3EA8C5FACF9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33388" y="2981326"/>
                  <a:ext cx="728662" cy="317500"/>
                </a:xfrm>
                <a:custGeom>
                  <a:avLst/>
                  <a:gdLst>
                    <a:gd name="T0" fmla="*/ 227 w 459"/>
                    <a:gd name="T1" fmla="*/ 198 h 200"/>
                    <a:gd name="T2" fmla="*/ 217 w 459"/>
                    <a:gd name="T3" fmla="*/ 197 h 200"/>
                    <a:gd name="T4" fmla="*/ 207 w 459"/>
                    <a:gd name="T5" fmla="*/ 188 h 200"/>
                    <a:gd name="T6" fmla="*/ 198 w 459"/>
                    <a:gd name="T7" fmla="*/ 191 h 200"/>
                    <a:gd name="T8" fmla="*/ 192 w 459"/>
                    <a:gd name="T9" fmla="*/ 198 h 200"/>
                    <a:gd name="T10" fmla="*/ 181 w 459"/>
                    <a:gd name="T11" fmla="*/ 192 h 200"/>
                    <a:gd name="T12" fmla="*/ 168 w 459"/>
                    <a:gd name="T13" fmla="*/ 188 h 200"/>
                    <a:gd name="T14" fmla="*/ 155 w 459"/>
                    <a:gd name="T15" fmla="*/ 186 h 200"/>
                    <a:gd name="T16" fmla="*/ 143 w 459"/>
                    <a:gd name="T17" fmla="*/ 181 h 200"/>
                    <a:gd name="T18" fmla="*/ 129 w 459"/>
                    <a:gd name="T19" fmla="*/ 184 h 200"/>
                    <a:gd name="T20" fmla="*/ 119 w 459"/>
                    <a:gd name="T21" fmla="*/ 182 h 200"/>
                    <a:gd name="T22" fmla="*/ 108 w 459"/>
                    <a:gd name="T23" fmla="*/ 178 h 200"/>
                    <a:gd name="T24" fmla="*/ 98 w 459"/>
                    <a:gd name="T25" fmla="*/ 172 h 200"/>
                    <a:gd name="T26" fmla="*/ 93 w 459"/>
                    <a:gd name="T27" fmla="*/ 181 h 200"/>
                    <a:gd name="T28" fmla="*/ 82 w 459"/>
                    <a:gd name="T29" fmla="*/ 175 h 200"/>
                    <a:gd name="T30" fmla="*/ 71 w 459"/>
                    <a:gd name="T31" fmla="*/ 174 h 200"/>
                    <a:gd name="T32" fmla="*/ 58 w 459"/>
                    <a:gd name="T33" fmla="*/ 175 h 200"/>
                    <a:gd name="T34" fmla="*/ 52 w 459"/>
                    <a:gd name="T35" fmla="*/ 166 h 200"/>
                    <a:gd name="T36" fmla="*/ 38 w 459"/>
                    <a:gd name="T37" fmla="*/ 164 h 200"/>
                    <a:gd name="T38" fmla="*/ 26 w 459"/>
                    <a:gd name="T39" fmla="*/ 162 h 200"/>
                    <a:gd name="T40" fmla="*/ 17 w 459"/>
                    <a:gd name="T41" fmla="*/ 172 h 200"/>
                    <a:gd name="T42" fmla="*/ 4 w 459"/>
                    <a:gd name="T43" fmla="*/ 169 h 200"/>
                    <a:gd name="T44" fmla="*/ 6 w 459"/>
                    <a:gd name="T45" fmla="*/ 161 h 200"/>
                    <a:gd name="T46" fmla="*/ 16 w 459"/>
                    <a:gd name="T47" fmla="*/ 154 h 200"/>
                    <a:gd name="T48" fmla="*/ 27 w 459"/>
                    <a:gd name="T49" fmla="*/ 152 h 200"/>
                    <a:gd name="T50" fmla="*/ 32 w 459"/>
                    <a:gd name="T51" fmla="*/ 142 h 200"/>
                    <a:gd name="T52" fmla="*/ 39 w 459"/>
                    <a:gd name="T53" fmla="*/ 133 h 200"/>
                    <a:gd name="T54" fmla="*/ 50 w 459"/>
                    <a:gd name="T55" fmla="*/ 120 h 200"/>
                    <a:gd name="T56" fmla="*/ 64 w 459"/>
                    <a:gd name="T57" fmla="*/ 118 h 200"/>
                    <a:gd name="T58" fmla="*/ 80 w 459"/>
                    <a:gd name="T59" fmla="*/ 117 h 200"/>
                    <a:gd name="T60" fmla="*/ 96 w 459"/>
                    <a:gd name="T61" fmla="*/ 110 h 200"/>
                    <a:gd name="T62" fmla="*/ 109 w 459"/>
                    <a:gd name="T63" fmla="*/ 100 h 200"/>
                    <a:gd name="T64" fmla="*/ 121 w 459"/>
                    <a:gd name="T65" fmla="*/ 90 h 200"/>
                    <a:gd name="T66" fmla="*/ 136 w 459"/>
                    <a:gd name="T67" fmla="*/ 91 h 200"/>
                    <a:gd name="T68" fmla="*/ 147 w 459"/>
                    <a:gd name="T69" fmla="*/ 89 h 200"/>
                    <a:gd name="T70" fmla="*/ 159 w 459"/>
                    <a:gd name="T71" fmla="*/ 88 h 200"/>
                    <a:gd name="T72" fmla="*/ 171 w 459"/>
                    <a:gd name="T73" fmla="*/ 86 h 200"/>
                    <a:gd name="T74" fmla="*/ 188 w 459"/>
                    <a:gd name="T75" fmla="*/ 87 h 200"/>
                    <a:gd name="T76" fmla="*/ 199 w 459"/>
                    <a:gd name="T77" fmla="*/ 88 h 200"/>
                    <a:gd name="T78" fmla="*/ 214 w 459"/>
                    <a:gd name="T79" fmla="*/ 89 h 200"/>
                    <a:gd name="T80" fmla="*/ 226 w 459"/>
                    <a:gd name="T81" fmla="*/ 82 h 200"/>
                    <a:gd name="T82" fmla="*/ 237 w 459"/>
                    <a:gd name="T83" fmla="*/ 88 h 200"/>
                    <a:gd name="T84" fmla="*/ 247 w 459"/>
                    <a:gd name="T85" fmla="*/ 94 h 200"/>
                    <a:gd name="T86" fmla="*/ 259 w 459"/>
                    <a:gd name="T87" fmla="*/ 94 h 200"/>
                    <a:gd name="T88" fmla="*/ 273 w 459"/>
                    <a:gd name="T89" fmla="*/ 94 h 200"/>
                    <a:gd name="T90" fmla="*/ 290 w 459"/>
                    <a:gd name="T91" fmla="*/ 97 h 200"/>
                    <a:gd name="T92" fmla="*/ 303 w 459"/>
                    <a:gd name="T93" fmla="*/ 94 h 200"/>
                    <a:gd name="T94" fmla="*/ 309 w 459"/>
                    <a:gd name="T95" fmla="*/ 86 h 200"/>
                    <a:gd name="T96" fmla="*/ 316 w 459"/>
                    <a:gd name="T97" fmla="*/ 76 h 200"/>
                    <a:gd name="T98" fmla="*/ 325 w 459"/>
                    <a:gd name="T99" fmla="*/ 70 h 200"/>
                    <a:gd name="T100" fmla="*/ 332 w 459"/>
                    <a:gd name="T101" fmla="*/ 62 h 200"/>
                    <a:gd name="T102" fmla="*/ 344 w 459"/>
                    <a:gd name="T103" fmla="*/ 62 h 200"/>
                    <a:gd name="T104" fmla="*/ 354 w 459"/>
                    <a:gd name="T105" fmla="*/ 57 h 200"/>
                    <a:gd name="T106" fmla="*/ 366 w 459"/>
                    <a:gd name="T107" fmla="*/ 52 h 200"/>
                    <a:gd name="T108" fmla="*/ 378 w 459"/>
                    <a:gd name="T109" fmla="*/ 42 h 200"/>
                    <a:gd name="T110" fmla="*/ 390 w 459"/>
                    <a:gd name="T111" fmla="*/ 35 h 200"/>
                    <a:gd name="T112" fmla="*/ 395 w 459"/>
                    <a:gd name="T113" fmla="*/ 24 h 200"/>
                    <a:gd name="T114" fmla="*/ 409 w 459"/>
                    <a:gd name="T115" fmla="*/ 23 h 200"/>
                    <a:gd name="T116" fmla="*/ 423 w 459"/>
                    <a:gd name="T117" fmla="*/ 30 h 200"/>
                    <a:gd name="T118" fmla="*/ 434 w 459"/>
                    <a:gd name="T119" fmla="*/ 21 h 200"/>
                    <a:gd name="T120" fmla="*/ 446 w 459"/>
                    <a:gd name="T121" fmla="*/ 11 h 200"/>
                    <a:gd name="T122" fmla="*/ 456 w 459"/>
                    <a:gd name="T123" fmla="*/ 1 h 200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459"/>
                    <a:gd name="T187" fmla="*/ 0 h 200"/>
                    <a:gd name="T188" fmla="*/ 459 w 459"/>
                    <a:gd name="T189" fmla="*/ 200 h 200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459" h="200">
                      <a:moveTo>
                        <a:pt x="236" y="198"/>
                      </a:moveTo>
                      <a:lnTo>
                        <a:pt x="236" y="198"/>
                      </a:lnTo>
                      <a:lnTo>
                        <a:pt x="236" y="197"/>
                      </a:lnTo>
                      <a:lnTo>
                        <a:pt x="236" y="196"/>
                      </a:lnTo>
                      <a:lnTo>
                        <a:pt x="236" y="195"/>
                      </a:lnTo>
                      <a:lnTo>
                        <a:pt x="235" y="195"/>
                      </a:lnTo>
                      <a:lnTo>
                        <a:pt x="234" y="195"/>
                      </a:lnTo>
                      <a:lnTo>
                        <a:pt x="233" y="195"/>
                      </a:lnTo>
                      <a:lnTo>
                        <a:pt x="232" y="196"/>
                      </a:lnTo>
                      <a:lnTo>
                        <a:pt x="231" y="197"/>
                      </a:lnTo>
                      <a:lnTo>
                        <a:pt x="231" y="198"/>
                      </a:lnTo>
                      <a:lnTo>
                        <a:pt x="230" y="198"/>
                      </a:lnTo>
                      <a:lnTo>
                        <a:pt x="229" y="198"/>
                      </a:lnTo>
                      <a:lnTo>
                        <a:pt x="228" y="198"/>
                      </a:lnTo>
                      <a:lnTo>
                        <a:pt x="227" y="198"/>
                      </a:lnTo>
                      <a:lnTo>
                        <a:pt x="226" y="198"/>
                      </a:lnTo>
                      <a:lnTo>
                        <a:pt x="225" y="198"/>
                      </a:lnTo>
                      <a:lnTo>
                        <a:pt x="224" y="198"/>
                      </a:lnTo>
                      <a:lnTo>
                        <a:pt x="223" y="198"/>
                      </a:lnTo>
                      <a:lnTo>
                        <a:pt x="223" y="199"/>
                      </a:lnTo>
                      <a:lnTo>
                        <a:pt x="222" y="199"/>
                      </a:lnTo>
                      <a:lnTo>
                        <a:pt x="221" y="200"/>
                      </a:lnTo>
                      <a:lnTo>
                        <a:pt x="220" y="200"/>
                      </a:lnTo>
                      <a:lnTo>
                        <a:pt x="219" y="200"/>
                      </a:lnTo>
                      <a:lnTo>
                        <a:pt x="219" y="199"/>
                      </a:lnTo>
                      <a:lnTo>
                        <a:pt x="218" y="199"/>
                      </a:lnTo>
                      <a:lnTo>
                        <a:pt x="218" y="198"/>
                      </a:lnTo>
                      <a:lnTo>
                        <a:pt x="217" y="198"/>
                      </a:lnTo>
                      <a:lnTo>
                        <a:pt x="217" y="197"/>
                      </a:lnTo>
                      <a:lnTo>
                        <a:pt x="217" y="196"/>
                      </a:lnTo>
                      <a:lnTo>
                        <a:pt x="216" y="195"/>
                      </a:lnTo>
                      <a:lnTo>
                        <a:pt x="216" y="194"/>
                      </a:lnTo>
                      <a:lnTo>
                        <a:pt x="215" y="193"/>
                      </a:lnTo>
                      <a:lnTo>
                        <a:pt x="214" y="193"/>
                      </a:lnTo>
                      <a:lnTo>
                        <a:pt x="213" y="193"/>
                      </a:lnTo>
                      <a:lnTo>
                        <a:pt x="212" y="193"/>
                      </a:lnTo>
                      <a:lnTo>
                        <a:pt x="211" y="193"/>
                      </a:lnTo>
                      <a:lnTo>
                        <a:pt x="211" y="192"/>
                      </a:lnTo>
                      <a:lnTo>
                        <a:pt x="210" y="192"/>
                      </a:lnTo>
                      <a:lnTo>
                        <a:pt x="210" y="191"/>
                      </a:lnTo>
                      <a:lnTo>
                        <a:pt x="209" y="191"/>
                      </a:lnTo>
                      <a:lnTo>
                        <a:pt x="209" y="190"/>
                      </a:lnTo>
                      <a:lnTo>
                        <a:pt x="208" y="189"/>
                      </a:lnTo>
                      <a:lnTo>
                        <a:pt x="207" y="188"/>
                      </a:lnTo>
                      <a:lnTo>
                        <a:pt x="206" y="188"/>
                      </a:lnTo>
                      <a:lnTo>
                        <a:pt x="205" y="188"/>
                      </a:lnTo>
                      <a:lnTo>
                        <a:pt x="204" y="188"/>
                      </a:lnTo>
                      <a:lnTo>
                        <a:pt x="203" y="188"/>
                      </a:lnTo>
                      <a:lnTo>
                        <a:pt x="203" y="187"/>
                      </a:lnTo>
                      <a:lnTo>
                        <a:pt x="202" y="187"/>
                      </a:lnTo>
                      <a:lnTo>
                        <a:pt x="201" y="187"/>
                      </a:lnTo>
                      <a:lnTo>
                        <a:pt x="200" y="187"/>
                      </a:lnTo>
                      <a:lnTo>
                        <a:pt x="199" y="187"/>
                      </a:lnTo>
                      <a:lnTo>
                        <a:pt x="198" y="187"/>
                      </a:lnTo>
                      <a:lnTo>
                        <a:pt x="198" y="188"/>
                      </a:lnTo>
                      <a:lnTo>
                        <a:pt x="198" y="189"/>
                      </a:lnTo>
                      <a:lnTo>
                        <a:pt x="198" y="190"/>
                      </a:lnTo>
                      <a:lnTo>
                        <a:pt x="198" y="191"/>
                      </a:lnTo>
                      <a:lnTo>
                        <a:pt x="198" y="192"/>
                      </a:lnTo>
                      <a:lnTo>
                        <a:pt x="197" y="193"/>
                      </a:lnTo>
                      <a:lnTo>
                        <a:pt x="197" y="194"/>
                      </a:lnTo>
                      <a:lnTo>
                        <a:pt x="197" y="195"/>
                      </a:lnTo>
                      <a:lnTo>
                        <a:pt x="197" y="196"/>
                      </a:lnTo>
                      <a:lnTo>
                        <a:pt x="197" y="197"/>
                      </a:lnTo>
                      <a:lnTo>
                        <a:pt x="197" y="198"/>
                      </a:lnTo>
                      <a:lnTo>
                        <a:pt x="196" y="199"/>
                      </a:lnTo>
                      <a:lnTo>
                        <a:pt x="195" y="199"/>
                      </a:lnTo>
                      <a:lnTo>
                        <a:pt x="194" y="200"/>
                      </a:lnTo>
                      <a:lnTo>
                        <a:pt x="193" y="200"/>
                      </a:lnTo>
                      <a:lnTo>
                        <a:pt x="192" y="199"/>
                      </a:lnTo>
                      <a:lnTo>
                        <a:pt x="192" y="198"/>
                      </a:lnTo>
                      <a:lnTo>
                        <a:pt x="191" y="198"/>
                      </a:lnTo>
                      <a:lnTo>
                        <a:pt x="191" y="197"/>
                      </a:lnTo>
                      <a:lnTo>
                        <a:pt x="190" y="197"/>
                      </a:lnTo>
                      <a:lnTo>
                        <a:pt x="189" y="197"/>
                      </a:lnTo>
                      <a:lnTo>
                        <a:pt x="189" y="196"/>
                      </a:lnTo>
                      <a:lnTo>
                        <a:pt x="188" y="196"/>
                      </a:lnTo>
                      <a:lnTo>
                        <a:pt x="187" y="196"/>
                      </a:lnTo>
                      <a:lnTo>
                        <a:pt x="186" y="196"/>
                      </a:lnTo>
                      <a:lnTo>
                        <a:pt x="185" y="196"/>
                      </a:lnTo>
                      <a:lnTo>
                        <a:pt x="185" y="195"/>
                      </a:lnTo>
                      <a:lnTo>
                        <a:pt x="184" y="194"/>
                      </a:lnTo>
                      <a:lnTo>
                        <a:pt x="184" y="193"/>
                      </a:lnTo>
                      <a:lnTo>
                        <a:pt x="183" y="193"/>
                      </a:lnTo>
                      <a:lnTo>
                        <a:pt x="182" y="192"/>
                      </a:lnTo>
                      <a:lnTo>
                        <a:pt x="181" y="192"/>
                      </a:lnTo>
                      <a:lnTo>
                        <a:pt x="180" y="193"/>
                      </a:lnTo>
                      <a:lnTo>
                        <a:pt x="180" y="192"/>
                      </a:lnTo>
                      <a:lnTo>
                        <a:pt x="179" y="192"/>
                      </a:lnTo>
                      <a:lnTo>
                        <a:pt x="178" y="192"/>
                      </a:lnTo>
                      <a:lnTo>
                        <a:pt x="177" y="192"/>
                      </a:lnTo>
                      <a:lnTo>
                        <a:pt x="175" y="191"/>
                      </a:lnTo>
                      <a:lnTo>
                        <a:pt x="174" y="190"/>
                      </a:lnTo>
                      <a:lnTo>
                        <a:pt x="174" y="189"/>
                      </a:lnTo>
                      <a:lnTo>
                        <a:pt x="173" y="189"/>
                      </a:lnTo>
                      <a:lnTo>
                        <a:pt x="172" y="189"/>
                      </a:lnTo>
                      <a:lnTo>
                        <a:pt x="171" y="188"/>
                      </a:lnTo>
                      <a:lnTo>
                        <a:pt x="170" y="188"/>
                      </a:lnTo>
                      <a:lnTo>
                        <a:pt x="169" y="188"/>
                      </a:lnTo>
                      <a:lnTo>
                        <a:pt x="168" y="188"/>
                      </a:lnTo>
                      <a:lnTo>
                        <a:pt x="168" y="187"/>
                      </a:lnTo>
                      <a:lnTo>
                        <a:pt x="167" y="187"/>
                      </a:lnTo>
                      <a:lnTo>
                        <a:pt x="166" y="187"/>
                      </a:lnTo>
                      <a:lnTo>
                        <a:pt x="165" y="187"/>
                      </a:lnTo>
                      <a:lnTo>
                        <a:pt x="164" y="187"/>
                      </a:lnTo>
                      <a:lnTo>
                        <a:pt x="163" y="187"/>
                      </a:lnTo>
                      <a:lnTo>
                        <a:pt x="163" y="186"/>
                      </a:lnTo>
                      <a:lnTo>
                        <a:pt x="162" y="186"/>
                      </a:lnTo>
                      <a:lnTo>
                        <a:pt x="161" y="185"/>
                      </a:lnTo>
                      <a:lnTo>
                        <a:pt x="160" y="185"/>
                      </a:lnTo>
                      <a:lnTo>
                        <a:pt x="159" y="185"/>
                      </a:lnTo>
                      <a:lnTo>
                        <a:pt x="158" y="185"/>
                      </a:lnTo>
                      <a:lnTo>
                        <a:pt x="157" y="185"/>
                      </a:lnTo>
                      <a:lnTo>
                        <a:pt x="156" y="186"/>
                      </a:lnTo>
                      <a:lnTo>
                        <a:pt x="155" y="186"/>
                      </a:lnTo>
                      <a:lnTo>
                        <a:pt x="154" y="186"/>
                      </a:lnTo>
                      <a:lnTo>
                        <a:pt x="153" y="186"/>
                      </a:lnTo>
                      <a:lnTo>
                        <a:pt x="152" y="186"/>
                      </a:lnTo>
                      <a:lnTo>
                        <a:pt x="151" y="186"/>
                      </a:lnTo>
                      <a:lnTo>
                        <a:pt x="150" y="185"/>
                      </a:lnTo>
                      <a:lnTo>
                        <a:pt x="148" y="185"/>
                      </a:lnTo>
                      <a:lnTo>
                        <a:pt x="147" y="185"/>
                      </a:lnTo>
                      <a:lnTo>
                        <a:pt x="146" y="184"/>
                      </a:lnTo>
                      <a:lnTo>
                        <a:pt x="145" y="184"/>
                      </a:lnTo>
                      <a:lnTo>
                        <a:pt x="145" y="183"/>
                      </a:lnTo>
                      <a:lnTo>
                        <a:pt x="145" y="182"/>
                      </a:lnTo>
                      <a:lnTo>
                        <a:pt x="144" y="182"/>
                      </a:lnTo>
                      <a:lnTo>
                        <a:pt x="144" y="181"/>
                      </a:lnTo>
                      <a:lnTo>
                        <a:pt x="143" y="181"/>
                      </a:lnTo>
                      <a:lnTo>
                        <a:pt x="142" y="181"/>
                      </a:lnTo>
                      <a:lnTo>
                        <a:pt x="141" y="181"/>
                      </a:lnTo>
                      <a:lnTo>
                        <a:pt x="140" y="181"/>
                      </a:lnTo>
                      <a:lnTo>
                        <a:pt x="139" y="181"/>
                      </a:lnTo>
                      <a:lnTo>
                        <a:pt x="138" y="181"/>
                      </a:lnTo>
                      <a:lnTo>
                        <a:pt x="137" y="182"/>
                      </a:lnTo>
                      <a:lnTo>
                        <a:pt x="136" y="182"/>
                      </a:lnTo>
                      <a:lnTo>
                        <a:pt x="135" y="182"/>
                      </a:lnTo>
                      <a:lnTo>
                        <a:pt x="134" y="183"/>
                      </a:lnTo>
                      <a:lnTo>
                        <a:pt x="133" y="184"/>
                      </a:lnTo>
                      <a:lnTo>
                        <a:pt x="132" y="184"/>
                      </a:lnTo>
                      <a:lnTo>
                        <a:pt x="131" y="184"/>
                      </a:lnTo>
                      <a:lnTo>
                        <a:pt x="130" y="184"/>
                      </a:lnTo>
                      <a:lnTo>
                        <a:pt x="129" y="184"/>
                      </a:lnTo>
                      <a:lnTo>
                        <a:pt x="128" y="184"/>
                      </a:lnTo>
                      <a:lnTo>
                        <a:pt x="127" y="184"/>
                      </a:lnTo>
                      <a:lnTo>
                        <a:pt x="127" y="185"/>
                      </a:lnTo>
                      <a:lnTo>
                        <a:pt x="126" y="185"/>
                      </a:lnTo>
                      <a:lnTo>
                        <a:pt x="125" y="185"/>
                      </a:lnTo>
                      <a:lnTo>
                        <a:pt x="125" y="184"/>
                      </a:lnTo>
                      <a:lnTo>
                        <a:pt x="124" y="184"/>
                      </a:lnTo>
                      <a:lnTo>
                        <a:pt x="123" y="184"/>
                      </a:lnTo>
                      <a:lnTo>
                        <a:pt x="122" y="184"/>
                      </a:lnTo>
                      <a:lnTo>
                        <a:pt x="122" y="183"/>
                      </a:lnTo>
                      <a:lnTo>
                        <a:pt x="121" y="183"/>
                      </a:lnTo>
                      <a:lnTo>
                        <a:pt x="120" y="183"/>
                      </a:lnTo>
                      <a:lnTo>
                        <a:pt x="119" y="183"/>
                      </a:lnTo>
                      <a:lnTo>
                        <a:pt x="119" y="182"/>
                      </a:lnTo>
                      <a:lnTo>
                        <a:pt x="118" y="183"/>
                      </a:lnTo>
                      <a:lnTo>
                        <a:pt x="117" y="183"/>
                      </a:lnTo>
                      <a:lnTo>
                        <a:pt x="116" y="183"/>
                      </a:lnTo>
                      <a:lnTo>
                        <a:pt x="115" y="183"/>
                      </a:lnTo>
                      <a:lnTo>
                        <a:pt x="114" y="182"/>
                      </a:lnTo>
                      <a:lnTo>
                        <a:pt x="113" y="182"/>
                      </a:lnTo>
                      <a:lnTo>
                        <a:pt x="113" y="181"/>
                      </a:lnTo>
                      <a:lnTo>
                        <a:pt x="112" y="181"/>
                      </a:lnTo>
                      <a:lnTo>
                        <a:pt x="111" y="181"/>
                      </a:lnTo>
                      <a:lnTo>
                        <a:pt x="110" y="181"/>
                      </a:lnTo>
                      <a:lnTo>
                        <a:pt x="110" y="180"/>
                      </a:lnTo>
                      <a:lnTo>
                        <a:pt x="110" y="179"/>
                      </a:lnTo>
                      <a:lnTo>
                        <a:pt x="109" y="179"/>
                      </a:lnTo>
                      <a:lnTo>
                        <a:pt x="108" y="178"/>
                      </a:lnTo>
                      <a:lnTo>
                        <a:pt x="107" y="178"/>
                      </a:lnTo>
                      <a:lnTo>
                        <a:pt x="107" y="177"/>
                      </a:lnTo>
                      <a:lnTo>
                        <a:pt x="106" y="177"/>
                      </a:lnTo>
                      <a:lnTo>
                        <a:pt x="105" y="177"/>
                      </a:lnTo>
                      <a:lnTo>
                        <a:pt x="104" y="176"/>
                      </a:lnTo>
                      <a:lnTo>
                        <a:pt x="103" y="176"/>
                      </a:lnTo>
                      <a:lnTo>
                        <a:pt x="102" y="175"/>
                      </a:lnTo>
                      <a:lnTo>
                        <a:pt x="101" y="175"/>
                      </a:lnTo>
                      <a:lnTo>
                        <a:pt x="100" y="175"/>
                      </a:lnTo>
                      <a:lnTo>
                        <a:pt x="100" y="174"/>
                      </a:lnTo>
                      <a:lnTo>
                        <a:pt x="99" y="174"/>
                      </a:lnTo>
                      <a:lnTo>
                        <a:pt x="99" y="173"/>
                      </a:lnTo>
                      <a:lnTo>
                        <a:pt x="99" y="172"/>
                      </a:lnTo>
                      <a:lnTo>
                        <a:pt x="98" y="172"/>
                      </a:lnTo>
                      <a:lnTo>
                        <a:pt x="97" y="172"/>
                      </a:lnTo>
                      <a:lnTo>
                        <a:pt x="97" y="173"/>
                      </a:lnTo>
                      <a:lnTo>
                        <a:pt x="96" y="173"/>
                      </a:lnTo>
                      <a:lnTo>
                        <a:pt x="96" y="174"/>
                      </a:lnTo>
                      <a:lnTo>
                        <a:pt x="95" y="175"/>
                      </a:lnTo>
                      <a:lnTo>
                        <a:pt x="96" y="175"/>
                      </a:lnTo>
                      <a:lnTo>
                        <a:pt x="96" y="176"/>
                      </a:lnTo>
                      <a:lnTo>
                        <a:pt x="96" y="177"/>
                      </a:lnTo>
                      <a:lnTo>
                        <a:pt x="95" y="177"/>
                      </a:lnTo>
                      <a:lnTo>
                        <a:pt x="95" y="178"/>
                      </a:lnTo>
                      <a:lnTo>
                        <a:pt x="95" y="179"/>
                      </a:lnTo>
                      <a:lnTo>
                        <a:pt x="94" y="179"/>
                      </a:lnTo>
                      <a:lnTo>
                        <a:pt x="94" y="180"/>
                      </a:lnTo>
                      <a:lnTo>
                        <a:pt x="94" y="181"/>
                      </a:lnTo>
                      <a:lnTo>
                        <a:pt x="93" y="181"/>
                      </a:lnTo>
                      <a:lnTo>
                        <a:pt x="92" y="181"/>
                      </a:lnTo>
                      <a:lnTo>
                        <a:pt x="91" y="181"/>
                      </a:lnTo>
                      <a:lnTo>
                        <a:pt x="90" y="180"/>
                      </a:lnTo>
                      <a:lnTo>
                        <a:pt x="89" y="180"/>
                      </a:lnTo>
                      <a:lnTo>
                        <a:pt x="88" y="180"/>
                      </a:lnTo>
                      <a:lnTo>
                        <a:pt x="88" y="179"/>
                      </a:lnTo>
                      <a:lnTo>
                        <a:pt x="87" y="179"/>
                      </a:lnTo>
                      <a:lnTo>
                        <a:pt x="87" y="178"/>
                      </a:lnTo>
                      <a:lnTo>
                        <a:pt x="87" y="177"/>
                      </a:lnTo>
                      <a:lnTo>
                        <a:pt x="87" y="176"/>
                      </a:lnTo>
                      <a:lnTo>
                        <a:pt x="86" y="175"/>
                      </a:lnTo>
                      <a:lnTo>
                        <a:pt x="85" y="175"/>
                      </a:lnTo>
                      <a:lnTo>
                        <a:pt x="83" y="175"/>
                      </a:lnTo>
                      <a:lnTo>
                        <a:pt x="82" y="175"/>
                      </a:lnTo>
                      <a:lnTo>
                        <a:pt x="81" y="175"/>
                      </a:lnTo>
                      <a:lnTo>
                        <a:pt x="80" y="175"/>
                      </a:lnTo>
                      <a:lnTo>
                        <a:pt x="79" y="175"/>
                      </a:lnTo>
                      <a:lnTo>
                        <a:pt x="78" y="175"/>
                      </a:lnTo>
                      <a:lnTo>
                        <a:pt x="77" y="175"/>
                      </a:lnTo>
                      <a:lnTo>
                        <a:pt x="76" y="176"/>
                      </a:lnTo>
                      <a:lnTo>
                        <a:pt x="75" y="176"/>
                      </a:lnTo>
                      <a:lnTo>
                        <a:pt x="75" y="177"/>
                      </a:lnTo>
                      <a:lnTo>
                        <a:pt x="75" y="176"/>
                      </a:lnTo>
                      <a:lnTo>
                        <a:pt x="74" y="176"/>
                      </a:lnTo>
                      <a:lnTo>
                        <a:pt x="73" y="176"/>
                      </a:lnTo>
                      <a:lnTo>
                        <a:pt x="73" y="175"/>
                      </a:lnTo>
                      <a:lnTo>
                        <a:pt x="72" y="175"/>
                      </a:lnTo>
                      <a:lnTo>
                        <a:pt x="71" y="174"/>
                      </a:lnTo>
                      <a:lnTo>
                        <a:pt x="71" y="173"/>
                      </a:lnTo>
                      <a:lnTo>
                        <a:pt x="70" y="173"/>
                      </a:lnTo>
                      <a:lnTo>
                        <a:pt x="69" y="173"/>
                      </a:lnTo>
                      <a:lnTo>
                        <a:pt x="68" y="174"/>
                      </a:lnTo>
                      <a:lnTo>
                        <a:pt x="67" y="174"/>
                      </a:lnTo>
                      <a:lnTo>
                        <a:pt x="66" y="174"/>
                      </a:lnTo>
                      <a:lnTo>
                        <a:pt x="65" y="174"/>
                      </a:lnTo>
                      <a:lnTo>
                        <a:pt x="64" y="174"/>
                      </a:lnTo>
                      <a:lnTo>
                        <a:pt x="64" y="175"/>
                      </a:lnTo>
                      <a:lnTo>
                        <a:pt x="63" y="175"/>
                      </a:lnTo>
                      <a:lnTo>
                        <a:pt x="62" y="175"/>
                      </a:lnTo>
                      <a:lnTo>
                        <a:pt x="61" y="175"/>
                      </a:lnTo>
                      <a:lnTo>
                        <a:pt x="60" y="175"/>
                      </a:lnTo>
                      <a:lnTo>
                        <a:pt x="59" y="175"/>
                      </a:lnTo>
                      <a:lnTo>
                        <a:pt x="58" y="175"/>
                      </a:lnTo>
                      <a:lnTo>
                        <a:pt x="58" y="176"/>
                      </a:lnTo>
                      <a:lnTo>
                        <a:pt x="57" y="176"/>
                      </a:lnTo>
                      <a:lnTo>
                        <a:pt x="56" y="175"/>
                      </a:lnTo>
                      <a:lnTo>
                        <a:pt x="55" y="174"/>
                      </a:lnTo>
                      <a:lnTo>
                        <a:pt x="55" y="173"/>
                      </a:lnTo>
                      <a:lnTo>
                        <a:pt x="55" y="172"/>
                      </a:lnTo>
                      <a:lnTo>
                        <a:pt x="55" y="171"/>
                      </a:lnTo>
                      <a:lnTo>
                        <a:pt x="55" y="170"/>
                      </a:lnTo>
                      <a:lnTo>
                        <a:pt x="54" y="169"/>
                      </a:lnTo>
                      <a:lnTo>
                        <a:pt x="53" y="169"/>
                      </a:lnTo>
                      <a:lnTo>
                        <a:pt x="53" y="168"/>
                      </a:lnTo>
                      <a:lnTo>
                        <a:pt x="52" y="167"/>
                      </a:lnTo>
                      <a:lnTo>
                        <a:pt x="52" y="166"/>
                      </a:lnTo>
                      <a:lnTo>
                        <a:pt x="51" y="166"/>
                      </a:lnTo>
                      <a:lnTo>
                        <a:pt x="50" y="165"/>
                      </a:lnTo>
                      <a:lnTo>
                        <a:pt x="49" y="164"/>
                      </a:lnTo>
                      <a:lnTo>
                        <a:pt x="48" y="164"/>
                      </a:lnTo>
                      <a:lnTo>
                        <a:pt x="47" y="164"/>
                      </a:lnTo>
                      <a:lnTo>
                        <a:pt x="46" y="164"/>
                      </a:lnTo>
                      <a:lnTo>
                        <a:pt x="45" y="164"/>
                      </a:lnTo>
                      <a:lnTo>
                        <a:pt x="44" y="164"/>
                      </a:lnTo>
                      <a:lnTo>
                        <a:pt x="43" y="164"/>
                      </a:lnTo>
                      <a:lnTo>
                        <a:pt x="42" y="164"/>
                      </a:lnTo>
                      <a:lnTo>
                        <a:pt x="41" y="164"/>
                      </a:lnTo>
                      <a:lnTo>
                        <a:pt x="40" y="164"/>
                      </a:lnTo>
                      <a:lnTo>
                        <a:pt x="39" y="164"/>
                      </a:lnTo>
                      <a:lnTo>
                        <a:pt x="38" y="164"/>
                      </a:lnTo>
                      <a:lnTo>
                        <a:pt x="37" y="164"/>
                      </a:lnTo>
                      <a:lnTo>
                        <a:pt x="36" y="164"/>
                      </a:lnTo>
                      <a:lnTo>
                        <a:pt x="35" y="164"/>
                      </a:lnTo>
                      <a:lnTo>
                        <a:pt x="35" y="163"/>
                      </a:lnTo>
                      <a:lnTo>
                        <a:pt x="34" y="163"/>
                      </a:lnTo>
                      <a:lnTo>
                        <a:pt x="33" y="162"/>
                      </a:lnTo>
                      <a:lnTo>
                        <a:pt x="32" y="162"/>
                      </a:lnTo>
                      <a:lnTo>
                        <a:pt x="31" y="161"/>
                      </a:lnTo>
                      <a:lnTo>
                        <a:pt x="30" y="160"/>
                      </a:lnTo>
                      <a:lnTo>
                        <a:pt x="29" y="160"/>
                      </a:lnTo>
                      <a:lnTo>
                        <a:pt x="28" y="160"/>
                      </a:lnTo>
                      <a:lnTo>
                        <a:pt x="27" y="161"/>
                      </a:lnTo>
                      <a:lnTo>
                        <a:pt x="26" y="161"/>
                      </a:lnTo>
                      <a:lnTo>
                        <a:pt x="26" y="162"/>
                      </a:lnTo>
                      <a:lnTo>
                        <a:pt x="25" y="162"/>
                      </a:lnTo>
                      <a:lnTo>
                        <a:pt x="25" y="163"/>
                      </a:lnTo>
                      <a:lnTo>
                        <a:pt x="24" y="164"/>
                      </a:lnTo>
                      <a:lnTo>
                        <a:pt x="23" y="164"/>
                      </a:lnTo>
                      <a:lnTo>
                        <a:pt x="22" y="165"/>
                      </a:lnTo>
                      <a:lnTo>
                        <a:pt x="22" y="166"/>
                      </a:lnTo>
                      <a:lnTo>
                        <a:pt x="21" y="167"/>
                      </a:lnTo>
                      <a:lnTo>
                        <a:pt x="21" y="168"/>
                      </a:lnTo>
                      <a:lnTo>
                        <a:pt x="20" y="169"/>
                      </a:lnTo>
                      <a:lnTo>
                        <a:pt x="19" y="169"/>
                      </a:lnTo>
                      <a:lnTo>
                        <a:pt x="18" y="169"/>
                      </a:lnTo>
                      <a:lnTo>
                        <a:pt x="18" y="170"/>
                      </a:lnTo>
                      <a:lnTo>
                        <a:pt x="17" y="171"/>
                      </a:lnTo>
                      <a:lnTo>
                        <a:pt x="17" y="172"/>
                      </a:lnTo>
                      <a:lnTo>
                        <a:pt x="16" y="173"/>
                      </a:lnTo>
                      <a:lnTo>
                        <a:pt x="15" y="173"/>
                      </a:lnTo>
                      <a:lnTo>
                        <a:pt x="14" y="173"/>
                      </a:lnTo>
                      <a:lnTo>
                        <a:pt x="13" y="173"/>
                      </a:lnTo>
                      <a:lnTo>
                        <a:pt x="12" y="174"/>
                      </a:lnTo>
                      <a:lnTo>
                        <a:pt x="11" y="174"/>
                      </a:lnTo>
                      <a:lnTo>
                        <a:pt x="10" y="174"/>
                      </a:lnTo>
                      <a:lnTo>
                        <a:pt x="9" y="174"/>
                      </a:lnTo>
                      <a:lnTo>
                        <a:pt x="8" y="173"/>
                      </a:lnTo>
                      <a:lnTo>
                        <a:pt x="7" y="173"/>
                      </a:lnTo>
                      <a:lnTo>
                        <a:pt x="7" y="172"/>
                      </a:lnTo>
                      <a:lnTo>
                        <a:pt x="6" y="172"/>
                      </a:lnTo>
                      <a:lnTo>
                        <a:pt x="6" y="171"/>
                      </a:lnTo>
                      <a:lnTo>
                        <a:pt x="5" y="170"/>
                      </a:lnTo>
                      <a:lnTo>
                        <a:pt x="4" y="169"/>
                      </a:lnTo>
                      <a:lnTo>
                        <a:pt x="4" y="168"/>
                      </a:lnTo>
                      <a:lnTo>
                        <a:pt x="3" y="167"/>
                      </a:lnTo>
                      <a:lnTo>
                        <a:pt x="2" y="166"/>
                      </a:lnTo>
                      <a:lnTo>
                        <a:pt x="1" y="165"/>
                      </a:lnTo>
                      <a:lnTo>
                        <a:pt x="0" y="164"/>
                      </a:lnTo>
                      <a:lnTo>
                        <a:pt x="1" y="164"/>
                      </a:lnTo>
                      <a:lnTo>
                        <a:pt x="2" y="164"/>
                      </a:lnTo>
                      <a:lnTo>
                        <a:pt x="3" y="164"/>
                      </a:lnTo>
                      <a:lnTo>
                        <a:pt x="3" y="163"/>
                      </a:lnTo>
                      <a:lnTo>
                        <a:pt x="4" y="163"/>
                      </a:lnTo>
                      <a:lnTo>
                        <a:pt x="4" y="162"/>
                      </a:lnTo>
                      <a:lnTo>
                        <a:pt x="5" y="162"/>
                      </a:lnTo>
                      <a:lnTo>
                        <a:pt x="6" y="161"/>
                      </a:lnTo>
                      <a:lnTo>
                        <a:pt x="7" y="161"/>
                      </a:lnTo>
                      <a:lnTo>
                        <a:pt x="7" y="160"/>
                      </a:lnTo>
                      <a:lnTo>
                        <a:pt x="7" y="159"/>
                      </a:lnTo>
                      <a:lnTo>
                        <a:pt x="8" y="158"/>
                      </a:lnTo>
                      <a:lnTo>
                        <a:pt x="9" y="158"/>
                      </a:lnTo>
                      <a:lnTo>
                        <a:pt x="10" y="158"/>
                      </a:lnTo>
                      <a:lnTo>
                        <a:pt x="10" y="157"/>
                      </a:lnTo>
                      <a:lnTo>
                        <a:pt x="11" y="157"/>
                      </a:lnTo>
                      <a:lnTo>
                        <a:pt x="11" y="156"/>
                      </a:lnTo>
                      <a:lnTo>
                        <a:pt x="12" y="156"/>
                      </a:lnTo>
                      <a:lnTo>
                        <a:pt x="12" y="155"/>
                      </a:lnTo>
                      <a:lnTo>
                        <a:pt x="13" y="155"/>
                      </a:lnTo>
                      <a:lnTo>
                        <a:pt x="14" y="155"/>
                      </a:lnTo>
                      <a:lnTo>
                        <a:pt x="16" y="155"/>
                      </a:lnTo>
                      <a:lnTo>
                        <a:pt x="16" y="154"/>
                      </a:lnTo>
                      <a:lnTo>
                        <a:pt x="17" y="154"/>
                      </a:lnTo>
                      <a:lnTo>
                        <a:pt x="17" y="155"/>
                      </a:lnTo>
                      <a:lnTo>
                        <a:pt x="17" y="154"/>
                      </a:lnTo>
                      <a:lnTo>
                        <a:pt x="18" y="154"/>
                      </a:lnTo>
                      <a:lnTo>
                        <a:pt x="19" y="154"/>
                      </a:lnTo>
                      <a:lnTo>
                        <a:pt x="20" y="154"/>
                      </a:lnTo>
                      <a:lnTo>
                        <a:pt x="21" y="154"/>
                      </a:lnTo>
                      <a:lnTo>
                        <a:pt x="22" y="154"/>
                      </a:lnTo>
                      <a:lnTo>
                        <a:pt x="23" y="155"/>
                      </a:lnTo>
                      <a:lnTo>
                        <a:pt x="23" y="154"/>
                      </a:lnTo>
                      <a:lnTo>
                        <a:pt x="24" y="154"/>
                      </a:lnTo>
                      <a:lnTo>
                        <a:pt x="25" y="154"/>
                      </a:lnTo>
                      <a:lnTo>
                        <a:pt x="26" y="153"/>
                      </a:lnTo>
                      <a:lnTo>
                        <a:pt x="27" y="153"/>
                      </a:lnTo>
                      <a:lnTo>
                        <a:pt x="27" y="152"/>
                      </a:lnTo>
                      <a:lnTo>
                        <a:pt x="28" y="152"/>
                      </a:lnTo>
                      <a:lnTo>
                        <a:pt x="29" y="152"/>
                      </a:lnTo>
                      <a:lnTo>
                        <a:pt x="29" y="151"/>
                      </a:lnTo>
                      <a:lnTo>
                        <a:pt x="29" y="150"/>
                      </a:lnTo>
                      <a:lnTo>
                        <a:pt x="29" y="149"/>
                      </a:lnTo>
                      <a:lnTo>
                        <a:pt x="29" y="148"/>
                      </a:lnTo>
                      <a:lnTo>
                        <a:pt x="29" y="147"/>
                      </a:lnTo>
                      <a:lnTo>
                        <a:pt x="29" y="146"/>
                      </a:lnTo>
                      <a:lnTo>
                        <a:pt x="30" y="146"/>
                      </a:lnTo>
                      <a:lnTo>
                        <a:pt x="31" y="146"/>
                      </a:lnTo>
                      <a:lnTo>
                        <a:pt x="31" y="145"/>
                      </a:lnTo>
                      <a:lnTo>
                        <a:pt x="31" y="144"/>
                      </a:lnTo>
                      <a:lnTo>
                        <a:pt x="32" y="143"/>
                      </a:lnTo>
                      <a:lnTo>
                        <a:pt x="32" y="142"/>
                      </a:lnTo>
                      <a:lnTo>
                        <a:pt x="33" y="142"/>
                      </a:lnTo>
                      <a:lnTo>
                        <a:pt x="34" y="142"/>
                      </a:lnTo>
                      <a:lnTo>
                        <a:pt x="35" y="141"/>
                      </a:lnTo>
                      <a:lnTo>
                        <a:pt x="35" y="140"/>
                      </a:lnTo>
                      <a:lnTo>
                        <a:pt x="35" y="139"/>
                      </a:lnTo>
                      <a:lnTo>
                        <a:pt x="35" y="138"/>
                      </a:lnTo>
                      <a:lnTo>
                        <a:pt x="35" y="137"/>
                      </a:lnTo>
                      <a:lnTo>
                        <a:pt x="35" y="136"/>
                      </a:lnTo>
                      <a:lnTo>
                        <a:pt x="36" y="136"/>
                      </a:lnTo>
                      <a:lnTo>
                        <a:pt x="36" y="135"/>
                      </a:lnTo>
                      <a:lnTo>
                        <a:pt x="37" y="135"/>
                      </a:lnTo>
                      <a:lnTo>
                        <a:pt x="38" y="134"/>
                      </a:lnTo>
                      <a:lnTo>
                        <a:pt x="39" y="134"/>
                      </a:lnTo>
                      <a:lnTo>
                        <a:pt x="39" y="133"/>
                      </a:lnTo>
                      <a:lnTo>
                        <a:pt x="40" y="133"/>
                      </a:lnTo>
                      <a:lnTo>
                        <a:pt x="41" y="133"/>
                      </a:lnTo>
                      <a:lnTo>
                        <a:pt x="42" y="132"/>
                      </a:lnTo>
                      <a:lnTo>
                        <a:pt x="43" y="131"/>
                      </a:lnTo>
                      <a:lnTo>
                        <a:pt x="43" y="130"/>
                      </a:lnTo>
                      <a:lnTo>
                        <a:pt x="45" y="128"/>
                      </a:lnTo>
                      <a:lnTo>
                        <a:pt x="46" y="126"/>
                      </a:lnTo>
                      <a:lnTo>
                        <a:pt x="46" y="125"/>
                      </a:lnTo>
                      <a:lnTo>
                        <a:pt x="47" y="124"/>
                      </a:lnTo>
                      <a:lnTo>
                        <a:pt x="47" y="123"/>
                      </a:lnTo>
                      <a:lnTo>
                        <a:pt x="48" y="123"/>
                      </a:lnTo>
                      <a:lnTo>
                        <a:pt x="49" y="122"/>
                      </a:lnTo>
                      <a:lnTo>
                        <a:pt x="49" y="121"/>
                      </a:lnTo>
                      <a:lnTo>
                        <a:pt x="50" y="120"/>
                      </a:lnTo>
                      <a:lnTo>
                        <a:pt x="51" y="120"/>
                      </a:lnTo>
                      <a:lnTo>
                        <a:pt x="52" y="120"/>
                      </a:lnTo>
                      <a:lnTo>
                        <a:pt x="53" y="119"/>
                      </a:lnTo>
                      <a:lnTo>
                        <a:pt x="53" y="118"/>
                      </a:lnTo>
                      <a:lnTo>
                        <a:pt x="54" y="118"/>
                      </a:lnTo>
                      <a:lnTo>
                        <a:pt x="55" y="118"/>
                      </a:lnTo>
                      <a:lnTo>
                        <a:pt x="55" y="119"/>
                      </a:lnTo>
                      <a:lnTo>
                        <a:pt x="57" y="119"/>
                      </a:lnTo>
                      <a:lnTo>
                        <a:pt x="58" y="119"/>
                      </a:lnTo>
                      <a:lnTo>
                        <a:pt x="59" y="119"/>
                      </a:lnTo>
                      <a:lnTo>
                        <a:pt x="60" y="119"/>
                      </a:lnTo>
                      <a:lnTo>
                        <a:pt x="61" y="119"/>
                      </a:lnTo>
                      <a:lnTo>
                        <a:pt x="62" y="119"/>
                      </a:lnTo>
                      <a:lnTo>
                        <a:pt x="64" y="118"/>
                      </a:lnTo>
                      <a:lnTo>
                        <a:pt x="64" y="119"/>
                      </a:lnTo>
                      <a:lnTo>
                        <a:pt x="65" y="119"/>
                      </a:lnTo>
                      <a:lnTo>
                        <a:pt x="66" y="119"/>
                      </a:lnTo>
                      <a:lnTo>
                        <a:pt x="67" y="120"/>
                      </a:lnTo>
                      <a:lnTo>
                        <a:pt x="68" y="120"/>
                      </a:lnTo>
                      <a:lnTo>
                        <a:pt x="69" y="121"/>
                      </a:lnTo>
                      <a:lnTo>
                        <a:pt x="70" y="121"/>
                      </a:lnTo>
                      <a:lnTo>
                        <a:pt x="72" y="119"/>
                      </a:lnTo>
                      <a:lnTo>
                        <a:pt x="73" y="119"/>
                      </a:lnTo>
                      <a:lnTo>
                        <a:pt x="74" y="119"/>
                      </a:lnTo>
                      <a:lnTo>
                        <a:pt x="75" y="119"/>
                      </a:lnTo>
                      <a:lnTo>
                        <a:pt x="79" y="117"/>
                      </a:lnTo>
                      <a:lnTo>
                        <a:pt x="80" y="117"/>
                      </a:lnTo>
                      <a:lnTo>
                        <a:pt x="81" y="117"/>
                      </a:lnTo>
                      <a:lnTo>
                        <a:pt x="82" y="117"/>
                      </a:lnTo>
                      <a:lnTo>
                        <a:pt x="84" y="117"/>
                      </a:lnTo>
                      <a:lnTo>
                        <a:pt x="85" y="117"/>
                      </a:lnTo>
                      <a:lnTo>
                        <a:pt x="86" y="117"/>
                      </a:lnTo>
                      <a:lnTo>
                        <a:pt x="88" y="117"/>
                      </a:lnTo>
                      <a:lnTo>
                        <a:pt x="88" y="116"/>
                      </a:lnTo>
                      <a:lnTo>
                        <a:pt x="90" y="115"/>
                      </a:lnTo>
                      <a:lnTo>
                        <a:pt x="92" y="113"/>
                      </a:lnTo>
                      <a:lnTo>
                        <a:pt x="93" y="112"/>
                      </a:lnTo>
                      <a:lnTo>
                        <a:pt x="93" y="111"/>
                      </a:lnTo>
                      <a:lnTo>
                        <a:pt x="94" y="111"/>
                      </a:lnTo>
                      <a:lnTo>
                        <a:pt x="95" y="111"/>
                      </a:lnTo>
                      <a:lnTo>
                        <a:pt x="96" y="110"/>
                      </a:lnTo>
                      <a:lnTo>
                        <a:pt x="96" y="109"/>
                      </a:lnTo>
                      <a:lnTo>
                        <a:pt x="96" y="108"/>
                      </a:lnTo>
                      <a:lnTo>
                        <a:pt x="97" y="108"/>
                      </a:lnTo>
                      <a:lnTo>
                        <a:pt x="98" y="107"/>
                      </a:lnTo>
                      <a:lnTo>
                        <a:pt x="99" y="105"/>
                      </a:lnTo>
                      <a:lnTo>
                        <a:pt x="100" y="105"/>
                      </a:lnTo>
                      <a:lnTo>
                        <a:pt x="103" y="105"/>
                      </a:lnTo>
                      <a:lnTo>
                        <a:pt x="104" y="104"/>
                      </a:lnTo>
                      <a:lnTo>
                        <a:pt x="104" y="103"/>
                      </a:lnTo>
                      <a:lnTo>
                        <a:pt x="104" y="102"/>
                      </a:lnTo>
                      <a:lnTo>
                        <a:pt x="105" y="101"/>
                      </a:lnTo>
                      <a:lnTo>
                        <a:pt x="106" y="101"/>
                      </a:lnTo>
                      <a:lnTo>
                        <a:pt x="107" y="101"/>
                      </a:lnTo>
                      <a:lnTo>
                        <a:pt x="108" y="101"/>
                      </a:lnTo>
                      <a:lnTo>
                        <a:pt x="109" y="100"/>
                      </a:lnTo>
                      <a:lnTo>
                        <a:pt x="110" y="100"/>
                      </a:lnTo>
                      <a:lnTo>
                        <a:pt x="111" y="100"/>
                      </a:lnTo>
                      <a:lnTo>
                        <a:pt x="112" y="99"/>
                      </a:lnTo>
                      <a:lnTo>
                        <a:pt x="114" y="98"/>
                      </a:lnTo>
                      <a:lnTo>
                        <a:pt x="115" y="98"/>
                      </a:lnTo>
                      <a:lnTo>
                        <a:pt x="116" y="98"/>
                      </a:lnTo>
                      <a:lnTo>
                        <a:pt x="116" y="97"/>
                      </a:lnTo>
                      <a:lnTo>
                        <a:pt x="116" y="96"/>
                      </a:lnTo>
                      <a:lnTo>
                        <a:pt x="117" y="95"/>
                      </a:lnTo>
                      <a:lnTo>
                        <a:pt x="118" y="94"/>
                      </a:lnTo>
                      <a:lnTo>
                        <a:pt x="119" y="94"/>
                      </a:lnTo>
                      <a:lnTo>
                        <a:pt x="120" y="93"/>
                      </a:lnTo>
                      <a:lnTo>
                        <a:pt x="121" y="93"/>
                      </a:lnTo>
                      <a:lnTo>
                        <a:pt x="121" y="90"/>
                      </a:lnTo>
                      <a:lnTo>
                        <a:pt x="122" y="89"/>
                      </a:lnTo>
                      <a:lnTo>
                        <a:pt x="123" y="89"/>
                      </a:lnTo>
                      <a:lnTo>
                        <a:pt x="124" y="89"/>
                      </a:lnTo>
                      <a:lnTo>
                        <a:pt x="125" y="89"/>
                      </a:lnTo>
                      <a:lnTo>
                        <a:pt x="126" y="89"/>
                      </a:lnTo>
                      <a:lnTo>
                        <a:pt x="127" y="89"/>
                      </a:lnTo>
                      <a:lnTo>
                        <a:pt x="129" y="89"/>
                      </a:lnTo>
                      <a:lnTo>
                        <a:pt x="130" y="88"/>
                      </a:lnTo>
                      <a:lnTo>
                        <a:pt x="131" y="88"/>
                      </a:lnTo>
                      <a:lnTo>
                        <a:pt x="132" y="88"/>
                      </a:lnTo>
                      <a:lnTo>
                        <a:pt x="133" y="88"/>
                      </a:lnTo>
                      <a:lnTo>
                        <a:pt x="134" y="89"/>
                      </a:lnTo>
                      <a:lnTo>
                        <a:pt x="135" y="90"/>
                      </a:lnTo>
                      <a:lnTo>
                        <a:pt x="136" y="91"/>
                      </a:lnTo>
                      <a:lnTo>
                        <a:pt x="137" y="92"/>
                      </a:lnTo>
                      <a:lnTo>
                        <a:pt x="138" y="92"/>
                      </a:lnTo>
                      <a:lnTo>
                        <a:pt x="138" y="91"/>
                      </a:lnTo>
                      <a:lnTo>
                        <a:pt x="139" y="91"/>
                      </a:lnTo>
                      <a:lnTo>
                        <a:pt x="139" y="90"/>
                      </a:lnTo>
                      <a:lnTo>
                        <a:pt x="139" y="89"/>
                      </a:lnTo>
                      <a:lnTo>
                        <a:pt x="140" y="89"/>
                      </a:lnTo>
                      <a:lnTo>
                        <a:pt x="141" y="89"/>
                      </a:lnTo>
                      <a:lnTo>
                        <a:pt x="142" y="89"/>
                      </a:lnTo>
                      <a:lnTo>
                        <a:pt x="142" y="88"/>
                      </a:lnTo>
                      <a:lnTo>
                        <a:pt x="144" y="88"/>
                      </a:lnTo>
                      <a:lnTo>
                        <a:pt x="145" y="88"/>
                      </a:lnTo>
                      <a:lnTo>
                        <a:pt x="145" y="89"/>
                      </a:lnTo>
                      <a:lnTo>
                        <a:pt x="146" y="89"/>
                      </a:lnTo>
                      <a:lnTo>
                        <a:pt x="147" y="89"/>
                      </a:lnTo>
                      <a:lnTo>
                        <a:pt x="149" y="89"/>
                      </a:lnTo>
                      <a:lnTo>
                        <a:pt x="150" y="90"/>
                      </a:lnTo>
                      <a:lnTo>
                        <a:pt x="151" y="91"/>
                      </a:lnTo>
                      <a:lnTo>
                        <a:pt x="151" y="90"/>
                      </a:lnTo>
                      <a:lnTo>
                        <a:pt x="152" y="91"/>
                      </a:lnTo>
                      <a:lnTo>
                        <a:pt x="153" y="91"/>
                      </a:lnTo>
                      <a:lnTo>
                        <a:pt x="153" y="90"/>
                      </a:lnTo>
                      <a:lnTo>
                        <a:pt x="155" y="90"/>
                      </a:lnTo>
                      <a:lnTo>
                        <a:pt x="156" y="89"/>
                      </a:lnTo>
                      <a:lnTo>
                        <a:pt x="157" y="89"/>
                      </a:lnTo>
                      <a:lnTo>
                        <a:pt x="157" y="90"/>
                      </a:lnTo>
                      <a:lnTo>
                        <a:pt x="158" y="90"/>
                      </a:lnTo>
                      <a:lnTo>
                        <a:pt x="158" y="89"/>
                      </a:lnTo>
                      <a:lnTo>
                        <a:pt x="159" y="89"/>
                      </a:lnTo>
                      <a:lnTo>
                        <a:pt x="159" y="88"/>
                      </a:lnTo>
                      <a:lnTo>
                        <a:pt x="160" y="88"/>
                      </a:lnTo>
                      <a:lnTo>
                        <a:pt x="161" y="88"/>
                      </a:lnTo>
                      <a:lnTo>
                        <a:pt x="162" y="88"/>
                      </a:lnTo>
                      <a:lnTo>
                        <a:pt x="162" y="87"/>
                      </a:lnTo>
                      <a:lnTo>
                        <a:pt x="163" y="87"/>
                      </a:lnTo>
                      <a:lnTo>
                        <a:pt x="164" y="86"/>
                      </a:lnTo>
                      <a:lnTo>
                        <a:pt x="164" y="87"/>
                      </a:lnTo>
                      <a:lnTo>
                        <a:pt x="165" y="87"/>
                      </a:lnTo>
                      <a:lnTo>
                        <a:pt x="166" y="87"/>
                      </a:lnTo>
                      <a:lnTo>
                        <a:pt x="167" y="88"/>
                      </a:lnTo>
                      <a:lnTo>
                        <a:pt x="167" y="87"/>
                      </a:lnTo>
                      <a:lnTo>
                        <a:pt x="168" y="87"/>
                      </a:lnTo>
                      <a:lnTo>
                        <a:pt x="170" y="86"/>
                      </a:lnTo>
                      <a:lnTo>
                        <a:pt x="171" y="86"/>
                      </a:lnTo>
                      <a:lnTo>
                        <a:pt x="172" y="87"/>
                      </a:lnTo>
                      <a:lnTo>
                        <a:pt x="173" y="87"/>
                      </a:lnTo>
                      <a:lnTo>
                        <a:pt x="174" y="87"/>
                      </a:lnTo>
                      <a:lnTo>
                        <a:pt x="175" y="87"/>
                      </a:lnTo>
                      <a:lnTo>
                        <a:pt x="176" y="87"/>
                      </a:lnTo>
                      <a:lnTo>
                        <a:pt x="177" y="87"/>
                      </a:lnTo>
                      <a:lnTo>
                        <a:pt x="178" y="87"/>
                      </a:lnTo>
                      <a:lnTo>
                        <a:pt x="179" y="87"/>
                      </a:lnTo>
                      <a:lnTo>
                        <a:pt x="180" y="86"/>
                      </a:lnTo>
                      <a:lnTo>
                        <a:pt x="181" y="87"/>
                      </a:lnTo>
                      <a:lnTo>
                        <a:pt x="182" y="86"/>
                      </a:lnTo>
                      <a:lnTo>
                        <a:pt x="183" y="86"/>
                      </a:lnTo>
                      <a:lnTo>
                        <a:pt x="185" y="87"/>
                      </a:lnTo>
                      <a:lnTo>
                        <a:pt x="186" y="87"/>
                      </a:lnTo>
                      <a:lnTo>
                        <a:pt x="188" y="87"/>
                      </a:lnTo>
                      <a:lnTo>
                        <a:pt x="189" y="87"/>
                      </a:lnTo>
                      <a:lnTo>
                        <a:pt x="190" y="87"/>
                      </a:lnTo>
                      <a:lnTo>
                        <a:pt x="191" y="87"/>
                      </a:lnTo>
                      <a:lnTo>
                        <a:pt x="192" y="87"/>
                      </a:lnTo>
                      <a:lnTo>
                        <a:pt x="192" y="88"/>
                      </a:lnTo>
                      <a:lnTo>
                        <a:pt x="193" y="88"/>
                      </a:lnTo>
                      <a:lnTo>
                        <a:pt x="194" y="88"/>
                      </a:lnTo>
                      <a:lnTo>
                        <a:pt x="195" y="88"/>
                      </a:lnTo>
                      <a:lnTo>
                        <a:pt x="195" y="87"/>
                      </a:lnTo>
                      <a:lnTo>
                        <a:pt x="196" y="87"/>
                      </a:lnTo>
                      <a:lnTo>
                        <a:pt x="197" y="87"/>
                      </a:lnTo>
                      <a:lnTo>
                        <a:pt x="197" y="88"/>
                      </a:lnTo>
                      <a:lnTo>
                        <a:pt x="199" y="88"/>
                      </a:lnTo>
                      <a:lnTo>
                        <a:pt x="200" y="88"/>
                      </a:lnTo>
                      <a:lnTo>
                        <a:pt x="200" y="89"/>
                      </a:lnTo>
                      <a:lnTo>
                        <a:pt x="202" y="90"/>
                      </a:lnTo>
                      <a:lnTo>
                        <a:pt x="203" y="90"/>
                      </a:lnTo>
                      <a:lnTo>
                        <a:pt x="205" y="90"/>
                      </a:lnTo>
                      <a:lnTo>
                        <a:pt x="208" y="89"/>
                      </a:lnTo>
                      <a:lnTo>
                        <a:pt x="209" y="89"/>
                      </a:lnTo>
                      <a:lnTo>
                        <a:pt x="209" y="88"/>
                      </a:lnTo>
                      <a:lnTo>
                        <a:pt x="210" y="87"/>
                      </a:lnTo>
                      <a:lnTo>
                        <a:pt x="210" y="88"/>
                      </a:lnTo>
                      <a:lnTo>
                        <a:pt x="211" y="88"/>
                      </a:lnTo>
                      <a:lnTo>
                        <a:pt x="212" y="88"/>
                      </a:lnTo>
                      <a:lnTo>
                        <a:pt x="213" y="88"/>
                      </a:lnTo>
                      <a:lnTo>
                        <a:pt x="214" y="89"/>
                      </a:lnTo>
                      <a:lnTo>
                        <a:pt x="214" y="88"/>
                      </a:lnTo>
                      <a:lnTo>
                        <a:pt x="215" y="88"/>
                      </a:lnTo>
                      <a:lnTo>
                        <a:pt x="216" y="88"/>
                      </a:lnTo>
                      <a:lnTo>
                        <a:pt x="217" y="87"/>
                      </a:lnTo>
                      <a:lnTo>
                        <a:pt x="218" y="86"/>
                      </a:lnTo>
                      <a:lnTo>
                        <a:pt x="219" y="86"/>
                      </a:lnTo>
                      <a:lnTo>
                        <a:pt x="220" y="86"/>
                      </a:lnTo>
                      <a:lnTo>
                        <a:pt x="221" y="86"/>
                      </a:lnTo>
                      <a:lnTo>
                        <a:pt x="221" y="85"/>
                      </a:lnTo>
                      <a:lnTo>
                        <a:pt x="222" y="84"/>
                      </a:lnTo>
                      <a:lnTo>
                        <a:pt x="223" y="84"/>
                      </a:lnTo>
                      <a:lnTo>
                        <a:pt x="224" y="83"/>
                      </a:lnTo>
                      <a:lnTo>
                        <a:pt x="225" y="83"/>
                      </a:lnTo>
                      <a:lnTo>
                        <a:pt x="225" y="82"/>
                      </a:lnTo>
                      <a:lnTo>
                        <a:pt x="226" y="82"/>
                      </a:lnTo>
                      <a:lnTo>
                        <a:pt x="226" y="81"/>
                      </a:lnTo>
                      <a:lnTo>
                        <a:pt x="227" y="81"/>
                      </a:lnTo>
                      <a:lnTo>
                        <a:pt x="229" y="81"/>
                      </a:lnTo>
                      <a:lnTo>
                        <a:pt x="230" y="81"/>
                      </a:lnTo>
                      <a:lnTo>
                        <a:pt x="231" y="82"/>
                      </a:lnTo>
                      <a:lnTo>
                        <a:pt x="232" y="82"/>
                      </a:lnTo>
                      <a:lnTo>
                        <a:pt x="233" y="84"/>
                      </a:lnTo>
                      <a:lnTo>
                        <a:pt x="233" y="85"/>
                      </a:lnTo>
                      <a:lnTo>
                        <a:pt x="234" y="85"/>
                      </a:lnTo>
                      <a:lnTo>
                        <a:pt x="235" y="85"/>
                      </a:lnTo>
                      <a:lnTo>
                        <a:pt x="235" y="86"/>
                      </a:lnTo>
                      <a:lnTo>
                        <a:pt x="236" y="87"/>
                      </a:lnTo>
                      <a:lnTo>
                        <a:pt x="237" y="87"/>
                      </a:lnTo>
                      <a:lnTo>
                        <a:pt x="237" y="88"/>
                      </a:lnTo>
                      <a:lnTo>
                        <a:pt x="238" y="88"/>
                      </a:lnTo>
                      <a:lnTo>
                        <a:pt x="238" y="89"/>
                      </a:lnTo>
                      <a:lnTo>
                        <a:pt x="238" y="90"/>
                      </a:lnTo>
                      <a:lnTo>
                        <a:pt x="239" y="90"/>
                      </a:lnTo>
                      <a:lnTo>
                        <a:pt x="239" y="91"/>
                      </a:lnTo>
                      <a:lnTo>
                        <a:pt x="240" y="91"/>
                      </a:lnTo>
                      <a:lnTo>
                        <a:pt x="240" y="92"/>
                      </a:lnTo>
                      <a:lnTo>
                        <a:pt x="240" y="94"/>
                      </a:lnTo>
                      <a:lnTo>
                        <a:pt x="241" y="94"/>
                      </a:lnTo>
                      <a:lnTo>
                        <a:pt x="242" y="94"/>
                      </a:lnTo>
                      <a:lnTo>
                        <a:pt x="243" y="94"/>
                      </a:lnTo>
                      <a:lnTo>
                        <a:pt x="244" y="94"/>
                      </a:lnTo>
                      <a:lnTo>
                        <a:pt x="245" y="94"/>
                      </a:lnTo>
                      <a:lnTo>
                        <a:pt x="247" y="94"/>
                      </a:lnTo>
                      <a:lnTo>
                        <a:pt x="248" y="94"/>
                      </a:lnTo>
                      <a:lnTo>
                        <a:pt x="249" y="94"/>
                      </a:lnTo>
                      <a:lnTo>
                        <a:pt x="249" y="93"/>
                      </a:lnTo>
                      <a:lnTo>
                        <a:pt x="250" y="93"/>
                      </a:lnTo>
                      <a:lnTo>
                        <a:pt x="250" y="94"/>
                      </a:lnTo>
                      <a:lnTo>
                        <a:pt x="251" y="94"/>
                      </a:lnTo>
                      <a:lnTo>
                        <a:pt x="252" y="94"/>
                      </a:lnTo>
                      <a:lnTo>
                        <a:pt x="253" y="94"/>
                      </a:lnTo>
                      <a:lnTo>
                        <a:pt x="254" y="94"/>
                      </a:lnTo>
                      <a:lnTo>
                        <a:pt x="254" y="93"/>
                      </a:lnTo>
                      <a:lnTo>
                        <a:pt x="255" y="93"/>
                      </a:lnTo>
                      <a:lnTo>
                        <a:pt x="255" y="94"/>
                      </a:lnTo>
                      <a:lnTo>
                        <a:pt x="257" y="94"/>
                      </a:lnTo>
                      <a:lnTo>
                        <a:pt x="259" y="94"/>
                      </a:lnTo>
                      <a:lnTo>
                        <a:pt x="260" y="94"/>
                      </a:lnTo>
                      <a:lnTo>
                        <a:pt x="261" y="94"/>
                      </a:lnTo>
                      <a:lnTo>
                        <a:pt x="262" y="94"/>
                      </a:lnTo>
                      <a:lnTo>
                        <a:pt x="263" y="94"/>
                      </a:lnTo>
                      <a:lnTo>
                        <a:pt x="263" y="95"/>
                      </a:lnTo>
                      <a:lnTo>
                        <a:pt x="264" y="94"/>
                      </a:lnTo>
                      <a:lnTo>
                        <a:pt x="265" y="94"/>
                      </a:lnTo>
                      <a:lnTo>
                        <a:pt x="266" y="94"/>
                      </a:lnTo>
                      <a:lnTo>
                        <a:pt x="267" y="94"/>
                      </a:lnTo>
                      <a:lnTo>
                        <a:pt x="268" y="94"/>
                      </a:lnTo>
                      <a:lnTo>
                        <a:pt x="269" y="94"/>
                      </a:lnTo>
                      <a:lnTo>
                        <a:pt x="270" y="94"/>
                      </a:lnTo>
                      <a:lnTo>
                        <a:pt x="271" y="94"/>
                      </a:lnTo>
                      <a:lnTo>
                        <a:pt x="272" y="94"/>
                      </a:lnTo>
                      <a:lnTo>
                        <a:pt x="273" y="94"/>
                      </a:lnTo>
                      <a:lnTo>
                        <a:pt x="274" y="94"/>
                      </a:lnTo>
                      <a:lnTo>
                        <a:pt x="276" y="94"/>
                      </a:lnTo>
                      <a:lnTo>
                        <a:pt x="277" y="94"/>
                      </a:lnTo>
                      <a:lnTo>
                        <a:pt x="278" y="94"/>
                      </a:lnTo>
                      <a:lnTo>
                        <a:pt x="279" y="94"/>
                      </a:lnTo>
                      <a:lnTo>
                        <a:pt x="281" y="94"/>
                      </a:lnTo>
                      <a:lnTo>
                        <a:pt x="283" y="94"/>
                      </a:lnTo>
                      <a:lnTo>
                        <a:pt x="283" y="95"/>
                      </a:lnTo>
                      <a:lnTo>
                        <a:pt x="284" y="95"/>
                      </a:lnTo>
                      <a:lnTo>
                        <a:pt x="284" y="96"/>
                      </a:lnTo>
                      <a:lnTo>
                        <a:pt x="285" y="97"/>
                      </a:lnTo>
                      <a:lnTo>
                        <a:pt x="286" y="97"/>
                      </a:lnTo>
                      <a:lnTo>
                        <a:pt x="286" y="96"/>
                      </a:lnTo>
                      <a:lnTo>
                        <a:pt x="288" y="96"/>
                      </a:lnTo>
                      <a:lnTo>
                        <a:pt x="289" y="97"/>
                      </a:lnTo>
                      <a:lnTo>
                        <a:pt x="290" y="97"/>
                      </a:lnTo>
                      <a:lnTo>
                        <a:pt x="291" y="98"/>
                      </a:lnTo>
                      <a:lnTo>
                        <a:pt x="291" y="97"/>
                      </a:lnTo>
                      <a:lnTo>
                        <a:pt x="292" y="97"/>
                      </a:lnTo>
                      <a:lnTo>
                        <a:pt x="293" y="98"/>
                      </a:lnTo>
                      <a:lnTo>
                        <a:pt x="294" y="97"/>
                      </a:lnTo>
                      <a:lnTo>
                        <a:pt x="295" y="97"/>
                      </a:lnTo>
                      <a:lnTo>
                        <a:pt x="296" y="97"/>
                      </a:lnTo>
                      <a:lnTo>
                        <a:pt x="297" y="97"/>
                      </a:lnTo>
                      <a:lnTo>
                        <a:pt x="297" y="96"/>
                      </a:lnTo>
                      <a:lnTo>
                        <a:pt x="298" y="96"/>
                      </a:lnTo>
                      <a:lnTo>
                        <a:pt x="299" y="94"/>
                      </a:lnTo>
                      <a:lnTo>
                        <a:pt x="300" y="94"/>
                      </a:lnTo>
                      <a:lnTo>
                        <a:pt x="302" y="94"/>
                      </a:lnTo>
                      <a:lnTo>
                        <a:pt x="303" y="94"/>
                      </a:lnTo>
                      <a:lnTo>
                        <a:pt x="304" y="94"/>
                      </a:lnTo>
                      <a:lnTo>
                        <a:pt x="305" y="94"/>
                      </a:lnTo>
                      <a:lnTo>
                        <a:pt x="306" y="94"/>
                      </a:lnTo>
                      <a:lnTo>
                        <a:pt x="306" y="93"/>
                      </a:lnTo>
                      <a:lnTo>
                        <a:pt x="306" y="92"/>
                      </a:lnTo>
                      <a:lnTo>
                        <a:pt x="307" y="92"/>
                      </a:lnTo>
                      <a:lnTo>
                        <a:pt x="307" y="91"/>
                      </a:lnTo>
                      <a:lnTo>
                        <a:pt x="308" y="90"/>
                      </a:lnTo>
                      <a:lnTo>
                        <a:pt x="307" y="90"/>
                      </a:lnTo>
                      <a:lnTo>
                        <a:pt x="307" y="89"/>
                      </a:lnTo>
                      <a:lnTo>
                        <a:pt x="308" y="89"/>
                      </a:lnTo>
                      <a:lnTo>
                        <a:pt x="308" y="88"/>
                      </a:lnTo>
                      <a:lnTo>
                        <a:pt x="308" y="87"/>
                      </a:lnTo>
                      <a:lnTo>
                        <a:pt x="308" y="86"/>
                      </a:lnTo>
                      <a:lnTo>
                        <a:pt x="309" y="86"/>
                      </a:lnTo>
                      <a:lnTo>
                        <a:pt x="309" y="85"/>
                      </a:lnTo>
                      <a:lnTo>
                        <a:pt x="310" y="85"/>
                      </a:lnTo>
                      <a:lnTo>
                        <a:pt x="310" y="84"/>
                      </a:lnTo>
                      <a:lnTo>
                        <a:pt x="310" y="83"/>
                      </a:lnTo>
                      <a:lnTo>
                        <a:pt x="310" y="82"/>
                      </a:lnTo>
                      <a:lnTo>
                        <a:pt x="311" y="82"/>
                      </a:lnTo>
                      <a:lnTo>
                        <a:pt x="312" y="82"/>
                      </a:lnTo>
                      <a:lnTo>
                        <a:pt x="312" y="81"/>
                      </a:lnTo>
                      <a:lnTo>
                        <a:pt x="313" y="81"/>
                      </a:lnTo>
                      <a:lnTo>
                        <a:pt x="314" y="80"/>
                      </a:lnTo>
                      <a:lnTo>
                        <a:pt x="314" y="79"/>
                      </a:lnTo>
                      <a:lnTo>
                        <a:pt x="314" y="78"/>
                      </a:lnTo>
                      <a:lnTo>
                        <a:pt x="314" y="77"/>
                      </a:lnTo>
                      <a:lnTo>
                        <a:pt x="315" y="76"/>
                      </a:lnTo>
                      <a:lnTo>
                        <a:pt x="316" y="76"/>
                      </a:lnTo>
                      <a:lnTo>
                        <a:pt x="317" y="76"/>
                      </a:lnTo>
                      <a:lnTo>
                        <a:pt x="318" y="76"/>
                      </a:lnTo>
                      <a:lnTo>
                        <a:pt x="319" y="76"/>
                      </a:lnTo>
                      <a:lnTo>
                        <a:pt x="319" y="75"/>
                      </a:lnTo>
                      <a:lnTo>
                        <a:pt x="320" y="75"/>
                      </a:lnTo>
                      <a:lnTo>
                        <a:pt x="321" y="74"/>
                      </a:lnTo>
                      <a:lnTo>
                        <a:pt x="321" y="73"/>
                      </a:lnTo>
                      <a:lnTo>
                        <a:pt x="322" y="73"/>
                      </a:lnTo>
                      <a:lnTo>
                        <a:pt x="322" y="72"/>
                      </a:lnTo>
                      <a:lnTo>
                        <a:pt x="323" y="72"/>
                      </a:lnTo>
                      <a:lnTo>
                        <a:pt x="324" y="72"/>
                      </a:lnTo>
                      <a:lnTo>
                        <a:pt x="325" y="72"/>
                      </a:lnTo>
                      <a:lnTo>
                        <a:pt x="325" y="71"/>
                      </a:lnTo>
                      <a:lnTo>
                        <a:pt x="325" y="70"/>
                      </a:lnTo>
                      <a:lnTo>
                        <a:pt x="326" y="70"/>
                      </a:lnTo>
                      <a:lnTo>
                        <a:pt x="326" y="69"/>
                      </a:lnTo>
                      <a:lnTo>
                        <a:pt x="326" y="68"/>
                      </a:lnTo>
                      <a:lnTo>
                        <a:pt x="327" y="67"/>
                      </a:lnTo>
                      <a:lnTo>
                        <a:pt x="328" y="67"/>
                      </a:lnTo>
                      <a:lnTo>
                        <a:pt x="328" y="66"/>
                      </a:lnTo>
                      <a:lnTo>
                        <a:pt x="329" y="66"/>
                      </a:lnTo>
                      <a:lnTo>
                        <a:pt x="329" y="65"/>
                      </a:lnTo>
                      <a:lnTo>
                        <a:pt x="329" y="64"/>
                      </a:lnTo>
                      <a:lnTo>
                        <a:pt x="330" y="64"/>
                      </a:lnTo>
                      <a:lnTo>
                        <a:pt x="331" y="64"/>
                      </a:lnTo>
                      <a:lnTo>
                        <a:pt x="331" y="63"/>
                      </a:lnTo>
                      <a:lnTo>
                        <a:pt x="331" y="62"/>
                      </a:lnTo>
                      <a:lnTo>
                        <a:pt x="332" y="62"/>
                      </a:lnTo>
                      <a:lnTo>
                        <a:pt x="332" y="61"/>
                      </a:lnTo>
                      <a:lnTo>
                        <a:pt x="332" y="60"/>
                      </a:lnTo>
                      <a:lnTo>
                        <a:pt x="333" y="60"/>
                      </a:lnTo>
                      <a:lnTo>
                        <a:pt x="334" y="60"/>
                      </a:lnTo>
                      <a:lnTo>
                        <a:pt x="335" y="60"/>
                      </a:lnTo>
                      <a:lnTo>
                        <a:pt x="336" y="60"/>
                      </a:lnTo>
                      <a:lnTo>
                        <a:pt x="337" y="60"/>
                      </a:lnTo>
                      <a:lnTo>
                        <a:pt x="337" y="61"/>
                      </a:lnTo>
                      <a:lnTo>
                        <a:pt x="338" y="61"/>
                      </a:lnTo>
                      <a:lnTo>
                        <a:pt x="339" y="61"/>
                      </a:lnTo>
                      <a:lnTo>
                        <a:pt x="340" y="62"/>
                      </a:lnTo>
                      <a:lnTo>
                        <a:pt x="341" y="62"/>
                      </a:lnTo>
                      <a:lnTo>
                        <a:pt x="342" y="62"/>
                      </a:lnTo>
                      <a:lnTo>
                        <a:pt x="343" y="62"/>
                      </a:lnTo>
                      <a:lnTo>
                        <a:pt x="344" y="62"/>
                      </a:lnTo>
                      <a:lnTo>
                        <a:pt x="345" y="61"/>
                      </a:lnTo>
                      <a:lnTo>
                        <a:pt x="346" y="61"/>
                      </a:lnTo>
                      <a:lnTo>
                        <a:pt x="347" y="61"/>
                      </a:lnTo>
                      <a:lnTo>
                        <a:pt x="348" y="61"/>
                      </a:lnTo>
                      <a:lnTo>
                        <a:pt x="348" y="60"/>
                      </a:lnTo>
                      <a:lnTo>
                        <a:pt x="348" y="59"/>
                      </a:lnTo>
                      <a:lnTo>
                        <a:pt x="349" y="59"/>
                      </a:lnTo>
                      <a:lnTo>
                        <a:pt x="351" y="59"/>
                      </a:lnTo>
                      <a:lnTo>
                        <a:pt x="352" y="59"/>
                      </a:lnTo>
                      <a:lnTo>
                        <a:pt x="353" y="59"/>
                      </a:lnTo>
                      <a:lnTo>
                        <a:pt x="354" y="59"/>
                      </a:lnTo>
                      <a:lnTo>
                        <a:pt x="354" y="58"/>
                      </a:lnTo>
                      <a:lnTo>
                        <a:pt x="354" y="57"/>
                      </a:lnTo>
                      <a:lnTo>
                        <a:pt x="355" y="57"/>
                      </a:lnTo>
                      <a:lnTo>
                        <a:pt x="356" y="56"/>
                      </a:lnTo>
                      <a:lnTo>
                        <a:pt x="357" y="56"/>
                      </a:lnTo>
                      <a:lnTo>
                        <a:pt x="357" y="55"/>
                      </a:lnTo>
                      <a:lnTo>
                        <a:pt x="358" y="55"/>
                      </a:lnTo>
                      <a:lnTo>
                        <a:pt x="358" y="54"/>
                      </a:lnTo>
                      <a:lnTo>
                        <a:pt x="359" y="54"/>
                      </a:lnTo>
                      <a:lnTo>
                        <a:pt x="360" y="53"/>
                      </a:lnTo>
                      <a:lnTo>
                        <a:pt x="361" y="53"/>
                      </a:lnTo>
                      <a:lnTo>
                        <a:pt x="362" y="53"/>
                      </a:lnTo>
                      <a:lnTo>
                        <a:pt x="363" y="53"/>
                      </a:lnTo>
                      <a:lnTo>
                        <a:pt x="365" y="53"/>
                      </a:lnTo>
                      <a:lnTo>
                        <a:pt x="366" y="53"/>
                      </a:lnTo>
                      <a:lnTo>
                        <a:pt x="366" y="52"/>
                      </a:lnTo>
                      <a:lnTo>
                        <a:pt x="366" y="51"/>
                      </a:lnTo>
                      <a:lnTo>
                        <a:pt x="367" y="51"/>
                      </a:lnTo>
                      <a:lnTo>
                        <a:pt x="368" y="50"/>
                      </a:lnTo>
                      <a:lnTo>
                        <a:pt x="368" y="48"/>
                      </a:lnTo>
                      <a:lnTo>
                        <a:pt x="369" y="48"/>
                      </a:lnTo>
                      <a:lnTo>
                        <a:pt x="369" y="47"/>
                      </a:lnTo>
                      <a:lnTo>
                        <a:pt x="370" y="46"/>
                      </a:lnTo>
                      <a:lnTo>
                        <a:pt x="370" y="45"/>
                      </a:lnTo>
                      <a:lnTo>
                        <a:pt x="373" y="44"/>
                      </a:lnTo>
                      <a:lnTo>
                        <a:pt x="374" y="44"/>
                      </a:lnTo>
                      <a:lnTo>
                        <a:pt x="375" y="44"/>
                      </a:lnTo>
                      <a:lnTo>
                        <a:pt x="377" y="44"/>
                      </a:lnTo>
                      <a:lnTo>
                        <a:pt x="377" y="43"/>
                      </a:lnTo>
                      <a:lnTo>
                        <a:pt x="377" y="42"/>
                      </a:lnTo>
                      <a:lnTo>
                        <a:pt x="378" y="42"/>
                      </a:lnTo>
                      <a:lnTo>
                        <a:pt x="379" y="41"/>
                      </a:lnTo>
                      <a:lnTo>
                        <a:pt x="380" y="41"/>
                      </a:lnTo>
                      <a:lnTo>
                        <a:pt x="381" y="41"/>
                      </a:lnTo>
                      <a:lnTo>
                        <a:pt x="382" y="41"/>
                      </a:lnTo>
                      <a:lnTo>
                        <a:pt x="383" y="41"/>
                      </a:lnTo>
                      <a:lnTo>
                        <a:pt x="384" y="41"/>
                      </a:lnTo>
                      <a:lnTo>
                        <a:pt x="385" y="39"/>
                      </a:lnTo>
                      <a:lnTo>
                        <a:pt x="386" y="38"/>
                      </a:lnTo>
                      <a:lnTo>
                        <a:pt x="387" y="37"/>
                      </a:lnTo>
                      <a:lnTo>
                        <a:pt x="388" y="36"/>
                      </a:lnTo>
                      <a:lnTo>
                        <a:pt x="389" y="36"/>
                      </a:lnTo>
                      <a:lnTo>
                        <a:pt x="390" y="35"/>
                      </a:lnTo>
                      <a:lnTo>
                        <a:pt x="390" y="34"/>
                      </a:lnTo>
                      <a:lnTo>
                        <a:pt x="390" y="33"/>
                      </a:lnTo>
                      <a:lnTo>
                        <a:pt x="391" y="33"/>
                      </a:lnTo>
                      <a:lnTo>
                        <a:pt x="391" y="32"/>
                      </a:lnTo>
                      <a:lnTo>
                        <a:pt x="392" y="31"/>
                      </a:lnTo>
                      <a:lnTo>
                        <a:pt x="392" y="30"/>
                      </a:lnTo>
                      <a:lnTo>
                        <a:pt x="392" y="29"/>
                      </a:lnTo>
                      <a:lnTo>
                        <a:pt x="393" y="29"/>
                      </a:lnTo>
                      <a:lnTo>
                        <a:pt x="393" y="28"/>
                      </a:lnTo>
                      <a:lnTo>
                        <a:pt x="393" y="27"/>
                      </a:lnTo>
                      <a:lnTo>
                        <a:pt x="394" y="26"/>
                      </a:lnTo>
                      <a:lnTo>
                        <a:pt x="394" y="25"/>
                      </a:lnTo>
                      <a:lnTo>
                        <a:pt x="395" y="25"/>
                      </a:lnTo>
                      <a:lnTo>
                        <a:pt x="395" y="24"/>
                      </a:lnTo>
                      <a:lnTo>
                        <a:pt x="396" y="24"/>
                      </a:lnTo>
                      <a:lnTo>
                        <a:pt x="397" y="24"/>
                      </a:lnTo>
                      <a:lnTo>
                        <a:pt x="398" y="24"/>
                      </a:lnTo>
                      <a:lnTo>
                        <a:pt x="399" y="24"/>
                      </a:lnTo>
                      <a:lnTo>
                        <a:pt x="400" y="24"/>
                      </a:lnTo>
                      <a:lnTo>
                        <a:pt x="401" y="23"/>
                      </a:lnTo>
                      <a:lnTo>
                        <a:pt x="401" y="22"/>
                      </a:lnTo>
                      <a:lnTo>
                        <a:pt x="401" y="21"/>
                      </a:lnTo>
                      <a:lnTo>
                        <a:pt x="402" y="22"/>
                      </a:lnTo>
                      <a:lnTo>
                        <a:pt x="403" y="22"/>
                      </a:lnTo>
                      <a:lnTo>
                        <a:pt x="404" y="22"/>
                      </a:lnTo>
                      <a:lnTo>
                        <a:pt x="405" y="21"/>
                      </a:lnTo>
                      <a:lnTo>
                        <a:pt x="406" y="21"/>
                      </a:lnTo>
                      <a:lnTo>
                        <a:pt x="408" y="22"/>
                      </a:lnTo>
                      <a:lnTo>
                        <a:pt x="409" y="23"/>
                      </a:lnTo>
                      <a:lnTo>
                        <a:pt x="410" y="23"/>
                      </a:lnTo>
                      <a:lnTo>
                        <a:pt x="411" y="23"/>
                      </a:lnTo>
                      <a:lnTo>
                        <a:pt x="412" y="24"/>
                      </a:lnTo>
                      <a:lnTo>
                        <a:pt x="413" y="24"/>
                      </a:lnTo>
                      <a:lnTo>
                        <a:pt x="414" y="24"/>
                      </a:lnTo>
                      <a:lnTo>
                        <a:pt x="415" y="25"/>
                      </a:lnTo>
                      <a:lnTo>
                        <a:pt x="417" y="26"/>
                      </a:lnTo>
                      <a:lnTo>
                        <a:pt x="417" y="27"/>
                      </a:lnTo>
                      <a:lnTo>
                        <a:pt x="418" y="29"/>
                      </a:lnTo>
                      <a:lnTo>
                        <a:pt x="419" y="30"/>
                      </a:lnTo>
                      <a:lnTo>
                        <a:pt x="420" y="30"/>
                      </a:lnTo>
                      <a:lnTo>
                        <a:pt x="421" y="30"/>
                      </a:lnTo>
                      <a:lnTo>
                        <a:pt x="422" y="30"/>
                      </a:lnTo>
                      <a:lnTo>
                        <a:pt x="422" y="29"/>
                      </a:lnTo>
                      <a:lnTo>
                        <a:pt x="423" y="29"/>
                      </a:lnTo>
                      <a:lnTo>
                        <a:pt x="423" y="30"/>
                      </a:lnTo>
                      <a:lnTo>
                        <a:pt x="424" y="30"/>
                      </a:lnTo>
                      <a:lnTo>
                        <a:pt x="425" y="30"/>
                      </a:lnTo>
                      <a:lnTo>
                        <a:pt x="426" y="29"/>
                      </a:lnTo>
                      <a:lnTo>
                        <a:pt x="427" y="29"/>
                      </a:lnTo>
                      <a:lnTo>
                        <a:pt x="429" y="29"/>
                      </a:lnTo>
                      <a:lnTo>
                        <a:pt x="429" y="28"/>
                      </a:lnTo>
                      <a:lnTo>
                        <a:pt x="430" y="28"/>
                      </a:lnTo>
                      <a:lnTo>
                        <a:pt x="430" y="27"/>
                      </a:lnTo>
                      <a:lnTo>
                        <a:pt x="431" y="26"/>
                      </a:lnTo>
                      <a:lnTo>
                        <a:pt x="432" y="25"/>
                      </a:lnTo>
                      <a:lnTo>
                        <a:pt x="432" y="24"/>
                      </a:lnTo>
                      <a:lnTo>
                        <a:pt x="432" y="23"/>
                      </a:lnTo>
                      <a:lnTo>
                        <a:pt x="432" y="22"/>
                      </a:lnTo>
                      <a:lnTo>
                        <a:pt x="433" y="22"/>
                      </a:lnTo>
                      <a:lnTo>
                        <a:pt x="434" y="21"/>
                      </a:lnTo>
                      <a:lnTo>
                        <a:pt x="434" y="20"/>
                      </a:lnTo>
                      <a:lnTo>
                        <a:pt x="434" y="19"/>
                      </a:lnTo>
                      <a:lnTo>
                        <a:pt x="434" y="18"/>
                      </a:lnTo>
                      <a:lnTo>
                        <a:pt x="434" y="17"/>
                      </a:lnTo>
                      <a:lnTo>
                        <a:pt x="435" y="16"/>
                      </a:lnTo>
                      <a:lnTo>
                        <a:pt x="435" y="15"/>
                      </a:lnTo>
                      <a:lnTo>
                        <a:pt x="436" y="15"/>
                      </a:lnTo>
                      <a:lnTo>
                        <a:pt x="437" y="15"/>
                      </a:lnTo>
                      <a:lnTo>
                        <a:pt x="439" y="15"/>
                      </a:lnTo>
                      <a:lnTo>
                        <a:pt x="440" y="14"/>
                      </a:lnTo>
                      <a:lnTo>
                        <a:pt x="440" y="13"/>
                      </a:lnTo>
                      <a:lnTo>
                        <a:pt x="441" y="13"/>
                      </a:lnTo>
                      <a:lnTo>
                        <a:pt x="441" y="12"/>
                      </a:lnTo>
                      <a:lnTo>
                        <a:pt x="444" y="12"/>
                      </a:lnTo>
                      <a:lnTo>
                        <a:pt x="445" y="12"/>
                      </a:lnTo>
                      <a:lnTo>
                        <a:pt x="446" y="11"/>
                      </a:lnTo>
                      <a:lnTo>
                        <a:pt x="447" y="9"/>
                      </a:lnTo>
                      <a:lnTo>
                        <a:pt x="447" y="8"/>
                      </a:lnTo>
                      <a:lnTo>
                        <a:pt x="447" y="7"/>
                      </a:lnTo>
                      <a:lnTo>
                        <a:pt x="447" y="6"/>
                      </a:lnTo>
                      <a:lnTo>
                        <a:pt x="449" y="5"/>
                      </a:lnTo>
                      <a:lnTo>
                        <a:pt x="450" y="5"/>
                      </a:lnTo>
                      <a:lnTo>
                        <a:pt x="452" y="5"/>
                      </a:lnTo>
                      <a:lnTo>
                        <a:pt x="453" y="5"/>
                      </a:lnTo>
                      <a:lnTo>
                        <a:pt x="454" y="4"/>
                      </a:lnTo>
                      <a:lnTo>
                        <a:pt x="455" y="3"/>
                      </a:lnTo>
                      <a:lnTo>
                        <a:pt x="456" y="3"/>
                      </a:lnTo>
                      <a:lnTo>
                        <a:pt x="456" y="2"/>
                      </a:lnTo>
                      <a:lnTo>
                        <a:pt x="456" y="1"/>
                      </a:lnTo>
                      <a:lnTo>
                        <a:pt x="457" y="1"/>
                      </a:lnTo>
                      <a:lnTo>
                        <a:pt x="458" y="0"/>
                      </a:lnTo>
                      <a:lnTo>
                        <a:pt x="459" y="0"/>
                      </a:lnTo>
                    </a:path>
                  </a:pathLst>
                </a:custGeom>
                <a:solidFill>
                  <a:srgbClr val="C00000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" name="Freeform 215">
                  <a:extLst>
                    <a:ext uri="{FF2B5EF4-FFF2-40B4-BE49-F238E27FC236}">
                      <a16:creationId xmlns:a16="http://schemas.microsoft.com/office/drawing/2014/main" id="{B629CB3E-C59C-4073-9867-4D3B67E4A0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59063" y="3176588"/>
                  <a:ext cx="460375" cy="534987"/>
                </a:xfrm>
                <a:custGeom>
                  <a:avLst/>
                  <a:gdLst>
                    <a:gd name="T0" fmla="*/ 58 w 290"/>
                    <a:gd name="T1" fmla="*/ 0 h 337"/>
                    <a:gd name="T2" fmla="*/ 59 w 290"/>
                    <a:gd name="T3" fmla="*/ 0 h 337"/>
                    <a:gd name="T4" fmla="*/ 61 w 290"/>
                    <a:gd name="T5" fmla="*/ 4 h 337"/>
                    <a:gd name="T6" fmla="*/ 62 w 290"/>
                    <a:gd name="T7" fmla="*/ 6 h 337"/>
                    <a:gd name="T8" fmla="*/ 66 w 290"/>
                    <a:gd name="T9" fmla="*/ 7 h 337"/>
                    <a:gd name="T10" fmla="*/ 68 w 290"/>
                    <a:gd name="T11" fmla="*/ 10 h 337"/>
                    <a:gd name="T12" fmla="*/ 69 w 290"/>
                    <a:gd name="T13" fmla="*/ 12 h 337"/>
                    <a:gd name="T14" fmla="*/ 70 w 290"/>
                    <a:gd name="T15" fmla="*/ 12 h 337"/>
                    <a:gd name="T16" fmla="*/ 72 w 290"/>
                    <a:gd name="T17" fmla="*/ 14 h 337"/>
                    <a:gd name="T18" fmla="*/ 76 w 290"/>
                    <a:gd name="T19" fmla="*/ 13 h 337"/>
                    <a:gd name="T20" fmla="*/ 78 w 290"/>
                    <a:gd name="T21" fmla="*/ 15 h 337"/>
                    <a:gd name="T22" fmla="*/ 80 w 290"/>
                    <a:gd name="T23" fmla="*/ 15 h 337"/>
                    <a:gd name="T24" fmla="*/ 82 w 290"/>
                    <a:gd name="T25" fmla="*/ 17 h 337"/>
                    <a:gd name="T26" fmla="*/ 86 w 290"/>
                    <a:gd name="T27" fmla="*/ 17 h 337"/>
                    <a:gd name="T28" fmla="*/ 92 w 290"/>
                    <a:gd name="T29" fmla="*/ 16 h 337"/>
                    <a:gd name="T30" fmla="*/ 94 w 290"/>
                    <a:gd name="T31" fmla="*/ 15 h 337"/>
                    <a:gd name="T32" fmla="*/ 95 w 290"/>
                    <a:gd name="T33" fmla="*/ 14 h 337"/>
                    <a:gd name="T34" fmla="*/ 95 w 290"/>
                    <a:gd name="T35" fmla="*/ 15 h 337"/>
                    <a:gd name="T36" fmla="*/ 101 w 290"/>
                    <a:gd name="T37" fmla="*/ 15 h 337"/>
                    <a:gd name="T38" fmla="*/ 104 w 290"/>
                    <a:gd name="T39" fmla="*/ 15 h 337"/>
                    <a:gd name="T40" fmla="*/ 105 w 290"/>
                    <a:gd name="T41" fmla="*/ 16 h 337"/>
                    <a:gd name="T42" fmla="*/ 110 w 290"/>
                    <a:gd name="T43" fmla="*/ 15 h 337"/>
                    <a:gd name="T44" fmla="*/ 114 w 290"/>
                    <a:gd name="T45" fmla="*/ 14 h 337"/>
                    <a:gd name="T46" fmla="*/ 117 w 290"/>
                    <a:gd name="T47" fmla="*/ 12 h 337"/>
                    <a:gd name="T48" fmla="*/ 119 w 290"/>
                    <a:gd name="T49" fmla="*/ 11 h 337"/>
                    <a:gd name="T50" fmla="*/ 119 w 290"/>
                    <a:gd name="T51" fmla="*/ 12 h 337"/>
                    <a:gd name="T52" fmla="*/ 119 w 290"/>
                    <a:gd name="T53" fmla="*/ 14 h 337"/>
                    <a:gd name="T54" fmla="*/ 121 w 290"/>
                    <a:gd name="T55" fmla="*/ 15 h 337"/>
                    <a:gd name="T56" fmla="*/ 123 w 290"/>
                    <a:gd name="T57" fmla="*/ 17 h 337"/>
                    <a:gd name="T58" fmla="*/ 126 w 290"/>
                    <a:gd name="T59" fmla="*/ 16 h 337"/>
                    <a:gd name="T60" fmla="*/ 129 w 290"/>
                    <a:gd name="T61" fmla="*/ 15 h 337"/>
                    <a:gd name="T62" fmla="*/ 131 w 290"/>
                    <a:gd name="T63" fmla="*/ 16 h 337"/>
                    <a:gd name="T64" fmla="*/ 131 w 290"/>
                    <a:gd name="T65" fmla="*/ 18 h 337"/>
                    <a:gd name="T66" fmla="*/ 131 w 290"/>
                    <a:gd name="T67" fmla="*/ 19 h 337"/>
                    <a:gd name="T68" fmla="*/ 131 w 290"/>
                    <a:gd name="T69" fmla="*/ 21 h 337"/>
                    <a:gd name="T70" fmla="*/ 133 w 290"/>
                    <a:gd name="T71" fmla="*/ 22 h 337"/>
                    <a:gd name="T72" fmla="*/ 135 w 290"/>
                    <a:gd name="T73" fmla="*/ 22 h 337"/>
                    <a:gd name="T74" fmla="*/ 137 w 290"/>
                    <a:gd name="T75" fmla="*/ 22 h 337"/>
                    <a:gd name="T76" fmla="*/ 138 w 290"/>
                    <a:gd name="T77" fmla="*/ 21 h 337"/>
                    <a:gd name="T78" fmla="*/ 140 w 290"/>
                    <a:gd name="T79" fmla="*/ 19 h 337"/>
                    <a:gd name="T80" fmla="*/ 143 w 290"/>
                    <a:gd name="T81" fmla="*/ 19 h 337"/>
                    <a:gd name="T82" fmla="*/ 145 w 290"/>
                    <a:gd name="T83" fmla="*/ 19 h 337"/>
                    <a:gd name="T84" fmla="*/ 148 w 290"/>
                    <a:gd name="T85" fmla="*/ 18 h 337"/>
                    <a:gd name="T86" fmla="*/ 151 w 290"/>
                    <a:gd name="T87" fmla="*/ 17 h 337"/>
                    <a:gd name="T88" fmla="*/ 154 w 290"/>
                    <a:gd name="T89" fmla="*/ 17 h 337"/>
                    <a:gd name="T90" fmla="*/ 156 w 290"/>
                    <a:gd name="T91" fmla="*/ 17 h 337"/>
                    <a:gd name="T92" fmla="*/ 180 w 290"/>
                    <a:gd name="T93" fmla="*/ 69 h 337"/>
                    <a:gd name="T94" fmla="*/ 206 w 290"/>
                    <a:gd name="T95" fmla="*/ 133 h 337"/>
                    <a:gd name="T96" fmla="*/ 263 w 290"/>
                    <a:gd name="T97" fmla="*/ 212 h 337"/>
                    <a:gd name="T98" fmla="*/ 262 w 290"/>
                    <a:gd name="T99" fmla="*/ 217 h 337"/>
                    <a:gd name="T100" fmla="*/ 266 w 290"/>
                    <a:gd name="T101" fmla="*/ 228 h 337"/>
                    <a:gd name="T102" fmla="*/ 269 w 290"/>
                    <a:gd name="T103" fmla="*/ 233 h 337"/>
                    <a:gd name="T104" fmla="*/ 268 w 290"/>
                    <a:gd name="T105" fmla="*/ 239 h 337"/>
                    <a:gd name="T106" fmla="*/ 290 w 290"/>
                    <a:gd name="T107" fmla="*/ 261 h 337"/>
                    <a:gd name="T108" fmla="*/ 201 w 290"/>
                    <a:gd name="T109" fmla="*/ 331 h 337"/>
                    <a:gd name="T110" fmla="*/ 6 w 290"/>
                    <a:gd name="T111" fmla="*/ 284 h 337"/>
                    <a:gd name="T112" fmla="*/ 56 w 290"/>
                    <a:gd name="T113" fmla="*/ 33 h 337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290"/>
                    <a:gd name="T172" fmla="*/ 0 h 337"/>
                    <a:gd name="T173" fmla="*/ 290 w 290"/>
                    <a:gd name="T174" fmla="*/ 337 h 337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290" h="337">
                      <a:moveTo>
                        <a:pt x="57" y="2"/>
                      </a:moveTo>
                      <a:lnTo>
                        <a:pt x="57" y="1"/>
                      </a:lnTo>
                      <a:lnTo>
                        <a:pt x="57" y="0"/>
                      </a:lnTo>
                      <a:lnTo>
                        <a:pt x="58" y="0"/>
                      </a:lnTo>
                      <a:lnTo>
                        <a:pt x="59" y="0"/>
                      </a:lnTo>
                      <a:lnTo>
                        <a:pt x="60" y="0"/>
                      </a:lnTo>
                      <a:lnTo>
                        <a:pt x="60" y="1"/>
                      </a:lnTo>
                      <a:lnTo>
                        <a:pt x="60" y="2"/>
                      </a:lnTo>
                      <a:lnTo>
                        <a:pt x="61" y="4"/>
                      </a:lnTo>
                      <a:lnTo>
                        <a:pt x="62" y="4"/>
                      </a:lnTo>
                      <a:lnTo>
                        <a:pt x="62" y="5"/>
                      </a:lnTo>
                      <a:lnTo>
                        <a:pt x="62" y="6"/>
                      </a:lnTo>
                      <a:lnTo>
                        <a:pt x="63" y="6"/>
                      </a:lnTo>
                      <a:lnTo>
                        <a:pt x="64" y="6"/>
                      </a:lnTo>
                      <a:lnTo>
                        <a:pt x="65" y="6"/>
                      </a:lnTo>
                      <a:lnTo>
                        <a:pt x="66" y="6"/>
                      </a:lnTo>
                      <a:lnTo>
                        <a:pt x="66" y="7"/>
                      </a:lnTo>
                      <a:lnTo>
                        <a:pt x="67" y="9"/>
                      </a:lnTo>
                      <a:lnTo>
                        <a:pt x="67" y="10"/>
                      </a:lnTo>
                      <a:lnTo>
                        <a:pt x="68" y="10"/>
                      </a:lnTo>
                      <a:lnTo>
                        <a:pt x="68" y="11"/>
                      </a:lnTo>
                      <a:lnTo>
                        <a:pt x="68" y="12"/>
                      </a:lnTo>
                      <a:lnTo>
                        <a:pt x="69" y="12"/>
                      </a:lnTo>
                      <a:lnTo>
                        <a:pt x="70" y="12"/>
                      </a:lnTo>
                      <a:lnTo>
                        <a:pt x="70" y="13"/>
                      </a:lnTo>
                      <a:lnTo>
                        <a:pt x="71" y="13"/>
                      </a:lnTo>
                      <a:lnTo>
                        <a:pt x="71" y="14"/>
                      </a:lnTo>
                      <a:lnTo>
                        <a:pt x="72" y="14"/>
                      </a:lnTo>
                      <a:lnTo>
                        <a:pt x="73" y="14"/>
                      </a:lnTo>
                      <a:lnTo>
                        <a:pt x="74" y="14"/>
                      </a:lnTo>
                      <a:lnTo>
                        <a:pt x="75" y="13"/>
                      </a:lnTo>
                      <a:lnTo>
                        <a:pt x="76" y="13"/>
                      </a:lnTo>
                      <a:lnTo>
                        <a:pt x="77" y="13"/>
                      </a:lnTo>
                      <a:lnTo>
                        <a:pt x="77" y="14"/>
                      </a:lnTo>
                      <a:lnTo>
                        <a:pt x="78" y="14"/>
                      </a:lnTo>
                      <a:lnTo>
                        <a:pt x="78" y="15"/>
                      </a:lnTo>
                      <a:lnTo>
                        <a:pt x="79" y="15"/>
                      </a:lnTo>
                      <a:lnTo>
                        <a:pt x="80" y="15"/>
                      </a:lnTo>
                      <a:lnTo>
                        <a:pt x="80" y="16"/>
                      </a:lnTo>
                      <a:lnTo>
                        <a:pt x="81" y="16"/>
                      </a:lnTo>
                      <a:lnTo>
                        <a:pt x="82" y="17"/>
                      </a:lnTo>
                      <a:lnTo>
                        <a:pt x="85" y="17"/>
                      </a:lnTo>
                      <a:lnTo>
                        <a:pt x="85" y="18"/>
                      </a:lnTo>
                      <a:lnTo>
                        <a:pt x="86" y="17"/>
                      </a:lnTo>
                      <a:lnTo>
                        <a:pt x="90" y="17"/>
                      </a:lnTo>
                      <a:lnTo>
                        <a:pt x="91" y="17"/>
                      </a:lnTo>
                      <a:lnTo>
                        <a:pt x="92" y="17"/>
                      </a:lnTo>
                      <a:lnTo>
                        <a:pt x="92" y="16"/>
                      </a:lnTo>
                      <a:lnTo>
                        <a:pt x="93" y="16"/>
                      </a:lnTo>
                      <a:lnTo>
                        <a:pt x="94" y="16"/>
                      </a:lnTo>
                      <a:lnTo>
                        <a:pt x="94" y="15"/>
                      </a:lnTo>
                      <a:lnTo>
                        <a:pt x="95" y="14"/>
                      </a:lnTo>
                      <a:lnTo>
                        <a:pt x="95" y="15"/>
                      </a:lnTo>
                      <a:lnTo>
                        <a:pt x="97" y="15"/>
                      </a:lnTo>
                      <a:lnTo>
                        <a:pt x="99" y="15"/>
                      </a:lnTo>
                      <a:lnTo>
                        <a:pt x="100" y="15"/>
                      </a:lnTo>
                      <a:lnTo>
                        <a:pt x="101" y="15"/>
                      </a:lnTo>
                      <a:lnTo>
                        <a:pt x="102" y="15"/>
                      </a:lnTo>
                      <a:lnTo>
                        <a:pt x="103" y="15"/>
                      </a:lnTo>
                      <a:lnTo>
                        <a:pt x="104" y="15"/>
                      </a:lnTo>
                      <a:lnTo>
                        <a:pt x="104" y="14"/>
                      </a:lnTo>
                      <a:lnTo>
                        <a:pt x="105" y="14"/>
                      </a:lnTo>
                      <a:lnTo>
                        <a:pt x="105" y="15"/>
                      </a:lnTo>
                      <a:lnTo>
                        <a:pt x="105" y="16"/>
                      </a:lnTo>
                      <a:lnTo>
                        <a:pt x="106" y="16"/>
                      </a:lnTo>
                      <a:lnTo>
                        <a:pt x="107" y="15"/>
                      </a:lnTo>
                      <a:lnTo>
                        <a:pt x="108" y="15"/>
                      </a:lnTo>
                      <a:lnTo>
                        <a:pt x="109" y="15"/>
                      </a:lnTo>
                      <a:lnTo>
                        <a:pt x="110" y="15"/>
                      </a:lnTo>
                      <a:lnTo>
                        <a:pt x="111" y="15"/>
                      </a:lnTo>
                      <a:lnTo>
                        <a:pt x="112" y="15"/>
                      </a:lnTo>
                      <a:lnTo>
                        <a:pt x="113" y="14"/>
                      </a:lnTo>
                      <a:lnTo>
                        <a:pt x="114" y="14"/>
                      </a:lnTo>
                      <a:lnTo>
                        <a:pt x="114" y="13"/>
                      </a:lnTo>
                      <a:lnTo>
                        <a:pt x="115" y="13"/>
                      </a:lnTo>
                      <a:lnTo>
                        <a:pt x="116" y="12"/>
                      </a:lnTo>
                      <a:lnTo>
                        <a:pt x="117" y="12"/>
                      </a:lnTo>
                      <a:lnTo>
                        <a:pt x="118" y="11"/>
                      </a:lnTo>
                      <a:lnTo>
                        <a:pt x="119" y="11"/>
                      </a:lnTo>
                      <a:lnTo>
                        <a:pt x="119" y="12"/>
                      </a:lnTo>
                      <a:lnTo>
                        <a:pt x="119" y="13"/>
                      </a:lnTo>
                      <a:lnTo>
                        <a:pt x="119" y="14"/>
                      </a:lnTo>
                      <a:lnTo>
                        <a:pt x="119" y="15"/>
                      </a:lnTo>
                      <a:lnTo>
                        <a:pt x="120" y="15"/>
                      </a:lnTo>
                      <a:lnTo>
                        <a:pt x="121" y="15"/>
                      </a:lnTo>
                      <a:lnTo>
                        <a:pt x="121" y="16"/>
                      </a:lnTo>
                      <a:lnTo>
                        <a:pt x="122" y="17"/>
                      </a:lnTo>
                      <a:lnTo>
                        <a:pt x="123" y="17"/>
                      </a:lnTo>
                      <a:lnTo>
                        <a:pt x="123" y="16"/>
                      </a:lnTo>
                      <a:lnTo>
                        <a:pt x="124" y="16"/>
                      </a:lnTo>
                      <a:lnTo>
                        <a:pt x="125" y="16"/>
                      </a:lnTo>
                      <a:lnTo>
                        <a:pt x="126" y="16"/>
                      </a:lnTo>
                      <a:lnTo>
                        <a:pt x="127" y="16"/>
                      </a:lnTo>
                      <a:lnTo>
                        <a:pt x="127" y="15"/>
                      </a:lnTo>
                      <a:lnTo>
                        <a:pt x="128" y="15"/>
                      </a:lnTo>
                      <a:lnTo>
                        <a:pt x="129" y="15"/>
                      </a:lnTo>
                      <a:lnTo>
                        <a:pt x="130" y="15"/>
                      </a:lnTo>
                      <a:lnTo>
                        <a:pt x="131" y="15"/>
                      </a:lnTo>
                      <a:lnTo>
                        <a:pt x="131" y="16"/>
                      </a:lnTo>
                      <a:lnTo>
                        <a:pt x="131" y="17"/>
                      </a:lnTo>
                      <a:lnTo>
                        <a:pt x="131" y="18"/>
                      </a:lnTo>
                      <a:lnTo>
                        <a:pt x="130" y="18"/>
                      </a:lnTo>
                      <a:lnTo>
                        <a:pt x="130" y="19"/>
                      </a:lnTo>
                      <a:lnTo>
                        <a:pt x="131" y="19"/>
                      </a:lnTo>
                      <a:lnTo>
                        <a:pt x="131" y="20"/>
                      </a:lnTo>
                      <a:lnTo>
                        <a:pt x="131" y="21"/>
                      </a:lnTo>
                      <a:lnTo>
                        <a:pt x="132" y="21"/>
                      </a:lnTo>
                      <a:lnTo>
                        <a:pt x="133" y="21"/>
                      </a:lnTo>
                      <a:lnTo>
                        <a:pt x="133" y="22"/>
                      </a:lnTo>
                      <a:lnTo>
                        <a:pt x="134" y="22"/>
                      </a:lnTo>
                      <a:lnTo>
                        <a:pt x="135" y="22"/>
                      </a:lnTo>
                      <a:lnTo>
                        <a:pt x="136" y="22"/>
                      </a:lnTo>
                      <a:lnTo>
                        <a:pt x="137" y="22"/>
                      </a:lnTo>
                      <a:lnTo>
                        <a:pt x="137" y="21"/>
                      </a:lnTo>
                      <a:lnTo>
                        <a:pt x="138" y="21"/>
                      </a:lnTo>
                      <a:lnTo>
                        <a:pt x="138" y="20"/>
                      </a:lnTo>
                      <a:lnTo>
                        <a:pt x="139" y="20"/>
                      </a:lnTo>
                      <a:lnTo>
                        <a:pt x="140" y="19"/>
                      </a:lnTo>
                      <a:lnTo>
                        <a:pt x="141" y="19"/>
                      </a:lnTo>
                      <a:lnTo>
                        <a:pt x="142" y="18"/>
                      </a:lnTo>
                      <a:lnTo>
                        <a:pt x="143" y="18"/>
                      </a:lnTo>
                      <a:lnTo>
                        <a:pt x="143" y="19"/>
                      </a:lnTo>
                      <a:lnTo>
                        <a:pt x="144" y="19"/>
                      </a:lnTo>
                      <a:lnTo>
                        <a:pt x="145" y="19"/>
                      </a:lnTo>
                      <a:lnTo>
                        <a:pt x="146" y="18"/>
                      </a:lnTo>
                      <a:lnTo>
                        <a:pt x="147" y="18"/>
                      </a:lnTo>
                      <a:lnTo>
                        <a:pt x="148" y="18"/>
                      </a:lnTo>
                      <a:lnTo>
                        <a:pt x="149" y="18"/>
                      </a:lnTo>
                      <a:lnTo>
                        <a:pt x="149" y="17"/>
                      </a:lnTo>
                      <a:lnTo>
                        <a:pt x="150" y="17"/>
                      </a:lnTo>
                      <a:lnTo>
                        <a:pt x="151" y="17"/>
                      </a:lnTo>
                      <a:lnTo>
                        <a:pt x="152" y="17"/>
                      </a:lnTo>
                      <a:lnTo>
                        <a:pt x="153" y="17"/>
                      </a:lnTo>
                      <a:lnTo>
                        <a:pt x="154" y="17"/>
                      </a:lnTo>
                      <a:lnTo>
                        <a:pt x="155" y="17"/>
                      </a:lnTo>
                      <a:lnTo>
                        <a:pt x="156" y="17"/>
                      </a:lnTo>
                      <a:lnTo>
                        <a:pt x="171" y="23"/>
                      </a:lnTo>
                      <a:lnTo>
                        <a:pt x="174" y="29"/>
                      </a:lnTo>
                      <a:lnTo>
                        <a:pt x="174" y="38"/>
                      </a:lnTo>
                      <a:lnTo>
                        <a:pt x="173" y="43"/>
                      </a:lnTo>
                      <a:lnTo>
                        <a:pt x="172" y="50"/>
                      </a:lnTo>
                      <a:lnTo>
                        <a:pt x="180" y="69"/>
                      </a:lnTo>
                      <a:lnTo>
                        <a:pt x="182" y="73"/>
                      </a:lnTo>
                      <a:lnTo>
                        <a:pt x="184" y="80"/>
                      </a:lnTo>
                      <a:lnTo>
                        <a:pt x="191" y="92"/>
                      </a:lnTo>
                      <a:lnTo>
                        <a:pt x="196" y="104"/>
                      </a:lnTo>
                      <a:lnTo>
                        <a:pt x="204" y="129"/>
                      </a:lnTo>
                      <a:lnTo>
                        <a:pt x="206" y="133"/>
                      </a:lnTo>
                      <a:lnTo>
                        <a:pt x="241" y="186"/>
                      </a:lnTo>
                      <a:lnTo>
                        <a:pt x="269" y="204"/>
                      </a:lnTo>
                      <a:lnTo>
                        <a:pt x="265" y="209"/>
                      </a:lnTo>
                      <a:lnTo>
                        <a:pt x="264" y="210"/>
                      </a:lnTo>
                      <a:lnTo>
                        <a:pt x="264" y="211"/>
                      </a:lnTo>
                      <a:lnTo>
                        <a:pt x="263" y="212"/>
                      </a:lnTo>
                      <a:lnTo>
                        <a:pt x="263" y="213"/>
                      </a:lnTo>
                      <a:lnTo>
                        <a:pt x="262" y="215"/>
                      </a:lnTo>
                      <a:lnTo>
                        <a:pt x="262" y="216"/>
                      </a:lnTo>
                      <a:lnTo>
                        <a:pt x="262" y="217"/>
                      </a:lnTo>
                      <a:lnTo>
                        <a:pt x="262" y="219"/>
                      </a:lnTo>
                      <a:lnTo>
                        <a:pt x="264" y="222"/>
                      </a:lnTo>
                      <a:lnTo>
                        <a:pt x="266" y="227"/>
                      </a:lnTo>
                      <a:lnTo>
                        <a:pt x="266" y="228"/>
                      </a:lnTo>
                      <a:lnTo>
                        <a:pt x="267" y="229"/>
                      </a:lnTo>
                      <a:lnTo>
                        <a:pt x="268" y="230"/>
                      </a:lnTo>
                      <a:lnTo>
                        <a:pt x="269" y="231"/>
                      </a:lnTo>
                      <a:lnTo>
                        <a:pt x="269" y="232"/>
                      </a:lnTo>
                      <a:lnTo>
                        <a:pt x="269" y="233"/>
                      </a:lnTo>
                      <a:lnTo>
                        <a:pt x="269" y="235"/>
                      </a:lnTo>
                      <a:lnTo>
                        <a:pt x="268" y="238"/>
                      </a:lnTo>
                      <a:lnTo>
                        <a:pt x="268" y="239"/>
                      </a:lnTo>
                      <a:lnTo>
                        <a:pt x="268" y="240"/>
                      </a:lnTo>
                      <a:lnTo>
                        <a:pt x="268" y="242"/>
                      </a:lnTo>
                      <a:lnTo>
                        <a:pt x="268" y="244"/>
                      </a:lnTo>
                      <a:lnTo>
                        <a:pt x="269" y="245"/>
                      </a:lnTo>
                      <a:lnTo>
                        <a:pt x="290" y="261"/>
                      </a:lnTo>
                      <a:lnTo>
                        <a:pt x="288" y="269"/>
                      </a:lnTo>
                      <a:lnTo>
                        <a:pt x="288" y="275"/>
                      </a:lnTo>
                      <a:lnTo>
                        <a:pt x="288" y="314"/>
                      </a:lnTo>
                      <a:lnTo>
                        <a:pt x="284" y="337"/>
                      </a:lnTo>
                      <a:lnTo>
                        <a:pt x="259" y="335"/>
                      </a:lnTo>
                      <a:lnTo>
                        <a:pt x="201" y="331"/>
                      </a:lnTo>
                      <a:lnTo>
                        <a:pt x="133" y="326"/>
                      </a:lnTo>
                      <a:lnTo>
                        <a:pt x="125" y="325"/>
                      </a:lnTo>
                      <a:lnTo>
                        <a:pt x="58" y="320"/>
                      </a:lnTo>
                      <a:lnTo>
                        <a:pt x="3" y="316"/>
                      </a:lnTo>
                      <a:lnTo>
                        <a:pt x="0" y="316"/>
                      </a:lnTo>
                      <a:lnTo>
                        <a:pt x="6" y="284"/>
                      </a:lnTo>
                      <a:lnTo>
                        <a:pt x="31" y="218"/>
                      </a:lnTo>
                      <a:lnTo>
                        <a:pt x="46" y="178"/>
                      </a:lnTo>
                      <a:lnTo>
                        <a:pt x="50" y="110"/>
                      </a:lnTo>
                      <a:lnTo>
                        <a:pt x="54" y="75"/>
                      </a:lnTo>
                      <a:lnTo>
                        <a:pt x="54" y="65"/>
                      </a:lnTo>
                      <a:lnTo>
                        <a:pt x="56" y="33"/>
                      </a:lnTo>
                      <a:lnTo>
                        <a:pt x="57" y="21"/>
                      </a:lnTo>
                      <a:lnTo>
                        <a:pt x="57" y="2"/>
                      </a:lnTo>
                    </a:path>
                  </a:pathLst>
                </a:custGeom>
                <a:solidFill>
                  <a:srgbClr val="66FFCC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17" name="Group 555">
                  <a:extLst>
                    <a:ext uri="{FF2B5EF4-FFF2-40B4-BE49-F238E27FC236}">
                      <a16:creationId xmlns:a16="http://schemas.microsoft.com/office/drawing/2014/main" id="{8AB16402-6AF2-47F7-B2AA-C9FAF37CB82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41313" y="3235325"/>
                  <a:ext cx="469900" cy="309563"/>
                  <a:chOff x="215" y="1894"/>
                  <a:chExt cx="296" cy="195"/>
                </a:xfrm>
                <a:solidFill>
                  <a:srgbClr val="C00000"/>
                </a:solidFill>
              </p:grpSpPr>
              <p:sp>
                <p:nvSpPr>
                  <p:cNvPr id="218" name="Freeform 217">
                    <a:extLst>
                      <a:ext uri="{FF2B5EF4-FFF2-40B4-BE49-F238E27FC236}">
                        <a16:creationId xmlns:a16="http://schemas.microsoft.com/office/drawing/2014/main" id="{D33ACD56-09CA-4682-80CB-E9DE0A1995E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5" y="1906"/>
                    <a:ext cx="296" cy="183"/>
                  </a:xfrm>
                  <a:custGeom>
                    <a:avLst/>
                    <a:gdLst>
                      <a:gd name="T0" fmla="*/ 162 w 296"/>
                      <a:gd name="T1" fmla="*/ 4 h 183"/>
                      <a:gd name="T2" fmla="*/ 173 w 296"/>
                      <a:gd name="T3" fmla="*/ 11 h 183"/>
                      <a:gd name="T4" fmla="*/ 185 w 296"/>
                      <a:gd name="T5" fmla="*/ 12 h 183"/>
                      <a:gd name="T6" fmla="*/ 199 w 296"/>
                      <a:gd name="T7" fmla="*/ 9 h 183"/>
                      <a:gd name="T8" fmla="*/ 212 w 296"/>
                      <a:gd name="T9" fmla="*/ 14 h 183"/>
                      <a:gd name="T10" fmla="*/ 226 w 296"/>
                      <a:gd name="T11" fmla="*/ 16 h 183"/>
                      <a:gd name="T12" fmla="*/ 240 w 296"/>
                      <a:gd name="T13" fmla="*/ 20 h 183"/>
                      <a:gd name="T14" fmla="*/ 250 w 296"/>
                      <a:gd name="T15" fmla="*/ 27 h 183"/>
                      <a:gd name="T16" fmla="*/ 256 w 296"/>
                      <a:gd name="T17" fmla="*/ 16 h 183"/>
                      <a:gd name="T18" fmla="*/ 268 w 296"/>
                      <a:gd name="T19" fmla="*/ 19 h 183"/>
                      <a:gd name="T20" fmla="*/ 277 w 296"/>
                      <a:gd name="T21" fmla="*/ 28 h 183"/>
                      <a:gd name="T22" fmla="*/ 290 w 296"/>
                      <a:gd name="T23" fmla="*/ 24 h 183"/>
                      <a:gd name="T24" fmla="*/ 293 w 296"/>
                      <a:gd name="T25" fmla="*/ 32 h 183"/>
                      <a:gd name="T26" fmla="*/ 294 w 296"/>
                      <a:gd name="T27" fmla="*/ 42 h 183"/>
                      <a:gd name="T28" fmla="*/ 291 w 296"/>
                      <a:gd name="T29" fmla="*/ 52 h 183"/>
                      <a:gd name="T30" fmla="*/ 287 w 296"/>
                      <a:gd name="T31" fmla="*/ 65 h 183"/>
                      <a:gd name="T32" fmla="*/ 283 w 296"/>
                      <a:gd name="T33" fmla="*/ 73 h 183"/>
                      <a:gd name="T34" fmla="*/ 274 w 296"/>
                      <a:gd name="T35" fmla="*/ 83 h 183"/>
                      <a:gd name="T36" fmla="*/ 267 w 296"/>
                      <a:gd name="T37" fmla="*/ 93 h 183"/>
                      <a:gd name="T38" fmla="*/ 255 w 296"/>
                      <a:gd name="T39" fmla="*/ 97 h 183"/>
                      <a:gd name="T40" fmla="*/ 243 w 296"/>
                      <a:gd name="T41" fmla="*/ 100 h 183"/>
                      <a:gd name="T42" fmla="*/ 233 w 296"/>
                      <a:gd name="T43" fmla="*/ 105 h 183"/>
                      <a:gd name="T44" fmla="*/ 224 w 296"/>
                      <a:gd name="T45" fmla="*/ 110 h 183"/>
                      <a:gd name="T46" fmla="*/ 220 w 296"/>
                      <a:gd name="T47" fmla="*/ 121 h 183"/>
                      <a:gd name="T48" fmla="*/ 221 w 296"/>
                      <a:gd name="T49" fmla="*/ 131 h 183"/>
                      <a:gd name="T50" fmla="*/ 226 w 296"/>
                      <a:gd name="T51" fmla="*/ 143 h 183"/>
                      <a:gd name="T52" fmla="*/ 221 w 296"/>
                      <a:gd name="T53" fmla="*/ 153 h 183"/>
                      <a:gd name="T54" fmla="*/ 215 w 296"/>
                      <a:gd name="T55" fmla="*/ 162 h 183"/>
                      <a:gd name="T56" fmla="*/ 209 w 296"/>
                      <a:gd name="T57" fmla="*/ 161 h 183"/>
                      <a:gd name="T58" fmla="*/ 200 w 296"/>
                      <a:gd name="T59" fmla="*/ 162 h 183"/>
                      <a:gd name="T60" fmla="*/ 189 w 296"/>
                      <a:gd name="T61" fmla="*/ 168 h 183"/>
                      <a:gd name="T62" fmla="*/ 176 w 296"/>
                      <a:gd name="T63" fmla="*/ 168 h 183"/>
                      <a:gd name="T64" fmla="*/ 167 w 296"/>
                      <a:gd name="T65" fmla="*/ 166 h 183"/>
                      <a:gd name="T66" fmla="*/ 157 w 296"/>
                      <a:gd name="T67" fmla="*/ 160 h 183"/>
                      <a:gd name="T68" fmla="*/ 146 w 296"/>
                      <a:gd name="T69" fmla="*/ 160 h 183"/>
                      <a:gd name="T70" fmla="*/ 135 w 296"/>
                      <a:gd name="T71" fmla="*/ 161 h 183"/>
                      <a:gd name="T72" fmla="*/ 122 w 296"/>
                      <a:gd name="T73" fmla="*/ 157 h 183"/>
                      <a:gd name="T74" fmla="*/ 112 w 296"/>
                      <a:gd name="T75" fmla="*/ 162 h 183"/>
                      <a:gd name="T76" fmla="*/ 102 w 296"/>
                      <a:gd name="T77" fmla="*/ 165 h 183"/>
                      <a:gd name="T78" fmla="*/ 92 w 296"/>
                      <a:gd name="T79" fmla="*/ 172 h 183"/>
                      <a:gd name="T80" fmla="*/ 83 w 296"/>
                      <a:gd name="T81" fmla="*/ 168 h 183"/>
                      <a:gd name="T82" fmla="*/ 73 w 296"/>
                      <a:gd name="T83" fmla="*/ 174 h 183"/>
                      <a:gd name="T84" fmla="*/ 61 w 296"/>
                      <a:gd name="T85" fmla="*/ 179 h 183"/>
                      <a:gd name="T86" fmla="*/ 51 w 296"/>
                      <a:gd name="T87" fmla="*/ 180 h 183"/>
                      <a:gd name="T88" fmla="*/ 40 w 296"/>
                      <a:gd name="T89" fmla="*/ 182 h 183"/>
                      <a:gd name="T90" fmla="*/ 31 w 296"/>
                      <a:gd name="T91" fmla="*/ 174 h 183"/>
                      <a:gd name="T92" fmla="*/ 20 w 296"/>
                      <a:gd name="T93" fmla="*/ 170 h 183"/>
                      <a:gd name="T94" fmla="*/ 17 w 296"/>
                      <a:gd name="T95" fmla="*/ 160 h 183"/>
                      <a:gd name="T96" fmla="*/ 14 w 296"/>
                      <a:gd name="T97" fmla="*/ 151 h 183"/>
                      <a:gd name="T98" fmla="*/ 14 w 296"/>
                      <a:gd name="T99" fmla="*/ 138 h 183"/>
                      <a:gd name="T100" fmla="*/ 8 w 296"/>
                      <a:gd name="T101" fmla="*/ 131 h 183"/>
                      <a:gd name="T102" fmla="*/ 5 w 296"/>
                      <a:gd name="T103" fmla="*/ 120 h 183"/>
                      <a:gd name="T104" fmla="*/ 6 w 296"/>
                      <a:gd name="T105" fmla="*/ 109 h 183"/>
                      <a:gd name="T106" fmla="*/ 0 w 296"/>
                      <a:gd name="T107" fmla="*/ 100 h 183"/>
                      <a:gd name="T108" fmla="*/ 5 w 296"/>
                      <a:gd name="T109" fmla="*/ 90 h 183"/>
                      <a:gd name="T110" fmla="*/ 1 w 296"/>
                      <a:gd name="T111" fmla="*/ 82 h 183"/>
                      <a:gd name="T112" fmla="*/ 7 w 296"/>
                      <a:gd name="T113" fmla="*/ 73 h 183"/>
                      <a:gd name="T114" fmla="*/ 16 w 296"/>
                      <a:gd name="T115" fmla="*/ 64 h 183"/>
                      <a:gd name="T116" fmla="*/ 19 w 296"/>
                      <a:gd name="T117" fmla="*/ 53 h 183"/>
                      <a:gd name="T118" fmla="*/ 17 w 296"/>
                      <a:gd name="T119" fmla="*/ 42 h 183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w 296"/>
                      <a:gd name="T181" fmla="*/ 0 h 183"/>
                      <a:gd name="T182" fmla="*/ 296 w 296"/>
                      <a:gd name="T183" fmla="*/ 183 h 183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T180" t="T181" r="T182" b="T183"/>
                    <a:pathLst>
                      <a:path w="296" h="183">
                        <a:moveTo>
                          <a:pt x="153" y="3"/>
                        </a:moveTo>
                        <a:lnTo>
                          <a:pt x="154" y="2"/>
                        </a:lnTo>
                        <a:lnTo>
                          <a:pt x="154" y="1"/>
                        </a:lnTo>
                        <a:lnTo>
                          <a:pt x="155" y="1"/>
                        </a:lnTo>
                        <a:lnTo>
                          <a:pt x="155" y="0"/>
                        </a:lnTo>
                        <a:lnTo>
                          <a:pt x="156" y="0"/>
                        </a:lnTo>
                        <a:lnTo>
                          <a:pt x="157" y="0"/>
                        </a:lnTo>
                        <a:lnTo>
                          <a:pt x="157" y="1"/>
                        </a:lnTo>
                        <a:lnTo>
                          <a:pt x="157" y="2"/>
                        </a:lnTo>
                        <a:lnTo>
                          <a:pt x="158" y="2"/>
                        </a:lnTo>
                        <a:lnTo>
                          <a:pt x="158" y="3"/>
                        </a:lnTo>
                        <a:lnTo>
                          <a:pt x="159" y="3"/>
                        </a:lnTo>
                        <a:lnTo>
                          <a:pt x="160" y="3"/>
                        </a:lnTo>
                        <a:lnTo>
                          <a:pt x="161" y="4"/>
                        </a:lnTo>
                        <a:lnTo>
                          <a:pt x="162" y="4"/>
                        </a:lnTo>
                        <a:lnTo>
                          <a:pt x="163" y="5"/>
                        </a:lnTo>
                        <a:lnTo>
                          <a:pt x="164" y="5"/>
                        </a:lnTo>
                        <a:lnTo>
                          <a:pt x="165" y="5"/>
                        </a:lnTo>
                        <a:lnTo>
                          <a:pt x="165" y="6"/>
                        </a:lnTo>
                        <a:lnTo>
                          <a:pt x="166" y="6"/>
                        </a:lnTo>
                        <a:lnTo>
                          <a:pt x="167" y="7"/>
                        </a:lnTo>
                        <a:lnTo>
                          <a:pt x="168" y="7"/>
                        </a:lnTo>
                        <a:lnTo>
                          <a:pt x="168" y="8"/>
                        </a:lnTo>
                        <a:lnTo>
                          <a:pt x="168" y="9"/>
                        </a:lnTo>
                        <a:lnTo>
                          <a:pt x="169" y="9"/>
                        </a:lnTo>
                        <a:lnTo>
                          <a:pt x="170" y="9"/>
                        </a:lnTo>
                        <a:lnTo>
                          <a:pt x="171" y="9"/>
                        </a:lnTo>
                        <a:lnTo>
                          <a:pt x="171" y="10"/>
                        </a:lnTo>
                        <a:lnTo>
                          <a:pt x="172" y="10"/>
                        </a:lnTo>
                        <a:lnTo>
                          <a:pt x="173" y="11"/>
                        </a:lnTo>
                        <a:lnTo>
                          <a:pt x="174" y="11"/>
                        </a:lnTo>
                        <a:lnTo>
                          <a:pt x="175" y="11"/>
                        </a:lnTo>
                        <a:lnTo>
                          <a:pt x="176" y="11"/>
                        </a:lnTo>
                        <a:lnTo>
                          <a:pt x="177" y="10"/>
                        </a:lnTo>
                        <a:lnTo>
                          <a:pt x="177" y="11"/>
                        </a:lnTo>
                        <a:lnTo>
                          <a:pt x="178" y="11"/>
                        </a:lnTo>
                        <a:lnTo>
                          <a:pt x="179" y="11"/>
                        </a:lnTo>
                        <a:lnTo>
                          <a:pt x="180" y="11"/>
                        </a:lnTo>
                        <a:lnTo>
                          <a:pt x="180" y="12"/>
                        </a:lnTo>
                        <a:lnTo>
                          <a:pt x="181" y="12"/>
                        </a:lnTo>
                        <a:lnTo>
                          <a:pt x="182" y="12"/>
                        </a:lnTo>
                        <a:lnTo>
                          <a:pt x="183" y="12"/>
                        </a:lnTo>
                        <a:lnTo>
                          <a:pt x="183" y="13"/>
                        </a:lnTo>
                        <a:lnTo>
                          <a:pt x="184" y="13"/>
                        </a:lnTo>
                        <a:lnTo>
                          <a:pt x="185" y="13"/>
                        </a:lnTo>
                        <a:lnTo>
                          <a:pt x="185" y="12"/>
                        </a:lnTo>
                        <a:lnTo>
                          <a:pt x="186" y="12"/>
                        </a:lnTo>
                        <a:lnTo>
                          <a:pt x="187" y="12"/>
                        </a:lnTo>
                        <a:lnTo>
                          <a:pt x="188" y="12"/>
                        </a:lnTo>
                        <a:lnTo>
                          <a:pt x="189" y="12"/>
                        </a:lnTo>
                        <a:lnTo>
                          <a:pt x="190" y="12"/>
                        </a:lnTo>
                        <a:lnTo>
                          <a:pt x="191" y="12"/>
                        </a:lnTo>
                        <a:lnTo>
                          <a:pt x="192" y="11"/>
                        </a:lnTo>
                        <a:lnTo>
                          <a:pt x="193" y="10"/>
                        </a:lnTo>
                        <a:lnTo>
                          <a:pt x="194" y="10"/>
                        </a:lnTo>
                        <a:lnTo>
                          <a:pt x="195" y="10"/>
                        </a:lnTo>
                        <a:lnTo>
                          <a:pt x="196" y="9"/>
                        </a:lnTo>
                        <a:lnTo>
                          <a:pt x="197" y="9"/>
                        </a:lnTo>
                        <a:lnTo>
                          <a:pt x="198" y="9"/>
                        </a:lnTo>
                        <a:lnTo>
                          <a:pt x="199" y="9"/>
                        </a:lnTo>
                        <a:lnTo>
                          <a:pt x="200" y="9"/>
                        </a:lnTo>
                        <a:lnTo>
                          <a:pt x="201" y="9"/>
                        </a:lnTo>
                        <a:lnTo>
                          <a:pt x="202" y="9"/>
                        </a:lnTo>
                        <a:lnTo>
                          <a:pt x="202" y="10"/>
                        </a:lnTo>
                        <a:lnTo>
                          <a:pt x="203" y="10"/>
                        </a:lnTo>
                        <a:lnTo>
                          <a:pt x="203" y="11"/>
                        </a:lnTo>
                        <a:lnTo>
                          <a:pt x="203" y="12"/>
                        </a:lnTo>
                        <a:lnTo>
                          <a:pt x="204" y="12"/>
                        </a:lnTo>
                        <a:lnTo>
                          <a:pt x="205" y="13"/>
                        </a:lnTo>
                        <a:lnTo>
                          <a:pt x="206" y="13"/>
                        </a:lnTo>
                        <a:lnTo>
                          <a:pt x="208" y="13"/>
                        </a:lnTo>
                        <a:lnTo>
                          <a:pt x="209" y="14"/>
                        </a:lnTo>
                        <a:lnTo>
                          <a:pt x="210" y="14"/>
                        </a:lnTo>
                        <a:lnTo>
                          <a:pt x="211" y="14"/>
                        </a:lnTo>
                        <a:lnTo>
                          <a:pt x="212" y="14"/>
                        </a:lnTo>
                        <a:lnTo>
                          <a:pt x="213" y="14"/>
                        </a:lnTo>
                        <a:lnTo>
                          <a:pt x="214" y="14"/>
                        </a:lnTo>
                        <a:lnTo>
                          <a:pt x="215" y="13"/>
                        </a:lnTo>
                        <a:lnTo>
                          <a:pt x="216" y="13"/>
                        </a:lnTo>
                        <a:lnTo>
                          <a:pt x="217" y="13"/>
                        </a:lnTo>
                        <a:lnTo>
                          <a:pt x="218" y="13"/>
                        </a:lnTo>
                        <a:lnTo>
                          <a:pt x="219" y="13"/>
                        </a:lnTo>
                        <a:lnTo>
                          <a:pt x="220" y="14"/>
                        </a:lnTo>
                        <a:lnTo>
                          <a:pt x="221" y="14"/>
                        </a:lnTo>
                        <a:lnTo>
                          <a:pt x="221" y="15"/>
                        </a:lnTo>
                        <a:lnTo>
                          <a:pt x="222" y="15"/>
                        </a:lnTo>
                        <a:lnTo>
                          <a:pt x="223" y="15"/>
                        </a:lnTo>
                        <a:lnTo>
                          <a:pt x="224" y="15"/>
                        </a:lnTo>
                        <a:lnTo>
                          <a:pt x="225" y="15"/>
                        </a:lnTo>
                        <a:lnTo>
                          <a:pt x="226" y="15"/>
                        </a:lnTo>
                        <a:lnTo>
                          <a:pt x="226" y="16"/>
                        </a:lnTo>
                        <a:lnTo>
                          <a:pt x="227" y="16"/>
                        </a:lnTo>
                        <a:lnTo>
                          <a:pt x="228" y="16"/>
                        </a:lnTo>
                        <a:lnTo>
                          <a:pt x="229" y="16"/>
                        </a:lnTo>
                        <a:lnTo>
                          <a:pt x="230" y="17"/>
                        </a:lnTo>
                        <a:lnTo>
                          <a:pt x="231" y="17"/>
                        </a:lnTo>
                        <a:lnTo>
                          <a:pt x="232" y="17"/>
                        </a:lnTo>
                        <a:lnTo>
                          <a:pt x="232" y="18"/>
                        </a:lnTo>
                        <a:lnTo>
                          <a:pt x="233" y="19"/>
                        </a:lnTo>
                        <a:lnTo>
                          <a:pt x="235" y="20"/>
                        </a:lnTo>
                        <a:lnTo>
                          <a:pt x="236" y="20"/>
                        </a:lnTo>
                        <a:lnTo>
                          <a:pt x="237" y="20"/>
                        </a:lnTo>
                        <a:lnTo>
                          <a:pt x="238" y="20"/>
                        </a:lnTo>
                        <a:lnTo>
                          <a:pt x="238" y="21"/>
                        </a:lnTo>
                        <a:lnTo>
                          <a:pt x="239" y="20"/>
                        </a:lnTo>
                        <a:lnTo>
                          <a:pt x="240" y="20"/>
                        </a:lnTo>
                        <a:lnTo>
                          <a:pt x="241" y="21"/>
                        </a:lnTo>
                        <a:lnTo>
                          <a:pt x="242" y="21"/>
                        </a:lnTo>
                        <a:lnTo>
                          <a:pt x="242" y="22"/>
                        </a:lnTo>
                        <a:lnTo>
                          <a:pt x="243" y="23"/>
                        </a:lnTo>
                        <a:lnTo>
                          <a:pt x="243" y="24"/>
                        </a:lnTo>
                        <a:lnTo>
                          <a:pt x="244" y="24"/>
                        </a:lnTo>
                        <a:lnTo>
                          <a:pt x="245" y="24"/>
                        </a:lnTo>
                        <a:lnTo>
                          <a:pt x="246" y="24"/>
                        </a:lnTo>
                        <a:lnTo>
                          <a:pt x="247" y="24"/>
                        </a:lnTo>
                        <a:lnTo>
                          <a:pt x="247" y="25"/>
                        </a:lnTo>
                        <a:lnTo>
                          <a:pt x="248" y="25"/>
                        </a:lnTo>
                        <a:lnTo>
                          <a:pt x="249" y="25"/>
                        </a:lnTo>
                        <a:lnTo>
                          <a:pt x="249" y="26"/>
                        </a:lnTo>
                        <a:lnTo>
                          <a:pt x="250" y="26"/>
                        </a:lnTo>
                        <a:lnTo>
                          <a:pt x="250" y="27"/>
                        </a:lnTo>
                        <a:lnTo>
                          <a:pt x="251" y="28"/>
                        </a:lnTo>
                        <a:lnTo>
                          <a:pt x="252" y="28"/>
                        </a:lnTo>
                        <a:lnTo>
                          <a:pt x="253" y="27"/>
                        </a:lnTo>
                        <a:lnTo>
                          <a:pt x="254" y="27"/>
                        </a:lnTo>
                        <a:lnTo>
                          <a:pt x="255" y="26"/>
                        </a:lnTo>
                        <a:lnTo>
                          <a:pt x="255" y="25"/>
                        </a:lnTo>
                        <a:lnTo>
                          <a:pt x="255" y="24"/>
                        </a:lnTo>
                        <a:lnTo>
                          <a:pt x="255" y="23"/>
                        </a:lnTo>
                        <a:lnTo>
                          <a:pt x="255" y="22"/>
                        </a:lnTo>
                        <a:lnTo>
                          <a:pt x="255" y="21"/>
                        </a:lnTo>
                        <a:lnTo>
                          <a:pt x="256" y="20"/>
                        </a:lnTo>
                        <a:lnTo>
                          <a:pt x="256" y="19"/>
                        </a:lnTo>
                        <a:lnTo>
                          <a:pt x="256" y="18"/>
                        </a:lnTo>
                        <a:lnTo>
                          <a:pt x="256" y="17"/>
                        </a:lnTo>
                        <a:lnTo>
                          <a:pt x="256" y="16"/>
                        </a:lnTo>
                        <a:lnTo>
                          <a:pt x="256" y="15"/>
                        </a:lnTo>
                        <a:lnTo>
                          <a:pt x="257" y="15"/>
                        </a:lnTo>
                        <a:lnTo>
                          <a:pt x="258" y="15"/>
                        </a:lnTo>
                        <a:lnTo>
                          <a:pt x="259" y="15"/>
                        </a:lnTo>
                        <a:lnTo>
                          <a:pt x="260" y="15"/>
                        </a:lnTo>
                        <a:lnTo>
                          <a:pt x="261" y="15"/>
                        </a:lnTo>
                        <a:lnTo>
                          <a:pt x="261" y="16"/>
                        </a:lnTo>
                        <a:lnTo>
                          <a:pt x="262" y="16"/>
                        </a:lnTo>
                        <a:lnTo>
                          <a:pt x="263" y="16"/>
                        </a:lnTo>
                        <a:lnTo>
                          <a:pt x="264" y="16"/>
                        </a:lnTo>
                        <a:lnTo>
                          <a:pt x="265" y="16"/>
                        </a:lnTo>
                        <a:lnTo>
                          <a:pt x="266" y="17"/>
                        </a:lnTo>
                        <a:lnTo>
                          <a:pt x="267" y="18"/>
                        </a:lnTo>
                        <a:lnTo>
                          <a:pt x="267" y="19"/>
                        </a:lnTo>
                        <a:lnTo>
                          <a:pt x="268" y="19"/>
                        </a:lnTo>
                        <a:lnTo>
                          <a:pt x="268" y="20"/>
                        </a:lnTo>
                        <a:lnTo>
                          <a:pt x="269" y="20"/>
                        </a:lnTo>
                        <a:lnTo>
                          <a:pt x="269" y="21"/>
                        </a:lnTo>
                        <a:lnTo>
                          <a:pt x="270" y="21"/>
                        </a:lnTo>
                        <a:lnTo>
                          <a:pt x="271" y="21"/>
                        </a:lnTo>
                        <a:lnTo>
                          <a:pt x="272" y="21"/>
                        </a:lnTo>
                        <a:lnTo>
                          <a:pt x="273" y="21"/>
                        </a:lnTo>
                        <a:lnTo>
                          <a:pt x="274" y="22"/>
                        </a:lnTo>
                        <a:lnTo>
                          <a:pt x="274" y="23"/>
                        </a:lnTo>
                        <a:lnTo>
                          <a:pt x="275" y="24"/>
                        </a:lnTo>
                        <a:lnTo>
                          <a:pt x="275" y="25"/>
                        </a:lnTo>
                        <a:lnTo>
                          <a:pt x="275" y="26"/>
                        </a:lnTo>
                        <a:lnTo>
                          <a:pt x="276" y="26"/>
                        </a:lnTo>
                        <a:lnTo>
                          <a:pt x="276" y="27"/>
                        </a:lnTo>
                        <a:lnTo>
                          <a:pt x="277" y="27"/>
                        </a:lnTo>
                        <a:lnTo>
                          <a:pt x="277" y="28"/>
                        </a:lnTo>
                        <a:lnTo>
                          <a:pt x="278" y="28"/>
                        </a:lnTo>
                        <a:lnTo>
                          <a:pt x="279" y="28"/>
                        </a:lnTo>
                        <a:lnTo>
                          <a:pt x="280" y="27"/>
                        </a:lnTo>
                        <a:lnTo>
                          <a:pt x="281" y="27"/>
                        </a:lnTo>
                        <a:lnTo>
                          <a:pt x="281" y="26"/>
                        </a:lnTo>
                        <a:lnTo>
                          <a:pt x="282" y="26"/>
                        </a:lnTo>
                        <a:lnTo>
                          <a:pt x="283" y="26"/>
                        </a:lnTo>
                        <a:lnTo>
                          <a:pt x="284" y="26"/>
                        </a:lnTo>
                        <a:lnTo>
                          <a:pt x="285" y="26"/>
                        </a:lnTo>
                        <a:lnTo>
                          <a:pt x="286" y="26"/>
                        </a:lnTo>
                        <a:lnTo>
                          <a:pt x="287" y="26"/>
                        </a:lnTo>
                        <a:lnTo>
                          <a:pt x="288" y="26"/>
                        </a:lnTo>
                        <a:lnTo>
                          <a:pt x="289" y="26"/>
                        </a:lnTo>
                        <a:lnTo>
                          <a:pt x="289" y="25"/>
                        </a:lnTo>
                        <a:lnTo>
                          <a:pt x="290" y="24"/>
                        </a:lnTo>
                        <a:lnTo>
                          <a:pt x="291" y="23"/>
                        </a:lnTo>
                        <a:lnTo>
                          <a:pt x="292" y="23"/>
                        </a:lnTo>
                        <a:lnTo>
                          <a:pt x="293" y="23"/>
                        </a:lnTo>
                        <a:lnTo>
                          <a:pt x="294" y="23"/>
                        </a:lnTo>
                        <a:lnTo>
                          <a:pt x="294" y="24"/>
                        </a:lnTo>
                        <a:lnTo>
                          <a:pt x="294" y="25"/>
                        </a:lnTo>
                        <a:lnTo>
                          <a:pt x="294" y="26"/>
                        </a:lnTo>
                        <a:lnTo>
                          <a:pt x="294" y="27"/>
                        </a:lnTo>
                        <a:lnTo>
                          <a:pt x="294" y="28"/>
                        </a:lnTo>
                        <a:lnTo>
                          <a:pt x="294" y="29"/>
                        </a:lnTo>
                        <a:lnTo>
                          <a:pt x="294" y="30"/>
                        </a:lnTo>
                        <a:lnTo>
                          <a:pt x="294" y="31"/>
                        </a:lnTo>
                        <a:lnTo>
                          <a:pt x="293" y="31"/>
                        </a:lnTo>
                        <a:lnTo>
                          <a:pt x="293" y="32"/>
                        </a:lnTo>
                        <a:lnTo>
                          <a:pt x="292" y="32"/>
                        </a:lnTo>
                        <a:lnTo>
                          <a:pt x="292" y="33"/>
                        </a:lnTo>
                        <a:lnTo>
                          <a:pt x="292" y="34"/>
                        </a:lnTo>
                        <a:lnTo>
                          <a:pt x="292" y="35"/>
                        </a:lnTo>
                        <a:lnTo>
                          <a:pt x="291" y="35"/>
                        </a:lnTo>
                        <a:lnTo>
                          <a:pt x="291" y="36"/>
                        </a:lnTo>
                        <a:lnTo>
                          <a:pt x="292" y="36"/>
                        </a:lnTo>
                        <a:lnTo>
                          <a:pt x="293" y="36"/>
                        </a:lnTo>
                        <a:lnTo>
                          <a:pt x="294" y="36"/>
                        </a:lnTo>
                        <a:lnTo>
                          <a:pt x="294" y="37"/>
                        </a:lnTo>
                        <a:lnTo>
                          <a:pt x="294" y="38"/>
                        </a:lnTo>
                        <a:lnTo>
                          <a:pt x="295" y="38"/>
                        </a:lnTo>
                        <a:lnTo>
                          <a:pt x="294" y="38"/>
                        </a:lnTo>
                        <a:lnTo>
                          <a:pt x="294" y="39"/>
                        </a:lnTo>
                        <a:lnTo>
                          <a:pt x="294" y="40"/>
                        </a:lnTo>
                        <a:lnTo>
                          <a:pt x="294" y="41"/>
                        </a:lnTo>
                        <a:lnTo>
                          <a:pt x="294" y="42"/>
                        </a:lnTo>
                        <a:lnTo>
                          <a:pt x="295" y="42"/>
                        </a:lnTo>
                        <a:lnTo>
                          <a:pt x="296" y="43"/>
                        </a:lnTo>
                        <a:lnTo>
                          <a:pt x="295" y="44"/>
                        </a:lnTo>
                        <a:lnTo>
                          <a:pt x="295" y="45"/>
                        </a:lnTo>
                        <a:lnTo>
                          <a:pt x="294" y="45"/>
                        </a:lnTo>
                        <a:lnTo>
                          <a:pt x="294" y="46"/>
                        </a:lnTo>
                        <a:lnTo>
                          <a:pt x="293" y="46"/>
                        </a:lnTo>
                        <a:lnTo>
                          <a:pt x="293" y="47"/>
                        </a:lnTo>
                        <a:lnTo>
                          <a:pt x="293" y="48"/>
                        </a:lnTo>
                        <a:lnTo>
                          <a:pt x="293" y="49"/>
                        </a:lnTo>
                        <a:lnTo>
                          <a:pt x="292" y="49"/>
                        </a:lnTo>
                        <a:lnTo>
                          <a:pt x="292" y="50"/>
                        </a:lnTo>
                        <a:lnTo>
                          <a:pt x="292" y="51"/>
                        </a:lnTo>
                        <a:lnTo>
                          <a:pt x="291" y="51"/>
                        </a:lnTo>
                        <a:lnTo>
                          <a:pt x="291" y="52"/>
                        </a:lnTo>
                        <a:lnTo>
                          <a:pt x="291" y="53"/>
                        </a:lnTo>
                        <a:lnTo>
                          <a:pt x="290" y="53"/>
                        </a:lnTo>
                        <a:lnTo>
                          <a:pt x="290" y="54"/>
                        </a:lnTo>
                        <a:lnTo>
                          <a:pt x="290" y="55"/>
                        </a:lnTo>
                        <a:lnTo>
                          <a:pt x="290" y="56"/>
                        </a:lnTo>
                        <a:lnTo>
                          <a:pt x="290" y="57"/>
                        </a:lnTo>
                        <a:lnTo>
                          <a:pt x="290" y="58"/>
                        </a:lnTo>
                        <a:lnTo>
                          <a:pt x="289" y="59"/>
                        </a:lnTo>
                        <a:lnTo>
                          <a:pt x="289" y="60"/>
                        </a:lnTo>
                        <a:lnTo>
                          <a:pt x="289" y="61"/>
                        </a:lnTo>
                        <a:lnTo>
                          <a:pt x="288" y="61"/>
                        </a:lnTo>
                        <a:lnTo>
                          <a:pt x="288" y="62"/>
                        </a:lnTo>
                        <a:lnTo>
                          <a:pt x="287" y="63"/>
                        </a:lnTo>
                        <a:lnTo>
                          <a:pt x="287" y="64"/>
                        </a:lnTo>
                        <a:lnTo>
                          <a:pt x="287" y="65"/>
                        </a:lnTo>
                        <a:lnTo>
                          <a:pt x="286" y="65"/>
                        </a:lnTo>
                        <a:lnTo>
                          <a:pt x="286" y="66"/>
                        </a:lnTo>
                        <a:lnTo>
                          <a:pt x="286" y="67"/>
                        </a:lnTo>
                        <a:lnTo>
                          <a:pt x="287" y="67"/>
                        </a:lnTo>
                        <a:lnTo>
                          <a:pt x="287" y="68"/>
                        </a:lnTo>
                        <a:lnTo>
                          <a:pt x="287" y="69"/>
                        </a:lnTo>
                        <a:lnTo>
                          <a:pt x="286" y="69"/>
                        </a:lnTo>
                        <a:lnTo>
                          <a:pt x="286" y="70"/>
                        </a:lnTo>
                        <a:lnTo>
                          <a:pt x="286" y="71"/>
                        </a:lnTo>
                        <a:lnTo>
                          <a:pt x="285" y="71"/>
                        </a:lnTo>
                        <a:lnTo>
                          <a:pt x="285" y="72"/>
                        </a:lnTo>
                        <a:lnTo>
                          <a:pt x="284" y="72"/>
                        </a:lnTo>
                        <a:lnTo>
                          <a:pt x="284" y="73"/>
                        </a:lnTo>
                        <a:lnTo>
                          <a:pt x="283" y="73"/>
                        </a:lnTo>
                        <a:lnTo>
                          <a:pt x="282" y="73"/>
                        </a:lnTo>
                        <a:lnTo>
                          <a:pt x="282" y="74"/>
                        </a:lnTo>
                        <a:lnTo>
                          <a:pt x="281" y="74"/>
                        </a:lnTo>
                        <a:lnTo>
                          <a:pt x="281" y="75"/>
                        </a:lnTo>
                        <a:lnTo>
                          <a:pt x="280" y="75"/>
                        </a:lnTo>
                        <a:lnTo>
                          <a:pt x="280" y="76"/>
                        </a:lnTo>
                        <a:lnTo>
                          <a:pt x="279" y="76"/>
                        </a:lnTo>
                        <a:lnTo>
                          <a:pt x="279" y="77"/>
                        </a:lnTo>
                        <a:lnTo>
                          <a:pt x="279" y="78"/>
                        </a:lnTo>
                        <a:lnTo>
                          <a:pt x="278" y="78"/>
                        </a:lnTo>
                        <a:lnTo>
                          <a:pt x="278" y="79"/>
                        </a:lnTo>
                        <a:lnTo>
                          <a:pt x="277" y="79"/>
                        </a:lnTo>
                        <a:lnTo>
                          <a:pt x="276" y="80"/>
                        </a:lnTo>
                        <a:lnTo>
                          <a:pt x="276" y="81"/>
                        </a:lnTo>
                        <a:lnTo>
                          <a:pt x="275" y="82"/>
                        </a:lnTo>
                        <a:lnTo>
                          <a:pt x="274" y="83"/>
                        </a:lnTo>
                        <a:lnTo>
                          <a:pt x="273" y="83"/>
                        </a:lnTo>
                        <a:lnTo>
                          <a:pt x="273" y="84"/>
                        </a:lnTo>
                        <a:lnTo>
                          <a:pt x="273" y="85"/>
                        </a:lnTo>
                        <a:lnTo>
                          <a:pt x="272" y="85"/>
                        </a:lnTo>
                        <a:lnTo>
                          <a:pt x="272" y="86"/>
                        </a:lnTo>
                        <a:lnTo>
                          <a:pt x="272" y="87"/>
                        </a:lnTo>
                        <a:lnTo>
                          <a:pt x="272" y="88"/>
                        </a:lnTo>
                        <a:lnTo>
                          <a:pt x="271" y="89"/>
                        </a:lnTo>
                        <a:lnTo>
                          <a:pt x="271" y="90"/>
                        </a:lnTo>
                        <a:lnTo>
                          <a:pt x="270" y="90"/>
                        </a:lnTo>
                        <a:lnTo>
                          <a:pt x="269" y="90"/>
                        </a:lnTo>
                        <a:lnTo>
                          <a:pt x="269" y="91"/>
                        </a:lnTo>
                        <a:lnTo>
                          <a:pt x="268" y="92"/>
                        </a:lnTo>
                        <a:lnTo>
                          <a:pt x="268" y="93"/>
                        </a:lnTo>
                        <a:lnTo>
                          <a:pt x="267" y="93"/>
                        </a:lnTo>
                        <a:lnTo>
                          <a:pt x="266" y="93"/>
                        </a:lnTo>
                        <a:lnTo>
                          <a:pt x="265" y="93"/>
                        </a:lnTo>
                        <a:lnTo>
                          <a:pt x="264" y="93"/>
                        </a:lnTo>
                        <a:lnTo>
                          <a:pt x="263" y="93"/>
                        </a:lnTo>
                        <a:lnTo>
                          <a:pt x="263" y="94"/>
                        </a:lnTo>
                        <a:lnTo>
                          <a:pt x="262" y="94"/>
                        </a:lnTo>
                        <a:lnTo>
                          <a:pt x="261" y="95"/>
                        </a:lnTo>
                        <a:lnTo>
                          <a:pt x="260" y="95"/>
                        </a:lnTo>
                        <a:lnTo>
                          <a:pt x="260" y="96"/>
                        </a:lnTo>
                        <a:lnTo>
                          <a:pt x="259" y="96"/>
                        </a:lnTo>
                        <a:lnTo>
                          <a:pt x="258" y="96"/>
                        </a:lnTo>
                        <a:lnTo>
                          <a:pt x="257" y="96"/>
                        </a:lnTo>
                        <a:lnTo>
                          <a:pt x="256" y="97"/>
                        </a:lnTo>
                        <a:lnTo>
                          <a:pt x="255" y="97"/>
                        </a:lnTo>
                        <a:lnTo>
                          <a:pt x="255" y="96"/>
                        </a:lnTo>
                        <a:lnTo>
                          <a:pt x="254" y="96"/>
                        </a:lnTo>
                        <a:lnTo>
                          <a:pt x="253" y="96"/>
                        </a:lnTo>
                        <a:lnTo>
                          <a:pt x="252" y="96"/>
                        </a:lnTo>
                        <a:lnTo>
                          <a:pt x="251" y="96"/>
                        </a:lnTo>
                        <a:lnTo>
                          <a:pt x="250" y="97"/>
                        </a:lnTo>
                        <a:lnTo>
                          <a:pt x="249" y="98"/>
                        </a:lnTo>
                        <a:lnTo>
                          <a:pt x="248" y="98"/>
                        </a:lnTo>
                        <a:lnTo>
                          <a:pt x="247" y="98"/>
                        </a:lnTo>
                        <a:lnTo>
                          <a:pt x="246" y="98"/>
                        </a:lnTo>
                        <a:lnTo>
                          <a:pt x="245" y="98"/>
                        </a:lnTo>
                        <a:lnTo>
                          <a:pt x="244" y="99"/>
                        </a:lnTo>
                        <a:lnTo>
                          <a:pt x="244" y="100"/>
                        </a:lnTo>
                        <a:lnTo>
                          <a:pt x="243" y="100"/>
                        </a:lnTo>
                        <a:lnTo>
                          <a:pt x="243" y="99"/>
                        </a:lnTo>
                        <a:lnTo>
                          <a:pt x="242" y="99"/>
                        </a:lnTo>
                        <a:lnTo>
                          <a:pt x="242" y="100"/>
                        </a:lnTo>
                        <a:lnTo>
                          <a:pt x="241" y="100"/>
                        </a:lnTo>
                        <a:lnTo>
                          <a:pt x="241" y="101"/>
                        </a:lnTo>
                        <a:lnTo>
                          <a:pt x="240" y="101"/>
                        </a:lnTo>
                        <a:lnTo>
                          <a:pt x="240" y="102"/>
                        </a:lnTo>
                        <a:lnTo>
                          <a:pt x="239" y="102"/>
                        </a:lnTo>
                        <a:lnTo>
                          <a:pt x="238" y="102"/>
                        </a:lnTo>
                        <a:lnTo>
                          <a:pt x="237" y="102"/>
                        </a:lnTo>
                        <a:lnTo>
                          <a:pt x="237" y="103"/>
                        </a:lnTo>
                        <a:lnTo>
                          <a:pt x="236" y="104"/>
                        </a:lnTo>
                        <a:lnTo>
                          <a:pt x="235" y="105"/>
                        </a:lnTo>
                        <a:lnTo>
                          <a:pt x="234" y="105"/>
                        </a:lnTo>
                        <a:lnTo>
                          <a:pt x="233" y="105"/>
                        </a:lnTo>
                        <a:lnTo>
                          <a:pt x="232" y="105"/>
                        </a:lnTo>
                        <a:lnTo>
                          <a:pt x="231" y="104"/>
                        </a:lnTo>
                        <a:lnTo>
                          <a:pt x="230" y="104"/>
                        </a:lnTo>
                        <a:lnTo>
                          <a:pt x="230" y="105"/>
                        </a:lnTo>
                        <a:lnTo>
                          <a:pt x="229" y="106"/>
                        </a:lnTo>
                        <a:lnTo>
                          <a:pt x="229" y="107"/>
                        </a:lnTo>
                        <a:lnTo>
                          <a:pt x="228" y="107"/>
                        </a:lnTo>
                        <a:lnTo>
                          <a:pt x="227" y="107"/>
                        </a:lnTo>
                        <a:lnTo>
                          <a:pt x="227" y="108"/>
                        </a:lnTo>
                        <a:lnTo>
                          <a:pt x="226" y="108"/>
                        </a:lnTo>
                        <a:lnTo>
                          <a:pt x="225" y="108"/>
                        </a:lnTo>
                        <a:lnTo>
                          <a:pt x="225" y="109"/>
                        </a:lnTo>
                        <a:lnTo>
                          <a:pt x="225" y="110"/>
                        </a:lnTo>
                        <a:lnTo>
                          <a:pt x="224" y="110"/>
                        </a:lnTo>
                        <a:lnTo>
                          <a:pt x="224" y="111"/>
                        </a:lnTo>
                        <a:lnTo>
                          <a:pt x="224" y="112"/>
                        </a:lnTo>
                        <a:lnTo>
                          <a:pt x="223" y="112"/>
                        </a:lnTo>
                        <a:lnTo>
                          <a:pt x="223" y="113"/>
                        </a:lnTo>
                        <a:lnTo>
                          <a:pt x="222" y="113"/>
                        </a:lnTo>
                        <a:lnTo>
                          <a:pt x="222" y="114"/>
                        </a:lnTo>
                        <a:lnTo>
                          <a:pt x="222" y="115"/>
                        </a:lnTo>
                        <a:lnTo>
                          <a:pt x="221" y="116"/>
                        </a:lnTo>
                        <a:lnTo>
                          <a:pt x="221" y="117"/>
                        </a:lnTo>
                        <a:lnTo>
                          <a:pt x="221" y="118"/>
                        </a:lnTo>
                        <a:lnTo>
                          <a:pt x="221" y="119"/>
                        </a:lnTo>
                        <a:lnTo>
                          <a:pt x="221" y="120"/>
                        </a:lnTo>
                        <a:lnTo>
                          <a:pt x="220" y="120"/>
                        </a:lnTo>
                        <a:lnTo>
                          <a:pt x="220" y="121"/>
                        </a:lnTo>
                        <a:lnTo>
                          <a:pt x="219" y="121"/>
                        </a:lnTo>
                        <a:lnTo>
                          <a:pt x="219" y="122"/>
                        </a:lnTo>
                        <a:lnTo>
                          <a:pt x="220" y="122"/>
                        </a:lnTo>
                        <a:lnTo>
                          <a:pt x="220" y="123"/>
                        </a:lnTo>
                        <a:lnTo>
                          <a:pt x="219" y="123"/>
                        </a:lnTo>
                        <a:lnTo>
                          <a:pt x="219" y="124"/>
                        </a:lnTo>
                        <a:lnTo>
                          <a:pt x="219" y="125"/>
                        </a:lnTo>
                        <a:lnTo>
                          <a:pt x="219" y="126"/>
                        </a:lnTo>
                        <a:lnTo>
                          <a:pt x="219" y="127"/>
                        </a:lnTo>
                        <a:lnTo>
                          <a:pt x="218" y="127"/>
                        </a:lnTo>
                        <a:lnTo>
                          <a:pt x="219" y="128"/>
                        </a:lnTo>
                        <a:lnTo>
                          <a:pt x="219" y="129"/>
                        </a:lnTo>
                        <a:lnTo>
                          <a:pt x="220" y="129"/>
                        </a:lnTo>
                        <a:lnTo>
                          <a:pt x="221" y="130"/>
                        </a:lnTo>
                        <a:lnTo>
                          <a:pt x="221" y="131"/>
                        </a:lnTo>
                        <a:lnTo>
                          <a:pt x="221" y="132"/>
                        </a:lnTo>
                        <a:lnTo>
                          <a:pt x="222" y="132"/>
                        </a:lnTo>
                        <a:lnTo>
                          <a:pt x="222" y="133"/>
                        </a:lnTo>
                        <a:lnTo>
                          <a:pt x="223" y="133"/>
                        </a:lnTo>
                        <a:lnTo>
                          <a:pt x="224" y="134"/>
                        </a:lnTo>
                        <a:lnTo>
                          <a:pt x="225" y="135"/>
                        </a:lnTo>
                        <a:lnTo>
                          <a:pt x="225" y="136"/>
                        </a:lnTo>
                        <a:lnTo>
                          <a:pt x="226" y="136"/>
                        </a:lnTo>
                        <a:lnTo>
                          <a:pt x="226" y="137"/>
                        </a:lnTo>
                        <a:lnTo>
                          <a:pt x="226" y="138"/>
                        </a:lnTo>
                        <a:lnTo>
                          <a:pt x="226" y="139"/>
                        </a:lnTo>
                        <a:lnTo>
                          <a:pt x="226" y="140"/>
                        </a:lnTo>
                        <a:lnTo>
                          <a:pt x="226" y="141"/>
                        </a:lnTo>
                        <a:lnTo>
                          <a:pt x="226" y="142"/>
                        </a:lnTo>
                        <a:lnTo>
                          <a:pt x="226" y="143"/>
                        </a:lnTo>
                        <a:lnTo>
                          <a:pt x="227" y="143"/>
                        </a:lnTo>
                        <a:lnTo>
                          <a:pt x="226" y="143"/>
                        </a:lnTo>
                        <a:lnTo>
                          <a:pt x="226" y="144"/>
                        </a:lnTo>
                        <a:lnTo>
                          <a:pt x="225" y="144"/>
                        </a:lnTo>
                        <a:lnTo>
                          <a:pt x="225" y="145"/>
                        </a:lnTo>
                        <a:lnTo>
                          <a:pt x="225" y="146"/>
                        </a:lnTo>
                        <a:lnTo>
                          <a:pt x="225" y="147"/>
                        </a:lnTo>
                        <a:lnTo>
                          <a:pt x="225" y="148"/>
                        </a:lnTo>
                        <a:lnTo>
                          <a:pt x="224" y="148"/>
                        </a:lnTo>
                        <a:lnTo>
                          <a:pt x="223" y="149"/>
                        </a:lnTo>
                        <a:lnTo>
                          <a:pt x="222" y="149"/>
                        </a:lnTo>
                        <a:lnTo>
                          <a:pt x="222" y="150"/>
                        </a:lnTo>
                        <a:lnTo>
                          <a:pt x="221" y="151"/>
                        </a:lnTo>
                        <a:lnTo>
                          <a:pt x="221" y="152"/>
                        </a:lnTo>
                        <a:lnTo>
                          <a:pt x="221" y="153"/>
                        </a:lnTo>
                        <a:lnTo>
                          <a:pt x="221" y="154"/>
                        </a:lnTo>
                        <a:lnTo>
                          <a:pt x="220" y="154"/>
                        </a:lnTo>
                        <a:lnTo>
                          <a:pt x="219" y="154"/>
                        </a:lnTo>
                        <a:lnTo>
                          <a:pt x="219" y="155"/>
                        </a:lnTo>
                        <a:lnTo>
                          <a:pt x="219" y="156"/>
                        </a:lnTo>
                        <a:lnTo>
                          <a:pt x="219" y="157"/>
                        </a:lnTo>
                        <a:lnTo>
                          <a:pt x="218" y="157"/>
                        </a:lnTo>
                        <a:lnTo>
                          <a:pt x="218" y="158"/>
                        </a:lnTo>
                        <a:lnTo>
                          <a:pt x="217" y="158"/>
                        </a:lnTo>
                        <a:lnTo>
                          <a:pt x="217" y="159"/>
                        </a:lnTo>
                        <a:lnTo>
                          <a:pt x="217" y="160"/>
                        </a:lnTo>
                        <a:lnTo>
                          <a:pt x="216" y="160"/>
                        </a:lnTo>
                        <a:lnTo>
                          <a:pt x="215" y="160"/>
                        </a:lnTo>
                        <a:lnTo>
                          <a:pt x="215" y="161"/>
                        </a:lnTo>
                        <a:lnTo>
                          <a:pt x="215" y="162"/>
                        </a:lnTo>
                        <a:lnTo>
                          <a:pt x="215" y="163"/>
                        </a:lnTo>
                        <a:lnTo>
                          <a:pt x="214" y="163"/>
                        </a:lnTo>
                        <a:lnTo>
                          <a:pt x="213" y="163"/>
                        </a:lnTo>
                        <a:lnTo>
                          <a:pt x="213" y="164"/>
                        </a:lnTo>
                        <a:lnTo>
                          <a:pt x="213" y="165"/>
                        </a:lnTo>
                        <a:lnTo>
                          <a:pt x="212" y="166"/>
                        </a:lnTo>
                        <a:lnTo>
                          <a:pt x="211" y="166"/>
                        </a:lnTo>
                        <a:lnTo>
                          <a:pt x="211" y="165"/>
                        </a:lnTo>
                        <a:lnTo>
                          <a:pt x="212" y="165"/>
                        </a:lnTo>
                        <a:lnTo>
                          <a:pt x="212" y="164"/>
                        </a:lnTo>
                        <a:lnTo>
                          <a:pt x="211" y="164"/>
                        </a:lnTo>
                        <a:lnTo>
                          <a:pt x="211" y="163"/>
                        </a:lnTo>
                        <a:lnTo>
                          <a:pt x="210" y="163"/>
                        </a:lnTo>
                        <a:lnTo>
                          <a:pt x="210" y="162"/>
                        </a:lnTo>
                        <a:lnTo>
                          <a:pt x="209" y="161"/>
                        </a:lnTo>
                        <a:lnTo>
                          <a:pt x="209" y="160"/>
                        </a:lnTo>
                        <a:lnTo>
                          <a:pt x="209" y="159"/>
                        </a:lnTo>
                        <a:lnTo>
                          <a:pt x="208" y="159"/>
                        </a:lnTo>
                        <a:lnTo>
                          <a:pt x="207" y="159"/>
                        </a:lnTo>
                        <a:lnTo>
                          <a:pt x="206" y="159"/>
                        </a:lnTo>
                        <a:lnTo>
                          <a:pt x="205" y="159"/>
                        </a:lnTo>
                        <a:lnTo>
                          <a:pt x="205" y="160"/>
                        </a:lnTo>
                        <a:lnTo>
                          <a:pt x="204" y="160"/>
                        </a:lnTo>
                        <a:lnTo>
                          <a:pt x="203" y="160"/>
                        </a:lnTo>
                        <a:lnTo>
                          <a:pt x="203" y="161"/>
                        </a:lnTo>
                        <a:lnTo>
                          <a:pt x="202" y="162"/>
                        </a:lnTo>
                        <a:lnTo>
                          <a:pt x="201" y="162"/>
                        </a:lnTo>
                        <a:lnTo>
                          <a:pt x="200" y="162"/>
                        </a:lnTo>
                        <a:lnTo>
                          <a:pt x="199" y="162"/>
                        </a:lnTo>
                        <a:lnTo>
                          <a:pt x="198" y="163"/>
                        </a:lnTo>
                        <a:lnTo>
                          <a:pt x="197" y="164"/>
                        </a:lnTo>
                        <a:lnTo>
                          <a:pt x="197" y="165"/>
                        </a:lnTo>
                        <a:lnTo>
                          <a:pt x="197" y="166"/>
                        </a:lnTo>
                        <a:lnTo>
                          <a:pt x="196" y="166"/>
                        </a:lnTo>
                        <a:lnTo>
                          <a:pt x="195" y="166"/>
                        </a:lnTo>
                        <a:lnTo>
                          <a:pt x="194" y="166"/>
                        </a:lnTo>
                        <a:lnTo>
                          <a:pt x="193" y="166"/>
                        </a:lnTo>
                        <a:lnTo>
                          <a:pt x="193" y="167"/>
                        </a:lnTo>
                        <a:lnTo>
                          <a:pt x="192" y="167"/>
                        </a:lnTo>
                        <a:lnTo>
                          <a:pt x="192" y="168"/>
                        </a:lnTo>
                        <a:lnTo>
                          <a:pt x="191" y="168"/>
                        </a:lnTo>
                        <a:lnTo>
                          <a:pt x="190" y="168"/>
                        </a:lnTo>
                        <a:lnTo>
                          <a:pt x="189" y="168"/>
                        </a:lnTo>
                        <a:lnTo>
                          <a:pt x="188" y="168"/>
                        </a:lnTo>
                        <a:lnTo>
                          <a:pt x="187" y="168"/>
                        </a:lnTo>
                        <a:lnTo>
                          <a:pt x="186" y="168"/>
                        </a:lnTo>
                        <a:lnTo>
                          <a:pt x="185" y="168"/>
                        </a:lnTo>
                        <a:lnTo>
                          <a:pt x="184" y="167"/>
                        </a:lnTo>
                        <a:lnTo>
                          <a:pt x="184" y="168"/>
                        </a:lnTo>
                        <a:lnTo>
                          <a:pt x="183" y="168"/>
                        </a:lnTo>
                        <a:lnTo>
                          <a:pt x="182" y="169"/>
                        </a:lnTo>
                        <a:lnTo>
                          <a:pt x="181" y="169"/>
                        </a:lnTo>
                        <a:lnTo>
                          <a:pt x="180" y="169"/>
                        </a:lnTo>
                        <a:lnTo>
                          <a:pt x="179" y="169"/>
                        </a:lnTo>
                        <a:lnTo>
                          <a:pt x="178" y="169"/>
                        </a:lnTo>
                        <a:lnTo>
                          <a:pt x="177" y="169"/>
                        </a:lnTo>
                        <a:lnTo>
                          <a:pt x="176" y="169"/>
                        </a:lnTo>
                        <a:lnTo>
                          <a:pt x="176" y="168"/>
                        </a:lnTo>
                        <a:lnTo>
                          <a:pt x="175" y="168"/>
                        </a:lnTo>
                        <a:lnTo>
                          <a:pt x="175" y="167"/>
                        </a:lnTo>
                        <a:lnTo>
                          <a:pt x="175" y="166"/>
                        </a:lnTo>
                        <a:lnTo>
                          <a:pt x="174" y="166"/>
                        </a:lnTo>
                        <a:lnTo>
                          <a:pt x="174" y="165"/>
                        </a:lnTo>
                        <a:lnTo>
                          <a:pt x="173" y="165"/>
                        </a:lnTo>
                        <a:lnTo>
                          <a:pt x="172" y="165"/>
                        </a:lnTo>
                        <a:lnTo>
                          <a:pt x="171" y="165"/>
                        </a:lnTo>
                        <a:lnTo>
                          <a:pt x="170" y="165"/>
                        </a:lnTo>
                        <a:lnTo>
                          <a:pt x="169" y="165"/>
                        </a:lnTo>
                        <a:lnTo>
                          <a:pt x="169" y="166"/>
                        </a:lnTo>
                        <a:lnTo>
                          <a:pt x="168" y="166"/>
                        </a:lnTo>
                        <a:lnTo>
                          <a:pt x="167" y="166"/>
                        </a:lnTo>
                        <a:lnTo>
                          <a:pt x="166" y="166"/>
                        </a:lnTo>
                        <a:lnTo>
                          <a:pt x="165" y="166"/>
                        </a:lnTo>
                        <a:lnTo>
                          <a:pt x="165" y="165"/>
                        </a:lnTo>
                        <a:lnTo>
                          <a:pt x="164" y="165"/>
                        </a:lnTo>
                        <a:lnTo>
                          <a:pt x="164" y="164"/>
                        </a:lnTo>
                        <a:lnTo>
                          <a:pt x="163" y="164"/>
                        </a:lnTo>
                        <a:lnTo>
                          <a:pt x="162" y="163"/>
                        </a:lnTo>
                        <a:lnTo>
                          <a:pt x="162" y="162"/>
                        </a:lnTo>
                        <a:lnTo>
                          <a:pt x="162" y="161"/>
                        </a:lnTo>
                        <a:lnTo>
                          <a:pt x="161" y="160"/>
                        </a:lnTo>
                        <a:lnTo>
                          <a:pt x="160" y="160"/>
                        </a:lnTo>
                        <a:lnTo>
                          <a:pt x="159" y="160"/>
                        </a:lnTo>
                        <a:lnTo>
                          <a:pt x="158" y="160"/>
                        </a:lnTo>
                        <a:lnTo>
                          <a:pt x="157" y="160"/>
                        </a:lnTo>
                        <a:lnTo>
                          <a:pt x="157" y="159"/>
                        </a:lnTo>
                        <a:lnTo>
                          <a:pt x="156" y="159"/>
                        </a:lnTo>
                        <a:lnTo>
                          <a:pt x="156" y="158"/>
                        </a:lnTo>
                        <a:lnTo>
                          <a:pt x="155" y="158"/>
                        </a:lnTo>
                        <a:lnTo>
                          <a:pt x="154" y="157"/>
                        </a:lnTo>
                        <a:lnTo>
                          <a:pt x="153" y="157"/>
                        </a:lnTo>
                        <a:lnTo>
                          <a:pt x="153" y="156"/>
                        </a:lnTo>
                        <a:lnTo>
                          <a:pt x="152" y="156"/>
                        </a:lnTo>
                        <a:lnTo>
                          <a:pt x="152" y="157"/>
                        </a:lnTo>
                        <a:lnTo>
                          <a:pt x="151" y="157"/>
                        </a:lnTo>
                        <a:lnTo>
                          <a:pt x="151" y="158"/>
                        </a:lnTo>
                        <a:lnTo>
                          <a:pt x="150" y="158"/>
                        </a:lnTo>
                        <a:lnTo>
                          <a:pt x="149" y="159"/>
                        </a:lnTo>
                        <a:lnTo>
                          <a:pt x="148" y="158"/>
                        </a:lnTo>
                        <a:lnTo>
                          <a:pt x="147" y="159"/>
                        </a:lnTo>
                        <a:lnTo>
                          <a:pt x="146" y="159"/>
                        </a:lnTo>
                        <a:lnTo>
                          <a:pt x="146" y="160"/>
                        </a:lnTo>
                        <a:lnTo>
                          <a:pt x="145" y="160"/>
                        </a:lnTo>
                        <a:lnTo>
                          <a:pt x="144" y="160"/>
                        </a:lnTo>
                        <a:lnTo>
                          <a:pt x="143" y="160"/>
                        </a:lnTo>
                        <a:lnTo>
                          <a:pt x="142" y="160"/>
                        </a:lnTo>
                        <a:lnTo>
                          <a:pt x="142" y="159"/>
                        </a:lnTo>
                        <a:lnTo>
                          <a:pt x="141" y="159"/>
                        </a:lnTo>
                        <a:lnTo>
                          <a:pt x="141" y="158"/>
                        </a:lnTo>
                        <a:lnTo>
                          <a:pt x="140" y="158"/>
                        </a:lnTo>
                        <a:lnTo>
                          <a:pt x="139" y="159"/>
                        </a:lnTo>
                        <a:lnTo>
                          <a:pt x="138" y="159"/>
                        </a:lnTo>
                        <a:lnTo>
                          <a:pt x="138" y="160"/>
                        </a:lnTo>
                        <a:lnTo>
                          <a:pt x="137" y="160"/>
                        </a:lnTo>
                        <a:lnTo>
                          <a:pt x="136" y="160"/>
                        </a:lnTo>
                        <a:lnTo>
                          <a:pt x="135" y="160"/>
                        </a:lnTo>
                        <a:lnTo>
                          <a:pt x="135" y="161"/>
                        </a:lnTo>
                        <a:lnTo>
                          <a:pt x="134" y="161"/>
                        </a:lnTo>
                        <a:lnTo>
                          <a:pt x="133" y="160"/>
                        </a:lnTo>
                        <a:lnTo>
                          <a:pt x="132" y="160"/>
                        </a:lnTo>
                        <a:lnTo>
                          <a:pt x="132" y="159"/>
                        </a:lnTo>
                        <a:lnTo>
                          <a:pt x="131" y="158"/>
                        </a:lnTo>
                        <a:lnTo>
                          <a:pt x="130" y="157"/>
                        </a:lnTo>
                        <a:lnTo>
                          <a:pt x="129" y="156"/>
                        </a:lnTo>
                        <a:lnTo>
                          <a:pt x="128" y="156"/>
                        </a:lnTo>
                        <a:lnTo>
                          <a:pt x="128" y="157"/>
                        </a:lnTo>
                        <a:lnTo>
                          <a:pt x="127" y="157"/>
                        </a:lnTo>
                        <a:lnTo>
                          <a:pt x="126" y="157"/>
                        </a:lnTo>
                        <a:lnTo>
                          <a:pt x="125" y="157"/>
                        </a:lnTo>
                        <a:lnTo>
                          <a:pt x="124" y="157"/>
                        </a:lnTo>
                        <a:lnTo>
                          <a:pt x="123" y="157"/>
                        </a:lnTo>
                        <a:lnTo>
                          <a:pt x="122" y="157"/>
                        </a:lnTo>
                        <a:lnTo>
                          <a:pt x="121" y="157"/>
                        </a:lnTo>
                        <a:lnTo>
                          <a:pt x="121" y="156"/>
                        </a:lnTo>
                        <a:lnTo>
                          <a:pt x="120" y="156"/>
                        </a:lnTo>
                        <a:lnTo>
                          <a:pt x="119" y="157"/>
                        </a:lnTo>
                        <a:lnTo>
                          <a:pt x="119" y="158"/>
                        </a:lnTo>
                        <a:lnTo>
                          <a:pt x="118" y="158"/>
                        </a:lnTo>
                        <a:lnTo>
                          <a:pt x="117" y="159"/>
                        </a:lnTo>
                        <a:lnTo>
                          <a:pt x="117" y="160"/>
                        </a:lnTo>
                        <a:lnTo>
                          <a:pt x="116" y="160"/>
                        </a:lnTo>
                        <a:lnTo>
                          <a:pt x="116" y="161"/>
                        </a:lnTo>
                        <a:lnTo>
                          <a:pt x="115" y="161"/>
                        </a:lnTo>
                        <a:lnTo>
                          <a:pt x="114" y="161"/>
                        </a:lnTo>
                        <a:lnTo>
                          <a:pt x="114" y="162"/>
                        </a:lnTo>
                        <a:lnTo>
                          <a:pt x="113" y="162"/>
                        </a:lnTo>
                        <a:lnTo>
                          <a:pt x="112" y="162"/>
                        </a:lnTo>
                        <a:lnTo>
                          <a:pt x="112" y="161"/>
                        </a:lnTo>
                        <a:lnTo>
                          <a:pt x="111" y="161"/>
                        </a:lnTo>
                        <a:lnTo>
                          <a:pt x="110" y="161"/>
                        </a:lnTo>
                        <a:lnTo>
                          <a:pt x="109" y="162"/>
                        </a:lnTo>
                        <a:lnTo>
                          <a:pt x="108" y="162"/>
                        </a:lnTo>
                        <a:lnTo>
                          <a:pt x="107" y="162"/>
                        </a:lnTo>
                        <a:lnTo>
                          <a:pt x="107" y="163"/>
                        </a:lnTo>
                        <a:lnTo>
                          <a:pt x="106" y="163"/>
                        </a:lnTo>
                        <a:lnTo>
                          <a:pt x="105" y="163"/>
                        </a:lnTo>
                        <a:lnTo>
                          <a:pt x="105" y="164"/>
                        </a:lnTo>
                        <a:lnTo>
                          <a:pt x="104" y="164"/>
                        </a:lnTo>
                        <a:lnTo>
                          <a:pt x="104" y="165"/>
                        </a:lnTo>
                        <a:lnTo>
                          <a:pt x="104" y="166"/>
                        </a:lnTo>
                        <a:lnTo>
                          <a:pt x="104" y="165"/>
                        </a:lnTo>
                        <a:lnTo>
                          <a:pt x="103" y="165"/>
                        </a:lnTo>
                        <a:lnTo>
                          <a:pt x="102" y="165"/>
                        </a:lnTo>
                        <a:lnTo>
                          <a:pt x="101" y="165"/>
                        </a:lnTo>
                        <a:lnTo>
                          <a:pt x="100" y="165"/>
                        </a:lnTo>
                        <a:lnTo>
                          <a:pt x="100" y="166"/>
                        </a:lnTo>
                        <a:lnTo>
                          <a:pt x="99" y="166"/>
                        </a:lnTo>
                        <a:lnTo>
                          <a:pt x="99" y="167"/>
                        </a:lnTo>
                        <a:lnTo>
                          <a:pt x="98" y="167"/>
                        </a:lnTo>
                        <a:lnTo>
                          <a:pt x="98" y="168"/>
                        </a:lnTo>
                        <a:lnTo>
                          <a:pt x="97" y="169"/>
                        </a:lnTo>
                        <a:lnTo>
                          <a:pt x="96" y="169"/>
                        </a:lnTo>
                        <a:lnTo>
                          <a:pt x="95" y="169"/>
                        </a:lnTo>
                        <a:lnTo>
                          <a:pt x="94" y="170"/>
                        </a:lnTo>
                        <a:lnTo>
                          <a:pt x="93" y="170"/>
                        </a:lnTo>
                        <a:lnTo>
                          <a:pt x="92" y="171"/>
                        </a:lnTo>
                        <a:lnTo>
                          <a:pt x="92" y="172"/>
                        </a:lnTo>
                        <a:lnTo>
                          <a:pt x="91" y="172"/>
                        </a:lnTo>
                        <a:lnTo>
                          <a:pt x="91" y="171"/>
                        </a:lnTo>
                        <a:lnTo>
                          <a:pt x="90" y="171"/>
                        </a:lnTo>
                        <a:lnTo>
                          <a:pt x="89" y="171"/>
                        </a:lnTo>
                        <a:lnTo>
                          <a:pt x="89" y="172"/>
                        </a:lnTo>
                        <a:lnTo>
                          <a:pt x="88" y="172"/>
                        </a:lnTo>
                        <a:lnTo>
                          <a:pt x="87" y="172"/>
                        </a:lnTo>
                        <a:lnTo>
                          <a:pt x="87" y="171"/>
                        </a:lnTo>
                        <a:lnTo>
                          <a:pt x="87" y="170"/>
                        </a:lnTo>
                        <a:lnTo>
                          <a:pt x="86" y="170"/>
                        </a:lnTo>
                        <a:lnTo>
                          <a:pt x="85" y="169"/>
                        </a:lnTo>
                        <a:lnTo>
                          <a:pt x="84" y="169"/>
                        </a:lnTo>
                        <a:lnTo>
                          <a:pt x="84" y="168"/>
                        </a:lnTo>
                        <a:lnTo>
                          <a:pt x="83" y="168"/>
                        </a:lnTo>
                        <a:lnTo>
                          <a:pt x="82" y="168"/>
                        </a:lnTo>
                        <a:lnTo>
                          <a:pt x="83" y="169"/>
                        </a:lnTo>
                        <a:lnTo>
                          <a:pt x="82" y="169"/>
                        </a:lnTo>
                        <a:lnTo>
                          <a:pt x="82" y="170"/>
                        </a:lnTo>
                        <a:lnTo>
                          <a:pt x="81" y="171"/>
                        </a:lnTo>
                        <a:lnTo>
                          <a:pt x="80" y="171"/>
                        </a:lnTo>
                        <a:lnTo>
                          <a:pt x="80" y="172"/>
                        </a:lnTo>
                        <a:lnTo>
                          <a:pt x="79" y="172"/>
                        </a:lnTo>
                        <a:lnTo>
                          <a:pt x="78" y="172"/>
                        </a:lnTo>
                        <a:lnTo>
                          <a:pt x="77" y="172"/>
                        </a:lnTo>
                        <a:lnTo>
                          <a:pt x="76" y="172"/>
                        </a:lnTo>
                        <a:lnTo>
                          <a:pt x="75" y="173"/>
                        </a:lnTo>
                        <a:lnTo>
                          <a:pt x="74" y="173"/>
                        </a:lnTo>
                        <a:lnTo>
                          <a:pt x="74" y="174"/>
                        </a:lnTo>
                        <a:lnTo>
                          <a:pt x="73" y="174"/>
                        </a:lnTo>
                        <a:lnTo>
                          <a:pt x="72" y="174"/>
                        </a:lnTo>
                        <a:lnTo>
                          <a:pt x="72" y="175"/>
                        </a:lnTo>
                        <a:lnTo>
                          <a:pt x="71" y="175"/>
                        </a:lnTo>
                        <a:lnTo>
                          <a:pt x="70" y="175"/>
                        </a:lnTo>
                        <a:lnTo>
                          <a:pt x="69" y="175"/>
                        </a:lnTo>
                        <a:lnTo>
                          <a:pt x="68" y="175"/>
                        </a:lnTo>
                        <a:lnTo>
                          <a:pt x="67" y="176"/>
                        </a:lnTo>
                        <a:lnTo>
                          <a:pt x="66" y="176"/>
                        </a:lnTo>
                        <a:lnTo>
                          <a:pt x="65" y="177"/>
                        </a:lnTo>
                        <a:lnTo>
                          <a:pt x="64" y="177"/>
                        </a:lnTo>
                        <a:lnTo>
                          <a:pt x="64" y="178"/>
                        </a:lnTo>
                        <a:lnTo>
                          <a:pt x="63" y="178"/>
                        </a:lnTo>
                        <a:lnTo>
                          <a:pt x="62" y="178"/>
                        </a:lnTo>
                        <a:lnTo>
                          <a:pt x="62" y="179"/>
                        </a:lnTo>
                        <a:lnTo>
                          <a:pt x="61" y="179"/>
                        </a:lnTo>
                        <a:lnTo>
                          <a:pt x="60" y="179"/>
                        </a:lnTo>
                        <a:lnTo>
                          <a:pt x="59" y="179"/>
                        </a:lnTo>
                        <a:lnTo>
                          <a:pt x="58" y="180"/>
                        </a:lnTo>
                        <a:lnTo>
                          <a:pt x="58" y="179"/>
                        </a:lnTo>
                        <a:lnTo>
                          <a:pt x="57" y="179"/>
                        </a:lnTo>
                        <a:lnTo>
                          <a:pt x="56" y="179"/>
                        </a:lnTo>
                        <a:lnTo>
                          <a:pt x="55" y="179"/>
                        </a:lnTo>
                        <a:lnTo>
                          <a:pt x="56" y="179"/>
                        </a:lnTo>
                        <a:lnTo>
                          <a:pt x="56" y="180"/>
                        </a:lnTo>
                        <a:lnTo>
                          <a:pt x="56" y="181"/>
                        </a:lnTo>
                        <a:lnTo>
                          <a:pt x="55" y="181"/>
                        </a:lnTo>
                        <a:lnTo>
                          <a:pt x="54" y="181"/>
                        </a:lnTo>
                        <a:lnTo>
                          <a:pt x="54" y="182"/>
                        </a:lnTo>
                        <a:lnTo>
                          <a:pt x="53" y="181"/>
                        </a:lnTo>
                        <a:lnTo>
                          <a:pt x="52" y="181"/>
                        </a:lnTo>
                        <a:lnTo>
                          <a:pt x="51" y="180"/>
                        </a:lnTo>
                        <a:lnTo>
                          <a:pt x="50" y="180"/>
                        </a:lnTo>
                        <a:lnTo>
                          <a:pt x="49" y="181"/>
                        </a:lnTo>
                        <a:lnTo>
                          <a:pt x="48" y="181"/>
                        </a:lnTo>
                        <a:lnTo>
                          <a:pt x="47" y="181"/>
                        </a:lnTo>
                        <a:lnTo>
                          <a:pt x="46" y="181"/>
                        </a:lnTo>
                        <a:lnTo>
                          <a:pt x="46" y="182"/>
                        </a:lnTo>
                        <a:lnTo>
                          <a:pt x="46" y="183"/>
                        </a:lnTo>
                        <a:lnTo>
                          <a:pt x="45" y="183"/>
                        </a:lnTo>
                        <a:lnTo>
                          <a:pt x="44" y="183"/>
                        </a:lnTo>
                        <a:lnTo>
                          <a:pt x="43" y="183"/>
                        </a:lnTo>
                        <a:lnTo>
                          <a:pt x="42" y="183"/>
                        </a:lnTo>
                        <a:lnTo>
                          <a:pt x="42" y="182"/>
                        </a:lnTo>
                        <a:lnTo>
                          <a:pt x="41" y="182"/>
                        </a:lnTo>
                        <a:lnTo>
                          <a:pt x="40" y="182"/>
                        </a:lnTo>
                        <a:lnTo>
                          <a:pt x="39" y="182"/>
                        </a:lnTo>
                        <a:lnTo>
                          <a:pt x="39" y="181"/>
                        </a:lnTo>
                        <a:lnTo>
                          <a:pt x="38" y="181"/>
                        </a:lnTo>
                        <a:lnTo>
                          <a:pt x="37" y="181"/>
                        </a:lnTo>
                        <a:lnTo>
                          <a:pt x="36" y="180"/>
                        </a:lnTo>
                        <a:lnTo>
                          <a:pt x="35" y="180"/>
                        </a:lnTo>
                        <a:lnTo>
                          <a:pt x="35" y="179"/>
                        </a:lnTo>
                        <a:lnTo>
                          <a:pt x="34" y="179"/>
                        </a:lnTo>
                        <a:lnTo>
                          <a:pt x="34" y="178"/>
                        </a:lnTo>
                        <a:lnTo>
                          <a:pt x="34" y="177"/>
                        </a:lnTo>
                        <a:lnTo>
                          <a:pt x="34" y="176"/>
                        </a:lnTo>
                        <a:lnTo>
                          <a:pt x="33" y="176"/>
                        </a:lnTo>
                        <a:lnTo>
                          <a:pt x="33" y="175"/>
                        </a:lnTo>
                        <a:lnTo>
                          <a:pt x="32" y="175"/>
                        </a:lnTo>
                        <a:lnTo>
                          <a:pt x="32" y="174"/>
                        </a:lnTo>
                        <a:lnTo>
                          <a:pt x="31" y="174"/>
                        </a:lnTo>
                        <a:lnTo>
                          <a:pt x="31" y="173"/>
                        </a:lnTo>
                        <a:lnTo>
                          <a:pt x="30" y="173"/>
                        </a:lnTo>
                        <a:lnTo>
                          <a:pt x="29" y="172"/>
                        </a:lnTo>
                        <a:lnTo>
                          <a:pt x="28" y="172"/>
                        </a:lnTo>
                        <a:lnTo>
                          <a:pt x="27" y="172"/>
                        </a:lnTo>
                        <a:lnTo>
                          <a:pt x="26" y="172"/>
                        </a:lnTo>
                        <a:lnTo>
                          <a:pt x="25" y="171"/>
                        </a:lnTo>
                        <a:lnTo>
                          <a:pt x="24" y="171"/>
                        </a:lnTo>
                        <a:lnTo>
                          <a:pt x="23" y="171"/>
                        </a:lnTo>
                        <a:lnTo>
                          <a:pt x="22" y="171"/>
                        </a:lnTo>
                        <a:lnTo>
                          <a:pt x="22" y="170"/>
                        </a:lnTo>
                        <a:lnTo>
                          <a:pt x="21" y="170"/>
                        </a:lnTo>
                        <a:lnTo>
                          <a:pt x="20" y="170"/>
                        </a:lnTo>
                        <a:lnTo>
                          <a:pt x="19" y="169"/>
                        </a:lnTo>
                        <a:lnTo>
                          <a:pt x="18" y="169"/>
                        </a:lnTo>
                        <a:lnTo>
                          <a:pt x="18" y="168"/>
                        </a:lnTo>
                        <a:lnTo>
                          <a:pt x="17" y="168"/>
                        </a:lnTo>
                        <a:lnTo>
                          <a:pt x="17" y="167"/>
                        </a:lnTo>
                        <a:lnTo>
                          <a:pt x="17" y="166"/>
                        </a:lnTo>
                        <a:lnTo>
                          <a:pt x="17" y="165"/>
                        </a:lnTo>
                        <a:lnTo>
                          <a:pt x="17" y="164"/>
                        </a:lnTo>
                        <a:lnTo>
                          <a:pt x="17" y="163"/>
                        </a:lnTo>
                        <a:lnTo>
                          <a:pt x="16" y="163"/>
                        </a:lnTo>
                        <a:lnTo>
                          <a:pt x="16" y="162"/>
                        </a:lnTo>
                        <a:lnTo>
                          <a:pt x="16" y="161"/>
                        </a:lnTo>
                        <a:lnTo>
                          <a:pt x="17" y="160"/>
                        </a:lnTo>
                        <a:lnTo>
                          <a:pt x="17" y="159"/>
                        </a:lnTo>
                        <a:lnTo>
                          <a:pt x="18" y="159"/>
                        </a:lnTo>
                        <a:lnTo>
                          <a:pt x="18" y="158"/>
                        </a:lnTo>
                        <a:lnTo>
                          <a:pt x="18" y="157"/>
                        </a:lnTo>
                        <a:lnTo>
                          <a:pt x="19" y="157"/>
                        </a:lnTo>
                        <a:lnTo>
                          <a:pt x="19" y="156"/>
                        </a:lnTo>
                        <a:lnTo>
                          <a:pt x="19" y="155"/>
                        </a:lnTo>
                        <a:lnTo>
                          <a:pt x="18" y="155"/>
                        </a:lnTo>
                        <a:lnTo>
                          <a:pt x="18" y="154"/>
                        </a:lnTo>
                        <a:lnTo>
                          <a:pt x="19" y="154"/>
                        </a:lnTo>
                        <a:lnTo>
                          <a:pt x="18" y="154"/>
                        </a:lnTo>
                        <a:lnTo>
                          <a:pt x="17" y="154"/>
                        </a:lnTo>
                        <a:lnTo>
                          <a:pt x="16" y="153"/>
                        </a:lnTo>
                        <a:lnTo>
                          <a:pt x="15" y="152"/>
                        </a:lnTo>
                        <a:lnTo>
                          <a:pt x="14" y="152"/>
                        </a:lnTo>
                        <a:lnTo>
                          <a:pt x="14" y="151"/>
                        </a:lnTo>
                        <a:lnTo>
                          <a:pt x="13" y="151"/>
                        </a:lnTo>
                        <a:lnTo>
                          <a:pt x="13" y="150"/>
                        </a:lnTo>
                        <a:lnTo>
                          <a:pt x="13" y="149"/>
                        </a:lnTo>
                        <a:lnTo>
                          <a:pt x="13" y="148"/>
                        </a:lnTo>
                        <a:lnTo>
                          <a:pt x="13" y="147"/>
                        </a:lnTo>
                        <a:lnTo>
                          <a:pt x="13" y="146"/>
                        </a:lnTo>
                        <a:lnTo>
                          <a:pt x="13" y="145"/>
                        </a:lnTo>
                        <a:lnTo>
                          <a:pt x="13" y="144"/>
                        </a:lnTo>
                        <a:lnTo>
                          <a:pt x="13" y="143"/>
                        </a:lnTo>
                        <a:lnTo>
                          <a:pt x="14" y="143"/>
                        </a:lnTo>
                        <a:lnTo>
                          <a:pt x="13" y="142"/>
                        </a:lnTo>
                        <a:lnTo>
                          <a:pt x="13" y="141"/>
                        </a:lnTo>
                        <a:lnTo>
                          <a:pt x="13" y="140"/>
                        </a:lnTo>
                        <a:lnTo>
                          <a:pt x="14" y="140"/>
                        </a:lnTo>
                        <a:lnTo>
                          <a:pt x="14" y="138"/>
                        </a:lnTo>
                        <a:lnTo>
                          <a:pt x="15" y="138"/>
                        </a:lnTo>
                        <a:lnTo>
                          <a:pt x="15" y="137"/>
                        </a:lnTo>
                        <a:lnTo>
                          <a:pt x="14" y="137"/>
                        </a:lnTo>
                        <a:lnTo>
                          <a:pt x="13" y="137"/>
                        </a:lnTo>
                        <a:lnTo>
                          <a:pt x="12" y="136"/>
                        </a:lnTo>
                        <a:lnTo>
                          <a:pt x="11" y="136"/>
                        </a:lnTo>
                        <a:lnTo>
                          <a:pt x="11" y="135"/>
                        </a:lnTo>
                        <a:lnTo>
                          <a:pt x="10" y="135"/>
                        </a:lnTo>
                        <a:lnTo>
                          <a:pt x="10" y="134"/>
                        </a:lnTo>
                        <a:lnTo>
                          <a:pt x="11" y="134"/>
                        </a:lnTo>
                        <a:lnTo>
                          <a:pt x="11" y="133"/>
                        </a:lnTo>
                        <a:lnTo>
                          <a:pt x="10" y="132"/>
                        </a:lnTo>
                        <a:lnTo>
                          <a:pt x="9" y="132"/>
                        </a:lnTo>
                        <a:lnTo>
                          <a:pt x="8" y="132"/>
                        </a:lnTo>
                        <a:lnTo>
                          <a:pt x="8" y="131"/>
                        </a:lnTo>
                        <a:lnTo>
                          <a:pt x="8" y="130"/>
                        </a:lnTo>
                        <a:lnTo>
                          <a:pt x="8" y="129"/>
                        </a:lnTo>
                        <a:lnTo>
                          <a:pt x="7" y="128"/>
                        </a:lnTo>
                        <a:lnTo>
                          <a:pt x="7" y="127"/>
                        </a:lnTo>
                        <a:lnTo>
                          <a:pt x="7" y="126"/>
                        </a:lnTo>
                        <a:lnTo>
                          <a:pt x="6" y="125"/>
                        </a:lnTo>
                        <a:lnTo>
                          <a:pt x="5" y="125"/>
                        </a:lnTo>
                        <a:lnTo>
                          <a:pt x="4" y="125"/>
                        </a:lnTo>
                        <a:lnTo>
                          <a:pt x="4" y="124"/>
                        </a:lnTo>
                        <a:lnTo>
                          <a:pt x="3" y="124"/>
                        </a:lnTo>
                        <a:lnTo>
                          <a:pt x="3" y="123"/>
                        </a:lnTo>
                        <a:lnTo>
                          <a:pt x="3" y="122"/>
                        </a:lnTo>
                        <a:lnTo>
                          <a:pt x="3" y="121"/>
                        </a:lnTo>
                        <a:lnTo>
                          <a:pt x="4" y="121"/>
                        </a:lnTo>
                        <a:lnTo>
                          <a:pt x="5" y="120"/>
                        </a:lnTo>
                        <a:lnTo>
                          <a:pt x="6" y="119"/>
                        </a:lnTo>
                        <a:lnTo>
                          <a:pt x="6" y="118"/>
                        </a:lnTo>
                        <a:lnTo>
                          <a:pt x="7" y="118"/>
                        </a:lnTo>
                        <a:lnTo>
                          <a:pt x="6" y="117"/>
                        </a:lnTo>
                        <a:lnTo>
                          <a:pt x="7" y="116"/>
                        </a:lnTo>
                        <a:lnTo>
                          <a:pt x="8" y="115"/>
                        </a:lnTo>
                        <a:lnTo>
                          <a:pt x="8" y="114"/>
                        </a:lnTo>
                        <a:lnTo>
                          <a:pt x="7" y="114"/>
                        </a:lnTo>
                        <a:lnTo>
                          <a:pt x="6" y="113"/>
                        </a:lnTo>
                        <a:lnTo>
                          <a:pt x="6" y="112"/>
                        </a:lnTo>
                        <a:lnTo>
                          <a:pt x="6" y="111"/>
                        </a:lnTo>
                        <a:lnTo>
                          <a:pt x="5" y="110"/>
                        </a:lnTo>
                        <a:lnTo>
                          <a:pt x="5" y="109"/>
                        </a:lnTo>
                        <a:lnTo>
                          <a:pt x="6" y="109"/>
                        </a:lnTo>
                        <a:lnTo>
                          <a:pt x="6" y="108"/>
                        </a:lnTo>
                        <a:lnTo>
                          <a:pt x="5" y="108"/>
                        </a:lnTo>
                        <a:lnTo>
                          <a:pt x="4" y="108"/>
                        </a:lnTo>
                        <a:lnTo>
                          <a:pt x="3" y="108"/>
                        </a:lnTo>
                        <a:lnTo>
                          <a:pt x="2" y="108"/>
                        </a:lnTo>
                        <a:lnTo>
                          <a:pt x="1" y="107"/>
                        </a:lnTo>
                        <a:lnTo>
                          <a:pt x="0" y="107"/>
                        </a:lnTo>
                        <a:lnTo>
                          <a:pt x="0" y="106"/>
                        </a:lnTo>
                        <a:lnTo>
                          <a:pt x="0" y="105"/>
                        </a:lnTo>
                        <a:lnTo>
                          <a:pt x="0" y="104"/>
                        </a:lnTo>
                        <a:lnTo>
                          <a:pt x="0" y="103"/>
                        </a:lnTo>
                        <a:lnTo>
                          <a:pt x="0" y="102"/>
                        </a:lnTo>
                        <a:lnTo>
                          <a:pt x="0" y="101"/>
                        </a:lnTo>
                        <a:lnTo>
                          <a:pt x="0" y="100"/>
                        </a:lnTo>
                        <a:lnTo>
                          <a:pt x="0" y="99"/>
                        </a:lnTo>
                        <a:lnTo>
                          <a:pt x="0" y="98"/>
                        </a:lnTo>
                        <a:lnTo>
                          <a:pt x="0" y="97"/>
                        </a:lnTo>
                        <a:lnTo>
                          <a:pt x="1" y="97"/>
                        </a:lnTo>
                        <a:lnTo>
                          <a:pt x="1" y="96"/>
                        </a:lnTo>
                        <a:lnTo>
                          <a:pt x="2" y="96"/>
                        </a:lnTo>
                        <a:lnTo>
                          <a:pt x="2" y="95"/>
                        </a:lnTo>
                        <a:lnTo>
                          <a:pt x="2" y="94"/>
                        </a:lnTo>
                        <a:lnTo>
                          <a:pt x="2" y="93"/>
                        </a:lnTo>
                        <a:lnTo>
                          <a:pt x="2" y="92"/>
                        </a:lnTo>
                        <a:lnTo>
                          <a:pt x="3" y="92"/>
                        </a:lnTo>
                        <a:lnTo>
                          <a:pt x="3" y="91"/>
                        </a:lnTo>
                        <a:lnTo>
                          <a:pt x="4" y="91"/>
                        </a:lnTo>
                        <a:lnTo>
                          <a:pt x="4" y="90"/>
                        </a:lnTo>
                        <a:lnTo>
                          <a:pt x="5" y="90"/>
                        </a:lnTo>
                        <a:lnTo>
                          <a:pt x="4" y="89"/>
                        </a:lnTo>
                        <a:lnTo>
                          <a:pt x="4" y="88"/>
                        </a:lnTo>
                        <a:lnTo>
                          <a:pt x="4" y="87"/>
                        </a:lnTo>
                        <a:lnTo>
                          <a:pt x="3" y="87"/>
                        </a:lnTo>
                        <a:lnTo>
                          <a:pt x="3" y="86"/>
                        </a:lnTo>
                        <a:lnTo>
                          <a:pt x="2" y="86"/>
                        </a:lnTo>
                        <a:lnTo>
                          <a:pt x="1" y="86"/>
                        </a:lnTo>
                        <a:lnTo>
                          <a:pt x="0" y="86"/>
                        </a:lnTo>
                        <a:lnTo>
                          <a:pt x="0" y="85"/>
                        </a:lnTo>
                        <a:lnTo>
                          <a:pt x="0" y="84"/>
                        </a:lnTo>
                        <a:lnTo>
                          <a:pt x="0" y="83"/>
                        </a:lnTo>
                        <a:lnTo>
                          <a:pt x="1" y="83"/>
                        </a:lnTo>
                        <a:lnTo>
                          <a:pt x="1" y="82"/>
                        </a:lnTo>
                        <a:lnTo>
                          <a:pt x="1" y="81"/>
                        </a:lnTo>
                        <a:lnTo>
                          <a:pt x="1" y="80"/>
                        </a:lnTo>
                        <a:lnTo>
                          <a:pt x="1" y="79"/>
                        </a:lnTo>
                        <a:lnTo>
                          <a:pt x="0" y="79"/>
                        </a:lnTo>
                        <a:lnTo>
                          <a:pt x="0" y="78"/>
                        </a:lnTo>
                        <a:lnTo>
                          <a:pt x="0" y="77"/>
                        </a:lnTo>
                        <a:lnTo>
                          <a:pt x="0" y="76"/>
                        </a:lnTo>
                        <a:lnTo>
                          <a:pt x="0" y="75"/>
                        </a:lnTo>
                        <a:lnTo>
                          <a:pt x="1" y="75"/>
                        </a:lnTo>
                        <a:lnTo>
                          <a:pt x="2" y="75"/>
                        </a:lnTo>
                        <a:lnTo>
                          <a:pt x="3" y="74"/>
                        </a:lnTo>
                        <a:lnTo>
                          <a:pt x="4" y="73"/>
                        </a:lnTo>
                        <a:lnTo>
                          <a:pt x="6" y="73"/>
                        </a:lnTo>
                        <a:lnTo>
                          <a:pt x="7" y="73"/>
                        </a:lnTo>
                        <a:lnTo>
                          <a:pt x="8" y="73"/>
                        </a:lnTo>
                        <a:lnTo>
                          <a:pt x="9" y="73"/>
                        </a:lnTo>
                        <a:lnTo>
                          <a:pt x="9" y="72"/>
                        </a:lnTo>
                        <a:lnTo>
                          <a:pt x="10" y="72"/>
                        </a:lnTo>
                        <a:lnTo>
                          <a:pt x="10" y="71"/>
                        </a:lnTo>
                        <a:lnTo>
                          <a:pt x="11" y="71"/>
                        </a:lnTo>
                        <a:lnTo>
                          <a:pt x="11" y="70"/>
                        </a:lnTo>
                        <a:lnTo>
                          <a:pt x="11" y="69"/>
                        </a:lnTo>
                        <a:lnTo>
                          <a:pt x="12" y="68"/>
                        </a:lnTo>
                        <a:lnTo>
                          <a:pt x="12" y="67"/>
                        </a:lnTo>
                        <a:lnTo>
                          <a:pt x="13" y="67"/>
                        </a:lnTo>
                        <a:lnTo>
                          <a:pt x="14" y="66"/>
                        </a:lnTo>
                        <a:lnTo>
                          <a:pt x="15" y="65"/>
                        </a:lnTo>
                        <a:lnTo>
                          <a:pt x="16" y="64"/>
                        </a:lnTo>
                        <a:lnTo>
                          <a:pt x="17" y="63"/>
                        </a:lnTo>
                        <a:lnTo>
                          <a:pt x="17" y="62"/>
                        </a:lnTo>
                        <a:lnTo>
                          <a:pt x="17" y="61"/>
                        </a:lnTo>
                        <a:lnTo>
                          <a:pt x="18" y="61"/>
                        </a:lnTo>
                        <a:lnTo>
                          <a:pt x="19" y="61"/>
                        </a:lnTo>
                        <a:lnTo>
                          <a:pt x="20" y="60"/>
                        </a:lnTo>
                        <a:lnTo>
                          <a:pt x="19" y="60"/>
                        </a:lnTo>
                        <a:lnTo>
                          <a:pt x="19" y="59"/>
                        </a:lnTo>
                        <a:lnTo>
                          <a:pt x="19" y="58"/>
                        </a:lnTo>
                        <a:lnTo>
                          <a:pt x="19" y="57"/>
                        </a:lnTo>
                        <a:lnTo>
                          <a:pt x="19" y="56"/>
                        </a:lnTo>
                        <a:lnTo>
                          <a:pt x="19" y="55"/>
                        </a:lnTo>
                        <a:lnTo>
                          <a:pt x="20" y="55"/>
                        </a:lnTo>
                        <a:lnTo>
                          <a:pt x="19" y="54"/>
                        </a:lnTo>
                        <a:lnTo>
                          <a:pt x="19" y="53"/>
                        </a:lnTo>
                        <a:lnTo>
                          <a:pt x="19" y="52"/>
                        </a:lnTo>
                        <a:lnTo>
                          <a:pt x="19" y="51"/>
                        </a:lnTo>
                        <a:lnTo>
                          <a:pt x="18" y="51"/>
                        </a:lnTo>
                        <a:lnTo>
                          <a:pt x="18" y="50"/>
                        </a:lnTo>
                        <a:lnTo>
                          <a:pt x="18" y="49"/>
                        </a:lnTo>
                        <a:lnTo>
                          <a:pt x="19" y="48"/>
                        </a:lnTo>
                        <a:lnTo>
                          <a:pt x="19" y="47"/>
                        </a:lnTo>
                        <a:lnTo>
                          <a:pt x="19" y="46"/>
                        </a:lnTo>
                        <a:lnTo>
                          <a:pt x="20" y="46"/>
                        </a:lnTo>
                        <a:lnTo>
                          <a:pt x="20" y="45"/>
                        </a:lnTo>
                        <a:lnTo>
                          <a:pt x="20" y="44"/>
                        </a:lnTo>
                        <a:lnTo>
                          <a:pt x="19" y="44"/>
                        </a:lnTo>
                        <a:lnTo>
                          <a:pt x="18" y="44"/>
                        </a:lnTo>
                        <a:lnTo>
                          <a:pt x="17" y="44"/>
                        </a:lnTo>
                        <a:lnTo>
                          <a:pt x="17" y="43"/>
                        </a:lnTo>
                        <a:lnTo>
                          <a:pt x="17" y="42"/>
                        </a:lnTo>
                        <a:lnTo>
                          <a:pt x="17" y="41"/>
                        </a:lnTo>
                        <a:lnTo>
                          <a:pt x="17" y="40"/>
                        </a:lnTo>
                        <a:lnTo>
                          <a:pt x="17" y="39"/>
                        </a:lnTo>
                        <a:lnTo>
                          <a:pt x="16" y="38"/>
                        </a:lnTo>
                      </a:path>
                    </a:pathLst>
                  </a:custGeom>
                  <a:grpFill/>
                  <a:ln w="8001" cap="sq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9" name="Freeform 218">
                    <a:extLst>
                      <a:ext uri="{FF2B5EF4-FFF2-40B4-BE49-F238E27FC236}">
                        <a16:creationId xmlns:a16="http://schemas.microsoft.com/office/drawing/2014/main" id="{A333A303-0EE2-4600-B378-6CB387CB727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26" y="1894"/>
                    <a:ext cx="143" cy="50"/>
                  </a:xfrm>
                  <a:custGeom>
                    <a:avLst/>
                    <a:gdLst>
                      <a:gd name="T0" fmla="*/ 3 w 143"/>
                      <a:gd name="T1" fmla="*/ 49 h 50"/>
                      <a:gd name="T2" fmla="*/ 1 w 143"/>
                      <a:gd name="T3" fmla="*/ 45 h 50"/>
                      <a:gd name="T4" fmla="*/ 0 w 143"/>
                      <a:gd name="T5" fmla="*/ 42 h 50"/>
                      <a:gd name="T6" fmla="*/ 2 w 143"/>
                      <a:gd name="T7" fmla="*/ 39 h 50"/>
                      <a:gd name="T8" fmla="*/ 6 w 143"/>
                      <a:gd name="T9" fmla="*/ 40 h 50"/>
                      <a:gd name="T10" fmla="*/ 8 w 143"/>
                      <a:gd name="T11" fmla="*/ 37 h 50"/>
                      <a:gd name="T12" fmla="*/ 11 w 143"/>
                      <a:gd name="T13" fmla="*/ 35 h 50"/>
                      <a:gd name="T14" fmla="*/ 13 w 143"/>
                      <a:gd name="T15" fmla="*/ 33 h 50"/>
                      <a:gd name="T16" fmla="*/ 17 w 143"/>
                      <a:gd name="T17" fmla="*/ 29 h 50"/>
                      <a:gd name="T18" fmla="*/ 17 w 143"/>
                      <a:gd name="T19" fmla="*/ 26 h 50"/>
                      <a:gd name="T20" fmla="*/ 18 w 143"/>
                      <a:gd name="T21" fmla="*/ 23 h 50"/>
                      <a:gd name="T22" fmla="*/ 20 w 143"/>
                      <a:gd name="T23" fmla="*/ 21 h 50"/>
                      <a:gd name="T24" fmla="*/ 22 w 143"/>
                      <a:gd name="T25" fmla="*/ 18 h 50"/>
                      <a:gd name="T26" fmla="*/ 24 w 143"/>
                      <a:gd name="T27" fmla="*/ 19 h 50"/>
                      <a:gd name="T28" fmla="*/ 26 w 143"/>
                      <a:gd name="T29" fmla="*/ 19 h 50"/>
                      <a:gd name="T30" fmla="*/ 29 w 143"/>
                      <a:gd name="T31" fmla="*/ 15 h 50"/>
                      <a:gd name="T32" fmla="*/ 32 w 143"/>
                      <a:gd name="T33" fmla="*/ 14 h 50"/>
                      <a:gd name="T34" fmla="*/ 35 w 143"/>
                      <a:gd name="T35" fmla="*/ 13 h 50"/>
                      <a:gd name="T36" fmla="*/ 35 w 143"/>
                      <a:gd name="T37" fmla="*/ 9 h 50"/>
                      <a:gd name="T38" fmla="*/ 39 w 143"/>
                      <a:gd name="T39" fmla="*/ 8 h 50"/>
                      <a:gd name="T40" fmla="*/ 40 w 143"/>
                      <a:gd name="T41" fmla="*/ 6 h 50"/>
                      <a:gd name="T42" fmla="*/ 42 w 143"/>
                      <a:gd name="T43" fmla="*/ 4 h 50"/>
                      <a:gd name="T44" fmla="*/ 43 w 143"/>
                      <a:gd name="T45" fmla="*/ 1 h 50"/>
                      <a:gd name="T46" fmla="*/ 47 w 143"/>
                      <a:gd name="T47" fmla="*/ 4 h 50"/>
                      <a:gd name="T48" fmla="*/ 51 w 143"/>
                      <a:gd name="T49" fmla="*/ 8 h 50"/>
                      <a:gd name="T50" fmla="*/ 53 w 143"/>
                      <a:gd name="T51" fmla="*/ 12 h 50"/>
                      <a:gd name="T52" fmla="*/ 57 w 143"/>
                      <a:gd name="T53" fmla="*/ 14 h 50"/>
                      <a:gd name="T54" fmla="*/ 61 w 143"/>
                      <a:gd name="T55" fmla="*/ 13 h 50"/>
                      <a:gd name="T56" fmla="*/ 65 w 143"/>
                      <a:gd name="T57" fmla="*/ 10 h 50"/>
                      <a:gd name="T58" fmla="*/ 68 w 143"/>
                      <a:gd name="T59" fmla="*/ 7 h 50"/>
                      <a:gd name="T60" fmla="*/ 70 w 143"/>
                      <a:gd name="T61" fmla="*/ 4 h 50"/>
                      <a:gd name="T62" fmla="*/ 73 w 143"/>
                      <a:gd name="T63" fmla="*/ 1 h 50"/>
                      <a:gd name="T64" fmla="*/ 77 w 143"/>
                      <a:gd name="T65" fmla="*/ 0 h 50"/>
                      <a:gd name="T66" fmla="*/ 82 w 143"/>
                      <a:gd name="T67" fmla="*/ 3 h 50"/>
                      <a:gd name="T68" fmla="*/ 85 w 143"/>
                      <a:gd name="T69" fmla="*/ 4 h 50"/>
                      <a:gd name="T70" fmla="*/ 89 w 143"/>
                      <a:gd name="T71" fmla="*/ 4 h 50"/>
                      <a:gd name="T72" fmla="*/ 93 w 143"/>
                      <a:gd name="T73" fmla="*/ 4 h 50"/>
                      <a:gd name="T74" fmla="*/ 98 w 143"/>
                      <a:gd name="T75" fmla="*/ 6 h 50"/>
                      <a:gd name="T76" fmla="*/ 100 w 143"/>
                      <a:gd name="T77" fmla="*/ 9 h 50"/>
                      <a:gd name="T78" fmla="*/ 102 w 143"/>
                      <a:gd name="T79" fmla="*/ 12 h 50"/>
                      <a:gd name="T80" fmla="*/ 104 w 143"/>
                      <a:gd name="T81" fmla="*/ 16 h 50"/>
                      <a:gd name="T82" fmla="*/ 108 w 143"/>
                      <a:gd name="T83" fmla="*/ 15 h 50"/>
                      <a:gd name="T84" fmla="*/ 112 w 143"/>
                      <a:gd name="T85" fmla="*/ 14 h 50"/>
                      <a:gd name="T86" fmla="*/ 117 w 143"/>
                      <a:gd name="T87" fmla="*/ 13 h 50"/>
                      <a:gd name="T88" fmla="*/ 119 w 143"/>
                      <a:gd name="T89" fmla="*/ 15 h 50"/>
                      <a:gd name="T90" fmla="*/ 122 w 143"/>
                      <a:gd name="T91" fmla="*/ 17 h 50"/>
                      <a:gd name="T92" fmla="*/ 126 w 143"/>
                      <a:gd name="T93" fmla="*/ 15 h 50"/>
                      <a:gd name="T94" fmla="*/ 130 w 143"/>
                      <a:gd name="T95" fmla="*/ 15 h 50"/>
                      <a:gd name="T96" fmla="*/ 134 w 143"/>
                      <a:gd name="T97" fmla="*/ 17 h 50"/>
                      <a:gd name="T98" fmla="*/ 136 w 143"/>
                      <a:gd name="T99" fmla="*/ 20 h 50"/>
                      <a:gd name="T100" fmla="*/ 140 w 143"/>
                      <a:gd name="T101" fmla="*/ 21 h 50"/>
                      <a:gd name="T102" fmla="*/ 142 w 143"/>
                      <a:gd name="T103" fmla="*/ 18 h 50"/>
                      <a:gd name="T104" fmla="*/ 143 w 143"/>
                      <a:gd name="T105" fmla="*/ 15 h 50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w 143"/>
                      <a:gd name="T160" fmla="*/ 0 h 50"/>
                      <a:gd name="T161" fmla="*/ 143 w 143"/>
                      <a:gd name="T162" fmla="*/ 50 h 50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T159" t="T160" r="T161" b="T162"/>
                    <a:pathLst>
                      <a:path w="143" h="50">
                        <a:moveTo>
                          <a:pt x="5" y="50"/>
                        </a:moveTo>
                        <a:lnTo>
                          <a:pt x="4" y="50"/>
                        </a:lnTo>
                        <a:lnTo>
                          <a:pt x="3" y="50"/>
                        </a:lnTo>
                        <a:lnTo>
                          <a:pt x="3" y="49"/>
                        </a:lnTo>
                        <a:lnTo>
                          <a:pt x="2" y="49"/>
                        </a:lnTo>
                        <a:lnTo>
                          <a:pt x="2" y="48"/>
                        </a:lnTo>
                        <a:lnTo>
                          <a:pt x="1" y="47"/>
                        </a:lnTo>
                        <a:lnTo>
                          <a:pt x="1" y="46"/>
                        </a:lnTo>
                        <a:lnTo>
                          <a:pt x="1" y="45"/>
                        </a:lnTo>
                        <a:lnTo>
                          <a:pt x="1" y="44"/>
                        </a:lnTo>
                        <a:lnTo>
                          <a:pt x="1" y="43"/>
                        </a:lnTo>
                        <a:lnTo>
                          <a:pt x="0" y="43"/>
                        </a:lnTo>
                        <a:lnTo>
                          <a:pt x="0" y="42"/>
                        </a:lnTo>
                        <a:lnTo>
                          <a:pt x="0" y="41"/>
                        </a:lnTo>
                        <a:lnTo>
                          <a:pt x="0" y="40"/>
                        </a:lnTo>
                        <a:lnTo>
                          <a:pt x="0" y="39"/>
                        </a:lnTo>
                        <a:lnTo>
                          <a:pt x="1" y="39"/>
                        </a:lnTo>
                        <a:lnTo>
                          <a:pt x="2" y="39"/>
                        </a:lnTo>
                        <a:lnTo>
                          <a:pt x="2" y="40"/>
                        </a:lnTo>
                        <a:lnTo>
                          <a:pt x="3" y="40"/>
                        </a:lnTo>
                        <a:lnTo>
                          <a:pt x="4" y="40"/>
                        </a:lnTo>
                        <a:lnTo>
                          <a:pt x="5" y="40"/>
                        </a:lnTo>
                        <a:lnTo>
                          <a:pt x="6" y="40"/>
                        </a:lnTo>
                        <a:lnTo>
                          <a:pt x="6" y="39"/>
                        </a:lnTo>
                        <a:lnTo>
                          <a:pt x="7" y="38"/>
                        </a:lnTo>
                        <a:lnTo>
                          <a:pt x="8" y="38"/>
                        </a:lnTo>
                        <a:lnTo>
                          <a:pt x="8" y="37"/>
                        </a:lnTo>
                        <a:lnTo>
                          <a:pt x="9" y="37"/>
                        </a:lnTo>
                        <a:lnTo>
                          <a:pt x="9" y="36"/>
                        </a:lnTo>
                        <a:lnTo>
                          <a:pt x="10" y="36"/>
                        </a:lnTo>
                        <a:lnTo>
                          <a:pt x="10" y="35"/>
                        </a:lnTo>
                        <a:lnTo>
                          <a:pt x="11" y="35"/>
                        </a:lnTo>
                        <a:lnTo>
                          <a:pt x="12" y="34"/>
                        </a:lnTo>
                        <a:lnTo>
                          <a:pt x="12" y="33"/>
                        </a:lnTo>
                        <a:lnTo>
                          <a:pt x="13" y="33"/>
                        </a:lnTo>
                        <a:lnTo>
                          <a:pt x="14" y="32"/>
                        </a:lnTo>
                        <a:lnTo>
                          <a:pt x="15" y="32"/>
                        </a:lnTo>
                        <a:lnTo>
                          <a:pt x="15" y="31"/>
                        </a:lnTo>
                        <a:lnTo>
                          <a:pt x="16" y="30"/>
                        </a:lnTo>
                        <a:lnTo>
                          <a:pt x="17" y="29"/>
                        </a:lnTo>
                        <a:lnTo>
                          <a:pt x="17" y="28"/>
                        </a:lnTo>
                        <a:lnTo>
                          <a:pt x="17" y="27"/>
                        </a:lnTo>
                        <a:lnTo>
                          <a:pt x="18" y="26"/>
                        </a:lnTo>
                        <a:lnTo>
                          <a:pt x="17" y="26"/>
                        </a:lnTo>
                        <a:lnTo>
                          <a:pt x="17" y="25"/>
                        </a:lnTo>
                        <a:lnTo>
                          <a:pt x="17" y="24"/>
                        </a:lnTo>
                        <a:lnTo>
                          <a:pt x="17" y="23"/>
                        </a:lnTo>
                        <a:lnTo>
                          <a:pt x="18" y="23"/>
                        </a:lnTo>
                        <a:lnTo>
                          <a:pt x="18" y="22"/>
                        </a:lnTo>
                        <a:lnTo>
                          <a:pt x="19" y="22"/>
                        </a:lnTo>
                        <a:lnTo>
                          <a:pt x="20" y="22"/>
                        </a:lnTo>
                        <a:lnTo>
                          <a:pt x="20" y="21"/>
                        </a:lnTo>
                        <a:lnTo>
                          <a:pt x="21" y="21"/>
                        </a:lnTo>
                        <a:lnTo>
                          <a:pt x="21" y="20"/>
                        </a:lnTo>
                        <a:lnTo>
                          <a:pt x="21" y="19"/>
                        </a:lnTo>
                        <a:lnTo>
                          <a:pt x="22" y="19"/>
                        </a:lnTo>
                        <a:lnTo>
                          <a:pt x="22" y="18"/>
                        </a:lnTo>
                        <a:lnTo>
                          <a:pt x="23" y="18"/>
                        </a:lnTo>
                        <a:lnTo>
                          <a:pt x="23" y="19"/>
                        </a:lnTo>
                        <a:lnTo>
                          <a:pt x="24" y="20"/>
                        </a:lnTo>
                        <a:lnTo>
                          <a:pt x="24" y="19"/>
                        </a:lnTo>
                        <a:lnTo>
                          <a:pt x="24" y="18"/>
                        </a:lnTo>
                        <a:lnTo>
                          <a:pt x="25" y="18"/>
                        </a:lnTo>
                        <a:lnTo>
                          <a:pt x="25" y="19"/>
                        </a:lnTo>
                        <a:lnTo>
                          <a:pt x="26" y="19"/>
                        </a:lnTo>
                        <a:lnTo>
                          <a:pt x="27" y="19"/>
                        </a:lnTo>
                        <a:lnTo>
                          <a:pt x="27" y="18"/>
                        </a:lnTo>
                        <a:lnTo>
                          <a:pt x="27" y="17"/>
                        </a:lnTo>
                        <a:lnTo>
                          <a:pt x="28" y="16"/>
                        </a:lnTo>
                        <a:lnTo>
                          <a:pt x="29" y="15"/>
                        </a:lnTo>
                        <a:lnTo>
                          <a:pt x="30" y="14"/>
                        </a:lnTo>
                        <a:lnTo>
                          <a:pt x="30" y="13"/>
                        </a:lnTo>
                        <a:lnTo>
                          <a:pt x="31" y="14"/>
                        </a:lnTo>
                        <a:lnTo>
                          <a:pt x="32" y="14"/>
                        </a:lnTo>
                        <a:lnTo>
                          <a:pt x="33" y="13"/>
                        </a:lnTo>
                        <a:lnTo>
                          <a:pt x="34" y="13"/>
                        </a:lnTo>
                        <a:lnTo>
                          <a:pt x="34" y="14"/>
                        </a:lnTo>
                        <a:lnTo>
                          <a:pt x="35" y="14"/>
                        </a:lnTo>
                        <a:lnTo>
                          <a:pt x="35" y="13"/>
                        </a:lnTo>
                        <a:lnTo>
                          <a:pt x="35" y="12"/>
                        </a:lnTo>
                        <a:lnTo>
                          <a:pt x="34" y="12"/>
                        </a:lnTo>
                        <a:lnTo>
                          <a:pt x="35" y="10"/>
                        </a:lnTo>
                        <a:lnTo>
                          <a:pt x="35" y="9"/>
                        </a:lnTo>
                        <a:lnTo>
                          <a:pt x="35" y="8"/>
                        </a:lnTo>
                        <a:lnTo>
                          <a:pt x="35" y="7"/>
                        </a:lnTo>
                        <a:lnTo>
                          <a:pt x="36" y="7"/>
                        </a:lnTo>
                        <a:lnTo>
                          <a:pt x="39" y="8"/>
                        </a:lnTo>
                        <a:lnTo>
                          <a:pt x="40" y="9"/>
                        </a:lnTo>
                        <a:lnTo>
                          <a:pt x="40" y="8"/>
                        </a:lnTo>
                        <a:lnTo>
                          <a:pt x="40" y="7"/>
                        </a:lnTo>
                        <a:lnTo>
                          <a:pt x="39" y="7"/>
                        </a:lnTo>
                        <a:lnTo>
                          <a:pt x="40" y="6"/>
                        </a:lnTo>
                        <a:lnTo>
                          <a:pt x="41" y="6"/>
                        </a:lnTo>
                        <a:lnTo>
                          <a:pt x="41" y="5"/>
                        </a:lnTo>
                        <a:lnTo>
                          <a:pt x="41" y="4"/>
                        </a:lnTo>
                        <a:lnTo>
                          <a:pt x="42" y="4"/>
                        </a:lnTo>
                        <a:lnTo>
                          <a:pt x="42" y="3"/>
                        </a:lnTo>
                        <a:lnTo>
                          <a:pt x="42" y="2"/>
                        </a:lnTo>
                        <a:lnTo>
                          <a:pt x="42" y="1"/>
                        </a:lnTo>
                        <a:lnTo>
                          <a:pt x="43" y="1"/>
                        </a:lnTo>
                        <a:lnTo>
                          <a:pt x="44" y="1"/>
                        </a:lnTo>
                        <a:lnTo>
                          <a:pt x="45" y="1"/>
                        </a:lnTo>
                        <a:lnTo>
                          <a:pt x="46" y="1"/>
                        </a:lnTo>
                        <a:lnTo>
                          <a:pt x="47" y="2"/>
                        </a:lnTo>
                        <a:lnTo>
                          <a:pt x="47" y="4"/>
                        </a:lnTo>
                        <a:lnTo>
                          <a:pt x="48" y="5"/>
                        </a:lnTo>
                        <a:lnTo>
                          <a:pt x="49" y="6"/>
                        </a:lnTo>
                        <a:lnTo>
                          <a:pt x="50" y="7"/>
                        </a:lnTo>
                        <a:lnTo>
                          <a:pt x="51" y="8"/>
                        </a:lnTo>
                        <a:lnTo>
                          <a:pt x="51" y="9"/>
                        </a:lnTo>
                        <a:lnTo>
                          <a:pt x="52" y="10"/>
                        </a:lnTo>
                        <a:lnTo>
                          <a:pt x="53" y="11"/>
                        </a:lnTo>
                        <a:lnTo>
                          <a:pt x="53" y="12"/>
                        </a:lnTo>
                        <a:lnTo>
                          <a:pt x="54" y="12"/>
                        </a:lnTo>
                        <a:lnTo>
                          <a:pt x="54" y="13"/>
                        </a:lnTo>
                        <a:lnTo>
                          <a:pt x="55" y="13"/>
                        </a:lnTo>
                        <a:lnTo>
                          <a:pt x="56" y="14"/>
                        </a:lnTo>
                        <a:lnTo>
                          <a:pt x="57" y="14"/>
                        </a:lnTo>
                        <a:lnTo>
                          <a:pt x="58" y="14"/>
                        </a:lnTo>
                        <a:lnTo>
                          <a:pt x="59" y="14"/>
                        </a:lnTo>
                        <a:lnTo>
                          <a:pt x="60" y="13"/>
                        </a:lnTo>
                        <a:lnTo>
                          <a:pt x="61" y="13"/>
                        </a:lnTo>
                        <a:lnTo>
                          <a:pt x="62" y="13"/>
                        </a:lnTo>
                        <a:lnTo>
                          <a:pt x="63" y="13"/>
                        </a:lnTo>
                        <a:lnTo>
                          <a:pt x="64" y="12"/>
                        </a:lnTo>
                        <a:lnTo>
                          <a:pt x="64" y="11"/>
                        </a:lnTo>
                        <a:lnTo>
                          <a:pt x="65" y="10"/>
                        </a:lnTo>
                        <a:lnTo>
                          <a:pt x="65" y="9"/>
                        </a:lnTo>
                        <a:lnTo>
                          <a:pt x="66" y="9"/>
                        </a:lnTo>
                        <a:lnTo>
                          <a:pt x="67" y="9"/>
                        </a:lnTo>
                        <a:lnTo>
                          <a:pt x="68" y="8"/>
                        </a:lnTo>
                        <a:lnTo>
                          <a:pt x="68" y="7"/>
                        </a:lnTo>
                        <a:lnTo>
                          <a:pt x="69" y="6"/>
                        </a:lnTo>
                        <a:lnTo>
                          <a:pt x="69" y="5"/>
                        </a:lnTo>
                        <a:lnTo>
                          <a:pt x="70" y="4"/>
                        </a:lnTo>
                        <a:lnTo>
                          <a:pt x="71" y="4"/>
                        </a:lnTo>
                        <a:lnTo>
                          <a:pt x="72" y="3"/>
                        </a:lnTo>
                        <a:lnTo>
                          <a:pt x="72" y="2"/>
                        </a:lnTo>
                        <a:lnTo>
                          <a:pt x="73" y="2"/>
                        </a:lnTo>
                        <a:lnTo>
                          <a:pt x="73" y="1"/>
                        </a:lnTo>
                        <a:lnTo>
                          <a:pt x="74" y="1"/>
                        </a:lnTo>
                        <a:lnTo>
                          <a:pt x="75" y="0"/>
                        </a:lnTo>
                        <a:lnTo>
                          <a:pt x="76" y="0"/>
                        </a:lnTo>
                        <a:lnTo>
                          <a:pt x="77" y="0"/>
                        </a:lnTo>
                        <a:lnTo>
                          <a:pt x="78" y="1"/>
                        </a:lnTo>
                        <a:lnTo>
                          <a:pt x="79" y="2"/>
                        </a:lnTo>
                        <a:lnTo>
                          <a:pt x="80" y="2"/>
                        </a:lnTo>
                        <a:lnTo>
                          <a:pt x="81" y="3"/>
                        </a:lnTo>
                        <a:lnTo>
                          <a:pt x="82" y="3"/>
                        </a:lnTo>
                        <a:lnTo>
                          <a:pt x="82" y="4"/>
                        </a:lnTo>
                        <a:lnTo>
                          <a:pt x="83" y="4"/>
                        </a:lnTo>
                        <a:lnTo>
                          <a:pt x="84" y="4"/>
                        </a:lnTo>
                        <a:lnTo>
                          <a:pt x="85" y="4"/>
                        </a:lnTo>
                        <a:lnTo>
                          <a:pt x="86" y="4"/>
                        </a:lnTo>
                        <a:lnTo>
                          <a:pt x="87" y="4"/>
                        </a:lnTo>
                        <a:lnTo>
                          <a:pt x="88" y="4"/>
                        </a:lnTo>
                        <a:lnTo>
                          <a:pt x="89" y="4"/>
                        </a:lnTo>
                        <a:lnTo>
                          <a:pt x="90" y="4"/>
                        </a:lnTo>
                        <a:lnTo>
                          <a:pt x="91" y="4"/>
                        </a:lnTo>
                        <a:lnTo>
                          <a:pt x="92" y="4"/>
                        </a:lnTo>
                        <a:lnTo>
                          <a:pt x="93" y="4"/>
                        </a:lnTo>
                        <a:lnTo>
                          <a:pt x="94" y="4"/>
                        </a:lnTo>
                        <a:lnTo>
                          <a:pt x="95" y="4"/>
                        </a:lnTo>
                        <a:lnTo>
                          <a:pt x="96" y="4"/>
                        </a:lnTo>
                        <a:lnTo>
                          <a:pt x="97" y="5"/>
                        </a:lnTo>
                        <a:lnTo>
                          <a:pt x="98" y="6"/>
                        </a:lnTo>
                        <a:lnTo>
                          <a:pt x="99" y="6"/>
                        </a:lnTo>
                        <a:lnTo>
                          <a:pt x="99" y="7"/>
                        </a:lnTo>
                        <a:lnTo>
                          <a:pt x="100" y="8"/>
                        </a:lnTo>
                        <a:lnTo>
                          <a:pt x="100" y="9"/>
                        </a:lnTo>
                        <a:lnTo>
                          <a:pt x="101" y="9"/>
                        </a:lnTo>
                        <a:lnTo>
                          <a:pt x="102" y="10"/>
                        </a:lnTo>
                        <a:lnTo>
                          <a:pt x="102" y="11"/>
                        </a:lnTo>
                        <a:lnTo>
                          <a:pt x="102" y="12"/>
                        </a:lnTo>
                        <a:lnTo>
                          <a:pt x="102" y="13"/>
                        </a:lnTo>
                        <a:lnTo>
                          <a:pt x="102" y="14"/>
                        </a:lnTo>
                        <a:lnTo>
                          <a:pt x="103" y="15"/>
                        </a:lnTo>
                        <a:lnTo>
                          <a:pt x="104" y="16"/>
                        </a:lnTo>
                        <a:lnTo>
                          <a:pt x="105" y="16"/>
                        </a:lnTo>
                        <a:lnTo>
                          <a:pt x="105" y="15"/>
                        </a:lnTo>
                        <a:lnTo>
                          <a:pt x="106" y="15"/>
                        </a:lnTo>
                        <a:lnTo>
                          <a:pt x="107" y="15"/>
                        </a:lnTo>
                        <a:lnTo>
                          <a:pt x="108" y="15"/>
                        </a:lnTo>
                        <a:lnTo>
                          <a:pt x="109" y="15"/>
                        </a:lnTo>
                        <a:lnTo>
                          <a:pt x="110" y="15"/>
                        </a:lnTo>
                        <a:lnTo>
                          <a:pt x="111" y="15"/>
                        </a:lnTo>
                        <a:lnTo>
                          <a:pt x="111" y="14"/>
                        </a:lnTo>
                        <a:lnTo>
                          <a:pt x="112" y="14"/>
                        </a:lnTo>
                        <a:lnTo>
                          <a:pt x="113" y="14"/>
                        </a:lnTo>
                        <a:lnTo>
                          <a:pt x="114" y="14"/>
                        </a:lnTo>
                        <a:lnTo>
                          <a:pt x="115" y="14"/>
                        </a:lnTo>
                        <a:lnTo>
                          <a:pt x="116" y="13"/>
                        </a:lnTo>
                        <a:lnTo>
                          <a:pt x="117" y="13"/>
                        </a:lnTo>
                        <a:lnTo>
                          <a:pt x="118" y="13"/>
                        </a:lnTo>
                        <a:lnTo>
                          <a:pt x="118" y="14"/>
                        </a:lnTo>
                        <a:lnTo>
                          <a:pt x="119" y="15"/>
                        </a:lnTo>
                        <a:lnTo>
                          <a:pt x="120" y="15"/>
                        </a:lnTo>
                        <a:lnTo>
                          <a:pt x="120" y="16"/>
                        </a:lnTo>
                        <a:lnTo>
                          <a:pt x="121" y="16"/>
                        </a:lnTo>
                        <a:lnTo>
                          <a:pt x="122" y="16"/>
                        </a:lnTo>
                        <a:lnTo>
                          <a:pt x="122" y="17"/>
                        </a:lnTo>
                        <a:lnTo>
                          <a:pt x="122" y="16"/>
                        </a:lnTo>
                        <a:lnTo>
                          <a:pt x="123" y="16"/>
                        </a:lnTo>
                        <a:lnTo>
                          <a:pt x="124" y="15"/>
                        </a:lnTo>
                        <a:lnTo>
                          <a:pt x="125" y="15"/>
                        </a:lnTo>
                        <a:lnTo>
                          <a:pt x="126" y="15"/>
                        </a:lnTo>
                        <a:lnTo>
                          <a:pt x="127" y="15"/>
                        </a:lnTo>
                        <a:lnTo>
                          <a:pt x="128" y="15"/>
                        </a:lnTo>
                        <a:lnTo>
                          <a:pt x="129" y="15"/>
                        </a:lnTo>
                        <a:lnTo>
                          <a:pt x="130" y="15"/>
                        </a:lnTo>
                        <a:lnTo>
                          <a:pt x="132" y="15"/>
                        </a:lnTo>
                        <a:lnTo>
                          <a:pt x="133" y="15"/>
                        </a:lnTo>
                        <a:lnTo>
                          <a:pt x="134" y="16"/>
                        </a:lnTo>
                        <a:lnTo>
                          <a:pt x="134" y="17"/>
                        </a:lnTo>
                        <a:lnTo>
                          <a:pt x="134" y="18"/>
                        </a:lnTo>
                        <a:lnTo>
                          <a:pt x="134" y="19"/>
                        </a:lnTo>
                        <a:lnTo>
                          <a:pt x="135" y="19"/>
                        </a:lnTo>
                        <a:lnTo>
                          <a:pt x="135" y="20"/>
                        </a:lnTo>
                        <a:lnTo>
                          <a:pt x="136" y="20"/>
                        </a:lnTo>
                        <a:lnTo>
                          <a:pt x="137" y="20"/>
                        </a:lnTo>
                        <a:lnTo>
                          <a:pt x="138" y="21"/>
                        </a:lnTo>
                        <a:lnTo>
                          <a:pt x="139" y="21"/>
                        </a:lnTo>
                        <a:lnTo>
                          <a:pt x="140" y="21"/>
                        </a:lnTo>
                        <a:lnTo>
                          <a:pt x="141" y="21"/>
                        </a:lnTo>
                        <a:lnTo>
                          <a:pt x="141" y="20"/>
                        </a:lnTo>
                        <a:lnTo>
                          <a:pt x="141" y="19"/>
                        </a:lnTo>
                        <a:lnTo>
                          <a:pt x="142" y="19"/>
                        </a:lnTo>
                        <a:lnTo>
                          <a:pt x="142" y="18"/>
                        </a:lnTo>
                        <a:lnTo>
                          <a:pt x="142" y="17"/>
                        </a:lnTo>
                        <a:lnTo>
                          <a:pt x="143" y="17"/>
                        </a:lnTo>
                        <a:lnTo>
                          <a:pt x="143" y="16"/>
                        </a:lnTo>
                        <a:lnTo>
                          <a:pt x="143" y="15"/>
                        </a:lnTo>
                        <a:lnTo>
                          <a:pt x="142" y="15"/>
                        </a:lnTo>
                      </a:path>
                    </a:pathLst>
                  </a:custGeom>
                  <a:grpFill/>
                  <a:ln w="8001" cap="sq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20" name="Freeform 219">
                  <a:extLst>
                    <a:ext uri="{FF2B5EF4-FFF2-40B4-BE49-F238E27FC236}">
                      <a16:creationId xmlns:a16="http://schemas.microsoft.com/office/drawing/2014/main" id="{64E897B7-54AA-4E0E-88C8-0D6A46A7E9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84550" y="3276600"/>
                  <a:ext cx="523875" cy="647700"/>
                </a:xfrm>
                <a:custGeom>
                  <a:avLst/>
                  <a:gdLst>
                    <a:gd name="T0" fmla="*/ 182 w 330"/>
                    <a:gd name="T1" fmla="*/ 18 h 408"/>
                    <a:gd name="T2" fmla="*/ 185 w 330"/>
                    <a:gd name="T3" fmla="*/ 34 h 408"/>
                    <a:gd name="T4" fmla="*/ 191 w 330"/>
                    <a:gd name="T5" fmla="*/ 49 h 408"/>
                    <a:gd name="T6" fmla="*/ 330 w 330"/>
                    <a:gd name="T7" fmla="*/ 248 h 408"/>
                    <a:gd name="T8" fmla="*/ 181 w 330"/>
                    <a:gd name="T9" fmla="*/ 385 h 408"/>
                    <a:gd name="T10" fmla="*/ 171 w 330"/>
                    <a:gd name="T11" fmla="*/ 386 h 408"/>
                    <a:gd name="T12" fmla="*/ 159 w 330"/>
                    <a:gd name="T13" fmla="*/ 392 h 408"/>
                    <a:gd name="T14" fmla="*/ 151 w 330"/>
                    <a:gd name="T15" fmla="*/ 398 h 408"/>
                    <a:gd name="T16" fmla="*/ 144 w 330"/>
                    <a:gd name="T17" fmla="*/ 403 h 408"/>
                    <a:gd name="T18" fmla="*/ 70 w 330"/>
                    <a:gd name="T19" fmla="*/ 331 h 408"/>
                    <a:gd name="T20" fmla="*/ 5 w 330"/>
                    <a:gd name="T21" fmla="*/ 363 h 408"/>
                    <a:gd name="T22" fmla="*/ 0 w 330"/>
                    <a:gd name="T23" fmla="*/ 355 h 408"/>
                    <a:gd name="T24" fmla="*/ 1 w 330"/>
                    <a:gd name="T25" fmla="*/ 343 h 408"/>
                    <a:gd name="T26" fmla="*/ 5 w 330"/>
                    <a:gd name="T27" fmla="*/ 332 h 408"/>
                    <a:gd name="T28" fmla="*/ 14 w 330"/>
                    <a:gd name="T29" fmla="*/ 326 h 408"/>
                    <a:gd name="T30" fmla="*/ 17 w 330"/>
                    <a:gd name="T31" fmla="*/ 317 h 408"/>
                    <a:gd name="T32" fmla="*/ 13 w 330"/>
                    <a:gd name="T33" fmla="*/ 308 h 408"/>
                    <a:gd name="T34" fmla="*/ 5 w 330"/>
                    <a:gd name="T35" fmla="*/ 302 h 408"/>
                    <a:gd name="T36" fmla="*/ 8 w 330"/>
                    <a:gd name="T37" fmla="*/ 292 h 408"/>
                    <a:gd name="T38" fmla="*/ 18 w 330"/>
                    <a:gd name="T39" fmla="*/ 290 h 408"/>
                    <a:gd name="T40" fmla="*/ 28 w 330"/>
                    <a:gd name="T41" fmla="*/ 286 h 408"/>
                    <a:gd name="T42" fmla="*/ 35 w 330"/>
                    <a:gd name="T43" fmla="*/ 285 h 408"/>
                    <a:gd name="T44" fmla="*/ 36 w 330"/>
                    <a:gd name="T45" fmla="*/ 274 h 408"/>
                    <a:gd name="T46" fmla="*/ 38 w 330"/>
                    <a:gd name="T47" fmla="*/ 263 h 408"/>
                    <a:gd name="T48" fmla="*/ 35 w 330"/>
                    <a:gd name="T49" fmla="*/ 253 h 408"/>
                    <a:gd name="T50" fmla="*/ 36 w 330"/>
                    <a:gd name="T51" fmla="*/ 242 h 408"/>
                    <a:gd name="T52" fmla="*/ 32 w 330"/>
                    <a:gd name="T53" fmla="*/ 234 h 408"/>
                    <a:gd name="T54" fmla="*/ 33 w 330"/>
                    <a:gd name="T55" fmla="*/ 225 h 408"/>
                    <a:gd name="T56" fmla="*/ 34 w 330"/>
                    <a:gd name="T57" fmla="*/ 214 h 408"/>
                    <a:gd name="T58" fmla="*/ 33 w 330"/>
                    <a:gd name="T59" fmla="*/ 206 h 408"/>
                    <a:gd name="T60" fmla="*/ 31 w 330"/>
                    <a:gd name="T61" fmla="*/ 196 h 408"/>
                    <a:gd name="T62" fmla="*/ 34 w 330"/>
                    <a:gd name="T63" fmla="*/ 187 h 408"/>
                    <a:gd name="T64" fmla="*/ 37 w 330"/>
                    <a:gd name="T65" fmla="*/ 179 h 408"/>
                    <a:gd name="T66" fmla="*/ 40 w 330"/>
                    <a:gd name="T67" fmla="*/ 170 h 408"/>
                    <a:gd name="T68" fmla="*/ 45 w 330"/>
                    <a:gd name="T69" fmla="*/ 163 h 408"/>
                    <a:gd name="T70" fmla="*/ 50 w 330"/>
                    <a:gd name="T71" fmla="*/ 154 h 408"/>
                    <a:gd name="T72" fmla="*/ 53 w 330"/>
                    <a:gd name="T73" fmla="*/ 144 h 408"/>
                    <a:gd name="T74" fmla="*/ 54 w 330"/>
                    <a:gd name="T75" fmla="*/ 137 h 408"/>
                    <a:gd name="T76" fmla="*/ 63 w 330"/>
                    <a:gd name="T77" fmla="*/ 131 h 408"/>
                    <a:gd name="T78" fmla="*/ 70 w 330"/>
                    <a:gd name="T79" fmla="*/ 132 h 408"/>
                    <a:gd name="T80" fmla="*/ 81 w 330"/>
                    <a:gd name="T81" fmla="*/ 129 h 408"/>
                    <a:gd name="T82" fmla="*/ 92 w 330"/>
                    <a:gd name="T83" fmla="*/ 124 h 408"/>
                    <a:gd name="T84" fmla="*/ 83 w 330"/>
                    <a:gd name="T85" fmla="*/ 123 h 408"/>
                    <a:gd name="T86" fmla="*/ 75 w 330"/>
                    <a:gd name="T87" fmla="*/ 119 h 408"/>
                    <a:gd name="T88" fmla="*/ 68 w 330"/>
                    <a:gd name="T89" fmla="*/ 112 h 408"/>
                    <a:gd name="T90" fmla="*/ 62 w 330"/>
                    <a:gd name="T91" fmla="*/ 119 h 408"/>
                    <a:gd name="T92" fmla="*/ 53 w 330"/>
                    <a:gd name="T93" fmla="*/ 118 h 408"/>
                    <a:gd name="T94" fmla="*/ 51 w 330"/>
                    <a:gd name="T95" fmla="*/ 107 h 408"/>
                    <a:gd name="T96" fmla="*/ 61 w 330"/>
                    <a:gd name="T97" fmla="*/ 104 h 408"/>
                    <a:gd name="T98" fmla="*/ 71 w 330"/>
                    <a:gd name="T99" fmla="*/ 99 h 408"/>
                    <a:gd name="T100" fmla="*/ 70 w 330"/>
                    <a:gd name="T101" fmla="*/ 89 h 408"/>
                    <a:gd name="T102" fmla="*/ 71 w 330"/>
                    <a:gd name="T103" fmla="*/ 79 h 408"/>
                    <a:gd name="T104" fmla="*/ 71 w 330"/>
                    <a:gd name="T105" fmla="*/ 70 h 408"/>
                    <a:gd name="T106" fmla="*/ 74 w 330"/>
                    <a:gd name="T107" fmla="*/ 61 h 408"/>
                    <a:gd name="T108" fmla="*/ 79 w 330"/>
                    <a:gd name="T109" fmla="*/ 53 h 408"/>
                    <a:gd name="T110" fmla="*/ 80 w 330"/>
                    <a:gd name="T111" fmla="*/ 46 h 408"/>
                    <a:gd name="T112" fmla="*/ 75 w 330"/>
                    <a:gd name="T113" fmla="*/ 40 h 408"/>
                    <a:gd name="T114" fmla="*/ 78 w 330"/>
                    <a:gd name="T115" fmla="*/ 30 h 408"/>
                    <a:gd name="T116" fmla="*/ 76 w 330"/>
                    <a:gd name="T117" fmla="*/ 20 h 408"/>
                    <a:gd name="T118" fmla="*/ 69 w 330"/>
                    <a:gd name="T119" fmla="*/ 13 h 408"/>
                    <a:gd name="T120" fmla="*/ 72 w 330"/>
                    <a:gd name="T121" fmla="*/ 4 h 408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330"/>
                    <a:gd name="T184" fmla="*/ 0 h 408"/>
                    <a:gd name="T185" fmla="*/ 330 w 330"/>
                    <a:gd name="T186" fmla="*/ 408 h 408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330" h="408">
                      <a:moveTo>
                        <a:pt x="123" y="5"/>
                      </a:moveTo>
                      <a:lnTo>
                        <a:pt x="173" y="10"/>
                      </a:lnTo>
                      <a:lnTo>
                        <a:pt x="184" y="10"/>
                      </a:lnTo>
                      <a:lnTo>
                        <a:pt x="184" y="11"/>
                      </a:lnTo>
                      <a:lnTo>
                        <a:pt x="183" y="12"/>
                      </a:lnTo>
                      <a:lnTo>
                        <a:pt x="183" y="13"/>
                      </a:lnTo>
                      <a:lnTo>
                        <a:pt x="182" y="14"/>
                      </a:lnTo>
                      <a:lnTo>
                        <a:pt x="182" y="15"/>
                      </a:lnTo>
                      <a:lnTo>
                        <a:pt x="182" y="16"/>
                      </a:lnTo>
                      <a:lnTo>
                        <a:pt x="182" y="17"/>
                      </a:lnTo>
                      <a:lnTo>
                        <a:pt x="182" y="18"/>
                      </a:lnTo>
                      <a:lnTo>
                        <a:pt x="182" y="21"/>
                      </a:lnTo>
                      <a:lnTo>
                        <a:pt x="182" y="22"/>
                      </a:lnTo>
                      <a:lnTo>
                        <a:pt x="182" y="23"/>
                      </a:lnTo>
                      <a:lnTo>
                        <a:pt x="183" y="24"/>
                      </a:lnTo>
                      <a:lnTo>
                        <a:pt x="184" y="25"/>
                      </a:lnTo>
                      <a:lnTo>
                        <a:pt x="184" y="27"/>
                      </a:lnTo>
                      <a:lnTo>
                        <a:pt x="185" y="28"/>
                      </a:lnTo>
                      <a:lnTo>
                        <a:pt x="185" y="30"/>
                      </a:lnTo>
                      <a:lnTo>
                        <a:pt x="185" y="33"/>
                      </a:lnTo>
                      <a:lnTo>
                        <a:pt x="185" y="34"/>
                      </a:lnTo>
                      <a:lnTo>
                        <a:pt x="186" y="35"/>
                      </a:lnTo>
                      <a:lnTo>
                        <a:pt x="186" y="36"/>
                      </a:lnTo>
                      <a:lnTo>
                        <a:pt x="186" y="37"/>
                      </a:lnTo>
                      <a:lnTo>
                        <a:pt x="186" y="38"/>
                      </a:lnTo>
                      <a:lnTo>
                        <a:pt x="188" y="41"/>
                      </a:lnTo>
                      <a:lnTo>
                        <a:pt x="189" y="42"/>
                      </a:lnTo>
                      <a:lnTo>
                        <a:pt x="189" y="43"/>
                      </a:lnTo>
                      <a:lnTo>
                        <a:pt x="190" y="44"/>
                      </a:lnTo>
                      <a:lnTo>
                        <a:pt x="190" y="45"/>
                      </a:lnTo>
                      <a:lnTo>
                        <a:pt x="190" y="46"/>
                      </a:lnTo>
                      <a:lnTo>
                        <a:pt x="191" y="47"/>
                      </a:lnTo>
                      <a:lnTo>
                        <a:pt x="191" y="49"/>
                      </a:lnTo>
                      <a:lnTo>
                        <a:pt x="203" y="84"/>
                      </a:lnTo>
                      <a:lnTo>
                        <a:pt x="196" y="85"/>
                      </a:lnTo>
                      <a:lnTo>
                        <a:pt x="194" y="94"/>
                      </a:lnTo>
                      <a:lnTo>
                        <a:pt x="201" y="100"/>
                      </a:lnTo>
                      <a:lnTo>
                        <a:pt x="208" y="111"/>
                      </a:lnTo>
                      <a:lnTo>
                        <a:pt x="215" y="117"/>
                      </a:lnTo>
                      <a:lnTo>
                        <a:pt x="230" y="130"/>
                      </a:lnTo>
                      <a:lnTo>
                        <a:pt x="240" y="138"/>
                      </a:lnTo>
                      <a:lnTo>
                        <a:pt x="256" y="200"/>
                      </a:lnTo>
                      <a:lnTo>
                        <a:pt x="257" y="201"/>
                      </a:lnTo>
                      <a:lnTo>
                        <a:pt x="283" y="216"/>
                      </a:lnTo>
                      <a:lnTo>
                        <a:pt x="330" y="248"/>
                      </a:lnTo>
                      <a:lnTo>
                        <a:pt x="265" y="310"/>
                      </a:lnTo>
                      <a:lnTo>
                        <a:pt x="210" y="361"/>
                      </a:lnTo>
                      <a:lnTo>
                        <a:pt x="188" y="381"/>
                      </a:lnTo>
                      <a:lnTo>
                        <a:pt x="187" y="382"/>
                      </a:lnTo>
                      <a:lnTo>
                        <a:pt x="186" y="383"/>
                      </a:lnTo>
                      <a:lnTo>
                        <a:pt x="185" y="383"/>
                      </a:lnTo>
                      <a:lnTo>
                        <a:pt x="185" y="384"/>
                      </a:lnTo>
                      <a:lnTo>
                        <a:pt x="184" y="384"/>
                      </a:lnTo>
                      <a:lnTo>
                        <a:pt x="183" y="384"/>
                      </a:lnTo>
                      <a:lnTo>
                        <a:pt x="182" y="384"/>
                      </a:lnTo>
                      <a:lnTo>
                        <a:pt x="181" y="385"/>
                      </a:lnTo>
                      <a:lnTo>
                        <a:pt x="180" y="385"/>
                      </a:lnTo>
                      <a:lnTo>
                        <a:pt x="180" y="384"/>
                      </a:lnTo>
                      <a:lnTo>
                        <a:pt x="179" y="384"/>
                      </a:lnTo>
                      <a:lnTo>
                        <a:pt x="177" y="385"/>
                      </a:lnTo>
                      <a:lnTo>
                        <a:pt x="176" y="385"/>
                      </a:lnTo>
                      <a:lnTo>
                        <a:pt x="175" y="385"/>
                      </a:lnTo>
                      <a:lnTo>
                        <a:pt x="174" y="385"/>
                      </a:lnTo>
                      <a:lnTo>
                        <a:pt x="173" y="385"/>
                      </a:lnTo>
                      <a:lnTo>
                        <a:pt x="172" y="386"/>
                      </a:lnTo>
                      <a:lnTo>
                        <a:pt x="171" y="386"/>
                      </a:lnTo>
                      <a:lnTo>
                        <a:pt x="169" y="386"/>
                      </a:lnTo>
                      <a:lnTo>
                        <a:pt x="168" y="386"/>
                      </a:lnTo>
                      <a:lnTo>
                        <a:pt x="167" y="387"/>
                      </a:lnTo>
                      <a:lnTo>
                        <a:pt x="166" y="388"/>
                      </a:lnTo>
                      <a:lnTo>
                        <a:pt x="165" y="388"/>
                      </a:lnTo>
                      <a:lnTo>
                        <a:pt x="164" y="388"/>
                      </a:lnTo>
                      <a:lnTo>
                        <a:pt x="163" y="388"/>
                      </a:lnTo>
                      <a:lnTo>
                        <a:pt x="162" y="390"/>
                      </a:lnTo>
                      <a:lnTo>
                        <a:pt x="161" y="391"/>
                      </a:lnTo>
                      <a:lnTo>
                        <a:pt x="160" y="392"/>
                      </a:lnTo>
                      <a:lnTo>
                        <a:pt x="159" y="392"/>
                      </a:lnTo>
                      <a:lnTo>
                        <a:pt x="159" y="393"/>
                      </a:lnTo>
                      <a:lnTo>
                        <a:pt x="158" y="393"/>
                      </a:lnTo>
                      <a:lnTo>
                        <a:pt x="157" y="393"/>
                      </a:lnTo>
                      <a:lnTo>
                        <a:pt x="156" y="394"/>
                      </a:lnTo>
                      <a:lnTo>
                        <a:pt x="156" y="395"/>
                      </a:lnTo>
                      <a:lnTo>
                        <a:pt x="155" y="395"/>
                      </a:lnTo>
                      <a:lnTo>
                        <a:pt x="154" y="396"/>
                      </a:lnTo>
                      <a:lnTo>
                        <a:pt x="153" y="396"/>
                      </a:lnTo>
                      <a:lnTo>
                        <a:pt x="152" y="396"/>
                      </a:lnTo>
                      <a:lnTo>
                        <a:pt x="152" y="397"/>
                      </a:lnTo>
                      <a:lnTo>
                        <a:pt x="152" y="398"/>
                      </a:lnTo>
                      <a:lnTo>
                        <a:pt x="151" y="398"/>
                      </a:lnTo>
                      <a:lnTo>
                        <a:pt x="150" y="400"/>
                      </a:lnTo>
                      <a:lnTo>
                        <a:pt x="149" y="401"/>
                      </a:lnTo>
                      <a:lnTo>
                        <a:pt x="148" y="401"/>
                      </a:lnTo>
                      <a:lnTo>
                        <a:pt x="148" y="402"/>
                      </a:lnTo>
                      <a:lnTo>
                        <a:pt x="147" y="402"/>
                      </a:lnTo>
                      <a:lnTo>
                        <a:pt x="146" y="402"/>
                      </a:lnTo>
                      <a:lnTo>
                        <a:pt x="146" y="403"/>
                      </a:lnTo>
                      <a:lnTo>
                        <a:pt x="145" y="403"/>
                      </a:lnTo>
                      <a:lnTo>
                        <a:pt x="144" y="403"/>
                      </a:lnTo>
                      <a:lnTo>
                        <a:pt x="144" y="404"/>
                      </a:lnTo>
                      <a:lnTo>
                        <a:pt x="143" y="404"/>
                      </a:lnTo>
                      <a:lnTo>
                        <a:pt x="142" y="405"/>
                      </a:lnTo>
                      <a:lnTo>
                        <a:pt x="141" y="405"/>
                      </a:lnTo>
                      <a:lnTo>
                        <a:pt x="141" y="406"/>
                      </a:lnTo>
                      <a:lnTo>
                        <a:pt x="141" y="407"/>
                      </a:lnTo>
                      <a:lnTo>
                        <a:pt x="140" y="407"/>
                      </a:lnTo>
                      <a:lnTo>
                        <a:pt x="140" y="408"/>
                      </a:lnTo>
                      <a:lnTo>
                        <a:pt x="110" y="364"/>
                      </a:lnTo>
                      <a:lnTo>
                        <a:pt x="98" y="348"/>
                      </a:lnTo>
                      <a:lnTo>
                        <a:pt x="80" y="323"/>
                      </a:lnTo>
                      <a:lnTo>
                        <a:pt x="70" y="331"/>
                      </a:lnTo>
                      <a:lnTo>
                        <a:pt x="38" y="353"/>
                      </a:lnTo>
                      <a:lnTo>
                        <a:pt x="11" y="372"/>
                      </a:lnTo>
                      <a:lnTo>
                        <a:pt x="11" y="371"/>
                      </a:lnTo>
                      <a:lnTo>
                        <a:pt x="10" y="371"/>
                      </a:lnTo>
                      <a:lnTo>
                        <a:pt x="10" y="370"/>
                      </a:lnTo>
                      <a:lnTo>
                        <a:pt x="9" y="369"/>
                      </a:lnTo>
                      <a:lnTo>
                        <a:pt x="9" y="368"/>
                      </a:lnTo>
                      <a:lnTo>
                        <a:pt x="8" y="367"/>
                      </a:lnTo>
                      <a:lnTo>
                        <a:pt x="7" y="366"/>
                      </a:lnTo>
                      <a:lnTo>
                        <a:pt x="6" y="364"/>
                      </a:lnTo>
                      <a:lnTo>
                        <a:pt x="5" y="363"/>
                      </a:lnTo>
                      <a:lnTo>
                        <a:pt x="5" y="362"/>
                      </a:lnTo>
                      <a:lnTo>
                        <a:pt x="4" y="361"/>
                      </a:lnTo>
                      <a:lnTo>
                        <a:pt x="3" y="360"/>
                      </a:lnTo>
                      <a:lnTo>
                        <a:pt x="2" y="360"/>
                      </a:lnTo>
                      <a:lnTo>
                        <a:pt x="1" y="359"/>
                      </a:lnTo>
                      <a:lnTo>
                        <a:pt x="1" y="358"/>
                      </a:lnTo>
                      <a:lnTo>
                        <a:pt x="0" y="358"/>
                      </a:lnTo>
                      <a:lnTo>
                        <a:pt x="0" y="357"/>
                      </a:lnTo>
                      <a:lnTo>
                        <a:pt x="0" y="356"/>
                      </a:lnTo>
                      <a:lnTo>
                        <a:pt x="0" y="355"/>
                      </a:lnTo>
                      <a:lnTo>
                        <a:pt x="0" y="354"/>
                      </a:lnTo>
                      <a:lnTo>
                        <a:pt x="0" y="353"/>
                      </a:lnTo>
                      <a:lnTo>
                        <a:pt x="0" y="352"/>
                      </a:lnTo>
                      <a:lnTo>
                        <a:pt x="0" y="351"/>
                      </a:lnTo>
                      <a:lnTo>
                        <a:pt x="0" y="350"/>
                      </a:lnTo>
                      <a:lnTo>
                        <a:pt x="0" y="349"/>
                      </a:lnTo>
                      <a:lnTo>
                        <a:pt x="0" y="348"/>
                      </a:lnTo>
                      <a:lnTo>
                        <a:pt x="0" y="347"/>
                      </a:lnTo>
                      <a:lnTo>
                        <a:pt x="1" y="345"/>
                      </a:lnTo>
                      <a:lnTo>
                        <a:pt x="1" y="344"/>
                      </a:lnTo>
                      <a:lnTo>
                        <a:pt x="1" y="343"/>
                      </a:lnTo>
                      <a:lnTo>
                        <a:pt x="1" y="342"/>
                      </a:lnTo>
                      <a:lnTo>
                        <a:pt x="1" y="341"/>
                      </a:lnTo>
                      <a:lnTo>
                        <a:pt x="1" y="340"/>
                      </a:lnTo>
                      <a:lnTo>
                        <a:pt x="1" y="339"/>
                      </a:lnTo>
                      <a:lnTo>
                        <a:pt x="1" y="338"/>
                      </a:lnTo>
                      <a:lnTo>
                        <a:pt x="2" y="337"/>
                      </a:lnTo>
                      <a:lnTo>
                        <a:pt x="2" y="336"/>
                      </a:lnTo>
                      <a:lnTo>
                        <a:pt x="3" y="335"/>
                      </a:lnTo>
                      <a:lnTo>
                        <a:pt x="4" y="334"/>
                      </a:lnTo>
                      <a:lnTo>
                        <a:pt x="4" y="333"/>
                      </a:lnTo>
                      <a:lnTo>
                        <a:pt x="4" y="332"/>
                      </a:lnTo>
                      <a:lnTo>
                        <a:pt x="5" y="332"/>
                      </a:lnTo>
                      <a:lnTo>
                        <a:pt x="5" y="331"/>
                      </a:lnTo>
                      <a:lnTo>
                        <a:pt x="5" y="329"/>
                      </a:lnTo>
                      <a:lnTo>
                        <a:pt x="6" y="329"/>
                      </a:lnTo>
                      <a:lnTo>
                        <a:pt x="6" y="328"/>
                      </a:lnTo>
                      <a:lnTo>
                        <a:pt x="7" y="327"/>
                      </a:lnTo>
                      <a:lnTo>
                        <a:pt x="8" y="327"/>
                      </a:lnTo>
                      <a:lnTo>
                        <a:pt x="9" y="327"/>
                      </a:lnTo>
                      <a:lnTo>
                        <a:pt x="10" y="326"/>
                      </a:lnTo>
                      <a:lnTo>
                        <a:pt x="11" y="326"/>
                      </a:lnTo>
                      <a:lnTo>
                        <a:pt x="12" y="326"/>
                      </a:lnTo>
                      <a:lnTo>
                        <a:pt x="13" y="326"/>
                      </a:lnTo>
                      <a:lnTo>
                        <a:pt x="14" y="326"/>
                      </a:lnTo>
                      <a:lnTo>
                        <a:pt x="15" y="326"/>
                      </a:lnTo>
                      <a:lnTo>
                        <a:pt x="16" y="325"/>
                      </a:lnTo>
                      <a:lnTo>
                        <a:pt x="16" y="324"/>
                      </a:lnTo>
                      <a:lnTo>
                        <a:pt x="17" y="324"/>
                      </a:lnTo>
                      <a:lnTo>
                        <a:pt x="17" y="323"/>
                      </a:lnTo>
                      <a:lnTo>
                        <a:pt x="17" y="322"/>
                      </a:lnTo>
                      <a:lnTo>
                        <a:pt x="17" y="321"/>
                      </a:lnTo>
                      <a:lnTo>
                        <a:pt x="17" y="320"/>
                      </a:lnTo>
                      <a:lnTo>
                        <a:pt x="17" y="319"/>
                      </a:lnTo>
                      <a:lnTo>
                        <a:pt x="17" y="318"/>
                      </a:lnTo>
                      <a:lnTo>
                        <a:pt x="17" y="317"/>
                      </a:lnTo>
                      <a:lnTo>
                        <a:pt x="17" y="316"/>
                      </a:lnTo>
                      <a:lnTo>
                        <a:pt x="17" y="315"/>
                      </a:lnTo>
                      <a:lnTo>
                        <a:pt x="16" y="315"/>
                      </a:lnTo>
                      <a:lnTo>
                        <a:pt x="16" y="314"/>
                      </a:lnTo>
                      <a:lnTo>
                        <a:pt x="16" y="313"/>
                      </a:lnTo>
                      <a:lnTo>
                        <a:pt x="16" y="312"/>
                      </a:lnTo>
                      <a:lnTo>
                        <a:pt x="15" y="312"/>
                      </a:lnTo>
                      <a:lnTo>
                        <a:pt x="15" y="310"/>
                      </a:lnTo>
                      <a:lnTo>
                        <a:pt x="15" y="309"/>
                      </a:lnTo>
                      <a:lnTo>
                        <a:pt x="14" y="309"/>
                      </a:lnTo>
                      <a:lnTo>
                        <a:pt x="13" y="308"/>
                      </a:lnTo>
                      <a:lnTo>
                        <a:pt x="12" y="307"/>
                      </a:lnTo>
                      <a:lnTo>
                        <a:pt x="12" y="306"/>
                      </a:lnTo>
                      <a:lnTo>
                        <a:pt x="11" y="305"/>
                      </a:lnTo>
                      <a:lnTo>
                        <a:pt x="10" y="304"/>
                      </a:lnTo>
                      <a:lnTo>
                        <a:pt x="9" y="304"/>
                      </a:lnTo>
                      <a:lnTo>
                        <a:pt x="8" y="303"/>
                      </a:lnTo>
                      <a:lnTo>
                        <a:pt x="7" y="303"/>
                      </a:lnTo>
                      <a:lnTo>
                        <a:pt x="6" y="303"/>
                      </a:lnTo>
                      <a:lnTo>
                        <a:pt x="5" y="303"/>
                      </a:lnTo>
                      <a:lnTo>
                        <a:pt x="5" y="302"/>
                      </a:lnTo>
                      <a:lnTo>
                        <a:pt x="5" y="301"/>
                      </a:lnTo>
                      <a:lnTo>
                        <a:pt x="5" y="300"/>
                      </a:lnTo>
                      <a:lnTo>
                        <a:pt x="5" y="299"/>
                      </a:lnTo>
                      <a:lnTo>
                        <a:pt x="6" y="298"/>
                      </a:lnTo>
                      <a:lnTo>
                        <a:pt x="6" y="297"/>
                      </a:lnTo>
                      <a:lnTo>
                        <a:pt x="7" y="297"/>
                      </a:lnTo>
                      <a:lnTo>
                        <a:pt x="7" y="295"/>
                      </a:lnTo>
                      <a:lnTo>
                        <a:pt x="7" y="294"/>
                      </a:lnTo>
                      <a:lnTo>
                        <a:pt x="8" y="293"/>
                      </a:lnTo>
                      <a:lnTo>
                        <a:pt x="8" y="292"/>
                      </a:lnTo>
                      <a:lnTo>
                        <a:pt x="9" y="292"/>
                      </a:lnTo>
                      <a:lnTo>
                        <a:pt x="9" y="291"/>
                      </a:lnTo>
                      <a:lnTo>
                        <a:pt x="10" y="291"/>
                      </a:lnTo>
                      <a:lnTo>
                        <a:pt x="11" y="290"/>
                      </a:lnTo>
                      <a:lnTo>
                        <a:pt x="12" y="290"/>
                      </a:lnTo>
                      <a:lnTo>
                        <a:pt x="13" y="290"/>
                      </a:lnTo>
                      <a:lnTo>
                        <a:pt x="14" y="290"/>
                      </a:lnTo>
                      <a:lnTo>
                        <a:pt x="15" y="290"/>
                      </a:lnTo>
                      <a:lnTo>
                        <a:pt x="17" y="290"/>
                      </a:lnTo>
                      <a:lnTo>
                        <a:pt x="18" y="290"/>
                      </a:lnTo>
                      <a:lnTo>
                        <a:pt x="20" y="290"/>
                      </a:lnTo>
                      <a:lnTo>
                        <a:pt x="21" y="290"/>
                      </a:lnTo>
                      <a:lnTo>
                        <a:pt x="22" y="290"/>
                      </a:lnTo>
                      <a:lnTo>
                        <a:pt x="23" y="290"/>
                      </a:lnTo>
                      <a:lnTo>
                        <a:pt x="24" y="289"/>
                      </a:lnTo>
                      <a:lnTo>
                        <a:pt x="25" y="288"/>
                      </a:lnTo>
                      <a:lnTo>
                        <a:pt x="26" y="288"/>
                      </a:lnTo>
                      <a:lnTo>
                        <a:pt x="26" y="287"/>
                      </a:lnTo>
                      <a:lnTo>
                        <a:pt x="27" y="287"/>
                      </a:lnTo>
                      <a:lnTo>
                        <a:pt x="27" y="286"/>
                      </a:lnTo>
                      <a:lnTo>
                        <a:pt x="28" y="286"/>
                      </a:lnTo>
                      <a:lnTo>
                        <a:pt x="29" y="286"/>
                      </a:lnTo>
                      <a:lnTo>
                        <a:pt x="30" y="286"/>
                      </a:lnTo>
                      <a:lnTo>
                        <a:pt x="31" y="286"/>
                      </a:lnTo>
                      <a:lnTo>
                        <a:pt x="32" y="286"/>
                      </a:lnTo>
                      <a:lnTo>
                        <a:pt x="33" y="286"/>
                      </a:lnTo>
                      <a:lnTo>
                        <a:pt x="34" y="286"/>
                      </a:lnTo>
                      <a:lnTo>
                        <a:pt x="34" y="285"/>
                      </a:lnTo>
                      <a:lnTo>
                        <a:pt x="35" y="285"/>
                      </a:lnTo>
                      <a:lnTo>
                        <a:pt x="35" y="284"/>
                      </a:lnTo>
                      <a:lnTo>
                        <a:pt x="35" y="283"/>
                      </a:lnTo>
                      <a:lnTo>
                        <a:pt x="35" y="282"/>
                      </a:lnTo>
                      <a:lnTo>
                        <a:pt x="35" y="281"/>
                      </a:lnTo>
                      <a:lnTo>
                        <a:pt x="35" y="280"/>
                      </a:lnTo>
                      <a:lnTo>
                        <a:pt x="34" y="279"/>
                      </a:lnTo>
                      <a:lnTo>
                        <a:pt x="34" y="278"/>
                      </a:lnTo>
                      <a:lnTo>
                        <a:pt x="34" y="277"/>
                      </a:lnTo>
                      <a:lnTo>
                        <a:pt x="34" y="276"/>
                      </a:lnTo>
                      <a:lnTo>
                        <a:pt x="35" y="275"/>
                      </a:lnTo>
                      <a:lnTo>
                        <a:pt x="36" y="274"/>
                      </a:lnTo>
                      <a:lnTo>
                        <a:pt x="37" y="273"/>
                      </a:lnTo>
                      <a:lnTo>
                        <a:pt x="37" y="272"/>
                      </a:lnTo>
                      <a:lnTo>
                        <a:pt x="37" y="271"/>
                      </a:lnTo>
                      <a:lnTo>
                        <a:pt x="37" y="270"/>
                      </a:lnTo>
                      <a:lnTo>
                        <a:pt x="38" y="268"/>
                      </a:lnTo>
                      <a:lnTo>
                        <a:pt x="38" y="267"/>
                      </a:lnTo>
                      <a:lnTo>
                        <a:pt x="38" y="266"/>
                      </a:lnTo>
                      <a:lnTo>
                        <a:pt x="38" y="265"/>
                      </a:lnTo>
                      <a:lnTo>
                        <a:pt x="38" y="264"/>
                      </a:lnTo>
                      <a:lnTo>
                        <a:pt x="38" y="263"/>
                      </a:lnTo>
                      <a:lnTo>
                        <a:pt x="38" y="262"/>
                      </a:lnTo>
                      <a:lnTo>
                        <a:pt x="37" y="262"/>
                      </a:lnTo>
                      <a:lnTo>
                        <a:pt x="37" y="261"/>
                      </a:lnTo>
                      <a:lnTo>
                        <a:pt x="37" y="260"/>
                      </a:lnTo>
                      <a:lnTo>
                        <a:pt x="36" y="259"/>
                      </a:lnTo>
                      <a:lnTo>
                        <a:pt x="36" y="258"/>
                      </a:lnTo>
                      <a:lnTo>
                        <a:pt x="36" y="257"/>
                      </a:lnTo>
                      <a:lnTo>
                        <a:pt x="36" y="256"/>
                      </a:lnTo>
                      <a:lnTo>
                        <a:pt x="35" y="255"/>
                      </a:lnTo>
                      <a:lnTo>
                        <a:pt x="35" y="254"/>
                      </a:lnTo>
                      <a:lnTo>
                        <a:pt x="35" y="253"/>
                      </a:lnTo>
                      <a:lnTo>
                        <a:pt x="35" y="252"/>
                      </a:lnTo>
                      <a:lnTo>
                        <a:pt x="35" y="251"/>
                      </a:lnTo>
                      <a:lnTo>
                        <a:pt x="35" y="250"/>
                      </a:lnTo>
                      <a:lnTo>
                        <a:pt x="35" y="249"/>
                      </a:lnTo>
                      <a:lnTo>
                        <a:pt x="35" y="248"/>
                      </a:lnTo>
                      <a:lnTo>
                        <a:pt x="35" y="247"/>
                      </a:lnTo>
                      <a:lnTo>
                        <a:pt x="36" y="246"/>
                      </a:lnTo>
                      <a:lnTo>
                        <a:pt x="36" y="245"/>
                      </a:lnTo>
                      <a:lnTo>
                        <a:pt x="36" y="244"/>
                      </a:lnTo>
                      <a:lnTo>
                        <a:pt x="36" y="243"/>
                      </a:lnTo>
                      <a:lnTo>
                        <a:pt x="36" y="242"/>
                      </a:lnTo>
                      <a:lnTo>
                        <a:pt x="36" y="241"/>
                      </a:lnTo>
                      <a:lnTo>
                        <a:pt x="35" y="241"/>
                      </a:lnTo>
                      <a:lnTo>
                        <a:pt x="35" y="240"/>
                      </a:lnTo>
                      <a:lnTo>
                        <a:pt x="34" y="240"/>
                      </a:lnTo>
                      <a:lnTo>
                        <a:pt x="34" y="239"/>
                      </a:lnTo>
                      <a:lnTo>
                        <a:pt x="34" y="238"/>
                      </a:lnTo>
                      <a:lnTo>
                        <a:pt x="33" y="238"/>
                      </a:lnTo>
                      <a:lnTo>
                        <a:pt x="33" y="237"/>
                      </a:lnTo>
                      <a:lnTo>
                        <a:pt x="33" y="236"/>
                      </a:lnTo>
                      <a:lnTo>
                        <a:pt x="32" y="235"/>
                      </a:lnTo>
                      <a:lnTo>
                        <a:pt x="32" y="234"/>
                      </a:lnTo>
                      <a:lnTo>
                        <a:pt x="32" y="233"/>
                      </a:lnTo>
                      <a:lnTo>
                        <a:pt x="31" y="233"/>
                      </a:lnTo>
                      <a:lnTo>
                        <a:pt x="31" y="232"/>
                      </a:lnTo>
                      <a:lnTo>
                        <a:pt x="31" y="231"/>
                      </a:lnTo>
                      <a:lnTo>
                        <a:pt x="31" y="230"/>
                      </a:lnTo>
                      <a:lnTo>
                        <a:pt x="31" y="229"/>
                      </a:lnTo>
                      <a:lnTo>
                        <a:pt x="31" y="228"/>
                      </a:lnTo>
                      <a:lnTo>
                        <a:pt x="32" y="228"/>
                      </a:lnTo>
                      <a:lnTo>
                        <a:pt x="32" y="227"/>
                      </a:lnTo>
                      <a:lnTo>
                        <a:pt x="32" y="226"/>
                      </a:lnTo>
                      <a:lnTo>
                        <a:pt x="33" y="225"/>
                      </a:lnTo>
                      <a:lnTo>
                        <a:pt x="33" y="223"/>
                      </a:lnTo>
                      <a:lnTo>
                        <a:pt x="34" y="222"/>
                      </a:lnTo>
                      <a:lnTo>
                        <a:pt x="34" y="221"/>
                      </a:lnTo>
                      <a:lnTo>
                        <a:pt x="34" y="220"/>
                      </a:lnTo>
                      <a:lnTo>
                        <a:pt x="34" y="219"/>
                      </a:lnTo>
                      <a:lnTo>
                        <a:pt x="34" y="218"/>
                      </a:lnTo>
                      <a:lnTo>
                        <a:pt x="34" y="217"/>
                      </a:lnTo>
                      <a:lnTo>
                        <a:pt x="34" y="216"/>
                      </a:lnTo>
                      <a:lnTo>
                        <a:pt x="34" y="215"/>
                      </a:lnTo>
                      <a:lnTo>
                        <a:pt x="34" y="214"/>
                      </a:lnTo>
                      <a:lnTo>
                        <a:pt x="34" y="213"/>
                      </a:lnTo>
                      <a:lnTo>
                        <a:pt x="35" y="213"/>
                      </a:lnTo>
                      <a:lnTo>
                        <a:pt x="35" y="212"/>
                      </a:lnTo>
                      <a:lnTo>
                        <a:pt x="35" y="211"/>
                      </a:lnTo>
                      <a:lnTo>
                        <a:pt x="35" y="210"/>
                      </a:lnTo>
                      <a:lnTo>
                        <a:pt x="34" y="210"/>
                      </a:lnTo>
                      <a:lnTo>
                        <a:pt x="34" y="209"/>
                      </a:lnTo>
                      <a:lnTo>
                        <a:pt x="34" y="208"/>
                      </a:lnTo>
                      <a:lnTo>
                        <a:pt x="33" y="208"/>
                      </a:lnTo>
                      <a:lnTo>
                        <a:pt x="33" y="207"/>
                      </a:lnTo>
                      <a:lnTo>
                        <a:pt x="33" y="206"/>
                      </a:lnTo>
                      <a:lnTo>
                        <a:pt x="32" y="205"/>
                      </a:lnTo>
                      <a:lnTo>
                        <a:pt x="32" y="204"/>
                      </a:lnTo>
                      <a:lnTo>
                        <a:pt x="32" y="203"/>
                      </a:lnTo>
                      <a:lnTo>
                        <a:pt x="31" y="202"/>
                      </a:lnTo>
                      <a:lnTo>
                        <a:pt x="31" y="201"/>
                      </a:lnTo>
                      <a:lnTo>
                        <a:pt x="31" y="200"/>
                      </a:lnTo>
                      <a:lnTo>
                        <a:pt x="31" y="199"/>
                      </a:lnTo>
                      <a:lnTo>
                        <a:pt x="31" y="198"/>
                      </a:lnTo>
                      <a:lnTo>
                        <a:pt x="31" y="197"/>
                      </a:lnTo>
                      <a:lnTo>
                        <a:pt x="31" y="196"/>
                      </a:lnTo>
                      <a:lnTo>
                        <a:pt x="31" y="195"/>
                      </a:lnTo>
                      <a:lnTo>
                        <a:pt x="31" y="194"/>
                      </a:lnTo>
                      <a:lnTo>
                        <a:pt x="32" y="194"/>
                      </a:lnTo>
                      <a:lnTo>
                        <a:pt x="32" y="193"/>
                      </a:lnTo>
                      <a:lnTo>
                        <a:pt x="32" y="192"/>
                      </a:lnTo>
                      <a:lnTo>
                        <a:pt x="33" y="191"/>
                      </a:lnTo>
                      <a:lnTo>
                        <a:pt x="33" y="190"/>
                      </a:lnTo>
                      <a:lnTo>
                        <a:pt x="34" y="190"/>
                      </a:lnTo>
                      <a:lnTo>
                        <a:pt x="34" y="189"/>
                      </a:lnTo>
                      <a:lnTo>
                        <a:pt x="34" y="188"/>
                      </a:lnTo>
                      <a:lnTo>
                        <a:pt x="34" y="187"/>
                      </a:lnTo>
                      <a:lnTo>
                        <a:pt x="35" y="187"/>
                      </a:lnTo>
                      <a:lnTo>
                        <a:pt x="35" y="186"/>
                      </a:lnTo>
                      <a:lnTo>
                        <a:pt x="35" y="185"/>
                      </a:lnTo>
                      <a:lnTo>
                        <a:pt x="36" y="184"/>
                      </a:lnTo>
                      <a:lnTo>
                        <a:pt x="36" y="183"/>
                      </a:lnTo>
                      <a:lnTo>
                        <a:pt x="36" y="182"/>
                      </a:lnTo>
                      <a:lnTo>
                        <a:pt x="36" y="181"/>
                      </a:lnTo>
                      <a:lnTo>
                        <a:pt x="36" y="180"/>
                      </a:lnTo>
                      <a:lnTo>
                        <a:pt x="37" y="180"/>
                      </a:lnTo>
                      <a:lnTo>
                        <a:pt x="37" y="179"/>
                      </a:lnTo>
                      <a:lnTo>
                        <a:pt x="37" y="178"/>
                      </a:lnTo>
                      <a:lnTo>
                        <a:pt x="37" y="177"/>
                      </a:lnTo>
                      <a:lnTo>
                        <a:pt x="38" y="176"/>
                      </a:lnTo>
                      <a:lnTo>
                        <a:pt x="38" y="175"/>
                      </a:lnTo>
                      <a:lnTo>
                        <a:pt x="39" y="175"/>
                      </a:lnTo>
                      <a:lnTo>
                        <a:pt x="39" y="174"/>
                      </a:lnTo>
                      <a:lnTo>
                        <a:pt x="39" y="173"/>
                      </a:lnTo>
                      <a:lnTo>
                        <a:pt x="39" y="172"/>
                      </a:lnTo>
                      <a:lnTo>
                        <a:pt x="40" y="172"/>
                      </a:lnTo>
                      <a:lnTo>
                        <a:pt x="40" y="171"/>
                      </a:lnTo>
                      <a:lnTo>
                        <a:pt x="40" y="170"/>
                      </a:lnTo>
                      <a:lnTo>
                        <a:pt x="40" y="169"/>
                      </a:lnTo>
                      <a:lnTo>
                        <a:pt x="40" y="168"/>
                      </a:lnTo>
                      <a:lnTo>
                        <a:pt x="40" y="167"/>
                      </a:lnTo>
                      <a:lnTo>
                        <a:pt x="41" y="167"/>
                      </a:lnTo>
                      <a:lnTo>
                        <a:pt x="41" y="166"/>
                      </a:lnTo>
                      <a:lnTo>
                        <a:pt x="42" y="166"/>
                      </a:lnTo>
                      <a:lnTo>
                        <a:pt x="42" y="165"/>
                      </a:lnTo>
                      <a:lnTo>
                        <a:pt x="43" y="165"/>
                      </a:lnTo>
                      <a:lnTo>
                        <a:pt x="44" y="164"/>
                      </a:lnTo>
                      <a:lnTo>
                        <a:pt x="45" y="164"/>
                      </a:lnTo>
                      <a:lnTo>
                        <a:pt x="45" y="163"/>
                      </a:lnTo>
                      <a:lnTo>
                        <a:pt x="46" y="162"/>
                      </a:lnTo>
                      <a:lnTo>
                        <a:pt x="46" y="161"/>
                      </a:lnTo>
                      <a:lnTo>
                        <a:pt x="46" y="160"/>
                      </a:lnTo>
                      <a:lnTo>
                        <a:pt x="46" y="159"/>
                      </a:lnTo>
                      <a:lnTo>
                        <a:pt x="46" y="158"/>
                      </a:lnTo>
                      <a:lnTo>
                        <a:pt x="47" y="158"/>
                      </a:lnTo>
                      <a:lnTo>
                        <a:pt x="47" y="157"/>
                      </a:lnTo>
                      <a:lnTo>
                        <a:pt x="48" y="156"/>
                      </a:lnTo>
                      <a:lnTo>
                        <a:pt x="48" y="155"/>
                      </a:lnTo>
                      <a:lnTo>
                        <a:pt x="49" y="154"/>
                      </a:lnTo>
                      <a:lnTo>
                        <a:pt x="50" y="154"/>
                      </a:lnTo>
                      <a:lnTo>
                        <a:pt x="50" y="153"/>
                      </a:lnTo>
                      <a:lnTo>
                        <a:pt x="51" y="152"/>
                      </a:lnTo>
                      <a:lnTo>
                        <a:pt x="52" y="152"/>
                      </a:lnTo>
                      <a:lnTo>
                        <a:pt x="53" y="151"/>
                      </a:lnTo>
                      <a:lnTo>
                        <a:pt x="53" y="150"/>
                      </a:lnTo>
                      <a:lnTo>
                        <a:pt x="54" y="149"/>
                      </a:lnTo>
                      <a:lnTo>
                        <a:pt x="54" y="148"/>
                      </a:lnTo>
                      <a:lnTo>
                        <a:pt x="54" y="147"/>
                      </a:lnTo>
                      <a:lnTo>
                        <a:pt x="54" y="146"/>
                      </a:lnTo>
                      <a:lnTo>
                        <a:pt x="53" y="145"/>
                      </a:lnTo>
                      <a:lnTo>
                        <a:pt x="53" y="144"/>
                      </a:lnTo>
                      <a:lnTo>
                        <a:pt x="52" y="143"/>
                      </a:lnTo>
                      <a:lnTo>
                        <a:pt x="52" y="142"/>
                      </a:lnTo>
                      <a:lnTo>
                        <a:pt x="51" y="142"/>
                      </a:lnTo>
                      <a:lnTo>
                        <a:pt x="51" y="141"/>
                      </a:lnTo>
                      <a:lnTo>
                        <a:pt x="51" y="140"/>
                      </a:lnTo>
                      <a:lnTo>
                        <a:pt x="51" y="139"/>
                      </a:lnTo>
                      <a:lnTo>
                        <a:pt x="52" y="139"/>
                      </a:lnTo>
                      <a:lnTo>
                        <a:pt x="52" y="138"/>
                      </a:lnTo>
                      <a:lnTo>
                        <a:pt x="53" y="138"/>
                      </a:lnTo>
                      <a:lnTo>
                        <a:pt x="53" y="137"/>
                      </a:lnTo>
                      <a:lnTo>
                        <a:pt x="54" y="137"/>
                      </a:lnTo>
                      <a:lnTo>
                        <a:pt x="55" y="137"/>
                      </a:lnTo>
                      <a:lnTo>
                        <a:pt x="57" y="136"/>
                      </a:lnTo>
                      <a:lnTo>
                        <a:pt x="57" y="135"/>
                      </a:lnTo>
                      <a:lnTo>
                        <a:pt x="58" y="135"/>
                      </a:lnTo>
                      <a:lnTo>
                        <a:pt x="59" y="134"/>
                      </a:lnTo>
                      <a:lnTo>
                        <a:pt x="59" y="133"/>
                      </a:lnTo>
                      <a:lnTo>
                        <a:pt x="59" y="132"/>
                      </a:lnTo>
                      <a:lnTo>
                        <a:pt x="60" y="132"/>
                      </a:lnTo>
                      <a:lnTo>
                        <a:pt x="61" y="131"/>
                      </a:lnTo>
                      <a:lnTo>
                        <a:pt x="62" y="131"/>
                      </a:lnTo>
                      <a:lnTo>
                        <a:pt x="63" y="131"/>
                      </a:lnTo>
                      <a:lnTo>
                        <a:pt x="64" y="132"/>
                      </a:lnTo>
                      <a:lnTo>
                        <a:pt x="64" y="133"/>
                      </a:lnTo>
                      <a:lnTo>
                        <a:pt x="65" y="133"/>
                      </a:lnTo>
                      <a:lnTo>
                        <a:pt x="65" y="134"/>
                      </a:lnTo>
                      <a:lnTo>
                        <a:pt x="66" y="135"/>
                      </a:lnTo>
                      <a:lnTo>
                        <a:pt x="67" y="134"/>
                      </a:lnTo>
                      <a:lnTo>
                        <a:pt x="68" y="134"/>
                      </a:lnTo>
                      <a:lnTo>
                        <a:pt x="69" y="133"/>
                      </a:lnTo>
                      <a:lnTo>
                        <a:pt x="69" y="132"/>
                      </a:lnTo>
                      <a:lnTo>
                        <a:pt x="70" y="132"/>
                      </a:lnTo>
                      <a:lnTo>
                        <a:pt x="71" y="131"/>
                      </a:lnTo>
                      <a:lnTo>
                        <a:pt x="73" y="131"/>
                      </a:lnTo>
                      <a:lnTo>
                        <a:pt x="74" y="131"/>
                      </a:lnTo>
                      <a:lnTo>
                        <a:pt x="75" y="131"/>
                      </a:lnTo>
                      <a:lnTo>
                        <a:pt x="75" y="132"/>
                      </a:lnTo>
                      <a:lnTo>
                        <a:pt x="76" y="132"/>
                      </a:lnTo>
                      <a:lnTo>
                        <a:pt x="77" y="132"/>
                      </a:lnTo>
                      <a:lnTo>
                        <a:pt x="78" y="132"/>
                      </a:lnTo>
                      <a:lnTo>
                        <a:pt x="79" y="132"/>
                      </a:lnTo>
                      <a:lnTo>
                        <a:pt x="80" y="131"/>
                      </a:lnTo>
                      <a:lnTo>
                        <a:pt x="80" y="130"/>
                      </a:lnTo>
                      <a:lnTo>
                        <a:pt x="81" y="129"/>
                      </a:lnTo>
                      <a:lnTo>
                        <a:pt x="82" y="129"/>
                      </a:lnTo>
                      <a:lnTo>
                        <a:pt x="83" y="128"/>
                      </a:lnTo>
                      <a:lnTo>
                        <a:pt x="84" y="127"/>
                      </a:lnTo>
                      <a:lnTo>
                        <a:pt x="85" y="127"/>
                      </a:lnTo>
                      <a:lnTo>
                        <a:pt x="86" y="126"/>
                      </a:lnTo>
                      <a:lnTo>
                        <a:pt x="87" y="126"/>
                      </a:lnTo>
                      <a:lnTo>
                        <a:pt x="88" y="126"/>
                      </a:lnTo>
                      <a:lnTo>
                        <a:pt x="89" y="126"/>
                      </a:lnTo>
                      <a:lnTo>
                        <a:pt x="91" y="125"/>
                      </a:lnTo>
                      <a:lnTo>
                        <a:pt x="92" y="125"/>
                      </a:lnTo>
                      <a:lnTo>
                        <a:pt x="92" y="124"/>
                      </a:lnTo>
                      <a:lnTo>
                        <a:pt x="92" y="123"/>
                      </a:lnTo>
                      <a:lnTo>
                        <a:pt x="91" y="123"/>
                      </a:lnTo>
                      <a:lnTo>
                        <a:pt x="90" y="123"/>
                      </a:lnTo>
                      <a:lnTo>
                        <a:pt x="89" y="123"/>
                      </a:lnTo>
                      <a:lnTo>
                        <a:pt x="88" y="123"/>
                      </a:lnTo>
                      <a:lnTo>
                        <a:pt x="87" y="122"/>
                      </a:lnTo>
                      <a:lnTo>
                        <a:pt x="86" y="122"/>
                      </a:lnTo>
                      <a:lnTo>
                        <a:pt x="85" y="123"/>
                      </a:lnTo>
                      <a:lnTo>
                        <a:pt x="84" y="123"/>
                      </a:lnTo>
                      <a:lnTo>
                        <a:pt x="83" y="123"/>
                      </a:lnTo>
                      <a:lnTo>
                        <a:pt x="82" y="123"/>
                      </a:lnTo>
                      <a:lnTo>
                        <a:pt x="82" y="122"/>
                      </a:lnTo>
                      <a:lnTo>
                        <a:pt x="81" y="122"/>
                      </a:lnTo>
                      <a:lnTo>
                        <a:pt x="81" y="121"/>
                      </a:lnTo>
                      <a:lnTo>
                        <a:pt x="80" y="120"/>
                      </a:lnTo>
                      <a:lnTo>
                        <a:pt x="79" y="120"/>
                      </a:lnTo>
                      <a:lnTo>
                        <a:pt x="78" y="120"/>
                      </a:lnTo>
                      <a:lnTo>
                        <a:pt x="77" y="119"/>
                      </a:lnTo>
                      <a:lnTo>
                        <a:pt x="76" y="119"/>
                      </a:lnTo>
                      <a:lnTo>
                        <a:pt x="75" y="119"/>
                      </a:lnTo>
                      <a:lnTo>
                        <a:pt x="74" y="118"/>
                      </a:lnTo>
                      <a:lnTo>
                        <a:pt x="73" y="118"/>
                      </a:lnTo>
                      <a:lnTo>
                        <a:pt x="73" y="117"/>
                      </a:lnTo>
                      <a:lnTo>
                        <a:pt x="72" y="117"/>
                      </a:lnTo>
                      <a:lnTo>
                        <a:pt x="71" y="117"/>
                      </a:lnTo>
                      <a:lnTo>
                        <a:pt x="71" y="116"/>
                      </a:lnTo>
                      <a:lnTo>
                        <a:pt x="71" y="115"/>
                      </a:lnTo>
                      <a:lnTo>
                        <a:pt x="70" y="114"/>
                      </a:lnTo>
                      <a:lnTo>
                        <a:pt x="70" y="113"/>
                      </a:lnTo>
                      <a:lnTo>
                        <a:pt x="69" y="112"/>
                      </a:lnTo>
                      <a:lnTo>
                        <a:pt x="68" y="112"/>
                      </a:lnTo>
                      <a:lnTo>
                        <a:pt x="67" y="112"/>
                      </a:lnTo>
                      <a:lnTo>
                        <a:pt x="66" y="112"/>
                      </a:lnTo>
                      <a:lnTo>
                        <a:pt x="66" y="113"/>
                      </a:lnTo>
                      <a:lnTo>
                        <a:pt x="65" y="113"/>
                      </a:lnTo>
                      <a:lnTo>
                        <a:pt x="65" y="114"/>
                      </a:lnTo>
                      <a:lnTo>
                        <a:pt x="64" y="114"/>
                      </a:lnTo>
                      <a:lnTo>
                        <a:pt x="64" y="116"/>
                      </a:lnTo>
                      <a:lnTo>
                        <a:pt x="64" y="117"/>
                      </a:lnTo>
                      <a:lnTo>
                        <a:pt x="63" y="117"/>
                      </a:lnTo>
                      <a:lnTo>
                        <a:pt x="63" y="118"/>
                      </a:lnTo>
                      <a:lnTo>
                        <a:pt x="63" y="119"/>
                      </a:lnTo>
                      <a:lnTo>
                        <a:pt x="62" y="119"/>
                      </a:lnTo>
                      <a:lnTo>
                        <a:pt x="61" y="119"/>
                      </a:lnTo>
                      <a:lnTo>
                        <a:pt x="61" y="120"/>
                      </a:lnTo>
                      <a:lnTo>
                        <a:pt x="60" y="121"/>
                      </a:lnTo>
                      <a:lnTo>
                        <a:pt x="59" y="121"/>
                      </a:lnTo>
                      <a:lnTo>
                        <a:pt x="58" y="121"/>
                      </a:lnTo>
                      <a:lnTo>
                        <a:pt x="57" y="121"/>
                      </a:lnTo>
                      <a:lnTo>
                        <a:pt x="57" y="120"/>
                      </a:lnTo>
                      <a:lnTo>
                        <a:pt x="56" y="120"/>
                      </a:lnTo>
                      <a:lnTo>
                        <a:pt x="55" y="119"/>
                      </a:lnTo>
                      <a:lnTo>
                        <a:pt x="54" y="119"/>
                      </a:lnTo>
                      <a:lnTo>
                        <a:pt x="54" y="118"/>
                      </a:lnTo>
                      <a:lnTo>
                        <a:pt x="53" y="118"/>
                      </a:lnTo>
                      <a:lnTo>
                        <a:pt x="53" y="117"/>
                      </a:lnTo>
                      <a:lnTo>
                        <a:pt x="52" y="117"/>
                      </a:lnTo>
                      <a:lnTo>
                        <a:pt x="52" y="116"/>
                      </a:lnTo>
                      <a:lnTo>
                        <a:pt x="51" y="115"/>
                      </a:lnTo>
                      <a:lnTo>
                        <a:pt x="51" y="114"/>
                      </a:lnTo>
                      <a:lnTo>
                        <a:pt x="51" y="112"/>
                      </a:lnTo>
                      <a:lnTo>
                        <a:pt x="51" y="111"/>
                      </a:lnTo>
                      <a:lnTo>
                        <a:pt x="51" y="110"/>
                      </a:lnTo>
                      <a:lnTo>
                        <a:pt x="51" y="109"/>
                      </a:lnTo>
                      <a:lnTo>
                        <a:pt x="51" y="108"/>
                      </a:lnTo>
                      <a:lnTo>
                        <a:pt x="51" y="107"/>
                      </a:lnTo>
                      <a:lnTo>
                        <a:pt x="52" y="107"/>
                      </a:lnTo>
                      <a:lnTo>
                        <a:pt x="53" y="106"/>
                      </a:lnTo>
                      <a:lnTo>
                        <a:pt x="54" y="106"/>
                      </a:lnTo>
                      <a:lnTo>
                        <a:pt x="55" y="107"/>
                      </a:lnTo>
                      <a:lnTo>
                        <a:pt x="56" y="107"/>
                      </a:lnTo>
                      <a:lnTo>
                        <a:pt x="57" y="107"/>
                      </a:lnTo>
                      <a:lnTo>
                        <a:pt x="57" y="106"/>
                      </a:lnTo>
                      <a:lnTo>
                        <a:pt x="58" y="106"/>
                      </a:lnTo>
                      <a:lnTo>
                        <a:pt x="59" y="105"/>
                      </a:lnTo>
                      <a:lnTo>
                        <a:pt x="60" y="105"/>
                      </a:lnTo>
                      <a:lnTo>
                        <a:pt x="61" y="104"/>
                      </a:lnTo>
                      <a:lnTo>
                        <a:pt x="62" y="103"/>
                      </a:lnTo>
                      <a:lnTo>
                        <a:pt x="63" y="103"/>
                      </a:lnTo>
                      <a:lnTo>
                        <a:pt x="63" y="102"/>
                      </a:lnTo>
                      <a:lnTo>
                        <a:pt x="65" y="102"/>
                      </a:lnTo>
                      <a:lnTo>
                        <a:pt x="65" y="101"/>
                      </a:lnTo>
                      <a:lnTo>
                        <a:pt x="67" y="101"/>
                      </a:lnTo>
                      <a:lnTo>
                        <a:pt x="68" y="100"/>
                      </a:lnTo>
                      <a:lnTo>
                        <a:pt x="69" y="100"/>
                      </a:lnTo>
                      <a:lnTo>
                        <a:pt x="70" y="100"/>
                      </a:lnTo>
                      <a:lnTo>
                        <a:pt x="71" y="99"/>
                      </a:lnTo>
                      <a:lnTo>
                        <a:pt x="71" y="98"/>
                      </a:lnTo>
                      <a:lnTo>
                        <a:pt x="72" y="98"/>
                      </a:lnTo>
                      <a:lnTo>
                        <a:pt x="72" y="97"/>
                      </a:lnTo>
                      <a:lnTo>
                        <a:pt x="72" y="96"/>
                      </a:lnTo>
                      <a:lnTo>
                        <a:pt x="72" y="95"/>
                      </a:lnTo>
                      <a:lnTo>
                        <a:pt x="72" y="94"/>
                      </a:lnTo>
                      <a:lnTo>
                        <a:pt x="72" y="93"/>
                      </a:lnTo>
                      <a:lnTo>
                        <a:pt x="71" y="92"/>
                      </a:lnTo>
                      <a:lnTo>
                        <a:pt x="71" y="91"/>
                      </a:lnTo>
                      <a:lnTo>
                        <a:pt x="71" y="90"/>
                      </a:lnTo>
                      <a:lnTo>
                        <a:pt x="70" y="89"/>
                      </a:lnTo>
                      <a:lnTo>
                        <a:pt x="70" y="88"/>
                      </a:lnTo>
                      <a:lnTo>
                        <a:pt x="70" y="87"/>
                      </a:lnTo>
                      <a:lnTo>
                        <a:pt x="70" y="86"/>
                      </a:lnTo>
                      <a:lnTo>
                        <a:pt x="70" y="85"/>
                      </a:lnTo>
                      <a:lnTo>
                        <a:pt x="69" y="84"/>
                      </a:lnTo>
                      <a:lnTo>
                        <a:pt x="69" y="83"/>
                      </a:lnTo>
                      <a:lnTo>
                        <a:pt x="69" y="82"/>
                      </a:lnTo>
                      <a:lnTo>
                        <a:pt x="70" y="82"/>
                      </a:lnTo>
                      <a:lnTo>
                        <a:pt x="70" y="81"/>
                      </a:lnTo>
                      <a:lnTo>
                        <a:pt x="71" y="80"/>
                      </a:lnTo>
                      <a:lnTo>
                        <a:pt x="71" y="79"/>
                      </a:lnTo>
                      <a:lnTo>
                        <a:pt x="72" y="78"/>
                      </a:lnTo>
                      <a:lnTo>
                        <a:pt x="72" y="77"/>
                      </a:lnTo>
                      <a:lnTo>
                        <a:pt x="72" y="76"/>
                      </a:lnTo>
                      <a:lnTo>
                        <a:pt x="72" y="75"/>
                      </a:lnTo>
                      <a:lnTo>
                        <a:pt x="72" y="74"/>
                      </a:lnTo>
                      <a:lnTo>
                        <a:pt x="72" y="73"/>
                      </a:lnTo>
                      <a:lnTo>
                        <a:pt x="72" y="72"/>
                      </a:lnTo>
                      <a:lnTo>
                        <a:pt x="71" y="72"/>
                      </a:lnTo>
                      <a:lnTo>
                        <a:pt x="71" y="71"/>
                      </a:lnTo>
                      <a:lnTo>
                        <a:pt x="71" y="70"/>
                      </a:lnTo>
                      <a:lnTo>
                        <a:pt x="70" y="69"/>
                      </a:lnTo>
                      <a:lnTo>
                        <a:pt x="70" y="68"/>
                      </a:lnTo>
                      <a:lnTo>
                        <a:pt x="70" y="67"/>
                      </a:lnTo>
                      <a:lnTo>
                        <a:pt x="70" y="66"/>
                      </a:lnTo>
                      <a:lnTo>
                        <a:pt x="70" y="65"/>
                      </a:lnTo>
                      <a:lnTo>
                        <a:pt x="71" y="64"/>
                      </a:lnTo>
                      <a:lnTo>
                        <a:pt x="71" y="63"/>
                      </a:lnTo>
                      <a:lnTo>
                        <a:pt x="72" y="63"/>
                      </a:lnTo>
                      <a:lnTo>
                        <a:pt x="72" y="62"/>
                      </a:lnTo>
                      <a:lnTo>
                        <a:pt x="73" y="62"/>
                      </a:lnTo>
                      <a:lnTo>
                        <a:pt x="73" y="61"/>
                      </a:lnTo>
                      <a:lnTo>
                        <a:pt x="74" y="61"/>
                      </a:lnTo>
                      <a:lnTo>
                        <a:pt x="74" y="60"/>
                      </a:lnTo>
                      <a:lnTo>
                        <a:pt x="74" y="59"/>
                      </a:lnTo>
                      <a:lnTo>
                        <a:pt x="75" y="58"/>
                      </a:lnTo>
                      <a:lnTo>
                        <a:pt x="75" y="57"/>
                      </a:lnTo>
                      <a:lnTo>
                        <a:pt x="75" y="56"/>
                      </a:lnTo>
                      <a:lnTo>
                        <a:pt x="75" y="55"/>
                      </a:lnTo>
                      <a:lnTo>
                        <a:pt x="76" y="55"/>
                      </a:lnTo>
                      <a:lnTo>
                        <a:pt x="76" y="54"/>
                      </a:lnTo>
                      <a:lnTo>
                        <a:pt x="77" y="54"/>
                      </a:lnTo>
                      <a:lnTo>
                        <a:pt x="78" y="54"/>
                      </a:lnTo>
                      <a:lnTo>
                        <a:pt x="78" y="53"/>
                      </a:lnTo>
                      <a:lnTo>
                        <a:pt x="79" y="53"/>
                      </a:lnTo>
                      <a:lnTo>
                        <a:pt x="80" y="53"/>
                      </a:lnTo>
                      <a:lnTo>
                        <a:pt x="80" y="52"/>
                      </a:lnTo>
                      <a:lnTo>
                        <a:pt x="80" y="51"/>
                      </a:lnTo>
                      <a:lnTo>
                        <a:pt x="80" y="50"/>
                      </a:lnTo>
                      <a:lnTo>
                        <a:pt x="80" y="49"/>
                      </a:lnTo>
                      <a:lnTo>
                        <a:pt x="80" y="48"/>
                      </a:lnTo>
                      <a:lnTo>
                        <a:pt x="81" y="48"/>
                      </a:lnTo>
                      <a:lnTo>
                        <a:pt x="80" y="47"/>
                      </a:lnTo>
                      <a:lnTo>
                        <a:pt x="80" y="46"/>
                      </a:lnTo>
                      <a:lnTo>
                        <a:pt x="80" y="45"/>
                      </a:lnTo>
                      <a:lnTo>
                        <a:pt x="79" y="45"/>
                      </a:lnTo>
                      <a:lnTo>
                        <a:pt x="79" y="44"/>
                      </a:lnTo>
                      <a:lnTo>
                        <a:pt x="78" y="44"/>
                      </a:lnTo>
                      <a:lnTo>
                        <a:pt x="78" y="43"/>
                      </a:lnTo>
                      <a:lnTo>
                        <a:pt x="77" y="43"/>
                      </a:lnTo>
                      <a:lnTo>
                        <a:pt x="76" y="42"/>
                      </a:lnTo>
                      <a:lnTo>
                        <a:pt x="76" y="41"/>
                      </a:lnTo>
                      <a:lnTo>
                        <a:pt x="75" y="41"/>
                      </a:lnTo>
                      <a:lnTo>
                        <a:pt x="75" y="40"/>
                      </a:lnTo>
                      <a:lnTo>
                        <a:pt x="75" y="39"/>
                      </a:lnTo>
                      <a:lnTo>
                        <a:pt x="75" y="38"/>
                      </a:lnTo>
                      <a:lnTo>
                        <a:pt x="75" y="37"/>
                      </a:lnTo>
                      <a:lnTo>
                        <a:pt x="75" y="36"/>
                      </a:lnTo>
                      <a:lnTo>
                        <a:pt x="76" y="35"/>
                      </a:lnTo>
                      <a:lnTo>
                        <a:pt x="77" y="34"/>
                      </a:lnTo>
                      <a:lnTo>
                        <a:pt x="77" y="33"/>
                      </a:lnTo>
                      <a:lnTo>
                        <a:pt x="77" y="32"/>
                      </a:lnTo>
                      <a:lnTo>
                        <a:pt x="77" y="31"/>
                      </a:lnTo>
                      <a:lnTo>
                        <a:pt x="77" y="30"/>
                      </a:lnTo>
                      <a:lnTo>
                        <a:pt x="78" y="30"/>
                      </a:lnTo>
                      <a:lnTo>
                        <a:pt x="78" y="29"/>
                      </a:lnTo>
                      <a:lnTo>
                        <a:pt x="79" y="28"/>
                      </a:lnTo>
                      <a:lnTo>
                        <a:pt x="80" y="27"/>
                      </a:lnTo>
                      <a:lnTo>
                        <a:pt x="80" y="26"/>
                      </a:lnTo>
                      <a:lnTo>
                        <a:pt x="79" y="25"/>
                      </a:lnTo>
                      <a:lnTo>
                        <a:pt x="79" y="24"/>
                      </a:lnTo>
                      <a:lnTo>
                        <a:pt x="78" y="23"/>
                      </a:lnTo>
                      <a:lnTo>
                        <a:pt x="78" y="22"/>
                      </a:lnTo>
                      <a:lnTo>
                        <a:pt x="78" y="21"/>
                      </a:lnTo>
                      <a:lnTo>
                        <a:pt x="77" y="20"/>
                      </a:lnTo>
                      <a:lnTo>
                        <a:pt x="76" y="20"/>
                      </a:lnTo>
                      <a:lnTo>
                        <a:pt x="75" y="19"/>
                      </a:lnTo>
                      <a:lnTo>
                        <a:pt x="74" y="18"/>
                      </a:lnTo>
                      <a:lnTo>
                        <a:pt x="73" y="18"/>
                      </a:lnTo>
                      <a:lnTo>
                        <a:pt x="72" y="18"/>
                      </a:lnTo>
                      <a:lnTo>
                        <a:pt x="71" y="18"/>
                      </a:lnTo>
                      <a:lnTo>
                        <a:pt x="70" y="18"/>
                      </a:lnTo>
                      <a:lnTo>
                        <a:pt x="70" y="17"/>
                      </a:lnTo>
                      <a:lnTo>
                        <a:pt x="69" y="17"/>
                      </a:lnTo>
                      <a:lnTo>
                        <a:pt x="69" y="16"/>
                      </a:lnTo>
                      <a:lnTo>
                        <a:pt x="69" y="15"/>
                      </a:lnTo>
                      <a:lnTo>
                        <a:pt x="69" y="13"/>
                      </a:lnTo>
                      <a:lnTo>
                        <a:pt x="69" y="12"/>
                      </a:lnTo>
                      <a:lnTo>
                        <a:pt x="69" y="11"/>
                      </a:lnTo>
                      <a:lnTo>
                        <a:pt x="68" y="10"/>
                      </a:lnTo>
                      <a:lnTo>
                        <a:pt x="68" y="9"/>
                      </a:lnTo>
                      <a:lnTo>
                        <a:pt x="69" y="8"/>
                      </a:lnTo>
                      <a:lnTo>
                        <a:pt x="69" y="7"/>
                      </a:lnTo>
                      <a:lnTo>
                        <a:pt x="70" y="6"/>
                      </a:lnTo>
                      <a:lnTo>
                        <a:pt x="71" y="5"/>
                      </a:lnTo>
                      <a:lnTo>
                        <a:pt x="71" y="4"/>
                      </a:lnTo>
                      <a:lnTo>
                        <a:pt x="72" y="4"/>
                      </a:lnTo>
                      <a:lnTo>
                        <a:pt x="72" y="3"/>
                      </a:lnTo>
                      <a:lnTo>
                        <a:pt x="73" y="3"/>
                      </a:lnTo>
                      <a:lnTo>
                        <a:pt x="73" y="2"/>
                      </a:lnTo>
                      <a:lnTo>
                        <a:pt x="73" y="1"/>
                      </a:lnTo>
                      <a:lnTo>
                        <a:pt x="73" y="0"/>
                      </a:lnTo>
                      <a:lnTo>
                        <a:pt x="123" y="5"/>
                      </a:lnTo>
                    </a:path>
                  </a:pathLst>
                </a:custGeom>
                <a:solidFill>
                  <a:srgbClr val="BFBFBF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1" name="Freeform 220">
                  <a:extLst>
                    <a:ext uri="{FF2B5EF4-FFF2-40B4-BE49-F238E27FC236}">
                      <a16:creationId xmlns:a16="http://schemas.microsoft.com/office/drawing/2014/main" id="{CA51D706-90E8-4275-8A3C-763DE0F0DF0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73475" y="3292475"/>
                  <a:ext cx="503238" cy="407988"/>
                </a:xfrm>
                <a:custGeom>
                  <a:avLst/>
                  <a:gdLst>
                    <a:gd name="T0" fmla="*/ 32 w 317"/>
                    <a:gd name="T1" fmla="*/ 1 h 257"/>
                    <a:gd name="T2" fmla="*/ 83 w 317"/>
                    <a:gd name="T3" fmla="*/ 2 h 257"/>
                    <a:gd name="T4" fmla="*/ 85 w 317"/>
                    <a:gd name="T5" fmla="*/ 2 h 257"/>
                    <a:gd name="T6" fmla="*/ 131 w 317"/>
                    <a:gd name="T7" fmla="*/ 5 h 257"/>
                    <a:gd name="T8" fmla="*/ 166 w 317"/>
                    <a:gd name="T9" fmla="*/ 7 h 257"/>
                    <a:gd name="T10" fmla="*/ 229 w 317"/>
                    <a:gd name="T11" fmla="*/ 8 h 257"/>
                    <a:gd name="T12" fmla="*/ 235 w 317"/>
                    <a:gd name="T13" fmla="*/ 8 h 257"/>
                    <a:gd name="T14" fmla="*/ 265 w 317"/>
                    <a:gd name="T15" fmla="*/ 8 h 257"/>
                    <a:gd name="T16" fmla="*/ 286 w 317"/>
                    <a:gd name="T17" fmla="*/ 8 h 257"/>
                    <a:gd name="T18" fmla="*/ 317 w 317"/>
                    <a:gd name="T19" fmla="*/ 8 h 257"/>
                    <a:gd name="T20" fmla="*/ 315 w 317"/>
                    <a:gd name="T21" fmla="*/ 11 h 257"/>
                    <a:gd name="T22" fmla="*/ 192 w 317"/>
                    <a:gd name="T23" fmla="*/ 234 h 257"/>
                    <a:gd name="T24" fmla="*/ 192 w 317"/>
                    <a:gd name="T25" fmla="*/ 235 h 257"/>
                    <a:gd name="T26" fmla="*/ 191 w 317"/>
                    <a:gd name="T27" fmla="*/ 236 h 257"/>
                    <a:gd name="T28" fmla="*/ 189 w 317"/>
                    <a:gd name="T29" fmla="*/ 237 h 257"/>
                    <a:gd name="T30" fmla="*/ 188 w 317"/>
                    <a:gd name="T31" fmla="*/ 238 h 257"/>
                    <a:gd name="T32" fmla="*/ 186 w 317"/>
                    <a:gd name="T33" fmla="*/ 240 h 257"/>
                    <a:gd name="T34" fmla="*/ 185 w 317"/>
                    <a:gd name="T35" fmla="*/ 241 h 257"/>
                    <a:gd name="T36" fmla="*/ 183 w 317"/>
                    <a:gd name="T37" fmla="*/ 242 h 257"/>
                    <a:gd name="T38" fmla="*/ 183 w 317"/>
                    <a:gd name="T39" fmla="*/ 245 h 257"/>
                    <a:gd name="T40" fmla="*/ 181 w 317"/>
                    <a:gd name="T41" fmla="*/ 247 h 257"/>
                    <a:gd name="T42" fmla="*/ 179 w 317"/>
                    <a:gd name="T43" fmla="*/ 248 h 257"/>
                    <a:gd name="T44" fmla="*/ 177 w 317"/>
                    <a:gd name="T45" fmla="*/ 250 h 257"/>
                    <a:gd name="T46" fmla="*/ 177 w 317"/>
                    <a:gd name="T47" fmla="*/ 251 h 257"/>
                    <a:gd name="T48" fmla="*/ 177 w 317"/>
                    <a:gd name="T49" fmla="*/ 252 h 257"/>
                    <a:gd name="T50" fmla="*/ 178 w 317"/>
                    <a:gd name="T51" fmla="*/ 254 h 257"/>
                    <a:gd name="T52" fmla="*/ 178 w 317"/>
                    <a:gd name="T53" fmla="*/ 255 h 257"/>
                    <a:gd name="T54" fmla="*/ 177 w 317"/>
                    <a:gd name="T55" fmla="*/ 257 h 257"/>
                    <a:gd name="T56" fmla="*/ 148 w 317"/>
                    <a:gd name="T57" fmla="*/ 238 h 257"/>
                    <a:gd name="T58" fmla="*/ 75 w 317"/>
                    <a:gd name="T59" fmla="*/ 191 h 257"/>
                    <a:gd name="T60" fmla="*/ 58 w 317"/>
                    <a:gd name="T61" fmla="*/ 128 h 257"/>
                    <a:gd name="T62" fmla="*/ 33 w 317"/>
                    <a:gd name="T63" fmla="*/ 107 h 257"/>
                    <a:gd name="T64" fmla="*/ 19 w 317"/>
                    <a:gd name="T65" fmla="*/ 90 h 257"/>
                    <a:gd name="T66" fmla="*/ 14 w 317"/>
                    <a:gd name="T67" fmla="*/ 75 h 257"/>
                    <a:gd name="T68" fmla="*/ 9 w 317"/>
                    <a:gd name="T69" fmla="*/ 39 h 257"/>
                    <a:gd name="T70" fmla="*/ 9 w 317"/>
                    <a:gd name="T71" fmla="*/ 39 h 257"/>
                    <a:gd name="T72" fmla="*/ 8 w 317"/>
                    <a:gd name="T73" fmla="*/ 36 h 257"/>
                    <a:gd name="T74" fmla="*/ 8 w 317"/>
                    <a:gd name="T75" fmla="*/ 34 h 257"/>
                    <a:gd name="T76" fmla="*/ 7 w 317"/>
                    <a:gd name="T77" fmla="*/ 32 h 257"/>
                    <a:gd name="T78" fmla="*/ 4 w 317"/>
                    <a:gd name="T79" fmla="*/ 28 h 257"/>
                    <a:gd name="T80" fmla="*/ 4 w 317"/>
                    <a:gd name="T81" fmla="*/ 28 h 257"/>
                    <a:gd name="T82" fmla="*/ 4 w 317"/>
                    <a:gd name="T83" fmla="*/ 26 h 257"/>
                    <a:gd name="T84" fmla="*/ 3 w 317"/>
                    <a:gd name="T85" fmla="*/ 24 h 257"/>
                    <a:gd name="T86" fmla="*/ 3 w 317"/>
                    <a:gd name="T87" fmla="*/ 23 h 257"/>
                    <a:gd name="T88" fmla="*/ 3 w 317"/>
                    <a:gd name="T89" fmla="*/ 20 h 257"/>
                    <a:gd name="T90" fmla="*/ 2 w 317"/>
                    <a:gd name="T91" fmla="*/ 17 h 257"/>
                    <a:gd name="T92" fmla="*/ 1 w 317"/>
                    <a:gd name="T93" fmla="*/ 14 h 257"/>
                    <a:gd name="T94" fmla="*/ 1 w 317"/>
                    <a:gd name="T95" fmla="*/ 14 h 257"/>
                    <a:gd name="T96" fmla="*/ 0 w 317"/>
                    <a:gd name="T97" fmla="*/ 13 h 257"/>
                    <a:gd name="T98" fmla="*/ 0 w 317"/>
                    <a:gd name="T99" fmla="*/ 11 h 257"/>
                    <a:gd name="T100" fmla="*/ 0 w 317"/>
                    <a:gd name="T101" fmla="*/ 7 h 257"/>
                    <a:gd name="T102" fmla="*/ 0 w 317"/>
                    <a:gd name="T103" fmla="*/ 5 h 257"/>
                    <a:gd name="T104" fmla="*/ 0 w 317"/>
                    <a:gd name="T105" fmla="*/ 4 h 257"/>
                    <a:gd name="T106" fmla="*/ 1 w 317"/>
                    <a:gd name="T107" fmla="*/ 3 h 257"/>
                    <a:gd name="T108" fmla="*/ 1 w 317"/>
                    <a:gd name="T109" fmla="*/ 2 h 257"/>
                    <a:gd name="T110" fmla="*/ 1 w 317"/>
                    <a:gd name="T111" fmla="*/ 2 h 257"/>
                    <a:gd name="T112" fmla="*/ 2 w 317"/>
                    <a:gd name="T113" fmla="*/ 1 h 257"/>
                    <a:gd name="T114" fmla="*/ 17 w 317"/>
                    <a:gd name="T115" fmla="*/ 1 h 257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317"/>
                    <a:gd name="T175" fmla="*/ 0 h 257"/>
                    <a:gd name="T176" fmla="*/ 317 w 317"/>
                    <a:gd name="T177" fmla="*/ 257 h 257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317" h="257">
                      <a:moveTo>
                        <a:pt x="17" y="1"/>
                      </a:moveTo>
                      <a:lnTo>
                        <a:pt x="32" y="1"/>
                      </a:lnTo>
                      <a:lnTo>
                        <a:pt x="42" y="1"/>
                      </a:lnTo>
                      <a:lnTo>
                        <a:pt x="83" y="2"/>
                      </a:lnTo>
                      <a:lnTo>
                        <a:pt x="84" y="2"/>
                      </a:lnTo>
                      <a:lnTo>
                        <a:pt x="85" y="2"/>
                      </a:lnTo>
                      <a:lnTo>
                        <a:pt x="99" y="3"/>
                      </a:lnTo>
                      <a:lnTo>
                        <a:pt x="131" y="5"/>
                      </a:lnTo>
                      <a:lnTo>
                        <a:pt x="151" y="6"/>
                      </a:lnTo>
                      <a:lnTo>
                        <a:pt x="166" y="7"/>
                      </a:lnTo>
                      <a:lnTo>
                        <a:pt x="225" y="8"/>
                      </a:lnTo>
                      <a:lnTo>
                        <a:pt x="229" y="8"/>
                      </a:lnTo>
                      <a:lnTo>
                        <a:pt x="231" y="8"/>
                      </a:lnTo>
                      <a:lnTo>
                        <a:pt x="235" y="8"/>
                      </a:lnTo>
                      <a:lnTo>
                        <a:pt x="262" y="8"/>
                      </a:lnTo>
                      <a:lnTo>
                        <a:pt x="265" y="8"/>
                      </a:lnTo>
                      <a:lnTo>
                        <a:pt x="267" y="8"/>
                      </a:lnTo>
                      <a:lnTo>
                        <a:pt x="286" y="8"/>
                      </a:lnTo>
                      <a:lnTo>
                        <a:pt x="317" y="8"/>
                      </a:lnTo>
                      <a:lnTo>
                        <a:pt x="316" y="10"/>
                      </a:lnTo>
                      <a:lnTo>
                        <a:pt x="315" y="11"/>
                      </a:lnTo>
                      <a:lnTo>
                        <a:pt x="191" y="233"/>
                      </a:lnTo>
                      <a:lnTo>
                        <a:pt x="192" y="234"/>
                      </a:lnTo>
                      <a:lnTo>
                        <a:pt x="192" y="235"/>
                      </a:lnTo>
                      <a:lnTo>
                        <a:pt x="191" y="236"/>
                      </a:lnTo>
                      <a:lnTo>
                        <a:pt x="190" y="236"/>
                      </a:lnTo>
                      <a:lnTo>
                        <a:pt x="189" y="237"/>
                      </a:lnTo>
                      <a:lnTo>
                        <a:pt x="188" y="238"/>
                      </a:lnTo>
                      <a:lnTo>
                        <a:pt x="186" y="240"/>
                      </a:lnTo>
                      <a:lnTo>
                        <a:pt x="185" y="241"/>
                      </a:lnTo>
                      <a:lnTo>
                        <a:pt x="184" y="241"/>
                      </a:lnTo>
                      <a:lnTo>
                        <a:pt x="183" y="242"/>
                      </a:lnTo>
                      <a:lnTo>
                        <a:pt x="183" y="244"/>
                      </a:lnTo>
                      <a:lnTo>
                        <a:pt x="183" y="245"/>
                      </a:lnTo>
                      <a:lnTo>
                        <a:pt x="182" y="247"/>
                      </a:lnTo>
                      <a:lnTo>
                        <a:pt x="181" y="247"/>
                      </a:lnTo>
                      <a:lnTo>
                        <a:pt x="179" y="248"/>
                      </a:lnTo>
                      <a:lnTo>
                        <a:pt x="177" y="249"/>
                      </a:lnTo>
                      <a:lnTo>
                        <a:pt x="177" y="250"/>
                      </a:lnTo>
                      <a:lnTo>
                        <a:pt x="177" y="251"/>
                      </a:lnTo>
                      <a:lnTo>
                        <a:pt x="177" y="252"/>
                      </a:lnTo>
                      <a:lnTo>
                        <a:pt x="178" y="254"/>
                      </a:lnTo>
                      <a:lnTo>
                        <a:pt x="178" y="255"/>
                      </a:lnTo>
                      <a:lnTo>
                        <a:pt x="178" y="256"/>
                      </a:lnTo>
                      <a:lnTo>
                        <a:pt x="177" y="257"/>
                      </a:lnTo>
                      <a:lnTo>
                        <a:pt x="148" y="238"/>
                      </a:lnTo>
                      <a:lnTo>
                        <a:pt x="101" y="206"/>
                      </a:lnTo>
                      <a:lnTo>
                        <a:pt x="75" y="191"/>
                      </a:lnTo>
                      <a:lnTo>
                        <a:pt x="74" y="190"/>
                      </a:lnTo>
                      <a:lnTo>
                        <a:pt x="58" y="128"/>
                      </a:lnTo>
                      <a:lnTo>
                        <a:pt x="48" y="120"/>
                      </a:lnTo>
                      <a:lnTo>
                        <a:pt x="33" y="107"/>
                      </a:lnTo>
                      <a:lnTo>
                        <a:pt x="26" y="101"/>
                      </a:lnTo>
                      <a:lnTo>
                        <a:pt x="19" y="90"/>
                      </a:lnTo>
                      <a:lnTo>
                        <a:pt x="12" y="84"/>
                      </a:lnTo>
                      <a:lnTo>
                        <a:pt x="14" y="75"/>
                      </a:lnTo>
                      <a:lnTo>
                        <a:pt x="21" y="74"/>
                      </a:lnTo>
                      <a:lnTo>
                        <a:pt x="9" y="39"/>
                      </a:lnTo>
                      <a:lnTo>
                        <a:pt x="9" y="37"/>
                      </a:lnTo>
                      <a:lnTo>
                        <a:pt x="8" y="36"/>
                      </a:lnTo>
                      <a:lnTo>
                        <a:pt x="8" y="35"/>
                      </a:lnTo>
                      <a:lnTo>
                        <a:pt x="8" y="34"/>
                      </a:lnTo>
                      <a:lnTo>
                        <a:pt x="7" y="33"/>
                      </a:lnTo>
                      <a:lnTo>
                        <a:pt x="7" y="32"/>
                      </a:lnTo>
                      <a:lnTo>
                        <a:pt x="6" y="31"/>
                      </a:lnTo>
                      <a:lnTo>
                        <a:pt x="4" y="28"/>
                      </a:lnTo>
                      <a:lnTo>
                        <a:pt x="4" y="27"/>
                      </a:lnTo>
                      <a:lnTo>
                        <a:pt x="4" y="26"/>
                      </a:lnTo>
                      <a:lnTo>
                        <a:pt x="4" y="25"/>
                      </a:lnTo>
                      <a:lnTo>
                        <a:pt x="3" y="24"/>
                      </a:lnTo>
                      <a:lnTo>
                        <a:pt x="3" y="23"/>
                      </a:lnTo>
                      <a:lnTo>
                        <a:pt x="3" y="20"/>
                      </a:lnTo>
                      <a:lnTo>
                        <a:pt x="3" y="18"/>
                      </a:lnTo>
                      <a:lnTo>
                        <a:pt x="2" y="17"/>
                      </a:lnTo>
                      <a:lnTo>
                        <a:pt x="2" y="15"/>
                      </a:lnTo>
                      <a:lnTo>
                        <a:pt x="1" y="14"/>
                      </a:lnTo>
                      <a:lnTo>
                        <a:pt x="0" y="13"/>
                      </a:lnTo>
                      <a:lnTo>
                        <a:pt x="0" y="12"/>
                      </a:lnTo>
                      <a:lnTo>
                        <a:pt x="0" y="11"/>
                      </a:lnTo>
                      <a:lnTo>
                        <a:pt x="0" y="8"/>
                      </a:lnTo>
                      <a:lnTo>
                        <a:pt x="0" y="7"/>
                      </a:lnTo>
                      <a:lnTo>
                        <a:pt x="0" y="6"/>
                      </a:lnTo>
                      <a:lnTo>
                        <a:pt x="0" y="5"/>
                      </a:lnTo>
                      <a:lnTo>
                        <a:pt x="0" y="4"/>
                      </a:lnTo>
                      <a:lnTo>
                        <a:pt x="1" y="3"/>
                      </a:lnTo>
                      <a:lnTo>
                        <a:pt x="1" y="2"/>
                      </a:lnTo>
                      <a:lnTo>
                        <a:pt x="2" y="1"/>
                      </a:lnTo>
                      <a:lnTo>
                        <a:pt x="2" y="0"/>
                      </a:lnTo>
                      <a:lnTo>
                        <a:pt x="17" y="1"/>
                      </a:lnTo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2" name="Freeform 221">
                  <a:extLst>
                    <a:ext uri="{FF2B5EF4-FFF2-40B4-BE49-F238E27FC236}">
                      <a16:creationId xmlns:a16="http://schemas.microsoft.com/office/drawing/2014/main" id="{D9F45C0D-3796-4825-8D0F-BFF6623620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72026" y="3294857"/>
                  <a:ext cx="625475" cy="593725"/>
                </a:xfrm>
                <a:custGeom>
                  <a:avLst/>
                  <a:gdLst>
                    <a:gd name="T0" fmla="*/ 236 w 394"/>
                    <a:gd name="T1" fmla="*/ 8 h 374"/>
                    <a:gd name="T2" fmla="*/ 232 w 394"/>
                    <a:gd name="T3" fmla="*/ 26 h 374"/>
                    <a:gd name="T4" fmla="*/ 225 w 394"/>
                    <a:gd name="T5" fmla="*/ 36 h 374"/>
                    <a:gd name="T6" fmla="*/ 231 w 394"/>
                    <a:gd name="T7" fmla="*/ 42 h 374"/>
                    <a:gd name="T8" fmla="*/ 233 w 394"/>
                    <a:gd name="T9" fmla="*/ 50 h 374"/>
                    <a:gd name="T10" fmla="*/ 240 w 394"/>
                    <a:gd name="T11" fmla="*/ 58 h 374"/>
                    <a:gd name="T12" fmla="*/ 243 w 394"/>
                    <a:gd name="T13" fmla="*/ 68 h 374"/>
                    <a:gd name="T14" fmla="*/ 249 w 394"/>
                    <a:gd name="T15" fmla="*/ 76 h 374"/>
                    <a:gd name="T16" fmla="*/ 255 w 394"/>
                    <a:gd name="T17" fmla="*/ 85 h 374"/>
                    <a:gd name="T18" fmla="*/ 264 w 394"/>
                    <a:gd name="T19" fmla="*/ 92 h 374"/>
                    <a:gd name="T20" fmla="*/ 272 w 394"/>
                    <a:gd name="T21" fmla="*/ 104 h 374"/>
                    <a:gd name="T22" fmla="*/ 279 w 394"/>
                    <a:gd name="T23" fmla="*/ 130 h 374"/>
                    <a:gd name="T24" fmla="*/ 327 w 394"/>
                    <a:gd name="T25" fmla="*/ 160 h 374"/>
                    <a:gd name="T26" fmla="*/ 330 w 394"/>
                    <a:gd name="T27" fmla="*/ 210 h 374"/>
                    <a:gd name="T28" fmla="*/ 352 w 394"/>
                    <a:gd name="T29" fmla="*/ 221 h 374"/>
                    <a:gd name="T30" fmla="*/ 358 w 394"/>
                    <a:gd name="T31" fmla="*/ 239 h 374"/>
                    <a:gd name="T32" fmla="*/ 376 w 394"/>
                    <a:gd name="T33" fmla="*/ 246 h 374"/>
                    <a:gd name="T34" fmla="*/ 393 w 394"/>
                    <a:gd name="T35" fmla="*/ 262 h 374"/>
                    <a:gd name="T36" fmla="*/ 385 w 394"/>
                    <a:gd name="T37" fmla="*/ 274 h 374"/>
                    <a:gd name="T38" fmla="*/ 373 w 394"/>
                    <a:gd name="T39" fmla="*/ 274 h 374"/>
                    <a:gd name="T40" fmla="*/ 366 w 394"/>
                    <a:gd name="T41" fmla="*/ 274 h 374"/>
                    <a:gd name="T42" fmla="*/ 359 w 394"/>
                    <a:gd name="T43" fmla="*/ 270 h 374"/>
                    <a:gd name="T44" fmla="*/ 351 w 394"/>
                    <a:gd name="T45" fmla="*/ 268 h 374"/>
                    <a:gd name="T46" fmla="*/ 344 w 394"/>
                    <a:gd name="T47" fmla="*/ 261 h 374"/>
                    <a:gd name="T48" fmla="*/ 336 w 394"/>
                    <a:gd name="T49" fmla="*/ 256 h 374"/>
                    <a:gd name="T50" fmla="*/ 330 w 394"/>
                    <a:gd name="T51" fmla="*/ 256 h 374"/>
                    <a:gd name="T52" fmla="*/ 322 w 394"/>
                    <a:gd name="T53" fmla="*/ 256 h 374"/>
                    <a:gd name="T54" fmla="*/ 313 w 394"/>
                    <a:gd name="T55" fmla="*/ 249 h 374"/>
                    <a:gd name="T56" fmla="*/ 302 w 394"/>
                    <a:gd name="T57" fmla="*/ 243 h 374"/>
                    <a:gd name="T58" fmla="*/ 295 w 394"/>
                    <a:gd name="T59" fmla="*/ 243 h 374"/>
                    <a:gd name="T60" fmla="*/ 285 w 394"/>
                    <a:gd name="T61" fmla="*/ 250 h 374"/>
                    <a:gd name="T62" fmla="*/ 274 w 394"/>
                    <a:gd name="T63" fmla="*/ 255 h 374"/>
                    <a:gd name="T64" fmla="*/ 266 w 394"/>
                    <a:gd name="T65" fmla="*/ 260 h 374"/>
                    <a:gd name="T66" fmla="*/ 259 w 394"/>
                    <a:gd name="T67" fmla="*/ 268 h 374"/>
                    <a:gd name="T68" fmla="*/ 251 w 394"/>
                    <a:gd name="T69" fmla="*/ 275 h 374"/>
                    <a:gd name="T70" fmla="*/ 241 w 394"/>
                    <a:gd name="T71" fmla="*/ 280 h 374"/>
                    <a:gd name="T72" fmla="*/ 214 w 394"/>
                    <a:gd name="T73" fmla="*/ 309 h 374"/>
                    <a:gd name="T74" fmla="*/ 174 w 394"/>
                    <a:gd name="T75" fmla="*/ 355 h 374"/>
                    <a:gd name="T76" fmla="*/ 156 w 394"/>
                    <a:gd name="T77" fmla="*/ 373 h 374"/>
                    <a:gd name="T78" fmla="*/ 148 w 394"/>
                    <a:gd name="T79" fmla="*/ 367 h 374"/>
                    <a:gd name="T80" fmla="*/ 142 w 394"/>
                    <a:gd name="T81" fmla="*/ 361 h 374"/>
                    <a:gd name="T82" fmla="*/ 133 w 394"/>
                    <a:gd name="T83" fmla="*/ 357 h 374"/>
                    <a:gd name="T84" fmla="*/ 121 w 394"/>
                    <a:gd name="T85" fmla="*/ 356 h 374"/>
                    <a:gd name="T86" fmla="*/ 109 w 394"/>
                    <a:gd name="T87" fmla="*/ 355 h 374"/>
                    <a:gd name="T88" fmla="*/ 102 w 394"/>
                    <a:gd name="T89" fmla="*/ 355 h 374"/>
                    <a:gd name="T90" fmla="*/ 87 w 394"/>
                    <a:gd name="T91" fmla="*/ 355 h 374"/>
                    <a:gd name="T92" fmla="*/ 81 w 394"/>
                    <a:gd name="T93" fmla="*/ 347 h 374"/>
                    <a:gd name="T94" fmla="*/ 80 w 394"/>
                    <a:gd name="T95" fmla="*/ 333 h 374"/>
                    <a:gd name="T96" fmla="*/ 84 w 394"/>
                    <a:gd name="T97" fmla="*/ 323 h 374"/>
                    <a:gd name="T98" fmla="*/ 84 w 394"/>
                    <a:gd name="T99" fmla="*/ 312 h 374"/>
                    <a:gd name="T100" fmla="*/ 75 w 394"/>
                    <a:gd name="T101" fmla="*/ 299 h 374"/>
                    <a:gd name="T102" fmla="*/ 65 w 394"/>
                    <a:gd name="T103" fmla="*/ 291 h 374"/>
                    <a:gd name="T104" fmla="*/ 58 w 394"/>
                    <a:gd name="T105" fmla="*/ 277 h 374"/>
                    <a:gd name="T106" fmla="*/ 50 w 394"/>
                    <a:gd name="T107" fmla="*/ 269 h 374"/>
                    <a:gd name="T108" fmla="*/ 38 w 394"/>
                    <a:gd name="T109" fmla="*/ 261 h 374"/>
                    <a:gd name="T110" fmla="*/ 29 w 394"/>
                    <a:gd name="T111" fmla="*/ 250 h 374"/>
                    <a:gd name="T112" fmla="*/ 28 w 394"/>
                    <a:gd name="T113" fmla="*/ 238 h 374"/>
                    <a:gd name="T114" fmla="*/ 24 w 394"/>
                    <a:gd name="T115" fmla="*/ 225 h 374"/>
                    <a:gd name="T116" fmla="*/ 15 w 394"/>
                    <a:gd name="T117" fmla="*/ 211 h 374"/>
                    <a:gd name="T118" fmla="*/ 3 w 394"/>
                    <a:gd name="T119" fmla="*/ 205 h 374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394"/>
                    <a:gd name="T181" fmla="*/ 0 h 374"/>
                    <a:gd name="T182" fmla="*/ 394 w 394"/>
                    <a:gd name="T183" fmla="*/ 374 h 374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394" h="374">
                      <a:moveTo>
                        <a:pt x="98" y="1"/>
                      </a:moveTo>
                      <a:lnTo>
                        <a:pt x="138" y="1"/>
                      </a:lnTo>
                      <a:lnTo>
                        <a:pt x="173" y="0"/>
                      </a:lnTo>
                      <a:lnTo>
                        <a:pt x="207" y="0"/>
                      </a:lnTo>
                      <a:lnTo>
                        <a:pt x="231" y="0"/>
                      </a:lnTo>
                      <a:lnTo>
                        <a:pt x="230" y="2"/>
                      </a:lnTo>
                      <a:lnTo>
                        <a:pt x="230" y="3"/>
                      </a:lnTo>
                      <a:lnTo>
                        <a:pt x="230" y="4"/>
                      </a:lnTo>
                      <a:lnTo>
                        <a:pt x="231" y="4"/>
                      </a:lnTo>
                      <a:lnTo>
                        <a:pt x="232" y="5"/>
                      </a:lnTo>
                      <a:lnTo>
                        <a:pt x="232" y="6"/>
                      </a:lnTo>
                      <a:lnTo>
                        <a:pt x="233" y="6"/>
                      </a:lnTo>
                      <a:lnTo>
                        <a:pt x="234" y="6"/>
                      </a:lnTo>
                      <a:lnTo>
                        <a:pt x="234" y="7"/>
                      </a:lnTo>
                      <a:lnTo>
                        <a:pt x="235" y="7"/>
                      </a:lnTo>
                      <a:lnTo>
                        <a:pt x="236" y="8"/>
                      </a:lnTo>
                      <a:lnTo>
                        <a:pt x="237" y="9"/>
                      </a:lnTo>
                      <a:lnTo>
                        <a:pt x="237" y="11"/>
                      </a:lnTo>
                      <a:lnTo>
                        <a:pt x="238" y="12"/>
                      </a:lnTo>
                      <a:lnTo>
                        <a:pt x="238" y="13"/>
                      </a:lnTo>
                      <a:lnTo>
                        <a:pt x="239" y="14"/>
                      </a:lnTo>
                      <a:lnTo>
                        <a:pt x="239" y="15"/>
                      </a:lnTo>
                      <a:lnTo>
                        <a:pt x="239" y="16"/>
                      </a:lnTo>
                      <a:lnTo>
                        <a:pt x="238" y="18"/>
                      </a:lnTo>
                      <a:lnTo>
                        <a:pt x="237" y="19"/>
                      </a:lnTo>
                      <a:lnTo>
                        <a:pt x="237" y="20"/>
                      </a:lnTo>
                      <a:lnTo>
                        <a:pt x="235" y="22"/>
                      </a:lnTo>
                      <a:lnTo>
                        <a:pt x="234" y="23"/>
                      </a:lnTo>
                      <a:lnTo>
                        <a:pt x="233" y="23"/>
                      </a:lnTo>
                      <a:lnTo>
                        <a:pt x="233" y="24"/>
                      </a:lnTo>
                      <a:lnTo>
                        <a:pt x="232" y="24"/>
                      </a:lnTo>
                      <a:lnTo>
                        <a:pt x="232" y="26"/>
                      </a:lnTo>
                      <a:lnTo>
                        <a:pt x="231" y="27"/>
                      </a:lnTo>
                      <a:lnTo>
                        <a:pt x="231" y="28"/>
                      </a:lnTo>
                      <a:lnTo>
                        <a:pt x="230" y="29"/>
                      </a:lnTo>
                      <a:lnTo>
                        <a:pt x="230" y="30"/>
                      </a:lnTo>
                      <a:lnTo>
                        <a:pt x="230" y="31"/>
                      </a:lnTo>
                      <a:lnTo>
                        <a:pt x="229" y="31"/>
                      </a:lnTo>
                      <a:lnTo>
                        <a:pt x="229" y="32"/>
                      </a:lnTo>
                      <a:lnTo>
                        <a:pt x="228" y="32"/>
                      </a:lnTo>
                      <a:lnTo>
                        <a:pt x="226" y="31"/>
                      </a:lnTo>
                      <a:lnTo>
                        <a:pt x="225" y="31"/>
                      </a:lnTo>
                      <a:lnTo>
                        <a:pt x="224" y="31"/>
                      </a:lnTo>
                      <a:lnTo>
                        <a:pt x="224" y="32"/>
                      </a:lnTo>
                      <a:lnTo>
                        <a:pt x="225" y="34"/>
                      </a:lnTo>
                      <a:lnTo>
                        <a:pt x="226" y="35"/>
                      </a:lnTo>
                      <a:lnTo>
                        <a:pt x="225" y="35"/>
                      </a:lnTo>
                      <a:lnTo>
                        <a:pt x="225" y="36"/>
                      </a:lnTo>
                      <a:lnTo>
                        <a:pt x="224" y="37"/>
                      </a:lnTo>
                      <a:lnTo>
                        <a:pt x="224" y="38"/>
                      </a:lnTo>
                      <a:lnTo>
                        <a:pt x="225" y="38"/>
                      </a:lnTo>
                      <a:lnTo>
                        <a:pt x="225" y="39"/>
                      </a:lnTo>
                      <a:lnTo>
                        <a:pt x="226" y="39"/>
                      </a:lnTo>
                      <a:lnTo>
                        <a:pt x="226" y="38"/>
                      </a:lnTo>
                      <a:lnTo>
                        <a:pt x="227" y="38"/>
                      </a:lnTo>
                      <a:lnTo>
                        <a:pt x="227" y="39"/>
                      </a:lnTo>
                      <a:lnTo>
                        <a:pt x="226" y="39"/>
                      </a:lnTo>
                      <a:lnTo>
                        <a:pt x="227" y="40"/>
                      </a:lnTo>
                      <a:lnTo>
                        <a:pt x="227" y="41"/>
                      </a:lnTo>
                      <a:lnTo>
                        <a:pt x="229" y="41"/>
                      </a:lnTo>
                      <a:lnTo>
                        <a:pt x="229" y="42"/>
                      </a:lnTo>
                      <a:lnTo>
                        <a:pt x="230" y="42"/>
                      </a:lnTo>
                      <a:lnTo>
                        <a:pt x="231" y="42"/>
                      </a:lnTo>
                      <a:lnTo>
                        <a:pt x="231" y="43"/>
                      </a:lnTo>
                      <a:lnTo>
                        <a:pt x="231" y="44"/>
                      </a:lnTo>
                      <a:lnTo>
                        <a:pt x="231" y="45"/>
                      </a:lnTo>
                      <a:lnTo>
                        <a:pt x="230" y="45"/>
                      </a:lnTo>
                      <a:lnTo>
                        <a:pt x="229" y="46"/>
                      </a:lnTo>
                      <a:lnTo>
                        <a:pt x="230" y="46"/>
                      </a:lnTo>
                      <a:lnTo>
                        <a:pt x="231" y="46"/>
                      </a:lnTo>
                      <a:lnTo>
                        <a:pt x="230" y="47"/>
                      </a:lnTo>
                      <a:lnTo>
                        <a:pt x="231" y="47"/>
                      </a:lnTo>
                      <a:lnTo>
                        <a:pt x="232" y="47"/>
                      </a:lnTo>
                      <a:lnTo>
                        <a:pt x="233" y="47"/>
                      </a:lnTo>
                      <a:lnTo>
                        <a:pt x="232" y="48"/>
                      </a:lnTo>
                      <a:lnTo>
                        <a:pt x="233" y="49"/>
                      </a:lnTo>
                      <a:lnTo>
                        <a:pt x="233" y="50"/>
                      </a:lnTo>
                      <a:lnTo>
                        <a:pt x="234" y="50"/>
                      </a:lnTo>
                      <a:lnTo>
                        <a:pt x="234" y="51"/>
                      </a:lnTo>
                      <a:lnTo>
                        <a:pt x="235" y="51"/>
                      </a:lnTo>
                      <a:lnTo>
                        <a:pt x="236" y="51"/>
                      </a:lnTo>
                      <a:lnTo>
                        <a:pt x="236" y="52"/>
                      </a:lnTo>
                      <a:lnTo>
                        <a:pt x="236" y="53"/>
                      </a:lnTo>
                      <a:lnTo>
                        <a:pt x="236" y="54"/>
                      </a:lnTo>
                      <a:lnTo>
                        <a:pt x="237" y="54"/>
                      </a:lnTo>
                      <a:lnTo>
                        <a:pt x="237" y="55"/>
                      </a:lnTo>
                      <a:lnTo>
                        <a:pt x="237" y="56"/>
                      </a:lnTo>
                      <a:lnTo>
                        <a:pt x="238" y="56"/>
                      </a:lnTo>
                      <a:lnTo>
                        <a:pt x="238" y="57"/>
                      </a:lnTo>
                      <a:lnTo>
                        <a:pt x="239" y="57"/>
                      </a:lnTo>
                      <a:lnTo>
                        <a:pt x="239" y="58"/>
                      </a:lnTo>
                      <a:lnTo>
                        <a:pt x="240" y="58"/>
                      </a:lnTo>
                      <a:lnTo>
                        <a:pt x="241" y="58"/>
                      </a:lnTo>
                      <a:lnTo>
                        <a:pt x="241" y="59"/>
                      </a:lnTo>
                      <a:lnTo>
                        <a:pt x="242" y="60"/>
                      </a:lnTo>
                      <a:lnTo>
                        <a:pt x="242" y="61"/>
                      </a:lnTo>
                      <a:lnTo>
                        <a:pt x="243" y="61"/>
                      </a:lnTo>
                      <a:lnTo>
                        <a:pt x="244" y="62"/>
                      </a:lnTo>
                      <a:lnTo>
                        <a:pt x="244" y="63"/>
                      </a:lnTo>
                      <a:lnTo>
                        <a:pt x="243" y="64"/>
                      </a:lnTo>
                      <a:lnTo>
                        <a:pt x="244" y="64"/>
                      </a:lnTo>
                      <a:lnTo>
                        <a:pt x="245" y="64"/>
                      </a:lnTo>
                      <a:lnTo>
                        <a:pt x="245" y="65"/>
                      </a:lnTo>
                      <a:lnTo>
                        <a:pt x="245" y="66"/>
                      </a:lnTo>
                      <a:lnTo>
                        <a:pt x="245" y="67"/>
                      </a:lnTo>
                      <a:lnTo>
                        <a:pt x="244" y="67"/>
                      </a:lnTo>
                      <a:lnTo>
                        <a:pt x="244" y="68"/>
                      </a:lnTo>
                      <a:lnTo>
                        <a:pt x="243" y="68"/>
                      </a:lnTo>
                      <a:lnTo>
                        <a:pt x="243" y="69"/>
                      </a:lnTo>
                      <a:lnTo>
                        <a:pt x="243" y="70"/>
                      </a:lnTo>
                      <a:lnTo>
                        <a:pt x="244" y="70"/>
                      </a:lnTo>
                      <a:lnTo>
                        <a:pt x="243" y="70"/>
                      </a:lnTo>
                      <a:lnTo>
                        <a:pt x="243" y="71"/>
                      </a:lnTo>
                      <a:lnTo>
                        <a:pt x="243" y="72"/>
                      </a:lnTo>
                      <a:lnTo>
                        <a:pt x="243" y="73"/>
                      </a:lnTo>
                      <a:lnTo>
                        <a:pt x="243" y="74"/>
                      </a:lnTo>
                      <a:lnTo>
                        <a:pt x="244" y="75"/>
                      </a:lnTo>
                      <a:lnTo>
                        <a:pt x="245" y="74"/>
                      </a:lnTo>
                      <a:lnTo>
                        <a:pt x="245" y="75"/>
                      </a:lnTo>
                      <a:lnTo>
                        <a:pt x="245" y="76"/>
                      </a:lnTo>
                      <a:lnTo>
                        <a:pt x="246" y="76"/>
                      </a:lnTo>
                      <a:lnTo>
                        <a:pt x="247" y="76"/>
                      </a:lnTo>
                      <a:lnTo>
                        <a:pt x="248" y="76"/>
                      </a:lnTo>
                      <a:lnTo>
                        <a:pt x="249" y="76"/>
                      </a:lnTo>
                      <a:lnTo>
                        <a:pt x="250" y="76"/>
                      </a:lnTo>
                      <a:lnTo>
                        <a:pt x="250" y="77"/>
                      </a:lnTo>
                      <a:lnTo>
                        <a:pt x="251" y="77"/>
                      </a:lnTo>
                      <a:lnTo>
                        <a:pt x="252" y="78"/>
                      </a:lnTo>
                      <a:lnTo>
                        <a:pt x="252" y="79"/>
                      </a:lnTo>
                      <a:lnTo>
                        <a:pt x="252" y="80"/>
                      </a:lnTo>
                      <a:lnTo>
                        <a:pt x="253" y="80"/>
                      </a:lnTo>
                      <a:lnTo>
                        <a:pt x="254" y="81"/>
                      </a:lnTo>
                      <a:lnTo>
                        <a:pt x="254" y="82"/>
                      </a:lnTo>
                      <a:lnTo>
                        <a:pt x="255" y="82"/>
                      </a:lnTo>
                      <a:lnTo>
                        <a:pt x="255" y="83"/>
                      </a:lnTo>
                      <a:lnTo>
                        <a:pt x="255" y="85"/>
                      </a:lnTo>
                      <a:lnTo>
                        <a:pt x="255" y="86"/>
                      </a:lnTo>
                      <a:lnTo>
                        <a:pt x="256" y="86"/>
                      </a:lnTo>
                      <a:lnTo>
                        <a:pt x="257" y="87"/>
                      </a:lnTo>
                      <a:lnTo>
                        <a:pt x="258" y="87"/>
                      </a:lnTo>
                      <a:lnTo>
                        <a:pt x="259" y="87"/>
                      </a:lnTo>
                      <a:lnTo>
                        <a:pt x="260" y="88"/>
                      </a:lnTo>
                      <a:lnTo>
                        <a:pt x="260" y="89"/>
                      </a:lnTo>
                      <a:lnTo>
                        <a:pt x="261" y="89"/>
                      </a:lnTo>
                      <a:lnTo>
                        <a:pt x="261" y="90"/>
                      </a:lnTo>
                      <a:lnTo>
                        <a:pt x="262" y="90"/>
                      </a:lnTo>
                      <a:lnTo>
                        <a:pt x="263" y="91"/>
                      </a:lnTo>
                      <a:lnTo>
                        <a:pt x="264" y="91"/>
                      </a:lnTo>
                      <a:lnTo>
                        <a:pt x="264" y="92"/>
                      </a:lnTo>
                      <a:lnTo>
                        <a:pt x="264" y="91"/>
                      </a:lnTo>
                      <a:lnTo>
                        <a:pt x="264" y="92"/>
                      </a:lnTo>
                      <a:lnTo>
                        <a:pt x="265" y="92"/>
                      </a:lnTo>
                      <a:lnTo>
                        <a:pt x="266" y="92"/>
                      </a:lnTo>
                      <a:lnTo>
                        <a:pt x="266" y="93"/>
                      </a:lnTo>
                      <a:lnTo>
                        <a:pt x="267" y="93"/>
                      </a:lnTo>
                      <a:lnTo>
                        <a:pt x="268" y="93"/>
                      </a:lnTo>
                      <a:lnTo>
                        <a:pt x="269" y="93"/>
                      </a:lnTo>
                      <a:lnTo>
                        <a:pt x="270" y="94"/>
                      </a:lnTo>
                      <a:lnTo>
                        <a:pt x="270" y="95"/>
                      </a:lnTo>
                      <a:lnTo>
                        <a:pt x="271" y="96"/>
                      </a:lnTo>
                      <a:lnTo>
                        <a:pt x="271" y="97"/>
                      </a:lnTo>
                      <a:lnTo>
                        <a:pt x="271" y="98"/>
                      </a:lnTo>
                      <a:lnTo>
                        <a:pt x="272" y="101"/>
                      </a:lnTo>
                      <a:lnTo>
                        <a:pt x="272" y="102"/>
                      </a:lnTo>
                      <a:lnTo>
                        <a:pt x="272" y="103"/>
                      </a:lnTo>
                      <a:lnTo>
                        <a:pt x="272" y="104"/>
                      </a:lnTo>
                      <a:lnTo>
                        <a:pt x="274" y="106"/>
                      </a:lnTo>
                      <a:lnTo>
                        <a:pt x="275" y="107"/>
                      </a:lnTo>
                      <a:lnTo>
                        <a:pt x="275" y="108"/>
                      </a:lnTo>
                      <a:lnTo>
                        <a:pt x="276" y="109"/>
                      </a:lnTo>
                      <a:lnTo>
                        <a:pt x="277" y="111"/>
                      </a:lnTo>
                      <a:lnTo>
                        <a:pt x="278" y="111"/>
                      </a:lnTo>
                      <a:lnTo>
                        <a:pt x="278" y="112"/>
                      </a:lnTo>
                      <a:lnTo>
                        <a:pt x="278" y="116"/>
                      </a:lnTo>
                      <a:lnTo>
                        <a:pt x="278" y="118"/>
                      </a:lnTo>
                      <a:lnTo>
                        <a:pt x="278" y="120"/>
                      </a:lnTo>
                      <a:lnTo>
                        <a:pt x="280" y="122"/>
                      </a:lnTo>
                      <a:lnTo>
                        <a:pt x="280" y="123"/>
                      </a:lnTo>
                      <a:lnTo>
                        <a:pt x="280" y="126"/>
                      </a:lnTo>
                      <a:lnTo>
                        <a:pt x="279" y="128"/>
                      </a:lnTo>
                      <a:lnTo>
                        <a:pt x="279" y="130"/>
                      </a:lnTo>
                      <a:lnTo>
                        <a:pt x="281" y="131"/>
                      </a:lnTo>
                      <a:lnTo>
                        <a:pt x="281" y="132"/>
                      </a:lnTo>
                      <a:lnTo>
                        <a:pt x="283" y="134"/>
                      </a:lnTo>
                      <a:lnTo>
                        <a:pt x="284" y="135"/>
                      </a:lnTo>
                      <a:lnTo>
                        <a:pt x="284" y="136"/>
                      </a:lnTo>
                      <a:lnTo>
                        <a:pt x="287" y="136"/>
                      </a:lnTo>
                      <a:lnTo>
                        <a:pt x="288" y="136"/>
                      </a:lnTo>
                      <a:lnTo>
                        <a:pt x="291" y="137"/>
                      </a:lnTo>
                      <a:lnTo>
                        <a:pt x="292" y="138"/>
                      </a:lnTo>
                      <a:lnTo>
                        <a:pt x="306" y="148"/>
                      </a:lnTo>
                      <a:lnTo>
                        <a:pt x="310" y="151"/>
                      </a:lnTo>
                      <a:lnTo>
                        <a:pt x="313" y="152"/>
                      </a:lnTo>
                      <a:lnTo>
                        <a:pt x="314" y="153"/>
                      </a:lnTo>
                      <a:lnTo>
                        <a:pt x="316" y="154"/>
                      </a:lnTo>
                      <a:lnTo>
                        <a:pt x="319" y="156"/>
                      </a:lnTo>
                      <a:lnTo>
                        <a:pt x="324" y="159"/>
                      </a:lnTo>
                      <a:lnTo>
                        <a:pt x="327" y="160"/>
                      </a:lnTo>
                      <a:lnTo>
                        <a:pt x="329" y="162"/>
                      </a:lnTo>
                      <a:lnTo>
                        <a:pt x="331" y="163"/>
                      </a:lnTo>
                      <a:lnTo>
                        <a:pt x="333" y="164"/>
                      </a:lnTo>
                      <a:lnTo>
                        <a:pt x="336" y="164"/>
                      </a:lnTo>
                      <a:lnTo>
                        <a:pt x="336" y="165"/>
                      </a:lnTo>
                      <a:lnTo>
                        <a:pt x="337" y="166"/>
                      </a:lnTo>
                      <a:lnTo>
                        <a:pt x="312" y="197"/>
                      </a:lnTo>
                      <a:lnTo>
                        <a:pt x="316" y="198"/>
                      </a:lnTo>
                      <a:lnTo>
                        <a:pt x="316" y="199"/>
                      </a:lnTo>
                      <a:lnTo>
                        <a:pt x="318" y="201"/>
                      </a:lnTo>
                      <a:lnTo>
                        <a:pt x="320" y="202"/>
                      </a:lnTo>
                      <a:lnTo>
                        <a:pt x="324" y="204"/>
                      </a:lnTo>
                      <a:lnTo>
                        <a:pt x="325" y="204"/>
                      </a:lnTo>
                      <a:lnTo>
                        <a:pt x="325" y="205"/>
                      </a:lnTo>
                      <a:lnTo>
                        <a:pt x="326" y="205"/>
                      </a:lnTo>
                      <a:lnTo>
                        <a:pt x="327" y="207"/>
                      </a:lnTo>
                      <a:lnTo>
                        <a:pt x="330" y="210"/>
                      </a:lnTo>
                      <a:lnTo>
                        <a:pt x="331" y="211"/>
                      </a:lnTo>
                      <a:lnTo>
                        <a:pt x="335" y="213"/>
                      </a:lnTo>
                      <a:lnTo>
                        <a:pt x="336" y="213"/>
                      </a:lnTo>
                      <a:lnTo>
                        <a:pt x="339" y="213"/>
                      </a:lnTo>
                      <a:lnTo>
                        <a:pt x="340" y="213"/>
                      </a:lnTo>
                      <a:lnTo>
                        <a:pt x="341" y="213"/>
                      </a:lnTo>
                      <a:lnTo>
                        <a:pt x="342" y="214"/>
                      </a:lnTo>
                      <a:lnTo>
                        <a:pt x="343" y="216"/>
                      </a:lnTo>
                      <a:lnTo>
                        <a:pt x="345" y="216"/>
                      </a:lnTo>
                      <a:lnTo>
                        <a:pt x="347" y="217"/>
                      </a:lnTo>
                      <a:lnTo>
                        <a:pt x="347" y="218"/>
                      </a:lnTo>
                      <a:lnTo>
                        <a:pt x="349" y="219"/>
                      </a:lnTo>
                      <a:lnTo>
                        <a:pt x="350" y="220"/>
                      </a:lnTo>
                      <a:lnTo>
                        <a:pt x="351" y="221"/>
                      </a:lnTo>
                      <a:lnTo>
                        <a:pt x="352" y="221"/>
                      </a:lnTo>
                      <a:lnTo>
                        <a:pt x="352" y="222"/>
                      </a:lnTo>
                      <a:lnTo>
                        <a:pt x="353" y="223"/>
                      </a:lnTo>
                      <a:lnTo>
                        <a:pt x="353" y="224"/>
                      </a:lnTo>
                      <a:lnTo>
                        <a:pt x="353" y="225"/>
                      </a:lnTo>
                      <a:lnTo>
                        <a:pt x="355" y="226"/>
                      </a:lnTo>
                      <a:lnTo>
                        <a:pt x="355" y="227"/>
                      </a:lnTo>
                      <a:lnTo>
                        <a:pt x="356" y="227"/>
                      </a:lnTo>
                      <a:lnTo>
                        <a:pt x="357" y="227"/>
                      </a:lnTo>
                      <a:lnTo>
                        <a:pt x="357" y="228"/>
                      </a:lnTo>
                      <a:lnTo>
                        <a:pt x="356" y="233"/>
                      </a:lnTo>
                      <a:lnTo>
                        <a:pt x="356" y="234"/>
                      </a:lnTo>
                      <a:lnTo>
                        <a:pt x="356" y="235"/>
                      </a:lnTo>
                      <a:lnTo>
                        <a:pt x="357" y="236"/>
                      </a:lnTo>
                      <a:lnTo>
                        <a:pt x="357" y="237"/>
                      </a:lnTo>
                      <a:lnTo>
                        <a:pt x="357" y="238"/>
                      </a:lnTo>
                      <a:lnTo>
                        <a:pt x="358" y="239"/>
                      </a:lnTo>
                      <a:lnTo>
                        <a:pt x="359" y="240"/>
                      </a:lnTo>
                      <a:lnTo>
                        <a:pt x="361" y="240"/>
                      </a:lnTo>
                      <a:lnTo>
                        <a:pt x="362" y="240"/>
                      </a:lnTo>
                      <a:lnTo>
                        <a:pt x="363" y="241"/>
                      </a:lnTo>
                      <a:lnTo>
                        <a:pt x="364" y="241"/>
                      </a:lnTo>
                      <a:lnTo>
                        <a:pt x="365" y="241"/>
                      </a:lnTo>
                      <a:lnTo>
                        <a:pt x="365" y="242"/>
                      </a:lnTo>
                      <a:lnTo>
                        <a:pt x="366" y="242"/>
                      </a:lnTo>
                      <a:lnTo>
                        <a:pt x="367" y="243"/>
                      </a:lnTo>
                      <a:lnTo>
                        <a:pt x="368" y="243"/>
                      </a:lnTo>
                      <a:lnTo>
                        <a:pt x="368" y="245"/>
                      </a:lnTo>
                      <a:lnTo>
                        <a:pt x="369" y="245"/>
                      </a:lnTo>
                      <a:lnTo>
                        <a:pt x="371" y="245"/>
                      </a:lnTo>
                      <a:lnTo>
                        <a:pt x="375" y="245"/>
                      </a:lnTo>
                      <a:lnTo>
                        <a:pt x="376" y="245"/>
                      </a:lnTo>
                      <a:lnTo>
                        <a:pt x="376" y="246"/>
                      </a:lnTo>
                      <a:lnTo>
                        <a:pt x="378" y="246"/>
                      </a:lnTo>
                      <a:lnTo>
                        <a:pt x="378" y="247"/>
                      </a:lnTo>
                      <a:lnTo>
                        <a:pt x="379" y="247"/>
                      </a:lnTo>
                      <a:lnTo>
                        <a:pt x="382" y="249"/>
                      </a:lnTo>
                      <a:lnTo>
                        <a:pt x="382" y="250"/>
                      </a:lnTo>
                      <a:lnTo>
                        <a:pt x="383" y="250"/>
                      </a:lnTo>
                      <a:lnTo>
                        <a:pt x="387" y="251"/>
                      </a:lnTo>
                      <a:lnTo>
                        <a:pt x="388" y="251"/>
                      </a:lnTo>
                      <a:lnTo>
                        <a:pt x="390" y="253"/>
                      </a:lnTo>
                      <a:lnTo>
                        <a:pt x="391" y="254"/>
                      </a:lnTo>
                      <a:lnTo>
                        <a:pt x="392" y="254"/>
                      </a:lnTo>
                      <a:lnTo>
                        <a:pt x="394" y="256"/>
                      </a:lnTo>
                      <a:lnTo>
                        <a:pt x="394" y="257"/>
                      </a:lnTo>
                      <a:lnTo>
                        <a:pt x="393" y="259"/>
                      </a:lnTo>
                      <a:lnTo>
                        <a:pt x="393" y="260"/>
                      </a:lnTo>
                      <a:lnTo>
                        <a:pt x="393" y="261"/>
                      </a:lnTo>
                      <a:lnTo>
                        <a:pt x="393" y="262"/>
                      </a:lnTo>
                      <a:lnTo>
                        <a:pt x="392" y="263"/>
                      </a:lnTo>
                      <a:lnTo>
                        <a:pt x="393" y="265"/>
                      </a:lnTo>
                      <a:lnTo>
                        <a:pt x="393" y="266"/>
                      </a:lnTo>
                      <a:lnTo>
                        <a:pt x="393" y="267"/>
                      </a:lnTo>
                      <a:lnTo>
                        <a:pt x="394" y="267"/>
                      </a:lnTo>
                      <a:lnTo>
                        <a:pt x="394" y="268"/>
                      </a:lnTo>
                      <a:lnTo>
                        <a:pt x="393" y="268"/>
                      </a:lnTo>
                      <a:lnTo>
                        <a:pt x="394" y="268"/>
                      </a:lnTo>
                      <a:lnTo>
                        <a:pt x="393" y="271"/>
                      </a:lnTo>
                      <a:lnTo>
                        <a:pt x="392" y="271"/>
                      </a:lnTo>
                      <a:lnTo>
                        <a:pt x="392" y="272"/>
                      </a:lnTo>
                      <a:lnTo>
                        <a:pt x="391" y="272"/>
                      </a:lnTo>
                      <a:lnTo>
                        <a:pt x="391" y="273"/>
                      </a:lnTo>
                      <a:lnTo>
                        <a:pt x="390" y="273"/>
                      </a:lnTo>
                      <a:lnTo>
                        <a:pt x="389" y="272"/>
                      </a:lnTo>
                      <a:lnTo>
                        <a:pt x="385" y="274"/>
                      </a:lnTo>
                      <a:lnTo>
                        <a:pt x="384" y="274"/>
                      </a:lnTo>
                      <a:lnTo>
                        <a:pt x="383" y="274"/>
                      </a:lnTo>
                      <a:lnTo>
                        <a:pt x="382" y="274"/>
                      </a:lnTo>
                      <a:lnTo>
                        <a:pt x="381" y="273"/>
                      </a:lnTo>
                      <a:lnTo>
                        <a:pt x="380" y="273"/>
                      </a:lnTo>
                      <a:lnTo>
                        <a:pt x="378" y="273"/>
                      </a:lnTo>
                      <a:lnTo>
                        <a:pt x="377" y="274"/>
                      </a:lnTo>
                      <a:lnTo>
                        <a:pt x="376" y="274"/>
                      </a:lnTo>
                      <a:lnTo>
                        <a:pt x="376" y="276"/>
                      </a:lnTo>
                      <a:lnTo>
                        <a:pt x="376" y="277"/>
                      </a:lnTo>
                      <a:lnTo>
                        <a:pt x="375" y="277"/>
                      </a:lnTo>
                      <a:lnTo>
                        <a:pt x="374" y="277"/>
                      </a:lnTo>
                      <a:lnTo>
                        <a:pt x="374" y="276"/>
                      </a:lnTo>
                      <a:lnTo>
                        <a:pt x="373" y="276"/>
                      </a:lnTo>
                      <a:lnTo>
                        <a:pt x="373" y="275"/>
                      </a:lnTo>
                      <a:lnTo>
                        <a:pt x="373" y="274"/>
                      </a:lnTo>
                      <a:lnTo>
                        <a:pt x="373" y="273"/>
                      </a:lnTo>
                      <a:lnTo>
                        <a:pt x="372" y="273"/>
                      </a:lnTo>
                      <a:lnTo>
                        <a:pt x="371" y="272"/>
                      </a:lnTo>
                      <a:lnTo>
                        <a:pt x="371" y="271"/>
                      </a:lnTo>
                      <a:lnTo>
                        <a:pt x="372" y="270"/>
                      </a:lnTo>
                      <a:lnTo>
                        <a:pt x="372" y="269"/>
                      </a:lnTo>
                      <a:lnTo>
                        <a:pt x="371" y="269"/>
                      </a:lnTo>
                      <a:lnTo>
                        <a:pt x="371" y="268"/>
                      </a:lnTo>
                      <a:lnTo>
                        <a:pt x="370" y="268"/>
                      </a:lnTo>
                      <a:lnTo>
                        <a:pt x="369" y="268"/>
                      </a:lnTo>
                      <a:lnTo>
                        <a:pt x="368" y="268"/>
                      </a:lnTo>
                      <a:lnTo>
                        <a:pt x="368" y="269"/>
                      </a:lnTo>
                      <a:lnTo>
                        <a:pt x="368" y="270"/>
                      </a:lnTo>
                      <a:lnTo>
                        <a:pt x="368" y="271"/>
                      </a:lnTo>
                      <a:lnTo>
                        <a:pt x="367" y="272"/>
                      </a:lnTo>
                      <a:lnTo>
                        <a:pt x="367" y="273"/>
                      </a:lnTo>
                      <a:lnTo>
                        <a:pt x="366" y="274"/>
                      </a:lnTo>
                      <a:lnTo>
                        <a:pt x="365" y="274"/>
                      </a:lnTo>
                      <a:lnTo>
                        <a:pt x="365" y="275"/>
                      </a:lnTo>
                      <a:lnTo>
                        <a:pt x="364" y="275"/>
                      </a:lnTo>
                      <a:lnTo>
                        <a:pt x="363" y="274"/>
                      </a:lnTo>
                      <a:lnTo>
                        <a:pt x="362" y="274"/>
                      </a:lnTo>
                      <a:lnTo>
                        <a:pt x="361" y="274"/>
                      </a:lnTo>
                      <a:lnTo>
                        <a:pt x="362" y="273"/>
                      </a:lnTo>
                      <a:lnTo>
                        <a:pt x="361" y="273"/>
                      </a:lnTo>
                      <a:lnTo>
                        <a:pt x="361" y="272"/>
                      </a:lnTo>
                      <a:lnTo>
                        <a:pt x="360" y="272"/>
                      </a:lnTo>
                      <a:lnTo>
                        <a:pt x="359" y="272"/>
                      </a:lnTo>
                      <a:lnTo>
                        <a:pt x="359" y="271"/>
                      </a:lnTo>
                      <a:lnTo>
                        <a:pt x="360" y="270"/>
                      </a:lnTo>
                      <a:lnTo>
                        <a:pt x="360" y="269"/>
                      </a:lnTo>
                      <a:lnTo>
                        <a:pt x="359" y="269"/>
                      </a:lnTo>
                      <a:lnTo>
                        <a:pt x="359" y="270"/>
                      </a:lnTo>
                      <a:lnTo>
                        <a:pt x="358" y="270"/>
                      </a:lnTo>
                      <a:lnTo>
                        <a:pt x="358" y="271"/>
                      </a:lnTo>
                      <a:lnTo>
                        <a:pt x="356" y="268"/>
                      </a:lnTo>
                      <a:lnTo>
                        <a:pt x="356" y="267"/>
                      </a:lnTo>
                      <a:lnTo>
                        <a:pt x="356" y="266"/>
                      </a:lnTo>
                      <a:lnTo>
                        <a:pt x="355" y="267"/>
                      </a:lnTo>
                      <a:lnTo>
                        <a:pt x="354" y="266"/>
                      </a:lnTo>
                      <a:lnTo>
                        <a:pt x="353" y="265"/>
                      </a:lnTo>
                      <a:lnTo>
                        <a:pt x="353" y="264"/>
                      </a:lnTo>
                      <a:lnTo>
                        <a:pt x="352" y="265"/>
                      </a:lnTo>
                      <a:lnTo>
                        <a:pt x="353" y="265"/>
                      </a:lnTo>
                      <a:lnTo>
                        <a:pt x="353" y="266"/>
                      </a:lnTo>
                      <a:lnTo>
                        <a:pt x="353" y="267"/>
                      </a:lnTo>
                      <a:lnTo>
                        <a:pt x="353" y="268"/>
                      </a:lnTo>
                      <a:lnTo>
                        <a:pt x="351" y="268"/>
                      </a:lnTo>
                      <a:lnTo>
                        <a:pt x="351" y="267"/>
                      </a:lnTo>
                      <a:lnTo>
                        <a:pt x="352" y="267"/>
                      </a:lnTo>
                      <a:lnTo>
                        <a:pt x="352" y="266"/>
                      </a:lnTo>
                      <a:lnTo>
                        <a:pt x="351" y="266"/>
                      </a:lnTo>
                      <a:lnTo>
                        <a:pt x="350" y="266"/>
                      </a:lnTo>
                      <a:lnTo>
                        <a:pt x="347" y="266"/>
                      </a:lnTo>
                      <a:lnTo>
                        <a:pt x="347" y="265"/>
                      </a:lnTo>
                      <a:lnTo>
                        <a:pt x="347" y="264"/>
                      </a:lnTo>
                      <a:lnTo>
                        <a:pt x="347" y="263"/>
                      </a:lnTo>
                      <a:lnTo>
                        <a:pt x="347" y="262"/>
                      </a:lnTo>
                      <a:lnTo>
                        <a:pt x="346" y="262"/>
                      </a:lnTo>
                      <a:lnTo>
                        <a:pt x="345" y="262"/>
                      </a:lnTo>
                      <a:lnTo>
                        <a:pt x="344" y="262"/>
                      </a:lnTo>
                      <a:lnTo>
                        <a:pt x="344" y="261"/>
                      </a:lnTo>
                      <a:lnTo>
                        <a:pt x="344" y="260"/>
                      </a:lnTo>
                      <a:lnTo>
                        <a:pt x="345" y="259"/>
                      </a:lnTo>
                      <a:lnTo>
                        <a:pt x="344" y="258"/>
                      </a:lnTo>
                      <a:lnTo>
                        <a:pt x="344" y="257"/>
                      </a:lnTo>
                      <a:lnTo>
                        <a:pt x="343" y="256"/>
                      </a:lnTo>
                      <a:lnTo>
                        <a:pt x="342" y="256"/>
                      </a:lnTo>
                      <a:lnTo>
                        <a:pt x="341" y="256"/>
                      </a:lnTo>
                      <a:lnTo>
                        <a:pt x="341" y="257"/>
                      </a:lnTo>
                      <a:lnTo>
                        <a:pt x="341" y="258"/>
                      </a:lnTo>
                      <a:lnTo>
                        <a:pt x="340" y="258"/>
                      </a:lnTo>
                      <a:lnTo>
                        <a:pt x="339" y="258"/>
                      </a:lnTo>
                      <a:lnTo>
                        <a:pt x="339" y="259"/>
                      </a:lnTo>
                      <a:lnTo>
                        <a:pt x="337" y="258"/>
                      </a:lnTo>
                      <a:lnTo>
                        <a:pt x="337" y="257"/>
                      </a:lnTo>
                      <a:lnTo>
                        <a:pt x="336" y="256"/>
                      </a:lnTo>
                      <a:lnTo>
                        <a:pt x="335" y="256"/>
                      </a:lnTo>
                      <a:lnTo>
                        <a:pt x="334" y="256"/>
                      </a:lnTo>
                      <a:lnTo>
                        <a:pt x="333" y="256"/>
                      </a:lnTo>
                      <a:lnTo>
                        <a:pt x="332" y="256"/>
                      </a:lnTo>
                      <a:lnTo>
                        <a:pt x="331" y="256"/>
                      </a:lnTo>
                      <a:lnTo>
                        <a:pt x="331" y="255"/>
                      </a:lnTo>
                      <a:lnTo>
                        <a:pt x="330" y="255"/>
                      </a:lnTo>
                      <a:lnTo>
                        <a:pt x="330" y="256"/>
                      </a:lnTo>
                      <a:lnTo>
                        <a:pt x="330" y="257"/>
                      </a:lnTo>
                      <a:lnTo>
                        <a:pt x="330" y="256"/>
                      </a:lnTo>
                      <a:lnTo>
                        <a:pt x="329" y="256"/>
                      </a:lnTo>
                      <a:lnTo>
                        <a:pt x="328" y="256"/>
                      </a:lnTo>
                      <a:lnTo>
                        <a:pt x="327" y="256"/>
                      </a:lnTo>
                      <a:lnTo>
                        <a:pt x="326" y="256"/>
                      </a:lnTo>
                      <a:lnTo>
                        <a:pt x="325" y="256"/>
                      </a:lnTo>
                      <a:lnTo>
                        <a:pt x="324" y="256"/>
                      </a:lnTo>
                      <a:lnTo>
                        <a:pt x="324" y="255"/>
                      </a:lnTo>
                      <a:lnTo>
                        <a:pt x="324" y="254"/>
                      </a:lnTo>
                      <a:lnTo>
                        <a:pt x="323" y="254"/>
                      </a:lnTo>
                      <a:lnTo>
                        <a:pt x="323" y="255"/>
                      </a:lnTo>
                      <a:lnTo>
                        <a:pt x="323" y="256"/>
                      </a:lnTo>
                      <a:lnTo>
                        <a:pt x="322" y="256"/>
                      </a:lnTo>
                      <a:lnTo>
                        <a:pt x="322" y="255"/>
                      </a:lnTo>
                      <a:lnTo>
                        <a:pt x="321" y="255"/>
                      </a:lnTo>
                      <a:lnTo>
                        <a:pt x="320" y="255"/>
                      </a:lnTo>
                      <a:lnTo>
                        <a:pt x="319" y="255"/>
                      </a:lnTo>
                      <a:lnTo>
                        <a:pt x="318" y="255"/>
                      </a:lnTo>
                      <a:lnTo>
                        <a:pt x="318" y="254"/>
                      </a:lnTo>
                      <a:lnTo>
                        <a:pt x="317" y="254"/>
                      </a:lnTo>
                      <a:lnTo>
                        <a:pt x="317" y="253"/>
                      </a:lnTo>
                      <a:lnTo>
                        <a:pt x="316" y="252"/>
                      </a:lnTo>
                      <a:lnTo>
                        <a:pt x="315" y="252"/>
                      </a:lnTo>
                      <a:lnTo>
                        <a:pt x="315" y="251"/>
                      </a:lnTo>
                      <a:lnTo>
                        <a:pt x="314" y="251"/>
                      </a:lnTo>
                      <a:lnTo>
                        <a:pt x="314" y="250"/>
                      </a:lnTo>
                      <a:lnTo>
                        <a:pt x="314" y="249"/>
                      </a:lnTo>
                      <a:lnTo>
                        <a:pt x="313" y="249"/>
                      </a:lnTo>
                      <a:lnTo>
                        <a:pt x="312" y="249"/>
                      </a:lnTo>
                      <a:lnTo>
                        <a:pt x="311" y="248"/>
                      </a:lnTo>
                      <a:lnTo>
                        <a:pt x="311" y="247"/>
                      </a:lnTo>
                      <a:lnTo>
                        <a:pt x="311" y="246"/>
                      </a:lnTo>
                      <a:lnTo>
                        <a:pt x="310" y="246"/>
                      </a:lnTo>
                      <a:lnTo>
                        <a:pt x="309" y="245"/>
                      </a:lnTo>
                      <a:lnTo>
                        <a:pt x="308" y="244"/>
                      </a:lnTo>
                      <a:lnTo>
                        <a:pt x="308" y="243"/>
                      </a:lnTo>
                      <a:lnTo>
                        <a:pt x="307" y="243"/>
                      </a:lnTo>
                      <a:lnTo>
                        <a:pt x="307" y="242"/>
                      </a:lnTo>
                      <a:lnTo>
                        <a:pt x="306" y="242"/>
                      </a:lnTo>
                      <a:lnTo>
                        <a:pt x="304" y="242"/>
                      </a:lnTo>
                      <a:lnTo>
                        <a:pt x="303" y="242"/>
                      </a:lnTo>
                      <a:lnTo>
                        <a:pt x="302" y="242"/>
                      </a:lnTo>
                      <a:lnTo>
                        <a:pt x="302" y="243"/>
                      </a:lnTo>
                      <a:lnTo>
                        <a:pt x="301" y="243"/>
                      </a:lnTo>
                      <a:lnTo>
                        <a:pt x="301" y="244"/>
                      </a:lnTo>
                      <a:lnTo>
                        <a:pt x="300" y="244"/>
                      </a:lnTo>
                      <a:lnTo>
                        <a:pt x="300" y="243"/>
                      </a:lnTo>
                      <a:lnTo>
                        <a:pt x="300" y="242"/>
                      </a:lnTo>
                      <a:lnTo>
                        <a:pt x="301" y="241"/>
                      </a:lnTo>
                      <a:lnTo>
                        <a:pt x="300" y="241"/>
                      </a:lnTo>
                      <a:lnTo>
                        <a:pt x="299" y="240"/>
                      </a:lnTo>
                      <a:lnTo>
                        <a:pt x="299" y="239"/>
                      </a:lnTo>
                      <a:lnTo>
                        <a:pt x="298" y="239"/>
                      </a:lnTo>
                      <a:lnTo>
                        <a:pt x="297" y="240"/>
                      </a:lnTo>
                      <a:lnTo>
                        <a:pt x="296" y="239"/>
                      </a:lnTo>
                      <a:lnTo>
                        <a:pt x="296" y="240"/>
                      </a:lnTo>
                      <a:lnTo>
                        <a:pt x="296" y="241"/>
                      </a:lnTo>
                      <a:lnTo>
                        <a:pt x="295" y="243"/>
                      </a:lnTo>
                      <a:lnTo>
                        <a:pt x="295" y="244"/>
                      </a:lnTo>
                      <a:lnTo>
                        <a:pt x="295" y="245"/>
                      </a:lnTo>
                      <a:lnTo>
                        <a:pt x="294" y="245"/>
                      </a:lnTo>
                      <a:lnTo>
                        <a:pt x="293" y="246"/>
                      </a:lnTo>
                      <a:lnTo>
                        <a:pt x="292" y="246"/>
                      </a:lnTo>
                      <a:lnTo>
                        <a:pt x="291" y="247"/>
                      </a:lnTo>
                      <a:lnTo>
                        <a:pt x="290" y="248"/>
                      </a:lnTo>
                      <a:lnTo>
                        <a:pt x="289" y="248"/>
                      </a:lnTo>
                      <a:lnTo>
                        <a:pt x="289" y="247"/>
                      </a:lnTo>
                      <a:lnTo>
                        <a:pt x="288" y="247"/>
                      </a:lnTo>
                      <a:lnTo>
                        <a:pt x="287" y="247"/>
                      </a:lnTo>
                      <a:lnTo>
                        <a:pt x="287" y="248"/>
                      </a:lnTo>
                      <a:lnTo>
                        <a:pt x="287" y="249"/>
                      </a:lnTo>
                      <a:lnTo>
                        <a:pt x="287" y="250"/>
                      </a:lnTo>
                      <a:lnTo>
                        <a:pt x="286" y="250"/>
                      </a:lnTo>
                      <a:lnTo>
                        <a:pt x="285" y="250"/>
                      </a:lnTo>
                      <a:lnTo>
                        <a:pt x="284" y="251"/>
                      </a:lnTo>
                      <a:lnTo>
                        <a:pt x="284" y="250"/>
                      </a:lnTo>
                      <a:lnTo>
                        <a:pt x="283" y="250"/>
                      </a:lnTo>
                      <a:lnTo>
                        <a:pt x="283" y="251"/>
                      </a:lnTo>
                      <a:lnTo>
                        <a:pt x="282" y="251"/>
                      </a:lnTo>
                      <a:lnTo>
                        <a:pt x="281" y="251"/>
                      </a:lnTo>
                      <a:lnTo>
                        <a:pt x="281" y="250"/>
                      </a:lnTo>
                      <a:lnTo>
                        <a:pt x="280" y="250"/>
                      </a:lnTo>
                      <a:lnTo>
                        <a:pt x="280" y="251"/>
                      </a:lnTo>
                      <a:lnTo>
                        <a:pt x="279" y="252"/>
                      </a:lnTo>
                      <a:lnTo>
                        <a:pt x="278" y="252"/>
                      </a:lnTo>
                      <a:lnTo>
                        <a:pt x="277" y="253"/>
                      </a:lnTo>
                      <a:lnTo>
                        <a:pt x="277" y="254"/>
                      </a:lnTo>
                      <a:lnTo>
                        <a:pt x="276" y="254"/>
                      </a:lnTo>
                      <a:lnTo>
                        <a:pt x="275" y="255"/>
                      </a:lnTo>
                      <a:lnTo>
                        <a:pt x="274" y="255"/>
                      </a:lnTo>
                      <a:lnTo>
                        <a:pt x="274" y="254"/>
                      </a:lnTo>
                      <a:lnTo>
                        <a:pt x="273" y="254"/>
                      </a:lnTo>
                      <a:lnTo>
                        <a:pt x="273" y="255"/>
                      </a:lnTo>
                      <a:lnTo>
                        <a:pt x="272" y="255"/>
                      </a:lnTo>
                      <a:lnTo>
                        <a:pt x="272" y="256"/>
                      </a:lnTo>
                      <a:lnTo>
                        <a:pt x="272" y="257"/>
                      </a:lnTo>
                      <a:lnTo>
                        <a:pt x="272" y="258"/>
                      </a:lnTo>
                      <a:lnTo>
                        <a:pt x="272" y="257"/>
                      </a:lnTo>
                      <a:lnTo>
                        <a:pt x="271" y="257"/>
                      </a:lnTo>
                      <a:lnTo>
                        <a:pt x="271" y="258"/>
                      </a:lnTo>
                      <a:lnTo>
                        <a:pt x="270" y="258"/>
                      </a:lnTo>
                      <a:lnTo>
                        <a:pt x="269" y="259"/>
                      </a:lnTo>
                      <a:lnTo>
                        <a:pt x="269" y="260"/>
                      </a:lnTo>
                      <a:lnTo>
                        <a:pt x="268" y="259"/>
                      </a:lnTo>
                      <a:lnTo>
                        <a:pt x="267" y="260"/>
                      </a:lnTo>
                      <a:lnTo>
                        <a:pt x="266" y="260"/>
                      </a:lnTo>
                      <a:lnTo>
                        <a:pt x="266" y="262"/>
                      </a:lnTo>
                      <a:lnTo>
                        <a:pt x="265" y="262"/>
                      </a:lnTo>
                      <a:lnTo>
                        <a:pt x="265" y="263"/>
                      </a:lnTo>
                      <a:lnTo>
                        <a:pt x="264" y="263"/>
                      </a:lnTo>
                      <a:lnTo>
                        <a:pt x="264" y="264"/>
                      </a:lnTo>
                      <a:lnTo>
                        <a:pt x="263" y="264"/>
                      </a:lnTo>
                      <a:lnTo>
                        <a:pt x="262" y="265"/>
                      </a:lnTo>
                      <a:lnTo>
                        <a:pt x="262" y="266"/>
                      </a:lnTo>
                      <a:lnTo>
                        <a:pt x="261" y="266"/>
                      </a:lnTo>
                      <a:lnTo>
                        <a:pt x="261" y="267"/>
                      </a:lnTo>
                      <a:lnTo>
                        <a:pt x="260" y="267"/>
                      </a:lnTo>
                      <a:lnTo>
                        <a:pt x="261" y="267"/>
                      </a:lnTo>
                      <a:lnTo>
                        <a:pt x="261" y="268"/>
                      </a:lnTo>
                      <a:lnTo>
                        <a:pt x="260" y="268"/>
                      </a:lnTo>
                      <a:lnTo>
                        <a:pt x="259" y="268"/>
                      </a:lnTo>
                      <a:lnTo>
                        <a:pt x="259" y="269"/>
                      </a:lnTo>
                      <a:lnTo>
                        <a:pt x="259" y="270"/>
                      </a:lnTo>
                      <a:lnTo>
                        <a:pt x="258" y="270"/>
                      </a:lnTo>
                      <a:lnTo>
                        <a:pt x="258" y="269"/>
                      </a:lnTo>
                      <a:lnTo>
                        <a:pt x="257" y="270"/>
                      </a:lnTo>
                      <a:lnTo>
                        <a:pt x="257" y="271"/>
                      </a:lnTo>
                      <a:lnTo>
                        <a:pt x="256" y="271"/>
                      </a:lnTo>
                      <a:lnTo>
                        <a:pt x="255" y="272"/>
                      </a:lnTo>
                      <a:lnTo>
                        <a:pt x="255" y="273"/>
                      </a:lnTo>
                      <a:lnTo>
                        <a:pt x="255" y="274"/>
                      </a:lnTo>
                      <a:lnTo>
                        <a:pt x="254" y="274"/>
                      </a:lnTo>
                      <a:lnTo>
                        <a:pt x="254" y="275"/>
                      </a:lnTo>
                      <a:lnTo>
                        <a:pt x="253" y="275"/>
                      </a:lnTo>
                      <a:lnTo>
                        <a:pt x="252" y="275"/>
                      </a:lnTo>
                      <a:lnTo>
                        <a:pt x="251" y="275"/>
                      </a:lnTo>
                      <a:lnTo>
                        <a:pt x="250" y="276"/>
                      </a:lnTo>
                      <a:lnTo>
                        <a:pt x="249" y="276"/>
                      </a:lnTo>
                      <a:lnTo>
                        <a:pt x="249" y="275"/>
                      </a:lnTo>
                      <a:lnTo>
                        <a:pt x="247" y="276"/>
                      </a:lnTo>
                      <a:lnTo>
                        <a:pt x="246" y="276"/>
                      </a:lnTo>
                      <a:lnTo>
                        <a:pt x="246" y="277"/>
                      </a:lnTo>
                      <a:lnTo>
                        <a:pt x="245" y="277"/>
                      </a:lnTo>
                      <a:lnTo>
                        <a:pt x="245" y="278"/>
                      </a:lnTo>
                      <a:lnTo>
                        <a:pt x="244" y="278"/>
                      </a:lnTo>
                      <a:lnTo>
                        <a:pt x="243" y="278"/>
                      </a:lnTo>
                      <a:lnTo>
                        <a:pt x="243" y="279"/>
                      </a:lnTo>
                      <a:lnTo>
                        <a:pt x="243" y="280"/>
                      </a:lnTo>
                      <a:lnTo>
                        <a:pt x="242" y="280"/>
                      </a:lnTo>
                      <a:lnTo>
                        <a:pt x="241" y="280"/>
                      </a:lnTo>
                      <a:lnTo>
                        <a:pt x="240" y="281"/>
                      </a:lnTo>
                      <a:lnTo>
                        <a:pt x="239" y="280"/>
                      </a:lnTo>
                      <a:lnTo>
                        <a:pt x="235" y="285"/>
                      </a:lnTo>
                      <a:lnTo>
                        <a:pt x="233" y="288"/>
                      </a:lnTo>
                      <a:lnTo>
                        <a:pt x="231" y="290"/>
                      </a:lnTo>
                      <a:lnTo>
                        <a:pt x="231" y="291"/>
                      </a:lnTo>
                      <a:lnTo>
                        <a:pt x="229" y="292"/>
                      </a:lnTo>
                      <a:lnTo>
                        <a:pt x="229" y="293"/>
                      </a:lnTo>
                      <a:lnTo>
                        <a:pt x="225" y="297"/>
                      </a:lnTo>
                      <a:lnTo>
                        <a:pt x="225" y="298"/>
                      </a:lnTo>
                      <a:lnTo>
                        <a:pt x="223" y="300"/>
                      </a:lnTo>
                      <a:lnTo>
                        <a:pt x="218" y="305"/>
                      </a:lnTo>
                      <a:lnTo>
                        <a:pt x="218" y="306"/>
                      </a:lnTo>
                      <a:lnTo>
                        <a:pt x="216" y="307"/>
                      </a:lnTo>
                      <a:lnTo>
                        <a:pt x="216" y="308"/>
                      </a:lnTo>
                      <a:lnTo>
                        <a:pt x="214" y="309"/>
                      </a:lnTo>
                      <a:lnTo>
                        <a:pt x="214" y="310"/>
                      </a:lnTo>
                      <a:lnTo>
                        <a:pt x="212" y="313"/>
                      </a:lnTo>
                      <a:lnTo>
                        <a:pt x="211" y="313"/>
                      </a:lnTo>
                      <a:lnTo>
                        <a:pt x="210" y="314"/>
                      </a:lnTo>
                      <a:lnTo>
                        <a:pt x="209" y="314"/>
                      </a:lnTo>
                      <a:lnTo>
                        <a:pt x="207" y="319"/>
                      </a:lnTo>
                      <a:lnTo>
                        <a:pt x="200" y="326"/>
                      </a:lnTo>
                      <a:lnTo>
                        <a:pt x="198" y="328"/>
                      </a:lnTo>
                      <a:lnTo>
                        <a:pt x="196" y="330"/>
                      </a:lnTo>
                      <a:lnTo>
                        <a:pt x="196" y="331"/>
                      </a:lnTo>
                      <a:lnTo>
                        <a:pt x="195" y="332"/>
                      </a:lnTo>
                      <a:lnTo>
                        <a:pt x="194" y="332"/>
                      </a:lnTo>
                      <a:lnTo>
                        <a:pt x="175" y="354"/>
                      </a:lnTo>
                      <a:lnTo>
                        <a:pt x="174" y="355"/>
                      </a:lnTo>
                      <a:lnTo>
                        <a:pt x="173" y="355"/>
                      </a:lnTo>
                      <a:lnTo>
                        <a:pt x="173" y="356"/>
                      </a:lnTo>
                      <a:lnTo>
                        <a:pt x="169" y="361"/>
                      </a:lnTo>
                      <a:lnTo>
                        <a:pt x="166" y="365"/>
                      </a:lnTo>
                      <a:lnTo>
                        <a:pt x="163" y="367"/>
                      </a:lnTo>
                      <a:lnTo>
                        <a:pt x="163" y="368"/>
                      </a:lnTo>
                      <a:lnTo>
                        <a:pt x="162" y="368"/>
                      </a:lnTo>
                      <a:lnTo>
                        <a:pt x="160" y="372"/>
                      </a:lnTo>
                      <a:lnTo>
                        <a:pt x="160" y="373"/>
                      </a:lnTo>
                      <a:lnTo>
                        <a:pt x="159" y="373"/>
                      </a:lnTo>
                      <a:lnTo>
                        <a:pt x="158" y="373"/>
                      </a:lnTo>
                      <a:lnTo>
                        <a:pt x="157" y="374"/>
                      </a:lnTo>
                      <a:lnTo>
                        <a:pt x="157" y="373"/>
                      </a:lnTo>
                      <a:lnTo>
                        <a:pt x="156" y="373"/>
                      </a:lnTo>
                      <a:lnTo>
                        <a:pt x="156" y="372"/>
                      </a:lnTo>
                      <a:lnTo>
                        <a:pt x="155" y="372"/>
                      </a:lnTo>
                      <a:lnTo>
                        <a:pt x="155" y="371"/>
                      </a:lnTo>
                      <a:lnTo>
                        <a:pt x="154" y="372"/>
                      </a:lnTo>
                      <a:lnTo>
                        <a:pt x="154" y="371"/>
                      </a:lnTo>
                      <a:lnTo>
                        <a:pt x="153" y="371"/>
                      </a:lnTo>
                      <a:lnTo>
                        <a:pt x="153" y="370"/>
                      </a:lnTo>
                      <a:lnTo>
                        <a:pt x="152" y="370"/>
                      </a:lnTo>
                      <a:lnTo>
                        <a:pt x="151" y="370"/>
                      </a:lnTo>
                      <a:lnTo>
                        <a:pt x="151" y="369"/>
                      </a:lnTo>
                      <a:lnTo>
                        <a:pt x="150" y="369"/>
                      </a:lnTo>
                      <a:lnTo>
                        <a:pt x="150" y="368"/>
                      </a:lnTo>
                      <a:lnTo>
                        <a:pt x="150" y="367"/>
                      </a:lnTo>
                      <a:lnTo>
                        <a:pt x="149" y="367"/>
                      </a:lnTo>
                      <a:lnTo>
                        <a:pt x="148" y="367"/>
                      </a:lnTo>
                      <a:lnTo>
                        <a:pt x="148" y="366"/>
                      </a:lnTo>
                      <a:lnTo>
                        <a:pt x="147" y="366"/>
                      </a:lnTo>
                      <a:lnTo>
                        <a:pt x="147" y="365"/>
                      </a:lnTo>
                      <a:lnTo>
                        <a:pt x="148" y="365"/>
                      </a:lnTo>
                      <a:lnTo>
                        <a:pt x="147" y="365"/>
                      </a:lnTo>
                      <a:lnTo>
                        <a:pt x="147" y="364"/>
                      </a:lnTo>
                      <a:lnTo>
                        <a:pt x="147" y="363"/>
                      </a:lnTo>
                      <a:lnTo>
                        <a:pt x="146" y="362"/>
                      </a:lnTo>
                      <a:lnTo>
                        <a:pt x="145" y="362"/>
                      </a:lnTo>
                      <a:lnTo>
                        <a:pt x="144" y="362"/>
                      </a:lnTo>
                      <a:lnTo>
                        <a:pt x="144" y="361"/>
                      </a:lnTo>
                      <a:lnTo>
                        <a:pt x="143" y="361"/>
                      </a:lnTo>
                      <a:lnTo>
                        <a:pt x="142" y="361"/>
                      </a:lnTo>
                      <a:lnTo>
                        <a:pt x="141" y="361"/>
                      </a:lnTo>
                      <a:lnTo>
                        <a:pt x="140" y="361"/>
                      </a:lnTo>
                      <a:lnTo>
                        <a:pt x="140" y="360"/>
                      </a:lnTo>
                      <a:lnTo>
                        <a:pt x="139" y="360"/>
                      </a:lnTo>
                      <a:lnTo>
                        <a:pt x="138" y="360"/>
                      </a:lnTo>
                      <a:lnTo>
                        <a:pt x="138" y="361"/>
                      </a:lnTo>
                      <a:lnTo>
                        <a:pt x="137" y="361"/>
                      </a:lnTo>
                      <a:lnTo>
                        <a:pt x="137" y="360"/>
                      </a:lnTo>
                      <a:lnTo>
                        <a:pt x="136" y="360"/>
                      </a:lnTo>
                      <a:lnTo>
                        <a:pt x="136" y="359"/>
                      </a:lnTo>
                      <a:lnTo>
                        <a:pt x="135" y="359"/>
                      </a:lnTo>
                      <a:lnTo>
                        <a:pt x="135" y="358"/>
                      </a:lnTo>
                      <a:lnTo>
                        <a:pt x="134" y="359"/>
                      </a:lnTo>
                      <a:lnTo>
                        <a:pt x="134" y="358"/>
                      </a:lnTo>
                      <a:lnTo>
                        <a:pt x="133" y="358"/>
                      </a:lnTo>
                      <a:lnTo>
                        <a:pt x="133" y="357"/>
                      </a:lnTo>
                      <a:lnTo>
                        <a:pt x="131" y="357"/>
                      </a:lnTo>
                      <a:lnTo>
                        <a:pt x="130" y="357"/>
                      </a:lnTo>
                      <a:lnTo>
                        <a:pt x="129" y="357"/>
                      </a:lnTo>
                      <a:lnTo>
                        <a:pt x="129" y="358"/>
                      </a:lnTo>
                      <a:lnTo>
                        <a:pt x="128" y="357"/>
                      </a:lnTo>
                      <a:lnTo>
                        <a:pt x="127" y="357"/>
                      </a:lnTo>
                      <a:lnTo>
                        <a:pt x="127" y="358"/>
                      </a:lnTo>
                      <a:lnTo>
                        <a:pt x="126" y="358"/>
                      </a:lnTo>
                      <a:lnTo>
                        <a:pt x="125" y="358"/>
                      </a:lnTo>
                      <a:lnTo>
                        <a:pt x="124" y="358"/>
                      </a:lnTo>
                      <a:lnTo>
                        <a:pt x="122" y="358"/>
                      </a:lnTo>
                      <a:lnTo>
                        <a:pt x="122" y="357"/>
                      </a:lnTo>
                      <a:lnTo>
                        <a:pt x="121" y="356"/>
                      </a:lnTo>
                      <a:lnTo>
                        <a:pt x="121" y="357"/>
                      </a:lnTo>
                      <a:lnTo>
                        <a:pt x="121" y="356"/>
                      </a:lnTo>
                      <a:lnTo>
                        <a:pt x="120" y="356"/>
                      </a:lnTo>
                      <a:lnTo>
                        <a:pt x="120" y="357"/>
                      </a:lnTo>
                      <a:lnTo>
                        <a:pt x="120" y="356"/>
                      </a:lnTo>
                      <a:lnTo>
                        <a:pt x="119" y="356"/>
                      </a:lnTo>
                      <a:lnTo>
                        <a:pt x="118" y="357"/>
                      </a:lnTo>
                      <a:lnTo>
                        <a:pt x="117" y="357"/>
                      </a:lnTo>
                      <a:lnTo>
                        <a:pt x="116" y="357"/>
                      </a:lnTo>
                      <a:lnTo>
                        <a:pt x="115" y="357"/>
                      </a:lnTo>
                      <a:lnTo>
                        <a:pt x="115" y="356"/>
                      </a:lnTo>
                      <a:lnTo>
                        <a:pt x="115" y="355"/>
                      </a:lnTo>
                      <a:lnTo>
                        <a:pt x="114" y="355"/>
                      </a:lnTo>
                      <a:lnTo>
                        <a:pt x="113" y="355"/>
                      </a:lnTo>
                      <a:lnTo>
                        <a:pt x="112" y="355"/>
                      </a:lnTo>
                      <a:lnTo>
                        <a:pt x="111" y="355"/>
                      </a:lnTo>
                      <a:lnTo>
                        <a:pt x="110" y="355"/>
                      </a:lnTo>
                      <a:lnTo>
                        <a:pt x="109" y="355"/>
                      </a:lnTo>
                      <a:lnTo>
                        <a:pt x="109" y="356"/>
                      </a:lnTo>
                      <a:lnTo>
                        <a:pt x="109" y="355"/>
                      </a:lnTo>
                      <a:lnTo>
                        <a:pt x="109" y="356"/>
                      </a:lnTo>
                      <a:lnTo>
                        <a:pt x="108" y="356"/>
                      </a:lnTo>
                      <a:lnTo>
                        <a:pt x="107" y="356"/>
                      </a:lnTo>
                      <a:lnTo>
                        <a:pt x="107" y="355"/>
                      </a:lnTo>
                      <a:lnTo>
                        <a:pt x="106" y="356"/>
                      </a:lnTo>
                      <a:lnTo>
                        <a:pt x="106" y="355"/>
                      </a:lnTo>
                      <a:lnTo>
                        <a:pt x="105" y="356"/>
                      </a:lnTo>
                      <a:lnTo>
                        <a:pt x="104" y="356"/>
                      </a:lnTo>
                      <a:lnTo>
                        <a:pt x="104" y="355"/>
                      </a:lnTo>
                      <a:lnTo>
                        <a:pt x="104" y="356"/>
                      </a:lnTo>
                      <a:lnTo>
                        <a:pt x="104" y="355"/>
                      </a:lnTo>
                      <a:lnTo>
                        <a:pt x="103" y="355"/>
                      </a:lnTo>
                      <a:lnTo>
                        <a:pt x="102" y="355"/>
                      </a:lnTo>
                      <a:lnTo>
                        <a:pt x="101" y="355"/>
                      </a:lnTo>
                      <a:lnTo>
                        <a:pt x="100" y="355"/>
                      </a:lnTo>
                      <a:lnTo>
                        <a:pt x="99" y="355"/>
                      </a:lnTo>
                      <a:lnTo>
                        <a:pt x="98" y="355"/>
                      </a:lnTo>
                      <a:lnTo>
                        <a:pt x="98" y="356"/>
                      </a:lnTo>
                      <a:lnTo>
                        <a:pt x="98" y="355"/>
                      </a:lnTo>
                      <a:lnTo>
                        <a:pt x="97" y="355"/>
                      </a:lnTo>
                      <a:lnTo>
                        <a:pt x="96" y="355"/>
                      </a:lnTo>
                      <a:lnTo>
                        <a:pt x="95" y="355"/>
                      </a:lnTo>
                      <a:lnTo>
                        <a:pt x="94" y="356"/>
                      </a:lnTo>
                      <a:lnTo>
                        <a:pt x="92" y="355"/>
                      </a:lnTo>
                      <a:lnTo>
                        <a:pt x="91" y="355"/>
                      </a:lnTo>
                      <a:lnTo>
                        <a:pt x="90" y="355"/>
                      </a:lnTo>
                      <a:lnTo>
                        <a:pt x="89" y="355"/>
                      </a:lnTo>
                      <a:lnTo>
                        <a:pt x="87" y="355"/>
                      </a:lnTo>
                      <a:lnTo>
                        <a:pt x="86" y="355"/>
                      </a:lnTo>
                      <a:lnTo>
                        <a:pt x="86" y="354"/>
                      </a:lnTo>
                      <a:lnTo>
                        <a:pt x="86" y="355"/>
                      </a:lnTo>
                      <a:lnTo>
                        <a:pt x="85" y="354"/>
                      </a:lnTo>
                      <a:lnTo>
                        <a:pt x="85" y="353"/>
                      </a:lnTo>
                      <a:lnTo>
                        <a:pt x="84" y="353"/>
                      </a:lnTo>
                      <a:lnTo>
                        <a:pt x="83" y="352"/>
                      </a:lnTo>
                      <a:lnTo>
                        <a:pt x="83" y="351"/>
                      </a:lnTo>
                      <a:lnTo>
                        <a:pt x="82" y="350"/>
                      </a:lnTo>
                      <a:lnTo>
                        <a:pt x="83" y="350"/>
                      </a:lnTo>
                      <a:lnTo>
                        <a:pt x="82" y="349"/>
                      </a:lnTo>
                      <a:lnTo>
                        <a:pt x="83" y="349"/>
                      </a:lnTo>
                      <a:lnTo>
                        <a:pt x="83" y="348"/>
                      </a:lnTo>
                      <a:lnTo>
                        <a:pt x="81" y="347"/>
                      </a:lnTo>
                      <a:lnTo>
                        <a:pt x="81" y="346"/>
                      </a:lnTo>
                      <a:lnTo>
                        <a:pt x="81" y="345"/>
                      </a:lnTo>
                      <a:lnTo>
                        <a:pt x="80" y="345"/>
                      </a:lnTo>
                      <a:lnTo>
                        <a:pt x="80" y="344"/>
                      </a:lnTo>
                      <a:lnTo>
                        <a:pt x="80" y="343"/>
                      </a:lnTo>
                      <a:lnTo>
                        <a:pt x="79" y="343"/>
                      </a:lnTo>
                      <a:lnTo>
                        <a:pt x="79" y="342"/>
                      </a:lnTo>
                      <a:lnTo>
                        <a:pt x="79" y="341"/>
                      </a:lnTo>
                      <a:lnTo>
                        <a:pt x="79" y="339"/>
                      </a:lnTo>
                      <a:lnTo>
                        <a:pt x="79" y="338"/>
                      </a:lnTo>
                      <a:lnTo>
                        <a:pt x="80" y="338"/>
                      </a:lnTo>
                      <a:lnTo>
                        <a:pt x="79" y="337"/>
                      </a:lnTo>
                      <a:lnTo>
                        <a:pt x="80" y="336"/>
                      </a:lnTo>
                      <a:lnTo>
                        <a:pt x="80" y="335"/>
                      </a:lnTo>
                      <a:lnTo>
                        <a:pt x="80" y="334"/>
                      </a:lnTo>
                      <a:lnTo>
                        <a:pt x="80" y="333"/>
                      </a:lnTo>
                      <a:lnTo>
                        <a:pt x="81" y="333"/>
                      </a:lnTo>
                      <a:lnTo>
                        <a:pt x="81" y="332"/>
                      </a:lnTo>
                      <a:lnTo>
                        <a:pt x="82" y="332"/>
                      </a:lnTo>
                      <a:lnTo>
                        <a:pt x="82" y="331"/>
                      </a:lnTo>
                      <a:lnTo>
                        <a:pt x="83" y="330"/>
                      </a:lnTo>
                      <a:lnTo>
                        <a:pt x="83" y="329"/>
                      </a:lnTo>
                      <a:lnTo>
                        <a:pt x="83" y="328"/>
                      </a:lnTo>
                      <a:lnTo>
                        <a:pt x="82" y="328"/>
                      </a:lnTo>
                      <a:lnTo>
                        <a:pt x="82" y="327"/>
                      </a:lnTo>
                      <a:lnTo>
                        <a:pt x="83" y="327"/>
                      </a:lnTo>
                      <a:lnTo>
                        <a:pt x="83" y="326"/>
                      </a:lnTo>
                      <a:lnTo>
                        <a:pt x="83" y="325"/>
                      </a:lnTo>
                      <a:lnTo>
                        <a:pt x="84" y="325"/>
                      </a:lnTo>
                      <a:lnTo>
                        <a:pt x="84" y="324"/>
                      </a:lnTo>
                      <a:lnTo>
                        <a:pt x="84" y="323"/>
                      </a:lnTo>
                      <a:lnTo>
                        <a:pt x="84" y="322"/>
                      </a:lnTo>
                      <a:lnTo>
                        <a:pt x="83" y="322"/>
                      </a:lnTo>
                      <a:lnTo>
                        <a:pt x="83" y="321"/>
                      </a:lnTo>
                      <a:lnTo>
                        <a:pt x="82" y="321"/>
                      </a:lnTo>
                      <a:lnTo>
                        <a:pt x="82" y="320"/>
                      </a:lnTo>
                      <a:lnTo>
                        <a:pt x="83" y="320"/>
                      </a:lnTo>
                      <a:lnTo>
                        <a:pt x="83" y="319"/>
                      </a:lnTo>
                      <a:lnTo>
                        <a:pt x="83" y="318"/>
                      </a:lnTo>
                      <a:lnTo>
                        <a:pt x="83" y="317"/>
                      </a:lnTo>
                      <a:lnTo>
                        <a:pt x="84" y="317"/>
                      </a:lnTo>
                      <a:lnTo>
                        <a:pt x="84" y="316"/>
                      </a:lnTo>
                      <a:lnTo>
                        <a:pt x="85" y="315"/>
                      </a:lnTo>
                      <a:lnTo>
                        <a:pt x="85" y="314"/>
                      </a:lnTo>
                      <a:lnTo>
                        <a:pt x="84" y="314"/>
                      </a:lnTo>
                      <a:lnTo>
                        <a:pt x="84" y="313"/>
                      </a:lnTo>
                      <a:lnTo>
                        <a:pt x="84" y="312"/>
                      </a:lnTo>
                      <a:lnTo>
                        <a:pt x="84" y="311"/>
                      </a:lnTo>
                      <a:lnTo>
                        <a:pt x="83" y="311"/>
                      </a:lnTo>
                      <a:lnTo>
                        <a:pt x="83" y="310"/>
                      </a:lnTo>
                      <a:lnTo>
                        <a:pt x="83" y="309"/>
                      </a:lnTo>
                      <a:lnTo>
                        <a:pt x="82" y="309"/>
                      </a:lnTo>
                      <a:lnTo>
                        <a:pt x="81" y="309"/>
                      </a:lnTo>
                      <a:lnTo>
                        <a:pt x="80" y="309"/>
                      </a:lnTo>
                      <a:lnTo>
                        <a:pt x="80" y="308"/>
                      </a:lnTo>
                      <a:lnTo>
                        <a:pt x="79" y="308"/>
                      </a:lnTo>
                      <a:lnTo>
                        <a:pt x="79" y="307"/>
                      </a:lnTo>
                      <a:lnTo>
                        <a:pt x="78" y="305"/>
                      </a:lnTo>
                      <a:lnTo>
                        <a:pt x="78" y="303"/>
                      </a:lnTo>
                      <a:lnTo>
                        <a:pt x="77" y="302"/>
                      </a:lnTo>
                      <a:lnTo>
                        <a:pt x="76" y="301"/>
                      </a:lnTo>
                      <a:lnTo>
                        <a:pt x="75" y="300"/>
                      </a:lnTo>
                      <a:lnTo>
                        <a:pt x="75" y="299"/>
                      </a:lnTo>
                      <a:lnTo>
                        <a:pt x="75" y="298"/>
                      </a:lnTo>
                      <a:lnTo>
                        <a:pt x="74" y="297"/>
                      </a:lnTo>
                      <a:lnTo>
                        <a:pt x="74" y="296"/>
                      </a:lnTo>
                      <a:lnTo>
                        <a:pt x="73" y="296"/>
                      </a:lnTo>
                      <a:lnTo>
                        <a:pt x="72" y="295"/>
                      </a:lnTo>
                      <a:lnTo>
                        <a:pt x="71" y="294"/>
                      </a:lnTo>
                      <a:lnTo>
                        <a:pt x="70" y="294"/>
                      </a:lnTo>
                      <a:lnTo>
                        <a:pt x="69" y="294"/>
                      </a:lnTo>
                      <a:lnTo>
                        <a:pt x="69" y="295"/>
                      </a:lnTo>
                      <a:lnTo>
                        <a:pt x="68" y="294"/>
                      </a:lnTo>
                      <a:lnTo>
                        <a:pt x="67" y="293"/>
                      </a:lnTo>
                      <a:lnTo>
                        <a:pt x="67" y="292"/>
                      </a:lnTo>
                      <a:lnTo>
                        <a:pt x="65" y="292"/>
                      </a:lnTo>
                      <a:lnTo>
                        <a:pt x="65" y="291"/>
                      </a:lnTo>
                      <a:lnTo>
                        <a:pt x="64" y="291"/>
                      </a:lnTo>
                      <a:lnTo>
                        <a:pt x="63" y="290"/>
                      </a:lnTo>
                      <a:lnTo>
                        <a:pt x="63" y="289"/>
                      </a:lnTo>
                      <a:lnTo>
                        <a:pt x="62" y="288"/>
                      </a:lnTo>
                      <a:lnTo>
                        <a:pt x="62" y="287"/>
                      </a:lnTo>
                      <a:lnTo>
                        <a:pt x="62" y="286"/>
                      </a:lnTo>
                      <a:lnTo>
                        <a:pt x="62" y="285"/>
                      </a:lnTo>
                      <a:lnTo>
                        <a:pt x="61" y="285"/>
                      </a:lnTo>
                      <a:lnTo>
                        <a:pt x="60" y="285"/>
                      </a:lnTo>
                      <a:lnTo>
                        <a:pt x="60" y="284"/>
                      </a:lnTo>
                      <a:lnTo>
                        <a:pt x="59" y="284"/>
                      </a:lnTo>
                      <a:lnTo>
                        <a:pt x="59" y="282"/>
                      </a:lnTo>
                      <a:lnTo>
                        <a:pt x="59" y="281"/>
                      </a:lnTo>
                      <a:lnTo>
                        <a:pt x="58" y="280"/>
                      </a:lnTo>
                      <a:lnTo>
                        <a:pt x="58" y="278"/>
                      </a:lnTo>
                      <a:lnTo>
                        <a:pt x="58" y="277"/>
                      </a:lnTo>
                      <a:lnTo>
                        <a:pt x="57" y="276"/>
                      </a:lnTo>
                      <a:lnTo>
                        <a:pt x="57" y="275"/>
                      </a:lnTo>
                      <a:lnTo>
                        <a:pt x="57" y="274"/>
                      </a:lnTo>
                      <a:lnTo>
                        <a:pt x="56" y="274"/>
                      </a:lnTo>
                      <a:lnTo>
                        <a:pt x="55" y="273"/>
                      </a:lnTo>
                      <a:lnTo>
                        <a:pt x="55" y="272"/>
                      </a:lnTo>
                      <a:lnTo>
                        <a:pt x="54" y="272"/>
                      </a:lnTo>
                      <a:lnTo>
                        <a:pt x="53" y="272"/>
                      </a:lnTo>
                      <a:lnTo>
                        <a:pt x="53" y="273"/>
                      </a:lnTo>
                      <a:lnTo>
                        <a:pt x="52" y="273"/>
                      </a:lnTo>
                      <a:lnTo>
                        <a:pt x="51" y="273"/>
                      </a:lnTo>
                      <a:lnTo>
                        <a:pt x="51" y="272"/>
                      </a:lnTo>
                      <a:lnTo>
                        <a:pt x="50" y="272"/>
                      </a:lnTo>
                      <a:lnTo>
                        <a:pt x="50" y="271"/>
                      </a:lnTo>
                      <a:lnTo>
                        <a:pt x="50" y="270"/>
                      </a:lnTo>
                      <a:lnTo>
                        <a:pt x="50" y="269"/>
                      </a:lnTo>
                      <a:lnTo>
                        <a:pt x="49" y="269"/>
                      </a:lnTo>
                      <a:lnTo>
                        <a:pt x="47" y="269"/>
                      </a:lnTo>
                      <a:lnTo>
                        <a:pt x="45" y="269"/>
                      </a:lnTo>
                      <a:lnTo>
                        <a:pt x="45" y="268"/>
                      </a:lnTo>
                      <a:lnTo>
                        <a:pt x="44" y="268"/>
                      </a:lnTo>
                      <a:lnTo>
                        <a:pt x="43" y="268"/>
                      </a:lnTo>
                      <a:lnTo>
                        <a:pt x="43" y="267"/>
                      </a:lnTo>
                      <a:lnTo>
                        <a:pt x="41" y="266"/>
                      </a:lnTo>
                      <a:lnTo>
                        <a:pt x="41" y="265"/>
                      </a:lnTo>
                      <a:lnTo>
                        <a:pt x="41" y="264"/>
                      </a:lnTo>
                      <a:lnTo>
                        <a:pt x="40" y="264"/>
                      </a:lnTo>
                      <a:lnTo>
                        <a:pt x="40" y="263"/>
                      </a:lnTo>
                      <a:lnTo>
                        <a:pt x="40" y="262"/>
                      </a:lnTo>
                      <a:lnTo>
                        <a:pt x="39" y="262"/>
                      </a:lnTo>
                      <a:lnTo>
                        <a:pt x="38" y="261"/>
                      </a:lnTo>
                      <a:lnTo>
                        <a:pt x="37" y="261"/>
                      </a:lnTo>
                      <a:lnTo>
                        <a:pt x="37" y="260"/>
                      </a:lnTo>
                      <a:lnTo>
                        <a:pt x="37" y="259"/>
                      </a:lnTo>
                      <a:lnTo>
                        <a:pt x="36" y="259"/>
                      </a:lnTo>
                      <a:lnTo>
                        <a:pt x="35" y="258"/>
                      </a:lnTo>
                      <a:lnTo>
                        <a:pt x="35" y="257"/>
                      </a:lnTo>
                      <a:lnTo>
                        <a:pt x="34" y="257"/>
                      </a:lnTo>
                      <a:lnTo>
                        <a:pt x="34" y="256"/>
                      </a:lnTo>
                      <a:lnTo>
                        <a:pt x="33" y="256"/>
                      </a:lnTo>
                      <a:lnTo>
                        <a:pt x="32" y="256"/>
                      </a:lnTo>
                      <a:lnTo>
                        <a:pt x="32" y="255"/>
                      </a:lnTo>
                      <a:lnTo>
                        <a:pt x="31" y="255"/>
                      </a:lnTo>
                      <a:lnTo>
                        <a:pt x="31" y="254"/>
                      </a:lnTo>
                      <a:lnTo>
                        <a:pt x="31" y="253"/>
                      </a:lnTo>
                      <a:lnTo>
                        <a:pt x="30" y="252"/>
                      </a:lnTo>
                      <a:lnTo>
                        <a:pt x="30" y="251"/>
                      </a:lnTo>
                      <a:lnTo>
                        <a:pt x="29" y="250"/>
                      </a:lnTo>
                      <a:lnTo>
                        <a:pt x="28" y="250"/>
                      </a:lnTo>
                      <a:lnTo>
                        <a:pt x="28" y="249"/>
                      </a:lnTo>
                      <a:lnTo>
                        <a:pt x="28" y="247"/>
                      </a:lnTo>
                      <a:lnTo>
                        <a:pt x="28" y="246"/>
                      </a:lnTo>
                      <a:lnTo>
                        <a:pt x="28" y="245"/>
                      </a:lnTo>
                      <a:lnTo>
                        <a:pt x="28" y="244"/>
                      </a:lnTo>
                      <a:lnTo>
                        <a:pt x="29" y="243"/>
                      </a:lnTo>
                      <a:lnTo>
                        <a:pt x="29" y="242"/>
                      </a:lnTo>
                      <a:lnTo>
                        <a:pt x="29" y="241"/>
                      </a:lnTo>
                      <a:lnTo>
                        <a:pt x="28" y="241"/>
                      </a:lnTo>
                      <a:lnTo>
                        <a:pt x="28" y="240"/>
                      </a:lnTo>
                      <a:lnTo>
                        <a:pt x="29" y="239"/>
                      </a:lnTo>
                      <a:lnTo>
                        <a:pt x="28" y="239"/>
                      </a:lnTo>
                      <a:lnTo>
                        <a:pt x="28" y="238"/>
                      </a:lnTo>
                      <a:lnTo>
                        <a:pt x="27" y="237"/>
                      </a:lnTo>
                      <a:lnTo>
                        <a:pt x="27" y="236"/>
                      </a:lnTo>
                      <a:lnTo>
                        <a:pt x="27" y="235"/>
                      </a:lnTo>
                      <a:lnTo>
                        <a:pt x="27" y="234"/>
                      </a:lnTo>
                      <a:lnTo>
                        <a:pt x="27" y="233"/>
                      </a:lnTo>
                      <a:lnTo>
                        <a:pt x="26" y="233"/>
                      </a:lnTo>
                      <a:lnTo>
                        <a:pt x="27" y="232"/>
                      </a:lnTo>
                      <a:lnTo>
                        <a:pt x="26" y="231"/>
                      </a:lnTo>
                      <a:lnTo>
                        <a:pt x="27" y="230"/>
                      </a:lnTo>
                      <a:lnTo>
                        <a:pt x="27" y="229"/>
                      </a:lnTo>
                      <a:lnTo>
                        <a:pt x="27" y="228"/>
                      </a:lnTo>
                      <a:lnTo>
                        <a:pt x="26" y="227"/>
                      </a:lnTo>
                      <a:lnTo>
                        <a:pt x="24" y="226"/>
                      </a:lnTo>
                      <a:lnTo>
                        <a:pt x="24" y="225"/>
                      </a:lnTo>
                      <a:lnTo>
                        <a:pt x="24" y="224"/>
                      </a:lnTo>
                      <a:lnTo>
                        <a:pt x="24" y="223"/>
                      </a:lnTo>
                      <a:lnTo>
                        <a:pt x="23" y="221"/>
                      </a:lnTo>
                      <a:lnTo>
                        <a:pt x="23" y="218"/>
                      </a:lnTo>
                      <a:lnTo>
                        <a:pt x="22" y="217"/>
                      </a:lnTo>
                      <a:lnTo>
                        <a:pt x="22" y="216"/>
                      </a:lnTo>
                      <a:lnTo>
                        <a:pt x="22" y="215"/>
                      </a:lnTo>
                      <a:lnTo>
                        <a:pt x="22" y="214"/>
                      </a:lnTo>
                      <a:lnTo>
                        <a:pt x="21" y="214"/>
                      </a:lnTo>
                      <a:lnTo>
                        <a:pt x="20" y="213"/>
                      </a:lnTo>
                      <a:lnTo>
                        <a:pt x="18" y="213"/>
                      </a:lnTo>
                      <a:lnTo>
                        <a:pt x="17" y="213"/>
                      </a:lnTo>
                      <a:lnTo>
                        <a:pt x="16" y="212"/>
                      </a:lnTo>
                      <a:lnTo>
                        <a:pt x="16" y="211"/>
                      </a:lnTo>
                      <a:lnTo>
                        <a:pt x="15" y="211"/>
                      </a:lnTo>
                      <a:lnTo>
                        <a:pt x="14" y="212"/>
                      </a:lnTo>
                      <a:lnTo>
                        <a:pt x="13" y="212"/>
                      </a:lnTo>
                      <a:lnTo>
                        <a:pt x="12" y="211"/>
                      </a:lnTo>
                      <a:lnTo>
                        <a:pt x="12" y="210"/>
                      </a:lnTo>
                      <a:lnTo>
                        <a:pt x="11" y="210"/>
                      </a:lnTo>
                      <a:lnTo>
                        <a:pt x="10" y="210"/>
                      </a:lnTo>
                      <a:lnTo>
                        <a:pt x="9" y="210"/>
                      </a:lnTo>
                      <a:lnTo>
                        <a:pt x="8" y="210"/>
                      </a:lnTo>
                      <a:lnTo>
                        <a:pt x="8" y="209"/>
                      </a:lnTo>
                      <a:lnTo>
                        <a:pt x="7" y="209"/>
                      </a:lnTo>
                      <a:lnTo>
                        <a:pt x="5" y="209"/>
                      </a:lnTo>
                      <a:lnTo>
                        <a:pt x="5" y="208"/>
                      </a:lnTo>
                      <a:lnTo>
                        <a:pt x="4" y="208"/>
                      </a:lnTo>
                      <a:lnTo>
                        <a:pt x="4" y="207"/>
                      </a:lnTo>
                      <a:lnTo>
                        <a:pt x="3" y="206"/>
                      </a:lnTo>
                      <a:lnTo>
                        <a:pt x="3" y="205"/>
                      </a:lnTo>
                      <a:lnTo>
                        <a:pt x="3" y="204"/>
                      </a:lnTo>
                      <a:lnTo>
                        <a:pt x="2" y="203"/>
                      </a:lnTo>
                      <a:lnTo>
                        <a:pt x="1" y="202"/>
                      </a:lnTo>
                      <a:lnTo>
                        <a:pt x="0" y="200"/>
                      </a:lnTo>
                    </a:path>
                  </a:pathLst>
                </a:custGeom>
                <a:solidFill>
                  <a:srgbClr val="BFBFBF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3" name="Freeform 222">
                  <a:extLst>
                    <a:ext uri="{FF2B5EF4-FFF2-40B4-BE49-F238E27FC236}">
                      <a16:creationId xmlns:a16="http://schemas.microsoft.com/office/drawing/2014/main" id="{DBA2D283-7822-4667-87AD-A1F7B411C5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14875" y="3298826"/>
                  <a:ext cx="217488" cy="315913"/>
                </a:xfrm>
                <a:custGeom>
                  <a:avLst/>
                  <a:gdLst>
                    <a:gd name="T0" fmla="*/ 39 w 137"/>
                    <a:gd name="T1" fmla="*/ 199 h 199"/>
                    <a:gd name="T2" fmla="*/ 39 w 137"/>
                    <a:gd name="T3" fmla="*/ 198 h 199"/>
                    <a:gd name="T4" fmla="*/ 39 w 137"/>
                    <a:gd name="T5" fmla="*/ 197 h 199"/>
                    <a:gd name="T6" fmla="*/ 39 w 137"/>
                    <a:gd name="T7" fmla="*/ 197 h 199"/>
                    <a:gd name="T8" fmla="*/ 39 w 137"/>
                    <a:gd name="T9" fmla="*/ 196 h 199"/>
                    <a:gd name="T10" fmla="*/ 39 w 137"/>
                    <a:gd name="T11" fmla="*/ 194 h 199"/>
                    <a:gd name="T12" fmla="*/ 38 w 137"/>
                    <a:gd name="T13" fmla="*/ 193 h 199"/>
                    <a:gd name="T14" fmla="*/ 38 w 137"/>
                    <a:gd name="T15" fmla="*/ 192 h 199"/>
                    <a:gd name="T16" fmla="*/ 38 w 137"/>
                    <a:gd name="T17" fmla="*/ 191 h 199"/>
                    <a:gd name="T18" fmla="*/ 38 w 137"/>
                    <a:gd name="T19" fmla="*/ 191 h 199"/>
                    <a:gd name="T20" fmla="*/ 37 w 137"/>
                    <a:gd name="T21" fmla="*/ 191 h 199"/>
                    <a:gd name="T22" fmla="*/ 36 w 137"/>
                    <a:gd name="T23" fmla="*/ 190 h 199"/>
                    <a:gd name="T24" fmla="*/ 35 w 137"/>
                    <a:gd name="T25" fmla="*/ 189 h 199"/>
                    <a:gd name="T26" fmla="*/ 35 w 137"/>
                    <a:gd name="T27" fmla="*/ 188 h 199"/>
                    <a:gd name="T28" fmla="*/ 35 w 137"/>
                    <a:gd name="T29" fmla="*/ 187 h 199"/>
                    <a:gd name="T30" fmla="*/ 35 w 137"/>
                    <a:gd name="T31" fmla="*/ 186 h 199"/>
                    <a:gd name="T32" fmla="*/ 35 w 137"/>
                    <a:gd name="T33" fmla="*/ 185 h 199"/>
                    <a:gd name="T34" fmla="*/ 35 w 137"/>
                    <a:gd name="T35" fmla="*/ 185 h 199"/>
                    <a:gd name="T36" fmla="*/ 35 w 137"/>
                    <a:gd name="T37" fmla="*/ 184 h 199"/>
                    <a:gd name="T38" fmla="*/ 35 w 137"/>
                    <a:gd name="T39" fmla="*/ 183 h 199"/>
                    <a:gd name="T40" fmla="*/ 34 w 137"/>
                    <a:gd name="T41" fmla="*/ 182 h 199"/>
                    <a:gd name="T42" fmla="*/ 35 w 137"/>
                    <a:gd name="T43" fmla="*/ 181 h 199"/>
                    <a:gd name="T44" fmla="*/ 35 w 137"/>
                    <a:gd name="T45" fmla="*/ 180 h 199"/>
                    <a:gd name="T46" fmla="*/ 35 w 137"/>
                    <a:gd name="T47" fmla="*/ 180 h 199"/>
                    <a:gd name="T48" fmla="*/ 35 w 137"/>
                    <a:gd name="T49" fmla="*/ 179 h 199"/>
                    <a:gd name="T50" fmla="*/ 35 w 137"/>
                    <a:gd name="T51" fmla="*/ 178 h 199"/>
                    <a:gd name="T52" fmla="*/ 35 w 137"/>
                    <a:gd name="T53" fmla="*/ 177 h 199"/>
                    <a:gd name="T54" fmla="*/ 36 w 137"/>
                    <a:gd name="T55" fmla="*/ 176 h 199"/>
                    <a:gd name="T56" fmla="*/ 36 w 137"/>
                    <a:gd name="T57" fmla="*/ 175 h 199"/>
                    <a:gd name="T58" fmla="*/ 36 w 137"/>
                    <a:gd name="T59" fmla="*/ 174 h 199"/>
                    <a:gd name="T60" fmla="*/ 36 w 137"/>
                    <a:gd name="T61" fmla="*/ 173 h 199"/>
                    <a:gd name="T62" fmla="*/ 35 w 137"/>
                    <a:gd name="T63" fmla="*/ 173 h 199"/>
                    <a:gd name="T64" fmla="*/ 35 w 137"/>
                    <a:gd name="T65" fmla="*/ 172 h 199"/>
                    <a:gd name="T66" fmla="*/ 36 w 137"/>
                    <a:gd name="T67" fmla="*/ 171 h 199"/>
                    <a:gd name="T68" fmla="*/ 36 w 137"/>
                    <a:gd name="T69" fmla="*/ 170 h 199"/>
                    <a:gd name="T70" fmla="*/ 35 w 137"/>
                    <a:gd name="T71" fmla="*/ 169 h 199"/>
                    <a:gd name="T72" fmla="*/ 36 w 137"/>
                    <a:gd name="T73" fmla="*/ 169 h 199"/>
                    <a:gd name="T74" fmla="*/ 36 w 137"/>
                    <a:gd name="T75" fmla="*/ 168 h 199"/>
                    <a:gd name="T76" fmla="*/ 37 w 137"/>
                    <a:gd name="T77" fmla="*/ 168 h 199"/>
                    <a:gd name="T78" fmla="*/ 23 w 137"/>
                    <a:gd name="T79" fmla="*/ 112 h 199"/>
                    <a:gd name="T80" fmla="*/ 9 w 137"/>
                    <a:gd name="T81" fmla="*/ 48 h 199"/>
                    <a:gd name="T82" fmla="*/ 7 w 137"/>
                    <a:gd name="T83" fmla="*/ 44 h 199"/>
                    <a:gd name="T84" fmla="*/ 3 w 137"/>
                    <a:gd name="T85" fmla="*/ 34 h 199"/>
                    <a:gd name="T86" fmla="*/ 3 w 137"/>
                    <a:gd name="T87" fmla="*/ 30 h 199"/>
                    <a:gd name="T88" fmla="*/ 2 w 137"/>
                    <a:gd name="T89" fmla="*/ 18 h 199"/>
                    <a:gd name="T90" fmla="*/ 1 w 137"/>
                    <a:gd name="T91" fmla="*/ 11 h 199"/>
                    <a:gd name="T92" fmla="*/ 1 w 137"/>
                    <a:gd name="T93" fmla="*/ 9 h 199"/>
                    <a:gd name="T94" fmla="*/ 0 w 137"/>
                    <a:gd name="T95" fmla="*/ 6 h 199"/>
                    <a:gd name="T96" fmla="*/ 0 w 137"/>
                    <a:gd name="T97" fmla="*/ 2 h 199"/>
                    <a:gd name="T98" fmla="*/ 30 w 137"/>
                    <a:gd name="T99" fmla="*/ 2 h 199"/>
                    <a:gd name="T100" fmla="*/ 64 w 137"/>
                    <a:gd name="T101" fmla="*/ 1 h 199"/>
                    <a:gd name="T102" fmla="*/ 95 w 137"/>
                    <a:gd name="T103" fmla="*/ 1 h 199"/>
                    <a:gd name="T104" fmla="*/ 129 w 137"/>
                    <a:gd name="T105" fmla="*/ 0 h 199"/>
                    <a:gd name="T106" fmla="*/ 137 w 137"/>
                    <a:gd name="T107" fmla="*/ 0 h 199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w 137"/>
                    <a:gd name="T163" fmla="*/ 0 h 199"/>
                    <a:gd name="T164" fmla="*/ 137 w 137"/>
                    <a:gd name="T165" fmla="*/ 199 h 199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T162" t="T163" r="T164" b="T165"/>
                  <a:pathLst>
                    <a:path w="137" h="199">
                      <a:moveTo>
                        <a:pt x="39" y="199"/>
                      </a:moveTo>
                      <a:lnTo>
                        <a:pt x="39" y="198"/>
                      </a:lnTo>
                      <a:lnTo>
                        <a:pt x="39" y="197"/>
                      </a:lnTo>
                      <a:lnTo>
                        <a:pt x="39" y="196"/>
                      </a:lnTo>
                      <a:lnTo>
                        <a:pt x="39" y="194"/>
                      </a:lnTo>
                      <a:lnTo>
                        <a:pt x="38" y="193"/>
                      </a:lnTo>
                      <a:lnTo>
                        <a:pt x="38" y="192"/>
                      </a:lnTo>
                      <a:lnTo>
                        <a:pt x="38" y="191"/>
                      </a:lnTo>
                      <a:lnTo>
                        <a:pt x="37" y="191"/>
                      </a:lnTo>
                      <a:lnTo>
                        <a:pt x="36" y="190"/>
                      </a:lnTo>
                      <a:lnTo>
                        <a:pt x="35" y="189"/>
                      </a:lnTo>
                      <a:lnTo>
                        <a:pt x="35" y="188"/>
                      </a:lnTo>
                      <a:lnTo>
                        <a:pt x="35" y="187"/>
                      </a:lnTo>
                      <a:lnTo>
                        <a:pt x="35" y="186"/>
                      </a:lnTo>
                      <a:lnTo>
                        <a:pt x="35" y="185"/>
                      </a:lnTo>
                      <a:lnTo>
                        <a:pt x="35" y="184"/>
                      </a:lnTo>
                      <a:lnTo>
                        <a:pt x="35" y="183"/>
                      </a:lnTo>
                      <a:lnTo>
                        <a:pt x="34" y="182"/>
                      </a:lnTo>
                      <a:lnTo>
                        <a:pt x="35" y="181"/>
                      </a:lnTo>
                      <a:lnTo>
                        <a:pt x="35" y="180"/>
                      </a:lnTo>
                      <a:lnTo>
                        <a:pt x="35" y="179"/>
                      </a:lnTo>
                      <a:lnTo>
                        <a:pt x="35" y="178"/>
                      </a:lnTo>
                      <a:lnTo>
                        <a:pt x="35" y="177"/>
                      </a:lnTo>
                      <a:lnTo>
                        <a:pt x="36" y="176"/>
                      </a:lnTo>
                      <a:lnTo>
                        <a:pt x="36" y="175"/>
                      </a:lnTo>
                      <a:lnTo>
                        <a:pt x="36" y="174"/>
                      </a:lnTo>
                      <a:lnTo>
                        <a:pt x="36" y="173"/>
                      </a:lnTo>
                      <a:lnTo>
                        <a:pt x="35" y="173"/>
                      </a:lnTo>
                      <a:lnTo>
                        <a:pt x="35" y="172"/>
                      </a:lnTo>
                      <a:lnTo>
                        <a:pt x="36" y="171"/>
                      </a:lnTo>
                      <a:lnTo>
                        <a:pt x="36" y="170"/>
                      </a:lnTo>
                      <a:lnTo>
                        <a:pt x="35" y="169"/>
                      </a:lnTo>
                      <a:lnTo>
                        <a:pt x="36" y="169"/>
                      </a:lnTo>
                      <a:lnTo>
                        <a:pt x="36" y="168"/>
                      </a:lnTo>
                      <a:lnTo>
                        <a:pt x="37" y="168"/>
                      </a:lnTo>
                      <a:lnTo>
                        <a:pt x="23" y="112"/>
                      </a:lnTo>
                      <a:lnTo>
                        <a:pt x="9" y="48"/>
                      </a:lnTo>
                      <a:lnTo>
                        <a:pt x="7" y="44"/>
                      </a:lnTo>
                      <a:lnTo>
                        <a:pt x="3" y="34"/>
                      </a:lnTo>
                      <a:lnTo>
                        <a:pt x="3" y="30"/>
                      </a:lnTo>
                      <a:lnTo>
                        <a:pt x="2" y="18"/>
                      </a:lnTo>
                      <a:lnTo>
                        <a:pt x="1" y="11"/>
                      </a:lnTo>
                      <a:lnTo>
                        <a:pt x="1" y="9"/>
                      </a:lnTo>
                      <a:lnTo>
                        <a:pt x="0" y="6"/>
                      </a:lnTo>
                      <a:lnTo>
                        <a:pt x="0" y="2"/>
                      </a:lnTo>
                      <a:lnTo>
                        <a:pt x="30" y="2"/>
                      </a:lnTo>
                      <a:lnTo>
                        <a:pt x="64" y="1"/>
                      </a:lnTo>
                      <a:lnTo>
                        <a:pt x="95" y="1"/>
                      </a:lnTo>
                      <a:lnTo>
                        <a:pt x="129" y="0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rgbClr val="BFBFBF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4" name="Freeform 223">
                  <a:extLst>
                    <a:ext uri="{FF2B5EF4-FFF2-40B4-BE49-F238E27FC236}">
                      <a16:creationId xmlns:a16="http://schemas.microsoft.com/office/drawing/2014/main" id="{DD5A6368-F6B6-4BA2-B241-DE8CE629D4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54463" y="3305175"/>
                  <a:ext cx="469900" cy="454025"/>
                </a:xfrm>
                <a:custGeom>
                  <a:avLst/>
                  <a:gdLst>
                    <a:gd name="T0" fmla="*/ 215 w 296"/>
                    <a:gd name="T1" fmla="*/ 6 h 286"/>
                    <a:gd name="T2" fmla="*/ 216 w 296"/>
                    <a:gd name="T3" fmla="*/ 16 h 286"/>
                    <a:gd name="T4" fmla="*/ 226 w 296"/>
                    <a:gd name="T5" fmla="*/ 23 h 286"/>
                    <a:gd name="T6" fmla="*/ 238 w 296"/>
                    <a:gd name="T7" fmla="*/ 24 h 286"/>
                    <a:gd name="T8" fmla="*/ 247 w 296"/>
                    <a:gd name="T9" fmla="*/ 30 h 286"/>
                    <a:gd name="T10" fmla="*/ 259 w 296"/>
                    <a:gd name="T11" fmla="*/ 35 h 286"/>
                    <a:gd name="T12" fmla="*/ 259 w 296"/>
                    <a:gd name="T13" fmla="*/ 47 h 286"/>
                    <a:gd name="T14" fmla="*/ 266 w 296"/>
                    <a:gd name="T15" fmla="*/ 53 h 286"/>
                    <a:gd name="T16" fmla="*/ 266 w 296"/>
                    <a:gd name="T17" fmla="*/ 62 h 286"/>
                    <a:gd name="T18" fmla="*/ 271 w 296"/>
                    <a:gd name="T19" fmla="*/ 71 h 286"/>
                    <a:gd name="T20" fmla="*/ 269 w 296"/>
                    <a:gd name="T21" fmla="*/ 82 h 286"/>
                    <a:gd name="T22" fmla="*/ 277 w 296"/>
                    <a:gd name="T23" fmla="*/ 87 h 286"/>
                    <a:gd name="T24" fmla="*/ 287 w 296"/>
                    <a:gd name="T25" fmla="*/ 93 h 286"/>
                    <a:gd name="T26" fmla="*/ 294 w 296"/>
                    <a:gd name="T27" fmla="*/ 104 h 286"/>
                    <a:gd name="T28" fmla="*/ 291 w 296"/>
                    <a:gd name="T29" fmla="*/ 112 h 286"/>
                    <a:gd name="T30" fmla="*/ 285 w 296"/>
                    <a:gd name="T31" fmla="*/ 122 h 286"/>
                    <a:gd name="T32" fmla="*/ 283 w 296"/>
                    <a:gd name="T33" fmla="*/ 134 h 286"/>
                    <a:gd name="T34" fmla="*/ 275 w 296"/>
                    <a:gd name="T35" fmla="*/ 146 h 286"/>
                    <a:gd name="T36" fmla="*/ 276 w 296"/>
                    <a:gd name="T37" fmla="*/ 157 h 286"/>
                    <a:gd name="T38" fmla="*/ 268 w 296"/>
                    <a:gd name="T39" fmla="*/ 169 h 286"/>
                    <a:gd name="T40" fmla="*/ 268 w 296"/>
                    <a:gd name="T41" fmla="*/ 181 h 286"/>
                    <a:gd name="T42" fmla="*/ 264 w 296"/>
                    <a:gd name="T43" fmla="*/ 195 h 286"/>
                    <a:gd name="T44" fmla="*/ 267 w 296"/>
                    <a:gd name="T45" fmla="*/ 209 h 286"/>
                    <a:gd name="T46" fmla="*/ 276 w 296"/>
                    <a:gd name="T47" fmla="*/ 217 h 286"/>
                    <a:gd name="T48" fmla="*/ 285 w 296"/>
                    <a:gd name="T49" fmla="*/ 233 h 286"/>
                    <a:gd name="T50" fmla="*/ 288 w 296"/>
                    <a:gd name="T51" fmla="*/ 244 h 286"/>
                    <a:gd name="T52" fmla="*/ 291 w 296"/>
                    <a:gd name="T53" fmla="*/ 255 h 286"/>
                    <a:gd name="T54" fmla="*/ 291 w 296"/>
                    <a:gd name="T55" fmla="*/ 268 h 286"/>
                    <a:gd name="T56" fmla="*/ 282 w 296"/>
                    <a:gd name="T57" fmla="*/ 277 h 286"/>
                    <a:gd name="T58" fmla="*/ 277 w 296"/>
                    <a:gd name="T59" fmla="*/ 284 h 286"/>
                    <a:gd name="T60" fmla="*/ 265 w 296"/>
                    <a:gd name="T61" fmla="*/ 268 h 286"/>
                    <a:gd name="T62" fmla="*/ 257 w 296"/>
                    <a:gd name="T63" fmla="*/ 250 h 286"/>
                    <a:gd name="T64" fmla="*/ 244 w 296"/>
                    <a:gd name="T65" fmla="*/ 250 h 286"/>
                    <a:gd name="T66" fmla="*/ 244 w 296"/>
                    <a:gd name="T67" fmla="*/ 262 h 286"/>
                    <a:gd name="T68" fmla="*/ 228 w 296"/>
                    <a:gd name="T69" fmla="*/ 260 h 286"/>
                    <a:gd name="T70" fmla="*/ 219 w 296"/>
                    <a:gd name="T71" fmla="*/ 271 h 286"/>
                    <a:gd name="T72" fmla="*/ 220 w 296"/>
                    <a:gd name="T73" fmla="*/ 281 h 286"/>
                    <a:gd name="T74" fmla="*/ 203 w 296"/>
                    <a:gd name="T75" fmla="*/ 274 h 286"/>
                    <a:gd name="T76" fmla="*/ 194 w 296"/>
                    <a:gd name="T77" fmla="*/ 268 h 286"/>
                    <a:gd name="T78" fmla="*/ 181 w 296"/>
                    <a:gd name="T79" fmla="*/ 274 h 286"/>
                    <a:gd name="T80" fmla="*/ 173 w 296"/>
                    <a:gd name="T81" fmla="*/ 259 h 286"/>
                    <a:gd name="T82" fmla="*/ 169 w 296"/>
                    <a:gd name="T83" fmla="*/ 244 h 286"/>
                    <a:gd name="T84" fmla="*/ 163 w 296"/>
                    <a:gd name="T85" fmla="*/ 231 h 286"/>
                    <a:gd name="T86" fmla="*/ 153 w 296"/>
                    <a:gd name="T87" fmla="*/ 238 h 286"/>
                    <a:gd name="T88" fmla="*/ 144 w 296"/>
                    <a:gd name="T89" fmla="*/ 244 h 286"/>
                    <a:gd name="T90" fmla="*/ 134 w 296"/>
                    <a:gd name="T91" fmla="*/ 246 h 286"/>
                    <a:gd name="T92" fmla="*/ 124 w 296"/>
                    <a:gd name="T93" fmla="*/ 254 h 286"/>
                    <a:gd name="T94" fmla="*/ 117 w 296"/>
                    <a:gd name="T95" fmla="*/ 259 h 286"/>
                    <a:gd name="T96" fmla="*/ 105 w 296"/>
                    <a:gd name="T97" fmla="*/ 262 h 286"/>
                    <a:gd name="T98" fmla="*/ 92 w 296"/>
                    <a:gd name="T99" fmla="*/ 262 h 286"/>
                    <a:gd name="T100" fmla="*/ 82 w 296"/>
                    <a:gd name="T101" fmla="*/ 257 h 286"/>
                    <a:gd name="T102" fmla="*/ 69 w 296"/>
                    <a:gd name="T103" fmla="*/ 264 h 286"/>
                    <a:gd name="T104" fmla="*/ 58 w 296"/>
                    <a:gd name="T105" fmla="*/ 263 h 286"/>
                    <a:gd name="T106" fmla="*/ 47 w 296"/>
                    <a:gd name="T107" fmla="*/ 265 h 286"/>
                    <a:gd name="T108" fmla="*/ 33 w 296"/>
                    <a:gd name="T109" fmla="*/ 266 h 286"/>
                    <a:gd name="T110" fmla="*/ 25 w 296"/>
                    <a:gd name="T111" fmla="*/ 263 h 286"/>
                    <a:gd name="T112" fmla="*/ 18 w 296"/>
                    <a:gd name="T113" fmla="*/ 254 h 286"/>
                    <a:gd name="T114" fmla="*/ 6 w 296"/>
                    <a:gd name="T115" fmla="*/ 253 h 286"/>
                    <a:gd name="T116" fmla="*/ 0 w 296"/>
                    <a:gd name="T117" fmla="*/ 244 h 286"/>
                    <a:gd name="T118" fmla="*/ 9 w 296"/>
                    <a:gd name="T119" fmla="*/ 232 h 286"/>
                    <a:gd name="T120" fmla="*/ 145 w 296"/>
                    <a:gd name="T121" fmla="*/ 0 h 28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96"/>
                    <a:gd name="T184" fmla="*/ 0 h 286"/>
                    <a:gd name="T185" fmla="*/ 296 w 296"/>
                    <a:gd name="T186" fmla="*/ 286 h 28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96" h="286">
                      <a:moveTo>
                        <a:pt x="145" y="0"/>
                      </a:moveTo>
                      <a:lnTo>
                        <a:pt x="150" y="0"/>
                      </a:lnTo>
                      <a:lnTo>
                        <a:pt x="177" y="0"/>
                      </a:lnTo>
                      <a:lnTo>
                        <a:pt x="181" y="0"/>
                      </a:lnTo>
                      <a:lnTo>
                        <a:pt x="212" y="0"/>
                      </a:lnTo>
                      <a:lnTo>
                        <a:pt x="212" y="1"/>
                      </a:lnTo>
                      <a:lnTo>
                        <a:pt x="212" y="2"/>
                      </a:lnTo>
                      <a:lnTo>
                        <a:pt x="213" y="2"/>
                      </a:lnTo>
                      <a:lnTo>
                        <a:pt x="213" y="3"/>
                      </a:lnTo>
                      <a:lnTo>
                        <a:pt x="213" y="4"/>
                      </a:lnTo>
                      <a:lnTo>
                        <a:pt x="214" y="5"/>
                      </a:lnTo>
                      <a:lnTo>
                        <a:pt x="214" y="6"/>
                      </a:lnTo>
                      <a:lnTo>
                        <a:pt x="215" y="6"/>
                      </a:lnTo>
                      <a:lnTo>
                        <a:pt x="215" y="7"/>
                      </a:lnTo>
                      <a:lnTo>
                        <a:pt x="215" y="8"/>
                      </a:lnTo>
                      <a:lnTo>
                        <a:pt x="215" y="9"/>
                      </a:lnTo>
                      <a:lnTo>
                        <a:pt x="215" y="10"/>
                      </a:lnTo>
                      <a:lnTo>
                        <a:pt x="215" y="11"/>
                      </a:lnTo>
                      <a:lnTo>
                        <a:pt x="215" y="12"/>
                      </a:lnTo>
                      <a:lnTo>
                        <a:pt x="215" y="13"/>
                      </a:lnTo>
                      <a:lnTo>
                        <a:pt x="215" y="14"/>
                      </a:lnTo>
                      <a:lnTo>
                        <a:pt x="215" y="15"/>
                      </a:lnTo>
                      <a:lnTo>
                        <a:pt x="216" y="15"/>
                      </a:lnTo>
                      <a:lnTo>
                        <a:pt x="216" y="16"/>
                      </a:lnTo>
                      <a:lnTo>
                        <a:pt x="217" y="17"/>
                      </a:lnTo>
                      <a:lnTo>
                        <a:pt x="218" y="17"/>
                      </a:lnTo>
                      <a:lnTo>
                        <a:pt x="219" y="18"/>
                      </a:lnTo>
                      <a:lnTo>
                        <a:pt x="220" y="18"/>
                      </a:lnTo>
                      <a:lnTo>
                        <a:pt x="221" y="18"/>
                      </a:lnTo>
                      <a:lnTo>
                        <a:pt x="222" y="19"/>
                      </a:lnTo>
                      <a:lnTo>
                        <a:pt x="223" y="20"/>
                      </a:lnTo>
                      <a:lnTo>
                        <a:pt x="224" y="21"/>
                      </a:lnTo>
                      <a:lnTo>
                        <a:pt x="224" y="22"/>
                      </a:lnTo>
                      <a:lnTo>
                        <a:pt x="225" y="23"/>
                      </a:lnTo>
                      <a:lnTo>
                        <a:pt x="226" y="23"/>
                      </a:lnTo>
                      <a:lnTo>
                        <a:pt x="227" y="24"/>
                      </a:lnTo>
                      <a:lnTo>
                        <a:pt x="228" y="24"/>
                      </a:lnTo>
                      <a:lnTo>
                        <a:pt x="229" y="24"/>
                      </a:lnTo>
                      <a:lnTo>
                        <a:pt x="230" y="24"/>
                      </a:lnTo>
                      <a:lnTo>
                        <a:pt x="231" y="24"/>
                      </a:lnTo>
                      <a:lnTo>
                        <a:pt x="232" y="25"/>
                      </a:lnTo>
                      <a:lnTo>
                        <a:pt x="234" y="25"/>
                      </a:lnTo>
                      <a:lnTo>
                        <a:pt x="235" y="25"/>
                      </a:lnTo>
                      <a:lnTo>
                        <a:pt x="236" y="25"/>
                      </a:lnTo>
                      <a:lnTo>
                        <a:pt x="237" y="24"/>
                      </a:lnTo>
                      <a:lnTo>
                        <a:pt x="238" y="24"/>
                      </a:lnTo>
                      <a:lnTo>
                        <a:pt x="238" y="23"/>
                      </a:lnTo>
                      <a:lnTo>
                        <a:pt x="239" y="23"/>
                      </a:lnTo>
                      <a:lnTo>
                        <a:pt x="240" y="24"/>
                      </a:lnTo>
                      <a:lnTo>
                        <a:pt x="241" y="24"/>
                      </a:lnTo>
                      <a:lnTo>
                        <a:pt x="241" y="25"/>
                      </a:lnTo>
                      <a:lnTo>
                        <a:pt x="242" y="26"/>
                      </a:lnTo>
                      <a:lnTo>
                        <a:pt x="243" y="27"/>
                      </a:lnTo>
                      <a:lnTo>
                        <a:pt x="244" y="28"/>
                      </a:lnTo>
                      <a:lnTo>
                        <a:pt x="244" y="29"/>
                      </a:lnTo>
                      <a:lnTo>
                        <a:pt x="245" y="29"/>
                      </a:lnTo>
                      <a:lnTo>
                        <a:pt x="246" y="30"/>
                      </a:lnTo>
                      <a:lnTo>
                        <a:pt x="247" y="30"/>
                      </a:lnTo>
                      <a:lnTo>
                        <a:pt x="248" y="30"/>
                      </a:lnTo>
                      <a:lnTo>
                        <a:pt x="250" y="30"/>
                      </a:lnTo>
                      <a:lnTo>
                        <a:pt x="251" y="31"/>
                      </a:lnTo>
                      <a:lnTo>
                        <a:pt x="252" y="31"/>
                      </a:lnTo>
                      <a:lnTo>
                        <a:pt x="253" y="32"/>
                      </a:lnTo>
                      <a:lnTo>
                        <a:pt x="254" y="32"/>
                      </a:lnTo>
                      <a:lnTo>
                        <a:pt x="255" y="32"/>
                      </a:lnTo>
                      <a:lnTo>
                        <a:pt x="256" y="33"/>
                      </a:lnTo>
                      <a:lnTo>
                        <a:pt x="257" y="34"/>
                      </a:lnTo>
                      <a:lnTo>
                        <a:pt x="258" y="35"/>
                      </a:lnTo>
                      <a:lnTo>
                        <a:pt x="259" y="35"/>
                      </a:lnTo>
                      <a:lnTo>
                        <a:pt x="260" y="36"/>
                      </a:lnTo>
                      <a:lnTo>
                        <a:pt x="260" y="37"/>
                      </a:lnTo>
                      <a:lnTo>
                        <a:pt x="260" y="38"/>
                      </a:lnTo>
                      <a:lnTo>
                        <a:pt x="260" y="40"/>
                      </a:lnTo>
                      <a:lnTo>
                        <a:pt x="259" y="41"/>
                      </a:lnTo>
                      <a:lnTo>
                        <a:pt x="259" y="42"/>
                      </a:lnTo>
                      <a:lnTo>
                        <a:pt x="259" y="43"/>
                      </a:lnTo>
                      <a:lnTo>
                        <a:pt x="259" y="44"/>
                      </a:lnTo>
                      <a:lnTo>
                        <a:pt x="259" y="45"/>
                      </a:lnTo>
                      <a:lnTo>
                        <a:pt x="259" y="46"/>
                      </a:lnTo>
                      <a:lnTo>
                        <a:pt x="259" y="47"/>
                      </a:lnTo>
                      <a:lnTo>
                        <a:pt x="259" y="48"/>
                      </a:lnTo>
                      <a:lnTo>
                        <a:pt x="260" y="48"/>
                      </a:lnTo>
                      <a:lnTo>
                        <a:pt x="260" y="49"/>
                      </a:lnTo>
                      <a:lnTo>
                        <a:pt x="261" y="49"/>
                      </a:lnTo>
                      <a:lnTo>
                        <a:pt x="261" y="50"/>
                      </a:lnTo>
                      <a:lnTo>
                        <a:pt x="262" y="50"/>
                      </a:lnTo>
                      <a:lnTo>
                        <a:pt x="263" y="50"/>
                      </a:lnTo>
                      <a:lnTo>
                        <a:pt x="264" y="51"/>
                      </a:lnTo>
                      <a:lnTo>
                        <a:pt x="265" y="51"/>
                      </a:lnTo>
                      <a:lnTo>
                        <a:pt x="265" y="52"/>
                      </a:lnTo>
                      <a:lnTo>
                        <a:pt x="266" y="52"/>
                      </a:lnTo>
                      <a:lnTo>
                        <a:pt x="266" y="53"/>
                      </a:lnTo>
                      <a:lnTo>
                        <a:pt x="267" y="53"/>
                      </a:lnTo>
                      <a:lnTo>
                        <a:pt x="267" y="54"/>
                      </a:lnTo>
                      <a:lnTo>
                        <a:pt x="267" y="55"/>
                      </a:lnTo>
                      <a:lnTo>
                        <a:pt x="267" y="56"/>
                      </a:lnTo>
                      <a:lnTo>
                        <a:pt x="266" y="56"/>
                      </a:lnTo>
                      <a:lnTo>
                        <a:pt x="266" y="57"/>
                      </a:lnTo>
                      <a:lnTo>
                        <a:pt x="265" y="58"/>
                      </a:lnTo>
                      <a:lnTo>
                        <a:pt x="264" y="59"/>
                      </a:lnTo>
                      <a:lnTo>
                        <a:pt x="265" y="60"/>
                      </a:lnTo>
                      <a:lnTo>
                        <a:pt x="265" y="61"/>
                      </a:lnTo>
                      <a:lnTo>
                        <a:pt x="266" y="62"/>
                      </a:lnTo>
                      <a:lnTo>
                        <a:pt x="267" y="63"/>
                      </a:lnTo>
                      <a:lnTo>
                        <a:pt x="267" y="64"/>
                      </a:lnTo>
                      <a:lnTo>
                        <a:pt x="267" y="65"/>
                      </a:lnTo>
                      <a:lnTo>
                        <a:pt x="268" y="66"/>
                      </a:lnTo>
                      <a:lnTo>
                        <a:pt x="268" y="67"/>
                      </a:lnTo>
                      <a:lnTo>
                        <a:pt x="268" y="68"/>
                      </a:lnTo>
                      <a:lnTo>
                        <a:pt x="269" y="68"/>
                      </a:lnTo>
                      <a:lnTo>
                        <a:pt x="270" y="69"/>
                      </a:lnTo>
                      <a:lnTo>
                        <a:pt x="270" y="70"/>
                      </a:lnTo>
                      <a:lnTo>
                        <a:pt x="271" y="70"/>
                      </a:lnTo>
                      <a:lnTo>
                        <a:pt x="271" y="71"/>
                      </a:lnTo>
                      <a:lnTo>
                        <a:pt x="271" y="72"/>
                      </a:lnTo>
                      <a:lnTo>
                        <a:pt x="271" y="73"/>
                      </a:lnTo>
                      <a:lnTo>
                        <a:pt x="271" y="74"/>
                      </a:lnTo>
                      <a:lnTo>
                        <a:pt x="270" y="75"/>
                      </a:lnTo>
                      <a:lnTo>
                        <a:pt x="270" y="76"/>
                      </a:lnTo>
                      <a:lnTo>
                        <a:pt x="269" y="77"/>
                      </a:lnTo>
                      <a:lnTo>
                        <a:pt x="268" y="78"/>
                      </a:lnTo>
                      <a:lnTo>
                        <a:pt x="268" y="79"/>
                      </a:lnTo>
                      <a:lnTo>
                        <a:pt x="268" y="80"/>
                      </a:lnTo>
                      <a:lnTo>
                        <a:pt x="268" y="81"/>
                      </a:lnTo>
                      <a:lnTo>
                        <a:pt x="268" y="82"/>
                      </a:lnTo>
                      <a:lnTo>
                        <a:pt x="269" y="82"/>
                      </a:lnTo>
                      <a:lnTo>
                        <a:pt x="270" y="82"/>
                      </a:lnTo>
                      <a:lnTo>
                        <a:pt x="271" y="83"/>
                      </a:lnTo>
                      <a:lnTo>
                        <a:pt x="272" y="83"/>
                      </a:lnTo>
                      <a:lnTo>
                        <a:pt x="272" y="84"/>
                      </a:lnTo>
                      <a:lnTo>
                        <a:pt x="273" y="84"/>
                      </a:lnTo>
                      <a:lnTo>
                        <a:pt x="273" y="85"/>
                      </a:lnTo>
                      <a:lnTo>
                        <a:pt x="273" y="86"/>
                      </a:lnTo>
                      <a:lnTo>
                        <a:pt x="273" y="87"/>
                      </a:lnTo>
                      <a:lnTo>
                        <a:pt x="274" y="87"/>
                      </a:lnTo>
                      <a:lnTo>
                        <a:pt x="275" y="87"/>
                      </a:lnTo>
                      <a:lnTo>
                        <a:pt x="276" y="87"/>
                      </a:lnTo>
                      <a:lnTo>
                        <a:pt x="277" y="87"/>
                      </a:lnTo>
                      <a:lnTo>
                        <a:pt x="278" y="87"/>
                      </a:lnTo>
                      <a:lnTo>
                        <a:pt x="279" y="87"/>
                      </a:lnTo>
                      <a:lnTo>
                        <a:pt x="280" y="87"/>
                      </a:lnTo>
                      <a:lnTo>
                        <a:pt x="281" y="87"/>
                      </a:lnTo>
                      <a:lnTo>
                        <a:pt x="282" y="88"/>
                      </a:lnTo>
                      <a:lnTo>
                        <a:pt x="284" y="89"/>
                      </a:lnTo>
                      <a:lnTo>
                        <a:pt x="285" y="90"/>
                      </a:lnTo>
                      <a:lnTo>
                        <a:pt x="285" y="91"/>
                      </a:lnTo>
                      <a:lnTo>
                        <a:pt x="286" y="92"/>
                      </a:lnTo>
                      <a:lnTo>
                        <a:pt x="287" y="92"/>
                      </a:lnTo>
                      <a:lnTo>
                        <a:pt x="287" y="93"/>
                      </a:lnTo>
                      <a:lnTo>
                        <a:pt x="288" y="93"/>
                      </a:lnTo>
                      <a:lnTo>
                        <a:pt x="289" y="94"/>
                      </a:lnTo>
                      <a:lnTo>
                        <a:pt x="289" y="95"/>
                      </a:lnTo>
                      <a:lnTo>
                        <a:pt x="290" y="95"/>
                      </a:lnTo>
                      <a:lnTo>
                        <a:pt x="290" y="96"/>
                      </a:lnTo>
                      <a:lnTo>
                        <a:pt x="290" y="97"/>
                      </a:lnTo>
                      <a:lnTo>
                        <a:pt x="291" y="99"/>
                      </a:lnTo>
                      <a:lnTo>
                        <a:pt x="291" y="100"/>
                      </a:lnTo>
                      <a:lnTo>
                        <a:pt x="291" y="101"/>
                      </a:lnTo>
                      <a:lnTo>
                        <a:pt x="292" y="102"/>
                      </a:lnTo>
                      <a:lnTo>
                        <a:pt x="293" y="103"/>
                      </a:lnTo>
                      <a:lnTo>
                        <a:pt x="294" y="104"/>
                      </a:lnTo>
                      <a:lnTo>
                        <a:pt x="295" y="105"/>
                      </a:lnTo>
                      <a:lnTo>
                        <a:pt x="296" y="105"/>
                      </a:lnTo>
                      <a:lnTo>
                        <a:pt x="296" y="106"/>
                      </a:lnTo>
                      <a:lnTo>
                        <a:pt x="296" y="107"/>
                      </a:lnTo>
                      <a:lnTo>
                        <a:pt x="296" y="108"/>
                      </a:lnTo>
                      <a:lnTo>
                        <a:pt x="295" y="108"/>
                      </a:lnTo>
                      <a:lnTo>
                        <a:pt x="295" y="109"/>
                      </a:lnTo>
                      <a:lnTo>
                        <a:pt x="294" y="110"/>
                      </a:lnTo>
                      <a:lnTo>
                        <a:pt x="294" y="111"/>
                      </a:lnTo>
                      <a:lnTo>
                        <a:pt x="293" y="111"/>
                      </a:lnTo>
                      <a:lnTo>
                        <a:pt x="291" y="111"/>
                      </a:lnTo>
                      <a:lnTo>
                        <a:pt x="291" y="112"/>
                      </a:lnTo>
                      <a:lnTo>
                        <a:pt x="289" y="113"/>
                      </a:lnTo>
                      <a:lnTo>
                        <a:pt x="288" y="113"/>
                      </a:lnTo>
                      <a:lnTo>
                        <a:pt x="287" y="114"/>
                      </a:lnTo>
                      <a:lnTo>
                        <a:pt x="286" y="114"/>
                      </a:lnTo>
                      <a:lnTo>
                        <a:pt x="286" y="115"/>
                      </a:lnTo>
                      <a:lnTo>
                        <a:pt x="286" y="116"/>
                      </a:lnTo>
                      <a:lnTo>
                        <a:pt x="285" y="117"/>
                      </a:lnTo>
                      <a:lnTo>
                        <a:pt x="285" y="118"/>
                      </a:lnTo>
                      <a:lnTo>
                        <a:pt x="285" y="119"/>
                      </a:lnTo>
                      <a:lnTo>
                        <a:pt x="285" y="120"/>
                      </a:lnTo>
                      <a:lnTo>
                        <a:pt x="285" y="121"/>
                      </a:lnTo>
                      <a:lnTo>
                        <a:pt x="285" y="122"/>
                      </a:lnTo>
                      <a:lnTo>
                        <a:pt x="285" y="123"/>
                      </a:lnTo>
                      <a:lnTo>
                        <a:pt x="286" y="124"/>
                      </a:lnTo>
                      <a:lnTo>
                        <a:pt x="286" y="125"/>
                      </a:lnTo>
                      <a:lnTo>
                        <a:pt x="286" y="126"/>
                      </a:lnTo>
                      <a:lnTo>
                        <a:pt x="286" y="127"/>
                      </a:lnTo>
                      <a:lnTo>
                        <a:pt x="286" y="128"/>
                      </a:lnTo>
                      <a:lnTo>
                        <a:pt x="285" y="129"/>
                      </a:lnTo>
                      <a:lnTo>
                        <a:pt x="285" y="130"/>
                      </a:lnTo>
                      <a:lnTo>
                        <a:pt x="285" y="131"/>
                      </a:lnTo>
                      <a:lnTo>
                        <a:pt x="285" y="132"/>
                      </a:lnTo>
                      <a:lnTo>
                        <a:pt x="284" y="133"/>
                      </a:lnTo>
                      <a:lnTo>
                        <a:pt x="284" y="134"/>
                      </a:lnTo>
                      <a:lnTo>
                        <a:pt x="283" y="134"/>
                      </a:lnTo>
                      <a:lnTo>
                        <a:pt x="282" y="134"/>
                      </a:lnTo>
                      <a:lnTo>
                        <a:pt x="281" y="135"/>
                      </a:lnTo>
                      <a:lnTo>
                        <a:pt x="280" y="136"/>
                      </a:lnTo>
                      <a:lnTo>
                        <a:pt x="280" y="137"/>
                      </a:lnTo>
                      <a:lnTo>
                        <a:pt x="279" y="138"/>
                      </a:lnTo>
                      <a:lnTo>
                        <a:pt x="279" y="139"/>
                      </a:lnTo>
                      <a:lnTo>
                        <a:pt x="279" y="140"/>
                      </a:lnTo>
                      <a:lnTo>
                        <a:pt x="278" y="141"/>
                      </a:lnTo>
                      <a:lnTo>
                        <a:pt x="277" y="142"/>
                      </a:lnTo>
                      <a:lnTo>
                        <a:pt x="276" y="144"/>
                      </a:lnTo>
                      <a:lnTo>
                        <a:pt x="275" y="144"/>
                      </a:lnTo>
                      <a:lnTo>
                        <a:pt x="275" y="145"/>
                      </a:lnTo>
                      <a:lnTo>
                        <a:pt x="275" y="146"/>
                      </a:lnTo>
                      <a:lnTo>
                        <a:pt x="275" y="147"/>
                      </a:lnTo>
                      <a:lnTo>
                        <a:pt x="276" y="148"/>
                      </a:lnTo>
                      <a:lnTo>
                        <a:pt x="276" y="149"/>
                      </a:lnTo>
                      <a:lnTo>
                        <a:pt x="277" y="150"/>
                      </a:lnTo>
                      <a:lnTo>
                        <a:pt x="277" y="151"/>
                      </a:lnTo>
                      <a:lnTo>
                        <a:pt x="277" y="152"/>
                      </a:lnTo>
                      <a:lnTo>
                        <a:pt x="277" y="153"/>
                      </a:lnTo>
                      <a:lnTo>
                        <a:pt x="277" y="154"/>
                      </a:lnTo>
                      <a:lnTo>
                        <a:pt x="277" y="155"/>
                      </a:lnTo>
                      <a:lnTo>
                        <a:pt x="276" y="156"/>
                      </a:lnTo>
                      <a:lnTo>
                        <a:pt x="276" y="157"/>
                      </a:lnTo>
                      <a:lnTo>
                        <a:pt x="275" y="157"/>
                      </a:lnTo>
                      <a:lnTo>
                        <a:pt x="275" y="158"/>
                      </a:lnTo>
                      <a:lnTo>
                        <a:pt x="274" y="159"/>
                      </a:lnTo>
                      <a:lnTo>
                        <a:pt x="274" y="160"/>
                      </a:lnTo>
                      <a:lnTo>
                        <a:pt x="273" y="161"/>
                      </a:lnTo>
                      <a:lnTo>
                        <a:pt x="273" y="162"/>
                      </a:lnTo>
                      <a:lnTo>
                        <a:pt x="272" y="163"/>
                      </a:lnTo>
                      <a:lnTo>
                        <a:pt x="271" y="163"/>
                      </a:lnTo>
                      <a:lnTo>
                        <a:pt x="271" y="164"/>
                      </a:lnTo>
                      <a:lnTo>
                        <a:pt x="270" y="165"/>
                      </a:lnTo>
                      <a:lnTo>
                        <a:pt x="270" y="167"/>
                      </a:lnTo>
                      <a:lnTo>
                        <a:pt x="269" y="168"/>
                      </a:lnTo>
                      <a:lnTo>
                        <a:pt x="268" y="169"/>
                      </a:lnTo>
                      <a:lnTo>
                        <a:pt x="267" y="170"/>
                      </a:lnTo>
                      <a:lnTo>
                        <a:pt x="267" y="172"/>
                      </a:lnTo>
                      <a:lnTo>
                        <a:pt x="267" y="173"/>
                      </a:lnTo>
                      <a:lnTo>
                        <a:pt x="267" y="174"/>
                      </a:lnTo>
                      <a:lnTo>
                        <a:pt x="267" y="175"/>
                      </a:lnTo>
                      <a:lnTo>
                        <a:pt x="267" y="176"/>
                      </a:lnTo>
                      <a:lnTo>
                        <a:pt x="267" y="177"/>
                      </a:lnTo>
                      <a:lnTo>
                        <a:pt x="268" y="178"/>
                      </a:lnTo>
                      <a:lnTo>
                        <a:pt x="268" y="180"/>
                      </a:lnTo>
                      <a:lnTo>
                        <a:pt x="268" y="181"/>
                      </a:lnTo>
                      <a:lnTo>
                        <a:pt x="268" y="183"/>
                      </a:lnTo>
                      <a:lnTo>
                        <a:pt x="268" y="184"/>
                      </a:lnTo>
                      <a:lnTo>
                        <a:pt x="268" y="185"/>
                      </a:lnTo>
                      <a:lnTo>
                        <a:pt x="267" y="186"/>
                      </a:lnTo>
                      <a:lnTo>
                        <a:pt x="267" y="187"/>
                      </a:lnTo>
                      <a:lnTo>
                        <a:pt x="267" y="188"/>
                      </a:lnTo>
                      <a:lnTo>
                        <a:pt x="266" y="189"/>
                      </a:lnTo>
                      <a:lnTo>
                        <a:pt x="266" y="190"/>
                      </a:lnTo>
                      <a:lnTo>
                        <a:pt x="265" y="191"/>
                      </a:lnTo>
                      <a:lnTo>
                        <a:pt x="265" y="192"/>
                      </a:lnTo>
                      <a:lnTo>
                        <a:pt x="265" y="193"/>
                      </a:lnTo>
                      <a:lnTo>
                        <a:pt x="264" y="195"/>
                      </a:lnTo>
                      <a:lnTo>
                        <a:pt x="264" y="196"/>
                      </a:lnTo>
                      <a:lnTo>
                        <a:pt x="264" y="197"/>
                      </a:lnTo>
                      <a:lnTo>
                        <a:pt x="265" y="198"/>
                      </a:lnTo>
                      <a:lnTo>
                        <a:pt x="265" y="199"/>
                      </a:lnTo>
                      <a:lnTo>
                        <a:pt x="266" y="201"/>
                      </a:lnTo>
                      <a:lnTo>
                        <a:pt x="266" y="202"/>
                      </a:lnTo>
                      <a:lnTo>
                        <a:pt x="267" y="204"/>
                      </a:lnTo>
                      <a:lnTo>
                        <a:pt x="267" y="206"/>
                      </a:lnTo>
                      <a:lnTo>
                        <a:pt x="267" y="207"/>
                      </a:lnTo>
                      <a:lnTo>
                        <a:pt x="267" y="208"/>
                      </a:lnTo>
                      <a:lnTo>
                        <a:pt x="267" y="209"/>
                      </a:lnTo>
                      <a:lnTo>
                        <a:pt x="267" y="210"/>
                      </a:lnTo>
                      <a:lnTo>
                        <a:pt x="268" y="210"/>
                      </a:lnTo>
                      <a:lnTo>
                        <a:pt x="268" y="211"/>
                      </a:lnTo>
                      <a:lnTo>
                        <a:pt x="269" y="212"/>
                      </a:lnTo>
                      <a:lnTo>
                        <a:pt x="269" y="213"/>
                      </a:lnTo>
                      <a:lnTo>
                        <a:pt x="270" y="214"/>
                      </a:lnTo>
                      <a:lnTo>
                        <a:pt x="271" y="214"/>
                      </a:lnTo>
                      <a:lnTo>
                        <a:pt x="272" y="215"/>
                      </a:lnTo>
                      <a:lnTo>
                        <a:pt x="273" y="215"/>
                      </a:lnTo>
                      <a:lnTo>
                        <a:pt x="274" y="216"/>
                      </a:lnTo>
                      <a:lnTo>
                        <a:pt x="275" y="216"/>
                      </a:lnTo>
                      <a:lnTo>
                        <a:pt x="276" y="217"/>
                      </a:lnTo>
                      <a:lnTo>
                        <a:pt x="277" y="218"/>
                      </a:lnTo>
                      <a:lnTo>
                        <a:pt x="278" y="219"/>
                      </a:lnTo>
                      <a:lnTo>
                        <a:pt x="279" y="221"/>
                      </a:lnTo>
                      <a:lnTo>
                        <a:pt x="280" y="222"/>
                      </a:lnTo>
                      <a:lnTo>
                        <a:pt x="281" y="224"/>
                      </a:lnTo>
                      <a:lnTo>
                        <a:pt x="282" y="226"/>
                      </a:lnTo>
                      <a:lnTo>
                        <a:pt x="283" y="227"/>
                      </a:lnTo>
                      <a:lnTo>
                        <a:pt x="283" y="228"/>
                      </a:lnTo>
                      <a:lnTo>
                        <a:pt x="284" y="229"/>
                      </a:lnTo>
                      <a:lnTo>
                        <a:pt x="284" y="230"/>
                      </a:lnTo>
                      <a:lnTo>
                        <a:pt x="285" y="232"/>
                      </a:lnTo>
                      <a:lnTo>
                        <a:pt x="285" y="233"/>
                      </a:lnTo>
                      <a:lnTo>
                        <a:pt x="285" y="234"/>
                      </a:lnTo>
                      <a:lnTo>
                        <a:pt x="285" y="235"/>
                      </a:lnTo>
                      <a:lnTo>
                        <a:pt x="285" y="236"/>
                      </a:lnTo>
                      <a:lnTo>
                        <a:pt x="285" y="237"/>
                      </a:lnTo>
                      <a:lnTo>
                        <a:pt x="285" y="238"/>
                      </a:lnTo>
                      <a:lnTo>
                        <a:pt x="286" y="238"/>
                      </a:lnTo>
                      <a:lnTo>
                        <a:pt x="286" y="239"/>
                      </a:lnTo>
                      <a:lnTo>
                        <a:pt x="287" y="240"/>
                      </a:lnTo>
                      <a:lnTo>
                        <a:pt x="287" y="241"/>
                      </a:lnTo>
                      <a:lnTo>
                        <a:pt x="288" y="242"/>
                      </a:lnTo>
                      <a:lnTo>
                        <a:pt x="288" y="243"/>
                      </a:lnTo>
                      <a:lnTo>
                        <a:pt x="288" y="244"/>
                      </a:lnTo>
                      <a:lnTo>
                        <a:pt x="288" y="245"/>
                      </a:lnTo>
                      <a:lnTo>
                        <a:pt x="288" y="246"/>
                      </a:lnTo>
                      <a:lnTo>
                        <a:pt x="288" y="247"/>
                      </a:lnTo>
                      <a:lnTo>
                        <a:pt x="288" y="248"/>
                      </a:lnTo>
                      <a:lnTo>
                        <a:pt x="288" y="249"/>
                      </a:lnTo>
                      <a:lnTo>
                        <a:pt x="288" y="250"/>
                      </a:lnTo>
                      <a:lnTo>
                        <a:pt x="289" y="250"/>
                      </a:lnTo>
                      <a:lnTo>
                        <a:pt x="289" y="251"/>
                      </a:lnTo>
                      <a:lnTo>
                        <a:pt x="289" y="252"/>
                      </a:lnTo>
                      <a:lnTo>
                        <a:pt x="290" y="253"/>
                      </a:lnTo>
                      <a:lnTo>
                        <a:pt x="291" y="254"/>
                      </a:lnTo>
                      <a:lnTo>
                        <a:pt x="291" y="255"/>
                      </a:lnTo>
                      <a:lnTo>
                        <a:pt x="291" y="256"/>
                      </a:lnTo>
                      <a:lnTo>
                        <a:pt x="292" y="256"/>
                      </a:lnTo>
                      <a:lnTo>
                        <a:pt x="292" y="257"/>
                      </a:lnTo>
                      <a:lnTo>
                        <a:pt x="293" y="258"/>
                      </a:lnTo>
                      <a:lnTo>
                        <a:pt x="293" y="260"/>
                      </a:lnTo>
                      <a:lnTo>
                        <a:pt x="293" y="261"/>
                      </a:lnTo>
                      <a:lnTo>
                        <a:pt x="293" y="262"/>
                      </a:lnTo>
                      <a:lnTo>
                        <a:pt x="292" y="263"/>
                      </a:lnTo>
                      <a:lnTo>
                        <a:pt x="292" y="264"/>
                      </a:lnTo>
                      <a:lnTo>
                        <a:pt x="292" y="266"/>
                      </a:lnTo>
                      <a:lnTo>
                        <a:pt x="291" y="268"/>
                      </a:lnTo>
                      <a:lnTo>
                        <a:pt x="291" y="269"/>
                      </a:lnTo>
                      <a:lnTo>
                        <a:pt x="291" y="270"/>
                      </a:lnTo>
                      <a:lnTo>
                        <a:pt x="290" y="271"/>
                      </a:lnTo>
                      <a:lnTo>
                        <a:pt x="289" y="271"/>
                      </a:lnTo>
                      <a:lnTo>
                        <a:pt x="288" y="273"/>
                      </a:lnTo>
                      <a:lnTo>
                        <a:pt x="287" y="273"/>
                      </a:lnTo>
                      <a:lnTo>
                        <a:pt x="286" y="274"/>
                      </a:lnTo>
                      <a:lnTo>
                        <a:pt x="285" y="274"/>
                      </a:lnTo>
                      <a:lnTo>
                        <a:pt x="284" y="274"/>
                      </a:lnTo>
                      <a:lnTo>
                        <a:pt x="284" y="275"/>
                      </a:lnTo>
                      <a:lnTo>
                        <a:pt x="283" y="276"/>
                      </a:lnTo>
                      <a:lnTo>
                        <a:pt x="282" y="277"/>
                      </a:lnTo>
                      <a:lnTo>
                        <a:pt x="282" y="278"/>
                      </a:lnTo>
                      <a:lnTo>
                        <a:pt x="281" y="279"/>
                      </a:lnTo>
                      <a:lnTo>
                        <a:pt x="281" y="280"/>
                      </a:lnTo>
                      <a:lnTo>
                        <a:pt x="280" y="281"/>
                      </a:lnTo>
                      <a:lnTo>
                        <a:pt x="279" y="282"/>
                      </a:lnTo>
                      <a:lnTo>
                        <a:pt x="279" y="283"/>
                      </a:lnTo>
                      <a:lnTo>
                        <a:pt x="279" y="284"/>
                      </a:lnTo>
                      <a:lnTo>
                        <a:pt x="279" y="285"/>
                      </a:lnTo>
                      <a:lnTo>
                        <a:pt x="278" y="285"/>
                      </a:lnTo>
                      <a:lnTo>
                        <a:pt x="278" y="286"/>
                      </a:lnTo>
                      <a:lnTo>
                        <a:pt x="278" y="285"/>
                      </a:lnTo>
                      <a:lnTo>
                        <a:pt x="277" y="284"/>
                      </a:lnTo>
                      <a:lnTo>
                        <a:pt x="277" y="283"/>
                      </a:lnTo>
                      <a:lnTo>
                        <a:pt x="277" y="282"/>
                      </a:lnTo>
                      <a:lnTo>
                        <a:pt x="276" y="281"/>
                      </a:lnTo>
                      <a:lnTo>
                        <a:pt x="276" y="280"/>
                      </a:lnTo>
                      <a:lnTo>
                        <a:pt x="275" y="279"/>
                      </a:lnTo>
                      <a:lnTo>
                        <a:pt x="274" y="279"/>
                      </a:lnTo>
                      <a:lnTo>
                        <a:pt x="273" y="277"/>
                      </a:lnTo>
                      <a:lnTo>
                        <a:pt x="273" y="276"/>
                      </a:lnTo>
                      <a:lnTo>
                        <a:pt x="271" y="274"/>
                      </a:lnTo>
                      <a:lnTo>
                        <a:pt x="269" y="273"/>
                      </a:lnTo>
                      <a:lnTo>
                        <a:pt x="269" y="272"/>
                      </a:lnTo>
                      <a:lnTo>
                        <a:pt x="266" y="268"/>
                      </a:lnTo>
                      <a:lnTo>
                        <a:pt x="265" y="268"/>
                      </a:lnTo>
                      <a:lnTo>
                        <a:pt x="262" y="266"/>
                      </a:lnTo>
                      <a:lnTo>
                        <a:pt x="261" y="265"/>
                      </a:lnTo>
                      <a:lnTo>
                        <a:pt x="260" y="264"/>
                      </a:lnTo>
                      <a:lnTo>
                        <a:pt x="258" y="262"/>
                      </a:lnTo>
                      <a:lnTo>
                        <a:pt x="257" y="262"/>
                      </a:lnTo>
                      <a:lnTo>
                        <a:pt x="257" y="261"/>
                      </a:lnTo>
                      <a:lnTo>
                        <a:pt x="257" y="260"/>
                      </a:lnTo>
                      <a:lnTo>
                        <a:pt x="256" y="259"/>
                      </a:lnTo>
                      <a:lnTo>
                        <a:pt x="256" y="256"/>
                      </a:lnTo>
                      <a:lnTo>
                        <a:pt x="257" y="254"/>
                      </a:lnTo>
                      <a:lnTo>
                        <a:pt x="257" y="252"/>
                      </a:lnTo>
                      <a:lnTo>
                        <a:pt x="257" y="251"/>
                      </a:lnTo>
                      <a:lnTo>
                        <a:pt x="257" y="250"/>
                      </a:lnTo>
                      <a:lnTo>
                        <a:pt x="256" y="247"/>
                      </a:lnTo>
                      <a:lnTo>
                        <a:pt x="256" y="246"/>
                      </a:lnTo>
                      <a:lnTo>
                        <a:pt x="255" y="245"/>
                      </a:lnTo>
                      <a:lnTo>
                        <a:pt x="254" y="245"/>
                      </a:lnTo>
                      <a:lnTo>
                        <a:pt x="253" y="245"/>
                      </a:lnTo>
                      <a:lnTo>
                        <a:pt x="252" y="245"/>
                      </a:lnTo>
                      <a:lnTo>
                        <a:pt x="250" y="245"/>
                      </a:lnTo>
                      <a:lnTo>
                        <a:pt x="248" y="246"/>
                      </a:lnTo>
                      <a:lnTo>
                        <a:pt x="248" y="247"/>
                      </a:lnTo>
                      <a:lnTo>
                        <a:pt x="247" y="247"/>
                      </a:lnTo>
                      <a:lnTo>
                        <a:pt x="246" y="248"/>
                      </a:lnTo>
                      <a:lnTo>
                        <a:pt x="245" y="249"/>
                      </a:lnTo>
                      <a:lnTo>
                        <a:pt x="244" y="250"/>
                      </a:lnTo>
                      <a:lnTo>
                        <a:pt x="244" y="251"/>
                      </a:lnTo>
                      <a:lnTo>
                        <a:pt x="244" y="253"/>
                      </a:lnTo>
                      <a:lnTo>
                        <a:pt x="244" y="255"/>
                      </a:lnTo>
                      <a:lnTo>
                        <a:pt x="245" y="256"/>
                      </a:lnTo>
                      <a:lnTo>
                        <a:pt x="246" y="257"/>
                      </a:lnTo>
                      <a:lnTo>
                        <a:pt x="246" y="258"/>
                      </a:lnTo>
                      <a:lnTo>
                        <a:pt x="247" y="259"/>
                      </a:lnTo>
                      <a:lnTo>
                        <a:pt x="247" y="260"/>
                      </a:lnTo>
                      <a:lnTo>
                        <a:pt x="246" y="261"/>
                      </a:lnTo>
                      <a:lnTo>
                        <a:pt x="245" y="262"/>
                      </a:lnTo>
                      <a:lnTo>
                        <a:pt x="244" y="262"/>
                      </a:lnTo>
                      <a:lnTo>
                        <a:pt x="243" y="261"/>
                      </a:lnTo>
                      <a:lnTo>
                        <a:pt x="242" y="262"/>
                      </a:lnTo>
                      <a:lnTo>
                        <a:pt x="241" y="263"/>
                      </a:lnTo>
                      <a:lnTo>
                        <a:pt x="240" y="266"/>
                      </a:lnTo>
                      <a:lnTo>
                        <a:pt x="239" y="266"/>
                      </a:lnTo>
                      <a:lnTo>
                        <a:pt x="238" y="266"/>
                      </a:lnTo>
                      <a:lnTo>
                        <a:pt x="237" y="266"/>
                      </a:lnTo>
                      <a:lnTo>
                        <a:pt x="235" y="265"/>
                      </a:lnTo>
                      <a:lnTo>
                        <a:pt x="233" y="264"/>
                      </a:lnTo>
                      <a:lnTo>
                        <a:pt x="232" y="262"/>
                      </a:lnTo>
                      <a:lnTo>
                        <a:pt x="230" y="261"/>
                      </a:lnTo>
                      <a:lnTo>
                        <a:pt x="229" y="261"/>
                      </a:lnTo>
                      <a:lnTo>
                        <a:pt x="228" y="260"/>
                      </a:lnTo>
                      <a:lnTo>
                        <a:pt x="227" y="260"/>
                      </a:lnTo>
                      <a:lnTo>
                        <a:pt x="226" y="261"/>
                      </a:lnTo>
                      <a:lnTo>
                        <a:pt x="225" y="262"/>
                      </a:lnTo>
                      <a:lnTo>
                        <a:pt x="225" y="263"/>
                      </a:lnTo>
                      <a:lnTo>
                        <a:pt x="225" y="264"/>
                      </a:lnTo>
                      <a:lnTo>
                        <a:pt x="224" y="266"/>
                      </a:lnTo>
                      <a:lnTo>
                        <a:pt x="223" y="267"/>
                      </a:lnTo>
                      <a:lnTo>
                        <a:pt x="221" y="268"/>
                      </a:lnTo>
                      <a:lnTo>
                        <a:pt x="220" y="268"/>
                      </a:lnTo>
                      <a:lnTo>
                        <a:pt x="219" y="268"/>
                      </a:lnTo>
                      <a:lnTo>
                        <a:pt x="219" y="269"/>
                      </a:lnTo>
                      <a:lnTo>
                        <a:pt x="219" y="271"/>
                      </a:lnTo>
                      <a:lnTo>
                        <a:pt x="218" y="271"/>
                      </a:lnTo>
                      <a:lnTo>
                        <a:pt x="219" y="272"/>
                      </a:lnTo>
                      <a:lnTo>
                        <a:pt x="220" y="274"/>
                      </a:lnTo>
                      <a:lnTo>
                        <a:pt x="221" y="274"/>
                      </a:lnTo>
                      <a:lnTo>
                        <a:pt x="221" y="276"/>
                      </a:lnTo>
                      <a:lnTo>
                        <a:pt x="222" y="277"/>
                      </a:lnTo>
                      <a:lnTo>
                        <a:pt x="223" y="278"/>
                      </a:lnTo>
                      <a:lnTo>
                        <a:pt x="223" y="279"/>
                      </a:lnTo>
                      <a:lnTo>
                        <a:pt x="223" y="280"/>
                      </a:lnTo>
                      <a:lnTo>
                        <a:pt x="222" y="281"/>
                      </a:lnTo>
                      <a:lnTo>
                        <a:pt x="221" y="281"/>
                      </a:lnTo>
                      <a:lnTo>
                        <a:pt x="220" y="281"/>
                      </a:lnTo>
                      <a:lnTo>
                        <a:pt x="218" y="281"/>
                      </a:lnTo>
                      <a:lnTo>
                        <a:pt x="217" y="281"/>
                      </a:lnTo>
                      <a:lnTo>
                        <a:pt x="214" y="281"/>
                      </a:lnTo>
                      <a:lnTo>
                        <a:pt x="213" y="280"/>
                      </a:lnTo>
                      <a:lnTo>
                        <a:pt x="211" y="279"/>
                      </a:lnTo>
                      <a:lnTo>
                        <a:pt x="209" y="279"/>
                      </a:lnTo>
                      <a:lnTo>
                        <a:pt x="209" y="278"/>
                      </a:lnTo>
                      <a:lnTo>
                        <a:pt x="206" y="276"/>
                      </a:lnTo>
                      <a:lnTo>
                        <a:pt x="206" y="275"/>
                      </a:lnTo>
                      <a:lnTo>
                        <a:pt x="205" y="275"/>
                      </a:lnTo>
                      <a:lnTo>
                        <a:pt x="203" y="275"/>
                      </a:lnTo>
                      <a:lnTo>
                        <a:pt x="203" y="274"/>
                      </a:lnTo>
                      <a:lnTo>
                        <a:pt x="202" y="273"/>
                      </a:lnTo>
                      <a:lnTo>
                        <a:pt x="202" y="272"/>
                      </a:lnTo>
                      <a:lnTo>
                        <a:pt x="201" y="272"/>
                      </a:lnTo>
                      <a:lnTo>
                        <a:pt x="201" y="270"/>
                      </a:lnTo>
                      <a:lnTo>
                        <a:pt x="201" y="268"/>
                      </a:lnTo>
                      <a:lnTo>
                        <a:pt x="200" y="267"/>
                      </a:lnTo>
                      <a:lnTo>
                        <a:pt x="199" y="266"/>
                      </a:lnTo>
                      <a:lnTo>
                        <a:pt x="198" y="266"/>
                      </a:lnTo>
                      <a:lnTo>
                        <a:pt x="197" y="266"/>
                      </a:lnTo>
                      <a:lnTo>
                        <a:pt x="196" y="267"/>
                      </a:lnTo>
                      <a:lnTo>
                        <a:pt x="195" y="267"/>
                      </a:lnTo>
                      <a:lnTo>
                        <a:pt x="194" y="268"/>
                      </a:lnTo>
                      <a:lnTo>
                        <a:pt x="193" y="268"/>
                      </a:lnTo>
                      <a:lnTo>
                        <a:pt x="193" y="271"/>
                      </a:lnTo>
                      <a:lnTo>
                        <a:pt x="193" y="274"/>
                      </a:lnTo>
                      <a:lnTo>
                        <a:pt x="192" y="274"/>
                      </a:lnTo>
                      <a:lnTo>
                        <a:pt x="192" y="275"/>
                      </a:lnTo>
                      <a:lnTo>
                        <a:pt x="190" y="275"/>
                      </a:lnTo>
                      <a:lnTo>
                        <a:pt x="189" y="275"/>
                      </a:lnTo>
                      <a:lnTo>
                        <a:pt x="186" y="274"/>
                      </a:lnTo>
                      <a:lnTo>
                        <a:pt x="183" y="274"/>
                      </a:lnTo>
                      <a:lnTo>
                        <a:pt x="182" y="274"/>
                      </a:lnTo>
                      <a:lnTo>
                        <a:pt x="181" y="274"/>
                      </a:lnTo>
                      <a:lnTo>
                        <a:pt x="180" y="274"/>
                      </a:lnTo>
                      <a:lnTo>
                        <a:pt x="180" y="273"/>
                      </a:lnTo>
                      <a:lnTo>
                        <a:pt x="180" y="272"/>
                      </a:lnTo>
                      <a:lnTo>
                        <a:pt x="180" y="271"/>
                      </a:lnTo>
                      <a:lnTo>
                        <a:pt x="180" y="270"/>
                      </a:lnTo>
                      <a:lnTo>
                        <a:pt x="178" y="268"/>
                      </a:lnTo>
                      <a:lnTo>
                        <a:pt x="178" y="267"/>
                      </a:lnTo>
                      <a:lnTo>
                        <a:pt x="177" y="266"/>
                      </a:lnTo>
                      <a:lnTo>
                        <a:pt x="177" y="265"/>
                      </a:lnTo>
                      <a:lnTo>
                        <a:pt x="174" y="262"/>
                      </a:lnTo>
                      <a:lnTo>
                        <a:pt x="173" y="259"/>
                      </a:lnTo>
                      <a:lnTo>
                        <a:pt x="172" y="258"/>
                      </a:lnTo>
                      <a:lnTo>
                        <a:pt x="171" y="257"/>
                      </a:lnTo>
                      <a:lnTo>
                        <a:pt x="171" y="256"/>
                      </a:lnTo>
                      <a:lnTo>
                        <a:pt x="170" y="255"/>
                      </a:lnTo>
                      <a:lnTo>
                        <a:pt x="170" y="253"/>
                      </a:lnTo>
                      <a:lnTo>
                        <a:pt x="171" y="253"/>
                      </a:lnTo>
                      <a:lnTo>
                        <a:pt x="172" y="250"/>
                      </a:lnTo>
                      <a:lnTo>
                        <a:pt x="172" y="249"/>
                      </a:lnTo>
                      <a:lnTo>
                        <a:pt x="171" y="248"/>
                      </a:lnTo>
                      <a:lnTo>
                        <a:pt x="169" y="245"/>
                      </a:lnTo>
                      <a:lnTo>
                        <a:pt x="169" y="244"/>
                      </a:lnTo>
                      <a:lnTo>
                        <a:pt x="167" y="240"/>
                      </a:lnTo>
                      <a:lnTo>
                        <a:pt x="166" y="239"/>
                      </a:lnTo>
                      <a:lnTo>
                        <a:pt x="165" y="238"/>
                      </a:lnTo>
                      <a:lnTo>
                        <a:pt x="165" y="237"/>
                      </a:lnTo>
                      <a:lnTo>
                        <a:pt x="164" y="236"/>
                      </a:lnTo>
                      <a:lnTo>
                        <a:pt x="164" y="235"/>
                      </a:lnTo>
                      <a:lnTo>
                        <a:pt x="165" y="233"/>
                      </a:lnTo>
                      <a:lnTo>
                        <a:pt x="165" y="232"/>
                      </a:lnTo>
                      <a:lnTo>
                        <a:pt x="164" y="232"/>
                      </a:lnTo>
                      <a:lnTo>
                        <a:pt x="163" y="231"/>
                      </a:lnTo>
                      <a:lnTo>
                        <a:pt x="162" y="231"/>
                      </a:lnTo>
                      <a:lnTo>
                        <a:pt x="161" y="231"/>
                      </a:lnTo>
                      <a:lnTo>
                        <a:pt x="160" y="233"/>
                      </a:lnTo>
                      <a:lnTo>
                        <a:pt x="159" y="233"/>
                      </a:lnTo>
                      <a:lnTo>
                        <a:pt x="158" y="233"/>
                      </a:lnTo>
                      <a:lnTo>
                        <a:pt x="157" y="233"/>
                      </a:lnTo>
                      <a:lnTo>
                        <a:pt x="157" y="235"/>
                      </a:lnTo>
                      <a:lnTo>
                        <a:pt x="157" y="236"/>
                      </a:lnTo>
                      <a:lnTo>
                        <a:pt x="156" y="236"/>
                      </a:lnTo>
                      <a:lnTo>
                        <a:pt x="156" y="237"/>
                      </a:lnTo>
                      <a:lnTo>
                        <a:pt x="153" y="238"/>
                      </a:lnTo>
                      <a:lnTo>
                        <a:pt x="152" y="238"/>
                      </a:lnTo>
                      <a:lnTo>
                        <a:pt x="151" y="239"/>
                      </a:lnTo>
                      <a:lnTo>
                        <a:pt x="150" y="241"/>
                      </a:lnTo>
                      <a:lnTo>
                        <a:pt x="149" y="242"/>
                      </a:lnTo>
                      <a:lnTo>
                        <a:pt x="149" y="243"/>
                      </a:lnTo>
                      <a:lnTo>
                        <a:pt x="148" y="243"/>
                      </a:lnTo>
                      <a:lnTo>
                        <a:pt x="146" y="242"/>
                      </a:lnTo>
                      <a:lnTo>
                        <a:pt x="145" y="243"/>
                      </a:lnTo>
                      <a:lnTo>
                        <a:pt x="145" y="244"/>
                      </a:lnTo>
                      <a:lnTo>
                        <a:pt x="144" y="244"/>
                      </a:lnTo>
                      <a:lnTo>
                        <a:pt x="144" y="245"/>
                      </a:lnTo>
                      <a:lnTo>
                        <a:pt x="143" y="245"/>
                      </a:lnTo>
                      <a:lnTo>
                        <a:pt x="142" y="245"/>
                      </a:lnTo>
                      <a:lnTo>
                        <a:pt x="141" y="246"/>
                      </a:lnTo>
                      <a:lnTo>
                        <a:pt x="140" y="245"/>
                      </a:lnTo>
                      <a:lnTo>
                        <a:pt x="140" y="244"/>
                      </a:lnTo>
                      <a:lnTo>
                        <a:pt x="139" y="244"/>
                      </a:lnTo>
                      <a:lnTo>
                        <a:pt x="138" y="244"/>
                      </a:lnTo>
                      <a:lnTo>
                        <a:pt x="137" y="244"/>
                      </a:lnTo>
                      <a:lnTo>
                        <a:pt x="136" y="244"/>
                      </a:lnTo>
                      <a:lnTo>
                        <a:pt x="135" y="244"/>
                      </a:lnTo>
                      <a:lnTo>
                        <a:pt x="134" y="245"/>
                      </a:lnTo>
                      <a:lnTo>
                        <a:pt x="134" y="246"/>
                      </a:lnTo>
                      <a:lnTo>
                        <a:pt x="133" y="247"/>
                      </a:lnTo>
                      <a:lnTo>
                        <a:pt x="132" y="248"/>
                      </a:lnTo>
                      <a:lnTo>
                        <a:pt x="131" y="248"/>
                      </a:lnTo>
                      <a:lnTo>
                        <a:pt x="131" y="249"/>
                      </a:lnTo>
                      <a:lnTo>
                        <a:pt x="130" y="250"/>
                      </a:lnTo>
                      <a:lnTo>
                        <a:pt x="130" y="251"/>
                      </a:lnTo>
                      <a:lnTo>
                        <a:pt x="130" y="252"/>
                      </a:lnTo>
                      <a:lnTo>
                        <a:pt x="129" y="253"/>
                      </a:lnTo>
                      <a:lnTo>
                        <a:pt x="128" y="254"/>
                      </a:lnTo>
                      <a:lnTo>
                        <a:pt x="127" y="254"/>
                      </a:lnTo>
                      <a:lnTo>
                        <a:pt x="126" y="254"/>
                      </a:lnTo>
                      <a:lnTo>
                        <a:pt x="124" y="254"/>
                      </a:lnTo>
                      <a:lnTo>
                        <a:pt x="123" y="255"/>
                      </a:lnTo>
                      <a:lnTo>
                        <a:pt x="122" y="255"/>
                      </a:lnTo>
                      <a:lnTo>
                        <a:pt x="121" y="255"/>
                      </a:lnTo>
                      <a:lnTo>
                        <a:pt x="120" y="256"/>
                      </a:lnTo>
                      <a:lnTo>
                        <a:pt x="119" y="256"/>
                      </a:lnTo>
                      <a:lnTo>
                        <a:pt x="119" y="257"/>
                      </a:lnTo>
                      <a:lnTo>
                        <a:pt x="120" y="257"/>
                      </a:lnTo>
                      <a:lnTo>
                        <a:pt x="120" y="259"/>
                      </a:lnTo>
                      <a:lnTo>
                        <a:pt x="120" y="260"/>
                      </a:lnTo>
                      <a:lnTo>
                        <a:pt x="119" y="261"/>
                      </a:lnTo>
                      <a:lnTo>
                        <a:pt x="118" y="260"/>
                      </a:lnTo>
                      <a:lnTo>
                        <a:pt x="117" y="260"/>
                      </a:lnTo>
                      <a:lnTo>
                        <a:pt x="117" y="259"/>
                      </a:lnTo>
                      <a:lnTo>
                        <a:pt x="116" y="258"/>
                      </a:lnTo>
                      <a:lnTo>
                        <a:pt x="116" y="257"/>
                      </a:lnTo>
                      <a:lnTo>
                        <a:pt x="115" y="257"/>
                      </a:lnTo>
                      <a:lnTo>
                        <a:pt x="114" y="257"/>
                      </a:lnTo>
                      <a:lnTo>
                        <a:pt x="113" y="258"/>
                      </a:lnTo>
                      <a:lnTo>
                        <a:pt x="112" y="258"/>
                      </a:lnTo>
                      <a:lnTo>
                        <a:pt x="111" y="259"/>
                      </a:lnTo>
                      <a:lnTo>
                        <a:pt x="110" y="260"/>
                      </a:lnTo>
                      <a:lnTo>
                        <a:pt x="108" y="259"/>
                      </a:lnTo>
                      <a:lnTo>
                        <a:pt x="107" y="259"/>
                      </a:lnTo>
                      <a:lnTo>
                        <a:pt x="106" y="260"/>
                      </a:lnTo>
                      <a:lnTo>
                        <a:pt x="105" y="262"/>
                      </a:lnTo>
                      <a:lnTo>
                        <a:pt x="104" y="262"/>
                      </a:lnTo>
                      <a:lnTo>
                        <a:pt x="103" y="263"/>
                      </a:lnTo>
                      <a:lnTo>
                        <a:pt x="102" y="263"/>
                      </a:lnTo>
                      <a:lnTo>
                        <a:pt x="100" y="262"/>
                      </a:lnTo>
                      <a:lnTo>
                        <a:pt x="99" y="263"/>
                      </a:lnTo>
                      <a:lnTo>
                        <a:pt x="99" y="264"/>
                      </a:lnTo>
                      <a:lnTo>
                        <a:pt x="98" y="266"/>
                      </a:lnTo>
                      <a:lnTo>
                        <a:pt x="97" y="266"/>
                      </a:lnTo>
                      <a:lnTo>
                        <a:pt x="95" y="266"/>
                      </a:lnTo>
                      <a:lnTo>
                        <a:pt x="94" y="265"/>
                      </a:lnTo>
                      <a:lnTo>
                        <a:pt x="93" y="264"/>
                      </a:lnTo>
                      <a:lnTo>
                        <a:pt x="92" y="262"/>
                      </a:lnTo>
                      <a:lnTo>
                        <a:pt x="91" y="262"/>
                      </a:lnTo>
                      <a:lnTo>
                        <a:pt x="91" y="260"/>
                      </a:lnTo>
                      <a:lnTo>
                        <a:pt x="91" y="259"/>
                      </a:lnTo>
                      <a:lnTo>
                        <a:pt x="91" y="258"/>
                      </a:lnTo>
                      <a:lnTo>
                        <a:pt x="90" y="257"/>
                      </a:lnTo>
                      <a:lnTo>
                        <a:pt x="89" y="256"/>
                      </a:lnTo>
                      <a:lnTo>
                        <a:pt x="88" y="255"/>
                      </a:lnTo>
                      <a:lnTo>
                        <a:pt x="87" y="255"/>
                      </a:lnTo>
                      <a:lnTo>
                        <a:pt x="85" y="256"/>
                      </a:lnTo>
                      <a:lnTo>
                        <a:pt x="83" y="256"/>
                      </a:lnTo>
                      <a:lnTo>
                        <a:pt x="82" y="257"/>
                      </a:lnTo>
                      <a:lnTo>
                        <a:pt x="82" y="258"/>
                      </a:lnTo>
                      <a:lnTo>
                        <a:pt x="81" y="259"/>
                      </a:lnTo>
                      <a:lnTo>
                        <a:pt x="81" y="261"/>
                      </a:lnTo>
                      <a:lnTo>
                        <a:pt x="79" y="262"/>
                      </a:lnTo>
                      <a:lnTo>
                        <a:pt x="77" y="264"/>
                      </a:lnTo>
                      <a:lnTo>
                        <a:pt x="76" y="265"/>
                      </a:lnTo>
                      <a:lnTo>
                        <a:pt x="72" y="265"/>
                      </a:lnTo>
                      <a:lnTo>
                        <a:pt x="71" y="265"/>
                      </a:lnTo>
                      <a:lnTo>
                        <a:pt x="70" y="266"/>
                      </a:lnTo>
                      <a:lnTo>
                        <a:pt x="70" y="265"/>
                      </a:lnTo>
                      <a:lnTo>
                        <a:pt x="69" y="265"/>
                      </a:lnTo>
                      <a:lnTo>
                        <a:pt x="69" y="264"/>
                      </a:lnTo>
                      <a:lnTo>
                        <a:pt x="68" y="264"/>
                      </a:lnTo>
                      <a:lnTo>
                        <a:pt x="66" y="264"/>
                      </a:lnTo>
                      <a:lnTo>
                        <a:pt x="65" y="264"/>
                      </a:lnTo>
                      <a:lnTo>
                        <a:pt x="64" y="265"/>
                      </a:lnTo>
                      <a:lnTo>
                        <a:pt x="64" y="266"/>
                      </a:lnTo>
                      <a:lnTo>
                        <a:pt x="63" y="267"/>
                      </a:lnTo>
                      <a:lnTo>
                        <a:pt x="62" y="267"/>
                      </a:lnTo>
                      <a:lnTo>
                        <a:pt x="61" y="267"/>
                      </a:lnTo>
                      <a:lnTo>
                        <a:pt x="60" y="267"/>
                      </a:lnTo>
                      <a:lnTo>
                        <a:pt x="59" y="266"/>
                      </a:lnTo>
                      <a:lnTo>
                        <a:pt x="58" y="265"/>
                      </a:lnTo>
                      <a:lnTo>
                        <a:pt x="58" y="264"/>
                      </a:lnTo>
                      <a:lnTo>
                        <a:pt x="58" y="263"/>
                      </a:lnTo>
                      <a:lnTo>
                        <a:pt x="58" y="262"/>
                      </a:lnTo>
                      <a:lnTo>
                        <a:pt x="58" y="261"/>
                      </a:lnTo>
                      <a:lnTo>
                        <a:pt x="57" y="260"/>
                      </a:lnTo>
                      <a:lnTo>
                        <a:pt x="56" y="260"/>
                      </a:lnTo>
                      <a:lnTo>
                        <a:pt x="55" y="260"/>
                      </a:lnTo>
                      <a:lnTo>
                        <a:pt x="54" y="261"/>
                      </a:lnTo>
                      <a:lnTo>
                        <a:pt x="52" y="262"/>
                      </a:lnTo>
                      <a:lnTo>
                        <a:pt x="50" y="264"/>
                      </a:lnTo>
                      <a:lnTo>
                        <a:pt x="49" y="264"/>
                      </a:lnTo>
                      <a:lnTo>
                        <a:pt x="47" y="265"/>
                      </a:lnTo>
                      <a:lnTo>
                        <a:pt x="45" y="266"/>
                      </a:lnTo>
                      <a:lnTo>
                        <a:pt x="44" y="266"/>
                      </a:lnTo>
                      <a:lnTo>
                        <a:pt x="44" y="268"/>
                      </a:lnTo>
                      <a:lnTo>
                        <a:pt x="43" y="268"/>
                      </a:lnTo>
                      <a:lnTo>
                        <a:pt x="42" y="268"/>
                      </a:lnTo>
                      <a:lnTo>
                        <a:pt x="41" y="268"/>
                      </a:lnTo>
                      <a:lnTo>
                        <a:pt x="40" y="267"/>
                      </a:lnTo>
                      <a:lnTo>
                        <a:pt x="39" y="266"/>
                      </a:lnTo>
                      <a:lnTo>
                        <a:pt x="38" y="266"/>
                      </a:lnTo>
                      <a:lnTo>
                        <a:pt x="36" y="265"/>
                      </a:lnTo>
                      <a:lnTo>
                        <a:pt x="34" y="265"/>
                      </a:lnTo>
                      <a:lnTo>
                        <a:pt x="33" y="266"/>
                      </a:lnTo>
                      <a:lnTo>
                        <a:pt x="32" y="266"/>
                      </a:lnTo>
                      <a:lnTo>
                        <a:pt x="31" y="266"/>
                      </a:lnTo>
                      <a:lnTo>
                        <a:pt x="30" y="265"/>
                      </a:lnTo>
                      <a:lnTo>
                        <a:pt x="29" y="265"/>
                      </a:lnTo>
                      <a:lnTo>
                        <a:pt x="29" y="264"/>
                      </a:lnTo>
                      <a:lnTo>
                        <a:pt x="29" y="263"/>
                      </a:lnTo>
                      <a:lnTo>
                        <a:pt x="29" y="262"/>
                      </a:lnTo>
                      <a:lnTo>
                        <a:pt x="28" y="262"/>
                      </a:lnTo>
                      <a:lnTo>
                        <a:pt x="27" y="261"/>
                      </a:lnTo>
                      <a:lnTo>
                        <a:pt x="26" y="261"/>
                      </a:lnTo>
                      <a:lnTo>
                        <a:pt x="26" y="262"/>
                      </a:lnTo>
                      <a:lnTo>
                        <a:pt x="25" y="262"/>
                      </a:lnTo>
                      <a:lnTo>
                        <a:pt x="25" y="263"/>
                      </a:lnTo>
                      <a:lnTo>
                        <a:pt x="24" y="263"/>
                      </a:lnTo>
                      <a:lnTo>
                        <a:pt x="24" y="264"/>
                      </a:lnTo>
                      <a:lnTo>
                        <a:pt x="23" y="264"/>
                      </a:lnTo>
                      <a:lnTo>
                        <a:pt x="23" y="263"/>
                      </a:lnTo>
                      <a:lnTo>
                        <a:pt x="23" y="262"/>
                      </a:lnTo>
                      <a:lnTo>
                        <a:pt x="22" y="262"/>
                      </a:lnTo>
                      <a:lnTo>
                        <a:pt x="21" y="261"/>
                      </a:lnTo>
                      <a:lnTo>
                        <a:pt x="20" y="261"/>
                      </a:lnTo>
                      <a:lnTo>
                        <a:pt x="19" y="260"/>
                      </a:lnTo>
                      <a:lnTo>
                        <a:pt x="18" y="259"/>
                      </a:lnTo>
                      <a:lnTo>
                        <a:pt x="18" y="256"/>
                      </a:lnTo>
                      <a:lnTo>
                        <a:pt x="18" y="254"/>
                      </a:lnTo>
                      <a:lnTo>
                        <a:pt x="16" y="253"/>
                      </a:lnTo>
                      <a:lnTo>
                        <a:pt x="15" y="253"/>
                      </a:lnTo>
                      <a:lnTo>
                        <a:pt x="14" y="254"/>
                      </a:lnTo>
                      <a:lnTo>
                        <a:pt x="14" y="255"/>
                      </a:lnTo>
                      <a:lnTo>
                        <a:pt x="13" y="256"/>
                      </a:lnTo>
                      <a:lnTo>
                        <a:pt x="12" y="256"/>
                      </a:lnTo>
                      <a:lnTo>
                        <a:pt x="11" y="256"/>
                      </a:lnTo>
                      <a:lnTo>
                        <a:pt x="10" y="256"/>
                      </a:lnTo>
                      <a:lnTo>
                        <a:pt x="9" y="255"/>
                      </a:lnTo>
                      <a:lnTo>
                        <a:pt x="8" y="254"/>
                      </a:lnTo>
                      <a:lnTo>
                        <a:pt x="7" y="254"/>
                      </a:lnTo>
                      <a:lnTo>
                        <a:pt x="6" y="253"/>
                      </a:lnTo>
                      <a:lnTo>
                        <a:pt x="4" y="253"/>
                      </a:lnTo>
                      <a:lnTo>
                        <a:pt x="3" y="252"/>
                      </a:lnTo>
                      <a:lnTo>
                        <a:pt x="2" y="252"/>
                      </a:lnTo>
                      <a:lnTo>
                        <a:pt x="1" y="251"/>
                      </a:lnTo>
                      <a:lnTo>
                        <a:pt x="0" y="250"/>
                      </a:lnTo>
                      <a:lnTo>
                        <a:pt x="0" y="249"/>
                      </a:lnTo>
                      <a:lnTo>
                        <a:pt x="1" y="248"/>
                      </a:lnTo>
                      <a:lnTo>
                        <a:pt x="1" y="247"/>
                      </a:lnTo>
                      <a:lnTo>
                        <a:pt x="1" y="246"/>
                      </a:lnTo>
                      <a:lnTo>
                        <a:pt x="0" y="244"/>
                      </a:lnTo>
                      <a:lnTo>
                        <a:pt x="0" y="243"/>
                      </a:lnTo>
                      <a:lnTo>
                        <a:pt x="0" y="242"/>
                      </a:lnTo>
                      <a:lnTo>
                        <a:pt x="0" y="241"/>
                      </a:lnTo>
                      <a:lnTo>
                        <a:pt x="2" y="240"/>
                      </a:lnTo>
                      <a:lnTo>
                        <a:pt x="4" y="239"/>
                      </a:lnTo>
                      <a:lnTo>
                        <a:pt x="5" y="239"/>
                      </a:lnTo>
                      <a:lnTo>
                        <a:pt x="6" y="237"/>
                      </a:lnTo>
                      <a:lnTo>
                        <a:pt x="6" y="236"/>
                      </a:lnTo>
                      <a:lnTo>
                        <a:pt x="6" y="234"/>
                      </a:lnTo>
                      <a:lnTo>
                        <a:pt x="7" y="233"/>
                      </a:lnTo>
                      <a:lnTo>
                        <a:pt x="8" y="233"/>
                      </a:lnTo>
                      <a:lnTo>
                        <a:pt x="9" y="232"/>
                      </a:lnTo>
                      <a:lnTo>
                        <a:pt x="11" y="230"/>
                      </a:lnTo>
                      <a:lnTo>
                        <a:pt x="12" y="229"/>
                      </a:lnTo>
                      <a:lnTo>
                        <a:pt x="13" y="228"/>
                      </a:lnTo>
                      <a:lnTo>
                        <a:pt x="14" y="228"/>
                      </a:lnTo>
                      <a:lnTo>
                        <a:pt x="15" y="227"/>
                      </a:lnTo>
                      <a:lnTo>
                        <a:pt x="15" y="226"/>
                      </a:lnTo>
                      <a:lnTo>
                        <a:pt x="14" y="225"/>
                      </a:lnTo>
                      <a:lnTo>
                        <a:pt x="138" y="3"/>
                      </a:lnTo>
                      <a:lnTo>
                        <a:pt x="139" y="2"/>
                      </a:lnTo>
                      <a:lnTo>
                        <a:pt x="140" y="0"/>
                      </a:lnTo>
                      <a:lnTo>
                        <a:pt x="145" y="0"/>
                      </a:lnTo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" name="Freeform 224">
                  <a:extLst>
                    <a:ext uri="{FF2B5EF4-FFF2-40B4-BE49-F238E27FC236}">
                      <a16:creationId xmlns:a16="http://schemas.microsoft.com/office/drawing/2014/main" id="{7B8CF7BE-5A59-4278-A4CB-CC27F033813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86088" y="3387725"/>
                  <a:ext cx="544512" cy="349250"/>
                </a:xfrm>
                <a:custGeom>
                  <a:avLst/>
                  <a:gdLst>
                    <a:gd name="T0" fmla="*/ 294 w 343"/>
                    <a:gd name="T1" fmla="*/ 20 h 220"/>
                    <a:gd name="T2" fmla="*/ 323 w 343"/>
                    <a:gd name="T3" fmla="*/ 28 h 220"/>
                    <a:gd name="T4" fmla="*/ 319 w 343"/>
                    <a:gd name="T5" fmla="*/ 30 h 220"/>
                    <a:gd name="T6" fmla="*/ 312 w 343"/>
                    <a:gd name="T7" fmla="*/ 34 h 220"/>
                    <a:gd name="T8" fmla="*/ 307 w 343"/>
                    <a:gd name="T9" fmla="*/ 37 h 220"/>
                    <a:gd name="T10" fmla="*/ 302 w 343"/>
                    <a:gd name="T11" fmla="*/ 38 h 220"/>
                    <a:gd name="T12" fmla="*/ 303 w 343"/>
                    <a:gd name="T13" fmla="*/ 46 h 220"/>
                    <a:gd name="T14" fmla="*/ 307 w 343"/>
                    <a:gd name="T15" fmla="*/ 50 h 220"/>
                    <a:gd name="T16" fmla="*/ 312 w 343"/>
                    <a:gd name="T17" fmla="*/ 49 h 220"/>
                    <a:gd name="T18" fmla="*/ 315 w 343"/>
                    <a:gd name="T19" fmla="*/ 44 h 220"/>
                    <a:gd name="T20" fmla="*/ 320 w 343"/>
                    <a:gd name="T21" fmla="*/ 42 h 220"/>
                    <a:gd name="T22" fmla="*/ 323 w 343"/>
                    <a:gd name="T23" fmla="*/ 47 h 220"/>
                    <a:gd name="T24" fmla="*/ 328 w 343"/>
                    <a:gd name="T25" fmla="*/ 49 h 220"/>
                    <a:gd name="T26" fmla="*/ 333 w 343"/>
                    <a:gd name="T27" fmla="*/ 52 h 220"/>
                    <a:gd name="T28" fmla="*/ 338 w 343"/>
                    <a:gd name="T29" fmla="*/ 52 h 220"/>
                    <a:gd name="T30" fmla="*/ 343 w 343"/>
                    <a:gd name="T31" fmla="*/ 54 h 220"/>
                    <a:gd name="T32" fmla="*/ 337 w 343"/>
                    <a:gd name="T33" fmla="*/ 56 h 220"/>
                    <a:gd name="T34" fmla="*/ 331 w 343"/>
                    <a:gd name="T35" fmla="*/ 61 h 220"/>
                    <a:gd name="T36" fmla="*/ 325 w 343"/>
                    <a:gd name="T37" fmla="*/ 61 h 220"/>
                    <a:gd name="T38" fmla="*/ 319 w 343"/>
                    <a:gd name="T39" fmla="*/ 64 h 220"/>
                    <a:gd name="T40" fmla="*/ 314 w 343"/>
                    <a:gd name="T41" fmla="*/ 61 h 220"/>
                    <a:gd name="T42" fmla="*/ 310 w 343"/>
                    <a:gd name="T43" fmla="*/ 64 h 220"/>
                    <a:gd name="T44" fmla="*/ 304 w 343"/>
                    <a:gd name="T45" fmla="*/ 67 h 220"/>
                    <a:gd name="T46" fmla="*/ 302 w 343"/>
                    <a:gd name="T47" fmla="*/ 71 h 220"/>
                    <a:gd name="T48" fmla="*/ 305 w 343"/>
                    <a:gd name="T49" fmla="*/ 76 h 220"/>
                    <a:gd name="T50" fmla="*/ 302 w 343"/>
                    <a:gd name="T51" fmla="*/ 82 h 220"/>
                    <a:gd name="T52" fmla="*/ 298 w 343"/>
                    <a:gd name="T53" fmla="*/ 88 h 220"/>
                    <a:gd name="T54" fmla="*/ 296 w 343"/>
                    <a:gd name="T55" fmla="*/ 93 h 220"/>
                    <a:gd name="T56" fmla="*/ 292 w 343"/>
                    <a:gd name="T57" fmla="*/ 97 h 220"/>
                    <a:gd name="T58" fmla="*/ 291 w 343"/>
                    <a:gd name="T59" fmla="*/ 102 h 220"/>
                    <a:gd name="T60" fmla="*/ 289 w 343"/>
                    <a:gd name="T61" fmla="*/ 106 h 220"/>
                    <a:gd name="T62" fmla="*/ 287 w 343"/>
                    <a:gd name="T63" fmla="*/ 111 h 220"/>
                    <a:gd name="T64" fmla="*/ 285 w 343"/>
                    <a:gd name="T65" fmla="*/ 117 h 220"/>
                    <a:gd name="T66" fmla="*/ 283 w 343"/>
                    <a:gd name="T67" fmla="*/ 122 h 220"/>
                    <a:gd name="T68" fmla="*/ 282 w 343"/>
                    <a:gd name="T69" fmla="*/ 127 h 220"/>
                    <a:gd name="T70" fmla="*/ 283 w 343"/>
                    <a:gd name="T71" fmla="*/ 133 h 220"/>
                    <a:gd name="T72" fmla="*/ 285 w 343"/>
                    <a:gd name="T73" fmla="*/ 138 h 220"/>
                    <a:gd name="T74" fmla="*/ 286 w 343"/>
                    <a:gd name="T75" fmla="*/ 143 h 220"/>
                    <a:gd name="T76" fmla="*/ 285 w 343"/>
                    <a:gd name="T77" fmla="*/ 148 h 220"/>
                    <a:gd name="T78" fmla="*/ 284 w 343"/>
                    <a:gd name="T79" fmla="*/ 155 h 220"/>
                    <a:gd name="T80" fmla="*/ 282 w 343"/>
                    <a:gd name="T81" fmla="*/ 161 h 220"/>
                    <a:gd name="T82" fmla="*/ 284 w 343"/>
                    <a:gd name="T83" fmla="*/ 166 h 220"/>
                    <a:gd name="T84" fmla="*/ 286 w 343"/>
                    <a:gd name="T85" fmla="*/ 170 h 220"/>
                    <a:gd name="T86" fmla="*/ 287 w 343"/>
                    <a:gd name="T87" fmla="*/ 176 h 220"/>
                    <a:gd name="T88" fmla="*/ 286 w 343"/>
                    <a:gd name="T89" fmla="*/ 182 h 220"/>
                    <a:gd name="T90" fmla="*/ 287 w 343"/>
                    <a:gd name="T91" fmla="*/ 188 h 220"/>
                    <a:gd name="T92" fmla="*/ 289 w 343"/>
                    <a:gd name="T93" fmla="*/ 194 h 220"/>
                    <a:gd name="T94" fmla="*/ 288 w 343"/>
                    <a:gd name="T95" fmla="*/ 201 h 220"/>
                    <a:gd name="T96" fmla="*/ 285 w 343"/>
                    <a:gd name="T97" fmla="*/ 207 h 220"/>
                    <a:gd name="T98" fmla="*/ 286 w 343"/>
                    <a:gd name="T99" fmla="*/ 213 h 220"/>
                    <a:gd name="T100" fmla="*/ 284 w 343"/>
                    <a:gd name="T101" fmla="*/ 216 h 220"/>
                    <a:gd name="T102" fmla="*/ 279 w 343"/>
                    <a:gd name="T103" fmla="*/ 216 h 220"/>
                    <a:gd name="T104" fmla="*/ 274 w 343"/>
                    <a:gd name="T105" fmla="*/ 220 h 220"/>
                    <a:gd name="T106" fmla="*/ 268 w 343"/>
                    <a:gd name="T107" fmla="*/ 220 h 220"/>
                    <a:gd name="T108" fmla="*/ 82 w 343"/>
                    <a:gd name="T109" fmla="*/ 142 h 220"/>
                    <a:gd name="T110" fmla="*/ 62 w 343"/>
                    <a:gd name="T111" fmla="*/ 107 h 220"/>
                    <a:gd name="T112" fmla="*/ 63 w 343"/>
                    <a:gd name="T113" fmla="*/ 98 h 220"/>
                    <a:gd name="T114" fmla="*/ 56 w 343"/>
                    <a:gd name="T115" fmla="*/ 84 h 220"/>
                    <a:gd name="T116" fmla="*/ 59 w 343"/>
                    <a:gd name="T117" fmla="*/ 76 h 220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343"/>
                    <a:gd name="T178" fmla="*/ 0 h 220"/>
                    <a:gd name="T179" fmla="*/ 343 w 343"/>
                    <a:gd name="T180" fmla="*/ 220 h 220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343" h="220">
                      <a:moveTo>
                        <a:pt x="49" y="63"/>
                      </a:moveTo>
                      <a:lnTo>
                        <a:pt x="35" y="53"/>
                      </a:lnTo>
                      <a:lnTo>
                        <a:pt x="0" y="0"/>
                      </a:lnTo>
                      <a:lnTo>
                        <a:pt x="130" y="8"/>
                      </a:lnTo>
                      <a:lnTo>
                        <a:pt x="134" y="9"/>
                      </a:lnTo>
                      <a:lnTo>
                        <a:pt x="287" y="19"/>
                      </a:lnTo>
                      <a:lnTo>
                        <a:pt x="294" y="20"/>
                      </a:lnTo>
                      <a:lnTo>
                        <a:pt x="323" y="23"/>
                      </a:lnTo>
                      <a:lnTo>
                        <a:pt x="323" y="24"/>
                      </a:lnTo>
                      <a:lnTo>
                        <a:pt x="323" y="25"/>
                      </a:lnTo>
                      <a:lnTo>
                        <a:pt x="323" y="26"/>
                      </a:lnTo>
                      <a:lnTo>
                        <a:pt x="323" y="27"/>
                      </a:lnTo>
                      <a:lnTo>
                        <a:pt x="323" y="28"/>
                      </a:lnTo>
                      <a:lnTo>
                        <a:pt x="322" y="28"/>
                      </a:lnTo>
                      <a:lnTo>
                        <a:pt x="322" y="29"/>
                      </a:lnTo>
                      <a:lnTo>
                        <a:pt x="321" y="30"/>
                      </a:lnTo>
                      <a:lnTo>
                        <a:pt x="320" y="30"/>
                      </a:lnTo>
                      <a:lnTo>
                        <a:pt x="319" y="30"/>
                      </a:lnTo>
                      <a:lnTo>
                        <a:pt x="318" y="31"/>
                      </a:lnTo>
                      <a:lnTo>
                        <a:pt x="316" y="31"/>
                      </a:lnTo>
                      <a:lnTo>
                        <a:pt x="316" y="32"/>
                      </a:lnTo>
                      <a:lnTo>
                        <a:pt x="314" y="32"/>
                      </a:lnTo>
                      <a:lnTo>
                        <a:pt x="314" y="33"/>
                      </a:lnTo>
                      <a:lnTo>
                        <a:pt x="313" y="33"/>
                      </a:lnTo>
                      <a:lnTo>
                        <a:pt x="312" y="34"/>
                      </a:lnTo>
                      <a:lnTo>
                        <a:pt x="311" y="35"/>
                      </a:lnTo>
                      <a:lnTo>
                        <a:pt x="310" y="35"/>
                      </a:lnTo>
                      <a:lnTo>
                        <a:pt x="309" y="36"/>
                      </a:lnTo>
                      <a:lnTo>
                        <a:pt x="308" y="36"/>
                      </a:lnTo>
                      <a:lnTo>
                        <a:pt x="308" y="37"/>
                      </a:lnTo>
                      <a:lnTo>
                        <a:pt x="307" y="37"/>
                      </a:lnTo>
                      <a:lnTo>
                        <a:pt x="306" y="37"/>
                      </a:lnTo>
                      <a:lnTo>
                        <a:pt x="305" y="36"/>
                      </a:lnTo>
                      <a:lnTo>
                        <a:pt x="304" y="36"/>
                      </a:lnTo>
                      <a:lnTo>
                        <a:pt x="303" y="37"/>
                      </a:lnTo>
                      <a:lnTo>
                        <a:pt x="302" y="37"/>
                      </a:lnTo>
                      <a:lnTo>
                        <a:pt x="302" y="38"/>
                      </a:lnTo>
                      <a:lnTo>
                        <a:pt x="302" y="39"/>
                      </a:lnTo>
                      <a:lnTo>
                        <a:pt x="302" y="40"/>
                      </a:lnTo>
                      <a:lnTo>
                        <a:pt x="302" y="41"/>
                      </a:lnTo>
                      <a:lnTo>
                        <a:pt x="302" y="42"/>
                      </a:lnTo>
                      <a:lnTo>
                        <a:pt x="302" y="44"/>
                      </a:lnTo>
                      <a:lnTo>
                        <a:pt x="302" y="45"/>
                      </a:lnTo>
                      <a:lnTo>
                        <a:pt x="303" y="46"/>
                      </a:lnTo>
                      <a:lnTo>
                        <a:pt x="303" y="47"/>
                      </a:lnTo>
                      <a:lnTo>
                        <a:pt x="304" y="47"/>
                      </a:lnTo>
                      <a:lnTo>
                        <a:pt x="304" y="48"/>
                      </a:lnTo>
                      <a:lnTo>
                        <a:pt x="305" y="48"/>
                      </a:lnTo>
                      <a:lnTo>
                        <a:pt x="305" y="49"/>
                      </a:lnTo>
                      <a:lnTo>
                        <a:pt x="306" y="49"/>
                      </a:lnTo>
                      <a:lnTo>
                        <a:pt x="307" y="50"/>
                      </a:lnTo>
                      <a:lnTo>
                        <a:pt x="308" y="50"/>
                      </a:lnTo>
                      <a:lnTo>
                        <a:pt x="308" y="51"/>
                      </a:lnTo>
                      <a:lnTo>
                        <a:pt x="309" y="51"/>
                      </a:lnTo>
                      <a:lnTo>
                        <a:pt x="310" y="51"/>
                      </a:lnTo>
                      <a:lnTo>
                        <a:pt x="311" y="51"/>
                      </a:lnTo>
                      <a:lnTo>
                        <a:pt x="312" y="50"/>
                      </a:lnTo>
                      <a:lnTo>
                        <a:pt x="312" y="49"/>
                      </a:lnTo>
                      <a:lnTo>
                        <a:pt x="313" y="49"/>
                      </a:lnTo>
                      <a:lnTo>
                        <a:pt x="314" y="49"/>
                      </a:lnTo>
                      <a:lnTo>
                        <a:pt x="314" y="48"/>
                      </a:lnTo>
                      <a:lnTo>
                        <a:pt x="314" y="47"/>
                      </a:lnTo>
                      <a:lnTo>
                        <a:pt x="315" y="47"/>
                      </a:lnTo>
                      <a:lnTo>
                        <a:pt x="315" y="46"/>
                      </a:lnTo>
                      <a:lnTo>
                        <a:pt x="315" y="44"/>
                      </a:lnTo>
                      <a:lnTo>
                        <a:pt x="316" y="44"/>
                      </a:lnTo>
                      <a:lnTo>
                        <a:pt x="316" y="43"/>
                      </a:lnTo>
                      <a:lnTo>
                        <a:pt x="317" y="43"/>
                      </a:lnTo>
                      <a:lnTo>
                        <a:pt x="317" y="42"/>
                      </a:lnTo>
                      <a:lnTo>
                        <a:pt x="318" y="42"/>
                      </a:lnTo>
                      <a:lnTo>
                        <a:pt x="319" y="42"/>
                      </a:lnTo>
                      <a:lnTo>
                        <a:pt x="320" y="42"/>
                      </a:lnTo>
                      <a:lnTo>
                        <a:pt x="321" y="43"/>
                      </a:lnTo>
                      <a:lnTo>
                        <a:pt x="321" y="44"/>
                      </a:lnTo>
                      <a:lnTo>
                        <a:pt x="322" y="45"/>
                      </a:lnTo>
                      <a:lnTo>
                        <a:pt x="322" y="46"/>
                      </a:lnTo>
                      <a:lnTo>
                        <a:pt x="322" y="47"/>
                      </a:lnTo>
                      <a:lnTo>
                        <a:pt x="323" y="47"/>
                      </a:lnTo>
                      <a:lnTo>
                        <a:pt x="324" y="47"/>
                      </a:lnTo>
                      <a:lnTo>
                        <a:pt x="324" y="48"/>
                      </a:lnTo>
                      <a:lnTo>
                        <a:pt x="325" y="48"/>
                      </a:lnTo>
                      <a:lnTo>
                        <a:pt x="326" y="49"/>
                      </a:lnTo>
                      <a:lnTo>
                        <a:pt x="327" y="49"/>
                      </a:lnTo>
                      <a:lnTo>
                        <a:pt x="328" y="49"/>
                      </a:lnTo>
                      <a:lnTo>
                        <a:pt x="329" y="50"/>
                      </a:lnTo>
                      <a:lnTo>
                        <a:pt x="330" y="50"/>
                      </a:lnTo>
                      <a:lnTo>
                        <a:pt x="331" y="50"/>
                      </a:lnTo>
                      <a:lnTo>
                        <a:pt x="332" y="51"/>
                      </a:lnTo>
                      <a:lnTo>
                        <a:pt x="332" y="52"/>
                      </a:lnTo>
                      <a:lnTo>
                        <a:pt x="333" y="52"/>
                      </a:lnTo>
                      <a:lnTo>
                        <a:pt x="333" y="53"/>
                      </a:lnTo>
                      <a:lnTo>
                        <a:pt x="334" y="53"/>
                      </a:lnTo>
                      <a:lnTo>
                        <a:pt x="335" y="53"/>
                      </a:lnTo>
                      <a:lnTo>
                        <a:pt x="336" y="53"/>
                      </a:lnTo>
                      <a:lnTo>
                        <a:pt x="337" y="52"/>
                      </a:lnTo>
                      <a:lnTo>
                        <a:pt x="338" y="52"/>
                      </a:lnTo>
                      <a:lnTo>
                        <a:pt x="339" y="53"/>
                      </a:lnTo>
                      <a:lnTo>
                        <a:pt x="340" y="53"/>
                      </a:lnTo>
                      <a:lnTo>
                        <a:pt x="341" y="53"/>
                      </a:lnTo>
                      <a:lnTo>
                        <a:pt x="342" y="53"/>
                      </a:lnTo>
                      <a:lnTo>
                        <a:pt x="343" y="53"/>
                      </a:lnTo>
                      <a:lnTo>
                        <a:pt x="343" y="54"/>
                      </a:lnTo>
                      <a:lnTo>
                        <a:pt x="343" y="55"/>
                      </a:lnTo>
                      <a:lnTo>
                        <a:pt x="342" y="55"/>
                      </a:lnTo>
                      <a:lnTo>
                        <a:pt x="340" y="56"/>
                      </a:lnTo>
                      <a:lnTo>
                        <a:pt x="339" y="56"/>
                      </a:lnTo>
                      <a:lnTo>
                        <a:pt x="338" y="56"/>
                      </a:lnTo>
                      <a:lnTo>
                        <a:pt x="337" y="56"/>
                      </a:lnTo>
                      <a:lnTo>
                        <a:pt x="336" y="57"/>
                      </a:lnTo>
                      <a:lnTo>
                        <a:pt x="335" y="57"/>
                      </a:lnTo>
                      <a:lnTo>
                        <a:pt x="334" y="58"/>
                      </a:lnTo>
                      <a:lnTo>
                        <a:pt x="333" y="59"/>
                      </a:lnTo>
                      <a:lnTo>
                        <a:pt x="332" y="59"/>
                      </a:lnTo>
                      <a:lnTo>
                        <a:pt x="331" y="60"/>
                      </a:lnTo>
                      <a:lnTo>
                        <a:pt x="331" y="61"/>
                      </a:lnTo>
                      <a:lnTo>
                        <a:pt x="330" y="62"/>
                      </a:lnTo>
                      <a:lnTo>
                        <a:pt x="329" y="62"/>
                      </a:lnTo>
                      <a:lnTo>
                        <a:pt x="328" y="62"/>
                      </a:lnTo>
                      <a:lnTo>
                        <a:pt x="327" y="62"/>
                      </a:lnTo>
                      <a:lnTo>
                        <a:pt x="326" y="62"/>
                      </a:lnTo>
                      <a:lnTo>
                        <a:pt x="326" y="61"/>
                      </a:lnTo>
                      <a:lnTo>
                        <a:pt x="325" y="61"/>
                      </a:lnTo>
                      <a:lnTo>
                        <a:pt x="324" y="61"/>
                      </a:lnTo>
                      <a:lnTo>
                        <a:pt x="322" y="61"/>
                      </a:lnTo>
                      <a:lnTo>
                        <a:pt x="321" y="62"/>
                      </a:lnTo>
                      <a:lnTo>
                        <a:pt x="320" y="62"/>
                      </a:lnTo>
                      <a:lnTo>
                        <a:pt x="320" y="63"/>
                      </a:lnTo>
                      <a:lnTo>
                        <a:pt x="319" y="64"/>
                      </a:lnTo>
                      <a:lnTo>
                        <a:pt x="318" y="64"/>
                      </a:lnTo>
                      <a:lnTo>
                        <a:pt x="317" y="65"/>
                      </a:lnTo>
                      <a:lnTo>
                        <a:pt x="316" y="64"/>
                      </a:lnTo>
                      <a:lnTo>
                        <a:pt x="316" y="63"/>
                      </a:lnTo>
                      <a:lnTo>
                        <a:pt x="315" y="63"/>
                      </a:lnTo>
                      <a:lnTo>
                        <a:pt x="315" y="62"/>
                      </a:lnTo>
                      <a:lnTo>
                        <a:pt x="314" y="61"/>
                      </a:lnTo>
                      <a:lnTo>
                        <a:pt x="313" y="61"/>
                      </a:lnTo>
                      <a:lnTo>
                        <a:pt x="312" y="61"/>
                      </a:lnTo>
                      <a:lnTo>
                        <a:pt x="311" y="62"/>
                      </a:lnTo>
                      <a:lnTo>
                        <a:pt x="310" y="62"/>
                      </a:lnTo>
                      <a:lnTo>
                        <a:pt x="310" y="63"/>
                      </a:lnTo>
                      <a:lnTo>
                        <a:pt x="310" y="64"/>
                      </a:lnTo>
                      <a:lnTo>
                        <a:pt x="309" y="65"/>
                      </a:lnTo>
                      <a:lnTo>
                        <a:pt x="308" y="65"/>
                      </a:lnTo>
                      <a:lnTo>
                        <a:pt x="308" y="66"/>
                      </a:lnTo>
                      <a:lnTo>
                        <a:pt x="306" y="67"/>
                      </a:lnTo>
                      <a:lnTo>
                        <a:pt x="305" y="67"/>
                      </a:lnTo>
                      <a:lnTo>
                        <a:pt x="304" y="67"/>
                      </a:lnTo>
                      <a:lnTo>
                        <a:pt x="304" y="68"/>
                      </a:lnTo>
                      <a:lnTo>
                        <a:pt x="303" y="68"/>
                      </a:lnTo>
                      <a:lnTo>
                        <a:pt x="303" y="69"/>
                      </a:lnTo>
                      <a:lnTo>
                        <a:pt x="302" y="69"/>
                      </a:lnTo>
                      <a:lnTo>
                        <a:pt x="302" y="70"/>
                      </a:lnTo>
                      <a:lnTo>
                        <a:pt x="302" y="71"/>
                      </a:lnTo>
                      <a:lnTo>
                        <a:pt x="302" y="72"/>
                      </a:lnTo>
                      <a:lnTo>
                        <a:pt x="303" y="72"/>
                      </a:lnTo>
                      <a:lnTo>
                        <a:pt x="303" y="73"/>
                      </a:lnTo>
                      <a:lnTo>
                        <a:pt x="304" y="74"/>
                      </a:lnTo>
                      <a:lnTo>
                        <a:pt x="304" y="75"/>
                      </a:lnTo>
                      <a:lnTo>
                        <a:pt x="305" y="76"/>
                      </a:lnTo>
                      <a:lnTo>
                        <a:pt x="305" y="77"/>
                      </a:lnTo>
                      <a:lnTo>
                        <a:pt x="305" y="78"/>
                      </a:lnTo>
                      <a:lnTo>
                        <a:pt x="305" y="79"/>
                      </a:lnTo>
                      <a:lnTo>
                        <a:pt x="304" y="80"/>
                      </a:lnTo>
                      <a:lnTo>
                        <a:pt x="304" y="81"/>
                      </a:lnTo>
                      <a:lnTo>
                        <a:pt x="303" y="82"/>
                      </a:lnTo>
                      <a:lnTo>
                        <a:pt x="302" y="82"/>
                      </a:lnTo>
                      <a:lnTo>
                        <a:pt x="301" y="83"/>
                      </a:lnTo>
                      <a:lnTo>
                        <a:pt x="301" y="84"/>
                      </a:lnTo>
                      <a:lnTo>
                        <a:pt x="300" y="84"/>
                      </a:lnTo>
                      <a:lnTo>
                        <a:pt x="299" y="85"/>
                      </a:lnTo>
                      <a:lnTo>
                        <a:pt x="299" y="86"/>
                      </a:lnTo>
                      <a:lnTo>
                        <a:pt x="298" y="87"/>
                      </a:lnTo>
                      <a:lnTo>
                        <a:pt x="298" y="88"/>
                      </a:lnTo>
                      <a:lnTo>
                        <a:pt x="297" y="88"/>
                      </a:lnTo>
                      <a:lnTo>
                        <a:pt x="297" y="89"/>
                      </a:lnTo>
                      <a:lnTo>
                        <a:pt x="297" y="90"/>
                      </a:lnTo>
                      <a:lnTo>
                        <a:pt x="297" y="91"/>
                      </a:lnTo>
                      <a:lnTo>
                        <a:pt x="297" y="92"/>
                      </a:lnTo>
                      <a:lnTo>
                        <a:pt x="296" y="93"/>
                      </a:lnTo>
                      <a:lnTo>
                        <a:pt x="296" y="94"/>
                      </a:lnTo>
                      <a:lnTo>
                        <a:pt x="295" y="94"/>
                      </a:lnTo>
                      <a:lnTo>
                        <a:pt x="294" y="95"/>
                      </a:lnTo>
                      <a:lnTo>
                        <a:pt x="293" y="95"/>
                      </a:lnTo>
                      <a:lnTo>
                        <a:pt x="293" y="96"/>
                      </a:lnTo>
                      <a:lnTo>
                        <a:pt x="292" y="96"/>
                      </a:lnTo>
                      <a:lnTo>
                        <a:pt x="292" y="97"/>
                      </a:lnTo>
                      <a:lnTo>
                        <a:pt x="291" y="97"/>
                      </a:lnTo>
                      <a:lnTo>
                        <a:pt x="291" y="98"/>
                      </a:lnTo>
                      <a:lnTo>
                        <a:pt x="291" y="99"/>
                      </a:lnTo>
                      <a:lnTo>
                        <a:pt x="291" y="100"/>
                      </a:lnTo>
                      <a:lnTo>
                        <a:pt x="291" y="101"/>
                      </a:lnTo>
                      <a:lnTo>
                        <a:pt x="291" y="102"/>
                      </a:lnTo>
                      <a:lnTo>
                        <a:pt x="290" y="102"/>
                      </a:lnTo>
                      <a:lnTo>
                        <a:pt x="290" y="103"/>
                      </a:lnTo>
                      <a:lnTo>
                        <a:pt x="290" y="104"/>
                      </a:lnTo>
                      <a:lnTo>
                        <a:pt x="290" y="105"/>
                      </a:lnTo>
                      <a:lnTo>
                        <a:pt x="289" y="105"/>
                      </a:lnTo>
                      <a:lnTo>
                        <a:pt x="289" y="106"/>
                      </a:lnTo>
                      <a:lnTo>
                        <a:pt x="288" y="107"/>
                      </a:lnTo>
                      <a:lnTo>
                        <a:pt x="288" y="108"/>
                      </a:lnTo>
                      <a:lnTo>
                        <a:pt x="288" y="109"/>
                      </a:lnTo>
                      <a:lnTo>
                        <a:pt x="288" y="110"/>
                      </a:lnTo>
                      <a:lnTo>
                        <a:pt x="287" y="110"/>
                      </a:lnTo>
                      <a:lnTo>
                        <a:pt x="287" y="111"/>
                      </a:lnTo>
                      <a:lnTo>
                        <a:pt x="287" y="112"/>
                      </a:lnTo>
                      <a:lnTo>
                        <a:pt x="287" y="113"/>
                      </a:lnTo>
                      <a:lnTo>
                        <a:pt x="287" y="114"/>
                      </a:lnTo>
                      <a:lnTo>
                        <a:pt x="286" y="115"/>
                      </a:lnTo>
                      <a:lnTo>
                        <a:pt x="286" y="116"/>
                      </a:lnTo>
                      <a:lnTo>
                        <a:pt x="286" y="117"/>
                      </a:lnTo>
                      <a:lnTo>
                        <a:pt x="285" y="117"/>
                      </a:lnTo>
                      <a:lnTo>
                        <a:pt x="285" y="118"/>
                      </a:lnTo>
                      <a:lnTo>
                        <a:pt x="285" y="119"/>
                      </a:lnTo>
                      <a:lnTo>
                        <a:pt x="285" y="120"/>
                      </a:lnTo>
                      <a:lnTo>
                        <a:pt x="284" y="120"/>
                      </a:lnTo>
                      <a:lnTo>
                        <a:pt x="284" y="121"/>
                      </a:lnTo>
                      <a:lnTo>
                        <a:pt x="283" y="122"/>
                      </a:lnTo>
                      <a:lnTo>
                        <a:pt x="283" y="123"/>
                      </a:lnTo>
                      <a:lnTo>
                        <a:pt x="283" y="124"/>
                      </a:lnTo>
                      <a:lnTo>
                        <a:pt x="282" y="124"/>
                      </a:lnTo>
                      <a:lnTo>
                        <a:pt x="282" y="125"/>
                      </a:lnTo>
                      <a:lnTo>
                        <a:pt x="282" y="126"/>
                      </a:lnTo>
                      <a:lnTo>
                        <a:pt x="282" y="127"/>
                      </a:lnTo>
                      <a:lnTo>
                        <a:pt x="282" y="128"/>
                      </a:lnTo>
                      <a:lnTo>
                        <a:pt x="282" y="129"/>
                      </a:lnTo>
                      <a:lnTo>
                        <a:pt x="282" y="130"/>
                      </a:lnTo>
                      <a:lnTo>
                        <a:pt x="282" y="131"/>
                      </a:lnTo>
                      <a:lnTo>
                        <a:pt x="282" y="132"/>
                      </a:lnTo>
                      <a:lnTo>
                        <a:pt x="283" y="133"/>
                      </a:lnTo>
                      <a:lnTo>
                        <a:pt x="283" y="134"/>
                      </a:lnTo>
                      <a:lnTo>
                        <a:pt x="283" y="135"/>
                      </a:lnTo>
                      <a:lnTo>
                        <a:pt x="284" y="136"/>
                      </a:lnTo>
                      <a:lnTo>
                        <a:pt x="284" y="137"/>
                      </a:lnTo>
                      <a:lnTo>
                        <a:pt x="284" y="138"/>
                      </a:lnTo>
                      <a:lnTo>
                        <a:pt x="285" y="138"/>
                      </a:lnTo>
                      <a:lnTo>
                        <a:pt x="285" y="139"/>
                      </a:lnTo>
                      <a:lnTo>
                        <a:pt x="285" y="140"/>
                      </a:lnTo>
                      <a:lnTo>
                        <a:pt x="286" y="140"/>
                      </a:lnTo>
                      <a:lnTo>
                        <a:pt x="286" y="141"/>
                      </a:lnTo>
                      <a:lnTo>
                        <a:pt x="286" y="142"/>
                      </a:lnTo>
                      <a:lnTo>
                        <a:pt x="286" y="143"/>
                      </a:lnTo>
                      <a:lnTo>
                        <a:pt x="285" y="143"/>
                      </a:lnTo>
                      <a:lnTo>
                        <a:pt x="285" y="144"/>
                      </a:lnTo>
                      <a:lnTo>
                        <a:pt x="285" y="145"/>
                      </a:lnTo>
                      <a:lnTo>
                        <a:pt x="285" y="146"/>
                      </a:lnTo>
                      <a:lnTo>
                        <a:pt x="285" y="147"/>
                      </a:lnTo>
                      <a:lnTo>
                        <a:pt x="285" y="148"/>
                      </a:lnTo>
                      <a:lnTo>
                        <a:pt x="285" y="149"/>
                      </a:lnTo>
                      <a:lnTo>
                        <a:pt x="285" y="150"/>
                      </a:lnTo>
                      <a:lnTo>
                        <a:pt x="285" y="151"/>
                      </a:lnTo>
                      <a:lnTo>
                        <a:pt x="285" y="152"/>
                      </a:lnTo>
                      <a:lnTo>
                        <a:pt x="284" y="153"/>
                      </a:lnTo>
                      <a:lnTo>
                        <a:pt x="284" y="155"/>
                      </a:lnTo>
                      <a:lnTo>
                        <a:pt x="283" y="156"/>
                      </a:lnTo>
                      <a:lnTo>
                        <a:pt x="283" y="157"/>
                      </a:lnTo>
                      <a:lnTo>
                        <a:pt x="283" y="158"/>
                      </a:lnTo>
                      <a:lnTo>
                        <a:pt x="282" y="158"/>
                      </a:lnTo>
                      <a:lnTo>
                        <a:pt x="282" y="159"/>
                      </a:lnTo>
                      <a:lnTo>
                        <a:pt x="282" y="160"/>
                      </a:lnTo>
                      <a:lnTo>
                        <a:pt x="282" y="161"/>
                      </a:lnTo>
                      <a:lnTo>
                        <a:pt x="282" y="162"/>
                      </a:lnTo>
                      <a:lnTo>
                        <a:pt x="282" y="163"/>
                      </a:lnTo>
                      <a:lnTo>
                        <a:pt x="283" y="163"/>
                      </a:lnTo>
                      <a:lnTo>
                        <a:pt x="283" y="164"/>
                      </a:lnTo>
                      <a:lnTo>
                        <a:pt x="283" y="165"/>
                      </a:lnTo>
                      <a:lnTo>
                        <a:pt x="284" y="166"/>
                      </a:lnTo>
                      <a:lnTo>
                        <a:pt x="284" y="167"/>
                      </a:lnTo>
                      <a:lnTo>
                        <a:pt x="284" y="168"/>
                      </a:lnTo>
                      <a:lnTo>
                        <a:pt x="285" y="168"/>
                      </a:lnTo>
                      <a:lnTo>
                        <a:pt x="285" y="169"/>
                      </a:lnTo>
                      <a:lnTo>
                        <a:pt x="285" y="170"/>
                      </a:lnTo>
                      <a:lnTo>
                        <a:pt x="286" y="170"/>
                      </a:lnTo>
                      <a:lnTo>
                        <a:pt x="286" y="171"/>
                      </a:lnTo>
                      <a:lnTo>
                        <a:pt x="287" y="171"/>
                      </a:lnTo>
                      <a:lnTo>
                        <a:pt x="287" y="172"/>
                      </a:lnTo>
                      <a:lnTo>
                        <a:pt x="287" y="173"/>
                      </a:lnTo>
                      <a:lnTo>
                        <a:pt x="287" y="174"/>
                      </a:lnTo>
                      <a:lnTo>
                        <a:pt x="287" y="175"/>
                      </a:lnTo>
                      <a:lnTo>
                        <a:pt x="287" y="176"/>
                      </a:lnTo>
                      <a:lnTo>
                        <a:pt x="286" y="177"/>
                      </a:lnTo>
                      <a:lnTo>
                        <a:pt x="286" y="178"/>
                      </a:lnTo>
                      <a:lnTo>
                        <a:pt x="286" y="179"/>
                      </a:lnTo>
                      <a:lnTo>
                        <a:pt x="286" y="180"/>
                      </a:lnTo>
                      <a:lnTo>
                        <a:pt x="286" y="181"/>
                      </a:lnTo>
                      <a:lnTo>
                        <a:pt x="286" y="182"/>
                      </a:lnTo>
                      <a:lnTo>
                        <a:pt x="286" y="183"/>
                      </a:lnTo>
                      <a:lnTo>
                        <a:pt x="286" y="184"/>
                      </a:lnTo>
                      <a:lnTo>
                        <a:pt x="286" y="185"/>
                      </a:lnTo>
                      <a:lnTo>
                        <a:pt x="287" y="186"/>
                      </a:lnTo>
                      <a:lnTo>
                        <a:pt x="287" y="187"/>
                      </a:lnTo>
                      <a:lnTo>
                        <a:pt x="287" y="188"/>
                      </a:lnTo>
                      <a:lnTo>
                        <a:pt x="287" y="189"/>
                      </a:lnTo>
                      <a:lnTo>
                        <a:pt x="288" y="190"/>
                      </a:lnTo>
                      <a:lnTo>
                        <a:pt x="288" y="191"/>
                      </a:lnTo>
                      <a:lnTo>
                        <a:pt x="288" y="192"/>
                      </a:lnTo>
                      <a:lnTo>
                        <a:pt x="289" y="192"/>
                      </a:lnTo>
                      <a:lnTo>
                        <a:pt x="289" y="193"/>
                      </a:lnTo>
                      <a:lnTo>
                        <a:pt x="289" y="194"/>
                      </a:lnTo>
                      <a:lnTo>
                        <a:pt x="289" y="195"/>
                      </a:lnTo>
                      <a:lnTo>
                        <a:pt x="289" y="196"/>
                      </a:lnTo>
                      <a:lnTo>
                        <a:pt x="289" y="197"/>
                      </a:lnTo>
                      <a:lnTo>
                        <a:pt x="289" y="198"/>
                      </a:lnTo>
                      <a:lnTo>
                        <a:pt x="288" y="200"/>
                      </a:lnTo>
                      <a:lnTo>
                        <a:pt x="288" y="201"/>
                      </a:lnTo>
                      <a:lnTo>
                        <a:pt x="288" y="202"/>
                      </a:lnTo>
                      <a:lnTo>
                        <a:pt x="288" y="203"/>
                      </a:lnTo>
                      <a:lnTo>
                        <a:pt x="287" y="204"/>
                      </a:lnTo>
                      <a:lnTo>
                        <a:pt x="286" y="205"/>
                      </a:lnTo>
                      <a:lnTo>
                        <a:pt x="285" y="206"/>
                      </a:lnTo>
                      <a:lnTo>
                        <a:pt x="285" y="207"/>
                      </a:lnTo>
                      <a:lnTo>
                        <a:pt x="285" y="208"/>
                      </a:lnTo>
                      <a:lnTo>
                        <a:pt x="285" y="209"/>
                      </a:lnTo>
                      <a:lnTo>
                        <a:pt x="286" y="210"/>
                      </a:lnTo>
                      <a:lnTo>
                        <a:pt x="286" y="211"/>
                      </a:lnTo>
                      <a:lnTo>
                        <a:pt x="286" y="212"/>
                      </a:lnTo>
                      <a:lnTo>
                        <a:pt x="286" y="213"/>
                      </a:lnTo>
                      <a:lnTo>
                        <a:pt x="286" y="214"/>
                      </a:lnTo>
                      <a:lnTo>
                        <a:pt x="286" y="215"/>
                      </a:lnTo>
                      <a:lnTo>
                        <a:pt x="285" y="215"/>
                      </a:lnTo>
                      <a:lnTo>
                        <a:pt x="285" y="216"/>
                      </a:lnTo>
                      <a:lnTo>
                        <a:pt x="284" y="216"/>
                      </a:lnTo>
                      <a:lnTo>
                        <a:pt x="283" y="216"/>
                      </a:lnTo>
                      <a:lnTo>
                        <a:pt x="282" y="216"/>
                      </a:lnTo>
                      <a:lnTo>
                        <a:pt x="281" y="216"/>
                      </a:lnTo>
                      <a:lnTo>
                        <a:pt x="280" y="216"/>
                      </a:lnTo>
                      <a:lnTo>
                        <a:pt x="279" y="216"/>
                      </a:lnTo>
                      <a:lnTo>
                        <a:pt x="278" y="216"/>
                      </a:lnTo>
                      <a:lnTo>
                        <a:pt x="278" y="217"/>
                      </a:lnTo>
                      <a:lnTo>
                        <a:pt x="277" y="217"/>
                      </a:lnTo>
                      <a:lnTo>
                        <a:pt x="277" y="218"/>
                      </a:lnTo>
                      <a:lnTo>
                        <a:pt x="276" y="218"/>
                      </a:lnTo>
                      <a:lnTo>
                        <a:pt x="275" y="219"/>
                      </a:lnTo>
                      <a:lnTo>
                        <a:pt x="274" y="220"/>
                      </a:lnTo>
                      <a:lnTo>
                        <a:pt x="273" y="220"/>
                      </a:lnTo>
                      <a:lnTo>
                        <a:pt x="272" y="220"/>
                      </a:lnTo>
                      <a:lnTo>
                        <a:pt x="271" y="220"/>
                      </a:lnTo>
                      <a:lnTo>
                        <a:pt x="269" y="220"/>
                      </a:lnTo>
                      <a:lnTo>
                        <a:pt x="268" y="220"/>
                      </a:lnTo>
                      <a:lnTo>
                        <a:pt x="268" y="219"/>
                      </a:lnTo>
                      <a:lnTo>
                        <a:pt x="254" y="218"/>
                      </a:lnTo>
                      <a:lnTo>
                        <a:pt x="215" y="214"/>
                      </a:lnTo>
                      <a:lnTo>
                        <a:pt x="127" y="207"/>
                      </a:lnTo>
                      <a:lnTo>
                        <a:pt x="78" y="204"/>
                      </a:lnTo>
                      <a:lnTo>
                        <a:pt x="82" y="181"/>
                      </a:lnTo>
                      <a:lnTo>
                        <a:pt x="82" y="142"/>
                      </a:lnTo>
                      <a:lnTo>
                        <a:pt x="82" y="136"/>
                      </a:lnTo>
                      <a:lnTo>
                        <a:pt x="84" y="128"/>
                      </a:lnTo>
                      <a:lnTo>
                        <a:pt x="63" y="112"/>
                      </a:lnTo>
                      <a:lnTo>
                        <a:pt x="62" y="111"/>
                      </a:lnTo>
                      <a:lnTo>
                        <a:pt x="62" y="109"/>
                      </a:lnTo>
                      <a:lnTo>
                        <a:pt x="62" y="107"/>
                      </a:lnTo>
                      <a:lnTo>
                        <a:pt x="62" y="106"/>
                      </a:lnTo>
                      <a:lnTo>
                        <a:pt x="62" y="105"/>
                      </a:lnTo>
                      <a:lnTo>
                        <a:pt x="63" y="102"/>
                      </a:lnTo>
                      <a:lnTo>
                        <a:pt x="63" y="100"/>
                      </a:lnTo>
                      <a:lnTo>
                        <a:pt x="63" y="99"/>
                      </a:lnTo>
                      <a:lnTo>
                        <a:pt x="63" y="98"/>
                      </a:lnTo>
                      <a:lnTo>
                        <a:pt x="62" y="97"/>
                      </a:lnTo>
                      <a:lnTo>
                        <a:pt x="61" y="96"/>
                      </a:lnTo>
                      <a:lnTo>
                        <a:pt x="60" y="95"/>
                      </a:lnTo>
                      <a:lnTo>
                        <a:pt x="60" y="94"/>
                      </a:lnTo>
                      <a:lnTo>
                        <a:pt x="58" y="89"/>
                      </a:lnTo>
                      <a:lnTo>
                        <a:pt x="56" y="86"/>
                      </a:lnTo>
                      <a:lnTo>
                        <a:pt x="56" y="84"/>
                      </a:lnTo>
                      <a:lnTo>
                        <a:pt x="56" y="83"/>
                      </a:lnTo>
                      <a:lnTo>
                        <a:pt x="56" y="82"/>
                      </a:lnTo>
                      <a:lnTo>
                        <a:pt x="57" y="80"/>
                      </a:lnTo>
                      <a:lnTo>
                        <a:pt x="57" y="79"/>
                      </a:lnTo>
                      <a:lnTo>
                        <a:pt x="58" y="78"/>
                      </a:lnTo>
                      <a:lnTo>
                        <a:pt x="58" y="77"/>
                      </a:lnTo>
                      <a:lnTo>
                        <a:pt x="59" y="76"/>
                      </a:lnTo>
                      <a:lnTo>
                        <a:pt x="63" y="71"/>
                      </a:lnTo>
                      <a:lnTo>
                        <a:pt x="49" y="63"/>
                      </a:lnTo>
                    </a:path>
                  </a:pathLst>
                </a:custGeom>
                <a:solidFill>
                  <a:srgbClr val="66FFCC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26" name="Group 557">
                  <a:extLst>
                    <a:ext uri="{FF2B5EF4-FFF2-40B4-BE49-F238E27FC236}">
                      <a16:creationId xmlns:a16="http://schemas.microsoft.com/office/drawing/2014/main" id="{85131E58-D4DE-4422-9F4C-A1F69932986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36588" y="3432175"/>
                  <a:ext cx="636587" cy="423863"/>
                  <a:chOff x="401" y="2018"/>
                  <a:chExt cx="401" cy="267"/>
                </a:xfrm>
                <a:solidFill>
                  <a:srgbClr val="C00000"/>
                </a:solidFill>
              </p:grpSpPr>
              <p:sp>
                <p:nvSpPr>
                  <p:cNvPr id="227" name="Freeform 227">
                    <a:extLst>
                      <a:ext uri="{FF2B5EF4-FFF2-40B4-BE49-F238E27FC236}">
                        <a16:creationId xmlns:a16="http://schemas.microsoft.com/office/drawing/2014/main" id="{F9E4973E-AE03-4E6F-848B-428C1EBAE4A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42" y="2018"/>
                    <a:ext cx="360" cy="267"/>
                  </a:xfrm>
                  <a:custGeom>
                    <a:avLst/>
                    <a:gdLst>
                      <a:gd name="T0" fmla="*/ 123 w 360"/>
                      <a:gd name="T1" fmla="*/ 16 h 267"/>
                      <a:gd name="T2" fmla="*/ 133 w 360"/>
                      <a:gd name="T3" fmla="*/ 22 h 267"/>
                      <a:gd name="T4" fmla="*/ 145 w 360"/>
                      <a:gd name="T5" fmla="*/ 19 h 267"/>
                      <a:gd name="T6" fmla="*/ 150 w 360"/>
                      <a:gd name="T7" fmla="*/ 9 h 267"/>
                      <a:gd name="T8" fmla="*/ 162 w 360"/>
                      <a:gd name="T9" fmla="*/ 2 h 267"/>
                      <a:gd name="T10" fmla="*/ 170 w 360"/>
                      <a:gd name="T11" fmla="*/ 7 h 267"/>
                      <a:gd name="T12" fmla="*/ 179 w 360"/>
                      <a:gd name="T13" fmla="*/ 4 h 267"/>
                      <a:gd name="T14" fmla="*/ 190 w 360"/>
                      <a:gd name="T15" fmla="*/ 2 h 267"/>
                      <a:gd name="T16" fmla="*/ 202 w 360"/>
                      <a:gd name="T17" fmla="*/ 2 h 267"/>
                      <a:gd name="T18" fmla="*/ 213 w 360"/>
                      <a:gd name="T19" fmla="*/ 2 h 267"/>
                      <a:gd name="T20" fmla="*/ 225 w 360"/>
                      <a:gd name="T21" fmla="*/ 3 h 267"/>
                      <a:gd name="T22" fmla="*/ 228 w 360"/>
                      <a:gd name="T23" fmla="*/ 13 h 267"/>
                      <a:gd name="T24" fmla="*/ 232 w 360"/>
                      <a:gd name="T25" fmla="*/ 20 h 267"/>
                      <a:gd name="T26" fmla="*/ 236 w 360"/>
                      <a:gd name="T27" fmla="*/ 31 h 267"/>
                      <a:gd name="T28" fmla="*/ 237 w 360"/>
                      <a:gd name="T29" fmla="*/ 43 h 267"/>
                      <a:gd name="T30" fmla="*/ 237 w 360"/>
                      <a:gd name="T31" fmla="*/ 54 h 267"/>
                      <a:gd name="T32" fmla="*/ 243 w 360"/>
                      <a:gd name="T33" fmla="*/ 60 h 267"/>
                      <a:gd name="T34" fmla="*/ 247 w 360"/>
                      <a:gd name="T35" fmla="*/ 71 h 267"/>
                      <a:gd name="T36" fmla="*/ 255 w 360"/>
                      <a:gd name="T37" fmla="*/ 81 h 267"/>
                      <a:gd name="T38" fmla="*/ 268 w 360"/>
                      <a:gd name="T39" fmla="*/ 82 h 267"/>
                      <a:gd name="T40" fmla="*/ 280 w 360"/>
                      <a:gd name="T41" fmla="*/ 78 h 267"/>
                      <a:gd name="T42" fmla="*/ 291 w 360"/>
                      <a:gd name="T43" fmla="*/ 76 h 267"/>
                      <a:gd name="T44" fmla="*/ 297 w 360"/>
                      <a:gd name="T45" fmla="*/ 88 h 267"/>
                      <a:gd name="T46" fmla="*/ 296 w 360"/>
                      <a:gd name="T47" fmla="*/ 100 h 267"/>
                      <a:gd name="T48" fmla="*/ 296 w 360"/>
                      <a:gd name="T49" fmla="*/ 111 h 267"/>
                      <a:gd name="T50" fmla="*/ 291 w 360"/>
                      <a:gd name="T51" fmla="*/ 121 h 267"/>
                      <a:gd name="T52" fmla="*/ 291 w 360"/>
                      <a:gd name="T53" fmla="*/ 133 h 267"/>
                      <a:gd name="T54" fmla="*/ 298 w 360"/>
                      <a:gd name="T55" fmla="*/ 141 h 267"/>
                      <a:gd name="T56" fmla="*/ 305 w 360"/>
                      <a:gd name="T57" fmla="*/ 149 h 267"/>
                      <a:gd name="T58" fmla="*/ 313 w 360"/>
                      <a:gd name="T59" fmla="*/ 159 h 267"/>
                      <a:gd name="T60" fmla="*/ 317 w 360"/>
                      <a:gd name="T61" fmla="*/ 173 h 267"/>
                      <a:gd name="T62" fmla="*/ 323 w 360"/>
                      <a:gd name="T63" fmla="*/ 183 h 267"/>
                      <a:gd name="T64" fmla="*/ 332 w 360"/>
                      <a:gd name="T65" fmla="*/ 188 h 267"/>
                      <a:gd name="T66" fmla="*/ 338 w 360"/>
                      <a:gd name="T67" fmla="*/ 198 h 267"/>
                      <a:gd name="T68" fmla="*/ 332 w 360"/>
                      <a:gd name="T69" fmla="*/ 204 h 267"/>
                      <a:gd name="T70" fmla="*/ 321 w 360"/>
                      <a:gd name="T71" fmla="*/ 211 h 267"/>
                      <a:gd name="T72" fmla="*/ 325 w 360"/>
                      <a:gd name="T73" fmla="*/ 220 h 267"/>
                      <a:gd name="T74" fmla="*/ 337 w 360"/>
                      <a:gd name="T75" fmla="*/ 226 h 267"/>
                      <a:gd name="T76" fmla="*/ 347 w 360"/>
                      <a:gd name="T77" fmla="*/ 235 h 267"/>
                      <a:gd name="T78" fmla="*/ 348 w 360"/>
                      <a:gd name="T79" fmla="*/ 247 h 267"/>
                      <a:gd name="T80" fmla="*/ 355 w 360"/>
                      <a:gd name="T81" fmla="*/ 257 h 267"/>
                      <a:gd name="T82" fmla="*/ 335 w 360"/>
                      <a:gd name="T83" fmla="*/ 266 h 267"/>
                      <a:gd name="T84" fmla="*/ 113 w 360"/>
                      <a:gd name="T85" fmla="*/ 257 h 267"/>
                      <a:gd name="T86" fmla="*/ 104 w 360"/>
                      <a:gd name="T87" fmla="*/ 255 h 267"/>
                      <a:gd name="T88" fmla="*/ 92 w 360"/>
                      <a:gd name="T89" fmla="*/ 256 h 267"/>
                      <a:gd name="T90" fmla="*/ 92 w 360"/>
                      <a:gd name="T91" fmla="*/ 246 h 267"/>
                      <a:gd name="T92" fmla="*/ 88 w 360"/>
                      <a:gd name="T93" fmla="*/ 234 h 267"/>
                      <a:gd name="T94" fmla="*/ 78 w 360"/>
                      <a:gd name="T95" fmla="*/ 224 h 267"/>
                      <a:gd name="T96" fmla="*/ 69 w 360"/>
                      <a:gd name="T97" fmla="*/ 220 h 267"/>
                      <a:gd name="T98" fmla="*/ 68 w 360"/>
                      <a:gd name="T99" fmla="*/ 209 h 267"/>
                      <a:gd name="T100" fmla="*/ 64 w 360"/>
                      <a:gd name="T101" fmla="*/ 198 h 267"/>
                      <a:gd name="T102" fmla="*/ 55 w 360"/>
                      <a:gd name="T103" fmla="*/ 190 h 267"/>
                      <a:gd name="T104" fmla="*/ 49 w 360"/>
                      <a:gd name="T105" fmla="*/ 179 h 267"/>
                      <a:gd name="T106" fmla="*/ 39 w 360"/>
                      <a:gd name="T107" fmla="*/ 172 h 267"/>
                      <a:gd name="T108" fmla="*/ 37 w 360"/>
                      <a:gd name="T109" fmla="*/ 164 h 267"/>
                      <a:gd name="T110" fmla="*/ 34 w 360"/>
                      <a:gd name="T111" fmla="*/ 152 h 267"/>
                      <a:gd name="T112" fmla="*/ 28 w 360"/>
                      <a:gd name="T113" fmla="*/ 153 h 267"/>
                      <a:gd name="T114" fmla="*/ 18 w 360"/>
                      <a:gd name="T115" fmla="*/ 148 h 267"/>
                      <a:gd name="T116" fmla="*/ 19 w 360"/>
                      <a:gd name="T117" fmla="*/ 144 h 267"/>
                      <a:gd name="T118" fmla="*/ 11 w 360"/>
                      <a:gd name="T119" fmla="*/ 141 h 267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w 360"/>
                      <a:gd name="T181" fmla="*/ 0 h 267"/>
                      <a:gd name="T182" fmla="*/ 360 w 360"/>
                      <a:gd name="T183" fmla="*/ 267 h 267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T180" t="T181" r="T182" b="T183"/>
                    <a:pathLst>
                      <a:path w="360" h="267">
                        <a:moveTo>
                          <a:pt x="0" y="31"/>
                        </a:moveTo>
                        <a:lnTo>
                          <a:pt x="1" y="31"/>
                        </a:lnTo>
                        <a:lnTo>
                          <a:pt x="2" y="31"/>
                        </a:lnTo>
                        <a:lnTo>
                          <a:pt x="3" y="30"/>
                        </a:lnTo>
                        <a:lnTo>
                          <a:pt x="4" y="30"/>
                        </a:lnTo>
                        <a:lnTo>
                          <a:pt x="5" y="30"/>
                        </a:lnTo>
                        <a:lnTo>
                          <a:pt x="5" y="29"/>
                        </a:lnTo>
                        <a:lnTo>
                          <a:pt x="5" y="28"/>
                        </a:lnTo>
                        <a:lnTo>
                          <a:pt x="71" y="24"/>
                        </a:lnTo>
                        <a:lnTo>
                          <a:pt x="120" y="20"/>
                        </a:lnTo>
                        <a:lnTo>
                          <a:pt x="121" y="20"/>
                        </a:lnTo>
                        <a:lnTo>
                          <a:pt x="121" y="19"/>
                        </a:lnTo>
                        <a:lnTo>
                          <a:pt x="121" y="18"/>
                        </a:lnTo>
                        <a:lnTo>
                          <a:pt x="122" y="17"/>
                        </a:lnTo>
                        <a:lnTo>
                          <a:pt x="123" y="16"/>
                        </a:lnTo>
                        <a:lnTo>
                          <a:pt x="124" y="16"/>
                        </a:lnTo>
                        <a:lnTo>
                          <a:pt x="125" y="16"/>
                        </a:lnTo>
                        <a:lnTo>
                          <a:pt x="126" y="16"/>
                        </a:lnTo>
                        <a:lnTo>
                          <a:pt x="127" y="16"/>
                        </a:lnTo>
                        <a:lnTo>
                          <a:pt x="127" y="17"/>
                        </a:lnTo>
                        <a:lnTo>
                          <a:pt x="127" y="18"/>
                        </a:lnTo>
                        <a:lnTo>
                          <a:pt x="128" y="18"/>
                        </a:lnTo>
                        <a:lnTo>
                          <a:pt x="129" y="18"/>
                        </a:lnTo>
                        <a:lnTo>
                          <a:pt x="129" y="19"/>
                        </a:lnTo>
                        <a:lnTo>
                          <a:pt x="130" y="19"/>
                        </a:lnTo>
                        <a:lnTo>
                          <a:pt x="131" y="19"/>
                        </a:lnTo>
                        <a:lnTo>
                          <a:pt x="132" y="19"/>
                        </a:lnTo>
                        <a:lnTo>
                          <a:pt x="133" y="20"/>
                        </a:lnTo>
                        <a:lnTo>
                          <a:pt x="133" y="21"/>
                        </a:lnTo>
                        <a:lnTo>
                          <a:pt x="133" y="22"/>
                        </a:lnTo>
                        <a:lnTo>
                          <a:pt x="134" y="22"/>
                        </a:lnTo>
                        <a:lnTo>
                          <a:pt x="134" y="23"/>
                        </a:lnTo>
                        <a:lnTo>
                          <a:pt x="135" y="23"/>
                        </a:lnTo>
                        <a:lnTo>
                          <a:pt x="136" y="23"/>
                        </a:lnTo>
                        <a:lnTo>
                          <a:pt x="137" y="22"/>
                        </a:lnTo>
                        <a:lnTo>
                          <a:pt x="137" y="23"/>
                        </a:lnTo>
                        <a:lnTo>
                          <a:pt x="138" y="23"/>
                        </a:lnTo>
                        <a:lnTo>
                          <a:pt x="139" y="23"/>
                        </a:lnTo>
                        <a:lnTo>
                          <a:pt x="139" y="22"/>
                        </a:lnTo>
                        <a:lnTo>
                          <a:pt x="140" y="22"/>
                        </a:lnTo>
                        <a:lnTo>
                          <a:pt x="141" y="22"/>
                        </a:lnTo>
                        <a:lnTo>
                          <a:pt x="141" y="21"/>
                        </a:lnTo>
                        <a:lnTo>
                          <a:pt x="142" y="20"/>
                        </a:lnTo>
                        <a:lnTo>
                          <a:pt x="143" y="19"/>
                        </a:lnTo>
                        <a:lnTo>
                          <a:pt x="144" y="19"/>
                        </a:lnTo>
                        <a:lnTo>
                          <a:pt x="145" y="19"/>
                        </a:lnTo>
                        <a:lnTo>
                          <a:pt x="146" y="19"/>
                        </a:lnTo>
                        <a:lnTo>
                          <a:pt x="146" y="18"/>
                        </a:lnTo>
                        <a:lnTo>
                          <a:pt x="146" y="17"/>
                        </a:lnTo>
                        <a:lnTo>
                          <a:pt x="147" y="17"/>
                        </a:lnTo>
                        <a:lnTo>
                          <a:pt x="147" y="16"/>
                        </a:lnTo>
                        <a:lnTo>
                          <a:pt x="147" y="15"/>
                        </a:lnTo>
                        <a:lnTo>
                          <a:pt x="148" y="15"/>
                        </a:lnTo>
                        <a:lnTo>
                          <a:pt x="148" y="14"/>
                        </a:lnTo>
                        <a:lnTo>
                          <a:pt x="148" y="13"/>
                        </a:lnTo>
                        <a:lnTo>
                          <a:pt x="149" y="13"/>
                        </a:lnTo>
                        <a:lnTo>
                          <a:pt x="149" y="12"/>
                        </a:lnTo>
                        <a:lnTo>
                          <a:pt x="149" y="11"/>
                        </a:lnTo>
                        <a:lnTo>
                          <a:pt x="149" y="10"/>
                        </a:lnTo>
                        <a:lnTo>
                          <a:pt x="150" y="10"/>
                        </a:lnTo>
                        <a:lnTo>
                          <a:pt x="150" y="9"/>
                        </a:lnTo>
                        <a:lnTo>
                          <a:pt x="151" y="9"/>
                        </a:lnTo>
                        <a:lnTo>
                          <a:pt x="151" y="8"/>
                        </a:lnTo>
                        <a:lnTo>
                          <a:pt x="152" y="8"/>
                        </a:lnTo>
                        <a:lnTo>
                          <a:pt x="153" y="8"/>
                        </a:lnTo>
                        <a:lnTo>
                          <a:pt x="154" y="8"/>
                        </a:lnTo>
                        <a:lnTo>
                          <a:pt x="155" y="8"/>
                        </a:lnTo>
                        <a:lnTo>
                          <a:pt x="156" y="8"/>
                        </a:lnTo>
                        <a:lnTo>
                          <a:pt x="156" y="7"/>
                        </a:lnTo>
                        <a:lnTo>
                          <a:pt x="157" y="7"/>
                        </a:lnTo>
                        <a:lnTo>
                          <a:pt x="157" y="6"/>
                        </a:lnTo>
                        <a:lnTo>
                          <a:pt x="158" y="6"/>
                        </a:lnTo>
                        <a:lnTo>
                          <a:pt x="158" y="5"/>
                        </a:lnTo>
                        <a:lnTo>
                          <a:pt x="159" y="4"/>
                        </a:lnTo>
                        <a:lnTo>
                          <a:pt x="160" y="3"/>
                        </a:lnTo>
                        <a:lnTo>
                          <a:pt x="161" y="2"/>
                        </a:lnTo>
                        <a:lnTo>
                          <a:pt x="162" y="2"/>
                        </a:lnTo>
                        <a:lnTo>
                          <a:pt x="163" y="3"/>
                        </a:lnTo>
                        <a:lnTo>
                          <a:pt x="163" y="2"/>
                        </a:lnTo>
                        <a:lnTo>
                          <a:pt x="164" y="2"/>
                        </a:lnTo>
                        <a:lnTo>
                          <a:pt x="164" y="3"/>
                        </a:lnTo>
                        <a:lnTo>
                          <a:pt x="165" y="3"/>
                        </a:lnTo>
                        <a:lnTo>
                          <a:pt x="165" y="4"/>
                        </a:lnTo>
                        <a:lnTo>
                          <a:pt x="166" y="5"/>
                        </a:lnTo>
                        <a:lnTo>
                          <a:pt x="167" y="5"/>
                        </a:lnTo>
                        <a:lnTo>
                          <a:pt x="167" y="6"/>
                        </a:lnTo>
                        <a:lnTo>
                          <a:pt x="168" y="7"/>
                        </a:lnTo>
                        <a:lnTo>
                          <a:pt x="168" y="8"/>
                        </a:lnTo>
                        <a:lnTo>
                          <a:pt x="169" y="8"/>
                        </a:lnTo>
                        <a:lnTo>
                          <a:pt x="170" y="8"/>
                        </a:lnTo>
                        <a:lnTo>
                          <a:pt x="170" y="7"/>
                        </a:lnTo>
                        <a:lnTo>
                          <a:pt x="171" y="7"/>
                        </a:lnTo>
                        <a:lnTo>
                          <a:pt x="172" y="7"/>
                        </a:lnTo>
                        <a:lnTo>
                          <a:pt x="173" y="7"/>
                        </a:lnTo>
                        <a:lnTo>
                          <a:pt x="174" y="7"/>
                        </a:lnTo>
                        <a:lnTo>
                          <a:pt x="174" y="8"/>
                        </a:lnTo>
                        <a:lnTo>
                          <a:pt x="174" y="9"/>
                        </a:lnTo>
                        <a:lnTo>
                          <a:pt x="175" y="9"/>
                        </a:lnTo>
                        <a:lnTo>
                          <a:pt x="176" y="9"/>
                        </a:lnTo>
                        <a:lnTo>
                          <a:pt x="176" y="8"/>
                        </a:lnTo>
                        <a:lnTo>
                          <a:pt x="177" y="8"/>
                        </a:lnTo>
                        <a:lnTo>
                          <a:pt x="177" y="7"/>
                        </a:lnTo>
                        <a:lnTo>
                          <a:pt x="178" y="7"/>
                        </a:lnTo>
                        <a:lnTo>
                          <a:pt x="179" y="6"/>
                        </a:lnTo>
                        <a:lnTo>
                          <a:pt x="179" y="5"/>
                        </a:lnTo>
                        <a:lnTo>
                          <a:pt x="179" y="4"/>
                        </a:lnTo>
                        <a:lnTo>
                          <a:pt x="179" y="3"/>
                        </a:lnTo>
                        <a:lnTo>
                          <a:pt x="180" y="3"/>
                        </a:lnTo>
                        <a:lnTo>
                          <a:pt x="180" y="2"/>
                        </a:lnTo>
                        <a:lnTo>
                          <a:pt x="181" y="2"/>
                        </a:lnTo>
                        <a:lnTo>
                          <a:pt x="182" y="2"/>
                        </a:lnTo>
                        <a:lnTo>
                          <a:pt x="183" y="2"/>
                        </a:lnTo>
                        <a:lnTo>
                          <a:pt x="183" y="1"/>
                        </a:lnTo>
                        <a:lnTo>
                          <a:pt x="184" y="1"/>
                        </a:lnTo>
                        <a:lnTo>
                          <a:pt x="185" y="1"/>
                        </a:lnTo>
                        <a:lnTo>
                          <a:pt x="185" y="2"/>
                        </a:lnTo>
                        <a:lnTo>
                          <a:pt x="186" y="2"/>
                        </a:lnTo>
                        <a:lnTo>
                          <a:pt x="187" y="2"/>
                        </a:lnTo>
                        <a:lnTo>
                          <a:pt x="188" y="2"/>
                        </a:lnTo>
                        <a:lnTo>
                          <a:pt x="189" y="3"/>
                        </a:lnTo>
                        <a:lnTo>
                          <a:pt x="189" y="2"/>
                        </a:lnTo>
                        <a:lnTo>
                          <a:pt x="190" y="2"/>
                        </a:lnTo>
                        <a:lnTo>
                          <a:pt x="191" y="2"/>
                        </a:lnTo>
                        <a:lnTo>
                          <a:pt x="192" y="2"/>
                        </a:lnTo>
                        <a:lnTo>
                          <a:pt x="193" y="2"/>
                        </a:lnTo>
                        <a:lnTo>
                          <a:pt x="194" y="2"/>
                        </a:lnTo>
                        <a:lnTo>
                          <a:pt x="195" y="2"/>
                        </a:lnTo>
                        <a:lnTo>
                          <a:pt x="196" y="3"/>
                        </a:lnTo>
                        <a:lnTo>
                          <a:pt x="197" y="3"/>
                        </a:lnTo>
                        <a:lnTo>
                          <a:pt x="197" y="2"/>
                        </a:lnTo>
                        <a:lnTo>
                          <a:pt x="198" y="2"/>
                        </a:lnTo>
                        <a:lnTo>
                          <a:pt x="199" y="2"/>
                        </a:lnTo>
                        <a:lnTo>
                          <a:pt x="200" y="2"/>
                        </a:lnTo>
                        <a:lnTo>
                          <a:pt x="200" y="1"/>
                        </a:lnTo>
                        <a:lnTo>
                          <a:pt x="201" y="1"/>
                        </a:lnTo>
                        <a:lnTo>
                          <a:pt x="201" y="2"/>
                        </a:lnTo>
                        <a:lnTo>
                          <a:pt x="202" y="2"/>
                        </a:lnTo>
                        <a:lnTo>
                          <a:pt x="203" y="2"/>
                        </a:lnTo>
                        <a:lnTo>
                          <a:pt x="204" y="3"/>
                        </a:lnTo>
                        <a:lnTo>
                          <a:pt x="205" y="3"/>
                        </a:lnTo>
                        <a:lnTo>
                          <a:pt x="206" y="3"/>
                        </a:lnTo>
                        <a:lnTo>
                          <a:pt x="207" y="3"/>
                        </a:lnTo>
                        <a:lnTo>
                          <a:pt x="207" y="2"/>
                        </a:lnTo>
                        <a:lnTo>
                          <a:pt x="208" y="2"/>
                        </a:lnTo>
                        <a:lnTo>
                          <a:pt x="209" y="2"/>
                        </a:lnTo>
                        <a:lnTo>
                          <a:pt x="210" y="2"/>
                        </a:lnTo>
                        <a:lnTo>
                          <a:pt x="210" y="1"/>
                        </a:lnTo>
                        <a:lnTo>
                          <a:pt x="211" y="1"/>
                        </a:lnTo>
                        <a:lnTo>
                          <a:pt x="212" y="1"/>
                        </a:lnTo>
                        <a:lnTo>
                          <a:pt x="213" y="1"/>
                        </a:lnTo>
                        <a:lnTo>
                          <a:pt x="213" y="2"/>
                        </a:lnTo>
                        <a:lnTo>
                          <a:pt x="214" y="2"/>
                        </a:lnTo>
                        <a:lnTo>
                          <a:pt x="215" y="2"/>
                        </a:lnTo>
                        <a:lnTo>
                          <a:pt x="216" y="2"/>
                        </a:lnTo>
                        <a:lnTo>
                          <a:pt x="217" y="2"/>
                        </a:lnTo>
                        <a:lnTo>
                          <a:pt x="218" y="2"/>
                        </a:lnTo>
                        <a:lnTo>
                          <a:pt x="219" y="1"/>
                        </a:lnTo>
                        <a:lnTo>
                          <a:pt x="220" y="1"/>
                        </a:lnTo>
                        <a:lnTo>
                          <a:pt x="221" y="0"/>
                        </a:lnTo>
                        <a:lnTo>
                          <a:pt x="222" y="0"/>
                        </a:lnTo>
                        <a:lnTo>
                          <a:pt x="222" y="1"/>
                        </a:lnTo>
                        <a:lnTo>
                          <a:pt x="223" y="1"/>
                        </a:lnTo>
                        <a:lnTo>
                          <a:pt x="224" y="1"/>
                        </a:lnTo>
                        <a:lnTo>
                          <a:pt x="224" y="2"/>
                        </a:lnTo>
                        <a:lnTo>
                          <a:pt x="225" y="3"/>
                        </a:lnTo>
                        <a:lnTo>
                          <a:pt x="225" y="4"/>
                        </a:lnTo>
                        <a:lnTo>
                          <a:pt x="226" y="5"/>
                        </a:lnTo>
                        <a:lnTo>
                          <a:pt x="226" y="6"/>
                        </a:lnTo>
                        <a:lnTo>
                          <a:pt x="226" y="7"/>
                        </a:lnTo>
                        <a:lnTo>
                          <a:pt x="225" y="7"/>
                        </a:lnTo>
                        <a:lnTo>
                          <a:pt x="225" y="8"/>
                        </a:lnTo>
                        <a:lnTo>
                          <a:pt x="226" y="9"/>
                        </a:lnTo>
                        <a:lnTo>
                          <a:pt x="226" y="10"/>
                        </a:lnTo>
                        <a:lnTo>
                          <a:pt x="226" y="11"/>
                        </a:lnTo>
                        <a:lnTo>
                          <a:pt x="226" y="12"/>
                        </a:lnTo>
                        <a:lnTo>
                          <a:pt x="226" y="13"/>
                        </a:lnTo>
                        <a:lnTo>
                          <a:pt x="227" y="13"/>
                        </a:lnTo>
                        <a:lnTo>
                          <a:pt x="228" y="13"/>
                        </a:lnTo>
                        <a:lnTo>
                          <a:pt x="229" y="13"/>
                        </a:lnTo>
                        <a:lnTo>
                          <a:pt x="230" y="13"/>
                        </a:lnTo>
                        <a:lnTo>
                          <a:pt x="231" y="13"/>
                        </a:lnTo>
                        <a:lnTo>
                          <a:pt x="232" y="14"/>
                        </a:lnTo>
                        <a:lnTo>
                          <a:pt x="232" y="15"/>
                        </a:lnTo>
                        <a:lnTo>
                          <a:pt x="233" y="15"/>
                        </a:lnTo>
                        <a:lnTo>
                          <a:pt x="233" y="16"/>
                        </a:lnTo>
                        <a:lnTo>
                          <a:pt x="233" y="17"/>
                        </a:lnTo>
                        <a:lnTo>
                          <a:pt x="233" y="18"/>
                        </a:lnTo>
                        <a:lnTo>
                          <a:pt x="232" y="18"/>
                        </a:lnTo>
                        <a:lnTo>
                          <a:pt x="232" y="19"/>
                        </a:lnTo>
                        <a:lnTo>
                          <a:pt x="232" y="20"/>
                        </a:lnTo>
                        <a:lnTo>
                          <a:pt x="232" y="21"/>
                        </a:lnTo>
                        <a:lnTo>
                          <a:pt x="232" y="22"/>
                        </a:lnTo>
                        <a:lnTo>
                          <a:pt x="232" y="23"/>
                        </a:lnTo>
                        <a:lnTo>
                          <a:pt x="232" y="24"/>
                        </a:lnTo>
                        <a:lnTo>
                          <a:pt x="232" y="25"/>
                        </a:lnTo>
                        <a:lnTo>
                          <a:pt x="233" y="25"/>
                        </a:lnTo>
                        <a:lnTo>
                          <a:pt x="234" y="25"/>
                        </a:lnTo>
                        <a:lnTo>
                          <a:pt x="235" y="25"/>
                        </a:lnTo>
                        <a:lnTo>
                          <a:pt x="235" y="26"/>
                        </a:lnTo>
                        <a:lnTo>
                          <a:pt x="236" y="26"/>
                        </a:lnTo>
                        <a:lnTo>
                          <a:pt x="236" y="27"/>
                        </a:lnTo>
                        <a:lnTo>
                          <a:pt x="236" y="28"/>
                        </a:lnTo>
                        <a:lnTo>
                          <a:pt x="236" y="29"/>
                        </a:lnTo>
                        <a:lnTo>
                          <a:pt x="236" y="30"/>
                        </a:lnTo>
                        <a:lnTo>
                          <a:pt x="236" y="31"/>
                        </a:lnTo>
                        <a:lnTo>
                          <a:pt x="235" y="32"/>
                        </a:lnTo>
                        <a:lnTo>
                          <a:pt x="234" y="33"/>
                        </a:lnTo>
                        <a:lnTo>
                          <a:pt x="234" y="34"/>
                        </a:lnTo>
                        <a:lnTo>
                          <a:pt x="235" y="34"/>
                        </a:lnTo>
                        <a:lnTo>
                          <a:pt x="235" y="35"/>
                        </a:lnTo>
                        <a:lnTo>
                          <a:pt x="236" y="36"/>
                        </a:lnTo>
                        <a:lnTo>
                          <a:pt x="236" y="37"/>
                        </a:lnTo>
                        <a:lnTo>
                          <a:pt x="237" y="37"/>
                        </a:lnTo>
                        <a:lnTo>
                          <a:pt x="237" y="38"/>
                        </a:lnTo>
                        <a:lnTo>
                          <a:pt x="237" y="39"/>
                        </a:lnTo>
                        <a:lnTo>
                          <a:pt x="238" y="40"/>
                        </a:lnTo>
                        <a:lnTo>
                          <a:pt x="237" y="40"/>
                        </a:lnTo>
                        <a:lnTo>
                          <a:pt x="237" y="41"/>
                        </a:lnTo>
                        <a:lnTo>
                          <a:pt x="237" y="42"/>
                        </a:lnTo>
                        <a:lnTo>
                          <a:pt x="237" y="43"/>
                        </a:lnTo>
                        <a:lnTo>
                          <a:pt x="237" y="44"/>
                        </a:lnTo>
                        <a:lnTo>
                          <a:pt x="237" y="45"/>
                        </a:lnTo>
                        <a:lnTo>
                          <a:pt x="236" y="45"/>
                        </a:lnTo>
                        <a:lnTo>
                          <a:pt x="236" y="46"/>
                        </a:lnTo>
                        <a:lnTo>
                          <a:pt x="235" y="46"/>
                        </a:lnTo>
                        <a:lnTo>
                          <a:pt x="236" y="47"/>
                        </a:lnTo>
                        <a:lnTo>
                          <a:pt x="236" y="48"/>
                        </a:lnTo>
                        <a:lnTo>
                          <a:pt x="237" y="48"/>
                        </a:lnTo>
                        <a:lnTo>
                          <a:pt x="237" y="49"/>
                        </a:lnTo>
                        <a:lnTo>
                          <a:pt x="236" y="50"/>
                        </a:lnTo>
                        <a:lnTo>
                          <a:pt x="236" y="51"/>
                        </a:lnTo>
                        <a:lnTo>
                          <a:pt x="235" y="51"/>
                        </a:lnTo>
                        <a:lnTo>
                          <a:pt x="235" y="52"/>
                        </a:lnTo>
                        <a:lnTo>
                          <a:pt x="235" y="53"/>
                        </a:lnTo>
                        <a:lnTo>
                          <a:pt x="236" y="53"/>
                        </a:lnTo>
                        <a:lnTo>
                          <a:pt x="237" y="54"/>
                        </a:lnTo>
                        <a:lnTo>
                          <a:pt x="238" y="54"/>
                        </a:lnTo>
                        <a:lnTo>
                          <a:pt x="239" y="54"/>
                        </a:lnTo>
                        <a:lnTo>
                          <a:pt x="238" y="54"/>
                        </a:lnTo>
                        <a:lnTo>
                          <a:pt x="238" y="55"/>
                        </a:lnTo>
                        <a:lnTo>
                          <a:pt x="238" y="56"/>
                        </a:lnTo>
                        <a:lnTo>
                          <a:pt x="238" y="57"/>
                        </a:lnTo>
                        <a:lnTo>
                          <a:pt x="238" y="58"/>
                        </a:lnTo>
                        <a:lnTo>
                          <a:pt x="239" y="58"/>
                        </a:lnTo>
                        <a:lnTo>
                          <a:pt x="239" y="59"/>
                        </a:lnTo>
                        <a:lnTo>
                          <a:pt x="240" y="59"/>
                        </a:lnTo>
                        <a:lnTo>
                          <a:pt x="240" y="60"/>
                        </a:lnTo>
                        <a:lnTo>
                          <a:pt x="241" y="60"/>
                        </a:lnTo>
                        <a:lnTo>
                          <a:pt x="242" y="60"/>
                        </a:lnTo>
                        <a:lnTo>
                          <a:pt x="243" y="60"/>
                        </a:lnTo>
                        <a:lnTo>
                          <a:pt x="244" y="60"/>
                        </a:lnTo>
                        <a:lnTo>
                          <a:pt x="245" y="60"/>
                        </a:lnTo>
                        <a:lnTo>
                          <a:pt x="246" y="60"/>
                        </a:lnTo>
                        <a:lnTo>
                          <a:pt x="246" y="61"/>
                        </a:lnTo>
                        <a:lnTo>
                          <a:pt x="247" y="62"/>
                        </a:lnTo>
                        <a:lnTo>
                          <a:pt x="247" y="63"/>
                        </a:lnTo>
                        <a:lnTo>
                          <a:pt x="248" y="64"/>
                        </a:lnTo>
                        <a:lnTo>
                          <a:pt x="248" y="65"/>
                        </a:lnTo>
                        <a:lnTo>
                          <a:pt x="248" y="66"/>
                        </a:lnTo>
                        <a:lnTo>
                          <a:pt x="248" y="67"/>
                        </a:lnTo>
                        <a:lnTo>
                          <a:pt x="248" y="68"/>
                        </a:lnTo>
                        <a:lnTo>
                          <a:pt x="247" y="68"/>
                        </a:lnTo>
                        <a:lnTo>
                          <a:pt x="247" y="69"/>
                        </a:lnTo>
                        <a:lnTo>
                          <a:pt x="247" y="70"/>
                        </a:lnTo>
                        <a:lnTo>
                          <a:pt x="247" y="71"/>
                        </a:lnTo>
                        <a:lnTo>
                          <a:pt x="248" y="71"/>
                        </a:lnTo>
                        <a:lnTo>
                          <a:pt x="249" y="72"/>
                        </a:lnTo>
                        <a:lnTo>
                          <a:pt x="249" y="73"/>
                        </a:lnTo>
                        <a:lnTo>
                          <a:pt x="249" y="74"/>
                        </a:lnTo>
                        <a:lnTo>
                          <a:pt x="248" y="75"/>
                        </a:lnTo>
                        <a:lnTo>
                          <a:pt x="248" y="76"/>
                        </a:lnTo>
                        <a:lnTo>
                          <a:pt x="249" y="77"/>
                        </a:lnTo>
                        <a:lnTo>
                          <a:pt x="250" y="78"/>
                        </a:lnTo>
                        <a:lnTo>
                          <a:pt x="251" y="78"/>
                        </a:lnTo>
                        <a:lnTo>
                          <a:pt x="252" y="79"/>
                        </a:lnTo>
                        <a:lnTo>
                          <a:pt x="253" y="79"/>
                        </a:lnTo>
                        <a:lnTo>
                          <a:pt x="254" y="79"/>
                        </a:lnTo>
                        <a:lnTo>
                          <a:pt x="254" y="80"/>
                        </a:lnTo>
                        <a:lnTo>
                          <a:pt x="255" y="80"/>
                        </a:lnTo>
                        <a:lnTo>
                          <a:pt x="255" y="81"/>
                        </a:lnTo>
                        <a:lnTo>
                          <a:pt x="255" y="82"/>
                        </a:lnTo>
                        <a:lnTo>
                          <a:pt x="256" y="82"/>
                        </a:lnTo>
                        <a:lnTo>
                          <a:pt x="257" y="83"/>
                        </a:lnTo>
                        <a:lnTo>
                          <a:pt x="258" y="83"/>
                        </a:lnTo>
                        <a:lnTo>
                          <a:pt x="259" y="83"/>
                        </a:lnTo>
                        <a:lnTo>
                          <a:pt x="260" y="83"/>
                        </a:lnTo>
                        <a:lnTo>
                          <a:pt x="261" y="83"/>
                        </a:lnTo>
                        <a:lnTo>
                          <a:pt x="262" y="83"/>
                        </a:lnTo>
                        <a:lnTo>
                          <a:pt x="263" y="83"/>
                        </a:lnTo>
                        <a:lnTo>
                          <a:pt x="264" y="83"/>
                        </a:lnTo>
                        <a:lnTo>
                          <a:pt x="264" y="82"/>
                        </a:lnTo>
                        <a:lnTo>
                          <a:pt x="265" y="82"/>
                        </a:lnTo>
                        <a:lnTo>
                          <a:pt x="266" y="82"/>
                        </a:lnTo>
                        <a:lnTo>
                          <a:pt x="267" y="82"/>
                        </a:lnTo>
                        <a:lnTo>
                          <a:pt x="268" y="82"/>
                        </a:lnTo>
                        <a:lnTo>
                          <a:pt x="268" y="81"/>
                        </a:lnTo>
                        <a:lnTo>
                          <a:pt x="269" y="81"/>
                        </a:lnTo>
                        <a:lnTo>
                          <a:pt x="270" y="81"/>
                        </a:lnTo>
                        <a:lnTo>
                          <a:pt x="271" y="81"/>
                        </a:lnTo>
                        <a:lnTo>
                          <a:pt x="272" y="81"/>
                        </a:lnTo>
                        <a:lnTo>
                          <a:pt x="273" y="81"/>
                        </a:lnTo>
                        <a:lnTo>
                          <a:pt x="274" y="81"/>
                        </a:lnTo>
                        <a:lnTo>
                          <a:pt x="275" y="81"/>
                        </a:lnTo>
                        <a:lnTo>
                          <a:pt x="276" y="81"/>
                        </a:lnTo>
                        <a:lnTo>
                          <a:pt x="277" y="81"/>
                        </a:lnTo>
                        <a:lnTo>
                          <a:pt x="278" y="80"/>
                        </a:lnTo>
                        <a:lnTo>
                          <a:pt x="278" y="81"/>
                        </a:lnTo>
                        <a:lnTo>
                          <a:pt x="279" y="81"/>
                        </a:lnTo>
                        <a:lnTo>
                          <a:pt x="279" y="80"/>
                        </a:lnTo>
                        <a:lnTo>
                          <a:pt x="279" y="79"/>
                        </a:lnTo>
                        <a:lnTo>
                          <a:pt x="280" y="78"/>
                        </a:lnTo>
                        <a:lnTo>
                          <a:pt x="281" y="77"/>
                        </a:lnTo>
                        <a:lnTo>
                          <a:pt x="281" y="76"/>
                        </a:lnTo>
                        <a:lnTo>
                          <a:pt x="281" y="75"/>
                        </a:lnTo>
                        <a:lnTo>
                          <a:pt x="282" y="75"/>
                        </a:lnTo>
                        <a:lnTo>
                          <a:pt x="283" y="75"/>
                        </a:lnTo>
                        <a:lnTo>
                          <a:pt x="284" y="75"/>
                        </a:lnTo>
                        <a:lnTo>
                          <a:pt x="285" y="75"/>
                        </a:lnTo>
                        <a:lnTo>
                          <a:pt x="286" y="75"/>
                        </a:lnTo>
                        <a:lnTo>
                          <a:pt x="287" y="75"/>
                        </a:lnTo>
                        <a:lnTo>
                          <a:pt x="288" y="74"/>
                        </a:lnTo>
                        <a:lnTo>
                          <a:pt x="288" y="75"/>
                        </a:lnTo>
                        <a:lnTo>
                          <a:pt x="289" y="75"/>
                        </a:lnTo>
                        <a:lnTo>
                          <a:pt x="290" y="75"/>
                        </a:lnTo>
                        <a:lnTo>
                          <a:pt x="290" y="76"/>
                        </a:lnTo>
                        <a:lnTo>
                          <a:pt x="291" y="76"/>
                        </a:lnTo>
                        <a:lnTo>
                          <a:pt x="292" y="76"/>
                        </a:lnTo>
                        <a:lnTo>
                          <a:pt x="293" y="76"/>
                        </a:lnTo>
                        <a:lnTo>
                          <a:pt x="294" y="77"/>
                        </a:lnTo>
                        <a:lnTo>
                          <a:pt x="294" y="78"/>
                        </a:lnTo>
                        <a:lnTo>
                          <a:pt x="294" y="79"/>
                        </a:lnTo>
                        <a:lnTo>
                          <a:pt x="294" y="80"/>
                        </a:lnTo>
                        <a:lnTo>
                          <a:pt x="294" y="81"/>
                        </a:lnTo>
                        <a:lnTo>
                          <a:pt x="295" y="82"/>
                        </a:lnTo>
                        <a:lnTo>
                          <a:pt x="295" y="83"/>
                        </a:lnTo>
                        <a:lnTo>
                          <a:pt x="296" y="84"/>
                        </a:lnTo>
                        <a:lnTo>
                          <a:pt x="296" y="85"/>
                        </a:lnTo>
                        <a:lnTo>
                          <a:pt x="296" y="86"/>
                        </a:lnTo>
                        <a:lnTo>
                          <a:pt x="297" y="87"/>
                        </a:lnTo>
                        <a:lnTo>
                          <a:pt x="297" y="88"/>
                        </a:lnTo>
                        <a:lnTo>
                          <a:pt x="298" y="89"/>
                        </a:lnTo>
                        <a:lnTo>
                          <a:pt x="297" y="89"/>
                        </a:lnTo>
                        <a:lnTo>
                          <a:pt x="296" y="89"/>
                        </a:lnTo>
                        <a:lnTo>
                          <a:pt x="296" y="90"/>
                        </a:lnTo>
                        <a:lnTo>
                          <a:pt x="296" y="91"/>
                        </a:lnTo>
                        <a:lnTo>
                          <a:pt x="296" y="92"/>
                        </a:lnTo>
                        <a:lnTo>
                          <a:pt x="296" y="93"/>
                        </a:lnTo>
                        <a:lnTo>
                          <a:pt x="296" y="94"/>
                        </a:lnTo>
                        <a:lnTo>
                          <a:pt x="297" y="95"/>
                        </a:lnTo>
                        <a:lnTo>
                          <a:pt x="297" y="96"/>
                        </a:lnTo>
                        <a:lnTo>
                          <a:pt x="297" y="97"/>
                        </a:lnTo>
                        <a:lnTo>
                          <a:pt x="297" y="98"/>
                        </a:lnTo>
                        <a:lnTo>
                          <a:pt x="297" y="99"/>
                        </a:lnTo>
                        <a:lnTo>
                          <a:pt x="297" y="100"/>
                        </a:lnTo>
                        <a:lnTo>
                          <a:pt x="296" y="100"/>
                        </a:lnTo>
                        <a:lnTo>
                          <a:pt x="296" y="101"/>
                        </a:lnTo>
                        <a:lnTo>
                          <a:pt x="296" y="102"/>
                        </a:lnTo>
                        <a:lnTo>
                          <a:pt x="296" y="103"/>
                        </a:lnTo>
                        <a:lnTo>
                          <a:pt x="296" y="104"/>
                        </a:lnTo>
                        <a:lnTo>
                          <a:pt x="296" y="105"/>
                        </a:lnTo>
                        <a:lnTo>
                          <a:pt x="295" y="105"/>
                        </a:lnTo>
                        <a:lnTo>
                          <a:pt x="295" y="106"/>
                        </a:lnTo>
                        <a:lnTo>
                          <a:pt x="296" y="106"/>
                        </a:lnTo>
                        <a:lnTo>
                          <a:pt x="296" y="107"/>
                        </a:lnTo>
                        <a:lnTo>
                          <a:pt x="296" y="108"/>
                        </a:lnTo>
                        <a:lnTo>
                          <a:pt x="295" y="109"/>
                        </a:lnTo>
                        <a:lnTo>
                          <a:pt x="296" y="109"/>
                        </a:lnTo>
                        <a:lnTo>
                          <a:pt x="296" y="110"/>
                        </a:lnTo>
                        <a:lnTo>
                          <a:pt x="296" y="111"/>
                        </a:lnTo>
                        <a:lnTo>
                          <a:pt x="296" y="112"/>
                        </a:lnTo>
                        <a:lnTo>
                          <a:pt x="295" y="112"/>
                        </a:lnTo>
                        <a:lnTo>
                          <a:pt x="294" y="112"/>
                        </a:lnTo>
                        <a:lnTo>
                          <a:pt x="293" y="112"/>
                        </a:lnTo>
                        <a:lnTo>
                          <a:pt x="292" y="112"/>
                        </a:lnTo>
                        <a:lnTo>
                          <a:pt x="292" y="113"/>
                        </a:lnTo>
                        <a:lnTo>
                          <a:pt x="292" y="114"/>
                        </a:lnTo>
                        <a:lnTo>
                          <a:pt x="292" y="115"/>
                        </a:lnTo>
                        <a:lnTo>
                          <a:pt x="291" y="115"/>
                        </a:lnTo>
                        <a:lnTo>
                          <a:pt x="291" y="116"/>
                        </a:lnTo>
                        <a:lnTo>
                          <a:pt x="291" y="117"/>
                        </a:lnTo>
                        <a:lnTo>
                          <a:pt x="291" y="118"/>
                        </a:lnTo>
                        <a:lnTo>
                          <a:pt x="291" y="119"/>
                        </a:lnTo>
                        <a:lnTo>
                          <a:pt x="291" y="120"/>
                        </a:lnTo>
                        <a:lnTo>
                          <a:pt x="291" y="121"/>
                        </a:lnTo>
                        <a:lnTo>
                          <a:pt x="291" y="122"/>
                        </a:lnTo>
                        <a:lnTo>
                          <a:pt x="291" y="123"/>
                        </a:lnTo>
                        <a:lnTo>
                          <a:pt x="291" y="124"/>
                        </a:lnTo>
                        <a:lnTo>
                          <a:pt x="290" y="124"/>
                        </a:lnTo>
                        <a:lnTo>
                          <a:pt x="290" y="125"/>
                        </a:lnTo>
                        <a:lnTo>
                          <a:pt x="291" y="125"/>
                        </a:lnTo>
                        <a:lnTo>
                          <a:pt x="291" y="126"/>
                        </a:lnTo>
                        <a:lnTo>
                          <a:pt x="291" y="127"/>
                        </a:lnTo>
                        <a:lnTo>
                          <a:pt x="291" y="128"/>
                        </a:lnTo>
                        <a:lnTo>
                          <a:pt x="291" y="129"/>
                        </a:lnTo>
                        <a:lnTo>
                          <a:pt x="291" y="130"/>
                        </a:lnTo>
                        <a:lnTo>
                          <a:pt x="292" y="130"/>
                        </a:lnTo>
                        <a:lnTo>
                          <a:pt x="292" y="131"/>
                        </a:lnTo>
                        <a:lnTo>
                          <a:pt x="292" y="132"/>
                        </a:lnTo>
                        <a:lnTo>
                          <a:pt x="291" y="133"/>
                        </a:lnTo>
                        <a:lnTo>
                          <a:pt x="291" y="134"/>
                        </a:lnTo>
                        <a:lnTo>
                          <a:pt x="291" y="135"/>
                        </a:lnTo>
                        <a:lnTo>
                          <a:pt x="291" y="136"/>
                        </a:lnTo>
                        <a:lnTo>
                          <a:pt x="291" y="137"/>
                        </a:lnTo>
                        <a:lnTo>
                          <a:pt x="291" y="138"/>
                        </a:lnTo>
                        <a:lnTo>
                          <a:pt x="291" y="139"/>
                        </a:lnTo>
                        <a:lnTo>
                          <a:pt x="291" y="140"/>
                        </a:lnTo>
                        <a:lnTo>
                          <a:pt x="292" y="139"/>
                        </a:lnTo>
                        <a:lnTo>
                          <a:pt x="293" y="139"/>
                        </a:lnTo>
                        <a:lnTo>
                          <a:pt x="294" y="139"/>
                        </a:lnTo>
                        <a:lnTo>
                          <a:pt x="295" y="139"/>
                        </a:lnTo>
                        <a:lnTo>
                          <a:pt x="296" y="140"/>
                        </a:lnTo>
                        <a:lnTo>
                          <a:pt x="297" y="140"/>
                        </a:lnTo>
                        <a:lnTo>
                          <a:pt x="298" y="140"/>
                        </a:lnTo>
                        <a:lnTo>
                          <a:pt x="298" y="141"/>
                        </a:lnTo>
                        <a:lnTo>
                          <a:pt x="299" y="141"/>
                        </a:lnTo>
                        <a:lnTo>
                          <a:pt x="300" y="142"/>
                        </a:lnTo>
                        <a:lnTo>
                          <a:pt x="300" y="143"/>
                        </a:lnTo>
                        <a:lnTo>
                          <a:pt x="300" y="144"/>
                        </a:lnTo>
                        <a:lnTo>
                          <a:pt x="300" y="145"/>
                        </a:lnTo>
                        <a:lnTo>
                          <a:pt x="300" y="146"/>
                        </a:lnTo>
                        <a:lnTo>
                          <a:pt x="301" y="146"/>
                        </a:lnTo>
                        <a:lnTo>
                          <a:pt x="301" y="147"/>
                        </a:lnTo>
                        <a:lnTo>
                          <a:pt x="302" y="147"/>
                        </a:lnTo>
                        <a:lnTo>
                          <a:pt x="302" y="148"/>
                        </a:lnTo>
                        <a:lnTo>
                          <a:pt x="303" y="148"/>
                        </a:lnTo>
                        <a:lnTo>
                          <a:pt x="303" y="149"/>
                        </a:lnTo>
                        <a:lnTo>
                          <a:pt x="304" y="149"/>
                        </a:lnTo>
                        <a:lnTo>
                          <a:pt x="305" y="149"/>
                        </a:lnTo>
                        <a:lnTo>
                          <a:pt x="305" y="150"/>
                        </a:lnTo>
                        <a:lnTo>
                          <a:pt x="306" y="150"/>
                        </a:lnTo>
                        <a:lnTo>
                          <a:pt x="306" y="151"/>
                        </a:lnTo>
                        <a:lnTo>
                          <a:pt x="307" y="152"/>
                        </a:lnTo>
                        <a:lnTo>
                          <a:pt x="307" y="153"/>
                        </a:lnTo>
                        <a:lnTo>
                          <a:pt x="308" y="153"/>
                        </a:lnTo>
                        <a:lnTo>
                          <a:pt x="309" y="153"/>
                        </a:lnTo>
                        <a:lnTo>
                          <a:pt x="309" y="154"/>
                        </a:lnTo>
                        <a:lnTo>
                          <a:pt x="310" y="155"/>
                        </a:lnTo>
                        <a:lnTo>
                          <a:pt x="310" y="156"/>
                        </a:lnTo>
                        <a:lnTo>
                          <a:pt x="311" y="157"/>
                        </a:lnTo>
                        <a:lnTo>
                          <a:pt x="311" y="158"/>
                        </a:lnTo>
                        <a:lnTo>
                          <a:pt x="312" y="158"/>
                        </a:lnTo>
                        <a:lnTo>
                          <a:pt x="313" y="159"/>
                        </a:lnTo>
                        <a:lnTo>
                          <a:pt x="314" y="160"/>
                        </a:lnTo>
                        <a:lnTo>
                          <a:pt x="314" y="161"/>
                        </a:lnTo>
                        <a:lnTo>
                          <a:pt x="314" y="162"/>
                        </a:lnTo>
                        <a:lnTo>
                          <a:pt x="314" y="163"/>
                        </a:lnTo>
                        <a:lnTo>
                          <a:pt x="314" y="164"/>
                        </a:lnTo>
                        <a:lnTo>
                          <a:pt x="315" y="164"/>
                        </a:lnTo>
                        <a:lnTo>
                          <a:pt x="316" y="164"/>
                        </a:lnTo>
                        <a:lnTo>
                          <a:pt x="316" y="165"/>
                        </a:lnTo>
                        <a:lnTo>
                          <a:pt x="316" y="166"/>
                        </a:lnTo>
                        <a:lnTo>
                          <a:pt x="316" y="167"/>
                        </a:lnTo>
                        <a:lnTo>
                          <a:pt x="316" y="169"/>
                        </a:lnTo>
                        <a:lnTo>
                          <a:pt x="316" y="170"/>
                        </a:lnTo>
                        <a:lnTo>
                          <a:pt x="316" y="171"/>
                        </a:lnTo>
                        <a:lnTo>
                          <a:pt x="316" y="172"/>
                        </a:lnTo>
                        <a:lnTo>
                          <a:pt x="317" y="172"/>
                        </a:lnTo>
                        <a:lnTo>
                          <a:pt x="317" y="173"/>
                        </a:lnTo>
                        <a:lnTo>
                          <a:pt x="318" y="173"/>
                        </a:lnTo>
                        <a:lnTo>
                          <a:pt x="319" y="173"/>
                        </a:lnTo>
                        <a:lnTo>
                          <a:pt x="319" y="174"/>
                        </a:lnTo>
                        <a:lnTo>
                          <a:pt x="319" y="175"/>
                        </a:lnTo>
                        <a:lnTo>
                          <a:pt x="319" y="176"/>
                        </a:lnTo>
                        <a:lnTo>
                          <a:pt x="319" y="177"/>
                        </a:lnTo>
                        <a:lnTo>
                          <a:pt x="319" y="178"/>
                        </a:lnTo>
                        <a:lnTo>
                          <a:pt x="319" y="179"/>
                        </a:lnTo>
                        <a:lnTo>
                          <a:pt x="319" y="180"/>
                        </a:lnTo>
                        <a:lnTo>
                          <a:pt x="320" y="180"/>
                        </a:lnTo>
                        <a:lnTo>
                          <a:pt x="321" y="181"/>
                        </a:lnTo>
                        <a:lnTo>
                          <a:pt x="322" y="182"/>
                        </a:lnTo>
                        <a:lnTo>
                          <a:pt x="323" y="182"/>
                        </a:lnTo>
                        <a:lnTo>
                          <a:pt x="323" y="183"/>
                        </a:lnTo>
                        <a:lnTo>
                          <a:pt x="324" y="182"/>
                        </a:lnTo>
                        <a:lnTo>
                          <a:pt x="325" y="182"/>
                        </a:lnTo>
                        <a:lnTo>
                          <a:pt x="325" y="183"/>
                        </a:lnTo>
                        <a:lnTo>
                          <a:pt x="326" y="183"/>
                        </a:lnTo>
                        <a:lnTo>
                          <a:pt x="326" y="184"/>
                        </a:lnTo>
                        <a:lnTo>
                          <a:pt x="327" y="185"/>
                        </a:lnTo>
                        <a:lnTo>
                          <a:pt x="328" y="185"/>
                        </a:lnTo>
                        <a:lnTo>
                          <a:pt x="328" y="186"/>
                        </a:lnTo>
                        <a:lnTo>
                          <a:pt x="329" y="186"/>
                        </a:lnTo>
                        <a:lnTo>
                          <a:pt x="329" y="187"/>
                        </a:lnTo>
                        <a:lnTo>
                          <a:pt x="329" y="188"/>
                        </a:lnTo>
                        <a:lnTo>
                          <a:pt x="330" y="188"/>
                        </a:lnTo>
                        <a:lnTo>
                          <a:pt x="331" y="188"/>
                        </a:lnTo>
                        <a:lnTo>
                          <a:pt x="332" y="188"/>
                        </a:lnTo>
                        <a:lnTo>
                          <a:pt x="333" y="188"/>
                        </a:lnTo>
                        <a:lnTo>
                          <a:pt x="334" y="188"/>
                        </a:lnTo>
                        <a:lnTo>
                          <a:pt x="335" y="188"/>
                        </a:lnTo>
                        <a:lnTo>
                          <a:pt x="336" y="189"/>
                        </a:lnTo>
                        <a:lnTo>
                          <a:pt x="336" y="190"/>
                        </a:lnTo>
                        <a:lnTo>
                          <a:pt x="336" y="191"/>
                        </a:lnTo>
                        <a:lnTo>
                          <a:pt x="337" y="192"/>
                        </a:lnTo>
                        <a:lnTo>
                          <a:pt x="337" y="193"/>
                        </a:lnTo>
                        <a:lnTo>
                          <a:pt x="338" y="193"/>
                        </a:lnTo>
                        <a:lnTo>
                          <a:pt x="338" y="194"/>
                        </a:lnTo>
                        <a:lnTo>
                          <a:pt x="338" y="195"/>
                        </a:lnTo>
                        <a:lnTo>
                          <a:pt x="338" y="196"/>
                        </a:lnTo>
                        <a:lnTo>
                          <a:pt x="338" y="197"/>
                        </a:lnTo>
                        <a:lnTo>
                          <a:pt x="338" y="198"/>
                        </a:lnTo>
                        <a:lnTo>
                          <a:pt x="339" y="199"/>
                        </a:lnTo>
                        <a:lnTo>
                          <a:pt x="340" y="200"/>
                        </a:lnTo>
                        <a:lnTo>
                          <a:pt x="340" y="201"/>
                        </a:lnTo>
                        <a:lnTo>
                          <a:pt x="340" y="202"/>
                        </a:lnTo>
                        <a:lnTo>
                          <a:pt x="340" y="203"/>
                        </a:lnTo>
                        <a:lnTo>
                          <a:pt x="340" y="204"/>
                        </a:lnTo>
                        <a:lnTo>
                          <a:pt x="340" y="205"/>
                        </a:lnTo>
                        <a:lnTo>
                          <a:pt x="339" y="205"/>
                        </a:lnTo>
                        <a:lnTo>
                          <a:pt x="338" y="204"/>
                        </a:lnTo>
                        <a:lnTo>
                          <a:pt x="337" y="204"/>
                        </a:lnTo>
                        <a:lnTo>
                          <a:pt x="336" y="204"/>
                        </a:lnTo>
                        <a:lnTo>
                          <a:pt x="335" y="204"/>
                        </a:lnTo>
                        <a:lnTo>
                          <a:pt x="334" y="204"/>
                        </a:lnTo>
                        <a:lnTo>
                          <a:pt x="333" y="204"/>
                        </a:lnTo>
                        <a:lnTo>
                          <a:pt x="332" y="204"/>
                        </a:lnTo>
                        <a:lnTo>
                          <a:pt x="331" y="204"/>
                        </a:lnTo>
                        <a:lnTo>
                          <a:pt x="330" y="204"/>
                        </a:lnTo>
                        <a:lnTo>
                          <a:pt x="330" y="205"/>
                        </a:lnTo>
                        <a:lnTo>
                          <a:pt x="329" y="205"/>
                        </a:lnTo>
                        <a:lnTo>
                          <a:pt x="329" y="206"/>
                        </a:lnTo>
                        <a:lnTo>
                          <a:pt x="329" y="207"/>
                        </a:lnTo>
                        <a:lnTo>
                          <a:pt x="328" y="207"/>
                        </a:lnTo>
                        <a:lnTo>
                          <a:pt x="327" y="208"/>
                        </a:lnTo>
                        <a:lnTo>
                          <a:pt x="327" y="209"/>
                        </a:lnTo>
                        <a:lnTo>
                          <a:pt x="326" y="209"/>
                        </a:lnTo>
                        <a:lnTo>
                          <a:pt x="326" y="210"/>
                        </a:lnTo>
                        <a:lnTo>
                          <a:pt x="325" y="210"/>
                        </a:lnTo>
                        <a:lnTo>
                          <a:pt x="324" y="211"/>
                        </a:lnTo>
                        <a:lnTo>
                          <a:pt x="323" y="211"/>
                        </a:lnTo>
                        <a:lnTo>
                          <a:pt x="322" y="211"/>
                        </a:lnTo>
                        <a:lnTo>
                          <a:pt x="321" y="211"/>
                        </a:lnTo>
                        <a:lnTo>
                          <a:pt x="321" y="212"/>
                        </a:lnTo>
                        <a:lnTo>
                          <a:pt x="321" y="213"/>
                        </a:lnTo>
                        <a:lnTo>
                          <a:pt x="322" y="214"/>
                        </a:lnTo>
                        <a:lnTo>
                          <a:pt x="323" y="215"/>
                        </a:lnTo>
                        <a:lnTo>
                          <a:pt x="323" y="216"/>
                        </a:lnTo>
                        <a:lnTo>
                          <a:pt x="323" y="217"/>
                        </a:lnTo>
                        <a:lnTo>
                          <a:pt x="322" y="217"/>
                        </a:lnTo>
                        <a:lnTo>
                          <a:pt x="321" y="217"/>
                        </a:lnTo>
                        <a:lnTo>
                          <a:pt x="322" y="217"/>
                        </a:lnTo>
                        <a:lnTo>
                          <a:pt x="322" y="218"/>
                        </a:lnTo>
                        <a:lnTo>
                          <a:pt x="323" y="218"/>
                        </a:lnTo>
                        <a:lnTo>
                          <a:pt x="323" y="219"/>
                        </a:lnTo>
                        <a:lnTo>
                          <a:pt x="324" y="219"/>
                        </a:lnTo>
                        <a:lnTo>
                          <a:pt x="325" y="220"/>
                        </a:lnTo>
                        <a:lnTo>
                          <a:pt x="325" y="221"/>
                        </a:lnTo>
                        <a:lnTo>
                          <a:pt x="326" y="221"/>
                        </a:lnTo>
                        <a:lnTo>
                          <a:pt x="327" y="221"/>
                        </a:lnTo>
                        <a:lnTo>
                          <a:pt x="328" y="221"/>
                        </a:lnTo>
                        <a:lnTo>
                          <a:pt x="329" y="221"/>
                        </a:lnTo>
                        <a:lnTo>
                          <a:pt x="330" y="221"/>
                        </a:lnTo>
                        <a:lnTo>
                          <a:pt x="331" y="222"/>
                        </a:lnTo>
                        <a:lnTo>
                          <a:pt x="332" y="222"/>
                        </a:lnTo>
                        <a:lnTo>
                          <a:pt x="333" y="222"/>
                        </a:lnTo>
                        <a:lnTo>
                          <a:pt x="334" y="223"/>
                        </a:lnTo>
                        <a:lnTo>
                          <a:pt x="335" y="223"/>
                        </a:lnTo>
                        <a:lnTo>
                          <a:pt x="336" y="223"/>
                        </a:lnTo>
                        <a:lnTo>
                          <a:pt x="336" y="224"/>
                        </a:lnTo>
                        <a:lnTo>
                          <a:pt x="337" y="225"/>
                        </a:lnTo>
                        <a:lnTo>
                          <a:pt x="337" y="226"/>
                        </a:lnTo>
                        <a:lnTo>
                          <a:pt x="338" y="227"/>
                        </a:lnTo>
                        <a:lnTo>
                          <a:pt x="339" y="228"/>
                        </a:lnTo>
                        <a:lnTo>
                          <a:pt x="340" y="229"/>
                        </a:lnTo>
                        <a:lnTo>
                          <a:pt x="340" y="230"/>
                        </a:lnTo>
                        <a:lnTo>
                          <a:pt x="341" y="231"/>
                        </a:lnTo>
                        <a:lnTo>
                          <a:pt x="342" y="232"/>
                        </a:lnTo>
                        <a:lnTo>
                          <a:pt x="342" y="233"/>
                        </a:lnTo>
                        <a:lnTo>
                          <a:pt x="342" y="234"/>
                        </a:lnTo>
                        <a:lnTo>
                          <a:pt x="343" y="235"/>
                        </a:lnTo>
                        <a:lnTo>
                          <a:pt x="343" y="236"/>
                        </a:lnTo>
                        <a:lnTo>
                          <a:pt x="344" y="236"/>
                        </a:lnTo>
                        <a:lnTo>
                          <a:pt x="345" y="236"/>
                        </a:lnTo>
                        <a:lnTo>
                          <a:pt x="346" y="235"/>
                        </a:lnTo>
                        <a:lnTo>
                          <a:pt x="347" y="235"/>
                        </a:lnTo>
                        <a:lnTo>
                          <a:pt x="347" y="236"/>
                        </a:lnTo>
                        <a:lnTo>
                          <a:pt x="347" y="237"/>
                        </a:lnTo>
                        <a:lnTo>
                          <a:pt x="347" y="238"/>
                        </a:lnTo>
                        <a:lnTo>
                          <a:pt x="346" y="238"/>
                        </a:lnTo>
                        <a:lnTo>
                          <a:pt x="346" y="239"/>
                        </a:lnTo>
                        <a:lnTo>
                          <a:pt x="346" y="240"/>
                        </a:lnTo>
                        <a:lnTo>
                          <a:pt x="347" y="240"/>
                        </a:lnTo>
                        <a:lnTo>
                          <a:pt x="347" y="241"/>
                        </a:lnTo>
                        <a:lnTo>
                          <a:pt x="347" y="242"/>
                        </a:lnTo>
                        <a:lnTo>
                          <a:pt x="347" y="243"/>
                        </a:lnTo>
                        <a:lnTo>
                          <a:pt x="347" y="244"/>
                        </a:lnTo>
                        <a:lnTo>
                          <a:pt x="347" y="245"/>
                        </a:lnTo>
                        <a:lnTo>
                          <a:pt x="347" y="246"/>
                        </a:lnTo>
                        <a:lnTo>
                          <a:pt x="348" y="246"/>
                        </a:lnTo>
                        <a:lnTo>
                          <a:pt x="348" y="247"/>
                        </a:lnTo>
                        <a:lnTo>
                          <a:pt x="349" y="247"/>
                        </a:lnTo>
                        <a:lnTo>
                          <a:pt x="349" y="248"/>
                        </a:lnTo>
                        <a:lnTo>
                          <a:pt x="349" y="249"/>
                        </a:lnTo>
                        <a:lnTo>
                          <a:pt x="349" y="250"/>
                        </a:lnTo>
                        <a:lnTo>
                          <a:pt x="349" y="251"/>
                        </a:lnTo>
                        <a:lnTo>
                          <a:pt x="349" y="252"/>
                        </a:lnTo>
                        <a:lnTo>
                          <a:pt x="350" y="252"/>
                        </a:lnTo>
                        <a:lnTo>
                          <a:pt x="349" y="253"/>
                        </a:lnTo>
                        <a:lnTo>
                          <a:pt x="349" y="254"/>
                        </a:lnTo>
                        <a:lnTo>
                          <a:pt x="350" y="255"/>
                        </a:lnTo>
                        <a:lnTo>
                          <a:pt x="352" y="256"/>
                        </a:lnTo>
                        <a:lnTo>
                          <a:pt x="353" y="256"/>
                        </a:lnTo>
                        <a:lnTo>
                          <a:pt x="354" y="256"/>
                        </a:lnTo>
                        <a:lnTo>
                          <a:pt x="354" y="257"/>
                        </a:lnTo>
                        <a:lnTo>
                          <a:pt x="355" y="257"/>
                        </a:lnTo>
                        <a:lnTo>
                          <a:pt x="357" y="257"/>
                        </a:lnTo>
                        <a:lnTo>
                          <a:pt x="358" y="257"/>
                        </a:lnTo>
                        <a:lnTo>
                          <a:pt x="359" y="257"/>
                        </a:lnTo>
                        <a:lnTo>
                          <a:pt x="359" y="258"/>
                        </a:lnTo>
                        <a:lnTo>
                          <a:pt x="359" y="259"/>
                        </a:lnTo>
                        <a:lnTo>
                          <a:pt x="360" y="259"/>
                        </a:lnTo>
                        <a:lnTo>
                          <a:pt x="360" y="260"/>
                        </a:lnTo>
                        <a:lnTo>
                          <a:pt x="360" y="262"/>
                        </a:lnTo>
                        <a:lnTo>
                          <a:pt x="360" y="263"/>
                        </a:lnTo>
                        <a:lnTo>
                          <a:pt x="360" y="264"/>
                        </a:lnTo>
                        <a:lnTo>
                          <a:pt x="359" y="264"/>
                        </a:lnTo>
                        <a:lnTo>
                          <a:pt x="359" y="265"/>
                        </a:lnTo>
                        <a:lnTo>
                          <a:pt x="360" y="266"/>
                        </a:lnTo>
                        <a:lnTo>
                          <a:pt x="360" y="267"/>
                        </a:lnTo>
                        <a:lnTo>
                          <a:pt x="348" y="266"/>
                        </a:lnTo>
                        <a:lnTo>
                          <a:pt x="335" y="266"/>
                        </a:lnTo>
                        <a:lnTo>
                          <a:pt x="322" y="265"/>
                        </a:lnTo>
                        <a:lnTo>
                          <a:pt x="321" y="265"/>
                        </a:lnTo>
                        <a:lnTo>
                          <a:pt x="306" y="265"/>
                        </a:lnTo>
                        <a:lnTo>
                          <a:pt x="282" y="265"/>
                        </a:lnTo>
                        <a:lnTo>
                          <a:pt x="255" y="265"/>
                        </a:lnTo>
                        <a:lnTo>
                          <a:pt x="229" y="264"/>
                        </a:lnTo>
                        <a:lnTo>
                          <a:pt x="186" y="263"/>
                        </a:lnTo>
                        <a:lnTo>
                          <a:pt x="145" y="263"/>
                        </a:lnTo>
                        <a:lnTo>
                          <a:pt x="117" y="262"/>
                        </a:lnTo>
                        <a:lnTo>
                          <a:pt x="117" y="261"/>
                        </a:lnTo>
                        <a:lnTo>
                          <a:pt x="116" y="260"/>
                        </a:lnTo>
                        <a:lnTo>
                          <a:pt x="116" y="259"/>
                        </a:lnTo>
                        <a:lnTo>
                          <a:pt x="115" y="258"/>
                        </a:lnTo>
                        <a:lnTo>
                          <a:pt x="115" y="257"/>
                        </a:lnTo>
                        <a:lnTo>
                          <a:pt x="114" y="257"/>
                        </a:lnTo>
                        <a:lnTo>
                          <a:pt x="113" y="257"/>
                        </a:lnTo>
                        <a:lnTo>
                          <a:pt x="112" y="257"/>
                        </a:lnTo>
                        <a:lnTo>
                          <a:pt x="111" y="257"/>
                        </a:lnTo>
                        <a:lnTo>
                          <a:pt x="110" y="257"/>
                        </a:lnTo>
                        <a:lnTo>
                          <a:pt x="109" y="257"/>
                        </a:lnTo>
                        <a:lnTo>
                          <a:pt x="109" y="256"/>
                        </a:lnTo>
                        <a:lnTo>
                          <a:pt x="108" y="256"/>
                        </a:lnTo>
                        <a:lnTo>
                          <a:pt x="107" y="256"/>
                        </a:lnTo>
                        <a:lnTo>
                          <a:pt x="107" y="255"/>
                        </a:lnTo>
                        <a:lnTo>
                          <a:pt x="106" y="255"/>
                        </a:lnTo>
                        <a:lnTo>
                          <a:pt x="106" y="256"/>
                        </a:lnTo>
                        <a:lnTo>
                          <a:pt x="105" y="256"/>
                        </a:lnTo>
                        <a:lnTo>
                          <a:pt x="105" y="255"/>
                        </a:lnTo>
                        <a:lnTo>
                          <a:pt x="104" y="256"/>
                        </a:lnTo>
                        <a:lnTo>
                          <a:pt x="104" y="255"/>
                        </a:lnTo>
                        <a:lnTo>
                          <a:pt x="103" y="255"/>
                        </a:lnTo>
                        <a:lnTo>
                          <a:pt x="102" y="255"/>
                        </a:lnTo>
                        <a:lnTo>
                          <a:pt x="102" y="254"/>
                        </a:lnTo>
                        <a:lnTo>
                          <a:pt x="102" y="253"/>
                        </a:lnTo>
                        <a:lnTo>
                          <a:pt x="101" y="252"/>
                        </a:lnTo>
                        <a:lnTo>
                          <a:pt x="100" y="252"/>
                        </a:lnTo>
                        <a:lnTo>
                          <a:pt x="99" y="252"/>
                        </a:lnTo>
                        <a:lnTo>
                          <a:pt x="98" y="252"/>
                        </a:lnTo>
                        <a:lnTo>
                          <a:pt x="98" y="253"/>
                        </a:lnTo>
                        <a:lnTo>
                          <a:pt x="97" y="254"/>
                        </a:lnTo>
                        <a:lnTo>
                          <a:pt x="96" y="254"/>
                        </a:lnTo>
                        <a:lnTo>
                          <a:pt x="96" y="255"/>
                        </a:lnTo>
                        <a:lnTo>
                          <a:pt x="96" y="256"/>
                        </a:lnTo>
                        <a:lnTo>
                          <a:pt x="94" y="257"/>
                        </a:lnTo>
                        <a:lnTo>
                          <a:pt x="93" y="256"/>
                        </a:lnTo>
                        <a:lnTo>
                          <a:pt x="92" y="256"/>
                        </a:lnTo>
                        <a:lnTo>
                          <a:pt x="92" y="255"/>
                        </a:lnTo>
                        <a:lnTo>
                          <a:pt x="92" y="254"/>
                        </a:lnTo>
                        <a:lnTo>
                          <a:pt x="92" y="253"/>
                        </a:lnTo>
                        <a:lnTo>
                          <a:pt x="92" y="252"/>
                        </a:lnTo>
                        <a:lnTo>
                          <a:pt x="92" y="251"/>
                        </a:lnTo>
                        <a:lnTo>
                          <a:pt x="92" y="250"/>
                        </a:lnTo>
                        <a:lnTo>
                          <a:pt x="91" y="250"/>
                        </a:lnTo>
                        <a:lnTo>
                          <a:pt x="91" y="249"/>
                        </a:lnTo>
                        <a:lnTo>
                          <a:pt x="90" y="249"/>
                        </a:lnTo>
                        <a:lnTo>
                          <a:pt x="90" y="248"/>
                        </a:lnTo>
                        <a:lnTo>
                          <a:pt x="90" y="247"/>
                        </a:lnTo>
                        <a:lnTo>
                          <a:pt x="91" y="247"/>
                        </a:lnTo>
                        <a:lnTo>
                          <a:pt x="91" y="246"/>
                        </a:lnTo>
                        <a:lnTo>
                          <a:pt x="92" y="246"/>
                        </a:lnTo>
                        <a:lnTo>
                          <a:pt x="93" y="245"/>
                        </a:lnTo>
                        <a:lnTo>
                          <a:pt x="93" y="244"/>
                        </a:lnTo>
                        <a:lnTo>
                          <a:pt x="93" y="243"/>
                        </a:lnTo>
                        <a:lnTo>
                          <a:pt x="93" y="242"/>
                        </a:lnTo>
                        <a:lnTo>
                          <a:pt x="94" y="241"/>
                        </a:lnTo>
                        <a:lnTo>
                          <a:pt x="93" y="241"/>
                        </a:lnTo>
                        <a:lnTo>
                          <a:pt x="93" y="240"/>
                        </a:lnTo>
                        <a:lnTo>
                          <a:pt x="92" y="240"/>
                        </a:lnTo>
                        <a:lnTo>
                          <a:pt x="91" y="239"/>
                        </a:lnTo>
                        <a:lnTo>
                          <a:pt x="91" y="238"/>
                        </a:lnTo>
                        <a:lnTo>
                          <a:pt x="90" y="237"/>
                        </a:lnTo>
                        <a:lnTo>
                          <a:pt x="89" y="236"/>
                        </a:lnTo>
                        <a:lnTo>
                          <a:pt x="89" y="235"/>
                        </a:lnTo>
                        <a:lnTo>
                          <a:pt x="88" y="235"/>
                        </a:lnTo>
                        <a:lnTo>
                          <a:pt x="88" y="234"/>
                        </a:lnTo>
                        <a:lnTo>
                          <a:pt x="87" y="234"/>
                        </a:lnTo>
                        <a:lnTo>
                          <a:pt x="86" y="233"/>
                        </a:lnTo>
                        <a:lnTo>
                          <a:pt x="86" y="232"/>
                        </a:lnTo>
                        <a:lnTo>
                          <a:pt x="85" y="231"/>
                        </a:lnTo>
                        <a:lnTo>
                          <a:pt x="85" y="230"/>
                        </a:lnTo>
                        <a:lnTo>
                          <a:pt x="84" y="229"/>
                        </a:lnTo>
                        <a:lnTo>
                          <a:pt x="84" y="228"/>
                        </a:lnTo>
                        <a:lnTo>
                          <a:pt x="83" y="227"/>
                        </a:lnTo>
                        <a:lnTo>
                          <a:pt x="82" y="226"/>
                        </a:lnTo>
                        <a:lnTo>
                          <a:pt x="81" y="226"/>
                        </a:lnTo>
                        <a:lnTo>
                          <a:pt x="81" y="225"/>
                        </a:lnTo>
                        <a:lnTo>
                          <a:pt x="80" y="224"/>
                        </a:lnTo>
                        <a:lnTo>
                          <a:pt x="79" y="224"/>
                        </a:lnTo>
                        <a:lnTo>
                          <a:pt x="78" y="224"/>
                        </a:lnTo>
                        <a:lnTo>
                          <a:pt x="77" y="224"/>
                        </a:lnTo>
                        <a:lnTo>
                          <a:pt x="77" y="223"/>
                        </a:lnTo>
                        <a:lnTo>
                          <a:pt x="76" y="223"/>
                        </a:lnTo>
                        <a:lnTo>
                          <a:pt x="75" y="224"/>
                        </a:lnTo>
                        <a:lnTo>
                          <a:pt x="75" y="223"/>
                        </a:lnTo>
                        <a:lnTo>
                          <a:pt x="74" y="223"/>
                        </a:lnTo>
                        <a:lnTo>
                          <a:pt x="73" y="223"/>
                        </a:lnTo>
                        <a:lnTo>
                          <a:pt x="72" y="223"/>
                        </a:lnTo>
                        <a:lnTo>
                          <a:pt x="71" y="224"/>
                        </a:lnTo>
                        <a:lnTo>
                          <a:pt x="70" y="223"/>
                        </a:lnTo>
                        <a:lnTo>
                          <a:pt x="69" y="223"/>
                        </a:lnTo>
                        <a:lnTo>
                          <a:pt x="69" y="222"/>
                        </a:lnTo>
                        <a:lnTo>
                          <a:pt x="69" y="221"/>
                        </a:lnTo>
                        <a:lnTo>
                          <a:pt x="69" y="220"/>
                        </a:lnTo>
                        <a:lnTo>
                          <a:pt x="69" y="219"/>
                        </a:lnTo>
                        <a:lnTo>
                          <a:pt x="69" y="218"/>
                        </a:lnTo>
                        <a:lnTo>
                          <a:pt x="68" y="217"/>
                        </a:lnTo>
                        <a:lnTo>
                          <a:pt x="68" y="216"/>
                        </a:lnTo>
                        <a:lnTo>
                          <a:pt x="67" y="216"/>
                        </a:lnTo>
                        <a:lnTo>
                          <a:pt x="67" y="215"/>
                        </a:lnTo>
                        <a:lnTo>
                          <a:pt x="66" y="215"/>
                        </a:lnTo>
                        <a:lnTo>
                          <a:pt x="65" y="214"/>
                        </a:lnTo>
                        <a:lnTo>
                          <a:pt x="65" y="213"/>
                        </a:lnTo>
                        <a:lnTo>
                          <a:pt x="66" y="213"/>
                        </a:lnTo>
                        <a:lnTo>
                          <a:pt x="66" y="212"/>
                        </a:lnTo>
                        <a:lnTo>
                          <a:pt x="66" y="211"/>
                        </a:lnTo>
                        <a:lnTo>
                          <a:pt x="67" y="211"/>
                        </a:lnTo>
                        <a:lnTo>
                          <a:pt x="67" y="210"/>
                        </a:lnTo>
                        <a:lnTo>
                          <a:pt x="67" y="209"/>
                        </a:lnTo>
                        <a:lnTo>
                          <a:pt x="68" y="209"/>
                        </a:lnTo>
                        <a:lnTo>
                          <a:pt x="68" y="208"/>
                        </a:lnTo>
                        <a:lnTo>
                          <a:pt x="69" y="208"/>
                        </a:lnTo>
                        <a:lnTo>
                          <a:pt x="69" y="207"/>
                        </a:lnTo>
                        <a:lnTo>
                          <a:pt x="69" y="206"/>
                        </a:lnTo>
                        <a:lnTo>
                          <a:pt x="68" y="205"/>
                        </a:lnTo>
                        <a:lnTo>
                          <a:pt x="67" y="205"/>
                        </a:lnTo>
                        <a:lnTo>
                          <a:pt x="67" y="204"/>
                        </a:lnTo>
                        <a:lnTo>
                          <a:pt x="66" y="203"/>
                        </a:lnTo>
                        <a:lnTo>
                          <a:pt x="65" y="202"/>
                        </a:lnTo>
                        <a:lnTo>
                          <a:pt x="65" y="201"/>
                        </a:lnTo>
                        <a:lnTo>
                          <a:pt x="65" y="200"/>
                        </a:lnTo>
                        <a:lnTo>
                          <a:pt x="66" y="199"/>
                        </a:lnTo>
                        <a:lnTo>
                          <a:pt x="65" y="199"/>
                        </a:lnTo>
                        <a:lnTo>
                          <a:pt x="65" y="198"/>
                        </a:lnTo>
                        <a:lnTo>
                          <a:pt x="64" y="198"/>
                        </a:lnTo>
                        <a:lnTo>
                          <a:pt x="63" y="198"/>
                        </a:lnTo>
                        <a:lnTo>
                          <a:pt x="62" y="198"/>
                        </a:lnTo>
                        <a:lnTo>
                          <a:pt x="61" y="198"/>
                        </a:lnTo>
                        <a:lnTo>
                          <a:pt x="60" y="198"/>
                        </a:lnTo>
                        <a:lnTo>
                          <a:pt x="60" y="197"/>
                        </a:lnTo>
                        <a:lnTo>
                          <a:pt x="60" y="196"/>
                        </a:lnTo>
                        <a:lnTo>
                          <a:pt x="59" y="195"/>
                        </a:lnTo>
                        <a:lnTo>
                          <a:pt x="59" y="194"/>
                        </a:lnTo>
                        <a:lnTo>
                          <a:pt x="58" y="194"/>
                        </a:lnTo>
                        <a:lnTo>
                          <a:pt x="58" y="193"/>
                        </a:lnTo>
                        <a:lnTo>
                          <a:pt x="57" y="193"/>
                        </a:lnTo>
                        <a:lnTo>
                          <a:pt x="57" y="192"/>
                        </a:lnTo>
                        <a:lnTo>
                          <a:pt x="56" y="191"/>
                        </a:lnTo>
                        <a:lnTo>
                          <a:pt x="56" y="190"/>
                        </a:lnTo>
                        <a:lnTo>
                          <a:pt x="55" y="190"/>
                        </a:lnTo>
                        <a:lnTo>
                          <a:pt x="55" y="189"/>
                        </a:lnTo>
                        <a:lnTo>
                          <a:pt x="55" y="188"/>
                        </a:lnTo>
                        <a:lnTo>
                          <a:pt x="55" y="187"/>
                        </a:lnTo>
                        <a:lnTo>
                          <a:pt x="56" y="186"/>
                        </a:lnTo>
                        <a:lnTo>
                          <a:pt x="56" y="185"/>
                        </a:lnTo>
                        <a:lnTo>
                          <a:pt x="55" y="184"/>
                        </a:lnTo>
                        <a:lnTo>
                          <a:pt x="55" y="183"/>
                        </a:lnTo>
                        <a:lnTo>
                          <a:pt x="54" y="182"/>
                        </a:lnTo>
                        <a:lnTo>
                          <a:pt x="53" y="181"/>
                        </a:lnTo>
                        <a:lnTo>
                          <a:pt x="52" y="181"/>
                        </a:lnTo>
                        <a:lnTo>
                          <a:pt x="51" y="181"/>
                        </a:lnTo>
                        <a:lnTo>
                          <a:pt x="50" y="180"/>
                        </a:lnTo>
                        <a:lnTo>
                          <a:pt x="50" y="179"/>
                        </a:lnTo>
                        <a:lnTo>
                          <a:pt x="49" y="179"/>
                        </a:lnTo>
                        <a:lnTo>
                          <a:pt x="48" y="179"/>
                        </a:lnTo>
                        <a:lnTo>
                          <a:pt x="47" y="179"/>
                        </a:lnTo>
                        <a:lnTo>
                          <a:pt x="47" y="178"/>
                        </a:lnTo>
                        <a:lnTo>
                          <a:pt x="47" y="177"/>
                        </a:lnTo>
                        <a:lnTo>
                          <a:pt x="46" y="177"/>
                        </a:lnTo>
                        <a:lnTo>
                          <a:pt x="46" y="176"/>
                        </a:lnTo>
                        <a:lnTo>
                          <a:pt x="46" y="175"/>
                        </a:lnTo>
                        <a:lnTo>
                          <a:pt x="45" y="175"/>
                        </a:lnTo>
                        <a:lnTo>
                          <a:pt x="44" y="174"/>
                        </a:lnTo>
                        <a:lnTo>
                          <a:pt x="43" y="174"/>
                        </a:lnTo>
                        <a:lnTo>
                          <a:pt x="43" y="173"/>
                        </a:lnTo>
                        <a:lnTo>
                          <a:pt x="42" y="173"/>
                        </a:lnTo>
                        <a:lnTo>
                          <a:pt x="41" y="173"/>
                        </a:lnTo>
                        <a:lnTo>
                          <a:pt x="40" y="173"/>
                        </a:lnTo>
                        <a:lnTo>
                          <a:pt x="39" y="172"/>
                        </a:lnTo>
                        <a:lnTo>
                          <a:pt x="38" y="172"/>
                        </a:lnTo>
                        <a:lnTo>
                          <a:pt x="37" y="171"/>
                        </a:lnTo>
                        <a:lnTo>
                          <a:pt x="36" y="171"/>
                        </a:lnTo>
                        <a:lnTo>
                          <a:pt x="36" y="170"/>
                        </a:lnTo>
                        <a:lnTo>
                          <a:pt x="35" y="170"/>
                        </a:lnTo>
                        <a:lnTo>
                          <a:pt x="34" y="170"/>
                        </a:lnTo>
                        <a:lnTo>
                          <a:pt x="34" y="169"/>
                        </a:lnTo>
                        <a:lnTo>
                          <a:pt x="34" y="168"/>
                        </a:lnTo>
                        <a:lnTo>
                          <a:pt x="34" y="167"/>
                        </a:lnTo>
                        <a:lnTo>
                          <a:pt x="34" y="166"/>
                        </a:lnTo>
                        <a:lnTo>
                          <a:pt x="35" y="166"/>
                        </a:lnTo>
                        <a:lnTo>
                          <a:pt x="35" y="165"/>
                        </a:lnTo>
                        <a:lnTo>
                          <a:pt x="36" y="164"/>
                        </a:lnTo>
                        <a:lnTo>
                          <a:pt x="37" y="164"/>
                        </a:lnTo>
                        <a:lnTo>
                          <a:pt x="36" y="164"/>
                        </a:lnTo>
                        <a:lnTo>
                          <a:pt x="36" y="163"/>
                        </a:lnTo>
                        <a:lnTo>
                          <a:pt x="35" y="162"/>
                        </a:lnTo>
                        <a:lnTo>
                          <a:pt x="35" y="161"/>
                        </a:lnTo>
                        <a:lnTo>
                          <a:pt x="35" y="160"/>
                        </a:lnTo>
                        <a:lnTo>
                          <a:pt x="35" y="159"/>
                        </a:lnTo>
                        <a:lnTo>
                          <a:pt x="34" y="159"/>
                        </a:lnTo>
                        <a:lnTo>
                          <a:pt x="34" y="158"/>
                        </a:lnTo>
                        <a:lnTo>
                          <a:pt x="34" y="157"/>
                        </a:lnTo>
                        <a:lnTo>
                          <a:pt x="34" y="156"/>
                        </a:lnTo>
                        <a:lnTo>
                          <a:pt x="34" y="155"/>
                        </a:lnTo>
                        <a:lnTo>
                          <a:pt x="34" y="153"/>
                        </a:lnTo>
                        <a:lnTo>
                          <a:pt x="34" y="152"/>
                        </a:lnTo>
                        <a:lnTo>
                          <a:pt x="33" y="152"/>
                        </a:lnTo>
                        <a:lnTo>
                          <a:pt x="32" y="152"/>
                        </a:lnTo>
                        <a:lnTo>
                          <a:pt x="32" y="151"/>
                        </a:lnTo>
                        <a:lnTo>
                          <a:pt x="31" y="151"/>
                        </a:lnTo>
                        <a:lnTo>
                          <a:pt x="31" y="150"/>
                        </a:lnTo>
                        <a:lnTo>
                          <a:pt x="30" y="149"/>
                        </a:lnTo>
                        <a:lnTo>
                          <a:pt x="29" y="149"/>
                        </a:lnTo>
                        <a:lnTo>
                          <a:pt x="29" y="150"/>
                        </a:lnTo>
                        <a:lnTo>
                          <a:pt x="30" y="151"/>
                        </a:lnTo>
                        <a:lnTo>
                          <a:pt x="30" y="152"/>
                        </a:lnTo>
                        <a:lnTo>
                          <a:pt x="30" y="153"/>
                        </a:lnTo>
                        <a:lnTo>
                          <a:pt x="31" y="153"/>
                        </a:lnTo>
                        <a:lnTo>
                          <a:pt x="31" y="154"/>
                        </a:lnTo>
                        <a:lnTo>
                          <a:pt x="30" y="154"/>
                        </a:lnTo>
                        <a:lnTo>
                          <a:pt x="29" y="154"/>
                        </a:lnTo>
                        <a:lnTo>
                          <a:pt x="28" y="153"/>
                        </a:lnTo>
                        <a:lnTo>
                          <a:pt x="27" y="153"/>
                        </a:lnTo>
                        <a:lnTo>
                          <a:pt x="26" y="153"/>
                        </a:lnTo>
                        <a:lnTo>
                          <a:pt x="25" y="153"/>
                        </a:lnTo>
                        <a:lnTo>
                          <a:pt x="25" y="154"/>
                        </a:lnTo>
                        <a:lnTo>
                          <a:pt x="24" y="156"/>
                        </a:lnTo>
                        <a:lnTo>
                          <a:pt x="24" y="157"/>
                        </a:lnTo>
                        <a:lnTo>
                          <a:pt x="23" y="157"/>
                        </a:lnTo>
                        <a:lnTo>
                          <a:pt x="23" y="156"/>
                        </a:lnTo>
                        <a:lnTo>
                          <a:pt x="23" y="155"/>
                        </a:lnTo>
                        <a:lnTo>
                          <a:pt x="23" y="154"/>
                        </a:lnTo>
                        <a:lnTo>
                          <a:pt x="23" y="153"/>
                        </a:lnTo>
                        <a:lnTo>
                          <a:pt x="21" y="150"/>
                        </a:lnTo>
                        <a:lnTo>
                          <a:pt x="21" y="149"/>
                        </a:lnTo>
                        <a:lnTo>
                          <a:pt x="20" y="149"/>
                        </a:lnTo>
                        <a:lnTo>
                          <a:pt x="18" y="148"/>
                        </a:lnTo>
                        <a:lnTo>
                          <a:pt x="18" y="147"/>
                        </a:lnTo>
                        <a:lnTo>
                          <a:pt x="19" y="147"/>
                        </a:lnTo>
                        <a:lnTo>
                          <a:pt x="20" y="147"/>
                        </a:lnTo>
                        <a:lnTo>
                          <a:pt x="22" y="147"/>
                        </a:lnTo>
                        <a:lnTo>
                          <a:pt x="23" y="147"/>
                        </a:lnTo>
                        <a:lnTo>
                          <a:pt x="23" y="146"/>
                        </a:lnTo>
                        <a:lnTo>
                          <a:pt x="23" y="145"/>
                        </a:lnTo>
                        <a:lnTo>
                          <a:pt x="22" y="145"/>
                        </a:lnTo>
                        <a:lnTo>
                          <a:pt x="22" y="144"/>
                        </a:lnTo>
                        <a:lnTo>
                          <a:pt x="22" y="143"/>
                        </a:lnTo>
                        <a:lnTo>
                          <a:pt x="21" y="143"/>
                        </a:lnTo>
                        <a:lnTo>
                          <a:pt x="21" y="142"/>
                        </a:lnTo>
                        <a:lnTo>
                          <a:pt x="20" y="142"/>
                        </a:lnTo>
                        <a:lnTo>
                          <a:pt x="20" y="143"/>
                        </a:lnTo>
                        <a:lnTo>
                          <a:pt x="19" y="143"/>
                        </a:lnTo>
                        <a:lnTo>
                          <a:pt x="19" y="144"/>
                        </a:lnTo>
                        <a:lnTo>
                          <a:pt x="18" y="144"/>
                        </a:lnTo>
                        <a:lnTo>
                          <a:pt x="17" y="144"/>
                        </a:lnTo>
                        <a:lnTo>
                          <a:pt x="17" y="145"/>
                        </a:lnTo>
                        <a:lnTo>
                          <a:pt x="16" y="145"/>
                        </a:lnTo>
                        <a:lnTo>
                          <a:pt x="15" y="146"/>
                        </a:lnTo>
                        <a:lnTo>
                          <a:pt x="14" y="145"/>
                        </a:lnTo>
                        <a:lnTo>
                          <a:pt x="13" y="145"/>
                        </a:lnTo>
                        <a:lnTo>
                          <a:pt x="12" y="145"/>
                        </a:lnTo>
                        <a:lnTo>
                          <a:pt x="11" y="145"/>
                        </a:lnTo>
                        <a:lnTo>
                          <a:pt x="11" y="144"/>
                        </a:lnTo>
                        <a:lnTo>
                          <a:pt x="11" y="143"/>
                        </a:lnTo>
                        <a:lnTo>
                          <a:pt x="11" y="142"/>
                        </a:lnTo>
                        <a:lnTo>
                          <a:pt x="10" y="141"/>
                        </a:lnTo>
                        <a:lnTo>
                          <a:pt x="11" y="141"/>
                        </a:lnTo>
                        <a:lnTo>
                          <a:pt x="12" y="141"/>
                        </a:lnTo>
                        <a:lnTo>
                          <a:pt x="13" y="141"/>
                        </a:lnTo>
                        <a:lnTo>
                          <a:pt x="14" y="141"/>
                        </a:lnTo>
                      </a:path>
                    </a:pathLst>
                  </a:custGeom>
                  <a:grpFill/>
                  <a:ln w="8001" cap="sq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8" name="Freeform 228">
                    <a:extLst>
                      <a:ext uri="{FF2B5EF4-FFF2-40B4-BE49-F238E27FC236}">
                        <a16:creationId xmlns:a16="http://schemas.microsoft.com/office/drawing/2014/main" id="{AB33C2D0-A8DB-4C91-B402-ABC39739EC1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1" y="2049"/>
                    <a:ext cx="59" cy="110"/>
                  </a:xfrm>
                  <a:custGeom>
                    <a:avLst/>
                    <a:gdLst>
                      <a:gd name="T0" fmla="*/ 57 w 59"/>
                      <a:gd name="T1" fmla="*/ 110 h 110"/>
                      <a:gd name="T2" fmla="*/ 59 w 59"/>
                      <a:gd name="T3" fmla="*/ 106 h 110"/>
                      <a:gd name="T4" fmla="*/ 57 w 59"/>
                      <a:gd name="T5" fmla="*/ 104 h 110"/>
                      <a:gd name="T6" fmla="*/ 57 w 59"/>
                      <a:gd name="T7" fmla="*/ 100 h 110"/>
                      <a:gd name="T8" fmla="*/ 54 w 59"/>
                      <a:gd name="T9" fmla="*/ 99 h 110"/>
                      <a:gd name="T10" fmla="*/ 52 w 59"/>
                      <a:gd name="T11" fmla="*/ 95 h 110"/>
                      <a:gd name="T12" fmla="*/ 50 w 59"/>
                      <a:gd name="T13" fmla="*/ 96 h 110"/>
                      <a:gd name="T14" fmla="*/ 50 w 59"/>
                      <a:gd name="T15" fmla="*/ 99 h 110"/>
                      <a:gd name="T16" fmla="*/ 47 w 59"/>
                      <a:gd name="T17" fmla="*/ 100 h 110"/>
                      <a:gd name="T18" fmla="*/ 45 w 59"/>
                      <a:gd name="T19" fmla="*/ 102 h 110"/>
                      <a:gd name="T20" fmla="*/ 43 w 59"/>
                      <a:gd name="T21" fmla="*/ 99 h 110"/>
                      <a:gd name="T22" fmla="*/ 41 w 59"/>
                      <a:gd name="T23" fmla="*/ 96 h 110"/>
                      <a:gd name="T24" fmla="*/ 39 w 59"/>
                      <a:gd name="T25" fmla="*/ 98 h 110"/>
                      <a:gd name="T26" fmla="*/ 36 w 59"/>
                      <a:gd name="T27" fmla="*/ 96 h 110"/>
                      <a:gd name="T28" fmla="*/ 34 w 59"/>
                      <a:gd name="T29" fmla="*/ 96 h 110"/>
                      <a:gd name="T30" fmla="*/ 31 w 59"/>
                      <a:gd name="T31" fmla="*/ 98 h 110"/>
                      <a:gd name="T32" fmla="*/ 27 w 59"/>
                      <a:gd name="T33" fmla="*/ 97 h 110"/>
                      <a:gd name="T34" fmla="*/ 24 w 59"/>
                      <a:gd name="T35" fmla="*/ 99 h 110"/>
                      <a:gd name="T36" fmla="*/ 22 w 59"/>
                      <a:gd name="T37" fmla="*/ 99 h 110"/>
                      <a:gd name="T38" fmla="*/ 18 w 59"/>
                      <a:gd name="T39" fmla="*/ 98 h 110"/>
                      <a:gd name="T40" fmla="*/ 15 w 59"/>
                      <a:gd name="T41" fmla="*/ 97 h 110"/>
                      <a:gd name="T42" fmla="*/ 12 w 59"/>
                      <a:gd name="T43" fmla="*/ 99 h 110"/>
                      <a:gd name="T44" fmla="*/ 10 w 59"/>
                      <a:gd name="T45" fmla="*/ 100 h 110"/>
                      <a:gd name="T46" fmla="*/ 7 w 59"/>
                      <a:gd name="T47" fmla="*/ 103 h 110"/>
                      <a:gd name="T48" fmla="*/ 6 w 59"/>
                      <a:gd name="T49" fmla="*/ 102 h 110"/>
                      <a:gd name="T50" fmla="*/ 3 w 59"/>
                      <a:gd name="T51" fmla="*/ 99 h 110"/>
                      <a:gd name="T52" fmla="*/ 0 w 59"/>
                      <a:gd name="T53" fmla="*/ 96 h 110"/>
                      <a:gd name="T54" fmla="*/ 0 w 59"/>
                      <a:gd name="T55" fmla="*/ 92 h 110"/>
                      <a:gd name="T56" fmla="*/ 3 w 59"/>
                      <a:gd name="T57" fmla="*/ 87 h 110"/>
                      <a:gd name="T58" fmla="*/ 4 w 59"/>
                      <a:gd name="T59" fmla="*/ 84 h 110"/>
                      <a:gd name="T60" fmla="*/ 4 w 59"/>
                      <a:gd name="T61" fmla="*/ 81 h 110"/>
                      <a:gd name="T62" fmla="*/ 5 w 59"/>
                      <a:gd name="T63" fmla="*/ 77 h 110"/>
                      <a:gd name="T64" fmla="*/ 8 w 59"/>
                      <a:gd name="T65" fmla="*/ 75 h 110"/>
                      <a:gd name="T66" fmla="*/ 11 w 59"/>
                      <a:gd name="T67" fmla="*/ 74 h 110"/>
                      <a:gd name="T68" fmla="*/ 14 w 59"/>
                      <a:gd name="T69" fmla="*/ 72 h 110"/>
                      <a:gd name="T70" fmla="*/ 17 w 59"/>
                      <a:gd name="T71" fmla="*/ 70 h 110"/>
                      <a:gd name="T72" fmla="*/ 17 w 59"/>
                      <a:gd name="T73" fmla="*/ 67 h 110"/>
                      <a:gd name="T74" fmla="*/ 17 w 59"/>
                      <a:gd name="T75" fmla="*/ 64 h 110"/>
                      <a:gd name="T76" fmla="*/ 15 w 59"/>
                      <a:gd name="T77" fmla="*/ 62 h 110"/>
                      <a:gd name="T78" fmla="*/ 12 w 59"/>
                      <a:gd name="T79" fmla="*/ 63 h 110"/>
                      <a:gd name="T80" fmla="*/ 8 w 59"/>
                      <a:gd name="T81" fmla="*/ 61 h 110"/>
                      <a:gd name="T82" fmla="*/ 9 w 59"/>
                      <a:gd name="T83" fmla="*/ 58 h 110"/>
                      <a:gd name="T84" fmla="*/ 11 w 59"/>
                      <a:gd name="T85" fmla="*/ 54 h 110"/>
                      <a:gd name="T86" fmla="*/ 15 w 59"/>
                      <a:gd name="T87" fmla="*/ 52 h 110"/>
                      <a:gd name="T88" fmla="*/ 17 w 59"/>
                      <a:gd name="T89" fmla="*/ 51 h 110"/>
                      <a:gd name="T90" fmla="*/ 19 w 59"/>
                      <a:gd name="T91" fmla="*/ 48 h 110"/>
                      <a:gd name="T92" fmla="*/ 23 w 59"/>
                      <a:gd name="T93" fmla="*/ 46 h 110"/>
                      <a:gd name="T94" fmla="*/ 26 w 59"/>
                      <a:gd name="T95" fmla="*/ 43 h 110"/>
                      <a:gd name="T96" fmla="*/ 29 w 59"/>
                      <a:gd name="T97" fmla="*/ 40 h 110"/>
                      <a:gd name="T98" fmla="*/ 31 w 59"/>
                      <a:gd name="T99" fmla="*/ 37 h 110"/>
                      <a:gd name="T100" fmla="*/ 34 w 59"/>
                      <a:gd name="T101" fmla="*/ 34 h 110"/>
                      <a:gd name="T102" fmla="*/ 33 w 59"/>
                      <a:gd name="T103" fmla="*/ 29 h 110"/>
                      <a:gd name="T104" fmla="*/ 30 w 59"/>
                      <a:gd name="T105" fmla="*/ 27 h 110"/>
                      <a:gd name="T106" fmla="*/ 28 w 59"/>
                      <a:gd name="T107" fmla="*/ 24 h 110"/>
                      <a:gd name="T108" fmla="*/ 27 w 59"/>
                      <a:gd name="T109" fmla="*/ 22 h 110"/>
                      <a:gd name="T110" fmla="*/ 29 w 59"/>
                      <a:gd name="T111" fmla="*/ 19 h 110"/>
                      <a:gd name="T112" fmla="*/ 31 w 59"/>
                      <a:gd name="T113" fmla="*/ 17 h 110"/>
                      <a:gd name="T114" fmla="*/ 33 w 59"/>
                      <a:gd name="T115" fmla="*/ 14 h 110"/>
                      <a:gd name="T116" fmla="*/ 34 w 59"/>
                      <a:gd name="T117" fmla="*/ 11 h 110"/>
                      <a:gd name="T118" fmla="*/ 35 w 59"/>
                      <a:gd name="T119" fmla="*/ 8 h 110"/>
                      <a:gd name="T120" fmla="*/ 38 w 59"/>
                      <a:gd name="T121" fmla="*/ 5 h 110"/>
                      <a:gd name="T122" fmla="*/ 39 w 59"/>
                      <a:gd name="T123" fmla="*/ 1 h 110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  <a:gd name="T186" fmla="*/ 0 w 59"/>
                      <a:gd name="T187" fmla="*/ 0 h 110"/>
                      <a:gd name="T188" fmla="*/ 59 w 59"/>
                      <a:gd name="T189" fmla="*/ 110 h 110"/>
                    </a:gdLst>
                    <a:ahLst/>
                    <a:cxnLst>
                      <a:cxn ang="T124">
                        <a:pos x="T0" y="T1"/>
                      </a:cxn>
                      <a:cxn ang="T125">
                        <a:pos x="T2" y="T3"/>
                      </a:cxn>
                      <a:cxn ang="T126">
                        <a:pos x="T4" y="T5"/>
                      </a:cxn>
                      <a:cxn ang="T127">
                        <a:pos x="T6" y="T7"/>
                      </a:cxn>
                      <a:cxn ang="T128">
                        <a:pos x="T8" y="T9"/>
                      </a:cxn>
                      <a:cxn ang="T129">
                        <a:pos x="T10" y="T11"/>
                      </a:cxn>
                      <a:cxn ang="T130">
                        <a:pos x="T12" y="T13"/>
                      </a:cxn>
                      <a:cxn ang="T131">
                        <a:pos x="T14" y="T15"/>
                      </a:cxn>
                      <a:cxn ang="T132">
                        <a:pos x="T16" y="T17"/>
                      </a:cxn>
                      <a:cxn ang="T133">
                        <a:pos x="T18" y="T19"/>
                      </a:cxn>
                      <a:cxn ang="T134">
                        <a:pos x="T20" y="T21"/>
                      </a:cxn>
                      <a:cxn ang="T135">
                        <a:pos x="T22" y="T23"/>
                      </a:cxn>
                      <a:cxn ang="T136">
                        <a:pos x="T24" y="T25"/>
                      </a:cxn>
                      <a:cxn ang="T137">
                        <a:pos x="T26" y="T27"/>
                      </a:cxn>
                      <a:cxn ang="T138">
                        <a:pos x="T28" y="T29"/>
                      </a:cxn>
                      <a:cxn ang="T139">
                        <a:pos x="T30" y="T31"/>
                      </a:cxn>
                      <a:cxn ang="T140">
                        <a:pos x="T32" y="T33"/>
                      </a:cxn>
                      <a:cxn ang="T141">
                        <a:pos x="T34" y="T35"/>
                      </a:cxn>
                      <a:cxn ang="T142">
                        <a:pos x="T36" y="T37"/>
                      </a:cxn>
                      <a:cxn ang="T143">
                        <a:pos x="T38" y="T39"/>
                      </a:cxn>
                      <a:cxn ang="T144">
                        <a:pos x="T40" y="T41"/>
                      </a:cxn>
                      <a:cxn ang="T145">
                        <a:pos x="T42" y="T43"/>
                      </a:cxn>
                      <a:cxn ang="T146">
                        <a:pos x="T44" y="T45"/>
                      </a:cxn>
                      <a:cxn ang="T147">
                        <a:pos x="T46" y="T47"/>
                      </a:cxn>
                      <a:cxn ang="T148">
                        <a:pos x="T48" y="T49"/>
                      </a:cxn>
                      <a:cxn ang="T149">
                        <a:pos x="T50" y="T51"/>
                      </a:cxn>
                      <a:cxn ang="T150">
                        <a:pos x="T52" y="T53"/>
                      </a:cxn>
                      <a:cxn ang="T151">
                        <a:pos x="T54" y="T55"/>
                      </a:cxn>
                      <a:cxn ang="T152">
                        <a:pos x="T56" y="T57"/>
                      </a:cxn>
                      <a:cxn ang="T153">
                        <a:pos x="T58" y="T59"/>
                      </a:cxn>
                      <a:cxn ang="T154">
                        <a:pos x="T60" y="T61"/>
                      </a:cxn>
                      <a:cxn ang="T155">
                        <a:pos x="T62" y="T63"/>
                      </a:cxn>
                      <a:cxn ang="T156">
                        <a:pos x="T64" y="T65"/>
                      </a:cxn>
                      <a:cxn ang="T157">
                        <a:pos x="T66" y="T67"/>
                      </a:cxn>
                      <a:cxn ang="T158">
                        <a:pos x="T68" y="T69"/>
                      </a:cxn>
                      <a:cxn ang="T159">
                        <a:pos x="T70" y="T71"/>
                      </a:cxn>
                      <a:cxn ang="T160">
                        <a:pos x="T72" y="T73"/>
                      </a:cxn>
                      <a:cxn ang="T161">
                        <a:pos x="T74" y="T75"/>
                      </a:cxn>
                      <a:cxn ang="T162">
                        <a:pos x="T76" y="T77"/>
                      </a:cxn>
                      <a:cxn ang="T163">
                        <a:pos x="T78" y="T79"/>
                      </a:cxn>
                      <a:cxn ang="T164">
                        <a:pos x="T80" y="T81"/>
                      </a:cxn>
                      <a:cxn ang="T165">
                        <a:pos x="T82" y="T83"/>
                      </a:cxn>
                      <a:cxn ang="T166">
                        <a:pos x="T84" y="T85"/>
                      </a:cxn>
                      <a:cxn ang="T167">
                        <a:pos x="T86" y="T87"/>
                      </a:cxn>
                      <a:cxn ang="T168">
                        <a:pos x="T88" y="T89"/>
                      </a:cxn>
                      <a:cxn ang="T169">
                        <a:pos x="T90" y="T91"/>
                      </a:cxn>
                      <a:cxn ang="T170">
                        <a:pos x="T92" y="T93"/>
                      </a:cxn>
                      <a:cxn ang="T171">
                        <a:pos x="T94" y="T95"/>
                      </a:cxn>
                      <a:cxn ang="T172">
                        <a:pos x="T96" y="T97"/>
                      </a:cxn>
                      <a:cxn ang="T173">
                        <a:pos x="T98" y="T99"/>
                      </a:cxn>
                      <a:cxn ang="T174">
                        <a:pos x="T100" y="T101"/>
                      </a:cxn>
                      <a:cxn ang="T175">
                        <a:pos x="T102" y="T103"/>
                      </a:cxn>
                      <a:cxn ang="T176">
                        <a:pos x="T104" y="T105"/>
                      </a:cxn>
                      <a:cxn ang="T177">
                        <a:pos x="T106" y="T107"/>
                      </a:cxn>
                      <a:cxn ang="T178">
                        <a:pos x="T108" y="T109"/>
                      </a:cxn>
                      <a:cxn ang="T179">
                        <a:pos x="T110" y="T111"/>
                      </a:cxn>
                      <a:cxn ang="T180">
                        <a:pos x="T112" y="T113"/>
                      </a:cxn>
                      <a:cxn ang="T181">
                        <a:pos x="T114" y="T115"/>
                      </a:cxn>
                      <a:cxn ang="T182">
                        <a:pos x="T116" y="T117"/>
                      </a:cxn>
                      <a:cxn ang="T183">
                        <a:pos x="T118" y="T119"/>
                      </a:cxn>
                      <a:cxn ang="T184">
                        <a:pos x="T120" y="T121"/>
                      </a:cxn>
                      <a:cxn ang="T185">
                        <a:pos x="T122" y="T123"/>
                      </a:cxn>
                    </a:cxnLst>
                    <a:rect l="T186" t="T187" r="T188" b="T189"/>
                    <a:pathLst>
                      <a:path w="59" h="110">
                        <a:moveTo>
                          <a:pt x="55" y="110"/>
                        </a:moveTo>
                        <a:lnTo>
                          <a:pt x="55" y="110"/>
                        </a:lnTo>
                        <a:lnTo>
                          <a:pt x="56" y="110"/>
                        </a:lnTo>
                        <a:lnTo>
                          <a:pt x="57" y="110"/>
                        </a:lnTo>
                        <a:lnTo>
                          <a:pt x="57" y="109"/>
                        </a:lnTo>
                        <a:lnTo>
                          <a:pt x="58" y="108"/>
                        </a:lnTo>
                        <a:lnTo>
                          <a:pt x="58" y="107"/>
                        </a:lnTo>
                        <a:lnTo>
                          <a:pt x="59" y="107"/>
                        </a:lnTo>
                        <a:lnTo>
                          <a:pt x="59" y="106"/>
                        </a:lnTo>
                        <a:lnTo>
                          <a:pt x="58" y="106"/>
                        </a:lnTo>
                        <a:lnTo>
                          <a:pt x="58" y="105"/>
                        </a:lnTo>
                        <a:lnTo>
                          <a:pt x="57" y="104"/>
                        </a:lnTo>
                        <a:lnTo>
                          <a:pt x="58" y="103"/>
                        </a:lnTo>
                        <a:lnTo>
                          <a:pt x="58" y="102"/>
                        </a:lnTo>
                        <a:lnTo>
                          <a:pt x="58" y="101"/>
                        </a:lnTo>
                        <a:lnTo>
                          <a:pt x="58" y="100"/>
                        </a:lnTo>
                        <a:lnTo>
                          <a:pt x="57" y="100"/>
                        </a:lnTo>
                        <a:lnTo>
                          <a:pt x="57" y="99"/>
                        </a:lnTo>
                        <a:lnTo>
                          <a:pt x="56" y="99"/>
                        </a:lnTo>
                        <a:lnTo>
                          <a:pt x="55" y="99"/>
                        </a:lnTo>
                        <a:lnTo>
                          <a:pt x="54" y="99"/>
                        </a:lnTo>
                        <a:lnTo>
                          <a:pt x="54" y="98"/>
                        </a:lnTo>
                        <a:lnTo>
                          <a:pt x="54" y="97"/>
                        </a:lnTo>
                        <a:lnTo>
                          <a:pt x="53" y="96"/>
                        </a:lnTo>
                        <a:lnTo>
                          <a:pt x="52" y="96"/>
                        </a:lnTo>
                        <a:lnTo>
                          <a:pt x="52" y="95"/>
                        </a:lnTo>
                        <a:lnTo>
                          <a:pt x="51" y="95"/>
                        </a:lnTo>
                        <a:lnTo>
                          <a:pt x="51" y="94"/>
                        </a:lnTo>
                        <a:lnTo>
                          <a:pt x="50" y="94"/>
                        </a:lnTo>
                        <a:lnTo>
                          <a:pt x="50" y="95"/>
                        </a:lnTo>
                        <a:lnTo>
                          <a:pt x="50" y="96"/>
                        </a:lnTo>
                        <a:lnTo>
                          <a:pt x="50" y="97"/>
                        </a:lnTo>
                        <a:lnTo>
                          <a:pt x="51" y="97"/>
                        </a:lnTo>
                        <a:lnTo>
                          <a:pt x="51" y="98"/>
                        </a:lnTo>
                        <a:lnTo>
                          <a:pt x="51" y="99"/>
                        </a:lnTo>
                        <a:lnTo>
                          <a:pt x="50" y="99"/>
                        </a:lnTo>
                        <a:lnTo>
                          <a:pt x="49" y="99"/>
                        </a:lnTo>
                        <a:lnTo>
                          <a:pt x="49" y="100"/>
                        </a:lnTo>
                        <a:lnTo>
                          <a:pt x="48" y="100"/>
                        </a:lnTo>
                        <a:lnTo>
                          <a:pt x="47" y="100"/>
                        </a:lnTo>
                        <a:lnTo>
                          <a:pt x="47" y="101"/>
                        </a:lnTo>
                        <a:lnTo>
                          <a:pt x="46" y="101"/>
                        </a:lnTo>
                        <a:lnTo>
                          <a:pt x="46" y="102"/>
                        </a:lnTo>
                        <a:lnTo>
                          <a:pt x="45" y="102"/>
                        </a:lnTo>
                        <a:lnTo>
                          <a:pt x="45" y="101"/>
                        </a:lnTo>
                        <a:lnTo>
                          <a:pt x="44" y="100"/>
                        </a:lnTo>
                        <a:lnTo>
                          <a:pt x="44" y="99"/>
                        </a:lnTo>
                        <a:lnTo>
                          <a:pt x="43" y="99"/>
                        </a:lnTo>
                        <a:lnTo>
                          <a:pt x="43" y="98"/>
                        </a:lnTo>
                        <a:lnTo>
                          <a:pt x="42" y="98"/>
                        </a:lnTo>
                        <a:lnTo>
                          <a:pt x="42" y="97"/>
                        </a:lnTo>
                        <a:lnTo>
                          <a:pt x="41" y="97"/>
                        </a:lnTo>
                        <a:lnTo>
                          <a:pt x="41" y="96"/>
                        </a:lnTo>
                        <a:lnTo>
                          <a:pt x="40" y="96"/>
                        </a:lnTo>
                        <a:lnTo>
                          <a:pt x="40" y="97"/>
                        </a:lnTo>
                        <a:lnTo>
                          <a:pt x="39" y="97"/>
                        </a:lnTo>
                        <a:lnTo>
                          <a:pt x="39" y="98"/>
                        </a:lnTo>
                        <a:lnTo>
                          <a:pt x="38" y="98"/>
                        </a:lnTo>
                        <a:lnTo>
                          <a:pt x="38" y="97"/>
                        </a:lnTo>
                        <a:lnTo>
                          <a:pt x="37" y="97"/>
                        </a:lnTo>
                        <a:lnTo>
                          <a:pt x="37" y="96"/>
                        </a:lnTo>
                        <a:lnTo>
                          <a:pt x="36" y="96"/>
                        </a:lnTo>
                        <a:lnTo>
                          <a:pt x="35" y="96"/>
                        </a:lnTo>
                        <a:lnTo>
                          <a:pt x="35" y="95"/>
                        </a:lnTo>
                        <a:lnTo>
                          <a:pt x="34" y="95"/>
                        </a:lnTo>
                        <a:lnTo>
                          <a:pt x="34" y="96"/>
                        </a:lnTo>
                        <a:lnTo>
                          <a:pt x="33" y="96"/>
                        </a:lnTo>
                        <a:lnTo>
                          <a:pt x="33" y="97"/>
                        </a:lnTo>
                        <a:lnTo>
                          <a:pt x="33" y="98"/>
                        </a:lnTo>
                        <a:lnTo>
                          <a:pt x="32" y="99"/>
                        </a:lnTo>
                        <a:lnTo>
                          <a:pt x="31" y="98"/>
                        </a:lnTo>
                        <a:lnTo>
                          <a:pt x="30" y="98"/>
                        </a:lnTo>
                        <a:lnTo>
                          <a:pt x="29" y="98"/>
                        </a:lnTo>
                        <a:lnTo>
                          <a:pt x="29" y="97"/>
                        </a:lnTo>
                        <a:lnTo>
                          <a:pt x="28" y="97"/>
                        </a:lnTo>
                        <a:lnTo>
                          <a:pt x="27" y="97"/>
                        </a:lnTo>
                        <a:lnTo>
                          <a:pt x="27" y="98"/>
                        </a:lnTo>
                        <a:lnTo>
                          <a:pt x="26" y="98"/>
                        </a:lnTo>
                        <a:lnTo>
                          <a:pt x="25" y="98"/>
                        </a:lnTo>
                        <a:lnTo>
                          <a:pt x="25" y="99"/>
                        </a:lnTo>
                        <a:lnTo>
                          <a:pt x="24" y="99"/>
                        </a:lnTo>
                        <a:lnTo>
                          <a:pt x="23" y="99"/>
                        </a:lnTo>
                        <a:lnTo>
                          <a:pt x="22" y="99"/>
                        </a:lnTo>
                        <a:lnTo>
                          <a:pt x="21" y="99"/>
                        </a:lnTo>
                        <a:lnTo>
                          <a:pt x="20" y="99"/>
                        </a:lnTo>
                        <a:lnTo>
                          <a:pt x="19" y="99"/>
                        </a:lnTo>
                        <a:lnTo>
                          <a:pt x="19" y="98"/>
                        </a:lnTo>
                        <a:lnTo>
                          <a:pt x="18" y="98"/>
                        </a:lnTo>
                        <a:lnTo>
                          <a:pt x="18" y="97"/>
                        </a:lnTo>
                        <a:lnTo>
                          <a:pt x="17" y="97"/>
                        </a:lnTo>
                        <a:lnTo>
                          <a:pt x="16" y="97"/>
                        </a:lnTo>
                        <a:lnTo>
                          <a:pt x="15" y="97"/>
                        </a:lnTo>
                        <a:lnTo>
                          <a:pt x="14" y="97"/>
                        </a:lnTo>
                        <a:lnTo>
                          <a:pt x="13" y="97"/>
                        </a:lnTo>
                        <a:lnTo>
                          <a:pt x="13" y="98"/>
                        </a:lnTo>
                        <a:lnTo>
                          <a:pt x="12" y="98"/>
                        </a:lnTo>
                        <a:lnTo>
                          <a:pt x="12" y="99"/>
                        </a:lnTo>
                        <a:lnTo>
                          <a:pt x="11" y="99"/>
                        </a:lnTo>
                        <a:lnTo>
                          <a:pt x="10" y="99"/>
                        </a:lnTo>
                        <a:lnTo>
                          <a:pt x="10" y="100"/>
                        </a:lnTo>
                        <a:lnTo>
                          <a:pt x="10" y="101"/>
                        </a:lnTo>
                        <a:lnTo>
                          <a:pt x="9" y="101"/>
                        </a:lnTo>
                        <a:lnTo>
                          <a:pt x="9" y="102"/>
                        </a:lnTo>
                        <a:lnTo>
                          <a:pt x="8" y="103"/>
                        </a:lnTo>
                        <a:lnTo>
                          <a:pt x="7" y="103"/>
                        </a:lnTo>
                        <a:lnTo>
                          <a:pt x="7" y="104"/>
                        </a:lnTo>
                        <a:lnTo>
                          <a:pt x="6" y="104"/>
                        </a:lnTo>
                        <a:lnTo>
                          <a:pt x="6" y="103"/>
                        </a:lnTo>
                        <a:lnTo>
                          <a:pt x="6" y="102"/>
                        </a:lnTo>
                        <a:lnTo>
                          <a:pt x="5" y="102"/>
                        </a:lnTo>
                        <a:lnTo>
                          <a:pt x="4" y="102"/>
                        </a:lnTo>
                        <a:lnTo>
                          <a:pt x="4" y="101"/>
                        </a:lnTo>
                        <a:lnTo>
                          <a:pt x="4" y="100"/>
                        </a:lnTo>
                        <a:lnTo>
                          <a:pt x="3" y="99"/>
                        </a:lnTo>
                        <a:lnTo>
                          <a:pt x="2" y="99"/>
                        </a:lnTo>
                        <a:lnTo>
                          <a:pt x="2" y="98"/>
                        </a:lnTo>
                        <a:lnTo>
                          <a:pt x="1" y="97"/>
                        </a:lnTo>
                        <a:lnTo>
                          <a:pt x="0" y="96"/>
                        </a:lnTo>
                        <a:lnTo>
                          <a:pt x="0" y="95"/>
                        </a:lnTo>
                        <a:lnTo>
                          <a:pt x="0" y="94"/>
                        </a:lnTo>
                        <a:lnTo>
                          <a:pt x="0" y="93"/>
                        </a:lnTo>
                        <a:lnTo>
                          <a:pt x="0" y="92"/>
                        </a:lnTo>
                        <a:lnTo>
                          <a:pt x="1" y="91"/>
                        </a:lnTo>
                        <a:lnTo>
                          <a:pt x="1" y="90"/>
                        </a:lnTo>
                        <a:lnTo>
                          <a:pt x="2" y="89"/>
                        </a:lnTo>
                        <a:lnTo>
                          <a:pt x="3" y="88"/>
                        </a:lnTo>
                        <a:lnTo>
                          <a:pt x="3" y="87"/>
                        </a:lnTo>
                        <a:lnTo>
                          <a:pt x="4" y="87"/>
                        </a:lnTo>
                        <a:lnTo>
                          <a:pt x="4" y="86"/>
                        </a:lnTo>
                        <a:lnTo>
                          <a:pt x="4" y="85"/>
                        </a:lnTo>
                        <a:lnTo>
                          <a:pt x="4" y="84"/>
                        </a:lnTo>
                        <a:lnTo>
                          <a:pt x="5" y="84"/>
                        </a:lnTo>
                        <a:lnTo>
                          <a:pt x="5" y="83"/>
                        </a:lnTo>
                        <a:lnTo>
                          <a:pt x="5" y="82"/>
                        </a:lnTo>
                        <a:lnTo>
                          <a:pt x="5" y="81"/>
                        </a:lnTo>
                        <a:lnTo>
                          <a:pt x="4" y="81"/>
                        </a:lnTo>
                        <a:lnTo>
                          <a:pt x="4" y="80"/>
                        </a:lnTo>
                        <a:lnTo>
                          <a:pt x="5" y="80"/>
                        </a:lnTo>
                        <a:lnTo>
                          <a:pt x="5" y="79"/>
                        </a:lnTo>
                        <a:lnTo>
                          <a:pt x="5" y="78"/>
                        </a:lnTo>
                        <a:lnTo>
                          <a:pt x="5" y="77"/>
                        </a:lnTo>
                        <a:lnTo>
                          <a:pt x="6" y="77"/>
                        </a:lnTo>
                        <a:lnTo>
                          <a:pt x="6" y="76"/>
                        </a:lnTo>
                        <a:lnTo>
                          <a:pt x="7" y="76"/>
                        </a:lnTo>
                        <a:lnTo>
                          <a:pt x="7" y="75"/>
                        </a:lnTo>
                        <a:lnTo>
                          <a:pt x="8" y="75"/>
                        </a:lnTo>
                        <a:lnTo>
                          <a:pt x="8" y="74"/>
                        </a:lnTo>
                        <a:lnTo>
                          <a:pt x="9" y="74"/>
                        </a:lnTo>
                        <a:lnTo>
                          <a:pt x="10" y="74"/>
                        </a:lnTo>
                        <a:lnTo>
                          <a:pt x="11" y="74"/>
                        </a:lnTo>
                        <a:lnTo>
                          <a:pt x="11" y="73"/>
                        </a:lnTo>
                        <a:lnTo>
                          <a:pt x="12" y="73"/>
                        </a:lnTo>
                        <a:lnTo>
                          <a:pt x="13" y="72"/>
                        </a:lnTo>
                        <a:lnTo>
                          <a:pt x="14" y="72"/>
                        </a:lnTo>
                        <a:lnTo>
                          <a:pt x="15" y="72"/>
                        </a:lnTo>
                        <a:lnTo>
                          <a:pt x="15" y="71"/>
                        </a:lnTo>
                        <a:lnTo>
                          <a:pt x="16" y="71"/>
                        </a:lnTo>
                        <a:lnTo>
                          <a:pt x="16" y="70"/>
                        </a:lnTo>
                        <a:lnTo>
                          <a:pt x="17" y="70"/>
                        </a:lnTo>
                        <a:lnTo>
                          <a:pt x="17" y="69"/>
                        </a:lnTo>
                        <a:lnTo>
                          <a:pt x="17" y="68"/>
                        </a:lnTo>
                        <a:lnTo>
                          <a:pt x="17" y="67"/>
                        </a:lnTo>
                        <a:lnTo>
                          <a:pt x="17" y="66"/>
                        </a:lnTo>
                        <a:lnTo>
                          <a:pt x="18" y="65"/>
                        </a:lnTo>
                        <a:lnTo>
                          <a:pt x="18" y="64"/>
                        </a:lnTo>
                        <a:lnTo>
                          <a:pt x="17" y="64"/>
                        </a:lnTo>
                        <a:lnTo>
                          <a:pt x="17" y="63"/>
                        </a:lnTo>
                        <a:lnTo>
                          <a:pt x="16" y="62"/>
                        </a:lnTo>
                        <a:lnTo>
                          <a:pt x="16" y="61"/>
                        </a:lnTo>
                        <a:lnTo>
                          <a:pt x="15" y="61"/>
                        </a:lnTo>
                        <a:lnTo>
                          <a:pt x="15" y="62"/>
                        </a:lnTo>
                        <a:lnTo>
                          <a:pt x="14" y="62"/>
                        </a:lnTo>
                        <a:lnTo>
                          <a:pt x="14" y="63"/>
                        </a:lnTo>
                        <a:lnTo>
                          <a:pt x="13" y="64"/>
                        </a:lnTo>
                        <a:lnTo>
                          <a:pt x="12" y="64"/>
                        </a:lnTo>
                        <a:lnTo>
                          <a:pt x="12" y="63"/>
                        </a:lnTo>
                        <a:lnTo>
                          <a:pt x="11" y="63"/>
                        </a:lnTo>
                        <a:lnTo>
                          <a:pt x="10" y="63"/>
                        </a:lnTo>
                        <a:lnTo>
                          <a:pt x="9" y="62"/>
                        </a:lnTo>
                        <a:lnTo>
                          <a:pt x="8" y="61"/>
                        </a:lnTo>
                        <a:lnTo>
                          <a:pt x="7" y="61"/>
                        </a:lnTo>
                        <a:lnTo>
                          <a:pt x="7" y="60"/>
                        </a:lnTo>
                        <a:lnTo>
                          <a:pt x="8" y="59"/>
                        </a:lnTo>
                        <a:lnTo>
                          <a:pt x="9" y="58"/>
                        </a:lnTo>
                        <a:lnTo>
                          <a:pt x="10" y="57"/>
                        </a:lnTo>
                        <a:lnTo>
                          <a:pt x="10" y="56"/>
                        </a:lnTo>
                        <a:lnTo>
                          <a:pt x="11" y="55"/>
                        </a:lnTo>
                        <a:lnTo>
                          <a:pt x="11" y="54"/>
                        </a:lnTo>
                        <a:lnTo>
                          <a:pt x="11" y="53"/>
                        </a:lnTo>
                        <a:lnTo>
                          <a:pt x="12" y="53"/>
                        </a:lnTo>
                        <a:lnTo>
                          <a:pt x="13" y="52"/>
                        </a:lnTo>
                        <a:lnTo>
                          <a:pt x="14" y="52"/>
                        </a:lnTo>
                        <a:lnTo>
                          <a:pt x="15" y="52"/>
                        </a:lnTo>
                        <a:lnTo>
                          <a:pt x="16" y="52"/>
                        </a:lnTo>
                        <a:lnTo>
                          <a:pt x="17" y="52"/>
                        </a:lnTo>
                        <a:lnTo>
                          <a:pt x="17" y="51"/>
                        </a:lnTo>
                        <a:lnTo>
                          <a:pt x="18" y="51"/>
                        </a:lnTo>
                        <a:lnTo>
                          <a:pt x="18" y="50"/>
                        </a:lnTo>
                        <a:lnTo>
                          <a:pt x="18" y="49"/>
                        </a:lnTo>
                        <a:lnTo>
                          <a:pt x="19" y="49"/>
                        </a:lnTo>
                        <a:lnTo>
                          <a:pt x="19" y="48"/>
                        </a:lnTo>
                        <a:lnTo>
                          <a:pt x="19" y="47"/>
                        </a:lnTo>
                        <a:lnTo>
                          <a:pt x="20" y="46"/>
                        </a:lnTo>
                        <a:lnTo>
                          <a:pt x="21" y="46"/>
                        </a:lnTo>
                        <a:lnTo>
                          <a:pt x="22" y="46"/>
                        </a:lnTo>
                        <a:lnTo>
                          <a:pt x="23" y="46"/>
                        </a:lnTo>
                        <a:lnTo>
                          <a:pt x="23" y="45"/>
                        </a:lnTo>
                        <a:lnTo>
                          <a:pt x="24" y="45"/>
                        </a:lnTo>
                        <a:lnTo>
                          <a:pt x="25" y="44"/>
                        </a:lnTo>
                        <a:lnTo>
                          <a:pt x="26" y="43"/>
                        </a:lnTo>
                        <a:lnTo>
                          <a:pt x="27" y="43"/>
                        </a:lnTo>
                        <a:lnTo>
                          <a:pt x="28" y="43"/>
                        </a:lnTo>
                        <a:lnTo>
                          <a:pt x="29" y="42"/>
                        </a:lnTo>
                        <a:lnTo>
                          <a:pt x="29" y="41"/>
                        </a:lnTo>
                        <a:lnTo>
                          <a:pt x="29" y="40"/>
                        </a:lnTo>
                        <a:lnTo>
                          <a:pt x="30" y="40"/>
                        </a:lnTo>
                        <a:lnTo>
                          <a:pt x="31" y="40"/>
                        </a:lnTo>
                        <a:lnTo>
                          <a:pt x="31" y="39"/>
                        </a:lnTo>
                        <a:lnTo>
                          <a:pt x="31" y="38"/>
                        </a:lnTo>
                        <a:lnTo>
                          <a:pt x="31" y="37"/>
                        </a:lnTo>
                        <a:lnTo>
                          <a:pt x="31" y="36"/>
                        </a:lnTo>
                        <a:lnTo>
                          <a:pt x="32" y="36"/>
                        </a:lnTo>
                        <a:lnTo>
                          <a:pt x="33" y="35"/>
                        </a:lnTo>
                        <a:lnTo>
                          <a:pt x="34" y="35"/>
                        </a:lnTo>
                        <a:lnTo>
                          <a:pt x="34" y="34"/>
                        </a:lnTo>
                        <a:lnTo>
                          <a:pt x="34" y="33"/>
                        </a:lnTo>
                        <a:lnTo>
                          <a:pt x="34" y="32"/>
                        </a:lnTo>
                        <a:lnTo>
                          <a:pt x="33" y="31"/>
                        </a:lnTo>
                        <a:lnTo>
                          <a:pt x="33" y="30"/>
                        </a:lnTo>
                        <a:lnTo>
                          <a:pt x="33" y="29"/>
                        </a:lnTo>
                        <a:lnTo>
                          <a:pt x="33" y="28"/>
                        </a:lnTo>
                        <a:lnTo>
                          <a:pt x="32" y="28"/>
                        </a:lnTo>
                        <a:lnTo>
                          <a:pt x="31" y="28"/>
                        </a:lnTo>
                        <a:lnTo>
                          <a:pt x="30" y="27"/>
                        </a:lnTo>
                        <a:lnTo>
                          <a:pt x="29" y="26"/>
                        </a:lnTo>
                        <a:lnTo>
                          <a:pt x="29" y="25"/>
                        </a:lnTo>
                        <a:lnTo>
                          <a:pt x="29" y="24"/>
                        </a:lnTo>
                        <a:lnTo>
                          <a:pt x="28" y="24"/>
                        </a:lnTo>
                        <a:lnTo>
                          <a:pt x="27" y="24"/>
                        </a:lnTo>
                        <a:lnTo>
                          <a:pt x="27" y="23"/>
                        </a:lnTo>
                        <a:lnTo>
                          <a:pt x="26" y="23"/>
                        </a:lnTo>
                        <a:lnTo>
                          <a:pt x="27" y="22"/>
                        </a:lnTo>
                        <a:lnTo>
                          <a:pt x="27" y="21"/>
                        </a:lnTo>
                        <a:lnTo>
                          <a:pt x="27" y="20"/>
                        </a:lnTo>
                        <a:lnTo>
                          <a:pt x="28" y="20"/>
                        </a:lnTo>
                        <a:lnTo>
                          <a:pt x="29" y="20"/>
                        </a:lnTo>
                        <a:lnTo>
                          <a:pt x="29" y="19"/>
                        </a:lnTo>
                        <a:lnTo>
                          <a:pt x="29" y="18"/>
                        </a:lnTo>
                        <a:lnTo>
                          <a:pt x="29" y="17"/>
                        </a:lnTo>
                        <a:lnTo>
                          <a:pt x="30" y="17"/>
                        </a:lnTo>
                        <a:lnTo>
                          <a:pt x="31" y="17"/>
                        </a:lnTo>
                        <a:lnTo>
                          <a:pt x="31" y="16"/>
                        </a:lnTo>
                        <a:lnTo>
                          <a:pt x="31" y="15"/>
                        </a:lnTo>
                        <a:lnTo>
                          <a:pt x="32" y="15"/>
                        </a:lnTo>
                        <a:lnTo>
                          <a:pt x="32" y="14"/>
                        </a:lnTo>
                        <a:lnTo>
                          <a:pt x="33" y="14"/>
                        </a:lnTo>
                        <a:lnTo>
                          <a:pt x="33" y="13"/>
                        </a:lnTo>
                        <a:lnTo>
                          <a:pt x="33" y="12"/>
                        </a:lnTo>
                        <a:lnTo>
                          <a:pt x="33" y="11"/>
                        </a:lnTo>
                        <a:lnTo>
                          <a:pt x="34" y="11"/>
                        </a:lnTo>
                        <a:lnTo>
                          <a:pt x="35" y="11"/>
                        </a:lnTo>
                        <a:lnTo>
                          <a:pt x="35" y="10"/>
                        </a:lnTo>
                        <a:lnTo>
                          <a:pt x="35" y="9"/>
                        </a:lnTo>
                        <a:lnTo>
                          <a:pt x="35" y="8"/>
                        </a:lnTo>
                        <a:lnTo>
                          <a:pt x="36" y="7"/>
                        </a:lnTo>
                        <a:lnTo>
                          <a:pt x="36" y="6"/>
                        </a:lnTo>
                        <a:lnTo>
                          <a:pt x="37" y="6"/>
                        </a:lnTo>
                        <a:lnTo>
                          <a:pt x="38" y="5"/>
                        </a:lnTo>
                        <a:lnTo>
                          <a:pt x="39" y="5"/>
                        </a:lnTo>
                        <a:lnTo>
                          <a:pt x="39" y="4"/>
                        </a:lnTo>
                        <a:lnTo>
                          <a:pt x="39" y="3"/>
                        </a:lnTo>
                        <a:lnTo>
                          <a:pt x="39" y="2"/>
                        </a:lnTo>
                        <a:lnTo>
                          <a:pt x="39" y="1"/>
                        </a:lnTo>
                        <a:lnTo>
                          <a:pt x="40" y="1"/>
                        </a:lnTo>
                        <a:lnTo>
                          <a:pt x="40" y="0"/>
                        </a:lnTo>
                        <a:lnTo>
                          <a:pt x="41" y="0"/>
                        </a:lnTo>
                      </a:path>
                    </a:pathLst>
                  </a:custGeom>
                  <a:grpFill/>
                  <a:ln w="8001" cap="sq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29" name="Group 556">
                  <a:extLst>
                    <a:ext uri="{FF2B5EF4-FFF2-40B4-BE49-F238E27FC236}">
                      <a16:creationId xmlns:a16="http://schemas.microsoft.com/office/drawing/2014/main" id="{3E7F2416-550E-4F1E-B2EF-7EAC471380F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6988" y="3448050"/>
                  <a:ext cx="663575" cy="382588"/>
                  <a:chOff x="17" y="2028"/>
                  <a:chExt cx="418" cy="241"/>
                </a:xfrm>
                <a:solidFill>
                  <a:srgbClr val="C00000"/>
                </a:solidFill>
              </p:grpSpPr>
              <p:sp>
                <p:nvSpPr>
                  <p:cNvPr id="230" name="Freeform 229">
                    <a:extLst>
                      <a:ext uri="{FF2B5EF4-FFF2-40B4-BE49-F238E27FC236}">
                        <a16:creationId xmlns:a16="http://schemas.microsoft.com/office/drawing/2014/main" id="{2482F8A8-C77A-4A80-ACFA-59A0D8CEE40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" y="2028"/>
                    <a:ext cx="418" cy="241"/>
                  </a:xfrm>
                  <a:custGeom>
                    <a:avLst/>
                    <a:gdLst>
                      <a:gd name="T0" fmla="*/ 403 w 418"/>
                      <a:gd name="T1" fmla="*/ 37 h 241"/>
                      <a:gd name="T2" fmla="*/ 409 w 418"/>
                      <a:gd name="T3" fmla="*/ 44 h 241"/>
                      <a:gd name="T4" fmla="*/ 418 w 418"/>
                      <a:gd name="T5" fmla="*/ 53 h 241"/>
                      <a:gd name="T6" fmla="*/ 410 w 418"/>
                      <a:gd name="T7" fmla="*/ 64 h 241"/>
                      <a:gd name="T8" fmla="*/ 401 w 418"/>
                      <a:gd name="T9" fmla="*/ 73 h 241"/>
                      <a:gd name="T10" fmla="*/ 391 w 418"/>
                      <a:gd name="T11" fmla="*/ 82 h 241"/>
                      <a:gd name="T12" fmla="*/ 401 w 418"/>
                      <a:gd name="T13" fmla="*/ 85 h 241"/>
                      <a:gd name="T14" fmla="*/ 395 w 418"/>
                      <a:gd name="T15" fmla="*/ 94 h 241"/>
                      <a:gd name="T16" fmla="*/ 388 w 418"/>
                      <a:gd name="T17" fmla="*/ 102 h 241"/>
                      <a:gd name="T18" fmla="*/ 384 w 418"/>
                      <a:gd name="T19" fmla="*/ 114 h 241"/>
                      <a:gd name="T20" fmla="*/ 376 w 418"/>
                      <a:gd name="T21" fmla="*/ 112 h 241"/>
                      <a:gd name="T22" fmla="*/ 365 w 418"/>
                      <a:gd name="T23" fmla="*/ 114 h 241"/>
                      <a:gd name="T24" fmla="*/ 355 w 418"/>
                      <a:gd name="T25" fmla="*/ 120 h 241"/>
                      <a:gd name="T26" fmla="*/ 345 w 418"/>
                      <a:gd name="T27" fmla="*/ 122 h 241"/>
                      <a:gd name="T28" fmla="*/ 334 w 418"/>
                      <a:gd name="T29" fmla="*/ 125 h 241"/>
                      <a:gd name="T30" fmla="*/ 324 w 418"/>
                      <a:gd name="T31" fmla="*/ 125 h 241"/>
                      <a:gd name="T32" fmla="*/ 312 w 418"/>
                      <a:gd name="T33" fmla="*/ 125 h 241"/>
                      <a:gd name="T34" fmla="*/ 302 w 418"/>
                      <a:gd name="T35" fmla="*/ 131 h 241"/>
                      <a:gd name="T36" fmla="*/ 297 w 418"/>
                      <a:gd name="T37" fmla="*/ 143 h 241"/>
                      <a:gd name="T38" fmla="*/ 287 w 418"/>
                      <a:gd name="T39" fmla="*/ 151 h 241"/>
                      <a:gd name="T40" fmla="*/ 279 w 418"/>
                      <a:gd name="T41" fmla="*/ 162 h 241"/>
                      <a:gd name="T42" fmla="*/ 268 w 418"/>
                      <a:gd name="T43" fmla="*/ 172 h 241"/>
                      <a:gd name="T44" fmla="*/ 259 w 418"/>
                      <a:gd name="T45" fmla="*/ 178 h 241"/>
                      <a:gd name="T46" fmla="*/ 247 w 418"/>
                      <a:gd name="T47" fmla="*/ 188 h 241"/>
                      <a:gd name="T48" fmla="*/ 233 w 418"/>
                      <a:gd name="T49" fmla="*/ 196 h 241"/>
                      <a:gd name="T50" fmla="*/ 235 w 418"/>
                      <a:gd name="T51" fmla="*/ 206 h 241"/>
                      <a:gd name="T52" fmla="*/ 234 w 418"/>
                      <a:gd name="T53" fmla="*/ 213 h 241"/>
                      <a:gd name="T54" fmla="*/ 226 w 418"/>
                      <a:gd name="T55" fmla="*/ 223 h 241"/>
                      <a:gd name="T56" fmla="*/ 214 w 418"/>
                      <a:gd name="T57" fmla="*/ 230 h 241"/>
                      <a:gd name="T58" fmla="*/ 204 w 418"/>
                      <a:gd name="T59" fmla="*/ 238 h 241"/>
                      <a:gd name="T60" fmla="*/ 25 w 418"/>
                      <a:gd name="T61" fmla="*/ 75 h 241"/>
                      <a:gd name="T62" fmla="*/ 38 w 418"/>
                      <a:gd name="T63" fmla="*/ 38 h 241"/>
                      <a:gd name="T64" fmla="*/ 49 w 418"/>
                      <a:gd name="T65" fmla="*/ 32 h 241"/>
                      <a:gd name="T66" fmla="*/ 60 w 418"/>
                      <a:gd name="T67" fmla="*/ 24 h 241"/>
                      <a:gd name="T68" fmla="*/ 70 w 418"/>
                      <a:gd name="T69" fmla="*/ 15 h 241"/>
                      <a:gd name="T70" fmla="*/ 80 w 418"/>
                      <a:gd name="T71" fmla="*/ 14 h 241"/>
                      <a:gd name="T72" fmla="*/ 88 w 418"/>
                      <a:gd name="T73" fmla="*/ 26 h 241"/>
                      <a:gd name="T74" fmla="*/ 93 w 418"/>
                      <a:gd name="T75" fmla="*/ 32 h 241"/>
                      <a:gd name="T76" fmla="*/ 107 w 418"/>
                      <a:gd name="T77" fmla="*/ 32 h 241"/>
                      <a:gd name="T78" fmla="*/ 117 w 418"/>
                      <a:gd name="T79" fmla="*/ 32 h 241"/>
                      <a:gd name="T80" fmla="*/ 130 w 418"/>
                      <a:gd name="T81" fmla="*/ 34 h 241"/>
                      <a:gd name="T82" fmla="*/ 137 w 418"/>
                      <a:gd name="T83" fmla="*/ 30 h 241"/>
                      <a:gd name="T84" fmla="*/ 147 w 418"/>
                      <a:gd name="T85" fmla="*/ 30 h 241"/>
                      <a:gd name="T86" fmla="*/ 158 w 418"/>
                      <a:gd name="T87" fmla="*/ 31 h 241"/>
                      <a:gd name="T88" fmla="*/ 165 w 418"/>
                      <a:gd name="T89" fmla="*/ 23 h 241"/>
                      <a:gd name="T90" fmla="*/ 177 w 418"/>
                      <a:gd name="T91" fmla="*/ 19 h 241"/>
                      <a:gd name="T92" fmla="*/ 188 w 418"/>
                      <a:gd name="T93" fmla="*/ 14 h 241"/>
                      <a:gd name="T94" fmla="*/ 196 w 418"/>
                      <a:gd name="T95" fmla="*/ 3 h 241"/>
                      <a:gd name="T96" fmla="*/ 205 w 418"/>
                      <a:gd name="T97" fmla="*/ 6 h 241"/>
                      <a:gd name="T98" fmla="*/ 212 w 418"/>
                      <a:gd name="T99" fmla="*/ 15 h 241"/>
                      <a:gd name="T100" fmla="*/ 211 w 418"/>
                      <a:gd name="T101" fmla="*/ 27 h 241"/>
                      <a:gd name="T102" fmla="*/ 216 w 418"/>
                      <a:gd name="T103" fmla="*/ 35 h 241"/>
                      <a:gd name="T104" fmla="*/ 215 w 418"/>
                      <a:gd name="T105" fmla="*/ 46 h 241"/>
                      <a:gd name="T106" fmla="*/ 227 w 418"/>
                      <a:gd name="T107" fmla="*/ 50 h 241"/>
                      <a:gd name="T108" fmla="*/ 235 w 418"/>
                      <a:gd name="T109" fmla="*/ 59 h 241"/>
                      <a:gd name="T110" fmla="*/ 245 w 418"/>
                      <a:gd name="T111" fmla="*/ 59 h 241"/>
                      <a:gd name="T112" fmla="*/ 256 w 418"/>
                      <a:gd name="T113" fmla="*/ 57 h 241"/>
                      <a:gd name="T114" fmla="*/ 268 w 418"/>
                      <a:gd name="T115" fmla="*/ 53 h 241"/>
                      <a:gd name="T116" fmla="*/ 280 w 418"/>
                      <a:gd name="T117" fmla="*/ 48 h 241"/>
                      <a:gd name="T118" fmla="*/ 287 w 418"/>
                      <a:gd name="T119" fmla="*/ 49 h 241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w 418"/>
                      <a:gd name="T181" fmla="*/ 0 h 241"/>
                      <a:gd name="T182" fmla="*/ 418 w 418"/>
                      <a:gd name="T183" fmla="*/ 241 h 241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T180" t="T181" r="T182" b="T183"/>
                    <a:pathLst>
                      <a:path w="418" h="241">
                        <a:moveTo>
                          <a:pt x="394" y="44"/>
                        </a:moveTo>
                        <a:lnTo>
                          <a:pt x="395" y="44"/>
                        </a:lnTo>
                        <a:lnTo>
                          <a:pt x="395" y="43"/>
                        </a:lnTo>
                        <a:lnTo>
                          <a:pt x="395" y="42"/>
                        </a:lnTo>
                        <a:lnTo>
                          <a:pt x="396" y="41"/>
                        </a:lnTo>
                        <a:lnTo>
                          <a:pt x="397" y="40"/>
                        </a:lnTo>
                        <a:lnTo>
                          <a:pt x="398" y="40"/>
                        </a:lnTo>
                        <a:lnTo>
                          <a:pt x="399" y="40"/>
                        </a:lnTo>
                        <a:lnTo>
                          <a:pt x="400" y="40"/>
                        </a:lnTo>
                        <a:lnTo>
                          <a:pt x="401" y="39"/>
                        </a:lnTo>
                        <a:lnTo>
                          <a:pt x="401" y="38"/>
                        </a:lnTo>
                        <a:lnTo>
                          <a:pt x="402" y="38"/>
                        </a:lnTo>
                        <a:lnTo>
                          <a:pt x="403" y="38"/>
                        </a:lnTo>
                        <a:lnTo>
                          <a:pt x="403" y="37"/>
                        </a:lnTo>
                        <a:lnTo>
                          <a:pt x="404" y="37"/>
                        </a:lnTo>
                        <a:lnTo>
                          <a:pt x="405" y="37"/>
                        </a:lnTo>
                        <a:lnTo>
                          <a:pt x="406" y="37"/>
                        </a:lnTo>
                        <a:lnTo>
                          <a:pt x="407" y="37"/>
                        </a:lnTo>
                        <a:lnTo>
                          <a:pt x="407" y="38"/>
                        </a:lnTo>
                        <a:lnTo>
                          <a:pt x="407" y="39"/>
                        </a:lnTo>
                        <a:lnTo>
                          <a:pt x="408" y="40"/>
                        </a:lnTo>
                        <a:lnTo>
                          <a:pt x="408" y="41"/>
                        </a:lnTo>
                        <a:lnTo>
                          <a:pt x="409" y="41"/>
                        </a:lnTo>
                        <a:lnTo>
                          <a:pt x="409" y="42"/>
                        </a:lnTo>
                        <a:lnTo>
                          <a:pt x="410" y="42"/>
                        </a:lnTo>
                        <a:lnTo>
                          <a:pt x="410" y="43"/>
                        </a:lnTo>
                        <a:lnTo>
                          <a:pt x="409" y="43"/>
                        </a:lnTo>
                        <a:lnTo>
                          <a:pt x="409" y="44"/>
                        </a:lnTo>
                        <a:lnTo>
                          <a:pt x="410" y="44"/>
                        </a:lnTo>
                        <a:lnTo>
                          <a:pt x="411" y="44"/>
                        </a:lnTo>
                        <a:lnTo>
                          <a:pt x="411" y="45"/>
                        </a:lnTo>
                        <a:lnTo>
                          <a:pt x="412" y="45"/>
                        </a:lnTo>
                        <a:lnTo>
                          <a:pt x="413" y="45"/>
                        </a:lnTo>
                        <a:lnTo>
                          <a:pt x="413" y="46"/>
                        </a:lnTo>
                        <a:lnTo>
                          <a:pt x="413" y="47"/>
                        </a:lnTo>
                        <a:lnTo>
                          <a:pt x="414" y="48"/>
                        </a:lnTo>
                        <a:lnTo>
                          <a:pt x="415" y="49"/>
                        </a:lnTo>
                        <a:lnTo>
                          <a:pt x="416" y="49"/>
                        </a:lnTo>
                        <a:lnTo>
                          <a:pt x="417" y="49"/>
                        </a:lnTo>
                        <a:lnTo>
                          <a:pt x="417" y="50"/>
                        </a:lnTo>
                        <a:lnTo>
                          <a:pt x="417" y="51"/>
                        </a:lnTo>
                        <a:lnTo>
                          <a:pt x="417" y="52"/>
                        </a:lnTo>
                        <a:lnTo>
                          <a:pt x="418" y="53"/>
                        </a:lnTo>
                        <a:lnTo>
                          <a:pt x="418" y="54"/>
                        </a:lnTo>
                        <a:lnTo>
                          <a:pt x="418" y="55"/>
                        </a:lnTo>
                        <a:lnTo>
                          <a:pt x="418" y="56"/>
                        </a:lnTo>
                        <a:lnTo>
                          <a:pt x="417" y="56"/>
                        </a:lnTo>
                        <a:lnTo>
                          <a:pt x="416" y="57"/>
                        </a:lnTo>
                        <a:lnTo>
                          <a:pt x="415" y="57"/>
                        </a:lnTo>
                        <a:lnTo>
                          <a:pt x="415" y="58"/>
                        </a:lnTo>
                        <a:lnTo>
                          <a:pt x="415" y="59"/>
                        </a:lnTo>
                        <a:lnTo>
                          <a:pt x="415" y="60"/>
                        </a:lnTo>
                        <a:lnTo>
                          <a:pt x="415" y="61"/>
                        </a:lnTo>
                        <a:lnTo>
                          <a:pt x="414" y="61"/>
                        </a:lnTo>
                        <a:lnTo>
                          <a:pt x="413" y="61"/>
                        </a:lnTo>
                        <a:lnTo>
                          <a:pt x="413" y="62"/>
                        </a:lnTo>
                        <a:lnTo>
                          <a:pt x="413" y="63"/>
                        </a:lnTo>
                        <a:lnTo>
                          <a:pt x="412" y="64"/>
                        </a:lnTo>
                        <a:lnTo>
                          <a:pt x="411" y="64"/>
                        </a:lnTo>
                        <a:lnTo>
                          <a:pt x="410" y="64"/>
                        </a:lnTo>
                        <a:lnTo>
                          <a:pt x="409" y="65"/>
                        </a:lnTo>
                        <a:lnTo>
                          <a:pt x="408" y="66"/>
                        </a:lnTo>
                        <a:lnTo>
                          <a:pt x="407" y="66"/>
                        </a:lnTo>
                        <a:lnTo>
                          <a:pt x="407" y="67"/>
                        </a:lnTo>
                        <a:lnTo>
                          <a:pt x="406" y="67"/>
                        </a:lnTo>
                        <a:lnTo>
                          <a:pt x="405" y="67"/>
                        </a:lnTo>
                        <a:lnTo>
                          <a:pt x="404" y="67"/>
                        </a:lnTo>
                        <a:lnTo>
                          <a:pt x="403" y="68"/>
                        </a:lnTo>
                        <a:lnTo>
                          <a:pt x="403" y="69"/>
                        </a:lnTo>
                        <a:lnTo>
                          <a:pt x="403" y="70"/>
                        </a:lnTo>
                        <a:lnTo>
                          <a:pt x="402" y="70"/>
                        </a:lnTo>
                        <a:lnTo>
                          <a:pt x="402" y="71"/>
                        </a:lnTo>
                        <a:lnTo>
                          <a:pt x="402" y="72"/>
                        </a:lnTo>
                        <a:lnTo>
                          <a:pt x="401" y="72"/>
                        </a:lnTo>
                        <a:lnTo>
                          <a:pt x="401" y="73"/>
                        </a:lnTo>
                        <a:lnTo>
                          <a:pt x="400" y="73"/>
                        </a:lnTo>
                        <a:lnTo>
                          <a:pt x="399" y="73"/>
                        </a:lnTo>
                        <a:lnTo>
                          <a:pt x="398" y="73"/>
                        </a:lnTo>
                        <a:lnTo>
                          <a:pt x="397" y="73"/>
                        </a:lnTo>
                        <a:lnTo>
                          <a:pt x="396" y="74"/>
                        </a:lnTo>
                        <a:lnTo>
                          <a:pt x="395" y="74"/>
                        </a:lnTo>
                        <a:lnTo>
                          <a:pt x="395" y="75"/>
                        </a:lnTo>
                        <a:lnTo>
                          <a:pt x="395" y="76"/>
                        </a:lnTo>
                        <a:lnTo>
                          <a:pt x="394" y="77"/>
                        </a:lnTo>
                        <a:lnTo>
                          <a:pt x="394" y="78"/>
                        </a:lnTo>
                        <a:lnTo>
                          <a:pt x="393" y="79"/>
                        </a:lnTo>
                        <a:lnTo>
                          <a:pt x="392" y="80"/>
                        </a:lnTo>
                        <a:lnTo>
                          <a:pt x="391" y="81"/>
                        </a:lnTo>
                        <a:lnTo>
                          <a:pt x="391" y="82"/>
                        </a:lnTo>
                        <a:lnTo>
                          <a:pt x="392" y="82"/>
                        </a:lnTo>
                        <a:lnTo>
                          <a:pt x="393" y="83"/>
                        </a:lnTo>
                        <a:lnTo>
                          <a:pt x="394" y="84"/>
                        </a:lnTo>
                        <a:lnTo>
                          <a:pt x="395" y="84"/>
                        </a:lnTo>
                        <a:lnTo>
                          <a:pt x="396" y="84"/>
                        </a:lnTo>
                        <a:lnTo>
                          <a:pt x="396" y="85"/>
                        </a:lnTo>
                        <a:lnTo>
                          <a:pt x="397" y="85"/>
                        </a:lnTo>
                        <a:lnTo>
                          <a:pt x="398" y="84"/>
                        </a:lnTo>
                        <a:lnTo>
                          <a:pt x="398" y="83"/>
                        </a:lnTo>
                        <a:lnTo>
                          <a:pt x="399" y="83"/>
                        </a:lnTo>
                        <a:lnTo>
                          <a:pt x="399" y="82"/>
                        </a:lnTo>
                        <a:lnTo>
                          <a:pt x="400" y="82"/>
                        </a:lnTo>
                        <a:lnTo>
                          <a:pt x="400" y="83"/>
                        </a:lnTo>
                        <a:lnTo>
                          <a:pt x="401" y="84"/>
                        </a:lnTo>
                        <a:lnTo>
                          <a:pt x="401" y="85"/>
                        </a:lnTo>
                        <a:lnTo>
                          <a:pt x="402" y="85"/>
                        </a:lnTo>
                        <a:lnTo>
                          <a:pt x="402" y="86"/>
                        </a:lnTo>
                        <a:lnTo>
                          <a:pt x="401" y="87"/>
                        </a:lnTo>
                        <a:lnTo>
                          <a:pt x="401" y="88"/>
                        </a:lnTo>
                        <a:lnTo>
                          <a:pt x="401" y="89"/>
                        </a:lnTo>
                        <a:lnTo>
                          <a:pt x="401" y="90"/>
                        </a:lnTo>
                        <a:lnTo>
                          <a:pt x="401" y="91"/>
                        </a:lnTo>
                        <a:lnTo>
                          <a:pt x="400" y="91"/>
                        </a:lnTo>
                        <a:lnTo>
                          <a:pt x="400" y="92"/>
                        </a:lnTo>
                        <a:lnTo>
                          <a:pt x="399" y="92"/>
                        </a:lnTo>
                        <a:lnTo>
                          <a:pt x="399" y="93"/>
                        </a:lnTo>
                        <a:lnTo>
                          <a:pt x="398" y="93"/>
                        </a:lnTo>
                        <a:lnTo>
                          <a:pt x="397" y="93"/>
                        </a:lnTo>
                        <a:lnTo>
                          <a:pt x="396" y="94"/>
                        </a:lnTo>
                        <a:lnTo>
                          <a:pt x="395" y="94"/>
                        </a:lnTo>
                        <a:lnTo>
                          <a:pt x="395" y="95"/>
                        </a:lnTo>
                        <a:lnTo>
                          <a:pt x="394" y="95"/>
                        </a:lnTo>
                        <a:lnTo>
                          <a:pt x="393" y="95"/>
                        </a:lnTo>
                        <a:lnTo>
                          <a:pt x="392" y="95"/>
                        </a:lnTo>
                        <a:lnTo>
                          <a:pt x="392" y="96"/>
                        </a:lnTo>
                        <a:lnTo>
                          <a:pt x="391" y="96"/>
                        </a:lnTo>
                        <a:lnTo>
                          <a:pt x="391" y="97"/>
                        </a:lnTo>
                        <a:lnTo>
                          <a:pt x="390" y="97"/>
                        </a:lnTo>
                        <a:lnTo>
                          <a:pt x="390" y="98"/>
                        </a:lnTo>
                        <a:lnTo>
                          <a:pt x="389" y="98"/>
                        </a:lnTo>
                        <a:lnTo>
                          <a:pt x="389" y="99"/>
                        </a:lnTo>
                        <a:lnTo>
                          <a:pt x="389" y="100"/>
                        </a:lnTo>
                        <a:lnTo>
                          <a:pt x="389" y="101"/>
                        </a:lnTo>
                        <a:lnTo>
                          <a:pt x="388" y="101"/>
                        </a:lnTo>
                        <a:lnTo>
                          <a:pt x="388" y="102"/>
                        </a:lnTo>
                        <a:lnTo>
                          <a:pt x="389" y="102"/>
                        </a:lnTo>
                        <a:lnTo>
                          <a:pt x="389" y="103"/>
                        </a:lnTo>
                        <a:lnTo>
                          <a:pt x="389" y="104"/>
                        </a:lnTo>
                        <a:lnTo>
                          <a:pt x="389" y="105"/>
                        </a:lnTo>
                        <a:lnTo>
                          <a:pt x="388" y="105"/>
                        </a:lnTo>
                        <a:lnTo>
                          <a:pt x="388" y="106"/>
                        </a:lnTo>
                        <a:lnTo>
                          <a:pt x="388" y="107"/>
                        </a:lnTo>
                        <a:lnTo>
                          <a:pt x="388" y="108"/>
                        </a:lnTo>
                        <a:lnTo>
                          <a:pt x="387" y="108"/>
                        </a:lnTo>
                        <a:lnTo>
                          <a:pt x="387" y="109"/>
                        </a:lnTo>
                        <a:lnTo>
                          <a:pt x="386" y="110"/>
                        </a:lnTo>
                        <a:lnTo>
                          <a:pt x="385" y="111"/>
                        </a:lnTo>
                        <a:lnTo>
                          <a:pt x="385" y="112"/>
                        </a:lnTo>
                        <a:lnTo>
                          <a:pt x="384" y="113"/>
                        </a:lnTo>
                        <a:lnTo>
                          <a:pt x="384" y="114"/>
                        </a:lnTo>
                        <a:lnTo>
                          <a:pt x="384" y="115"/>
                        </a:lnTo>
                        <a:lnTo>
                          <a:pt x="384" y="116"/>
                        </a:lnTo>
                        <a:lnTo>
                          <a:pt x="383" y="116"/>
                        </a:lnTo>
                        <a:lnTo>
                          <a:pt x="383" y="115"/>
                        </a:lnTo>
                        <a:lnTo>
                          <a:pt x="382" y="115"/>
                        </a:lnTo>
                        <a:lnTo>
                          <a:pt x="382" y="114"/>
                        </a:lnTo>
                        <a:lnTo>
                          <a:pt x="381" y="114"/>
                        </a:lnTo>
                        <a:lnTo>
                          <a:pt x="380" y="114"/>
                        </a:lnTo>
                        <a:lnTo>
                          <a:pt x="380" y="113"/>
                        </a:lnTo>
                        <a:lnTo>
                          <a:pt x="379" y="113"/>
                        </a:lnTo>
                        <a:lnTo>
                          <a:pt x="378" y="112"/>
                        </a:lnTo>
                        <a:lnTo>
                          <a:pt x="378" y="113"/>
                        </a:lnTo>
                        <a:lnTo>
                          <a:pt x="377" y="113"/>
                        </a:lnTo>
                        <a:lnTo>
                          <a:pt x="377" y="112"/>
                        </a:lnTo>
                        <a:lnTo>
                          <a:pt x="376" y="112"/>
                        </a:lnTo>
                        <a:lnTo>
                          <a:pt x="375" y="112"/>
                        </a:lnTo>
                        <a:lnTo>
                          <a:pt x="374" y="112"/>
                        </a:lnTo>
                        <a:lnTo>
                          <a:pt x="373" y="113"/>
                        </a:lnTo>
                        <a:lnTo>
                          <a:pt x="372" y="114"/>
                        </a:lnTo>
                        <a:lnTo>
                          <a:pt x="371" y="114"/>
                        </a:lnTo>
                        <a:lnTo>
                          <a:pt x="370" y="115"/>
                        </a:lnTo>
                        <a:lnTo>
                          <a:pt x="369" y="115"/>
                        </a:lnTo>
                        <a:lnTo>
                          <a:pt x="369" y="114"/>
                        </a:lnTo>
                        <a:lnTo>
                          <a:pt x="368" y="115"/>
                        </a:lnTo>
                        <a:lnTo>
                          <a:pt x="367" y="115"/>
                        </a:lnTo>
                        <a:lnTo>
                          <a:pt x="366" y="115"/>
                        </a:lnTo>
                        <a:lnTo>
                          <a:pt x="366" y="116"/>
                        </a:lnTo>
                        <a:lnTo>
                          <a:pt x="365" y="115"/>
                        </a:lnTo>
                        <a:lnTo>
                          <a:pt x="365" y="114"/>
                        </a:lnTo>
                        <a:lnTo>
                          <a:pt x="364" y="114"/>
                        </a:lnTo>
                        <a:lnTo>
                          <a:pt x="363" y="114"/>
                        </a:lnTo>
                        <a:lnTo>
                          <a:pt x="362" y="114"/>
                        </a:lnTo>
                        <a:lnTo>
                          <a:pt x="362" y="115"/>
                        </a:lnTo>
                        <a:lnTo>
                          <a:pt x="361" y="115"/>
                        </a:lnTo>
                        <a:lnTo>
                          <a:pt x="360" y="115"/>
                        </a:lnTo>
                        <a:lnTo>
                          <a:pt x="360" y="116"/>
                        </a:lnTo>
                        <a:lnTo>
                          <a:pt x="360" y="117"/>
                        </a:lnTo>
                        <a:lnTo>
                          <a:pt x="359" y="117"/>
                        </a:lnTo>
                        <a:lnTo>
                          <a:pt x="359" y="118"/>
                        </a:lnTo>
                        <a:lnTo>
                          <a:pt x="358" y="118"/>
                        </a:lnTo>
                        <a:lnTo>
                          <a:pt x="358" y="119"/>
                        </a:lnTo>
                        <a:lnTo>
                          <a:pt x="357" y="120"/>
                        </a:lnTo>
                        <a:lnTo>
                          <a:pt x="356" y="120"/>
                        </a:lnTo>
                        <a:lnTo>
                          <a:pt x="355" y="120"/>
                        </a:lnTo>
                        <a:lnTo>
                          <a:pt x="354" y="121"/>
                        </a:lnTo>
                        <a:lnTo>
                          <a:pt x="353" y="121"/>
                        </a:lnTo>
                        <a:lnTo>
                          <a:pt x="352" y="121"/>
                        </a:lnTo>
                        <a:lnTo>
                          <a:pt x="352" y="120"/>
                        </a:lnTo>
                        <a:lnTo>
                          <a:pt x="351" y="120"/>
                        </a:lnTo>
                        <a:lnTo>
                          <a:pt x="351" y="121"/>
                        </a:lnTo>
                        <a:lnTo>
                          <a:pt x="350" y="121"/>
                        </a:lnTo>
                        <a:lnTo>
                          <a:pt x="349" y="121"/>
                        </a:lnTo>
                        <a:lnTo>
                          <a:pt x="348" y="121"/>
                        </a:lnTo>
                        <a:lnTo>
                          <a:pt x="347" y="121"/>
                        </a:lnTo>
                        <a:lnTo>
                          <a:pt x="347" y="120"/>
                        </a:lnTo>
                        <a:lnTo>
                          <a:pt x="346" y="120"/>
                        </a:lnTo>
                        <a:lnTo>
                          <a:pt x="346" y="121"/>
                        </a:lnTo>
                        <a:lnTo>
                          <a:pt x="346" y="122"/>
                        </a:lnTo>
                        <a:lnTo>
                          <a:pt x="345" y="122"/>
                        </a:lnTo>
                        <a:lnTo>
                          <a:pt x="345" y="123"/>
                        </a:lnTo>
                        <a:lnTo>
                          <a:pt x="344" y="123"/>
                        </a:lnTo>
                        <a:lnTo>
                          <a:pt x="343" y="123"/>
                        </a:lnTo>
                        <a:lnTo>
                          <a:pt x="342" y="123"/>
                        </a:lnTo>
                        <a:lnTo>
                          <a:pt x="341" y="123"/>
                        </a:lnTo>
                        <a:lnTo>
                          <a:pt x="341" y="124"/>
                        </a:lnTo>
                        <a:lnTo>
                          <a:pt x="340" y="123"/>
                        </a:lnTo>
                        <a:lnTo>
                          <a:pt x="339" y="123"/>
                        </a:lnTo>
                        <a:lnTo>
                          <a:pt x="338" y="124"/>
                        </a:lnTo>
                        <a:lnTo>
                          <a:pt x="338" y="125"/>
                        </a:lnTo>
                        <a:lnTo>
                          <a:pt x="337" y="125"/>
                        </a:lnTo>
                        <a:lnTo>
                          <a:pt x="336" y="125"/>
                        </a:lnTo>
                        <a:lnTo>
                          <a:pt x="335" y="125"/>
                        </a:lnTo>
                        <a:lnTo>
                          <a:pt x="334" y="125"/>
                        </a:lnTo>
                        <a:lnTo>
                          <a:pt x="333" y="125"/>
                        </a:lnTo>
                        <a:lnTo>
                          <a:pt x="333" y="126"/>
                        </a:lnTo>
                        <a:lnTo>
                          <a:pt x="332" y="126"/>
                        </a:lnTo>
                        <a:lnTo>
                          <a:pt x="332" y="127"/>
                        </a:lnTo>
                        <a:lnTo>
                          <a:pt x="331" y="127"/>
                        </a:lnTo>
                        <a:lnTo>
                          <a:pt x="330" y="126"/>
                        </a:lnTo>
                        <a:lnTo>
                          <a:pt x="329" y="127"/>
                        </a:lnTo>
                        <a:lnTo>
                          <a:pt x="329" y="126"/>
                        </a:lnTo>
                        <a:lnTo>
                          <a:pt x="328" y="126"/>
                        </a:lnTo>
                        <a:lnTo>
                          <a:pt x="327" y="126"/>
                        </a:lnTo>
                        <a:lnTo>
                          <a:pt x="327" y="125"/>
                        </a:lnTo>
                        <a:lnTo>
                          <a:pt x="326" y="126"/>
                        </a:lnTo>
                        <a:lnTo>
                          <a:pt x="326" y="125"/>
                        </a:lnTo>
                        <a:lnTo>
                          <a:pt x="325" y="125"/>
                        </a:lnTo>
                        <a:lnTo>
                          <a:pt x="324" y="125"/>
                        </a:lnTo>
                        <a:lnTo>
                          <a:pt x="323" y="125"/>
                        </a:lnTo>
                        <a:lnTo>
                          <a:pt x="322" y="125"/>
                        </a:lnTo>
                        <a:lnTo>
                          <a:pt x="321" y="125"/>
                        </a:lnTo>
                        <a:lnTo>
                          <a:pt x="321" y="124"/>
                        </a:lnTo>
                        <a:lnTo>
                          <a:pt x="320" y="124"/>
                        </a:lnTo>
                        <a:lnTo>
                          <a:pt x="319" y="124"/>
                        </a:lnTo>
                        <a:lnTo>
                          <a:pt x="319" y="123"/>
                        </a:lnTo>
                        <a:lnTo>
                          <a:pt x="318" y="123"/>
                        </a:lnTo>
                        <a:lnTo>
                          <a:pt x="317" y="123"/>
                        </a:lnTo>
                        <a:lnTo>
                          <a:pt x="316" y="123"/>
                        </a:lnTo>
                        <a:lnTo>
                          <a:pt x="315" y="123"/>
                        </a:lnTo>
                        <a:lnTo>
                          <a:pt x="314" y="124"/>
                        </a:lnTo>
                        <a:lnTo>
                          <a:pt x="314" y="125"/>
                        </a:lnTo>
                        <a:lnTo>
                          <a:pt x="313" y="125"/>
                        </a:lnTo>
                        <a:lnTo>
                          <a:pt x="312" y="125"/>
                        </a:lnTo>
                        <a:lnTo>
                          <a:pt x="311" y="125"/>
                        </a:lnTo>
                        <a:lnTo>
                          <a:pt x="310" y="125"/>
                        </a:lnTo>
                        <a:lnTo>
                          <a:pt x="309" y="125"/>
                        </a:lnTo>
                        <a:lnTo>
                          <a:pt x="308" y="125"/>
                        </a:lnTo>
                        <a:lnTo>
                          <a:pt x="308" y="126"/>
                        </a:lnTo>
                        <a:lnTo>
                          <a:pt x="307" y="126"/>
                        </a:lnTo>
                        <a:lnTo>
                          <a:pt x="307" y="127"/>
                        </a:lnTo>
                        <a:lnTo>
                          <a:pt x="306" y="127"/>
                        </a:lnTo>
                        <a:lnTo>
                          <a:pt x="306" y="128"/>
                        </a:lnTo>
                        <a:lnTo>
                          <a:pt x="305" y="128"/>
                        </a:lnTo>
                        <a:lnTo>
                          <a:pt x="305" y="129"/>
                        </a:lnTo>
                        <a:lnTo>
                          <a:pt x="304" y="129"/>
                        </a:lnTo>
                        <a:lnTo>
                          <a:pt x="304" y="130"/>
                        </a:lnTo>
                        <a:lnTo>
                          <a:pt x="303" y="130"/>
                        </a:lnTo>
                        <a:lnTo>
                          <a:pt x="302" y="131"/>
                        </a:lnTo>
                        <a:lnTo>
                          <a:pt x="302" y="132"/>
                        </a:lnTo>
                        <a:lnTo>
                          <a:pt x="301" y="133"/>
                        </a:lnTo>
                        <a:lnTo>
                          <a:pt x="301" y="134"/>
                        </a:lnTo>
                        <a:lnTo>
                          <a:pt x="300" y="135"/>
                        </a:lnTo>
                        <a:lnTo>
                          <a:pt x="301" y="136"/>
                        </a:lnTo>
                        <a:lnTo>
                          <a:pt x="301" y="137"/>
                        </a:lnTo>
                        <a:lnTo>
                          <a:pt x="301" y="138"/>
                        </a:lnTo>
                        <a:lnTo>
                          <a:pt x="301" y="139"/>
                        </a:lnTo>
                        <a:lnTo>
                          <a:pt x="301" y="140"/>
                        </a:lnTo>
                        <a:lnTo>
                          <a:pt x="301" y="141"/>
                        </a:lnTo>
                        <a:lnTo>
                          <a:pt x="300" y="141"/>
                        </a:lnTo>
                        <a:lnTo>
                          <a:pt x="299" y="142"/>
                        </a:lnTo>
                        <a:lnTo>
                          <a:pt x="298" y="142"/>
                        </a:lnTo>
                        <a:lnTo>
                          <a:pt x="297" y="143"/>
                        </a:lnTo>
                        <a:lnTo>
                          <a:pt x="296" y="143"/>
                        </a:lnTo>
                        <a:lnTo>
                          <a:pt x="295" y="144"/>
                        </a:lnTo>
                        <a:lnTo>
                          <a:pt x="294" y="144"/>
                        </a:lnTo>
                        <a:lnTo>
                          <a:pt x="294" y="145"/>
                        </a:lnTo>
                        <a:lnTo>
                          <a:pt x="293" y="145"/>
                        </a:lnTo>
                        <a:lnTo>
                          <a:pt x="293" y="146"/>
                        </a:lnTo>
                        <a:lnTo>
                          <a:pt x="292" y="147"/>
                        </a:lnTo>
                        <a:lnTo>
                          <a:pt x="292" y="148"/>
                        </a:lnTo>
                        <a:lnTo>
                          <a:pt x="292" y="149"/>
                        </a:lnTo>
                        <a:lnTo>
                          <a:pt x="291" y="149"/>
                        </a:lnTo>
                        <a:lnTo>
                          <a:pt x="290" y="150"/>
                        </a:lnTo>
                        <a:lnTo>
                          <a:pt x="289" y="150"/>
                        </a:lnTo>
                        <a:lnTo>
                          <a:pt x="288" y="150"/>
                        </a:lnTo>
                        <a:lnTo>
                          <a:pt x="288" y="151"/>
                        </a:lnTo>
                        <a:lnTo>
                          <a:pt x="287" y="151"/>
                        </a:lnTo>
                        <a:lnTo>
                          <a:pt x="287" y="152"/>
                        </a:lnTo>
                        <a:lnTo>
                          <a:pt x="287" y="153"/>
                        </a:lnTo>
                        <a:lnTo>
                          <a:pt x="286" y="154"/>
                        </a:lnTo>
                        <a:lnTo>
                          <a:pt x="285" y="154"/>
                        </a:lnTo>
                        <a:lnTo>
                          <a:pt x="285" y="155"/>
                        </a:lnTo>
                        <a:lnTo>
                          <a:pt x="285" y="156"/>
                        </a:lnTo>
                        <a:lnTo>
                          <a:pt x="284" y="157"/>
                        </a:lnTo>
                        <a:lnTo>
                          <a:pt x="283" y="157"/>
                        </a:lnTo>
                        <a:lnTo>
                          <a:pt x="283" y="158"/>
                        </a:lnTo>
                        <a:lnTo>
                          <a:pt x="282" y="159"/>
                        </a:lnTo>
                        <a:lnTo>
                          <a:pt x="281" y="159"/>
                        </a:lnTo>
                        <a:lnTo>
                          <a:pt x="280" y="160"/>
                        </a:lnTo>
                        <a:lnTo>
                          <a:pt x="279" y="160"/>
                        </a:lnTo>
                        <a:lnTo>
                          <a:pt x="279" y="161"/>
                        </a:lnTo>
                        <a:lnTo>
                          <a:pt x="279" y="162"/>
                        </a:lnTo>
                        <a:lnTo>
                          <a:pt x="278" y="162"/>
                        </a:lnTo>
                        <a:lnTo>
                          <a:pt x="277" y="163"/>
                        </a:lnTo>
                        <a:lnTo>
                          <a:pt x="276" y="163"/>
                        </a:lnTo>
                        <a:lnTo>
                          <a:pt x="275" y="164"/>
                        </a:lnTo>
                        <a:lnTo>
                          <a:pt x="274" y="165"/>
                        </a:lnTo>
                        <a:lnTo>
                          <a:pt x="273" y="165"/>
                        </a:lnTo>
                        <a:lnTo>
                          <a:pt x="273" y="166"/>
                        </a:lnTo>
                        <a:lnTo>
                          <a:pt x="273" y="167"/>
                        </a:lnTo>
                        <a:lnTo>
                          <a:pt x="273" y="168"/>
                        </a:lnTo>
                        <a:lnTo>
                          <a:pt x="272" y="169"/>
                        </a:lnTo>
                        <a:lnTo>
                          <a:pt x="272" y="171"/>
                        </a:lnTo>
                        <a:lnTo>
                          <a:pt x="271" y="172"/>
                        </a:lnTo>
                        <a:lnTo>
                          <a:pt x="270" y="172"/>
                        </a:lnTo>
                        <a:lnTo>
                          <a:pt x="269" y="172"/>
                        </a:lnTo>
                        <a:lnTo>
                          <a:pt x="268" y="172"/>
                        </a:lnTo>
                        <a:lnTo>
                          <a:pt x="268" y="173"/>
                        </a:lnTo>
                        <a:lnTo>
                          <a:pt x="267" y="173"/>
                        </a:lnTo>
                        <a:lnTo>
                          <a:pt x="266" y="174"/>
                        </a:lnTo>
                        <a:lnTo>
                          <a:pt x="265" y="174"/>
                        </a:lnTo>
                        <a:lnTo>
                          <a:pt x="265" y="175"/>
                        </a:lnTo>
                        <a:lnTo>
                          <a:pt x="264" y="175"/>
                        </a:lnTo>
                        <a:lnTo>
                          <a:pt x="263" y="175"/>
                        </a:lnTo>
                        <a:lnTo>
                          <a:pt x="263" y="174"/>
                        </a:lnTo>
                        <a:lnTo>
                          <a:pt x="262" y="174"/>
                        </a:lnTo>
                        <a:lnTo>
                          <a:pt x="262" y="175"/>
                        </a:lnTo>
                        <a:lnTo>
                          <a:pt x="261" y="175"/>
                        </a:lnTo>
                        <a:lnTo>
                          <a:pt x="260" y="175"/>
                        </a:lnTo>
                        <a:lnTo>
                          <a:pt x="260" y="176"/>
                        </a:lnTo>
                        <a:lnTo>
                          <a:pt x="260" y="177"/>
                        </a:lnTo>
                        <a:lnTo>
                          <a:pt x="259" y="177"/>
                        </a:lnTo>
                        <a:lnTo>
                          <a:pt x="259" y="178"/>
                        </a:lnTo>
                        <a:lnTo>
                          <a:pt x="258" y="178"/>
                        </a:lnTo>
                        <a:lnTo>
                          <a:pt x="259" y="179"/>
                        </a:lnTo>
                        <a:lnTo>
                          <a:pt x="258" y="180"/>
                        </a:lnTo>
                        <a:lnTo>
                          <a:pt x="257" y="180"/>
                        </a:lnTo>
                        <a:lnTo>
                          <a:pt x="257" y="179"/>
                        </a:lnTo>
                        <a:lnTo>
                          <a:pt x="256" y="179"/>
                        </a:lnTo>
                        <a:lnTo>
                          <a:pt x="256" y="178"/>
                        </a:lnTo>
                        <a:lnTo>
                          <a:pt x="255" y="178"/>
                        </a:lnTo>
                        <a:lnTo>
                          <a:pt x="254" y="178"/>
                        </a:lnTo>
                        <a:lnTo>
                          <a:pt x="253" y="179"/>
                        </a:lnTo>
                        <a:lnTo>
                          <a:pt x="253" y="181"/>
                        </a:lnTo>
                        <a:lnTo>
                          <a:pt x="250" y="184"/>
                        </a:lnTo>
                        <a:lnTo>
                          <a:pt x="250" y="185"/>
                        </a:lnTo>
                        <a:lnTo>
                          <a:pt x="249" y="187"/>
                        </a:lnTo>
                        <a:lnTo>
                          <a:pt x="248" y="188"/>
                        </a:lnTo>
                        <a:lnTo>
                          <a:pt x="247" y="188"/>
                        </a:lnTo>
                        <a:lnTo>
                          <a:pt x="246" y="189"/>
                        </a:lnTo>
                        <a:lnTo>
                          <a:pt x="244" y="189"/>
                        </a:lnTo>
                        <a:lnTo>
                          <a:pt x="242" y="190"/>
                        </a:lnTo>
                        <a:lnTo>
                          <a:pt x="241" y="190"/>
                        </a:lnTo>
                        <a:lnTo>
                          <a:pt x="239" y="189"/>
                        </a:lnTo>
                        <a:lnTo>
                          <a:pt x="237" y="190"/>
                        </a:lnTo>
                        <a:lnTo>
                          <a:pt x="237" y="191"/>
                        </a:lnTo>
                        <a:lnTo>
                          <a:pt x="236" y="191"/>
                        </a:lnTo>
                        <a:lnTo>
                          <a:pt x="235" y="193"/>
                        </a:lnTo>
                        <a:lnTo>
                          <a:pt x="235" y="194"/>
                        </a:lnTo>
                        <a:lnTo>
                          <a:pt x="234" y="194"/>
                        </a:lnTo>
                        <a:lnTo>
                          <a:pt x="233" y="194"/>
                        </a:lnTo>
                        <a:lnTo>
                          <a:pt x="233" y="195"/>
                        </a:lnTo>
                        <a:lnTo>
                          <a:pt x="234" y="195"/>
                        </a:lnTo>
                        <a:lnTo>
                          <a:pt x="233" y="196"/>
                        </a:lnTo>
                        <a:lnTo>
                          <a:pt x="232" y="196"/>
                        </a:lnTo>
                        <a:lnTo>
                          <a:pt x="232" y="197"/>
                        </a:lnTo>
                        <a:lnTo>
                          <a:pt x="233" y="197"/>
                        </a:lnTo>
                        <a:lnTo>
                          <a:pt x="233" y="198"/>
                        </a:lnTo>
                        <a:lnTo>
                          <a:pt x="234" y="199"/>
                        </a:lnTo>
                        <a:lnTo>
                          <a:pt x="235" y="199"/>
                        </a:lnTo>
                        <a:lnTo>
                          <a:pt x="235" y="200"/>
                        </a:lnTo>
                        <a:lnTo>
                          <a:pt x="236" y="200"/>
                        </a:lnTo>
                        <a:lnTo>
                          <a:pt x="236" y="201"/>
                        </a:lnTo>
                        <a:lnTo>
                          <a:pt x="237" y="201"/>
                        </a:lnTo>
                        <a:lnTo>
                          <a:pt x="237" y="202"/>
                        </a:lnTo>
                        <a:lnTo>
                          <a:pt x="237" y="203"/>
                        </a:lnTo>
                        <a:lnTo>
                          <a:pt x="236" y="204"/>
                        </a:lnTo>
                        <a:lnTo>
                          <a:pt x="236" y="205"/>
                        </a:lnTo>
                        <a:lnTo>
                          <a:pt x="235" y="206"/>
                        </a:lnTo>
                        <a:lnTo>
                          <a:pt x="235" y="207"/>
                        </a:lnTo>
                        <a:lnTo>
                          <a:pt x="234" y="207"/>
                        </a:lnTo>
                        <a:lnTo>
                          <a:pt x="235" y="207"/>
                        </a:lnTo>
                        <a:lnTo>
                          <a:pt x="235" y="208"/>
                        </a:lnTo>
                        <a:lnTo>
                          <a:pt x="236" y="208"/>
                        </a:lnTo>
                        <a:lnTo>
                          <a:pt x="237" y="209"/>
                        </a:lnTo>
                        <a:lnTo>
                          <a:pt x="237" y="210"/>
                        </a:lnTo>
                        <a:lnTo>
                          <a:pt x="237" y="211"/>
                        </a:lnTo>
                        <a:lnTo>
                          <a:pt x="238" y="211"/>
                        </a:lnTo>
                        <a:lnTo>
                          <a:pt x="238" y="212"/>
                        </a:lnTo>
                        <a:lnTo>
                          <a:pt x="237" y="212"/>
                        </a:lnTo>
                        <a:lnTo>
                          <a:pt x="236" y="212"/>
                        </a:lnTo>
                        <a:lnTo>
                          <a:pt x="236" y="213"/>
                        </a:lnTo>
                        <a:lnTo>
                          <a:pt x="235" y="213"/>
                        </a:lnTo>
                        <a:lnTo>
                          <a:pt x="234" y="213"/>
                        </a:lnTo>
                        <a:lnTo>
                          <a:pt x="234" y="215"/>
                        </a:lnTo>
                        <a:lnTo>
                          <a:pt x="233" y="217"/>
                        </a:lnTo>
                        <a:lnTo>
                          <a:pt x="232" y="217"/>
                        </a:lnTo>
                        <a:lnTo>
                          <a:pt x="231" y="217"/>
                        </a:lnTo>
                        <a:lnTo>
                          <a:pt x="231" y="218"/>
                        </a:lnTo>
                        <a:lnTo>
                          <a:pt x="230" y="218"/>
                        </a:lnTo>
                        <a:lnTo>
                          <a:pt x="229" y="218"/>
                        </a:lnTo>
                        <a:lnTo>
                          <a:pt x="228" y="218"/>
                        </a:lnTo>
                        <a:lnTo>
                          <a:pt x="228" y="219"/>
                        </a:lnTo>
                        <a:lnTo>
                          <a:pt x="227" y="219"/>
                        </a:lnTo>
                        <a:lnTo>
                          <a:pt x="227" y="220"/>
                        </a:lnTo>
                        <a:lnTo>
                          <a:pt x="227" y="221"/>
                        </a:lnTo>
                        <a:lnTo>
                          <a:pt x="227" y="222"/>
                        </a:lnTo>
                        <a:lnTo>
                          <a:pt x="226" y="223"/>
                        </a:lnTo>
                        <a:lnTo>
                          <a:pt x="225" y="224"/>
                        </a:lnTo>
                        <a:lnTo>
                          <a:pt x="223" y="224"/>
                        </a:lnTo>
                        <a:lnTo>
                          <a:pt x="223" y="225"/>
                        </a:lnTo>
                        <a:lnTo>
                          <a:pt x="222" y="226"/>
                        </a:lnTo>
                        <a:lnTo>
                          <a:pt x="221" y="226"/>
                        </a:lnTo>
                        <a:lnTo>
                          <a:pt x="221" y="227"/>
                        </a:lnTo>
                        <a:lnTo>
                          <a:pt x="220" y="227"/>
                        </a:lnTo>
                        <a:lnTo>
                          <a:pt x="219" y="227"/>
                        </a:lnTo>
                        <a:lnTo>
                          <a:pt x="218" y="228"/>
                        </a:lnTo>
                        <a:lnTo>
                          <a:pt x="217" y="228"/>
                        </a:lnTo>
                        <a:lnTo>
                          <a:pt x="217" y="229"/>
                        </a:lnTo>
                        <a:lnTo>
                          <a:pt x="216" y="229"/>
                        </a:lnTo>
                        <a:lnTo>
                          <a:pt x="215" y="229"/>
                        </a:lnTo>
                        <a:lnTo>
                          <a:pt x="215" y="230"/>
                        </a:lnTo>
                        <a:lnTo>
                          <a:pt x="214" y="230"/>
                        </a:lnTo>
                        <a:lnTo>
                          <a:pt x="213" y="230"/>
                        </a:lnTo>
                        <a:lnTo>
                          <a:pt x="213" y="231"/>
                        </a:lnTo>
                        <a:lnTo>
                          <a:pt x="212" y="232"/>
                        </a:lnTo>
                        <a:lnTo>
                          <a:pt x="211" y="232"/>
                        </a:lnTo>
                        <a:lnTo>
                          <a:pt x="210" y="232"/>
                        </a:lnTo>
                        <a:lnTo>
                          <a:pt x="209" y="232"/>
                        </a:lnTo>
                        <a:lnTo>
                          <a:pt x="209" y="233"/>
                        </a:lnTo>
                        <a:lnTo>
                          <a:pt x="209" y="234"/>
                        </a:lnTo>
                        <a:lnTo>
                          <a:pt x="208" y="234"/>
                        </a:lnTo>
                        <a:lnTo>
                          <a:pt x="207" y="234"/>
                        </a:lnTo>
                        <a:lnTo>
                          <a:pt x="206" y="234"/>
                        </a:lnTo>
                        <a:lnTo>
                          <a:pt x="205" y="235"/>
                        </a:lnTo>
                        <a:lnTo>
                          <a:pt x="205" y="236"/>
                        </a:lnTo>
                        <a:lnTo>
                          <a:pt x="205" y="237"/>
                        </a:lnTo>
                        <a:lnTo>
                          <a:pt x="205" y="238"/>
                        </a:lnTo>
                        <a:lnTo>
                          <a:pt x="204" y="238"/>
                        </a:lnTo>
                        <a:lnTo>
                          <a:pt x="204" y="239"/>
                        </a:lnTo>
                        <a:lnTo>
                          <a:pt x="204" y="240"/>
                        </a:lnTo>
                        <a:lnTo>
                          <a:pt x="204" y="241"/>
                        </a:lnTo>
                        <a:lnTo>
                          <a:pt x="198" y="241"/>
                        </a:lnTo>
                        <a:lnTo>
                          <a:pt x="151" y="238"/>
                        </a:lnTo>
                        <a:lnTo>
                          <a:pt x="123" y="236"/>
                        </a:lnTo>
                        <a:lnTo>
                          <a:pt x="76" y="234"/>
                        </a:lnTo>
                        <a:lnTo>
                          <a:pt x="0" y="229"/>
                        </a:lnTo>
                        <a:lnTo>
                          <a:pt x="0" y="219"/>
                        </a:lnTo>
                        <a:lnTo>
                          <a:pt x="0" y="218"/>
                        </a:lnTo>
                        <a:lnTo>
                          <a:pt x="3" y="202"/>
                        </a:lnTo>
                        <a:lnTo>
                          <a:pt x="12" y="149"/>
                        </a:lnTo>
                        <a:lnTo>
                          <a:pt x="22" y="91"/>
                        </a:lnTo>
                        <a:lnTo>
                          <a:pt x="24" y="80"/>
                        </a:lnTo>
                        <a:lnTo>
                          <a:pt x="25" y="75"/>
                        </a:lnTo>
                        <a:lnTo>
                          <a:pt x="27" y="58"/>
                        </a:lnTo>
                        <a:lnTo>
                          <a:pt x="29" y="44"/>
                        </a:lnTo>
                        <a:lnTo>
                          <a:pt x="30" y="44"/>
                        </a:lnTo>
                        <a:lnTo>
                          <a:pt x="31" y="44"/>
                        </a:lnTo>
                        <a:lnTo>
                          <a:pt x="32" y="44"/>
                        </a:lnTo>
                        <a:lnTo>
                          <a:pt x="32" y="43"/>
                        </a:lnTo>
                        <a:lnTo>
                          <a:pt x="33" y="43"/>
                        </a:lnTo>
                        <a:lnTo>
                          <a:pt x="34" y="43"/>
                        </a:lnTo>
                        <a:lnTo>
                          <a:pt x="35" y="42"/>
                        </a:lnTo>
                        <a:lnTo>
                          <a:pt x="35" y="41"/>
                        </a:lnTo>
                        <a:lnTo>
                          <a:pt x="35" y="40"/>
                        </a:lnTo>
                        <a:lnTo>
                          <a:pt x="36" y="40"/>
                        </a:lnTo>
                        <a:lnTo>
                          <a:pt x="37" y="39"/>
                        </a:lnTo>
                        <a:lnTo>
                          <a:pt x="38" y="39"/>
                        </a:lnTo>
                        <a:lnTo>
                          <a:pt x="38" y="38"/>
                        </a:lnTo>
                        <a:lnTo>
                          <a:pt x="39" y="38"/>
                        </a:lnTo>
                        <a:lnTo>
                          <a:pt x="40" y="37"/>
                        </a:lnTo>
                        <a:lnTo>
                          <a:pt x="41" y="36"/>
                        </a:lnTo>
                        <a:lnTo>
                          <a:pt x="42" y="35"/>
                        </a:lnTo>
                        <a:lnTo>
                          <a:pt x="43" y="35"/>
                        </a:lnTo>
                        <a:lnTo>
                          <a:pt x="43" y="34"/>
                        </a:lnTo>
                        <a:lnTo>
                          <a:pt x="44" y="34"/>
                        </a:lnTo>
                        <a:lnTo>
                          <a:pt x="45" y="34"/>
                        </a:lnTo>
                        <a:lnTo>
                          <a:pt x="46" y="34"/>
                        </a:lnTo>
                        <a:lnTo>
                          <a:pt x="46" y="33"/>
                        </a:lnTo>
                        <a:lnTo>
                          <a:pt x="46" y="32"/>
                        </a:lnTo>
                        <a:lnTo>
                          <a:pt x="47" y="32"/>
                        </a:lnTo>
                        <a:lnTo>
                          <a:pt x="48" y="32"/>
                        </a:lnTo>
                        <a:lnTo>
                          <a:pt x="49" y="32"/>
                        </a:lnTo>
                        <a:lnTo>
                          <a:pt x="50" y="32"/>
                        </a:lnTo>
                        <a:lnTo>
                          <a:pt x="50" y="31"/>
                        </a:lnTo>
                        <a:lnTo>
                          <a:pt x="50" y="30"/>
                        </a:lnTo>
                        <a:lnTo>
                          <a:pt x="51" y="29"/>
                        </a:lnTo>
                        <a:lnTo>
                          <a:pt x="52" y="28"/>
                        </a:lnTo>
                        <a:lnTo>
                          <a:pt x="53" y="27"/>
                        </a:lnTo>
                        <a:lnTo>
                          <a:pt x="54" y="27"/>
                        </a:lnTo>
                        <a:lnTo>
                          <a:pt x="54" y="26"/>
                        </a:lnTo>
                        <a:lnTo>
                          <a:pt x="55" y="26"/>
                        </a:lnTo>
                        <a:lnTo>
                          <a:pt x="56" y="26"/>
                        </a:lnTo>
                        <a:lnTo>
                          <a:pt x="56" y="25"/>
                        </a:lnTo>
                        <a:lnTo>
                          <a:pt x="57" y="25"/>
                        </a:lnTo>
                        <a:lnTo>
                          <a:pt x="58" y="25"/>
                        </a:lnTo>
                        <a:lnTo>
                          <a:pt x="59" y="24"/>
                        </a:lnTo>
                        <a:lnTo>
                          <a:pt x="60" y="24"/>
                        </a:lnTo>
                        <a:lnTo>
                          <a:pt x="60" y="23"/>
                        </a:lnTo>
                        <a:lnTo>
                          <a:pt x="61" y="23"/>
                        </a:lnTo>
                        <a:lnTo>
                          <a:pt x="62" y="23"/>
                        </a:lnTo>
                        <a:lnTo>
                          <a:pt x="62" y="22"/>
                        </a:lnTo>
                        <a:lnTo>
                          <a:pt x="63" y="22"/>
                        </a:lnTo>
                        <a:lnTo>
                          <a:pt x="63" y="21"/>
                        </a:lnTo>
                        <a:lnTo>
                          <a:pt x="64" y="21"/>
                        </a:lnTo>
                        <a:lnTo>
                          <a:pt x="64" y="20"/>
                        </a:lnTo>
                        <a:lnTo>
                          <a:pt x="65" y="19"/>
                        </a:lnTo>
                        <a:lnTo>
                          <a:pt x="66" y="18"/>
                        </a:lnTo>
                        <a:lnTo>
                          <a:pt x="67" y="17"/>
                        </a:lnTo>
                        <a:lnTo>
                          <a:pt x="67" y="16"/>
                        </a:lnTo>
                        <a:lnTo>
                          <a:pt x="68" y="16"/>
                        </a:lnTo>
                        <a:lnTo>
                          <a:pt x="68" y="15"/>
                        </a:lnTo>
                        <a:lnTo>
                          <a:pt x="69" y="15"/>
                        </a:lnTo>
                        <a:lnTo>
                          <a:pt x="70" y="15"/>
                        </a:lnTo>
                        <a:lnTo>
                          <a:pt x="70" y="14"/>
                        </a:lnTo>
                        <a:lnTo>
                          <a:pt x="70" y="13"/>
                        </a:lnTo>
                        <a:lnTo>
                          <a:pt x="71" y="13"/>
                        </a:lnTo>
                        <a:lnTo>
                          <a:pt x="71" y="12"/>
                        </a:lnTo>
                        <a:lnTo>
                          <a:pt x="72" y="12"/>
                        </a:lnTo>
                        <a:lnTo>
                          <a:pt x="73" y="12"/>
                        </a:lnTo>
                        <a:lnTo>
                          <a:pt x="74" y="11"/>
                        </a:lnTo>
                        <a:lnTo>
                          <a:pt x="75" y="11"/>
                        </a:lnTo>
                        <a:lnTo>
                          <a:pt x="75" y="12"/>
                        </a:lnTo>
                        <a:lnTo>
                          <a:pt x="76" y="12"/>
                        </a:lnTo>
                        <a:lnTo>
                          <a:pt x="76" y="13"/>
                        </a:lnTo>
                        <a:lnTo>
                          <a:pt x="77" y="12"/>
                        </a:lnTo>
                        <a:lnTo>
                          <a:pt x="78" y="12"/>
                        </a:lnTo>
                        <a:lnTo>
                          <a:pt x="79" y="13"/>
                        </a:lnTo>
                        <a:lnTo>
                          <a:pt x="80" y="13"/>
                        </a:lnTo>
                        <a:lnTo>
                          <a:pt x="80" y="14"/>
                        </a:lnTo>
                        <a:lnTo>
                          <a:pt x="82" y="14"/>
                        </a:lnTo>
                        <a:lnTo>
                          <a:pt x="82" y="15"/>
                        </a:lnTo>
                        <a:lnTo>
                          <a:pt x="83" y="16"/>
                        </a:lnTo>
                        <a:lnTo>
                          <a:pt x="84" y="17"/>
                        </a:lnTo>
                        <a:lnTo>
                          <a:pt x="84" y="18"/>
                        </a:lnTo>
                        <a:lnTo>
                          <a:pt x="85" y="19"/>
                        </a:lnTo>
                        <a:lnTo>
                          <a:pt x="86" y="20"/>
                        </a:lnTo>
                        <a:lnTo>
                          <a:pt x="86" y="21"/>
                        </a:lnTo>
                        <a:lnTo>
                          <a:pt x="87" y="21"/>
                        </a:lnTo>
                        <a:lnTo>
                          <a:pt x="87" y="22"/>
                        </a:lnTo>
                        <a:lnTo>
                          <a:pt x="88" y="23"/>
                        </a:lnTo>
                        <a:lnTo>
                          <a:pt x="88" y="24"/>
                        </a:lnTo>
                        <a:lnTo>
                          <a:pt x="88" y="25"/>
                        </a:lnTo>
                        <a:lnTo>
                          <a:pt x="88" y="26"/>
                        </a:lnTo>
                        <a:lnTo>
                          <a:pt x="87" y="26"/>
                        </a:lnTo>
                        <a:lnTo>
                          <a:pt x="88" y="26"/>
                        </a:lnTo>
                        <a:lnTo>
                          <a:pt x="88" y="27"/>
                        </a:lnTo>
                        <a:lnTo>
                          <a:pt x="88" y="28"/>
                        </a:lnTo>
                        <a:lnTo>
                          <a:pt x="88" y="29"/>
                        </a:lnTo>
                        <a:lnTo>
                          <a:pt x="88" y="30"/>
                        </a:lnTo>
                        <a:lnTo>
                          <a:pt x="88" y="31"/>
                        </a:lnTo>
                        <a:lnTo>
                          <a:pt x="88" y="32"/>
                        </a:lnTo>
                        <a:lnTo>
                          <a:pt x="89" y="32"/>
                        </a:lnTo>
                        <a:lnTo>
                          <a:pt x="90" y="32"/>
                        </a:lnTo>
                        <a:lnTo>
                          <a:pt x="91" y="32"/>
                        </a:lnTo>
                        <a:lnTo>
                          <a:pt x="92" y="32"/>
                        </a:lnTo>
                        <a:lnTo>
                          <a:pt x="93" y="32"/>
                        </a:lnTo>
                        <a:lnTo>
                          <a:pt x="93" y="33"/>
                        </a:lnTo>
                        <a:lnTo>
                          <a:pt x="94" y="33"/>
                        </a:lnTo>
                        <a:lnTo>
                          <a:pt x="94" y="34"/>
                        </a:lnTo>
                        <a:lnTo>
                          <a:pt x="95" y="34"/>
                        </a:lnTo>
                        <a:lnTo>
                          <a:pt x="95" y="35"/>
                        </a:lnTo>
                        <a:lnTo>
                          <a:pt x="96" y="35"/>
                        </a:lnTo>
                        <a:lnTo>
                          <a:pt x="97" y="35"/>
                        </a:lnTo>
                        <a:lnTo>
                          <a:pt x="98" y="35"/>
                        </a:lnTo>
                        <a:lnTo>
                          <a:pt x="99" y="35"/>
                        </a:lnTo>
                        <a:lnTo>
                          <a:pt x="101" y="35"/>
                        </a:lnTo>
                        <a:lnTo>
                          <a:pt x="102" y="35"/>
                        </a:lnTo>
                        <a:lnTo>
                          <a:pt x="103" y="35"/>
                        </a:lnTo>
                        <a:lnTo>
                          <a:pt x="103" y="34"/>
                        </a:lnTo>
                        <a:lnTo>
                          <a:pt x="104" y="33"/>
                        </a:lnTo>
                        <a:lnTo>
                          <a:pt x="105" y="32"/>
                        </a:lnTo>
                        <a:lnTo>
                          <a:pt x="107" y="32"/>
                        </a:lnTo>
                        <a:lnTo>
                          <a:pt x="108" y="32"/>
                        </a:lnTo>
                        <a:lnTo>
                          <a:pt x="108" y="31"/>
                        </a:lnTo>
                        <a:lnTo>
                          <a:pt x="109" y="31"/>
                        </a:lnTo>
                        <a:lnTo>
                          <a:pt x="109" y="32"/>
                        </a:lnTo>
                        <a:lnTo>
                          <a:pt x="110" y="32"/>
                        </a:lnTo>
                        <a:lnTo>
                          <a:pt x="111" y="32"/>
                        </a:lnTo>
                        <a:lnTo>
                          <a:pt x="112" y="32"/>
                        </a:lnTo>
                        <a:lnTo>
                          <a:pt x="112" y="33"/>
                        </a:lnTo>
                        <a:lnTo>
                          <a:pt x="113" y="33"/>
                        </a:lnTo>
                        <a:lnTo>
                          <a:pt x="114" y="33"/>
                        </a:lnTo>
                        <a:lnTo>
                          <a:pt x="114" y="32"/>
                        </a:lnTo>
                        <a:lnTo>
                          <a:pt x="115" y="32"/>
                        </a:lnTo>
                        <a:lnTo>
                          <a:pt x="116" y="32"/>
                        </a:lnTo>
                        <a:lnTo>
                          <a:pt x="117" y="32"/>
                        </a:lnTo>
                        <a:lnTo>
                          <a:pt x="118" y="32"/>
                        </a:lnTo>
                        <a:lnTo>
                          <a:pt x="119" y="32"/>
                        </a:lnTo>
                        <a:lnTo>
                          <a:pt x="120" y="32"/>
                        </a:lnTo>
                        <a:lnTo>
                          <a:pt x="121" y="32"/>
                        </a:lnTo>
                        <a:lnTo>
                          <a:pt x="122" y="32"/>
                        </a:lnTo>
                        <a:lnTo>
                          <a:pt x="123" y="32"/>
                        </a:lnTo>
                        <a:lnTo>
                          <a:pt x="124" y="32"/>
                        </a:lnTo>
                        <a:lnTo>
                          <a:pt x="125" y="32"/>
                        </a:lnTo>
                        <a:lnTo>
                          <a:pt x="126" y="32"/>
                        </a:lnTo>
                        <a:lnTo>
                          <a:pt x="127" y="32"/>
                        </a:lnTo>
                        <a:lnTo>
                          <a:pt x="128" y="32"/>
                        </a:lnTo>
                        <a:lnTo>
                          <a:pt x="129" y="32"/>
                        </a:lnTo>
                        <a:lnTo>
                          <a:pt x="129" y="33"/>
                        </a:lnTo>
                        <a:lnTo>
                          <a:pt x="130" y="33"/>
                        </a:lnTo>
                        <a:lnTo>
                          <a:pt x="130" y="34"/>
                        </a:lnTo>
                        <a:lnTo>
                          <a:pt x="131" y="35"/>
                        </a:lnTo>
                        <a:lnTo>
                          <a:pt x="132" y="36"/>
                        </a:lnTo>
                        <a:lnTo>
                          <a:pt x="133" y="36"/>
                        </a:lnTo>
                        <a:lnTo>
                          <a:pt x="134" y="36"/>
                        </a:lnTo>
                        <a:lnTo>
                          <a:pt x="134" y="37"/>
                        </a:lnTo>
                        <a:lnTo>
                          <a:pt x="135" y="37"/>
                        </a:lnTo>
                        <a:lnTo>
                          <a:pt x="136" y="37"/>
                        </a:lnTo>
                        <a:lnTo>
                          <a:pt x="136" y="36"/>
                        </a:lnTo>
                        <a:lnTo>
                          <a:pt x="137" y="36"/>
                        </a:lnTo>
                        <a:lnTo>
                          <a:pt x="136" y="35"/>
                        </a:lnTo>
                        <a:lnTo>
                          <a:pt x="136" y="34"/>
                        </a:lnTo>
                        <a:lnTo>
                          <a:pt x="136" y="33"/>
                        </a:lnTo>
                        <a:lnTo>
                          <a:pt x="136" y="32"/>
                        </a:lnTo>
                        <a:lnTo>
                          <a:pt x="137" y="31"/>
                        </a:lnTo>
                        <a:lnTo>
                          <a:pt x="137" y="30"/>
                        </a:lnTo>
                        <a:lnTo>
                          <a:pt x="138" y="30"/>
                        </a:lnTo>
                        <a:lnTo>
                          <a:pt x="139" y="30"/>
                        </a:lnTo>
                        <a:lnTo>
                          <a:pt x="140" y="29"/>
                        </a:lnTo>
                        <a:lnTo>
                          <a:pt x="140" y="28"/>
                        </a:lnTo>
                        <a:lnTo>
                          <a:pt x="141" y="28"/>
                        </a:lnTo>
                        <a:lnTo>
                          <a:pt x="142" y="28"/>
                        </a:lnTo>
                        <a:lnTo>
                          <a:pt x="142" y="29"/>
                        </a:lnTo>
                        <a:lnTo>
                          <a:pt x="143" y="29"/>
                        </a:lnTo>
                        <a:lnTo>
                          <a:pt x="144" y="30"/>
                        </a:lnTo>
                        <a:lnTo>
                          <a:pt x="144" y="31"/>
                        </a:lnTo>
                        <a:lnTo>
                          <a:pt x="145" y="31"/>
                        </a:lnTo>
                        <a:lnTo>
                          <a:pt x="146" y="31"/>
                        </a:lnTo>
                        <a:lnTo>
                          <a:pt x="146" y="30"/>
                        </a:lnTo>
                        <a:lnTo>
                          <a:pt x="147" y="30"/>
                        </a:lnTo>
                        <a:lnTo>
                          <a:pt x="147" y="31"/>
                        </a:lnTo>
                        <a:lnTo>
                          <a:pt x="147" y="30"/>
                        </a:lnTo>
                        <a:lnTo>
                          <a:pt x="148" y="30"/>
                        </a:lnTo>
                        <a:lnTo>
                          <a:pt x="149" y="29"/>
                        </a:lnTo>
                        <a:lnTo>
                          <a:pt x="150" y="30"/>
                        </a:lnTo>
                        <a:lnTo>
                          <a:pt x="151" y="30"/>
                        </a:lnTo>
                        <a:lnTo>
                          <a:pt x="151" y="31"/>
                        </a:lnTo>
                        <a:lnTo>
                          <a:pt x="151" y="32"/>
                        </a:lnTo>
                        <a:lnTo>
                          <a:pt x="152" y="32"/>
                        </a:lnTo>
                        <a:lnTo>
                          <a:pt x="153" y="32"/>
                        </a:lnTo>
                        <a:lnTo>
                          <a:pt x="154" y="32"/>
                        </a:lnTo>
                        <a:lnTo>
                          <a:pt x="155" y="32"/>
                        </a:lnTo>
                        <a:lnTo>
                          <a:pt x="156" y="32"/>
                        </a:lnTo>
                        <a:lnTo>
                          <a:pt x="157" y="32"/>
                        </a:lnTo>
                        <a:lnTo>
                          <a:pt x="158" y="32"/>
                        </a:lnTo>
                        <a:lnTo>
                          <a:pt x="158" y="31"/>
                        </a:lnTo>
                        <a:lnTo>
                          <a:pt x="159" y="31"/>
                        </a:lnTo>
                        <a:lnTo>
                          <a:pt x="159" y="30"/>
                        </a:lnTo>
                        <a:lnTo>
                          <a:pt x="160" y="30"/>
                        </a:lnTo>
                        <a:lnTo>
                          <a:pt x="160" y="29"/>
                        </a:lnTo>
                        <a:lnTo>
                          <a:pt x="161" y="29"/>
                        </a:lnTo>
                        <a:lnTo>
                          <a:pt x="161" y="28"/>
                        </a:lnTo>
                        <a:lnTo>
                          <a:pt x="162" y="28"/>
                        </a:lnTo>
                        <a:lnTo>
                          <a:pt x="163" y="27"/>
                        </a:lnTo>
                        <a:lnTo>
                          <a:pt x="164" y="27"/>
                        </a:lnTo>
                        <a:lnTo>
                          <a:pt x="165" y="27"/>
                        </a:lnTo>
                        <a:lnTo>
                          <a:pt x="165" y="26"/>
                        </a:lnTo>
                        <a:lnTo>
                          <a:pt x="164" y="26"/>
                        </a:lnTo>
                        <a:lnTo>
                          <a:pt x="164" y="25"/>
                        </a:lnTo>
                        <a:lnTo>
                          <a:pt x="165" y="25"/>
                        </a:lnTo>
                        <a:lnTo>
                          <a:pt x="165" y="24"/>
                        </a:lnTo>
                        <a:lnTo>
                          <a:pt x="165" y="23"/>
                        </a:lnTo>
                        <a:lnTo>
                          <a:pt x="166" y="22"/>
                        </a:lnTo>
                        <a:lnTo>
                          <a:pt x="167" y="22"/>
                        </a:lnTo>
                        <a:lnTo>
                          <a:pt x="168" y="22"/>
                        </a:lnTo>
                        <a:lnTo>
                          <a:pt x="169" y="22"/>
                        </a:lnTo>
                        <a:lnTo>
                          <a:pt x="169" y="21"/>
                        </a:lnTo>
                        <a:lnTo>
                          <a:pt x="170" y="21"/>
                        </a:lnTo>
                        <a:lnTo>
                          <a:pt x="171" y="21"/>
                        </a:lnTo>
                        <a:lnTo>
                          <a:pt x="172" y="21"/>
                        </a:lnTo>
                        <a:lnTo>
                          <a:pt x="173" y="21"/>
                        </a:lnTo>
                        <a:lnTo>
                          <a:pt x="174" y="21"/>
                        </a:lnTo>
                        <a:lnTo>
                          <a:pt x="175" y="21"/>
                        </a:lnTo>
                        <a:lnTo>
                          <a:pt x="175" y="20"/>
                        </a:lnTo>
                        <a:lnTo>
                          <a:pt x="176" y="20"/>
                        </a:lnTo>
                        <a:lnTo>
                          <a:pt x="177" y="19"/>
                        </a:lnTo>
                        <a:lnTo>
                          <a:pt x="178" y="19"/>
                        </a:lnTo>
                        <a:lnTo>
                          <a:pt x="179" y="19"/>
                        </a:lnTo>
                        <a:lnTo>
                          <a:pt x="180" y="18"/>
                        </a:lnTo>
                        <a:lnTo>
                          <a:pt x="181" y="18"/>
                        </a:lnTo>
                        <a:lnTo>
                          <a:pt x="182" y="18"/>
                        </a:lnTo>
                        <a:lnTo>
                          <a:pt x="183" y="18"/>
                        </a:lnTo>
                        <a:lnTo>
                          <a:pt x="183" y="17"/>
                        </a:lnTo>
                        <a:lnTo>
                          <a:pt x="184" y="17"/>
                        </a:lnTo>
                        <a:lnTo>
                          <a:pt x="184" y="16"/>
                        </a:lnTo>
                        <a:lnTo>
                          <a:pt x="185" y="16"/>
                        </a:lnTo>
                        <a:lnTo>
                          <a:pt x="185" y="15"/>
                        </a:lnTo>
                        <a:lnTo>
                          <a:pt x="186" y="15"/>
                        </a:lnTo>
                        <a:lnTo>
                          <a:pt x="186" y="14"/>
                        </a:lnTo>
                        <a:lnTo>
                          <a:pt x="187" y="14"/>
                        </a:lnTo>
                        <a:lnTo>
                          <a:pt x="188" y="14"/>
                        </a:lnTo>
                        <a:lnTo>
                          <a:pt x="189" y="13"/>
                        </a:lnTo>
                        <a:lnTo>
                          <a:pt x="190" y="12"/>
                        </a:lnTo>
                        <a:lnTo>
                          <a:pt x="190" y="11"/>
                        </a:lnTo>
                        <a:lnTo>
                          <a:pt x="191" y="11"/>
                        </a:lnTo>
                        <a:lnTo>
                          <a:pt x="191" y="10"/>
                        </a:lnTo>
                        <a:lnTo>
                          <a:pt x="192" y="10"/>
                        </a:lnTo>
                        <a:lnTo>
                          <a:pt x="192" y="9"/>
                        </a:lnTo>
                        <a:lnTo>
                          <a:pt x="193" y="9"/>
                        </a:lnTo>
                        <a:lnTo>
                          <a:pt x="193" y="8"/>
                        </a:lnTo>
                        <a:lnTo>
                          <a:pt x="193" y="7"/>
                        </a:lnTo>
                        <a:lnTo>
                          <a:pt x="194" y="6"/>
                        </a:lnTo>
                        <a:lnTo>
                          <a:pt x="194" y="5"/>
                        </a:lnTo>
                        <a:lnTo>
                          <a:pt x="195" y="4"/>
                        </a:lnTo>
                        <a:lnTo>
                          <a:pt x="195" y="3"/>
                        </a:lnTo>
                        <a:lnTo>
                          <a:pt x="196" y="3"/>
                        </a:lnTo>
                        <a:lnTo>
                          <a:pt x="197" y="3"/>
                        </a:lnTo>
                        <a:lnTo>
                          <a:pt x="197" y="2"/>
                        </a:lnTo>
                        <a:lnTo>
                          <a:pt x="198" y="2"/>
                        </a:lnTo>
                        <a:lnTo>
                          <a:pt x="198" y="1"/>
                        </a:lnTo>
                        <a:lnTo>
                          <a:pt x="199" y="0"/>
                        </a:lnTo>
                        <a:lnTo>
                          <a:pt x="200" y="0"/>
                        </a:lnTo>
                        <a:lnTo>
                          <a:pt x="201" y="0"/>
                        </a:lnTo>
                        <a:lnTo>
                          <a:pt x="201" y="1"/>
                        </a:lnTo>
                        <a:lnTo>
                          <a:pt x="201" y="2"/>
                        </a:lnTo>
                        <a:lnTo>
                          <a:pt x="202" y="2"/>
                        </a:lnTo>
                        <a:lnTo>
                          <a:pt x="202" y="3"/>
                        </a:lnTo>
                        <a:lnTo>
                          <a:pt x="203" y="3"/>
                        </a:lnTo>
                        <a:lnTo>
                          <a:pt x="204" y="3"/>
                        </a:lnTo>
                        <a:lnTo>
                          <a:pt x="205" y="4"/>
                        </a:lnTo>
                        <a:lnTo>
                          <a:pt x="205" y="5"/>
                        </a:lnTo>
                        <a:lnTo>
                          <a:pt x="205" y="6"/>
                        </a:lnTo>
                        <a:lnTo>
                          <a:pt x="206" y="7"/>
                        </a:lnTo>
                        <a:lnTo>
                          <a:pt x="206" y="8"/>
                        </a:lnTo>
                        <a:lnTo>
                          <a:pt x="206" y="9"/>
                        </a:lnTo>
                        <a:lnTo>
                          <a:pt x="206" y="10"/>
                        </a:lnTo>
                        <a:lnTo>
                          <a:pt x="207" y="10"/>
                        </a:lnTo>
                        <a:lnTo>
                          <a:pt x="208" y="10"/>
                        </a:lnTo>
                        <a:lnTo>
                          <a:pt x="209" y="11"/>
                        </a:lnTo>
                        <a:lnTo>
                          <a:pt x="209" y="12"/>
                        </a:lnTo>
                        <a:lnTo>
                          <a:pt x="208" y="12"/>
                        </a:lnTo>
                        <a:lnTo>
                          <a:pt x="208" y="13"/>
                        </a:lnTo>
                        <a:lnTo>
                          <a:pt x="209" y="13"/>
                        </a:lnTo>
                        <a:lnTo>
                          <a:pt x="209" y="14"/>
                        </a:lnTo>
                        <a:lnTo>
                          <a:pt x="210" y="14"/>
                        </a:lnTo>
                        <a:lnTo>
                          <a:pt x="211" y="15"/>
                        </a:lnTo>
                        <a:lnTo>
                          <a:pt x="212" y="15"/>
                        </a:lnTo>
                        <a:lnTo>
                          <a:pt x="213" y="15"/>
                        </a:lnTo>
                        <a:lnTo>
                          <a:pt x="213" y="16"/>
                        </a:lnTo>
                        <a:lnTo>
                          <a:pt x="212" y="16"/>
                        </a:lnTo>
                        <a:lnTo>
                          <a:pt x="212" y="18"/>
                        </a:lnTo>
                        <a:lnTo>
                          <a:pt x="211" y="18"/>
                        </a:lnTo>
                        <a:lnTo>
                          <a:pt x="211" y="19"/>
                        </a:lnTo>
                        <a:lnTo>
                          <a:pt x="211" y="20"/>
                        </a:lnTo>
                        <a:lnTo>
                          <a:pt x="212" y="21"/>
                        </a:lnTo>
                        <a:lnTo>
                          <a:pt x="211" y="21"/>
                        </a:lnTo>
                        <a:lnTo>
                          <a:pt x="211" y="22"/>
                        </a:lnTo>
                        <a:lnTo>
                          <a:pt x="211" y="23"/>
                        </a:lnTo>
                        <a:lnTo>
                          <a:pt x="211" y="24"/>
                        </a:lnTo>
                        <a:lnTo>
                          <a:pt x="211" y="25"/>
                        </a:lnTo>
                        <a:lnTo>
                          <a:pt x="211" y="26"/>
                        </a:lnTo>
                        <a:lnTo>
                          <a:pt x="211" y="27"/>
                        </a:lnTo>
                        <a:lnTo>
                          <a:pt x="211" y="28"/>
                        </a:lnTo>
                        <a:lnTo>
                          <a:pt x="211" y="29"/>
                        </a:lnTo>
                        <a:lnTo>
                          <a:pt x="212" y="29"/>
                        </a:lnTo>
                        <a:lnTo>
                          <a:pt x="212" y="30"/>
                        </a:lnTo>
                        <a:lnTo>
                          <a:pt x="213" y="30"/>
                        </a:lnTo>
                        <a:lnTo>
                          <a:pt x="214" y="31"/>
                        </a:lnTo>
                        <a:lnTo>
                          <a:pt x="215" y="32"/>
                        </a:lnTo>
                        <a:lnTo>
                          <a:pt x="216" y="32"/>
                        </a:lnTo>
                        <a:lnTo>
                          <a:pt x="217" y="32"/>
                        </a:lnTo>
                        <a:lnTo>
                          <a:pt x="216" y="32"/>
                        </a:lnTo>
                        <a:lnTo>
                          <a:pt x="216" y="33"/>
                        </a:lnTo>
                        <a:lnTo>
                          <a:pt x="217" y="33"/>
                        </a:lnTo>
                        <a:lnTo>
                          <a:pt x="217" y="34"/>
                        </a:lnTo>
                        <a:lnTo>
                          <a:pt x="217" y="35"/>
                        </a:lnTo>
                        <a:lnTo>
                          <a:pt x="216" y="35"/>
                        </a:lnTo>
                        <a:lnTo>
                          <a:pt x="216" y="36"/>
                        </a:lnTo>
                        <a:lnTo>
                          <a:pt x="216" y="37"/>
                        </a:lnTo>
                        <a:lnTo>
                          <a:pt x="215" y="37"/>
                        </a:lnTo>
                        <a:lnTo>
                          <a:pt x="215" y="38"/>
                        </a:lnTo>
                        <a:lnTo>
                          <a:pt x="214" y="39"/>
                        </a:lnTo>
                        <a:lnTo>
                          <a:pt x="214" y="40"/>
                        </a:lnTo>
                        <a:lnTo>
                          <a:pt x="214" y="41"/>
                        </a:lnTo>
                        <a:lnTo>
                          <a:pt x="215" y="41"/>
                        </a:lnTo>
                        <a:lnTo>
                          <a:pt x="215" y="42"/>
                        </a:lnTo>
                        <a:lnTo>
                          <a:pt x="215" y="43"/>
                        </a:lnTo>
                        <a:lnTo>
                          <a:pt x="215" y="44"/>
                        </a:lnTo>
                        <a:lnTo>
                          <a:pt x="215" y="45"/>
                        </a:lnTo>
                        <a:lnTo>
                          <a:pt x="215" y="46"/>
                        </a:lnTo>
                        <a:lnTo>
                          <a:pt x="216" y="46"/>
                        </a:lnTo>
                        <a:lnTo>
                          <a:pt x="216" y="47"/>
                        </a:lnTo>
                        <a:lnTo>
                          <a:pt x="217" y="47"/>
                        </a:lnTo>
                        <a:lnTo>
                          <a:pt x="218" y="48"/>
                        </a:lnTo>
                        <a:lnTo>
                          <a:pt x="219" y="48"/>
                        </a:lnTo>
                        <a:lnTo>
                          <a:pt x="220" y="48"/>
                        </a:lnTo>
                        <a:lnTo>
                          <a:pt x="220" y="49"/>
                        </a:lnTo>
                        <a:lnTo>
                          <a:pt x="221" y="49"/>
                        </a:lnTo>
                        <a:lnTo>
                          <a:pt x="222" y="49"/>
                        </a:lnTo>
                        <a:lnTo>
                          <a:pt x="223" y="49"/>
                        </a:lnTo>
                        <a:lnTo>
                          <a:pt x="224" y="50"/>
                        </a:lnTo>
                        <a:lnTo>
                          <a:pt x="225" y="50"/>
                        </a:lnTo>
                        <a:lnTo>
                          <a:pt x="226" y="50"/>
                        </a:lnTo>
                        <a:lnTo>
                          <a:pt x="227" y="50"/>
                        </a:lnTo>
                        <a:lnTo>
                          <a:pt x="228" y="51"/>
                        </a:lnTo>
                        <a:lnTo>
                          <a:pt x="229" y="51"/>
                        </a:lnTo>
                        <a:lnTo>
                          <a:pt x="229" y="52"/>
                        </a:lnTo>
                        <a:lnTo>
                          <a:pt x="230" y="52"/>
                        </a:lnTo>
                        <a:lnTo>
                          <a:pt x="230" y="53"/>
                        </a:lnTo>
                        <a:lnTo>
                          <a:pt x="231" y="53"/>
                        </a:lnTo>
                        <a:lnTo>
                          <a:pt x="231" y="54"/>
                        </a:lnTo>
                        <a:lnTo>
                          <a:pt x="232" y="54"/>
                        </a:lnTo>
                        <a:lnTo>
                          <a:pt x="232" y="55"/>
                        </a:lnTo>
                        <a:lnTo>
                          <a:pt x="232" y="56"/>
                        </a:lnTo>
                        <a:lnTo>
                          <a:pt x="232" y="57"/>
                        </a:lnTo>
                        <a:lnTo>
                          <a:pt x="233" y="57"/>
                        </a:lnTo>
                        <a:lnTo>
                          <a:pt x="233" y="58"/>
                        </a:lnTo>
                        <a:lnTo>
                          <a:pt x="234" y="58"/>
                        </a:lnTo>
                        <a:lnTo>
                          <a:pt x="235" y="59"/>
                        </a:lnTo>
                        <a:lnTo>
                          <a:pt x="236" y="59"/>
                        </a:lnTo>
                        <a:lnTo>
                          <a:pt x="237" y="59"/>
                        </a:lnTo>
                        <a:lnTo>
                          <a:pt x="237" y="60"/>
                        </a:lnTo>
                        <a:lnTo>
                          <a:pt x="238" y="60"/>
                        </a:lnTo>
                        <a:lnTo>
                          <a:pt x="239" y="60"/>
                        </a:lnTo>
                        <a:lnTo>
                          <a:pt x="240" y="60"/>
                        </a:lnTo>
                        <a:lnTo>
                          <a:pt x="240" y="61"/>
                        </a:lnTo>
                        <a:lnTo>
                          <a:pt x="241" y="61"/>
                        </a:lnTo>
                        <a:lnTo>
                          <a:pt x="242" y="61"/>
                        </a:lnTo>
                        <a:lnTo>
                          <a:pt x="243" y="61"/>
                        </a:lnTo>
                        <a:lnTo>
                          <a:pt x="244" y="61"/>
                        </a:lnTo>
                        <a:lnTo>
                          <a:pt x="244" y="60"/>
                        </a:lnTo>
                        <a:lnTo>
                          <a:pt x="244" y="59"/>
                        </a:lnTo>
                        <a:lnTo>
                          <a:pt x="245" y="59"/>
                        </a:lnTo>
                        <a:lnTo>
                          <a:pt x="246" y="59"/>
                        </a:lnTo>
                        <a:lnTo>
                          <a:pt x="247" y="59"/>
                        </a:lnTo>
                        <a:lnTo>
                          <a:pt x="248" y="58"/>
                        </a:lnTo>
                        <a:lnTo>
                          <a:pt x="249" y="58"/>
                        </a:lnTo>
                        <a:lnTo>
                          <a:pt x="250" y="59"/>
                        </a:lnTo>
                        <a:lnTo>
                          <a:pt x="251" y="59"/>
                        </a:lnTo>
                        <a:lnTo>
                          <a:pt x="252" y="60"/>
                        </a:lnTo>
                        <a:lnTo>
                          <a:pt x="252" y="59"/>
                        </a:lnTo>
                        <a:lnTo>
                          <a:pt x="253" y="59"/>
                        </a:lnTo>
                        <a:lnTo>
                          <a:pt x="254" y="59"/>
                        </a:lnTo>
                        <a:lnTo>
                          <a:pt x="254" y="58"/>
                        </a:lnTo>
                        <a:lnTo>
                          <a:pt x="254" y="57"/>
                        </a:lnTo>
                        <a:lnTo>
                          <a:pt x="253" y="57"/>
                        </a:lnTo>
                        <a:lnTo>
                          <a:pt x="254" y="57"/>
                        </a:lnTo>
                        <a:lnTo>
                          <a:pt x="255" y="57"/>
                        </a:lnTo>
                        <a:lnTo>
                          <a:pt x="256" y="57"/>
                        </a:lnTo>
                        <a:lnTo>
                          <a:pt x="256" y="58"/>
                        </a:lnTo>
                        <a:lnTo>
                          <a:pt x="257" y="57"/>
                        </a:lnTo>
                        <a:lnTo>
                          <a:pt x="258" y="57"/>
                        </a:lnTo>
                        <a:lnTo>
                          <a:pt x="259" y="57"/>
                        </a:lnTo>
                        <a:lnTo>
                          <a:pt x="260" y="57"/>
                        </a:lnTo>
                        <a:lnTo>
                          <a:pt x="260" y="56"/>
                        </a:lnTo>
                        <a:lnTo>
                          <a:pt x="261" y="56"/>
                        </a:lnTo>
                        <a:lnTo>
                          <a:pt x="262" y="56"/>
                        </a:lnTo>
                        <a:lnTo>
                          <a:pt x="262" y="55"/>
                        </a:lnTo>
                        <a:lnTo>
                          <a:pt x="263" y="55"/>
                        </a:lnTo>
                        <a:lnTo>
                          <a:pt x="264" y="54"/>
                        </a:lnTo>
                        <a:lnTo>
                          <a:pt x="265" y="54"/>
                        </a:lnTo>
                        <a:lnTo>
                          <a:pt x="266" y="53"/>
                        </a:lnTo>
                        <a:lnTo>
                          <a:pt x="267" y="53"/>
                        </a:lnTo>
                        <a:lnTo>
                          <a:pt x="268" y="53"/>
                        </a:lnTo>
                        <a:lnTo>
                          <a:pt x="269" y="53"/>
                        </a:lnTo>
                        <a:lnTo>
                          <a:pt x="270" y="53"/>
                        </a:lnTo>
                        <a:lnTo>
                          <a:pt x="270" y="52"/>
                        </a:lnTo>
                        <a:lnTo>
                          <a:pt x="271" y="52"/>
                        </a:lnTo>
                        <a:lnTo>
                          <a:pt x="272" y="52"/>
                        </a:lnTo>
                        <a:lnTo>
                          <a:pt x="272" y="51"/>
                        </a:lnTo>
                        <a:lnTo>
                          <a:pt x="273" y="51"/>
                        </a:lnTo>
                        <a:lnTo>
                          <a:pt x="274" y="50"/>
                        </a:lnTo>
                        <a:lnTo>
                          <a:pt x="275" y="50"/>
                        </a:lnTo>
                        <a:lnTo>
                          <a:pt x="276" y="50"/>
                        </a:lnTo>
                        <a:lnTo>
                          <a:pt x="277" y="50"/>
                        </a:lnTo>
                        <a:lnTo>
                          <a:pt x="278" y="50"/>
                        </a:lnTo>
                        <a:lnTo>
                          <a:pt x="278" y="49"/>
                        </a:lnTo>
                        <a:lnTo>
                          <a:pt x="279" y="49"/>
                        </a:lnTo>
                        <a:lnTo>
                          <a:pt x="280" y="48"/>
                        </a:lnTo>
                        <a:lnTo>
                          <a:pt x="280" y="47"/>
                        </a:lnTo>
                        <a:lnTo>
                          <a:pt x="281" y="47"/>
                        </a:lnTo>
                        <a:lnTo>
                          <a:pt x="280" y="46"/>
                        </a:lnTo>
                        <a:lnTo>
                          <a:pt x="281" y="46"/>
                        </a:lnTo>
                        <a:lnTo>
                          <a:pt x="282" y="46"/>
                        </a:lnTo>
                        <a:lnTo>
                          <a:pt x="282" y="47"/>
                        </a:lnTo>
                        <a:lnTo>
                          <a:pt x="283" y="47"/>
                        </a:lnTo>
                        <a:lnTo>
                          <a:pt x="284" y="48"/>
                        </a:lnTo>
                        <a:lnTo>
                          <a:pt x="285" y="48"/>
                        </a:lnTo>
                        <a:lnTo>
                          <a:pt x="285" y="49"/>
                        </a:lnTo>
                        <a:lnTo>
                          <a:pt x="285" y="50"/>
                        </a:lnTo>
                        <a:lnTo>
                          <a:pt x="286" y="50"/>
                        </a:lnTo>
                        <a:lnTo>
                          <a:pt x="287" y="50"/>
                        </a:lnTo>
                        <a:lnTo>
                          <a:pt x="287" y="49"/>
                        </a:lnTo>
                        <a:lnTo>
                          <a:pt x="288" y="49"/>
                        </a:lnTo>
                        <a:lnTo>
                          <a:pt x="289" y="49"/>
                        </a:lnTo>
                        <a:lnTo>
                          <a:pt x="289" y="50"/>
                        </a:lnTo>
                        <a:lnTo>
                          <a:pt x="290" y="50"/>
                        </a:lnTo>
                      </a:path>
                    </a:pathLst>
                  </a:custGeom>
                  <a:grpFill/>
                  <a:ln w="8001" cap="sq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1" name="Freeform 230">
                    <a:extLst>
                      <a:ext uri="{FF2B5EF4-FFF2-40B4-BE49-F238E27FC236}">
                        <a16:creationId xmlns:a16="http://schemas.microsoft.com/office/drawing/2014/main" id="{F1DE854E-3D59-4DE1-9F20-208C11F119F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7" y="2062"/>
                    <a:ext cx="104" cy="16"/>
                  </a:xfrm>
                  <a:custGeom>
                    <a:avLst/>
                    <a:gdLst>
                      <a:gd name="T0" fmla="*/ 1 w 104"/>
                      <a:gd name="T1" fmla="*/ 14 h 16"/>
                      <a:gd name="T2" fmla="*/ 3 w 104"/>
                      <a:gd name="T3" fmla="*/ 13 h 16"/>
                      <a:gd name="T4" fmla="*/ 6 w 104"/>
                      <a:gd name="T5" fmla="*/ 12 h 16"/>
                      <a:gd name="T6" fmla="*/ 7 w 104"/>
                      <a:gd name="T7" fmla="*/ 10 h 16"/>
                      <a:gd name="T8" fmla="*/ 8 w 104"/>
                      <a:gd name="T9" fmla="*/ 10 h 16"/>
                      <a:gd name="T10" fmla="*/ 10 w 104"/>
                      <a:gd name="T11" fmla="*/ 9 h 16"/>
                      <a:gd name="T12" fmla="*/ 12 w 104"/>
                      <a:gd name="T13" fmla="*/ 10 h 16"/>
                      <a:gd name="T14" fmla="*/ 13 w 104"/>
                      <a:gd name="T15" fmla="*/ 8 h 16"/>
                      <a:gd name="T16" fmla="*/ 15 w 104"/>
                      <a:gd name="T17" fmla="*/ 7 h 16"/>
                      <a:gd name="T18" fmla="*/ 17 w 104"/>
                      <a:gd name="T19" fmla="*/ 6 h 16"/>
                      <a:gd name="T20" fmla="*/ 19 w 104"/>
                      <a:gd name="T21" fmla="*/ 5 h 16"/>
                      <a:gd name="T22" fmla="*/ 21 w 104"/>
                      <a:gd name="T23" fmla="*/ 6 h 16"/>
                      <a:gd name="T24" fmla="*/ 23 w 104"/>
                      <a:gd name="T25" fmla="*/ 5 h 16"/>
                      <a:gd name="T26" fmla="*/ 24 w 104"/>
                      <a:gd name="T27" fmla="*/ 4 h 16"/>
                      <a:gd name="T28" fmla="*/ 26 w 104"/>
                      <a:gd name="T29" fmla="*/ 2 h 16"/>
                      <a:gd name="T30" fmla="*/ 28 w 104"/>
                      <a:gd name="T31" fmla="*/ 0 h 16"/>
                      <a:gd name="T32" fmla="*/ 30 w 104"/>
                      <a:gd name="T33" fmla="*/ 1 h 16"/>
                      <a:gd name="T34" fmla="*/ 32 w 104"/>
                      <a:gd name="T35" fmla="*/ 1 h 16"/>
                      <a:gd name="T36" fmla="*/ 35 w 104"/>
                      <a:gd name="T37" fmla="*/ 1 h 16"/>
                      <a:gd name="T38" fmla="*/ 36 w 104"/>
                      <a:gd name="T39" fmla="*/ 0 h 16"/>
                      <a:gd name="T40" fmla="*/ 39 w 104"/>
                      <a:gd name="T41" fmla="*/ 2 h 16"/>
                      <a:gd name="T42" fmla="*/ 41 w 104"/>
                      <a:gd name="T43" fmla="*/ 4 h 16"/>
                      <a:gd name="T44" fmla="*/ 43 w 104"/>
                      <a:gd name="T45" fmla="*/ 5 h 16"/>
                      <a:gd name="T46" fmla="*/ 45 w 104"/>
                      <a:gd name="T47" fmla="*/ 4 h 16"/>
                      <a:gd name="T48" fmla="*/ 47 w 104"/>
                      <a:gd name="T49" fmla="*/ 3 h 16"/>
                      <a:gd name="T50" fmla="*/ 49 w 104"/>
                      <a:gd name="T51" fmla="*/ 2 h 16"/>
                      <a:gd name="T52" fmla="*/ 50 w 104"/>
                      <a:gd name="T53" fmla="*/ 4 h 16"/>
                      <a:gd name="T54" fmla="*/ 53 w 104"/>
                      <a:gd name="T55" fmla="*/ 4 h 16"/>
                      <a:gd name="T56" fmla="*/ 54 w 104"/>
                      <a:gd name="T57" fmla="*/ 3 h 16"/>
                      <a:gd name="T58" fmla="*/ 57 w 104"/>
                      <a:gd name="T59" fmla="*/ 3 h 16"/>
                      <a:gd name="T60" fmla="*/ 59 w 104"/>
                      <a:gd name="T61" fmla="*/ 1 h 16"/>
                      <a:gd name="T62" fmla="*/ 61 w 104"/>
                      <a:gd name="T63" fmla="*/ 0 h 16"/>
                      <a:gd name="T64" fmla="*/ 63 w 104"/>
                      <a:gd name="T65" fmla="*/ 2 h 16"/>
                      <a:gd name="T66" fmla="*/ 65 w 104"/>
                      <a:gd name="T67" fmla="*/ 3 h 16"/>
                      <a:gd name="T68" fmla="*/ 66 w 104"/>
                      <a:gd name="T69" fmla="*/ 4 h 16"/>
                      <a:gd name="T70" fmla="*/ 69 w 104"/>
                      <a:gd name="T71" fmla="*/ 4 h 16"/>
                      <a:gd name="T72" fmla="*/ 70 w 104"/>
                      <a:gd name="T73" fmla="*/ 6 h 16"/>
                      <a:gd name="T74" fmla="*/ 72 w 104"/>
                      <a:gd name="T75" fmla="*/ 8 h 16"/>
                      <a:gd name="T76" fmla="*/ 73 w 104"/>
                      <a:gd name="T77" fmla="*/ 10 h 16"/>
                      <a:gd name="T78" fmla="*/ 75 w 104"/>
                      <a:gd name="T79" fmla="*/ 10 h 16"/>
                      <a:gd name="T80" fmla="*/ 76 w 104"/>
                      <a:gd name="T81" fmla="*/ 10 h 16"/>
                      <a:gd name="T82" fmla="*/ 78 w 104"/>
                      <a:gd name="T83" fmla="*/ 9 h 16"/>
                      <a:gd name="T84" fmla="*/ 81 w 104"/>
                      <a:gd name="T85" fmla="*/ 9 h 16"/>
                      <a:gd name="T86" fmla="*/ 82 w 104"/>
                      <a:gd name="T87" fmla="*/ 10 h 16"/>
                      <a:gd name="T88" fmla="*/ 83 w 104"/>
                      <a:gd name="T89" fmla="*/ 11 h 16"/>
                      <a:gd name="T90" fmla="*/ 84 w 104"/>
                      <a:gd name="T91" fmla="*/ 13 h 16"/>
                      <a:gd name="T92" fmla="*/ 87 w 104"/>
                      <a:gd name="T93" fmla="*/ 13 h 16"/>
                      <a:gd name="T94" fmla="*/ 89 w 104"/>
                      <a:gd name="T95" fmla="*/ 13 h 16"/>
                      <a:gd name="T96" fmla="*/ 92 w 104"/>
                      <a:gd name="T97" fmla="*/ 12 h 16"/>
                      <a:gd name="T98" fmla="*/ 94 w 104"/>
                      <a:gd name="T99" fmla="*/ 12 h 16"/>
                      <a:gd name="T100" fmla="*/ 96 w 104"/>
                      <a:gd name="T101" fmla="*/ 12 h 16"/>
                      <a:gd name="T102" fmla="*/ 99 w 104"/>
                      <a:gd name="T103" fmla="*/ 12 h 16"/>
                      <a:gd name="T104" fmla="*/ 100 w 104"/>
                      <a:gd name="T105" fmla="*/ 11 h 16"/>
                      <a:gd name="T106" fmla="*/ 102 w 104"/>
                      <a:gd name="T107" fmla="*/ 10 h 1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w 104"/>
                      <a:gd name="T163" fmla="*/ 0 h 16"/>
                      <a:gd name="T164" fmla="*/ 104 w 104"/>
                      <a:gd name="T165" fmla="*/ 16 h 16"/>
                    </a:gdLst>
                    <a:ahLst/>
                    <a:cxnLst>
                      <a:cxn ang="T108">
                        <a:pos x="T0" y="T1"/>
                      </a:cxn>
                      <a:cxn ang="T109">
                        <a:pos x="T2" y="T3"/>
                      </a:cxn>
                      <a:cxn ang="T110">
                        <a:pos x="T4" y="T5"/>
                      </a:cxn>
                      <a:cxn ang="T111">
                        <a:pos x="T6" y="T7"/>
                      </a:cxn>
                      <a:cxn ang="T112">
                        <a:pos x="T8" y="T9"/>
                      </a:cxn>
                      <a:cxn ang="T113">
                        <a:pos x="T10" y="T11"/>
                      </a:cxn>
                      <a:cxn ang="T114">
                        <a:pos x="T12" y="T13"/>
                      </a:cxn>
                      <a:cxn ang="T115">
                        <a:pos x="T14" y="T15"/>
                      </a:cxn>
                      <a:cxn ang="T116">
                        <a:pos x="T16" y="T17"/>
                      </a:cxn>
                      <a:cxn ang="T117">
                        <a:pos x="T18" y="T19"/>
                      </a:cxn>
                      <a:cxn ang="T118">
                        <a:pos x="T20" y="T21"/>
                      </a:cxn>
                      <a:cxn ang="T119">
                        <a:pos x="T22" y="T23"/>
                      </a:cxn>
                      <a:cxn ang="T120">
                        <a:pos x="T24" y="T25"/>
                      </a:cxn>
                      <a:cxn ang="T121">
                        <a:pos x="T26" y="T27"/>
                      </a:cxn>
                      <a:cxn ang="T122">
                        <a:pos x="T28" y="T29"/>
                      </a:cxn>
                      <a:cxn ang="T123">
                        <a:pos x="T30" y="T31"/>
                      </a:cxn>
                      <a:cxn ang="T124">
                        <a:pos x="T32" y="T33"/>
                      </a:cxn>
                      <a:cxn ang="T125">
                        <a:pos x="T34" y="T35"/>
                      </a:cxn>
                      <a:cxn ang="T126">
                        <a:pos x="T36" y="T37"/>
                      </a:cxn>
                      <a:cxn ang="T127">
                        <a:pos x="T38" y="T39"/>
                      </a:cxn>
                      <a:cxn ang="T128">
                        <a:pos x="T40" y="T41"/>
                      </a:cxn>
                      <a:cxn ang="T129">
                        <a:pos x="T42" y="T43"/>
                      </a:cxn>
                      <a:cxn ang="T130">
                        <a:pos x="T44" y="T45"/>
                      </a:cxn>
                      <a:cxn ang="T131">
                        <a:pos x="T46" y="T47"/>
                      </a:cxn>
                      <a:cxn ang="T132">
                        <a:pos x="T48" y="T49"/>
                      </a:cxn>
                      <a:cxn ang="T133">
                        <a:pos x="T50" y="T51"/>
                      </a:cxn>
                      <a:cxn ang="T134">
                        <a:pos x="T52" y="T53"/>
                      </a:cxn>
                      <a:cxn ang="T135">
                        <a:pos x="T54" y="T55"/>
                      </a:cxn>
                      <a:cxn ang="T136">
                        <a:pos x="T56" y="T57"/>
                      </a:cxn>
                      <a:cxn ang="T137">
                        <a:pos x="T58" y="T59"/>
                      </a:cxn>
                      <a:cxn ang="T138">
                        <a:pos x="T60" y="T61"/>
                      </a:cxn>
                      <a:cxn ang="T139">
                        <a:pos x="T62" y="T63"/>
                      </a:cxn>
                      <a:cxn ang="T140">
                        <a:pos x="T64" y="T65"/>
                      </a:cxn>
                      <a:cxn ang="T141">
                        <a:pos x="T66" y="T67"/>
                      </a:cxn>
                      <a:cxn ang="T142">
                        <a:pos x="T68" y="T69"/>
                      </a:cxn>
                      <a:cxn ang="T143">
                        <a:pos x="T70" y="T71"/>
                      </a:cxn>
                      <a:cxn ang="T144">
                        <a:pos x="T72" y="T73"/>
                      </a:cxn>
                      <a:cxn ang="T145">
                        <a:pos x="T74" y="T75"/>
                      </a:cxn>
                      <a:cxn ang="T146">
                        <a:pos x="T76" y="T77"/>
                      </a:cxn>
                      <a:cxn ang="T147">
                        <a:pos x="T78" y="T79"/>
                      </a:cxn>
                      <a:cxn ang="T148">
                        <a:pos x="T80" y="T81"/>
                      </a:cxn>
                      <a:cxn ang="T149">
                        <a:pos x="T82" y="T83"/>
                      </a:cxn>
                      <a:cxn ang="T150">
                        <a:pos x="T84" y="T85"/>
                      </a:cxn>
                      <a:cxn ang="T151">
                        <a:pos x="T86" y="T87"/>
                      </a:cxn>
                      <a:cxn ang="T152">
                        <a:pos x="T88" y="T89"/>
                      </a:cxn>
                      <a:cxn ang="T153">
                        <a:pos x="T90" y="T91"/>
                      </a:cxn>
                      <a:cxn ang="T154">
                        <a:pos x="T92" y="T93"/>
                      </a:cxn>
                      <a:cxn ang="T155">
                        <a:pos x="T94" y="T95"/>
                      </a:cxn>
                      <a:cxn ang="T156">
                        <a:pos x="T96" y="T97"/>
                      </a:cxn>
                      <a:cxn ang="T157">
                        <a:pos x="T98" y="T99"/>
                      </a:cxn>
                      <a:cxn ang="T158">
                        <a:pos x="T100" y="T101"/>
                      </a:cxn>
                      <a:cxn ang="T159">
                        <a:pos x="T102" y="T103"/>
                      </a:cxn>
                      <a:cxn ang="T160">
                        <a:pos x="T104" y="T105"/>
                      </a:cxn>
                      <a:cxn ang="T161">
                        <a:pos x="T106" y="T107"/>
                      </a:cxn>
                    </a:cxnLst>
                    <a:rect l="T162" t="T163" r="T164" b="T165"/>
                    <a:pathLst>
                      <a:path w="104" h="16">
                        <a:moveTo>
                          <a:pt x="0" y="16"/>
                        </a:moveTo>
                        <a:lnTo>
                          <a:pt x="0" y="15"/>
                        </a:lnTo>
                        <a:lnTo>
                          <a:pt x="1" y="14"/>
                        </a:lnTo>
                        <a:lnTo>
                          <a:pt x="2" y="14"/>
                        </a:lnTo>
                        <a:lnTo>
                          <a:pt x="3" y="13"/>
                        </a:lnTo>
                        <a:lnTo>
                          <a:pt x="4" y="13"/>
                        </a:lnTo>
                        <a:lnTo>
                          <a:pt x="5" y="13"/>
                        </a:lnTo>
                        <a:lnTo>
                          <a:pt x="6" y="12"/>
                        </a:lnTo>
                        <a:lnTo>
                          <a:pt x="6" y="11"/>
                        </a:lnTo>
                        <a:lnTo>
                          <a:pt x="7" y="11"/>
                        </a:lnTo>
                        <a:lnTo>
                          <a:pt x="7" y="10"/>
                        </a:lnTo>
                        <a:lnTo>
                          <a:pt x="8" y="10"/>
                        </a:lnTo>
                        <a:lnTo>
                          <a:pt x="8" y="9"/>
                        </a:lnTo>
                        <a:lnTo>
                          <a:pt x="9" y="9"/>
                        </a:lnTo>
                        <a:lnTo>
                          <a:pt x="10" y="9"/>
                        </a:lnTo>
                        <a:lnTo>
                          <a:pt x="11" y="9"/>
                        </a:lnTo>
                        <a:lnTo>
                          <a:pt x="12" y="9"/>
                        </a:lnTo>
                        <a:lnTo>
                          <a:pt x="12" y="10"/>
                        </a:lnTo>
                        <a:lnTo>
                          <a:pt x="12" y="9"/>
                        </a:lnTo>
                        <a:lnTo>
                          <a:pt x="12" y="8"/>
                        </a:lnTo>
                        <a:lnTo>
                          <a:pt x="13" y="8"/>
                        </a:lnTo>
                        <a:lnTo>
                          <a:pt x="13" y="7"/>
                        </a:lnTo>
                        <a:lnTo>
                          <a:pt x="14" y="7"/>
                        </a:lnTo>
                        <a:lnTo>
                          <a:pt x="15" y="7"/>
                        </a:lnTo>
                        <a:lnTo>
                          <a:pt x="15" y="6"/>
                        </a:lnTo>
                        <a:lnTo>
                          <a:pt x="16" y="6"/>
                        </a:lnTo>
                        <a:lnTo>
                          <a:pt x="17" y="6"/>
                        </a:lnTo>
                        <a:lnTo>
                          <a:pt x="18" y="5"/>
                        </a:lnTo>
                        <a:lnTo>
                          <a:pt x="19" y="5"/>
                        </a:lnTo>
                        <a:lnTo>
                          <a:pt x="20" y="5"/>
                        </a:lnTo>
                        <a:lnTo>
                          <a:pt x="20" y="6"/>
                        </a:lnTo>
                        <a:lnTo>
                          <a:pt x="21" y="6"/>
                        </a:lnTo>
                        <a:lnTo>
                          <a:pt x="22" y="6"/>
                        </a:lnTo>
                        <a:lnTo>
                          <a:pt x="22" y="5"/>
                        </a:lnTo>
                        <a:lnTo>
                          <a:pt x="23" y="5"/>
                        </a:lnTo>
                        <a:lnTo>
                          <a:pt x="24" y="5"/>
                        </a:lnTo>
                        <a:lnTo>
                          <a:pt x="24" y="4"/>
                        </a:lnTo>
                        <a:lnTo>
                          <a:pt x="25" y="4"/>
                        </a:lnTo>
                        <a:lnTo>
                          <a:pt x="25" y="3"/>
                        </a:lnTo>
                        <a:lnTo>
                          <a:pt x="26" y="2"/>
                        </a:lnTo>
                        <a:lnTo>
                          <a:pt x="27" y="2"/>
                        </a:lnTo>
                        <a:lnTo>
                          <a:pt x="27" y="1"/>
                        </a:lnTo>
                        <a:lnTo>
                          <a:pt x="28" y="0"/>
                        </a:lnTo>
                        <a:lnTo>
                          <a:pt x="29" y="0"/>
                        </a:lnTo>
                        <a:lnTo>
                          <a:pt x="29" y="1"/>
                        </a:lnTo>
                        <a:lnTo>
                          <a:pt x="30" y="1"/>
                        </a:lnTo>
                        <a:lnTo>
                          <a:pt x="31" y="1"/>
                        </a:lnTo>
                        <a:lnTo>
                          <a:pt x="32" y="1"/>
                        </a:lnTo>
                        <a:lnTo>
                          <a:pt x="33" y="1"/>
                        </a:lnTo>
                        <a:lnTo>
                          <a:pt x="34" y="1"/>
                        </a:lnTo>
                        <a:lnTo>
                          <a:pt x="35" y="1"/>
                        </a:lnTo>
                        <a:lnTo>
                          <a:pt x="36" y="1"/>
                        </a:lnTo>
                        <a:lnTo>
                          <a:pt x="36" y="0"/>
                        </a:lnTo>
                        <a:lnTo>
                          <a:pt x="37" y="0"/>
                        </a:lnTo>
                        <a:lnTo>
                          <a:pt x="38" y="1"/>
                        </a:lnTo>
                        <a:lnTo>
                          <a:pt x="39" y="2"/>
                        </a:lnTo>
                        <a:lnTo>
                          <a:pt x="40" y="3"/>
                        </a:lnTo>
                        <a:lnTo>
                          <a:pt x="40" y="4"/>
                        </a:lnTo>
                        <a:lnTo>
                          <a:pt x="41" y="4"/>
                        </a:lnTo>
                        <a:lnTo>
                          <a:pt x="42" y="5"/>
                        </a:lnTo>
                        <a:lnTo>
                          <a:pt x="43" y="5"/>
                        </a:lnTo>
                        <a:lnTo>
                          <a:pt x="43" y="4"/>
                        </a:lnTo>
                        <a:lnTo>
                          <a:pt x="44" y="4"/>
                        </a:lnTo>
                        <a:lnTo>
                          <a:pt x="45" y="4"/>
                        </a:lnTo>
                        <a:lnTo>
                          <a:pt x="46" y="4"/>
                        </a:lnTo>
                        <a:lnTo>
                          <a:pt x="46" y="3"/>
                        </a:lnTo>
                        <a:lnTo>
                          <a:pt x="47" y="3"/>
                        </a:lnTo>
                        <a:lnTo>
                          <a:pt x="48" y="2"/>
                        </a:lnTo>
                        <a:lnTo>
                          <a:pt x="49" y="2"/>
                        </a:lnTo>
                        <a:lnTo>
                          <a:pt x="49" y="3"/>
                        </a:lnTo>
                        <a:lnTo>
                          <a:pt x="50" y="3"/>
                        </a:lnTo>
                        <a:lnTo>
                          <a:pt x="50" y="4"/>
                        </a:lnTo>
                        <a:lnTo>
                          <a:pt x="51" y="4"/>
                        </a:lnTo>
                        <a:lnTo>
                          <a:pt x="52" y="4"/>
                        </a:lnTo>
                        <a:lnTo>
                          <a:pt x="53" y="4"/>
                        </a:lnTo>
                        <a:lnTo>
                          <a:pt x="54" y="4"/>
                        </a:lnTo>
                        <a:lnTo>
                          <a:pt x="54" y="3"/>
                        </a:lnTo>
                        <a:lnTo>
                          <a:pt x="55" y="3"/>
                        </a:lnTo>
                        <a:lnTo>
                          <a:pt x="56" y="2"/>
                        </a:lnTo>
                        <a:lnTo>
                          <a:pt x="57" y="3"/>
                        </a:lnTo>
                        <a:lnTo>
                          <a:pt x="58" y="2"/>
                        </a:lnTo>
                        <a:lnTo>
                          <a:pt x="59" y="2"/>
                        </a:lnTo>
                        <a:lnTo>
                          <a:pt x="59" y="1"/>
                        </a:lnTo>
                        <a:lnTo>
                          <a:pt x="60" y="1"/>
                        </a:lnTo>
                        <a:lnTo>
                          <a:pt x="60" y="0"/>
                        </a:lnTo>
                        <a:lnTo>
                          <a:pt x="61" y="0"/>
                        </a:lnTo>
                        <a:lnTo>
                          <a:pt x="61" y="1"/>
                        </a:lnTo>
                        <a:lnTo>
                          <a:pt x="62" y="1"/>
                        </a:lnTo>
                        <a:lnTo>
                          <a:pt x="63" y="2"/>
                        </a:lnTo>
                        <a:lnTo>
                          <a:pt x="64" y="2"/>
                        </a:lnTo>
                        <a:lnTo>
                          <a:pt x="64" y="3"/>
                        </a:lnTo>
                        <a:lnTo>
                          <a:pt x="65" y="3"/>
                        </a:lnTo>
                        <a:lnTo>
                          <a:pt x="65" y="4"/>
                        </a:lnTo>
                        <a:lnTo>
                          <a:pt x="66" y="4"/>
                        </a:lnTo>
                        <a:lnTo>
                          <a:pt x="67" y="4"/>
                        </a:lnTo>
                        <a:lnTo>
                          <a:pt x="68" y="4"/>
                        </a:lnTo>
                        <a:lnTo>
                          <a:pt x="69" y="4"/>
                        </a:lnTo>
                        <a:lnTo>
                          <a:pt x="70" y="5"/>
                        </a:lnTo>
                        <a:lnTo>
                          <a:pt x="70" y="6"/>
                        </a:lnTo>
                        <a:lnTo>
                          <a:pt x="70" y="7"/>
                        </a:lnTo>
                        <a:lnTo>
                          <a:pt x="71" y="8"/>
                        </a:lnTo>
                        <a:lnTo>
                          <a:pt x="72" y="8"/>
                        </a:lnTo>
                        <a:lnTo>
                          <a:pt x="72" y="9"/>
                        </a:lnTo>
                        <a:lnTo>
                          <a:pt x="73" y="9"/>
                        </a:lnTo>
                        <a:lnTo>
                          <a:pt x="73" y="10"/>
                        </a:lnTo>
                        <a:lnTo>
                          <a:pt x="74" y="10"/>
                        </a:lnTo>
                        <a:lnTo>
                          <a:pt x="75" y="10"/>
                        </a:lnTo>
                        <a:lnTo>
                          <a:pt x="76" y="10"/>
                        </a:lnTo>
                        <a:lnTo>
                          <a:pt x="77" y="10"/>
                        </a:lnTo>
                        <a:lnTo>
                          <a:pt x="77" y="9"/>
                        </a:lnTo>
                        <a:lnTo>
                          <a:pt x="78" y="9"/>
                        </a:lnTo>
                        <a:lnTo>
                          <a:pt x="79" y="9"/>
                        </a:lnTo>
                        <a:lnTo>
                          <a:pt x="80" y="9"/>
                        </a:lnTo>
                        <a:lnTo>
                          <a:pt x="81" y="9"/>
                        </a:lnTo>
                        <a:lnTo>
                          <a:pt x="82" y="9"/>
                        </a:lnTo>
                        <a:lnTo>
                          <a:pt x="82" y="10"/>
                        </a:lnTo>
                        <a:lnTo>
                          <a:pt x="83" y="10"/>
                        </a:lnTo>
                        <a:lnTo>
                          <a:pt x="83" y="11"/>
                        </a:lnTo>
                        <a:lnTo>
                          <a:pt x="83" y="12"/>
                        </a:lnTo>
                        <a:lnTo>
                          <a:pt x="84" y="12"/>
                        </a:lnTo>
                        <a:lnTo>
                          <a:pt x="84" y="13"/>
                        </a:lnTo>
                        <a:lnTo>
                          <a:pt x="85" y="13"/>
                        </a:lnTo>
                        <a:lnTo>
                          <a:pt x="86" y="13"/>
                        </a:lnTo>
                        <a:lnTo>
                          <a:pt x="87" y="13"/>
                        </a:lnTo>
                        <a:lnTo>
                          <a:pt x="88" y="13"/>
                        </a:lnTo>
                        <a:lnTo>
                          <a:pt x="89" y="13"/>
                        </a:lnTo>
                        <a:lnTo>
                          <a:pt x="90" y="13"/>
                        </a:lnTo>
                        <a:lnTo>
                          <a:pt x="91" y="12"/>
                        </a:lnTo>
                        <a:lnTo>
                          <a:pt x="92" y="12"/>
                        </a:lnTo>
                        <a:lnTo>
                          <a:pt x="92" y="11"/>
                        </a:lnTo>
                        <a:lnTo>
                          <a:pt x="93" y="12"/>
                        </a:lnTo>
                        <a:lnTo>
                          <a:pt x="94" y="12"/>
                        </a:lnTo>
                        <a:lnTo>
                          <a:pt x="95" y="12"/>
                        </a:lnTo>
                        <a:lnTo>
                          <a:pt x="96" y="12"/>
                        </a:lnTo>
                        <a:lnTo>
                          <a:pt x="97" y="12"/>
                        </a:lnTo>
                        <a:lnTo>
                          <a:pt x="98" y="12"/>
                        </a:lnTo>
                        <a:lnTo>
                          <a:pt x="99" y="12"/>
                        </a:lnTo>
                        <a:lnTo>
                          <a:pt x="100" y="12"/>
                        </a:lnTo>
                        <a:lnTo>
                          <a:pt x="100" y="11"/>
                        </a:lnTo>
                        <a:lnTo>
                          <a:pt x="101" y="11"/>
                        </a:lnTo>
                        <a:lnTo>
                          <a:pt x="101" y="10"/>
                        </a:lnTo>
                        <a:lnTo>
                          <a:pt x="102" y="10"/>
                        </a:lnTo>
                        <a:lnTo>
                          <a:pt x="103" y="10"/>
                        </a:lnTo>
                        <a:lnTo>
                          <a:pt x="104" y="10"/>
                        </a:lnTo>
                      </a:path>
                    </a:pathLst>
                  </a:custGeom>
                  <a:grpFill/>
                  <a:ln w="8001" cap="sq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32" name="Freeform 231">
                  <a:extLst>
                    <a:ext uri="{FF2B5EF4-FFF2-40B4-BE49-F238E27FC236}">
                      <a16:creationId xmlns:a16="http://schemas.microsoft.com/office/drawing/2014/main" id="{B3E9C5EA-4BBB-47B2-A319-D7E0450DD8C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838" y="3625850"/>
                  <a:ext cx="536575" cy="223838"/>
                </a:xfrm>
                <a:custGeom>
                  <a:avLst/>
                  <a:gdLst>
                    <a:gd name="T0" fmla="*/ 186 w 338"/>
                    <a:gd name="T1" fmla="*/ 12 h 141"/>
                    <a:gd name="T2" fmla="*/ 191 w 338"/>
                    <a:gd name="T3" fmla="*/ 8 h 141"/>
                    <a:gd name="T4" fmla="*/ 199 w 338"/>
                    <a:gd name="T5" fmla="*/ 8 h 141"/>
                    <a:gd name="T6" fmla="*/ 207 w 338"/>
                    <a:gd name="T7" fmla="*/ 6 h 141"/>
                    <a:gd name="T8" fmla="*/ 215 w 338"/>
                    <a:gd name="T9" fmla="*/ 5 h 141"/>
                    <a:gd name="T10" fmla="*/ 221 w 338"/>
                    <a:gd name="T11" fmla="*/ 6 h 141"/>
                    <a:gd name="T12" fmla="*/ 227 w 338"/>
                    <a:gd name="T13" fmla="*/ 10 h 141"/>
                    <a:gd name="T14" fmla="*/ 230 w 338"/>
                    <a:gd name="T15" fmla="*/ 3 h 141"/>
                    <a:gd name="T16" fmla="*/ 237 w 338"/>
                    <a:gd name="T17" fmla="*/ 9 h 141"/>
                    <a:gd name="T18" fmla="*/ 238 w 338"/>
                    <a:gd name="T19" fmla="*/ 17 h 141"/>
                    <a:gd name="T20" fmla="*/ 231 w 338"/>
                    <a:gd name="T21" fmla="*/ 19 h 141"/>
                    <a:gd name="T22" fmla="*/ 239 w 338"/>
                    <a:gd name="T23" fmla="*/ 22 h 141"/>
                    <a:gd name="T24" fmla="*/ 244 w 338"/>
                    <a:gd name="T25" fmla="*/ 25 h 141"/>
                    <a:gd name="T26" fmla="*/ 244 w 338"/>
                    <a:gd name="T27" fmla="*/ 34 h 141"/>
                    <a:gd name="T28" fmla="*/ 252 w 338"/>
                    <a:gd name="T29" fmla="*/ 31 h 141"/>
                    <a:gd name="T30" fmla="*/ 255 w 338"/>
                    <a:gd name="T31" fmla="*/ 30 h 141"/>
                    <a:gd name="T32" fmla="*/ 256 w 338"/>
                    <a:gd name="T33" fmla="*/ 39 h 141"/>
                    <a:gd name="T34" fmla="*/ 255 w 338"/>
                    <a:gd name="T35" fmla="*/ 47 h 141"/>
                    <a:gd name="T36" fmla="*/ 264 w 338"/>
                    <a:gd name="T37" fmla="*/ 51 h 141"/>
                    <a:gd name="T38" fmla="*/ 271 w 338"/>
                    <a:gd name="T39" fmla="*/ 57 h 141"/>
                    <a:gd name="T40" fmla="*/ 276 w 338"/>
                    <a:gd name="T41" fmla="*/ 66 h 141"/>
                    <a:gd name="T42" fmla="*/ 281 w 338"/>
                    <a:gd name="T43" fmla="*/ 74 h 141"/>
                    <a:gd name="T44" fmla="*/ 286 w 338"/>
                    <a:gd name="T45" fmla="*/ 79 h 141"/>
                    <a:gd name="T46" fmla="*/ 288 w 338"/>
                    <a:gd name="T47" fmla="*/ 88 h 141"/>
                    <a:gd name="T48" fmla="*/ 290 w 338"/>
                    <a:gd name="T49" fmla="*/ 96 h 141"/>
                    <a:gd name="T50" fmla="*/ 296 w 338"/>
                    <a:gd name="T51" fmla="*/ 101 h 141"/>
                    <a:gd name="T52" fmla="*/ 304 w 338"/>
                    <a:gd name="T53" fmla="*/ 105 h 141"/>
                    <a:gd name="T54" fmla="*/ 310 w 338"/>
                    <a:gd name="T55" fmla="*/ 114 h 141"/>
                    <a:gd name="T56" fmla="*/ 313 w 338"/>
                    <a:gd name="T57" fmla="*/ 124 h 141"/>
                    <a:gd name="T58" fmla="*/ 313 w 338"/>
                    <a:gd name="T59" fmla="*/ 130 h 141"/>
                    <a:gd name="T60" fmla="*/ 319 w 338"/>
                    <a:gd name="T61" fmla="*/ 130 h 141"/>
                    <a:gd name="T62" fmla="*/ 326 w 338"/>
                    <a:gd name="T63" fmla="*/ 134 h 141"/>
                    <a:gd name="T64" fmla="*/ 334 w 338"/>
                    <a:gd name="T65" fmla="*/ 135 h 141"/>
                    <a:gd name="T66" fmla="*/ 272 w 338"/>
                    <a:gd name="T67" fmla="*/ 137 h 141"/>
                    <a:gd name="T68" fmla="*/ 0 w 338"/>
                    <a:gd name="T69" fmla="*/ 129 h 141"/>
                    <a:gd name="T70" fmla="*/ 4 w 338"/>
                    <a:gd name="T71" fmla="*/ 122 h 141"/>
                    <a:gd name="T72" fmla="*/ 12 w 338"/>
                    <a:gd name="T73" fmla="*/ 117 h 141"/>
                    <a:gd name="T74" fmla="*/ 22 w 338"/>
                    <a:gd name="T75" fmla="*/ 111 h 141"/>
                    <a:gd name="T76" fmla="*/ 27 w 338"/>
                    <a:gd name="T77" fmla="*/ 105 h 141"/>
                    <a:gd name="T78" fmla="*/ 33 w 338"/>
                    <a:gd name="T79" fmla="*/ 98 h 141"/>
                    <a:gd name="T80" fmla="*/ 33 w 338"/>
                    <a:gd name="T81" fmla="*/ 89 h 141"/>
                    <a:gd name="T82" fmla="*/ 30 w 338"/>
                    <a:gd name="T83" fmla="*/ 83 h 141"/>
                    <a:gd name="T84" fmla="*/ 40 w 338"/>
                    <a:gd name="T85" fmla="*/ 77 h 141"/>
                    <a:gd name="T86" fmla="*/ 52 w 338"/>
                    <a:gd name="T87" fmla="*/ 66 h 141"/>
                    <a:gd name="T88" fmla="*/ 57 w 338"/>
                    <a:gd name="T89" fmla="*/ 63 h 141"/>
                    <a:gd name="T90" fmla="*/ 66 w 338"/>
                    <a:gd name="T91" fmla="*/ 60 h 141"/>
                    <a:gd name="T92" fmla="*/ 73 w 338"/>
                    <a:gd name="T93" fmla="*/ 51 h 141"/>
                    <a:gd name="T94" fmla="*/ 81 w 338"/>
                    <a:gd name="T95" fmla="*/ 43 h 141"/>
                    <a:gd name="T96" fmla="*/ 88 w 338"/>
                    <a:gd name="T97" fmla="*/ 37 h 141"/>
                    <a:gd name="T98" fmla="*/ 96 w 338"/>
                    <a:gd name="T99" fmla="*/ 29 h 141"/>
                    <a:gd name="T100" fmla="*/ 98 w 338"/>
                    <a:gd name="T101" fmla="*/ 19 h 141"/>
                    <a:gd name="T102" fmla="*/ 104 w 338"/>
                    <a:gd name="T103" fmla="*/ 13 h 141"/>
                    <a:gd name="T104" fmla="*/ 115 w 338"/>
                    <a:gd name="T105" fmla="*/ 11 h 141"/>
                    <a:gd name="T106" fmla="*/ 122 w 338"/>
                    <a:gd name="T107" fmla="*/ 14 h 141"/>
                    <a:gd name="T108" fmla="*/ 130 w 338"/>
                    <a:gd name="T109" fmla="*/ 13 h 141"/>
                    <a:gd name="T110" fmla="*/ 139 w 338"/>
                    <a:gd name="T111" fmla="*/ 11 h 141"/>
                    <a:gd name="T112" fmla="*/ 146 w 338"/>
                    <a:gd name="T113" fmla="*/ 9 h 141"/>
                    <a:gd name="T114" fmla="*/ 154 w 338"/>
                    <a:gd name="T115" fmla="*/ 6 h 141"/>
                    <a:gd name="T116" fmla="*/ 161 w 338"/>
                    <a:gd name="T117" fmla="*/ 3 h 141"/>
                    <a:gd name="T118" fmla="*/ 169 w 338"/>
                    <a:gd name="T119" fmla="*/ 1 h 141"/>
                    <a:gd name="T120" fmla="*/ 178 w 338"/>
                    <a:gd name="T121" fmla="*/ 2 h 141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338"/>
                    <a:gd name="T184" fmla="*/ 0 h 141"/>
                    <a:gd name="T185" fmla="*/ 338 w 338"/>
                    <a:gd name="T186" fmla="*/ 141 h 141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338" h="141">
                      <a:moveTo>
                        <a:pt x="180" y="4"/>
                      </a:moveTo>
                      <a:lnTo>
                        <a:pt x="180" y="5"/>
                      </a:lnTo>
                      <a:lnTo>
                        <a:pt x="181" y="6"/>
                      </a:lnTo>
                      <a:lnTo>
                        <a:pt x="182" y="7"/>
                      </a:lnTo>
                      <a:lnTo>
                        <a:pt x="182" y="8"/>
                      </a:lnTo>
                      <a:lnTo>
                        <a:pt x="183" y="8"/>
                      </a:lnTo>
                      <a:lnTo>
                        <a:pt x="184" y="9"/>
                      </a:lnTo>
                      <a:lnTo>
                        <a:pt x="184" y="10"/>
                      </a:lnTo>
                      <a:lnTo>
                        <a:pt x="184" y="11"/>
                      </a:lnTo>
                      <a:lnTo>
                        <a:pt x="185" y="11"/>
                      </a:lnTo>
                      <a:lnTo>
                        <a:pt x="186" y="11"/>
                      </a:lnTo>
                      <a:lnTo>
                        <a:pt x="186" y="12"/>
                      </a:lnTo>
                      <a:lnTo>
                        <a:pt x="186" y="13"/>
                      </a:lnTo>
                      <a:lnTo>
                        <a:pt x="187" y="13"/>
                      </a:lnTo>
                      <a:lnTo>
                        <a:pt x="187" y="12"/>
                      </a:lnTo>
                      <a:lnTo>
                        <a:pt x="188" y="12"/>
                      </a:lnTo>
                      <a:lnTo>
                        <a:pt x="189" y="11"/>
                      </a:lnTo>
                      <a:lnTo>
                        <a:pt x="189" y="10"/>
                      </a:lnTo>
                      <a:lnTo>
                        <a:pt x="190" y="10"/>
                      </a:lnTo>
                      <a:lnTo>
                        <a:pt x="190" y="9"/>
                      </a:lnTo>
                      <a:lnTo>
                        <a:pt x="190" y="8"/>
                      </a:lnTo>
                      <a:lnTo>
                        <a:pt x="191" y="8"/>
                      </a:lnTo>
                      <a:lnTo>
                        <a:pt x="192" y="8"/>
                      </a:lnTo>
                      <a:lnTo>
                        <a:pt x="192" y="7"/>
                      </a:lnTo>
                      <a:lnTo>
                        <a:pt x="193" y="7"/>
                      </a:lnTo>
                      <a:lnTo>
                        <a:pt x="193" y="6"/>
                      </a:lnTo>
                      <a:lnTo>
                        <a:pt x="194" y="6"/>
                      </a:lnTo>
                      <a:lnTo>
                        <a:pt x="195" y="6"/>
                      </a:lnTo>
                      <a:lnTo>
                        <a:pt x="196" y="6"/>
                      </a:lnTo>
                      <a:lnTo>
                        <a:pt x="197" y="6"/>
                      </a:lnTo>
                      <a:lnTo>
                        <a:pt x="198" y="6"/>
                      </a:lnTo>
                      <a:lnTo>
                        <a:pt x="198" y="7"/>
                      </a:lnTo>
                      <a:lnTo>
                        <a:pt x="199" y="7"/>
                      </a:lnTo>
                      <a:lnTo>
                        <a:pt x="199" y="8"/>
                      </a:lnTo>
                      <a:lnTo>
                        <a:pt x="200" y="8"/>
                      </a:lnTo>
                      <a:lnTo>
                        <a:pt x="201" y="8"/>
                      </a:lnTo>
                      <a:lnTo>
                        <a:pt x="202" y="8"/>
                      </a:lnTo>
                      <a:lnTo>
                        <a:pt x="203" y="8"/>
                      </a:lnTo>
                      <a:lnTo>
                        <a:pt x="204" y="8"/>
                      </a:lnTo>
                      <a:lnTo>
                        <a:pt x="205" y="8"/>
                      </a:lnTo>
                      <a:lnTo>
                        <a:pt x="205" y="7"/>
                      </a:lnTo>
                      <a:lnTo>
                        <a:pt x="206" y="7"/>
                      </a:lnTo>
                      <a:lnTo>
                        <a:pt x="207" y="7"/>
                      </a:lnTo>
                      <a:lnTo>
                        <a:pt x="207" y="6"/>
                      </a:lnTo>
                      <a:lnTo>
                        <a:pt x="208" y="6"/>
                      </a:lnTo>
                      <a:lnTo>
                        <a:pt x="209" y="6"/>
                      </a:lnTo>
                      <a:lnTo>
                        <a:pt x="209" y="7"/>
                      </a:lnTo>
                      <a:lnTo>
                        <a:pt x="210" y="7"/>
                      </a:lnTo>
                      <a:lnTo>
                        <a:pt x="211" y="7"/>
                      </a:lnTo>
                      <a:lnTo>
                        <a:pt x="212" y="8"/>
                      </a:lnTo>
                      <a:lnTo>
                        <a:pt x="213" y="7"/>
                      </a:lnTo>
                      <a:lnTo>
                        <a:pt x="213" y="6"/>
                      </a:lnTo>
                      <a:lnTo>
                        <a:pt x="213" y="5"/>
                      </a:lnTo>
                      <a:lnTo>
                        <a:pt x="214" y="5"/>
                      </a:lnTo>
                      <a:lnTo>
                        <a:pt x="214" y="4"/>
                      </a:lnTo>
                      <a:lnTo>
                        <a:pt x="215" y="4"/>
                      </a:lnTo>
                      <a:lnTo>
                        <a:pt x="215" y="5"/>
                      </a:lnTo>
                      <a:lnTo>
                        <a:pt x="216" y="5"/>
                      </a:lnTo>
                      <a:lnTo>
                        <a:pt x="217" y="5"/>
                      </a:lnTo>
                      <a:lnTo>
                        <a:pt x="217" y="6"/>
                      </a:lnTo>
                      <a:lnTo>
                        <a:pt x="218" y="6"/>
                      </a:lnTo>
                      <a:lnTo>
                        <a:pt x="218" y="7"/>
                      </a:lnTo>
                      <a:lnTo>
                        <a:pt x="219" y="7"/>
                      </a:lnTo>
                      <a:lnTo>
                        <a:pt x="219" y="6"/>
                      </a:lnTo>
                      <a:lnTo>
                        <a:pt x="220" y="6"/>
                      </a:lnTo>
                      <a:lnTo>
                        <a:pt x="220" y="5"/>
                      </a:lnTo>
                      <a:lnTo>
                        <a:pt x="221" y="5"/>
                      </a:lnTo>
                      <a:lnTo>
                        <a:pt x="221" y="6"/>
                      </a:lnTo>
                      <a:lnTo>
                        <a:pt x="222" y="6"/>
                      </a:lnTo>
                      <a:lnTo>
                        <a:pt x="222" y="7"/>
                      </a:lnTo>
                      <a:lnTo>
                        <a:pt x="223" y="7"/>
                      </a:lnTo>
                      <a:lnTo>
                        <a:pt x="223" y="8"/>
                      </a:lnTo>
                      <a:lnTo>
                        <a:pt x="224" y="8"/>
                      </a:lnTo>
                      <a:lnTo>
                        <a:pt x="224" y="9"/>
                      </a:lnTo>
                      <a:lnTo>
                        <a:pt x="225" y="10"/>
                      </a:lnTo>
                      <a:lnTo>
                        <a:pt x="225" y="11"/>
                      </a:lnTo>
                      <a:lnTo>
                        <a:pt x="226" y="11"/>
                      </a:lnTo>
                      <a:lnTo>
                        <a:pt x="226" y="10"/>
                      </a:lnTo>
                      <a:lnTo>
                        <a:pt x="227" y="10"/>
                      </a:lnTo>
                      <a:lnTo>
                        <a:pt x="227" y="9"/>
                      </a:lnTo>
                      <a:lnTo>
                        <a:pt x="228" y="9"/>
                      </a:lnTo>
                      <a:lnTo>
                        <a:pt x="229" y="9"/>
                      </a:lnTo>
                      <a:lnTo>
                        <a:pt x="229" y="8"/>
                      </a:lnTo>
                      <a:lnTo>
                        <a:pt x="230" y="8"/>
                      </a:lnTo>
                      <a:lnTo>
                        <a:pt x="231" y="8"/>
                      </a:lnTo>
                      <a:lnTo>
                        <a:pt x="231" y="7"/>
                      </a:lnTo>
                      <a:lnTo>
                        <a:pt x="231" y="6"/>
                      </a:lnTo>
                      <a:lnTo>
                        <a:pt x="230" y="6"/>
                      </a:lnTo>
                      <a:lnTo>
                        <a:pt x="230" y="5"/>
                      </a:lnTo>
                      <a:lnTo>
                        <a:pt x="230" y="4"/>
                      </a:lnTo>
                      <a:lnTo>
                        <a:pt x="230" y="3"/>
                      </a:lnTo>
                      <a:lnTo>
                        <a:pt x="231" y="3"/>
                      </a:lnTo>
                      <a:lnTo>
                        <a:pt x="231" y="4"/>
                      </a:lnTo>
                      <a:lnTo>
                        <a:pt x="232" y="4"/>
                      </a:lnTo>
                      <a:lnTo>
                        <a:pt x="232" y="5"/>
                      </a:lnTo>
                      <a:lnTo>
                        <a:pt x="233" y="5"/>
                      </a:lnTo>
                      <a:lnTo>
                        <a:pt x="234" y="6"/>
                      </a:lnTo>
                      <a:lnTo>
                        <a:pt x="234" y="7"/>
                      </a:lnTo>
                      <a:lnTo>
                        <a:pt x="234" y="8"/>
                      </a:lnTo>
                      <a:lnTo>
                        <a:pt x="235" y="8"/>
                      </a:lnTo>
                      <a:lnTo>
                        <a:pt x="236" y="8"/>
                      </a:lnTo>
                      <a:lnTo>
                        <a:pt x="237" y="8"/>
                      </a:lnTo>
                      <a:lnTo>
                        <a:pt x="237" y="9"/>
                      </a:lnTo>
                      <a:lnTo>
                        <a:pt x="238" y="9"/>
                      </a:lnTo>
                      <a:lnTo>
                        <a:pt x="238" y="10"/>
                      </a:lnTo>
                      <a:lnTo>
                        <a:pt x="238" y="11"/>
                      </a:lnTo>
                      <a:lnTo>
                        <a:pt x="238" y="12"/>
                      </a:lnTo>
                      <a:lnTo>
                        <a:pt x="237" y="13"/>
                      </a:lnTo>
                      <a:lnTo>
                        <a:pt x="238" y="14"/>
                      </a:lnTo>
                      <a:lnTo>
                        <a:pt x="238" y="15"/>
                      </a:lnTo>
                      <a:lnTo>
                        <a:pt x="239" y="15"/>
                      </a:lnTo>
                      <a:lnTo>
                        <a:pt x="239" y="16"/>
                      </a:lnTo>
                      <a:lnTo>
                        <a:pt x="238" y="16"/>
                      </a:lnTo>
                      <a:lnTo>
                        <a:pt x="238" y="17"/>
                      </a:lnTo>
                      <a:lnTo>
                        <a:pt x="237" y="18"/>
                      </a:lnTo>
                      <a:lnTo>
                        <a:pt x="237" y="19"/>
                      </a:lnTo>
                      <a:lnTo>
                        <a:pt x="236" y="19"/>
                      </a:lnTo>
                      <a:lnTo>
                        <a:pt x="235" y="19"/>
                      </a:lnTo>
                      <a:lnTo>
                        <a:pt x="234" y="19"/>
                      </a:lnTo>
                      <a:lnTo>
                        <a:pt x="233" y="19"/>
                      </a:lnTo>
                      <a:lnTo>
                        <a:pt x="232" y="19"/>
                      </a:lnTo>
                      <a:lnTo>
                        <a:pt x="231" y="19"/>
                      </a:lnTo>
                      <a:lnTo>
                        <a:pt x="232" y="20"/>
                      </a:lnTo>
                      <a:lnTo>
                        <a:pt x="232" y="21"/>
                      </a:lnTo>
                      <a:lnTo>
                        <a:pt x="232" y="22"/>
                      </a:lnTo>
                      <a:lnTo>
                        <a:pt x="232" y="23"/>
                      </a:lnTo>
                      <a:lnTo>
                        <a:pt x="233" y="23"/>
                      </a:lnTo>
                      <a:lnTo>
                        <a:pt x="234" y="23"/>
                      </a:lnTo>
                      <a:lnTo>
                        <a:pt x="235" y="23"/>
                      </a:lnTo>
                      <a:lnTo>
                        <a:pt x="236" y="24"/>
                      </a:lnTo>
                      <a:lnTo>
                        <a:pt x="237" y="23"/>
                      </a:lnTo>
                      <a:lnTo>
                        <a:pt x="238" y="23"/>
                      </a:lnTo>
                      <a:lnTo>
                        <a:pt x="238" y="22"/>
                      </a:lnTo>
                      <a:lnTo>
                        <a:pt x="239" y="22"/>
                      </a:lnTo>
                      <a:lnTo>
                        <a:pt x="240" y="22"/>
                      </a:lnTo>
                      <a:lnTo>
                        <a:pt x="240" y="21"/>
                      </a:lnTo>
                      <a:lnTo>
                        <a:pt x="241" y="21"/>
                      </a:lnTo>
                      <a:lnTo>
                        <a:pt x="241" y="20"/>
                      </a:lnTo>
                      <a:lnTo>
                        <a:pt x="242" y="20"/>
                      </a:lnTo>
                      <a:lnTo>
                        <a:pt x="242" y="21"/>
                      </a:lnTo>
                      <a:lnTo>
                        <a:pt x="243" y="21"/>
                      </a:lnTo>
                      <a:lnTo>
                        <a:pt x="243" y="22"/>
                      </a:lnTo>
                      <a:lnTo>
                        <a:pt x="243" y="23"/>
                      </a:lnTo>
                      <a:lnTo>
                        <a:pt x="244" y="23"/>
                      </a:lnTo>
                      <a:lnTo>
                        <a:pt x="244" y="24"/>
                      </a:lnTo>
                      <a:lnTo>
                        <a:pt x="244" y="25"/>
                      </a:lnTo>
                      <a:lnTo>
                        <a:pt x="243" y="25"/>
                      </a:lnTo>
                      <a:lnTo>
                        <a:pt x="241" y="25"/>
                      </a:lnTo>
                      <a:lnTo>
                        <a:pt x="240" y="25"/>
                      </a:lnTo>
                      <a:lnTo>
                        <a:pt x="239" y="25"/>
                      </a:lnTo>
                      <a:lnTo>
                        <a:pt x="239" y="26"/>
                      </a:lnTo>
                      <a:lnTo>
                        <a:pt x="241" y="27"/>
                      </a:lnTo>
                      <a:lnTo>
                        <a:pt x="242" y="27"/>
                      </a:lnTo>
                      <a:lnTo>
                        <a:pt x="242" y="28"/>
                      </a:lnTo>
                      <a:lnTo>
                        <a:pt x="244" y="31"/>
                      </a:lnTo>
                      <a:lnTo>
                        <a:pt x="244" y="32"/>
                      </a:lnTo>
                      <a:lnTo>
                        <a:pt x="244" y="33"/>
                      </a:lnTo>
                      <a:lnTo>
                        <a:pt x="244" y="34"/>
                      </a:lnTo>
                      <a:lnTo>
                        <a:pt x="244" y="35"/>
                      </a:lnTo>
                      <a:lnTo>
                        <a:pt x="245" y="35"/>
                      </a:lnTo>
                      <a:lnTo>
                        <a:pt x="245" y="34"/>
                      </a:lnTo>
                      <a:lnTo>
                        <a:pt x="246" y="32"/>
                      </a:lnTo>
                      <a:lnTo>
                        <a:pt x="246" y="31"/>
                      </a:lnTo>
                      <a:lnTo>
                        <a:pt x="247" y="31"/>
                      </a:lnTo>
                      <a:lnTo>
                        <a:pt x="248" y="31"/>
                      </a:lnTo>
                      <a:lnTo>
                        <a:pt x="249" y="31"/>
                      </a:lnTo>
                      <a:lnTo>
                        <a:pt x="250" y="32"/>
                      </a:lnTo>
                      <a:lnTo>
                        <a:pt x="251" y="32"/>
                      </a:lnTo>
                      <a:lnTo>
                        <a:pt x="252" y="32"/>
                      </a:lnTo>
                      <a:lnTo>
                        <a:pt x="252" y="31"/>
                      </a:lnTo>
                      <a:lnTo>
                        <a:pt x="251" y="31"/>
                      </a:lnTo>
                      <a:lnTo>
                        <a:pt x="251" y="30"/>
                      </a:lnTo>
                      <a:lnTo>
                        <a:pt x="251" y="29"/>
                      </a:lnTo>
                      <a:lnTo>
                        <a:pt x="250" y="28"/>
                      </a:lnTo>
                      <a:lnTo>
                        <a:pt x="250" y="27"/>
                      </a:lnTo>
                      <a:lnTo>
                        <a:pt x="251" y="27"/>
                      </a:lnTo>
                      <a:lnTo>
                        <a:pt x="252" y="28"/>
                      </a:lnTo>
                      <a:lnTo>
                        <a:pt x="252" y="29"/>
                      </a:lnTo>
                      <a:lnTo>
                        <a:pt x="253" y="29"/>
                      </a:lnTo>
                      <a:lnTo>
                        <a:pt x="253" y="30"/>
                      </a:lnTo>
                      <a:lnTo>
                        <a:pt x="254" y="30"/>
                      </a:lnTo>
                      <a:lnTo>
                        <a:pt x="255" y="30"/>
                      </a:lnTo>
                      <a:lnTo>
                        <a:pt x="255" y="31"/>
                      </a:lnTo>
                      <a:lnTo>
                        <a:pt x="255" y="33"/>
                      </a:lnTo>
                      <a:lnTo>
                        <a:pt x="255" y="34"/>
                      </a:lnTo>
                      <a:lnTo>
                        <a:pt x="255" y="35"/>
                      </a:lnTo>
                      <a:lnTo>
                        <a:pt x="255" y="36"/>
                      </a:lnTo>
                      <a:lnTo>
                        <a:pt x="255" y="37"/>
                      </a:lnTo>
                      <a:lnTo>
                        <a:pt x="256" y="37"/>
                      </a:lnTo>
                      <a:lnTo>
                        <a:pt x="256" y="38"/>
                      </a:lnTo>
                      <a:lnTo>
                        <a:pt x="256" y="39"/>
                      </a:lnTo>
                      <a:lnTo>
                        <a:pt x="256" y="40"/>
                      </a:lnTo>
                      <a:lnTo>
                        <a:pt x="257" y="41"/>
                      </a:lnTo>
                      <a:lnTo>
                        <a:pt x="257" y="42"/>
                      </a:lnTo>
                      <a:lnTo>
                        <a:pt x="258" y="42"/>
                      </a:lnTo>
                      <a:lnTo>
                        <a:pt x="257" y="42"/>
                      </a:lnTo>
                      <a:lnTo>
                        <a:pt x="256" y="43"/>
                      </a:lnTo>
                      <a:lnTo>
                        <a:pt x="256" y="44"/>
                      </a:lnTo>
                      <a:lnTo>
                        <a:pt x="255" y="44"/>
                      </a:lnTo>
                      <a:lnTo>
                        <a:pt x="255" y="45"/>
                      </a:lnTo>
                      <a:lnTo>
                        <a:pt x="255" y="46"/>
                      </a:lnTo>
                      <a:lnTo>
                        <a:pt x="255" y="47"/>
                      </a:lnTo>
                      <a:lnTo>
                        <a:pt x="255" y="48"/>
                      </a:lnTo>
                      <a:lnTo>
                        <a:pt x="256" y="48"/>
                      </a:lnTo>
                      <a:lnTo>
                        <a:pt x="257" y="48"/>
                      </a:lnTo>
                      <a:lnTo>
                        <a:pt x="257" y="49"/>
                      </a:lnTo>
                      <a:lnTo>
                        <a:pt x="258" y="49"/>
                      </a:lnTo>
                      <a:lnTo>
                        <a:pt x="259" y="50"/>
                      </a:lnTo>
                      <a:lnTo>
                        <a:pt x="260" y="50"/>
                      </a:lnTo>
                      <a:lnTo>
                        <a:pt x="261" y="51"/>
                      </a:lnTo>
                      <a:lnTo>
                        <a:pt x="262" y="51"/>
                      </a:lnTo>
                      <a:lnTo>
                        <a:pt x="263" y="51"/>
                      </a:lnTo>
                      <a:lnTo>
                        <a:pt x="264" y="51"/>
                      </a:lnTo>
                      <a:lnTo>
                        <a:pt x="264" y="52"/>
                      </a:lnTo>
                      <a:lnTo>
                        <a:pt x="265" y="52"/>
                      </a:lnTo>
                      <a:lnTo>
                        <a:pt x="266" y="53"/>
                      </a:lnTo>
                      <a:lnTo>
                        <a:pt x="267" y="53"/>
                      </a:lnTo>
                      <a:lnTo>
                        <a:pt x="267" y="54"/>
                      </a:lnTo>
                      <a:lnTo>
                        <a:pt x="267" y="55"/>
                      </a:lnTo>
                      <a:lnTo>
                        <a:pt x="268" y="55"/>
                      </a:lnTo>
                      <a:lnTo>
                        <a:pt x="268" y="56"/>
                      </a:lnTo>
                      <a:lnTo>
                        <a:pt x="268" y="57"/>
                      </a:lnTo>
                      <a:lnTo>
                        <a:pt x="269" y="57"/>
                      </a:lnTo>
                      <a:lnTo>
                        <a:pt x="270" y="57"/>
                      </a:lnTo>
                      <a:lnTo>
                        <a:pt x="271" y="57"/>
                      </a:lnTo>
                      <a:lnTo>
                        <a:pt x="271" y="58"/>
                      </a:lnTo>
                      <a:lnTo>
                        <a:pt x="272" y="59"/>
                      </a:lnTo>
                      <a:lnTo>
                        <a:pt x="273" y="59"/>
                      </a:lnTo>
                      <a:lnTo>
                        <a:pt x="274" y="59"/>
                      </a:lnTo>
                      <a:lnTo>
                        <a:pt x="275" y="60"/>
                      </a:lnTo>
                      <a:lnTo>
                        <a:pt x="276" y="61"/>
                      </a:lnTo>
                      <a:lnTo>
                        <a:pt x="276" y="62"/>
                      </a:lnTo>
                      <a:lnTo>
                        <a:pt x="277" y="63"/>
                      </a:lnTo>
                      <a:lnTo>
                        <a:pt x="277" y="64"/>
                      </a:lnTo>
                      <a:lnTo>
                        <a:pt x="276" y="65"/>
                      </a:lnTo>
                      <a:lnTo>
                        <a:pt x="276" y="66"/>
                      </a:lnTo>
                      <a:lnTo>
                        <a:pt x="276" y="67"/>
                      </a:lnTo>
                      <a:lnTo>
                        <a:pt x="276" y="68"/>
                      </a:lnTo>
                      <a:lnTo>
                        <a:pt x="277" y="68"/>
                      </a:lnTo>
                      <a:lnTo>
                        <a:pt x="277" y="69"/>
                      </a:lnTo>
                      <a:lnTo>
                        <a:pt x="278" y="70"/>
                      </a:lnTo>
                      <a:lnTo>
                        <a:pt x="278" y="71"/>
                      </a:lnTo>
                      <a:lnTo>
                        <a:pt x="279" y="71"/>
                      </a:lnTo>
                      <a:lnTo>
                        <a:pt x="279" y="72"/>
                      </a:lnTo>
                      <a:lnTo>
                        <a:pt x="280" y="72"/>
                      </a:lnTo>
                      <a:lnTo>
                        <a:pt x="280" y="73"/>
                      </a:lnTo>
                      <a:lnTo>
                        <a:pt x="281" y="74"/>
                      </a:lnTo>
                      <a:lnTo>
                        <a:pt x="281" y="75"/>
                      </a:lnTo>
                      <a:lnTo>
                        <a:pt x="281" y="76"/>
                      </a:lnTo>
                      <a:lnTo>
                        <a:pt x="282" y="76"/>
                      </a:lnTo>
                      <a:lnTo>
                        <a:pt x="283" y="76"/>
                      </a:lnTo>
                      <a:lnTo>
                        <a:pt x="284" y="76"/>
                      </a:lnTo>
                      <a:lnTo>
                        <a:pt x="285" y="76"/>
                      </a:lnTo>
                      <a:lnTo>
                        <a:pt x="286" y="76"/>
                      </a:lnTo>
                      <a:lnTo>
                        <a:pt x="286" y="77"/>
                      </a:lnTo>
                      <a:lnTo>
                        <a:pt x="287" y="77"/>
                      </a:lnTo>
                      <a:lnTo>
                        <a:pt x="286" y="78"/>
                      </a:lnTo>
                      <a:lnTo>
                        <a:pt x="286" y="79"/>
                      </a:lnTo>
                      <a:lnTo>
                        <a:pt x="286" y="80"/>
                      </a:lnTo>
                      <a:lnTo>
                        <a:pt x="287" y="81"/>
                      </a:lnTo>
                      <a:lnTo>
                        <a:pt x="288" y="82"/>
                      </a:lnTo>
                      <a:lnTo>
                        <a:pt x="288" y="83"/>
                      </a:lnTo>
                      <a:lnTo>
                        <a:pt x="289" y="83"/>
                      </a:lnTo>
                      <a:lnTo>
                        <a:pt x="290" y="84"/>
                      </a:lnTo>
                      <a:lnTo>
                        <a:pt x="290" y="85"/>
                      </a:lnTo>
                      <a:lnTo>
                        <a:pt x="290" y="86"/>
                      </a:lnTo>
                      <a:lnTo>
                        <a:pt x="289" y="86"/>
                      </a:lnTo>
                      <a:lnTo>
                        <a:pt x="289" y="87"/>
                      </a:lnTo>
                      <a:lnTo>
                        <a:pt x="288" y="87"/>
                      </a:lnTo>
                      <a:lnTo>
                        <a:pt x="288" y="88"/>
                      </a:lnTo>
                      <a:lnTo>
                        <a:pt x="288" y="89"/>
                      </a:lnTo>
                      <a:lnTo>
                        <a:pt x="287" y="89"/>
                      </a:lnTo>
                      <a:lnTo>
                        <a:pt x="287" y="90"/>
                      </a:lnTo>
                      <a:lnTo>
                        <a:pt x="287" y="91"/>
                      </a:lnTo>
                      <a:lnTo>
                        <a:pt x="286" y="91"/>
                      </a:lnTo>
                      <a:lnTo>
                        <a:pt x="286" y="92"/>
                      </a:lnTo>
                      <a:lnTo>
                        <a:pt x="287" y="93"/>
                      </a:lnTo>
                      <a:lnTo>
                        <a:pt x="288" y="93"/>
                      </a:lnTo>
                      <a:lnTo>
                        <a:pt x="288" y="94"/>
                      </a:lnTo>
                      <a:lnTo>
                        <a:pt x="289" y="94"/>
                      </a:lnTo>
                      <a:lnTo>
                        <a:pt x="289" y="95"/>
                      </a:lnTo>
                      <a:lnTo>
                        <a:pt x="290" y="96"/>
                      </a:lnTo>
                      <a:lnTo>
                        <a:pt x="290" y="97"/>
                      </a:lnTo>
                      <a:lnTo>
                        <a:pt x="290" y="98"/>
                      </a:lnTo>
                      <a:lnTo>
                        <a:pt x="290" y="99"/>
                      </a:lnTo>
                      <a:lnTo>
                        <a:pt x="290" y="100"/>
                      </a:lnTo>
                      <a:lnTo>
                        <a:pt x="290" y="101"/>
                      </a:lnTo>
                      <a:lnTo>
                        <a:pt x="291" y="101"/>
                      </a:lnTo>
                      <a:lnTo>
                        <a:pt x="292" y="102"/>
                      </a:lnTo>
                      <a:lnTo>
                        <a:pt x="293" y="101"/>
                      </a:lnTo>
                      <a:lnTo>
                        <a:pt x="294" y="101"/>
                      </a:lnTo>
                      <a:lnTo>
                        <a:pt x="295" y="101"/>
                      </a:lnTo>
                      <a:lnTo>
                        <a:pt x="296" y="101"/>
                      </a:lnTo>
                      <a:lnTo>
                        <a:pt x="296" y="102"/>
                      </a:lnTo>
                      <a:lnTo>
                        <a:pt x="297" y="101"/>
                      </a:lnTo>
                      <a:lnTo>
                        <a:pt x="298" y="101"/>
                      </a:lnTo>
                      <a:lnTo>
                        <a:pt x="298" y="102"/>
                      </a:lnTo>
                      <a:lnTo>
                        <a:pt x="299" y="102"/>
                      </a:lnTo>
                      <a:lnTo>
                        <a:pt x="300" y="102"/>
                      </a:lnTo>
                      <a:lnTo>
                        <a:pt x="301" y="102"/>
                      </a:lnTo>
                      <a:lnTo>
                        <a:pt x="302" y="103"/>
                      </a:lnTo>
                      <a:lnTo>
                        <a:pt x="302" y="104"/>
                      </a:lnTo>
                      <a:lnTo>
                        <a:pt x="303" y="104"/>
                      </a:lnTo>
                      <a:lnTo>
                        <a:pt x="304" y="105"/>
                      </a:lnTo>
                      <a:lnTo>
                        <a:pt x="305" y="106"/>
                      </a:lnTo>
                      <a:lnTo>
                        <a:pt x="305" y="107"/>
                      </a:lnTo>
                      <a:lnTo>
                        <a:pt x="306" y="108"/>
                      </a:lnTo>
                      <a:lnTo>
                        <a:pt x="306" y="109"/>
                      </a:lnTo>
                      <a:lnTo>
                        <a:pt x="307" y="110"/>
                      </a:lnTo>
                      <a:lnTo>
                        <a:pt x="307" y="111"/>
                      </a:lnTo>
                      <a:lnTo>
                        <a:pt x="308" y="112"/>
                      </a:lnTo>
                      <a:lnTo>
                        <a:pt x="309" y="112"/>
                      </a:lnTo>
                      <a:lnTo>
                        <a:pt x="309" y="113"/>
                      </a:lnTo>
                      <a:lnTo>
                        <a:pt x="310" y="113"/>
                      </a:lnTo>
                      <a:lnTo>
                        <a:pt x="310" y="114"/>
                      </a:lnTo>
                      <a:lnTo>
                        <a:pt x="311" y="115"/>
                      </a:lnTo>
                      <a:lnTo>
                        <a:pt x="312" y="116"/>
                      </a:lnTo>
                      <a:lnTo>
                        <a:pt x="312" y="117"/>
                      </a:lnTo>
                      <a:lnTo>
                        <a:pt x="313" y="118"/>
                      </a:lnTo>
                      <a:lnTo>
                        <a:pt x="314" y="118"/>
                      </a:lnTo>
                      <a:lnTo>
                        <a:pt x="314" y="119"/>
                      </a:lnTo>
                      <a:lnTo>
                        <a:pt x="315" y="119"/>
                      </a:lnTo>
                      <a:lnTo>
                        <a:pt x="314" y="120"/>
                      </a:lnTo>
                      <a:lnTo>
                        <a:pt x="314" y="121"/>
                      </a:lnTo>
                      <a:lnTo>
                        <a:pt x="314" y="122"/>
                      </a:lnTo>
                      <a:lnTo>
                        <a:pt x="314" y="123"/>
                      </a:lnTo>
                      <a:lnTo>
                        <a:pt x="313" y="124"/>
                      </a:lnTo>
                      <a:lnTo>
                        <a:pt x="312" y="124"/>
                      </a:lnTo>
                      <a:lnTo>
                        <a:pt x="312" y="125"/>
                      </a:lnTo>
                      <a:lnTo>
                        <a:pt x="311" y="125"/>
                      </a:lnTo>
                      <a:lnTo>
                        <a:pt x="311" y="126"/>
                      </a:lnTo>
                      <a:lnTo>
                        <a:pt x="311" y="127"/>
                      </a:lnTo>
                      <a:lnTo>
                        <a:pt x="312" y="127"/>
                      </a:lnTo>
                      <a:lnTo>
                        <a:pt x="312" y="128"/>
                      </a:lnTo>
                      <a:lnTo>
                        <a:pt x="313" y="128"/>
                      </a:lnTo>
                      <a:lnTo>
                        <a:pt x="313" y="129"/>
                      </a:lnTo>
                      <a:lnTo>
                        <a:pt x="313" y="130"/>
                      </a:lnTo>
                      <a:lnTo>
                        <a:pt x="313" y="131"/>
                      </a:lnTo>
                      <a:lnTo>
                        <a:pt x="313" y="132"/>
                      </a:lnTo>
                      <a:lnTo>
                        <a:pt x="313" y="133"/>
                      </a:lnTo>
                      <a:lnTo>
                        <a:pt x="313" y="134"/>
                      </a:lnTo>
                      <a:lnTo>
                        <a:pt x="314" y="134"/>
                      </a:lnTo>
                      <a:lnTo>
                        <a:pt x="315" y="135"/>
                      </a:lnTo>
                      <a:lnTo>
                        <a:pt x="317" y="134"/>
                      </a:lnTo>
                      <a:lnTo>
                        <a:pt x="317" y="133"/>
                      </a:lnTo>
                      <a:lnTo>
                        <a:pt x="317" y="132"/>
                      </a:lnTo>
                      <a:lnTo>
                        <a:pt x="318" y="132"/>
                      </a:lnTo>
                      <a:lnTo>
                        <a:pt x="319" y="131"/>
                      </a:lnTo>
                      <a:lnTo>
                        <a:pt x="319" y="130"/>
                      </a:lnTo>
                      <a:lnTo>
                        <a:pt x="320" y="130"/>
                      </a:lnTo>
                      <a:lnTo>
                        <a:pt x="321" y="130"/>
                      </a:lnTo>
                      <a:lnTo>
                        <a:pt x="322" y="130"/>
                      </a:lnTo>
                      <a:lnTo>
                        <a:pt x="323" y="131"/>
                      </a:lnTo>
                      <a:lnTo>
                        <a:pt x="323" y="132"/>
                      </a:lnTo>
                      <a:lnTo>
                        <a:pt x="323" y="133"/>
                      </a:lnTo>
                      <a:lnTo>
                        <a:pt x="324" y="133"/>
                      </a:lnTo>
                      <a:lnTo>
                        <a:pt x="325" y="133"/>
                      </a:lnTo>
                      <a:lnTo>
                        <a:pt x="325" y="134"/>
                      </a:lnTo>
                      <a:lnTo>
                        <a:pt x="326" y="133"/>
                      </a:lnTo>
                      <a:lnTo>
                        <a:pt x="326" y="134"/>
                      </a:lnTo>
                      <a:lnTo>
                        <a:pt x="327" y="134"/>
                      </a:lnTo>
                      <a:lnTo>
                        <a:pt x="327" y="133"/>
                      </a:lnTo>
                      <a:lnTo>
                        <a:pt x="328" y="133"/>
                      </a:lnTo>
                      <a:lnTo>
                        <a:pt x="328" y="134"/>
                      </a:lnTo>
                      <a:lnTo>
                        <a:pt x="329" y="134"/>
                      </a:lnTo>
                      <a:lnTo>
                        <a:pt x="330" y="134"/>
                      </a:lnTo>
                      <a:lnTo>
                        <a:pt x="330" y="135"/>
                      </a:lnTo>
                      <a:lnTo>
                        <a:pt x="331" y="135"/>
                      </a:lnTo>
                      <a:lnTo>
                        <a:pt x="332" y="135"/>
                      </a:lnTo>
                      <a:lnTo>
                        <a:pt x="333" y="135"/>
                      </a:lnTo>
                      <a:lnTo>
                        <a:pt x="334" y="135"/>
                      </a:lnTo>
                      <a:lnTo>
                        <a:pt x="335" y="135"/>
                      </a:lnTo>
                      <a:lnTo>
                        <a:pt x="336" y="135"/>
                      </a:lnTo>
                      <a:lnTo>
                        <a:pt x="336" y="136"/>
                      </a:lnTo>
                      <a:lnTo>
                        <a:pt x="337" y="137"/>
                      </a:lnTo>
                      <a:lnTo>
                        <a:pt x="337" y="138"/>
                      </a:lnTo>
                      <a:lnTo>
                        <a:pt x="338" y="139"/>
                      </a:lnTo>
                      <a:lnTo>
                        <a:pt x="338" y="140"/>
                      </a:lnTo>
                      <a:lnTo>
                        <a:pt x="331" y="140"/>
                      </a:lnTo>
                      <a:lnTo>
                        <a:pt x="317" y="139"/>
                      </a:lnTo>
                      <a:lnTo>
                        <a:pt x="296" y="139"/>
                      </a:lnTo>
                      <a:lnTo>
                        <a:pt x="291" y="138"/>
                      </a:lnTo>
                      <a:lnTo>
                        <a:pt x="272" y="137"/>
                      </a:lnTo>
                      <a:lnTo>
                        <a:pt x="249" y="137"/>
                      </a:lnTo>
                      <a:lnTo>
                        <a:pt x="249" y="141"/>
                      </a:lnTo>
                      <a:lnTo>
                        <a:pt x="233" y="141"/>
                      </a:lnTo>
                      <a:lnTo>
                        <a:pt x="197" y="138"/>
                      </a:lnTo>
                      <a:lnTo>
                        <a:pt x="153" y="135"/>
                      </a:lnTo>
                      <a:lnTo>
                        <a:pt x="125" y="135"/>
                      </a:lnTo>
                      <a:lnTo>
                        <a:pt x="98" y="133"/>
                      </a:lnTo>
                      <a:lnTo>
                        <a:pt x="63" y="132"/>
                      </a:lnTo>
                      <a:lnTo>
                        <a:pt x="45" y="130"/>
                      </a:lnTo>
                      <a:lnTo>
                        <a:pt x="34" y="130"/>
                      </a:lnTo>
                      <a:lnTo>
                        <a:pt x="4" y="129"/>
                      </a:lnTo>
                      <a:lnTo>
                        <a:pt x="0" y="129"/>
                      </a:lnTo>
                      <a:lnTo>
                        <a:pt x="0" y="128"/>
                      </a:lnTo>
                      <a:lnTo>
                        <a:pt x="0" y="127"/>
                      </a:lnTo>
                      <a:lnTo>
                        <a:pt x="0" y="126"/>
                      </a:lnTo>
                      <a:lnTo>
                        <a:pt x="1" y="126"/>
                      </a:lnTo>
                      <a:lnTo>
                        <a:pt x="1" y="125"/>
                      </a:lnTo>
                      <a:lnTo>
                        <a:pt x="1" y="124"/>
                      </a:lnTo>
                      <a:lnTo>
                        <a:pt x="1" y="123"/>
                      </a:lnTo>
                      <a:lnTo>
                        <a:pt x="2" y="122"/>
                      </a:lnTo>
                      <a:lnTo>
                        <a:pt x="3" y="122"/>
                      </a:lnTo>
                      <a:lnTo>
                        <a:pt x="4" y="122"/>
                      </a:lnTo>
                      <a:lnTo>
                        <a:pt x="5" y="122"/>
                      </a:lnTo>
                      <a:lnTo>
                        <a:pt x="5" y="121"/>
                      </a:lnTo>
                      <a:lnTo>
                        <a:pt x="5" y="120"/>
                      </a:lnTo>
                      <a:lnTo>
                        <a:pt x="6" y="120"/>
                      </a:lnTo>
                      <a:lnTo>
                        <a:pt x="7" y="120"/>
                      </a:lnTo>
                      <a:lnTo>
                        <a:pt x="8" y="120"/>
                      </a:lnTo>
                      <a:lnTo>
                        <a:pt x="9" y="119"/>
                      </a:lnTo>
                      <a:lnTo>
                        <a:pt x="9" y="118"/>
                      </a:lnTo>
                      <a:lnTo>
                        <a:pt x="10" y="118"/>
                      </a:lnTo>
                      <a:lnTo>
                        <a:pt x="11" y="118"/>
                      </a:lnTo>
                      <a:lnTo>
                        <a:pt x="11" y="117"/>
                      </a:lnTo>
                      <a:lnTo>
                        <a:pt x="12" y="117"/>
                      </a:lnTo>
                      <a:lnTo>
                        <a:pt x="13" y="117"/>
                      </a:lnTo>
                      <a:lnTo>
                        <a:pt x="13" y="116"/>
                      </a:lnTo>
                      <a:lnTo>
                        <a:pt x="14" y="116"/>
                      </a:lnTo>
                      <a:lnTo>
                        <a:pt x="15" y="115"/>
                      </a:lnTo>
                      <a:lnTo>
                        <a:pt x="16" y="115"/>
                      </a:lnTo>
                      <a:lnTo>
                        <a:pt x="17" y="115"/>
                      </a:lnTo>
                      <a:lnTo>
                        <a:pt x="17" y="114"/>
                      </a:lnTo>
                      <a:lnTo>
                        <a:pt x="18" y="114"/>
                      </a:lnTo>
                      <a:lnTo>
                        <a:pt x="19" y="113"/>
                      </a:lnTo>
                      <a:lnTo>
                        <a:pt x="19" y="112"/>
                      </a:lnTo>
                      <a:lnTo>
                        <a:pt x="21" y="112"/>
                      </a:lnTo>
                      <a:lnTo>
                        <a:pt x="22" y="111"/>
                      </a:lnTo>
                      <a:lnTo>
                        <a:pt x="23" y="110"/>
                      </a:lnTo>
                      <a:lnTo>
                        <a:pt x="23" y="109"/>
                      </a:lnTo>
                      <a:lnTo>
                        <a:pt x="23" y="108"/>
                      </a:lnTo>
                      <a:lnTo>
                        <a:pt x="23" y="107"/>
                      </a:lnTo>
                      <a:lnTo>
                        <a:pt x="24" y="107"/>
                      </a:lnTo>
                      <a:lnTo>
                        <a:pt x="24" y="106"/>
                      </a:lnTo>
                      <a:lnTo>
                        <a:pt x="25" y="106"/>
                      </a:lnTo>
                      <a:lnTo>
                        <a:pt x="26" y="106"/>
                      </a:lnTo>
                      <a:lnTo>
                        <a:pt x="27" y="106"/>
                      </a:lnTo>
                      <a:lnTo>
                        <a:pt x="27" y="105"/>
                      </a:lnTo>
                      <a:lnTo>
                        <a:pt x="28" y="105"/>
                      </a:lnTo>
                      <a:lnTo>
                        <a:pt x="29" y="105"/>
                      </a:lnTo>
                      <a:lnTo>
                        <a:pt x="30" y="103"/>
                      </a:lnTo>
                      <a:lnTo>
                        <a:pt x="30" y="101"/>
                      </a:lnTo>
                      <a:lnTo>
                        <a:pt x="31" y="101"/>
                      </a:lnTo>
                      <a:lnTo>
                        <a:pt x="32" y="101"/>
                      </a:lnTo>
                      <a:lnTo>
                        <a:pt x="32" y="100"/>
                      </a:lnTo>
                      <a:lnTo>
                        <a:pt x="33" y="100"/>
                      </a:lnTo>
                      <a:lnTo>
                        <a:pt x="34" y="100"/>
                      </a:lnTo>
                      <a:lnTo>
                        <a:pt x="34" y="99"/>
                      </a:lnTo>
                      <a:lnTo>
                        <a:pt x="33" y="99"/>
                      </a:lnTo>
                      <a:lnTo>
                        <a:pt x="33" y="98"/>
                      </a:lnTo>
                      <a:lnTo>
                        <a:pt x="33" y="97"/>
                      </a:lnTo>
                      <a:lnTo>
                        <a:pt x="32" y="96"/>
                      </a:lnTo>
                      <a:lnTo>
                        <a:pt x="31" y="96"/>
                      </a:lnTo>
                      <a:lnTo>
                        <a:pt x="31" y="95"/>
                      </a:lnTo>
                      <a:lnTo>
                        <a:pt x="30" y="95"/>
                      </a:lnTo>
                      <a:lnTo>
                        <a:pt x="31" y="95"/>
                      </a:lnTo>
                      <a:lnTo>
                        <a:pt x="31" y="94"/>
                      </a:lnTo>
                      <a:lnTo>
                        <a:pt x="32" y="93"/>
                      </a:lnTo>
                      <a:lnTo>
                        <a:pt x="32" y="92"/>
                      </a:lnTo>
                      <a:lnTo>
                        <a:pt x="33" y="91"/>
                      </a:lnTo>
                      <a:lnTo>
                        <a:pt x="33" y="90"/>
                      </a:lnTo>
                      <a:lnTo>
                        <a:pt x="33" y="89"/>
                      </a:lnTo>
                      <a:lnTo>
                        <a:pt x="32" y="89"/>
                      </a:lnTo>
                      <a:lnTo>
                        <a:pt x="32" y="88"/>
                      </a:lnTo>
                      <a:lnTo>
                        <a:pt x="31" y="88"/>
                      </a:lnTo>
                      <a:lnTo>
                        <a:pt x="31" y="87"/>
                      </a:lnTo>
                      <a:lnTo>
                        <a:pt x="30" y="87"/>
                      </a:lnTo>
                      <a:lnTo>
                        <a:pt x="29" y="86"/>
                      </a:lnTo>
                      <a:lnTo>
                        <a:pt x="29" y="85"/>
                      </a:lnTo>
                      <a:lnTo>
                        <a:pt x="28" y="85"/>
                      </a:lnTo>
                      <a:lnTo>
                        <a:pt x="28" y="84"/>
                      </a:lnTo>
                      <a:lnTo>
                        <a:pt x="29" y="84"/>
                      </a:lnTo>
                      <a:lnTo>
                        <a:pt x="30" y="83"/>
                      </a:lnTo>
                      <a:lnTo>
                        <a:pt x="29" y="83"/>
                      </a:lnTo>
                      <a:lnTo>
                        <a:pt x="29" y="82"/>
                      </a:lnTo>
                      <a:lnTo>
                        <a:pt x="30" y="82"/>
                      </a:lnTo>
                      <a:lnTo>
                        <a:pt x="31" y="82"/>
                      </a:lnTo>
                      <a:lnTo>
                        <a:pt x="31" y="81"/>
                      </a:lnTo>
                      <a:lnTo>
                        <a:pt x="32" y="79"/>
                      </a:lnTo>
                      <a:lnTo>
                        <a:pt x="33" y="79"/>
                      </a:lnTo>
                      <a:lnTo>
                        <a:pt x="33" y="78"/>
                      </a:lnTo>
                      <a:lnTo>
                        <a:pt x="35" y="77"/>
                      </a:lnTo>
                      <a:lnTo>
                        <a:pt x="37" y="78"/>
                      </a:lnTo>
                      <a:lnTo>
                        <a:pt x="38" y="78"/>
                      </a:lnTo>
                      <a:lnTo>
                        <a:pt x="40" y="77"/>
                      </a:lnTo>
                      <a:lnTo>
                        <a:pt x="42" y="77"/>
                      </a:lnTo>
                      <a:lnTo>
                        <a:pt x="43" y="76"/>
                      </a:lnTo>
                      <a:lnTo>
                        <a:pt x="44" y="76"/>
                      </a:lnTo>
                      <a:lnTo>
                        <a:pt x="45" y="75"/>
                      </a:lnTo>
                      <a:lnTo>
                        <a:pt x="46" y="73"/>
                      </a:lnTo>
                      <a:lnTo>
                        <a:pt x="46" y="72"/>
                      </a:lnTo>
                      <a:lnTo>
                        <a:pt x="49" y="69"/>
                      </a:lnTo>
                      <a:lnTo>
                        <a:pt x="49" y="67"/>
                      </a:lnTo>
                      <a:lnTo>
                        <a:pt x="50" y="66"/>
                      </a:lnTo>
                      <a:lnTo>
                        <a:pt x="51" y="66"/>
                      </a:lnTo>
                      <a:lnTo>
                        <a:pt x="52" y="66"/>
                      </a:lnTo>
                      <a:lnTo>
                        <a:pt x="52" y="67"/>
                      </a:lnTo>
                      <a:lnTo>
                        <a:pt x="53" y="67"/>
                      </a:lnTo>
                      <a:lnTo>
                        <a:pt x="53" y="68"/>
                      </a:lnTo>
                      <a:lnTo>
                        <a:pt x="54" y="68"/>
                      </a:lnTo>
                      <a:lnTo>
                        <a:pt x="55" y="67"/>
                      </a:lnTo>
                      <a:lnTo>
                        <a:pt x="54" y="66"/>
                      </a:lnTo>
                      <a:lnTo>
                        <a:pt x="55" y="66"/>
                      </a:lnTo>
                      <a:lnTo>
                        <a:pt x="55" y="65"/>
                      </a:lnTo>
                      <a:lnTo>
                        <a:pt x="56" y="65"/>
                      </a:lnTo>
                      <a:lnTo>
                        <a:pt x="56" y="64"/>
                      </a:lnTo>
                      <a:lnTo>
                        <a:pt x="56" y="63"/>
                      </a:lnTo>
                      <a:lnTo>
                        <a:pt x="57" y="63"/>
                      </a:lnTo>
                      <a:lnTo>
                        <a:pt x="58" y="63"/>
                      </a:lnTo>
                      <a:lnTo>
                        <a:pt x="58" y="62"/>
                      </a:lnTo>
                      <a:lnTo>
                        <a:pt x="59" y="62"/>
                      </a:lnTo>
                      <a:lnTo>
                        <a:pt x="59" y="63"/>
                      </a:lnTo>
                      <a:lnTo>
                        <a:pt x="60" y="63"/>
                      </a:lnTo>
                      <a:lnTo>
                        <a:pt x="61" y="63"/>
                      </a:lnTo>
                      <a:lnTo>
                        <a:pt x="61" y="62"/>
                      </a:lnTo>
                      <a:lnTo>
                        <a:pt x="62" y="62"/>
                      </a:lnTo>
                      <a:lnTo>
                        <a:pt x="63" y="61"/>
                      </a:lnTo>
                      <a:lnTo>
                        <a:pt x="64" y="61"/>
                      </a:lnTo>
                      <a:lnTo>
                        <a:pt x="64" y="60"/>
                      </a:lnTo>
                      <a:lnTo>
                        <a:pt x="65" y="60"/>
                      </a:lnTo>
                      <a:lnTo>
                        <a:pt x="66" y="60"/>
                      </a:lnTo>
                      <a:lnTo>
                        <a:pt x="67" y="60"/>
                      </a:lnTo>
                      <a:lnTo>
                        <a:pt x="68" y="59"/>
                      </a:lnTo>
                      <a:lnTo>
                        <a:pt x="68" y="57"/>
                      </a:lnTo>
                      <a:lnTo>
                        <a:pt x="69" y="56"/>
                      </a:lnTo>
                      <a:lnTo>
                        <a:pt x="69" y="55"/>
                      </a:lnTo>
                      <a:lnTo>
                        <a:pt x="69" y="54"/>
                      </a:lnTo>
                      <a:lnTo>
                        <a:pt x="69" y="53"/>
                      </a:lnTo>
                      <a:lnTo>
                        <a:pt x="70" y="53"/>
                      </a:lnTo>
                      <a:lnTo>
                        <a:pt x="71" y="52"/>
                      </a:lnTo>
                      <a:lnTo>
                        <a:pt x="72" y="51"/>
                      </a:lnTo>
                      <a:lnTo>
                        <a:pt x="73" y="51"/>
                      </a:lnTo>
                      <a:lnTo>
                        <a:pt x="74" y="50"/>
                      </a:lnTo>
                      <a:lnTo>
                        <a:pt x="75" y="50"/>
                      </a:lnTo>
                      <a:lnTo>
                        <a:pt x="75" y="49"/>
                      </a:lnTo>
                      <a:lnTo>
                        <a:pt x="75" y="48"/>
                      </a:lnTo>
                      <a:lnTo>
                        <a:pt x="76" y="48"/>
                      </a:lnTo>
                      <a:lnTo>
                        <a:pt x="77" y="47"/>
                      </a:lnTo>
                      <a:lnTo>
                        <a:pt x="78" y="47"/>
                      </a:lnTo>
                      <a:lnTo>
                        <a:pt x="79" y="46"/>
                      </a:lnTo>
                      <a:lnTo>
                        <a:pt x="79" y="45"/>
                      </a:lnTo>
                      <a:lnTo>
                        <a:pt x="80" y="45"/>
                      </a:lnTo>
                      <a:lnTo>
                        <a:pt x="81" y="44"/>
                      </a:lnTo>
                      <a:lnTo>
                        <a:pt x="81" y="43"/>
                      </a:lnTo>
                      <a:lnTo>
                        <a:pt x="81" y="42"/>
                      </a:lnTo>
                      <a:lnTo>
                        <a:pt x="82" y="42"/>
                      </a:lnTo>
                      <a:lnTo>
                        <a:pt x="83" y="41"/>
                      </a:lnTo>
                      <a:lnTo>
                        <a:pt x="83" y="40"/>
                      </a:lnTo>
                      <a:lnTo>
                        <a:pt x="83" y="39"/>
                      </a:lnTo>
                      <a:lnTo>
                        <a:pt x="84" y="39"/>
                      </a:lnTo>
                      <a:lnTo>
                        <a:pt x="84" y="38"/>
                      </a:lnTo>
                      <a:lnTo>
                        <a:pt x="85" y="38"/>
                      </a:lnTo>
                      <a:lnTo>
                        <a:pt x="86" y="38"/>
                      </a:lnTo>
                      <a:lnTo>
                        <a:pt x="87" y="37"/>
                      </a:lnTo>
                      <a:lnTo>
                        <a:pt x="88" y="37"/>
                      </a:lnTo>
                      <a:lnTo>
                        <a:pt x="88" y="36"/>
                      </a:lnTo>
                      <a:lnTo>
                        <a:pt x="88" y="35"/>
                      </a:lnTo>
                      <a:lnTo>
                        <a:pt x="89" y="34"/>
                      </a:lnTo>
                      <a:lnTo>
                        <a:pt x="89" y="33"/>
                      </a:lnTo>
                      <a:lnTo>
                        <a:pt x="90" y="33"/>
                      </a:lnTo>
                      <a:lnTo>
                        <a:pt x="90" y="32"/>
                      </a:lnTo>
                      <a:lnTo>
                        <a:pt x="91" y="32"/>
                      </a:lnTo>
                      <a:lnTo>
                        <a:pt x="92" y="31"/>
                      </a:lnTo>
                      <a:lnTo>
                        <a:pt x="93" y="31"/>
                      </a:lnTo>
                      <a:lnTo>
                        <a:pt x="94" y="30"/>
                      </a:lnTo>
                      <a:lnTo>
                        <a:pt x="95" y="30"/>
                      </a:lnTo>
                      <a:lnTo>
                        <a:pt x="96" y="29"/>
                      </a:lnTo>
                      <a:lnTo>
                        <a:pt x="97" y="29"/>
                      </a:lnTo>
                      <a:lnTo>
                        <a:pt x="97" y="28"/>
                      </a:lnTo>
                      <a:lnTo>
                        <a:pt x="97" y="27"/>
                      </a:lnTo>
                      <a:lnTo>
                        <a:pt x="97" y="26"/>
                      </a:lnTo>
                      <a:lnTo>
                        <a:pt x="97" y="25"/>
                      </a:lnTo>
                      <a:lnTo>
                        <a:pt x="97" y="24"/>
                      </a:lnTo>
                      <a:lnTo>
                        <a:pt x="96" y="23"/>
                      </a:lnTo>
                      <a:lnTo>
                        <a:pt x="97" y="22"/>
                      </a:lnTo>
                      <a:lnTo>
                        <a:pt x="97" y="21"/>
                      </a:lnTo>
                      <a:lnTo>
                        <a:pt x="98" y="20"/>
                      </a:lnTo>
                      <a:lnTo>
                        <a:pt x="98" y="19"/>
                      </a:lnTo>
                      <a:lnTo>
                        <a:pt x="99" y="18"/>
                      </a:lnTo>
                      <a:lnTo>
                        <a:pt x="100" y="18"/>
                      </a:lnTo>
                      <a:lnTo>
                        <a:pt x="100" y="17"/>
                      </a:lnTo>
                      <a:lnTo>
                        <a:pt x="101" y="17"/>
                      </a:lnTo>
                      <a:lnTo>
                        <a:pt x="101" y="16"/>
                      </a:lnTo>
                      <a:lnTo>
                        <a:pt x="102" y="16"/>
                      </a:lnTo>
                      <a:lnTo>
                        <a:pt x="102" y="15"/>
                      </a:lnTo>
                      <a:lnTo>
                        <a:pt x="103" y="15"/>
                      </a:lnTo>
                      <a:lnTo>
                        <a:pt x="103" y="14"/>
                      </a:lnTo>
                      <a:lnTo>
                        <a:pt x="104" y="14"/>
                      </a:lnTo>
                      <a:lnTo>
                        <a:pt x="104" y="13"/>
                      </a:lnTo>
                      <a:lnTo>
                        <a:pt x="105" y="13"/>
                      </a:lnTo>
                      <a:lnTo>
                        <a:pt x="106" y="13"/>
                      </a:lnTo>
                      <a:lnTo>
                        <a:pt x="107" y="13"/>
                      </a:lnTo>
                      <a:lnTo>
                        <a:pt x="108" y="13"/>
                      </a:lnTo>
                      <a:lnTo>
                        <a:pt x="109" y="13"/>
                      </a:lnTo>
                      <a:lnTo>
                        <a:pt x="110" y="13"/>
                      </a:lnTo>
                      <a:lnTo>
                        <a:pt x="110" y="12"/>
                      </a:lnTo>
                      <a:lnTo>
                        <a:pt x="111" y="11"/>
                      </a:lnTo>
                      <a:lnTo>
                        <a:pt x="112" y="11"/>
                      </a:lnTo>
                      <a:lnTo>
                        <a:pt x="113" y="11"/>
                      </a:lnTo>
                      <a:lnTo>
                        <a:pt x="114" y="11"/>
                      </a:lnTo>
                      <a:lnTo>
                        <a:pt x="115" y="11"/>
                      </a:lnTo>
                      <a:lnTo>
                        <a:pt x="115" y="12"/>
                      </a:lnTo>
                      <a:lnTo>
                        <a:pt x="116" y="12"/>
                      </a:lnTo>
                      <a:lnTo>
                        <a:pt x="117" y="12"/>
                      </a:lnTo>
                      <a:lnTo>
                        <a:pt x="117" y="13"/>
                      </a:lnTo>
                      <a:lnTo>
                        <a:pt x="118" y="13"/>
                      </a:lnTo>
                      <a:lnTo>
                        <a:pt x="119" y="13"/>
                      </a:lnTo>
                      <a:lnTo>
                        <a:pt x="120" y="13"/>
                      </a:lnTo>
                      <a:lnTo>
                        <a:pt x="121" y="13"/>
                      </a:lnTo>
                      <a:lnTo>
                        <a:pt x="122" y="13"/>
                      </a:lnTo>
                      <a:lnTo>
                        <a:pt x="122" y="14"/>
                      </a:lnTo>
                      <a:lnTo>
                        <a:pt x="123" y="13"/>
                      </a:lnTo>
                      <a:lnTo>
                        <a:pt x="123" y="14"/>
                      </a:lnTo>
                      <a:lnTo>
                        <a:pt x="124" y="14"/>
                      </a:lnTo>
                      <a:lnTo>
                        <a:pt x="125" y="14"/>
                      </a:lnTo>
                      <a:lnTo>
                        <a:pt x="125" y="15"/>
                      </a:lnTo>
                      <a:lnTo>
                        <a:pt x="126" y="14"/>
                      </a:lnTo>
                      <a:lnTo>
                        <a:pt x="127" y="15"/>
                      </a:lnTo>
                      <a:lnTo>
                        <a:pt x="128" y="15"/>
                      </a:lnTo>
                      <a:lnTo>
                        <a:pt x="128" y="14"/>
                      </a:lnTo>
                      <a:lnTo>
                        <a:pt x="129" y="14"/>
                      </a:lnTo>
                      <a:lnTo>
                        <a:pt x="129" y="13"/>
                      </a:lnTo>
                      <a:lnTo>
                        <a:pt x="130" y="13"/>
                      </a:lnTo>
                      <a:lnTo>
                        <a:pt x="131" y="13"/>
                      </a:lnTo>
                      <a:lnTo>
                        <a:pt x="132" y="13"/>
                      </a:lnTo>
                      <a:lnTo>
                        <a:pt x="133" y="13"/>
                      </a:lnTo>
                      <a:lnTo>
                        <a:pt x="134" y="13"/>
                      </a:lnTo>
                      <a:lnTo>
                        <a:pt x="134" y="12"/>
                      </a:lnTo>
                      <a:lnTo>
                        <a:pt x="135" y="11"/>
                      </a:lnTo>
                      <a:lnTo>
                        <a:pt x="136" y="11"/>
                      </a:lnTo>
                      <a:lnTo>
                        <a:pt x="137" y="12"/>
                      </a:lnTo>
                      <a:lnTo>
                        <a:pt x="137" y="11"/>
                      </a:lnTo>
                      <a:lnTo>
                        <a:pt x="138" y="11"/>
                      </a:lnTo>
                      <a:lnTo>
                        <a:pt x="139" y="11"/>
                      </a:lnTo>
                      <a:lnTo>
                        <a:pt x="140" y="11"/>
                      </a:lnTo>
                      <a:lnTo>
                        <a:pt x="141" y="11"/>
                      </a:lnTo>
                      <a:lnTo>
                        <a:pt x="141" y="10"/>
                      </a:lnTo>
                      <a:lnTo>
                        <a:pt x="142" y="10"/>
                      </a:lnTo>
                      <a:lnTo>
                        <a:pt x="142" y="9"/>
                      </a:lnTo>
                      <a:lnTo>
                        <a:pt x="142" y="8"/>
                      </a:lnTo>
                      <a:lnTo>
                        <a:pt x="143" y="8"/>
                      </a:lnTo>
                      <a:lnTo>
                        <a:pt x="143" y="9"/>
                      </a:lnTo>
                      <a:lnTo>
                        <a:pt x="144" y="9"/>
                      </a:lnTo>
                      <a:lnTo>
                        <a:pt x="145" y="9"/>
                      </a:lnTo>
                      <a:lnTo>
                        <a:pt x="146" y="9"/>
                      </a:lnTo>
                      <a:lnTo>
                        <a:pt x="147" y="9"/>
                      </a:lnTo>
                      <a:lnTo>
                        <a:pt x="147" y="8"/>
                      </a:lnTo>
                      <a:lnTo>
                        <a:pt x="148" y="8"/>
                      </a:lnTo>
                      <a:lnTo>
                        <a:pt x="148" y="9"/>
                      </a:lnTo>
                      <a:lnTo>
                        <a:pt x="149" y="9"/>
                      </a:lnTo>
                      <a:lnTo>
                        <a:pt x="150" y="9"/>
                      </a:lnTo>
                      <a:lnTo>
                        <a:pt x="151" y="8"/>
                      </a:lnTo>
                      <a:lnTo>
                        <a:pt x="152" y="8"/>
                      </a:lnTo>
                      <a:lnTo>
                        <a:pt x="153" y="8"/>
                      </a:lnTo>
                      <a:lnTo>
                        <a:pt x="154" y="7"/>
                      </a:lnTo>
                      <a:lnTo>
                        <a:pt x="154" y="6"/>
                      </a:lnTo>
                      <a:lnTo>
                        <a:pt x="155" y="6"/>
                      </a:lnTo>
                      <a:lnTo>
                        <a:pt x="155" y="5"/>
                      </a:lnTo>
                      <a:lnTo>
                        <a:pt x="156" y="5"/>
                      </a:lnTo>
                      <a:lnTo>
                        <a:pt x="156" y="4"/>
                      </a:lnTo>
                      <a:lnTo>
                        <a:pt x="156" y="3"/>
                      </a:lnTo>
                      <a:lnTo>
                        <a:pt x="157" y="3"/>
                      </a:lnTo>
                      <a:lnTo>
                        <a:pt x="158" y="3"/>
                      </a:lnTo>
                      <a:lnTo>
                        <a:pt x="158" y="2"/>
                      </a:lnTo>
                      <a:lnTo>
                        <a:pt x="159" y="2"/>
                      </a:lnTo>
                      <a:lnTo>
                        <a:pt x="160" y="2"/>
                      </a:lnTo>
                      <a:lnTo>
                        <a:pt x="161" y="2"/>
                      </a:lnTo>
                      <a:lnTo>
                        <a:pt x="161" y="3"/>
                      </a:lnTo>
                      <a:lnTo>
                        <a:pt x="162" y="4"/>
                      </a:lnTo>
                      <a:lnTo>
                        <a:pt x="162" y="3"/>
                      </a:lnTo>
                      <a:lnTo>
                        <a:pt x="163" y="3"/>
                      </a:lnTo>
                      <a:lnTo>
                        <a:pt x="164" y="3"/>
                      </a:lnTo>
                      <a:lnTo>
                        <a:pt x="165" y="2"/>
                      </a:lnTo>
                      <a:lnTo>
                        <a:pt x="165" y="3"/>
                      </a:lnTo>
                      <a:lnTo>
                        <a:pt x="166" y="3"/>
                      </a:lnTo>
                      <a:lnTo>
                        <a:pt x="167" y="2"/>
                      </a:lnTo>
                      <a:lnTo>
                        <a:pt x="168" y="2"/>
                      </a:lnTo>
                      <a:lnTo>
                        <a:pt x="169" y="1"/>
                      </a:lnTo>
                      <a:lnTo>
                        <a:pt x="170" y="0"/>
                      </a:lnTo>
                      <a:lnTo>
                        <a:pt x="171" y="0"/>
                      </a:lnTo>
                      <a:lnTo>
                        <a:pt x="172" y="0"/>
                      </a:lnTo>
                      <a:lnTo>
                        <a:pt x="173" y="0"/>
                      </a:lnTo>
                      <a:lnTo>
                        <a:pt x="173" y="1"/>
                      </a:lnTo>
                      <a:lnTo>
                        <a:pt x="174" y="1"/>
                      </a:lnTo>
                      <a:lnTo>
                        <a:pt x="174" y="0"/>
                      </a:lnTo>
                      <a:lnTo>
                        <a:pt x="175" y="1"/>
                      </a:lnTo>
                      <a:lnTo>
                        <a:pt x="176" y="1"/>
                      </a:lnTo>
                      <a:lnTo>
                        <a:pt x="176" y="2"/>
                      </a:lnTo>
                      <a:lnTo>
                        <a:pt x="177" y="2"/>
                      </a:lnTo>
                      <a:lnTo>
                        <a:pt x="178" y="2"/>
                      </a:lnTo>
                      <a:lnTo>
                        <a:pt x="178" y="3"/>
                      </a:lnTo>
                      <a:lnTo>
                        <a:pt x="179" y="3"/>
                      </a:lnTo>
                      <a:lnTo>
                        <a:pt x="179" y="4"/>
                      </a:lnTo>
                      <a:lnTo>
                        <a:pt x="180" y="4"/>
                      </a:lnTo>
                    </a:path>
                  </a:pathLst>
                </a:custGeom>
                <a:solidFill>
                  <a:srgbClr val="C00000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" name="Freeform 233">
                  <a:extLst>
                    <a:ext uri="{FF2B5EF4-FFF2-40B4-BE49-F238E27FC236}">
                      <a16:creationId xmlns:a16="http://schemas.microsoft.com/office/drawing/2014/main" id="{507011D7-32D9-42A1-A187-398E996DD8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06800" y="3670300"/>
                  <a:ext cx="582613" cy="496888"/>
                </a:xfrm>
                <a:custGeom>
                  <a:avLst/>
                  <a:gdLst>
                    <a:gd name="T0" fmla="*/ 364 w 367"/>
                    <a:gd name="T1" fmla="*/ 13 h 313"/>
                    <a:gd name="T2" fmla="*/ 275 w 367"/>
                    <a:gd name="T3" fmla="*/ 311 h 313"/>
                    <a:gd name="T4" fmla="*/ 45 w 367"/>
                    <a:gd name="T5" fmla="*/ 305 h 313"/>
                    <a:gd name="T6" fmla="*/ 0 w 367"/>
                    <a:gd name="T7" fmla="*/ 160 h 313"/>
                    <a:gd name="T8" fmla="*/ 1 w 367"/>
                    <a:gd name="T9" fmla="*/ 157 h 313"/>
                    <a:gd name="T10" fmla="*/ 4 w 367"/>
                    <a:gd name="T11" fmla="*/ 155 h 313"/>
                    <a:gd name="T12" fmla="*/ 6 w 367"/>
                    <a:gd name="T13" fmla="*/ 154 h 313"/>
                    <a:gd name="T14" fmla="*/ 9 w 367"/>
                    <a:gd name="T15" fmla="*/ 153 h 313"/>
                    <a:gd name="T16" fmla="*/ 11 w 367"/>
                    <a:gd name="T17" fmla="*/ 150 h 313"/>
                    <a:gd name="T18" fmla="*/ 12 w 367"/>
                    <a:gd name="T19" fmla="*/ 148 h 313"/>
                    <a:gd name="T20" fmla="*/ 16 w 367"/>
                    <a:gd name="T21" fmla="*/ 146 h 313"/>
                    <a:gd name="T22" fmla="*/ 19 w 367"/>
                    <a:gd name="T23" fmla="*/ 144 h 313"/>
                    <a:gd name="T24" fmla="*/ 23 w 367"/>
                    <a:gd name="T25" fmla="*/ 140 h 313"/>
                    <a:gd name="T26" fmla="*/ 26 w 367"/>
                    <a:gd name="T27" fmla="*/ 140 h 313"/>
                    <a:gd name="T28" fmla="*/ 33 w 367"/>
                    <a:gd name="T29" fmla="*/ 137 h 313"/>
                    <a:gd name="T30" fmla="*/ 35 w 367"/>
                    <a:gd name="T31" fmla="*/ 137 h 313"/>
                    <a:gd name="T32" fmla="*/ 39 w 367"/>
                    <a:gd name="T33" fmla="*/ 136 h 313"/>
                    <a:gd name="T34" fmla="*/ 43 w 367"/>
                    <a:gd name="T35" fmla="*/ 136 h 313"/>
                    <a:gd name="T36" fmla="*/ 46 w 367"/>
                    <a:gd name="T37" fmla="*/ 135 h 313"/>
                    <a:gd name="T38" fmla="*/ 48 w 367"/>
                    <a:gd name="T39" fmla="*/ 133 h 313"/>
                    <a:gd name="T40" fmla="*/ 219 w 367"/>
                    <a:gd name="T41" fmla="*/ 20 h 313"/>
                    <a:gd name="T42" fmla="*/ 223 w 367"/>
                    <a:gd name="T43" fmla="*/ 23 h 313"/>
                    <a:gd name="T44" fmla="*/ 229 w 367"/>
                    <a:gd name="T45" fmla="*/ 26 h 313"/>
                    <a:gd name="T46" fmla="*/ 233 w 367"/>
                    <a:gd name="T47" fmla="*/ 25 h 313"/>
                    <a:gd name="T48" fmla="*/ 237 w 367"/>
                    <a:gd name="T49" fmla="*/ 24 h 313"/>
                    <a:gd name="T50" fmla="*/ 238 w 367"/>
                    <a:gd name="T51" fmla="*/ 30 h 313"/>
                    <a:gd name="T52" fmla="*/ 242 w 367"/>
                    <a:gd name="T53" fmla="*/ 32 h 313"/>
                    <a:gd name="T54" fmla="*/ 243 w 367"/>
                    <a:gd name="T55" fmla="*/ 34 h 313"/>
                    <a:gd name="T56" fmla="*/ 245 w 367"/>
                    <a:gd name="T57" fmla="*/ 31 h 313"/>
                    <a:gd name="T58" fmla="*/ 248 w 367"/>
                    <a:gd name="T59" fmla="*/ 35 h 313"/>
                    <a:gd name="T60" fmla="*/ 253 w 367"/>
                    <a:gd name="T61" fmla="*/ 35 h 313"/>
                    <a:gd name="T62" fmla="*/ 260 w 367"/>
                    <a:gd name="T63" fmla="*/ 38 h 313"/>
                    <a:gd name="T64" fmla="*/ 263 w 367"/>
                    <a:gd name="T65" fmla="*/ 38 h 313"/>
                    <a:gd name="T66" fmla="*/ 268 w 367"/>
                    <a:gd name="T67" fmla="*/ 34 h 313"/>
                    <a:gd name="T68" fmla="*/ 274 w 367"/>
                    <a:gd name="T69" fmla="*/ 30 h 313"/>
                    <a:gd name="T70" fmla="*/ 277 w 367"/>
                    <a:gd name="T71" fmla="*/ 32 h 313"/>
                    <a:gd name="T72" fmla="*/ 279 w 367"/>
                    <a:gd name="T73" fmla="*/ 37 h 313"/>
                    <a:gd name="T74" fmla="*/ 282 w 367"/>
                    <a:gd name="T75" fmla="*/ 37 h 313"/>
                    <a:gd name="T76" fmla="*/ 287 w 367"/>
                    <a:gd name="T77" fmla="*/ 34 h 313"/>
                    <a:gd name="T78" fmla="*/ 289 w 367"/>
                    <a:gd name="T79" fmla="*/ 36 h 313"/>
                    <a:gd name="T80" fmla="*/ 296 w 367"/>
                    <a:gd name="T81" fmla="*/ 34 h 313"/>
                    <a:gd name="T82" fmla="*/ 302 w 367"/>
                    <a:gd name="T83" fmla="*/ 26 h 313"/>
                    <a:gd name="T84" fmla="*/ 307 w 367"/>
                    <a:gd name="T85" fmla="*/ 25 h 313"/>
                    <a:gd name="T86" fmla="*/ 310 w 367"/>
                    <a:gd name="T87" fmla="*/ 29 h 313"/>
                    <a:gd name="T88" fmla="*/ 313 w 367"/>
                    <a:gd name="T89" fmla="*/ 35 h 313"/>
                    <a:gd name="T90" fmla="*/ 316 w 367"/>
                    <a:gd name="T91" fmla="*/ 36 h 313"/>
                    <a:gd name="T92" fmla="*/ 319 w 367"/>
                    <a:gd name="T93" fmla="*/ 32 h 313"/>
                    <a:gd name="T94" fmla="*/ 325 w 367"/>
                    <a:gd name="T95" fmla="*/ 30 h 313"/>
                    <a:gd name="T96" fmla="*/ 329 w 367"/>
                    <a:gd name="T97" fmla="*/ 30 h 313"/>
                    <a:gd name="T98" fmla="*/ 333 w 367"/>
                    <a:gd name="T99" fmla="*/ 27 h 313"/>
                    <a:gd name="T100" fmla="*/ 336 w 367"/>
                    <a:gd name="T101" fmla="*/ 30 h 313"/>
                    <a:gd name="T102" fmla="*/ 339 w 367"/>
                    <a:gd name="T103" fmla="*/ 29 h 313"/>
                    <a:gd name="T104" fmla="*/ 339 w 367"/>
                    <a:gd name="T105" fmla="*/ 26 h 313"/>
                    <a:gd name="T106" fmla="*/ 343 w 367"/>
                    <a:gd name="T107" fmla="*/ 24 h 313"/>
                    <a:gd name="T108" fmla="*/ 348 w 367"/>
                    <a:gd name="T109" fmla="*/ 23 h 313"/>
                    <a:gd name="T110" fmla="*/ 350 w 367"/>
                    <a:gd name="T111" fmla="*/ 19 h 313"/>
                    <a:gd name="T112" fmla="*/ 353 w 367"/>
                    <a:gd name="T113" fmla="*/ 15 h 313"/>
                    <a:gd name="T114" fmla="*/ 357 w 367"/>
                    <a:gd name="T115" fmla="*/ 14 h 313"/>
                    <a:gd name="T116" fmla="*/ 361 w 367"/>
                    <a:gd name="T117" fmla="*/ 15 h 313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367"/>
                    <a:gd name="T178" fmla="*/ 0 h 313"/>
                    <a:gd name="T179" fmla="*/ 367 w 367"/>
                    <a:gd name="T180" fmla="*/ 313 h 313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367" h="313">
                      <a:moveTo>
                        <a:pt x="362" y="15"/>
                      </a:moveTo>
                      <a:lnTo>
                        <a:pt x="363" y="15"/>
                      </a:lnTo>
                      <a:lnTo>
                        <a:pt x="363" y="14"/>
                      </a:lnTo>
                      <a:lnTo>
                        <a:pt x="364" y="14"/>
                      </a:lnTo>
                      <a:lnTo>
                        <a:pt x="364" y="13"/>
                      </a:lnTo>
                      <a:lnTo>
                        <a:pt x="365" y="12"/>
                      </a:lnTo>
                      <a:lnTo>
                        <a:pt x="367" y="13"/>
                      </a:lnTo>
                      <a:lnTo>
                        <a:pt x="351" y="166"/>
                      </a:lnTo>
                      <a:lnTo>
                        <a:pt x="335" y="313"/>
                      </a:lnTo>
                      <a:lnTo>
                        <a:pt x="275" y="311"/>
                      </a:lnTo>
                      <a:lnTo>
                        <a:pt x="268" y="311"/>
                      </a:lnTo>
                      <a:lnTo>
                        <a:pt x="266" y="311"/>
                      </a:lnTo>
                      <a:lnTo>
                        <a:pt x="179" y="308"/>
                      </a:lnTo>
                      <a:lnTo>
                        <a:pt x="139" y="307"/>
                      </a:lnTo>
                      <a:lnTo>
                        <a:pt x="138" y="307"/>
                      </a:lnTo>
                      <a:lnTo>
                        <a:pt x="45" y="305"/>
                      </a:lnTo>
                      <a:lnTo>
                        <a:pt x="38" y="304"/>
                      </a:lnTo>
                      <a:lnTo>
                        <a:pt x="25" y="304"/>
                      </a:lnTo>
                      <a:lnTo>
                        <a:pt x="37" y="212"/>
                      </a:lnTo>
                      <a:lnTo>
                        <a:pt x="1" y="161"/>
                      </a:lnTo>
                      <a:lnTo>
                        <a:pt x="0" y="160"/>
                      </a:lnTo>
                      <a:lnTo>
                        <a:pt x="0" y="159"/>
                      </a:lnTo>
                      <a:lnTo>
                        <a:pt x="1" y="159"/>
                      </a:lnTo>
                      <a:lnTo>
                        <a:pt x="1" y="158"/>
                      </a:lnTo>
                      <a:lnTo>
                        <a:pt x="1" y="157"/>
                      </a:lnTo>
                      <a:lnTo>
                        <a:pt x="2" y="157"/>
                      </a:lnTo>
                      <a:lnTo>
                        <a:pt x="3" y="156"/>
                      </a:lnTo>
                      <a:lnTo>
                        <a:pt x="4" y="156"/>
                      </a:lnTo>
                      <a:lnTo>
                        <a:pt x="4" y="155"/>
                      </a:lnTo>
                      <a:lnTo>
                        <a:pt x="5" y="155"/>
                      </a:lnTo>
                      <a:lnTo>
                        <a:pt x="6" y="155"/>
                      </a:lnTo>
                      <a:lnTo>
                        <a:pt x="6" y="154"/>
                      </a:lnTo>
                      <a:lnTo>
                        <a:pt x="7" y="154"/>
                      </a:lnTo>
                      <a:lnTo>
                        <a:pt x="8" y="154"/>
                      </a:lnTo>
                      <a:lnTo>
                        <a:pt x="8" y="153"/>
                      </a:lnTo>
                      <a:lnTo>
                        <a:pt x="9" y="153"/>
                      </a:lnTo>
                      <a:lnTo>
                        <a:pt x="10" y="152"/>
                      </a:lnTo>
                      <a:lnTo>
                        <a:pt x="11" y="150"/>
                      </a:lnTo>
                      <a:lnTo>
                        <a:pt x="12" y="150"/>
                      </a:lnTo>
                      <a:lnTo>
                        <a:pt x="12" y="149"/>
                      </a:lnTo>
                      <a:lnTo>
                        <a:pt x="12" y="148"/>
                      </a:lnTo>
                      <a:lnTo>
                        <a:pt x="13" y="148"/>
                      </a:lnTo>
                      <a:lnTo>
                        <a:pt x="14" y="148"/>
                      </a:lnTo>
                      <a:lnTo>
                        <a:pt x="15" y="147"/>
                      </a:lnTo>
                      <a:lnTo>
                        <a:pt x="16" y="147"/>
                      </a:lnTo>
                      <a:lnTo>
                        <a:pt x="16" y="146"/>
                      </a:lnTo>
                      <a:lnTo>
                        <a:pt x="17" y="145"/>
                      </a:lnTo>
                      <a:lnTo>
                        <a:pt x="18" y="145"/>
                      </a:lnTo>
                      <a:lnTo>
                        <a:pt x="19" y="145"/>
                      </a:lnTo>
                      <a:lnTo>
                        <a:pt x="19" y="144"/>
                      </a:lnTo>
                      <a:lnTo>
                        <a:pt x="20" y="144"/>
                      </a:lnTo>
                      <a:lnTo>
                        <a:pt x="21" y="143"/>
                      </a:lnTo>
                      <a:lnTo>
                        <a:pt x="22" y="142"/>
                      </a:lnTo>
                      <a:lnTo>
                        <a:pt x="23" y="140"/>
                      </a:lnTo>
                      <a:lnTo>
                        <a:pt x="24" y="140"/>
                      </a:lnTo>
                      <a:lnTo>
                        <a:pt x="25" y="140"/>
                      </a:lnTo>
                      <a:lnTo>
                        <a:pt x="26" y="140"/>
                      </a:lnTo>
                      <a:lnTo>
                        <a:pt x="27" y="139"/>
                      </a:lnTo>
                      <a:lnTo>
                        <a:pt x="28" y="138"/>
                      </a:lnTo>
                      <a:lnTo>
                        <a:pt x="29" y="138"/>
                      </a:lnTo>
                      <a:lnTo>
                        <a:pt x="31" y="138"/>
                      </a:lnTo>
                      <a:lnTo>
                        <a:pt x="32" y="138"/>
                      </a:lnTo>
                      <a:lnTo>
                        <a:pt x="33" y="137"/>
                      </a:lnTo>
                      <a:lnTo>
                        <a:pt x="34" y="137"/>
                      </a:lnTo>
                      <a:lnTo>
                        <a:pt x="35" y="137"/>
                      </a:lnTo>
                      <a:lnTo>
                        <a:pt x="36" y="137"/>
                      </a:lnTo>
                      <a:lnTo>
                        <a:pt x="37" y="137"/>
                      </a:lnTo>
                      <a:lnTo>
                        <a:pt x="39" y="136"/>
                      </a:lnTo>
                      <a:lnTo>
                        <a:pt x="40" y="136"/>
                      </a:lnTo>
                      <a:lnTo>
                        <a:pt x="40" y="137"/>
                      </a:lnTo>
                      <a:lnTo>
                        <a:pt x="41" y="137"/>
                      </a:lnTo>
                      <a:lnTo>
                        <a:pt x="42" y="136"/>
                      </a:lnTo>
                      <a:lnTo>
                        <a:pt x="43" y="136"/>
                      </a:lnTo>
                      <a:lnTo>
                        <a:pt x="44" y="136"/>
                      </a:lnTo>
                      <a:lnTo>
                        <a:pt x="45" y="136"/>
                      </a:lnTo>
                      <a:lnTo>
                        <a:pt x="45" y="135"/>
                      </a:lnTo>
                      <a:lnTo>
                        <a:pt x="46" y="135"/>
                      </a:lnTo>
                      <a:lnTo>
                        <a:pt x="47" y="134"/>
                      </a:lnTo>
                      <a:lnTo>
                        <a:pt x="48" y="133"/>
                      </a:lnTo>
                      <a:lnTo>
                        <a:pt x="70" y="113"/>
                      </a:lnTo>
                      <a:lnTo>
                        <a:pt x="125" y="62"/>
                      </a:lnTo>
                      <a:lnTo>
                        <a:pt x="190" y="0"/>
                      </a:lnTo>
                      <a:lnTo>
                        <a:pt x="219" y="19"/>
                      </a:lnTo>
                      <a:lnTo>
                        <a:pt x="219" y="20"/>
                      </a:lnTo>
                      <a:lnTo>
                        <a:pt x="220" y="21"/>
                      </a:lnTo>
                      <a:lnTo>
                        <a:pt x="221" y="22"/>
                      </a:lnTo>
                      <a:lnTo>
                        <a:pt x="222" y="22"/>
                      </a:lnTo>
                      <a:lnTo>
                        <a:pt x="223" y="23"/>
                      </a:lnTo>
                      <a:lnTo>
                        <a:pt x="225" y="23"/>
                      </a:lnTo>
                      <a:lnTo>
                        <a:pt x="226" y="24"/>
                      </a:lnTo>
                      <a:lnTo>
                        <a:pt x="227" y="24"/>
                      </a:lnTo>
                      <a:lnTo>
                        <a:pt x="228" y="25"/>
                      </a:lnTo>
                      <a:lnTo>
                        <a:pt x="229" y="26"/>
                      </a:lnTo>
                      <a:lnTo>
                        <a:pt x="230" y="26"/>
                      </a:lnTo>
                      <a:lnTo>
                        <a:pt x="231" y="26"/>
                      </a:lnTo>
                      <a:lnTo>
                        <a:pt x="232" y="26"/>
                      </a:lnTo>
                      <a:lnTo>
                        <a:pt x="233" y="25"/>
                      </a:lnTo>
                      <a:lnTo>
                        <a:pt x="233" y="24"/>
                      </a:lnTo>
                      <a:lnTo>
                        <a:pt x="234" y="23"/>
                      </a:lnTo>
                      <a:lnTo>
                        <a:pt x="235" y="23"/>
                      </a:lnTo>
                      <a:lnTo>
                        <a:pt x="237" y="24"/>
                      </a:lnTo>
                      <a:lnTo>
                        <a:pt x="237" y="26"/>
                      </a:lnTo>
                      <a:lnTo>
                        <a:pt x="237" y="29"/>
                      </a:lnTo>
                      <a:lnTo>
                        <a:pt x="238" y="30"/>
                      </a:lnTo>
                      <a:lnTo>
                        <a:pt x="239" y="31"/>
                      </a:lnTo>
                      <a:lnTo>
                        <a:pt x="240" y="31"/>
                      </a:lnTo>
                      <a:lnTo>
                        <a:pt x="241" y="32"/>
                      </a:lnTo>
                      <a:lnTo>
                        <a:pt x="242" y="32"/>
                      </a:lnTo>
                      <a:lnTo>
                        <a:pt x="242" y="33"/>
                      </a:lnTo>
                      <a:lnTo>
                        <a:pt x="242" y="34"/>
                      </a:lnTo>
                      <a:lnTo>
                        <a:pt x="243" y="34"/>
                      </a:lnTo>
                      <a:lnTo>
                        <a:pt x="243" y="33"/>
                      </a:lnTo>
                      <a:lnTo>
                        <a:pt x="244" y="33"/>
                      </a:lnTo>
                      <a:lnTo>
                        <a:pt x="244" y="32"/>
                      </a:lnTo>
                      <a:lnTo>
                        <a:pt x="245" y="32"/>
                      </a:lnTo>
                      <a:lnTo>
                        <a:pt x="245" y="31"/>
                      </a:lnTo>
                      <a:lnTo>
                        <a:pt x="246" y="31"/>
                      </a:lnTo>
                      <a:lnTo>
                        <a:pt x="247" y="32"/>
                      </a:lnTo>
                      <a:lnTo>
                        <a:pt x="248" y="32"/>
                      </a:lnTo>
                      <a:lnTo>
                        <a:pt x="248" y="33"/>
                      </a:lnTo>
                      <a:lnTo>
                        <a:pt x="248" y="34"/>
                      </a:lnTo>
                      <a:lnTo>
                        <a:pt x="248" y="35"/>
                      </a:lnTo>
                      <a:lnTo>
                        <a:pt x="249" y="35"/>
                      </a:lnTo>
                      <a:lnTo>
                        <a:pt x="250" y="36"/>
                      </a:lnTo>
                      <a:lnTo>
                        <a:pt x="251" y="36"/>
                      </a:lnTo>
                      <a:lnTo>
                        <a:pt x="252" y="36"/>
                      </a:lnTo>
                      <a:lnTo>
                        <a:pt x="253" y="35"/>
                      </a:lnTo>
                      <a:lnTo>
                        <a:pt x="255" y="35"/>
                      </a:lnTo>
                      <a:lnTo>
                        <a:pt x="257" y="36"/>
                      </a:lnTo>
                      <a:lnTo>
                        <a:pt x="258" y="36"/>
                      </a:lnTo>
                      <a:lnTo>
                        <a:pt x="259" y="37"/>
                      </a:lnTo>
                      <a:lnTo>
                        <a:pt x="260" y="38"/>
                      </a:lnTo>
                      <a:lnTo>
                        <a:pt x="261" y="38"/>
                      </a:lnTo>
                      <a:lnTo>
                        <a:pt x="262" y="38"/>
                      </a:lnTo>
                      <a:lnTo>
                        <a:pt x="263" y="38"/>
                      </a:lnTo>
                      <a:lnTo>
                        <a:pt x="263" y="36"/>
                      </a:lnTo>
                      <a:lnTo>
                        <a:pt x="264" y="36"/>
                      </a:lnTo>
                      <a:lnTo>
                        <a:pt x="266" y="35"/>
                      </a:lnTo>
                      <a:lnTo>
                        <a:pt x="268" y="34"/>
                      </a:lnTo>
                      <a:lnTo>
                        <a:pt x="269" y="34"/>
                      </a:lnTo>
                      <a:lnTo>
                        <a:pt x="271" y="32"/>
                      </a:lnTo>
                      <a:lnTo>
                        <a:pt x="273" y="31"/>
                      </a:lnTo>
                      <a:lnTo>
                        <a:pt x="274" y="30"/>
                      </a:lnTo>
                      <a:lnTo>
                        <a:pt x="275" y="30"/>
                      </a:lnTo>
                      <a:lnTo>
                        <a:pt x="276" y="30"/>
                      </a:lnTo>
                      <a:lnTo>
                        <a:pt x="277" y="31"/>
                      </a:lnTo>
                      <a:lnTo>
                        <a:pt x="277" y="32"/>
                      </a:lnTo>
                      <a:lnTo>
                        <a:pt x="277" y="33"/>
                      </a:lnTo>
                      <a:lnTo>
                        <a:pt x="277" y="34"/>
                      </a:lnTo>
                      <a:lnTo>
                        <a:pt x="277" y="35"/>
                      </a:lnTo>
                      <a:lnTo>
                        <a:pt x="278" y="36"/>
                      </a:lnTo>
                      <a:lnTo>
                        <a:pt x="279" y="37"/>
                      </a:lnTo>
                      <a:lnTo>
                        <a:pt x="280" y="37"/>
                      </a:lnTo>
                      <a:lnTo>
                        <a:pt x="281" y="37"/>
                      </a:lnTo>
                      <a:lnTo>
                        <a:pt x="282" y="37"/>
                      </a:lnTo>
                      <a:lnTo>
                        <a:pt x="283" y="36"/>
                      </a:lnTo>
                      <a:lnTo>
                        <a:pt x="283" y="35"/>
                      </a:lnTo>
                      <a:lnTo>
                        <a:pt x="284" y="34"/>
                      </a:lnTo>
                      <a:lnTo>
                        <a:pt x="285" y="34"/>
                      </a:lnTo>
                      <a:lnTo>
                        <a:pt x="287" y="34"/>
                      </a:lnTo>
                      <a:lnTo>
                        <a:pt x="288" y="34"/>
                      </a:lnTo>
                      <a:lnTo>
                        <a:pt x="288" y="35"/>
                      </a:lnTo>
                      <a:lnTo>
                        <a:pt x="289" y="35"/>
                      </a:lnTo>
                      <a:lnTo>
                        <a:pt x="289" y="36"/>
                      </a:lnTo>
                      <a:lnTo>
                        <a:pt x="290" y="35"/>
                      </a:lnTo>
                      <a:lnTo>
                        <a:pt x="291" y="35"/>
                      </a:lnTo>
                      <a:lnTo>
                        <a:pt x="295" y="35"/>
                      </a:lnTo>
                      <a:lnTo>
                        <a:pt x="296" y="34"/>
                      </a:lnTo>
                      <a:lnTo>
                        <a:pt x="298" y="32"/>
                      </a:lnTo>
                      <a:lnTo>
                        <a:pt x="300" y="31"/>
                      </a:lnTo>
                      <a:lnTo>
                        <a:pt x="300" y="29"/>
                      </a:lnTo>
                      <a:lnTo>
                        <a:pt x="301" y="28"/>
                      </a:lnTo>
                      <a:lnTo>
                        <a:pt x="301" y="27"/>
                      </a:lnTo>
                      <a:lnTo>
                        <a:pt x="302" y="26"/>
                      </a:lnTo>
                      <a:lnTo>
                        <a:pt x="304" y="26"/>
                      </a:lnTo>
                      <a:lnTo>
                        <a:pt x="306" y="25"/>
                      </a:lnTo>
                      <a:lnTo>
                        <a:pt x="307" y="25"/>
                      </a:lnTo>
                      <a:lnTo>
                        <a:pt x="308" y="26"/>
                      </a:lnTo>
                      <a:lnTo>
                        <a:pt x="309" y="27"/>
                      </a:lnTo>
                      <a:lnTo>
                        <a:pt x="310" y="28"/>
                      </a:lnTo>
                      <a:lnTo>
                        <a:pt x="310" y="29"/>
                      </a:lnTo>
                      <a:lnTo>
                        <a:pt x="310" y="30"/>
                      </a:lnTo>
                      <a:lnTo>
                        <a:pt x="310" y="32"/>
                      </a:lnTo>
                      <a:lnTo>
                        <a:pt x="311" y="32"/>
                      </a:lnTo>
                      <a:lnTo>
                        <a:pt x="312" y="34"/>
                      </a:lnTo>
                      <a:lnTo>
                        <a:pt x="313" y="35"/>
                      </a:lnTo>
                      <a:lnTo>
                        <a:pt x="314" y="36"/>
                      </a:lnTo>
                      <a:lnTo>
                        <a:pt x="316" y="36"/>
                      </a:lnTo>
                      <a:lnTo>
                        <a:pt x="317" y="36"/>
                      </a:lnTo>
                      <a:lnTo>
                        <a:pt x="318" y="34"/>
                      </a:lnTo>
                      <a:lnTo>
                        <a:pt x="318" y="33"/>
                      </a:lnTo>
                      <a:lnTo>
                        <a:pt x="319" y="32"/>
                      </a:lnTo>
                      <a:lnTo>
                        <a:pt x="321" y="33"/>
                      </a:lnTo>
                      <a:lnTo>
                        <a:pt x="322" y="33"/>
                      </a:lnTo>
                      <a:lnTo>
                        <a:pt x="323" y="32"/>
                      </a:lnTo>
                      <a:lnTo>
                        <a:pt x="324" y="32"/>
                      </a:lnTo>
                      <a:lnTo>
                        <a:pt x="325" y="30"/>
                      </a:lnTo>
                      <a:lnTo>
                        <a:pt x="326" y="29"/>
                      </a:lnTo>
                      <a:lnTo>
                        <a:pt x="327" y="29"/>
                      </a:lnTo>
                      <a:lnTo>
                        <a:pt x="329" y="30"/>
                      </a:lnTo>
                      <a:lnTo>
                        <a:pt x="330" y="29"/>
                      </a:lnTo>
                      <a:lnTo>
                        <a:pt x="331" y="28"/>
                      </a:lnTo>
                      <a:lnTo>
                        <a:pt x="332" y="28"/>
                      </a:lnTo>
                      <a:lnTo>
                        <a:pt x="333" y="27"/>
                      </a:lnTo>
                      <a:lnTo>
                        <a:pt x="334" y="27"/>
                      </a:lnTo>
                      <a:lnTo>
                        <a:pt x="335" y="27"/>
                      </a:lnTo>
                      <a:lnTo>
                        <a:pt x="335" y="28"/>
                      </a:lnTo>
                      <a:lnTo>
                        <a:pt x="336" y="29"/>
                      </a:lnTo>
                      <a:lnTo>
                        <a:pt x="336" y="30"/>
                      </a:lnTo>
                      <a:lnTo>
                        <a:pt x="337" y="30"/>
                      </a:lnTo>
                      <a:lnTo>
                        <a:pt x="338" y="31"/>
                      </a:lnTo>
                      <a:lnTo>
                        <a:pt x="339" y="30"/>
                      </a:lnTo>
                      <a:lnTo>
                        <a:pt x="339" y="29"/>
                      </a:lnTo>
                      <a:lnTo>
                        <a:pt x="339" y="27"/>
                      </a:lnTo>
                      <a:lnTo>
                        <a:pt x="338" y="27"/>
                      </a:lnTo>
                      <a:lnTo>
                        <a:pt x="338" y="26"/>
                      </a:lnTo>
                      <a:lnTo>
                        <a:pt x="339" y="26"/>
                      </a:lnTo>
                      <a:lnTo>
                        <a:pt x="340" y="25"/>
                      </a:lnTo>
                      <a:lnTo>
                        <a:pt x="341" y="25"/>
                      </a:lnTo>
                      <a:lnTo>
                        <a:pt x="342" y="25"/>
                      </a:lnTo>
                      <a:lnTo>
                        <a:pt x="343" y="24"/>
                      </a:lnTo>
                      <a:lnTo>
                        <a:pt x="345" y="24"/>
                      </a:lnTo>
                      <a:lnTo>
                        <a:pt x="346" y="24"/>
                      </a:lnTo>
                      <a:lnTo>
                        <a:pt x="347" y="24"/>
                      </a:lnTo>
                      <a:lnTo>
                        <a:pt x="348" y="23"/>
                      </a:lnTo>
                      <a:lnTo>
                        <a:pt x="349" y="22"/>
                      </a:lnTo>
                      <a:lnTo>
                        <a:pt x="349" y="21"/>
                      </a:lnTo>
                      <a:lnTo>
                        <a:pt x="349" y="20"/>
                      </a:lnTo>
                      <a:lnTo>
                        <a:pt x="350" y="19"/>
                      </a:lnTo>
                      <a:lnTo>
                        <a:pt x="350" y="18"/>
                      </a:lnTo>
                      <a:lnTo>
                        <a:pt x="351" y="18"/>
                      </a:lnTo>
                      <a:lnTo>
                        <a:pt x="352" y="17"/>
                      </a:lnTo>
                      <a:lnTo>
                        <a:pt x="353" y="16"/>
                      </a:lnTo>
                      <a:lnTo>
                        <a:pt x="353" y="15"/>
                      </a:lnTo>
                      <a:lnTo>
                        <a:pt x="354" y="14"/>
                      </a:lnTo>
                      <a:lnTo>
                        <a:pt x="355" y="14"/>
                      </a:lnTo>
                      <a:lnTo>
                        <a:pt x="356" y="14"/>
                      </a:lnTo>
                      <a:lnTo>
                        <a:pt x="357" y="14"/>
                      </a:lnTo>
                      <a:lnTo>
                        <a:pt x="358" y="14"/>
                      </a:lnTo>
                      <a:lnTo>
                        <a:pt x="359" y="14"/>
                      </a:lnTo>
                      <a:lnTo>
                        <a:pt x="359" y="15"/>
                      </a:lnTo>
                      <a:lnTo>
                        <a:pt x="360" y="16"/>
                      </a:lnTo>
                      <a:lnTo>
                        <a:pt x="361" y="15"/>
                      </a:lnTo>
                      <a:lnTo>
                        <a:pt x="362" y="15"/>
                      </a:lnTo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234" name="Group 563">
                  <a:extLst>
                    <a:ext uri="{FF2B5EF4-FFF2-40B4-BE49-F238E27FC236}">
                      <a16:creationId xmlns:a16="http://schemas.microsoft.com/office/drawing/2014/main" id="{9D1AAD54-B395-444A-A2DB-CAF8F4878AB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395788" y="3709988"/>
                  <a:ext cx="633412" cy="474662"/>
                  <a:chOff x="2769" y="2193"/>
                  <a:chExt cx="399" cy="299"/>
                </a:xfrm>
                <a:solidFill>
                  <a:schemeClr val="bg1">
                    <a:lumMod val="75000"/>
                  </a:schemeClr>
                </a:solidFill>
              </p:grpSpPr>
              <p:sp>
                <p:nvSpPr>
                  <p:cNvPr id="235" name="Freeform 234">
                    <a:extLst>
                      <a:ext uri="{FF2B5EF4-FFF2-40B4-BE49-F238E27FC236}">
                        <a16:creationId xmlns:a16="http://schemas.microsoft.com/office/drawing/2014/main" id="{9C1223C6-9F6E-472B-B52A-2DB7FEEFC65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05" y="2194"/>
                    <a:ext cx="363" cy="298"/>
                  </a:xfrm>
                  <a:custGeom>
                    <a:avLst/>
                    <a:gdLst>
                      <a:gd name="T0" fmla="*/ 133 w 363"/>
                      <a:gd name="T1" fmla="*/ 3 h 298"/>
                      <a:gd name="T2" fmla="*/ 156 w 363"/>
                      <a:gd name="T3" fmla="*/ 6 h 298"/>
                      <a:gd name="T4" fmla="*/ 182 w 363"/>
                      <a:gd name="T5" fmla="*/ 6 h 298"/>
                      <a:gd name="T6" fmla="*/ 209 w 363"/>
                      <a:gd name="T7" fmla="*/ 4 h 298"/>
                      <a:gd name="T8" fmla="*/ 219 w 363"/>
                      <a:gd name="T9" fmla="*/ 6 h 298"/>
                      <a:gd name="T10" fmla="*/ 234 w 363"/>
                      <a:gd name="T11" fmla="*/ 15 h 298"/>
                      <a:gd name="T12" fmla="*/ 261 w 363"/>
                      <a:gd name="T13" fmla="*/ 16 h 298"/>
                      <a:gd name="T14" fmla="*/ 268 w 363"/>
                      <a:gd name="T15" fmla="*/ 29 h 298"/>
                      <a:gd name="T16" fmla="*/ 279 w 363"/>
                      <a:gd name="T17" fmla="*/ 36 h 298"/>
                      <a:gd name="T18" fmla="*/ 288 w 363"/>
                      <a:gd name="T19" fmla="*/ 49 h 298"/>
                      <a:gd name="T20" fmla="*/ 288 w 363"/>
                      <a:gd name="T21" fmla="*/ 60 h 298"/>
                      <a:gd name="T22" fmla="*/ 285 w 363"/>
                      <a:gd name="T23" fmla="*/ 71 h 298"/>
                      <a:gd name="T24" fmla="*/ 285 w 363"/>
                      <a:gd name="T25" fmla="*/ 84 h 298"/>
                      <a:gd name="T26" fmla="*/ 290 w 363"/>
                      <a:gd name="T27" fmla="*/ 93 h 298"/>
                      <a:gd name="T28" fmla="*/ 305 w 363"/>
                      <a:gd name="T29" fmla="*/ 93 h 298"/>
                      <a:gd name="T30" fmla="*/ 313 w 363"/>
                      <a:gd name="T31" fmla="*/ 94 h 298"/>
                      <a:gd name="T32" fmla="*/ 324 w 363"/>
                      <a:gd name="T33" fmla="*/ 94 h 298"/>
                      <a:gd name="T34" fmla="*/ 335 w 363"/>
                      <a:gd name="T35" fmla="*/ 95 h 298"/>
                      <a:gd name="T36" fmla="*/ 345 w 363"/>
                      <a:gd name="T37" fmla="*/ 99 h 298"/>
                      <a:gd name="T38" fmla="*/ 352 w 363"/>
                      <a:gd name="T39" fmla="*/ 104 h 298"/>
                      <a:gd name="T40" fmla="*/ 360 w 363"/>
                      <a:gd name="T41" fmla="*/ 110 h 298"/>
                      <a:gd name="T42" fmla="*/ 356 w 363"/>
                      <a:gd name="T43" fmla="*/ 116 h 298"/>
                      <a:gd name="T44" fmla="*/ 328 w 363"/>
                      <a:gd name="T45" fmla="*/ 125 h 298"/>
                      <a:gd name="T46" fmla="*/ 313 w 363"/>
                      <a:gd name="T47" fmla="*/ 135 h 298"/>
                      <a:gd name="T48" fmla="*/ 291 w 363"/>
                      <a:gd name="T49" fmla="*/ 150 h 298"/>
                      <a:gd name="T50" fmla="*/ 285 w 363"/>
                      <a:gd name="T51" fmla="*/ 169 h 298"/>
                      <a:gd name="T52" fmla="*/ 282 w 363"/>
                      <a:gd name="T53" fmla="*/ 180 h 298"/>
                      <a:gd name="T54" fmla="*/ 283 w 363"/>
                      <a:gd name="T55" fmla="*/ 196 h 298"/>
                      <a:gd name="T56" fmla="*/ 291 w 363"/>
                      <a:gd name="T57" fmla="*/ 204 h 298"/>
                      <a:gd name="T58" fmla="*/ 294 w 363"/>
                      <a:gd name="T59" fmla="*/ 215 h 298"/>
                      <a:gd name="T60" fmla="*/ 257 w 363"/>
                      <a:gd name="T61" fmla="*/ 266 h 298"/>
                      <a:gd name="T62" fmla="*/ 258 w 363"/>
                      <a:gd name="T63" fmla="*/ 277 h 298"/>
                      <a:gd name="T64" fmla="*/ 257 w 363"/>
                      <a:gd name="T65" fmla="*/ 289 h 298"/>
                      <a:gd name="T66" fmla="*/ 246 w 363"/>
                      <a:gd name="T67" fmla="*/ 285 h 298"/>
                      <a:gd name="T68" fmla="*/ 216 w 363"/>
                      <a:gd name="T69" fmla="*/ 292 h 298"/>
                      <a:gd name="T70" fmla="*/ 61 w 363"/>
                      <a:gd name="T71" fmla="*/ 293 h 298"/>
                      <a:gd name="T72" fmla="*/ 67 w 363"/>
                      <a:gd name="T73" fmla="*/ 279 h 298"/>
                      <a:gd name="T74" fmla="*/ 71 w 363"/>
                      <a:gd name="T75" fmla="*/ 266 h 298"/>
                      <a:gd name="T76" fmla="*/ 79 w 363"/>
                      <a:gd name="T77" fmla="*/ 254 h 298"/>
                      <a:gd name="T78" fmla="*/ 92 w 363"/>
                      <a:gd name="T79" fmla="*/ 244 h 298"/>
                      <a:gd name="T80" fmla="*/ 102 w 363"/>
                      <a:gd name="T81" fmla="*/ 233 h 298"/>
                      <a:gd name="T82" fmla="*/ 110 w 363"/>
                      <a:gd name="T83" fmla="*/ 219 h 298"/>
                      <a:gd name="T84" fmla="*/ 105 w 363"/>
                      <a:gd name="T85" fmla="*/ 204 h 298"/>
                      <a:gd name="T86" fmla="*/ 98 w 363"/>
                      <a:gd name="T87" fmla="*/ 191 h 298"/>
                      <a:gd name="T88" fmla="*/ 95 w 363"/>
                      <a:gd name="T89" fmla="*/ 177 h 298"/>
                      <a:gd name="T90" fmla="*/ 100 w 363"/>
                      <a:gd name="T91" fmla="*/ 163 h 298"/>
                      <a:gd name="T92" fmla="*/ 92 w 363"/>
                      <a:gd name="T93" fmla="*/ 155 h 298"/>
                      <a:gd name="T94" fmla="*/ 80 w 363"/>
                      <a:gd name="T95" fmla="*/ 143 h 298"/>
                      <a:gd name="T96" fmla="*/ 80 w 363"/>
                      <a:gd name="T97" fmla="*/ 130 h 298"/>
                      <a:gd name="T98" fmla="*/ 88 w 363"/>
                      <a:gd name="T99" fmla="*/ 119 h 298"/>
                      <a:gd name="T100" fmla="*/ 91 w 363"/>
                      <a:gd name="T101" fmla="*/ 106 h 298"/>
                      <a:gd name="T102" fmla="*/ 79 w 363"/>
                      <a:gd name="T103" fmla="*/ 97 h 298"/>
                      <a:gd name="T104" fmla="*/ 69 w 363"/>
                      <a:gd name="T105" fmla="*/ 86 h 298"/>
                      <a:gd name="T106" fmla="*/ 69 w 363"/>
                      <a:gd name="T107" fmla="*/ 70 h 298"/>
                      <a:gd name="T108" fmla="*/ 63 w 363"/>
                      <a:gd name="T109" fmla="*/ 58 h 298"/>
                      <a:gd name="T110" fmla="*/ 53 w 363"/>
                      <a:gd name="T111" fmla="*/ 50 h 298"/>
                      <a:gd name="T112" fmla="*/ 38 w 363"/>
                      <a:gd name="T113" fmla="*/ 55 h 298"/>
                      <a:gd name="T114" fmla="*/ 28 w 363"/>
                      <a:gd name="T115" fmla="*/ 63 h 298"/>
                      <a:gd name="T116" fmla="*/ 19 w 363"/>
                      <a:gd name="T117" fmla="*/ 74 h 298"/>
                      <a:gd name="T118" fmla="*/ 5 w 363"/>
                      <a:gd name="T119" fmla="*/ 73 h 298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w 363"/>
                      <a:gd name="T181" fmla="*/ 0 h 298"/>
                      <a:gd name="T182" fmla="*/ 363 w 363"/>
                      <a:gd name="T183" fmla="*/ 298 h 298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T180" t="T181" r="T182" b="T183"/>
                    <a:pathLst>
                      <a:path w="363" h="298">
                        <a:moveTo>
                          <a:pt x="111" y="0"/>
                        </a:moveTo>
                        <a:lnTo>
                          <a:pt x="112" y="0"/>
                        </a:lnTo>
                        <a:lnTo>
                          <a:pt x="114" y="0"/>
                        </a:lnTo>
                        <a:lnTo>
                          <a:pt x="115" y="1"/>
                        </a:lnTo>
                        <a:lnTo>
                          <a:pt x="116" y="1"/>
                        </a:lnTo>
                        <a:lnTo>
                          <a:pt x="116" y="2"/>
                        </a:lnTo>
                        <a:lnTo>
                          <a:pt x="118" y="4"/>
                        </a:lnTo>
                        <a:lnTo>
                          <a:pt x="119" y="4"/>
                        </a:lnTo>
                        <a:lnTo>
                          <a:pt x="119" y="5"/>
                        </a:lnTo>
                        <a:lnTo>
                          <a:pt x="123" y="5"/>
                        </a:lnTo>
                        <a:lnTo>
                          <a:pt x="125" y="4"/>
                        </a:lnTo>
                        <a:lnTo>
                          <a:pt x="127" y="3"/>
                        </a:lnTo>
                        <a:lnTo>
                          <a:pt x="128" y="3"/>
                        </a:lnTo>
                        <a:lnTo>
                          <a:pt x="130" y="4"/>
                        </a:lnTo>
                        <a:lnTo>
                          <a:pt x="131" y="4"/>
                        </a:lnTo>
                        <a:lnTo>
                          <a:pt x="132" y="4"/>
                        </a:lnTo>
                        <a:lnTo>
                          <a:pt x="133" y="3"/>
                        </a:lnTo>
                        <a:lnTo>
                          <a:pt x="133" y="2"/>
                        </a:lnTo>
                        <a:lnTo>
                          <a:pt x="134" y="2"/>
                        </a:lnTo>
                        <a:lnTo>
                          <a:pt x="136" y="2"/>
                        </a:lnTo>
                        <a:lnTo>
                          <a:pt x="137" y="3"/>
                        </a:lnTo>
                        <a:lnTo>
                          <a:pt x="138" y="3"/>
                        </a:lnTo>
                        <a:lnTo>
                          <a:pt x="139" y="3"/>
                        </a:lnTo>
                        <a:lnTo>
                          <a:pt x="140" y="3"/>
                        </a:lnTo>
                        <a:lnTo>
                          <a:pt x="141" y="4"/>
                        </a:lnTo>
                        <a:lnTo>
                          <a:pt x="143" y="5"/>
                        </a:lnTo>
                        <a:lnTo>
                          <a:pt x="145" y="5"/>
                        </a:lnTo>
                        <a:lnTo>
                          <a:pt x="146" y="6"/>
                        </a:lnTo>
                        <a:lnTo>
                          <a:pt x="147" y="6"/>
                        </a:lnTo>
                        <a:lnTo>
                          <a:pt x="149" y="6"/>
                        </a:lnTo>
                        <a:lnTo>
                          <a:pt x="152" y="6"/>
                        </a:lnTo>
                        <a:lnTo>
                          <a:pt x="153" y="6"/>
                        </a:lnTo>
                        <a:lnTo>
                          <a:pt x="156" y="6"/>
                        </a:lnTo>
                        <a:lnTo>
                          <a:pt x="157" y="5"/>
                        </a:lnTo>
                        <a:lnTo>
                          <a:pt x="157" y="6"/>
                        </a:lnTo>
                        <a:lnTo>
                          <a:pt x="158" y="5"/>
                        </a:lnTo>
                        <a:lnTo>
                          <a:pt x="159" y="5"/>
                        </a:lnTo>
                        <a:lnTo>
                          <a:pt x="163" y="5"/>
                        </a:lnTo>
                        <a:lnTo>
                          <a:pt x="170" y="8"/>
                        </a:lnTo>
                        <a:lnTo>
                          <a:pt x="171" y="8"/>
                        </a:lnTo>
                        <a:lnTo>
                          <a:pt x="172" y="8"/>
                        </a:lnTo>
                        <a:lnTo>
                          <a:pt x="173" y="8"/>
                        </a:lnTo>
                        <a:lnTo>
                          <a:pt x="174" y="8"/>
                        </a:lnTo>
                        <a:lnTo>
                          <a:pt x="175" y="8"/>
                        </a:lnTo>
                        <a:lnTo>
                          <a:pt x="176" y="8"/>
                        </a:lnTo>
                        <a:lnTo>
                          <a:pt x="177" y="8"/>
                        </a:lnTo>
                        <a:lnTo>
                          <a:pt x="180" y="7"/>
                        </a:lnTo>
                        <a:lnTo>
                          <a:pt x="181" y="6"/>
                        </a:lnTo>
                        <a:lnTo>
                          <a:pt x="182" y="6"/>
                        </a:lnTo>
                        <a:lnTo>
                          <a:pt x="182" y="5"/>
                        </a:lnTo>
                        <a:lnTo>
                          <a:pt x="183" y="5"/>
                        </a:lnTo>
                        <a:lnTo>
                          <a:pt x="185" y="4"/>
                        </a:lnTo>
                        <a:lnTo>
                          <a:pt x="186" y="4"/>
                        </a:lnTo>
                        <a:lnTo>
                          <a:pt x="189" y="6"/>
                        </a:lnTo>
                        <a:lnTo>
                          <a:pt x="195" y="7"/>
                        </a:lnTo>
                        <a:lnTo>
                          <a:pt x="196" y="8"/>
                        </a:lnTo>
                        <a:lnTo>
                          <a:pt x="197" y="8"/>
                        </a:lnTo>
                        <a:lnTo>
                          <a:pt x="198" y="8"/>
                        </a:lnTo>
                        <a:lnTo>
                          <a:pt x="199" y="8"/>
                        </a:lnTo>
                        <a:lnTo>
                          <a:pt x="201" y="8"/>
                        </a:lnTo>
                        <a:lnTo>
                          <a:pt x="201" y="7"/>
                        </a:lnTo>
                        <a:lnTo>
                          <a:pt x="202" y="7"/>
                        </a:lnTo>
                        <a:lnTo>
                          <a:pt x="204" y="6"/>
                        </a:lnTo>
                        <a:lnTo>
                          <a:pt x="205" y="6"/>
                        </a:lnTo>
                        <a:lnTo>
                          <a:pt x="207" y="6"/>
                        </a:lnTo>
                        <a:lnTo>
                          <a:pt x="209" y="4"/>
                        </a:lnTo>
                        <a:lnTo>
                          <a:pt x="210" y="4"/>
                        </a:lnTo>
                        <a:lnTo>
                          <a:pt x="211" y="4"/>
                        </a:lnTo>
                        <a:lnTo>
                          <a:pt x="211" y="3"/>
                        </a:lnTo>
                        <a:lnTo>
                          <a:pt x="211" y="4"/>
                        </a:lnTo>
                        <a:lnTo>
                          <a:pt x="211" y="5"/>
                        </a:lnTo>
                        <a:lnTo>
                          <a:pt x="212" y="5"/>
                        </a:lnTo>
                        <a:lnTo>
                          <a:pt x="212" y="4"/>
                        </a:lnTo>
                        <a:lnTo>
                          <a:pt x="213" y="4"/>
                        </a:lnTo>
                        <a:lnTo>
                          <a:pt x="214" y="4"/>
                        </a:lnTo>
                        <a:lnTo>
                          <a:pt x="214" y="5"/>
                        </a:lnTo>
                        <a:lnTo>
                          <a:pt x="215" y="5"/>
                        </a:lnTo>
                        <a:lnTo>
                          <a:pt x="216" y="5"/>
                        </a:lnTo>
                        <a:lnTo>
                          <a:pt x="217" y="6"/>
                        </a:lnTo>
                        <a:lnTo>
                          <a:pt x="218" y="6"/>
                        </a:lnTo>
                        <a:lnTo>
                          <a:pt x="219" y="6"/>
                        </a:lnTo>
                        <a:lnTo>
                          <a:pt x="220" y="5"/>
                        </a:lnTo>
                        <a:lnTo>
                          <a:pt x="222" y="6"/>
                        </a:lnTo>
                        <a:lnTo>
                          <a:pt x="223" y="6"/>
                        </a:lnTo>
                        <a:lnTo>
                          <a:pt x="224" y="6"/>
                        </a:lnTo>
                        <a:lnTo>
                          <a:pt x="225" y="7"/>
                        </a:lnTo>
                        <a:lnTo>
                          <a:pt x="225" y="8"/>
                        </a:lnTo>
                        <a:lnTo>
                          <a:pt x="226" y="8"/>
                        </a:lnTo>
                        <a:lnTo>
                          <a:pt x="226" y="9"/>
                        </a:lnTo>
                        <a:lnTo>
                          <a:pt x="228" y="10"/>
                        </a:lnTo>
                        <a:lnTo>
                          <a:pt x="230" y="10"/>
                        </a:lnTo>
                        <a:lnTo>
                          <a:pt x="231" y="11"/>
                        </a:lnTo>
                        <a:lnTo>
                          <a:pt x="232" y="11"/>
                        </a:lnTo>
                        <a:lnTo>
                          <a:pt x="232" y="12"/>
                        </a:lnTo>
                        <a:lnTo>
                          <a:pt x="234" y="15"/>
                        </a:lnTo>
                        <a:lnTo>
                          <a:pt x="236" y="16"/>
                        </a:lnTo>
                        <a:lnTo>
                          <a:pt x="237" y="16"/>
                        </a:lnTo>
                        <a:lnTo>
                          <a:pt x="238" y="17"/>
                        </a:lnTo>
                        <a:lnTo>
                          <a:pt x="243" y="20"/>
                        </a:lnTo>
                        <a:lnTo>
                          <a:pt x="244" y="20"/>
                        </a:lnTo>
                        <a:lnTo>
                          <a:pt x="244" y="21"/>
                        </a:lnTo>
                        <a:lnTo>
                          <a:pt x="248" y="20"/>
                        </a:lnTo>
                        <a:lnTo>
                          <a:pt x="249" y="19"/>
                        </a:lnTo>
                        <a:lnTo>
                          <a:pt x="251" y="18"/>
                        </a:lnTo>
                        <a:lnTo>
                          <a:pt x="252" y="18"/>
                        </a:lnTo>
                        <a:lnTo>
                          <a:pt x="255" y="18"/>
                        </a:lnTo>
                        <a:lnTo>
                          <a:pt x="255" y="17"/>
                        </a:lnTo>
                        <a:lnTo>
                          <a:pt x="257" y="17"/>
                        </a:lnTo>
                        <a:lnTo>
                          <a:pt x="259" y="17"/>
                        </a:lnTo>
                        <a:lnTo>
                          <a:pt x="260" y="17"/>
                        </a:lnTo>
                        <a:lnTo>
                          <a:pt x="261" y="16"/>
                        </a:lnTo>
                        <a:lnTo>
                          <a:pt x="262" y="16"/>
                        </a:lnTo>
                        <a:lnTo>
                          <a:pt x="262" y="18"/>
                        </a:lnTo>
                        <a:lnTo>
                          <a:pt x="263" y="19"/>
                        </a:lnTo>
                        <a:lnTo>
                          <a:pt x="263" y="20"/>
                        </a:lnTo>
                        <a:lnTo>
                          <a:pt x="263" y="22"/>
                        </a:lnTo>
                        <a:lnTo>
                          <a:pt x="264" y="22"/>
                        </a:lnTo>
                        <a:lnTo>
                          <a:pt x="264" y="23"/>
                        </a:lnTo>
                        <a:lnTo>
                          <a:pt x="265" y="23"/>
                        </a:lnTo>
                        <a:lnTo>
                          <a:pt x="266" y="23"/>
                        </a:lnTo>
                        <a:lnTo>
                          <a:pt x="266" y="24"/>
                        </a:lnTo>
                        <a:lnTo>
                          <a:pt x="266" y="25"/>
                        </a:lnTo>
                        <a:lnTo>
                          <a:pt x="266" y="26"/>
                        </a:lnTo>
                        <a:lnTo>
                          <a:pt x="267" y="27"/>
                        </a:lnTo>
                        <a:lnTo>
                          <a:pt x="267" y="28"/>
                        </a:lnTo>
                        <a:lnTo>
                          <a:pt x="268" y="29"/>
                        </a:lnTo>
                        <a:lnTo>
                          <a:pt x="269" y="29"/>
                        </a:lnTo>
                        <a:lnTo>
                          <a:pt x="269" y="30"/>
                        </a:lnTo>
                        <a:lnTo>
                          <a:pt x="271" y="30"/>
                        </a:lnTo>
                        <a:lnTo>
                          <a:pt x="271" y="31"/>
                        </a:lnTo>
                        <a:lnTo>
                          <a:pt x="272" y="32"/>
                        </a:lnTo>
                        <a:lnTo>
                          <a:pt x="273" y="33"/>
                        </a:lnTo>
                        <a:lnTo>
                          <a:pt x="273" y="32"/>
                        </a:lnTo>
                        <a:lnTo>
                          <a:pt x="274" y="32"/>
                        </a:lnTo>
                        <a:lnTo>
                          <a:pt x="275" y="32"/>
                        </a:lnTo>
                        <a:lnTo>
                          <a:pt x="276" y="33"/>
                        </a:lnTo>
                        <a:lnTo>
                          <a:pt x="277" y="34"/>
                        </a:lnTo>
                        <a:lnTo>
                          <a:pt x="278" y="34"/>
                        </a:lnTo>
                        <a:lnTo>
                          <a:pt x="278" y="35"/>
                        </a:lnTo>
                        <a:lnTo>
                          <a:pt x="279" y="36"/>
                        </a:lnTo>
                        <a:lnTo>
                          <a:pt x="279" y="37"/>
                        </a:lnTo>
                        <a:lnTo>
                          <a:pt x="279" y="38"/>
                        </a:lnTo>
                        <a:lnTo>
                          <a:pt x="280" y="39"/>
                        </a:lnTo>
                        <a:lnTo>
                          <a:pt x="281" y="40"/>
                        </a:lnTo>
                        <a:lnTo>
                          <a:pt x="282" y="41"/>
                        </a:lnTo>
                        <a:lnTo>
                          <a:pt x="282" y="43"/>
                        </a:lnTo>
                        <a:lnTo>
                          <a:pt x="283" y="45"/>
                        </a:lnTo>
                        <a:lnTo>
                          <a:pt x="283" y="46"/>
                        </a:lnTo>
                        <a:lnTo>
                          <a:pt x="284" y="46"/>
                        </a:lnTo>
                        <a:lnTo>
                          <a:pt x="284" y="47"/>
                        </a:lnTo>
                        <a:lnTo>
                          <a:pt x="285" y="47"/>
                        </a:lnTo>
                        <a:lnTo>
                          <a:pt x="286" y="47"/>
                        </a:lnTo>
                        <a:lnTo>
                          <a:pt x="287" y="47"/>
                        </a:lnTo>
                        <a:lnTo>
                          <a:pt x="287" y="48"/>
                        </a:lnTo>
                        <a:lnTo>
                          <a:pt x="287" y="49"/>
                        </a:lnTo>
                        <a:lnTo>
                          <a:pt x="288" y="49"/>
                        </a:lnTo>
                        <a:lnTo>
                          <a:pt x="288" y="50"/>
                        </a:lnTo>
                        <a:lnTo>
                          <a:pt x="288" y="51"/>
                        </a:lnTo>
                        <a:lnTo>
                          <a:pt x="288" y="52"/>
                        </a:lnTo>
                        <a:lnTo>
                          <a:pt x="289" y="52"/>
                        </a:lnTo>
                        <a:lnTo>
                          <a:pt x="289" y="53"/>
                        </a:lnTo>
                        <a:lnTo>
                          <a:pt x="288" y="54"/>
                        </a:lnTo>
                        <a:lnTo>
                          <a:pt x="288" y="55"/>
                        </a:lnTo>
                        <a:lnTo>
                          <a:pt x="287" y="55"/>
                        </a:lnTo>
                        <a:lnTo>
                          <a:pt x="287" y="56"/>
                        </a:lnTo>
                        <a:lnTo>
                          <a:pt x="287" y="57"/>
                        </a:lnTo>
                        <a:lnTo>
                          <a:pt x="287" y="58"/>
                        </a:lnTo>
                        <a:lnTo>
                          <a:pt x="286" y="58"/>
                        </a:lnTo>
                        <a:lnTo>
                          <a:pt x="286" y="59"/>
                        </a:lnTo>
                        <a:lnTo>
                          <a:pt x="287" y="59"/>
                        </a:lnTo>
                        <a:lnTo>
                          <a:pt x="287" y="60"/>
                        </a:lnTo>
                        <a:lnTo>
                          <a:pt x="288" y="60"/>
                        </a:lnTo>
                        <a:lnTo>
                          <a:pt x="288" y="61"/>
                        </a:lnTo>
                        <a:lnTo>
                          <a:pt x="288" y="62"/>
                        </a:lnTo>
                        <a:lnTo>
                          <a:pt x="288" y="63"/>
                        </a:lnTo>
                        <a:lnTo>
                          <a:pt x="287" y="63"/>
                        </a:lnTo>
                        <a:lnTo>
                          <a:pt x="287" y="64"/>
                        </a:lnTo>
                        <a:lnTo>
                          <a:pt x="287" y="65"/>
                        </a:lnTo>
                        <a:lnTo>
                          <a:pt x="286" y="65"/>
                        </a:lnTo>
                        <a:lnTo>
                          <a:pt x="286" y="66"/>
                        </a:lnTo>
                        <a:lnTo>
                          <a:pt x="287" y="66"/>
                        </a:lnTo>
                        <a:lnTo>
                          <a:pt x="287" y="67"/>
                        </a:lnTo>
                        <a:lnTo>
                          <a:pt x="287" y="68"/>
                        </a:lnTo>
                        <a:lnTo>
                          <a:pt x="286" y="69"/>
                        </a:lnTo>
                        <a:lnTo>
                          <a:pt x="286" y="70"/>
                        </a:lnTo>
                        <a:lnTo>
                          <a:pt x="285" y="70"/>
                        </a:lnTo>
                        <a:lnTo>
                          <a:pt x="285" y="71"/>
                        </a:lnTo>
                        <a:lnTo>
                          <a:pt x="284" y="71"/>
                        </a:lnTo>
                        <a:lnTo>
                          <a:pt x="284" y="72"/>
                        </a:lnTo>
                        <a:lnTo>
                          <a:pt x="284" y="73"/>
                        </a:lnTo>
                        <a:lnTo>
                          <a:pt x="284" y="74"/>
                        </a:lnTo>
                        <a:lnTo>
                          <a:pt x="283" y="75"/>
                        </a:lnTo>
                        <a:lnTo>
                          <a:pt x="284" y="76"/>
                        </a:lnTo>
                        <a:lnTo>
                          <a:pt x="283" y="76"/>
                        </a:lnTo>
                        <a:lnTo>
                          <a:pt x="283" y="77"/>
                        </a:lnTo>
                        <a:lnTo>
                          <a:pt x="283" y="79"/>
                        </a:lnTo>
                        <a:lnTo>
                          <a:pt x="283" y="80"/>
                        </a:lnTo>
                        <a:lnTo>
                          <a:pt x="283" y="81"/>
                        </a:lnTo>
                        <a:lnTo>
                          <a:pt x="284" y="81"/>
                        </a:lnTo>
                        <a:lnTo>
                          <a:pt x="284" y="82"/>
                        </a:lnTo>
                        <a:lnTo>
                          <a:pt x="284" y="83"/>
                        </a:lnTo>
                        <a:lnTo>
                          <a:pt x="285" y="83"/>
                        </a:lnTo>
                        <a:lnTo>
                          <a:pt x="285" y="84"/>
                        </a:lnTo>
                        <a:lnTo>
                          <a:pt x="285" y="85"/>
                        </a:lnTo>
                        <a:lnTo>
                          <a:pt x="287" y="86"/>
                        </a:lnTo>
                        <a:lnTo>
                          <a:pt x="287" y="87"/>
                        </a:lnTo>
                        <a:lnTo>
                          <a:pt x="286" y="87"/>
                        </a:lnTo>
                        <a:lnTo>
                          <a:pt x="287" y="88"/>
                        </a:lnTo>
                        <a:lnTo>
                          <a:pt x="286" y="88"/>
                        </a:lnTo>
                        <a:lnTo>
                          <a:pt x="287" y="89"/>
                        </a:lnTo>
                        <a:lnTo>
                          <a:pt x="287" y="90"/>
                        </a:lnTo>
                        <a:lnTo>
                          <a:pt x="288" y="91"/>
                        </a:lnTo>
                        <a:lnTo>
                          <a:pt x="289" y="91"/>
                        </a:lnTo>
                        <a:lnTo>
                          <a:pt x="289" y="92"/>
                        </a:lnTo>
                        <a:lnTo>
                          <a:pt x="290" y="93"/>
                        </a:lnTo>
                        <a:lnTo>
                          <a:pt x="290" y="92"/>
                        </a:lnTo>
                        <a:lnTo>
                          <a:pt x="290" y="93"/>
                        </a:lnTo>
                        <a:lnTo>
                          <a:pt x="291" y="93"/>
                        </a:lnTo>
                        <a:lnTo>
                          <a:pt x="293" y="93"/>
                        </a:lnTo>
                        <a:lnTo>
                          <a:pt x="294" y="93"/>
                        </a:lnTo>
                        <a:lnTo>
                          <a:pt x="295" y="93"/>
                        </a:lnTo>
                        <a:lnTo>
                          <a:pt x="296" y="93"/>
                        </a:lnTo>
                        <a:lnTo>
                          <a:pt x="298" y="94"/>
                        </a:lnTo>
                        <a:lnTo>
                          <a:pt x="299" y="93"/>
                        </a:lnTo>
                        <a:lnTo>
                          <a:pt x="300" y="93"/>
                        </a:lnTo>
                        <a:lnTo>
                          <a:pt x="301" y="93"/>
                        </a:lnTo>
                        <a:lnTo>
                          <a:pt x="302" y="93"/>
                        </a:lnTo>
                        <a:lnTo>
                          <a:pt x="302" y="94"/>
                        </a:lnTo>
                        <a:lnTo>
                          <a:pt x="302" y="93"/>
                        </a:lnTo>
                        <a:lnTo>
                          <a:pt x="303" y="93"/>
                        </a:lnTo>
                        <a:lnTo>
                          <a:pt x="304" y="93"/>
                        </a:lnTo>
                        <a:lnTo>
                          <a:pt x="305" y="93"/>
                        </a:lnTo>
                        <a:lnTo>
                          <a:pt x="306" y="93"/>
                        </a:lnTo>
                        <a:lnTo>
                          <a:pt x="307" y="93"/>
                        </a:lnTo>
                        <a:lnTo>
                          <a:pt x="308" y="93"/>
                        </a:lnTo>
                        <a:lnTo>
                          <a:pt x="308" y="94"/>
                        </a:lnTo>
                        <a:lnTo>
                          <a:pt x="308" y="93"/>
                        </a:lnTo>
                        <a:lnTo>
                          <a:pt x="308" y="94"/>
                        </a:lnTo>
                        <a:lnTo>
                          <a:pt x="309" y="94"/>
                        </a:lnTo>
                        <a:lnTo>
                          <a:pt x="310" y="93"/>
                        </a:lnTo>
                        <a:lnTo>
                          <a:pt x="310" y="94"/>
                        </a:lnTo>
                        <a:lnTo>
                          <a:pt x="311" y="93"/>
                        </a:lnTo>
                        <a:lnTo>
                          <a:pt x="311" y="94"/>
                        </a:lnTo>
                        <a:lnTo>
                          <a:pt x="312" y="94"/>
                        </a:lnTo>
                        <a:lnTo>
                          <a:pt x="313" y="94"/>
                        </a:lnTo>
                        <a:lnTo>
                          <a:pt x="313" y="93"/>
                        </a:lnTo>
                        <a:lnTo>
                          <a:pt x="313" y="94"/>
                        </a:lnTo>
                        <a:lnTo>
                          <a:pt x="313" y="93"/>
                        </a:lnTo>
                        <a:lnTo>
                          <a:pt x="314" y="93"/>
                        </a:lnTo>
                        <a:lnTo>
                          <a:pt x="315" y="93"/>
                        </a:lnTo>
                        <a:lnTo>
                          <a:pt x="316" y="93"/>
                        </a:lnTo>
                        <a:lnTo>
                          <a:pt x="317" y="93"/>
                        </a:lnTo>
                        <a:lnTo>
                          <a:pt x="318" y="93"/>
                        </a:lnTo>
                        <a:lnTo>
                          <a:pt x="319" y="93"/>
                        </a:lnTo>
                        <a:lnTo>
                          <a:pt x="319" y="94"/>
                        </a:lnTo>
                        <a:lnTo>
                          <a:pt x="319" y="95"/>
                        </a:lnTo>
                        <a:lnTo>
                          <a:pt x="320" y="95"/>
                        </a:lnTo>
                        <a:lnTo>
                          <a:pt x="321" y="95"/>
                        </a:lnTo>
                        <a:lnTo>
                          <a:pt x="322" y="95"/>
                        </a:lnTo>
                        <a:lnTo>
                          <a:pt x="323" y="94"/>
                        </a:lnTo>
                        <a:lnTo>
                          <a:pt x="324" y="94"/>
                        </a:lnTo>
                        <a:lnTo>
                          <a:pt x="324" y="95"/>
                        </a:lnTo>
                        <a:lnTo>
                          <a:pt x="324" y="94"/>
                        </a:lnTo>
                        <a:lnTo>
                          <a:pt x="325" y="94"/>
                        </a:lnTo>
                        <a:lnTo>
                          <a:pt x="325" y="95"/>
                        </a:lnTo>
                        <a:lnTo>
                          <a:pt x="325" y="94"/>
                        </a:lnTo>
                        <a:lnTo>
                          <a:pt x="326" y="95"/>
                        </a:lnTo>
                        <a:lnTo>
                          <a:pt x="326" y="96"/>
                        </a:lnTo>
                        <a:lnTo>
                          <a:pt x="328" y="96"/>
                        </a:lnTo>
                        <a:lnTo>
                          <a:pt x="329" y="96"/>
                        </a:lnTo>
                        <a:lnTo>
                          <a:pt x="330" y="96"/>
                        </a:lnTo>
                        <a:lnTo>
                          <a:pt x="331" y="96"/>
                        </a:lnTo>
                        <a:lnTo>
                          <a:pt x="331" y="95"/>
                        </a:lnTo>
                        <a:lnTo>
                          <a:pt x="332" y="95"/>
                        </a:lnTo>
                        <a:lnTo>
                          <a:pt x="333" y="96"/>
                        </a:lnTo>
                        <a:lnTo>
                          <a:pt x="333" y="95"/>
                        </a:lnTo>
                        <a:lnTo>
                          <a:pt x="334" y="95"/>
                        </a:lnTo>
                        <a:lnTo>
                          <a:pt x="335" y="95"/>
                        </a:lnTo>
                        <a:lnTo>
                          <a:pt x="337" y="95"/>
                        </a:lnTo>
                        <a:lnTo>
                          <a:pt x="337" y="96"/>
                        </a:lnTo>
                        <a:lnTo>
                          <a:pt x="338" y="96"/>
                        </a:lnTo>
                        <a:lnTo>
                          <a:pt x="338" y="97"/>
                        </a:lnTo>
                        <a:lnTo>
                          <a:pt x="339" y="96"/>
                        </a:lnTo>
                        <a:lnTo>
                          <a:pt x="339" y="97"/>
                        </a:lnTo>
                        <a:lnTo>
                          <a:pt x="340" y="97"/>
                        </a:lnTo>
                        <a:lnTo>
                          <a:pt x="340" y="98"/>
                        </a:lnTo>
                        <a:lnTo>
                          <a:pt x="341" y="98"/>
                        </a:lnTo>
                        <a:lnTo>
                          <a:pt x="341" y="99"/>
                        </a:lnTo>
                        <a:lnTo>
                          <a:pt x="342" y="99"/>
                        </a:lnTo>
                        <a:lnTo>
                          <a:pt x="342" y="98"/>
                        </a:lnTo>
                        <a:lnTo>
                          <a:pt x="343" y="98"/>
                        </a:lnTo>
                        <a:lnTo>
                          <a:pt x="344" y="98"/>
                        </a:lnTo>
                        <a:lnTo>
                          <a:pt x="344" y="99"/>
                        </a:lnTo>
                        <a:lnTo>
                          <a:pt x="345" y="99"/>
                        </a:lnTo>
                        <a:lnTo>
                          <a:pt x="346" y="99"/>
                        </a:lnTo>
                        <a:lnTo>
                          <a:pt x="347" y="99"/>
                        </a:lnTo>
                        <a:lnTo>
                          <a:pt x="348" y="99"/>
                        </a:lnTo>
                        <a:lnTo>
                          <a:pt x="348" y="100"/>
                        </a:lnTo>
                        <a:lnTo>
                          <a:pt x="349" y="100"/>
                        </a:lnTo>
                        <a:lnTo>
                          <a:pt x="350" y="100"/>
                        </a:lnTo>
                        <a:lnTo>
                          <a:pt x="351" y="101"/>
                        </a:lnTo>
                        <a:lnTo>
                          <a:pt x="351" y="102"/>
                        </a:lnTo>
                        <a:lnTo>
                          <a:pt x="351" y="103"/>
                        </a:lnTo>
                        <a:lnTo>
                          <a:pt x="352" y="103"/>
                        </a:lnTo>
                        <a:lnTo>
                          <a:pt x="351" y="103"/>
                        </a:lnTo>
                        <a:lnTo>
                          <a:pt x="351" y="104"/>
                        </a:lnTo>
                        <a:lnTo>
                          <a:pt x="352" y="104"/>
                        </a:lnTo>
                        <a:lnTo>
                          <a:pt x="352" y="105"/>
                        </a:lnTo>
                        <a:lnTo>
                          <a:pt x="353" y="105"/>
                        </a:lnTo>
                        <a:lnTo>
                          <a:pt x="354" y="105"/>
                        </a:lnTo>
                        <a:lnTo>
                          <a:pt x="354" y="106"/>
                        </a:lnTo>
                        <a:lnTo>
                          <a:pt x="354" y="107"/>
                        </a:lnTo>
                        <a:lnTo>
                          <a:pt x="355" y="107"/>
                        </a:lnTo>
                        <a:lnTo>
                          <a:pt x="355" y="108"/>
                        </a:lnTo>
                        <a:lnTo>
                          <a:pt x="356" y="108"/>
                        </a:lnTo>
                        <a:lnTo>
                          <a:pt x="357" y="108"/>
                        </a:lnTo>
                        <a:lnTo>
                          <a:pt x="357" y="109"/>
                        </a:lnTo>
                        <a:lnTo>
                          <a:pt x="358" y="109"/>
                        </a:lnTo>
                        <a:lnTo>
                          <a:pt x="358" y="110"/>
                        </a:lnTo>
                        <a:lnTo>
                          <a:pt x="359" y="109"/>
                        </a:lnTo>
                        <a:lnTo>
                          <a:pt x="359" y="110"/>
                        </a:lnTo>
                        <a:lnTo>
                          <a:pt x="360" y="110"/>
                        </a:lnTo>
                        <a:lnTo>
                          <a:pt x="360" y="111"/>
                        </a:lnTo>
                        <a:lnTo>
                          <a:pt x="361" y="111"/>
                        </a:lnTo>
                        <a:lnTo>
                          <a:pt x="361" y="112"/>
                        </a:lnTo>
                        <a:lnTo>
                          <a:pt x="362" y="111"/>
                        </a:lnTo>
                        <a:lnTo>
                          <a:pt x="363" y="111"/>
                        </a:lnTo>
                        <a:lnTo>
                          <a:pt x="362" y="112"/>
                        </a:lnTo>
                        <a:lnTo>
                          <a:pt x="362" y="113"/>
                        </a:lnTo>
                        <a:lnTo>
                          <a:pt x="361" y="113"/>
                        </a:lnTo>
                        <a:lnTo>
                          <a:pt x="361" y="114"/>
                        </a:lnTo>
                        <a:lnTo>
                          <a:pt x="360" y="114"/>
                        </a:lnTo>
                        <a:lnTo>
                          <a:pt x="360" y="115"/>
                        </a:lnTo>
                        <a:lnTo>
                          <a:pt x="359" y="115"/>
                        </a:lnTo>
                        <a:lnTo>
                          <a:pt x="359" y="116"/>
                        </a:lnTo>
                        <a:lnTo>
                          <a:pt x="356" y="116"/>
                        </a:lnTo>
                        <a:lnTo>
                          <a:pt x="356" y="117"/>
                        </a:lnTo>
                        <a:lnTo>
                          <a:pt x="355" y="117"/>
                        </a:lnTo>
                        <a:lnTo>
                          <a:pt x="354" y="117"/>
                        </a:lnTo>
                        <a:lnTo>
                          <a:pt x="353" y="118"/>
                        </a:lnTo>
                        <a:lnTo>
                          <a:pt x="348" y="119"/>
                        </a:lnTo>
                        <a:lnTo>
                          <a:pt x="346" y="119"/>
                        </a:lnTo>
                        <a:lnTo>
                          <a:pt x="344" y="120"/>
                        </a:lnTo>
                        <a:lnTo>
                          <a:pt x="343" y="120"/>
                        </a:lnTo>
                        <a:lnTo>
                          <a:pt x="343" y="121"/>
                        </a:lnTo>
                        <a:lnTo>
                          <a:pt x="336" y="122"/>
                        </a:lnTo>
                        <a:lnTo>
                          <a:pt x="335" y="122"/>
                        </a:lnTo>
                        <a:lnTo>
                          <a:pt x="332" y="124"/>
                        </a:lnTo>
                        <a:lnTo>
                          <a:pt x="331" y="124"/>
                        </a:lnTo>
                        <a:lnTo>
                          <a:pt x="329" y="125"/>
                        </a:lnTo>
                        <a:lnTo>
                          <a:pt x="328" y="125"/>
                        </a:lnTo>
                        <a:lnTo>
                          <a:pt x="327" y="126"/>
                        </a:lnTo>
                        <a:lnTo>
                          <a:pt x="326" y="127"/>
                        </a:lnTo>
                        <a:lnTo>
                          <a:pt x="325" y="128"/>
                        </a:lnTo>
                        <a:lnTo>
                          <a:pt x="324" y="128"/>
                        </a:lnTo>
                        <a:lnTo>
                          <a:pt x="324" y="129"/>
                        </a:lnTo>
                        <a:lnTo>
                          <a:pt x="322" y="130"/>
                        </a:lnTo>
                        <a:lnTo>
                          <a:pt x="321" y="130"/>
                        </a:lnTo>
                        <a:lnTo>
                          <a:pt x="320" y="130"/>
                        </a:lnTo>
                        <a:lnTo>
                          <a:pt x="320" y="131"/>
                        </a:lnTo>
                        <a:lnTo>
                          <a:pt x="319" y="131"/>
                        </a:lnTo>
                        <a:lnTo>
                          <a:pt x="319" y="132"/>
                        </a:lnTo>
                        <a:lnTo>
                          <a:pt x="318" y="133"/>
                        </a:lnTo>
                        <a:lnTo>
                          <a:pt x="317" y="133"/>
                        </a:lnTo>
                        <a:lnTo>
                          <a:pt x="317" y="134"/>
                        </a:lnTo>
                        <a:lnTo>
                          <a:pt x="316" y="134"/>
                        </a:lnTo>
                        <a:lnTo>
                          <a:pt x="313" y="135"/>
                        </a:lnTo>
                        <a:lnTo>
                          <a:pt x="312" y="135"/>
                        </a:lnTo>
                        <a:lnTo>
                          <a:pt x="308" y="138"/>
                        </a:lnTo>
                        <a:lnTo>
                          <a:pt x="306" y="139"/>
                        </a:lnTo>
                        <a:lnTo>
                          <a:pt x="302" y="141"/>
                        </a:lnTo>
                        <a:lnTo>
                          <a:pt x="301" y="142"/>
                        </a:lnTo>
                        <a:lnTo>
                          <a:pt x="300" y="142"/>
                        </a:lnTo>
                        <a:lnTo>
                          <a:pt x="300" y="143"/>
                        </a:lnTo>
                        <a:lnTo>
                          <a:pt x="298" y="144"/>
                        </a:lnTo>
                        <a:lnTo>
                          <a:pt x="298" y="145"/>
                        </a:lnTo>
                        <a:lnTo>
                          <a:pt x="296" y="145"/>
                        </a:lnTo>
                        <a:lnTo>
                          <a:pt x="296" y="146"/>
                        </a:lnTo>
                        <a:lnTo>
                          <a:pt x="294" y="147"/>
                        </a:lnTo>
                        <a:lnTo>
                          <a:pt x="294" y="148"/>
                        </a:lnTo>
                        <a:lnTo>
                          <a:pt x="293" y="149"/>
                        </a:lnTo>
                        <a:lnTo>
                          <a:pt x="292" y="149"/>
                        </a:lnTo>
                        <a:lnTo>
                          <a:pt x="291" y="150"/>
                        </a:lnTo>
                        <a:lnTo>
                          <a:pt x="290" y="151"/>
                        </a:lnTo>
                        <a:lnTo>
                          <a:pt x="289" y="151"/>
                        </a:lnTo>
                        <a:lnTo>
                          <a:pt x="287" y="154"/>
                        </a:lnTo>
                        <a:lnTo>
                          <a:pt x="287" y="155"/>
                        </a:lnTo>
                        <a:lnTo>
                          <a:pt x="287" y="156"/>
                        </a:lnTo>
                        <a:lnTo>
                          <a:pt x="287" y="157"/>
                        </a:lnTo>
                        <a:lnTo>
                          <a:pt x="285" y="161"/>
                        </a:lnTo>
                        <a:lnTo>
                          <a:pt x="285" y="162"/>
                        </a:lnTo>
                        <a:lnTo>
                          <a:pt x="286" y="163"/>
                        </a:lnTo>
                        <a:lnTo>
                          <a:pt x="286" y="164"/>
                        </a:lnTo>
                        <a:lnTo>
                          <a:pt x="286" y="165"/>
                        </a:lnTo>
                        <a:lnTo>
                          <a:pt x="287" y="166"/>
                        </a:lnTo>
                        <a:lnTo>
                          <a:pt x="286" y="166"/>
                        </a:lnTo>
                        <a:lnTo>
                          <a:pt x="285" y="167"/>
                        </a:lnTo>
                        <a:lnTo>
                          <a:pt x="284" y="168"/>
                        </a:lnTo>
                        <a:lnTo>
                          <a:pt x="285" y="169"/>
                        </a:lnTo>
                        <a:lnTo>
                          <a:pt x="284" y="169"/>
                        </a:lnTo>
                        <a:lnTo>
                          <a:pt x="284" y="170"/>
                        </a:lnTo>
                        <a:lnTo>
                          <a:pt x="284" y="171"/>
                        </a:lnTo>
                        <a:lnTo>
                          <a:pt x="284" y="172"/>
                        </a:lnTo>
                        <a:lnTo>
                          <a:pt x="284" y="173"/>
                        </a:lnTo>
                        <a:lnTo>
                          <a:pt x="283" y="173"/>
                        </a:lnTo>
                        <a:lnTo>
                          <a:pt x="283" y="174"/>
                        </a:lnTo>
                        <a:lnTo>
                          <a:pt x="283" y="175"/>
                        </a:lnTo>
                        <a:lnTo>
                          <a:pt x="283" y="176"/>
                        </a:lnTo>
                        <a:lnTo>
                          <a:pt x="283" y="177"/>
                        </a:lnTo>
                        <a:lnTo>
                          <a:pt x="283" y="178"/>
                        </a:lnTo>
                        <a:lnTo>
                          <a:pt x="283" y="179"/>
                        </a:lnTo>
                        <a:lnTo>
                          <a:pt x="283" y="180"/>
                        </a:lnTo>
                        <a:lnTo>
                          <a:pt x="282" y="180"/>
                        </a:lnTo>
                        <a:lnTo>
                          <a:pt x="281" y="180"/>
                        </a:lnTo>
                        <a:lnTo>
                          <a:pt x="280" y="180"/>
                        </a:lnTo>
                        <a:lnTo>
                          <a:pt x="280" y="181"/>
                        </a:lnTo>
                        <a:lnTo>
                          <a:pt x="280" y="182"/>
                        </a:lnTo>
                        <a:lnTo>
                          <a:pt x="280" y="184"/>
                        </a:lnTo>
                        <a:lnTo>
                          <a:pt x="281" y="185"/>
                        </a:lnTo>
                        <a:lnTo>
                          <a:pt x="281" y="186"/>
                        </a:lnTo>
                        <a:lnTo>
                          <a:pt x="282" y="186"/>
                        </a:lnTo>
                        <a:lnTo>
                          <a:pt x="281" y="187"/>
                        </a:lnTo>
                        <a:lnTo>
                          <a:pt x="280" y="188"/>
                        </a:lnTo>
                        <a:lnTo>
                          <a:pt x="280" y="189"/>
                        </a:lnTo>
                        <a:lnTo>
                          <a:pt x="281" y="191"/>
                        </a:lnTo>
                        <a:lnTo>
                          <a:pt x="282" y="192"/>
                        </a:lnTo>
                        <a:lnTo>
                          <a:pt x="282" y="194"/>
                        </a:lnTo>
                        <a:lnTo>
                          <a:pt x="283" y="195"/>
                        </a:lnTo>
                        <a:lnTo>
                          <a:pt x="283" y="196"/>
                        </a:lnTo>
                        <a:lnTo>
                          <a:pt x="283" y="197"/>
                        </a:lnTo>
                        <a:lnTo>
                          <a:pt x="284" y="197"/>
                        </a:lnTo>
                        <a:lnTo>
                          <a:pt x="284" y="198"/>
                        </a:lnTo>
                        <a:lnTo>
                          <a:pt x="284" y="199"/>
                        </a:lnTo>
                        <a:lnTo>
                          <a:pt x="284" y="200"/>
                        </a:lnTo>
                        <a:lnTo>
                          <a:pt x="285" y="200"/>
                        </a:lnTo>
                        <a:lnTo>
                          <a:pt x="287" y="200"/>
                        </a:lnTo>
                        <a:lnTo>
                          <a:pt x="288" y="200"/>
                        </a:lnTo>
                        <a:lnTo>
                          <a:pt x="288" y="201"/>
                        </a:lnTo>
                        <a:lnTo>
                          <a:pt x="289" y="201"/>
                        </a:lnTo>
                        <a:lnTo>
                          <a:pt x="289" y="202"/>
                        </a:lnTo>
                        <a:lnTo>
                          <a:pt x="290" y="203"/>
                        </a:lnTo>
                        <a:lnTo>
                          <a:pt x="290" y="204"/>
                        </a:lnTo>
                        <a:lnTo>
                          <a:pt x="291" y="204"/>
                        </a:lnTo>
                        <a:lnTo>
                          <a:pt x="291" y="205"/>
                        </a:lnTo>
                        <a:lnTo>
                          <a:pt x="292" y="206"/>
                        </a:lnTo>
                        <a:lnTo>
                          <a:pt x="292" y="207"/>
                        </a:lnTo>
                        <a:lnTo>
                          <a:pt x="293" y="207"/>
                        </a:lnTo>
                        <a:lnTo>
                          <a:pt x="293" y="208"/>
                        </a:lnTo>
                        <a:lnTo>
                          <a:pt x="294" y="209"/>
                        </a:lnTo>
                        <a:lnTo>
                          <a:pt x="294" y="210"/>
                        </a:lnTo>
                        <a:lnTo>
                          <a:pt x="294" y="211"/>
                        </a:lnTo>
                        <a:lnTo>
                          <a:pt x="294" y="212"/>
                        </a:lnTo>
                        <a:lnTo>
                          <a:pt x="293" y="213"/>
                        </a:lnTo>
                        <a:lnTo>
                          <a:pt x="293" y="214"/>
                        </a:lnTo>
                        <a:lnTo>
                          <a:pt x="293" y="215"/>
                        </a:lnTo>
                        <a:lnTo>
                          <a:pt x="292" y="215"/>
                        </a:lnTo>
                        <a:lnTo>
                          <a:pt x="293" y="215"/>
                        </a:lnTo>
                        <a:lnTo>
                          <a:pt x="294" y="215"/>
                        </a:lnTo>
                        <a:lnTo>
                          <a:pt x="295" y="215"/>
                        </a:lnTo>
                        <a:lnTo>
                          <a:pt x="296" y="215"/>
                        </a:lnTo>
                        <a:lnTo>
                          <a:pt x="296" y="216"/>
                        </a:lnTo>
                        <a:lnTo>
                          <a:pt x="290" y="221"/>
                        </a:lnTo>
                        <a:lnTo>
                          <a:pt x="286" y="226"/>
                        </a:lnTo>
                        <a:lnTo>
                          <a:pt x="271" y="240"/>
                        </a:lnTo>
                        <a:lnTo>
                          <a:pt x="260" y="250"/>
                        </a:lnTo>
                        <a:lnTo>
                          <a:pt x="255" y="258"/>
                        </a:lnTo>
                        <a:lnTo>
                          <a:pt x="253" y="262"/>
                        </a:lnTo>
                        <a:lnTo>
                          <a:pt x="254" y="262"/>
                        </a:lnTo>
                        <a:lnTo>
                          <a:pt x="255" y="262"/>
                        </a:lnTo>
                        <a:lnTo>
                          <a:pt x="255" y="263"/>
                        </a:lnTo>
                        <a:lnTo>
                          <a:pt x="256" y="263"/>
                        </a:lnTo>
                        <a:lnTo>
                          <a:pt x="257" y="264"/>
                        </a:lnTo>
                        <a:lnTo>
                          <a:pt x="257" y="265"/>
                        </a:lnTo>
                        <a:lnTo>
                          <a:pt x="257" y="266"/>
                        </a:lnTo>
                        <a:lnTo>
                          <a:pt x="257" y="267"/>
                        </a:lnTo>
                        <a:lnTo>
                          <a:pt x="256" y="267"/>
                        </a:lnTo>
                        <a:lnTo>
                          <a:pt x="255" y="268"/>
                        </a:lnTo>
                        <a:lnTo>
                          <a:pt x="255" y="269"/>
                        </a:lnTo>
                        <a:lnTo>
                          <a:pt x="256" y="270"/>
                        </a:lnTo>
                        <a:lnTo>
                          <a:pt x="258" y="270"/>
                        </a:lnTo>
                        <a:lnTo>
                          <a:pt x="258" y="271"/>
                        </a:lnTo>
                        <a:lnTo>
                          <a:pt x="259" y="272"/>
                        </a:lnTo>
                        <a:lnTo>
                          <a:pt x="259" y="273"/>
                        </a:lnTo>
                        <a:lnTo>
                          <a:pt x="258" y="273"/>
                        </a:lnTo>
                        <a:lnTo>
                          <a:pt x="258" y="274"/>
                        </a:lnTo>
                        <a:lnTo>
                          <a:pt x="257" y="275"/>
                        </a:lnTo>
                        <a:lnTo>
                          <a:pt x="258" y="276"/>
                        </a:lnTo>
                        <a:lnTo>
                          <a:pt x="258" y="277"/>
                        </a:lnTo>
                        <a:lnTo>
                          <a:pt x="258" y="278"/>
                        </a:lnTo>
                        <a:lnTo>
                          <a:pt x="257" y="279"/>
                        </a:lnTo>
                        <a:lnTo>
                          <a:pt x="255" y="279"/>
                        </a:lnTo>
                        <a:lnTo>
                          <a:pt x="255" y="280"/>
                        </a:lnTo>
                        <a:lnTo>
                          <a:pt x="255" y="281"/>
                        </a:lnTo>
                        <a:lnTo>
                          <a:pt x="255" y="282"/>
                        </a:lnTo>
                        <a:lnTo>
                          <a:pt x="256" y="283"/>
                        </a:lnTo>
                        <a:lnTo>
                          <a:pt x="256" y="284"/>
                        </a:lnTo>
                        <a:lnTo>
                          <a:pt x="256" y="285"/>
                        </a:lnTo>
                        <a:lnTo>
                          <a:pt x="255" y="285"/>
                        </a:lnTo>
                        <a:lnTo>
                          <a:pt x="255" y="286"/>
                        </a:lnTo>
                        <a:lnTo>
                          <a:pt x="255" y="287"/>
                        </a:lnTo>
                        <a:lnTo>
                          <a:pt x="255" y="288"/>
                        </a:lnTo>
                        <a:lnTo>
                          <a:pt x="256" y="288"/>
                        </a:lnTo>
                        <a:lnTo>
                          <a:pt x="256" y="289"/>
                        </a:lnTo>
                        <a:lnTo>
                          <a:pt x="257" y="289"/>
                        </a:lnTo>
                        <a:lnTo>
                          <a:pt x="257" y="288"/>
                        </a:lnTo>
                        <a:lnTo>
                          <a:pt x="258" y="288"/>
                        </a:lnTo>
                        <a:lnTo>
                          <a:pt x="259" y="288"/>
                        </a:lnTo>
                        <a:lnTo>
                          <a:pt x="260" y="289"/>
                        </a:lnTo>
                        <a:lnTo>
                          <a:pt x="260" y="290"/>
                        </a:lnTo>
                        <a:lnTo>
                          <a:pt x="261" y="290"/>
                        </a:lnTo>
                        <a:lnTo>
                          <a:pt x="261" y="291"/>
                        </a:lnTo>
                        <a:lnTo>
                          <a:pt x="258" y="290"/>
                        </a:lnTo>
                        <a:lnTo>
                          <a:pt x="256" y="290"/>
                        </a:lnTo>
                        <a:lnTo>
                          <a:pt x="254" y="289"/>
                        </a:lnTo>
                        <a:lnTo>
                          <a:pt x="253" y="288"/>
                        </a:lnTo>
                        <a:lnTo>
                          <a:pt x="252" y="287"/>
                        </a:lnTo>
                        <a:lnTo>
                          <a:pt x="250" y="285"/>
                        </a:lnTo>
                        <a:lnTo>
                          <a:pt x="249" y="285"/>
                        </a:lnTo>
                        <a:lnTo>
                          <a:pt x="249" y="283"/>
                        </a:lnTo>
                        <a:lnTo>
                          <a:pt x="248" y="283"/>
                        </a:lnTo>
                        <a:lnTo>
                          <a:pt x="246" y="285"/>
                        </a:lnTo>
                        <a:lnTo>
                          <a:pt x="244" y="285"/>
                        </a:lnTo>
                        <a:lnTo>
                          <a:pt x="243" y="286"/>
                        </a:lnTo>
                        <a:lnTo>
                          <a:pt x="242" y="286"/>
                        </a:lnTo>
                        <a:lnTo>
                          <a:pt x="239" y="288"/>
                        </a:lnTo>
                        <a:lnTo>
                          <a:pt x="237" y="290"/>
                        </a:lnTo>
                        <a:lnTo>
                          <a:pt x="236" y="291"/>
                        </a:lnTo>
                        <a:lnTo>
                          <a:pt x="235" y="291"/>
                        </a:lnTo>
                        <a:lnTo>
                          <a:pt x="234" y="291"/>
                        </a:lnTo>
                        <a:lnTo>
                          <a:pt x="232" y="291"/>
                        </a:lnTo>
                        <a:lnTo>
                          <a:pt x="230" y="291"/>
                        </a:lnTo>
                        <a:lnTo>
                          <a:pt x="226" y="291"/>
                        </a:lnTo>
                        <a:lnTo>
                          <a:pt x="223" y="292"/>
                        </a:lnTo>
                        <a:lnTo>
                          <a:pt x="222" y="292"/>
                        </a:lnTo>
                        <a:lnTo>
                          <a:pt x="221" y="292"/>
                        </a:lnTo>
                        <a:lnTo>
                          <a:pt x="220" y="291"/>
                        </a:lnTo>
                        <a:lnTo>
                          <a:pt x="219" y="291"/>
                        </a:lnTo>
                        <a:lnTo>
                          <a:pt x="216" y="292"/>
                        </a:lnTo>
                        <a:lnTo>
                          <a:pt x="215" y="293"/>
                        </a:lnTo>
                        <a:lnTo>
                          <a:pt x="214" y="293"/>
                        </a:lnTo>
                        <a:lnTo>
                          <a:pt x="213" y="293"/>
                        </a:lnTo>
                        <a:lnTo>
                          <a:pt x="213" y="294"/>
                        </a:lnTo>
                        <a:lnTo>
                          <a:pt x="213" y="297"/>
                        </a:lnTo>
                        <a:lnTo>
                          <a:pt x="213" y="298"/>
                        </a:lnTo>
                        <a:lnTo>
                          <a:pt x="174" y="297"/>
                        </a:lnTo>
                        <a:lnTo>
                          <a:pt x="164" y="297"/>
                        </a:lnTo>
                        <a:lnTo>
                          <a:pt x="94" y="297"/>
                        </a:lnTo>
                        <a:lnTo>
                          <a:pt x="86" y="297"/>
                        </a:lnTo>
                        <a:lnTo>
                          <a:pt x="57" y="296"/>
                        </a:lnTo>
                        <a:lnTo>
                          <a:pt x="58" y="296"/>
                        </a:lnTo>
                        <a:lnTo>
                          <a:pt x="58" y="295"/>
                        </a:lnTo>
                        <a:lnTo>
                          <a:pt x="59" y="295"/>
                        </a:lnTo>
                        <a:lnTo>
                          <a:pt x="60" y="294"/>
                        </a:lnTo>
                        <a:lnTo>
                          <a:pt x="61" y="294"/>
                        </a:lnTo>
                        <a:lnTo>
                          <a:pt x="61" y="293"/>
                        </a:lnTo>
                        <a:lnTo>
                          <a:pt x="62" y="292"/>
                        </a:lnTo>
                        <a:lnTo>
                          <a:pt x="63" y="291"/>
                        </a:lnTo>
                        <a:lnTo>
                          <a:pt x="64" y="290"/>
                        </a:lnTo>
                        <a:lnTo>
                          <a:pt x="64" y="289"/>
                        </a:lnTo>
                        <a:lnTo>
                          <a:pt x="64" y="288"/>
                        </a:lnTo>
                        <a:lnTo>
                          <a:pt x="65" y="288"/>
                        </a:lnTo>
                        <a:lnTo>
                          <a:pt x="66" y="287"/>
                        </a:lnTo>
                        <a:lnTo>
                          <a:pt x="66" y="286"/>
                        </a:lnTo>
                        <a:lnTo>
                          <a:pt x="66" y="285"/>
                        </a:lnTo>
                        <a:lnTo>
                          <a:pt x="67" y="284"/>
                        </a:lnTo>
                        <a:lnTo>
                          <a:pt x="67" y="283"/>
                        </a:lnTo>
                        <a:lnTo>
                          <a:pt x="67" y="282"/>
                        </a:lnTo>
                        <a:lnTo>
                          <a:pt x="67" y="281"/>
                        </a:lnTo>
                        <a:lnTo>
                          <a:pt x="67" y="280"/>
                        </a:lnTo>
                        <a:lnTo>
                          <a:pt x="67" y="279"/>
                        </a:lnTo>
                        <a:lnTo>
                          <a:pt x="68" y="279"/>
                        </a:lnTo>
                        <a:lnTo>
                          <a:pt x="68" y="278"/>
                        </a:lnTo>
                        <a:lnTo>
                          <a:pt x="68" y="277"/>
                        </a:lnTo>
                        <a:lnTo>
                          <a:pt x="68" y="276"/>
                        </a:lnTo>
                        <a:lnTo>
                          <a:pt x="69" y="275"/>
                        </a:lnTo>
                        <a:lnTo>
                          <a:pt x="69" y="274"/>
                        </a:lnTo>
                        <a:lnTo>
                          <a:pt x="69" y="273"/>
                        </a:lnTo>
                        <a:lnTo>
                          <a:pt x="69" y="272"/>
                        </a:lnTo>
                        <a:lnTo>
                          <a:pt x="69" y="271"/>
                        </a:lnTo>
                        <a:lnTo>
                          <a:pt x="69" y="270"/>
                        </a:lnTo>
                        <a:lnTo>
                          <a:pt x="69" y="269"/>
                        </a:lnTo>
                        <a:lnTo>
                          <a:pt x="69" y="268"/>
                        </a:lnTo>
                        <a:lnTo>
                          <a:pt x="70" y="267"/>
                        </a:lnTo>
                        <a:lnTo>
                          <a:pt x="70" y="266"/>
                        </a:lnTo>
                        <a:lnTo>
                          <a:pt x="71" y="266"/>
                        </a:lnTo>
                        <a:lnTo>
                          <a:pt x="71" y="265"/>
                        </a:lnTo>
                        <a:lnTo>
                          <a:pt x="71" y="264"/>
                        </a:lnTo>
                        <a:lnTo>
                          <a:pt x="72" y="264"/>
                        </a:lnTo>
                        <a:lnTo>
                          <a:pt x="72" y="263"/>
                        </a:lnTo>
                        <a:lnTo>
                          <a:pt x="72" y="262"/>
                        </a:lnTo>
                        <a:lnTo>
                          <a:pt x="73" y="262"/>
                        </a:lnTo>
                        <a:lnTo>
                          <a:pt x="73" y="261"/>
                        </a:lnTo>
                        <a:lnTo>
                          <a:pt x="73" y="260"/>
                        </a:lnTo>
                        <a:lnTo>
                          <a:pt x="73" y="259"/>
                        </a:lnTo>
                        <a:lnTo>
                          <a:pt x="74" y="258"/>
                        </a:lnTo>
                        <a:lnTo>
                          <a:pt x="74" y="257"/>
                        </a:lnTo>
                        <a:lnTo>
                          <a:pt x="75" y="256"/>
                        </a:lnTo>
                        <a:lnTo>
                          <a:pt x="76" y="255"/>
                        </a:lnTo>
                        <a:lnTo>
                          <a:pt x="77" y="255"/>
                        </a:lnTo>
                        <a:lnTo>
                          <a:pt x="78" y="254"/>
                        </a:lnTo>
                        <a:lnTo>
                          <a:pt x="79" y="254"/>
                        </a:lnTo>
                        <a:lnTo>
                          <a:pt x="80" y="253"/>
                        </a:lnTo>
                        <a:lnTo>
                          <a:pt x="81" y="253"/>
                        </a:lnTo>
                        <a:lnTo>
                          <a:pt x="82" y="252"/>
                        </a:lnTo>
                        <a:lnTo>
                          <a:pt x="83" y="252"/>
                        </a:lnTo>
                        <a:lnTo>
                          <a:pt x="84" y="252"/>
                        </a:lnTo>
                        <a:lnTo>
                          <a:pt x="85" y="251"/>
                        </a:lnTo>
                        <a:lnTo>
                          <a:pt x="86" y="251"/>
                        </a:lnTo>
                        <a:lnTo>
                          <a:pt x="87" y="250"/>
                        </a:lnTo>
                        <a:lnTo>
                          <a:pt x="88" y="250"/>
                        </a:lnTo>
                        <a:lnTo>
                          <a:pt x="88" y="249"/>
                        </a:lnTo>
                        <a:lnTo>
                          <a:pt x="89" y="248"/>
                        </a:lnTo>
                        <a:lnTo>
                          <a:pt x="89" y="247"/>
                        </a:lnTo>
                        <a:lnTo>
                          <a:pt x="90" y="246"/>
                        </a:lnTo>
                        <a:lnTo>
                          <a:pt x="91" y="245"/>
                        </a:lnTo>
                        <a:lnTo>
                          <a:pt x="92" y="244"/>
                        </a:lnTo>
                        <a:lnTo>
                          <a:pt x="93" y="244"/>
                        </a:lnTo>
                        <a:lnTo>
                          <a:pt x="93" y="243"/>
                        </a:lnTo>
                        <a:lnTo>
                          <a:pt x="94" y="243"/>
                        </a:lnTo>
                        <a:lnTo>
                          <a:pt x="95" y="242"/>
                        </a:lnTo>
                        <a:lnTo>
                          <a:pt x="96" y="241"/>
                        </a:lnTo>
                        <a:lnTo>
                          <a:pt x="97" y="240"/>
                        </a:lnTo>
                        <a:lnTo>
                          <a:pt x="97" y="239"/>
                        </a:lnTo>
                        <a:lnTo>
                          <a:pt x="98" y="239"/>
                        </a:lnTo>
                        <a:lnTo>
                          <a:pt x="99" y="238"/>
                        </a:lnTo>
                        <a:lnTo>
                          <a:pt x="99" y="237"/>
                        </a:lnTo>
                        <a:lnTo>
                          <a:pt x="100" y="236"/>
                        </a:lnTo>
                        <a:lnTo>
                          <a:pt x="101" y="235"/>
                        </a:lnTo>
                        <a:lnTo>
                          <a:pt x="101" y="234"/>
                        </a:lnTo>
                        <a:lnTo>
                          <a:pt x="102" y="233"/>
                        </a:lnTo>
                        <a:lnTo>
                          <a:pt x="103" y="232"/>
                        </a:lnTo>
                        <a:lnTo>
                          <a:pt x="103" y="231"/>
                        </a:lnTo>
                        <a:lnTo>
                          <a:pt x="104" y="230"/>
                        </a:lnTo>
                        <a:lnTo>
                          <a:pt x="104" y="229"/>
                        </a:lnTo>
                        <a:lnTo>
                          <a:pt x="104" y="228"/>
                        </a:lnTo>
                        <a:lnTo>
                          <a:pt x="105" y="227"/>
                        </a:lnTo>
                        <a:lnTo>
                          <a:pt x="106" y="226"/>
                        </a:lnTo>
                        <a:lnTo>
                          <a:pt x="107" y="225"/>
                        </a:lnTo>
                        <a:lnTo>
                          <a:pt x="108" y="225"/>
                        </a:lnTo>
                        <a:lnTo>
                          <a:pt x="108" y="224"/>
                        </a:lnTo>
                        <a:lnTo>
                          <a:pt x="108" y="223"/>
                        </a:lnTo>
                        <a:lnTo>
                          <a:pt x="109" y="223"/>
                        </a:lnTo>
                        <a:lnTo>
                          <a:pt x="109" y="222"/>
                        </a:lnTo>
                        <a:lnTo>
                          <a:pt x="109" y="221"/>
                        </a:lnTo>
                        <a:lnTo>
                          <a:pt x="110" y="219"/>
                        </a:lnTo>
                        <a:lnTo>
                          <a:pt x="110" y="218"/>
                        </a:lnTo>
                        <a:lnTo>
                          <a:pt x="110" y="217"/>
                        </a:lnTo>
                        <a:lnTo>
                          <a:pt x="109" y="216"/>
                        </a:lnTo>
                        <a:lnTo>
                          <a:pt x="109" y="215"/>
                        </a:lnTo>
                        <a:lnTo>
                          <a:pt x="109" y="213"/>
                        </a:lnTo>
                        <a:lnTo>
                          <a:pt x="108" y="212"/>
                        </a:lnTo>
                        <a:lnTo>
                          <a:pt x="108" y="211"/>
                        </a:lnTo>
                        <a:lnTo>
                          <a:pt x="108" y="210"/>
                        </a:lnTo>
                        <a:lnTo>
                          <a:pt x="107" y="209"/>
                        </a:lnTo>
                        <a:lnTo>
                          <a:pt x="106" y="209"/>
                        </a:lnTo>
                        <a:lnTo>
                          <a:pt x="106" y="208"/>
                        </a:lnTo>
                        <a:lnTo>
                          <a:pt x="106" y="207"/>
                        </a:lnTo>
                        <a:lnTo>
                          <a:pt x="105" y="205"/>
                        </a:lnTo>
                        <a:lnTo>
                          <a:pt x="105" y="204"/>
                        </a:lnTo>
                        <a:lnTo>
                          <a:pt x="104" y="203"/>
                        </a:lnTo>
                        <a:lnTo>
                          <a:pt x="104" y="202"/>
                        </a:lnTo>
                        <a:lnTo>
                          <a:pt x="104" y="201"/>
                        </a:lnTo>
                        <a:lnTo>
                          <a:pt x="104" y="200"/>
                        </a:lnTo>
                        <a:lnTo>
                          <a:pt x="103" y="199"/>
                        </a:lnTo>
                        <a:lnTo>
                          <a:pt x="103" y="198"/>
                        </a:lnTo>
                        <a:lnTo>
                          <a:pt x="102" y="197"/>
                        </a:lnTo>
                        <a:lnTo>
                          <a:pt x="102" y="196"/>
                        </a:lnTo>
                        <a:lnTo>
                          <a:pt x="101" y="196"/>
                        </a:lnTo>
                        <a:lnTo>
                          <a:pt x="101" y="195"/>
                        </a:lnTo>
                        <a:lnTo>
                          <a:pt x="100" y="195"/>
                        </a:lnTo>
                        <a:lnTo>
                          <a:pt x="99" y="194"/>
                        </a:lnTo>
                        <a:lnTo>
                          <a:pt x="99" y="193"/>
                        </a:lnTo>
                        <a:lnTo>
                          <a:pt x="98" y="192"/>
                        </a:lnTo>
                        <a:lnTo>
                          <a:pt x="98" y="191"/>
                        </a:lnTo>
                        <a:lnTo>
                          <a:pt x="97" y="191"/>
                        </a:lnTo>
                        <a:lnTo>
                          <a:pt x="97" y="190"/>
                        </a:lnTo>
                        <a:lnTo>
                          <a:pt x="97" y="189"/>
                        </a:lnTo>
                        <a:lnTo>
                          <a:pt x="96" y="188"/>
                        </a:lnTo>
                        <a:lnTo>
                          <a:pt x="96" y="187"/>
                        </a:lnTo>
                        <a:lnTo>
                          <a:pt x="95" y="186"/>
                        </a:lnTo>
                        <a:lnTo>
                          <a:pt x="94" y="185"/>
                        </a:lnTo>
                        <a:lnTo>
                          <a:pt x="94" y="184"/>
                        </a:lnTo>
                        <a:lnTo>
                          <a:pt x="94" y="183"/>
                        </a:lnTo>
                        <a:lnTo>
                          <a:pt x="94" y="182"/>
                        </a:lnTo>
                        <a:lnTo>
                          <a:pt x="94" y="181"/>
                        </a:lnTo>
                        <a:lnTo>
                          <a:pt x="94" y="180"/>
                        </a:lnTo>
                        <a:lnTo>
                          <a:pt x="94" y="179"/>
                        </a:lnTo>
                        <a:lnTo>
                          <a:pt x="94" y="178"/>
                        </a:lnTo>
                        <a:lnTo>
                          <a:pt x="95" y="177"/>
                        </a:lnTo>
                        <a:lnTo>
                          <a:pt x="95" y="176"/>
                        </a:lnTo>
                        <a:lnTo>
                          <a:pt x="96" y="176"/>
                        </a:lnTo>
                        <a:lnTo>
                          <a:pt x="96" y="175"/>
                        </a:lnTo>
                        <a:lnTo>
                          <a:pt x="97" y="174"/>
                        </a:lnTo>
                        <a:lnTo>
                          <a:pt x="97" y="173"/>
                        </a:lnTo>
                        <a:lnTo>
                          <a:pt x="98" y="172"/>
                        </a:lnTo>
                        <a:lnTo>
                          <a:pt x="98" y="171"/>
                        </a:lnTo>
                        <a:lnTo>
                          <a:pt x="98" y="170"/>
                        </a:lnTo>
                        <a:lnTo>
                          <a:pt x="98" y="169"/>
                        </a:lnTo>
                        <a:lnTo>
                          <a:pt x="98" y="168"/>
                        </a:lnTo>
                        <a:lnTo>
                          <a:pt x="98" y="167"/>
                        </a:lnTo>
                        <a:lnTo>
                          <a:pt x="99" y="166"/>
                        </a:lnTo>
                        <a:lnTo>
                          <a:pt x="99" y="165"/>
                        </a:lnTo>
                        <a:lnTo>
                          <a:pt x="99" y="164"/>
                        </a:lnTo>
                        <a:lnTo>
                          <a:pt x="100" y="163"/>
                        </a:lnTo>
                        <a:lnTo>
                          <a:pt x="99" y="162"/>
                        </a:lnTo>
                        <a:lnTo>
                          <a:pt x="99" y="161"/>
                        </a:lnTo>
                        <a:lnTo>
                          <a:pt x="99" y="160"/>
                        </a:lnTo>
                        <a:lnTo>
                          <a:pt x="99" y="159"/>
                        </a:lnTo>
                        <a:lnTo>
                          <a:pt x="98" y="159"/>
                        </a:lnTo>
                        <a:lnTo>
                          <a:pt x="98" y="158"/>
                        </a:lnTo>
                        <a:lnTo>
                          <a:pt x="98" y="157"/>
                        </a:lnTo>
                        <a:lnTo>
                          <a:pt x="97" y="157"/>
                        </a:lnTo>
                        <a:lnTo>
                          <a:pt x="96" y="157"/>
                        </a:lnTo>
                        <a:lnTo>
                          <a:pt x="95" y="157"/>
                        </a:lnTo>
                        <a:lnTo>
                          <a:pt x="94" y="157"/>
                        </a:lnTo>
                        <a:lnTo>
                          <a:pt x="93" y="156"/>
                        </a:lnTo>
                        <a:lnTo>
                          <a:pt x="93" y="155"/>
                        </a:lnTo>
                        <a:lnTo>
                          <a:pt x="92" y="155"/>
                        </a:lnTo>
                        <a:lnTo>
                          <a:pt x="92" y="154"/>
                        </a:lnTo>
                        <a:lnTo>
                          <a:pt x="91" y="154"/>
                        </a:lnTo>
                        <a:lnTo>
                          <a:pt x="90" y="153"/>
                        </a:lnTo>
                        <a:lnTo>
                          <a:pt x="89" y="152"/>
                        </a:lnTo>
                        <a:lnTo>
                          <a:pt x="88" y="151"/>
                        </a:lnTo>
                        <a:lnTo>
                          <a:pt x="87" y="151"/>
                        </a:lnTo>
                        <a:lnTo>
                          <a:pt x="86" y="150"/>
                        </a:lnTo>
                        <a:lnTo>
                          <a:pt x="86" y="149"/>
                        </a:lnTo>
                        <a:lnTo>
                          <a:pt x="85" y="148"/>
                        </a:lnTo>
                        <a:lnTo>
                          <a:pt x="84" y="147"/>
                        </a:lnTo>
                        <a:lnTo>
                          <a:pt x="83" y="146"/>
                        </a:lnTo>
                        <a:lnTo>
                          <a:pt x="82" y="145"/>
                        </a:lnTo>
                        <a:lnTo>
                          <a:pt x="81" y="145"/>
                        </a:lnTo>
                        <a:lnTo>
                          <a:pt x="81" y="144"/>
                        </a:lnTo>
                        <a:lnTo>
                          <a:pt x="80" y="144"/>
                        </a:lnTo>
                        <a:lnTo>
                          <a:pt x="80" y="143"/>
                        </a:lnTo>
                        <a:lnTo>
                          <a:pt x="79" y="142"/>
                        </a:lnTo>
                        <a:lnTo>
                          <a:pt x="78" y="142"/>
                        </a:lnTo>
                        <a:lnTo>
                          <a:pt x="78" y="141"/>
                        </a:lnTo>
                        <a:lnTo>
                          <a:pt x="77" y="141"/>
                        </a:lnTo>
                        <a:lnTo>
                          <a:pt x="77" y="140"/>
                        </a:lnTo>
                        <a:lnTo>
                          <a:pt x="76" y="140"/>
                        </a:lnTo>
                        <a:lnTo>
                          <a:pt x="76" y="139"/>
                        </a:lnTo>
                        <a:lnTo>
                          <a:pt x="76" y="138"/>
                        </a:lnTo>
                        <a:lnTo>
                          <a:pt x="76" y="137"/>
                        </a:lnTo>
                        <a:lnTo>
                          <a:pt x="77" y="136"/>
                        </a:lnTo>
                        <a:lnTo>
                          <a:pt x="77" y="135"/>
                        </a:lnTo>
                        <a:lnTo>
                          <a:pt x="78" y="134"/>
                        </a:lnTo>
                        <a:lnTo>
                          <a:pt x="79" y="134"/>
                        </a:lnTo>
                        <a:lnTo>
                          <a:pt x="79" y="133"/>
                        </a:lnTo>
                        <a:lnTo>
                          <a:pt x="80" y="132"/>
                        </a:lnTo>
                        <a:lnTo>
                          <a:pt x="80" y="131"/>
                        </a:lnTo>
                        <a:lnTo>
                          <a:pt x="80" y="130"/>
                        </a:lnTo>
                        <a:lnTo>
                          <a:pt x="81" y="129"/>
                        </a:lnTo>
                        <a:lnTo>
                          <a:pt x="81" y="128"/>
                        </a:lnTo>
                        <a:lnTo>
                          <a:pt x="81" y="127"/>
                        </a:lnTo>
                        <a:lnTo>
                          <a:pt x="81" y="126"/>
                        </a:lnTo>
                        <a:lnTo>
                          <a:pt x="81" y="125"/>
                        </a:lnTo>
                        <a:lnTo>
                          <a:pt x="81" y="124"/>
                        </a:lnTo>
                        <a:lnTo>
                          <a:pt x="81" y="123"/>
                        </a:lnTo>
                        <a:lnTo>
                          <a:pt x="82" y="123"/>
                        </a:lnTo>
                        <a:lnTo>
                          <a:pt x="83" y="122"/>
                        </a:lnTo>
                        <a:lnTo>
                          <a:pt x="84" y="122"/>
                        </a:lnTo>
                        <a:lnTo>
                          <a:pt x="85" y="122"/>
                        </a:lnTo>
                        <a:lnTo>
                          <a:pt x="85" y="121"/>
                        </a:lnTo>
                        <a:lnTo>
                          <a:pt x="86" y="121"/>
                        </a:lnTo>
                        <a:lnTo>
                          <a:pt x="86" y="120"/>
                        </a:lnTo>
                        <a:lnTo>
                          <a:pt x="87" y="120"/>
                        </a:lnTo>
                        <a:lnTo>
                          <a:pt x="87" y="119"/>
                        </a:lnTo>
                        <a:lnTo>
                          <a:pt x="88" y="119"/>
                        </a:lnTo>
                        <a:lnTo>
                          <a:pt x="89" y="118"/>
                        </a:lnTo>
                        <a:lnTo>
                          <a:pt x="90" y="117"/>
                        </a:lnTo>
                        <a:lnTo>
                          <a:pt x="91" y="117"/>
                        </a:lnTo>
                        <a:lnTo>
                          <a:pt x="91" y="116"/>
                        </a:lnTo>
                        <a:lnTo>
                          <a:pt x="92" y="116"/>
                        </a:lnTo>
                        <a:lnTo>
                          <a:pt x="92" y="115"/>
                        </a:lnTo>
                        <a:lnTo>
                          <a:pt x="92" y="114"/>
                        </a:lnTo>
                        <a:lnTo>
                          <a:pt x="93" y="114"/>
                        </a:lnTo>
                        <a:lnTo>
                          <a:pt x="93" y="113"/>
                        </a:lnTo>
                        <a:lnTo>
                          <a:pt x="93" y="112"/>
                        </a:lnTo>
                        <a:lnTo>
                          <a:pt x="93" y="111"/>
                        </a:lnTo>
                        <a:lnTo>
                          <a:pt x="93" y="110"/>
                        </a:lnTo>
                        <a:lnTo>
                          <a:pt x="92" y="109"/>
                        </a:lnTo>
                        <a:lnTo>
                          <a:pt x="92" y="108"/>
                        </a:lnTo>
                        <a:lnTo>
                          <a:pt x="91" y="107"/>
                        </a:lnTo>
                        <a:lnTo>
                          <a:pt x="91" y="106"/>
                        </a:lnTo>
                        <a:lnTo>
                          <a:pt x="90" y="105"/>
                        </a:lnTo>
                        <a:lnTo>
                          <a:pt x="89" y="105"/>
                        </a:lnTo>
                        <a:lnTo>
                          <a:pt x="88" y="104"/>
                        </a:lnTo>
                        <a:lnTo>
                          <a:pt x="87" y="103"/>
                        </a:lnTo>
                        <a:lnTo>
                          <a:pt x="87" y="102"/>
                        </a:lnTo>
                        <a:lnTo>
                          <a:pt x="86" y="102"/>
                        </a:lnTo>
                        <a:lnTo>
                          <a:pt x="86" y="101"/>
                        </a:lnTo>
                        <a:lnTo>
                          <a:pt x="85" y="101"/>
                        </a:lnTo>
                        <a:lnTo>
                          <a:pt x="84" y="100"/>
                        </a:lnTo>
                        <a:lnTo>
                          <a:pt x="83" y="100"/>
                        </a:lnTo>
                        <a:lnTo>
                          <a:pt x="82" y="100"/>
                        </a:lnTo>
                        <a:lnTo>
                          <a:pt x="82" y="99"/>
                        </a:lnTo>
                        <a:lnTo>
                          <a:pt x="81" y="99"/>
                        </a:lnTo>
                        <a:lnTo>
                          <a:pt x="80" y="98"/>
                        </a:lnTo>
                        <a:lnTo>
                          <a:pt x="79" y="97"/>
                        </a:lnTo>
                        <a:lnTo>
                          <a:pt x="78" y="97"/>
                        </a:lnTo>
                        <a:lnTo>
                          <a:pt x="77" y="97"/>
                        </a:lnTo>
                        <a:lnTo>
                          <a:pt x="76" y="96"/>
                        </a:lnTo>
                        <a:lnTo>
                          <a:pt x="75" y="95"/>
                        </a:lnTo>
                        <a:lnTo>
                          <a:pt x="75" y="94"/>
                        </a:lnTo>
                        <a:lnTo>
                          <a:pt x="74" y="94"/>
                        </a:lnTo>
                        <a:lnTo>
                          <a:pt x="73" y="93"/>
                        </a:lnTo>
                        <a:lnTo>
                          <a:pt x="72" y="93"/>
                        </a:lnTo>
                        <a:lnTo>
                          <a:pt x="72" y="92"/>
                        </a:lnTo>
                        <a:lnTo>
                          <a:pt x="71" y="92"/>
                        </a:lnTo>
                        <a:lnTo>
                          <a:pt x="71" y="91"/>
                        </a:lnTo>
                        <a:lnTo>
                          <a:pt x="70" y="90"/>
                        </a:lnTo>
                        <a:lnTo>
                          <a:pt x="70" y="89"/>
                        </a:lnTo>
                        <a:lnTo>
                          <a:pt x="69" y="88"/>
                        </a:lnTo>
                        <a:lnTo>
                          <a:pt x="69" y="87"/>
                        </a:lnTo>
                        <a:lnTo>
                          <a:pt x="69" y="86"/>
                        </a:lnTo>
                        <a:lnTo>
                          <a:pt x="69" y="85"/>
                        </a:lnTo>
                        <a:lnTo>
                          <a:pt x="69" y="84"/>
                        </a:lnTo>
                        <a:lnTo>
                          <a:pt x="69" y="83"/>
                        </a:lnTo>
                        <a:lnTo>
                          <a:pt x="69" y="82"/>
                        </a:lnTo>
                        <a:lnTo>
                          <a:pt x="69" y="81"/>
                        </a:lnTo>
                        <a:lnTo>
                          <a:pt x="69" y="80"/>
                        </a:lnTo>
                        <a:lnTo>
                          <a:pt x="69" y="79"/>
                        </a:lnTo>
                        <a:lnTo>
                          <a:pt x="69" y="78"/>
                        </a:lnTo>
                        <a:lnTo>
                          <a:pt x="69" y="77"/>
                        </a:lnTo>
                        <a:lnTo>
                          <a:pt x="69" y="76"/>
                        </a:lnTo>
                        <a:lnTo>
                          <a:pt x="69" y="75"/>
                        </a:lnTo>
                        <a:lnTo>
                          <a:pt x="69" y="74"/>
                        </a:lnTo>
                        <a:lnTo>
                          <a:pt x="69" y="73"/>
                        </a:lnTo>
                        <a:lnTo>
                          <a:pt x="69" y="72"/>
                        </a:lnTo>
                        <a:lnTo>
                          <a:pt x="69" y="71"/>
                        </a:lnTo>
                        <a:lnTo>
                          <a:pt x="69" y="70"/>
                        </a:lnTo>
                        <a:lnTo>
                          <a:pt x="69" y="69"/>
                        </a:lnTo>
                        <a:lnTo>
                          <a:pt x="69" y="68"/>
                        </a:lnTo>
                        <a:lnTo>
                          <a:pt x="69" y="67"/>
                        </a:lnTo>
                        <a:lnTo>
                          <a:pt x="69" y="66"/>
                        </a:lnTo>
                        <a:lnTo>
                          <a:pt x="68" y="65"/>
                        </a:lnTo>
                        <a:lnTo>
                          <a:pt x="67" y="64"/>
                        </a:lnTo>
                        <a:lnTo>
                          <a:pt x="66" y="63"/>
                        </a:lnTo>
                        <a:lnTo>
                          <a:pt x="65" y="62"/>
                        </a:lnTo>
                        <a:lnTo>
                          <a:pt x="64" y="62"/>
                        </a:lnTo>
                        <a:lnTo>
                          <a:pt x="64" y="61"/>
                        </a:lnTo>
                        <a:lnTo>
                          <a:pt x="64" y="60"/>
                        </a:lnTo>
                        <a:lnTo>
                          <a:pt x="63" y="59"/>
                        </a:lnTo>
                        <a:lnTo>
                          <a:pt x="63" y="58"/>
                        </a:lnTo>
                        <a:lnTo>
                          <a:pt x="63" y="57"/>
                        </a:lnTo>
                        <a:lnTo>
                          <a:pt x="63" y="56"/>
                        </a:lnTo>
                        <a:lnTo>
                          <a:pt x="63" y="55"/>
                        </a:lnTo>
                        <a:lnTo>
                          <a:pt x="63" y="54"/>
                        </a:lnTo>
                        <a:lnTo>
                          <a:pt x="62" y="53"/>
                        </a:lnTo>
                        <a:lnTo>
                          <a:pt x="62" y="52"/>
                        </a:lnTo>
                        <a:lnTo>
                          <a:pt x="61" y="52"/>
                        </a:lnTo>
                        <a:lnTo>
                          <a:pt x="60" y="52"/>
                        </a:lnTo>
                        <a:lnTo>
                          <a:pt x="60" y="51"/>
                        </a:lnTo>
                        <a:lnTo>
                          <a:pt x="59" y="51"/>
                        </a:lnTo>
                        <a:lnTo>
                          <a:pt x="58" y="51"/>
                        </a:lnTo>
                        <a:lnTo>
                          <a:pt x="58" y="50"/>
                        </a:lnTo>
                        <a:lnTo>
                          <a:pt x="57" y="50"/>
                        </a:lnTo>
                        <a:lnTo>
                          <a:pt x="56" y="50"/>
                        </a:lnTo>
                        <a:lnTo>
                          <a:pt x="55" y="50"/>
                        </a:lnTo>
                        <a:lnTo>
                          <a:pt x="54" y="50"/>
                        </a:lnTo>
                        <a:lnTo>
                          <a:pt x="53" y="50"/>
                        </a:lnTo>
                        <a:lnTo>
                          <a:pt x="52" y="50"/>
                        </a:lnTo>
                        <a:lnTo>
                          <a:pt x="51" y="50"/>
                        </a:lnTo>
                        <a:lnTo>
                          <a:pt x="50" y="50"/>
                        </a:lnTo>
                        <a:lnTo>
                          <a:pt x="49" y="50"/>
                        </a:lnTo>
                        <a:lnTo>
                          <a:pt x="48" y="50"/>
                        </a:lnTo>
                        <a:lnTo>
                          <a:pt x="47" y="50"/>
                        </a:lnTo>
                        <a:lnTo>
                          <a:pt x="46" y="51"/>
                        </a:lnTo>
                        <a:lnTo>
                          <a:pt x="45" y="51"/>
                        </a:lnTo>
                        <a:lnTo>
                          <a:pt x="45" y="52"/>
                        </a:lnTo>
                        <a:lnTo>
                          <a:pt x="44" y="52"/>
                        </a:lnTo>
                        <a:lnTo>
                          <a:pt x="43" y="52"/>
                        </a:lnTo>
                        <a:lnTo>
                          <a:pt x="42" y="52"/>
                        </a:lnTo>
                        <a:lnTo>
                          <a:pt x="41" y="52"/>
                        </a:lnTo>
                        <a:lnTo>
                          <a:pt x="40" y="53"/>
                        </a:lnTo>
                        <a:lnTo>
                          <a:pt x="39" y="54"/>
                        </a:lnTo>
                        <a:lnTo>
                          <a:pt x="38" y="54"/>
                        </a:lnTo>
                        <a:lnTo>
                          <a:pt x="38" y="55"/>
                        </a:lnTo>
                        <a:lnTo>
                          <a:pt x="37" y="55"/>
                        </a:lnTo>
                        <a:lnTo>
                          <a:pt x="37" y="56"/>
                        </a:lnTo>
                        <a:lnTo>
                          <a:pt x="36" y="56"/>
                        </a:lnTo>
                        <a:lnTo>
                          <a:pt x="36" y="57"/>
                        </a:lnTo>
                        <a:lnTo>
                          <a:pt x="35" y="58"/>
                        </a:lnTo>
                        <a:lnTo>
                          <a:pt x="34" y="58"/>
                        </a:lnTo>
                        <a:lnTo>
                          <a:pt x="33" y="58"/>
                        </a:lnTo>
                        <a:lnTo>
                          <a:pt x="33" y="59"/>
                        </a:lnTo>
                        <a:lnTo>
                          <a:pt x="32" y="60"/>
                        </a:lnTo>
                        <a:lnTo>
                          <a:pt x="31" y="60"/>
                        </a:lnTo>
                        <a:lnTo>
                          <a:pt x="31" y="61"/>
                        </a:lnTo>
                        <a:lnTo>
                          <a:pt x="30" y="61"/>
                        </a:lnTo>
                        <a:lnTo>
                          <a:pt x="29" y="61"/>
                        </a:lnTo>
                        <a:lnTo>
                          <a:pt x="29" y="62"/>
                        </a:lnTo>
                        <a:lnTo>
                          <a:pt x="28" y="63"/>
                        </a:lnTo>
                        <a:lnTo>
                          <a:pt x="27" y="63"/>
                        </a:lnTo>
                        <a:lnTo>
                          <a:pt x="27" y="64"/>
                        </a:lnTo>
                        <a:lnTo>
                          <a:pt x="26" y="64"/>
                        </a:lnTo>
                        <a:lnTo>
                          <a:pt x="25" y="65"/>
                        </a:lnTo>
                        <a:lnTo>
                          <a:pt x="24" y="66"/>
                        </a:lnTo>
                        <a:lnTo>
                          <a:pt x="24" y="67"/>
                        </a:lnTo>
                        <a:lnTo>
                          <a:pt x="23" y="68"/>
                        </a:lnTo>
                        <a:lnTo>
                          <a:pt x="23" y="69"/>
                        </a:lnTo>
                        <a:lnTo>
                          <a:pt x="23" y="70"/>
                        </a:lnTo>
                        <a:lnTo>
                          <a:pt x="23" y="71"/>
                        </a:lnTo>
                        <a:lnTo>
                          <a:pt x="23" y="72"/>
                        </a:lnTo>
                        <a:lnTo>
                          <a:pt x="22" y="73"/>
                        </a:lnTo>
                        <a:lnTo>
                          <a:pt x="21" y="73"/>
                        </a:lnTo>
                        <a:lnTo>
                          <a:pt x="20" y="74"/>
                        </a:lnTo>
                        <a:lnTo>
                          <a:pt x="19" y="74"/>
                        </a:lnTo>
                        <a:lnTo>
                          <a:pt x="19" y="75"/>
                        </a:lnTo>
                        <a:lnTo>
                          <a:pt x="18" y="75"/>
                        </a:lnTo>
                        <a:lnTo>
                          <a:pt x="17" y="76"/>
                        </a:lnTo>
                        <a:lnTo>
                          <a:pt x="16" y="76"/>
                        </a:lnTo>
                        <a:lnTo>
                          <a:pt x="15" y="76"/>
                        </a:lnTo>
                        <a:lnTo>
                          <a:pt x="14" y="76"/>
                        </a:lnTo>
                        <a:lnTo>
                          <a:pt x="13" y="76"/>
                        </a:lnTo>
                        <a:lnTo>
                          <a:pt x="12" y="76"/>
                        </a:lnTo>
                        <a:lnTo>
                          <a:pt x="11" y="76"/>
                        </a:lnTo>
                        <a:lnTo>
                          <a:pt x="11" y="75"/>
                        </a:lnTo>
                        <a:lnTo>
                          <a:pt x="10" y="75"/>
                        </a:lnTo>
                        <a:lnTo>
                          <a:pt x="8" y="74"/>
                        </a:lnTo>
                        <a:lnTo>
                          <a:pt x="7" y="74"/>
                        </a:lnTo>
                        <a:lnTo>
                          <a:pt x="6" y="74"/>
                        </a:lnTo>
                        <a:lnTo>
                          <a:pt x="6" y="73"/>
                        </a:lnTo>
                        <a:lnTo>
                          <a:pt x="5" y="73"/>
                        </a:lnTo>
                        <a:lnTo>
                          <a:pt x="3" y="73"/>
                        </a:lnTo>
                        <a:lnTo>
                          <a:pt x="3" y="72"/>
                        </a:lnTo>
                        <a:lnTo>
                          <a:pt x="1" y="72"/>
                        </a:lnTo>
                        <a:lnTo>
                          <a:pt x="0" y="72"/>
                        </a:lnTo>
                      </a:path>
                    </a:pathLst>
                  </a:custGeom>
                  <a:grpFill/>
                  <a:ln w="8001" cap="sq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6" name="Freeform 235">
                    <a:extLst>
                      <a:ext uri="{FF2B5EF4-FFF2-40B4-BE49-F238E27FC236}">
                        <a16:creationId xmlns:a16="http://schemas.microsoft.com/office/drawing/2014/main" id="{C4F24A13-08AF-41E5-B519-886EBB13C89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769" y="2193"/>
                    <a:ext cx="147" cy="73"/>
                  </a:xfrm>
                  <a:custGeom>
                    <a:avLst/>
                    <a:gdLst>
                      <a:gd name="T0" fmla="*/ 34 w 147"/>
                      <a:gd name="T1" fmla="*/ 73 h 73"/>
                      <a:gd name="T2" fmla="*/ 31 w 147"/>
                      <a:gd name="T3" fmla="*/ 72 h 73"/>
                      <a:gd name="T4" fmla="*/ 30 w 147"/>
                      <a:gd name="T5" fmla="*/ 71 h 73"/>
                      <a:gd name="T6" fmla="*/ 28 w 147"/>
                      <a:gd name="T7" fmla="*/ 69 h 73"/>
                      <a:gd name="T8" fmla="*/ 25 w 147"/>
                      <a:gd name="T9" fmla="*/ 67 h 73"/>
                      <a:gd name="T10" fmla="*/ 24 w 147"/>
                      <a:gd name="T11" fmla="*/ 65 h 73"/>
                      <a:gd name="T12" fmla="*/ 21 w 147"/>
                      <a:gd name="T13" fmla="*/ 63 h 73"/>
                      <a:gd name="T14" fmla="*/ 19 w 147"/>
                      <a:gd name="T15" fmla="*/ 62 h 73"/>
                      <a:gd name="T16" fmla="*/ 17 w 147"/>
                      <a:gd name="T17" fmla="*/ 60 h 73"/>
                      <a:gd name="T18" fmla="*/ 14 w 147"/>
                      <a:gd name="T19" fmla="*/ 59 h 73"/>
                      <a:gd name="T20" fmla="*/ 11 w 147"/>
                      <a:gd name="T21" fmla="*/ 59 h 73"/>
                      <a:gd name="T22" fmla="*/ 8 w 147"/>
                      <a:gd name="T23" fmla="*/ 57 h 73"/>
                      <a:gd name="T24" fmla="*/ 6 w 147"/>
                      <a:gd name="T25" fmla="*/ 56 h 73"/>
                      <a:gd name="T26" fmla="*/ 4 w 147"/>
                      <a:gd name="T27" fmla="*/ 54 h 73"/>
                      <a:gd name="T28" fmla="*/ 4 w 147"/>
                      <a:gd name="T29" fmla="*/ 52 h 73"/>
                      <a:gd name="T30" fmla="*/ 4 w 147"/>
                      <a:gd name="T31" fmla="*/ 49 h 73"/>
                      <a:gd name="T32" fmla="*/ 4 w 147"/>
                      <a:gd name="T33" fmla="*/ 47 h 73"/>
                      <a:gd name="T34" fmla="*/ 3 w 147"/>
                      <a:gd name="T35" fmla="*/ 45 h 73"/>
                      <a:gd name="T36" fmla="*/ 2 w 147"/>
                      <a:gd name="T37" fmla="*/ 43 h 73"/>
                      <a:gd name="T38" fmla="*/ 1 w 147"/>
                      <a:gd name="T39" fmla="*/ 41 h 73"/>
                      <a:gd name="T40" fmla="*/ 1 w 147"/>
                      <a:gd name="T41" fmla="*/ 38 h 73"/>
                      <a:gd name="T42" fmla="*/ 0 w 147"/>
                      <a:gd name="T43" fmla="*/ 35 h 73"/>
                      <a:gd name="T44" fmla="*/ 0 w 147"/>
                      <a:gd name="T45" fmla="*/ 32 h 73"/>
                      <a:gd name="T46" fmla="*/ 23 w 147"/>
                      <a:gd name="T47" fmla="*/ 34 h 73"/>
                      <a:gd name="T48" fmla="*/ 25 w 147"/>
                      <a:gd name="T49" fmla="*/ 33 h 73"/>
                      <a:gd name="T50" fmla="*/ 28 w 147"/>
                      <a:gd name="T51" fmla="*/ 33 h 73"/>
                      <a:gd name="T52" fmla="*/ 29 w 147"/>
                      <a:gd name="T53" fmla="*/ 35 h 73"/>
                      <a:gd name="T54" fmla="*/ 30 w 147"/>
                      <a:gd name="T55" fmla="*/ 36 h 73"/>
                      <a:gd name="T56" fmla="*/ 32 w 147"/>
                      <a:gd name="T57" fmla="*/ 36 h 73"/>
                      <a:gd name="T58" fmla="*/ 35 w 147"/>
                      <a:gd name="T59" fmla="*/ 36 h 73"/>
                      <a:gd name="T60" fmla="*/ 36 w 147"/>
                      <a:gd name="T61" fmla="*/ 34 h 73"/>
                      <a:gd name="T62" fmla="*/ 38 w 147"/>
                      <a:gd name="T63" fmla="*/ 32 h 73"/>
                      <a:gd name="T64" fmla="*/ 41 w 147"/>
                      <a:gd name="T65" fmla="*/ 31 h 73"/>
                      <a:gd name="T66" fmla="*/ 43 w 147"/>
                      <a:gd name="T67" fmla="*/ 30 h 73"/>
                      <a:gd name="T68" fmla="*/ 45 w 147"/>
                      <a:gd name="T69" fmla="*/ 29 h 73"/>
                      <a:gd name="T70" fmla="*/ 47 w 147"/>
                      <a:gd name="T71" fmla="*/ 27 h 73"/>
                      <a:gd name="T72" fmla="*/ 50 w 147"/>
                      <a:gd name="T73" fmla="*/ 25 h 73"/>
                      <a:gd name="T74" fmla="*/ 52 w 147"/>
                      <a:gd name="T75" fmla="*/ 24 h 73"/>
                      <a:gd name="T76" fmla="*/ 54 w 147"/>
                      <a:gd name="T77" fmla="*/ 24 h 73"/>
                      <a:gd name="T78" fmla="*/ 57 w 147"/>
                      <a:gd name="T79" fmla="*/ 22 h 73"/>
                      <a:gd name="T80" fmla="*/ 59 w 147"/>
                      <a:gd name="T81" fmla="*/ 19 h 73"/>
                      <a:gd name="T82" fmla="*/ 61 w 147"/>
                      <a:gd name="T83" fmla="*/ 19 h 73"/>
                      <a:gd name="T84" fmla="*/ 63 w 147"/>
                      <a:gd name="T85" fmla="*/ 20 h 73"/>
                      <a:gd name="T86" fmla="*/ 65 w 147"/>
                      <a:gd name="T87" fmla="*/ 21 h 73"/>
                      <a:gd name="T88" fmla="*/ 68 w 147"/>
                      <a:gd name="T89" fmla="*/ 20 h 73"/>
                      <a:gd name="T90" fmla="*/ 72 w 147"/>
                      <a:gd name="T91" fmla="*/ 20 h 73"/>
                      <a:gd name="T92" fmla="*/ 74 w 147"/>
                      <a:gd name="T93" fmla="*/ 21 h 73"/>
                      <a:gd name="T94" fmla="*/ 76 w 147"/>
                      <a:gd name="T95" fmla="*/ 21 h 73"/>
                      <a:gd name="T96" fmla="*/ 80 w 147"/>
                      <a:gd name="T97" fmla="*/ 21 h 73"/>
                      <a:gd name="T98" fmla="*/ 82 w 147"/>
                      <a:gd name="T99" fmla="*/ 20 h 73"/>
                      <a:gd name="T100" fmla="*/ 133 w 147"/>
                      <a:gd name="T101" fmla="*/ 7 h 73"/>
                      <a:gd name="T102" fmla="*/ 147 w 147"/>
                      <a:gd name="T103" fmla="*/ 1 h 73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w 147"/>
                      <a:gd name="T157" fmla="*/ 0 h 73"/>
                      <a:gd name="T158" fmla="*/ 147 w 147"/>
                      <a:gd name="T159" fmla="*/ 73 h 73"/>
                    </a:gdLst>
                    <a:ahLst/>
                    <a:cxnLst>
                      <a:cxn ang="T104">
                        <a:pos x="T0" y="T1"/>
                      </a:cxn>
                      <a:cxn ang="T105">
                        <a:pos x="T2" y="T3"/>
                      </a:cxn>
                      <a:cxn ang="T106">
                        <a:pos x="T4" y="T5"/>
                      </a:cxn>
                      <a:cxn ang="T107">
                        <a:pos x="T6" y="T7"/>
                      </a:cxn>
                      <a:cxn ang="T108">
                        <a:pos x="T8" y="T9"/>
                      </a:cxn>
                      <a:cxn ang="T109">
                        <a:pos x="T10" y="T11"/>
                      </a:cxn>
                      <a:cxn ang="T110">
                        <a:pos x="T12" y="T13"/>
                      </a:cxn>
                      <a:cxn ang="T111">
                        <a:pos x="T14" y="T15"/>
                      </a:cxn>
                      <a:cxn ang="T112">
                        <a:pos x="T16" y="T17"/>
                      </a:cxn>
                      <a:cxn ang="T113">
                        <a:pos x="T18" y="T19"/>
                      </a:cxn>
                      <a:cxn ang="T114">
                        <a:pos x="T20" y="T21"/>
                      </a:cxn>
                      <a:cxn ang="T115">
                        <a:pos x="T22" y="T23"/>
                      </a:cxn>
                      <a:cxn ang="T116">
                        <a:pos x="T24" y="T25"/>
                      </a:cxn>
                      <a:cxn ang="T117">
                        <a:pos x="T26" y="T27"/>
                      </a:cxn>
                      <a:cxn ang="T118">
                        <a:pos x="T28" y="T29"/>
                      </a:cxn>
                      <a:cxn ang="T119">
                        <a:pos x="T30" y="T31"/>
                      </a:cxn>
                      <a:cxn ang="T120">
                        <a:pos x="T32" y="T33"/>
                      </a:cxn>
                      <a:cxn ang="T121">
                        <a:pos x="T34" y="T35"/>
                      </a:cxn>
                      <a:cxn ang="T122">
                        <a:pos x="T36" y="T37"/>
                      </a:cxn>
                      <a:cxn ang="T123">
                        <a:pos x="T38" y="T39"/>
                      </a:cxn>
                      <a:cxn ang="T124">
                        <a:pos x="T40" y="T41"/>
                      </a:cxn>
                      <a:cxn ang="T125">
                        <a:pos x="T42" y="T43"/>
                      </a:cxn>
                      <a:cxn ang="T126">
                        <a:pos x="T44" y="T45"/>
                      </a:cxn>
                      <a:cxn ang="T127">
                        <a:pos x="T46" y="T47"/>
                      </a:cxn>
                      <a:cxn ang="T128">
                        <a:pos x="T48" y="T49"/>
                      </a:cxn>
                      <a:cxn ang="T129">
                        <a:pos x="T50" y="T51"/>
                      </a:cxn>
                      <a:cxn ang="T130">
                        <a:pos x="T52" y="T53"/>
                      </a:cxn>
                      <a:cxn ang="T131">
                        <a:pos x="T54" y="T55"/>
                      </a:cxn>
                      <a:cxn ang="T132">
                        <a:pos x="T56" y="T57"/>
                      </a:cxn>
                      <a:cxn ang="T133">
                        <a:pos x="T58" y="T59"/>
                      </a:cxn>
                      <a:cxn ang="T134">
                        <a:pos x="T60" y="T61"/>
                      </a:cxn>
                      <a:cxn ang="T135">
                        <a:pos x="T62" y="T63"/>
                      </a:cxn>
                      <a:cxn ang="T136">
                        <a:pos x="T64" y="T65"/>
                      </a:cxn>
                      <a:cxn ang="T137">
                        <a:pos x="T66" y="T67"/>
                      </a:cxn>
                      <a:cxn ang="T138">
                        <a:pos x="T68" y="T69"/>
                      </a:cxn>
                      <a:cxn ang="T139">
                        <a:pos x="T70" y="T71"/>
                      </a:cxn>
                      <a:cxn ang="T140">
                        <a:pos x="T72" y="T73"/>
                      </a:cxn>
                      <a:cxn ang="T141">
                        <a:pos x="T74" y="T75"/>
                      </a:cxn>
                      <a:cxn ang="T142">
                        <a:pos x="T76" y="T77"/>
                      </a:cxn>
                      <a:cxn ang="T143">
                        <a:pos x="T78" y="T79"/>
                      </a:cxn>
                      <a:cxn ang="T144">
                        <a:pos x="T80" y="T81"/>
                      </a:cxn>
                      <a:cxn ang="T145">
                        <a:pos x="T82" y="T83"/>
                      </a:cxn>
                      <a:cxn ang="T146">
                        <a:pos x="T84" y="T85"/>
                      </a:cxn>
                      <a:cxn ang="T147">
                        <a:pos x="T86" y="T87"/>
                      </a:cxn>
                      <a:cxn ang="T148">
                        <a:pos x="T88" y="T89"/>
                      </a:cxn>
                      <a:cxn ang="T149">
                        <a:pos x="T90" y="T91"/>
                      </a:cxn>
                      <a:cxn ang="T150">
                        <a:pos x="T92" y="T93"/>
                      </a:cxn>
                      <a:cxn ang="T151">
                        <a:pos x="T94" y="T95"/>
                      </a:cxn>
                      <a:cxn ang="T152">
                        <a:pos x="T96" y="T97"/>
                      </a:cxn>
                      <a:cxn ang="T153">
                        <a:pos x="T98" y="T99"/>
                      </a:cxn>
                      <a:cxn ang="T154">
                        <a:pos x="T100" y="T101"/>
                      </a:cxn>
                      <a:cxn ang="T155">
                        <a:pos x="T102" y="T103"/>
                      </a:cxn>
                    </a:cxnLst>
                    <a:rect l="T156" t="T157" r="T158" b="T159"/>
                    <a:pathLst>
                      <a:path w="147" h="73">
                        <a:moveTo>
                          <a:pt x="36" y="73"/>
                        </a:moveTo>
                        <a:lnTo>
                          <a:pt x="35" y="73"/>
                        </a:lnTo>
                        <a:lnTo>
                          <a:pt x="34" y="73"/>
                        </a:lnTo>
                        <a:lnTo>
                          <a:pt x="33" y="72"/>
                        </a:lnTo>
                        <a:lnTo>
                          <a:pt x="32" y="72"/>
                        </a:lnTo>
                        <a:lnTo>
                          <a:pt x="31" y="72"/>
                        </a:lnTo>
                        <a:lnTo>
                          <a:pt x="31" y="71"/>
                        </a:lnTo>
                        <a:lnTo>
                          <a:pt x="30" y="71"/>
                        </a:lnTo>
                        <a:lnTo>
                          <a:pt x="29" y="70"/>
                        </a:lnTo>
                        <a:lnTo>
                          <a:pt x="28" y="69"/>
                        </a:lnTo>
                        <a:lnTo>
                          <a:pt x="27" y="68"/>
                        </a:lnTo>
                        <a:lnTo>
                          <a:pt x="26" y="67"/>
                        </a:lnTo>
                        <a:lnTo>
                          <a:pt x="25" y="67"/>
                        </a:lnTo>
                        <a:lnTo>
                          <a:pt x="25" y="66"/>
                        </a:lnTo>
                        <a:lnTo>
                          <a:pt x="24" y="65"/>
                        </a:lnTo>
                        <a:lnTo>
                          <a:pt x="23" y="64"/>
                        </a:lnTo>
                        <a:lnTo>
                          <a:pt x="22" y="63"/>
                        </a:lnTo>
                        <a:lnTo>
                          <a:pt x="21" y="63"/>
                        </a:lnTo>
                        <a:lnTo>
                          <a:pt x="21" y="62"/>
                        </a:lnTo>
                        <a:lnTo>
                          <a:pt x="20" y="62"/>
                        </a:lnTo>
                        <a:lnTo>
                          <a:pt x="19" y="62"/>
                        </a:lnTo>
                        <a:lnTo>
                          <a:pt x="19" y="61"/>
                        </a:lnTo>
                        <a:lnTo>
                          <a:pt x="18" y="61"/>
                        </a:lnTo>
                        <a:lnTo>
                          <a:pt x="17" y="60"/>
                        </a:lnTo>
                        <a:lnTo>
                          <a:pt x="16" y="60"/>
                        </a:lnTo>
                        <a:lnTo>
                          <a:pt x="15" y="59"/>
                        </a:lnTo>
                        <a:lnTo>
                          <a:pt x="14" y="59"/>
                        </a:lnTo>
                        <a:lnTo>
                          <a:pt x="13" y="59"/>
                        </a:lnTo>
                        <a:lnTo>
                          <a:pt x="11" y="59"/>
                        </a:lnTo>
                        <a:lnTo>
                          <a:pt x="10" y="58"/>
                        </a:lnTo>
                        <a:lnTo>
                          <a:pt x="9" y="58"/>
                        </a:lnTo>
                        <a:lnTo>
                          <a:pt x="8" y="57"/>
                        </a:lnTo>
                        <a:lnTo>
                          <a:pt x="7" y="57"/>
                        </a:lnTo>
                        <a:lnTo>
                          <a:pt x="6" y="56"/>
                        </a:lnTo>
                        <a:lnTo>
                          <a:pt x="5" y="56"/>
                        </a:lnTo>
                        <a:lnTo>
                          <a:pt x="5" y="55"/>
                        </a:lnTo>
                        <a:lnTo>
                          <a:pt x="4" y="54"/>
                        </a:lnTo>
                        <a:lnTo>
                          <a:pt x="4" y="53"/>
                        </a:lnTo>
                        <a:lnTo>
                          <a:pt x="4" y="52"/>
                        </a:lnTo>
                        <a:lnTo>
                          <a:pt x="4" y="51"/>
                        </a:lnTo>
                        <a:lnTo>
                          <a:pt x="4" y="50"/>
                        </a:lnTo>
                        <a:lnTo>
                          <a:pt x="4" y="49"/>
                        </a:lnTo>
                        <a:lnTo>
                          <a:pt x="4" y="48"/>
                        </a:lnTo>
                        <a:lnTo>
                          <a:pt x="4" y="47"/>
                        </a:lnTo>
                        <a:lnTo>
                          <a:pt x="4" y="46"/>
                        </a:lnTo>
                        <a:lnTo>
                          <a:pt x="3" y="46"/>
                        </a:lnTo>
                        <a:lnTo>
                          <a:pt x="3" y="45"/>
                        </a:lnTo>
                        <a:lnTo>
                          <a:pt x="3" y="44"/>
                        </a:lnTo>
                        <a:lnTo>
                          <a:pt x="2" y="44"/>
                        </a:lnTo>
                        <a:lnTo>
                          <a:pt x="2" y="43"/>
                        </a:lnTo>
                        <a:lnTo>
                          <a:pt x="1" y="42"/>
                        </a:lnTo>
                        <a:lnTo>
                          <a:pt x="1" y="41"/>
                        </a:lnTo>
                        <a:lnTo>
                          <a:pt x="1" y="40"/>
                        </a:lnTo>
                        <a:lnTo>
                          <a:pt x="1" y="39"/>
                        </a:lnTo>
                        <a:lnTo>
                          <a:pt x="1" y="38"/>
                        </a:lnTo>
                        <a:lnTo>
                          <a:pt x="1" y="37"/>
                        </a:lnTo>
                        <a:lnTo>
                          <a:pt x="0" y="36"/>
                        </a:lnTo>
                        <a:lnTo>
                          <a:pt x="0" y="35"/>
                        </a:lnTo>
                        <a:lnTo>
                          <a:pt x="0" y="34"/>
                        </a:lnTo>
                        <a:lnTo>
                          <a:pt x="0" y="33"/>
                        </a:lnTo>
                        <a:lnTo>
                          <a:pt x="0" y="32"/>
                        </a:lnTo>
                        <a:lnTo>
                          <a:pt x="0" y="31"/>
                        </a:lnTo>
                        <a:lnTo>
                          <a:pt x="0" y="30"/>
                        </a:lnTo>
                        <a:lnTo>
                          <a:pt x="23" y="34"/>
                        </a:lnTo>
                        <a:lnTo>
                          <a:pt x="24" y="33"/>
                        </a:lnTo>
                        <a:lnTo>
                          <a:pt x="25" y="33"/>
                        </a:lnTo>
                        <a:lnTo>
                          <a:pt x="26" y="33"/>
                        </a:lnTo>
                        <a:lnTo>
                          <a:pt x="27" y="33"/>
                        </a:lnTo>
                        <a:lnTo>
                          <a:pt x="28" y="33"/>
                        </a:lnTo>
                        <a:lnTo>
                          <a:pt x="28" y="34"/>
                        </a:lnTo>
                        <a:lnTo>
                          <a:pt x="29" y="34"/>
                        </a:lnTo>
                        <a:lnTo>
                          <a:pt x="29" y="35"/>
                        </a:lnTo>
                        <a:lnTo>
                          <a:pt x="30" y="35"/>
                        </a:lnTo>
                        <a:lnTo>
                          <a:pt x="30" y="36"/>
                        </a:lnTo>
                        <a:lnTo>
                          <a:pt x="31" y="36"/>
                        </a:lnTo>
                        <a:lnTo>
                          <a:pt x="31" y="35"/>
                        </a:lnTo>
                        <a:lnTo>
                          <a:pt x="32" y="36"/>
                        </a:lnTo>
                        <a:lnTo>
                          <a:pt x="33" y="36"/>
                        </a:lnTo>
                        <a:lnTo>
                          <a:pt x="34" y="36"/>
                        </a:lnTo>
                        <a:lnTo>
                          <a:pt x="35" y="36"/>
                        </a:lnTo>
                        <a:lnTo>
                          <a:pt x="36" y="35"/>
                        </a:lnTo>
                        <a:lnTo>
                          <a:pt x="36" y="34"/>
                        </a:lnTo>
                        <a:lnTo>
                          <a:pt x="37" y="33"/>
                        </a:lnTo>
                        <a:lnTo>
                          <a:pt x="37" y="32"/>
                        </a:lnTo>
                        <a:lnTo>
                          <a:pt x="38" y="32"/>
                        </a:lnTo>
                        <a:lnTo>
                          <a:pt x="39" y="32"/>
                        </a:lnTo>
                        <a:lnTo>
                          <a:pt x="40" y="32"/>
                        </a:lnTo>
                        <a:lnTo>
                          <a:pt x="41" y="31"/>
                        </a:lnTo>
                        <a:lnTo>
                          <a:pt x="42" y="30"/>
                        </a:lnTo>
                        <a:lnTo>
                          <a:pt x="43" y="30"/>
                        </a:lnTo>
                        <a:lnTo>
                          <a:pt x="44" y="30"/>
                        </a:lnTo>
                        <a:lnTo>
                          <a:pt x="44" y="29"/>
                        </a:lnTo>
                        <a:lnTo>
                          <a:pt x="45" y="29"/>
                        </a:lnTo>
                        <a:lnTo>
                          <a:pt x="46" y="28"/>
                        </a:lnTo>
                        <a:lnTo>
                          <a:pt x="47" y="27"/>
                        </a:lnTo>
                        <a:lnTo>
                          <a:pt x="48" y="26"/>
                        </a:lnTo>
                        <a:lnTo>
                          <a:pt x="49" y="26"/>
                        </a:lnTo>
                        <a:lnTo>
                          <a:pt x="50" y="25"/>
                        </a:lnTo>
                        <a:lnTo>
                          <a:pt x="51" y="25"/>
                        </a:lnTo>
                        <a:lnTo>
                          <a:pt x="52" y="25"/>
                        </a:lnTo>
                        <a:lnTo>
                          <a:pt x="52" y="24"/>
                        </a:lnTo>
                        <a:lnTo>
                          <a:pt x="53" y="24"/>
                        </a:lnTo>
                        <a:lnTo>
                          <a:pt x="54" y="24"/>
                        </a:lnTo>
                        <a:lnTo>
                          <a:pt x="55" y="24"/>
                        </a:lnTo>
                        <a:lnTo>
                          <a:pt x="56" y="23"/>
                        </a:lnTo>
                        <a:lnTo>
                          <a:pt x="57" y="22"/>
                        </a:lnTo>
                        <a:lnTo>
                          <a:pt x="58" y="20"/>
                        </a:lnTo>
                        <a:lnTo>
                          <a:pt x="59" y="19"/>
                        </a:lnTo>
                        <a:lnTo>
                          <a:pt x="60" y="19"/>
                        </a:lnTo>
                        <a:lnTo>
                          <a:pt x="61" y="19"/>
                        </a:lnTo>
                        <a:lnTo>
                          <a:pt x="62" y="19"/>
                        </a:lnTo>
                        <a:lnTo>
                          <a:pt x="62" y="20"/>
                        </a:lnTo>
                        <a:lnTo>
                          <a:pt x="63" y="20"/>
                        </a:lnTo>
                        <a:lnTo>
                          <a:pt x="64" y="21"/>
                        </a:lnTo>
                        <a:lnTo>
                          <a:pt x="65" y="21"/>
                        </a:lnTo>
                        <a:lnTo>
                          <a:pt x="66" y="21"/>
                        </a:lnTo>
                        <a:lnTo>
                          <a:pt x="67" y="21"/>
                        </a:lnTo>
                        <a:lnTo>
                          <a:pt x="68" y="20"/>
                        </a:lnTo>
                        <a:lnTo>
                          <a:pt x="69" y="20"/>
                        </a:lnTo>
                        <a:lnTo>
                          <a:pt x="71" y="20"/>
                        </a:lnTo>
                        <a:lnTo>
                          <a:pt x="72" y="20"/>
                        </a:lnTo>
                        <a:lnTo>
                          <a:pt x="72" y="21"/>
                        </a:lnTo>
                        <a:lnTo>
                          <a:pt x="73" y="21"/>
                        </a:lnTo>
                        <a:lnTo>
                          <a:pt x="74" y="21"/>
                        </a:lnTo>
                        <a:lnTo>
                          <a:pt x="75" y="21"/>
                        </a:lnTo>
                        <a:lnTo>
                          <a:pt x="76" y="21"/>
                        </a:lnTo>
                        <a:lnTo>
                          <a:pt x="78" y="21"/>
                        </a:lnTo>
                        <a:lnTo>
                          <a:pt x="79" y="21"/>
                        </a:lnTo>
                        <a:lnTo>
                          <a:pt x="80" y="21"/>
                        </a:lnTo>
                        <a:lnTo>
                          <a:pt x="81" y="21"/>
                        </a:lnTo>
                        <a:lnTo>
                          <a:pt x="81" y="20"/>
                        </a:lnTo>
                        <a:lnTo>
                          <a:pt x="82" y="20"/>
                        </a:lnTo>
                        <a:lnTo>
                          <a:pt x="85" y="15"/>
                        </a:lnTo>
                        <a:lnTo>
                          <a:pt x="115" y="18"/>
                        </a:lnTo>
                        <a:lnTo>
                          <a:pt x="133" y="7"/>
                        </a:lnTo>
                        <a:lnTo>
                          <a:pt x="146" y="0"/>
                        </a:lnTo>
                        <a:lnTo>
                          <a:pt x="146" y="1"/>
                        </a:lnTo>
                        <a:lnTo>
                          <a:pt x="147" y="1"/>
                        </a:lnTo>
                      </a:path>
                    </a:pathLst>
                  </a:custGeom>
                  <a:grpFill/>
                  <a:ln w="8001" cap="sq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37" name="Freeform 236">
                  <a:extLst>
                    <a:ext uri="{FF2B5EF4-FFF2-40B4-BE49-F238E27FC236}">
                      <a16:creationId xmlns:a16="http://schemas.microsoft.com/office/drawing/2014/main" id="{062F3A80-9A75-4E02-BBA8-B8F43CFF8CE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58000" y="3952875"/>
                  <a:ext cx="609600" cy="679450"/>
                </a:xfrm>
                <a:custGeom>
                  <a:avLst/>
                  <a:gdLst>
                    <a:gd name="T0" fmla="*/ 205 w 384"/>
                    <a:gd name="T1" fmla="*/ 52 h 428"/>
                    <a:gd name="T2" fmla="*/ 208 w 384"/>
                    <a:gd name="T3" fmla="*/ 44 h 428"/>
                    <a:gd name="T4" fmla="*/ 215 w 384"/>
                    <a:gd name="T5" fmla="*/ 40 h 428"/>
                    <a:gd name="T6" fmla="*/ 223 w 384"/>
                    <a:gd name="T7" fmla="*/ 35 h 428"/>
                    <a:gd name="T8" fmla="*/ 233 w 384"/>
                    <a:gd name="T9" fmla="*/ 36 h 428"/>
                    <a:gd name="T10" fmla="*/ 240 w 384"/>
                    <a:gd name="T11" fmla="*/ 35 h 428"/>
                    <a:gd name="T12" fmla="*/ 249 w 384"/>
                    <a:gd name="T13" fmla="*/ 37 h 428"/>
                    <a:gd name="T14" fmla="*/ 256 w 384"/>
                    <a:gd name="T15" fmla="*/ 40 h 428"/>
                    <a:gd name="T16" fmla="*/ 262 w 384"/>
                    <a:gd name="T17" fmla="*/ 42 h 428"/>
                    <a:gd name="T18" fmla="*/ 270 w 384"/>
                    <a:gd name="T19" fmla="*/ 46 h 428"/>
                    <a:gd name="T20" fmla="*/ 274 w 384"/>
                    <a:gd name="T21" fmla="*/ 53 h 428"/>
                    <a:gd name="T22" fmla="*/ 279 w 384"/>
                    <a:gd name="T23" fmla="*/ 55 h 428"/>
                    <a:gd name="T24" fmla="*/ 282 w 384"/>
                    <a:gd name="T25" fmla="*/ 63 h 428"/>
                    <a:gd name="T26" fmla="*/ 288 w 384"/>
                    <a:gd name="T27" fmla="*/ 67 h 428"/>
                    <a:gd name="T28" fmla="*/ 292 w 384"/>
                    <a:gd name="T29" fmla="*/ 71 h 428"/>
                    <a:gd name="T30" fmla="*/ 297 w 384"/>
                    <a:gd name="T31" fmla="*/ 73 h 428"/>
                    <a:gd name="T32" fmla="*/ 301 w 384"/>
                    <a:gd name="T33" fmla="*/ 79 h 428"/>
                    <a:gd name="T34" fmla="*/ 301 w 384"/>
                    <a:gd name="T35" fmla="*/ 86 h 428"/>
                    <a:gd name="T36" fmla="*/ 305 w 384"/>
                    <a:gd name="T37" fmla="*/ 93 h 428"/>
                    <a:gd name="T38" fmla="*/ 306 w 384"/>
                    <a:gd name="T39" fmla="*/ 99 h 428"/>
                    <a:gd name="T40" fmla="*/ 311 w 384"/>
                    <a:gd name="T41" fmla="*/ 104 h 428"/>
                    <a:gd name="T42" fmla="*/ 314 w 384"/>
                    <a:gd name="T43" fmla="*/ 110 h 428"/>
                    <a:gd name="T44" fmla="*/ 314 w 384"/>
                    <a:gd name="T45" fmla="*/ 116 h 428"/>
                    <a:gd name="T46" fmla="*/ 320 w 384"/>
                    <a:gd name="T47" fmla="*/ 115 h 428"/>
                    <a:gd name="T48" fmla="*/ 326 w 384"/>
                    <a:gd name="T49" fmla="*/ 114 h 428"/>
                    <a:gd name="T50" fmla="*/ 324 w 384"/>
                    <a:gd name="T51" fmla="*/ 122 h 428"/>
                    <a:gd name="T52" fmla="*/ 317 w 384"/>
                    <a:gd name="T53" fmla="*/ 127 h 428"/>
                    <a:gd name="T54" fmla="*/ 318 w 384"/>
                    <a:gd name="T55" fmla="*/ 135 h 428"/>
                    <a:gd name="T56" fmla="*/ 326 w 384"/>
                    <a:gd name="T57" fmla="*/ 142 h 428"/>
                    <a:gd name="T58" fmla="*/ 334 w 384"/>
                    <a:gd name="T59" fmla="*/ 149 h 428"/>
                    <a:gd name="T60" fmla="*/ 332 w 384"/>
                    <a:gd name="T61" fmla="*/ 155 h 428"/>
                    <a:gd name="T62" fmla="*/ 337 w 384"/>
                    <a:gd name="T63" fmla="*/ 154 h 428"/>
                    <a:gd name="T64" fmla="*/ 342 w 384"/>
                    <a:gd name="T65" fmla="*/ 156 h 428"/>
                    <a:gd name="T66" fmla="*/ 343 w 384"/>
                    <a:gd name="T67" fmla="*/ 160 h 428"/>
                    <a:gd name="T68" fmla="*/ 344 w 384"/>
                    <a:gd name="T69" fmla="*/ 164 h 428"/>
                    <a:gd name="T70" fmla="*/ 346 w 384"/>
                    <a:gd name="T71" fmla="*/ 166 h 428"/>
                    <a:gd name="T72" fmla="*/ 352 w 384"/>
                    <a:gd name="T73" fmla="*/ 171 h 428"/>
                    <a:gd name="T74" fmla="*/ 359 w 384"/>
                    <a:gd name="T75" fmla="*/ 171 h 428"/>
                    <a:gd name="T76" fmla="*/ 364 w 384"/>
                    <a:gd name="T77" fmla="*/ 179 h 428"/>
                    <a:gd name="T78" fmla="*/ 365 w 384"/>
                    <a:gd name="T79" fmla="*/ 189 h 428"/>
                    <a:gd name="T80" fmla="*/ 369 w 384"/>
                    <a:gd name="T81" fmla="*/ 197 h 428"/>
                    <a:gd name="T82" fmla="*/ 377 w 384"/>
                    <a:gd name="T83" fmla="*/ 209 h 428"/>
                    <a:gd name="T84" fmla="*/ 373 w 384"/>
                    <a:gd name="T85" fmla="*/ 232 h 428"/>
                    <a:gd name="T86" fmla="*/ 372 w 384"/>
                    <a:gd name="T87" fmla="*/ 241 h 428"/>
                    <a:gd name="T88" fmla="*/ 382 w 384"/>
                    <a:gd name="T89" fmla="*/ 243 h 428"/>
                    <a:gd name="T90" fmla="*/ 380 w 384"/>
                    <a:gd name="T91" fmla="*/ 251 h 428"/>
                    <a:gd name="T92" fmla="*/ 378 w 384"/>
                    <a:gd name="T93" fmla="*/ 260 h 428"/>
                    <a:gd name="T94" fmla="*/ 369 w 384"/>
                    <a:gd name="T95" fmla="*/ 269 h 428"/>
                    <a:gd name="T96" fmla="*/ 352 w 384"/>
                    <a:gd name="T97" fmla="*/ 274 h 428"/>
                    <a:gd name="T98" fmla="*/ 331 w 384"/>
                    <a:gd name="T99" fmla="*/ 284 h 428"/>
                    <a:gd name="T100" fmla="*/ 311 w 384"/>
                    <a:gd name="T101" fmla="*/ 295 h 428"/>
                    <a:gd name="T102" fmla="*/ 285 w 384"/>
                    <a:gd name="T103" fmla="*/ 313 h 428"/>
                    <a:gd name="T104" fmla="*/ 250 w 384"/>
                    <a:gd name="T105" fmla="*/ 343 h 428"/>
                    <a:gd name="T106" fmla="*/ 222 w 384"/>
                    <a:gd name="T107" fmla="*/ 360 h 428"/>
                    <a:gd name="T108" fmla="*/ 168 w 384"/>
                    <a:gd name="T109" fmla="*/ 391 h 428"/>
                    <a:gd name="T110" fmla="*/ 125 w 384"/>
                    <a:gd name="T111" fmla="*/ 418 h 428"/>
                    <a:gd name="T112" fmla="*/ 101 w 384"/>
                    <a:gd name="T113" fmla="*/ 414 h 428"/>
                    <a:gd name="T114" fmla="*/ 95 w 384"/>
                    <a:gd name="T115" fmla="*/ 410 h 428"/>
                    <a:gd name="T116" fmla="*/ 88 w 384"/>
                    <a:gd name="T117" fmla="*/ 404 h 428"/>
                    <a:gd name="T118" fmla="*/ 81 w 384"/>
                    <a:gd name="T119" fmla="*/ 406 h 428"/>
                    <a:gd name="T120" fmla="*/ 76 w 384"/>
                    <a:gd name="T121" fmla="*/ 401 h 428"/>
                    <a:gd name="T122" fmla="*/ 3 w 384"/>
                    <a:gd name="T123" fmla="*/ 209 h 428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384"/>
                    <a:gd name="T187" fmla="*/ 0 h 428"/>
                    <a:gd name="T188" fmla="*/ 384 w 384"/>
                    <a:gd name="T189" fmla="*/ 428 h 428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384" h="428">
                      <a:moveTo>
                        <a:pt x="1" y="11"/>
                      </a:moveTo>
                      <a:lnTo>
                        <a:pt x="28" y="0"/>
                      </a:lnTo>
                      <a:lnTo>
                        <a:pt x="48" y="3"/>
                      </a:lnTo>
                      <a:lnTo>
                        <a:pt x="62" y="4"/>
                      </a:lnTo>
                      <a:lnTo>
                        <a:pt x="75" y="5"/>
                      </a:lnTo>
                      <a:lnTo>
                        <a:pt x="90" y="7"/>
                      </a:lnTo>
                      <a:lnTo>
                        <a:pt x="103" y="10"/>
                      </a:lnTo>
                      <a:lnTo>
                        <a:pt x="116" y="11"/>
                      </a:lnTo>
                      <a:lnTo>
                        <a:pt x="205" y="55"/>
                      </a:lnTo>
                      <a:lnTo>
                        <a:pt x="205" y="54"/>
                      </a:lnTo>
                      <a:lnTo>
                        <a:pt x="205" y="53"/>
                      </a:lnTo>
                      <a:lnTo>
                        <a:pt x="205" y="52"/>
                      </a:lnTo>
                      <a:lnTo>
                        <a:pt x="205" y="51"/>
                      </a:lnTo>
                      <a:lnTo>
                        <a:pt x="205" y="50"/>
                      </a:lnTo>
                      <a:lnTo>
                        <a:pt x="206" y="49"/>
                      </a:lnTo>
                      <a:lnTo>
                        <a:pt x="205" y="48"/>
                      </a:lnTo>
                      <a:lnTo>
                        <a:pt x="206" y="47"/>
                      </a:lnTo>
                      <a:lnTo>
                        <a:pt x="205" y="46"/>
                      </a:lnTo>
                      <a:lnTo>
                        <a:pt x="206" y="46"/>
                      </a:lnTo>
                      <a:lnTo>
                        <a:pt x="207" y="45"/>
                      </a:lnTo>
                      <a:lnTo>
                        <a:pt x="207" y="44"/>
                      </a:lnTo>
                      <a:lnTo>
                        <a:pt x="208" y="44"/>
                      </a:lnTo>
                      <a:lnTo>
                        <a:pt x="209" y="44"/>
                      </a:lnTo>
                      <a:lnTo>
                        <a:pt x="209" y="43"/>
                      </a:lnTo>
                      <a:lnTo>
                        <a:pt x="209" y="42"/>
                      </a:lnTo>
                      <a:lnTo>
                        <a:pt x="210" y="42"/>
                      </a:lnTo>
                      <a:lnTo>
                        <a:pt x="210" y="41"/>
                      </a:lnTo>
                      <a:lnTo>
                        <a:pt x="211" y="41"/>
                      </a:lnTo>
                      <a:lnTo>
                        <a:pt x="212" y="41"/>
                      </a:lnTo>
                      <a:lnTo>
                        <a:pt x="213" y="41"/>
                      </a:lnTo>
                      <a:lnTo>
                        <a:pt x="213" y="40"/>
                      </a:lnTo>
                      <a:lnTo>
                        <a:pt x="214" y="40"/>
                      </a:lnTo>
                      <a:lnTo>
                        <a:pt x="215" y="40"/>
                      </a:lnTo>
                      <a:lnTo>
                        <a:pt x="216" y="40"/>
                      </a:lnTo>
                      <a:lnTo>
                        <a:pt x="217" y="40"/>
                      </a:lnTo>
                      <a:lnTo>
                        <a:pt x="218" y="40"/>
                      </a:lnTo>
                      <a:lnTo>
                        <a:pt x="219" y="40"/>
                      </a:lnTo>
                      <a:lnTo>
                        <a:pt x="220" y="40"/>
                      </a:lnTo>
                      <a:lnTo>
                        <a:pt x="220" y="39"/>
                      </a:lnTo>
                      <a:lnTo>
                        <a:pt x="221" y="38"/>
                      </a:lnTo>
                      <a:lnTo>
                        <a:pt x="221" y="37"/>
                      </a:lnTo>
                      <a:lnTo>
                        <a:pt x="222" y="37"/>
                      </a:lnTo>
                      <a:lnTo>
                        <a:pt x="222" y="36"/>
                      </a:lnTo>
                      <a:lnTo>
                        <a:pt x="223" y="35"/>
                      </a:lnTo>
                      <a:lnTo>
                        <a:pt x="225" y="35"/>
                      </a:lnTo>
                      <a:lnTo>
                        <a:pt x="226" y="35"/>
                      </a:lnTo>
                      <a:lnTo>
                        <a:pt x="227" y="34"/>
                      </a:lnTo>
                      <a:lnTo>
                        <a:pt x="229" y="34"/>
                      </a:lnTo>
                      <a:lnTo>
                        <a:pt x="230" y="34"/>
                      </a:lnTo>
                      <a:lnTo>
                        <a:pt x="231" y="34"/>
                      </a:lnTo>
                      <a:lnTo>
                        <a:pt x="232" y="34"/>
                      </a:lnTo>
                      <a:lnTo>
                        <a:pt x="232" y="35"/>
                      </a:lnTo>
                      <a:lnTo>
                        <a:pt x="233" y="35"/>
                      </a:lnTo>
                      <a:lnTo>
                        <a:pt x="233" y="36"/>
                      </a:lnTo>
                      <a:lnTo>
                        <a:pt x="234" y="36"/>
                      </a:lnTo>
                      <a:lnTo>
                        <a:pt x="235" y="36"/>
                      </a:lnTo>
                      <a:lnTo>
                        <a:pt x="236" y="36"/>
                      </a:lnTo>
                      <a:lnTo>
                        <a:pt x="236" y="37"/>
                      </a:lnTo>
                      <a:lnTo>
                        <a:pt x="236" y="38"/>
                      </a:lnTo>
                      <a:lnTo>
                        <a:pt x="237" y="39"/>
                      </a:lnTo>
                      <a:lnTo>
                        <a:pt x="238" y="39"/>
                      </a:lnTo>
                      <a:lnTo>
                        <a:pt x="238" y="38"/>
                      </a:lnTo>
                      <a:lnTo>
                        <a:pt x="239" y="38"/>
                      </a:lnTo>
                      <a:lnTo>
                        <a:pt x="240" y="37"/>
                      </a:lnTo>
                      <a:lnTo>
                        <a:pt x="240" y="36"/>
                      </a:lnTo>
                      <a:lnTo>
                        <a:pt x="240" y="35"/>
                      </a:lnTo>
                      <a:lnTo>
                        <a:pt x="240" y="34"/>
                      </a:lnTo>
                      <a:lnTo>
                        <a:pt x="241" y="34"/>
                      </a:lnTo>
                      <a:lnTo>
                        <a:pt x="242" y="34"/>
                      </a:lnTo>
                      <a:lnTo>
                        <a:pt x="243" y="34"/>
                      </a:lnTo>
                      <a:lnTo>
                        <a:pt x="244" y="34"/>
                      </a:lnTo>
                      <a:lnTo>
                        <a:pt x="244" y="35"/>
                      </a:lnTo>
                      <a:lnTo>
                        <a:pt x="244" y="36"/>
                      </a:lnTo>
                      <a:lnTo>
                        <a:pt x="245" y="36"/>
                      </a:lnTo>
                      <a:lnTo>
                        <a:pt x="246" y="36"/>
                      </a:lnTo>
                      <a:lnTo>
                        <a:pt x="247" y="37"/>
                      </a:lnTo>
                      <a:lnTo>
                        <a:pt x="248" y="36"/>
                      </a:lnTo>
                      <a:lnTo>
                        <a:pt x="249" y="37"/>
                      </a:lnTo>
                      <a:lnTo>
                        <a:pt x="250" y="37"/>
                      </a:lnTo>
                      <a:lnTo>
                        <a:pt x="250" y="38"/>
                      </a:lnTo>
                      <a:lnTo>
                        <a:pt x="250" y="39"/>
                      </a:lnTo>
                      <a:lnTo>
                        <a:pt x="251" y="40"/>
                      </a:lnTo>
                      <a:lnTo>
                        <a:pt x="252" y="40"/>
                      </a:lnTo>
                      <a:lnTo>
                        <a:pt x="253" y="40"/>
                      </a:lnTo>
                      <a:lnTo>
                        <a:pt x="254" y="39"/>
                      </a:lnTo>
                      <a:lnTo>
                        <a:pt x="255" y="39"/>
                      </a:lnTo>
                      <a:lnTo>
                        <a:pt x="256" y="39"/>
                      </a:lnTo>
                      <a:lnTo>
                        <a:pt x="256" y="40"/>
                      </a:lnTo>
                      <a:lnTo>
                        <a:pt x="257" y="39"/>
                      </a:lnTo>
                      <a:lnTo>
                        <a:pt x="258" y="40"/>
                      </a:lnTo>
                      <a:lnTo>
                        <a:pt x="257" y="40"/>
                      </a:lnTo>
                      <a:lnTo>
                        <a:pt x="258" y="40"/>
                      </a:lnTo>
                      <a:lnTo>
                        <a:pt x="258" y="41"/>
                      </a:lnTo>
                      <a:lnTo>
                        <a:pt x="259" y="41"/>
                      </a:lnTo>
                      <a:lnTo>
                        <a:pt x="260" y="41"/>
                      </a:lnTo>
                      <a:lnTo>
                        <a:pt x="261" y="41"/>
                      </a:lnTo>
                      <a:lnTo>
                        <a:pt x="262" y="41"/>
                      </a:lnTo>
                      <a:lnTo>
                        <a:pt x="262" y="42"/>
                      </a:lnTo>
                      <a:lnTo>
                        <a:pt x="263" y="42"/>
                      </a:lnTo>
                      <a:lnTo>
                        <a:pt x="264" y="42"/>
                      </a:lnTo>
                      <a:lnTo>
                        <a:pt x="265" y="42"/>
                      </a:lnTo>
                      <a:lnTo>
                        <a:pt x="267" y="43"/>
                      </a:lnTo>
                      <a:lnTo>
                        <a:pt x="268" y="43"/>
                      </a:lnTo>
                      <a:lnTo>
                        <a:pt x="269" y="43"/>
                      </a:lnTo>
                      <a:lnTo>
                        <a:pt x="269" y="44"/>
                      </a:lnTo>
                      <a:lnTo>
                        <a:pt x="269" y="45"/>
                      </a:lnTo>
                      <a:lnTo>
                        <a:pt x="270" y="45"/>
                      </a:lnTo>
                      <a:lnTo>
                        <a:pt x="270" y="46"/>
                      </a:lnTo>
                      <a:lnTo>
                        <a:pt x="271" y="46"/>
                      </a:lnTo>
                      <a:lnTo>
                        <a:pt x="271" y="47"/>
                      </a:lnTo>
                      <a:lnTo>
                        <a:pt x="271" y="48"/>
                      </a:lnTo>
                      <a:lnTo>
                        <a:pt x="272" y="48"/>
                      </a:lnTo>
                      <a:lnTo>
                        <a:pt x="273" y="48"/>
                      </a:lnTo>
                      <a:lnTo>
                        <a:pt x="273" y="49"/>
                      </a:lnTo>
                      <a:lnTo>
                        <a:pt x="273" y="50"/>
                      </a:lnTo>
                      <a:lnTo>
                        <a:pt x="273" y="51"/>
                      </a:lnTo>
                      <a:lnTo>
                        <a:pt x="274" y="52"/>
                      </a:lnTo>
                      <a:lnTo>
                        <a:pt x="274" y="53"/>
                      </a:lnTo>
                      <a:lnTo>
                        <a:pt x="273" y="53"/>
                      </a:lnTo>
                      <a:lnTo>
                        <a:pt x="273" y="54"/>
                      </a:lnTo>
                      <a:lnTo>
                        <a:pt x="273" y="55"/>
                      </a:lnTo>
                      <a:lnTo>
                        <a:pt x="274" y="56"/>
                      </a:lnTo>
                      <a:lnTo>
                        <a:pt x="274" y="57"/>
                      </a:lnTo>
                      <a:lnTo>
                        <a:pt x="275" y="57"/>
                      </a:lnTo>
                      <a:lnTo>
                        <a:pt x="275" y="56"/>
                      </a:lnTo>
                      <a:lnTo>
                        <a:pt x="276" y="56"/>
                      </a:lnTo>
                      <a:lnTo>
                        <a:pt x="276" y="55"/>
                      </a:lnTo>
                      <a:lnTo>
                        <a:pt x="277" y="55"/>
                      </a:lnTo>
                      <a:lnTo>
                        <a:pt x="279" y="55"/>
                      </a:lnTo>
                      <a:lnTo>
                        <a:pt x="279" y="56"/>
                      </a:lnTo>
                      <a:lnTo>
                        <a:pt x="279" y="57"/>
                      </a:lnTo>
                      <a:lnTo>
                        <a:pt x="280" y="57"/>
                      </a:lnTo>
                      <a:lnTo>
                        <a:pt x="280" y="58"/>
                      </a:lnTo>
                      <a:lnTo>
                        <a:pt x="279" y="59"/>
                      </a:lnTo>
                      <a:lnTo>
                        <a:pt x="279" y="60"/>
                      </a:lnTo>
                      <a:lnTo>
                        <a:pt x="279" y="61"/>
                      </a:lnTo>
                      <a:lnTo>
                        <a:pt x="280" y="61"/>
                      </a:lnTo>
                      <a:lnTo>
                        <a:pt x="280" y="62"/>
                      </a:lnTo>
                      <a:lnTo>
                        <a:pt x="281" y="63"/>
                      </a:lnTo>
                      <a:lnTo>
                        <a:pt x="282" y="63"/>
                      </a:lnTo>
                      <a:lnTo>
                        <a:pt x="283" y="63"/>
                      </a:lnTo>
                      <a:lnTo>
                        <a:pt x="284" y="63"/>
                      </a:lnTo>
                      <a:lnTo>
                        <a:pt x="285" y="63"/>
                      </a:lnTo>
                      <a:lnTo>
                        <a:pt x="286" y="63"/>
                      </a:lnTo>
                      <a:lnTo>
                        <a:pt x="287" y="63"/>
                      </a:lnTo>
                      <a:lnTo>
                        <a:pt x="288" y="63"/>
                      </a:lnTo>
                      <a:lnTo>
                        <a:pt x="289" y="63"/>
                      </a:lnTo>
                      <a:lnTo>
                        <a:pt x="289" y="64"/>
                      </a:lnTo>
                      <a:lnTo>
                        <a:pt x="289" y="65"/>
                      </a:lnTo>
                      <a:lnTo>
                        <a:pt x="289" y="66"/>
                      </a:lnTo>
                      <a:lnTo>
                        <a:pt x="288" y="67"/>
                      </a:lnTo>
                      <a:lnTo>
                        <a:pt x="288" y="68"/>
                      </a:lnTo>
                      <a:lnTo>
                        <a:pt x="289" y="68"/>
                      </a:lnTo>
                      <a:lnTo>
                        <a:pt x="290" y="69"/>
                      </a:lnTo>
                      <a:lnTo>
                        <a:pt x="291" y="69"/>
                      </a:lnTo>
                      <a:lnTo>
                        <a:pt x="291" y="68"/>
                      </a:lnTo>
                      <a:lnTo>
                        <a:pt x="292" y="68"/>
                      </a:lnTo>
                      <a:lnTo>
                        <a:pt x="292" y="69"/>
                      </a:lnTo>
                      <a:lnTo>
                        <a:pt x="293" y="69"/>
                      </a:lnTo>
                      <a:lnTo>
                        <a:pt x="292" y="69"/>
                      </a:lnTo>
                      <a:lnTo>
                        <a:pt x="292" y="71"/>
                      </a:lnTo>
                      <a:lnTo>
                        <a:pt x="291" y="72"/>
                      </a:lnTo>
                      <a:lnTo>
                        <a:pt x="291" y="74"/>
                      </a:lnTo>
                      <a:lnTo>
                        <a:pt x="292" y="74"/>
                      </a:lnTo>
                      <a:lnTo>
                        <a:pt x="292" y="75"/>
                      </a:lnTo>
                      <a:lnTo>
                        <a:pt x="293" y="75"/>
                      </a:lnTo>
                      <a:lnTo>
                        <a:pt x="294" y="75"/>
                      </a:lnTo>
                      <a:lnTo>
                        <a:pt x="295" y="75"/>
                      </a:lnTo>
                      <a:lnTo>
                        <a:pt x="295" y="74"/>
                      </a:lnTo>
                      <a:lnTo>
                        <a:pt x="296" y="74"/>
                      </a:lnTo>
                      <a:lnTo>
                        <a:pt x="297" y="74"/>
                      </a:lnTo>
                      <a:lnTo>
                        <a:pt x="297" y="73"/>
                      </a:lnTo>
                      <a:lnTo>
                        <a:pt x="298" y="73"/>
                      </a:lnTo>
                      <a:lnTo>
                        <a:pt x="299" y="73"/>
                      </a:lnTo>
                      <a:lnTo>
                        <a:pt x="299" y="74"/>
                      </a:lnTo>
                      <a:lnTo>
                        <a:pt x="300" y="74"/>
                      </a:lnTo>
                      <a:lnTo>
                        <a:pt x="300" y="75"/>
                      </a:lnTo>
                      <a:lnTo>
                        <a:pt x="299" y="75"/>
                      </a:lnTo>
                      <a:lnTo>
                        <a:pt x="299" y="76"/>
                      </a:lnTo>
                      <a:lnTo>
                        <a:pt x="299" y="77"/>
                      </a:lnTo>
                      <a:lnTo>
                        <a:pt x="300" y="78"/>
                      </a:lnTo>
                      <a:lnTo>
                        <a:pt x="300" y="79"/>
                      </a:lnTo>
                      <a:lnTo>
                        <a:pt x="301" y="79"/>
                      </a:lnTo>
                      <a:lnTo>
                        <a:pt x="301" y="80"/>
                      </a:lnTo>
                      <a:lnTo>
                        <a:pt x="302" y="81"/>
                      </a:lnTo>
                      <a:lnTo>
                        <a:pt x="302" y="82"/>
                      </a:lnTo>
                      <a:lnTo>
                        <a:pt x="302" y="83"/>
                      </a:lnTo>
                      <a:lnTo>
                        <a:pt x="303" y="83"/>
                      </a:lnTo>
                      <a:lnTo>
                        <a:pt x="303" y="84"/>
                      </a:lnTo>
                      <a:lnTo>
                        <a:pt x="302" y="84"/>
                      </a:lnTo>
                      <a:lnTo>
                        <a:pt x="302" y="85"/>
                      </a:lnTo>
                      <a:lnTo>
                        <a:pt x="302" y="86"/>
                      </a:lnTo>
                      <a:lnTo>
                        <a:pt x="301" y="86"/>
                      </a:lnTo>
                      <a:lnTo>
                        <a:pt x="301" y="87"/>
                      </a:lnTo>
                      <a:lnTo>
                        <a:pt x="302" y="87"/>
                      </a:lnTo>
                      <a:lnTo>
                        <a:pt x="302" y="88"/>
                      </a:lnTo>
                      <a:lnTo>
                        <a:pt x="302" y="89"/>
                      </a:lnTo>
                      <a:lnTo>
                        <a:pt x="302" y="90"/>
                      </a:lnTo>
                      <a:lnTo>
                        <a:pt x="303" y="91"/>
                      </a:lnTo>
                      <a:lnTo>
                        <a:pt x="304" y="92"/>
                      </a:lnTo>
                      <a:lnTo>
                        <a:pt x="305" y="92"/>
                      </a:lnTo>
                      <a:lnTo>
                        <a:pt x="305" y="93"/>
                      </a:lnTo>
                      <a:lnTo>
                        <a:pt x="305" y="94"/>
                      </a:lnTo>
                      <a:lnTo>
                        <a:pt x="306" y="94"/>
                      </a:lnTo>
                      <a:lnTo>
                        <a:pt x="306" y="95"/>
                      </a:lnTo>
                      <a:lnTo>
                        <a:pt x="307" y="95"/>
                      </a:lnTo>
                      <a:lnTo>
                        <a:pt x="308" y="95"/>
                      </a:lnTo>
                      <a:lnTo>
                        <a:pt x="307" y="96"/>
                      </a:lnTo>
                      <a:lnTo>
                        <a:pt x="308" y="97"/>
                      </a:lnTo>
                      <a:lnTo>
                        <a:pt x="308" y="98"/>
                      </a:lnTo>
                      <a:lnTo>
                        <a:pt x="307" y="98"/>
                      </a:lnTo>
                      <a:lnTo>
                        <a:pt x="307" y="99"/>
                      </a:lnTo>
                      <a:lnTo>
                        <a:pt x="306" y="99"/>
                      </a:lnTo>
                      <a:lnTo>
                        <a:pt x="306" y="100"/>
                      </a:lnTo>
                      <a:lnTo>
                        <a:pt x="307" y="101"/>
                      </a:lnTo>
                      <a:lnTo>
                        <a:pt x="308" y="101"/>
                      </a:lnTo>
                      <a:lnTo>
                        <a:pt x="308" y="102"/>
                      </a:lnTo>
                      <a:lnTo>
                        <a:pt x="309" y="102"/>
                      </a:lnTo>
                      <a:lnTo>
                        <a:pt x="309" y="103"/>
                      </a:lnTo>
                      <a:lnTo>
                        <a:pt x="310" y="103"/>
                      </a:lnTo>
                      <a:lnTo>
                        <a:pt x="310" y="104"/>
                      </a:lnTo>
                      <a:lnTo>
                        <a:pt x="311" y="104"/>
                      </a:lnTo>
                      <a:lnTo>
                        <a:pt x="311" y="105"/>
                      </a:lnTo>
                      <a:lnTo>
                        <a:pt x="312" y="105"/>
                      </a:lnTo>
                      <a:lnTo>
                        <a:pt x="312" y="106"/>
                      </a:lnTo>
                      <a:lnTo>
                        <a:pt x="312" y="107"/>
                      </a:lnTo>
                      <a:lnTo>
                        <a:pt x="313" y="107"/>
                      </a:lnTo>
                      <a:lnTo>
                        <a:pt x="313" y="108"/>
                      </a:lnTo>
                      <a:lnTo>
                        <a:pt x="312" y="108"/>
                      </a:lnTo>
                      <a:lnTo>
                        <a:pt x="313" y="109"/>
                      </a:lnTo>
                      <a:lnTo>
                        <a:pt x="314" y="109"/>
                      </a:lnTo>
                      <a:lnTo>
                        <a:pt x="314" y="110"/>
                      </a:lnTo>
                      <a:lnTo>
                        <a:pt x="313" y="110"/>
                      </a:lnTo>
                      <a:lnTo>
                        <a:pt x="313" y="111"/>
                      </a:lnTo>
                      <a:lnTo>
                        <a:pt x="312" y="111"/>
                      </a:lnTo>
                      <a:lnTo>
                        <a:pt x="312" y="112"/>
                      </a:lnTo>
                      <a:lnTo>
                        <a:pt x="312" y="113"/>
                      </a:lnTo>
                      <a:lnTo>
                        <a:pt x="313" y="113"/>
                      </a:lnTo>
                      <a:lnTo>
                        <a:pt x="313" y="112"/>
                      </a:lnTo>
                      <a:lnTo>
                        <a:pt x="313" y="113"/>
                      </a:lnTo>
                      <a:lnTo>
                        <a:pt x="313" y="114"/>
                      </a:lnTo>
                      <a:lnTo>
                        <a:pt x="313" y="115"/>
                      </a:lnTo>
                      <a:lnTo>
                        <a:pt x="314" y="115"/>
                      </a:lnTo>
                      <a:lnTo>
                        <a:pt x="314" y="116"/>
                      </a:lnTo>
                      <a:lnTo>
                        <a:pt x="315" y="116"/>
                      </a:lnTo>
                      <a:lnTo>
                        <a:pt x="316" y="116"/>
                      </a:lnTo>
                      <a:lnTo>
                        <a:pt x="316" y="115"/>
                      </a:lnTo>
                      <a:lnTo>
                        <a:pt x="317" y="115"/>
                      </a:lnTo>
                      <a:lnTo>
                        <a:pt x="317" y="116"/>
                      </a:lnTo>
                      <a:lnTo>
                        <a:pt x="318" y="116"/>
                      </a:lnTo>
                      <a:lnTo>
                        <a:pt x="319" y="116"/>
                      </a:lnTo>
                      <a:lnTo>
                        <a:pt x="320" y="116"/>
                      </a:lnTo>
                      <a:lnTo>
                        <a:pt x="320" y="115"/>
                      </a:lnTo>
                      <a:lnTo>
                        <a:pt x="321" y="115"/>
                      </a:lnTo>
                      <a:lnTo>
                        <a:pt x="322" y="115"/>
                      </a:lnTo>
                      <a:lnTo>
                        <a:pt x="322" y="114"/>
                      </a:lnTo>
                      <a:lnTo>
                        <a:pt x="323" y="114"/>
                      </a:lnTo>
                      <a:lnTo>
                        <a:pt x="324" y="113"/>
                      </a:lnTo>
                      <a:lnTo>
                        <a:pt x="324" y="112"/>
                      </a:lnTo>
                      <a:lnTo>
                        <a:pt x="325" y="112"/>
                      </a:lnTo>
                      <a:lnTo>
                        <a:pt x="326" y="112"/>
                      </a:lnTo>
                      <a:lnTo>
                        <a:pt x="326" y="113"/>
                      </a:lnTo>
                      <a:lnTo>
                        <a:pt x="326" y="114"/>
                      </a:lnTo>
                      <a:lnTo>
                        <a:pt x="327" y="115"/>
                      </a:lnTo>
                      <a:lnTo>
                        <a:pt x="327" y="116"/>
                      </a:lnTo>
                      <a:lnTo>
                        <a:pt x="327" y="117"/>
                      </a:lnTo>
                      <a:lnTo>
                        <a:pt x="327" y="118"/>
                      </a:lnTo>
                      <a:lnTo>
                        <a:pt x="327" y="119"/>
                      </a:lnTo>
                      <a:lnTo>
                        <a:pt x="326" y="119"/>
                      </a:lnTo>
                      <a:lnTo>
                        <a:pt x="326" y="120"/>
                      </a:lnTo>
                      <a:lnTo>
                        <a:pt x="325" y="120"/>
                      </a:lnTo>
                      <a:lnTo>
                        <a:pt x="325" y="121"/>
                      </a:lnTo>
                      <a:lnTo>
                        <a:pt x="324" y="121"/>
                      </a:lnTo>
                      <a:lnTo>
                        <a:pt x="324" y="122"/>
                      </a:lnTo>
                      <a:lnTo>
                        <a:pt x="324" y="123"/>
                      </a:lnTo>
                      <a:lnTo>
                        <a:pt x="324" y="124"/>
                      </a:lnTo>
                      <a:lnTo>
                        <a:pt x="323" y="125"/>
                      </a:lnTo>
                      <a:lnTo>
                        <a:pt x="323" y="126"/>
                      </a:lnTo>
                      <a:lnTo>
                        <a:pt x="323" y="127"/>
                      </a:lnTo>
                      <a:lnTo>
                        <a:pt x="322" y="127"/>
                      </a:lnTo>
                      <a:lnTo>
                        <a:pt x="321" y="127"/>
                      </a:lnTo>
                      <a:lnTo>
                        <a:pt x="320" y="127"/>
                      </a:lnTo>
                      <a:lnTo>
                        <a:pt x="319" y="127"/>
                      </a:lnTo>
                      <a:lnTo>
                        <a:pt x="318" y="127"/>
                      </a:lnTo>
                      <a:lnTo>
                        <a:pt x="317" y="127"/>
                      </a:lnTo>
                      <a:lnTo>
                        <a:pt x="317" y="128"/>
                      </a:lnTo>
                      <a:lnTo>
                        <a:pt x="317" y="129"/>
                      </a:lnTo>
                      <a:lnTo>
                        <a:pt x="318" y="129"/>
                      </a:lnTo>
                      <a:lnTo>
                        <a:pt x="319" y="130"/>
                      </a:lnTo>
                      <a:lnTo>
                        <a:pt x="319" y="131"/>
                      </a:lnTo>
                      <a:lnTo>
                        <a:pt x="319" y="132"/>
                      </a:lnTo>
                      <a:lnTo>
                        <a:pt x="318" y="132"/>
                      </a:lnTo>
                      <a:lnTo>
                        <a:pt x="318" y="133"/>
                      </a:lnTo>
                      <a:lnTo>
                        <a:pt x="317" y="133"/>
                      </a:lnTo>
                      <a:lnTo>
                        <a:pt x="317" y="134"/>
                      </a:lnTo>
                      <a:lnTo>
                        <a:pt x="318" y="135"/>
                      </a:lnTo>
                      <a:lnTo>
                        <a:pt x="319" y="135"/>
                      </a:lnTo>
                      <a:lnTo>
                        <a:pt x="319" y="136"/>
                      </a:lnTo>
                      <a:lnTo>
                        <a:pt x="320" y="136"/>
                      </a:lnTo>
                      <a:lnTo>
                        <a:pt x="320" y="137"/>
                      </a:lnTo>
                      <a:lnTo>
                        <a:pt x="320" y="136"/>
                      </a:lnTo>
                      <a:lnTo>
                        <a:pt x="321" y="137"/>
                      </a:lnTo>
                      <a:lnTo>
                        <a:pt x="321" y="138"/>
                      </a:lnTo>
                      <a:lnTo>
                        <a:pt x="320" y="139"/>
                      </a:lnTo>
                      <a:lnTo>
                        <a:pt x="323" y="140"/>
                      </a:lnTo>
                      <a:lnTo>
                        <a:pt x="326" y="141"/>
                      </a:lnTo>
                      <a:lnTo>
                        <a:pt x="326" y="142"/>
                      </a:lnTo>
                      <a:lnTo>
                        <a:pt x="328" y="143"/>
                      </a:lnTo>
                      <a:lnTo>
                        <a:pt x="329" y="144"/>
                      </a:lnTo>
                      <a:lnTo>
                        <a:pt x="330" y="144"/>
                      </a:lnTo>
                      <a:lnTo>
                        <a:pt x="331" y="145"/>
                      </a:lnTo>
                      <a:lnTo>
                        <a:pt x="331" y="146"/>
                      </a:lnTo>
                      <a:lnTo>
                        <a:pt x="331" y="147"/>
                      </a:lnTo>
                      <a:lnTo>
                        <a:pt x="331" y="148"/>
                      </a:lnTo>
                      <a:lnTo>
                        <a:pt x="333" y="148"/>
                      </a:lnTo>
                      <a:lnTo>
                        <a:pt x="333" y="149"/>
                      </a:lnTo>
                      <a:lnTo>
                        <a:pt x="334" y="149"/>
                      </a:lnTo>
                      <a:lnTo>
                        <a:pt x="333" y="150"/>
                      </a:lnTo>
                      <a:lnTo>
                        <a:pt x="332" y="150"/>
                      </a:lnTo>
                      <a:lnTo>
                        <a:pt x="331" y="150"/>
                      </a:lnTo>
                      <a:lnTo>
                        <a:pt x="331" y="151"/>
                      </a:lnTo>
                      <a:lnTo>
                        <a:pt x="331" y="152"/>
                      </a:lnTo>
                      <a:lnTo>
                        <a:pt x="332" y="152"/>
                      </a:lnTo>
                      <a:lnTo>
                        <a:pt x="333" y="152"/>
                      </a:lnTo>
                      <a:lnTo>
                        <a:pt x="334" y="152"/>
                      </a:lnTo>
                      <a:lnTo>
                        <a:pt x="334" y="153"/>
                      </a:lnTo>
                      <a:lnTo>
                        <a:pt x="334" y="154"/>
                      </a:lnTo>
                      <a:lnTo>
                        <a:pt x="333" y="154"/>
                      </a:lnTo>
                      <a:lnTo>
                        <a:pt x="332" y="155"/>
                      </a:lnTo>
                      <a:lnTo>
                        <a:pt x="332" y="156"/>
                      </a:lnTo>
                      <a:lnTo>
                        <a:pt x="333" y="156"/>
                      </a:lnTo>
                      <a:lnTo>
                        <a:pt x="334" y="156"/>
                      </a:lnTo>
                      <a:lnTo>
                        <a:pt x="335" y="156"/>
                      </a:lnTo>
                      <a:lnTo>
                        <a:pt x="335" y="155"/>
                      </a:lnTo>
                      <a:lnTo>
                        <a:pt x="336" y="155"/>
                      </a:lnTo>
                      <a:lnTo>
                        <a:pt x="336" y="154"/>
                      </a:lnTo>
                      <a:lnTo>
                        <a:pt x="336" y="153"/>
                      </a:lnTo>
                      <a:lnTo>
                        <a:pt x="337" y="153"/>
                      </a:lnTo>
                      <a:lnTo>
                        <a:pt x="337" y="154"/>
                      </a:lnTo>
                      <a:lnTo>
                        <a:pt x="337" y="155"/>
                      </a:lnTo>
                      <a:lnTo>
                        <a:pt x="337" y="156"/>
                      </a:lnTo>
                      <a:lnTo>
                        <a:pt x="337" y="157"/>
                      </a:lnTo>
                      <a:lnTo>
                        <a:pt x="338" y="157"/>
                      </a:lnTo>
                      <a:lnTo>
                        <a:pt x="339" y="157"/>
                      </a:lnTo>
                      <a:lnTo>
                        <a:pt x="339" y="156"/>
                      </a:lnTo>
                      <a:lnTo>
                        <a:pt x="340" y="156"/>
                      </a:lnTo>
                      <a:lnTo>
                        <a:pt x="341" y="156"/>
                      </a:lnTo>
                      <a:lnTo>
                        <a:pt x="341" y="155"/>
                      </a:lnTo>
                      <a:lnTo>
                        <a:pt x="342" y="156"/>
                      </a:lnTo>
                      <a:lnTo>
                        <a:pt x="343" y="156"/>
                      </a:lnTo>
                      <a:lnTo>
                        <a:pt x="343" y="157"/>
                      </a:lnTo>
                      <a:lnTo>
                        <a:pt x="342" y="158"/>
                      </a:lnTo>
                      <a:lnTo>
                        <a:pt x="341" y="159"/>
                      </a:lnTo>
                      <a:lnTo>
                        <a:pt x="341" y="160"/>
                      </a:lnTo>
                      <a:lnTo>
                        <a:pt x="341" y="161"/>
                      </a:lnTo>
                      <a:lnTo>
                        <a:pt x="341" y="162"/>
                      </a:lnTo>
                      <a:lnTo>
                        <a:pt x="342" y="162"/>
                      </a:lnTo>
                      <a:lnTo>
                        <a:pt x="343" y="162"/>
                      </a:lnTo>
                      <a:lnTo>
                        <a:pt x="343" y="161"/>
                      </a:lnTo>
                      <a:lnTo>
                        <a:pt x="343" y="160"/>
                      </a:lnTo>
                      <a:lnTo>
                        <a:pt x="344" y="159"/>
                      </a:lnTo>
                      <a:lnTo>
                        <a:pt x="345" y="159"/>
                      </a:lnTo>
                      <a:lnTo>
                        <a:pt x="345" y="160"/>
                      </a:lnTo>
                      <a:lnTo>
                        <a:pt x="345" y="161"/>
                      </a:lnTo>
                      <a:lnTo>
                        <a:pt x="345" y="162"/>
                      </a:lnTo>
                      <a:lnTo>
                        <a:pt x="346" y="162"/>
                      </a:lnTo>
                      <a:lnTo>
                        <a:pt x="347" y="162"/>
                      </a:lnTo>
                      <a:lnTo>
                        <a:pt x="347" y="163"/>
                      </a:lnTo>
                      <a:lnTo>
                        <a:pt x="347" y="164"/>
                      </a:lnTo>
                      <a:lnTo>
                        <a:pt x="346" y="164"/>
                      </a:lnTo>
                      <a:lnTo>
                        <a:pt x="345" y="164"/>
                      </a:lnTo>
                      <a:lnTo>
                        <a:pt x="344" y="164"/>
                      </a:lnTo>
                      <a:lnTo>
                        <a:pt x="343" y="164"/>
                      </a:lnTo>
                      <a:lnTo>
                        <a:pt x="343" y="165"/>
                      </a:lnTo>
                      <a:lnTo>
                        <a:pt x="342" y="165"/>
                      </a:lnTo>
                      <a:lnTo>
                        <a:pt x="342" y="166"/>
                      </a:lnTo>
                      <a:lnTo>
                        <a:pt x="342" y="167"/>
                      </a:lnTo>
                      <a:lnTo>
                        <a:pt x="343" y="168"/>
                      </a:lnTo>
                      <a:lnTo>
                        <a:pt x="344" y="168"/>
                      </a:lnTo>
                      <a:lnTo>
                        <a:pt x="345" y="168"/>
                      </a:lnTo>
                      <a:lnTo>
                        <a:pt x="346" y="167"/>
                      </a:lnTo>
                      <a:lnTo>
                        <a:pt x="346" y="166"/>
                      </a:lnTo>
                      <a:lnTo>
                        <a:pt x="347" y="166"/>
                      </a:lnTo>
                      <a:lnTo>
                        <a:pt x="348" y="166"/>
                      </a:lnTo>
                      <a:lnTo>
                        <a:pt x="349" y="166"/>
                      </a:lnTo>
                      <a:lnTo>
                        <a:pt x="349" y="167"/>
                      </a:lnTo>
                      <a:lnTo>
                        <a:pt x="350" y="167"/>
                      </a:lnTo>
                      <a:lnTo>
                        <a:pt x="351" y="167"/>
                      </a:lnTo>
                      <a:lnTo>
                        <a:pt x="352" y="168"/>
                      </a:lnTo>
                      <a:lnTo>
                        <a:pt x="352" y="169"/>
                      </a:lnTo>
                      <a:lnTo>
                        <a:pt x="352" y="170"/>
                      </a:lnTo>
                      <a:lnTo>
                        <a:pt x="352" y="171"/>
                      </a:lnTo>
                      <a:lnTo>
                        <a:pt x="352" y="172"/>
                      </a:lnTo>
                      <a:lnTo>
                        <a:pt x="353" y="172"/>
                      </a:lnTo>
                      <a:lnTo>
                        <a:pt x="354" y="172"/>
                      </a:lnTo>
                      <a:lnTo>
                        <a:pt x="355" y="172"/>
                      </a:lnTo>
                      <a:lnTo>
                        <a:pt x="355" y="171"/>
                      </a:lnTo>
                      <a:lnTo>
                        <a:pt x="355" y="170"/>
                      </a:lnTo>
                      <a:lnTo>
                        <a:pt x="355" y="169"/>
                      </a:lnTo>
                      <a:lnTo>
                        <a:pt x="356" y="169"/>
                      </a:lnTo>
                      <a:lnTo>
                        <a:pt x="357" y="169"/>
                      </a:lnTo>
                      <a:lnTo>
                        <a:pt x="358" y="169"/>
                      </a:lnTo>
                      <a:lnTo>
                        <a:pt x="358" y="170"/>
                      </a:lnTo>
                      <a:lnTo>
                        <a:pt x="359" y="171"/>
                      </a:lnTo>
                      <a:lnTo>
                        <a:pt x="359" y="172"/>
                      </a:lnTo>
                      <a:lnTo>
                        <a:pt x="360" y="173"/>
                      </a:lnTo>
                      <a:lnTo>
                        <a:pt x="360" y="174"/>
                      </a:lnTo>
                      <a:lnTo>
                        <a:pt x="361" y="174"/>
                      </a:lnTo>
                      <a:lnTo>
                        <a:pt x="362" y="174"/>
                      </a:lnTo>
                      <a:lnTo>
                        <a:pt x="363" y="174"/>
                      </a:lnTo>
                      <a:lnTo>
                        <a:pt x="364" y="175"/>
                      </a:lnTo>
                      <a:lnTo>
                        <a:pt x="364" y="176"/>
                      </a:lnTo>
                      <a:lnTo>
                        <a:pt x="364" y="177"/>
                      </a:lnTo>
                      <a:lnTo>
                        <a:pt x="364" y="178"/>
                      </a:lnTo>
                      <a:lnTo>
                        <a:pt x="364" y="179"/>
                      </a:lnTo>
                      <a:lnTo>
                        <a:pt x="363" y="180"/>
                      </a:lnTo>
                      <a:lnTo>
                        <a:pt x="363" y="181"/>
                      </a:lnTo>
                      <a:lnTo>
                        <a:pt x="363" y="182"/>
                      </a:lnTo>
                      <a:lnTo>
                        <a:pt x="363" y="183"/>
                      </a:lnTo>
                      <a:lnTo>
                        <a:pt x="364" y="184"/>
                      </a:lnTo>
                      <a:lnTo>
                        <a:pt x="364" y="185"/>
                      </a:lnTo>
                      <a:lnTo>
                        <a:pt x="365" y="186"/>
                      </a:lnTo>
                      <a:lnTo>
                        <a:pt x="365" y="187"/>
                      </a:lnTo>
                      <a:lnTo>
                        <a:pt x="365" y="188"/>
                      </a:lnTo>
                      <a:lnTo>
                        <a:pt x="365" y="189"/>
                      </a:lnTo>
                      <a:lnTo>
                        <a:pt x="366" y="189"/>
                      </a:lnTo>
                      <a:lnTo>
                        <a:pt x="366" y="190"/>
                      </a:lnTo>
                      <a:lnTo>
                        <a:pt x="366" y="191"/>
                      </a:lnTo>
                      <a:lnTo>
                        <a:pt x="366" y="193"/>
                      </a:lnTo>
                      <a:lnTo>
                        <a:pt x="366" y="194"/>
                      </a:lnTo>
                      <a:lnTo>
                        <a:pt x="366" y="195"/>
                      </a:lnTo>
                      <a:lnTo>
                        <a:pt x="367" y="195"/>
                      </a:lnTo>
                      <a:lnTo>
                        <a:pt x="367" y="196"/>
                      </a:lnTo>
                      <a:lnTo>
                        <a:pt x="368" y="196"/>
                      </a:lnTo>
                      <a:lnTo>
                        <a:pt x="368" y="197"/>
                      </a:lnTo>
                      <a:lnTo>
                        <a:pt x="369" y="197"/>
                      </a:lnTo>
                      <a:lnTo>
                        <a:pt x="369" y="198"/>
                      </a:lnTo>
                      <a:lnTo>
                        <a:pt x="370" y="198"/>
                      </a:lnTo>
                      <a:lnTo>
                        <a:pt x="371" y="199"/>
                      </a:lnTo>
                      <a:lnTo>
                        <a:pt x="372" y="199"/>
                      </a:lnTo>
                      <a:lnTo>
                        <a:pt x="372" y="201"/>
                      </a:lnTo>
                      <a:lnTo>
                        <a:pt x="373" y="203"/>
                      </a:lnTo>
                      <a:lnTo>
                        <a:pt x="374" y="203"/>
                      </a:lnTo>
                      <a:lnTo>
                        <a:pt x="374" y="205"/>
                      </a:lnTo>
                      <a:lnTo>
                        <a:pt x="375" y="205"/>
                      </a:lnTo>
                      <a:lnTo>
                        <a:pt x="375" y="206"/>
                      </a:lnTo>
                      <a:lnTo>
                        <a:pt x="376" y="208"/>
                      </a:lnTo>
                      <a:lnTo>
                        <a:pt x="377" y="209"/>
                      </a:lnTo>
                      <a:lnTo>
                        <a:pt x="377" y="210"/>
                      </a:lnTo>
                      <a:lnTo>
                        <a:pt x="377" y="212"/>
                      </a:lnTo>
                      <a:lnTo>
                        <a:pt x="377" y="214"/>
                      </a:lnTo>
                      <a:lnTo>
                        <a:pt x="378" y="217"/>
                      </a:lnTo>
                      <a:lnTo>
                        <a:pt x="378" y="220"/>
                      </a:lnTo>
                      <a:lnTo>
                        <a:pt x="378" y="221"/>
                      </a:lnTo>
                      <a:lnTo>
                        <a:pt x="378" y="223"/>
                      </a:lnTo>
                      <a:lnTo>
                        <a:pt x="377" y="226"/>
                      </a:lnTo>
                      <a:lnTo>
                        <a:pt x="376" y="229"/>
                      </a:lnTo>
                      <a:lnTo>
                        <a:pt x="375" y="230"/>
                      </a:lnTo>
                      <a:lnTo>
                        <a:pt x="373" y="232"/>
                      </a:lnTo>
                      <a:lnTo>
                        <a:pt x="372" y="232"/>
                      </a:lnTo>
                      <a:lnTo>
                        <a:pt x="372" y="233"/>
                      </a:lnTo>
                      <a:lnTo>
                        <a:pt x="372" y="234"/>
                      </a:lnTo>
                      <a:lnTo>
                        <a:pt x="372" y="235"/>
                      </a:lnTo>
                      <a:lnTo>
                        <a:pt x="372" y="236"/>
                      </a:lnTo>
                      <a:lnTo>
                        <a:pt x="372" y="237"/>
                      </a:lnTo>
                      <a:lnTo>
                        <a:pt x="372" y="238"/>
                      </a:lnTo>
                      <a:lnTo>
                        <a:pt x="372" y="239"/>
                      </a:lnTo>
                      <a:lnTo>
                        <a:pt x="372" y="240"/>
                      </a:lnTo>
                      <a:lnTo>
                        <a:pt x="372" y="241"/>
                      </a:lnTo>
                      <a:lnTo>
                        <a:pt x="373" y="241"/>
                      </a:lnTo>
                      <a:lnTo>
                        <a:pt x="374" y="242"/>
                      </a:lnTo>
                      <a:lnTo>
                        <a:pt x="375" y="242"/>
                      </a:lnTo>
                      <a:lnTo>
                        <a:pt x="376" y="242"/>
                      </a:lnTo>
                      <a:lnTo>
                        <a:pt x="377" y="242"/>
                      </a:lnTo>
                      <a:lnTo>
                        <a:pt x="378" y="242"/>
                      </a:lnTo>
                      <a:lnTo>
                        <a:pt x="379" y="242"/>
                      </a:lnTo>
                      <a:lnTo>
                        <a:pt x="379" y="243"/>
                      </a:lnTo>
                      <a:lnTo>
                        <a:pt x="380" y="243"/>
                      </a:lnTo>
                      <a:lnTo>
                        <a:pt x="381" y="243"/>
                      </a:lnTo>
                      <a:lnTo>
                        <a:pt x="382" y="243"/>
                      </a:lnTo>
                      <a:lnTo>
                        <a:pt x="383" y="243"/>
                      </a:lnTo>
                      <a:lnTo>
                        <a:pt x="384" y="244"/>
                      </a:lnTo>
                      <a:lnTo>
                        <a:pt x="384" y="245"/>
                      </a:lnTo>
                      <a:lnTo>
                        <a:pt x="384" y="246"/>
                      </a:lnTo>
                      <a:lnTo>
                        <a:pt x="384" y="247"/>
                      </a:lnTo>
                      <a:lnTo>
                        <a:pt x="384" y="248"/>
                      </a:lnTo>
                      <a:lnTo>
                        <a:pt x="383" y="249"/>
                      </a:lnTo>
                      <a:lnTo>
                        <a:pt x="382" y="249"/>
                      </a:lnTo>
                      <a:lnTo>
                        <a:pt x="381" y="250"/>
                      </a:lnTo>
                      <a:lnTo>
                        <a:pt x="380" y="251"/>
                      </a:lnTo>
                      <a:lnTo>
                        <a:pt x="379" y="251"/>
                      </a:lnTo>
                      <a:lnTo>
                        <a:pt x="379" y="252"/>
                      </a:lnTo>
                      <a:lnTo>
                        <a:pt x="378" y="252"/>
                      </a:lnTo>
                      <a:lnTo>
                        <a:pt x="378" y="253"/>
                      </a:lnTo>
                      <a:lnTo>
                        <a:pt x="378" y="254"/>
                      </a:lnTo>
                      <a:lnTo>
                        <a:pt x="378" y="255"/>
                      </a:lnTo>
                      <a:lnTo>
                        <a:pt x="378" y="256"/>
                      </a:lnTo>
                      <a:lnTo>
                        <a:pt x="378" y="257"/>
                      </a:lnTo>
                      <a:lnTo>
                        <a:pt x="378" y="258"/>
                      </a:lnTo>
                      <a:lnTo>
                        <a:pt x="378" y="259"/>
                      </a:lnTo>
                      <a:lnTo>
                        <a:pt x="378" y="260"/>
                      </a:lnTo>
                      <a:lnTo>
                        <a:pt x="378" y="261"/>
                      </a:lnTo>
                      <a:lnTo>
                        <a:pt x="377" y="261"/>
                      </a:lnTo>
                      <a:lnTo>
                        <a:pt x="376" y="261"/>
                      </a:lnTo>
                      <a:lnTo>
                        <a:pt x="375" y="262"/>
                      </a:lnTo>
                      <a:lnTo>
                        <a:pt x="375" y="263"/>
                      </a:lnTo>
                      <a:lnTo>
                        <a:pt x="374" y="264"/>
                      </a:lnTo>
                      <a:lnTo>
                        <a:pt x="374" y="265"/>
                      </a:lnTo>
                      <a:lnTo>
                        <a:pt x="374" y="266"/>
                      </a:lnTo>
                      <a:lnTo>
                        <a:pt x="374" y="267"/>
                      </a:lnTo>
                      <a:lnTo>
                        <a:pt x="370" y="268"/>
                      </a:lnTo>
                      <a:lnTo>
                        <a:pt x="369" y="269"/>
                      </a:lnTo>
                      <a:lnTo>
                        <a:pt x="368" y="269"/>
                      </a:lnTo>
                      <a:lnTo>
                        <a:pt x="367" y="270"/>
                      </a:lnTo>
                      <a:lnTo>
                        <a:pt x="366" y="270"/>
                      </a:lnTo>
                      <a:lnTo>
                        <a:pt x="365" y="270"/>
                      </a:lnTo>
                      <a:lnTo>
                        <a:pt x="363" y="270"/>
                      </a:lnTo>
                      <a:lnTo>
                        <a:pt x="362" y="271"/>
                      </a:lnTo>
                      <a:lnTo>
                        <a:pt x="360" y="271"/>
                      </a:lnTo>
                      <a:lnTo>
                        <a:pt x="360" y="272"/>
                      </a:lnTo>
                      <a:lnTo>
                        <a:pt x="358" y="273"/>
                      </a:lnTo>
                      <a:lnTo>
                        <a:pt x="352" y="274"/>
                      </a:lnTo>
                      <a:lnTo>
                        <a:pt x="351" y="275"/>
                      </a:lnTo>
                      <a:lnTo>
                        <a:pt x="349" y="275"/>
                      </a:lnTo>
                      <a:lnTo>
                        <a:pt x="347" y="277"/>
                      </a:lnTo>
                      <a:lnTo>
                        <a:pt x="346" y="277"/>
                      </a:lnTo>
                      <a:lnTo>
                        <a:pt x="344" y="278"/>
                      </a:lnTo>
                      <a:lnTo>
                        <a:pt x="343" y="278"/>
                      </a:lnTo>
                      <a:lnTo>
                        <a:pt x="342" y="279"/>
                      </a:lnTo>
                      <a:lnTo>
                        <a:pt x="341" y="279"/>
                      </a:lnTo>
                      <a:lnTo>
                        <a:pt x="340" y="280"/>
                      </a:lnTo>
                      <a:lnTo>
                        <a:pt x="339" y="281"/>
                      </a:lnTo>
                      <a:lnTo>
                        <a:pt x="338" y="281"/>
                      </a:lnTo>
                      <a:lnTo>
                        <a:pt x="331" y="284"/>
                      </a:lnTo>
                      <a:lnTo>
                        <a:pt x="331" y="285"/>
                      </a:lnTo>
                      <a:lnTo>
                        <a:pt x="330" y="286"/>
                      </a:lnTo>
                      <a:lnTo>
                        <a:pt x="329" y="286"/>
                      </a:lnTo>
                      <a:lnTo>
                        <a:pt x="327" y="287"/>
                      </a:lnTo>
                      <a:lnTo>
                        <a:pt x="326" y="287"/>
                      </a:lnTo>
                      <a:lnTo>
                        <a:pt x="325" y="288"/>
                      </a:lnTo>
                      <a:lnTo>
                        <a:pt x="323" y="289"/>
                      </a:lnTo>
                      <a:lnTo>
                        <a:pt x="320" y="290"/>
                      </a:lnTo>
                      <a:lnTo>
                        <a:pt x="318" y="291"/>
                      </a:lnTo>
                      <a:lnTo>
                        <a:pt x="316" y="292"/>
                      </a:lnTo>
                      <a:lnTo>
                        <a:pt x="312" y="295"/>
                      </a:lnTo>
                      <a:lnTo>
                        <a:pt x="311" y="295"/>
                      </a:lnTo>
                      <a:lnTo>
                        <a:pt x="306" y="298"/>
                      </a:lnTo>
                      <a:lnTo>
                        <a:pt x="305" y="299"/>
                      </a:lnTo>
                      <a:lnTo>
                        <a:pt x="304" y="300"/>
                      </a:lnTo>
                      <a:lnTo>
                        <a:pt x="303" y="301"/>
                      </a:lnTo>
                      <a:lnTo>
                        <a:pt x="302" y="302"/>
                      </a:lnTo>
                      <a:lnTo>
                        <a:pt x="301" y="302"/>
                      </a:lnTo>
                      <a:lnTo>
                        <a:pt x="296" y="306"/>
                      </a:lnTo>
                      <a:lnTo>
                        <a:pt x="295" y="307"/>
                      </a:lnTo>
                      <a:lnTo>
                        <a:pt x="291" y="309"/>
                      </a:lnTo>
                      <a:lnTo>
                        <a:pt x="287" y="312"/>
                      </a:lnTo>
                      <a:lnTo>
                        <a:pt x="285" y="313"/>
                      </a:lnTo>
                      <a:lnTo>
                        <a:pt x="285" y="314"/>
                      </a:lnTo>
                      <a:lnTo>
                        <a:pt x="279" y="318"/>
                      </a:lnTo>
                      <a:lnTo>
                        <a:pt x="275" y="321"/>
                      </a:lnTo>
                      <a:lnTo>
                        <a:pt x="274" y="322"/>
                      </a:lnTo>
                      <a:lnTo>
                        <a:pt x="273" y="323"/>
                      </a:lnTo>
                      <a:lnTo>
                        <a:pt x="265" y="331"/>
                      </a:lnTo>
                      <a:lnTo>
                        <a:pt x="263" y="332"/>
                      </a:lnTo>
                      <a:lnTo>
                        <a:pt x="256" y="338"/>
                      </a:lnTo>
                      <a:lnTo>
                        <a:pt x="255" y="339"/>
                      </a:lnTo>
                      <a:lnTo>
                        <a:pt x="254" y="340"/>
                      </a:lnTo>
                      <a:lnTo>
                        <a:pt x="253" y="340"/>
                      </a:lnTo>
                      <a:lnTo>
                        <a:pt x="250" y="343"/>
                      </a:lnTo>
                      <a:lnTo>
                        <a:pt x="244" y="348"/>
                      </a:lnTo>
                      <a:lnTo>
                        <a:pt x="238" y="351"/>
                      </a:lnTo>
                      <a:lnTo>
                        <a:pt x="235" y="353"/>
                      </a:lnTo>
                      <a:lnTo>
                        <a:pt x="234" y="354"/>
                      </a:lnTo>
                      <a:lnTo>
                        <a:pt x="233" y="354"/>
                      </a:lnTo>
                      <a:lnTo>
                        <a:pt x="232" y="354"/>
                      </a:lnTo>
                      <a:lnTo>
                        <a:pt x="226" y="359"/>
                      </a:lnTo>
                      <a:lnTo>
                        <a:pt x="226" y="360"/>
                      </a:lnTo>
                      <a:lnTo>
                        <a:pt x="225" y="360"/>
                      </a:lnTo>
                      <a:lnTo>
                        <a:pt x="224" y="360"/>
                      </a:lnTo>
                      <a:lnTo>
                        <a:pt x="222" y="360"/>
                      </a:lnTo>
                      <a:lnTo>
                        <a:pt x="220" y="361"/>
                      </a:lnTo>
                      <a:lnTo>
                        <a:pt x="219" y="362"/>
                      </a:lnTo>
                      <a:lnTo>
                        <a:pt x="205" y="371"/>
                      </a:lnTo>
                      <a:lnTo>
                        <a:pt x="204" y="371"/>
                      </a:lnTo>
                      <a:lnTo>
                        <a:pt x="195" y="376"/>
                      </a:lnTo>
                      <a:lnTo>
                        <a:pt x="187" y="380"/>
                      </a:lnTo>
                      <a:lnTo>
                        <a:pt x="180" y="384"/>
                      </a:lnTo>
                      <a:lnTo>
                        <a:pt x="175" y="387"/>
                      </a:lnTo>
                      <a:lnTo>
                        <a:pt x="174" y="388"/>
                      </a:lnTo>
                      <a:lnTo>
                        <a:pt x="171" y="389"/>
                      </a:lnTo>
                      <a:lnTo>
                        <a:pt x="170" y="390"/>
                      </a:lnTo>
                      <a:lnTo>
                        <a:pt x="168" y="391"/>
                      </a:lnTo>
                      <a:lnTo>
                        <a:pt x="164" y="394"/>
                      </a:lnTo>
                      <a:lnTo>
                        <a:pt x="162" y="395"/>
                      </a:lnTo>
                      <a:lnTo>
                        <a:pt x="148" y="403"/>
                      </a:lnTo>
                      <a:lnTo>
                        <a:pt x="146" y="404"/>
                      </a:lnTo>
                      <a:lnTo>
                        <a:pt x="135" y="411"/>
                      </a:lnTo>
                      <a:lnTo>
                        <a:pt x="134" y="412"/>
                      </a:lnTo>
                      <a:lnTo>
                        <a:pt x="133" y="412"/>
                      </a:lnTo>
                      <a:lnTo>
                        <a:pt x="130" y="414"/>
                      </a:lnTo>
                      <a:lnTo>
                        <a:pt x="130" y="415"/>
                      </a:lnTo>
                      <a:lnTo>
                        <a:pt x="129" y="415"/>
                      </a:lnTo>
                      <a:lnTo>
                        <a:pt x="128" y="417"/>
                      </a:lnTo>
                      <a:lnTo>
                        <a:pt x="125" y="418"/>
                      </a:lnTo>
                      <a:lnTo>
                        <a:pt x="124" y="419"/>
                      </a:lnTo>
                      <a:lnTo>
                        <a:pt x="121" y="422"/>
                      </a:lnTo>
                      <a:lnTo>
                        <a:pt x="118" y="424"/>
                      </a:lnTo>
                      <a:lnTo>
                        <a:pt x="116" y="425"/>
                      </a:lnTo>
                      <a:lnTo>
                        <a:pt x="115" y="426"/>
                      </a:lnTo>
                      <a:lnTo>
                        <a:pt x="113" y="427"/>
                      </a:lnTo>
                      <a:lnTo>
                        <a:pt x="112" y="428"/>
                      </a:lnTo>
                      <a:lnTo>
                        <a:pt x="110" y="425"/>
                      </a:lnTo>
                      <a:lnTo>
                        <a:pt x="106" y="420"/>
                      </a:lnTo>
                      <a:lnTo>
                        <a:pt x="102" y="416"/>
                      </a:lnTo>
                      <a:lnTo>
                        <a:pt x="101" y="415"/>
                      </a:lnTo>
                      <a:lnTo>
                        <a:pt x="101" y="414"/>
                      </a:lnTo>
                      <a:lnTo>
                        <a:pt x="100" y="414"/>
                      </a:lnTo>
                      <a:lnTo>
                        <a:pt x="99" y="413"/>
                      </a:lnTo>
                      <a:lnTo>
                        <a:pt x="99" y="412"/>
                      </a:lnTo>
                      <a:lnTo>
                        <a:pt x="98" y="412"/>
                      </a:lnTo>
                      <a:lnTo>
                        <a:pt x="98" y="411"/>
                      </a:lnTo>
                      <a:lnTo>
                        <a:pt x="97" y="411"/>
                      </a:lnTo>
                      <a:lnTo>
                        <a:pt x="97" y="410"/>
                      </a:lnTo>
                      <a:lnTo>
                        <a:pt x="97" y="409"/>
                      </a:lnTo>
                      <a:lnTo>
                        <a:pt x="96" y="409"/>
                      </a:lnTo>
                      <a:lnTo>
                        <a:pt x="96" y="410"/>
                      </a:lnTo>
                      <a:lnTo>
                        <a:pt x="95" y="410"/>
                      </a:lnTo>
                      <a:lnTo>
                        <a:pt x="95" y="409"/>
                      </a:lnTo>
                      <a:lnTo>
                        <a:pt x="94" y="409"/>
                      </a:lnTo>
                      <a:lnTo>
                        <a:pt x="93" y="409"/>
                      </a:lnTo>
                      <a:lnTo>
                        <a:pt x="94" y="408"/>
                      </a:lnTo>
                      <a:lnTo>
                        <a:pt x="93" y="407"/>
                      </a:lnTo>
                      <a:lnTo>
                        <a:pt x="92" y="407"/>
                      </a:lnTo>
                      <a:lnTo>
                        <a:pt x="91" y="406"/>
                      </a:lnTo>
                      <a:lnTo>
                        <a:pt x="90" y="406"/>
                      </a:lnTo>
                      <a:lnTo>
                        <a:pt x="90" y="405"/>
                      </a:lnTo>
                      <a:lnTo>
                        <a:pt x="89" y="404"/>
                      </a:lnTo>
                      <a:lnTo>
                        <a:pt x="88" y="404"/>
                      </a:lnTo>
                      <a:lnTo>
                        <a:pt x="87" y="404"/>
                      </a:lnTo>
                      <a:lnTo>
                        <a:pt x="86" y="406"/>
                      </a:lnTo>
                      <a:lnTo>
                        <a:pt x="85" y="406"/>
                      </a:lnTo>
                      <a:lnTo>
                        <a:pt x="85" y="405"/>
                      </a:lnTo>
                      <a:lnTo>
                        <a:pt x="84" y="405"/>
                      </a:lnTo>
                      <a:lnTo>
                        <a:pt x="83" y="404"/>
                      </a:lnTo>
                      <a:lnTo>
                        <a:pt x="83" y="405"/>
                      </a:lnTo>
                      <a:lnTo>
                        <a:pt x="82" y="405"/>
                      </a:lnTo>
                      <a:lnTo>
                        <a:pt x="82" y="406"/>
                      </a:lnTo>
                      <a:lnTo>
                        <a:pt x="81" y="406"/>
                      </a:lnTo>
                      <a:lnTo>
                        <a:pt x="80" y="406"/>
                      </a:lnTo>
                      <a:lnTo>
                        <a:pt x="79" y="405"/>
                      </a:lnTo>
                      <a:lnTo>
                        <a:pt x="78" y="404"/>
                      </a:lnTo>
                      <a:lnTo>
                        <a:pt x="77" y="404"/>
                      </a:lnTo>
                      <a:lnTo>
                        <a:pt x="76" y="403"/>
                      </a:lnTo>
                      <a:lnTo>
                        <a:pt x="77" y="403"/>
                      </a:lnTo>
                      <a:lnTo>
                        <a:pt x="76" y="402"/>
                      </a:lnTo>
                      <a:lnTo>
                        <a:pt x="76" y="401"/>
                      </a:lnTo>
                      <a:lnTo>
                        <a:pt x="76" y="400"/>
                      </a:lnTo>
                      <a:lnTo>
                        <a:pt x="76" y="401"/>
                      </a:lnTo>
                      <a:lnTo>
                        <a:pt x="75" y="401"/>
                      </a:lnTo>
                      <a:lnTo>
                        <a:pt x="74" y="401"/>
                      </a:lnTo>
                      <a:lnTo>
                        <a:pt x="74" y="400"/>
                      </a:lnTo>
                      <a:lnTo>
                        <a:pt x="75" y="399"/>
                      </a:lnTo>
                      <a:lnTo>
                        <a:pt x="75" y="398"/>
                      </a:lnTo>
                      <a:lnTo>
                        <a:pt x="74" y="398"/>
                      </a:lnTo>
                      <a:lnTo>
                        <a:pt x="74" y="397"/>
                      </a:lnTo>
                      <a:lnTo>
                        <a:pt x="74" y="396"/>
                      </a:lnTo>
                      <a:lnTo>
                        <a:pt x="73" y="395"/>
                      </a:lnTo>
                      <a:lnTo>
                        <a:pt x="68" y="382"/>
                      </a:lnTo>
                      <a:lnTo>
                        <a:pt x="40" y="307"/>
                      </a:lnTo>
                      <a:lnTo>
                        <a:pt x="3" y="209"/>
                      </a:lnTo>
                      <a:lnTo>
                        <a:pt x="0" y="199"/>
                      </a:lnTo>
                      <a:lnTo>
                        <a:pt x="4" y="170"/>
                      </a:lnTo>
                      <a:lnTo>
                        <a:pt x="7" y="142"/>
                      </a:lnTo>
                      <a:lnTo>
                        <a:pt x="11" y="118"/>
                      </a:lnTo>
                      <a:lnTo>
                        <a:pt x="15" y="84"/>
                      </a:lnTo>
                      <a:lnTo>
                        <a:pt x="20" y="48"/>
                      </a:lnTo>
                      <a:lnTo>
                        <a:pt x="11" y="28"/>
                      </a:lnTo>
                      <a:lnTo>
                        <a:pt x="1" y="11"/>
                      </a:lnTo>
                    </a:path>
                  </a:pathLst>
                </a:custGeom>
                <a:solidFill>
                  <a:srgbClr val="00B050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8" name="Group 559">
                  <a:extLst>
                    <a:ext uri="{FF2B5EF4-FFF2-40B4-BE49-F238E27FC236}">
                      <a16:creationId xmlns:a16="http://schemas.microsoft.com/office/drawing/2014/main" id="{E2D06C83-8AA5-4F2A-A1B3-E88D156CEE1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024438" y="4002088"/>
                  <a:ext cx="677862" cy="817562"/>
                  <a:chOff x="3165" y="2377"/>
                  <a:chExt cx="427" cy="515"/>
                </a:xfrm>
                <a:solidFill>
                  <a:srgbClr val="00B050"/>
                </a:solidFill>
              </p:grpSpPr>
              <p:sp>
                <p:nvSpPr>
                  <p:cNvPr id="239" name="Freeform 237">
                    <a:extLst>
                      <a:ext uri="{FF2B5EF4-FFF2-40B4-BE49-F238E27FC236}">
                        <a16:creationId xmlns:a16="http://schemas.microsoft.com/office/drawing/2014/main" id="{C4263F06-9EE3-4694-A118-CDED505261F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22" y="2377"/>
                    <a:ext cx="170" cy="509"/>
                  </a:xfrm>
                  <a:custGeom>
                    <a:avLst/>
                    <a:gdLst>
                      <a:gd name="T0" fmla="*/ 74 w 170"/>
                      <a:gd name="T1" fmla="*/ 35 h 509"/>
                      <a:gd name="T2" fmla="*/ 85 w 170"/>
                      <a:gd name="T3" fmla="*/ 47 h 509"/>
                      <a:gd name="T4" fmla="*/ 93 w 170"/>
                      <a:gd name="T5" fmla="*/ 61 h 509"/>
                      <a:gd name="T6" fmla="*/ 93 w 170"/>
                      <a:gd name="T7" fmla="*/ 74 h 509"/>
                      <a:gd name="T8" fmla="*/ 101 w 170"/>
                      <a:gd name="T9" fmla="*/ 87 h 509"/>
                      <a:gd name="T10" fmla="*/ 108 w 170"/>
                      <a:gd name="T11" fmla="*/ 97 h 509"/>
                      <a:gd name="T12" fmla="*/ 113 w 170"/>
                      <a:gd name="T13" fmla="*/ 109 h 509"/>
                      <a:gd name="T14" fmla="*/ 117 w 170"/>
                      <a:gd name="T15" fmla="*/ 115 h 509"/>
                      <a:gd name="T16" fmla="*/ 121 w 170"/>
                      <a:gd name="T17" fmla="*/ 125 h 509"/>
                      <a:gd name="T18" fmla="*/ 126 w 170"/>
                      <a:gd name="T19" fmla="*/ 136 h 509"/>
                      <a:gd name="T20" fmla="*/ 132 w 170"/>
                      <a:gd name="T21" fmla="*/ 146 h 509"/>
                      <a:gd name="T22" fmla="*/ 136 w 170"/>
                      <a:gd name="T23" fmla="*/ 157 h 509"/>
                      <a:gd name="T24" fmla="*/ 138 w 170"/>
                      <a:gd name="T25" fmla="*/ 171 h 509"/>
                      <a:gd name="T26" fmla="*/ 144 w 170"/>
                      <a:gd name="T27" fmla="*/ 179 h 509"/>
                      <a:gd name="T28" fmla="*/ 149 w 170"/>
                      <a:gd name="T29" fmla="*/ 185 h 509"/>
                      <a:gd name="T30" fmla="*/ 155 w 170"/>
                      <a:gd name="T31" fmla="*/ 189 h 509"/>
                      <a:gd name="T32" fmla="*/ 163 w 170"/>
                      <a:gd name="T33" fmla="*/ 198 h 509"/>
                      <a:gd name="T34" fmla="*/ 169 w 170"/>
                      <a:gd name="T35" fmla="*/ 208 h 509"/>
                      <a:gd name="T36" fmla="*/ 169 w 170"/>
                      <a:gd name="T37" fmla="*/ 221 h 509"/>
                      <a:gd name="T38" fmla="*/ 163 w 170"/>
                      <a:gd name="T39" fmla="*/ 228 h 509"/>
                      <a:gd name="T40" fmla="*/ 163 w 170"/>
                      <a:gd name="T41" fmla="*/ 236 h 509"/>
                      <a:gd name="T42" fmla="*/ 161 w 170"/>
                      <a:gd name="T43" fmla="*/ 246 h 509"/>
                      <a:gd name="T44" fmla="*/ 155 w 170"/>
                      <a:gd name="T45" fmla="*/ 250 h 509"/>
                      <a:gd name="T46" fmla="*/ 154 w 170"/>
                      <a:gd name="T47" fmla="*/ 259 h 509"/>
                      <a:gd name="T48" fmla="*/ 151 w 170"/>
                      <a:gd name="T49" fmla="*/ 268 h 509"/>
                      <a:gd name="T50" fmla="*/ 149 w 170"/>
                      <a:gd name="T51" fmla="*/ 279 h 509"/>
                      <a:gd name="T52" fmla="*/ 149 w 170"/>
                      <a:gd name="T53" fmla="*/ 286 h 509"/>
                      <a:gd name="T54" fmla="*/ 145 w 170"/>
                      <a:gd name="T55" fmla="*/ 295 h 509"/>
                      <a:gd name="T56" fmla="*/ 137 w 170"/>
                      <a:gd name="T57" fmla="*/ 300 h 509"/>
                      <a:gd name="T58" fmla="*/ 138 w 170"/>
                      <a:gd name="T59" fmla="*/ 308 h 509"/>
                      <a:gd name="T60" fmla="*/ 137 w 170"/>
                      <a:gd name="T61" fmla="*/ 319 h 509"/>
                      <a:gd name="T62" fmla="*/ 136 w 170"/>
                      <a:gd name="T63" fmla="*/ 329 h 509"/>
                      <a:gd name="T64" fmla="*/ 138 w 170"/>
                      <a:gd name="T65" fmla="*/ 338 h 509"/>
                      <a:gd name="T66" fmla="*/ 137 w 170"/>
                      <a:gd name="T67" fmla="*/ 345 h 509"/>
                      <a:gd name="T68" fmla="*/ 144 w 170"/>
                      <a:gd name="T69" fmla="*/ 352 h 509"/>
                      <a:gd name="T70" fmla="*/ 137 w 170"/>
                      <a:gd name="T71" fmla="*/ 358 h 509"/>
                      <a:gd name="T72" fmla="*/ 129 w 170"/>
                      <a:gd name="T73" fmla="*/ 368 h 509"/>
                      <a:gd name="T74" fmla="*/ 121 w 170"/>
                      <a:gd name="T75" fmla="*/ 375 h 509"/>
                      <a:gd name="T76" fmla="*/ 114 w 170"/>
                      <a:gd name="T77" fmla="*/ 385 h 509"/>
                      <a:gd name="T78" fmla="*/ 103 w 170"/>
                      <a:gd name="T79" fmla="*/ 393 h 509"/>
                      <a:gd name="T80" fmla="*/ 93 w 170"/>
                      <a:gd name="T81" fmla="*/ 394 h 509"/>
                      <a:gd name="T82" fmla="*/ 82 w 170"/>
                      <a:gd name="T83" fmla="*/ 395 h 509"/>
                      <a:gd name="T84" fmla="*/ 72 w 170"/>
                      <a:gd name="T85" fmla="*/ 401 h 509"/>
                      <a:gd name="T86" fmla="*/ 62 w 170"/>
                      <a:gd name="T87" fmla="*/ 413 h 509"/>
                      <a:gd name="T88" fmla="*/ 62 w 170"/>
                      <a:gd name="T89" fmla="*/ 422 h 509"/>
                      <a:gd name="T90" fmla="*/ 63 w 170"/>
                      <a:gd name="T91" fmla="*/ 428 h 509"/>
                      <a:gd name="T92" fmla="*/ 63 w 170"/>
                      <a:gd name="T93" fmla="*/ 438 h 509"/>
                      <a:gd name="T94" fmla="*/ 55 w 170"/>
                      <a:gd name="T95" fmla="*/ 441 h 509"/>
                      <a:gd name="T96" fmla="*/ 44 w 170"/>
                      <a:gd name="T97" fmla="*/ 445 h 509"/>
                      <a:gd name="T98" fmla="*/ 36 w 170"/>
                      <a:gd name="T99" fmla="*/ 451 h 509"/>
                      <a:gd name="T100" fmla="*/ 39 w 170"/>
                      <a:gd name="T101" fmla="*/ 458 h 509"/>
                      <a:gd name="T102" fmla="*/ 40 w 170"/>
                      <a:gd name="T103" fmla="*/ 467 h 509"/>
                      <a:gd name="T104" fmla="*/ 37 w 170"/>
                      <a:gd name="T105" fmla="*/ 472 h 509"/>
                      <a:gd name="T106" fmla="*/ 28 w 170"/>
                      <a:gd name="T107" fmla="*/ 473 h 509"/>
                      <a:gd name="T108" fmla="*/ 25 w 170"/>
                      <a:gd name="T109" fmla="*/ 477 h 509"/>
                      <a:gd name="T110" fmla="*/ 22 w 170"/>
                      <a:gd name="T111" fmla="*/ 484 h 509"/>
                      <a:gd name="T112" fmla="*/ 20 w 170"/>
                      <a:gd name="T113" fmla="*/ 493 h 509"/>
                      <a:gd name="T114" fmla="*/ 17 w 170"/>
                      <a:gd name="T115" fmla="*/ 501 h 509"/>
                      <a:gd name="T116" fmla="*/ 10 w 170"/>
                      <a:gd name="T117" fmla="*/ 503 h 509"/>
                      <a:gd name="T118" fmla="*/ 3 w 170"/>
                      <a:gd name="T119" fmla="*/ 509 h 509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w 170"/>
                      <a:gd name="T181" fmla="*/ 0 h 509"/>
                      <a:gd name="T182" fmla="*/ 170 w 170"/>
                      <a:gd name="T183" fmla="*/ 509 h 509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T180" t="T181" r="T182" b="T183"/>
                    <a:pathLst>
                      <a:path w="170" h="509">
                        <a:moveTo>
                          <a:pt x="21" y="0"/>
                        </a:moveTo>
                        <a:lnTo>
                          <a:pt x="43" y="15"/>
                        </a:lnTo>
                        <a:lnTo>
                          <a:pt x="44" y="15"/>
                        </a:lnTo>
                        <a:lnTo>
                          <a:pt x="45" y="15"/>
                        </a:lnTo>
                        <a:lnTo>
                          <a:pt x="48" y="18"/>
                        </a:lnTo>
                        <a:lnTo>
                          <a:pt x="53" y="21"/>
                        </a:lnTo>
                        <a:lnTo>
                          <a:pt x="60" y="25"/>
                        </a:lnTo>
                        <a:lnTo>
                          <a:pt x="66" y="27"/>
                        </a:lnTo>
                        <a:lnTo>
                          <a:pt x="70" y="30"/>
                        </a:lnTo>
                        <a:lnTo>
                          <a:pt x="70" y="31"/>
                        </a:lnTo>
                        <a:lnTo>
                          <a:pt x="71" y="31"/>
                        </a:lnTo>
                        <a:lnTo>
                          <a:pt x="72" y="32"/>
                        </a:lnTo>
                        <a:lnTo>
                          <a:pt x="73" y="32"/>
                        </a:lnTo>
                        <a:lnTo>
                          <a:pt x="73" y="33"/>
                        </a:lnTo>
                        <a:lnTo>
                          <a:pt x="73" y="34"/>
                        </a:lnTo>
                        <a:lnTo>
                          <a:pt x="74" y="34"/>
                        </a:lnTo>
                        <a:lnTo>
                          <a:pt x="74" y="35"/>
                        </a:lnTo>
                        <a:lnTo>
                          <a:pt x="75" y="36"/>
                        </a:lnTo>
                        <a:lnTo>
                          <a:pt x="75" y="37"/>
                        </a:lnTo>
                        <a:lnTo>
                          <a:pt x="76" y="38"/>
                        </a:lnTo>
                        <a:lnTo>
                          <a:pt x="77" y="38"/>
                        </a:lnTo>
                        <a:lnTo>
                          <a:pt x="78" y="38"/>
                        </a:lnTo>
                        <a:lnTo>
                          <a:pt x="79" y="38"/>
                        </a:lnTo>
                        <a:lnTo>
                          <a:pt x="80" y="38"/>
                        </a:lnTo>
                        <a:lnTo>
                          <a:pt x="81" y="39"/>
                        </a:lnTo>
                        <a:lnTo>
                          <a:pt x="82" y="41"/>
                        </a:lnTo>
                        <a:lnTo>
                          <a:pt x="82" y="42"/>
                        </a:lnTo>
                        <a:lnTo>
                          <a:pt x="82" y="43"/>
                        </a:lnTo>
                        <a:lnTo>
                          <a:pt x="82" y="44"/>
                        </a:lnTo>
                        <a:lnTo>
                          <a:pt x="83" y="44"/>
                        </a:lnTo>
                        <a:lnTo>
                          <a:pt x="85" y="45"/>
                        </a:lnTo>
                        <a:lnTo>
                          <a:pt x="85" y="46"/>
                        </a:lnTo>
                        <a:lnTo>
                          <a:pt x="85" y="47"/>
                        </a:lnTo>
                        <a:lnTo>
                          <a:pt x="86" y="48"/>
                        </a:lnTo>
                        <a:lnTo>
                          <a:pt x="87" y="49"/>
                        </a:lnTo>
                        <a:lnTo>
                          <a:pt x="88" y="49"/>
                        </a:lnTo>
                        <a:lnTo>
                          <a:pt x="88" y="50"/>
                        </a:lnTo>
                        <a:lnTo>
                          <a:pt x="89" y="50"/>
                        </a:lnTo>
                        <a:lnTo>
                          <a:pt x="90" y="52"/>
                        </a:lnTo>
                        <a:lnTo>
                          <a:pt x="91" y="53"/>
                        </a:lnTo>
                        <a:lnTo>
                          <a:pt x="91" y="54"/>
                        </a:lnTo>
                        <a:lnTo>
                          <a:pt x="91" y="55"/>
                        </a:lnTo>
                        <a:lnTo>
                          <a:pt x="91" y="56"/>
                        </a:lnTo>
                        <a:lnTo>
                          <a:pt x="91" y="57"/>
                        </a:lnTo>
                        <a:lnTo>
                          <a:pt x="91" y="58"/>
                        </a:lnTo>
                        <a:lnTo>
                          <a:pt x="92" y="60"/>
                        </a:lnTo>
                        <a:lnTo>
                          <a:pt x="93" y="60"/>
                        </a:lnTo>
                        <a:lnTo>
                          <a:pt x="93" y="61"/>
                        </a:lnTo>
                        <a:lnTo>
                          <a:pt x="93" y="62"/>
                        </a:lnTo>
                        <a:lnTo>
                          <a:pt x="94" y="63"/>
                        </a:lnTo>
                        <a:lnTo>
                          <a:pt x="94" y="66"/>
                        </a:lnTo>
                        <a:lnTo>
                          <a:pt x="94" y="67"/>
                        </a:lnTo>
                        <a:lnTo>
                          <a:pt x="93" y="67"/>
                        </a:lnTo>
                        <a:lnTo>
                          <a:pt x="92" y="68"/>
                        </a:lnTo>
                        <a:lnTo>
                          <a:pt x="91" y="68"/>
                        </a:lnTo>
                        <a:lnTo>
                          <a:pt x="91" y="69"/>
                        </a:lnTo>
                        <a:lnTo>
                          <a:pt x="91" y="70"/>
                        </a:lnTo>
                        <a:lnTo>
                          <a:pt x="91" y="71"/>
                        </a:lnTo>
                        <a:lnTo>
                          <a:pt x="91" y="72"/>
                        </a:lnTo>
                        <a:lnTo>
                          <a:pt x="91" y="73"/>
                        </a:lnTo>
                        <a:lnTo>
                          <a:pt x="92" y="73"/>
                        </a:lnTo>
                        <a:lnTo>
                          <a:pt x="93" y="74"/>
                        </a:lnTo>
                        <a:lnTo>
                          <a:pt x="94" y="75"/>
                        </a:lnTo>
                        <a:lnTo>
                          <a:pt x="94" y="76"/>
                        </a:lnTo>
                        <a:lnTo>
                          <a:pt x="95" y="77"/>
                        </a:lnTo>
                        <a:lnTo>
                          <a:pt x="95" y="78"/>
                        </a:lnTo>
                        <a:lnTo>
                          <a:pt x="96" y="79"/>
                        </a:lnTo>
                        <a:lnTo>
                          <a:pt x="97" y="80"/>
                        </a:lnTo>
                        <a:lnTo>
                          <a:pt x="97" y="81"/>
                        </a:lnTo>
                        <a:lnTo>
                          <a:pt x="97" y="82"/>
                        </a:lnTo>
                        <a:lnTo>
                          <a:pt x="98" y="83"/>
                        </a:lnTo>
                        <a:lnTo>
                          <a:pt x="98" y="84"/>
                        </a:lnTo>
                        <a:lnTo>
                          <a:pt x="99" y="84"/>
                        </a:lnTo>
                        <a:lnTo>
                          <a:pt x="99" y="85"/>
                        </a:lnTo>
                        <a:lnTo>
                          <a:pt x="100" y="85"/>
                        </a:lnTo>
                        <a:lnTo>
                          <a:pt x="101" y="86"/>
                        </a:lnTo>
                        <a:lnTo>
                          <a:pt x="101" y="87"/>
                        </a:lnTo>
                        <a:lnTo>
                          <a:pt x="102" y="87"/>
                        </a:lnTo>
                        <a:lnTo>
                          <a:pt x="102" y="89"/>
                        </a:lnTo>
                        <a:lnTo>
                          <a:pt x="103" y="90"/>
                        </a:lnTo>
                        <a:lnTo>
                          <a:pt x="104" y="91"/>
                        </a:lnTo>
                        <a:lnTo>
                          <a:pt x="105" y="92"/>
                        </a:lnTo>
                        <a:lnTo>
                          <a:pt x="105" y="93"/>
                        </a:lnTo>
                        <a:lnTo>
                          <a:pt x="105" y="94"/>
                        </a:lnTo>
                        <a:lnTo>
                          <a:pt x="107" y="94"/>
                        </a:lnTo>
                        <a:lnTo>
                          <a:pt x="108" y="95"/>
                        </a:lnTo>
                        <a:lnTo>
                          <a:pt x="109" y="95"/>
                        </a:lnTo>
                        <a:lnTo>
                          <a:pt x="109" y="96"/>
                        </a:lnTo>
                        <a:lnTo>
                          <a:pt x="109" y="97"/>
                        </a:lnTo>
                        <a:lnTo>
                          <a:pt x="108" y="97"/>
                        </a:lnTo>
                        <a:lnTo>
                          <a:pt x="108" y="98"/>
                        </a:lnTo>
                        <a:lnTo>
                          <a:pt x="108" y="99"/>
                        </a:lnTo>
                        <a:lnTo>
                          <a:pt x="109" y="99"/>
                        </a:lnTo>
                        <a:lnTo>
                          <a:pt x="109" y="100"/>
                        </a:lnTo>
                        <a:lnTo>
                          <a:pt x="109" y="101"/>
                        </a:lnTo>
                        <a:lnTo>
                          <a:pt x="109" y="102"/>
                        </a:lnTo>
                        <a:lnTo>
                          <a:pt x="109" y="103"/>
                        </a:lnTo>
                        <a:lnTo>
                          <a:pt x="110" y="103"/>
                        </a:lnTo>
                        <a:lnTo>
                          <a:pt x="110" y="104"/>
                        </a:lnTo>
                        <a:lnTo>
                          <a:pt x="111" y="104"/>
                        </a:lnTo>
                        <a:lnTo>
                          <a:pt x="111" y="105"/>
                        </a:lnTo>
                        <a:lnTo>
                          <a:pt x="111" y="106"/>
                        </a:lnTo>
                        <a:lnTo>
                          <a:pt x="112" y="107"/>
                        </a:lnTo>
                        <a:lnTo>
                          <a:pt x="112" y="108"/>
                        </a:lnTo>
                        <a:lnTo>
                          <a:pt x="113" y="109"/>
                        </a:lnTo>
                        <a:lnTo>
                          <a:pt x="113" y="110"/>
                        </a:lnTo>
                        <a:lnTo>
                          <a:pt x="114" y="110"/>
                        </a:lnTo>
                        <a:lnTo>
                          <a:pt x="114" y="111"/>
                        </a:lnTo>
                        <a:lnTo>
                          <a:pt x="114" y="112"/>
                        </a:lnTo>
                        <a:lnTo>
                          <a:pt x="115" y="112"/>
                        </a:lnTo>
                        <a:lnTo>
                          <a:pt x="116" y="112"/>
                        </a:lnTo>
                        <a:lnTo>
                          <a:pt x="117" y="112"/>
                        </a:lnTo>
                        <a:lnTo>
                          <a:pt x="118" y="111"/>
                        </a:lnTo>
                        <a:lnTo>
                          <a:pt x="119" y="111"/>
                        </a:lnTo>
                        <a:lnTo>
                          <a:pt x="119" y="112"/>
                        </a:lnTo>
                        <a:lnTo>
                          <a:pt x="118" y="112"/>
                        </a:lnTo>
                        <a:lnTo>
                          <a:pt x="118" y="113"/>
                        </a:lnTo>
                        <a:lnTo>
                          <a:pt x="117" y="113"/>
                        </a:lnTo>
                        <a:lnTo>
                          <a:pt x="117" y="114"/>
                        </a:lnTo>
                        <a:lnTo>
                          <a:pt x="117" y="115"/>
                        </a:lnTo>
                        <a:lnTo>
                          <a:pt x="118" y="115"/>
                        </a:lnTo>
                        <a:lnTo>
                          <a:pt x="118" y="116"/>
                        </a:lnTo>
                        <a:lnTo>
                          <a:pt x="119" y="116"/>
                        </a:lnTo>
                        <a:lnTo>
                          <a:pt x="119" y="117"/>
                        </a:lnTo>
                        <a:lnTo>
                          <a:pt x="119" y="118"/>
                        </a:lnTo>
                        <a:lnTo>
                          <a:pt x="118" y="119"/>
                        </a:lnTo>
                        <a:lnTo>
                          <a:pt x="119" y="119"/>
                        </a:lnTo>
                        <a:lnTo>
                          <a:pt x="119" y="120"/>
                        </a:lnTo>
                        <a:lnTo>
                          <a:pt x="120" y="120"/>
                        </a:lnTo>
                        <a:lnTo>
                          <a:pt x="120" y="121"/>
                        </a:lnTo>
                        <a:lnTo>
                          <a:pt x="120" y="122"/>
                        </a:lnTo>
                        <a:lnTo>
                          <a:pt x="120" y="123"/>
                        </a:lnTo>
                        <a:lnTo>
                          <a:pt x="120" y="124"/>
                        </a:lnTo>
                        <a:lnTo>
                          <a:pt x="121" y="124"/>
                        </a:lnTo>
                        <a:lnTo>
                          <a:pt x="121" y="125"/>
                        </a:lnTo>
                        <a:lnTo>
                          <a:pt x="122" y="126"/>
                        </a:lnTo>
                        <a:lnTo>
                          <a:pt x="122" y="127"/>
                        </a:lnTo>
                        <a:lnTo>
                          <a:pt x="123" y="128"/>
                        </a:lnTo>
                        <a:lnTo>
                          <a:pt x="122" y="128"/>
                        </a:lnTo>
                        <a:lnTo>
                          <a:pt x="122" y="129"/>
                        </a:lnTo>
                        <a:lnTo>
                          <a:pt x="123" y="129"/>
                        </a:lnTo>
                        <a:lnTo>
                          <a:pt x="123" y="130"/>
                        </a:lnTo>
                        <a:lnTo>
                          <a:pt x="123" y="131"/>
                        </a:lnTo>
                        <a:lnTo>
                          <a:pt x="124" y="131"/>
                        </a:lnTo>
                        <a:lnTo>
                          <a:pt x="124" y="132"/>
                        </a:lnTo>
                        <a:lnTo>
                          <a:pt x="125" y="132"/>
                        </a:lnTo>
                        <a:lnTo>
                          <a:pt x="126" y="132"/>
                        </a:lnTo>
                        <a:lnTo>
                          <a:pt x="126" y="133"/>
                        </a:lnTo>
                        <a:lnTo>
                          <a:pt x="126" y="134"/>
                        </a:lnTo>
                        <a:lnTo>
                          <a:pt x="126" y="135"/>
                        </a:lnTo>
                        <a:lnTo>
                          <a:pt x="126" y="136"/>
                        </a:lnTo>
                        <a:lnTo>
                          <a:pt x="127" y="136"/>
                        </a:lnTo>
                        <a:lnTo>
                          <a:pt x="127" y="137"/>
                        </a:lnTo>
                        <a:lnTo>
                          <a:pt x="128" y="137"/>
                        </a:lnTo>
                        <a:lnTo>
                          <a:pt x="128" y="138"/>
                        </a:lnTo>
                        <a:lnTo>
                          <a:pt x="128" y="139"/>
                        </a:lnTo>
                        <a:lnTo>
                          <a:pt x="129" y="139"/>
                        </a:lnTo>
                        <a:lnTo>
                          <a:pt x="130" y="139"/>
                        </a:lnTo>
                        <a:lnTo>
                          <a:pt x="130" y="140"/>
                        </a:lnTo>
                        <a:lnTo>
                          <a:pt x="130" y="141"/>
                        </a:lnTo>
                        <a:lnTo>
                          <a:pt x="131" y="142"/>
                        </a:lnTo>
                        <a:lnTo>
                          <a:pt x="131" y="143"/>
                        </a:lnTo>
                        <a:lnTo>
                          <a:pt x="131" y="144"/>
                        </a:lnTo>
                        <a:lnTo>
                          <a:pt x="130" y="144"/>
                        </a:lnTo>
                        <a:lnTo>
                          <a:pt x="130" y="145"/>
                        </a:lnTo>
                        <a:lnTo>
                          <a:pt x="131" y="146"/>
                        </a:lnTo>
                        <a:lnTo>
                          <a:pt x="132" y="146"/>
                        </a:lnTo>
                        <a:lnTo>
                          <a:pt x="132" y="147"/>
                        </a:lnTo>
                        <a:lnTo>
                          <a:pt x="132" y="148"/>
                        </a:lnTo>
                        <a:lnTo>
                          <a:pt x="132" y="149"/>
                        </a:lnTo>
                        <a:lnTo>
                          <a:pt x="132" y="150"/>
                        </a:lnTo>
                        <a:lnTo>
                          <a:pt x="132" y="151"/>
                        </a:lnTo>
                        <a:lnTo>
                          <a:pt x="132" y="152"/>
                        </a:lnTo>
                        <a:lnTo>
                          <a:pt x="132" y="153"/>
                        </a:lnTo>
                        <a:lnTo>
                          <a:pt x="132" y="154"/>
                        </a:lnTo>
                        <a:lnTo>
                          <a:pt x="133" y="154"/>
                        </a:lnTo>
                        <a:lnTo>
                          <a:pt x="133" y="155"/>
                        </a:lnTo>
                        <a:lnTo>
                          <a:pt x="134" y="156"/>
                        </a:lnTo>
                        <a:lnTo>
                          <a:pt x="135" y="156"/>
                        </a:lnTo>
                        <a:lnTo>
                          <a:pt x="136" y="156"/>
                        </a:lnTo>
                        <a:lnTo>
                          <a:pt x="136" y="157"/>
                        </a:lnTo>
                        <a:lnTo>
                          <a:pt x="136" y="158"/>
                        </a:lnTo>
                        <a:lnTo>
                          <a:pt x="136" y="159"/>
                        </a:lnTo>
                        <a:lnTo>
                          <a:pt x="136" y="160"/>
                        </a:lnTo>
                        <a:lnTo>
                          <a:pt x="137" y="161"/>
                        </a:lnTo>
                        <a:lnTo>
                          <a:pt x="137" y="162"/>
                        </a:lnTo>
                        <a:lnTo>
                          <a:pt x="137" y="163"/>
                        </a:lnTo>
                        <a:lnTo>
                          <a:pt x="137" y="164"/>
                        </a:lnTo>
                        <a:lnTo>
                          <a:pt x="138" y="165"/>
                        </a:lnTo>
                        <a:lnTo>
                          <a:pt x="138" y="166"/>
                        </a:lnTo>
                        <a:lnTo>
                          <a:pt x="138" y="167"/>
                        </a:lnTo>
                        <a:lnTo>
                          <a:pt x="138" y="168"/>
                        </a:lnTo>
                        <a:lnTo>
                          <a:pt x="138" y="169"/>
                        </a:lnTo>
                        <a:lnTo>
                          <a:pt x="138" y="170"/>
                        </a:lnTo>
                        <a:lnTo>
                          <a:pt x="138" y="171"/>
                        </a:lnTo>
                        <a:lnTo>
                          <a:pt x="138" y="172"/>
                        </a:lnTo>
                        <a:lnTo>
                          <a:pt x="139" y="172"/>
                        </a:lnTo>
                        <a:lnTo>
                          <a:pt x="139" y="173"/>
                        </a:lnTo>
                        <a:lnTo>
                          <a:pt x="140" y="173"/>
                        </a:lnTo>
                        <a:lnTo>
                          <a:pt x="141" y="173"/>
                        </a:lnTo>
                        <a:lnTo>
                          <a:pt x="141" y="174"/>
                        </a:lnTo>
                        <a:lnTo>
                          <a:pt x="142" y="174"/>
                        </a:lnTo>
                        <a:lnTo>
                          <a:pt x="142" y="175"/>
                        </a:lnTo>
                        <a:lnTo>
                          <a:pt x="143" y="175"/>
                        </a:lnTo>
                        <a:lnTo>
                          <a:pt x="143" y="176"/>
                        </a:lnTo>
                        <a:lnTo>
                          <a:pt x="143" y="177"/>
                        </a:lnTo>
                        <a:lnTo>
                          <a:pt x="143" y="178"/>
                        </a:lnTo>
                        <a:lnTo>
                          <a:pt x="144" y="178"/>
                        </a:lnTo>
                        <a:lnTo>
                          <a:pt x="144" y="179"/>
                        </a:lnTo>
                        <a:lnTo>
                          <a:pt x="144" y="180"/>
                        </a:lnTo>
                        <a:lnTo>
                          <a:pt x="144" y="181"/>
                        </a:lnTo>
                        <a:lnTo>
                          <a:pt x="145" y="181"/>
                        </a:lnTo>
                        <a:lnTo>
                          <a:pt x="146" y="181"/>
                        </a:lnTo>
                        <a:lnTo>
                          <a:pt x="146" y="182"/>
                        </a:lnTo>
                        <a:lnTo>
                          <a:pt x="147" y="182"/>
                        </a:lnTo>
                        <a:lnTo>
                          <a:pt x="147" y="183"/>
                        </a:lnTo>
                        <a:lnTo>
                          <a:pt x="146" y="183"/>
                        </a:lnTo>
                        <a:lnTo>
                          <a:pt x="146" y="184"/>
                        </a:lnTo>
                        <a:lnTo>
                          <a:pt x="147" y="185"/>
                        </a:lnTo>
                        <a:lnTo>
                          <a:pt x="147" y="184"/>
                        </a:lnTo>
                        <a:lnTo>
                          <a:pt x="148" y="184"/>
                        </a:lnTo>
                        <a:lnTo>
                          <a:pt x="148" y="183"/>
                        </a:lnTo>
                        <a:lnTo>
                          <a:pt x="149" y="183"/>
                        </a:lnTo>
                        <a:lnTo>
                          <a:pt x="149" y="184"/>
                        </a:lnTo>
                        <a:lnTo>
                          <a:pt x="149" y="185"/>
                        </a:lnTo>
                        <a:lnTo>
                          <a:pt x="149" y="186"/>
                        </a:lnTo>
                        <a:lnTo>
                          <a:pt x="149" y="187"/>
                        </a:lnTo>
                        <a:lnTo>
                          <a:pt x="149" y="186"/>
                        </a:lnTo>
                        <a:lnTo>
                          <a:pt x="149" y="185"/>
                        </a:lnTo>
                        <a:lnTo>
                          <a:pt x="150" y="185"/>
                        </a:lnTo>
                        <a:lnTo>
                          <a:pt x="151" y="185"/>
                        </a:lnTo>
                        <a:lnTo>
                          <a:pt x="152" y="185"/>
                        </a:lnTo>
                        <a:lnTo>
                          <a:pt x="152" y="186"/>
                        </a:lnTo>
                        <a:lnTo>
                          <a:pt x="152" y="187"/>
                        </a:lnTo>
                        <a:lnTo>
                          <a:pt x="152" y="188"/>
                        </a:lnTo>
                        <a:lnTo>
                          <a:pt x="153" y="188"/>
                        </a:lnTo>
                        <a:lnTo>
                          <a:pt x="153" y="189"/>
                        </a:lnTo>
                        <a:lnTo>
                          <a:pt x="154" y="189"/>
                        </a:lnTo>
                        <a:lnTo>
                          <a:pt x="155" y="189"/>
                        </a:lnTo>
                        <a:lnTo>
                          <a:pt x="156" y="190"/>
                        </a:lnTo>
                        <a:lnTo>
                          <a:pt x="156" y="191"/>
                        </a:lnTo>
                        <a:lnTo>
                          <a:pt x="157" y="192"/>
                        </a:lnTo>
                        <a:lnTo>
                          <a:pt x="158" y="192"/>
                        </a:lnTo>
                        <a:lnTo>
                          <a:pt x="159" y="192"/>
                        </a:lnTo>
                        <a:lnTo>
                          <a:pt x="160" y="192"/>
                        </a:lnTo>
                        <a:lnTo>
                          <a:pt x="160" y="193"/>
                        </a:lnTo>
                        <a:lnTo>
                          <a:pt x="160" y="194"/>
                        </a:lnTo>
                        <a:lnTo>
                          <a:pt x="160" y="195"/>
                        </a:lnTo>
                        <a:lnTo>
                          <a:pt x="161" y="195"/>
                        </a:lnTo>
                        <a:lnTo>
                          <a:pt x="161" y="196"/>
                        </a:lnTo>
                        <a:lnTo>
                          <a:pt x="161" y="197"/>
                        </a:lnTo>
                        <a:lnTo>
                          <a:pt x="162" y="197"/>
                        </a:lnTo>
                        <a:lnTo>
                          <a:pt x="162" y="198"/>
                        </a:lnTo>
                        <a:lnTo>
                          <a:pt x="163" y="198"/>
                        </a:lnTo>
                        <a:lnTo>
                          <a:pt x="163" y="199"/>
                        </a:lnTo>
                        <a:lnTo>
                          <a:pt x="163" y="200"/>
                        </a:lnTo>
                        <a:lnTo>
                          <a:pt x="164" y="200"/>
                        </a:lnTo>
                        <a:lnTo>
                          <a:pt x="164" y="201"/>
                        </a:lnTo>
                        <a:lnTo>
                          <a:pt x="165" y="201"/>
                        </a:lnTo>
                        <a:lnTo>
                          <a:pt x="165" y="202"/>
                        </a:lnTo>
                        <a:lnTo>
                          <a:pt x="165" y="203"/>
                        </a:lnTo>
                        <a:lnTo>
                          <a:pt x="166" y="203"/>
                        </a:lnTo>
                        <a:lnTo>
                          <a:pt x="166" y="204"/>
                        </a:lnTo>
                        <a:lnTo>
                          <a:pt x="167" y="205"/>
                        </a:lnTo>
                        <a:lnTo>
                          <a:pt x="167" y="206"/>
                        </a:lnTo>
                        <a:lnTo>
                          <a:pt x="168" y="206"/>
                        </a:lnTo>
                        <a:lnTo>
                          <a:pt x="168" y="207"/>
                        </a:lnTo>
                        <a:lnTo>
                          <a:pt x="169" y="207"/>
                        </a:lnTo>
                        <a:lnTo>
                          <a:pt x="169" y="208"/>
                        </a:lnTo>
                        <a:lnTo>
                          <a:pt x="169" y="209"/>
                        </a:lnTo>
                        <a:lnTo>
                          <a:pt x="169" y="210"/>
                        </a:lnTo>
                        <a:lnTo>
                          <a:pt x="169" y="211"/>
                        </a:lnTo>
                        <a:lnTo>
                          <a:pt x="169" y="212"/>
                        </a:lnTo>
                        <a:lnTo>
                          <a:pt x="170" y="212"/>
                        </a:lnTo>
                        <a:lnTo>
                          <a:pt x="169" y="213"/>
                        </a:lnTo>
                        <a:lnTo>
                          <a:pt x="168" y="214"/>
                        </a:lnTo>
                        <a:lnTo>
                          <a:pt x="168" y="215"/>
                        </a:lnTo>
                        <a:lnTo>
                          <a:pt x="168" y="216"/>
                        </a:lnTo>
                        <a:lnTo>
                          <a:pt x="168" y="217"/>
                        </a:lnTo>
                        <a:lnTo>
                          <a:pt x="169" y="218"/>
                        </a:lnTo>
                        <a:lnTo>
                          <a:pt x="169" y="219"/>
                        </a:lnTo>
                        <a:lnTo>
                          <a:pt x="170" y="219"/>
                        </a:lnTo>
                        <a:lnTo>
                          <a:pt x="169" y="220"/>
                        </a:lnTo>
                        <a:lnTo>
                          <a:pt x="169" y="221"/>
                        </a:lnTo>
                        <a:lnTo>
                          <a:pt x="168" y="221"/>
                        </a:lnTo>
                        <a:lnTo>
                          <a:pt x="168" y="222"/>
                        </a:lnTo>
                        <a:lnTo>
                          <a:pt x="167" y="222"/>
                        </a:lnTo>
                        <a:lnTo>
                          <a:pt x="167" y="223"/>
                        </a:lnTo>
                        <a:lnTo>
                          <a:pt x="167" y="224"/>
                        </a:lnTo>
                        <a:lnTo>
                          <a:pt x="168" y="224"/>
                        </a:lnTo>
                        <a:lnTo>
                          <a:pt x="168" y="225"/>
                        </a:lnTo>
                        <a:lnTo>
                          <a:pt x="167" y="226"/>
                        </a:lnTo>
                        <a:lnTo>
                          <a:pt x="166" y="226"/>
                        </a:lnTo>
                        <a:lnTo>
                          <a:pt x="165" y="226"/>
                        </a:lnTo>
                        <a:lnTo>
                          <a:pt x="165" y="227"/>
                        </a:lnTo>
                        <a:lnTo>
                          <a:pt x="164" y="227"/>
                        </a:lnTo>
                        <a:lnTo>
                          <a:pt x="163" y="227"/>
                        </a:lnTo>
                        <a:lnTo>
                          <a:pt x="163" y="228"/>
                        </a:lnTo>
                        <a:lnTo>
                          <a:pt x="162" y="228"/>
                        </a:lnTo>
                        <a:lnTo>
                          <a:pt x="162" y="229"/>
                        </a:lnTo>
                        <a:lnTo>
                          <a:pt x="161" y="229"/>
                        </a:lnTo>
                        <a:lnTo>
                          <a:pt x="161" y="230"/>
                        </a:lnTo>
                        <a:lnTo>
                          <a:pt x="161" y="231"/>
                        </a:lnTo>
                        <a:lnTo>
                          <a:pt x="160" y="231"/>
                        </a:lnTo>
                        <a:lnTo>
                          <a:pt x="160" y="232"/>
                        </a:lnTo>
                        <a:lnTo>
                          <a:pt x="161" y="232"/>
                        </a:lnTo>
                        <a:lnTo>
                          <a:pt x="161" y="233"/>
                        </a:lnTo>
                        <a:lnTo>
                          <a:pt x="161" y="234"/>
                        </a:lnTo>
                        <a:lnTo>
                          <a:pt x="162" y="234"/>
                        </a:lnTo>
                        <a:lnTo>
                          <a:pt x="163" y="234"/>
                        </a:lnTo>
                        <a:lnTo>
                          <a:pt x="163" y="235"/>
                        </a:lnTo>
                        <a:lnTo>
                          <a:pt x="163" y="236"/>
                        </a:lnTo>
                        <a:lnTo>
                          <a:pt x="164" y="236"/>
                        </a:lnTo>
                        <a:lnTo>
                          <a:pt x="165" y="236"/>
                        </a:lnTo>
                        <a:lnTo>
                          <a:pt x="165" y="237"/>
                        </a:lnTo>
                        <a:lnTo>
                          <a:pt x="165" y="238"/>
                        </a:lnTo>
                        <a:lnTo>
                          <a:pt x="164" y="238"/>
                        </a:lnTo>
                        <a:lnTo>
                          <a:pt x="163" y="238"/>
                        </a:lnTo>
                        <a:lnTo>
                          <a:pt x="162" y="239"/>
                        </a:lnTo>
                        <a:lnTo>
                          <a:pt x="161" y="239"/>
                        </a:lnTo>
                        <a:lnTo>
                          <a:pt x="161" y="240"/>
                        </a:lnTo>
                        <a:lnTo>
                          <a:pt x="161" y="241"/>
                        </a:lnTo>
                        <a:lnTo>
                          <a:pt x="161" y="242"/>
                        </a:lnTo>
                        <a:lnTo>
                          <a:pt x="161" y="243"/>
                        </a:lnTo>
                        <a:lnTo>
                          <a:pt x="161" y="244"/>
                        </a:lnTo>
                        <a:lnTo>
                          <a:pt x="161" y="245"/>
                        </a:lnTo>
                        <a:lnTo>
                          <a:pt x="161" y="246"/>
                        </a:lnTo>
                        <a:lnTo>
                          <a:pt x="160" y="246"/>
                        </a:lnTo>
                        <a:lnTo>
                          <a:pt x="159" y="246"/>
                        </a:lnTo>
                        <a:lnTo>
                          <a:pt x="160" y="247"/>
                        </a:lnTo>
                        <a:lnTo>
                          <a:pt x="160" y="248"/>
                        </a:lnTo>
                        <a:lnTo>
                          <a:pt x="159" y="248"/>
                        </a:lnTo>
                        <a:lnTo>
                          <a:pt x="158" y="248"/>
                        </a:lnTo>
                        <a:lnTo>
                          <a:pt x="158" y="249"/>
                        </a:lnTo>
                        <a:lnTo>
                          <a:pt x="158" y="248"/>
                        </a:lnTo>
                        <a:lnTo>
                          <a:pt x="158" y="247"/>
                        </a:lnTo>
                        <a:lnTo>
                          <a:pt x="157" y="247"/>
                        </a:lnTo>
                        <a:lnTo>
                          <a:pt x="156" y="247"/>
                        </a:lnTo>
                        <a:lnTo>
                          <a:pt x="155" y="248"/>
                        </a:lnTo>
                        <a:lnTo>
                          <a:pt x="156" y="248"/>
                        </a:lnTo>
                        <a:lnTo>
                          <a:pt x="156" y="249"/>
                        </a:lnTo>
                        <a:lnTo>
                          <a:pt x="155" y="249"/>
                        </a:lnTo>
                        <a:lnTo>
                          <a:pt x="155" y="250"/>
                        </a:lnTo>
                        <a:lnTo>
                          <a:pt x="155" y="251"/>
                        </a:lnTo>
                        <a:lnTo>
                          <a:pt x="155" y="252"/>
                        </a:lnTo>
                        <a:lnTo>
                          <a:pt x="155" y="253"/>
                        </a:lnTo>
                        <a:lnTo>
                          <a:pt x="154" y="253"/>
                        </a:lnTo>
                        <a:lnTo>
                          <a:pt x="154" y="254"/>
                        </a:lnTo>
                        <a:lnTo>
                          <a:pt x="155" y="254"/>
                        </a:lnTo>
                        <a:lnTo>
                          <a:pt x="155" y="255"/>
                        </a:lnTo>
                        <a:lnTo>
                          <a:pt x="155" y="256"/>
                        </a:lnTo>
                        <a:lnTo>
                          <a:pt x="154" y="256"/>
                        </a:lnTo>
                        <a:lnTo>
                          <a:pt x="154" y="257"/>
                        </a:lnTo>
                        <a:lnTo>
                          <a:pt x="154" y="258"/>
                        </a:lnTo>
                        <a:lnTo>
                          <a:pt x="155" y="258"/>
                        </a:lnTo>
                        <a:lnTo>
                          <a:pt x="155" y="259"/>
                        </a:lnTo>
                        <a:lnTo>
                          <a:pt x="154" y="259"/>
                        </a:lnTo>
                        <a:lnTo>
                          <a:pt x="153" y="259"/>
                        </a:lnTo>
                        <a:lnTo>
                          <a:pt x="152" y="260"/>
                        </a:lnTo>
                        <a:lnTo>
                          <a:pt x="152" y="261"/>
                        </a:lnTo>
                        <a:lnTo>
                          <a:pt x="151" y="261"/>
                        </a:lnTo>
                        <a:lnTo>
                          <a:pt x="151" y="262"/>
                        </a:lnTo>
                        <a:lnTo>
                          <a:pt x="151" y="263"/>
                        </a:lnTo>
                        <a:lnTo>
                          <a:pt x="152" y="263"/>
                        </a:lnTo>
                        <a:lnTo>
                          <a:pt x="152" y="264"/>
                        </a:lnTo>
                        <a:lnTo>
                          <a:pt x="151" y="264"/>
                        </a:lnTo>
                        <a:lnTo>
                          <a:pt x="152" y="264"/>
                        </a:lnTo>
                        <a:lnTo>
                          <a:pt x="152" y="265"/>
                        </a:lnTo>
                        <a:lnTo>
                          <a:pt x="151" y="265"/>
                        </a:lnTo>
                        <a:lnTo>
                          <a:pt x="151" y="266"/>
                        </a:lnTo>
                        <a:lnTo>
                          <a:pt x="150" y="266"/>
                        </a:lnTo>
                        <a:lnTo>
                          <a:pt x="150" y="267"/>
                        </a:lnTo>
                        <a:lnTo>
                          <a:pt x="151" y="267"/>
                        </a:lnTo>
                        <a:lnTo>
                          <a:pt x="151" y="268"/>
                        </a:lnTo>
                        <a:lnTo>
                          <a:pt x="152" y="268"/>
                        </a:lnTo>
                        <a:lnTo>
                          <a:pt x="152" y="269"/>
                        </a:lnTo>
                        <a:lnTo>
                          <a:pt x="153" y="269"/>
                        </a:lnTo>
                        <a:lnTo>
                          <a:pt x="153" y="270"/>
                        </a:lnTo>
                        <a:lnTo>
                          <a:pt x="153" y="271"/>
                        </a:lnTo>
                        <a:lnTo>
                          <a:pt x="152" y="272"/>
                        </a:lnTo>
                        <a:lnTo>
                          <a:pt x="152" y="273"/>
                        </a:lnTo>
                        <a:lnTo>
                          <a:pt x="152" y="274"/>
                        </a:lnTo>
                        <a:lnTo>
                          <a:pt x="152" y="275"/>
                        </a:lnTo>
                        <a:lnTo>
                          <a:pt x="151" y="276"/>
                        </a:lnTo>
                        <a:lnTo>
                          <a:pt x="151" y="277"/>
                        </a:lnTo>
                        <a:lnTo>
                          <a:pt x="150" y="278"/>
                        </a:lnTo>
                        <a:lnTo>
                          <a:pt x="149" y="279"/>
                        </a:lnTo>
                        <a:lnTo>
                          <a:pt x="149" y="280"/>
                        </a:lnTo>
                        <a:lnTo>
                          <a:pt x="149" y="279"/>
                        </a:lnTo>
                        <a:lnTo>
                          <a:pt x="148" y="279"/>
                        </a:lnTo>
                        <a:lnTo>
                          <a:pt x="148" y="280"/>
                        </a:lnTo>
                        <a:lnTo>
                          <a:pt x="147" y="280"/>
                        </a:lnTo>
                        <a:lnTo>
                          <a:pt x="147" y="281"/>
                        </a:lnTo>
                        <a:lnTo>
                          <a:pt x="148" y="281"/>
                        </a:lnTo>
                        <a:lnTo>
                          <a:pt x="149" y="281"/>
                        </a:lnTo>
                        <a:lnTo>
                          <a:pt x="149" y="280"/>
                        </a:lnTo>
                        <a:lnTo>
                          <a:pt x="150" y="280"/>
                        </a:lnTo>
                        <a:lnTo>
                          <a:pt x="150" y="281"/>
                        </a:lnTo>
                        <a:lnTo>
                          <a:pt x="150" y="282"/>
                        </a:lnTo>
                        <a:lnTo>
                          <a:pt x="150" y="283"/>
                        </a:lnTo>
                        <a:lnTo>
                          <a:pt x="150" y="284"/>
                        </a:lnTo>
                        <a:lnTo>
                          <a:pt x="149" y="284"/>
                        </a:lnTo>
                        <a:lnTo>
                          <a:pt x="149" y="285"/>
                        </a:lnTo>
                        <a:lnTo>
                          <a:pt x="149" y="286"/>
                        </a:lnTo>
                        <a:lnTo>
                          <a:pt x="148" y="287"/>
                        </a:lnTo>
                        <a:lnTo>
                          <a:pt x="147" y="287"/>
                        </a:lnTo>
                        <a:lnTo>
                          <a:pt x="147" y="288"/>
                        </a:lnTo>
                        <a:lnTo>
                          <a:pt x="147" y="287"/>
                        </a:lnTo>
                        <a:lnTo>
                          <a:pt x="146" y="287"/>
                        </a:lnTo>
                        <a:lnTo>
                          <a:pt x="145" y="287"/>
                        </a:lnTo>
                        <a:lnTo>
                          <a:pt x="145" y="288"/>
                        </a:lnTo>
                        <a:lnTo>
                          <a:pt x="145" y="289"/>
                        </a:lnTo>
                        <a:lnTo>
                          <a:pt x="145" y="290"/>
                        </a:lnTo>
                        <a:lnTo>
                          <a:pt x="145" y="291"/>
                        </a:lnTo>
                        <a:lnTo>
                          <a:pt x="146" y="291"/>
                        </a:lnTo>
                        <a:lnTo>
                          <a:pt x="145" y="292"/>
                        </a:lnTo>
                        <a:lnTo>
                          <a:pt x="145" y="293"/>
                        </a:lnTo>
                        <a:lnTo>
                          <a:pt x="145" y="294"/>
                        </a:lnTo>
                        <a:lnTo>
                          <a:pt x="145" y="295"/>
                        </a:lnTo>
                        <a:lnTo>
                          <a:pt x="144" y="295"/>
                        </a:lnTo>
                        <a:lnTo>
                          <a:pt x="144" y="296"/>
                        </a:lnTo>
                        <a:lnTo>
                          <a:pt x="143" y="296"/>
                        </a:lnTo>
                        <a:lnTo>
                          <a:pt x="143" y="297"/>
                        </a:lnTo>
                        <a:lnTo>
                          <a:pt x="143" y="298"/>
                        </a:lnTo>
                        <a:lnTo>
                          <a:pt x="142" y="299"/>
                        </a:lnTo>
                        <a:lnTo>
                          <a:pt x="142" y="298"/>
                        </a:lnTo>
                        <a:lnTo>
                          <a:pt x="141" y="298"/>
                        </a:lnTo>
                        <a:lnTo>
                          <a:pt x="141" y="299"/>
                        </a:lnTo>
                        <a:lnTo>
                          <a:pt x="140" y="299"/>
                        </a:lnTo>
                        <a:lnTo>
                          <a:pt x="139" y="299"/>
                        </a:lnTo>
                        <a:lnTo>
                          <a:pt x="138" y="299"/>
                        </a:lnTo>
                        <a:lnTo>
                          <a:pt x="138" y="300"/>
                        </a:lnTo>
                        <a:lnTo>
                          <a:pt x="137" y="300"/>
                        </a:lnTo>
                        <a:lnTo>
                          <a:pt x="136" y="300"/>
                        </a:lnTo>
                        <a:lnTo>
                          <a:pt x="137" y="300"/>
                        </a:lnTo>
                        <a:lnTo>
                          <a:pt x="137" y="301"/>
                        </a:lnTo>
                        <a:lnTo>
                          <a:pt x="137" y="302"/>
                        </a:lnTo>
                        <a:lnTo>
                          <a:pt x="137" y="303"/>
                        </a:lnTo>
                        <a:lnTo>
                          <a:pt x="136" y="303"/>
                        </a:lnTo>
                        <a:lnTo>
                          <a:pt x="135" y="304"/>
                        </a:lnTo>
                        <a:lnTo>
                          <a:pt x="136" y="305"/>
                        </a:lnTo>
                        <a:lnTo>
                          <a:pt x="136" y="306"/>
                        </a:lnTo>
                        <a:lnTo>
                          <a:pt x="136" y="307"/>
                        </a:lnTo>
                        <a:lnTo>
                          <a:pt x="137" y="307"/>
                        </a:lnTo>
                        <a:lnTo>
                          <a:pt x="137" y="308"/>
                        </a:lnTo>
                        <a:lnTo>
                          <a:pt x="138" y="308"/>
                        </a:lnTo>
                        <a:lnTo>
                          <a:pt x="138" y="309"/>
                        </a:lnTo>
                        <a:lnTo>
                          <a:pt x="138" y="310"/>
                        </a:lnTo>
                        <a:lnTo>
                          <a:pt x="138" y="311"/>
                        </a:lnTo>
                        <a:lnTo>
                          <a:pt x="138" y="312"/>
                        </a:lnTo>
                        <a:lnTo>
                          <a:pt x="138" y="313"/>
                        </a:lnTo>
                        <a:lnTo>
                          <a:pt x="137" y="314"/>
                        </a:lnTo>
                        <a:lnTo>
                          <a:pt x="138" y="315"/>
                        </a:lnTo>
                        <a:lnTo>
                          <a:pt x="138" y="316"/>
                        </a:lnTo>
                        <a:lnTo>
                          <a:pt x="137" y="316"/>
                        </a:lnTo>
                        <a:lnTo>
                          <a:pt x="137" y="317"/>
                        </a:lnTo>
                        <a:lnTo>
                          <a:pt x="136" y="317"/>
                        </a:lnTo>
                        <a:lnTo>
                          <a:pt x="136" y="318"/>
                        </a:lnTo>
                        <a:lnTo>
                          <a:pt x="137" y="319"/>
                        </a:lnTo>
                        <a:lnTo>
                          <a:pt x="138" y="319"/>
                        </a:lnTo>
                        <a:lnTo>
                          <a:pt x="138" y="320"/>
                        </a:lnTo>
                        <a:lnTo>
                          <a:pt x="138" y="321"/>
                        </a:lnTo>
                        <a:lnTo>
                          <a:pt x="137" y="321"/>
                        </a:lnTo>
                        <a:lnTo>
                          <a:pt x="137" y="322"/>
                        </a:lnTo>
                        <a:lnTo>
                          <a:pt x="137" y="323"/>
                        </a:lnTo>
                        <a:lnTo>
                          <a:pt x="136" y="323"/>
                        </a:lnTo>
                        <a:lnTo>
                          <a:pt x="137" y="323"/>
                        </a:lnTo>
                        <a:lnTo>
                          <a:pt x="136" y="323"/>
                        </a:lnTo>
                        <a:lnTo>
                          <a:pt x="136" y="324"/>
                        </a:lnTo>
                        <a:lnTo>
                          <a:pt x="135" y="324"/>
                        </a:lnTo>
                        <a:lnTo>
                          <a:pt x="135" y="325"/>
                        </a:lnTo>
                        <a:lnTo>
                          <a:pt x="135" y="326"/>
                        </a:lnTo>
                        <a:lnTo>
                          <a:pt x="135" y="327"/>
                        </a:lnTo>
                        <a:lnTo>
                          <a:pt x="135" y="328"/>
                        </a:lnTo>
                        <a:lnTo>
                          <a:pt x="136" y="329"/>
                        </a:lnTo>
                        <a:lnTo>
                          <a:pt x="137" y="329"/>
                        </a:lnTo>
                        <a:lnTo>
                          <a:pt x="138" y="329"/>
                        </a:lnTo>
                        <a:lnTo>
                          <a:pt x="138" y="330"/>
                        </a:lnTo>
                        <a:lnTo>
                          <a:pt x="138" y="331"/>
                        </a:lnTo>
                        <a:lnTo>
                          <a:pt x="138" y="332"/>
                        </a:lnTo>
                        <a:lnTo>
                          <a:pt x="138" y="333"/>
                        </a:lnTo>
                        <a:lnTo>
                          <a:pt x="138" y="334"/>
                        </a:lnTo>
                        <a:lnTo>
                          <a:pt x="138" y="335"/>
                        </a:lnTo>
                        <a:lnTo>
                          <a:pt x="139" y="335"/>
                        </a:lnTo>
                        <a:lnTo>
                          <a:pt x="139" y="336"/>
                        </a:lnTo>
                        <a:lnTo>
                          <a:pt x="138" y="336"/>
                        </a:lnTo>
                        <a:lnTo>
                          <a:pt x="138" y="337"/>
                        </a:lnTo>
                        <a:lnTo>
                          <a:pt x="138" y="338"/>
                        </a:lnTo>
                        <a:lnTo>
                          <a:pt x="138" y="339"/>
                        </a:lnTo>
                        <a:lnTo>
                          <a:pt x="138" y="340"/>
                        </a:lnTo>
                        <a:lnTo>
                          <a:pt x="138" y="341"/>
                        </a:lnTo>
                        <a:lnTo>
                          <a:pt x="139" y="341"/>
                        </a:lnTo>
                        <a:lnTo>
                          <a:pt x="139" y="342"/>
                        </a:lnTo>
                        <a:lnTo>
                          <a:pt x="140" y="342"/>
                        </a:lnTo>
                        <a:lnTo>
                          <a:pt x="140" y="343"/>
                        </a:lnTo>
                        <a:lnTo>
                          <a:pt x="140" y="344"/>
                        </a:lnTo>
                        <a:lnTo>
                          <a:pt x="140" y="343"/>
                        </a:lnTo>
                        <a:lnTo>
                          <a:pt x="139" y="343"/>
                        </a:lnTo>
                        <a:lnTo>
                          <a:pt x="138" y="344"/>
                        </a:lnTo>
                        <a:lnTo>
                          <a:pt x="138" y="345"/>
                        </a:lnTo>
                        <a:lnTo>
                          <a:pt x="137" y="345"/>
                        </a:lnTo>
                        <a:lnTo>
                          <a:pt x="138" y="346"/>
                        </a:lnTo>
                        <a:lnTo>
                          <a:pt x="139" y="346"/>
                        </a:lnTo>
                        <a:lnTo>
                          <a:pt x="140" y="346"/>
                        </a:lnTo>
                        <a:lnTo>
                          <a:pt x="141" y="346"/>
                        </a:lnTo>
                        <a:lnTo>
                          <a:pt x="141" y="347"/>
                        </a:lnTo>
                        <a:lnTo>
                          <a:pt x="142" y="347"/>
                        </a:lnTo>
                        <a:lnTo>
                          <a:pt x="142" y="348"/>
                        </a:lnTo>
                        <a:lnTo>
                          <a:pt x="143" y="348"/>
                        </a:lnTo>
                        <a:lnTo>
                          <a:pt x="143" y="349"/>
                        </a:lnTo>
                        <a:lnTo>
                          <a:pt x="144" y="349"/>
                        </a:lnTo>
                        <a:lnTo>
                          <a:pt x="144" y="350"/>
                        </a:lnTo>
                        <a:lnTo>
                          <a:pt x="145" y="350"/>
                        </a:lnTo>
                        <a:lnTo>
                          <a:pt x="145" y="351"/>
                        </a:lnTo>
                        <a:lnTo>
                          <a:pt x="145" y="352"/>
                        </a:lnTo>
                        <a:lnTo>
                          <a:pt x="144" y="352"/>
                        </a:lnTo>
                        <a:lnTo>
                          <a:pt x="144" y="353"/>
                        </a:lnTo>
                        <a:lnTo>
                          <a:pt x="143" y="354"/>
                        </a:lnTo>
                        <a:lnTo>
                          <a:pt x="143" y="355"/>
                        </a:lnTo>
                        <a:lnTo>
                          <a:pt x="143" y="356"/>
                        </a:lnTo>
                        <a:lnTo>
                          <a:pt x="143" y="357"/>
                        </a:lnTo>
                        <a:lnTo>
                          <a:pt x="142" y="357"/>
                        </a:lnTo>
                        <a:lnTo>
                          <a:pt x="141" y="357"/>
                        </a:lnTo>
                        <a:lnTo>
                          <a:pt x="141" y="356"/>
                        </a:lnTo>
                        <a:lnTo>
                          <a:pt x="140" y="356"/>
                        </a:lnTo>
                        <a:lnTo>
                          <a:pt x="139" y="356"/>
                        </a:lnTo>
                        <a:lnTo>
                          <a:pt x="138" y="356"/>
                        </a:lnTo>
                        <a:lnTo>
                          <a:pt x="138" y="357"/>
                        </a:lnTo>
                        <a:lnTo>
                          <a:pt x="137" y="357"/>
                        </a:lnTo>
                        <a:lnTo>
                          <a:pt x="137" y="358"/>
                        </a:lnTo>
                        <a:lnTo>
                          <a:pt x="136" y="358"/>
                        </a:lnTo>
                        <a:lnTo>
                          <a:pt x="136" y="359"/>
                        </a:lnTo>
                        <a:lnTo>
                          <a:pt x="135" y="359"/>
                        </a:lnTo>
                        <a:lnTo>
                          <a:pt x="134" y="359"/>
                        </a:lnTo>
                        <a:lnTo>
                          <a:pt x="133" y="359"/>
                        </a:lnTo>
                        <a:lnTo>
                          <a:pt x="133" y="360"/>
                        </a:lnTo>
                        <a:lnTo>
                          <a:pt x="132" y="360"/>
                        </a:lnTo>
                        <a:lnTo>
                          <a:pt x="132" y="361"/>
                        </a:lnTo>
                        <a:lnTo>
                          <a:pt x="131" y="362"/>
                        </a:lnTo>
                        <a:lnTo>
                          <a:pt x="131" y="363"/>
                        </a:lnTo>
                        <a:lnTo>
                          <a:pt x="130" y="363"/>
                        </a:lnTo>
                        <a:lnTo>
                          <a:pt x="130" y="364"/>
                        </a:lnTo>
                        <a:lnTo>
                          <a:pt x="130" y="365"/>
                        </a:lnTo>
                        <a:lnTo>
                          <a:pt x="130" y="366"/>
                        </a:lnTo>
                        <a:lnTo>
                          <a:pt x="129" y="367"/>
                        </a:lnTo>
                        <a:lnTo>
                          <a:pt x="129" y="368"/>
                        </a:lnTo>
                        <a:lnTo>
                          <a:pt x="129" y="369"/>
                        </a:lnTo>
                        <a:lnTo>
                          <a:pt x="129" y="370"/>
                        </a:lnTo>
                        <a:lnTo>
                          <a:pt x="128" y="370"/>
                        </a:lnTo>
                        <a:lnTo>
                          <a:pt x="127" y="370"/>
                        </a:lnTo>
                        <a:lnTo>
                          <a:pt x="127" y="371"/>
                        </a:lnTo>
                        <a:lnTo>
                          <a:pt x="126" y="371"/>
                        </a:lnTo>
                        <a:lnTo>
                          <a:pt x="126" y="372"/>
                        </a:lnTo>
                        <a:lnTo>
                          <a:pt x="126" y="373"/>
                        </a:lnTo>
                        <a:lnTo>
                          <a:pt x="126" y="374"/>
                        </a:lnTo>
                        <a:lnTo>
                          <a:pt x="125" y="374"/>
                        </a:lnTo>
                        <a:lnTo>
                          <a:pt x="124" y="374"/>
                        </a:lnTo>
                        <a:lnTo>
                          <a:pt x="124" y="375"/>
                        </a:lnTo>
                        <a:lnTo>
                          <a:pt x="123" y="375"/>
                        </a:lnTo>
                        <a:lnTo>
                          <a:pt x="122" y="375"/>
                        </a:lnTo>
                        <a:lnTo>
                          <a:pt x="121" y="375"/>
                        </a:lnTo>
                        <a:lnTo>
                          <a:pt x="120" y="376"/>
                        </a:lnTo>
                        <a:lnTo>
                          <a:pt x="120" y="377"/>
                        </a:lnTo>
                        <a:lnTo>
                          <a:pt x="120" y="378"/>
                        </a:lnTo>
                        <a:lnTo>
                          <a:pt x="120" y="379"/>
                        </a:lnTo>
                        <a:lnTo>
                          <a:pt x="119" y="379"/>
                        </a:lnTo>
                        <a:lnTo>
                          <a:pt x="118" y="379"/>
                        </a:lnTo>
                        <a:lnTo>
                          <a:pt x="118" y="380"/>
                        </a:lnTo>
                        <a:lnTo>
                          <a:pt x="117" y="380"/>
                        </a:lnTo>
                        <a:lnTo>
                          <a:pt x="117" y="381"/>
                        </a:lnTo>
                        <a:lnTo>
                          <a:pt x="116" y="381"/>
                        </a:lnTo>
                        <a:lnTo>
                          <a:pt x="116" y="382"/>
                        </a:lnTo>
                        <a:lnTo>
                          <a:pt x="116" y="383"/>
                        </a:lnTo>
                        <a:lnTo>
                          <a:pt x="115" y="384"/>
                        </a:lnTo>
                        <a:lnTo>
                          <a:pt x="114" y="384"/>
                        </a:lnTo>
                        <a:lnTo>
                          <a:pt x="114" y="385"/>
                        </a:lnTo>
                        <a:lnTo>
                          <a:pt x="113" y="386"/>
                        </a:lnTo>
                        <a:lnTo>
                          <a:pt x="112" y="387"/>
                        </a:lnTo>
                        <a:lnTo>
                          <a:pt x="111" y="387"/>
                        </a:lnTo>
                        <a:lnTo>
                          <a:pt x="111" y="388"/>
                        </a:lnTo>
                        <a:lnTo>
                          <a:pt x="110" y="388"/>
                        </a:lnTo>
                        <a:lnTo>
                          <a:pt x="109" y="388"/>
                        </a:lnTo>
                        <a:lnTo>
                          <a:pt x="109" y="389"/>
                        </a:lnTo>
                        <a:lnTo>
                          <a:pt x="109" y="390"/>
                        </a:lnTo>
                        <a:lnTo>
                          <a:pt x="108" y="390"/>
                        </a:lnTo>
                        <a:lnTo>
                          <a:pt x="107" y="390"/>
                        </a:lnTo>
                        <a:lnTo>
                          <a:pt x="107" y="391"/>
                        </a:lnTo>
                        <a:lnTo>
                          <a:pt x="106" y="391"/>
                        </a:lnTo>
                        <a:lnTo>
                          <a:pt x="105" y="391"/>
                        </a:lnTo>
                        <a:lnTo>
                          <a:pt x="104" y="392"/>
                        </a:lnTo>
                        <a:lnTo>
                          <a:pt x="103" y="392"/>
                        </a:lnTo>
                        <a:lnTo>
                          <a:pt x="103" y="393"/>
                        </a:lnTo>
                        <a:lnTo>
                          <a:pt x="103" y="392"/>
                        </a:lnTo>
                        <a:lnTo>
                          <a:pt x="102" y="392"/>
                        </a:lnTo>
                        <a:lnTo>
                          <a:pt x="101" y="392"/>
                        </a:lnTo>
                        <a:lnTo>
                          <a:pt x="100" y="392"/>
                        </a:lnTo>
                        <a:lnTo>
                          <a:pt x="99" y="393"/>
                        </a:lnTo>
                        <a:lnTo>
                          <a:pt x="98" y="393"/>
                        </a:lnTo>
                        <a:lnTo>
                          <a:pt x="97" y="393"/>
                        </a:lnTo>
                        <a:lnTo>
                          <a:pt x="97" y="394"/>
                        </a:lnTo>
                        <a:lnTo>
                          <a:pt x="97" y="395"/>
                        </a:lnTo>
                        <a:lnTo>
                          <a:pt x="96" y="395"/>
                        </a:lnTo>
                        <a:lnTo>
                          <a:pt x="95" y="395"/>
                        </a:lnTo>
                        <a:lnTo>
                          <a:pt x="95" y="394"/>
                        </a:lnTo>
                        <a:lnTo>
                          <a:pt x="95" y="393"/>
                        </a:lnTo>
                        <a:lnTo>
                          <a:pt x="94" y="393"/>
                        </a:lnTo>
                        <a:lnTo>
                          <a:pt x="93" y="393"/>
                        </a:lnTo>
                        <a:lnTo>
                          <a:pt x="93" y="394"/>
                        </a:lnTo>
                        <a:lnTo>
                          <a:pt x="92" y="394"/>
                        </a:lnTo>
                        <a:lnTo>
                          <a:pt x="91" y="395"/>
                        </a:lnTo>
                        <a:lnTo>
                          <a:pt x="91" y="394"/>
                        </a:lnTo>
                        <a:lnTo>
                          <a:pt x="90" y="394"/>
                        </a:lnTo>
                        <a:lnTo>
                          <a:pt x="89" y="394"/>
                        </a:lnTo>
                        <a:lnTo>
                          <a:pt x="89" y="393"/>
                        </a:lnTo>
                        <a:lnTo>
                          <a:pt x="88" y="393"/>
                        </a:lnTo>
                        <a:lnTo>
                          <a:pt x="87" y="393"/>
                        </a:lnTo>
                        <a:lnTo>
                          <a:pt x="86" y="393"/>
                        </a:lnTo>
                        <a:lnTo>
                          <a:pt x="85" y="393"/>
                        </a:lnTo>
                        <a:lnTo>
                          <a:pt x="85" y="394"/>
                        </a:lnTo>
                        <a:lnTo>
                          <a:pt x="85" y="395"/>
                        </a:lnTo>
                        <a:lnTo>
                          <a:pt x="84" y="395"/>
                        </a:lnTo>
                        <a:lnTo>
                          <a:pt x="83" y="395"/>
                        </a:lnTo>
                        <a:lnTo>
                          <a:pt x="82" y="395"/>
                        </a:lnTo>
                        <a:lnTo>
                          <a:pt x="81" y="395"/>
                        </a:lnTo>
                        <a:lnTo>
                          <a:pt x="80" y="395"/>
                        </a:lnTo>
                        <a:lnTo>
                          <a:pt x="79" y="396"/>
                        </a:lnTo>
                        <a:lnTo>
                          <a:pt x="79" y="397"/>
                        </a:lnTo>
                        <a:lnTo>
                          <a:pt x="79" y="398"/>
                        </a:lnTo>
                        <a:lnTo>
                          <a:pt x="78" y="398"/>
                        </a:lnTo>
                        <a:lnTo>
                          <a:pt x="77" y="397"/>
                        </a:lnTo>
                        <a:lnTo>
                          <a:pt x="76" y="397"/>
                        </a:lnTo>
                        <a:lnTo>
                          <a:pt x="76" y="398"/>
                        </a:lnTo>
                        <a:lnTo>
                          <a:pt x="75" y="398"/>
                        </a:lnTo>
                        <a:lnTo>
                          <a:pt x="74" y="398"/>
                        </a:lnTo>
                        <a:lnTo>
                          <a:pt x="74" y="399"/>
                        </a:lnTo>
                        <a:lnTo>
                          <a:pt x="73" y="400"/>
                        </a:lnTo>
                        <a:lnTo>
                          <a:pt x="73" y="401"/>
                        </a:lnTo>
                        <a:lnTo>
                          <a:pt x="73" y="402"/>
                        </a:lnTo>
                        <a:lnTo>
                          <a:pt x="72" y="401"/>
                        </a:lnTo>
                        <a:lnTo>
                          <a:pt x="72" y="402"/>
                        </a:lnTo>
                        <a:lnTo>
                          <a:pt x="71" y="402"/>
                        </a:lnTo>
                        <a:lnTo>
                          <a:pt x="71" y="403"/>
                        </a:lnTo>
                        <a:lnTo>
                          <a:pt x="70" y="402"/>
                        </a:lnTo>
                        <a:lnTo>
                          <a:pt x="69" y="403"/>
                        </a:lnTo>
                        <a:lnTo>
                          <a:pt x="69" y="404"/>
                        </a:lnTo>
                        <a:lnTo>
                          <a:pt x="68" y="404"/>
                        </a:lnTo>
                        <a:lnTo>
                          <a:pt x="68" y="405"/>
                        </a:lnTo>
                        <a:lnTo>
                          <a:pt x="68" y="407"/>
                        </a:lnTo>
                        <a:lnTo>
                          <a:pt x="67" y="407"/>
                        </a:lnTo>
                        <a:lnTo>
                          <a:pt x="66" y="408"/>
                        </a:lnTo>
                        <a:lnTo>
                          <a:pt x="65" y="409"/>
                        </a:lnTo>
                        <a:lnTo>
                          <a:pt x="65" y="410"/>
                        </a:lnTo>
                        <a:lnTo>
                          <a:pt x="65" y="411"/>
                        </a:lnTo>
                        <a:lnTo>
                          <a:pt x="64" y="412"/>
                        </a:lnTo>
                        <a:lnTo>
                          <a:pt x="63" y="413"/>
                        </a:lnTo>
                        <a:lnTo>
                          <a:pt x="62" y="413"/>
                        </a:lnTo>
                        <a:lnTo>
                          <a:pt x="62" y="414"/>
                        </a:lnTo>
                        <a:lnTo>
                          <a:pt x="62" y="415"/>
                        </a:lnTo>
                        <a:lnTo>
                          <a:pt x="62" y="416"/>
                        </a:lnTo>
                        <a:lnTo>
                          <a:pt x="63" y="416"/>
                        </a:lnTo>
                        <a:lnTo>
                          <a:pt x="62" y="416"/>
                        </a:lnTo>
                        <a:lnTo>
                          <a:pt x="62" y="417"/>
                        </a:lnTo>
                        <a:lnTo>
                          <a:pt x="62" y="418"/>
                        </a:lnTo>
                        <a:lnTo>
                          <a:pt x="63" y="418"/>
                        </a:lnTo>
                        <a:lnTo>
                          <a:pt x="64" y="418"/>
                        </a:lnTo>
                        <a:lnTo>
                          <a:pt x="64" y="419"/>
                        </a:lnTo>
                        <a:lnTo>
                          <a:pt x="63" y="420"/>
                        </a:lnTo>
                        <a:lnTo>
                          <a:pt x="63" y="421"/>
                        </a:lnTo>
                        <a:lnTo>
                          <a:pt x="62" y="421"/>
                        </a:lnTo>
                        <a:lnTo>
                          <a:pt x="62" y="422"/>
                        </a:lnTo>
                        <a:lnTo>
                          <a:pt x="63" y="422"/>
                        </a:lnTo>
                        <a:lnTo>
                          <a:pt x="64" y="422"/>
                        </a:lnTo>
                        <a:lnTo>
                          <a:pt x="64" y="423"/>
                        </a:lnTo>
                        <a:lnTo>
                          <a:pt x="63" y="423"/>
                        </a:lnTo>
                        <a:lnTo>
                          <a:pt x="62" y="423"/>
                        </a:lnTo>
                        <a:lnTo>
                          <a:pt x="62" y="424"/>
                        </a:lnTo>
                        <a:lnTo>
                          <a:pt x="62" y="425"/>
                        </a:lnTo>
                        <a:lnTo>
                          <a:pt x="62" y="426"/>
                        </a:lnTo>
                        <a:lnTo>
                          <a:pt x="63" y="426"/>
                        </a:lnTo>
                        <a:lnTo>
                          <a:pt x="64" y="426"/>
                        </a:lnTo>
                        <a:lnTo>
                          <a:pt x="63" y="427"/>
                        </a:lnTo>
                        <a:lnTo>
                          <a:pt x="62" y="427"/>
                        </a:lnTo>
                        <a:lnTo>
                          <a:pt x="62" y="428"/>
                        </a:lnTo>
                        <a:lnTo>
                          <a:pt x="63" y="428"/>
                        </a:lnTo>
                        <a:lnTo>
                          <a:pt x="64" y="428"/>
                        </a:lnTo>
                        <a:lnTo>
                          <a:pt x="63" y="429"/>
                        </a:lnTo>
                        <a:lnTo>
                          <a:pt x="63" y="430"/>
                        </a:lnTo>
                        <a:lnTo>
                          <a:pt x="63" y="431"/>
                        </a:lnTo>
                        <a:lnTo>
                          <a:pt x="62" y="431"/>
                        </a:lnTo>
                        <a:lnTo>
                          <a:pt x="63" y="432"/>
                        </a:lnTo>
                        <a:lnTo>
                          <a:pt x="63" y="433"/>
                        </a:lnTo>
                        <a:lnTo>
                          <a:pt x="64" y="433"/>
                        </a:lnTo>
                        <a:lnTo>
                          <a:pt x="64" y="434"/>
                        </a:lnTo>
                        <a:lnTo>
                          <a:pt x="63" y="435"/>
                        </a:lnTo>
                        <a:lnTo>
                          <a:pt x="62" y="435"/>
                        </a:lnTo>
                        <a:lnTo>
                          <a:pt x="62" y="436"/>
                        </a:lnTo>
                        <a:lnTo>
                          <a:pt x="63" y="436"/>
                        </a:lnTo>
                        <a:lnTo>
                          <a:pt x="63" y="437"/>
                        </a:lnTo>
                        <a:lnTo>
                          <a:pt x="63" y="438"/>
                        </a:lnTo>
                        <a:lnTo>
                          <a:pt x="62" y="439"/>
                        </a:lnTo>
                        <a:lnTo>
                          <a:pt x="61" y="439"/>
                        </a:lnTo>
                        <a:lnTo>
                          <a:pt x="61" y="440"/>
                        </a:lnTo>
                        <a:lnTo>
                          <a:pt x="60" y="440"/>
                        </a:lnTo>
                        <a:lnTo>
                          <a:pt x="59" y="439"/>
                        </a:lnTo>
                        <a:lnTo>
                          <a:pt x="59" y="441"/>
                        </a:lnTo>
                        <a:lnTo>
                          <a:pt x="60" y="442"/>
                        </a:lnTo>
                        <a:lnTo>
                          <a:pt x="60" y="443"/>
                        </a:lnTo>
                        <a:lnTo>
                          <a:pt x="59" y="443"/>
                        </a:lnTo>
                        <a:lnTo>
                          <a:pt x="57" y="444"/>
                        </a:lnTo>
                        <a:lnTo>
                          <a:pt x="56" y="444"/>
                        </a:lnTo>
                        <a:lnTo>
                          <a:pt x="56" y="443"/>
                        </a:lnTo>
                        <a:lnTo>
                          <a:pt x="56" y="442"/>
                        </a:lnTo>
                        <a:lnTo>
                          <a:pt x="55" y="441"/>
                        </a:lnTo>
                        <a:lnTo>
                          <a:pt x="55" y="442"/>
                        </a:lnTo>
                        <a:lnTo>
                          <a:pt x="54" y="442"/>
                        </a:lnTo>
                        <a:lnTo>
                          <a:pt x="54" y="441"/>
                        </a:lnTo>
                        <a:lnTo>
                          <a:pt x="53" y="441"/>
                        </a:lnTo>
                        <a:lnTo>
                          <a:pt x="51" y="441"/>
                        </a:lnTo>
                        <a:lnTo>
                          <a:pt x="51" y="440"/>
                        </a:lnTo>
                        <a:lnTo>
                          <a:pt x="51" y="441"/>
                        </a:lnTo>
                        <a:lnTo>
                          <a:pt x="49" y="441"/>
                        </a:lnTo>
                        <a:lnTo>
                          <a:pt x="48" y="441"/>
                        </a:lnTo>
                        <a:lnTo>
                          <a:pt x="47" y="442"/>
                        </a:lnTo>
                        <a:lnTo>
                          <a:pt x="46" y="442"/>
                        </a:lnTo>
                        <a:lnTo>
                          <a:pt x="46" y="443"/>
                        </a:lnTo>
                        <a:lnTo>
                          <a:pt x="46" y="444"/>
                        </a:lnTo>
                        <a:lnTo>
                          <a:pt x="45" y="444"/>
                        </a:lnTo>
                        <a:lnTo>
                          <a:pt x="45" y="443"/>
                        </a:lnTo>
                        <a:lnTo>
                          <a:pt x="44" y="443"/>
                        </a:lnTo>
                        <a:lnTo>
                          <a:pt x="44" y="445"/>
                        </a:lnTo>
                        <a:lnTo>
                          <a:pt x="43" y="445"/>
                        </a:lnTo>
                        <a:lnTo>
                          <a:pt x="42" y="445"/>
                        </a:lnTo>
                        <a:lnTo>
                          <a:pt x="42" y="447"/>
                        </a:lnTo>
                        <a:lnTo>
                          <a:pt x="41" y="448"/>
                        </a:lnTo>
                        <a:lnTo>
                          <a:pt x="41" y="449"/>
                        </a:lnTo>
                        <a:lnTo>
                          <a:pt x="39" y="449"/>
                        </a:lnTo>
                        <a:lnTo>
                          <a:pt x="39" y="450"/>
                        </a:lnTo>
                        <a:lnTo>
                          <a:pt x="39" y="451"/>
                        </a:lnTo>
                        <a:lnTo>
                          <a:pt x="38" y="451"/>
                        </a:lnTo>
                        <a:lnTo>
                          <a:pt x="38" y="450"/>
                        </a:lnTo>
                        <a:lnTo>
                          <a:pt x="37" y="450"/>
                        </a:lnTo>
                        <a:lnTo>
                          <a:pt x="37" y="451"/>
                        </a:lnTo>
                        <a:lnTo>
                          <a:pt x="36" y="451"/>
                        </a:lnTo>
                        <a:lnTo>
                          <a:pt x="35" y="451"/>
                        </a:lnTo>
                        <a:lnTo>
                          <a:pt x="36" y="451"/>
                        </a:lnTo>
                        <a:lnTo>
                          <a:pt x="37" y="451"/>
                        </a:lnTo>
                        <a:lnTo>
                          <a:pt x="37" y="452"/>
                        </a:lnTo>
                        <a:lnTo>
                          <a:pt x="36" y="452"/>
                        </a:lnTo>
                        <a:lnTo>
                          <a:pt x="37" y="453"/>
                        </a:lnTo>
                        <a:lnTo>
                          <a:pt x="36" y="453"/>
                        </a:lnTo>
                        <a:lnTo>
                          <a:pt x="36" y="454"/>
                        </a:lnTo>
                        <a:lnTo>
                          <a:pt x="37" y="454"/>
                        </a:lnTo>
                        <a:lnTo>
                          <a:pt x="38" y="454"/>
                        </a:lnTo>
                        <a:lnTo>
                          <a:pt x="38" y="455"/>
                        </a:lnTo>
                        <a:lnTo>
                          <a:pt x="39" y="456"/>
                        </a:lnTo>
                        <a:lnTo>
                          <a:pt x="38" y="456"/>
                        </a:lnTo>
                        <a:lnTo>
                          <a:pt x="39" y="457"/>
                        </a:lnTo>
                        <a:lnTo>
                          <a:pt x="38" y="457"/>
                        </a:lnTo>
                        <a:lnTo>
                          <a:pt x="39" y="458"/>
                        </a:lnTo>
                        <a:lnTo>
                          <a:pt x="39" y="457"/>
                        </a:lnTo>
                        <a:lnTo>
                          <a:pt x="39" y="458"/>
                        </a:lnTo>
                        <a:lnTo>
                          <a:pt x="40" y="459"/>
                        </a:lnTo>
                        <a:lnTo>
                          <a:pt x="39" y="459"/>
                        </a:lnTo>
                        <a:lnTo>
                          <a:pt x="39" y="460"/>
                        </a:lnTo>
                        <a:lnTo>
                          <a:pt x="41" y="460"/>
                        </a:lnTo>
                        <a:lnTo>
                          <a:pt x="41" y="461"/>
                        </a:lnTo>
                        <a:lnTo>
                          <a:pt x="41" y="462"/>
                        </a:lnTo>
                        <a:lnTo>
                          <a:pt x="41" y="463"/>
                        </a:lnTo>
                        <a:lnTo>
                          <a:pt x="41" y="464"/>
                        </a:lnTo>
                        <a:lnTo>
                          <a:pt x="41" y="463"/>
                        </a:lnTo>
                        <a:lnTo>
                          <a:pt x="42" y="463"/>
                        </a:lnTo>
                        <a:lnTo>
                          <a:pt x="42" y="464"/>
                        </a:lnTo>
                        <a:lnTo>
                          <a:pt x="42" y="465"/>
                        </a:lnTo>
                        <a:lnTo>
                          <a:pt x="41" y="465"/>
                        </a:lnTo>
                        <a:lnTo>
                          <a:pt x="40" y="465"/>
                        </a:lnTo>
                        <a:lnTo>
                          <a:pt x="40" y="466"/>
                        </a:lnTo>
                        <a:lnTo>
                          <a:pt x="40" y="467"/>
                        </a:lnTo>
                        <a:lnTo>
                          <a:pt x="39" y="466"/>
                        </a:lnTo>
                        <a:lnTo>
                          <a:pt x="39" y="467"/>
                        </a:lnTo>
                        <a:lnTo>
                          <a:pt x="39" y="466"/>
                        </a:lnTo>
                        <a:lnTo>
                          <a:pt x="38" y="467"/>
                        </a:lnTo>
                        <a:lnTo>
                          <a:pt x="39" y="468"/>
                        </a:lnTo>
                        <a:lnTo>
                          <a:pt x="38" y="468"/>
                        </a:lnTo>
                        <a:lnTo>
                          <a:pt x="38" y="469"/>
                        </a:lnTo>
                        <a:lnTo>
                          <a:pt x="38" y="470"/>
                        </a:lnTo>
                        <a:lnTo>
                          <a:pt x="37" y="470"/>
                        </a:lnTo>
                        <a:lnTo>
                          <a:pt x="37" y="471"/>
                        </a:lnTo>
                        <a:lnTo>
                          <a:pt x="36" y="471"/>
                        </a:lnTo>
                        <a:lnTo>
                          <a:pt x="36" y="472"/>
                        </a:lnTo>
                        <a:lnTo>
                          <a:pt x="37" y="472"/>
                        </a:lnTo>
                        <a:lnTo>
                          <a:pt x="37" y="473"/>
                        </a:lnTo>
                        <a:lnTo>
                          <a:pt x="37" y="474"/>
                        </a:lnTo>
                        <a:lnTo>
                          <a:pt x="36" y="473"/>
                        </a:lnTo>
                        <a:lnTo>
                          <a:pt x="36" y="474"/>
                        </a:lnTo>
                        <a:lnTo>
                          <a:pt x="35" y="474"/>
                        </a:lnTo>
                        <a:lnTo>
                          <a:pt x="34" y="474"/>
                        </a:lnTo>
                        <a:lnTo>
                          <a:pt x="33" y="474"/>
                        </a:lnTo>
                        <a:lnTo>
                          <a:pt x="32" y="474"/>
                        </a:lnTo>
                        <a:lnTo>
                          <a:pt x="32" y="475"/>
                        </a:lnTo>
                        <a:lnTo>
                          <a:pt x="31" y="475"/>
                        </a:lnTo>
                        <a:lnTo>
                          <a:pt x="31" y="474"/>
                        </a:lnTo>
                        <a:lnTo>
                          <a:pt x="30" y="474"/>
                        </a:lnTo>
                        <a:lnTo>
                          <a:pt x="29" y="474"/>
                        </a:lnTo>
                        <a:lnTo>
                          <a:pt x="28" y="474"/>
                        </a:lnTo>
                        <a:lnTo>
                          <a:pt x="28" y="473"/>
                        </a:lnTo>
                        <a:lnTo>
                          <a:pt x="27" y="474"/>
                        </a:lnTo>
                        <a:lnTo>
                          <a:pt x="27" y="473"/>
                        </a:lnTo>
                        <a:lnTo>
                          <a:pt x="26" y="473"/>
                        </a:lnTo>
                        <a:lnTo>
                          <a:pt x="25" y="473"/>
                        </a:lnTo>
                        <a:lnTo>
                          <a:pt x="25" y="474"/>
                        </a:lnTo>
                        <a:lnTo>
                          <a:pt x="26" y="474"/>
                        </a:lnTo>
                        <a:lnTo>
                          <a:pt x="27" y="474"/>
                        </a:lnTo>
                        <a:lnTo>
                          <a:pt x="26" y="475"/>
                        </a:lnTo>
                        <a:lnTo>
                          <a:pt x="26" y="476"/>
                        </a:lnTo>
                        <a:lnTo>
                          <a:pt x="27" y="476"/>
                        </a:lnTo>
                        <a:lnTo>
                          <a:pt x="27" y="477"/>
                        </a:lnTo>
                        <a:lnTo>
                          <a:pt x="26" y="477"/>
                        </a:lnTo>
                        <a:lnTo>
                          <a:pt x="26" y="476"/>
                        </a:lnTo>
                        <a:lnTo>
                          <a:pt x="25" y="476"/>
                        </a:lnTo>
                        <a:lnTo>
                          <a:pt x="25" y="477"/>
                        </a:lnTo>
                        <a:lnTo>
                          <a:pt x="24" y="478"/>
                        </a:lnTo>
                        <a:lnTo>
                          <a:pt x="23" y="478"/>
                        </a:lnTo>
                        <a:lnTo>
                          <a:pt x="23" y="479"/>
                        </a:lnTo>
                        <a:lnTo>
                          <a:pt x="24" y="479"/>
                        </a:lnTo>
                        <a:lnTo>
                          <a:pt x="24" y="480"/>
                        </a:lnTo>
                        <a:lnTo>
                          <a:pt x="24" y="481"/>
                        </a:lnTo>
                        <a:lnTo>
                          <a:pt x="23" y="481"/>
                        </a:lnTo>
                        <a:lnTo>
                          <a:pt x="22" y="481"/>
                        </a:lnTo>
                        <a:lnTo>
                          <a:pt x="22" y="482"/>
                        </a:lnTo>
                        <a:lnTo>
                          <a:pt x="22" y="483"/>
                        </a:lnTo>
                        <a:lnTo>
                          <a:pt x="23" y="483"/>
                        </a:lnTo>
                        <a:lnTo>
                          <a:pt x="22" y="483"/>
                        </a:lnTo>
                        <a:lnTo>
                          <a:pt x="22" y="484"/>
                        </a:lnTo>
                        <a:lnTo>
                          <a:pt x="22" y="485"/>
                        </a:lnTo>
                        <a:lnTo>
                          <a:pt x="21" y="485"/>
                        </a:lnTo>
                        <a:lnTo>
                          <a:pt x="21" y="486"/>
                        </a:lnTo>
                        <a:lnTo>
                          <a:pt x="20" y="486"/>
                        </a:lnTo>
                        <a:lnTo>
                          <a:pt x="20" y="487"/>
                        </a:lnTo>
                        <a:lnTo>
                          <a:pt x="20" y="488"/>
                        </a:lnTo>
                        <a:lnTo>
                          <a:pt x="19" y="488"/>
                        </a:lnTo>
                        <a:lnTo>
                          <a:pt x="18" y="489"/>
                        </a:lnTo>
                        <a:lnTo>
                          <a:pt x="18" y="490"/>
                        </a:lnTo>
                        <a:lnTo>
                          <a:pt x="19" y="490"/>
                        </a:lnTo>
                        <a:lnTo>
                          <a:pt x="19" y="491"/>
                        </a:lnTo>
                        <a:lnTo>
                          <a:pt x="20" y="491"/>
                        </a:lnTo>
                        <a:lnTo>
                          <a:pt x="20" y="492"/>
                        </a:lnTo>
                        <a:lnTo>
                          <a:pt x="19" y="492"/>
                        </a:lnTo>
                        <a:lnTo>
                          <a:pt x="20" y="493"/>
                        </a:lnTo>
                        <a:lnTo>
                          <a:pt x="19" y="493"/>
                        </a:lnTo>
                        <a:lnTo>
                          <a:pt x="19" y="494"/>
                        </a:lnTo>
                        <a:lnTo>
                          <a:pt x="20" y="494"/>
                        </a:lnTo>
                        <a:lnTo>
                          <a:pt x="20" y="495"/>
                        </a:lnTo>
                        <a:lnTo>
                          <a:pt x="21" y="495"/>
                        </a:lnTo>
                        <a:lnTo>
                          <a:pt x="21" y="496"/>
                        </a:lnTo>
                        <a:lnTo>
                          <a:pt x="20" y="497"/>
                        </a:lnTo>
                        <a:lnTo>
                          <a:pt x="21" y="497"/>
                        </a:lnTo>
                        <a:lnTo>
                          <a:pt x="20" y="499"/>
                        </a:lnTo>
                        <a:lnTo>
                          <a:pt x="20" y="500"/>
                        </a:lnTo>
                        <a:lnTo>
                          <a:pt x="19" y="500"/>
                        </a:lnTo>
                        <a:lnTo>
                          <a:pt x="19" y="499"/>
                        </a:lnTo>
                        <a:lnTo>
                          <a:pt x="19" y="498"/>
                        </a:lnTo>
                        <a:lnTo>
                          <a:pt x="18" y="498"/>
                        </a:lnTo>
                        <a:lnTo>
                          <a:pt x="17" y="499"/>
                        </a:lnTo>
                        <a:lnTo>
                          <a:pt x="17" y="500"/>
                        </a:lnTo>
                        <a:lnTo>
                          <a:pt x="17" y="501"/>
                        </a:lnTo>
                        <a:lnTo>
                          <a:pt x="16" y="501"/>
                        </a:lnTo>
                        <a:lnTo>
                          <a:pt x="18" y="501"/>
                        </a:lnTo>
                        <a:lnTo>
                          <a:pt x="18" y="502"/>
                        </a:lnTo>
                        <a:lnTo>
                          <a:pt x="19" y="502"/>
                        </a:lnTo>
                        <a:lnTo>
                          <a:pt x="18" y="503"/>
                        </a:lnTo>
                        <a:lnTo>
                          <a:pt x="18" y="504"/>
                        </a:lnTo>
                        <a:lnTo>
                          <a:pt x="16" y="505"/>
                        </a:lnTo>
                        <a:lnTo>
                          <a:pt x="15" y="506"/>
                        </a:lnTo>
                        <a:lnTo>
                          <a:pt x="14" y="506"/>
                        </a:lnTo>
                        <a:lnTo>
                          <a:pt x="12" y="506"/>
                        </a:lnTo>
                        <a:lnTo>
                          <a:pt x="11" y="506"/>
                        </a:lnTo>
                        <a:lnTo>
                          <a:pt x="10" y="506"/>
                        </a:lnTo>
                        <a:lnTo>
                          <a:pt x="10" y="505"/>
                        </a:lnTo>
                        <a:lnTo>
                          <a:pt x="10" y="504"/>
                        </a:lnTo>
                        <a:lnTo>
                          <a:pt x="10" y="503"/>
                        </a:lnTo>
                        <a:lnTo>
                          <a:pt x="9" y="503"/>
                        </a:lnTo>
                        <a:lnTo>
                          <a:pt x="8" y="503"/>
                        </a:lnTo>
                        <a:lnTo>
                          <a:pt x="7" y="504"/>
                        </a:lnTo>
                        <a:lnTo>
                          <a:pt x="6" y="504"/>
                        </a:lnTo>
                        <a:lnTo>
                          <a:pt x="6" y="505"/>
                        </a:lnTo>
                        <a:lnTo>
                          <a:pt x="5" y="506"/>
                        </a:lnTo>
                        <a:lnTo>
                          <a:pt x="5" y="507"/>
                        </a:lnTo>
                        <a:lnTo>
                          <a:pt x="6" y="507"/>
                        </a:lnTo>
                        <a:lnTo>
                          <a:pt x="7" y="507"/>
                        </a:lnTo>
                        <a:lnTo>
                          <a:pt x="7" y="508"/>
                        </a:lnTo>
                        <a:lnTo>
                          <a:pt x="6" y="508"/>
                        </a:lnTo>
                        <a:lnTo>
                          <a:pt x="5" y="508"/>
                        </a:lnTo>
                        <a:lnTo>
                          <a:pt x="4" y="508"/>
                        </a:lnTo>
                        <a:lnTo>
                          <a:pt x="4" y="509"/>
                        </a:lnTo>
                        <a:lnTo>
                          <a:pt x="3" y="509"/>
                        </a:lnTo>
                        <a:lnTo>
                          <a:pt x="2" y="509"/>
                        </a:lnTo>
                        <a:lnTo>
                          <a:pt x="1" y="509"/>
                        </a:lnTo>
                        <a:lnTo>
                          <a:pt x="0" y="508"/>
                        </a:lnTo>
                      </a:path>
                    </a:pathLst>
                  </a:custGeom>
                  <a:solidFill>
                    <a:srgbClr val="996633"/>
                  </a:solidFill>
                  <a:ln w="8001" cap="sq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40" name="Freeform 238">
                    <a:extLst>
                      <a:ext uri="{FF2B5EF4-FFF2-40B4-BE49-F238E27FC236}">
                        <a16:creationId xmlns:a16="http://schemas.microsoft.com/office/drawing/2014/main" id="{DE8D1379-2577-4681-A4F8-130014E1581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65" y="2377"/>
                    <a:ext cx="278" cy="515"/>
                  </a:xfrm>
                  <a:custGeom>
                    <a:avLst/>
                    <a:gdLst>
                      <a:gd name="T0" fmla="*/ 256 w 278"/>
                      <a:gd name="T1" fmla="*/ 509 h 515"/>
                      <a:gd name="T2" fmla="*/ 255 w 278"/>
                      <a:gd name="T3" fmla="*/ 510 h 515"/>
                      <a:gd name="T4" fmla="*/ 255 w 278"/>
                      <a:gd name="T5" fmla="*/ 512 h 515"/>
                      <a:gd name="T6" fmla="*/ 254 w 278"/>
                      <a:gd name="T7" fmla="*/ 513 h 515"/>
                      <a:gd name="T8" fmla="*/ 254 w 278"/>
                      <a:gd name="T9" fmla="*/ 515 h 515"/>
                      <a:gd name="T10" fmla="*/ 100 w 278"/>
                      <a:gd name="T11" fmla="*/ 357 h 515"/>
                      <a:gd name="T12" fmla="*/ 22 w 278"/>
                      <a:gd name="T13" fmla="*/ 276 h 515"/>
                      <a:gd name="T14" fmla="*/ 7 w 278"/>
                      <a:gd name="T15" fmla="*/ 261 h 515"/>
                      <a:gd name="T16" fmla="*/ 84 w 278"/>
                      <a:gd name="T17" fmla="*/ 143 h 515"/>
                      <a:gd name="T18" fmla="*/ 84 w 278"/>
                      <a:gd name="T19" fmla="*/ 143 h 515"/>
                      <a:gd name="T20" fmla="*/ 85 w 278"/>
                      <a:gd name="T21" fmla="*/ 141 h 515"/>
                      <a:gd name="T22" fmla="*/ 84 w 278"/>
                      <a:gd name="T23" fmla="*/ 139 h 515"/>
                      <a:gd name="T24" fmla="*/ 84 w 278"/>
                      <a:gd name="T25" fmla="*/ 138 h 515"/>
                      <a:gd name="T26" fmla="*/ 82 w 278"/>
                      <a:gd name="T27" fmla="*/ 137 h 515"/>
                      <a:gd name="T28" fmla="*/ 81 w 278"/>
                      <a:gd name="T29" fmla="*/ 136 h 515"/>
                      <a:gd name="T30" fmla="*/ 81 w 278"/>
                      <a:gd name="T31" fmla="*/ 134 h 515"/>
                      <a:gd name="T32" fmla="*/ 81 w 278"/>
                      <a:gd name="T33" fmla="*/ 131 h 515"/>
                      <a:gd name="T34" fmla="*/ 80 w 278"/>
                      <a:gd name="T35" fmla="*/ 131 h 515"/>
                      <a:gd name="T36" fmla="*/ 79 w 278"/>
                      <a:gd name="T37" fmla="*/ 131 h 515"/>
                      <a:gd name="T38" fmla="*/ 80 w 278"/>
                      <a:gd name="T39" fmla="*/ 129 h 515"/>
                      <a:gd name="T40" fmla="*/ 78 w 278"/>
                      <a:gd name="T41" fmla="*/ 128 h 515"/>
                      <a:gd name="T42" fmla="*/ 78 w 278"/>
                      <a:gd name="T43" fmla="*/ 127 h 515"/>
                      <a:gd name="T44" fmla="*/ 77 w 278"/>
                      <a:gd name="T45" fmla="*/ 127 h 515"/>
                      <a:gd name="T46" fmla="*/ 77 w 278"/>
                      <a:gd name="T47" fmla="*/ 126 h 515"/>
                      <a:gd name="T48" fmla="*/ 76 w 278"/>
                      <a:gd name="T49" fmla="*/ 125 h 515"/>
                      <a:gd name="T50" fmla="*/ 75 w 278"/>
                      <a:gd name="T51" fmla="*/ 123 h 515"/>
                      <a:gd name="T52" fmla="*/ 75 w 278"/>
                      <a:gd name="T53" fmla="*/ 121 h 515"/>
                      <a:gd name="T54" fmla="*/ 74 w 278"/>
                      <a:gd name="T55" fmla="*/ 119 h 515"/>
                      <a:gd name="T56" fmla="*/ 74 w 278"/>
                      <a:gd name="T57" fmla="*/ 119 h 515"/>
                      <a:gd name="T58" fmla="*/ 74 w 278"/>
                      <a:gd name="T59" fmla="*/ 118 h 515"/>
                      <a:gd name="T60" fmla="*/ 73 w 278"/>
                      <a:gd name="T61" fmla="*/ 118 h 515"/>
                      <a:gd name="T62" fmla="*/ 73 w 278"/>
                      <a:gd name="T63" fmla="*/ 116 h 515"/>
                      <a:gd name="T64" fmla="*/ 73 w 278"/>
                      <a:gd name="T65" fmla="*/ 114 h 515"/>
                      <a:gd name="T66" fmla="*/ 73 w 278"/>
                      <a:gd name="T67" fmla="*/ 113 h 515"/>
                      <a:gd name="T68" fmla="*/ 71 w 278"/>
                      <a:gd name="T69" fmla="*/ 112 h 515"/>
                      <a:gd name="T70" fmla="*/ 72 w 278"/>
                      <a:gd name="T71" fmla="*/ 110 h 515"/>
                      <a:gd name="T72" fmla="*/ 70 w 278"/>
                      <a:gd name="T73" fmla="*/ 111 h 515"/>
                      <a:gd name="T74" fmla="*/ 69 w 278"/>
                      <a:gd name="T75" fmla="*/ 109 h 515"/>
                      <a:gd name="T76" fmla="*/ 69 w 278"/>
                      <a:gd name="T77" fmla="*/ 108 h 515"/>
                      <a:gd name="T78" fmla="*/ 69 w 278"/>
                      <a:gd name="T79" fmla="*/ 108 h 515"/>
                      <a:gd name="T80" fmla="*/ 68 w 278"/>
                      <a:gd name="T81" fmla="*/ 106 h 515"/>
                      <a:gd name="T82" fmla="*/ 69 w 278"/>
                      <a:gd name="T83" fmla="*/ 104 h 515"/>
                      <a:gd name="T84" fmla="*/ 69 w 278"/>
                      <a:gd name="T85" fmla="*/ 102 h 515"/>
                      <a:gd name="T86" fmla="*/ 70 w 278"/>
                      <a:gd name="T87" fmla="*/ 100 h 515"/>
                      <a:gd name="T88" fmla="*/ 71 w 278"/>
                      <a:gd name="T89" fmla="*/ 98 h 515"/>
                      <a:gd name="T90" fmla="*/ 70 w 278"/>
                      <a:gd name="T91" fmla="*/ 97 h 515"/>
                      <a:gd name="T92" fmla="*/ 71 w 278"/>
                      <a:gd name="T93" fmla="*/ 96 h 515"/>
                      <a:gd name="T94" fmla="*/ 72 w 278"/>
                      <a:gd name="T95" fmla="*/ 95 h 515"/>
                      <a:gd name="T96" fmla="*/ 72 w 278"/>
                      <a:gd name="T97" fmla="*/ 93 h 515"/>
                      <a:gd name="T98" fmla="*/ 72 w 278"/>
                      <a:gd name="T99" fmla="*/ 92 h 515"/>
                      <a:gd name="T100" fmla="*/ 73 w 278"/>
                      <a:gd name="T101" fmla="*/ 90 h 515"/>
                      <a:gd name="T102" fmla="*/ 175 w 278"/>
                      <a:gd name="T103" fmla="*/ 94 h 515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w 278"/>
                      <a:gd name="T157" fmla="*/ 0 h 515"/>
                      <a:gd name="T158" fmla="*/ 278 w 278"/>
                      <a:gd name="T159" fmla="*/ 515 h 515"/>
                    </a:gdLst>
                    <a:ahLst/>
                    <a:cxnLst>
                      <a:cxn ang="T104">
                        <a:pos x="T0" y="T1"/>
                      </a:cxn>
                      <a:cxn ang="T105">
                        <a:pos x="T2" y="T3"/>
                      </a:cxn>
                      <a:cxn ang="T106">
                        <a:pos x="T4" y="T5"/>
                      </a:cxn>
                      <a:cxn ang="T107">
                        <a:pos x="T6" y="T7"/>
                      </a:cxn>
                      <a:cxn ang="T108">
                        <a:pos x="T8" y="T9"/>
                      </a:cxn>
                      <a:cxn ang="T109">
                        <a:pos x="T10" y="T11"/>
                      </a:cxn>
                      <a:cxn ang="T110">
                        <a:pos x="T12" y="T13"/>
                      </a:cxn>
                      <a:cxn ang="T111">
                        <a:pos x="T14" y="T15"/>
                      </a:cxn>
                      <a:cxn ang="T112">
                        <a:pos x="T16" y="T17"/>
                      </a:cxn>
                      <a:cxn ang="T113">
                        <a:pos x="T18" y="T19"/>
                      </a:cxn>
                      <a:cxn ang="T114">
                        <a:pos x="T20" y="T21"/>
                      </a:cxn>
                      <a:cxn ang="T115">
                        <a:pos x="T22" y="T23"/>
                      </a:cxn>
                      <a:cxn ang="T116">
                        <a:pos x="T24" y="T25"/>
                      </a:cxn>
                      <a:cxn ang="T117">
                        <a:pos x="T26" y="T27"/>
                      </a:cxn>
                      <a:cxn ang="T118">
                        <a:pos x="T28" y="T29"/>
                      </a:cxn>
                      <a:cxn ang="T119">
                        <a:pos x="T30" y="T31"/>
                      </a:cxn>
                      <a:cxn ang="T120">
                        <a:pos x="T32" y="T33"/>
                      </a:cxn>
                      <a:cxn ang="T121">
                        <a:pos x="T34" y="T35"/>
                      </a:cxn>
                      <a:cxn ang="T122">
                        <a:pos x="T36" y="T37"/>
                      </a:cxn>
                      <a:cxn ang="T123">
                        <a:pos x="T38" y="T39"/>
                      </a:cxn>
                      <a:cxn ang="T124">
                        <a:pos x="T40" y="T41"/>
                      </a:cxn>
                      <a:cxn ang="T125">
                        <a:pos x="T42" y="T43"/>
                      </a:cxn>
                      <a:cxn ang="T126">
                        <a:pos x="T44" y="T45"/>
                      </a:cxn>
                      <a:cxn ang="T127">
                        <a:pos x="T46" y="T47"/>
                      </a:cxn>
                      <a:cxn ang="T128">
                        <a:pos x="T48" y="T49"/>
                      </a:cxn>
                      <a:cxn ang="T129">
                        <a:pos x="T50" y="T51"/>
                      </a:cxn>
                      <a:cxn ang="T130">
                        <a:pos x="T52" y="T53"/>
                      </a:cxn>
                      <a:cxn ang="T131">
                        <a:pos x="T54" y="T55"/>
                      </a:cxn>
                      <a:cxn ang="T132">
                        <a:pos x="T56" y="T57"/>
                      </a:cxn>
                      <a:cxn ang="T133">
                        <a:pos x="T58" y="T59"/>
                      </a:cxn>
                      <a:cxn ang="T134">
                        <a:pos x="T60" y="T61"/>
                      </a:cxn>
                      <a:cxn ang="T135">
                        <a:pos x="T62" y="T63"/>
                      </a:cxn>
                      <a:cxn ang="T136">
                        <a:pos x="T64" y="T65"/>
                      </a:cxn>
                      <a:cxn ang="T137">
                        <a:pos x="T66" y="T67"/>
                      </a:cxn>
                      <a:cxn ang="T138">
                        <a:pos x="T68" y="T69"/>
                      </a:cxn>
                      <a:cxn ang="T139">
                        <a:pos x="T70" y="T71"/>
                      </a:cxn>
                      <a:cxn ang="T140">
                        <a:pos x="T72" y="T73"/>
                      </a:cxn>
                      <a:cxn ang="T141">
                        <a:pos x="T74" y="T75"/>
                      </a:cxn>
                      <a:cxn ang="T142">
                        <a:pos x="T76" y="T77"/>
                      </a:cxn>
                      <a:cxn ang="T143">
                        <a:pos x="T78" y="T79"/>
                      </a:cxn>
                      <a:cxn ang="T144">
                        <a:pos x="T80" y="T81"/>
                      </a:cxn>
                      <a:cxn ang="T145">
                        <a:pos x="T82" y="T83"/>
                      </a:cxn>
                      <a:cxn ang="T146">
                        <a:pos x="T84" y="T85"/>
                      </a:cxn>
                      <a:cxn ang="T147">
                        <a:pos x="T86" y="T87"/>
                      </a:cxn>
                      <a:cxn ang="T148">
                        <a:pos x="T88" y="T89"/>
                      </a:cxn>
                      <a:cxn ang="T149">
                        <a:pos x="T90" y="T91"/>
                      </a:cxn>
                      <a:cxn ang="T150">
                        <a:pos x="T92" y="T93"/>
                      </a:cxn>
                      <a:cxn ang="T151">
                        <a:pos x="T94" y="T95"/>
                      </a:cxn>
                      <a:cxn ang="T152">
                        <a:pos x="T96" y="T97"/>
                      </a:cxn>
                      <a:cxn ang="T153">
                        <a:pos x="T98" y="T99"/>
                      </a:cxn>
                      <a:cxn ang="T154">
                        <a:pos x="T100" y="T101"/>
                      </a:cxn>
                      <a:cxn ang="T155">
                        <a:pos x="T102" y="T103"/>
                      </a:cxn>
                    </a:cxnLst>
                    <a:rect l="T156" t="T157" r="T158" b="T159"/>
                    <a:pathLst>
                      <a:path w="278" h="515">
                        <a:moveTo>
                          <a:pt x="257" y="508"/>
                        </a:moveTo>
                        <a:lnTo>
                          <a:pt x="256" y="509"/>
                        </a:lnTo>
                        <a:lnTo>
                          <a:pt x="255" y="509"/>
                        </a:lnTo>
                        <a:lnTo>
                          <a:pt x="255" y="510"/>
                        </a:lnTo>
                        <a:lnTo>
                          <a:pt x="255" y="511"/>
                        </a:lnTo>
                        <a:lnTo>
                          <a:pt x="255" y="512"/>
                        </a:lnTo>
                        <a:lnTo>
                          <a:pt x="254" y="512"/>
                        </a:lnTo>
                        <a:lnTo>
                          <a:pt x="254" y="513"/>
                        </a:lnTo>
                        <a:lnTo>
                          <a:pt x="255" y="514"/>
                        </a:lnTo>
                        <a:lnTo>
                          <a:pt x="255" y="515"/>
                        </a:lnTo>
                        <a:lnTo>
                          <a:pt x="254" y="515"/>
                        </a:lnTo>
                        <a:lnTo>
                          <a:pt x="169" y="430"/>
                        </a:lnTo>
                        <a:lnTo>
                          <a:pt x="140" y="400"/>
                        </a:lnTo>
                        <a:lnTo>
                          <a:pt x="100" y="357"/>
                        </a:lnTo>
                        <a:lnTo>
                          <a:pt x="67" y="322"/>
                        </a:lnTo>
                        <a:lnTo>
                          <a:pt x="32" y="286"/>
                        </a:lnTo>
                        <a:lnTo>
                          <a:pt x="22" y="276"/>
                        </a:lnTo>
                        <a:lnTo>
                          <a:pt x="17" y="271"/>
                        </a:lnTo>
                        <a:lnTo>
                          <a:pt x="7" y="261"/>
                        </a:lnTo>
                        <a:lnTo>
                          <a:pt x="0" y="253"/>
                        </a:lnTo>
                        <a:lnTo>
                          <a:pt x="64" y="170"/>
                        </a:lnTo>
                        <a:lnTo>
                          <a:pt x="84" y="143"/>
                        </a:lnTo>
                        <a:lnTo>
                          <a:pt x="85" y="143"/>
                        </a:lnTo>
                        <a:lnTo>
                          <a:pt x="84" y="143"/>
                        </a:lnTo>
                        <a:lnTo>
                          <a:pt x="84" y="142"/>
                        </a:lnTo>
                        <a:lnTo>
                          <a:pt x="85" y="142"/>
                        </a:lnTo>
                        <a:lnTo>
                          <a:pt x="85" y="141"/>
                        </a:lnTo>
                        <a:lnTo>
                          <a:pt x="85" y="140"/>
                        </a:lnTo>
                        <a:lnTo>
                          <a:pt x="84" y="140"/>
                        </a:lnTo>
                        <a:lnTo>
                          <a:pt x="84" y="139"/>
                        </a:lnTo>
                        <a:lnTo>
                          <a:pt x="83" y="139"/>
                        </a:lnTo>
                        <a:lnTo>
                          <a:pt x="84" y="139"/>
                        </a:lnTo>
                        <a:lnTo>
                          <a:pt x="84" y="138"/>
                        </a:lnTo>
                        <a:lnTo>
                          <a:pt x="83" y="138"/>
                        </a:lnTo>
                        <a:lnTo>
                          <a:pt x="83" y="137"/>
                        </a:lnTo>
                        <a:lnTo>
                          <a:pt x="82" y="137"/>
                        </a:lnTo>
                        <a:lnTo>
                          <a:pt x="82" y="136"/>
                        </a:lnTo>
                        <a:lnTo>
                          <a:pt x="81" y="136"/>
                        </a:lnTo>
                        <a:lnTo>
                          <a:pt x="81" y="135"/>
                        </a:lnTo>
                        <a:lnTo>
                          <a:pt x="81" y="134"/>
                        </a:lnTo>
                        <a:lnTo>
                          <a:pt x="81" y="133"/>
                        </a:lnTo>
                        <a:lnTo>
                          <a:pt x="81" y="132"/>
                        </a:lnTo>
                        <a:lnTo>
                          <a:pt x="81" y="131"/>
                        </a:lnTo>
                        <a:lnTo>
                          <a:pt x="81" y="132"/>
                        </a:lnTo>
                        <a:lnTo>
                          <a:pt x="80" y="132"/>
                        </a:lnTo>
                        <a:lnTo>
                          <a:pt x="80" y="131"/>
                        </a:lnTo>
                        <a:lnTo>
                          <a:pt x="81" y="131"/>
                        </a:lnTo>
                        <a:lnTo>
                          <a:pt x="80" y="131"/>
                        </a:lnTo>
                        <a:lnTo>
                          <a:pt x="79" y="131"/>
                        </a:lnTo>
                        <a:lnTo>
                          <a:pt x="80" y="130"/>
                        </a:lnTo>
                        <a:lnTo>
                          <a:pt x="79" y="130"/>
                        </a:lnTo>
                        <a:lnTo>
                          <a:pt x="80" y="129"/>
                        </a:lnTo>
                        <a:lnTo>
                          <a:pt x="79" y="129"/>
                        </a:lnTo>
                        <a:lnTo>
                          <a:pt x="78" y="129"/>
                        </a:lnTo>
                        <a:lnTo>
                          <a:pt x="78" y="128"/>
                        </a:lnTo>
                        <a:lnTo>
                          <a:pt x="77" y="128"/>
                        </a:lnTo>
                        <a:lnTo>
                          <a:pt x="77" y="127"/>
                        </a:lnTo>
                        <a:lnTo>
                          <a:pt x="78" y="127"/>
                        </a:lnTo>
                        <a:lnTo>
                          <a:pt x="78" y="126"/>
                        </a:lnTo>
                        <a:lnTo>
                          <a:pt x="77" y="126"/>
                        </a:lnTo>
                        <a:lnTo>
                          <a:pt x="77" y="127"/>
                        </a:lnTo>
                        <a:lnTo>
                          <a:pt x="76" y="127"/>
                        </a:lnTo>
                        <a:lnTo>
                          <a:pt x="76" y="126"/>
                        </a:lnTo>
                        <a:lnTo>
                          <a:pt x="77" y="126"/>
                        </a:lnTo>
                        <a:lnTo>
                          <a:pt x="77" y="125"/>
                        </a:lnTo>
                        <a:lnTo>
                          <a:pt x="76" y="125"/>
                        </a:lnTo>
                        <a:lnTo>
                          <a:pt x="76" y="124"/>
                        </a:lnTo>
                        <a:lnTo>
                          <a:pt x="75" y="124"/>
                        </a:lnTo>
                        <a:lnTo>
                          <a:pt x="75" y="123"/>
                        </a:lnTo>
                        <a:lnTo>
                          <a:pt x="75" y="122"/>
                        </a:lnTo>
                        <a:lnTo>
                          <a:pt x="75" y="121"/>
                        </a:lnTo>
                        <a:lnTo>
                          <a:pt x="75" y="120"/>
                        </a:lnTo>
                        <a:lnTo>
                          <a:pt x="74" y="120"/>
                        </a:lnTo>
                        <a:lnTo>
                          <a:pt x="74" y="119"/>
                        </a:lnTo>
                        <a:lnTo>
                          <a:pt x="75" y="119"/>
                        </a:lnTo>
                        <a:lnTo>
                          <a:pt x="74" y="119"/>
                        </a:lnTo>
                        <a:lnTo>
                          <a:pt x="75" y="119"/>
                        </a:lnTo>
                        <a:lnTo>
                          <a:pt x="74" y="119"/>
                        </a:lnTo>
                        <a:lnTo>
                          <a:pt x="74" y="118"/>
                        </a:lnTo>
                        <a:lnTo>
                          <a:pt x="73" y="118"/>
                        </a:lnTo>
                        <a:lnTo>
                          <a:pt x="74" y="117"/>
                        </a:lnTo>
                        <a:lnTo>
                          <a:pt x="73" y="118"/>
                        </a:lnTo>
                        <a:lnTo>
                          <a:pt x="73" y="117"/>
                        </a:lnTo>
                        <a:lnTo>
                          <a:pt x="72" y="116"/>
                        </a:lnTo>
                        <a:lnTo>
                          <a:pt x="73" y="116"/>
                        </a:lnTo>
                        <a:lnTo>
                          <a:pt x="73" y="115"/>
                        </a:lnTo>
                        <a:lnTo>
                          <a:pt x="73" y="114"/>
                        </a:lnTo>
                        <a:lnTo>
                          <a:pt x="72" y="114"/>
                        </a:lnTo>
                        <a:lnTo>
                          <a:pt x="72" y="113"/>
                        </a:lnTo>
                        <a:lnTo>
                          <a:pt x="73" y="113"/>
                        </a:lnTo>
                        <a:lnTo>
                          <a:pt x="72" y="112"/>
                        </a:lnTo>
                        <a:lnTo>
                          <a:pt x="72" y="113"/>
                        </a:lnTo>
                        <a:lnTo>
                          <a:pt x="71" y="112"/>
                        </a:lnTo>
                        <a:lnTo>
                          <a:pt x="72" y="112"/>
                        </a:lnTo>
                        <a:lnTo>
                          <a:pt x="72" y="111"/>
                        </a:lnTo>
                        <a:lnTo>
                          <a:pt x="72" y="110"/>
                        </a:lnTo>
                        <a:lnTo>
                          <a:pt x="71" y="110"/>
                        </a:lnTo>
                        <a:lnTo>
                          <a:pt x="71" y="111"/>
                        </a:lnTo>
                        <a:lnTo>
                          <a:pt x="70" y="111"/>
                        </a:lnTo>
                        <a:lnTo>
                          <a:pt x="70" y="110"/>
                        </a:lnTo>
                        <a:lnTo>
                          <a:pt x="70" y="109"/>
                        </a:lnTo>
                        <a:lnTo>
                          <a:pt x="69" y="109"/>
                        </a:lnTo>
                        <a:lnTo>
                          <a:pt x="69" y="108"/>
                        </a:lnTo>
                        <a:lnTo>
                          <a:pt x="70" y="108"/>
                        </a:lnTo>
                        <a:lnTo>
                          <a:pt x="69" y="108"/>
                        </a:lnTo>
                        <a:lnTo>
                          <a:pt x="69" y="107"/>
                        </a:lnTo>
                        <a:lnTo>
                          <a:pt x="69" y="106"/>
                        </a:lnTo>
                        <a:lnTo>
                          <a:pt x="68" y="106"/>
                        </a:lnTo>
                        <a:lnTo>
                          <a:pt x="68" y="105"/>
                        </a:lnTo>
                        <a:lnTo>
                          <a:pt x="68" y="104"/>
                        </a:lnTo>
                        <a:lnTo>
                          <a:pt x="69" y="104"/>
                        </a:lnTo>
                        <a:lnTo>
                          <a:pt x="69" y="103"/>
                        </a:lnTo>
                        <a:lnTo>
                          <a:pt x="69" y="102"/>
                        </a:lnTo>
                        <a:lnTo>
                          <a:pt x="70" y="102"/>
                        </a:lnTo>
                        <a:lnTo>
                          <a:pt x="70" y="101"/>
                        </a:lnTo>
                        <a:lnTo>
                          <a:pt x="70" y="100"/>
                        </a:lnTo>
                        <a:lnTo>
                          <a:pt x="71" y="100"/>
                        </a:lnTo>
                        <a:lnTo>
                          <a:pt x="71" y="99"/>
                        </a:lnTo>
                        <a:lnTo>
                          <a:pt x="71" y="98"/>
                        </a:lnTo>
                        <a:lnTo>
                          <a:pt x="70" y="99"/>
                        </a:lnTo>
                        <a:lnTo>
                          <a:pt x="70" y="98"/>
                        </a:lnTo>
                        <a:lnTo>
                          <a:pt x="70" y="97"/>
                        </a:lnTo>
                        <a:lnTo>
                          <a:pt x="71" y="97"/>
                        </a:lnTo>
                        <a:lnTo>
                          <a:pt x="71" y="96"/>
                        </a:lnTo>
                        <a:lnTo>
                          <a:pt x="72" y="96"/>
                        </a:lnTo>
                        <a:lnTo>
                          <a:pt x="71" y="95"/>
                        </a:lnTo>
                        <a:lnTo>
                          <a:pt x="72" y="95"/>
                        </a:lnTo>
                        <a:lnTo>
                          <a:pt x="71" y="94"/>
                        </a:lnTo>
                        <a:lnTo>
                          <a:pt x="72" y="94"/>
                        </a:lnTo>
                        <a:lnTo>
                          <a:pt x="72" y="93"/>
                        </a:lnTo>
                        <a:lnTo>
                          <a:pt x="73" y="93"/>
                        </a:lnTo>
                        <a:lnTo>
                          <a:pt x="73" y="92"/>
                        </a:lnTo>
                        <a:lnTo>
                          <a:pt x="72" y="92"/>
                        </a:lnTo>
                        <a:lnTo>
                          <a:pt x="73" y="92"/>
                        </a:lnTo>
                        <a:lnTo>
                          <a:pt x="73" y="91"/>
                        </a:lnTo>
                        <a:lnTo>
                          <a:pt x="73" y="90"/>
                        </a:lnTo>
                        <a:lnTo>
                          <a:pt x="74" y="90"/>
                        </a:lnTo>
                        <a:lnTo>
                          <a:pt x="175" y="94"/>
                        </a:lnTo>
                        <a:lnTo>
                          <a:pt x="278" y="0"/>
                        </a:lnTo>
                      </a:path>
                    </a:pathLst>
                  </a:custGeom>
                  <a:solidFill>
                    <a:srgbClr val="996633"/>
                  </a:solidFill>
                  <a:ln w="8001" cap="sq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1" name="Group 565">
                  <a:extLst>
                    <a:ext uri="{FF2B5EF4-FFF2-40B4-BE49-F238E27FC236}">
                      <a16:creationId xmlns:a16="http://schemas.microsoft.com/office/drawing/2014/main" id="{AA043B16-7276-49F1-A646-611B01F0733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250786" y="4275138"/>
                  <a:ext cx="777875" cy="546100"/>
                  <a:chOff x="3939" y="2549"/>
                  <a:chExt cx="490" cy="344"/>
                </a:xfrm>
                <a:solidFill>
                  <a:srgbClr val="00B050"/>
                </a:solidFill>
              </p:grpSpPr>
              <p:sp>
                <p:nvSpPr>
                  <p:cNvPr id="242" name="Freeform 239">
                    <a:extLst>
                      <a:ext uri="{FF2B5EF4-FFF2-40B4-BE49-F238E27FC236}">
                        <a16:creationId xmlns:a16="http://schemas.microsoft.com/office/drawing/2014/main" id="{BFB18443-B4C4-4717-9B84-73152C8A0A4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48" y="2549"/>
                    <a:ext cx="481" cy="344"/>
                  </a:xfrm>
                  <a:custGeom>
                    <a:avLst/>
                    <a:gdLst>
                      <a:gd name="T0" fmla="*/ 143 w 481"/>
                      <a:gd name="T1" fmla="*/ 4 h 344"/>
                      <a:gd name="T2" fmla="*/ 153 w 481"/>
                      <a:gd name="T3" fmla="*/ 1 h 344"/>
                      <a:gd name="T4" fmla="*/ 159 w 481"/>
                      <a:gd name="T5" fmla="*/ 5 h 344"/>
                      <a:gd name="T6" fmla="*/ 167 w 481"/>
                      <a:gd name="T7" fmla="*/ 12 h 344"/>
                      <a:gd name="T8" fmla="*/ 176 w 481"/>
                      <a:gd name="T9" fmla="*/ 12 h 344"/>
                      <a:gd name="T10" fmla="*/ 181 w 481"/>
                      <a:gd name="T11" fmla="*/ 12 h 344"/>
                      <a:gd name="T12" fmla="*/ 189 w 481"/>
                      <a:gd name="T13" fmla="*/ 10 h 344"/>
                      <a:gd name="T14" fmla="*/ 198 w 481"/>
                      <a:gd name="T15" fmla="*/ 11 h 344"/>
                      <a:gd name="T16" fmla="*/ 207 w 481"/>
                      <a:gd name="T17" fmla="*/ 8 h 344"/>
                      <a:gd name="T18" fmla="*/ 442 w 481"/>
                      <a:gd name="T19" fmla="*/ 193 h 344"/>
                      <a:gd name="T20" fmla="*/ 446 w 481"/>
                      <a:gd name="T21" fmla="*/ 202 h 344"/>
                      <a:gd name="T22" fmla="*/ 458 w 481"/>
                      <a:gd name="T23" fmla="*/ 202 h 344"/>
                      <a:gd name="T24" fmla="*/ 467 w 481"/>
                      <a:gd name="T25" fmla="*/ 209 h 344"/>
                      <a:gd name="T26" fmla="*/ 469 w 481"/>
                      <a:gd name="T27" fmla="*/ 235 h 344"/>
                      <a:gd name="T28" fmla="*/ 418 w 481"/>
                      <a:gd name="T29" fmla="*/ 279 h 344"/>
                      <a:gd name="T30" fmla="*/ 398 w 481"/>
                      <a:gd name="T31" fmla="*/ 299 h 344"/>
                      <a:gd name="T32" fmla="*/ 377 w 481"/>
                      <a:gd name="T33" fmla="*/ 318 h 344"/>
                      <a:gd name="T34" fmla="*/ 353 w 481"/>
                      <a:gd name="T35" fmla="*/ 341 h 344"/>
                      <a:gd name="T36" fmla="*/ 341 w 481"/>
                      <a:gd name="T37" fmla="*/ 343 h 344"/>
                      <a:gd name="T38" fmla="*/ 335 w 481"/>
                      <a:gd name="T39" fmla="*/ 338 h 344"/>
                      <a:gd name="T40" fmla="*/ 290 w 481"/>
                      <a:gd name="T41" fmla="*/ 293 h 344"/>
                      <a:gd name="T42" fmla="*/ 292 w 481"/>
                      <a:gd name="T43" fmla="*/ 284 h 344"/>
                      <a:gd name="T44" fmla="*/ 290 w 481"/>
                      <a:gd name="T45" fmla="*/ 274 h 344"/>
                      <a:gd name="T46" fmla="*/ 282 w 481"/>
                      <a:gd name="T47" fmla="*/ 269 h 344"/>
                      <a:gd name="T48" fmla="*/ 271 w 481"/>
                      <a:gd name="T49" fmla="*/ 275 h 344"/>
                      <a:gd name="T50" fmla="*/ 256 w 481"/>
                      <a:gd name="T51" fmla="*/ 279 h 344"/>
                      <a:gd name="T52" fmla="*/ 244 w 481"/>
                      <a:gd name="T53" fmla="*/ 288 h 344"/>
                      <a:gd name="T54" fmla="*/ 233 w 481"/>
                      <a:gd name="T55" fmla="*/ 286 h 344"/>
                      <a:gd name="T56" fmla="*/ 225 w 481"/>
                      <a:gd name="T57" fmla="*/ 280 h 344"/>
                      <a:gd name="T58" fmla="*/ 216 w 481"/>
                      <a:gd name="T59" fmla="*/ 290 h 344"/>
                      <a:gd name="T60" fmla="*/ 210 w 481"/>
                      <a:gd name="T61" fmla="*/ 287 h 344"/>
                      <a:gd name="T62" fmla="*/ 207 w 481"/>
                      <a:gd name="T63" fmla="*/ 292 h 344"/>
                      <a:gd name="T64" fmla="*/ 201 w 481"/>
                      <a:gd name="T65" fmla="*/ 284 h 344"/>
                      <a:gd name="T66" fmla="*/ 195 w 481"/>
                      <a:gd name="T67" fmla="*/ 286 h 344"/>
                      <a:gd name="T68" fmla="*/ 193 w 481"/>
                      <a:gd name="T69" fmla="*/ 275 h 344"/>
                      <a:gd name="T70" fmla="*/ 184 w 481"/>
                      <a:gd name="T71" fmla="*/ 283 h 344"/>
                      <a:gd name="T72" fmla="*/ 175 w 481"/>
                      <a:gd name="T73" fmla="*/ 289 h 344"/>
                      <a:gd name="T74" fmla="*/ 178 w 481"/>
                      <a:gd name="T75" fmla="*/ 297 h 344"/>
                      <a:gd name="T76" fmla="*/ 171 w 481"/>
                      <a:gd name="T77" fmla="*/ 309 h 344"/>
                      <a:gd name="T78" fmla="*/ 144 w 481"/>
                      <a:gd name="T79" fmla="*/ 315 h 344"/>
                      <a:gd name="T80" fmla="*/ 135 w 481"/>
                      <a:gd name="T81" fmla="*/ 312 h 344"/>
                      <a:gd name="T82" fmla="*/ 128 w 481"/>
                      <a:gd name="T83" fmla="*/ 305 h 344"/>
                      <a:gd name="T84" fmla="*/ 121 w 481"/>
                      <a:gd name="T85" fmla="*/ 311 h 344"/>
                      <a:gd name="T86" fmla="*/ 119 w 481"/>
                      <a:gd name="T87" fmla="*/ 304 h 344"/>
                      <a:gd name="T88" fmla="*/ 112 w 481"/>
                      <a:gd name="T89" fmla="*/ 301 h 344"/>
                      <a:gd name="T90" fmla="*/ 101 w 481"/>
                      <a:gd name="T91" fmla="*/ 297 h 344"/>
                      <a:gd name="T92" fmla="*/ 92 w 481"/>
                      <a:gd name="T93" fmla="*/ 291 h 344"/>
                      <a:gd name="T94" fmla="*/ 81 w 481"/>
                      <a:gd name="T95" fmla="*/ 288 h 344"/>
                      <a:gd name="T96" fmla="*/ 74 w 481"/>
                      <a:gd name="T97" fmla="*/ 291 h 344"/>
                      <a:gd name="T98" fmla="*/ 65 w 481"/>
                      <a:gd name="T99" fmla="*/ 294 h 344"/>
                      <a:gd name="T100" fmla="*/ 55 w 481"/>
                      <a:gd name="T101" fmla="*/ 299 h 344"/>
                      <a:gd name="T102" fmla="*/ 43 w 481"/>
                      <a:gd name="T103" fmla="*/ 300 h 344"/>
                      <a:gd name="T104" fmla="*/ 29 w 481"/>
                      <a:gd name="T105" fmla="*/ 295 h 344"/>
                      <a:gd name="T106" fmla="*/ 24 w 481"/>
                      <a:gd name="T107" fmla="*/ 286 h 344"/>
                      <a:gd name="T108" fmla="*/ 16 w 481"/>
                      <a:gd name="T109" fmla="*/ 282 h 344"/>
                      <a:gd name="T110" fmla="*/ 10 w 481"/>
                      <a:gd name="T111" fmla="*/ 277 h 344"/>
                      <a:gd name="T112" fmla="*/ 4 w 481"/>
                      <a:gd name="T113" fmla="*/ 269 h 344"/>
                      <a:gd name="T114" fmla="*/ 50 w 481"/>
                      <a:gd name="T115" fmla="*/ 211 h 344"/>
                      <a:gd name="T116" fmla="*/ 38 w 481"/>
                      <a:gd name="T117" fmla="*/ 204 h 344"/>
                      <a:gd name="T118" fmla="*/ 29 w 481"/>
                      <a:gd name="T119" fmla="*/ 194 h 344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w 481"/>
                      <a:gd name="T181" fmla="*/ 0 h 344"/>
                      <a:gd name="T182" fmla="*/ 481 w 481"/>
                      <a:gd name="T183" fmla="*/ 344 h 344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T180" t="T181" r="T182" b="T183"/>
                    <a:pathLst>
                      <a:path w="481" h="344">
                        <a:moveTo>
                          <a:pt x="137" y="5"/>
                        </a:moveTo>
                        <a:lnTo>
                          <a:pt x="137" y="5"/>
                        </a:lnTo>
                        <a:lnTo>
                          <a:pt x="137" y="4"/>
                        </a:lnTo>
                        <a:lnTo>
                          <a:pt x="138" y="4"/>
                        </a:lnTo>
                        <a:lnTo>
                          <a:pt x="138" y="5"/>
                        </a:lnTo>
                        <a:lnTo>
                          <a:pt x="139" y="5"/>
                        </a:lnTo>
                        <a:lnTo>
                          <a:pt x="140" y="5"/>
                        </a:lnTo>
                        <a:lnTo>
                          <a:pt x="140" y="4"/>
                        </a:lnTo>
                        <a:lnTo>
                          <a:pt x="140" y="3"/>
                        </a:lnTo>
                        <a:lnTo>
                          <a:pt x="141" y="3"/>
                        </a:lnTo>
                        <a:lnTo>
                          <a:pt x="141" y="4"/>
                        </a:lnTo>
                        <a:lnTo>
                          <a:pt x="141" y="5"/>
                        </a:lnTo>
                        <a:lnTo>
                          <a:pt x="141" y="6"/>
                        </a:lnTo>
                        <a:lnTo>
                          <a:pt x="142" y="6"/>
                        </a:lnTo>
                        <a:lnTo>
                          <a:pt x="142" y="5"/>
                        </a:lnTo>
                        <a:lnTo>
                          <a:pt x="143" y="4"/>
                        </a:lnTo>
                        <a:lnTo>
                          <a:pt x="144" y="5"/>
                        </a:lnTo>
                        <a:lnTo>
                          <a:pt x="144" y="6"/>
                        </a:lnTo>
                        <a:lnTo>
                          <a:pt x="145" y="6"/>
                        </a:lnTo>
                        <a:lnTo>
                          <a:pt x="145" y="5"/>
                        </a:lnTo>
                        <a:lnTo>
                          <a:pt x="146" y="5"/>
                        </a:lnTo>
                        <a:lnTo>
                          <a:pt x="147" y="5"/>
                        </a:lnTo>
                        <a:lnTo>
                          <a:pt x="147" y="4"/>
                        </a:lnTo>
                        <a:lnTo>
                          <a:pt x="148" y="4"/>
                        </a:lnTo>
                        <a:lnTo>
                          <a:pt x="148" y="3"/>
                        </a:lnTo>
                        <a:lnTo>
                          <a:pt x="148" y="2"/>
                        </a:lnTo>
                        <a:lnTo>
                          <a:pt x="149" y="1"/>
                        </a:lnTo>
                        <a:lnTo>
                          <a:pt x="150" y="1"/>
                        </a:lnTo>
                        <a:lnTo>
                          <a:pt x="151" y="1"/>
                        </a:lnTo>
                        <a:lnTo>
                          <a:pt x="152" y="1"/>
                        </a:lnTo>
                        <a:lnTo>
                          <a:pt x="153" y="1"/>
                        </a:lnTo>
                        <a:lnTo>
                          <a:pt x="153" y="0"/>
                        </a:lnTo>
                        <a:lnTo>
                          <a:pt x="153" y="1"/>
                        </a:lnTo>
                        <a:lnTo>
                          <a:pt x="154" y="1"/>
                        </a:lnTo>
                        <a:lnTo>
                          <a:pt x="155" y="0"/>
                        </a:lnTo>
                        <a:lnTo>
                          <a:pt x="155" y="1"/>
                        </a:lnTo>
                        <a:lnTo>
                          <a:pt x="156" y="1"/>
                        </a:lnTo>
                        <a:lnTo>
                          <a:pt x="156" y="0"/>
                        </a:lnTo>
                        <a:lnTo>
                          <a:pt x="157" y="1"/>
                        </a:lnTo>
                        <a:lnTo>
                          <a:pt x="158" y="1"/>
                        </a:lnTo>
                        <a:lnTo>
                          <a:pt x="158" y="2"/>
                        </a:lnTo>
                        <a:lnTo>
                          <a:pt x="158" y="3"/>
                        </a:lnTo>
                        <a:lnTo>
                          <a:pt x="159" y="3"/>
                        </a:lnTo>
                        <a:lnTo>
                          <a:pt x="160" y="4"/>
                        </a:lnTo>
                        <a:lnTo>
                          <a:pt x="159" y="4"/>
                        </a:lnTo>
                        <a:lnTo>
                          <a:pt x="159" y="5"/>
                        </a:lnTo>
                        <a:lnTo>
                          <a:pt x="160" y="5"/>
                        </a:lnTo>
                        <a:lnTo>
                          <a:pt x="161" y="5"/>
                        </a:lnTo>
                        <a:lnTo>
                          <a:pt x="162" y="5"/>
                        </a:lnTo>
                        <a:lnTo>
                          <a:pt x="163" y="5"/>
                        </a:lnTo>
                        <a:lnTo>
                          <a:pt x="163" y="6"/>
                        </a:lnTo>
                        <a:lnTo>
                          <a:pt x="162" y="7"/>
                        </a:lnTo>
                        <a:lnTo>
                          <a:pt x="163" y="7"/>
                        </a:lnTo>
                        <a:lnTo>
                          <a:pt x="164" y="7"/>
                        </a:lnTo>
                        <a:lnTo>
                          <a:pt x="165" y="8"/>
                        </a:lnTo>
                        <a:lnTo>
                          <a:pt x="166" y="8"/>
                        </a:lnTo>
                        <a:lnTo>
                          <a:pt x="166" y="9"/>
                        </a:lnTo>
                        <a:lnTo>
                          <a:pt x="166" y="10"/>
                        </a:lnTo>
                        <a:lnTo>
                          <a:pt x="166" y="11"/>
                        </a:lnTo>
                        <a:lnTo>
                          <a:pt x="167" y="11"/>
                        </a:lnTo>
                        <a:lnTo>
                          <a:pt x="167" y="12"/>
                        </a:lnTo>
                        <a:lnTo>
                          <a:pt x="168" y="12"/>
                        </a:lnTo>
                        <a:lnTo>
                          <a:pt x="169" y="12"/>
                        </a:lnTo>
                        <a:lnTo>
                          <a:pt x="170" y="12"/>
                        </a:lnTo>
                        <a:lnTo>
                          <a:pt x="170" y="13"/>
                        </a:lnTo>
                        <a:lnTo>
                          <a:pt x="170" y="12"/>
                        </a:lnTo>
                        <a:lnTo>
                          <a:pt x="171" y="12"/>
                        </a:lnTo>
                        <a:lnTo>
                          <a:pt x="172" y="12"/>
                        </a:lnTo>
                        <a:lnTo>
                          <a:pt x="173" y="12"/>
                        </a:lnTo>
                        <a:lnTo>
                          <a:pt x="173" y="13"/>
                        </a:lnTo>
                        <a:lnTo>
                          <a:pt x="174" y="13"/>
                        </a:lnTo>
                        <a:lnTo>
                          <a:pt x="175" y="13"/>
                        </a:lnTo>
                        <a:lnTo>
                          <a:pt x="175" y="12"/>
                        </a:lnTo>
                        <a:lnTo>
                          <a:pt x="176" y="12"/>
                        </a:lnTo>
                        <a:lnTo>
                          <a:pt x="176" y="13"/>
                        </a:lnTo>
                        <a:lnTo>
                          <a:pt x="176" y="14"/>
                        </a:lnTo>
                        <a:lnTo>
                          <a:pt x="177" y="14"/>
                        </a:lnTo>
                        <a:lnTo>
                          <a:pt x="178" y="13"/>
                        </a:lnTo>
                        <a:lnTo>
                          <a:pt x="178" y="12"/>
                        </a:lnTo>
                        <a:lnTo>
                          <a:pt x="179" y="12"/>
                        </a:lnTo>
                        <a:lnTo>
                          <a:pt x="179" y="13"/>
                        </a:lnTo>
                        <a:lnTo>
                          <a:pt x="180" y="13"/>
                        </a:lnTo>
                        <a:lnTo>
                          <a:pt x="180" y="14"/>
                        </a:lnTo>
                        <a:lnTo>
                          <a:pt x="181" y="14"/>
                        </a:lnTo>
                        <a:lnTo>
                          <a:pt x="181" y="13"/>
                        </a:lnTo>
                        <a:lnTo>
                          <a:pt x="181" y="12"/>
                        </a:lnTo>
                        <a:lnTo>
                          <a:pt x="182" y="12"/>
                        </a:lnTo>
                        <a:lnTo>
                          <a:pt x="181" y="12"/>
                        </a:lnTo>
                        <a:lnTo>
                          <a:pt x="181" y="11"/>
                        </a:lnTo>
                        <a:lnTo>
                          <a:pt x="180" y="11"/>
                        </a:lnTo>
                        <a:lnTo>
                          <a:pt x="181" y="11"/>
                        </a:lnTo>
                        <a:lnTo>
                          <a:pt x="181" y="10"/>
                        </a:lnTo>
                        <a:lnTo>
                          <a:pt x="182" y="10"/>
                        </a:lnTo>
                        <a:lnTo>
                          <a:pt x="183" y="10"/>
                        </a:lnTo>
                        <a:lnTo>
                          <a:pt x="184" y="10"/>
                        </a:lnTo>
                        <a:lnTo>
                          <a:pt x="184" y="11"/>
                        </a:lnTo>
                        <a:lnTo>
                          <a:pt x="185" y="10"/>
                        </a:lnTo>
                        <a:lnTo>
                          <a:pt x="186" y="10"/>
                        </a:lnTo>
                        <a:lnTo>
                          <a:pt x="187" y="10"/>
                        </a:lnTo>
                        <a:lnTo>
                          <a:pt x="188" y="10"/>
                        </a:lnTo>
                        <a:lnTo>
                          <a:pt x="189" y="10"/>
                        </a:lnTo>
                        <a:lnTo>
                          <a:pt x="190" y="11"/>
                        </a:lnTo>
                        <a:lnTo>
                          <a:pt x="190" y="12"/>
                        </a:lnTo>
                        <a:lnTo>
                          <a:pt x="191" y="12"/>
                        </a:lnTo>
                        <a:lnTo>
                          <a:pt x="192" y="12"/>
                        </a:lnTo>
                        <a:lnTo>
                          <a:pt x="193" y="12"/>
                        </a:lnTo>
                        <a:lnTo>
                          <a:pt x="193" y="13"/>
                        </a:lnTo>
                        <a:lnTo>
                          <a:pt x="194" y="13"/>
                        </a:lnTo>
                        <a:lnTo>
                          <a:pt x="195" y="13"/>
                        </a:lnTo>
                        <a:lnTo>
                          <a:pt x="195" y="12"/>
                        </a:lnTo>
                        <a:lnTo>
                          <a:pt x="195" y="11"/>
                        </a:lnTo>
                        <a:lnTo>
                          <a:pt x="196" y="11"/>
                        </a:lnTo>
                        <a:lnTo>
                          <a:pt x="197" y="11"/>
                        </a:lnTo>
                        <a:lnTo>
                          <a:pt x="198" y="11"/>
                        </a:lnTo>
                        <a:lnTo>
                          <a:pt x="199" y="10"/>
                        </a:lnTo>
                        <a:lnTo>
                          <a:pt x="200" y="10"/>
                        </a:lnTo>
                        <a:lnTo>
                          <a:pt x="201" y="10"/>
                        </a:lnTo>
                        <a:lnTo>
                          <a:pt x="202" y="10"/>
                        </a:lnTo>
                        <a:lnTo>
                          <a:pt x="203" y="9"/>
                        </a:lnTo>
                        <a:lnTo>
                          <a:pt x="202" y="8"/>
                        </a:lnTo>
                        <a:lnTo>
                          <a:pt x="203" y="8"/>
                        </a:lnTo>
                        <a:lnTo>
                          <a:pt x="203" y="7"/>
                        </a:lnTo>
                        <a:lnTo>
                          <a:pt x="204" y="7"/>
                        </a:lnTo>
                        <a:lnTo>
                          <a:pt x="205" y="7"/>
                        </a:lnTo>
                        <a:lnTo>
                          <a:pt x="205" y="8"/>
                        </a:lnTo>
                        <a:lnTo>
                          <a:pt x="205" y="9"/>
                        </a:lnTo>
                        <a:lnTo>
                          <a:pt x="206" y="9"/>
                        </a:lnTo>
                        <a:lnTo>
                          <a:pt x="207" y="8"/>
                        </a:lnTo>
                        <a:lnTo>
                          <a:pt x="206" y="7"/>
                        </a:lnTo>
                        <a:lnTo>
                          <a:pt x="207" y="7"/>
                        </a:lnTo>
                        <a:lnTo>
                          <a:pt x="208" y="7"/>
                        </a:lnTo>
                        <a:lnTo>
                          <a:pt x="209" y="7"/>
                        </a:lnTo>
                        <a:lnTo>
                          <a:pt x="210" y="7"/>
                        </a:lnTo>
                        <a:lnTo>
                          <a:pt x="211" y="7"/>
                        </a:lnTo>
                        <a:lnTo>
                          <a:pt x="213" y="8"/>
                        </a:lnTo>
                        <a:lnTo>
                          <a:pt x="213" y="9"/>
                        </a:lnTo>
                        <a:lnTo>
                          <a:pt x="214" y="9"/>
                        </a:lnTo>
                        <a:lnTo>
                          <a:pt x="215" y="9"/>
                        </a:lnTo>
                        <a:lnTo>
                          <a:pt x="372" y="7"/>
                        </a:lnTo>
                        <a:lnTo>
                          <a:pt x="409" y="105"/>
                        </a:lnTo>
                        <a:lnTo>
                          <a:pt x="437" y="180"/>
                        </a:lnTo>
                        <a:lnTo>
                          <a:pt x="442" y="193"/>
                        </a:lnTo>
                        <a:lnTo>
                          <a:pt x="443" y="194"/>
                        </a:lnTo>
                        <a:lnTo>
                          <a:pt x="443" y="195"/>
                        </a:lnTo>
                        <a:lnTo>
                          <a:pt x="443" y="196"/>
                        </a:lnTo>
                        <a:lnTo>
                          <a:pt x="444" y="196"/>
                        </a:lnTo>
                        <a:lnTo>
                          <a:pt x="444" y="197"/>
                        </a:lnTo>
                        <a:lnTo>
                          <a:pt x="443" y="198"/>
                        </a:lnTo>
                        <a:lnTo>
                          <a:pt x="443" y="199"/>
                        </a:lnTo>
                        <a:lnTo>
                          <a:pt x="444" y="199"/>
                        </a:lnTo>
                        <a:lnTo>
                          <a:pt x="445" y="199"/>
                        </a:lnTo>
                        <a:lnTo>
                          <a:pt x="445" y="198"/>
                        </a:lnTo>
                        <a:lnTo>
                          <a:pt x="445" y="199"/>
                        </a:lnTo>
                        <a:lnTo>
                          <a:pt x="445" y="200"/>
                        </a:lnTo>
                        <a:lnTo>
                          <a:pt x="446" y="201"/>
                        </a:lnTo>
                        <a:lnTo>
                          <a:pt x="445" y="201"/>
                        </a:lnTo>
                        <a:lnTo>
                          <a:pt x="446" y="202"/>
                        </a:lnTo>
                        <a:lnTo>
                          <a:pt x="447" y="202"/>
                        </a:lnTo>
                        <a:lnTo>
                          <a:pt x="448" y="203"/>
                        </a:lnTo>
                        <a:lnTo>
                          <a:pt x="449" y="204"/>
                        </a:lnTo>
                        <a:lnTo>
                          <a:pt x="450" y="204"/>
                        </a:lnTo>
                        <a:lnTo>
                          <a:pt x="451" y="204"/>
                        </a:lnTo>
                        <a:lnTo>
                          <a:pt x="451" y="203"/>
                        </a:lnTo>
                        <a:lnTo>
                          <a:pt x="452" y="203"/>
                        </a:lnTo>
                        <a:lnTo>
                          <a:pt x="452" y="202"/>
                        </a:lnTo>
                        <a:lnTo>
                          <a:pt x="453" y="203"/>
                        </a:lnTo>
                        <a:lnTo>
                          <a:pt x="454" y="203"/>
                        </a:lnTo>
                        <a:lnTo>
                          <a:pt x="454" y="204"/>
                        </a:lnTo>
                        <a:lnTo>
                          <a:pt x="455" y="204"/>
                        </a:lnTo>
                        <a:lnTo>
                          <a:pt x="456" y="202"/>
                        </a:lnTo>
                        <a:lnTo>
                          <a:pt x="457" y="202"/>
                        </a:lnTo>
                        <a:lnTo>
                          <a:pt x="458" y="202"/>
                        </a:lnTo>
                        <a:lnTo>
                          <a:pt x="459" y="203"/>
                        </a:lnTo>
                        <a:lnTo>
                          <a:pt x="459" y="204"/>
                        </a:lnTo>
                        <a:lnTo>
                          <a:pt x="460" y="204"/>
                        </a:lnTo>
                        <a:lnTo>
                          <a:pt x="461" y="205"/>
                        </a:lnTo>
                        <a:lnTo>
                          <a:pt x="462" y="205"/>
                        </a:lnTo>
                        <a:lnTo>
                          <a:pt x="463" y="206"/>
                        </a:lnTo>
                        <a:lnTo>
                          <a:pt x="462" y="207"/>
                        </a:lnTo>
                        <a:lnTo>
                          <a:pt x="463" y="207"/>
                        </a:lnTo>
                        <a:lnTo>
                          <a:pt x="464" y="207"/>
                        </a:lnTo>
                        <a:lnTo>
                          <a:pt x="464" y="208"/>
                        </a:lnTo>
                        <a:lnTo>
                          <a:pt x="465" y="208"/>
                        </a:lnTo>
                        <a:lnTo>
                          <a:pt x="465" y="207"/>
                        </a:lnTo>
                        <a:lnTo>
                          <a:pt x="466" y="207"/>
                        </a:lnTo>
                        <a:lnTo>
                          <a:pt x="466" y="208"/>
                        </a:lnTo>
                        <a:lnTo>
                          <a:pt x="466" y="209"/>
                        </a:lnTo>
                        <a:lnTo>
                          <a:pt x="467" y="209"/>
                        </a:lnTo>
                        <a:lnTo>
                          <a:pt x="467" y="210"/>
                        </a:lnTo>
                        <a:lnTo>
                          <a:pt x="468" y="210"/>
                        </a:lnTo>
                        <a:lnTo>
                          <a:pt x="468" y="211"/>
                        </a:lnTo>
                        <a:lnTo>
                          <a:pt x="469" y="212"/>
                        </a:lnTo>
                        <a:lnTo>
                          <a:pt x="470" y="212"/>
                        </a:lnTo>
                        <a:lnTo>
                          <a:pt x="470" y="213"/>
                        </a:lnTo>
                        <a:lnTo>
                          <a:pt x="471" y="214"/>
                        </a:lnTo>
                        <a:lnTo>
                          <a:pt x="475" y="218"/>
                        </a:lnTo>
                        <a:lnTo>
                          <a:pt x="479" y="223"/>
                        </a:lnTo>
                        <a:lnTo>
                          <a:pt x="481" y="226"/>
                        </a:lnTo>
                        <a:lnTo>
                          <a:pt x="480" y="228"/>
                        </a:lnTo>
                        <a:lnTo>
                          <a:pt x="478" y="228"/>
                        </a:lnTo>
                        <a:lnTo>
                          <a:pt x="475" y="231"/>
                        </a:lnTo>
                        <a:lnTo>
                          <a:pt x="474" y="232"/>
                        </a:lnTo>
                        <a:lnTo>
                          <a:pt x="472" y="233"/>
                        </a:lnTo>
                        <a:lnTo>
                          <a:pt x="469" y="235"/>
                        </a:lnTo>
                        <a:lnTo>
                          <a:pt x="468" y="236"/>
                        </a:lnTo>
                        <a:lnTo>
                          <a:pt x="466" y="238"/>
                        </a:lnTo>
                        <a:lnTo>
                          <a:pt x="462" y="240"/>
                        </a:lnTo>
                        <a:lnTo>
                          <a:pt x="459" y="243"/>
                        </a:lnTo>
                        <a:lnTo>
                          <a:pt x="456" y="245"/>
                        </a:lnTo>
                        <a:lnTo>
                          <a:pt x="454" y="246"/>
                        </a:lnTo>
                        <a:lnTo>
                          <a:pt x="450" y="250"/>
                        </a:lnTo>
                        <a:lnTo>
                          <a:pt x="445" y="253"/>
                        </a:lnTo>
                        <a:lnTo>
                          <a:pt x="445" y="254"/>
                        </a:lnTo>
                        <a:lnTo>
                          <a:pt x="439" y="258"/>
                        </a:lnTo>
                        <a:lnTo>
                          <a:pt x="435" y="262"/>
                        </a:lnTo>
                        <a:lnTo>
                          <a:pt x="432" y="266"/>
                        </a:lnTo>
                        <a:lnTo>
                          <a:pt x="429" y="268"/>
                        </a:lnTo>
                        <a:lnTo>
                          <a:pt x="426" y="271"/>
                        </a:lnTo>
                        <a:lnTo>
                          <a:pt x="422" y="274"/>
                        </a:lnTo>
                        <a:lnTo>
                          <a:pt x="418" y="278"/>
                        </a:lnTo>
                        <a:lnTo>
                          <a:pt x="418" y="279"/>
                        </a:lnTo>
                        <a:lnTo>
                          <a:pt x="417" y="279"/>
                        </a:lnTo>
                        <a:lnTo>
                          <a:pt x="416" y="280"/>
                        </a:lnTo>
                        <a:lnTo>
                          <a:pt x="415" y="281"/>
                        </a:lnTo>
                        <a:lnTo>
                          <a:pt x="412" y="284"/>
                        </a:lnTo>
                        <a:lnTo>
                          <a:pt x="410" y="286"/>
                        </a:lnTo>
                        <a:lnTo>
                          <a:pt x="410" y="287"/>
                        </a:lnTo>
                        <a:lnTo>
                          <a:pt x="409" y="287"/>
                        </a:lnTo>
                        <a:lnTo>
                          <a:pt x="407" y="289"/>
                        </a:lnTo>
                        <a:lnTo>
                          <a:pt x="405" y="291"/>
                        </a:lnTo>
                        <a:lnTo>
                          <a:pt x="405" y="292"/>
                        </a:lnTo>
                        <a:lnTo>
                          <a:pt x="404" y="293"/>
                        </a:lnTo>
                        <a:lnTo>
                          <a:pt x="402" y="295"/>
                        </a:lnTo>
                        <a:lnTo>
                          <a:pt x="401" y="297"/>
                        </a:lnTo>
                        <a:lnTo>
                          <a:pt x="399" y="298"/>
                        </a:lnTo>
                        <a:lnTo>
                          <a:pt x="398" y="299"/>
                        </a:lnTo>
                        <a:lnTo>
                          <a:pt x="398" y="300"/>
                        </a:lnTo>
                        <a:lnTo>
                          <a:pt x="397" y="300"/>
                        </a:lnTo>
                        <a:lnTo>
                          <a:pt x="396" y="300"/>
                        </a:lnTo>
                        <a:lnTo>
                          <a:pt x="392" y="303"/>
                        </a:lnTo>
                        <a:lnTo>
                          <a:pt x="391" y="303"/>
                        </a:lnTo>
                        <a:lnTo>
                          <a:pt x="390" y="304"/>
                        </a:lnTo>
                        <a:lnTo>
                          <a:pt x="389" y="304"/>
                        </a:lnTo>
                        <a:lnTo>
                          <a:pt x="388" y="305"/>
                        </a:lnTo>
                        <a:lnTo>
                          <a:pt x="387" y="307"/>
                        </a:lnTo>
                        <a:lnTo>
                          <a:pt x="386" y="308"/>
                        </a:lnTo>
                        <a:lnTo>
                          <a:pt x="383" y="311"/>
                        </a:lnTo>
                        <a:lnTo>
                          <a:pt x="381" y="314"/>
                        </a:lnTo>
                        <a:lnTo>
                          <a:pt x="381" y="315"/>
                        </a:lnTo>
                        <a:lnTo>
                          <a:pt x="380" y="315"/>
                        </a:lnTo>
                        <a:lnTo>
                          <a:pt x="379" y="316"/>
                        </a:lnTo>
                        <a:lnTo>
                          <a:pt x="377" y="317"/>
                        </a:lnTo>
                        <a:lnTo>
                          <a:pt x="377" y="318"/>
                        </a:lnTo>
                        <a:lnTo>
                          <a:pt x="376" y="318"/>
                        </a:lnTo>
                        <a:lnTo>
                          <a:pt x="375" y="319"/>
                        </a:lnTo>
                        <a:lnTo>
                          <a:pt x="373" y="321"/>
                        </a:lnTo>
                        <a:lnTo>
                          <a:pt x="372" y="322"/>
                        </a:lnTo>
                        <a:lnTo>
                          <a:pt x="369" y="325"/>
                        </a:lnTo>
                        <a:lnTo>
                          <a:pt x="368" y="327"/>
                        </a:lnTo>
                        <a:lnTo>
                          <a:pt x="365" y="330"/>
                        </a:lnTo>
                        <a:lnTo>
                          <a:pt x="364" y="331"/>
                        </a:lnTo>
                        <a:lnTo>
                          <a:pt x="363" y="333"/>
                        </a:lnTo>
                        <a:lnTo>
                          <a:pt x="359" y="338"/>
                        </a:lnTo>
                        <a:lnTo>
                          <a:pt x="358" y="339"/>
                        </a:lnTo>
                        <a:lnTo>
                          <a:pt x="358" y="340"/>
                        </a:lnTo>
                        <a:lnTo>
                          <a:pt x="355" y="344"/>
                        </a:lnTo>
                        <a:lnTo>
                          <a:pt x="355" y="343"/>
                        </a:lnTo>
                        <a:lnTo>
                          <a:pt x="354" y="343"/>
                        </a:lnTo>
                        <a:lnTo>
                          <a:pt x="354" y="342"/>
                        </a:lnTo>
                        <a:lnTo>
                          <a:pt x="353" y="341"/>
                        </a:lnTo>
                        <a:lnTo>
                          <a:pt x="352" y="341"/>
                        </a:lnTo>
                        <a:lnTo>
                          <a:pt x="351" y="341"/>
                        </a:lnTo>
                        <a:lnTo>
                          <a:pt x="351" y="342"/>
                        </a:lnTo>
                        <a:lnTo>
                          <a:pt x="350" y="342"/>
                        </a:lnTo>
                        <a:lnTo>
                          <a:pt x="350" y="343"/>
                        </a:lnTo>
                        <a:lnTo>
                          <a:pt x="349" y="344"/>
                        </a:lnTo>
                        <a:lnTo>
                          <a:pt x="348" y="344"/>
                        </a:lnTo>
                        <a:lnTo>
                          <a:pt x="347" y="344"/>
                        </a:lnTo>
                        <a:lnTo>
                          <a:pt x="346" y="344"/>
                        </a:lnTo>
                        <a:lnTo>
                          <a:pt x="345" y="344"/>
                        </a:lnTo>
                        <a:lnTo>
                          <a:pt x="344" y="344"/>
                        </a:lnTo>
                        <a:lnTo>
                          <a:pt x="343" y="343"/>
                        </a:lnTo>
                        <a:lnTo>
                          <a:pt x="342" y="343"/>
                        </a:lnTo>
                        <a:lnTo>
                          <a:pt x="341" y="343"/>
                        </a:lnTo>
                        <a:lnTo>
                          <a:pt x="341" y="344"/>
                        </a:lnTo>
                        <a:lnTo>
                          <a:pt x="340" y="344"/>
                        </a:lnTo>
                        <a:lnTo>
                          <a:pt x="339" y="344"/>
                        </a:lnTo>
                        <a:lnTo>
                          <a:pt x="338" y="344"/>
                        </a:lnTo>
                        <a:lnTo>
                          <a:pt x="337" y="344"/>
                        </a:lnTo>
                        <a:lnTo>
                          <a:pt x="337" y="343"/>
                        </a:lnTo>
                        <a:lnTo>
                          <a:pt x="337" y="342"/>
                        </a:lnTo>
                        <a:lnTo>
                          <a:pt x="337" y="341"/>
                        </a:lnTo>
                        <a:lnTo>
                          <a:pt x="337" y="340"/>
                        </a:lnTo>
                        <a:lnTo>
                          <a:pt x="337" y="339"/>
                        </a:lnTo>
                        <a:lnTo>
                          <a:pt x="337" y="338"/>
                        </a:lnTo>
                        <a:lnTo>
                          <a:pt x="338" y="338"/>
                        </a:lnTo>
                        <a:lnTo>
                          <a:pt x="337" y="338"/>
                        </a:lnTo>
                        <a:lnTo>
                          <a:pt x="336" y="338"/>
                        </a:lnTo>
                        <a:lnTo>
                          <a:pt x="335" y="338"/>
                        </a:lnTo>
                        <a:lnTo>
                          <a:pt x="334" y="338"/>
                        </a:lnTo>
                        <a:lnTo>
                          <a:pt x="334" y="337"/>
                        </a:lnTo>
                        <a:lnTo>
                          <a:pt x="333" y="336"/>
                        </a:lnTo>
                        <a:lnTo>
                          <a:pt x="332" y="336"/>
                        </a:lnTo>
                        <a:lnTo>
                          <a:pt x="331" y="336"/>
                        </a:lnTo>
                        <a:lnTo>
                          <a:pt x="330" y="336"/>
                        </a:lnTo>
                        <a:lnTo>
                          <a:pt x="329" y="336"/>
                        </a:lnTo>
                        <a:lnTo>
                          <a:pt x="329" y="335"/>
                        </a:lnTo>
                        <a:lnTo>
                          <a:pt x="328" y="334"/>
                        </a:lnTo>
                        <a:lnTo>
                          <a:pt x="325" y="331"/>
                        </a:lnTo>
                        <a:lnTo>
                          <a:pt x="316" y="321"/>
                        </a:lnTo>
                        <a:lnTo>
                          <a:pt x="307" y="311"/>
                        </a:lnTo>
                        <a:lnTo>
                          <a:pt x="300" y="303"/>
                        </a:lnTo>
                        <a:lnTo>
                          <a:pt x="294" y="297"/>
                        </a:lnTo>
                        <a:lnTo>
                          <a:pt x="291" y="293"/>
                        </a:lnTo>
                        <a:lnTo>
                          <a:pt x="290" y="293"/>
                        </a:lnTo>
                        <a:lnTo>
                          <a:pt x="290" y="292"/>
                        </a:lnTo>
                        <a:lnTo>
                          <a:pt x="289" y="292"/>
                        </a:lnTo>
                        <a:lnTo>
                          <a:pt x="289" y="291"/>
                        </a:lnTo>
                        <a:lnTo>
                          <a:pt x="289" y="290"/>
                        </a:lnTo>
                        <a:lnTo>
                          <a:pt x="288" y="290"/>
                        </a:lnTo>
                        <a:lnTo>
                          <a:pt x="289" y="289"/>
                        </a:lnTo>
                        <a:lnTo>
                          <a:pt x="289" y="288"/>
                        </a:lnTo>
                        <a:lnTo>
                          <a:pt x="288" y="287"/>
                        </a:lnTo>
                        <a:lnTo>
                          <a:pt x="288" y="286"/>
                        </a:lnTo>
                        <a:lnTo>
                          <a:pt x="289" y="286"/>
                        </a:lnTo>
                        <a:lnTo>
                          <a:pt x="290" y="286"/>
                        </a:lnTo>
                        <a:lnTo>
                          <a:pt x="291" y="286"/>
                        </a:lnTo>
                        <a:lnTo>
                          <a:pt x="291" y="285"/>
                        </a:lnTo>
                        <a:lnTo>
                          <a:pt x="292" y="285"/>
                        </a:lnTo>
                        <a:lnTo>
                          <a:pt x="292" y="284"/>
                        </a:lnTo>
                        <a:lnTo>
                          <a:pt x="292" y="283"/>
                        </a:lnTo>
                        <a:lnTo>
                          <a:pt x="292" y="282"/>
                        </a:lnTo>
                        <a:lnTo>
                          <a:pt x="293" y="282"/>
                        </a:lnTo>
                        <a:lnTo>
                          <a:pt x="293" y="281"/>
                        </a:lnTo>
                        <a:lnTo>
                          <a:pt x="294" y="281"/>
                        </a:lnTo>
                        <a:lnTo>
                          <a:pt x="294" y="280"/>
                        </a:lnTo>
                        <a:lnTo>
                          <a:pt x="294" y="279"/>
                        </a:lnTo>
                        <a:lnTo>
                          <a:pt x="294" y="278"/>
                        </a:lnTo>
                        <a:lnTo>
                          <a:pt x="293" y="277"/>
                        </a:lnTo>
                        <a:lnTo>
                          <a:pt x="293" y="276"/>
                        </a:lnTo>
                        <a:lnTo>
                          <a:pt x="292" y="276"/>
                        </a:lnTo>
                        <a:lnTo>
                          <a:pt x="292" y="275"/>
                        </a:lnTo>
                        <a:lnTo>
                          <a:pt x="291" y="275"/>
                        </a:lnTo>
                        <a:lnTo>
                          <a:pt x="291" y="274"/>
                        </a:lnTo>
                        <a:lnTo>
                          <a:pt x="290" y="274"/>
                        </a:lnTo>
                        <a:lnTo>
                          <a:pt x="289" y="274"/>
                        </a:lnTo>
                        <a:lnTo>
                          <a:pt x="288" y="274"/>
                        </a:lnTo>
                        <a:lnTo>
                          <a:pt x="288" y="275"/>
                        </a:lnTo>
                        <a:lnTo>
                          <a:pt x="288" y="274"/>
                        </a:lnTo>
                        <a:lnTo>
                          <a:pt x="287" y="274"/>
                        </a:lnTo>
                        <a:lnTo>
                          <a:pt x="286" y="273"/>
                        </a:lnTo>
                        <a:lnTo>
                          <a:pt x="286" y="272"/>
                        </a:lnTo>
                        <a:lnTo>
                          <a:pt x="285" y="272"/>
                        </a:lnTo>
                        <a:lnTo>
                          <a:pt x="284" y="272"/>
                        </a:lnTo>
                        <a:lnTo>
                          <a:pt x="284" y="273"/>
                        </a:lnTo>
                        <a:lnTo>
                          <a:pt x="284" y="272"/>
                        </a:lnTo>
                        <a:lnTo>
                          <a:pt x="284" y="271"/>
                        </a:lnTo>
                        <a:lnTo>
                          <a:pt x="283" y="270"/>
                        </a:lnTo>
                        <a:lnTo>
                          <a:pt x="283" y="269"/>
                        </a:lnTo>
                        <a:lnTo>
                          <a:pt x="282" y="269"/>
                        </a:lnTo>
                        <a:lnTo>
                          <a:pt x="282" y="270"/>
                        </a:lnTo>
                        <a:lnTo>
                          <a:pt x="281" y="270"/>
                        </a:lnTo>
                        <a:lnTo>
                          <a:pt x="280" y="270"/>
                        </a:lnTo>
                        <a:lnTo>
                          <a:pt x="280" y="271"/>
                        </a:lnTo>
                        <a:lnTo>
                          <a:pt x="279" y="271"/>
                        </a:lnTo>
                        <a:lnTo>
                          <a:pt x="278" y="271"/>
                        </a:lnTo>
                        <a:lnTo>
                          <a:pt x="277" y="271"/>
                        </a:lnTo>
                        <a:lnTo>
                          <a:pt x="277" y="272"/>
                        </a:lnTo>
                        <a:lnTo>
                          <a:pt x="276" y="272"/>
                        </a:lnTo>
                        <a:lnTo>
                          <a:pt x="276" y="273"/>
                        </a:lnTo>
                        <a:lnTo>
                          <a:pt x="275" y="273"/>
                        </a:lnTo>
                        <a:lnTo>
                          <a:pt x="274" y="274"/>
                        </a:lnTo>
                        <a:lnTo>
                          <a:pt x="273" y="274"/>
                        </a:lnTo>
                        <a:lnTo>
                          <a:pt x="272" y="274"/>
                        </a:lnTo>
                        <a:lnTo>
                          <a:pt x="271" y="275"/>
                        </a:lnTo>
                        <a:lnTo>
                          <a:pt x="270" y="275"/>
                        </a:lnTo>
                        <a:lnTo>
                          <a:pt x="269" y="275"/>
                        </a:lnTo>
                        <a:lnTo>
                          <a:pt x="268" y="276"/>
                        </a:lnTo>
                        <a:lnTo>
                          <a:pt x="267" y="276"/>
                        </a:lnTo>
                        <a:lnTo>
                          <a:pt x="266" y="276"/>
                        </a:lnTo>
                        <a:lnTo>
                          <a:pt x="265" y="276"/>
                        </a:lnTo>
                        <a:lnTo>
                          <a:pt x="264" y="276"/>
                        </a:lnTo>
                        <a:lnTo>
                          <a:pt x="263" y="276"/>
                        </a:lnTo>
                        <a:lnTo>
                          <a:pt x="262" y="276"/>
                        </a:lnTo>
                        <a:lnTo>
                          <a:pt x="261" y="276"/>
                        </a:lnTo>
                        <a:lnTo>
                          <a:pt x="260" y="276"/>
                        </a:lnTo>
                        <a:lnTo>
                          <a:pt x="260" y="277"/>
                        </a:lnTo>
                        <a:lnTo>
                          <a:pt x="259" y="277"/>
                        </a:lnTo>
                        <a:lnTo>
                          <a:pt x="258" y="278"/>
                        </a:lnTo>
                        <a:lnTo>
                          <a:pt x="257" y="279"/>
                        </a:lnTo>
                        <a:lnTo>
                          <a:pt x="256" y="279"/>
                        </a:lnTo>
                        <a:lnTo>
                          <a:pt x="256" y="280"/>
                        </a:lnTo>
                        <a:lnTo>
                          <a:pt x="255" y="280"/>
                        </a:lnTo>
                        <a:lnTo>
                          <a:pt x="254" y="280"/>
                        </a:lnTo>
                        <a:lnTo>
                          <a:pt x="253" y="280"/>
                        </a:lnTo>
                        <a:lnTo>
                          <a:pt x="253" y="281"/>
                        </a:lnTo>
                        <a:lnTo>
                          <a:pt x="252" y="281"/>
                        </a:lnTo>
                        <a:lnTo>
                          <a:pt x="251" y="282"/>
                        </a:lnTo>
                        <a:lnTo>
                          <a:pt x="250" y="283"/>
                        </a:lnTo>
                        <a:lnTo>
                          <a:pt x="249" y="284"/>
                        </a:lnTo>
                        <a:lnTo>
                          <a:pt x="248" y="284"/>
                        </a:lnTo>
                        <a:lnTo>
                          <a:pt x="248" y="285"/>
                        </a:lnTo>
                        <a:lnTo>
                          <a:pt x="247" y="286"/>
                        </a:lnTo>
                        <a:lnTo>
                          <a:pt x="246" y="287"/>
                        </a:lnTo>
                        <a:lnTo>
                          <a:pt x="245" y="288"/>
                        </a:lnTo>
                        <a:lnTo>
                          <a:pt x="244" y="288"/>
                        </a:lnTo>
                        <a:lnTo>
                          <a:pt x="243" y="289"/>
                        </a:lnTo>
                        <a:lnTo>
                          <a:pt x="242" y="289"/>
                        </a:lnTo>
                        <a:lnTo>
                          <a:pt x="241" y="289"/>
                        </a:lnTo>
                        <a:lnTo>
                          <a:pt x="240" y="290"/>
                        </a:lnTo>
                        <a:lnTo>
                          <a:pt x="239" y="290"/>
                        </a:lnTo>
                        <a:lnTo>
                          <a:pt x="238" y="290"/>
                        </a:lnTo>
                        <a:lnTo>
                          <a:pt x="237" y="290"/>
                        </a:lnTo>
                        <a:lnTo>
                          <a:pt x="236" y="290"/>
                        </a:lnTo>
                        <a:lnTo>
                          <a:pt x="235" y="289"/>
                        </a:lnTo>
                        <a:lnTo>
                          <a:pt x="234" y="289"/>
                        </a:lnTo>
                        <a:lnTo>
                          <a:pt x="234" y="288"/>
                        </a:lnTo>
                        <a:lnTo>
                          <a:pt x="233" y="288"/>
                        </a:lnTo>
                        <a:lnTo>
                          <a:pt x="233" y="287"/>
                        </a:lnTo>
                        <a:lnTo>
                          <a:pt x="233" y="286"/>
                        </a:lnTo>
                        <a:lnTo>
                          <a:pt x="233" y="285"/>
                        </a:lnTo>
                        <a:lnTo>
                          <a:pt x="233" y="284"/>
                        </a:lnTo>
                        <a:lnTo>
                          <a:pt x="233" y="283"/>
                        </a:lnTo>
                        <a:lnTo>
                          <a:pt x="233" y="282"/>
                        </a:lnTo>
                        <a:lnTo>
                          <a:pt x="233" y="281"/>
                        </a:lnTo>
                        <a:lnTo>
                          <a:pt x="233" y="280"/>
                        </a:lnTo>
                        <a:lnTo>
                          <a:pt x="232" y="279"/>
                        </a:lnTo>
                        <a:lnTo>
                          <a:pt x="231" y="279"/>
                        </a:lnTo>
                        <a:lnTo>
                          <a:pt x="230" y="279"/>
                        </a:lnTo>
                        <a:lnTo>
                          <a:pt x="230" y="280"/>
                        </a:lnTo>
                        <a:lnTo>
                          <a:pt x="229" y="280"/>
                        </a:lnTo>
                        <a:lnTo>
                          <a:pt x="228" y="280"/>
                        </a:lnTo>
                        <a:lnTo>
                          <a:pt x="227" y="280"/>
                        </a:lnTo>
                        <a:lnTo>
                          <a:pt x="226" y="281"/>
                        </a:lnTo>
                        <a:lnTo>
                          <a:pt x="225" y="280"/>
                        </a:lnTo>
                        <a:lnTo>
                          <a:pt x="224" y="280"/>
                        </a:lnTo>
                        <a:lnTo>
                          <a:pt x="223" y="280"/>
                        </a:lnTo>
                        <a:lnTo>
                          <a:pt x="222" y="280"/>
                        </a:lnTo>
                        <a:lnTo>
                          <a:pt x="221" y="280"/>
                        </a:lnTo>
                        <a:lnTo>
                          <a:pt x="220" y="280"/>
                        </a:lnTo>
                        <a:lnTo>
                          <a:pt x="220" y="281"/>
                        </a:lnTo>
                        <a:lnTo>
                          <a:pt x="220" y="282"/>
                        </a:lnTo>
                        <a:lnTo>
                          <a:pt x="219" y="283"/>
                        </a:lnTo>
                        <a:lnTo>
                          <a:pt x="219" y="284"/>
                        </a:lnTo>
                        <a:lnTo>
                          <a:pt x="219" y="285"/>
                        </a:lnTo>
                        <a:lnTo>
                          <a:pt x="218" y="286"/>
                        </a:lnTo>
                        <a:lnTo>
                          <a:pt x="218" y="287"/>
                        </a:lnTo>
                        <a:lnTo>
                          <a:pt x="217" y="288"/>
                        </a:lnTo>
                        <a:lnTo>
                          <a:pt x="216" y="289"/>
                        </a:lnTo>
                        <a:lnTo>
                          <a:pt x="216" y="290"/>
                        </a:lnTo>
                        <a:lnTo>
                          <a:pt x="215" y="291"/>
                        </a:lnTo>
                        <a:lnTo>
                          <a:pt x="214" y="291"/>
                        </a:lnTo>
                        <a:lnTo>
                          <a:pt x="214" y="292"/>
                        </a:lnTo>
                        <a:lnTo>
                          <a:pt x="213" y="292"/>
                        </a:lnTo>
                        <a:lnTo>
                          <a:pt x="212" y="292"/>
                        </a:lnTo>
                        <a:lnTo>
                          <a:pt x="212" y="291"/>
                        </a:lnTo>
                        <a:lnTo>
                          <a:pt x="213" y="291"/>
                        </a:lnTo>
                        <a:lnTo>
                          <a:pt x="213" y="290"/>
                        </a:lnTo>
                        <a:lnTo>
                          <a:pt x="213" y="289"/>
                        </a:lnTo>
                        <a:lnTo>
                          <a:pt x="213" y="288"/>
                        </a:lnTo>
                        <a:lnTo>
                          <a:pt x="213" y="287"/>
                        </a:lnTo>
                        <a:lnTo>
                          <a:pt x="213" y="286"/>
                        </a:lnTo>
                        <a:lnTo>
                          <a:pt x="212" y="286"/>
                        </a:lnTo>
                        <a:lnTo>
                          <a:pt x="211" y="286"/>
                        </a:lnTo>
                        <a:lnTo>
                          <a:pt x="211" y="287"/>
                        </a:lnTo>
                        <a:lnTo>
                          <a:pt x="210" y="287"/>
                        </a:lnTo>
                        <a:lnTo>
                          <a:pt x="210" y="288"/>
                        </a:lnTo>
                        <a:lnTo>
                          <a:pt x="209" y="288"/>
                        </a:lnTo>
                        <a:lnTo>
                          <a:pt x="209" y="289"/>
                        </a:lnTo>
                        <a:lnTo>
                          <a:pt x="210" y="290"/>
                        </a:lnTo>
                        <a:lnTo>
                          <a:pt x="210" y="291"/>
                        </a:lnTo>
                        <a:lnTo>
                          <a:pt x="210" y="292"/>
                        </a:lnTo>
                        <a:lnTo>
                          <a:pt x="211" y="292"/>
                        </a:lnTo>
                        <a:lnTo>
                          <a:pt x="211" y="293"/>
                        </a:lnTo>
                        <a:lnTo>
                          <a:pt x="211" y="294"/>
                        </a:lnTo>
                        <a:lnTo>
                          <a:pt x="210" y="294"/>
                        </a:lnTo>
                        <a:lnTo>
                          <a:pt x="210" y="295"/>
                        </a:lnTo>
                        <a:lnTo>
                          <a:pt x="209" y="295"/>
                        </a:lnTo>
                        <a:lnTo>
                          <a:pt x="209" y="294"/>
                        </a:lnTo>
                        <a:lnTo>
                          <a:pt x="208" y="294"/>
                        </a:lnTo>
                        <a:lnTo>
                          <a:pt x="208" y="293"/>
                        </a:lnTo>
                        <a:lnTo>
                          <a:pt x="207" y="293"/>
                        </a:lnTo>
                        <a:lnTo>
                          <a:pt x="207" y="292"/>
                        </a:lnTo>
                        <a:lnTo>
                          <a:pt x="206" y="292"/>
                        </a:lnTo>
                        <a:lnTo>
                          <a:pt x="206" y="291"/>
                        </a:lnTo>
                        <a:lnTo>
                          <a:pt x="206" y="290"/>
                        </a:lnTo>
                        <a:lnTo>
                          <a:pt x="206" y="289"/>
                        </a:lnTo>
                        <a:lnTo>
                          <a:pt x="207" y="288"/>
                        </a:lnTo>
                        <a:lnTo>
                          <a:pt x="207" y="287"/>
                        </a:lnTo>
                        <a:lnTo>
                          <a:pt x="207" y="286"/>
                        </a:lnTo>
                        <a:lnTo>
                          <a:pt x="206" y="285"/>
                        </a:lnTo>
                        <a:lnTo>
                          <a:pt x="205" y="285"/>
                        </a:lnTo>
                        <a:lnTo>
                          <a:pt x="204" y="285"/>
                        </a:lnTo>
                        <a:lnTo>
                          <a:pt x="203" y="285"/>
                        </a:lnTo>
                        <a:lnTo>
                          <a:pt x="202" y="284"/>
                        </a:lnTo>
                        <a:lnTo>
                          <a:pt x="201" y="284"/>
                        </a:lnTo>
                        <a:lnTo>
                          <a:pt x="200" y="284"/>
                        </a:lnTo>
                        <a:lnTo>
                          <a:pt x="200" y="285"/>
                        </a:lnTo>
                        <a:lnTo>
                          <a:pt x="200" y="286"/>
                        </a:lnTo>
                        <a:lnTo>
                          <a:pt x="200" y="287"/>
                        </a:lnTo>
                        <a:lnTo>
                          <a:pt x="200" y="288"/>
                        </a:lnTo>
                        <a:lnTo>
                          <a:pt x="200" y="289"/>
                        </a:lnTo>
                        <a:lnTo>
                          <a:pt x="200" y="290"/>
                        </a:lnTo>
                        <a:lnTo>
                          <a:pt x="199" y="290"/>
                        </a:lnTo>
                        <a:lnTo>
                          <a:pt x="199" y="289"/>
                        </a:lnTo>
                        <a:lnTo>
                          <a:pt x="198" y="289"/>
                        </a:lnTo>
                        <a:lnTo>
                          <a:pt x="198" y="288"/>
                        </a:lnTo>
                        <a:lnTo>
                          <a:pt x="197" y="287"/>
                        </a:lnTo>
                        <a:lnTo>
                          <a:pt x="196" y="287"/>
                        </a:lnTo>
                        <a:lnTo>
                          <a:pt x="195" y="286"/>
                        </a:lnTo>
                        <a:lnTo>
                          <a:pt x="194" y="286"/>
                        </a:lnTo>
                        <a:lnTo>
                          <a:pt x="194" y="285"/>
                        </a:lnTo>
                        <a:lnTo>
                          <a:pt x="193" y="285"/>
                        </a:lnTo>
                        <a:lnTo>
                          <a:pt x="193" y="284"/>
                        </a:lnTo>
                        <a:lnTo>
                          <a:pt x="192" y="283"/>
                        </a:lnTo>
                        <a:lnTo>
                          <a:pt x="192" y="282"/>
                        </a:lnTo>
                        <a:lnTo>
                          <a:pt x="192" y="281"/>
                        </a:lnTo>
                        <a:lnTo>
                          <a:pt x="193" y="281"/>
                        </a:lnTo>
                        <a:lnTo>
                          <a:pt x="193" y="280"/>
                        </a:lnTo>
                        <a:lnTo>
                          <a:pt x="194" y="280"/>
                        </a:lnTo>
                        <a:lnTo>
                          <a:pt x="194" y="279"/>
                        </a:lnTo>
                        <a:lnTo>
                          <a:pt x="194" y="278"/>
                        </a:lnTo>
                        <a:lnTo>
                          <a:pt x="194" y="277"/>
                        </a:lnTo>
                        <a:lnTo>
                          <a:pt x="194" y="276"/>
                        </a:lnTo>
                        <a:lnTo>
                          <a:pt x="194" y="275"/>
                        </a:lnTo>
                        <a:lnTo>
                          <a:pt x="193" y="275"/>
                        </a:lnTo>
                        <a:lnTo>
                          <a:pt x="192" y="275"/>
                        </a:lnTo>
                        <a:lnTo>
                          <a:pt x="191" y="275"/>
                        </a:lnTo>
                        <a:lnTo>
                          <a:pt x="190" y="276"/>
                        </a:lnTo>
                        <a:lnTo>
                          <a:pt x="190" y="277"/>
                        </a:lnTo>
                        <a:lnTo>
                          <a:pt x="189" y="277"/>
                        </a:lnTo>
                        <a:lnTo>
                          <a:pt x="189" y="278"/>
                        </a:lnTo>
                        <a:lnTo>
                          <a:pt x="188" y="278"/>
                        </a:lnTo>
                        <a:lnTo>
                          <a:pt x="188" y="279"/>
                        </a:lnTo>
                        <a:lnTo>
                          <a:pt x="187" y="279"/>
                        </a:lnTo>
                        <a:lnTo>
                          <a:pt x="186" y="280"/>
                        </a:lnTo>
                        <a:lnTo>
                          <a:pt x="185" y="280"/>
                        </a:lnTo>
                        <a:lnTo>
                          <a:pt x="185" y="281"/>
                        </a:lnTo>
                        <a:lnTo>
                          <a:pt x="185" y="282"/>
                        </a:lnTo>
                        <a:lnTo>
                          <a:pt x="184" y="282"/>
                        </a:lnTo>
                        <a:lnTo>
                          <a:pt x="184" y="283"/>
                        </a:lnTo>
                        <a:lnTo>
                          <a:pt x="184" y="284"/>
                        </a:lnTo>
                        <a:lnTo>
                          <a:pt x="183" y="284"/>
                        </a:lnTo>
                        <a:lnTo>
                          <a:pt x="182" y="284"/>
                        </a:lnTo>
                        <a:lnTo>
                          <a:pt x="181" y="284"/>
                        </a:lnTo>
                        <a:lnTo>
                          <a:pt x="180" y="283"/>
                        </a:lnTo>
                        <a:lnTo>
                          <a:pt x="179" y="283"/>
                        </a:lnTo>
                        <a:lnTo>
                          <a:pt x="178" y="283"/>
                        </a:lnTo>
                        <a:lnTo>
                          <a:pt x="177" y="283"/>
                        </a:lnTo>
                        <a:lnTo>
                          <a:pt x="176" y="284"/>
                        </a:lnTo>
                        <a:lnTo>
                          <a:pt x="176" y="285"/>
                        </a:lnTo>
                        <a:lnTo>
                          <a:pt x="175" y="285"/>
                        </a:lnTo>
                        <a:lnTo>
                          <a:pt x="175" y="286"/>
                        </a:lnTo>
                        <a:lnTo>
                          <a:pt x="175" y="287"/>
                        </a:lnTo>
                        <a:lnTo>
                          <a:pt x="175" y="288"/>
                        </a:lnTo>
                        <a:lnTo>
                          <a:pt x="175" y="289"/>
                        </a:lnTo>
                        <a:lnTo>
                          <a:pt x="175" y="290"/>
                        </a:lnTo>
                        <a:lnTo>
                          <a:pt x="175" y="291"/>
                        </a:lnTo>
                        <a:lnTo>
                          <a:pt x="176" y="291"/>
                        </a:lnTo>
                        <a:lnTo>
                          <a:pt x="177" y="292"/>
                        </a:lnTo>
                        <a:lnTo>
                          <a:pt x="178" y="292"/>
                        </a:lnTo>
                        <a:lnTo>
                          <a:pt x="179" y="292"/>
                        </a:lnTo>
                        <a:lnTo>
                          <a:pt x="180" y="292"/>
                        </a:lnTo>
                        <a:lnTo>
                          <a:pt x="181" y="292"/>
                        </a:lnTo>
                        <a:lnTo>
                          <a:pt x="181" y="293"/>
                        </a:lnTo>
                        <a:lnTo>
                          <a:pt x="182" y="294"/>
                        </a:lnTo>
                        <a:lnTo>
                          <a:pt x="182" y="295"/>
                        </a:lnTo>
                        <a:lnTo>
                          <a:pt x="182" y="296"/>
                        </a:lnTo>
                        <a:lnTo>
                          <a:pt x="181" y="297"/>
                        </a:lnTo>
                        <a:lnTo>
                          <a:pt x="180" y="297"/>
                        </a:lnTo>
                        <a:lnTo>
                          <a:pt x="179" y="297"/>
                        </a:lnTo>
                        <a:lnTo>
                          <a:pt x="178" y="297"/>
                        </a:lnTo>
                        <a:lnTo>
                          <a:pt x="178" y="298"/>
                        </a:lnTo>
                        <a:lnTo>
                          <a:pt x="177" y="298"/>
                        </a:lnTo>
                        <a:lnTo>
                          <a:pt x="176" y="298"/>
                        </a:lnTo>
                        <a:lnTo>
                          <a:pt x="176" y="299"/>
                        </a:lnTo>
                        <a:lnTo>
                          <a:pt x="175" y="300"/>
                        </a:lnTo>
                        <a:lnTo>
                          <a:pt x="175" y="301"/>
                        </a:lnTo>
                        <a:lnTo>
                          <a:pt x="175" y="302"/>
                        </a:lnTo>
                        <a:lnTo>
                          <a:pt x="174" y="303"/>
                        </a:lnTo>
                        <a:lnTo>
                          <a:pt x="173" y="303"/>
                        </a:lnTo>
                        <a:lnTo>
                          <a:pt x="172" y="304"/>
                        </a:lnTo>
                        <a:lnTo>
                          <a:pt x="172" y="305"/>
                        </a:lnTo>
                        <a:lnTo>
                          <a:pt x="172" y="306"/>
                        </a:lnTo>
                        <a:lnTo>
                          <a:pt x="172" y="307"/>
                        </a:lnTo>
                        <a:lnTo>
                          <a:pt x="172" y="308"/>
                        </a:lnTo>
                        <a:lnTo>
                          <a:pt x="171" y="309"/>
                        </a:lnTo>
                        <a:lnTo>
                          <a:pt x="172" y="309"/>
                        </a:lnTo>
                        <a:lnTo>
                          <a:pt x="172" y="310"/>
                        </a:lnTo>
                        <a:lnTo>
                          <a:pt x="172" y="311"/>
                        </a:lnTo>
                        <a:lnTo>
                          <a:pt x="173" y="311"/>
                        </a:lnTo>
                        <a:lnTo>
                          <a:pt x="172" y="311"/>
                        </a:lnTo>
                        <a:lnTo>
                          <a:pt x="172" y="312"/>
                        </a:lnTo>
                        <a:lnTo>
                          <a:pt x="169" y="312"/>
                        </a:lnTo>
                        <a:lnTo>
                          <a:pt x="167" y="312"/>
                        </a:lnTo>
                        <a:lnTo>
                          <a:pt x="148" y="316"/>
                        </a:lnTo>
                        <a:lnTo>
                          <a:pt x="147" y="316"/>
                        </a:lnTo>
                        <a:lnTo>
                          <a:pt x="146" y="316"/>
                        </a:lnTo>
                        <a:lnTo>
                          <a:pt x="146" y="317"/>
                        </a:lnTo>
                        <a:lnTo>
                          <a:pt x="145" y="317"/>
                        </a:lnTo>
                        <a:lnTo>
                          <a:pt x="145" y="316"/>
                        </a:lnTo>
                        <a:lnTo>
                          <a:pt x="144" y="316"/>
                        </a:lnTo>
                        <a:lnTo>
                          <a:pt x="144" y="315"/>
                        </a:lnTo>
                        <a:lnTo>
                          <a:pt x="143" y="315"/>
                        </a:lnTo>
                        <a:lnTo>
                          <a:pt x="142" y="315"/>
                        </a:lnTo>
                        <a:lnTo>
                          <a:pt x="141" y="316"/>
                        </a:lnTo>
                        <a:lnTo>
                          <a:pt x="140" y="317"/>
                        </a:lnTo>
                        <a:lnTo>
                          <a:pt x="139" y="317"/>
                        </a:lnTo>
                        <a:lnTo>
                          <a:pt x="138" y="317"/>
                        </a:lnTo>
                        <a:lnTo>
                          <a:pt x="137" y="317"/>
                        </a:lnTo>
                        <a:lnTo>
                          <a:pt x="137" y="316"/>
                        </a:lnTo>
                        <a:lnTo>
                          <a:pt x="137" y="315"/>
                        </a:lnTo>
                        <a:lnTo>
                          <a:pt x="137" y="314"/>
                        </a:lnTo>
                        <a:lnTo>
                          <a:pt x="137" y="313"/>
                        </a:lnTo>
                        <a:lnTo>
                          <a:pt x="137" y="312"/>
                        </a:lnTo>
                        <a:lnTo>
                          <a:pt x="136" y="312"/>
                        </a:lnTo>
                        <a:lnTo>
                          <a:pt x="135" y="312"/>
                        </a:lnTo>
                        <a:lnTo>
                          <a:pt x="135" y="313"/>
                        </a:lnTo>
                        <a:lnTo>
                          <a:pt x="134" y="313"/>
                        </a:lnTo>
                        <a:lnTo>
                          <a:pt x="133" y="313"/>
                        </a:lnTo>
                        <a:lnTo>
                          <a:pt x="132" y="313"/>
                        </a:lnTo>
                        <a:lnTo>
                          <a:pt x="132" y="312"/>
                        </a:lnTo>
                        <a:lnTo>
                          <a:pt x="133" y="311"/>
                        </a:lnTo>
                        <a:lnTo>
                          <a:pt x="133" y="310"/>
                        </a:lnTo>
                        <a:lnTo>
                          <a:pt x="133" y="309"/>
                        </a:lnTo>
                        <a:lnTo>
                          <a:pt x="132" y="309"/>
                        </a:lnTo>
                        <a:lnTo>
                          <a:pt x="131" y="309"/>
                        </a:lnTo>
                        <a:lnTo>
                          <a:pt x="131" y="308"/>
                        </a:lnTo>
                        <a:lnTo>
                          <a:pt x="131" y="307"/>
                        </a:lnTo>
                        <a:lnTo>
                          <a:pt x="130" y="306"/>
                        </a:lnTo>
                        <a:lnTo>
                          <a:pt x="129" y="306"/>
                        </a:lnTo>
                        <a:lnTo>
                          <a:pt x="129" y="305"/>
                        </a:lnTo>
                        <a:lnTo>
                          <a:pt x="128" y="305"/>
                        </a:lnTo>
                        <a:lnTo>
                          <a:pt x="128" y="306"/>
                        </a:lnTo>
                        <a:lnTo>
                          <a:pt x="128" y="307"/>
                        </a:lnTo>
                        <a:lnTo>
                          <a:pt x="128" y="308"/>
                        </a:lnTo>
                        <a:lnTo>
                          <a:pt x="128" y="309"/>
                        </a:lnTo>
                        <a:lnTo>
                          <a:pt x="129" y="309"/>
                        </a:lnTo>
                        <a:lnTo>
                          <a:pt x="129" y="310"/>
                        </a:lnTo>
                        <a:lnTo>
                          <a:pt x="129" y="311"/>
                        </a:lnTo>
                        <a:lnTo>
                          <a:pt x="128" y="311"/>
                        </a:lnTo>
                        <a:lnTo>
                          <a:pt x="127" y="311"/>
                        </a:lnTo>
                        <a:lnTo>
                          <a:pt x="126" y="311"/>
                        </a:lnTo>
                        <a:lnTo>
                          <a:pt x="126" y="310"/>
                        </a:lnTo>
                        <a:lnTo>
                          <a:pt x="125" y="310"/>
                        </a:lnTo>
                        <a:lnTo>
                          <a:pt x="124" y="310"/>
                        </a:lnTo>
                        <a:lnTo>
                          <a:pt x="122" y="310"/>
                        </a:lnTo>
                        <a:lnTo>
                          <a:pt x="121" y="311"/>
                        </a:lnTo>
                        <a:lnTo>
                          <a:pt x="120" y="311"/>
                        </a:lnTo>
                        <a:lnTo>
                          <a:pt x="119" y="311"/>
                        </a:lnTo>
                        <a:lnTo>
                          <a:pt x="118" y="311"/>
                        </a:lnTo>
                        <a:lnTo>
                          <a:pt x="117" y="311"/>
                        </a:lnTo>
                        <a:lnTo>
                          <a:pt x="117" y="310"/>
                        </a:lnTo>
                        <a:lnTo>
                          <a:pt x="116" y="310"/>
                        </a:lnTo>
                        <a:lnTo>
                          <a:pt x="116" y="309"/>
                        </a:lnTo>
                        <a:lnTo>
                          <a:pt x="117" y="309"/>
                        </a:lnTo>
                        <a:lnTo>
                          <a:pt x="117" y="308"/>
                        </a:lnTo>
                        <a:lnTo>
                          <a:pt x="118" y="308"/>
                        </a:lnTo>
                        <a:lnTo>
                          <a:pt x="118" y="307"/>
                        </a:lnTo>
                        <a:lnTo>
                          <a:pt x="119" y="307"/>
                        </a:lnTo>
                        <a:lnTo>
                          <a:pt x="119" y="306"/>
                        </a:lnTo>
                        <a:lnTo>
                          <a:pt x="119" y="305"/>
                        </a:lnTo>
                        <a:lnTo>
                          <a:pt x="119" y="304"/>
                        </a:lnTo>
                        <a:lnTo>
                          <a:pt x="119" y="303"/>
                        </a:lnTo>
                        <a:lnTo>
                          <a:pt x="118" y="303"/>
                        </a:lnTo>
                        <a:lnTo>
                          <a:pt x="118" y="302"/>
                        </a:lnTo>
                        <a:lnTo>
                          <a:pt x="117" y="302"/>
                        </a:lnTo>
                        <a:lnTo>
                          <a:pt x="117" y="301"/>
                        </a:lnTo>
                        <a:lnTo>
                          <a:pt x="116" y="301"/>
                        </a:lnTo>
                        <a:lnTo>
                          <a:pt x="116" y="300"/>
                        </a:lnTo>
                        <a:lnTo>
                          <a:pt x="115" y="300"/>
                        </a:lnTo>
                        <a:lnTo>
                          <a:pt x="116" y="299"/>
                        </a:lnTo>
                        <a:lnTo>
                          <a:pt x="115" y="298"/>
                        </a:lnTo>
                        <a:lnTo>
                          <a:pt x="114" y="298"/>
                        </a:lnTo>
                        <a:lnTo>
                          <a:pt x="114" y="299"/>
                        </a:lnTo>
                        <a:lnTo>
                          <a:pt x="113" y="299"/>
                        </a:lnTo>
                        <a:lnTo>
                          <a:pt x="113" y="300"/>
                        </a:lnTo>
                        <a:lnTo>
                          <a:pt x="112" y="300"/>
                        </a:lnTo>
                        <a:lnTo>
                          <a:pt x="112" y="301"/>
                        </a:lnTo>
                        <a:lnTo>
                          <a:pt x="111" y="301"/>
                        </a:lnTo>
                        <a:lnTo>
                          <a:pt x="110" y="301"/>
                        </a:lnTo>
                        <a:lnTo>
                          <a:pt x="110" y="300"/>
                        </a:lnTo>
                        <a:lnTo>
                          <a:pt x="108" y="300"/>
                        </a:lnTo>
                        <a:lnTo>
                          <a:pt x="107" y="300"/>
                        </a:lnTo>
                        <a:lnTo>
                          <a:pt x="107" y="299"/>
                        </a:lnTo>
                        <a:lnTo>
                          <a:pt x="107" y="298"/>
                        </a:lnTo>
                        <a:lnTo>
                          <a:pt x="107" y="297"/>
                        </a:lnTo>
                        <a:lnTo>
                          <a:pt x="106" y="297"/>
                        </a:lnTo>
                        <a:lnTo>
                          <a:pt x="105" y="297"/>
                        </a:lnTo>
                        <a:lnTo>
                          <a:pt x="104" y="297"/>
                        </a:lnTo>
                        <a:lnTo>
                          <a:pt x="103" y="297"/>
                        </a:lnTo>
                        <a:lnTo>
                          <a:pt x="102" y="297"/>
                        </a:lnTo>
                        <a:lnTo>
                          <a:pt x="101" y="297"/>
                        </a:lnTo>
                        <a:lnTo>
                          <a:pt x="100" y="297"/>
                        </a:lnTo>
                        <a:lnTo>
                          <a:pt x="99" y="297"/>
                        </a:lnTo>
                        <a:lnTo>
                          <a:pt x="98" y="296"/>
                        </a:lnTo>
                        <a:lnTo>
                          <a:pt x="97" y="296"/>
                        </a:lnTo>
                        <a:lnTo>
                          <a:pt x="97" y="295"/>
                        </a:lnTo>
                        <a:lnTo>
                          <a:pt x="96" y="295"/>
                        </a:lnTo>
                        <a:lnTo>
                          <a:pt x="96" y="294"/>
                        </a:lnTo>
                        <a:lnTo>
                          <a:pt x="95" y="294"/>
                        </a:lnTo>
                        <a:lnTo>
                          <a:pt x="94" y="294"/>
                        </a:lnTo>
                        <a:lnTo>
                          <a:pt x="94" y="293"/>
                        </a:lnTo>
                        <a:lnTo>
                          <a:pt x="93" y="293"/>
                        </a:lnTo>
                        <a:lnTo>
                          <a:pt x="93" y="292"/>
                        </a:lnTo>
                        <a:lnTo>
                          <a:pt x="94" y="291"/>
                        </a:lnTo>
                        <a:lnTo>
                          <a:pt x="93" y="291"/>
                        </a:lnTo>
                        <a:lnTo>
                          <a:pt x="92" y="290"/>
                        </a:lnTo>
                        <a:lnTo>
                          <a:pt x="92" y="291"/>
                        </a:lnTo>
                        <a:lnTo>
                          <a:pt x="91" y="291"/>
                        </a:lnTo>
                        <a:lnTo>
                          <a:pt x="91" y="290"/>
                        </a:lnTo>
                        <a:lnTo>
                          <a:pt x="90" y="290"/>
                        </a:lnTo>
                        <a:lnTo>
                          <a:pt x="90" y="289"/>
                        </a:lnTo>
                        <a:lnTo>
                          <a:pt x="89" y="288"/>
                        </a:lnTo>
                        <a:lnTo>
                          <a:pt x="88" y="288"/>
                        </a:lnTo>
                        <a:lnTo>
                          <a:pt x="88" y="287"/>
                        </a:lnTo>
                        <a:lnTo>
                          <a:pt x="87" y="287"/>
                        </a:lnTo>
                        <a:lnTo>
                          <a:pt x="86" y="288"/>
                        </a:lnTo>
                        <a:lnTo>
                          <a:pt x="85" y="288"/>
                        </a:lnTo>
                        <a:lnTo>
                          <a:pt x="84" y="288"/>
                        </a:lnTo>
                        <a:lnTo>
                          <a:pt x="83" y="289"/>
                        </a:lnTo>
                        <a:lnTo>
                          <a:pt x="82" y="289"/>
                        </a:lnTo>
                        <a:lnTo>
                          <a:pt x="81" y="289"/>
                        </a:lnTo>
                        <a:lnTo>
                          <a:pt x="81" y="288"/>
                        </a:lnTo>
                        <a:lnTo>
                          <a:pt x="80" y="288"/>
                        </a:lnTo>
                        <a:lnTo>
                          <a:pt x="80" y="287"/>
                        </a:lnTo>
                        <a:lnTo>
                          <a:pt x="79" y="287"/>
                        </a:lnTo>
                        <a:lnTo>
                          <a:pt x="79" y="286"/>
                        </a:lnTo>
                        <a:lnTo>
                          <a:pt x="79" y="285"/>
                        </a:lnTo>
                        <a:lnTo>
                          <a:pt x="78" y="285"/>
                        </a:lnTo>
                        <a:lnTo>
                          <a:pt x="77" y="286"/>
                        </a:lnTo>
                        <a:lnTo>
                          <a:pt x="76" y="286"/>
                        </a:lnTo>
                        <a:lnTo>
                          <a:pt x="75" y="286"/>
                        </a:lnTo>
                        <a:lnTo>
                          <a:pt x="75" y="287"/>
                        </a:lnTo>
                        <a:lnTo>
                          <a:pt x="75" y="288"/>
                        </a:lnTo>
                        <a:lnTo>
                          <a:pt x="76" y="289"/>
                        </a:lnTo>
                        <a:lnTo>
                          <a:pt x="76" y="290"/>
                        </a:lnTo>
                        <a:lnTo>
                          <a:pt x="75" y="290"/>
                        </a:lnTo>
                        <a:lnTo>
                          <a:pt x="75" y="291"/>
                        </a:lnTo>
                        <a:lnTo>
                          <a:pt x="74" y="291"/>
                        </a:lnTo>
                        <a:lnTo>
                          <a:pt x="73" y="290"/>
                        </a:lnTo>
                        <a:lnTo>
                          <a:pt x="72" y="290"/>
                        </a:lnTo>
                        <a:lnTo>
                          <a:pt x="72" y="289"/>
                        </a:lnTo>
                        <a:lnTo>
                          <a:pt x="71" y="289"/>
                        </a:lnTo>
                        <a:lnTo>
                          <a:pt x="70" y="289"/>
                        </a:lnTo>
                        <a:lnTo>
                          <a:pt x="69" y="289"/>
                        </a:lnTo>
                        <a:lnTo>
                          <a:pt x="68" y="289"/>
                        </a:lnTo>
                        <a:lnTo>
                          <a:pt x="67" y="289"/>
                        </a:lnTo>
                        <a:lnTo>
                          <a:pt x="67" y="290"/>
                        </a:lnTo>
                        <a:lnTo>
                          <a:pt x="67" y="291"/>
                        </a:lnTo>
                        <a:lnTo>
                          <a:pt x="66" y="291"/>
                        </a:lnTo>
                        <a:lnTo>
                          <a:pt x="66" y="292"/>
                        </a:lnTo>
                        <a:lnTo>
                          <a:pt x="65" y="292"/>
                        </a:lnTo>
                        <a:lnTo>
                          <a:pt x="65" y="293"/>
                        </a:lnTo>
                        <a:lnTo>
                          <a:pt x="65" y="294"/>
                        </a:lnTo>
                        <a:lnTo>
                          <a:pt x="65" y="295"/>
                        </a:lnTo>
                        <a:lnTo>
                          <a:pt x="64" y="295"/>
                        </a:lnTo>
                        <a:lnTo>
                          <a:pt x="64" y="296"/>
                        </a:lnTo>
                        <a:lnTo>
                          <a:pt x="63" y="296"/>
                        </a:lnTo>
                        <a:lnTo>
                          <a:pt x="63" y="297"/>
                        </a:lnTo>
                        <a:lnTo>
                          <a:pt x="62" y="297"/>
                        </a:lnTo>
                        <a:lnTo>
                          <a:pt x="61" y="297"/>
                        </a:lnTo>
                        <a:lnTo>
                          <a:pt x="60" y="297"/>
                        </a:lnTo>
                        <a:lnTo>
                          <a:pt x="59" y="297"/>
                        </a:lnTo>
                        <a:lnTo>
                          <a:pt x="58" y="297"/>
                        </a:lnTo>
                        <a:lnTo>
                          <a:pt x="57" y="297"/>
                        </a:lnTo>
                        <a:lnTo>
                          <a:pt x="56" y="297"/>
                        </a:lnTo>
                        <a:lnTo>
                          <a:pt x="55" y="298"/>
                        </a:lnTo>
                        <a:lnTo>
                          <a:pt x="55" y="299"/>
                        </a:lnTo>
                        <a:lnTo>
                          <a:pt x="54" y="300"/>
                        </a:lnTo>
                        <a:lnTo>
                          <a:pt x="54" y="301"/>
                        </a:lnTo>
                        <a:lnTo>
                          <a:pt x="53" y="301"/>
                        </a:lnTo>
                        <a:lnTo>
                          <a:pt x="52" y="300"/>
                        </a:lnTo>
                        <a:lnTo>
                          <a:pt x="52" y="299"/>
                        </a:lnTo>
                        <a:lnTo>
                          <a:pt x="51" y="298"/>
                        </a:lnTo>
                        <a:lnTo>
                          <a:pt x="50" y="298"/>
                        </a:lnTo>
                        <a:lnTo>
                          <a:pt x="49" y="298"/>
                        </a:lnTo>
                        <a:lnTo>
                          <a:pt x="49" y="299"/>
                        </a:lnTo>
                        <a:lnTo>
                          <a:pt x="48" y="299"/>
                        </a:lnTo>
                        <a:lnTo>
                          <a:pt x="47" y="299"/>
                        </a:lnTo>
                        <a:lnTo>
                          <a:pt x="46" y="299"/>
                        </a:lnTo>
                        <a:lnTo>
                          <a:pt x="45" y="300"/>
                        </a:lnTo>
                        <a:lnTo>
                          <a:pt x="44" y="300"/>
                        </a:lnTo>
                        <a:lnTo>
                          <a:pt x="43" y="300"/>
                        </a:lnTo>
                        <a:lnTo>
                          <a:pt x="42" y="300"/>
                        </a:lnTo>
                        <a:lnTo>
                          <a:pt x="41" y="300"/>
                        </a:lnTo>
                        <a:lnTo>
                          <a:pt x="40" y="300"/>
                        </a:lnTo>
                        <a:lnTo>
                          <a:pt x="39" y="301"/>
                        </a:lnTo>
                        <a:lnTo>
                          <a:pt x="38" y="301"/>
                        </a:lnTo>
                        <a:lnTo>
                          <a:pt x="38" y="300"/>
                        </a:lnTo>
                        <a:lnTo>
                          <a:pt x="37" y="300"/>
                        </a:lnTo>
                        <a:lnTo>
                          <a:pt x="36" y="300"/>
                        </a:lnTo>
                        <a:lnTo>
                          <a:pt x="35" y="299"/>
                        </a:lnTo>
                        <a:lnTo>
                          <a:pt x="34" y="299"/>
                        </a:lnTo>
                        <a:lnTo>
                          <a:pt x="33" y="298"/>
                        </a:lnTo>
                        <a:lnTo>
                          <a:pt x="33" y="297"/>
                        </a:lnTo>
                        <a:lnTo>
                          <a:pt x="32" y="297"/>
                        </a:lnTo>
                        <a:lnTo>
                          <a:pt x="31" y="297"/>
                        </a:lnTo>
                        <a:lnTo>
                          <a:pt x="30" y="296"/>
                        </a:lnTo>
                        <a:lnTo>
                          <a:pt x="30" y="295"/>
                        </a:lnTo>
                        <a:lnTo>
                          <a:pt x="29" y="295"/>
                        </a:lnTo>
                        <a:lnTo>
                          <a:pt x="29" y="294"/>
                        </a:lnTo>
                        <a:lnTo>
                          <a:pt x="29" y="293"/>
                        </a:lnTo>
                        <a:lnTo>
                          <a:pt x="29" y="292"/>
                        </a:lnTo>
                        <a:lnTo>
                          <a:pt x="29" y="291"/>
                        </a:lnTo>
                        <a:lnTo>
                          <a:pt x="30" y="290"/>
                        </a:lnTo>
                        <a:lnTo>
                          <a:pt x="30" y="289"/>
                        </a:lnTo>
                        <a:lnTo>
                          <a:pt x="30" y="288"/>
                        </a:lnTo>
                        <a:lnTo>
                          <a:pt x="29" y="288"/>
                        </a:lnTo>
                        <a:lnTo>
                          <a:pt x="29" y="287"/>
                        </a:lnTo>
                        <a:lnTo>
                          <a:pt x="28" y="287"/>
                        </a:lnTo>
                        <a:lnTo>
                          <a:pt x="27" y="286"/>
                        </a:lnTo>
                        <a:lnTo>
                          <a:pt x="26" y="286"/>
                        </a:lnTo>
                        <a:lnTo>
                          <a:pt x="25" y="286"/>
                        </a:lnTo>
                        <a:lnTo>
                          <a:pt x="24" y="286"/>
                        </a:lnTo>
                        <a:lnTo>
                          <a:pt x="23" y="286"/>
                        </a:lnTo>
                        <a:lnTo>
                          <a:pt x="22" y="285"/>
                        </a:lnTo>
                        <a:lnTo>
                          <a:pt x="21" y="285"/>
                        </a:lnTo>
                        <a:lnTo>
                          <a:pt x="21" y="284"/>
                        </a:lnTo>
                        <a:lnTo>
                          <a:pt x="20" y="284"/>
                        </a:lnTo>
                        <a:lnTo>
                          <a:pt x="20" y="283"/>
                        </a:lnTo>
                        <a:lnTo>
                          <a:pt x="19" y="283"/>
                        </a:lnTo>
                        <a:lnTo>
                          <a:pt x="19" y="282"/>
                        </a:lnTo>
                        <a:lnTo>
                          <a:pt x="19" y="281"/>
                        </a:lnTo>
                        <a:lnTo>
                          <a:pt x="18" y="281"/>
                        </a:lnTo>
                        <a:lnTo>
                          <a:pt x="18" y="280"/>
                        </a:lnTo>
                        <a:lnTo>
                          <a:pt x="17" y="280"/>
                        </a:lnTo>
                        <a:lnTo>
                          <a:pt x="16" y="280"/>
                        </a:lnTo>
                        <a:lnTo>
                          <a:pt x="16" y="281"/>
                        </a:lnTo>
                        <a:lnTo>
                          <a:pt x="16" y="282"/>
                        </a:lnTo>
                        <a:lnTo>
                          <a:pt x="16" y="283"/>
                        </a:lnTo>
                        <a:lnTo>
                          <a:pt x="15" y="283"/>
                        </a:lnTo>
                        <a:lnTo>
                          <a:pt x="15" y="284"/>
                        </a:lnTo>
                        <a:lnTo>
                          <a:pt x="14" y="284"/>
                        </a:lnTo>
                        <a:lnTo>
                          <a:pt x="14" y="283"/>
                        </a:lnTo>
                        <a:lnTo>
                          <a:pt x="13" y="283"/>
                        </a:lnTo>
                        <a:lnTo>
                          <a:pt x="13" y="282"/>
                        </a:lnTo>
                        <a:lnTo>
                          <a:pt x="13" y="281"/>
                        </a:lnTo>
                        <a:lnTo>
                          <a:pt x="13" y="280"/>
                        </a:lnTo>
                        <a:lnTo>
                          <a:pt x="13" y="279"/>
                        </a:lnTo>
                        <a:lnTo>
                          <a:pt x="12" y="279"/>
                        </a:lnTo>
                        <a:lnTo>
                          <a:pt x="12" y="278"/>
                        </a:lnTo>
                        <a:lnTo>
                          <a:pt x="11" y="278"/>
                        </a:lnTo>
                        <a:lnTo>
                          <a:pt x="11" y="277"/>
                        </a:lnTo>
                        <a:lnTo>
                          <a:pt x="10" y="277"/>
                        </a:lnTo>
                        <a:lnTo>
                          <a:pt x="10" y="276"/>
                        </a:lnTo>
                        <a:lnTo>
                          <a:pt x="9" y="276"/>
                        </a:lnTo>
                        <a:lnTo>
                          <a:pt x="8" y="275"/>
                        </a:lnTo>
                        <a:lnTo>
                          <a:pt x="7" y="275"/>
                        </a:lnTo>
                        <a:lnTo>
                          <a:pt x="7" y="274"/>
                        </a:lnTo>
                        <a:lnTo>
                          <a:pt x="7" y="273"/>
                        </a:lnTo>
                        <a:lnTo>
                          <a:pt x="7" y="272"/>
                        </a:lnTo>
                        <a:lnTo>
                          <a:pt x="7" y="271"/>
                        </a:lnTo>
                        <a:lnTo>
                          <a:pt x="7" y="270"/>
                        </a:lnTo>
                        <a:lnTo>
                          <a:pt x="6" y="269"/>
                        </a:lnTo>
                        <a:lnTo>
                          <a:pt x="6" y="268"/>
                        </a:lnTo>
                        <a:lnTo>
                          <a:pt x="5" y="268"/>
                        </a:lnTo>
                        <a:lnTo>
                          <a:pt x="4" y="268"/>
                        </a:lnTo>
                        <a:lnTo>
                          <a:pt x="4" y="269"/>
                        </a:lnTo>
                        <a:lnTo>
                          <a:pt x="4" y="270"/>
                        </a:lnTo>
                        <a:lnTo>
                          <a:pt x="3" y="270"/>
                        </a:lnTo>
                        <a:lnTo>
                          <a:pt x="2" y="270"/>
                        </a:lnTo>
                        <a:lnTo>
                          <a:pt x="2" y="269"/>
                        </a:lnTo>
                        <a:lnTo>
                          <a:pt x="2" y="268"/>
                        </a:lnTo>
                        <a:lnTo>
                          <a:pt x="1" y="268"/>
                        </a:lnTo>
                        <a:lnTo>
                          <a:pt x="1" y="267"/>
                        </a:lnTo>
                        <a:lnTo>
                          <a:pt x="1" y="266"/>
                        </a:lnTo>
                        <a:lnTo>
                          <a:pt x="1" y="265"/>
                        </a:lnTo>
                        <a:lnTo>
                          <a:pt x="0" y="265"/>
                        </a:lnTo>
                        <a:lnTo>
                          <a:pt x="0" y="264"/>
                        </a:lnTo>
                        <a:lnTo>
                          <a:pt x="0" y="263"/>
                        </a:lnTo>
                        <a:lnTo>
                          <a:pt x="51" y="211"/>
                        </a:lnTo>
                        <a:lnTo>
                          <a:pt x="50" y="211"/>
                        </a:lnTo>
                        <a:lnTo>
                          <a:pt x="50" y="210"/>
                        </a:lnTo>
                        <a:lnTo>
                          <a:pt x="50" y="211"/>
                        </a:lnTo>
                        <a:lnTo>
                          <a:pt x="49" y="210"/>
                        </a:lnTo>
                        <a:lnTo>
                          <a:pt x="48" y="209"/>
                        </a:lnTo>
                        <a:lnTo>
                          <a:pt x="48" y="208"/>
                        </a:lnTo>
                        <a:lnTo>
                          <a:pt x="47" y="208"/>
                        </a:lnTo>
                        <a:lnTo>
                          <a:pt x="46" y="210"/>
                        </a:lnTo>
                        <a:lnTo>
                          <a:pt x="45" y="210"/>
                        </a:lnTo>
                        <a:lnTo>
                          <a:pt x="44" y="209"/>
                        </a:lnTo>
                        <a:lnTo>
                          <a:pt x="43" y="209"/>
                        </a:lnTo>
                        <a:lnTo>
                          <a:pt x="43" y="208"/>
                        </a:lnTo>
                        <a:lnTo>
                          <a:pt x="43" y="207"/>
                        </a:lnTo>
                        <a:lnTo>
                          <a:pt x="43" y="206"/>
                        </a:lnTo>
                        <a:lnTo>
                          <a:pt x="42" y="205"/>
                        </a:lnTo>
                        <a:lnTo>
                          <a:pt x="41" y="204"/>
                        </a:lnTo>
                        <a:lnTo>
                          <a:pt x="39" y="204"/>
                        </a:lnTo>
                        <a:lnTo>
                          <a:pt x="38" y="204"/>
                        </a:lnTo>
                        <a:lnTo>
                          <a:pt x="35" y="204"/>
                        </a:lnTo>
                        <a:lnTo>
                          <a:pt x="34" y="204"/>
                        </a:lnTo>
                        <a:lnTo>
                          <a:pt x="33" y="203"/>
                        </a:lnTo>
                        <a:lnTo>
                          <a:pt x="33" y="202"/>
                        </a:lnTo>
                        <a:lnTo>
                          <a:pt x="33" y="201"/>
                        </a:lnTo>
                        <a:lnTo>
                          <a:pt x="32" y="200"/>
                        </a:lnTo>
                        <a:lnTo>
                          <a:pt x="32" y="199"/>
                        </a:lnTo>
                        <a:lnTo>
                          <a:pt x="33" y="198"/>
                        </a:lnTo>
                        <a:lnTo>
                          <a:pt x="32" y="198"/>
                        </a:lnTo>
                        <a:lnTo>
                          <a:pt x="31" y="197"/>
                        </a:lnTo>
                        <a:lnTo>
                          <a:pt x="31" y="196"/>
                        </a:lnTo>
                        <a:lnTo>
                          <a:pt x="30" y="195"/>
                        </a:lnTo>
                        <a:lnTo>
                          <a:pt x="31" y="194"/>
                        </a:lnTo>
                        <a:lnTo>
                          <a:pt x="31" y="193"/>
                        </a:lnTo>
                        <a:lnTo>
                          <a:pt x="30" y="193"/>
                        </a:lnTo>
                        <a:lnTo>
                          <a:pt x="29" y="194"/>
                        </a:lnTo>
                        <a:lnTo>
                          <a:pt x="28" y="195"/>
                        </a:lnTo>
                        <a:lnTo>
                          <a:pt x="27" y="195"/>
                        </a:lnTo>
                        <a:lnTo>
                          <a:pt x="28" y="194"/>
                        </a:lnTo>
                        <a:lnTo>
                          <a:pt x="28" y="193"/>
                        </a:lnTo>
                      </a:path>
                    </a:pathLst>
                  </a:custGeom>
                  <a:grpFill/>
                  <a:ln w="8001" cap="sq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43" name="Freeform 240">
                    <a:extLst>
                      <a:ext uri="{FF2B5EF4-FFF2-40B4-BE49-F238E27FC236}">
                        <a16:creationId xmlns:a16="http://schemas.microsoft.com/office/drawing/2014/main" id="{9F81FAF5-69C0-4B40-B9C8-9934335F069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39" y="2552"/>
                    <a:ext cx="149" cy="190"/>
                  </a:xfrm>
                  <a:custGeom>
                    <a:avLst/>
                    <a:gdLst>
                      <a:gd name="T0" fmla="*/ 39 w 149"/>
                      <a:gd name="T1" fmla="*/ 189 h 190"/>
                      <a:gd name="T2" fmla="*/ 37 w 149"/>
                      <a:gd name="T3" fmla="*/ 190 h 190"/>
                      <a:gd name="T4" fmla="*/ 36 w 149"/>
                      <a:gd name="T5" fmla="*/ 189 h 190"/>
                      <a:gd name="T6" fmla="*/ 33 w 149"/>
                      <a:gd name="T7" fmla="*/ 187 h 190"/>
                      <a:gd name="T8" fmla="*/ 33 w 149"/>
                      <a:gd name="T9" fmla="*/ 187 h 190"/>
                      <a:gd name="T10" fmla="*/ 31 w 149"/>
                      <a:gd name="T11" fmla="*/ 188 h 190"/>
                      <a:gd name="T12" fmla="*/ 27 w 149"/>
                      <a:gd name="T13" fmla="*/ 187 h 190"/>
                      <a:gd name="T14" fmla="*/ 25 w 149"/>
                      <a:gd name="T15" fmla="*/ 187 h 190"/>
                      <a:gd name="T16" fmla="*/ 24 w 149"/>
                      <a:gd name="T17" fmla="*/ 185 h 190"/>
                      <a:gd name="T18" fmla="*/ 22 w 149"/>
                      <a:gd name="T19" fmla="*/ 183 h 190"/>
                      <a:gd name="T20" fmla="*/ 21 w 149"/>
                      <a:gd name="T21" fmla="*/ 181 h 190"/>
                      <a:gd name="T22" fmla="*/ 19 w 149"/>
                      <a:gd name="T23" fmla="*/ 181 h 190"/>
                      <a:gd name="T24" fmla="*/ 18 w 149"/>
                      <a:gd name="T25" fmla="*/ 179 h 190"/>
                      <a:gd name="T26" fmla="*/ 16 w 149"/>
                      <a:gd name="T27" fmla="*/ 178 h 190"/>
                      <a:gd name="T28" fmla="*/ 14 w 149"/>
                      <a:gd name="T29" fmla="*/ 177 h 190"/>
                      <a:gd name="T30" fmla="*/ 11 w 149"/>
                      <a:gd name="T31" fmla="*/ 174 h 190"/>
                      <a:gd name="T32" fmla="*/ 13 w 149"/>
                      <a:gd name="T33" fmla="*/ 171 h 190"/>
                      <a:gd name="T34" fmla="*/ 14 w 149"/>
                      <a:gd name="T35" fmla="*/ 171 h 190"/>
                      <a:gd name="T36" fmla="*/ 13 w 149"/>
                      <a:gd name="T37" fmla="*/ 170 h 190"/>
                      <a:gd name="T38" fmla="*/ 11 w 149"/>
                      <a:gd name="T39" fmla="*/ 169 h 190"/>
                      <a:gd name="T40" fmla="*/ 10 w 149"/>
                      <a:gd name="T41" fmla="*/ 166 h 190"/>
                      <a:gd name="T42" fmla="*/ 12 w 149"/>
                      <a:gd name="T43" fmla="*/ 165 h 190"/>
                      <a:gd name="T44" fmla="*/ 10 w 149"/>
                      <a:gd name="T45" fmla="*/ 165 h 190"/>
                      <a:gd name="T46" fmla="*/ 6 w 149"/>
                      <a:gd name="T47" fmla="*/ 165 h 190"/>
                      <a:gd name="T48" fmla="*/ 6 w 149"/>
                      <a:gd name="T49" fmla="*/ 162 h 190"/>
                      <a:gd name="T50" fmla="*/ 5 w 149"/>
                      <a:gd name="T51" fmla="*/ 160 h 190"/>
                      <a:gd name="T52" fmla="*/ 5 w 149"/>
                      <a:gd name="T53" fmla="*/ 159 h 190"/>
                      <a:gd name="T54" fmla="*/ 4 w 149"/>
                      <a:gd name="T55" fmla="*/ 156 h 190"/>
                      <a:gd name="T56" fmla="*/ 2 w 149"/>
                      <a:gd name="T57" fmla="*/ 154 h 190"/>
                      <a:gd name="T58" fmla="*/ 2 w 149"/>
                      <a:gd name="T59" fmla="*/ 152 h 190"/>
                      <a:gd name="T60" fmla="*/ 0 w 149"/>
                      <a:gd name="T61" fmla="*/ 150 h 190"/>
                      <a:gd name="T62" fmla="*/ 4 w 149"/>
                      <a:gd name="T63" fmla="*/ 148 h 190"/>
                      <a:gd name="T64" fmla="*/ 6 w 149"/>
                      <a:gd name="T65" fmla="*/ 146 h 190"/>
                      <a:gd name="T66" fmla="*/ 10 w 149"/>
                      <a:gd name="T67" fmla="*/ 142 h 190"/>
                      <a:gd name="T68" fmla="*/ 12 w 149"/>
                      <a:gd name="T69" fmla="*/ 138 h 190"/>
                      <a:gd name="T70" fmla="*/ 75 w 149"/>
                      <a:gd name="T71" fmla="*/ 39 h 190"/>
                      <a:gd name="T72" fmla="*/ 103 w 149"/>
                      <a:gd name="T73" fmla="*/ 15 h 190"/>
                      <a:gd name="T74" fmla="*/ 103 w 149"/>
                      <a:gd name="T75" fmla="*/ 12 h 190"/>
                      <a:gd name="T76" fmla="*/ 103 w 149"/>
                      <a:gd name="T77" fmla="*/ 8 h 190"/>
                      <a:gd name="T78" fmla="*/ 103 w 149"/>
                      <a:gd name="T79" fmla="*/ 5 h 190"/>
                      <a:gd name="T80" fmla="*/ 106 w 149"/>
                      <a:gd name="T81" fmla="*/ 3 h 190"/>
                      <a:gd name="T82" fmla="*/ 108 w 149"/>
                      <a:gd name="T83" fmla="*/ 3 h 190"/>
                      <a:gd name="T84" fmla="*/ 112 w 149"/>
                      <a:gd name="T85" fmla="*/ 2 h 190"/>
                      <a:gd name="T86" fmla="*/ 114 w 149"/>
                      <a:gd name="T87" fmla="*/ 3 h 190"/>
                      <a:gd name="T88" fmla="*/ 117 w 149"/>
                      <a:gd name="T89" fmla="*/ 3 h 190"/>
                      <a:gd name="T90" fmla="*/ 120 w 149"/>
                      <a:gd name="T91" fmla="*/ 2 h 190"/>
                      <a:gd name="T92" fmla="*/ 122 w 149"/>
                      <a:gd name="T93" fmla="*/ 3 h 190"/>
                      <a:gd name="T94" fmla="*/ 125 w 149"/>
                      <a:gd name="T95" fmla="*/ 4 h 190"/>
                      <a:gd name="T96" fmla="*/ 126 w 149"/>
                      <a:gd name="T97" fmla="*/ 3 h 190"/>
                      <a:gd name="T98" fmla="*/ 128 w 149"/>
                      <a:gd name="T99" fmla="*/ 3 h 190"/>
                      <a:gd name="T100" fmla="*/ 131 w 149"/>
                      <a:gd name="T101" fmla="*/ 1 h 190"/>
                      <a:gd name="T102" fmla="*/ 133 w 149"/>
                      <a:gd name="T103" fmla="*/ 0 h 190"/>
                      <a:gd name="T104" fmla="*/ 136 w 149"/>
                      <a:gd name="T105" fmla="*/ 0 h 190"/>
                      <a:gd name="T106" fmla="*/ 138 w 149"/>
                      <a:gd name="T107" fmla="*/ 1 h 190"/>
                      <a:gd name="T108" fmla="*/ 141 w 149"/>
                      <a:gd name="T109" fmla="*/ 2 h 190"/>
                      <a:gd name="T110" fmla="*/ 144 w 149"/>
                      <a:gd name="T111" fmla="*/ 3 h 190"/>
                      <a:gd name="T112" fmla="*/ 147 w 149"/>
                      <a:gd name="T113" fmla="*/ 2 h 190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w 149"/>
                      <a:gd name="T172" fmla="*/ 0 h 190"/>
                      <a:gd name="T173" fmla="*/ 149 w 149"/>
                      <a:gd name="T174" fmla="*/ 190 h 190"/>
                    </a:gdLst>
                    <a:ahLst/>
                    <a:cxnLst>
                      <a:cxn ang="T114">
                        <a:pos x="T0" y="T1"/>
                      </a:cxn>
                      <a:cxn ang="T115">
                        <a:pos x="T2" y="T3"/>
                      </a:cxn>
                      <a:cxn ang="T116">
                        <a:pos x="T4" y="T5"/>
                      </a:cxn>
                      <a:cxn ang="T117">
                        <a:pos x="T6" y="T7"/>
                      </a:cxn>
                      <a:cxn ang="T118">
                        <a:pos x="T8" y="T9"/>
                      </a:cxn>
                      <a:cxn ang="T119">
                        <a:pos x="T10" y="T11"/>
                      </a:cxn>
                      <a:cxn ang="T120">
                        <a:pos x="T12" y="T13"/>
                      </a:cxn>
                      <a:cxn ang="T121">
                        <a:pos x="T14" y="T15"/>
                      </a:cxn>
                      <a:cxn ang="T122">
                        <a:pos x="T16" y="T17"/>
                      </a:cxn>
                      <a:cxn ang="T123">
                        <a:pos x="T18" y="T19"/>
                      </a:cxn>
                      <a:cxn ang="T124">
                        <a:pos x="T20" y="T21"/>
                      </a:cxn>
                      <a:cxn ang="T125">
                        <a:pos x="T22" y="T23"/>
                      </a:cxn>
                      <a:cxn ang="T126">
                        <a:pos x="T24" y="T25"/>
                      </a:cxn>
                      <a:cxn ang="T127">
                        <a:pos x="T26" y="T27"/>
                      </a:cxn>
                      <a:cxn ang="T128">
                        <a:pos x="T28" y="T29"/>
                      </a:cxn>
                      <a:cxn ang="T129">
                        <a:pos x="T30" y="T31"/>
                      </a:cxn>
                      <a:cxn ang="T130">
                        <a:pos x="T32" y="T33"/>
                      </a:cxn>
                      <a:cxn ang="T131">
                        <a:pos x="T34" y="T35"/>
                      </a:cxn>
                      <a:cxn ang="T132">
                        <a:pos x="T36" y="T37"/>
                      </a:cxn>
                      <a:cxn ang="T133">
                        <a:pos x="T38" y="T39"/>
                      </a:cxn>
                      <a:cxn ang="T134">
                        <a:pos x="T40" y="T41"/>
                      </a:cxn>
                      <a:cxn ang="T135">
                        <a:pos x="T42" y="T43"/>
                      </a:cxn>
                      <a:cxn ang="T136">
                        <a:pos x="T44" y="T45"/>
                      </a:cxn>
                      <a:cxn ang="T137">
                        <a:pos x="T46" y="T47"/>
                      </a:cxn>
                      <a:cxn ang="T138">
                        <a:pos x="T48" y="T49"/>
                      </a:cxn>
                      <a:cxn ang="T139">
                        <a:pos x="T50" y="T51"/>
                      </a:cxn>
                      <a:cxn ang="T140">
                        <a:pos x="T52" y="T53"/>
                      </a:cxn>
                      <a:cxn ang="T141">
                        <a:pos x="T54" y="T55"/>
                      </a:cxn>
                      <a:cxn ang="T142">
                        <a:pos x="T56" y="T57"/>
                      </a:cxn>
                      <a:cxn ang="T143">
                        <a:pos x="T58" y="T59"/>
                      </a:cxn>
                      <a:cxn ang="T144">
                        <a:pos x="T60" y="T61"/>
                      </a:cxn>
                      <a:cxn ang="T145">
                        <a:pos x="T62" y="T63"/>
                      </a:cxn>
                      <a:cxn ang="T146">
                        <a:pos x="T64" y="T65"/>
                      </a:cxn>
                      <a:cxn ang="T147">
                        <a:pos x="T66" y="T67"/>
                      </a:cxn>
                      <a:cxn ang="T148">
                        <a:pos x="T68" y="T69"/>
                      </a:cxn>
                      <a:cxn ang="T149">
                        <a:pos x="T70" y="T71"/>
                      </a:cxn>
                      <a:cxn ang="T150">
                        <a:pos x="T72" y="T73"/>
                      </a:cxn>
                      <a:cxn ang="T151">
                        <a:pos x="T74" y="T75"/>
                      </a:cxn>
                      <a:cxn ang="T152">
                        <a:pos x="T76" y="T77"/>
                      </a:cxn>
                      <a:cxn ang="T153">
                        <a:pos x="T78" y="T79"/>
                      </a:cxn>
                      <a:cxn ang="T154">
                        <a:pos x="T80" y="T81"/>
                      </a:cxn>
                      <a:cxn ang="T155">
                        <a:pos x="T82" y="T83"/>
                      </a:cxn>
                      <a:cxn ang="T156">
                        <a:pos x="T84" y="T85"/>
                      </a:cxn>
                      <a:cxn ang="T157">
                        <a:pos x="T86" y="T87"/>
                      </a:cxn>
                      <a:cxn ang="T158">
                        <a:pos x="T88" y="T89"/>
                      </a:cxn>
                      <a:cxn ang="T159">
                        <a:pos x="T90" y="T91"/>
                      </a:cxn>
                      <a:cxn ang="T160">
                        <a:pos x="T92" y="T93"/>
                      </a:cxn>
                      <a:cxn ang="T161">
                        <a:pos x="T94" y="T95"/>
                      </a:cxn>
                      <a:cxn ang="T162">
                        <a:pos x="T96" y="T97"/>
                      </a:cxn>
                      <a:cxn ang="T163">
                        <a:pos x="T98" y="T99"/>
                      </a:cxn>
                      <a:cxn ang="T164">
                        <a:pos x="T100" y="T101"/>
                      </a:cxn>
                      <a:cxn ang="T165">
                        <a:pos x="T102" y="T103"/>
                      </a:cxn>
                      <a:cxn ang="T166">
                        <a:pos x="T104" y="T105"/>
                      </a:cxn>
                      <a:cxn ang="T167">
                        <a:pos x="T106" y="T107"/>
                      </a:cxn>
                      <a:cxn ang="T168">
                        <a:pos x="T108" y="T109"/>
                      </a:cxn>
                      <a:cxn ang="T169">
                        <a:pos x="T110" y="T111"/>
                      </a:cxn>
                      <a:cxn ang="T170">
                        <a:pos x="T112" y="T113"/>
                      </a:cxn>
                    </a:cxnLst>
                    <a:rect l="T171" t="T172" r="T173" b="T174"/>
                    <a:pathLst>
                      <a:path w="149" h="190">
                        <a:moveTo>
                          <a:pt x="40" y="189"/>
                        </a:moveTo>
                        <a:lnTo>
                          <a:pt x="39" y="189"/>
                        </a:lnTo>
                        <a:lnTo>
                          <a:pt x="39" y="190"/>
                        </a:lnTo>
                        <a:lnTo>
                          <a:pt x="38" y="190"/>
                        </a:lnTo>
                        <a:lnTo>
                          <a:pt x="37" y="190"/>
                        </a:lnTo>
                        <a:lnTo>
                          <a:pt x="36" y="190"/>
                        </a:lnTo>
                        <a:lnTo>
                          <a:pt x="36" y="189"/>
                        </a:lnTo>
                        <a:lnTo>
                          <a:pt x="35" y="189"/>
                        </a:lnTo>
                        <a:lnTo>
                          <a:pt x="34" y="188"/>
                        </a:lnTo>
                        <a:lnTo>
                          <a:pt x="33" y="187"/>
                        </a:lnTo>
                        <a:lnTo>
                          <a:pt x="33" y="186"/>
                        </a:lnTo>
                        <a:lnTo>
                          <a:pt x="33" y="187"/>
                        </a:lnTo>
                        <a:lnTo>
                          <a:pt x="33" y="188"/>
                        </a:lnTo>
                        <a:lnTo>
                          <a:pt x="32" y="188"/>
                        </a:lnTo>
                        <a:lnTo>
                          <a:pt x="31" y="188"/>
                        </a:lnTo>
                        <a:lnTo>
                          <a:pt x="30" y="188"/>
                        </a:lnTo>
                        <a:lnTo>
                          <a:pt x="29" y="188"/>
                        </a:lnTo>
                        <a:lnTo>
                          <a:pt x="27" y="187"/>
                        </a:lnTo>
                        <a:lnTo>
                          <a:pt x="27" y="186"/>
                        </a:lnTo>
                        <a:lnTo>
                          <a:pt x="26" y="187"/>
                        </a:lnTo>
                        <a:lnTo>
                          <a:pt x="25" y="187"/>
                        </a:lnTo>
                        <a:lnTo>
                          <a:pt x="25" y="186"/>
                        </a:lnTo>
                        <a:lnTo>
                          <a:pt x="24" y="186"/>
                        </a:lnTo>
                        <a:lnTo>
                          <a:pt x="24" y="185"/>
                        </a:lnTo>
                        <a:lnTo>
                          <a:pt x="23" y="184"/>
                        </a:lnTo>
                        <a:lnTo>
                          <a:pt x="23" y="183"/>
                        </a:lnTo>
                        <a:lnTo>
                          <a:pt x="22" y="183"/>
                        </a:lnTo>
                        <a:lnTo>
                          <a:pt x="21" y="181"/>
                        </a:lnTo>
                        <a:lnTo>
                          <a:pt x="20" y="180"/>
                        </a:lnTo>
                        <a:lnTo>
                          <a:pt x="19" y="180"/>
                        </a:lnTo>
                        <a:lnTo>
                          <a:pt x="19" y="181"/>
                        </a:lnTo>
                        <a:lnTo>
                          <a:pt x="18" y="181"/>
                        </a:lnTo>
                        <a:lnTo>
                          <a:pt x="18" y="180"/>
                        </a:lnTo>
                        <a:lnTo>
                          <a:pt x="18" y="179"/>
                        </a:lnTo>
                        <a:lnTo>
                          <a:pt x="17" y="179"/>
                        </a:lnTo>
                        <a:lnTo>
                          <a:pt x="16" y="178"/>
                        </a:lnTo>
                        <a:lnTo>
                          <a:pt x="15" y="177"/>
                        </a:lnTo>
                        <a:lnTo>
                          <a:pt x="14" y="177"/>
                        </a:lnTo>
                        <a:lnTo>
                          <a:pt x="14" y="176"/>
                        </a:lnTo>
                        <a:lnTo>
                          <a:pt x="13" y="175"/>
                        </a:lnTo>
                        <a:lnTo>
                          <a:pt x="11" y="174"/>
                        </a:lnTo>
                        <a:lnTo>
                          <a:pt x="11" y="172"/>
                        </a:lnTo>
                        <a:lnTo>
                          <a:pt x="12" y="171"/>
                        </a:lnTo>
                        <a:lnTo>
                          <a:pt x="13" y="171"/>
                        </a:lnTo>
                        <a:lnTo>
                          <a:pt x="13" y="172"/>
                        </a:lnTo>
                        <a:lnTo>
                          <a:pt x="14" y="172"/>
                        </a:lnTo>
                        <a:lnTo>
                          <a:pt x="14" y="171"/>
                        </a:lnTo>
                        <a:lnTo>
                          <a:pt x="14" y="170"/>
                        </a:lnTo>
                        <a:lnTo>
                          <a:pt x="13" y="170"/>
                        </a:lnTo>
                        <a:lnTo>
                          <a:pt x="12" y="170"/>
                        </a:lnTo>
                        <a:lnTo>
                          <a:pt x="11" y="170"/>
                        </a:lnTo>
                        <a:lnTo>
                          <a:pt x="11" y="169"/>
                        </a:lnTo>
                        <a:lnTo>
                          <a:pt x="11" y="168"/>
                        </a:lnTo>
                        <a:lnTo>
                          <a:pt x="10" y="167"/>
                        </a:lnTo>
                        <a:lnTo>
                          <a:pt x="10" y="166"/>
                        </a:lnTo>
                        <a:lnTo>
                          <a:pt x="11" y="165"/>
                        </a:lnTo>
                        <a:lnTo>
                          <a:pt x="12" y="165"/>
                        </a:lnTo>
                        <a:lnTo>
                          <a:pt x="11" y="165"/>
                        </a:lnTo>
                        <a:lnTo>
                          <a:pt x="10" y="165"/>
                        </a:lnTo>
                        <a:lnTo>
                          <a:pt x="8" y="165"/>
                        </a:lnTo>
                        <a:lnTo>
                          <a:pt x="7" y="165"/>
                        </a:lnTo>
                        <a:lnTo>
                          <a:pt x="6" y="165"/>
                        </a:lnTo>
                        <a:lnTo>
                          <a:pt x="5" y="164"/>
                        </a:lnTo>
                        <a:lnTo>
                          <a:pt x="5" y="163"/>
                        </a:lnTo>
                        <a:lnTo>
                          <a:pt x="6" y="162"/>
                        </a:lnTo>
                        <a:lnTo>
                          <a:pt x="6" y="161"/>
                        </a:lnTo>
                        <a:lnTo>
                          <a:pt x="6" y="160"/>
                        </a:lnTo>
                        <a:lnTo>
                          <a:pt x="5" y="160"/>
                        </a:lnTo>
                        <a:lnTo>
                          <a:pt x="4" y="160"/>
                        </a:lnTo>
                        <a:lnTo>
                          <a:pt x="5" y="160"/>
                        </a:lnTo>
                        <a:lnTo>
                          <a:pt x="5" y="159"/>
                        </a:lnTo>
                        <a:lnTo>
                          <a:pt x="6" y="158"/>
                        </a:lnTo>
                        <a:lnTo>
                          <a:pt x="4" y="157"/>
                        </a:lnTo>
                        <a:lnTo>
                          <a:pt x="4" y="156"/>
                        </a:lnTo>
                        <a:lnTo>
                          <a:pt x="3" y="156"/>
                        </a:lnTo>
                        <a:lnTo>
                          <a:pt x="2" y="155"/>
                        </a:lnTo>
                        <a:lnTo>
                          <a:pt x="2" y="154"/>
                        </a:lnTo>
                        <a:lnTo>
                          <a:pt x="2" y="153"/>
                        </a:lnTo>
                        <a:lnTo>
                          <a:pt x="2" y="152"/>
                        </a:lnTo>
                        <a:lnTo>
                          <a:pt x="1" y="152"/>
                        </a:lnTo>
                        <a:lnTo>
                          <a:pt x="0" y="151"/>
                        </a:lnTo>
                        <a:lnTo>
                          <a:pt x="0" y="150"/>
                        </a:lnTo>
                        <a:lnTo>
                          <a:pt x="1" y="150"/>
                        </a:lnTo>
                        <a:lnTo>
                          <a:pt x="3" y="148"/>
                        </a:lnTo>
                        <a:lnTo>
                          <a:pt x="4" y="148"/>
                        </a:lnTo>
                        <a:lnTo>
                          <a:pt x="4" y="147"/>
                        </a:lnTo>
                        <a:lnTo>
                          <a:pt x="5" y="147"/>
                        </a:lnTo>
                        <a:lnTo>
                          <a:pt x="6" y="146"/>
                        </a:lnTo>
                        <a:lnTo>
                          <a:pt x="8" y="145"/>
                        </a:lnTo>
                        <a:lnTo>
                          <a:pt x="9" y="143"/>
                        </a:lnTo>
                        <a:lnTo>
                          <a:pt x="10" y="142"/>
                        </a:lnTo>
                        <a:lnTo>
                          <a:pt x="10" y="141"/>
                        </a:lnTo>
                        <a:lnTo>
                          <a:pt x="10" y="140"/>
                        </a:lnTo>
                        <a:lnTo>
                          <a:pt x="12" y="138"/>
                        </a:lnTo>
                        <a:lnTo>
                          <a:pt x="74" y="41"/>
                        </a:lnTo>
                        <a:lnTo>
                          <a:pt x="74" y="40"/>
                        </a:lnTo>
                        <a:lnTo>
                          <a:pt x="75" y="39"/>
                        </a:lnTo>
                        <a:lnTo>
                          <a:pt x="103" y="18"/>
                        </a:lnTo>
                        <a:lnTo>
                          <a:pt x="103" y="17"/>
                        </a:lnTo>
                        <a:lnTo>
                          <a:pt x="103" y="15"/>
                        </a:lnTo>
                        <a:lnTo>
                          <a:pt x="103" y="14"/>
                        </a:lnTo>
                        <a:lnTo>
                          <a:pt x="103" y="13"/>
                        </a:lnTo>
                        <a:lnTo>
                          <a:pt x="103" y="12"/>
                        </a:lnTo>
                        <a:lnTo>
                          <a:pt x="103" y="11"/>
                        </a:lnTo>
                        <a:lnTo>
                          <a:pt x="103" y="8"/>
                        </a:lnTo>
                        <a:lnTo>
                          <a:pt x="103" y="7"/>
                        </a:lnTo>
                        <a:lnTo>
                          <a:pt x="103" y="6"/>
                        </a:lnTo>
                        <a:lnTo>
                          <a:pt x="103" y="5"/>
                        </a:lnTo>
                        <a:lnTo>
                          <a:pt x="103" y="4"/>
                        </a:lnTo>
                        <a:lnTo>
                          <a:pt x="105" y="3"/>
                        </a:lnTo>
                        <a:lnTo>
                          <a:pt x="106" y="3"/>
                        </a:lnTo>
                        <a:lnTo>
                          <a:pt x="107" y="3"/>
                        </a:lnTo>
                        <a:lnTo>
                          <a:pt x="108" y="3"/>
                        </a:lnTo>
                        <a:lnTo>
                          <a:pt x="109" y="3"/>
                        </a:lnTo>
                        <a:lnTo>
                          <a:pt x="110" y="2"/>
                        </a:lnTo>
                        <a:lnTo>
                          <a:pt x="112" y="2"/>
                        </a:lnTo>
                        <a:lnTo>
                          <a:pt x="113" y="3"/>
                        </a:lnTo>
                        <a:lnTo>
                          <a:pt x="114" y="3"/>
                        </a:lnTo>
                        <a:lnTo>
                          <a:pt x="115" y="3"/>
                        </a:lnTo>
                        <a:lnTo>
                          <a:pt x="117" y="3"/>
                        </a:lnTo>
                        <a:lnTo>
                          <a:pt x="118" y="3"/>
                        </a:lnTo>
                        <a:lnTo>
                          <a:pt x="119" y="2"/>
                        </a:lnTo>
                        <a:lnTo>
                          <a:pt x="120" y="2"/>
                        </a:lnTo>
                        <a:lnTo>
                          <a:pt x="120" y="3"/>
                        </a:lnTo>
                        <a:lnTo>
                          <a:pt x="121" y="3"/>
                        </a:lnTo>
                        <a:lnTo>
                          <a:pt x="122" y="3"/>
                        </a:lnTo>
                        <a:lnTo>
                          <a:pt x="123" y="4"/>
                        </a:lnTo>
                        <a:lnTo>
                          <a:pt x="124" y="4"/>
                        </a:lnTo>
                        <a:lnTo>
                          <a:pt x="125" y="4"/>
                        </a:lnTo>
                        <a:lnTo>
                          <a:pt x="125" y="3"/>
                        </a:lnTo>
                        <a:lnTo>
                          <a:pt x="126" y="3"/>
                        </a:lnTo>
                        <a:lnTo>
                          <a:pt x="127" y="3"/>
                        </a:lnTo>
                        <a:lnTo>
                          <a:pt x="128" y="3"/>
                        </a:lnTo>
                        <a:lnTo>
                          <a:pt x="130" y="3"/>
                        </a:lnTo>
                        <a:lnTo>
                          <a:pt x="131" y="2"/>
                        </a:lnTo>
                        <a:lnTo>
                          <a:pt x="131" y="1"/>
                        </a:lnTo>
                        <a:lnTo>
                          <a:pt x="132" y="1"/>
                        </a:lnTo>
                        <a:lnTo>
                          <a:pt x="132" y="0"/>
                        </a:lnTo>
                        <a:lnTo>
                          <a:pt x="133" y="0"/>
                        </a:lnTo>
                        <a:lnTo>
                          <a:pt x="134" y="0"/>
                        </a:lnTo>
                        <a:lnTo>
                          <a:pt x="135" y="0"/>
                        </a:lnTo>
                        <a:lnTo>
                          <a:pt x="136" y="0"/>
                        </a:lnTo>
                        <a:lnTo>
                          <a:pt x="137" y="0"/>
                        </a:lnTo>
                        <a:lnTo>
                          <a:pt x="138" y="1"/>
                        </a:lnTo>
                        <a:lnTo>
                          <a:pt x="139" y="1"/>
                        </a:lnTo>
                        <a:lnTo>
                          <a:pt x="140" y="1"/>
                        </a:lnTo>
                        <a:lnTo>
                          <a:pt x="141" y="2"/>
                        </a:lnTo>
                        <a:lnTo>
                          <a:pt x="143" y="2"/>
                        </a:lnTo>
                        <a:lnTo>
                          <a:pt x="143" y="3"/>
                        </a:lnTo>
                        <a:lnTo>
                          <a:pt x="144" y="3"/>
                        </a:lnTo>
                        <a:lnTo>
                          <a:pt x="145" y="2"/>
                        </a:lnTo>
                        <a:lnTo>
                          <a:pt x="146" y="2"/>
                        </a:lnTo>
                        <a:lnTo>
                          <a:pt x="147" y="2"/>
                        </a:lnTo>
                        <a:lnTo>
                          <a:pt x="148" y="1"/>
                        </a:lnTo>
                        <a:lnTo>
                          <a:pt x="149" y="1"/>
                        </a:lnTo>
                      </a:path>
                    </a:pathLst>
                  </a:custGeom>
                  <a:grpFill/>
                  <a:ln w="8001" cap="sq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44" name="Freeform 242">
                  <a:extLst>
                    <a:ext uri="{FF2B5EF4-FFF2-40B4-BE49-F238E27FC236}">
                      <a16:creationId xmlns:a16="http://schemas.microsoft.com/office/drawing/2014/main" id="{ACE24E78-35B8-4FDE-AF6B-76AAB2C127E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505450" y="4589463"/>
                  <a:ext cx="128588" cy="117475"/>
                </a:xfrm>
                <a:custGeom>
                  <a:avLst/>
                  <a:gdLst>
                    <a:gd name="T0" fmla="*/ 3 w 81"/>
                    <a:gd name="T1" fmla="*/ 71 h 74"/>
                    <a:gd name="T2" fmla="*/ 7 w 81"/>
                    <a:gd name="T3" fmla="*/ 71 h 74"/>
                    <a:gd name="T4" fmla="*/ 9 w 81"/>
                    <a:gd name="T5" fmla="*/ 71 h 74"/>
                    <a:gd name="T6" fmla="*/ 10 w 81"/>
                    <a:gd name="T7" fmla="*/ 74 h 74"/>
                    <a:gd name="T8" fmla="*/ 14 w 81"/>
                    <a:gd name="T9" fmla="*/ 72 h 74"/>
                    <a:gd name="T10" fmla="*/ 15 w 81"/>
                    <a:gd name="T11" fmla="*/ 70 h 74"/>
                    <a:gd name="T12" fmla="*/ 16 w 81"/>
                    <a:gd name="T13" fmla="*/ 69 h 74"/>
                    <a:gd name="T14" fmla="*/ 16 w 81"/>
                    <a:gd name="T15" fmla="*/ 66 h 74"/>
                    <a:gd name="T16" fmla="*/ 18 w 81"/>
                    <a:gd name="T17" fmla="*/ 63 h 74"/>
                    <a:gd name="T18" fmla="*/ 16 w 81"/>
                    <a:gd name="T19" fmla="*/ 61 h 74"/>
                    <a:gd name="T20" fmla="*/ 18 w 81"/>
                    <a:gd name="T21" fmla="*/ 58 h 74"/>
                    <a:gd name="T22" fmla="*/ 16 w 81"/>
                    <a:gd name="T23" fmla="*/ 58 h 74"/>
                    <a:gd name="T24" fmla="*/ 18 w 81"/>
                    <a:gd name="T25" fmla="*/ 56 h 74"/>
                    <a:gd name="T26" fmla="*/ 16 w 81"/>
                    <a:gd name="T27" fmla="*/ 54 h 74"/>
                    <a:gd name="T28" fmla="*/ 18 w 81"/>
                    <a:gd name="T29" fmla="*/ 52 h 74"/>
                    <a:gd name="T30" fmla="*/ 16 w 81"/>
                    <a:gd name="T31" fmla="*/ 51 h 74"/>
                    <a:gd name="T32" fmla="*/ 18 w 81"/>
                    <a:gd name="T33" fmla="*/ 48 h 74"/>
                    <a:gd name="T34" fmla="*/ 16 w 81"/>
                    <a:gd name="T35" fmla="*/ 46 h 74"/>
                    <a:gd name="T36" fmla="*/ 16 w 81"/>
                    <a:gd name="T37" fmla="*/ 45 h 74"/>
                    <a:gd name="T38" fmla="*/ 16 w 81"/>
                    <a:gd name="T39" fmla="*/ 43 h 74"/>
                    <a:gd name="T40" fmla="*/ 19 w 81"/>
                    <a:gd name="T41" fmla="*/ 40 h 74"/>
                    <a:gd name="T42" fmla="*/ 22 w 81"/>
                    <a:gd name="T43" fmla="*/ 37 h 74"/>
                    <a:gd name="T44" fmla="*/ 23 w 81"/>
                    <a:gd name="T45" fmla="*/ 33 h 74"/>
                    <a:gd name="T46" fmla="*/ 26 w 81"/>
                    <a:gd name="T47" fmla="*/ 32 h 74"/>
                    <a:gd name="T48" fmla="*/ 27 w 81"/>
                    <a:gd name="T49" fmla="*/ 30 h 74"/>
                    <a:gd name="T50" fmla="*/ 30 w 81"/>
                    <a:gd name="T51" fmla="*/ 28 h 74"/>
                    <a:gd name="T52" fmla="*/ 33 w 81"/>
                    <a:gd name="T53" fmla="*/ 28 h 74"/>
                    <a:gd name="T54" fmla="*/ 34 w 81"/>
                    <a:gd name="T55" fmla="*/ 25 h 74"/>
                    <a:gd name="T56" fmla="*/ 38 w 81"/>
                    <a:gd name="T57" fmla="*/ 25 h 74"/>
                    <a:gd name="T58" fmla="*/ 39 w 81"/>
                    <a:gd name="T59" fmla="*/ 23 h 74"/>
                    <a:gd name="T60" fmla="*/ 43 w 81"/>
                    <a:gd name="T61" fmla="*/ 23 h 74"/>
                    <a:gd name="T62" fmla="*/ 45 w 81"/>
                    <a:gd name="T63" fmla="*/ 25 h 74"/>
                    <a:gd name="T64" fmla="*/ 47 w 81"/>
                    <a:gd name="T65" fmla="*/ 23 h 74"/>
                    <a:gd name="T66" fmla="*/ 49 w 81"/>
                    <a:gd name="T67" fmla="*/ 25 h 74"/>
                    <a:gd name="T68" fmla="*/ 51 w 81"/>
                    <a:gd name="T69" fmla="*/ 23 h 74"/>
                    <a:gd name="T70" fmla="*/ 54 w 81"/>
                    <a:gd name="T71" fmla="*/ 22 h 74"/>
                    <a:gd name="T72" fmla="*/ 57 w 81"/>
                    <a:gd name="T73" fmla="*/ 23 h 74"/>
                    <a:gd name="T74" fmla="*/ 60 w 81"/>
                    <a:gd name="T75" fmla="*/ 21 h 74"/>
                    <a:gd name="T76" fmla="*/ 63 w 81"/>
                    <a:gd name="T77" fmla="*/ 20 h 74"/>
                    <a:gd name="T78" fmla="*/ 65 w 81"/>
                    <a:gd name="T79" fmla="*/ 18 h 74"/>
                    <a:gd name="T80" fmla="*/ 67 w 81"/>
                    <a:gd name="T81" fmla="*/ 16 h 74"/>
                    <a:gd name="T82" fmla="*/ 69 w 81"/>
                    <a:gd name="T83" fmla="*/ 14 h 74"/>
                    <a:gd name="T84" fmla="*/ 70 w 81"/>
                    <a:gd name="T85" fmla="*/ 11 h 74"/>
                    <a:gd name="T86" fmla="*/ 72 w 81"/>
                    <a:gd name="T87" fmla="*/ 9 h 74"/>
                    <a:gd name="T88" fmla="*/ 74 w 81"/>
                    <a:gd name="T89" fmla="*/ 7 h 74"/>
                    <a:gd name="T90" fmla="*/ 77 w 81"/>
                    <a:gd name="T91" fmla="*/ 5 h 74"/>
                    <a:gd name="T92" fmla="*/ 80 w 81"/>
                    <a:gd name="T93" fmla="*/ 4 h 74"/>
                    <a:gd name="T94" fmla="*/ 80 w 81"/>
                    <a:gd name="T95" fmla="*/ 1 h 74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81"/>
                    <a:gd name="T145" fmla="*/ 0 h 74"/>
                    <a:gd name="T146" fmla="*/ 81 w 81"/>
                    <a:gd name="T147" fmla="*/ 74 h 74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81" h="74">
                      <a:moveTo>
                        <a:pt x="0" y="72"/>
                      </a:moveTo>
                      <a:lnTo>
                        <a:pt x="1" y="72"/>
                      </a:lnTo>
                      <a:lnTo>
                        <a:pt x="2" y="71"/>
                      </a:lnTo>
                      <a:lnTo>
                        <a:pt x="3" y="71"/>
                      </a:lnTo>
                      <a:lnTo>
                        <a:pt x="5" y="71"/>
                      </a:lnTo>
                      <a:lnTo>
                        <a:pt x="5" y="70"/>
                      </a:lnTo>
                      <a:lnTo>
                        <a:pt x="5" y="71"/>
                      </a:lnTo>
                      <a:lnTo>
                        <a:pt x="7" y="71"/>
                      </a:lnTo>
                      <a:lnTo>
                        <a:pt x="8" y="71"/>
                      </a:lnTo>
                      <a:lnTo>
                        <a:pt x="8" y="72"/>
                      </a:lnTo>
                      <a:lnTo>
                        <a:pt x="9" y="72"/>
                      </a:lnTo>
                      <a:lnTo>
                        <a:pt x="9" y="71"/>
                      </a:lnTo>
                      <a:lnTo>
                        <a:pt x="10" y="72"/>
                      </a:lnTo>
                      <a:lnTo>
                        <a:pt x="10" y="73"/>
                      </a:lnTo>
                      <a:lnTo>
                        <a:pt x="10" y="74"/>
                      </a:lnTo>
                      <a:lnTo>
                        <a:pt x="11" y="74"/>
                      </a:lnTo>
                      <a:lnTo>
                        <a:pt x="13" y="73"/>
                      </a:lnTo>
                      <a:lnTo>
                        <a:pt x="14" y="73"/>
                      </a:lnTo>
                      <a:lnTo>
                        <a:pt x="14" y="72"/>
                      </a:lnTo>
                      <a:lnTo>
                        <a:pt x="13" y="71"/>
                      </a:lnTo>
                      <a:lnTo>
                        <a:pt x="13" y="69"/>
                      </a:lnTo>
                      <a:lnTo>
                        <a:pt x="14" y="70"/>
                      </a:lnTo>
                      <a:lnTo>
                        <a:pt x="15" y="70"/>
                      </a:lnTo>
                      <a:lnTo>
                        <a:pt x="15" y="69"/>
                      </a:lnTo>
                      <a:lnTo>
                        <a:pt x="16" y="69"/>
                      </a:lnTo>
                      <a:lnTo>
                        <a:pt x="17" y="68"/>
                      </a:lnTo>
                      <a:lnTo>
                        <a:pt x="17" y="67"/>
                      </a:lnTo>
                      <a:lnTo>
                        <a:pt x="17" y="66"/>
                      </a:lnTo>
                      <a:lnTo>
                        <a:pt x="16" y="66"/>
                      </a:lnTo>
                      <a:lnTo>
                        <a:pt x="16" y="65"/>
                      </a:lnTo>
                      <a:lnTo>
                        <a:pt x="17" y="65"/>
                      </a:lnTo>
                      <a:lnTo>
                        <a:pt x="18" y="64"/>
                      </a:lnTo>
                      <a:lnTo>
                        <a:pt x="18" y="63"/>
                      </a:lnTo>
                      <a:lnTo>
                        <a:pt x="17" y="63"/>
                      </a:lnTo>
                      <a:lnTo>
                        <a:pt x="17" y="62"/>
                      </a:lnTo>
                      <a:lnTo>
                        <a:pt x="16" y="61"/>
                      </a:lnTo>
                      <a:lnTo>
                        <a:pt x="17" y="61"/>
                      </a:lnTo>
                      <a:lnTo>
                        <a:pt x="17" y="60"/>
                      </a:lnTo>
                      <a:lnTo>
                        <a:pt x="17" y="59"/>
                      </a:lnTo>
                      <a:lnTo>
                        <a:pt x="18" y="58"/>
                      </a:lnTo>
                      <a:lnTo>
                        <a:pt x="17" y="58"/>
                      </a:lnTo>
                      <a:lnTo>
                        <a:pt x="16" y="58"/>
                      </a:lnTo>
                      <a:lnTo>
                        <a:pt x="16" y="57"/>
                      </a:lnTo>
                      <a:lnTo>
                        <a:pt x="17" y="57"/>
                      </a:lnTo>
                      <a:lnTo>
                        <a:pt x="18" y="56"/>
                      </a:lnTo>
                      <a:lnTo>
                        <a:pt x="17" y="56"/>
                      </a:lnTo>
                      <a:lnTo>
                        <a:pt x="16" y="56"/>
                      </a:lnTo>
                      <a:lnTo>
                        <a:pt x="16" y="55"/>
                      </a:lnTo>
                      <a:lnTo>
                        <a:pt x="16" y="54"/>
                      </a:lnTo>
                      <a:lnTo>
                        <a:pt x="16" y="53"/>
                      </a:lnTo>
                      <a:lnTo>
                        <a:pt x="17" y="53"/>
                      </a:lnTo>
                      <a:lnTo>
                        <a:pt x="18" y="53"/>
                      </a:lnTo>
                      <a:lnTo>
                        <a:pt x="18" y="52"/>
                      </a:lnTo>
                      <a:lnTo>
                        <a:pt x="17" y="52"/>
                      </a:lnTo>
                      <a:lnTo>
                        <a:pt x="16" y="52"/>
                      </a:lnTo>
                      <a:lnTo>
                        <a:pt x="16" y="51"/>
                      </a:lnTo>
                      <a:lnTo>
                        <a:pt x="17" y="51"/>
                      </a:lnTo>
                      <a:lnTo>
                        <a:pt x="17" y="50"/>
                      </a:lnTo>
                      <a:lnTo>
                        <a:pt x="18" y="49"/>
                      </a:lnTo>
                      <a:lnTo>
                        <a:pt x="18" y="48"/>
                      </a:lnTo>
                      <a:lnTo>
                        <a:pt x="17" y="48"/>
                      </a:lnTo>
                      <a:lnTo>
                        <a:pt x="16" y="48"/>
                      </a:lnTo>
                      <a:lnTo>
                        <a:pt x="16" y="47"/>
                      </a:lnTo>
                      <a:lnTo>
                        <a:pt x="16" y="46"/>
                      </a:lnTo>
                      <a:lnTo>
                        <a:pt x="17" y="46"/>
                      </a:lnTo>
                      <a:lnTo>
                        <a:pt x="16" y="46"/>
                      </a:lnTo>
                      <a:lnTo>
                        <a:pt x="16" y="45"/>
                      </a:lnTo>
                      <a:lnTo>
                        <a:pt x="16" y="44"/>
                      </a:lnTo>
                      <a:lnTo>
                        <a:pt x="16" y="43"/>
                      </a:lnTo>
                      <a:lnTo>
                        <a:pt x="17" y="43"/>
                      </a:lnTo>
                      <a:lnTo>
                        <a:pt x="18" y="42"/>
                      </a:lnTo>
                      <a:lnTo>
                        <a:pt x="19" y="41"/>
                      </a:lnTo>
                      <a:lnTo>
                        <a:pt x="19" y="40"/>
                      </a:lnTo>
                      <a:lnTo>
                        <a:pt x="19" y="39"/>
                      </a:lnTo>
                      <a:lnTo>
                        <a:pt x="20" y="38"/>
                      </a:lnTo>
                      <a:lnTo>
                        <a:pt x="21" y="37"/>
                      </a:lnTo>
                      <a:lnTo>
                        <a:pt x="22" y="37"/>
                      </a:lnTo>
                      <a:lnTo>
                        <a:pt x="22" y="35"/>
                      </a:lnTo>
                      <a:lnTo>
                        <a:pt x="22" y="34"/>
                      </a:lnTo>
                      <a:lnTo>
                        <a:pt x="23" y="34"/>
                      </a:lnTo>
                      <a:lnTo>
                        <a:pt x="23" y="33"/>
                      </a:lnTo>
                      <a:lnTo>
                        <a:pt x="24" y="32"/>
                      </a:lnTo>
                      <a:lnTo>
                        <a:pt x="25" y="33"/>
                      </a:lnTo>
                      <a:lnTo>
                        <a:pt x="25" y="32"/>
                      </a:lnTo>
                      <a:lnTo>
                        <a:pt x="26" y="32"/>
                      </a:lnTo>
                      <a:lnTo>
                        <a:pt x="26" y="31"/>
                      </a:lnTo>
                      <a:lnTo>
                        <a:pt x="27" y="32"/>
                      </a:lnTo>
                      <a:lnTo>
                        <a:pt x="27" y="31"/>
                      </a:lnTo>
                      <a:lnTo>
                        <a:pt x="27" y="30"/>
                      </a:lnTo>
                      <a:lnTo>
                        <a:pt x="28" y="29"/>
                      </a:lnTo>
                      <a:lnTo>
                        <a:pt x="28" y="28"/>
                      </a:lnTo>
                      <a:lnTo>
                        <a:pt x="29" y="28"/>
                      </a:lnTo>
                      <a:lnTo>
                        <a:pt x="30" y="28"/>
                      </a:lnTo>
                      <a:lnTo>
                        <a:pt x="30" y="27"/>
                      </a:lnTo>
                      <a:lnTo>
                        <a:pt x="31" y="27"/>
                      </a:lnTo>
                      <a:lnTo>
                        <a:pt x="32" y="28"/>
                      </a:lnTo>
                      <a:lnTo>
                        <a:pt x="33" y="28"/>
                      </a:lnTo>
                      <a:lnTo>
                        <a:pt x="33" y="27"/>
                      </a:lnTo>
                      <a:lnTo>
                        <a:pt x="33" y="26"/>
                      </a:lnTo>
                      <a:lnTo>
                        <a:pt x="34" y="25"/>
                      </a:lnTo>
                      <a:lnTo>
                        <a:pt x="35" y="25"/>
                      </a:lnTo>
                      <a:lnTo>
                        <a:pt x="36" y="25"/>
                      </a:lnTo>
                      <a:lnTo>
                        <a:pt x="37" y="25"/>
                      </a:lnTo>
                      <a:lnTo>
                        <a:pt x="38" y="25"/>
                      </a:lnTo>
                      <a:lnTo>
                        <a:pt x="39" y="25"/>
                      </a:lnTo>
                      <a:lnTo>
                        <a:pt x="39" y="24"/>
                      </a:lnTo>
                      <a:lnTo>
                        <a:pt x="39" y="23"/>
                      </a:lnTo>
                      <a:lnTo>
                        <a:pt x="40" y="23"/>
                      </a:lnTo>
                      <a:lnTo>
                        <a:pt x="41" y="23"/>
                      </a:lnTo>
                      <a:lnTo>
                        <a:pt x="42" y="23"/>
                      </a:lnTo>
                      <a:lnTo>
                        <a:pt x="43" y="23"/>
                      </a:lnTo>
                      <a:lnTo>
                        <a:pt x="43" y="24"/>
                      </a:lnTo>
                      <a:lnTo>
                        <a:pt x="44" y="24"/>
                      </a:lnTo>
                      <a:lnTo>
                        <a:pt x="45" y="24"/>
                      </a:lnTo>
                      <a:lnTo>
                        <a:pt x="45" y="25"/>
                      </a:lnTo>
                      <a:lnTo>
                        <a:pt x="46" y="24"/>
                      </a:lnTo>
                      <a:lnTo>
                        <a:pt x="47" y="24"/>
                      </a:lnTo>
                      <a:lnTo>
                        <a:pt x="47" y="23"/>
                      </a:lnTo>
                      <a:lnTo>
                        <a:pt x="48" y="23"/>
                      </a:lnTo>
                      <a:lnTo>
                        <a:pt x="49" y="23"/>
                      </a:lnTo>
                      <a:lnTo>
                        <a:pt x="49" y="24"/>
                      </a:lnTo>
                      <a:lnTo>
                        <a:pt x="49" y="25"/>
                      </a:lnTo>
                      <a:lnTo>
                        <a:pt x="50" y="25"/>
                      </a:lnTo>
                      <a:lnTo>
                        <a:pt x="51" y="25"/>
                      </a:lnTo>
                      <a:lnTo>
                        <a:pt x="51" y="24"/>
                      </a:lnTo>
                      <a:lnTo>
                        <a:pt x="51" y="23"/>
                      </a:lnTo>
                      <a:lnTo>
                        <a:pt x="52" y="23"/>
                      </a:lnTo>
                      <a:lnTo>
                        <a:pt x="53" y="23"/>
                      </a:lnTo>
                      <a:lnTo>
                        <a:pt x="54" y="22"/>
                      </a:lnTo>
                      <a:lnTo>
                        <a:pt x="55" y="22"/>
                      </a:lnTo>
                      <a:lnTo>
                        <a:pt x="56" y="22"/>
                      </a:lnTo>
                      <a:lnTo>
                        <a:pt x="57" y="22"/>
                      </a:lnTo>
                      <a:lnTo>
                        <a:pt x="57" y="23"/>
                      </a:lnTo>
                      <a:lnTo>
                        <a:pt x="57" y="22"/>
                      </a:lnTo>
                      <a:lnTo>
                        <a:pt x="58" y="22"/>
                      </a:lnTo>
                      <a:lnTo>
                        <a:pt x="59" y="21"/>
                      </a:lnTo>
                      <a:lnTo>
                        <a:pt x="60" y="21"/>
                      </a:lnTo>
                      <a:lnTo>
                        <a:pt x="61" y="21"/>
                      </a:lnTo>
                      <a:lnTo>
                        <a:pt x="61" y="20"/>
                      </a:lnTo>
                      <a:lnTo>
                        <a:pt x="62" y="20"/>
                      </a:lnTo>
                      <a:lnTo>
                        <a:pt x="63" y="20"/>
                      </a:lnTo>
                      <a:lnTo>
                        <a:pt x="63" y="19"/>
                      </a:lnTo>
                      <a:lnTo>
                        <a:pt x="63" y="18"/>
                      </a:lnTo>
                      <a:lnTo>
                        <a:pt x="64" y="18"/>
                      </a:lnTo>
                      <a:lnTo>
                        <a:pt x="65" y="18"/>
                      </a:lnTo>
                      <a:lnTo>
                        <a:pt x="65" y="17"/>
                      </a:lnTo>
                      <a:lnTo>
                        <a:pt x="66" y="17"/>
                      </a:lnTo>
                      <a:lnTo>
                        <a:pt x="67" y="16"/>
                      </a:lnTo>
                      <a:lnTo>
                        <a:pt x="68" y="15"/>
                      </a:lnTo>
                      <a:lnTo>
                        <a:pt x="68" y="14"/>
                      </a:lnTo>
                      <a:lnTo>
                        <a:pt x="69" y="14"/>
                      </a:lnTo>
                      <a:lnTo>
                        <a:pt x="70" y="13"/>
                      </a:lnTo>
                      <a:lnTo>
                        <a:pt x="70" y="12"/>
                      </a:lnTo>
                      <a:lnTo>
                        <a:pt x="70" y="11"/>
                      </a:lnTo>
                      <a:lnTo>
                        <a:pt x="71" y="11"/>
                      </a:lnTo>
                      <a:lnTo>
                        <a:pt x="71" y="10"/>
                      </a:lnTo>
                      <a:lnTo>
                        <a:pt x="72" y="10"/>
                      </a:lnTo>
                      <a:lnTo>
                        <a:pt x="72" y="9"/>
                      </a:lnTo>
                      <a:lnTo>
                        <a:pt x="73" y="9"/>
                      </a:lnTo>
                      <a:lnTo>
                        <a:pt x="74" y="9"/>
                      </a:lnTo>
                      <a:lnTo>
                        <a:pt x="74" y="8"/>
                      </a:lnTo>
                      <a:lnTo>
                        <a:pt x="74" y="7"/>
                      </a:lnTo>
                      <a:lnTo>
                        <a:pt x="74" y="6"/>
                      </a:lnTo>
                      <a:lnTo>
                        <a:pt x="75" y="5"/>
                      </a:lnTo>
                      <a:lnTo>
                        <a:pt x="76" y="5"/>
                      </a:lnTo>
                      <a:lnTo>
                        <a:pt x="77" y="5"/>
                      </a:lnTo>
                      <a:lnTo>
                        <a:pt x="78" y="5"/>
                      </a:lnTo>
                      <a:lnTo>
                        <a:pt x="78" y="4"/>
                      </a:lnTo>
                      <a:lnTo>
                        <a:pt x="79" y="4"/>
                      </a:lnTo>
                      <a:lnTo>
                        <a:pt x="80" y="4"/>
                      </a:lnTo>
                      <a:lnTo>
                        <a:pt x="80" y="3"/>
                      </a:lnTo>
                      <a:lnTo>
                        <a:pt x="80" y="2"/>
                      </a:lnTo>
                      <a:lnTo>
                        <a:pt x="80" y="1"/>
                      </a:lnTo>
                      <a:lnTo>
                        <a:pt x="81" y="1"/>
                      </a:lnTo>
                      <a:lnTo>
                        <a:pt x="81" y="0"/>
                      </a:lnTo>
                    </a:path>
                  </a:pathLst>
                </a:custGeom>
                <a:solidFill>
                  <a:srgbClr val="CC9900"/>
                </a:solidFill>
                <a:ln w="7938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5" name="Freeform 243">
                  <a:extLst>
                    <a:ext uri="{FF2B5EF4-FFF2-40B4-BE49-F238E27FC236}">
                      <a16:creationId xmlns:a16="http://schemas.microsoft.com/office/drawing/2014/main" id="{7B7324C8-2439-4FC3-9CBF-407804CE472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507163" y="4700588"/>
                  <a:ext cx="328612" cy="577850"/>
                </a:xfrm>
                <a:custGeom>
                  <a:avLst/>
                  <a:gdLst>
                    <a:gd name="T0" fmla="*/ 140 w 207"/>
                    <a:gd name="T1" fmla="*/ 6 h 364"/>
                    <a:gd name="T2" fmla="*/ 146 w 207"/>
                    <a:gd name="T3" fmla="*/ 11 h 364"/>
                    <a:gd name="T4" fmla="*/ 140 w 207"/>
                    <a:gd name="T5" fmla="*/ 17 h 364"/>
                    <a:gd name="T6" fmla="*/ 159 w 207"/>
                    <a:gd name="T7" fmla="*/ 42 h 364"/>
                    <a:gd name="T8" fmla="*/ 188 w 207"/>
                    <a:gd name="T9" fmla="*/ 69 h 364"/>
                    <a:gd name="T10" fmla="*/ 192 w 207"/>
                    <a:gd name="T11" fmla="*/ 75 h 364"/>
                    <a:gd name="T12" fmla="*/ 202 w 207"/>
                    <a:gd name="T13" fmla="*/ 73 h 364"/>
                    <a:gd name="T14" fmla="*/ 198 w 207"/>
                    <a:gd name="T15" fmla="*/ 82 h 364"/>
                    <a:gd name="T16" fmla="*/ 179 w 207"/>
                    <a:gd name="T17" fmla="*/ 106 h 364"/>
                    <a:gd name="T18" fmla="*/ 158 w 207"/>
                    <a:gd name="T19" fmla="*/ 141 h 364"/>
                    <a:gd name="T20" fmla="*/ 140 w 207"/>
                    <a:gd name="T21" fmla="*/ 168 h 364"/>
                    <a:gd name="T22" fmla="*/ 123 w 207"/>
                    <a:gd name="T23" fmla="*/ 203 h 364"/>
                    <a:gd name="T24" fmla="*/ 111 w 207"/>
                    <a:gd name="T25" fmla="*/ 233 h 364"/>
                    <a:gd name="T26" fmla="*/ 99 w 207"/>
                    <a:gd name="T27" fmla="*/ 262 h 364"/>
                    <a:gd name="T28" fmla="*/ 87 w 207"/>
                    <a:gd name="T29" fmla="*/ 300 h 364"/>
                    <a:gd name="T30" fmla="*/ 81 w 207"/>
                    <a:gd name="T31" fmla="*/ 322 h 364"/>
                    <a:gd name="T32" fmla="*/ 74 w 207"/>
                    <a:gd name="T33" fmla="*/ 338 h 364"/>
                    <a:gd name="T34" fmla="*/ 67 w 207"/>
                    <a:gd name="T35" fmla="*/ 355 h 364"/>
                    <a:gd name="T36" fmla="*/ 57 w 207"/>
                    <a:gd name="T37" fmla="*/ 333 h 364"/>
                    <a:gd name="T38" fmla="*/ 62 w 207"/>
                    <a:gd name="T39" fmla="*/ 314 h 364"/>
                    <a:gd name="T40" fmla="*/ 67 w 207"/>
                    <a:gd name="T41" fmla="*/ 267 h 364"/>
                    <a:gd name="T42" fmla="*/ 64 w 207"/>
                    <a:gd name="T43" fmla="*/ 219 h 364"/>
                    <a:gd name="T44" fmla="*/ 60 w 207"/>
                    <a:gd name="T45" fmla="*/ 204 h 364"/>
                    <a:gd name="T46" fmla="*/ 54 w 207"/>
                    <a:gd name="T47" fmla="*/ 193 h 364"/>
                    <a:gd name="T48" fmla="*/ 49 w 207"/>
                    <a:gd name="T49" fmla="*/ 179 h 364"/>
                    <a:gd name="T50" fmla="*/ 49 w 207"/>
                    <a:gd name="T51" fmla="*/ 158 h 364"/>
                    <a:gd name="T52" fmla="*/ 48 w 207"/>
                    <a:gd name="T53" fmla="*/ 145 h 364"/>
                    <a:gd name="T54" fmla="*/ 51 w 207"/>
                    <a:gd name="T55" fmla="*/ 134 h 364"/>
                    <a:gd name="T56" fmla="*/ 51 w 207"/>
                    <a:gd name="T57" fmla="*/ 124 h 364"/>
                    <a:gd name="T58" fmla="*/ 50 w 207"/>
                    <a:gd name="T59" fmla="*/ 118 h 364"/>
                    <a:gd name="T60" fmla="*/ 41 w 207"/>
                    <a:gd name="T61" fmla="*/ 115 h 364"/>
                    <a:gd name="T62" fmla="*/ 40 w 207"/>
                    <a:gd name="T63" fmla="*/ 110 h 364"/>
                    <a:gd name="T64" fmla="*/ 35 w 207"/>
                    <a:gd name="T65" fmla="*/ 106 h 364"/>
                    <a:gd name="T66" fmla="*/ 28 w 207"/>
                    <a:gd name="T67" fmla="*/ 102 h 364"/>
                    <a:gd name="T68" fmla="*/ 21 w 207"/>
                    <a:gd name="T69" fmla="*/ 94 h 364"/>
                    <a:gd name="T70" fmla="*/ 24 w 207"/>
                    <a:gd name="T71" fmla="*/ 89 h 364"/>
                    <a:gd name="T72" fmla="*/ 19 w 207"/>
                    <a:gd name="T73" fmla="*/ 85 h 364"/>
                    <a:gd name="T74" fmla="*/ 14 w 207"/>
                    <a:gd name="T75" fmla="*/ 80 h 364"/>
                    <a:gd name="T76" fmla="*/ 10 w 207"/>
                    <a:gd name="T77" fmla="*/ 74 h 364"/>
                    <a:gd name="T78" fmla="*/ 11 w 207"/>
                    <a:gd name="T79" fmla="*/ 62 h 364"/>
                    <a:gd name="T80" fmla="*/ 14 w 207"/>
                    <a:gd name="T81" fmla="*/ 54 h 364"/>
                    <a:gd name="T82" fmla="*/ 6 w 207"/>
                    <a:gd name="T83" fmla="*/ 57 h 364"/>
                    <a:gd name="T84" fmla="*/ 3 w 207"/>
                    <a:gd name="T85" fmla="*/ 50 h 364"/>
                    <a:gd name="T86" fmla="*/ 24 w 207"/>
                    <a:gd name="T87" fmla="*/ 40 h 364"/>
                    <a:gd name="T88" fmla="*/ 28 w 207"/>
                    <a:gd name="T89" fmla="*/ 29 h 364"/>
                    <a:gd name="T90" fmla="*/ 31 w 207"/>
                    <a:gd name="T91" fmla="*/ 23 h 364"/>
                    <a:gd name="T92" fmla="*/ 29 w 207"/>
                    <a:gd name="T93" fmla="*/ 14 h 364"/>
                    <a:gd name="T94" fmla="*/ 37 w 207"/>
                    <a:gd name="T95" fmla="*/ 11 h 364"/>
                    <a:gd name="T96" fmla="*/ 46 w 207"/>
                    <a:gd name="T97" fmla="*/ 6 h 364"/>
                    <a:gd name="T98" fmla="*/ 46 w 207"/>
                    <a:gd name="T99" fmla="*/ 16 h 364"/>
                    <a:gd name="T100" fmla="*/ 52 w 207"/>
                    <a:gd name="T101" fmla="*/ 18 h 364"/>
                    <a:gd name="T102" fmla="*/ 59 w 207"/>
                    <a:gd name="T103" fmla="*/ 17 h 364"/>
                    <a:gd name="T104" fmla="*/ 62 w 207"/>
                    <a:gd name="T105" fmla="*/ 26 h 364"/>
                    <a:gd name="T106" fmla="*/ 64 w 207"/>
                    <a:gd name="T107" fmla="*/ 17 h 364"/>
                    <a:gd name="T108" fmla="*/ 68 w 207"/>
                    <a:gd name="T109" fmla="*/ 21 h 364"/>
                    <a:gd name="T110" fmla="*/ 75 w 207"/>
                    <a:gd name="T111" fmla="*/ 11 h 364"/>
                    <a:gd name="T112" fmla="*/ 85 w 207"/>
                    <a:gd name="T113" fmla="*/ 11 h 364"/>
                    <a:gd name="T114" fmla="*/ 88 w 207"/>
                    <a:gd name="T115" fmla="*/ 21 h 364"/>
                    <a:gd name="T116" fmla="*/ 99 w 207"/>
                    <a:gd name="T117" fmla="*/ 17 h 364"/>
                    <a:gd name="T118" fmla="*/ 110 w 207"/>
                    <a:gd name="T119" fmla="*/ 9 h 364"/>
                    <a:gd name="T120" fmla="*/ 122 w 207"/>
                    <a:gd name="T121" fmla="*/ 6 h 364"/>
                    <a:gd name="T122" fmla="*/ 132 w 207"/>
                    <a:gd name="T123" fmla="*/ 2 h 364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207"/>
                    <a:gd name="T187" fmla="*/ 0 h 364"/>
                    <a:gd name="T188" fmla="*/ 207 w 207"/>
                    <a:gd name="T189" fmla="*/ 364 h 364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207" h="364">
                      <a:moveTo>
                        <a:pt x="134" y="0"/>
                      </a:moveTo>
                      <a:lnTo>
                        <a:pt x="135" y="0"/>
                      </a:lnTo>
                      <a:lnTo>
                        <a:pt x="135" y="1"/>
                      </a:lnTo>
                      <a:lnTo>
                        <a:pt x="136" y="2"/>
                      </a:lnTo>
                      <a:lnTo>
                        <a:pt x="136" y="3"/>
                      </a:lnTo>
                      <a:lnTo>
                        <a:pt x="136" y="4"/>
                      </a:lnTo>
                      <a:lnTo>
                        <a:pt x="136" y="3"/>
                      </a:lnTo>
                      <a:lnTo>
                        <a:pt x="137" y="3"/>
                      </a:lnTo>
                      <a:lnTo>
                        <a:pt x="138" y="3"/>
                      </a:lnTo>
                      <a:lnTo>
                        <a:pt x="138" y="4"/>
                      </a:lnTo>
                      <a:lnTo>
                        <a:pt x="139" y="5"/>
                      </a:lnTo>
                      <a:lnTo>
                        <a:pt x="140" y="5"/>
                      </a:lnTo>
                      <a:lnTo>
                        <a:pt x="140" y="6"/>
                      </a:lnTo>
                      <a:lnTo>
                        <a:pt x="140" y="5"/>
                      </a:lnTo>
                      <a:lnTo>
                        <a:pt x="141" y="5"/>
                      </a:lnTo>
                      <a:lnTo>
                        <a:pt x="142" y="5"/>
                      </a:lnTo>
                      <a:lnTo>
                        <a:pt x="143" y="5"/>
                      </a:lnTo>
                      <a:lnTo>
                        <a:pt x="143" y="6"/>
                      </a:lnTo>
                      <a:lnTo>
                        <a:pt x="144" y="6"/>
                      </a:lnTo>
                      <a:lnTo>
                        <a:pt x="144" y="7"/>
                      </a:lnTo>
                      <a:lnTo>
                        <a:pt x="145" y="7"/>
                      </a:lnTo>
                      <a:lnTo>
                        <a:pt x="145" y="8"/>
                      </a:lnTo>
                      <a:lnTo>
                        <a:pt x="146" y="9"/>
                      </a:lnTo>
                      <a:lnTo>
                        <a:pt x="146" y="10"/>
                      </a:lnTo>
                      <a:lnTo>
                        <a:pt x="146" y="11"/>
                      </a:lnTo>
                      <a:lnTo>
                        <a:pt x="146" y="12"/>
                      </a:lnTo>
                      <a:lnTo>
                        <a:pt x="145" y="12"/>
                      </a:lnTo>
                      <a:lnTo>
                        <a:pt x="145" y="13"/>
                      </a:lnTo>
                      <a:lnTo>
                        <a:pt x="144" y="13"/>
                      </a:lnTo>
                      <a:lnTo>
                        <a:pt x="144" y="14"/>
                      </a:lnTo>
                      <a:lnTo>
                        <a:pt x="144" y="15"/>
                      </a:lnTo>
                      <a:lnTo>
                        <a:pt x="144" y="16"/>
                      </a:lnTo>
                      <a:lnTo>
                        <a:pt x="143" y="16"/>
                      </a:lnTo>
                      <a:lnTo>
                        <a:pt x="143" y="17"/>
                      </a:lnTo>
                      <a:lnTo>
                        <a:pt x="142" y="17"/>
                      </a:lnTo>
                      <a:lnTo>
                        <a:pt x="141" y="17"/>
                      </a:lnTo>
                      <a:lnTo>
                        <a:pt x="140" y="17"/>
                      </a:lnTo>
                      <a:lnTo>
                        <a:pt x="140" y="18"/>
                      </a:lnTo>
                      <a:lnTo>
                        <a:pt x="141" y="19"/>
                      </a:lnTo>
                      <a:lnTo>
                        <a:pt x="141" y="20"/>
                      </a:lnTo>
                      <a:lnTo>
                        <a:pt x="140" y="21"/>
                      </a:lnTo>
                      <a:lnTo>
                        <a:pt x="141" y="21"/>
                      </a:lnTo>
                      <a:lnTo>
                        <a:pt x="141" y="22"/>
                      </a:lnTo>
                      <a:lnTo>
                        <a:pt x="141" y="23"/>
                      </a:lnTo>
                      <a:lnTo>
                        <a:pt x="142" y="23"/>
                      </a:lnTo>
                      <a:lnTo>
                        <a:pt x="142" y="24"/>
                      </a:lnTo>
                      <a:lnTo>
                        <a:pt x="143" y="24"/>
                      </a:lnTo>
                      <a:lnTo>
                        <a:pt x="146" y="28"/>
                      </a:lnTo>
                      <a:lnTo>
                        <a:pt x="152" y="34"/>
                      </a:lnTo>
                      <a:lnTo>
                        <a:pt x="159" y="42"/>
                      </a:lnTo>
                      <a:lnTo>
                        <a:pt x="168" y="52"/>
                      </a:lnTo>
                      <a:lnTo>
                        <a:pt x="177" y="62"/>
                      </a:lnTo>
                      <a:lnTo>
                        <a:pt x="180" y="65"/>
                      </a:lnTo>
                      <a:lnTo>
                        <a:pt x="181" y="66"/>
                      </a:lnTo>
                      <a:lnTo>
                        <a:pt x="181" y="67"/>
                      </a:lnTo>
                      <a:lnTo>
                        <a:pt x="182" y="67"/>
                      </a:lnTo>
                      <a:lnTo>
                        <a:pt x="183" y="67"/>
                      </a:lnTo>
                      <a:lnTo>
                        <a:pt x="184" y="67"/>
                      </a:lnTo>
                      <a:lnTo>
                        <a:pt x="185" y="67"/>
                      </a:lnTo>
                      <a:lnTo>
                        <a:pt x="186" y="68"/>
                      </a:lnTo>
                      <a:lnTo>
                        <a:pt x="186" y="69"/>
                      </a:lnTo>
                      <a:lnTo>
                        <a:pt x="187" y="69"/>
                      </a:lnTo>
                      <a:lnTo>
                        <a:pt x="188" y="69"/>
                      </a:lnTo>
                      <a:lnTo>
                        <a:pt x="189" y="69"/>
                      </a:lnTo>
                      <a:lnTo>
                        <a:pt x="190" y="69"/>
                      </a:lnTo>
                      <a:lnTo>
                        <a:pt x="189" y="69"/>
                      </a:lnTo>
                      <a:lnTo>
                        <a:pt x="189" y="70"/>
                      </a:lnTo>
                      <a:lnTo>
                        <a:pt x="189" y="71"/>
                      </a:lnTo>
                      <a:lnTo>
                        <a:pt x="189" y="72"/>
                      </a:lnTo>
                      <a:lnTo>
                        <a:pt x="189" y="73"/>
                      </a:lnTo>
                      <a:lnTo>
                        <a:pt x="189" y="74"/>
                      </a:lnTo>
                      <a:lnTo>
                        <a:pt x="189" y="75"/>
                      </a:lnTo>
                      <a:lnTo>
                        <a:pt x="190" y="75"/>
                      </a:lnTo>
                      <a:lnTo>
                        <a:pt x="191" y="75"/>
                      </a:lnTo>
                      <a:lnTo>
                        <a:pt x="192" y="75"/>
                      </a:lnTo>
                      <a:lnTo>
                        <a:pt x="193" y="75"/>
                      </a:lnTo>
                      <a:lnTo>
                        <a:pt x="193" y="74"/>
                      </a:lnTo>
                      <a:lnTo>
                        <a:pt x="194" y="74"/>
                      </a:lnTo>
                      <a:lnTo>
                        <a:pt x="195" y="74"/>
                      </a:lnTo>
                      <a:lnTo>
                        <a:pt x="196" y="75"/>
                      </a:lnTo>
                      <a:lnTo>
                        <a:pt x="197" y="75"/>
                      </a:lnTo>
                      <a:lnTo>
                        <a:pt x="198" y="75"/>
                      </a:lnTo>
                      <a:lnTo>
                        <a:pt x="199" y="75"/>
                      </a:lnTo>
                      <a:lnTo>
                        <a:pt x="200" y="75"/>
                      </a:lnTo>
                      <a:lnTo>
                        <a:pt x="201" y="75"/>
                      </a:lnTo>
                      <a:lnTo>
                        <a:pt x="202" y="74"/>
                      </a:lnTo>
                      <a:lnTo>
                        <a:pt x="202" y="73"/>
                      </a:lnTo>
                      <a:lnTo>
                        <a:pt x="203" y="73"/>
                      </a:lnTo>
                      <a:lnTo>
                        <a:pt x="203" y="72"/>
                      </a:lnTo>
                      <a:lnTo>
                        <a:pt x="204" y="72"/>
                      </a:lnTo>
                      <a:lnTo>
                        <a:pt x="205" y="72"/>
                      </a:lnTo>
                      <a:lnTo>
                        <a:pt x="206" y="73"/>
                      </a:lnTo>
                      <a:lnTo>
                        <a:pt x="206" y="74"/>
                      </a:lnTo>
                      <a:lnTo>
                        <a:pt x="207" y="74"/>
                      </a:lnTo>
                      <a:lnTo>
                        <a:pt x="207" y="75"/>
                      </a:lnTo>
                      <a:lnTo>
                        <a:pt x="204" y="79"/>
                      </a:lnTo>
                      <a:lnTo>
                        <a:pt x="203" y="80"/>
                      </a:lnTo>
                      <a:lnTo>
                        <a:pt x="201" y="81"/>
                      </a:lnTo>
                      <a:lnTo>
                        <a:pt x="198" y="82"/>
                      </a:lnTo>
                      <a:lnTo>
                        <a:pt x="198" y="83"/>
                      </a:lnTo>
                      <a:lnTo>
                        <a:pt x="197" y="84"/>
                      </a:lnTo>
                      <a:lnTo>
                        <a:pt x="196" y="85"/>
                      </a:lnTo>
                      <a:lnTo>
                        <a:pt x="194" y="87"/>
                      </a:lnTo>
                      <a:lnTo>
                        <a:pt x="192" y="88"/>
                      </a:lnTo>
                      <a:lnTo>
                        <a:pt x="192" y="89"/>
                      </a:lnTo>
                      <a:lnTo>
                        <a:pt x="190" y="92"/>
                      </a:lnTo>
                      <a:lnTo>
                        <a:pt x="187" y="94"/>
                      </a:lnTo>
                      <a:lnTo>
                        <a:pt x="185" y="98"/>
                      </a:lnTo>
                      <a:lnTo>
                        <a:pt x="184" y="99"/>
                      </a:lnTo>
                      <a:lnTo>
                        <a:pt x="183" y="101"/>
                      </a:lnTo>
                      <a:lnTo>
                        <a:pt x="182" y="102"/>
                      </a:lnTo>
                      <a:lnTo>
                        <a:pt x="181" y="104"/>
                      </a:lnTo>
                      <a:lnTo>
                        <a:pt x="179" y="106"/>
                      </a:lnTo>
                      <a:lnTo>
                        <a:pt x="177" y="109"/>
                      </a:lnTo>
                      <a:lnTo>
                        <a:pt x="176" y="110"/>
                      </a:lnTo>
                      <a:lnTo>
                        <a:pt x="175" y="112"/>
                      </a:lnTo>
                      <a:lnTo>
                        <a:pt x="175" y="113"/>
                      </a:lnTo>
                      <a:lnTo>
                        <a:pt x="173" y="116"/>
                      </a:lnTo>
                      <a:lnTo>
                        <a:pt x="172" y="116"/>
                      </a:lnTo>
                      <a:lnTo>
                        <a:pt x="170" y="118"/>
                      </a:lnTo>
                      <a:lnTo>
                        <a:pt x="169" y="119"/>
                      </a:lnTo>
                      <a:lnTo>
                        <a:pt x="166" y="125"/>
                      </a:lnTo>
                      <a:lnTo>
                        <a:pt x="165" y="127"/>
                      </a:lnTo>
                      <a:lnTo>
                        <a:pt x="162" y="133"/>
                      </a:lnTo>
                      <a:lnTo>
                        <a:pt x="161" y="135"/>
                      </a:lnTo>
                      <a:lnTo>
                        <a:pt x="158" y="139"/>
                      </a:lnTo>
                      <a:lnTo>
                        <a:pt x="158" y="141"/>
                      </a:lnTo>
                      <a:lnTo>
                        <a:pt x="155" y="145"/>
                      </a:lnTo>
                      <a:lnTo>
                        <a:pt x="154" y="146"/>
                      </a:lnTo>
                      <a:lnTo>
                        <a:pt x="152" y="148"/>
                      </a:lnTo>
                      <a:lnTo>
                        <a:pt x="152" y="149"/>
                      </a:lnTo>
                      <a:lnTo>
                        <a:pt x="152" y="150"/>
                      </a:lnTo>
                      <a:lnTo>
                        <a:pt x="151" y="151"/>
                      </a:lnTo>
                      <a:lnTo>
                        <a:pt x="150" y="152"/>
                      </a:lnTo>
                      <a:lnTo>
                        <a:pt x="147" y="157"/>
                      </a:lnTo>
                      <a:lnTo>
                        <a:pt x="146" y="159"/>
                      </a:lnTo>
                      <a:lnTo>
                        <a:pt x="146" y="160"/>
                      </a:lnTo>
                      <a:lnTo>
                        <a:pt x="142" y="165"/>
                      </a:lnTo>
                      <a:lnTo>
                        <a:pt x="141" y="166"/>
                      </a:lnTo>
                      <a:lnTo>
                        <a:pt x="140" y="168"/>
                      </a:lnTo>
                      <a:lnTo>
                        <a:pt x="136" y="173"/>
                      </a:lnTo>
                      <a:lnTo>
                        <a:pt x="135" y="174"/>
                      </a:lnTo>
                      <a:lnTo>
                        <a:pt x="134" y="177"/>
                      </a:lnTo>
                      <a:lnTo>
                        <a:pt x="132" y="180"/>
                      </a:lnTo>
                      <a:lnTo>
                        <a:pt x="131" y="182"/>
                      </a:lnTo>
                      <a:lnTo>
                        <a:pt x="130" y="185"/>
                      </a:lnTo>
                      <a:lnTo>
                        <a:pt x="129" y="186"/>
                      </a:lnTo>
                      <a:lnTo>
                        <a:pt x="128" y="189"/>
                      </a:lnTo>
                      <a:lnTo>
                        <a:pt x="128" y="191"/>
                      </a:lnTo>
                      <a:lnTo>
                        <a:pt x="126" y="194"/>
                      </a:lnTo>
                      <a:lnTo>
                        <a:pt x="124" y="198"/>
                      </a:lnTo>
                      <a:lnTo>
                        <a:pt x="123" y="200"/>
                      </a:lnTo>
                      <a:lnTo>
                        <a:pt x="123" y="203"/>
                      </a:lnTo>
                      <a:lnTo>
                        <a:pt x="122" y="204"/>
                      </a:lnTo>
                      <a:lnTo>
                        <a:pt x="122" y="206"/>
                      </a:lnTo>
                      <a:lnTo>
                        <a:pt x="121" y="209"/>
                      </a:lnTo>
                      <a:lnTo>
                        <a:pt x="120" y="209"/>
                      </a:lnTo>
                      <a:lnTo>
                        <a:pt x="120" y="210"/>
                      </a:lnTo>
                      <a:lnTo>
                        <a:pt x="119" y="213"/>
                      </a:lnTo>
                      <a:lnTo>
                        <a:pt x="118" y="214"/>
                      </a:lnTo>
                      <a:lnTo>
                        <a:pt x="117" y="219"/>
                      </a:lnTo>
                      <a:lnTo>
                        <a:pt x="116" y="220"/>
                      </a:lnTo>
                      <a:lnTo>
                        <a:pt x="115" y="223"/>
                      </a:lnTo>
                      <a:lnTo>
                        <a:pt x="113" y="228"/>
                      </a:lnTo>
                      <a:lnTo>
                        <a:pt x="112" y="230"/>
                      </a:lnTo>
                      <a:lnTo>
                        <a:pt x="111" y="232"/>
                      </a:lnTo>
                      <a:lnTo>
                        <a:pt x="111" y="233"/>
                      </a:lnTo>
                      <a:lnTo>
                        <a:pt x="111" y="235"/>
                      </a:lnTo>
                      <a:lnTo>
                        <a:pt x="110" y="236"/>
                      </a:lnTo>
                      <a:lnTo>
                        <a:pt x="110" y="237"/>
                      </a:lnTo>
                      <a:lnTo>
                        <a:pt x="109" y="238"/>
                      </a:lnTo>
                      <a:lnTo>
                        <a:pt x="108" y="242"/>
                      </a:lnTo>
                      <a:lnTo>
                        <a:pt x="108" y="243"/>
                      </a:lnTo>
                      <a:lnTo>
                        <a:pt x="107" y="244"/>
                      </a:lnTo>
                      <a:lnTo>
                        <a:pt x="104" y="248"/>
                      </a:lnTo>
                      <a:lnTo>
                        <a:pt x="103" y="250"/>
                      </a:lnTo>
                      <a:lnTo>
                        <a:pt x="101" y="254"/>
                      </a:lnTo>
                      <a:lnTo>
                        <a:pt x="100" y="260"/>
                      </a:lnTo>
                      <a:lnTo>
                        <a:pt x="100" y="261"/>
                      </a:lnTo>
                      <a:lnTo>
                        <a:pt x="99" y="262"/>
                      </a:lnTo>
                      <a:lnTo>
                        <a:pt x="99" y="264"/>
                      </a:lnTo>
                      <a:lnTo>
                        <a:pt x="99" y="265"/>
                      </a:lnTo>
                      <a:lnTo>
                        <a:pt x="99" y="266"/>
                      </a:lnTo>
                      <a:lnTo>
                        <a:pt x="98" y="268"/>
                      </a:lnTo>
                      <a:lnTo>
                        <a:pt x="97" y="269"/>
                      </a:lnTo>
                      <a:lnTo>
                        <a:pt x="96" y="272"/>
                      </a:lnTo>
                      <a:lnTo>
                        <a:pt x="95" y="274"/>
                      </a:lnTo>
                      <a:lnTo>
                        <a:pt x="95" y="275"/>
                      </a:lnTo>
                      <a:lnTo>
                        <a:pt x="94" y="276"/>
                      </a:lnTo>
                      <a:lnTo>
                        <a:pt x="93" y="284"/>
                      </a:lnTo>
                      <a:lnTo>
                        <a:pt x="92" y="284"/>
                      </a:lnTo>
                      <a:lnTo>
                        <a:pt x="91" y="287"/>
                      </a:lnTo>
                      <a:lnTo>
                        <a:pt x="88" y="298"/>
                      </a:lnTo>
                      <a:lnTo>
                        <a:pt x="87" y="300"/>
                      </a:lnTo>
                      <a:lnTo>
                        <a:pt x="87" y="301"/>
                      </a:lnTo>
                      <a:lnTo>
                        <a:pt x="86" y="303"/>
                      </a:lnTo>
                      <a:lnTo>
                        <a:pt x="85" y="307"/>
                      </a:lnTo>
                      <a:lnTo>
                        <a:pt x="85" y="308"/>
                      </a:lnTo>
                      <a:lnTo>
                        <a:pt x="84" y="309"/>
                      </a:lnTo>
                      <a:lnTo>
                        <a:pt x="83" y="310"/>
                      </a:lnTo>
                      <a:lnTo>
                        <a:pt x="83" y="311"/>
                      </a:lnTo>
                      <a:lnTo>
                        <a:pt x="83" y="312"/>
                      </a:lnTo>
                      <a:lnTo>
                        <a:pt x="82" y="313"/>
                      </a:lnTo>
                      <a:lnTo>
                        <a:pt x="82" y="315"/>
                      </a:lnTo>
                      <a:lnTo>
                        <a:pt x="82" y="318"/>
                      </a:lnTo>
                      <a:lnTo>
                        <a:pt x="82" y="319"/>
                      </a:lnTo>
                      <a:lnTo>
                        <a:pt x="81" y="320"/>
                      </a:lnTo>
                      <a:lnTo>
                        <a:pt x="81" y="322"/>
                      </a:lnTo>
                      <a:lnTo>
                        <a:pt x="80" y="324"/>
                      </a:lnTo>
                      <a:lnTo>
                        <a:pt x="80" y="325"/>
                      </a:lnTo>
                      <a:lnTo>
                        <a:pt x="79" y="327"/>
                      </a:lnTo>
                      <a:lnTo>
                        <a:pt x="79" y="329"/>
                      </a:lnTo>
                      <a:lnTo>
                        <a:pt x="79" y="330"/>
                      </a:lnTo>
                      <a:lnTo>
                        <a:pt x="78" y="330"/>
                      </a:lnTo>
                      <a:lnTo>
                        <a:pt x="77" y="331"/>
                      </a:lnTo>
                      <a:lnTo>
                        <a:pt x="76" y="331"/>
                      </a:lnTo>
                      <a:lnTo>
                        <a:pt x="76" y="332"/>
                      </a:lnTo>
                      <a:lnTo>
                        <a:pt x="76" y="333"/>
                      </a:lnTo>
                      <a:lnTo>
                        <a:pt x="75" y="335"/>
                      </a:lnTo>
                      <a:lnTo>
                        <a:pt x="75" y="336"/>
                      </a:lnTo>
                      <a:lnTo>
                        <a:pt x="74" y="337"/>
                      </a:lnTo>
                      <a:lnTo>
                        <a:pt x="74" y="338"/>
                      </a:lnTo>
                      <a:lnTo>
                        <a:pt x="74" y="339"/>
                      </a:lnTo>
                      <a:lnTo>
                        <a:pt x="73" y="342"/>
                      </a:lnTo>
                      <a:lnTo>
                        <a:pt x="72" y="342"/>
                      </a:lnTo>
                      <a:lnTo>
                        <a:pt x="72" y="343"/>
                      </a:lnTo>
                      <a:lnTo>
                        <a:pt x="72" y="344"/>
                      </a:lnTo>
                      <a:lnTo>
                        <a:pt x="71" y="346"/>
                      </a:lnTo>
                      <a:lnTo>
                        <a:pt x="71" y="347"/>
                      </a:lnTo>
                      <a:lnTo>
                        <a:pt x="70" y="349"/>
                      </a:lnTo>
                      <a:lnTo>
                        <a:pt x="70" y="350"/>
                      </a:lnTo>
                      <a:lnTo>
                        <a:pt x="70" y="351"/>
                      </a:lnTo>
                      <a:lnTo>
                        <a:pt x="70" y="352"/>
                      </a:lnTo>
                      <a:lnTo>
                        <a:pt x="69" y="353"/>
                      </a:lnTo>
                      <a:lnTo>
                        <a:pt x="69" y="354"/>
                      </a:lnTo>
                      <a:lnTo>
                        <a:pt x="67" y="355"/>
                      </a:lnTo>
                      <a:lnTo>
                        <a:pt x="67" y="357"/>
                      </a:lnTo>
                      <a:lnTo>
                        <a:pt x="66" y="358"/>
                      </a:lnTo>
                      <a:lnTo>
                        <a:pt x="65" y="361"/>
                      </a:lnTo>
                      <a:lnTo>
                        <a:pt x="65" y="362"/>
                      </a:lnTo>
                      <a:lnTo>
                        <a:pt x="65" y="363"/>
                      </a:lnTo>
                      <a:lnTo>
                        <a:pt x="65" y="364"/>
                      </a:lnTo>
                      <a:lnTo>
                        <a:pt x="64" y="364"/>
                      </a:lnTo>
                      <a:lnTo>
                        <a:pt x="63" y="360"/>
                      </a:lnTo>
                      <a:lnTo>
                        <a:pt x="61" y="353"/>
                      </a:lnTo>
                      <a:lnTo>
                        <a:pt x="60" y="347"/>
                      </a:lnTo>
                      <a:lnTo>
                        <a:pt x="59" y="342"/>
                      </a:lnTo>
                      <a:lnTo>
                        <a:pt x="59" y="340"/>
                      </a:lnTo>
                      <a:lnTo>
                        <a:pt x="58" y="336"/>
                      </a:lnTo>
                      <a:lnTo>
                        <a:pt x="57" y="333"/>
                      </a:lnTo>
                      <a:lnTo>
                        <a:pt x="56" y="331"/>
                      </a:lnTo>
                      <a:lnTo>
                        <a:pt x="57" y="329"/>
                      </a:lnTo>
                      <a:lnTo>
                        <a:pt x="57" y="328"/>
                      </a:lnTo>
                      <a:lnTo>
                        <a:pt x="58" y="327"/>
                      </a:lnTo>
                      <a:lnTo>
                        <a:pt x="59" y="324"/>
                      </a:lnTo>
                      <a:lnTo>
                        <a:pt x="60" y="323"/>
                      </a:lnTo>
                      <a:lnTo>
                        <a:pt x="60" y="322"/>
                      </a:lnTo>
                      <a:lnTo>
                        <a:pt x="61" y="321"/>
                      </a:lnTo>
                      <a:lnTo>
                        <a:pt x="61" y="320"/>
                      </a:lnTo>
                      <a:lnTo>
                        <a:pt x="61" y="319"/>
                      </a:lnTo>
                      <a:lnTo>
                        <a:pt x="61" y="317"/>
                      </a:lnTo>
                      <a:lnTo>
                        <a:pt x="62" y="316"/>
                      </a:lnTo>
                      <a:lnTo>
                        <a:pt x="62" y="315"/>
                      </a:lnTo>
                      <a:lnTo>
                        <a:pt x="62" y="314"/>
                      </a:lnTo>
                      <a:lnTo>
                        <a:pt x="62" y="310"/>
                      </a:lnTo>
                      <a:lnTo>
                        <a:pt x="62" y="309"/>
                      </a:lnTo>
                      <a:lnTo>
                        <a:pt x="63" y="308"/>
                      </a:lnTo>
                      <a:lnTo>
                        <a:pt x="63" y="306"/>
                      </a:lnTo>
                      <a:lnTo>
                        <a:pt x="64" y="303"/>
                      </a:lnTo>
                      <a:lnTo>
                        <a:pt x="65" y="301"/>
                      </a:lnTo>
                      <a:lnTo>
                        <a:pt x="65" y="296"/>
                      </a:lnTo>
                      <a:lnTo>
                        <a:pt x="65" y="290"/>
                      </a:lnTo>
                      <a:lnTo>
                        <a:pt x="66" y="285"/>
                      </a:lnTo>
                      <a:lnTo>
                        <a:pt x="66" y="282"/>
                      </a:lnTo>
                      <a:lnTo>
                        <a:pt x="67" y="279"/>
                      </a:lnTo>
                      <a:lnTo>
                        <a:pt x="67" y="278"/>
                      </a:lnTo>
                      <a:lnTo>
                        <a:pt x="67" y="272"/>
                      </a:lnTo>
                      <a:lnTo>
                        <a:pt x="67" y="267"/>
                      </a:lnTo>
                      <a:lnTo>
                        <a:pt x="67" y="260"/>
                      </a:lnTo>
                      <a:lnTo>
                        <a:pt x="67" y="259"/>
                      </a:lnTo>
                      <a:lnTo>
                        <a:pt x="67" y="258"/>
                      </a:lnTo>
                      <a:lnTo>
                        <a:pt x="66" y="254"/>
                      </a:lnTo>
                      <a:lnTo>
                        <a:pt x="65" y="249"/>
                      </a:lnTo>
                      <a:lnTo>
                        <a:pt x="65" y="245"/>
                      </a:lnTo>
                      <a:lnTo>
                        <a:pt x="65" y="238"/>
                      </a:lnTo>
                      <a:lnTo>
                        <a:pt x="65" y="236"/>
                      </a:lnTo>
                      <a:lnTo>
                        <a:pt x="65" y="233"/>
                      </a:lnTo>
                      <a:lnTo>
                        <a:pt x="65" y="231"/>
                      </a:lnTo>
                      <a:lnTo>
                        <a:pt x="65" y="229"/>
                      </a:lnTo>
                      <a:lnTo>
                        <a:pt x="65" y="227"/>
                      </a:lnTo>
                      <a:lnTo>
                        <a:pt x="64" y="224"/>
                      </a:lnTo>
                      <a:lnTo>
                        <a:pt x="64" y="219"/>
                      </a:lnTo>
                      <a:lnTo>
                        <a:pt x="64" y="216"/>
                      </a:lnTo>
                      <a:lnTo>
                        <a:pt x="64" y="215"/>
                      </a:lnTo>
                      <a:lnTo>
                        <a:pt x="64" y="214"/>
                      </a:lnTo>
                      <a:lnTo>
                        <a:pt x="64" y="213"/>
                      </a:lnTo>
                      <a:lnTo>
                        <a:pt x="64" y="212"/>
                      </a:lnTo>
                      <a:lnTo>
                        <a:pt x="63" y="211"/>
                      </a:lnTo>
                      <a:lnTo>
                        <a:pt x="63" y="210"/>
                      </a:lnTo>
                      <a:lnTo>
                        <a:pt x="63" y="209"/>
                      </a:lnTo>
                      <a:lnTo>
                        <a:pt x="62" y="208"/>
                      </a:lnTo>
                      <a:lnTo>
                        <a:pt x="62" y="207"/>
                      </a:lnTo>
                      <a:lnTo>
                        <a:pt x="61" y="206"/>
                      </a:lnTo>
                      <a:lnTo>
                        <a:pt x="61" y="205"/>
                      </a:lnTo>
                      <a:lnTo>
                        <a:pt x="60" y="204"/>
                      </a:lnTo>
                      <a:lnTo>
                        <a:pt x="60" y="203"/>
                      </a:lnTo>
                      <a:lnTo>
                        <a:pt x="59" y="203"/>
                      </a:lnTo>
                      <a:lnTo>
                        <a:pt x="58" y="201"/>
                      </a:lnTo>
                      <a:lnTo>
                        <a:pt x="57" y="200"/>
                      </a:lnTo>
                      <a:lnTo>
                        <a:pt x="56" y="199"/>
                      </a:lnTo>
                      <a:lnTo>
                        <a:pt x="56" y="198"/>
                      </a:lnTo>
                      <a:lnTo>
                        <a:pt x="55" y="198"/>
                      </a:lnTo>
                      <a:lnTo>
                        <a:pt x="55" y="197"/>
                      </a:lnTo>
                      <a:lnTo>
                        <a:pt x="55" y="196"/>
                      </a:lnTo>
                      <a:lnTo>
                        <a:pt x="54" y="196"/>
                      </a:lnTo>
                      <a:lnTo>
                        <a:pt x="54" y="194"/>
                      </a:lnTo>
                      <a:lnTo>
                        <a:pt x="54" y="193"/>
                      </a:lnTo>
                      <a:lnTo>
                        <a:pt x="54" y="192"/>
                      </a:lnTo>
                      <a:lnTo>
                        <a:pt x="54" y="191"/>
                      </a:lnTo>
                      <a:lnTo>
                        <a:pt x="54" y="190"/>
                      </a:lnTo>
                      <a:lnTo>
                        <a:pt x="53" y="189"/>
                      </a:lnTo>
                      <a:lnTo>
                        <a:pt x="53" y="188"/>
                      </a:lnTo>
                      <a:lnTo>
                        <a:pt x="53" y="187"/>
                      </a:lnTo>
                      <a:lnTo>
                        <a:pt x="53" y="186"/>
                      </a:lnTo>
                      <a:lnTo>
                        <a:pt x="53" y="185"/>
                      </a:lnTo>
                      <a:lnTo>
                        <a:pt x="52" y="185"/>
                      </a:lnTo>
                      <a:lnTo>
                        <a:pt x="52" y="184"/>
                      </a:lnTo>
                      <a:lnTo>
                        <a:pt x="51" y="182"/>
                      </a:lnTo>
                      <a:lnTo>
                        <a:pt x="50" y="180"/>
                      </a:lnTo>
                      <a:lnTo>
                        <a:pt x="49" y="180"/>
                      </a:lnTo>
                      <a:lnTo>
                        <a:pt x="49" y="179"/>
                      </a:lnTo>
                      <a:lnTo>
                        <a:pt x="49" y="178"/>
                      </a:lnTo>
                      <a:lnTo>
                        <a:pt x="49" y="177"/>
                      </a:lnTo>
                      <a:lnTo>
                        <a:pt x="49" y="176"/>
                      </a:lnTo>
                      <a:lnTo>
                        <a:pt x="48" y="174"/>
                      </a:lnTo>
                      <a:lnTo>
                        <a:pt x="48" y="173"/>
                      </a:lnTo>
                      <a:lnTo>
                        <a:pt x="48" y="172"/>
                      </a:lnTo>
                      <a:lnTo>
                        <a:pt x="48" y="170"/>
                      </a:lnTo>
                      <a:lnTo>
                        <a:pt x="48" y="169"/>
                      </a:lnTo>
                      <a:lnTo>
                        <a:pt x="48" y="168"/>
                      </a:lnTo>
                      <a:lnTo>
                        <a:pt x="48" y="167"/>
                      </a:lnTo>
                      <a:lnTo>
                        <a:pt x="48" y="166"/>
                      </a:lnTo>
                      <a:lnTo>
                        <a:pt x="48" y="163"/>
                      </a:lnTo>
                      <a:lnTo>
                        <a:pt x="49" y="161"/>
                      </a:lnTo>
                      <a:lnTo>
                        <a:pt x="49" y="158"/>
                      </a:lnTo>
                      <a:lnTo>
                        <a:pt x="49" y="156"/>
                      </a:lnTo>
                      <a:lnTo>
                        <a:pt x="49" y="155"/>
                      </a:lnTo>
                      <a:lnTo>
                        <a:pt x="49" y="154"/>
                      </a:lnTo>
                      <a:lnTo>
                        <a:pt x="48" y="153"/>
                      </a:lnTo>
                      <a:lnTo>
                        <a:pt x="48" y="152"/>
                      </a:lnTo>
                      <a:lnTo>
                        <a:pt x="48" y="151"/>
                      </a:lnTo>
                      <a:lnTo>
                        <a:pt x="48" y="150"/>
                      </a:lnTo>
                      <a:lnTo>
                        <a:pt x="48" y="149"/>
                      </a:lnTo>
                      <a:lnTo>
                        <a:pt x="48" y="148"/>
                      </a:lnTo>
                      <a:lnTo>
                        <a:pt x="47" y="147"/>
                      </a:lnTo>
                      <a:lnTo>
                        <a:pt x="48" y="146"/>
                      </a:lnTo>
                      <a:lnTo>
                        <a:pt x="48" y="145"/>
                      </a:lnTo>
                      <a:lnTo>
                        <a:pt x="48" y="144"/>
                      </a:lnTo>
                      <a:lnTo>
                        <a:pt x="48" y="143"/>
                      </a:lnTo>
                      <a:lnTo>
                        <a:pt x="48" y="142"/>
                      </a:lnTo>
                      <a:lnTo>
                        <a:pt x="48" y="141"/>
                      </a:lnTo>
                      <a:lnTo>
                        <a:pt x="49" y="140"/>
                      </a:lnTo>
                      <a:lnTo>
                        <a:pt x="49" y="139"/>
                      </a:lnTo>
                      <a:lnTo>
                        <a:pt x="49" y="138"/>
                      </a:lnTo>
                      <a:lnTo>
                        <a:pt x="50" y="137"/>
                      </a:lnTo>
                      <a:lnTo>
                        <a:pt x="50" y="136"/>
                      </a:lnTo>
                      <a:lnTo>
                        <a:pt x="50" y="135"/>
                      </a:lnTo>
                      <a:lnTo>
                        <a:pt x="51" y="135"/>
                      </a:lnTo>
                      <a:lnTo>
                        <a:pt x="51" y="134"/>
                      </a:lnTo>
                      <a:lnTo>
                        <a:pt x="51" y="133"/>
                      </a:lnTo>
                      <a:lnTo>
                        <a:pt x="51" y="132"/>
                      </a:lnTo>
                      <a:lnTo>
                        <a:pt x="51" y="131"/>
                      </a:lnTo>
                      <a:lnTo>
                        <a:pt x="51" y="130"/>
                      </a:lnTo>
                      <a:lnTo>
                        <a:pt x="52" y="130"/>
                      </a:lnTo>
                      <a:lnTo>
                        <a:pt x="52" y="129"/>
                      </a:lnTo>
                      <a:lnTo>
                        <a:pt x="52" y="128"/>
                      </a:lnTo>
                      <a:lnTo>
                        <a:pt x="53" y="127"/>
                      </a:lnTo>
                      <a:lnTo>
                        <a:pt x="53" y="126"/>
                      </a:lnTo>
                      <a:lnTo>
                        <a:pt x="53" y="125"/>
                      </a:lnTo>
                      <a:lnTo>
                        <a:pt x="53" y="124"/>
                      </a:lnTo>
                      <a:lnTo>
                        <a:pt x="52" y="124"/>
                      </a:lnTo>
                      <a:lnTo>
                        <a:pt x="51" y="125"/>
                      </a:lnTo>
                      <a:lnTo>
                        <a:pt x="51" y="124"/>
                      </a:lnTo>
                      <a:lnTo>
                        <a:pt x="51" y="123"/>
                      </a:lnTo>
                      <a:lnTo>
                        <a:pt x="50" y="122"/>
                      </a:lnTo>
                      <a:lnTo>
                        <a:pt x="48" y="122"/>
                      </a:lnTo>
                      <a:lnTo>
                        <a:pt x="48" y="121"/>
                      </a:lnTo>
                      <a:lnTo>
                        <a:pt x="47" y="121"/>
                      </a:lnTo>
                      <a:lnTo>
                        <a:pt x="47" y="120"/>
                      </a:lnTo>
                      <a:lnTo>
                        <a:pt x="46" y="120"/>
                      </a:lnTo>
                      <a:lnTo>
                        <a:pt x="46" y="119"/>
                      </a:lnTo>
                      <a:lnTo>
                        <a:pt x="47" y="119"/>
                      </a:lnTo>
                      <a:lnTo>
                        <a:pt x="49" y="119"/>
                      </a:lnTo>
                      <a:lnTo>
                        <a:pt x="50" y="119"/>
                      </a:lnTo>
                      <a:lnTo>
                        <a:pt x="50" y="118"/>
                      </a:lnTo>
                      <a:lnTo>
                        <a:pt x="49" y="118"/>
                      </a:lnTo>
                      <a:lnTo>
                        <a:pt x="48" y="117"/>
                      </a:lnTo>
                      <a:lnTo>
                        <a:pt x="47" y="116"/>
                      </a:lnTo>
                      <a:lnTo>
                        <a:pt x="46" y="116"/>
                      </a:lnTo>
                      <a:lnTo>
                        <a:pt x="45" y="116"/>
                      </a:lnTo>
                      <a:lnTo>
                        <a:pt x="44" y="116"/>
                      </a:lnTo>
                      <a:lnTo>
                        <a:pt x="43" y="117"/>
                      </a:lnTo>
                      <a:lnTo>
                        <a:pt x="42" y="117"/>
                      </a:lnTo>
                      <a:lnTo>
                        <a:pt x="41" y="117"/>
                      </a:lnTo>
                      <a:lnTo>
                        <a:pt x="41" y="116"/>
                      </a:lnTo>
                      <a:lnTo>
                        <a:pt x="41" y="115"/>
                      </a:lnTo>
                      <a:lnTo>
                        <a:pt x="41" y="114"/>
                      </a:lnTo>
                      <a:lnTo>
                        <a:pt x="42" y="114"/>
                      </a:lnTo>
                      <a:lnTo>
                        <a:pt x="42" y="113"/>
                      </a:lnTo>
                      <a:lnTo>
                        <a:pt x="43" y="113"/>
                      </a:lnTo>
                      <a:lnTo>
                        <a:pt x="43" y="112"/>
                      </a:lnTo>
                      <a:lnTo>
                        <a:pt x="43" y="111"/>
                      </a:lnTo>
                      <a:lnTo>
                        <a:pt x="43" y="110"/>
                      </a:lnTo>
                      <a:lnTo>
                        <a:pt x="42" y="110"/>
                      </a:lnTo>
                      <a:lnTo>
                        <a:pt x="41" y="110"/>
                      </a:lnTo>
                      <a:lnTo>
                        <a:pt x="41" y="109"/>
                      </a:lnTo>
                      <a:lnTo>
                        <a:pt x="41" y="110"/>
                      </a:lnTo>
                      <a:lnTo>
                        <a:pt x="40" y="110"/>
                      </a:lnTo>
                      <a:lnTo>
                        <a:pt x="39" y="110"/>
                      </a:lnTo>
                      <a:lnTo>
                        <a:pt x="39" y="111"/>
                      </a:lnTo>
                      <a:lnTo>
                        <a:pt x="39" y="112"/>
                      </a:lnTo>
                      <a:lnTo>
                        <a:pt x="38" y="113"/>
                      </a:lnTo>
                      <a:lnTo>
                        <a:pt x="37" y="113"/>
                      </a:lnTo>
                      <a:lnTo>
                        <a:pt x="37" y="112"/>
                      </a:lnTo>
                      <a:lnTo>
                        <a:pt x="36" y="111"/>
                      </a:lnTo>
                      <a:lnTo>
                        <a:pt x="36" y="110"/>
                      </a:lnTo>
                      <a:lnTo>
                        <a:pt x="36" y="109"/>
                      </a:lnTo>
                      <a:lnTo>
                        <a:pt x="36" y="108"/>
                      </a:lnTo>
                      <a:lnTo>
                        <a:pt x="36" y="107"/>
                      </a:lnTo>
                      <a:lnTo>
                        <a:pt x="35" y="107"/>
                      </a:lnTo>
                      <a:lnTo>
                        <a:pt x="35" y="106"/>
                      </a:lnTo>
                      <a:lnTo>
                        <a:pt x="35" y="105"/>
                      </a:lnTo>
                      <a:lnTo>
                        <a:pt x="35" y="104"/>
                      </a:lnTo>
                      <a:lnTo>
                        <a:pt x="34" y="104"/>
                      </a:lnTo>
                      <a:lnTo>
                        <a:pt x="34" y="103"/>
                      </a:lnTo>
                      <a:lnTo>
                        <a:pt x="33" y="103"/>
                      </a:lnTo>
                      <a:lnTo>
                        <a:pt x="32" y="103"/>
                      </a:lnTo>
                      <a:lnTo>
                        <a:pt x="31" y="103"/>
                      </a:lnTo>
                      <a:lnTo>
                        <a:pt x="31" y="104"/>
                      </a:lnTo>
                      <a:lnTo>
                        <a:pt x="30" y="104"/>
                      </a:lnTo>
                      <a:lnTo>
                        <a:pt x="29" y="104"/>
                      </a:lnTo>
                      <a:lnTo>
                        <a:pt x="28" y="103"/>
                      </a:lnTo>
                      <a:lnTo>
                        <a:pt x="28" y="102"/>
                      </a:lnTo>
                      <a:lnTo>
                        <a:pt x="27" y="101"/>
                      </a:lnTo>
                      <a:lnTo>
                        <a:pt x="28" y="100"/>
                      </a:lnTo>
                      <a:lnTo>
                        <a:pt x="28" y="99"/>
                      </a:lnTo>
                      <a:lnTo>
                        <a:pt x="28" y="98"/>
                      </a:lnTo>
                      <a:lnTo>
                        <a:pt x="28" y="97"/>
                      </a:lnTo>
                      <a:lnTo>
                        <a:pt x="28" y="96"/>
                      </a:lnTo>
                      <a:lnTo>
                        <a:pt x="27" y="95"/>
                      </a:lnTo>
                      <a:lnTo>
                        <a:pt x="26" y="95"/>
                      </a:lnTo>
                      <a:lnTo>
                        <a:pt x="25" y="94"/>
                      </a:lnTo>
                      <a:lnTo>
                        <a:pt x="24" y="94"/>
                      </a:lnTo>
                      <a:lnTo>
                        <a:pt x="23" y="94"/>
                      </a:lnTo>
                      <a:lnTo>
                        <a:pt x="21" y="94"/>
                      </a:lnTo>
                      <a:lnTo>
                        <a:pt x="20" y="94"/>
                      </a:lnTo>
                      <a:lnTo>
                        <a:pt x="19" y="94"/>
                      </a:lnTo>
                      <a:lnTo>
                        <a:pt x="19" y="93"/>
                      </a:lnTo>
                      <a:lnTo>
                        <a:pt x="18" y="93"/>
                      </a:lnTo>
                      <a:lnTo>
                        <a:pt x="18" y="92"/>
                      </a:lnTo>
                      <a:lnTo>
                        <a:pt x="19" y="92"/>
                      </a:lnTo>
                      <a:lnTo>
                        <a:pt x="19" y="91"/>
                      </a:lnTo>
                      <a:lnTo>
                        <a:pt x="20" y="90"/>
                      </a:lnTo>
                      <a:lnTo>
                        <a:pt x="21" y="90"/>
                      </a:lnTo>
                      <a:lnTo>
                        <a:pt x="22" y="90"/>
                      </a:lnTo>
                      <a:lnTo>
                        <a:pt x="23" y="90"/>
                      </a:lnTo>
                      <a:lnTo>
                        <a:pt x="24" y="89"/>
                      </a:lnTo>
                      <a:lnTo>
                        <a:pt x="25" y="89"/>
                      </a:lnTo>
                      <a:lnTo>
                        <a:pt x="26" y="88"/>
                      </a:lnTo>
                      <a:lnTo>
                        <a:pt x="26" y="87"/>
                      </a:lnTo>
                      <a:lnTo>
                        <a:pt x="26" y="86"/>
                      </a:lnTo>
                      <a:lnTo>
                        <a:pt x="25" y="85"/>
                      </a:lnTo>
                      <a:lnTo>
                        <a:pt x="24" y="84"/>
                      </a:lnTo>
                      <a:lnTo>
                        <a:pt x="23" y="84"/>
                      </a:lnTo>
                      <a:lnTo>
                        <a:pt x="22" y="84"/>
                      </a:lnTo>
                      <a:lnTo>
                        <a:pt x="21" y="84"/>
                      </a:lnTo>
                      <a:lnTo>
                        <a:pt x="20" y="84"/>
                      </a:lnTo>
                      <a:lnTo>
                        <a:pt x="20" y="85"/>
                      </a:lnTo>
                      <a:lnTo>
                        <a:pt x="19" y="85"/>
                      </a:lnTo>
                      <a:lnTo>
                        <a:pt x="18" y="86"/>
                      </a:lnTo>
                      <a:lnTo>
                        <a:pt x="18" y="87"/>
                      </a:lnTo>
                      <a:lnTo>
                        <a:pt x="17" y="87"/>
                      </a:lnTo>
                      <a:lnTo>
                        <a:pt x="17" y="86"/>
                      </a:lnTo>
                      <a:lnTo>
                        <a:pt x="17" y="85"/>
                      </a:lnTo>
                      <a:lnTo>
                        <a:pt x="17" y="84"/>
                      </a:lnTo>
                      <a:lnTo>
                        <a:pt x="17" y="83"/>
                      </a:lnTo>
                      <a:lnTo>
                        <a:pt x="17" y="82"/>
                      </a:lnTo>
                      <a:lnTo>
                        <a:pt x="17" y="81"/>
                      </a:lnTo>
                      <a:lnTo>
                        <a:pt x="16" y="81"/>
                      </a:lnTo>
                      <a:lnTo>
                        <a:pt x="16" y="80"/>
                      </a:lnTo>
                      <a:lnTo>
                        <a:pt x="15" y="80"/>
                      </a:lnTo>
                      <a:lnTo>
                        <a:pt x="14" y="80"/>
                      </a:lnTo>
                      <a:lnTo>
                        <a:pt x="13" y="80"/>
                      </a:lnTo>
                      <a:lnTo>
                        <a:pt x="12" y="80"/>
                      </a:lnTo>
                      <a:lnTo>
                        <a:pt x="11" y="80"/>
                      </a:lnTo>
                      <a:lnTo>
                        <a:pt x="10" y="80"/>
                      </a:lnTo>
                      <a:lnTo>
                        <a:pt x="10" y="79"/>
                      </a:lnTo>
                      <a:lnTo>
                        <a:pt x="9" y="79"/>
                      </a:lnTo>
                      <a:lnTo>
                        <a:pt x="9" y="78"/>
                      </a:lnTo>
                      <a:lnTo>
                        <a:pt x="9" y="77"/>
                      </a:lnTo>
                      <a:lnTo>
                        <a:pt x="9" y="76"/>
                      </a:lnTo>
                      <a:lnTo>
                        <a:pt x="9" y="75"/>
                      </a:lnTo>
                      <a:lnTo>
                        <a:pt x="10" y="75"/>
                      </a:lnTo>
                      <a:lnTo>
                        <a:pt x="10" y="74"/>
                      </a:lnTo>
                      <a:lnTo>
                        <a:pt x="10" y="73"/>
                      </a:lnTo>
                      <a:lnTo>
                        <a:pt x="11" y="72"/>
                      </a:lnTo>
                      <a:lnTo>
                        <a:pt x="11" y="71"/>
                      </a:lnTo>
                      <a:lnTo>
                        <a:pt x="11" y="70"/>
                      </a:lnTo>
                      <a:lnTo>
                        <a:pt x="11" y="69"/>
                      </a:lnTo>
                      <a:lnTo>
                        <a:pt x="11" y="68"/>
                      </a:lnTo>
                      <a:lnTo>
                        <a:pt x="11" y="67"/>
                      </a:lnTo>
                      <a:lnTo>
                        <a:pt x="11" y="66"/>
                      </a:lnTo>
                      <a:lnTo>
                        <a:pt x="11" y="65"/>
                      </a:lnTo>
                      <a:lnTo>
                        <a:pt x="11" y="64"/>
                      </a:lnTo>
                      <a:lnTo>
                        <a:pt x="11" y="63"/>
                      </a:lnTo>
                      <a:lnTo>
                        <a:pt x="11" y="62"/>
                      </a:lnTo>
                      <a:lnTo>
                        <a:pt x="12" y="62"/>
                      </a:lnTo>
                      <a:lnTo>
                        <a:pt x="12" y="61"/>
                      </a:lnTo>
                      <a:lnTo>
                        <a:pt x="13" y="60"/>
                      </a:lnTo>
                      <a:lnTo>
                        <a:pt x="14" y="60"/>
                      </a:lnTo>
                      <a:lnTo>
                        <a:pt x="15" y="59"/>
                      </a:lnTo>
                      <a:lnTo>
                        <a:pt x="15" y="58"/>
                      </a:lnTo>
                      <a:lnTo>
                        <a:pt x="16" y="57"/>
                      </a:lnTo>
                      <a:lnTo>
                        <a:pt x="15" y="57"/>
                      </a:lnTo>
                      <a:lnTo>
                        <a:pt x="15" y="56"/>
                      </a:lnTo>
                      <a:lnTo>
                        <a:pt x="15" y="55"/>
                      </a:lnTo>
                      <a:lnTo>
                        <a:pt x="14" y="55"/>
                      </a:lnTo>
                      <a:lnTo>
                        <a:pt x="14" y="54"/>
                      </a:lnTo>
                      <a:lnTo>
                        <a:pt x="13" y="54"/>
                      </a:lnTo>
                      <a:lnTo>
                        <a:pt x="12" y="53"/>
                      </a:lnTo>
                      <a:lnTo>
                        <a:pt x="11" y="53"/>
                      </a:lnTo>
                      <a:lnTo>
                        <a:pt x="10" y="53"/>
                      </a:lnTo>
                      <a:lnTo>
                        <a:pt x="10" y="54"/>
                      </a:lnTo>
                      <a:lnTo>
                        <a:pt x="9" y="54"/>
                      </a:lnTo>
                      <a:lnTo>
                        <a:pt x="8" y="54"/>
                      </a:lnTo>
                      <a:lnTo>
                        <a:pt x="8" y="55"/>
                      </a:lnTo>
                      <a:lnTo>
                        <a:pt x="7" y="55"/>
                      </a:lnTo>
                      <a:lnTo>
                        <a:pt x="7" y="56"/>
                      </a:lnTo>
                      <a:lnTo>
                        <a:pt x="7" y="57"/>
                      </a:lnTo>
                      <a:lnTo>
                        <a:pt x="6" y="57"/>
                      </a:lnTo>
                      <a:lnTo>
                        <a:pt x="5" y="57"/>
                      </a:lnTo>
                      <a:lnTo>
                        <a:pt x="4" y="57"/>
                      </a:lnTo>
                      <a:lnTo>
                        <a:pt x="3" y="57"/>
                      </a:lnTo>
                      <a:lnTo>
                        <a:pt x="2" y="57"/>
                      </a:lnTo>
                      <a:lnTo>
                        <a:pt x="1" y="56"/>
                      </a:lnTo>
                      <a:lnTo>
                        <a:pt x="1" y="55"/>
                      </a:lnTo>
                      <a:lnTo>
                        <a:pt x="2" y="55"/>
                      </a:lnTo>
                      <a:lnTo>
                        <a:pt x="2" y="54"/>
                      </a:lnTo>
                      <a:lnTo>
                        <a:pt x="2" y="53"/>
                      </a:lnTo>
                      <a:lnTo>
                        <a:pt x="2" y="52"/>
                      </a:lnTo>
                      <a:lnTo>
                        <a:pt x="3" y="52"/>
                      </a:lnTo>
                      <a:lnTo>
                        <a:pt x="3" y="51"/>
                      </a:lnTo>
                      <a:lnTo>
                        <a:pt x="3" y="50"/>
                      </a:lnTo>
                      <a:lnTo>
                        <a:pt x="2" y="49"/>
                      </a:lnTo>
                      <a:lnTo>
                        <a:pt x="2" y="48"/>
                      </a:lnTo>
                      <a:lnTo>
                        <a:pt x="1" y="47"/>
                      </a:lnTo>
                      <a:lnTo>
                        <a:pt x="0" y="47"/>
                      </a:lnTo>
                      <a:lnTo>
                        <a:pt x="19" y="43"/>
                      </a:lnTo>
                      <a:lnTo>
                        <a:pt x="21" y="43"/>
                      </a:lnTo>
                      <a:lnTo>
                        <a:pt x="24" y="43"/>
                      </a:lnTo>
                      <a:lnTo>
                        <a:pt x="24" y="42"/>
                      </a:lnTo>
                      <a:lnTo>
                        <a:pt x="25" y="42"/>
                      </a:lnTo>
                      <a:lnTo>
                        <a:pt x="24" y="42"/>
                      </a:lnTo>
                      <a:lnTo>
                        <a:pt x="24" y="41"/>
                      </a:lnTo>
                      <a:lnTo>
                        <a:pt x="24" y="40"/>
                      </a:lnTo>
                      <a:lnTo>
                        <a:pt x="23" y="40"/>
                      </a:lnTo>
                      <a:lnTo>
                        <a:pt x="24" y="39"/>
                      </a:lnTo>
                      <a:lnTo>
                        <a:pt x="24" y="38"/>
                      </a:lnTo>
                      <a:lnTo>
                        <a:pt x="24" y="37"/>
                      </a:lnTo>
                      <a:lnTo>
                        <a:pt x="24" y="36"/>
                      </a:lnTo>
                      <a:lnTo>
                        <a:pt x="24" y="35"/>
                      </a:lnTo>
                      <a:lnTo>
                        <a:pt x="25" y="34"/>
                      </a:lnTo>
                      <a:lnTo>
                        <a:pt x="26" y="34"/>
                      </a:lnTo>
                      <a:lnTo>
                        <a:pt x="27" y="33"/>
                      </a:lnTo>
                      <a:lnTo>
                        <a:pt x="27" y="32"/>
                      </a:lnTo>
                      <a:lnTo>
                        <a:pt x="27" y="31"/>
                      </a:lnTo>
                      <a:lnTo>
                        <a:pt x="28" y="30"/>
                      </a:lnTo>
                      <a:lnTo>
                        <a:pt x="28" y="29"/>
                      </a:lnTo>
                      <a:lnTo>
                        <a:pt x="29" y="29"/>
                      </a:lnTo>
                      <a:lnTo>
                        <a:pt x="30" y="29"/>
                      </a:lnTo>
                      <a:lnTo>
                        <a:pt x="30" y="28"/>
                      </a:lnTo>
                      <a:lnTo>
                        <a:pt x="31" y="28"/>
                      </a:lnTo>
                      <a:lnTo>
                        <a:pt x="32" y="28"/>
                      </a:lnTo>
                      <a:lnTo>
                        <a:pt x="33" y="28"/>
                      </a:lnTo>
                      <a:lnTo>
                        <a:pt x="34" y="27"/>
                      </a:lnTo>
                      <a:lnTo>
                        <a:pt x="34" y="26"/>
                      </a:lnTo>
                      <a:lnTo>
                        <a:pt x="34" y="25"/>
                      </a:lnTo>
                      <a:lnTo>
                        <a:pt x="33" y="24"/>
                      </a:lnTo>
                      <a:lnTo>
                        <a:pt x="33" y="23"/>
                      </a:lnTo>
                      <a:lnTo>
                        <a:pt x="32" y="23"/>
                      </a:lnTo>
                      <a:lnTo>
                        <a:pt x="31" y="23"/>
                      </a:lnTo>
                      <a:lnTo>
                        <a:pt x="30" y="23"/>
                      </a:lnTo>
                      <a:lnTo>
                        <a:pt x="29" y="23"/>
                      </a:lnTo>
                      <a:lnTo>
                        <a:pt x="28" y="22"/>
                      </a:lnTo>
                      <a:lnTo>
                        <a:pt x="27" y="22"/>
                      </a:lnTo>
                      <a:lnTo>
                        <a:pt x="27" y="21"/>
                      </a:lnTo>
                      <a:lnTo>
                        <a:pt x="27" y="20"/>
                      </a:lnTo>
                      <a:lnTo>
                        <a:pt x="27" y="19"/>
                      </a:lnTo>
                      <a:lnTo>
                        <a:pt x="27" y="18"/>
                      </a:lnTo>
                      <a:lnTo>
                        <a:pt x="27" y="17"/>
                      </a:lnTo>
                      <a:lnTo>
                        <a:pt x="27" y="16"/>
                      </a:lnTo>
                      <a:lnTo>
                        <a:pt x="28" y="16"/>
                      </a:lnTo>
                      <a:lnTo>
                        <a:pt x="28" y="15"/>
                      </a:lnTo>
                      <a:lnTo>
                        <a:pt x="29" y="14"/>
                      </a:lnTo>
                      <a:lnTo>
                        <a:pt x="30" y="14"/>
                      </a:lnTo>
                      <a:lnTo>
                        <a:pt x="31" y="14"/>
                      </a:lnTo>
                      <a:lnTo>
                        <a:pt x="32" y="14"/>
                      </a:lnTo>
                      <a:lnTo>
                        <a:pt x="33" y="15"/>
                      </a:lnTo>
                      <a:lnTo>
                        <a:pt x="34" y="15"/>
                      </a:lnTo>
                      <a:lnTo>
                        <a:pt x="35" y="15"/>
                      </a:lnTo>
                      <a:lnTo>
                        <a:pt x="36" y="15"/>
                      </a:lnTo>
                      <a:lnTo>
                        <a:pt x="36" y="14"/>
                      </a:lnTo>
                      <a:lnTo>
                        <a:pt x="36" y="13"/>
                      </a:lnTo>
                      <a:lnTo>
                        <a:pt x="37" y="13"/>
                      </a:lnTo>
                      <a:lnTo>
                        <a:pt x="37" y="12"/>
                      </a:lnTo>
                      <a:lnTo>
                        <a:pt x="37" y="11"/>
                      </a:lnTo>
                      <a:lnTo>
                        <a:pt x="38" y="11"/>
                      </a:lnTo>
                      <a:lnTo>
                        <a:pt x="39" y="10"/>
                      </a:lnTo>
                      <a:lnTo>
                        <a:pt x="40" y="10"/>
                      </a:lnTo>
                      <a:lnTo>
                        <a:pt x="40" y="9"/>
                      </a:lnTo>
                      <a:lnTo>
                        <a:pt x="41" y="9"/>
                      </a:lnTo>
                      <a:lnTo>
                        <a:pt x="41" y="8"/>
                      </a:lnTo>
                      <a:lnTo>
                        <a:pt x="42" y="8"/>
                      </a:lnTo>
                      <a:lnTo>
                        <a:pt x="42" y="7"/>
                      </a:lnTo>
                      <a:lnTo>
                        <a:pt x="43" y="6"/>
                      </a:lnTo>
                      <a:lnTo>
                        <a:pt x="44" y="6"/>
                      </a:lnTo>
                      <a:lnTo>
                        <a:pt x="45" y="6"/>
                      </a:lnTo>
                      <a:lnTo>
                        <a:pt x="46" y="6"/>
                      </a:lnTo>
                      <a:lnTo>
                        <a:pt x="46" y="7"/>
                      </a:lnTo>
                      <a:lnTo>
                        <a:pt x="46" y="8"/>
                      </a:lnTo>
                      <a:lnTo>
                        <a:pt x="46" y="9"/>
                      </a:lnTo>
                      <a:lnTo>
                        <a:pt x="46" y="10"/>
                      </a:lnTo>
                      <a:lnTo>
                        <a:pt x="46" y="11"/>
                      </a:lnTo>
                      <a:lnTo>
                        <a:pt x="45" y="11"/>
                      </a:lnTo>
                      <a:lnTo>
                        <a:pt x="45" y="12"/>
                      </a:lnTo>
                      <a:lnTo>
                        <a:pt x="44" y="12"/>
                      </a:lnTo>
                      <a:lnTo>
                        <a:pt x="44" y="13"/>
                      </a:lnTo>
                      <a:lnTo>
                        <a:pt x="44" y="14"/>
                      </a:lnTo>
                      <a:lnTo>
                        <a:pt x="45" y="15"/>
                      </a:lnTo>
                      <a:lnTo>
                        <a:pt x="45" y="16"/>
                      </a:lnTo>
                      <a:lnTo>
                        <a:pt x="46" y="16"/>
                      </a:lnTo>
                      <a:lnTo>
                        <a:pt x="46" y="17"/>
                      </a:lnTo>
                      <a:lnTo>
                        <a:pt x="47" y="17"/>
                      </a:lnTo>
                      <a:lnTo>
                        <a:pt x="48" y="18"/>
                      </a:lnTo>
                      <a:lnTo>
                        <a:pt x="49" y="18"/>
                      </a:lnTo>
                      <a:lnTo>
                        <a:pt x="50" y="19"/>
                      </a:lnTo>
                      <a:lnTo>
                        <a:pt x="50" y="20"/>
                      </a:lnTo>
                      <a:lnTo>
                        <a:pt x="51" y="20"/>
                      </a:lnTo>
                      <a:lnTo>
                        <a:pt x="51" y="21"/>
                      </a:lnTo>
                      <a:lnTo>
                        <a:pt x="52" y="21"/>
                      </a:lnTo>
                      <a:lnTo>
                        <a:pt x="52" y="20"/>
                      </a:lnTo>
                      <a:lnTo>
                        <a:pt x="52" y="19"/>
                      </a:lnTo>
                      <a:lnTo>
                        <a:pt x="52" y="18"/>
                      </a:lnTo>
                      <a:lnTo>
                        <a:pt x="52" y="17"/>
                      </a:lnTo>
                      <a:lnTo>
                        <a:pt x="52" y="16"/>
                      </a:lnTo>
                      <a:lnTo>
                        <a:pt x="52" y="15"/>
                      </a:lnTo>
                      <a:lnTo>
                        <a:pt x="53" y="15"/>
                      </a:lnTo>
                      <a:lnTo>
                        <a:pt x="54" y="15"/>
                      </a:lnTo>
                      <a:lnTo>
                        <a:pt x="55" y="16"/>
                      </a:lnTo>
                      <a:lnTo>
                        <a:pt x="56" y="16"/>
                      </a:lnTo>
                      <a:lnTo>
                        <a:pt x="57" y="16"/>
                      </a:lnTo>
                      <a:lnTo>
                        <a:pt x="58" y="16"/>
                      </a:lnTo>
                      <a:lnTo>
                        <a:pt x="59" y="17"/>
                      </a:lnTo>
                      <a:lnTo>
                        <a:pt x="59" y="18"/>
                      </a:lnTo>
                      <a:lnTo>
                        <a:pt x="59" y="19"/>
                      </a:lnTo>
                      <a:lnTo>
                        <a:pt x="58" y="20"/>
                      </a:lnTo>
                      <a:lnTo>
                        <a:pt x="58" y="21"/>
                      </a:lnTo>
                      <a:lnTo>
                        <a:pt x="58" y="22"/>
                      </a:lnTo>
                      <a:lnTo>
                        <a:pt x="58" y="23"/>
                      </a:lnTo>
                      <a:lnTo>
                        <a:pt x="59" y="23"/>
                      </a:lnTo>
                      <a:lnTo>
                        <a:pt x="59" y="24"/>
                      </a:lnTo>
                      <a:lnTo>
                        <a:pt x="60" y="24"/>
                      </a:lnTo>
                      <a:lnTo>
                        <a:pt x="60" y="25"/>
                      </a:lnTo>
                      <a:lnTo>
                        <a:pt x="61" y="25"/>
                      </a:lnTo>
                      <a:lnTo>
                        <a:pt x="61" y="26"/>
                      </a:lnTo>
                      <a:lnTo>
                        <a:pt x="62" y="26"/>
                      </a:lnTo>
                      <a:lnTo>
                        <a:pt x="62" y="25"/>
                      </a:lnTo>
                      <a:lnTo>
                        <a:pt x="63" y="25"/>
                      </a:lnTo>
                      <a:lnTo>
                        <a:pt x="63" y="24"/>
                      </a:lnTo>
                      <a:lnTo>
                        <a:pt x="63" y="23"/>
                      </a:lnTo>
                      <a:lnTo>
                        <a:pt x="62" y="23"/>
                      </a:lnTo>
                      <a:lnTo>
                        <a:pt x="62" y="22"/>
                      </a:lnTo>
                      <a:lnTo>
                        <a:pt x="62" y="21"/>
                      </a:lnTo>
                      <a:lnTo>
                        <a:pt x="61" y="20"/>
                      </a:lnTo>
                      <a:lnTo>
                        <a:pt x="61" y="19"/>
                      </a:lnTo>
                      <a:lnTo>
                        <a:pt x="62" y="19"/>
                      </a:lnTo>
                      <a:lnTo>
                        <a:pt x="62" y="18"/>
                      </a:lnTo>
                      <a:lnTo>
                        <a:pt x="63" y="18"/>
                      </a:lnTo>
                      <a:lnTo>
                        <a:pt x="63" y="17"/>
                      </a:lnTo>
                      <a:lnTo>
                        <a:pt x="64" y="17"/>
                      </a:lnTo>
                      <a:lnTo>
                        <a:pt x="65" y="17"/>
                      </a:lnTo>
                      <a:lnTo>
                        <a:pt x="65" y="18"/>
                      </a:lnTo>
                      <a:lnTo>
                        <a:pt x="65" y="19"/>
                      </a:lnTo>
                      <a:lnTo>
                        <a:pt x="65" y="20"/>
                      </a:lnTo>
                      <a:lnTo>
                        <a:pt x="65" y="21"/>
                      </a:lnTo>
                      <a:lnTo>
                        <a:pt x="65" y="22"/>
                      </a:lnTo>
                      <a:lnTo>
                        <a:pt x="64" y="22"/>
                      </a:lnTo>
                      <a:lnTo>
                        <a:pt x="64" y="23"/>
                      </a:lnTo>
                      <a:lnTo>
                        <a:pt x="65" y="23"/>
                      </a:lnTo>
                      <a:lnTo>
                        <a:pt x="66" y="23"/>
                      </a:lnTo>
                      <a:lnTo>
                        <a:pt x="66" y="22"/>
                      </a:lnTo>
                      <a:lnTo>
                        <a:pt x="67" y="22"/>
                      </a:lnTo>
                      <a:lnTo>
                        <a:pt x="68" y="21"/>
                      </a:lnTo>
                      <a:lnTo>
                        <a:pt x="68" y="20"/>
                      </a:lnTo>
                      <a:lnTo>
                        <a:pt x="69" y="19"/>
                      </a:lnTo>
                      <a:lnTo>
                        <a:pt x="70" y="18"/>
                      </a:lnTo>
                      <a:lnTo>
                        <a:pt x="70" y="17"/>
                      </a:lnTo>
                      <a:lnTo>
                        <a:pt x="71" y="16"/>
                      </a:lnTo>
                      <a:lnTo>
                        <a:pt x="71" y="15"/>
                      </a:lnTo>
                      <a:lnTo>
                        <a:pt x="71" y="14"/>
                      </a:lnTo>
                      <a:lnTo>
                        <a:pt x="72" y="13"/>
                      </a:lnTo>
                      <a:lnTo>
                        <a:pt x="72" y="12"/>
                      </a:lnTo>
                      <a:lnTo>
                        <a:pt x="72" y="11"/>
                      </a:lnTo>
                      <a:lnTo>
                        <a:pt x="73" y="11"/>
                      </a:lnTo>
                      <a:lnTo>
                        <a:pt x="74" y="11"/>
                      </a:lnTo>
                      <a:lnTo>
                        <a:pt x="75" y="11"/>
                      </a:lnTo>
                      <a:lnTo>
                        <a:pt x="76" y="11"/>
                      </a:lnTo>
                      <a:lnTo>
                        <a:pt x="77" y="11"/>
                      </a:lnTo>
                      <a:lnTo>
                        <a:pt x="78" y="12"/>
                      </a:lnTo>
                      <a:lnTo>
                        <a:pt x="79" y="11"/>
                      </a:lnTo>
                      <a:lnTo>
                        <a:pt x="80" y="11"/>
                      </a:lnTo>
                      <a:lnTo>
                        <a:pt x="81" y="11"/>
                      </a:lnTo>
                      <a:lnTo>
                        <a:pt x="82" y="11"/>
                      </a:lnTo>
                      <a:lnTo>
                        <a:pt x="82" y="10"/>
                      </a:lnTo>
                      <a:lnTo>
                        <a:pt x="83" y="10"/>
                      </a:lnTo>
                      <a:lnTo>
                        <a:pt x="84" y="10"/>
                      </a:lnTo>
                      <a:lnTo>
                        <a:pt x="85" y="11"/>
                      </a:lnTo>
                      <a:lnTo>
                        <a:pt x="85" y="12"/>
                      </a:lnTo>
                      <a:lnTo>
                        <a:pt x="85" y="13"/>
                      </a:lnTo>
                      <a:lnTo>
                        <a:pt x="85" y="14"/>
                      </a:lnTo>
                      <a:lnTo>
                        <a:pt x="85" y="15"/>
                      </a:lnTo>
                      <a:lnTo>
                        <a:pt x="85" y="16"/>
                      </a:lnTo>
                      <a:lnTo>
                        <a:pt x="85" y="17"/>
                      </a:lnTo>
                      <a:lnTo>
                        <a:pt x="85" y="18"/>
                      </a:lnTo>
                      <a:lnTo>
                        <a:pt x="85" y="19"/>
                      </a:lnTo>
                      <a:lnTo>
                        <a:pt x="86" y="19"/>
                      </a:lnTo>
                      <a:lnTo>
                        <a:pt x="86" y="20"/>
                      </a:lnTo>
                      <a:lnTo>
                        <a:pt x="87" y="20"/>
                      </a:lnTo>
                      <a:lnTo>
                        <a:pt x="88" y="21"/>
                      </a:lnTo>
                      <a:lnTo>
                        <a:pt x="89" y="21"/>
                      </a:lnTo>
                      <a:lnTo>
                        <a:pt x="90" y="21"/>
                      </a:lnTo>
                      <a:lnTo>
                        <a:pt x="91" y="21"/>
                      </a:lnTo>
                      <a:lnTo>
                        <a:pt x="92" y="21"/>
                      </a:lnTo>
                      <a:lnTo>
                        <a:pt x="93" y="20"/>
                      </a:lnTo>
                      <a:lnTo>
                        <a:pt x="94" y="20"/>
                      </a:lnTo>
                      <a:lnTo>
                        <a:pt x="95" y="20"/>
                      </a:lnTo>
                      <a:lnTo>
                        <a:pt x="96" y="19"/>
                      </a:lnTo>
                      <a:lnTo>
                        <a:pt x="97" y="19"/>
                      </a:lnTo>
                      <a:lnTo>
                        <a:pt x="98" y="18"/>
                      </a:lnTo>
                      <a:lnTo>
                        <a:pt x="99" y="17"/>
                      </a:lnTo>
                      <a:lnTo>
                        <a:pt x="100" y="16"/>
                      </a:lnTo>
                      <a:lnTo>
                        <a:pt x="100" y="15"/>
                      </a:lnTo>
                      <a:lnTo>
                        <a:pt x="101" y="15"/>
                      </a:lnTo>
                      <a:lnTo>
                        <a:pt x="102" y="14"/>
                      </a:lnTo>
                      <a:lnTo>
                        <a:pt x="103" y="13"/>
                      </a:lnTo>
                      <a:lnTo>
                        <a:pt x="104" y="12"/>
                      </a:lnTo>
                      <a:lnTo>
                        <a:pt x="105" y="12"/>
                      </a:lnTo>
                      <a:lnTo>
                        <a:pt x="105" y="11"/>
                      </a:lnTo>
                      <a:lnTo>
                        <a:pt x="106" y="11"/>
                      </a:lnTo>
                      <a:lnTo>
                        <a:pt x="107" y="11"/>
                      </a:lnTo>
                      <a:lnTo>
                        <a:pt x="108" y="11"/>
                      </a:lnTo>
                      <a:lnTo>
                        <a:pt x="108" y="10"/>
                      </a:lnTo>
                      <a:lnTo>
                        <a:pt x="109" y="10"/>
                      </a:lnTo>
                      <a:lnTo>
                        <a:pt x="110" y="9"/>
                      </a:lnTo>
                      <a:lnTo>
                        <a:pt x="111" y="8"/>
                      </a:lnTo>
                      <a:lnTo>
                        <a:pt x="112" y="8"/>
                      </a:lnTo>
                      <a:lnTo>
                        <a:pt x="112" y="7"/>
                      </a:lnTo>
                      <a:lnTo>
                        <a:pt x="113" y="7"/>
                      </a:lnTo>
                      <a:lnTo>
                        <a:pt x="114" y="7"/>
                      </a:lnTo>
                      <a:lnTo>
                        <a:pt x="115" y="7"/>
                      </a:lnTo>
                      <a:lnTo>
                        <a:pt x="116" y="7"/>
                      </a:lnTo>
                      <a:lnTo>
                        <a:pt x="117" y="7"/>
                      </a:lnTo>
                      <a:lnTo>
                        <a:pt x="118" y="7"/>
                      </a:lnTo>
                      <a:lnTo>
                        <a:pt x="119" y="7"/>
                      </a:lnTo>
                      <a:lnTo>
                        <a:pt x="120" y="7"/>
                      </a:lnTo>
                      <a:lnTo>
                        <a:pt x="121" y="6"/>
                      </a:lnTo>
                      <a:lnTo>
                        <a:pt x="122" y="6"/>
                      </a:lnTo>
                      <a:lnTo>
                        <a:pt x="123" y="6"/>
                      </a:lnTo>
                      <a:lnTo>
                        <a:pt x="124" y="5"/>
                      </a:lnTo>
                      <a:lnTo>
                        <a:pt x="125" y="5"/>
                      </a:lnTo>
                      <a:lnTo>
                        <a:pt x="126" y="5"/>
                      </a:lnTo>
                      <a:lnTo>
                        <a:pt x="127" y="4"/>
                      </a:lnTo>
                      <a:lnTo>
                        <a:pt x="128" y="4"/>
                      </a:lnTo>
                      <a:lnTo>
                        <a:pt x="128" y="3"/>
                      </a:lnTo>
                      <a:lnTo>
                        <a:pt x="129" y="3"/>
                      </a:lnTo>
                      <a:lnTo>
                        <a:pt x="129" y="2"/>
                      </a:lnTo>
                      <a:lnTo>
                        <a:pt x="130" y="2"/>
                      </a:lnTo>
                      <a:lnTo>
                        <a:pt x="131" y="2"/>
                      </a:lnTo>
                      <a:lnTo>
                        <a:pt x="132" y="2"/>
                      </a:lnTo>
                      <a:lnTo>
                        <a:pt x="132" y="1"/>
                      </a:lnTo>
                      <a:lnTo>
                        <a:pt x="133" y="1"/>
                      </a:lnTo>
                      <a:lnTo>
                        <a:pt x="134" y="1"/>
                      </a:lnTo>
                      <a:lnTo>
                        <a:pt x="134" y="0"/>
                      </a:lnTo>
                    </a:path>
                  </a:pathLst>
                </a:custGeom>
                <a:solidFill>
                  <a:srgbClr val="00B050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" name="Freeform 244">
                  <a:extLst>
                    <a:ext uri="{FF2B5EF4-FFF2-40B4-BE49-F238E27FC236}">
                      <a16:creationId xmlns:a16="http://schemas.microsoft.com/office/drawing/2014/main" id="{9E44951C-CF03-4C82-9701-FD4A2035AD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864225" y="4725988"/>
                  <a:ext cx="749300" cy="669925"/>
                </a:xfrm>
                <a:custGeom>
                  <a:avLst/>
                  <a:gdLst>
                    <a:gd name="T0" fmla="*/ 325 w 472"/>
                    <a:gd name="T1" fmla="*/ 4 h 422"/>
                    <a:gd name="T2" fmla="*/ 334 w 472"/>
                    <a:gd name="T3" fmla="*/ 1 h 422"/>
                    <a:gd name="T4" fmla="*/ 345 w 472"/>
                    <a:gd name="T5" fmla="*/ 2 h 422"/>
                    <a:gd name="T6" fmla="*/ 352 w 472"/>
                    <a:gd name="T7" fmla="*/ 9 h 422"/>
                    <a:gd name="T8" fmla="*/ 364 w 472"/>
                    <a:gd name="T9" fmla="*/ 13 h 422"/>
                    <a:gd name="T10" fmla="*/ 373 w 472"/>
                    <a:gd name="T11" fmla="*/ 15 h 422"/>
                    <a:gd name="T12" fmla="*/ 373 w 472"/>
                    <a:gd name="T13" fmla="*/ 24 h 422"/>
                    <a:gd name="T14" fmla="*/ 386 w 472"/>
                    <a:gd name="T15" fmla="*/ 26 h 422"/>
                    <a:gd name="T16" fmla="*/ 390 w 472"/>
                    <a:gd name="T17" fmla="*/ 24 h 422"/>
                    <a:gd name="T18" fmla="*/ 394 w 472"/>
                    <a:gd name="T19" fmla="*/ 32 h 422"/>
                    <a:gd name="T20" fmla="*/ 406 w 472"/>
                    <a:gd name="T21" fmla="*/ 31 h 422"/>
                    <a:gd name="T22" fmla="*/ 411 w 472"/>
                    <a:gd name="T23" fmla="*/ 41 h 422"/>
                    <a:gd name="T24" fmla="*/ 420 w 472"/>
                    <a:gd name="T25" fmla="*/ 40 h 422"/>
                    <a:gd name="T26" fmla="*/ 416 w 472"/>
                    <a:gd name="T27" fmla="*/ 51 h 422"/>
                    <a:gd name="T28" fmla="*/ 415 w 472"/>
                    <a:gd name="T29" fmla="*/ 64 h 422"/>
                    <a:gd name="T30" fmla="*/ 423 w 472"/>
                    <a:gd name="T31" fmla="*/ 71 h 422"/>
                    <a:gd name="T32" fmla="*/ 429 w 472"/>
                    <a:gd name="T33" fmla="*/ 73 h 422"/>
                    <a:gd name="T34" fmla="*/ 430 w 472"/>
                    <a:gd name="T35" fmla="*/ 78 h 422"/>
                    <a:gd name="T36" fmla="*/ 437 w 472"/>
                    <a:gd name="T37" fmla="*/ 87 h 422"/>
                    <a:gd name="T38" fmla="*/ 443 w 472"/>
                    <a:gd name="T39" fmla="*/ 97 h 422"/>
                    <a:gd name="T40" fmla="*/ 446 w 472"/>
                    <a:gd name="T41" fmla="*/ 98 h 422"/>
                    <a:gd name="T42" fmla="*/ 454 w 472"/>
                    <a:gd name="T43" fmla="*/ 103 h 422"/>
                    <a:gd name="T44" fmla="*/ 458 w 472"/>
                    <a:gd name="T45" fmla="*/ 110 h 422"/>
                    <a:gd name="T46" fmla="*/ 454 w 472"/>
                    <a:gd name="T47" fmla="*/ 124 h 422"/>
                    <a:gd name="T48" fmla="*/ 454 w 472"/>
                    <a:gd name="T49" fmla="*/ 139 h 422"/>
                    <a:gd name="T50" fmla="*/ 454 w 472"/>
                    <a:gd name="T51" fmla="*/ 163 h 422"/>
                    <a:gd name="T52" fmla="*/ 460 w 472"/>
                    <a:gd name="T53" fmla="*/ 180 h 422"/>
                    <a:gd name="T54" fmla="*/ 468 w 472"/>
                    <a:gd name="T55" fmla="*/ 193 h 422"/>
                    <a:gd name="T56" fmla="*/ 470 w 472"/>
                    <a:gd name="T57" fmla="*/ 233 h 422"/>
                    <a:gd name="T58" fmla="*/ 467 w 472"/>
                    <a:gd name="T59" fmla="*/ 293 h 422"/>
                    <a:gd name="T60" fmla="*/ 463 w 472"/>
                    <a:gd name="T61" fmla="*/ 320 h 422"/>
                    <a:gd name="T62" fmla="*/ 464 w 472"/>
                    <a:gd name="T63" fmla="*/ 357 h 422"/>
                    <a:gd name="T64" fmla="*/ 458 w 472"/>
                    <a:gd name="T65" fmla="*/ 379 h 422"/>
                    <a:gd name="T66" fmla="*/ 454 w 472"/>
                    <a:gd name="T67" fmla="*/ 408 h 422"/>
                    <a:gd name="T68" fmla="*/ 442 w 472"/>
                    <a:gd name="T69" fmla="*/ 411 h 422"/>
                    <a:gd name="T70" fmla="*/ 409 w 472"/>
                    <a:gd name="T71" fmla="*/ 379 h 422"/>
                    <a:gd name="T72" fmla="*/ 361 w 472"/>
                    <a:gd name="T73" fmla="*/ 366 h 422"/>
                    <a:gd name="T74" fmla="*/ 307 w 472"/>
                    <a:gd name="T75" fmla="*/ 361 h 422"/>
                    <a:gd name="T76" fmla="*/ 264 w 472"/>
                    <a:gd name="T77" fmla="*/ 361 h 422"/>
                    <a:gd name="T78" fmla="*/ 208 w 472"/>
                    <a:gd name="T79" fmla="*/ 367 h 422"/>
                    <a:gd name="T80" fmla="*/ 175 w 472"/>
                    <a:gd name="T81" fmla="*/ 372 h 422"/>
                    <a:gd name="T82" fmla="*/ 134 w 472"/>
                    <a:gd name="T83" fmla="*/ 386 h 422"/>
                    <a:gd name="T84" fmla="*/ 93 w 472"/>
                    <a:gd name="T85" fmla="*/ 401 h 422"/>
                    <a:gd name="T86" fmla="*/ 69 w 472"/>
                    <a:gd name="T87" fmla="*/ 411 h 422"/>
                    <a:gd name="T88" fmla="*/ 5 w 472"/>
                    <a:gd name="T89" fmla="*/ 333 h 422"/>
                    <a:gd name="T90" fmla="*/ 5 w 472"/>
                    <a:gd name="T91" fmla="*/ 325 h 422"/>
                    <a:gd name="T92" fmla="*/ 8 w 472"/>
                    <a:gd name="T93" fmla="*/ 318 h 422"/>
                    <a:gd name="T94" fmla="*/ 17 w 472"/>
                    <a:gd name="T95" fmla="*/ 315 h 422"/>
                    <a:gd name="T96" fmla="*/ 14 w 472"/>
                    <a:gd name="T97" fmla="*/ 303 h 422"/>
                    <a:gd name="T98" fmla="*/ 7 w 472"/>
                    <a:gd name="T99" fmla="*/ 291 h 422"/>
                    <a:gd name="T100" fmla="*/ 14 w 472"/>
                    <a:gd name="T101" fmla="*/ 282 h 422"/>
                    <a:gd name="T102" fmla="*/ 23 w 472"/>
                    <a:gd name="T103" fmla="*/ 277 h 422"/>
                    <a:gd name="T104" fmla="*/ 28 w 472"/>
                    <a:gd name="T105" fmla="*/ 276 h 422"/>
                    <a:gd name="T106" fmla="*/ 34 w 472"/>
                    <a:gd name="T107" fmla="*/ 272 h 422"/>
                    <a:gd name="T108" fmla="*/ 40 w 472"/>
                    <a:gd name="T109" fmla="*/ 270 h 422"/>
                    <a:gd name="T110" fmla="*/ 46 w 472"/>
                    <a:gd name="T111" fmla="*/ 265 h 422"/>
                    <a:gd name="T112" fmla="*/ 46 w 472"/>
                    <a:gd name="T113" fmla="*/ 257 h 422"/>
                    <a:gd name="T114" fmla="*/ 58 w 472"/>
                    <a:gd name="T115" fmla="*/ 251 h 422"/>
                    <a:gd name="T116" fmla="*/ 63 w 472"/>
                    <a:gd name="T117" fmla="*/ 242 h 422"/>
                    <a:gd name="T118" fmla="*/ 60 w 472"/>
                    <a:gd name="T119" fmla="*/ 235 h 422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472"/>
                    <a:gd name="T181" fmla="*/ 0 h 422"/>
                    <a:gd name="T182" fmla="*/ 472 w 472"/>
                    <a:gd name="T183" fmla="*/ 422 h 422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472" h="422">
                      <a:moveTo>
                        <a:pt x="319" y="12"/>
                      </a:moveTo>
                      <a:lnTo>
                        <a:pt x="319" y="12"/>
                      </a:lnTo>
                      <a:lnTo>
                        <a:pt x="320" y="12"/>
                      </a:lnTo>
                      <a:lnTo>
                        <a:pt x="320" y="11"/>
                      </a:lnTo>
                      <a:lnTo>
                        <a:pt x="321" y="11"/>
                      </a:lnTo>
                      <a:lnTo>
                        <a:pt x="321" y="10"/>
                      </a:lnTo>
                      <a:lnTo>
                        <a:pt x="322" y="10"/>
                      </a:lnTo>
                      <a:lnTo>
                        <a:pt x="322" y="9"/>
                      </a:lnTo>
                      <a:lnTo>
                        <a:pt x="322" y="8"/>
                      </a:lnTo>
                      <a:lnTo>
                        <a:pt x="322" y="7"/>
                      </a:lnTo>
                      <a:lnTo>
                        <a:pt x="323" y="7"/>
                      </a:lnTo>
                      <a:lnTo>
                        <a:pt x="323" y="6"/>
                      </a:lnTo>
                      <a:lnTo>
                        <a:pt x="324" y="6"/>
                      </a:lnTo>
                      <a:lnTo>
                        <a:pt x="324" y="5"/>
                      </a:lnTo>
                      <a:lnTo>
                        <a:pt x="324" y="4"/>
                      </a:lnTo>
                      <a:lnTo>
                        <a:pt x="325" y="4"/>
                      </a:lnTo>
                      <a:lnTo>
                        <a:pt x="326" y="4"/>
                      </a:lnTo>
                      <a:lnTo>
                        <a:pt x="327" y="4"/>
                      </a:lnTo>
                      <a:lnTo>
                        <a:pt x="328" y="4"/>
                      </a:lnTo>
                      <a:lnTo>
                        <a:pt x="329" y="4"/>
                      </a:lnTo>
                      <a:lnTo>
                        <a:pt x="329" y="5"/>
                      </a:lnTo>
                      <a:lnTo>
                        <a:pt x="330" y="5"/>
                      </a:lnTo>
                      <a:lnTo>
                        <a:pt x="331" y="6"/>
                      </a:lnTo>
                      <a:lnTo>
                        <a:pt x="332" y="6"/>
                      </a:lnTo>
                      <a:lnTo>
                        <a:pt x="332" y="5"/>
                      </a:lnTo>
                      <a:lnTo>
                        <a:pt x="333" y="5"/>
                      </a:lnTo>
                      <a:lnTo>
                        <a:pt x="333" y="4"/>
                      </a:lnTo>
                      <a:lnTo>
                        <a:pt x="332" y="3"/>
                      </a:lnTo>
                      <a:lnTo>
                        <a:pt x="332" y="2"/>
                      </a:lnTo>
                      <a:lnTo>
                        <a:pt x="332" y="1"/>
                      </a:lnTo>
                      <a:lnTo>
                        <a:pt x="333" y="1"/>
                      </a:lnTo>
                      <a:lnTo>
                        <a:pt x="334" y="1"/>
                      </a:lnTo>
                      <a:lnTo>
                        <a:pt x="335" y="0"/>
                      </a:lnTo>
                      <a:lnTo>
                        <a:pt x="336" y="0"/>
                      </a:lnTo>
                      <a:lnTo>
                        <a:pt x="336" y="1"/>
                      </a:lnTo>
                      <a:lnTo>
                        <a:pt x="336" y="2"/>
                      </a:lnTo>
                      <a:lnTo>
                        <a:pt x="337" y="2"/>
                      </a:lnTo>
                      <a:lnTo>
                        <a:pt x="337" y="3"/>
                      </a:lnTo>
                      <a:lnTo>
                        <a:pt x="338" y="3"/>
                      </a:lnTo>
                      <a:lnTo>
                        <a:pt x="338" y="4"/>
                      </a:lnTo>
                      <a:lnTo>
                        <a:pt x="339" y="4"/>
                      </a:lnTo>
                      <a:lnTo>
                        <a:pt x="340" y="4"/>
                      </a:lnTo>
                      <a:lnTo>
                        <a:pt x="341" y="3"/>
                      </a:lnTo>
                      <a:lnTo>
                        <a:pt x="342" y="3"/>
                      </a:lnTo>
                      <a:lnTo>
                        <a:pt x="343" y="3"/>
                      </a:lnTo>
                      <a:lnTo>
                        <a:pt x="344" y="2"/>
                      </a:lnTo>
                      <a:lnTo>
                        <a:pt x="345" y="2"/>
                      </a:lnTo>
                      <a:lnTo>
                        <a:pt x="345" y="3"/>
                      </a:lnTo>
                      <a:lnTo>
                        <a:pt x="346" y="3"/>
                      </a:lnTo>
                      <a:lnTo>
                        <a:pt x="347" y="4"/>
                      </a:lnTo>
                      <a:lnTo>
                        <a:pt x="347" y="5"/>
                      </a:lnTo>
                      <a:lnTo>
                        <a:pt x="348" y="5"/>
                      </a:lnTo>
                      <a:lnTo>
                        <a:pt x="348" y="6"/>
                      </a:lnTo>
                      <a:lnTo>
                        <a:pt x="349" y="6"/>
                      </a:lnTo>
                      <a:lnTo>
                        <a:pt x="349" y="5"/>
                      </a:lnTo>
                      <a:lnTo>
                        <a:pt x="350" y="6"/>
                      </a:lnTo>
                      <a:lnTo>
                        <a:pt x="351" y="6"/>
                      </a:lnTo>
                      <a:lnTo>
                        <a:pt x="350" y="7"/>
                      </a:lnTo>
                      <a:lnTo>
                        <a:pt x="350" y="8"/>
                      </a:lnTo>
                      <a:lnTo>
                        <a:pt x="351" y="8"/>
                      </a:lnTo>
                      <a:lnTo>
                        <a:pt x="351" y="9"/>
                      </a:lnTo>
                      <a:lnTo>
                        <a:pt x="352" y="9"/>
                      </a:lnTo>
                      <a:lnTo>
                        <a:pt x="353" y="9"/>
                      </a:lnTo>
                      <a:lnTo>
                        <a:pt x="353" y="10"/>
                      </a:lnTo>
                      <a:lnTo>
                        <a:pt x="354" y="10"/>
                      </a:lnTo>
                      <a:lnTo>
                        <a:pt x="354" y="11"/>
                      </a:lnTo>
                      <a:lnTo>
                        <a:pt x="355" y="11"/>
                      </a:lnTo>
                      <a:lnTo>
                        <a:pt x="356" y="12"/>
                      </a:lnTo>
                      <a:lnTo>
                        <a:pt x="357" y="12"/>
                      </a:lnTo>
                      <a:lnTo>
                        <a:pt x="358" y="12"/>
                      </a:lnTo>
                      <a:lnTo>
                        <a:pt x="359" y="12"/>
                      </a:lnTo>
                      <a:lnTo>
                        <a:pt x="360" y="12"/>
                      </a:lnTo>
                      <a:lnTo>
                        <a:pt x="361" y="12"/>
                      </a:lnTo>
                      <a:lnTo>
                        <a:pt x="362" y="12"/>
                      </a:lnTo>
                      <a:lnTo>
                        <a:pt x="363" y="12"/>
                      </a:lnTo>
                      <a:lnTo>
                        <a:pt x="364" y="12"/>
                      </a:lnTo>
                      <a:lnTo>
                        <a:pt x="364" y="13"/>
                      </a:lnTo>
                      <a:lnTo>
                        <a:pt x="364" y="14"/>
                      </a:lnTo>
                      <a:lnTo>
                        <a:pt x="364" y="15"/>
                      </a:lnTo>
                      <a:lnTo>
                        <a:pt x="365" y="15"/>
                      </a:lnTo>
                      <a:lnTo>
                        <a:pt x="367" y="15"/>
                      </a:lnTo>
                      <a:lnTo>
                        <a:pt x="367" y="16"/>
                      </a:lnTo>
                      <a:lnTo>
                        <a:pt x="368" y="16"/>
                      </a:lnTo>
                      <a:lnTo>
                        <a:pt x="369" y="16"/>
                      </a:lnTo>
                      <a:lnTo>
                        <a:pt x="369" y="15"/>
                      </a:lnTo>
                      <a:lnTo>
                        <a:pt x="370" y="15"/>
                      </a:lnTo>
                      <a:lnTo>
                        <a:pt x="370" y="14"/>
                      </a:lnTo>
                      <a:lnTo>
                        <a:pt x="371" y="14"/>
                      </a:lnTo>
                      <a:lnTo>
                        <a:pt x="371" y="13"/>
                      </a:lnTo>
                      <a:lnTo>
                        <a:pt x="372" y="13"/>
                      </a:lnTo>
                      <a:lnTo>
                        <a:pt x="373" y="14"/>
                      </a:lnTo>
                      <a:lnTo>
                        <a:pt x="372" y="15"/>
                      </a:lnTo>
                      <a:lnTo>
                        <a:pt x="373" y="15"/>
                      </a:lnTo>
                      <a:lnTo>
                        <a:pt x="373" y="16"/>
                      </a:lnTo>
                      <a:lnTo>
                        <a:pt x="374" y="16"/>
                      </a:lnTo>
                      <a:lnTo>
                        <a:pt x="374" y="17"/>
                      </a:lnTo>
                      <a:lnTo>
                        <a:pt x="375" y="17"/>
                      </a:lnTo>
                      <a:lnTo>
                        <a:pt x="375" y="18"/>
                      </a:lnTo>
                      <a:lnTo>
                        <a:pt x="376" y="18"/>
                      </a:lnTo>
                      <a:lnTo>
                        <a:pt x="376" y="19"/>
                      </a:lnTo>
                      <a:lnTo>
                        <a:pt x="376" y="20"/>
                      </a:lnTo>
                      <a:lnTo>
                        <a:pt x="376" y="21"/>
                      </a:lnTo>
                      <a:lnTo>
                        <a:pt x="376" y="22"/>
                      </a:lnTo>
                      <a:lnTo>
                        <a:pt x="375" y="22"/>
                      </a:lnTo>
                      <a:lnTo>
                        <a:pt x="375" y="23"/>
                      </a:lnTo>
                      <a:lnTo>
                        <a:pt x="374" y="23"/>
                      </a:lnTo>
                      <a:lnTo>
                        <a:pt x="374" y="24"/>
                      </a:lnTo>
                      <a:lnTo>
                        <a:pt x="373" y="24"/>
                      </a:lnTo>
                      <a:lnTo>
                        <a:pt x="373" y="25"/>
                      </a:lnTo>
                      <a:lnTo>
                        <a:pt x="374" y="25"/>
                      </a:lnTo>
                      <a:lnTo>
                        <a:pt x="374" y="26"/>
                      </a:lnTo>
                      <a:lnTo>
                        <a:pt x="375" y="26"/>
                      </a:lnTo>
                      <a:lnTo>
                        <a:pt x="376" y="26"/>
                      </a:lnTo>
                      <a:lnTo>
                        <a:pt x="377" y="26"/>
                      </a:lnTo>
                      <a:lnTo>
                        <a:pt x="378" y="26"/>
                      </a:lnTo>
                      <a:lnTo>
                        <a:pt x="379" y="25"/>
                      </a:lnTo>
                      <a:lnTo>
                        <a:pt x="381" y="25"/>
                      </a:lnTo>
                      <a:lnTo>
                        <a:pt x="382" y="25"/>
                      </a:lnTo>
                      <a:lnTo>
                        <a:pt x="383" y="25"/>
                      </a:lnTo>
                      <a:lnTo>
                        <a:pt x="383" y="26"/>
                      </a:lnTo>
                      <a:lnTo>
                        <a:pt x="384" y="26"/>
                      </a:lnTo>
                      <a:lnTo>
                        <a:pt x="385" y="26"/>
                      </a:lnTo>
                      <a:lnTo>
                        <a:pt x="386" y="26"/>
                      </a:lnTo>
                      <a:lnTo>
                        <a:pt x="386" y="25"/>
                      </a:lnTo>
                      <a:lnTo>
                        <a:pt x="386" y="24"/>
                      </a:lnTo>
                      <a:lnTo>
                        <a:pt x="385" y="24"/>
                      </a:lnTo>
                      <a:lnTo>
                        <a:pt x="385" y="23"/>
                      </a:lnTo>
                      <a:lnTo>
                        <a:pt x="385" y="22"/>
                      </a:lnTo>
                      <a:lnTo>
                        <a:pt x="385" y="21"/>
                      </a:lnTo>
                      <a:lnTo>
                        <a:pt x="385" y="20"/>
                      </a:lnTo>
                      <a:lnTo>
                        <a:pt x="386" y="20"/>
                      </a:lnTo>
                      <a:lnTo>
                        <a:pt x="386" y="21"/>
                      </a:lnTo>
                      <a:lnTo>
                        <a:pt x="387" y="21"/>
                      </a:lnTo>
                      <a:lnTo>
                        <a:pt x="388" y="22"/>
                      </a:lnTo>
                      <a:lnTo>
                        <a:pt x="388" y="23"/>
                      </a:lnTo>
                      <a:lnTo>
                        <a:pt x="388" y="24"/>
                      </a:lnTo>
                      <a:lnTo>
                        <a:pt x="389" y="24"/>
                      </a:lnTo>
                      <a:lnTo>
                        <a:pt x="390" y="24"/>
                      </a:lnTo>
                      <a:lnTo>
                        <a:pt x="390" y="25"/>
                      </a:lnTo>
                      <a:lnTo>
                        <a:pt x="390" y="26"/>
                      </a:lnTo>
                      <a:lnTo>
                        <a:pt x="389" y="27"/>
                      </a:lnTo>
                      <a:lnTo>
                        <a:pt x="389" y="28"/>
                      </a:lnTo>
                      <a:lnTo>
                        <a:pt x="390" y="28"/>
                      </a:lnTo>
                      <a:lnTo>
                        <a:pt x="391" y="28"/>
                      </a:lnTo>
                      <a:lnTo>
                        <a:pt x="392" y="28"/>
                      </a:lnTo>
                      <a:lnTo>
                        <a:pt x="392" y="27"/>
                      </a:lnTo>
                      <a:lnTo>
                        <a:pt x="393" y="27"/>
                      </a:lnTo>
                      <a:lnTo>
                        <a:pt x="394" y="27"/>
                      </a:lnTo>
                      <a:lnTo>
                        <a:pt x="394" y="28"/>
                      </a:lnTo>
                      <a:lnTo>
                        <a:pt x="394" y="29"/>
                      </a:lnTo>
                      <a:lnTo>
                        <a:pt x="394" y="30"/>
                      </a:lnTo>
                      <a:lnTo>
                        <a:pt x="394" y="31"/>
                      </a:lnTo>
                      <a:lnTo>
                        <a:pt x="394" y="32"/>
                      </a:lnTo>
                      <a:lnTo>
                        <a:pt x="395" y="32"/>
                      </a:lnTo>
                      <a:lnTo>
                        <a:pt x="396" y="32"/>
                      </a:lnTo>
                      <a:lnTo>
                        <a:pt x="397" y="32"/>
                      </a:lnTo>
                      <a:lnTo>
                        <a:pt x="398" y="31"/>
                      </a:lnTo>
                      <a:lnTo>
                        <a:pt x="399" y="30"/>
                      </a:lnTo>
                      <a:lnTo>
                        <a:pt x="400" y="30"/>
                      </a:lnTo>
                      <a:lnTo>
                        <a:pt x="401" y="30"/>
                      </a:lnTo>
                      <a:lnTo>
                        <a:pt x="401" y="31"/>
                      </a:lnTo>
                      <a:lnTo>
                        <a:pt x="402" y="31"/>
                      </a:lnTo>
                      <a:lnTo>
                        <a:pt x="402" y="32"/>
                      </a:lnTo>
                      <a:lnTo>
                        <a:pt x="403" y="32"/>
                      </a:lnTo>
                      <a:lnTo>
                        <a:pt x="403" y="31"/>
                      </a:lnTo>
                      <a:lnTo>
                        <a:pt x="404" y="31"/>
                      </a:lnTo>
                      <a:lnTo>
                        <a:pt x="405" y="31"/>
                      </a:lnTo>
                      <a:lnTo>
                        <a:pt x="406" y="31"/>
                      </a:lnTo>
                      <a:lnTo>
                        <a:pt x="407" y="32"/>
                      </a:lnTo>
                      <a:lnTo>
                        <a:pt x="407" y="33"/>
                      </a:lnTo>
                      <a:lnTo>
                        <a:pt x="408" y="34"/>
                      </a:lnTo>
                      <a:lnTo>
                        <a:pt x="408" y="35"/>
                      </a:lnTo>
                      <a:lnTo>
                        <a:pt x="408" y="36"/>
                      </a:lnTo>
                      <a:lnTo>
                        <a:pt x="407" y="36"/>
                      </a:lnTo>
                      <a:lnTo>
                        <a:pt x="407" y="37"/>
                      </a:lnTo>
                      <a:lnTo>
                        <a:pt x="407" y="38"/>
                      </a:lnTo>
                      <a:lnTo>
                        <a:pt x="407" y="39"/>
                      </a:lnTo>
                      <a:lnTo>
                        <a:pt x="406" y="39"/>
                      </a:lnTo>
                      <a:lnTo>
                        <a:pt x="406" y="40"/>
                      </a:lnTo>
                      <a:lnTo>
                        <a:pt x="407" y="41"/>
                      </a:lnTo>
                      <a:lnTo>
                        <a:pt x="408" y="41"/>
                      </a:lnTo>
                      <a:lnTo>
                        <a:pt x="409" y="41"/>
                      </a:lnTo>
                      <a:lnTo>
                        <a:pt x="410" y="41"/>
                      </a:lnTo>
                      <a:lnTo>
                        <a:pt x="411" y="41"/>
                      </a:lnTo>
                      <a:lnTo>
                        <a:pt x="412" y="41"/>
                      </a:lnTo>
                      <a:lnTo>
                        <a:pt x="412" y="40"/>
                      </a:lnTo>
                      <a:lnTo>
                        <a:pt x="412" y="39"/>
                      </a:lnTo>
                      <a:lnTo>
                        <a:pt x="413" y="39"/>
                      </a:lnTo>
                      <a:lnTo>
                        <a:pt x="413" y="38"/>
                      </a:lnTo>
                      <a:lnTo>
                        <a:pt x="414" y="38"/>
                      </a:lnTo>
                      <a:lnTo>
                        <a:pt x="415" y="38"/>
                      </a:lnTo>
                      <a:lnTo>
                        <a:pt x="415" y="37"/>
                      </a:lnTo>
                      <a:lnTo>
                        <a:pt x="416" y="37"/>
                      </a:lnTo>
                      <a:lnTo>
                        <a:pt x="417" y="37"/>
                      </a:lnTo>
                      <a:lnTo>
                        <a:pt x="418" y="38"/>
                      </a:lnTo>
                      <a:lnTo>
                        <a:pt x="419" y="38"/>
                      </a:lnTo>
                      <a:lnTo>
                        <a:pt x="419" y="39"/>
                      </a:lnTo>
                      <a:lnTo>
                        <a:pt x="420" y="39"/>
                      </a:lnTo>
                      <a:lnTo>
                        <a:pt x="420" y="40"/>
                      </a:lnTo>
                      <a:lnTo>
                        <a:pt x="420" y="41"/>
                      </a:lnTo>
                      <a:lnTo>
                        <a:pt x="421" y="41"/>
                      </a:lnTo>
                      <a:lnTo>
                        <a:pt x="420" y="42"/>
                      </a:lnTo>
                      <a:lnTo>
                        <a:pt x="420" y="43"/>
                      </a:lnTo>
                      <a:lnTo>
                        <a:pt x="419" y="44"/>
                      </a:lnTo>
                      <a:lnTo>
                        <a:pt x="418" y="44"/>
                      </a:lnTo>
                      <a:lnTo>
                        <a:pt x="417" y="45"/>
                      </a:lnTo>
                      <a:lnTo>
                        <a:pt x="417" y="46"/>
                      </a:lnTo>
                      <a:lnTo>
                        <a:pt x="416" y="46"/>
                      </a:lnTo>
                      <a:lnTo>
                        <a:pt x="416" y="47"/>
                      </a:lnTo>
                      <a:lnTo>
                        <a:pt x="416" y="48"/>
                      </a:lnTo>
                      <a:lnTo>
                        <a:pt x="416" y="49"/>
                      </a:lnTo>
                      <a:lnTo>
                        <a:pt x="416" y="50"/>
                      </a:lnTo>
                      <a:lnTo>
                        <a:pt x="416" y="51"/>
                      </a:lnTo>
                      <a:lnTo>
                        <a:pt x="416" y="52"/>
                      </a:lnTo>
                      <a:lnTo>
                        <a:pt x="416" y="53"/>
                      </a:lnTo>
                      <a:lnTo>
                        <a:pt x="416" y="54"/>
                      </a:lnTo>
                      <a:lnTo>
                        <a:pt x="416" y="55"/>
                      </a:lnTo>
                      <a:lnTo>
                        <a:pt x="416" y="56"/>
                      </a:lnTo>
                      <a:lnTo>
                        <a:pt x="415" y="57"/>
                      </a:lnTo>
                      <a:lnTo>
                        <a:pt x="415" y="58"/>
                      </a:lnTo>
                      <a:lnTo>
                        <a:pt x="415" y="59"/>
                      </a:lnTo>
                      <a:lnTo>
                        <a:pt x="414" y="59"/>
                      </a:lnTo>
                      <a:lnTo>
                        <a:pt x="414" y="60"/>
                      </a:lnTo>
                      <a:lnTo>
                        <a:pt x="414" y="61"/>
                      </a:lnTo>
                      <a:lnTo>
                        <a:pt x="414" y="62"/>
                      </a:lnTo>
                      <a:lnTo>
                        <a:pt x="414" y="63"/>
                      </a:lnTo>
                      <a:lnTo>
                        <a:pt x="415" y="63"/>
                      </a:lnTo>
                      <a:lnTo>
                        <a:pt x="415" y="64"/>
                      </a:lnTo>
                      <a:lnTo>
                        <a:pt x="416" y="64"/>
                      </a:lnTo>
                      <a:lnTo>
                        <a:pt x="417" y="64"/>
                      </a:lnTo>
                      <a:lnTo>
                        <a:pt x="418" y="64"/>
                      </a:lnTo>
                      <a:lnTo>
                        <a:pt x="419" y="64"/>
                      </a:lnTo>
                      <a:lnTo>
                        <a:pt x="420" y="64"/>
                      </a:lnTo>
                      <a:lnTo>
                        <a:pt x="421" y="64"/>
                      </a:lnTo>
                      <a:lnTo>
                        <a:pt x="421" y="65"/>
                      </a:lnTo>
                      <a:lnTo>
                        <a:pt x="422" y="65"/>
                      </a:lnTo>
                      <a:lnTo>
                        <a:pt x="422" y="66"/>
                      </a:lnTo>
                      <a:lnTo>
                        <a:pt x="422" y="67"/>
                      </a:lnTo>
                      <a:lnTo>
                        <a:pt x="422" y="68"/>
                      </a:lnTo>
                      <a:lnTo>
                        <a:pt x="422" y="69"/>
                      </a:lnTo>
                      <a:lnTo>
                        <a:pt x="422" y="70"/>
                      </a:lnTo>
                      <a:lnTo>
                        <a:pt x="422" y="71"/>
                      </a:lnTo>
                      <a:lnTo>
                        <a:pt x="423" y="71"/>
                      </a:lnTo>
                      <a:lnTo>
                        <a:pt x="423" y="70"/>
                      </a:lnTo>
                      <a:lnTo>
                        <a:pt x="424" y="69"/>
                      </a:lnTo>
                      <a:lnTo>
                        <a:pt x="425" y="69"/>
                      </a:lnTo>
                      <a:lnTo>
                        <a:pt x="425" y="68"/>
                      </a:lnTo>
                      <a:lnTo>
                        <a:pt x="426" y="68"/>
                      </a:lnTo>
                      <a:lnTo>
                        <a:pt x="427" y="68"/>
                      </a:lnTo>
                      <a:lnTo>
                        <a:pt x="428" y="68"/>
                      </a:lnTo>
                      <a:lnTo>
                        <a:pt x="429" y="68"/>
                      </a:lnTo>
                      <a:lnTo>
                        <a:pt x="430" y="69"/>
                      </a:lnTo>
                      <a:lnTo>
                        <a:pt x="431" y="70"/>
                      </a:lnTo>
                      <a:lnTo>
                        <a:pt x="431" y="71"/>
                      </a:lnTo>
                      <a:lnTo>
                        <a:pt x="431" y="72"/>
                      </a:lnTo>
                      <a:lnTo>
                        <a:pt x="430" y="73"/>
                      </a:lnTo>
                      <a:lnTo>
                        <a:pt x="429" y="73"/>
                      </a:lnTo>
                      <a:lnTo>
                        <a:pt x="428" y="74"/>
                      </a:lnTo>
                      <a:lnTo>
                        <a:pt x="427" y="74"/>
                      </a:lnTo>
                      <a:lnTo>
                        <a:pt x="426" y="74"/>
                      </a:lnTo>
                      <a:lnTo>
                        <a:pt x="425" y="74"/>
                      </a:lnTo>
                      <a:lnTo>
                        <a:pt x="424" y="75"/>
                      </a:lnTo>
                      <a:lnTo>
                        <a:pt x="424" y="76"/>
                      </a:lnTo>
                      <a:lnTo>
                        <a:pt x="423" y="76"/>
                      </a:lnTo>
                      <a:lnTo>
                        <a:pt x="423" y="77"/>
                      </a:lnTo>
                      <a:lnTo>
                        <a:pt x="424" y="77"/>
                      </a:lnTo>
                      <a:lnTo>
                        <a:pt x="424" y="78"/>
                      </a:lnTo>
                      <a:lnTo>
                        <a:pt x="425" y="78"/>
                      </a:lnTo>
                      <a:lnTo>
                        <a:pt x="426" y="78"/>
                      </a:lnTo>
                      <a:lnTo>
                        <a:pt x="428" y="78"/>
                      </a:lnTo>
                      <a:lnTo>
                        <a:pt x="429" y="78"/>
                      </a:lnTo>
                      <a:lnTo>
                        <a:pt x="430" y="78"/>
                      </a:lnTo>
                      <a:lnTo>
                        <a:pt x="431" y="79"/>
                      </a:lnTo>
                      <a:lnTo>
                        <a:pt x="432" y="79"/>
                      </a:lnTo>
                      <a:lnTo>
                        <a:pt x="433" y="80"/>
                      </a:lnTo>
                      <a:lnTo>
                        <a:pt x="433" y="81"/>
                      </a:lnTo>
                      <a:lnTo>
                        <a:pt x="433" y="82"/>
                      </a:lnTo>
                      <a:lnTo>
                        <a:pt x="433" y="83"/>
                      </a:lnTo>
                      <a:lnTo>
                        <a:pt x="433" y="84"/>
                      </a:lnTo>
                      <a:lnTo>
                        <a:pt x="432" y="85"/>
                      </a:lnTo>
                      <a:lnTo>
                        <a:pt x="433" y="86"/>
                      </a:lnTo>
                      <a:lnTo>
                        <a:pt x="433" y="87"/>
                      </a:lnTo>
                      <a:lnTo>
                        <a:pt x="434" y="88"/>
                      </a:lnTo>
                      <a:lnTo>
                        <a:pt x="435" y="88"/>
                      </a:lnTo>
                      <a:lnTo>
                        <a:pt x="436" y="88"/>
                      </a:lnTo>
                      <a:lnTo>
                        <a:pt x="436" y="87"/>
                      </a:lnTo>
                      <a:lnTo>
                        <a:pt x="437" y="87"/>
                      </a:lnTo>
                      <a:lnTo>
                        <a:pt x="438" y="87"/>
                      </a:lnTo>
                      <a:lnTo>
                        <a:pt x="439" y="87"/>
                      </a:lnTo>
                      <a:lnTo>
                        <a:pt x="439" y="88"/>
                      </a:lnTo>
                      <a:lnTo>
                        <a:pt x="440" y="88"/>
                      </a:lnTo>
                      <a:lnTo>
                        <a:pt x="440" y="89"/>
                      </a:lnTo>
                      <a:lnTo>
                        <a:pt x="440" y="90"/>
                      </a:lnTo>
                      <a:lnTo>
                        <a:pt x="440" y="91"/>
                      </a:lnTo>
                      <a:lnTo>
                        <a:pt x="441" y="91"/>
                      </a:lnTo>
                      <a:lnTo>
                        <a:pt x="441" y="92"/>
                      </a:lnTo>
                      <a:lnTo>
                        <a:pt x="441" y="93"/>
                      </a:lnTo>
                      <a:lnTo>
                        <a:pt x="441" y="94"/>
                      </a:lnTo>
                      <a:lnTo>
                        <a:pt x="441" y="95"/>
                      </a:lnTo>
                      <a:lnTo>
                        <a:pt x="442" y="96"/>
                      </a:lnTo>
                      <a:lnTo>
                        <a:pt x="442" y="97"/>
                      </a:lnTo>
                      <a:lnTo>
                        <a:pt x="443" y="97"/>
                      </a:lnTo>
                      <a:lnTo>
                        <a:pt x="444" y="96"/>
                      </a:lnTo>
                      <a:lnTo>
                        <a:pt x="444" y="95"/>
                      </a:lnTo>
                      <a:lnTo>
                        <a:pt x="444" y="94"/>
                      </a:lnTo>
                      <a:lnTo>
                        <a:pt x="445" y="94"/>
                      </a:lnTo>
                      <a:lnTo>
                        <a:pt x="446" y="94"/>
                      </a:lnTo>
                      <a:lnTo>
                        <a:pt x="446" y="93"/>
                      </a:lnTo>
                      <a:lnTo>
                        <a:pt x="446" y="94"/>
                      </a:lnTo>
                      <a:lnTo>
                        <a:pt x="447" y="94"/>
                      </a:lnTo>
                      <a:lnTo>
                        <a:pt x="448" y="94"/>
                      </a:lnTo>
                      <a:lnTo>
                        <a:pt x="448" y="95"/>
                      </a:lnTo>
                      <a:lnTo>
                        <a:pt x="448" y="96"/>
                      </a:lnTo>
                      <a:lnTo>
                        <a:pt x="448" y="97"/>
                      </a:lnTo>
                      <a:lnTo>
                        <a:pt x="447" y="97"/>
                      </a:lnTo>
                      <a:lnTo>
                        <a:pt x="447" y="98"/>
                      </a:lnTo>
                      <a:lnTo>
                        <a:pt x="446" y="98"/>
                      </a:lnTo>
                      <a:lnTo>
                        <a:pt x="446" y="99"/>
                      </a:lnTo>
                      <a:lnTo>
                        <a:pt x="446" y="100"/>
                      </a:lnTo>
                      <a:lnTo>
                        <a:pt x="446" y="101"/>
                      </a:lnTo>
                      <a:lnTo>
                        <a:pt x="447" y="101"/>
                      </a:lnTo>
                      <a:lnTo>
                        <a:pt x="448" y="101"/>
                      </a:lnTo>
                      <a:lnTo>
                        <a:pt x="449" y="100"/>
                      </a:lnTo>
                      <a:lnTo>
                        <a:pt x="450" y="100"/>
                      </a:lnTo>
                      <a:lnTo>
                        <a:pt x="451" y="100"/>
                      </a:lnTo>
                      <a:lnTo>
                        <a:pt x="452" y="100"/>
                      </a:lnTo>
                      <a:lnTo>
                        <a:pt x="453" y="101"/>
                      </a:lnTo>
                      <a:lnTo>
                        <a:pt x="454" y="102"/>
                      </a:lnTo>
                      <a:lnTo>
                        <a:pt x="455" y="102"/>
                      </a:lnTo>
                      <a:lnTo>
                        <a:pt x="455" y="103"/>
                      </a:lnTo>
                      <a:lnTo>
                        <a:pt x="454" y="103"/>
                      </a:lnTo>
                      <a:lnTo>
                        <a:pt x="452" y="103"/>
                      </a:lnTo>
                      <a:lnTo>
                        <a:pt x="451" y="103"/>
                      </a:lnTo>
                      <a:lnTo>
                        <a:pt x="451" y="104"/>
                      </a:lnTo>
                      <a:lnTo>
                        <a:pt x="452" y="104"/>
                      </a:lnTo>
                      <a:lnTo>
                        <a:pt x="452" y="105"/>
                      </a:lnTo>
                      <a:lnTo>
                        <a:pt x="453" y="105"/>
                      </a:lnTo>
                      <a:lnTo>
                        <a:pt x="453" y="106"/>
                      </a:lnTo>
                      <a:lnTo>
                        <a:pt x="455" y="106"/>
                      </a:lnTo>
                      <a:lnTo>
                        <a:pt x="456" y="107"/>
                      </a:lnTo>
                      <a:lnTo>
                        <a:pt x="456" y="108"/>
                      </a:lnTo>
                      <a:lnTo>
                        <a:pt x="456" y="109"/>
                      </a:lnTo>
                      <a:lnTo>
                        <a:pt x="457" y="108"/>
                      </a:lnTo>
                      <a:lnTo>
                        <a:pt x="458" y="108"/>
                      </a:lnTo>
                      <a:lnTo>
                        <a:pt x="458" y="109"/>
                      </a:lnTo>
                      <a:lnTo>
                        <a:pt x="458" y="110"/>
                      </a:lnTo>
                      <a:lnTo>
                        <a:pt x="458" y="111"/>
                      </a:lnTo>
                      <a:lnTo>
                        <a:pt x="457" y="112"/>
                      </a:lnTo>
                      <a:lnTo>
                        <a:pt x="457" y="113"/>
                      </a:lnTo>
                      <a:lnTo>
                        <a:pt x="457" y="114"/>
                      </a:lnTo>
                      <a:lnTo>
                        <a:pt x="456" y="114"/>
                      </a:lnTo>
                      <a:lnTo>
                        <a:pt x="456" y="115"/>
                      </a:lnTo>
                      <a:lnTo>
                        <a:pt x="456" y="116"/>
                      </a:lnTo>
                      <a:lnTo>
                        <a:pt x="456" y="117"/>
                      </a:lnTo>
                      <a:lnTo>
                        <a:pt x="456" y="118"/>
                      </a:lnTo>
                      <a:lnTo>
                        <a:pt x="456" y="119"/>
                      </a:lnTo>
                      <a:lnTo>
                        <a:pt x="455" y="119"/>
                      </a:lnTo>
                      <a:lnTo>
                        <a:pt x="455" y="120"/>
                      </a:lnTo>
                      <a:lnTo>
                        <a:pt x="455" y="121"/>
                      </a:lnTo>
                      <a:lnTo>
                        <a:pt x="454" y="122"/>
                      </a:lnTo>
                      <a:lnTo>
                        <a:pt x="454" y="123"/>
                      </a:lnTo>
                      <a:lnTo>
                        <a:pt x="454" y="124"/>
                      </a:lnTo>
                      <a:lnTo>
                        <a:pt x="453" y="125"/>
                      </a:lnTo>
                      <a:lnTo>
                        <a:pt x="453" y="126"/>
                      </a:lnTo>
                      <a:lnTo>
                        <a:pt x="453" y="127"/>
                      </a:lnTo>
                      <a:lnTo>
                        <a:pt x="453" y="128"/>
                      </a:lnTo>
                      <a:lnTo>
                        <a:pt x="453" y="129"/>
                      </a:lnTo>
                      <a:lnTo>
                        <a:pt x="453" y="130"/>
                      </a:lnTo>
                      <a:lnTo>
                        <a:pt x="452" y="131"/>
                      </a:lnTo>
                      <a:lnTo>
                        <a:pt x="453" y="132"/>
                      </a:lnTo>
                      <a:lnTo>
                        <a:pt x="453" y="133"/>
                      </a:lnTo>
                      <a:lnTo>
                        <a:pt x="453" y="134"/>
                      </a:lnTo>
                      <a:lnTo>
                        <a:pt x="453" y="135"/>
                      </a:lnTo>
                      <a:lnTo>
                        <a:pt x="453" y="136"/>
                      </a:lnTo>
                      <a:lnTo>
                        <a:pt x="453" y="137"/>
                      </a:lnTo>
                      <a:lnTo>
                        <a:pt x="454" y="138"/>
                      </a:lnTo>
                      <a:lnTo>
                        <a:pt x="454" y="139"/>
                      </a:lnTo>
                      <a:lnTo>
                        <a:pt x="454" y="140"/>
                      </a:lnTo>
                      <a:lnTo>
                        <a:pt x="454" y="142"/>
                      </a:lnTo>
                      <a:lnTo>
                        <a:pt x="454" y="145"/>
                      </a:lnTo>
                      <a:lnTo>
                        <a:pt x="453" y="147"/>
                      </a:lnTo>
                      <a:lnTo>
                        <a:pt x="453" y="150"/>
                      </a:lnTo>
                      <a:lnTo>
                        <a:pt x="453" y="151"/>
                      </a:lnTo>
                      <a:lnTo>
                        <a:pt x="453" y="152"/>
                      </a:lnTo>
                      <a:lnTo>
                        <a:pt x="453" y="153"/>
                      </a:lnTo>
                      <a:lnTo>
                        <a:pt x="453" y="154"/>
                      </a:lnTo>
                      <a:lnTo>
                        <a:pt x="453" y="156"/>
                      </a:lnTo>
                      <a:lnTo>
                        <a:pt x="453" y="157"/>
                      </a:lnTo>
                      <a:lnTo>
                        <a:pt x="453" y="158"/>
                      </a:lnTo>
                      <a:lnTo>
                        <a:pt x="454" y="160"/>
                      </a:lnTo>
                      <a:lnTo>
                        <a:pt x="454" y="161"/>
                      </a:lnTo>
                      <a:lnTo>
                        <a:pt x="454" y="162"/>
                      </a:lnTo>
                      <a:lnTo>
                        <a:pt x="454" y="163"/>
                      </a:lnTo>
                      <a:lnTo>
                        <a:pt x="454" y="164"/>
                      </a:lnTo>
                      <a:lnTo>
                        <a:pt x="455" y="164"/>
                      </a:lnTo>
                      <a:lnTo>
                        <a:pt x="456" y="166"/>
                      </a:lnTo>
                      <a:lnTo>
                        <a:pt x="457" y="168"/>
                      </a:lnTo>
                      <a:lnTo>
                        <a:pt x="457" y="169"/>
                      </a:lnTo>
                      <a:lnTo>
                        <a:pt x="458" y="169"/>
                      </a:lnTo>
                      <a:lnTo>
                        <a:pt x="458" y="170"/>
                      </a:lnTo>
                      <a:lnTo>
                        <a:pt x="458" y="171"/>
                      </a:lnTo>
                      <a:lnTo>
                        <a:pt x="458" y="172"/>
                      </a:lnTo>
                      <a:lnTo>
                        <a:pt x="458" y="173"/>
                      </a:lnTo>
                      <a:lnTo>
                        <a:pt x="459" y="174"/>
                      </a:lnTo>
                      <a:lnTo>
                        <a:pt x="459" y="175"/>
                      </a:lnTo>
                      <a:lnTo>
                        <a:pt x="459" y="176"/>
                      </a:lnTo>
                      <a:lnTo>
                        <a:pt x="459" y="177"/>
                      </a:lnTo>
                      <a:lnTo>
                        <a:pt x="459" y="178"/>
                      </a:lnTo>
                      <a:lnTo>
                        <a:pt x="459" y="180"/>
                      </a:lnTo>
                      <a:lnTo>
                        <a:pt x="460" y="180"/>
                      </a:lnTo>
                      <a:lnTo>
                        <a:pt x="460" y="181"/>
                      </a:lnTo>
                      <a:lnTo>
                        <a:pt x="460" y="182"/>
                      </a:lnTo>
                      <a:lnTo>
                        <a:pt x="461" y="182"/>
                      </a:lnTo>
                      <a:lnTo>
                        <a:pt x="461" y="183"/>
                      </a:lnTo>
                      <a:lnTo>
                        <a:pt x="462" y="184"/>
                      </a:lnTo>
                      <a:lnTo>
                        <a:pt x="463" y="185"/>
                      </a:lnTo>
                      <a:lnTo>
                        <a:pt x="464" y="187"/>
                      </a:lnTo>
                      <a:lnTo>
                        <a:pt x="465" y="187"/>
                      </a:lnTo>
                      <a:lnTo>
                        <a:pt x="465" y="188"/>
                      </a:lnTo>
                      <a:lnTo>
                        <a:pt x="466" y="189"/>
                      </a:lnTo>
                      <a:lnTo>
                        <a:pt x="466" y="190"/>
                      </a:lnTo>
                      <a:lnTo>
                        <a:pt x="467" y="191"/>
                      </a:lnTo>
                      <a:lnTo>
                        <a:pt x="467" y="192"/>
                      </a:lnTo>
                      <a:lnTo>
                        <a:pt x="468" y="193"/>
                      </a:lnTo>
                      <a:lnTo>
                        <a:pt x="468" y="194"/>
                      </a:lnTo>
                      <a:lnTo>
                        <a:pt x="468" y="195"/>
                      </a:lnTo>
                      <a:lnTo>
                        <a:pt x="469" y="196"/>
                      </a:lnTo>
                      <a:lnTo>
                        <a:pt x="469" y="197"/>
                      </a:lnTo>
                      <a:lnTo>
                        <a:pt x="469" y="198"/>
                      </a:lnTo>
                      <a:lnTo>
                        <a:pt x="469" y="199"/>
                      </a:lnTo>
                      <a:lnTo>
                        <a:pt x="469" y="200"/>
                      </a:lnTo>
                      <a:lnTo>
                        <a:pt x="469" y="203"/>
                      </a:lnTo>
                      <a:lnTo>
                        <a:pt x="469" y="208"/>
                      </a:lnTo>
                      <a:lnTo>
                        <a:pt x="470" y="211"/>
                      </a:lnTo>
                      <a:lnTo>
                        <a:pt x="470" y="213"/>
                      </a:lnTo>
                      <a:lnTo>
                        <a:pt x="470" y="215"/>
                      </a:lnTo>
                      <a:lnTo>
                        <a:pt x="470" y="217"/>
                      </a:lnTo>
                      <a:lnTo>
                        <a:pt x="470" y="220"/>
                      </a:lnTo>
                      <a:lnTo>
                        <a:pt x="470" y="222"/>
                      </a:lnTo>
                      <a:lnTo>
                        <a:pt x="470" y="229"/>
                      </a:lnTo>
                      <a:lnTo>
                        <a:pt x="470" y="233"/>
                      </a:lnTo>
                      <a:lnTo>
                        <a:pt x="471" y="238"/>
                      </a:lnTo>
                      <a:lnTo>
                        <a:pt x="472" y="242"/>
                      </a:lnTo>
                      <a:lnTo>
                        <a:pt x="472" y="243"/>
                      </a:lnTo>
                      <a:lnTo>
                        <a:pt x="472" y="244"/>
                      </a:lnTo>
                      <a:lnTo>
                        <a:pt x="472" y="251"/>
                      </a:lnTo>
                      <a:lnTo>
                        <a:pt x="472" y="256"/>
                      </a:lnTo>
                      <a:lnTo>
                        <a:pt x="472" y="262"/>
                      </a:lnTo>
                      <a:lnTo>
                        <a:pt x="472" y="263"/>
                      </a:lnTo>
                      <a:lnTo>
                        <a:pt x="471" y="266"/>
                      </a:lnTo>
                      <a:lnTo>
                        <a:pt x="471" y="269"/>
                      </a:lnTo>
                      <a:lnTo>
                        <a:pt x="470" y="274"/>
                      </a:lnTo>
                      <a:lnTo>
                        <a:pt x="470" y="280"/>
                      </a:lnTo>
                      <a:lnTo>
                        <a:pt x="470" y="285"/>
                      </a:lnTo>
                      <a:lnTo>
                        <a:pt x="469" y="287"/>
                      </a:lnTo>
                      <a:lnTo>
                        <a:pt x="468" y="290"/>
                      </a:lnTo>
                      <a:lnTo>
                        <a:pt x="468" y="292"/>
                      </a:lnTo>
                      <a:lnTo>
                        <a:pt x="467" y="293"/>
                      </a:lnTo>
                      <a:lnTo>
                        <a:pt x="467" y="294"/>
                      </a:lnTo>
                      <a:lnTo>
                        <a:pt x="467" y="298"/>
                      </a:lnTo>
                      <a:lnTo>
                        <a:pt x="467" y="299"/>
                      </a:lnTo>
                      <a:lnTo>
                        <a:pt x="467" y="300"/>
                      </a:lnTo>
                      <a:lnTo>
                        <a:pt x="466" y="301"/>
                      </a:lnTo>
                      <a:lnTo>
                        <a:pt x="466" y="303"/>
                      </a:lnTo>
                      <a:lnTo>
                        <a:pt x="466" y="304"/>
                      </a:lnTo>
                      <a:lnTo>
                        <a:pt x="466" y="305"/>
                      </a:lnTo>
                      <a:lnTo>
                        <a:pt x="465" y="306"/>
                      </a:lnTo>
                      <a:lnTo>
                        <a:pt x="465" y="307"/>
                      </a:lnTo>
                      <a:lnTo>
                        <a:pt x="464" y="308"/>
                      </a:lnTo>
                      <a:lnTo>
                        <a:pt x="463" y="311"/>
                      </a:lnTo>
                      <a:lnTo>
                        <a:pt x="462" y="312"/>
                      </a:lnTo>
                      <a:lnTo>
                        <a:pt x="462" y="313"/>
                      </a:lnTo>
                      <a:lnTo>
                        <a:pt x="461" y="315"/>
                      </a:lnTo>
                      <a:lnTo>
                        <a:pt x="462" y="317"/>
                      </a:lnTo>
                      <a:lnTo>
                        <a:pt x="463" y="320"/>
                      </a:lnTo>
                      <a:lnTo>
                        <a:pt x="464" y="324"/>
                      </a:lnTo>
                      <a:lnTo>
                        <a:pt x="464" y="326"/>
                      </a:lnTo>
                      <a:lnTo>
                        <a:pt x="465" y="331"/>
                      </a:lnTo>
                      <a:lnTo>
                        <a:pt x="466" y="337"/>
                      </a:lnTo>
                      <a:lnTo>
                        <a:pt x="468" y="344"/>
                      </a:lnTo>
                      <a:lnTo>
                        <a:pt x="469" y="348"/>
                      </a:lnTo>
                      <a:lnTo>
                        <a:pt x="469" y="349"/>
                      </a:lnTo>
                      <a:lnTo>
                        <a:pt x="469" y="350"/>
                      </a:lnTo>
                      <a:lnTo>
                        <a:pt x="469" y="351"/>
                      </a:lnTo>
                      <a:lnTo>
                        <a:pt x="468" y="352"/>
                      </a:lnTo>
                      <a:lnTo>
                        <a:pt x="469" y="352"/>
                      </a:lnTo>
                      <a:lnTo>
                        <a:pt x="469" y="353"/>
                      </a:lnTo>
                      <a:lnTo>
                        <a:pt x="468" y="354"/>
                      </a:lnTo>
                      <a:lnTo>
                        <a:pt x="469" y="355"/>
                      </a:lnTo>
                      <a:lnTo>
                        <a:pt x="464" y="357"/>
                      </a:lnTo>
                      <a:lnTo>
                        <a:pt x="464" y="358"/>
                      </a:lnTo>
                      <a:lnTo>
                        <a:pt x="464" y="360"/>
                      </a:lnTo>
                      <a:lnTo>
                        <a:pt x="464" y="361"/>
                      </a:lnTo>
                      <a:lnTo>
                        <a:pt x="463" y="361"/>
                      </a:lnTo>
                      <a:lnTo>
                        <a:pt x="463" y="362"/>
                      </a:lnTo>
                      <a:lnTo>
                        <a:pt x="462" y="364"/>
                      </a:lnTo>
                      <a:lnTo>
                        <a:pt x="462" y="365"/>
                      </a:lnTo>
                      <a:lnTo>
                        <a:pt x="462" y="367"/>
                      </a:lnTo>
                      <a:lnTo>
                        <a:pt x="461" y="368"/>
                      </a:lnTo>
                      <a:lnTo>
                        <a:pt x="461" y="369"/>
                      </a:lnTo>
                      <a:lnTo>
                        <a:pt x="460" y="371"/>
                      </a:lnTo>
                      <a:lnTo>
                        <a:pt x="460" y="373"/>
                      </a:lnTo>
                      <a:lnTo>
                        <a:pt x="459" y="375"/>
                      </a:lnTo>
                      <a:lnTo>
                        <a:pt x="459" y="377"/>
                      </a:lnTo>
                      <a:lnTo>
                        <a:pt x="458" y="379"/>
                      </a:lnTo>
                      <a:lnTo>
                        <a:pt x="458" y="382"/>
                      </a:lnTo>
                      <a:lnTo>
                        <a:pt x="457" y="388"/>
                      </a:lnTo>
                      <a:lnTo>
                        <a:pt x="456" y="390"/>
                      </a:lnTo>
                      <a:lnTo>
                        <a:pt x="457" y="390"/>
                      </a:lnTo>
                      <a:lnTo>
                        <a:pt x="456" y="390"/>
                      </a:lnTo>
                      <a:lnTo>
                        <a:pt x="457" y="390"/>
                      </a:lnTo>
                      <a:lnTo>
                        <a:pt x="456" y="391"/>
                      </a:lnTo>
                      <a:lnTo>
                        <a:pt x="456" y="392"/>
                      </a:lnTo>
                      <a:lnTo>
                        <a:pt x="456" y="393"/>
                      </a:lnTo>
                      <a:lnTo>
                        <a:pt x="456" y="394"/>
                      </a:lnTo>
                      <a:lnTo>
                        <a:pt x="456" y="399"/>
                      </a:lnTo>
                      <a:lnTo>
                        <a:pt x="455" y="400"/>
                      </a:lnTo>
                      <a:lnTo>
                        <a:pt x="455" y="401"/>
                      </a:lnTo>
                      <a:lnTo>
                        <a:pt x="455" y="402"/>
                      </a:lnTo>
                      <a:lnTo>
                        <a:pt x="455" y="404"/>
                      </a:lnTo>
                      <a:lnTo>
                        <a:pt x="455" y="406"/>
                      </a:lnTo>
                      <a:lnTo>
                        <a:pt x="454" y="408"/>
                      </a:lnTo>
                      <a:lnTo>
                        <a:pt x="454" y="412"/>
                      </a:lnTo>
                      <a:lnTo>
                        <a:pt x="455" y="415"/>
                      </a:lnTo>
                      <a:lnTo>
                        <a:pt x="455" y="416"/>
                      </a:lnTo>
                      <a:lnTo>
                        <a:pt x="455" y="418"/>
                      </a:lnTo>
                      <a:lnTo>
                        <a:pt x="456" y="420"/>
                      </a:lnTo>
                      <a:lnTo>
                        <a:pt x="456" y="421"/>
                      </a:lnTo>
                      <a:lnTo>
                        <a:pt x="456" y="422"/>
                      </a:lnTo>
                      <a:lnTo>
                        <a:pt x="456" y="421"/>
                      </a:lnTo>
                      <a:lnTo>
                        <a:pt x="455" y="421"/>
                      </a:lnTo>
                      <a:lnTo>
                        <a:pt x="454" y="420"/>
                      </a:lnTo>
                      <a:lnTo>
                        <a:pt x="452" y="417"/>
                      </a:lnTo>
                      <a:lnTo>
                        <a:pt x="451" y="416"/>
                      </a:lnTo>
                      <a:lnTo>
                        <a:pt x="450" y="416"/>
                      </a:lnTo>
                      <a:lnTo>
                        <a:pt x="448" y="414"/>
                      </a:lnTo>
                      <a:lnTo>
                        <a:pt x="444" y="412"/>
                      </a:lnTo>
                      <a:lnTo>
                        <a:pt x="443" y="412"/>
                      </a:lnTo>
                      <a:lnTo>
                        <a:pt x="442" y="411"/>
                      </a:lnTo>
                      <a:lnTo>
                        <a:pt x="440" y="410"/>
                      </a:lnTo>
                      <a:lnTo>
                        <a:pt x="438" y="409"/>
                      </a:lnTo>
                      <a:lnTo>
                        <a:pt x="436" y="408"/>
                      </a:lnTo>
                      <a:lnTo>
                        <a:pt x="435" y="408"/>
                      </a:lnTo>
                      <a:lnTo>
                        <a:pt x="432" y="408"/>
                      </a:lnTo>
                      <a:lnTo>
                        <a:pt x="430" y="407"/>
                      </a:lnTo>
                      <a:lnTo>
                        <a:pt x="429" y="406"/>
                      </a:lnTo>
                      <a:lnTo>
                        <a:pt x="428" y="406"/>
                      </a:lnTo>
                      <a:lnTo>
                        <a:pt x="423" y="403"/>
                      </a:lnTo>
                      <a:lnTo>
                        <a:pt x="423" y="402"/>
                      </a:lnTo>
                      <a:lnTo>
                        <a:pt x="422" y="402"/>
                      </a:lnTo>
                      <a:lnTo>
                        <a:pt x="422" y="401"/>
                      </a:lnTo>
                      <a:lnTo>
                        <a:pt x="416" y="380"/>
                      </a:lnTo>
                      <a:lnTo>
                        <a:pt x="413" y="380"/>
                      </a:lnTo>
                      <a:lnTo>
                        <a:pt x="412" y="380"/>
                      </a:lnTo>
                      <a:lnTo>
                        <a:pt x="411" y="379"/>
                      </a:lnTo>
                      <a:lnTo>
                        <a:pt x="409" y="379"/>
                      </a:lnTo>
                      <a:lnTo>
                        <a:pt x="406" y="378"/>
                      </a:lnTo>
                      <a:lnTo>
                        <a:pt x="402" y="377"/>
                      </a:lnTo>
                      <a:lnTo>
                        <a:pt x="400" y="377"/>
                      </a:lnTo>
                      <a:lnTo>
                        <a:pt x="396" y="375"/>
                      </a:lnTo>
                      <a:lnTo>
                        <a:pt x="394" y="374"/>
                      </a:lnTo>
                      <a:lnTo>
                        <a:pt x="393" y="374"/>
                      </a:lnTo>
                      <a:lnTo>
                        <a:pt x="392" y="374"/>
                      </a:lnTo>
                      <a:lnTo>
                        <a:pt x="391" y="373"/>
                      </a:lnTo>
                      <a:lnTo>
                        <a:pt x="389" y="373"/>
                      </a:lnTo>
                      <a:lnTo>
                        <a:pt x="382" y="371"/>
                      </a:lnTo>
                      <a:lnTo>
                        <a:pt x="380" y="370"/>
                      </a:lnTo>
                      <a:lnTo>
                        <a:pt x="374" y="369"/>
                      </a:lnTo>
                      <a:lnTo>
                        <a:pt x="371" y="368"/>
                      </a:lnTo>
                      <a:lnTo>
                        <a:pt x="370" y="368"/>
                      </a:lnTo>
                      <a:lnTo>
                        <a:pt x="367" y="367"/>
                      </a:lnTo>
                      <a:lnTo>
                        <a:pt x="365" y="367"/>
                      </a:lnTo>
                      <a:lnTo>
                        <a:pt x="361" y="366"/>
                      </a:lnTo>
                      <a:lnTo>
                        <a:pt x="358" y="365"/>
                      </a:lnTo>
                      <a:lnTo>
                        <a:pt x="356" y="365"/>
                      </a:lnTo>
                      <a:lnTo>
                        <a:pt x="353" y="364"/>
                      </a:lnTo>
                      <a:lnTo>
                        <a:pt x="348" y="363"/>
                      </a:lnTo>
                      <a:lnTo>
                        <a:pt x="346" y="363"/>
                      </a:lnTo>
                      <a:lnTo>
                        <a:pt x="344" y="363"/>
                      </a:lnTo>
                      <a:lnTo>
                        <a:pt x="342" y="362"/>
                      </a:lnTo>
                      <a:lnTo>
                        <a:pt x="340" y="362"/>
                      </a:lnTo>
                      <a:lnTo>
                        <a:pt x="338" y="362"/>
                      </a:lnTo>
                      <a:lnTo>
                        <a:pt x="331" y="361"/>
                      </a:lnTo>
                      <a:lnTo>
                        <a:pt x="330" y="361"/>
                      </a:lnTo>
                      <a:lnTo>
                        <a:pt x="325" y="361"/>
                      </a:lnTo>
                      <a:lnTo>
                        <a:pt x="324" y="361"/>
                      </a:lnTo>
                      <a:lnTo>
                        <a:pt x="316" y="361"/>
                      </a:lnTo>
                      <a:lnTo>
                        <a:pt x="313" y="361"/>
                      </a:lnTo>
                      <a:lnTo>
                        <a:pt x="311" y="361"/>
                      </a:lnTo>
                      <a:lnTo>
                        <a:pt x="307" y="361"/>
                      </a:lnTo>
                      <a:lnTo>
                        <a:pt x="303" y="361"/>
                      </a:lnTo>
                      <a:lnTo>
                        <a:pt x="300" y="361"/>
                      </a:lnTo>
                      <a:lnTo>
                        <a:pt x="293" y="361"/>
                      </a:lnTo>
                      <a:lnTo>
                        <a:pt x="290" y="361"/>
                      </a:lnTo>
                      <a:lnTo>
                        <a:pt x="287" y="361"/>
                      </a:lnTo>
                      <a:lnTo>
                        <a:pt x="284" y="361"/>
                      </a:lnTo>
                      <a:lnTo>
                        <a:pt x="282" y="362"/>
                      </a:lnTo>
                      <a:lnTo>
                        <a:pt x="280" y="362"/>
                      </a:lnTo>
                      <a:lnTo>
                        <a:pt x="278" y="362"/>
                      </a:lnTo>
                      <a:lnTo>
                        <a:pt x="277" y="362"/>
                      </a:lnTo>
                      <a:lnTo>
                        <a:pt x="272" y="361"/>
                      </a:lnTo>
                      <a:lnTo>
                        <a:pt x="271" y="361"/>
                      </a:lnTo>
                      <a:lnTo>
                        <a:pt x="270" y="361"/>
                      </a:lnTo>
                      <a:lnTo>
                        <a:pt x="266" y="361"/>
                      </a:lnTo>
                      <a:lnTo>
                        <a:pt x="264" y="361"/>
                      </a:lnTo>
                      <a:lnTo>
                        <a:pt x="258" y="361"/>
                      </a:lnTo>
                      <a:lnTo>
                        <a:pt x="254" y="362"/>
                      </a:lnTo>
                      <a:lnTo>
                        <a:pt x="251" y="362"/>
                      </a:lnTo>
                      <a:lnTo>
                        <a:pt x="249" y="362"/>
                      </a:lnTo>
                      <a:lnTo>
                        <a:pt x="248" y="362"/>
                      </a:lnTo>
                      <a:lnTo>
                        <a:pt x="246" y="362"/>
                      </a:lnTo>
                      <a:lnTo>
                        <a:pt x="237" y="364"/>
                      </a:lnTo>
                      <a:lnTo>
                        <a:pt x="235" y="364"/>
                      </a:lnTo>
                      <a:lnTo>
                        <a:pt x="232" y="364"/>
                      </a:lnTo>
                      <a:lnTo>
                        <a:pt x="230" y="365"/>
                      </a:lnTo>
                      <a:lnTo>
                        <a:pt x="227" y="365"/>
                      </a:lnTo>
                      <a:lnTo>
                        <a:pt x="226" y="365"/>
                      </a:lnTo>
                      <a:lnTo>
                        <a:pt x="224" y="365"/>
                      </a:lnTo>
                      <a:lnTo>
                        <a:pt x="222" y="366"/>
                      </a:lnTo>
                      <a:lnTo>
                        <a:pt x="214" y="367"/>
                      </a:lnTo>
                      <a:lnTo>
                        <a:pt x="213" y="367"/>
                      </a:lnTo>
                      <a:lnTo>
                        <a:pt x="208" y="367"/>
                      </a:lnTo>
                      <a:lnTo>
                        <a:pt x="202" y="368"/>
                      </a:lnTo>
                      <a:lnTo>
                        <a:pt x="198" y="368"/>
                      </a:lnTo>
                      <a:lnTo>
                        <a:pt x="196" y="369"/>
                      </a:lnTo>
                      <a:lnTo>
                        <a:pt x="193" y="370"/>
                      </a:lnTo>
                      <a:lnTo>
                        <a:pt x="191" y="370"/>
                      </a:lnTo>
                      <a:lnTo>
                        <a:pt x="190" y="371"/>
                      </a:lnTo>
                      <a:lnTo>
                        <a:pt x="189" y="372"/>
                      </a:lnTo>
                      <a:lnTo>
                        <a:pt x="188" y="372"/>
                      </a:lnTo>
                      <a:lnTo>
                        <a:pt x="185" y="372"/>
                      </a:lnTo>
                      <a:lnTo>
                        <a:pt x="184" y="371"/>
                      </a:lnTo>
                      <a:lnTo>
                        <a:pt x="183" y="371"/>
                      </a:lnTo>
                      <a:lnTo>
                        <a:pt x="182" y="371"/>
                      </a:lnTo>
                      <a:lnTo>
                        <a:pt x="180" y="371"/>
                      </a:lnTo>
                      <a:lnTo>
                        <a:pt x="179" y="371"/>
                      </a:lnTo>
                      <a:lnTo>
                        <a:pt x="179" y="370"/>
                      </a:lnTo>
                      <a:lnTo>
                        <a:pt x="175" y="372"/>
                      </a:lnTo>
                      <a:lnTo>
                        <a:pt x="174" y="373"/>
                      </a:lnTo>
                      <a:lnTo>
                        <a:pt x="173" y="373"/>
                      </a:lnTo>
                      <a:lnTo>
                        <a:pt x="173" y="374"/>
                      </a:lnTo>
                      <a:lnTo>
                        <a:pt x="173" y="375"/>
                      </a:lnTo>
                      <a:lnTo>
                        <a:pt x="169" y="376"/>
                      </a:lnTo>
                      <a:lnTo>
                        <a:pt x="168" y="376"/>
                      </a:lnTo>
                      <a:lnTo>
                        <a:pt x="166" y="376"/>
                      </a:lnTo>
                      <a:lnTo>
                        <a:pt x="161" y="378"/>
                      </a:lnTo>
                      <a:lnTo>
                        <a:pt x="159" y="379"/>
                      </a:lnTo>
                      <a:lnTo>
                        <a:pt x="152" y="380"/>
                      </a:lnTo>
                      <a:lnTo>
                        <a:pt x="146" y="383"/>
                      </a:lnTo>
                      <a:lnTo>
                        <a:pt x="144" y="383"/>
                      </a:lnTo>
                      <a:lnTo>
                        <a:pt x="141" y="385"/>
                      </a:lnTo>
                      <a:lnTo>
                        <a:pt x="139" y="385"/>
                      </a:lnTo>
                      <a:lnTo>
                        <a:pt x="137" y="385"/>
                      </a:lnTo>
                      <a:lnTo>
                        <a:pt x="134" y="386"/>
                      </a:lnTo>
                      <a:lnTo>
                        <a:pt x="133" y="387"/>
                      </a:lnTo>
                      <a:lnTo>
                        <a:pt x="128" y="388"/>
                      </a:lnTo>
                      <a:lnTo>
                        <a:pt x="126" y="389"/>
                      </a:lnTo>
                      <a:lnTo>
                        <a:pt x="117" y="392"/>
                      </a:lnTo>
                      <a:lnTo>
                        <a:pt x="116" y="392"/>
                      </a:lnTo>
                      <a:lnTo>
                        <a:pt x="115" y="392"/>
                      </a:lnTo>
                      <a:lnTo>
                        <a:pt x="114" y="394"/>
                      </a:lnTo>
                      <a:lnTo>
                        <a:pt x="113" y="394"/>
                      </a:lnTo>
                      <a:lnTo>
                        <a:pt x="110" y="396"/>
                      </a:lnTo>
                      <a:lnTo>
                        <a:pt x="109" y="396"/>
                      </a:lnTo>
                      <a:lnTo>
                        <a:pt x="106" y="396"/>
                      </a:lnTo>
                      <a:lnTo>
                        <a:pt x="105" y="396"/>
                      </a:lnTo>
                      <a:lnTo>
                        <a:pt x="103" y="397"/>
                      </a:lnTo>
                      <a:lnTo>
                        <a:pt x="101" y="398"/>
                      </a:lnTo>
                      <a:lnTo>
                        <a:pt x="100" y="398"/>
                      </a:lnTo>
                      <a:lnTo>
                        <a:pt x="96" y="400"/>
                      </a:lnTo>
                      <a:lnTo>
                        <a:pt x="93" y="401"/>
                      </a:lnTo>
                      <a:lnTo>
                        <a:pt x="91" y="402"/>
                      </a:lnTo>
                      <a:lnTo>
                        <a:pt x="88" y="403"/>
                      </a:lnTo>
                      <a:lnTo>
                        <a:pt x="86" y="405"/>
                      </a:lnTo>
                      <a:lnTo>
                        <a:pt x="85" y="406"/>
                      </a:lnTo>
                      <a:lnTo>
                        <a:pt x="84" y="406"/>
                      </a:lnTo>
                      <a:lnTo>
                        <a:pt x="83" y="407"/>
                      </a:lnTo>
                      <a:lnTo>
                        <a:pt x="77" y="409"/>
                      </a:lnTo>
                      <a:lnTo>
                        <a:pt x="76" y="409"/>
                      </a:lnTo>
                      <a:lnTo>
                        <a:pt x="75" y="410"/>
                      </a:lnTo>
                      <a:lnTo>
                        <a:pt x="74" y="411"/>
                      </a:lnTo>
                      <a:lnTo>
                        <a:pt x="73" y="412"/>
                      </a:lnTo>
                      <a:lnTo>
                        <a:pt x="72" y="413"/>
                      </a:lnTo>
                      <a:lnTo>
                        <a:pt x="71" y="413"/>
                      </a:lnTo>
                      <a:lnTo>
                        <a:pt x="70" y="413"/>
                      </a:lnTo>
                      <a:lnTo>
                        <a:pt x="69" y="412"/>
                      </a:lnTo>
                      <a:lnTo>
                        <a:pt x="69" y="411"/>
                      </a:lnTo>
                      <a:lnTo>
                        <a:pt x="70" y="410"/>
                      </a:lnTo>
                      <a:lnTo>
                        <a:pt x="71" y="410"/>
                      </a:lnTo>
                      <a:lnTo>
                        <a:pt x="69" y="408"/>
                      </a:lnTo>
                      <a:lnTo>
                        <a:pt x="61" y="400"/>
                      </a:lnTo>
                      <a:lnTo>
                        <a:pt x="52" y="391"/>
                      </a:lnTo>
                      <a:lnTo>
                        <a:pt x="50" y="389"/>
                      </a:lnTo>
                      <a:lnTo>
                        <a:pt x="0" y="338"/>
                      </a:lnTo>
                      <a:lnTo>
                        <a:pt x="1" y="338"/>
                      </a:lnTo>
                      <a:lnTo>
                        <a:pt x="1" y="337"/>
                      </a:lnTo>
                      <a:lnTo>
                        <a:pt x="2" y="337"/>
                      </a:lnTo>
                      <a:lnTo>
                        <a:pt x="3" y="336"/>
                      </a:lnTo>
                      <a:lnTo>
                        <a:pt x="3" y="335"/>
                      </a:lnTo>
                      <a:lnTo>
                        <a:pt x="3" y="334"/>
                      </a:lnTo>
                      <a:lnTo>
                        <a:pt x="4" y="334"/>
                      </a:lnTo>
                      <a:lnTo>
                        <a:pt x="5" y="334"/>
                      </a:lnTo>
                      <a:lnTo>
                        <a:pt x="5" y="333"/>
                      </a:lnTo>
                      <a:lnTo>
                        <a:pt x="4" y="332"/>
                      </a:lnTo>
                      <a:lnTo>
                        <a:pt x="3" y="331"/>
                      </a:lnTo>
                      <a:lnTo>
                        <a:pt x="4" y="331"/>
                      </a:lnTo>
                      <a:lnTo>
                        <a:pt x="5" y="331"/>
                      </a:lnTo>
                      <a:lnTo>
                        <a:pt x="5" y="330"/>
                      </a:lnTo>
                      <a:lnTo>
                        <a:pt x="5" y="331"/>
                      </a:lnTo>
                      <a:lnTo>
                        <a:pt x="5" y="330"/>
                      </a:lnTo>
                      <a:lnTo>
                        <a:pt x="6" y="329"/>
                      </a:lnTo>
                      <a:lnTo>
                        <a:pt x="5" y="329"/>
                      </a:lnTo>
                      <a:lnTo>
                        <a:pt x="5" y="328"/>
                      </a:lnTo>
                      <a:lnTo>
                        <a:pt x="5" y="327"/>
                      </a:lnTo>
                      <a:lnTo>
                        <a:pt x="5" y="326"/>
                      </a:lnTo>
                      <a:lnTo>
                        <a:pt x="5" y="325"/>
                      </a:lnTo>
                      <a:lnTo>
                        <a:pt x="4" y="325"/>
                      </a:lnTo>
                      <a:lnTo>
                        <a:pt x="4" y="326"/>
                      </a:lnTo>
                      <a:lnTo>
                        <a:pt x="3" y="326"/>
                      </a:lnTo>
                      <a:lnTo>
                        <a:pt x="3" y="325"/>
                      </a:lnTo>
                      <a:lnTo>
                        <a:pt x="3" y="324"/>
                      </a:lnTo>
                      <a:lnTo>
                        <a:pt x="2" y="323"/>
                      </a:lnTo>
                      <a:lnTo>
                        <a:pt x="2" y="322"/>
                      </a:lnTo>
                      <a:lnTo>
                        <a:pt x="3" y="321"/>
                      </a:lnTo>
                      <a:lnTo>
                        <a:pt x="4" y="321"/>
                      </a:lnTo>
                      <a:lnTo>
                        <a:pt x="5" y="321"/>
                      </a:lnTo>
                      <a:lnTo>
                        <a:pt x="6" y="321"/>
                      </a:lnTo>
                      <a:lnTo>
                        <a:pt x="6" y="319"/>
                      </a:lnTo>
                      <a:lnTo>
                        <a:pt x="7" y="318"/>
                      </a:lnTo>
                      <a:lnTo>
                        <a:pt x="8" y="318"/>
                      </a:lnTo>
                      <a:lnTo>
                        <a:pt x="8" y="319"/>
                      </a:lnTo>
                      <a:lnTo>
                        <a:pt x="9" y="319"/>
                      </a:lnTo>
                      <a:lnTo>
                        <a:pt x="10" y="319"/>
                      </a:lnTo>
                      <a:lnTo>
                        <a:pt x="11" y="319"/>
                      </a:lnTo>
                      <a:lnTo>
                        <a:pt x="11" y="318"/>
                      </a:lnTo>
                      <a:lnTo>
                        <a:pt x="11" y="317"/>
                      </a:lnTo>
                      <a:lnTo>
                        <a:pt x="12" y="317"/>
                      </a:lnTo>
                      <a:lnTo>
                        <a:pt x="13" y="317"/>
                      </a:lnTo>
                      <a:lnTo>
                        <a:pt x="14" y="316"/>
                      </a:lnTo>
                      <a:lnTo>
                        <a:pt x="14" y="315"/>
                      </a:lnTo>
                      <a:lnTo>
                        <a:pt x="15" y="315"/>
                      </a:lnTo>
                      <a:lnTo>
                        <a:pt x="16" y="316"/>
                      </a:lnTo>
                      <a:lnTo>
                        <a:pt x="17" y="316"/>
                      </a:lnTo>
                      <a:lnTo>
                        <a:pt x="17" y="315"/>
                      </a:lnTo>
                      <a:lnTo>
                        <a:pt x="16" y="315"/>
                      </a:lnTo>
                      <a:lnTo>
                        <a:pt x="16" y="314"/>
                      </a:lnTo>
                      <a:lnTo>
                        <a:pt x="16" y="313"/>
                      </a:lnTo>
                      <a:lnTo>
                        <a:pt x="16" y="312"/>
                      </a:lnTo>
                      <a:lnTo>
                        <a:pt x="17" y="311"/>
                      </a:lnTo>
                      <a:lnTo>
                        <a:pt x="17" y="310"/>
                      </a:lnTo>
                      <a:lnTo>
                        <a:pt x="16" y="310"/>
                      </a:lnTo>
                      <a:lnTo>
                        <a:pt x="16" y="309"/>
                      </a:lnTo>
                      <a:lnTo>
                        <a:pt x="15" y="309"/>
                      </a:lnTo>
                      <a:lnTo>
                        <a:pt x="15" y="308"/>
                      </a:lnTo>
                      <a:lnTo>
                        <a:pt x="14" y="307"/>
                      </a:lnTo>
                      <a:lnTo>
                        <a:pt x="14" y="306"/>
                      </a:lnTo>
                      <a:lnTo>
                        <a:pt x="14" y="305"/>
                      </a:lnTo>
                      <a:lnTo>
                        <a:pt x="14" y="304"/>
                      </a:lnTo>
                      <a:lnTo>
                        <a:pt x="14" y="303"/>
                      </a:lnTo>
                      <a:lnTo>
                        <a:pt x="13" y="302"/>
                      </a:lnTo>
                      <a:lnTo>
                        <a:pt x="13" y="301"/>
                      </a:lnTo>
                      <a:lnTo>
                        <a:pt x="13" y="300"/>
                      </a:lnTo>
                      <a:lnTo>
                        <a:pt x="12" y="299"/>
                      </a:lnTo>
                      <a:lnTo>
                        <a:pt x="12" y="298"/>
                      </a:lnTo>
                      <a:lnTo>
                        <a:pt x="11" y="298"/>
                      </a:lnTo>
                      <a:lnTo>
                        <a:pt x="11" y="297"/>
                      </a:lnTo>
                      <a:lnTo>
                        <a:pt x="10" y="296"/>
                      </a:lnTo>
                      <a:lnTo>
                        <a:pt x="10" y="295"/>
                      </a:lnTo>
                      <a:lnTo>
                        <a:pt x="9" y="295"/>
                      </a:lnTo>
                      <a:lnTo>
                        <a:pt x="9" y="294"/>
                      </a:lnTo>
                      <a:lnTo>
                        <a:pt x="8" y="293"/>
                      </a:lnTo>
                      <a:lnTo>
                        <a:pt x="8" y="292"/>
                      </a:lnTo>
                      <a:lnTo>
                        <a:pt x="7" y="292"/>
                      </a:lnTo>
                      <a:lnTo>
                        <a:pt x="7" y="291"/>
                      </a:lnTo>
                      <a:lnTo>
                        <a:pt x="7" y="290"/>
                      </a:lnTo>
                      <a:lnTo>
                        <a:pt x="7" y="289"/>
                      </a:lnTo>
                      <a:lnTo>
                        <a:pt x="7" y="288"/>
                      </a:lnTo>
                      <a:lnTo>
                        <a:pt x="7" y="287"/>
                      </a:lnTo>
                      <a:lnTo>
                        <a:pt x="7" y="286"/>
                      </a:lnTo>
                      <a:lnTo>
                        <a:pt x="8" y="286"/>
                      </a:lnTo>
                      <a:lnTo>
                        <a:pt x="9" y="286"/>
                      </a:lnTo>
                      <a:lnTo>
                        <a:pt x="10" y="285"/>
                      </a:lnTo>
                      <a:lnTo>
                        <a:pt x="11" y="285"/>
                      </a:lnTo>
                      <a:lnTo>
                        <a:pt x="11" y="284"/>
                      </a:lnTo>
                      <a:lnTo>
                        <a:pt x="12" y="284"/>
                      </a:lnTo>
                      <a:lnTo>
                        <a:pt x="12" y="283"/>
                      </a:lnTo>
                      <a:lnTo>
                        <a:pt x="13" y="283"/>
                      </a:lnTo>
                      <a:lnTo>
                        <a:pt x="13" y="282"/>
                      </a:lnTo>
                      <a:lnTo>
                        <a:pt x="14" y="282"/>
                      </a:lnTo>
                      <a:lnTo>
                        <a:pt x="14" y="281"/>
                      </a:lnTo>
                      <a:lnTo>
                        <a:pt x="15" y="281"/>
                      </a:lnTo>
                      <a:lnTo>
                        <a:pt x="16" y="281"/>
                      </a:lnTo>
                      <a:lnTo>
                        <a:pt x="16" y="280"/>
                      </a:lnTo>
                      <a:lnTo>
                        <a:pt x="17" y="280"/>
                      </a:lnTo>
                      <a:lnTo>
                        <a:pt x="18" y="280"/>
                      </a:lnTo>
                      <a:lnTo>
                        <a:pt x="19" y="280"/>
                      </a:lnTo>
                      <a:lnTo>
                        <a:pt x="20" y="280"/>
                      </a:lnTo>
                      <a:lnTo>
                        <a:pt x="21" y="280"/>
                      </a:lnTo>
                      <a:lnTo>
                        <a:pt x="22" y="280"/>
                      </a:lnTo>
                      <a:lnTo>
                        <a:pt x="22" y="279"/>
                      </a:lnTo>
                      <a:lnTo>
                        <a:pt x="22" y="277"/>
                      </a:lnTo>
                      <a:lnTo>
                        <a:pt x="22" y="276"/>
                      </a:lnTo>
                      <a:lnTo>
                        <a:pt x="23" y="277"/>
                      </a:lnTo>
                      <a:lnTo>
                        <a:pt x="23" y="276"/>
                      </a:lnTo>
                      <a:lnTo>
                        <a:pt x="24" y="276"/>
                      </a:lnTo>
                      <a:lnTo>
                        <a:pt x="24" y="277"/>
                      </a:lnTo>
                      <a:lnTo>
                        <a:pt x="25" y="277"/>
                      </a:lnTo>
                      <a:lnTo>
                        <a:pt x="24" y="276"/>
                      </a:lnTo>
                      <a:lnTo>
                        <a:pt x="24" y="275"/>
                      </a:lnTo>
                      <a:lnTo>
                        <a:pt x="25" y="275"/>
                      </a:lnTo>
                      <a:lnTo>
                        <a:pt x="25" y="276"/>
                      </a:lnTo>
                      <a:lnTo>
                        <a:pt x="26" y="276"/>
                      </a:lnTo>
                      <a:lnTo>
                        <a:pt x="27" y="274"/>
                      </a:lnTo>
                      <a:lnTo>
                        <a:pt x="28" y="274"/>
                      </a:lnTo>
                      <a:lnTo>
                        <a:pt x="28" y="275"/>
                      </a:lnTo>
                      <a:lnTo>
                        <a:pt x="28" y="274"/>
                      </a:lnTo>
                      <a:lnTo>
                        <a:pt x="29" y="274"/>
                      </a:lnTo>
                      <a:lnTo>
                        <a:pt x="28" y="275"/>
                      </a:lnTo>
                      <a:lnTo>
                        <a:pt x="28" y="276"/>
                      </a:lnTo>
                      <a:lnTo>
                        <a:pt x="29" y="276"/>
                      </a:lnTo>
                      <a:lnTo>
                        <a:pt x="31" y="275"/>
                      </a:lnTo>
                      <a:lnTo>
                        <a:pt x="31" y="274"/>
                      </a:lnTo>
                      <a:lnTo>
                        <a:pt x="31" y="273"/>
                      </a:lnTo>
                      <a:lnTo>
                        <a:pt x="32" y="273"/>
                      </a:lnTo>
                      <a:lnTo>
                        <a:pt x="33" y="274"/>
                      </a:lnTo>
                      <a:lnTo>
                        <a:pt x="32" y="273"/>
                      </a:lnTo>
                      <a:lnTo>
                        <a:pt x="32" y="272"/>
                      </a:lnTo>
                      <a:lnTo>
                        <a:pt x="33" y="271"/>
                      </a:lnTo>
                      <a:lnTo>
                        <a:pt x="34" y="271"/>
                      </a:lnTo>
                      <a:lnTo>
                        <a:pt x="34" y="272"/>
                      </a:lnTo>
                      <a:lnTo>
                        <a:pt x="33" y="272"/>
                      </a:lnTo>
                      <a:lnTo>
                        <a:pt x="33" y="273"/>
                      </a:lnTo>
                      <a:lnTo>
                        <a:pt x="34" y="273"/>
                      </a:lnTo>
                      <a:lnTo>
                        <a:pt x="34" y="272"/>
                      </a:lnTo>
                      <a:lnTo>
                        <a:pt x="34" y="273"/>
                      </a:lnTo>
                      <a:lnTo>
                        <a:pt x="35" y="272"/>
                      </a:lnTo>
                      <a:lnTo>
                        <a:pt x="36" y="273"/>
                      </a:lnTo>
                      <a:lnTo>
                        <a:pt x="36" y="272"/>
                      </a:lnTo>
                      <a:lnTo>
                        <a:pt x="37" y="272"/>
                      </a:lnTo>
                      <a:lnTo>
                        <a:pt x="38" y="272"/>
                      </a:lnTo>
                      <a:lnTo>
                        <a:pt x="38" y="273"/>
                      </a:lnTo>
                      <a:lnTo>
                        <a:pt x="38" y="274"/>
                      </a:lnTo>
                      <a:lnTo>
                        <a:pt x="39" y="274"/>
                      </a:lnTo>
                      <a:lnTo>
                        <a:pt x="40" y="274"/>
                      </a:lnTo>
                      <a:lnTo>
                        <a:pt x="40" y="273"/>
                      </a:lnTo>
                      <a:lnTo>
                        <a:pt x="40" y="272"/>
                      </a:lnTo>
                      <a:lnTo>
                        <a:pt x="40" y="271"/>
                      </a:lnTo>
                      <a:lnTo>
                        <a:pt x="41" y="271"/>
                      </a:lnTo>
                      <a:lnTo>
                        <a:pt x="41" y="270"/>
                      </a:lnTo>
                      <a:lnTo>
                        <a:pt x="40" y="270"/>
                      </a:lnTo>
                      <a:lnTo>
                        <a:pt x="40" y="269"/>
                      </a:lnTo>
                      <a:lnTo>
                        <a:pt x="41" y="269"/>
                      </a:lnTo>
                      <a:lnTo>
                        <a:pt x="42" y="270"/>
                      </a:lnTo>
                      <a:lnTo>
                        <a:pt x="43" y="270"/>
                      </a:lnTo>
                      <a:lnTo>
                        <a:pt x="44" y="270"/>
                      </a:lnTo>
                      <a:lnTo>
                        <a:pt x="44" y="269"/>
                      </a:lnTo>
                      <a:lnTo>
                        <a:pt x="45" y="268"/>
                      </a:lnTo>
                      <a:lnTo>
                        <a:pt x="43" y="268"/>
                      </a:lnTo>
                      <a:lnTo>
                        <a:pt x="43" y="267"/>
                      </a:lnTo>
                      <a:lnTo>
                        <a:pt x="43" y="266"/>
                      </a:lnTo>
                      <a:lnTo>
                        <a:pt x="44" y="266"/>
                      </a:lnTo>
                      <a:lnTo>
                        <a:pt x="45" y="266"/>
                      </a:lnTo>
                      <a:lnTo>
                        <a:pt x="45" y="265"/>
                      </a:lnTo>
                      <a:lnTo>
                        <a:pt x="45" y="266"/>
                      </a:lnTo>
                      <a:lnTo>
                        <a:pt x="46" y="266"/>
                      </a:lnTo>
                      <a:lnTo>
                        <a:pt x="46" y="265"/>
                      </a:lnTo>
                      <a:lnTo>
                        <a:pt x="47" y="265"/>
                      </a:lnTo>
                      <a:lnTo>
                        <a:pt x="47" y="264"/>
                      </a:lnTo>
                      <a:lnTo>
                        <a:pt x="47" y="263"/>
                      </a:lnTo>
                      <a:lnTo>
                        <a:pt x="46" y="263"/>
                      </a:lnTo>
                      <a:lnTo>
                        <a:pt x="46" y="262"/>
                      </a:lnTo>
                      <a:lnTo>
                        <a:pt x="47" y="263"/>
                      </a:lnTo>
                      <a:lnTo>
                        <a:pt x="47" y="262"/>
                      </a:lnTo>
                      <a:lnTo>
                        <a:pt x="48" y="262"/>
                      </a:lnTo>
                      <a:lnTo>
                        <a:pt x="48" y="261"/>
                      </a:lnTo>
                      <a:lnTo>
                        <a:pt x="47" y="260"/>
                      </a:lnTo>
                      <a:lnTo>
                        <a:pt x="47" y="261"/>
                      </a:lnTo>
                      <a:lnTo>
                        <a:pt x="46" y="261"/>
                      </a:lnTo>
                      <a:lnTo>
                        <a:pt x="45" y="261"/>
                      </a:lnTo>
                      <a:lnTo>
                        <a:pt x="45" y="260"/>
                      </a:lnTo>
                      <a:lnTo>
                        <a:pt x="45" y="259"/>
                      </a:lnTo>
                      <a:lnTo>
                        <a:pt x="45" y="257"/>
                      </a:lnTo>
                      <a:lnTo>
                        <a:pt x="46" y="257"/>
                      </a:lnTo>
                      <a:lnTo>
                        <a:pt x="46" y="255"/>
                      </a:lnTo>
                      <a:lnTo>
                        <a:pt x="47" y="254"/>
                      </a:lnTo>
                      <a:lnTo>
                        <a:pt x="48" y="253"/>
                      </a:lnTo>
                      <a:lnTo>
                        <a:pt x="49" y="252"/>
                      </a:lnTo>
                      <a:lnTo>
                        <a:pt x="50" y="252"/>
                      </a:lnTo>
                      <a:lnTo>
                        <a:pt x="51" y="251"/>
                      </a:lnTo>
                      <a:lnTo>
                        <a:pt x="51" y="252"/>
                      </a:lnTo>
                      <a:lnTo>
                        <a:pt x="52" y="252"/>
                      </a:lnTo>
                      <a:lnTo>
                        <a:pt x="53" y="252"/>
                      </a:lnTo>
                      <a:lnTo>
                        <a:pt x="53" y="251"/>
                      </a:lnTo>
                      <a:lnTo>
                        <a:pt x="54" y="252"/>
                      </a:lnTo>
                      <a:lnTo>
                        <a:pt x="56" y="252"/>
                      </a:lnTo>
                      <a:lnTo>
                        <a:pt x="57" y="252"/>
                      </a:lnTo>
                      <a:lnTo>
                        <a:pt x="58" y="251"/>
                      </a:lnTo>
                      <a:lnTo>
                        <a:pt x="58" y="250"/>
                      </a:lnTo>
                      <a:lnTo>
                        <a:pt x="58" y="249"/>
                      </a:lnTo>
                      <a:lnTo>
                        <a:pt x="59" y="248"/>
                      </a:lnTo>
                      <a:lnTo>
                        <a:pt x="59" y="247"/>
                      </a:lnTo>
                      <a:lnTo>
                        <a:pt x="60" y="247"/>
                      </a:lnTo>
                      <a:lnTo>
                        <a:pt x="61" y="247"/>
                      </a:lnTo>
                      <a:lnTo>
                        <a:pt x="62" y="245"/>
                      </a:lnTo>
                      <a:lnTo>
                        <a:pt x="61" y="245"/>
                      </a:lnTo>
                      <a:lnTo>
                        <a:pt x="60" y="246"/>
                      </a:lnTo>
                      <a:lnTo>
                        <a:pt x="60" y="245"/>
                      </a:lnTo>
                      <a:lnTo>
                        <a:pt x="60" y="244"/>
                      </a:lnTo>
                      <a:lnTo>
                        <a:pt x="60" y="243"/>
                      </a:lnTo>
                      <a:lnTo>
                        <a:pt x="60" y="242"/>
                      </a:lnTo>
                      <a:lnTo>
                        <a:pt x="61" y="242"/>
                      </a:lnTo>
                      <a:lnTo>
                        <a:pt x="62" y="243"/>
                      </a:lnTo>
                      <a:lnTo>
                        <a:pt x="63" y="242"/>
                      </a:lnTo>
                      <a:lnTo>
                        <a:pt x="63" y="241"/>
                      </a:lnTo>
                      <a:lnTo>
                        <a:pt x="63" y="240"/>
                      </a:lnTo>
                      <a:lnTo>
                        <a:pt x="63" y="239"/>
                      </a:lnTo>
                      <a:lnTo>
                        <a:pt x="63" y="238"/>
                      </a:lnTo>
                      <a:lnTo>
                        <a:pt x="63" y="237"/>
                      </a:lnTo>
                      <a:lnTo>
                        <a:pt x="63" y="236"/>
                      </a:lnTo>
                      <a:lnTo>
                        <a:pt x="63" y="235"/>
                      </a:lnTo>
                      <a:lnTo>
                        <a:pt x="63" y="234"/>
                      </a:lnTo>
                      <a:lnTo>
                        <a:pt x="62" y="234"/>
                      </a:lnTo>
                      <a:lnTo>
                        <a:pt x="61" y="233"/>
                      </a:lnTo>
                      <a:lnTo>
                        <a:pt x="60" y="233"/>
                      </a:lnTo>
                      <a:lnTo>
                        <a:pt x="61" y="234"/>
                      </a:lnTo>
                      <a:lnTo>
                        <a:pt x="62" y="235"/>
                      </a:lnTo>
                      <a:lnTo>
                        <a:pt x="61" y="235"/>
                      </a:lnTo>
                      <a:lnTo>
                        <a:pt x="60" y="235"/>
                      </a:lnTo>
                      <a:lnTo>
                        <a:pt x="59" y="235"/>
                      </a:lnTo>
                      <a:lnTo>
                        <a:pt x="58" y="234"/>
                      </a:lnTo>
                      <a:lnTo>
                        <a:pt x="57" y="234"/>
                      </a:lnTo>
                      <a:lnTo>
                        <a:pt x="57" y="233"/>
                      </a:lnTo>
                    </a:path>
                  </a:pathLst>
                </a:custGeom>
                <a:solidFill>
                  <a:srgbClr val="00B050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47" name="Group 564">
                  <a:extLst>
                    <a:ext uri="{FF2B5EF4-FFF2-40B4-BE49-F238E27FC236}">
                      <a16:creationId xmlns:a16="http://schemas.microsoft.com/office/drawing/2014/main" id="{0D2B12D5-AAA1-445B-BEF0-493765F97F3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427663" y="4589463"/>
                  <a:ext cx="942975" cy="673100"/>
                  <a:chOff x="3419" y="2747"/>
                  <a:chExt cx="594" cy="424"/>
                </a:xfrm>
                <a:solidFill>
                  <a:srgbClr val="00B050"/>
                </a:solidFill>
              </p:grpSpPr>
              <p:sp>
                <p:nvSpPr>
                  <p:cNvPr id="248" name="Freeform 241">
                    <a:extLst>
                      <a:ext uri="{FF2B5EF4-FFF2-40B4-BE49-F238E27FC236}">
                        <a16:creationId xmlns:a16="http://schemas.microsoft.com/office/drawing/2014/main" id="{F1D4595D-7B8E-4944-9525-113C0D3D7C1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19" y="2747"/>
                    <a:ext cx="594" cy="424"/>
                  </a:xfrm>
                  <a:custGeom>
                    <a:avLst/>
                    <a:gdLst>
                      <a:gd name="T0" fmla="*/ 141 w 594"/>
                      <a:gd name="T1" fmla="*/ 7 h 424"/>
                      <a:gd name="T2" fmla="*/ 263 w 594"/>
                      <a:gd name="T3" fmla="*/ 13 h 424"/>
                      <a:gd name="T4" fmla="*/ 268 w 594"/>
                      <a:gd name="T5" fmla="*/ 27 h 424"/>
                      <a:gd name="T6" fmla="*/ 279 w 594"/>
                      <a:gd name="T7" fmla="*/ 20 h 424"/>
                      <a:gd name="T8" fmla="*/ 292 w 594"/>
                      <a:gd name="T9" fmla="*/ 24 h 424"/>
                      <a:gd name="T10" fmla="*/ 326 w 594"/>
                      <a:gd name="T11" fmla="*/ 44 h 424"/>
                      <a:gd name="T12" fmla="*/ 534 w 594"/>
                      <a:gd name="T13" fmla="*/ 69 h 424"/>
                      <a:gd name="T14" fmla="*/ 539 w 594"/>
                      <a:gd name="T15" fmla="*/ 75 h 424"/>
                      <a:gd name="T16" fmla="*/ 546 w 594"/>
                      <a:gd name="T17" fmla="*/ 84 h 424"/>
                      <a:gd name="T18" fmla="*/ 552 w 594"/>
                      <a:gd name="T19" fmla="*/ 84 h 424"/>
                      <a:gd name="T20" fmla="*/ 562 w 594"/>
                      <a:gd name="T21" fmla="*/ 91 h 424"/>
                      <a:gd name="T22" fmla="*/ 570 w 594"/>
                      <a:gd name="T23" fmla="*/ 101 h 424"/>
                      <a:gd name="T24" fmla="*/ 583 w 594"/>
                      <a:gd name="T25" fmla="*/ 99 h 424"/>
                      <a:gd name="T26" fmla="*/ 534 w 594"/>
                      <a:gd name="T27" fmla="*/ 209 h 424"/>
                      <a:gd name="T28" fmla="*/ 460 w 594"/>
                      <a:gd name="T29" fmla="*/ 230 h 424"/>
                      <a:gd name="T30" fmla="*/ 450 w 594"/>
                      <a:gd name="T31" fmla="*/ 238 h 424"/>
                      <a:gd name="T32" fmla="*/ 438 w 594"/>
                      <a:gd name="T33" fmla="*/ 252 h 424"/>
                      <a:gd name="T34" fmla="*/ 428 w 594"/>
                      <a:gd name="T35" fmla="*/ 265 h 424"/>
                      <a:gd name="T36" fmla="*/ 416 w 594"/>
                      <a:gd name="T37" fmla="*/ 268 h 424"/>
                      <a:gd name="T38" fmla="*/ 402 w 594"/>
                      <a:gd name="T39" fmla="*/ 262 h 424"/>
                      <a:gd name="T40" fmla="*/ 388 w 594"/>
                      <a:gd name="T41" fmla="*/ 255 h 424"/>
                      <a:gd name="T42" fmla="*/ 377 w 594"/>
                      <a:gd name="T43" fmla="*/ 250 h 424"/>
                      <a:gd name="T44" fmla="*/ 361 w 594"/>
                      <a:gd name="T45" fmla="*/ 253 h 424"/>
                      <a:gd name="T46" fmla="*/ 351 w 594"/>
                      <a:gd name="T47" fmla="*/ 261 h 424"/>
                      <a:gd name="T48" fmla="*/ 344 w 594"/>
                      <a:gd name="T49" fmla="*/ 268 h 424"/>
                      <a:gd name="T50" fmla="*/ 345 w 594"/>
                      <a:gd name="T51" fmla="*/ 276 h 424"/>
                      <a:gd name="T52" fmla="*/ 343 w 594"/>
                      <a:gd name="T53" fmla="*/ 281 h 424"/>
                      <a:gd name="T54" fmla="*/ 338 w 594"/>
                      <a:gd name="T55" fmla="*/ 289 h 424"/>
                      <a:gd name="T56" fmla="*/ 338 w 594"/>
                      <a:gd name="T57" fmla="*/ 298 h 424"/>
                      <a:gd name="T58" fmla="*/ 343 w 594"/>
                      <a:gd name="T59" fmla="*/ 305 h 424"/>
                      <a:gd name="T60" fmla="*/ 335 w 594"/>
                      <a:gd name="T61" fmla="*/ 310 h 424"/>
                      <a:gd name="T62" fmla="*/ 335 w 594"/>
                      <a:gd name="T63" fmla="*/ 321 h 424"/>
                      <a:gd name="T64" fmla="*/ 338 w 594"/>
                      <a:gd name="T65" fmla="*/ 328 h 424"/>
                      <a:gd name="T66" fmla="*/ 333 w 594"/>
                      <a:gd name="T67" fmla="*/ 337 h 424"/>
                      <a:gd name="T68" fmla="*/ 321 w 594"/>
                      <a:gd name="T69" fmla="*/ 343 h 424"/>
                      <a:gd name="T70" fmla="*/ 321 w 594"/>
                      <a:gd name="T71" fmla="*/ 351 h 424"/>
                      <a:gd name="T72" fmla="*/ 315 w 594"/>
                      <a:gd name="T73" fmla="*/ 356 h 424"/>
                      <a:gd name="T74" fmla="*/ 309 w 594"/>
                      <a:gd name="T75" fmla="*/ 358 h 424"/>
                      <a:gd name="T76" fmla="*/ 303 w 594"/>
                      <a:gd name="T77" fmla="*/ 362 h 424"/>
                      <a:gd name="T78" fmla="*/ 298 w 594"/>
                      <a:gd name="T79" fmla="*/ 363 h 424"/>
                      <a:gd name="T80" fmla="*/ 289 w 594"/>
                      <a:gd name="T81" fmla="*/ 368 h 424"/>
                      <a:gd name="T82" fmla="*/ 282 w 594"/>
                      <a:gd name="T83" fmla="*/ 377 h 424"/>
                      <a:gd name="T84" fmla="*/ 289 w 594"/>
                      <a:gd name="T85" fmla="*/ 389 h 424"/>
                      <a:gd name="T86" fmla="*/ 292 w 594"/>
                      <a:gd name="T87" fmla="*/ 401 h 424"/>
                      <a:gd name="T88" fmla="*/ 283 w 594"/>
                      <a:gd name="T89" fmla="*/ 404 h 424"/>
                      <a:gd name="T90" fmla="*/ 280 w 594"/>
                      <a:gd name="T91" fmla="*/ 411 h 424"/>
                      <a:gd name="T92" fmla="*/ 280 w 594"/>
                      <a:gd name="T93" fmla="*/ 419 h 424"/>
                      <a:gd name="T94" fmla="*/ 0 w 594"/>
                      <a:gd name="T95" fmla="*/ 143 h 424"/>
                      <a:gd name="T96" fmla="*/ 7 w 594"/>
                      <a:gd name="T97" fmla="*/ 139 h 424"/>
                      <a:gd name="T98" fmla="*/ 13 w 594"/>
                      <a:gd name="T99" fmla="*/ 134 h 424"/>
                      <a:gd name="T100" fmla="*/ 20 w 594"/>
                      <a:gd name="T101" fmla="*/ 129 h 424"/>
                      <a:gd name="T102" fmla="*/ 22 w 594"/>
                      <a:gd name="T103" fmla="*/ 122 h 424"/>
                      <a:gd name="T104" fmla="*/ 25 w 594"/>
                      <a:gd name="T105" fmla="*/ 113 h 424"/>
                      <a:gd name="T106" fmla="*/ 29 w 594"/>
                      <a:gd name="T107" fmla="*/ 106 h 424"/>
                      <a:gd name="T108" fmla="*/ 32 w 594"/>
                      <a:gd name="T109" fmla="*/ 104 h 424"/>
                      <a:gd name="T110" fmla="*/ 39 w 594"/>
                      <a:gd name="T111" fmla="*/ 101 h 424"/>
                      <a:gd name="T112" fmla="*/ 43 w 594"/>
                      <a:gd name="T113" fmla="*/ 95 h 424"/>
                      <a:gd name="T114" fmla="*/ 42 w 594"/>
                      <a:gd name="T115" fmla="*/ 87 h 424"/>
                      <a:gd name="T116" fmla="*/ 38 w 594"/>
                      <a:gd name="T117" fmla="*/ 81 h 424"/>
                      <a:gd name="T118" fmla="*/ 48 w 594"/>
                      <a:gd name="T119" fmla="*/ 73 h 424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w 594"/>
                      <a:gd name="T181" fmla="*/ 0 h 424"/>
                      <a:gd name="T182" fmla="*/ 594 w 594"/>
                      <a:gd name="T183" fmla="*/ 424 h 424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T180" t="T181" r="T182" b="T183"/>
                    <a:pathLst>
                      <a:path w="594" h="424">
                        <a:moveTo>
                          <a:pt x="130" y="0"/>
                        </a:moveTo>
                        <a:lnTo>
                          <a:pt x="131" y="0"/>
                        </a:lnTo>
                        <a:lnTo>
                          <a:pt x="132" y="0"/>
                        </a:lnTo>
                        <a:lnTo>
                          <a:pt x="133" y="0"/>
                        </a:lnTo>
                        <a:lnTo>
                          <a:pt x="134" y="0"/>
                        </a:lnTo>
                        <a:lnTo>
                          <a:pt x="135" y="0"/>
                        </a:lnTo>
                        <a:lnTo>
                          <a:pt x="136" y="0"/>
                        </a:lnTo>
                        <a:lnTo>
                          <a:pt x="137" y="1"/>
                        </a:lnTo>
                        <a:lnTo>
                          <a:pt x="138" y="2"/>
                        </a:lnTo>
                        <a:lnTo>
                          <a:pt x="138" y="3"/>
                        </a:lnTo>
                        <a:lnTo>
                          <a:pt x="138" y="4"/>
                        </a:lnTo>
                        <a:lnTo>
                          <a:pt x="138" y="5"/>
                        </a:lnTo>
                        <a:lnTo>
                          <a:pt x="138" y="6"/>
                        </a:lnTo>
                        <a:lnTo>
                          <a:pt x="139" y="6"/>
                        </a:lnTo>
                        <a:lnTo>
                          <a:pt x="139" y="7"/>
                        </a:lnTo>
                        <a:lnTo>
                          <a:pt x="141" y="7"/>
                        </a:lnTo>
                        <a:lnTo>
                          <a:pt x="144" y="8"/>
                        </a:lnTo>
                        <a:lnTo>
                          <a:pt x="144" y="9"/>
                        </a:lnTo>
                        <a:lnTo>
                          <a:pt x="145" y="10"/>
                        </a:lnTo>
                        <a:lnTo>
                          <a:pt x="145" y="11"/>
                        </a:lnTo>
                        <a:lnTo>
                          <a:pt x="146" y="11"/>
                        </a:lnTo>
                        <a:lnTo>
                          <a:pt x="152" y="13"/>
                        </a:lnTo>
                        <a:lnTo>
                          <a:pt x="154" y="16"/>
                        </a:lnTo>
                        <a:lnTo>
                          <a:pt x="156" y="17"/>
                        </a:lnTo>
                        <a:lnTo>
                          <a:pt x="160" y="17"/>
                        </a:lnTo>
                        <a:lnTo>
                          <a:pt x="166" y="18"/>
                        </a:lnTo>
                        <a:lnTo>
                          <a:pt x="215" y="14"/>
                        </a:lnTo>
                        <a:lnTo>
                          <a:pt x="263" y="11"/>
                        </a:lnTo>
                        <a:lnTo>
                          <a:pt x="263" y="12"/>
                        </a:lnTo>
                        <a:lnTo>
                          <a:pt x="263" y="13"/>
                        </a:lnTo>
                        <a:lnTo>
                          <a:pt x="264" y="16"/>
                        </a:lnTo>
                        <a:lnTo>
                          <a:pt x="264" y="17"/>
                        </a:lnTo>
                        <a:lnTo>
                          <a:pt x="264" y="18"/>
                        </a:lnTo>
                        <a:lnTo>
                          <a:pt x="265" y="19"/>
                        </a:lnTo>
                        <a:lnTo>
                          <a:pt x="265" y="20"/>
                        </a:lnTo>
                        <a:lnTo>
                          <a:pt x="265" y="21"/>
                        </a:lnTo>
                        <a:lnTo>
                          <a:pt x="265" y="22"/>
                        </a:lnTo>
                        <a:lnTo>
                          <a:pt x="266" y="23"/>
                        </a:lnTo>
                        <a:lnTo>
                          <a:pt x="266" y="24"/>
                        </a:lnTo>
                        <a:lnTo>
                          <a:pt x="267" y="26"/>
                        </a:lnTo>
                        <a:lnTo>
                          <a:pt x="267" y="27"/>
                        </a:lnTo>
                        <a:lnTo>
                          <a:pt x="267" y="28"/>
                        </a:lnTo>
                        <a:lnTo>
                          <a:pt x="268" y="29"/>
                        </a:lnTo>
                        <a:lnTo>
                          <a:pt x="268" y="28"/>
                        </a:lnTo>
                        <a:lnTo>
                          <a:pt x="268" y="27"/>
                        </a:lnTo>
                        <a:lnTo>
                          <a:pt x="269" y="27"/>
                        </a:lnTo>
                        <a:lnTo>
                          <a:pt x="269" y="26"/>
                        </a:lnTo>
                        <a:lnTo>
                          <a:pt x="271" y="26"/>
                        </a:lnTo>
                        <a:lnTo>
                          <a:pt x="272" y="25"/>
                        </a:lnTo>
                        <a:lnTo>
                          <a:pt x="272" y="24"/>
                        </a:lnTo>
                        <a:lnTo>
                          <a:pt x="273" y="24"/>
                        </a:lnTo>
                        <a:lnTo>
                          <a:pt x="274" y="24"/>
                        </a:lnTo>
                        <a:lnTo>
                          <a:pt x="274" y="23"/>
                        </a:lnTo>
                        <a:lnTo>
                          <a:pt x="275" y="23"/>
                        </a:lnTo>
                        <a:lnTo>
                          <a:pt x="275" y="22"/>
                        </a:lnTo>
                        <a:lnTo>
                          <a:pt x="274" y="21"/>
                        </a:lnTo>
                        <a:lnTo>
                          <a:pt x="274" y="20"/>
                        </a:lnTo>
                        <a:lnTo>
                          <a:pt x="275" y="20"/>
                        </a:lnTo>
                        <a:lnTo>
                          <a:pt x="276" y="19"/>
                        </a:lnTo>
                        <a:lnTo>
                          <a:pt x="277" y="19"/>
                        </a:lnTo>
                        <a:lnTo>
                          <a:pt x="278" y="20"/>
                        </a:lnTo>
                        <a:lnTo>
                          <a:pt x="279" y="20"/>
                        </a:lnTo>
                        <a:lnTo>
                          <a:pt x="280" y="21"/>
                        </a:lnTo>
                        <a:lnTo>
                          <a:pt x="281" y="21"/>
                        </a:lnTo>
                        <a:lnTo>
                          <a:pt x="282" y="22"/>
                        </a:lnTo>
                        <a:lnTo>
                          <a:pt x="283" y="22"/>
                        </a:lnTo>
                        <a:lnTo>
                          <a:pt x="284" y="22"/>
                        </a:lnTo>
                        <a:lnTo>
                          <a:pt x="284" y="23"/>
                        </a:lnTo>
                        <a:lnTo>
                          <a:pt x="285" y="23"/>
                        </a:lnTo>
                        <a:lnTo>
                          <a:pt x="286" y="23"/>
                        </a:lnTo>
                        <a:lnTo>
                          <a:pt x="287" y="23"/>
                        </a:lnTo>
                        <a:lnTo>
                          <a:pt x="288" y="24"/>
                        </a:lnTo>
                        <a:lnTo>
                          <a:pt x="288" y="25"/>
                        </a:lnTo>
                        <a:lnTo>
                          <a:pt x="289" y="25"/>
                        </a:lnTo>
                        <a:lnTo>
                          <a:pt x="290" y="24"/>
                        </a:lnTo>
                        <a:lnTo>
                          <a:pt x="291" y="24"/>
                        </a:lnTo>
                        <a:lnTo>
                          <a:pt x="292" y="23"/>
                        </a:lnTo>
                        <a:lnTo>
                          <a:pt x="292" y="24"/>
                        </a:lnTo>
                        <a:lnTo>
                          <a:pt x="293" y="25"/>
                        </a:lnTo>
                        <a:lnTo>
                          <a:pt x="294" y="27"/>
                        </a:lnTo>
                        <a:lnTo>
                          <a:pt x="297" y="30"/>
                        </a:lnTo>
                        <a:lnTo>
                          <a:pt x="298" y="32"/>
                        </a:lnTo>
                        <a:lnTo>
                          <a:pt x="299" y="32"/>
                        </a:lnTo>
                        <a:lnTo>
                          <a:pt x="302" y="32"/>
                        </a:lnTo>
                        <a:lnTo>
                          <a:pt x="303" y="33"/>
                        </a:lnTo>
                        <a:lnTo>
                          <a:pt x="304" y="34"/>
                        </a:lnTo>
                        <a:lnTo>
                          <a:pt x="305" y="34"/>
                        </a:lnTo>
                        <a:lnTo>
                          <a:pt x="306" y="36"/>
                        </a:lnTo>
                        <a:lnTo>
                          <a:pt x="306" y="37"/>
                        </a:lnTo>
                        <a:lnTo>
                          <a:pt x="307" y="37"/>
                        </a:lnTo>
                        <a:lnTo>
                          <a:pt x="308" y="38"/>
                        </a:lnTo>
                        <a:lnTo>
                          <a:pt x="309" y="40"/>
                        </a:lnTo>
                        <a:lnTo>
                          <a:pt x="312" y="40"/>
                        </a:lnTo>
                        <a:lnTo>
                          <a:pt x="319" y="41"/>
                        </a:lnTo>
                        <a:lnTo>
                          <a:pt x="326" y="44"/>
                        </a:lnTo>
                        <a:lnTo>
                          <a:pt x="369" y="65"/>
                        </a:lnTo>
                        <a:lnTo>
                          <a:pt x="401" y="80"/>
                        </a:lnTo>
                        <a:lnTo>
                          <a:pt x="407" y="83"/>
                        </a:lnTo>
                        <a:lnTo>
                          <a:pt x="433" y="85"/>
                        </a:lnTo>
                        <a:lnTo>
                          <a:pt x="440" y="87"/>
                        </a:lnTo>
                        <a:lnTo>
                          <a:pt x="450" y="87"/>
                        </a:lnTo>
                        <a:lnTo>
                          <a:pt x="450" y="88"/>
                        </a:lnTo>
                        <a:lnTo>
                          <a:pt x="461" y="87"/>
                        </a:lnTo>
                        <a:lnTo>
                          <a:pt x="477" y="91"/>
                        </a:lnTo>
                        <a:lnTo>
                          <a:pt x="532" y="64"/>
                        </a:lnTo>
                        <a:lnTo>
                          <a:pt x="532" y="65"/>
                        </a:lnTo>
                        <a:lnTo>
                          <a:pt x="532" y="66"/>
                        </a:lnTo>
                        <a:lnTo>
                          <a:pt x="533" y="66"/>
                        </a:lnTo>
                        <a:lnTo>
                          <a:pt x="533" y="67"/>
                        </a:lnTo>
                        <a:lnTo>
                          <a:pt x="533" y="68"/>
                        </a:lnTo>
                        <a:lnTo>
                          <a:pt x="533" y="69"/>
                        </a:lnTo>
                        <a:lnTo>
                          <a:pt x="534" y="69"/>
                        </a:lnTo>
                        <a:lnTo>
                          <a:pt x="534" y="70"/>
                        </a:lnTo>
                        <a:lnTo>
                          <a:pt x="534" y="71"/>
                        </a:lnTo>
                        <a:lnTo>
                          <a:pt x="535" y="71"/>
                        </a:lnTo>
                        <a:lnTo>
                          <a:pt x="536" y="71"/>
                        </a:lnTo>
                        <a:lnTo>
                          <a:pt x="536" y="70"/>
                        </a:lnTo>
                        <a:lnTo>
                          <a:pt x="536" y="69"/>
                        </a:lnTo>
                        <a:lnTo>
                          <a:pt x="537" y="69"/>
                        </a:lnTo>
                        <a:lnTo>
                          <a:pt x="538" y="69"/>
                        </a:lnTo>
                        <a:lnTo>
                          <a:pt x="538" y="70"/>
                        </a:lnTo>
                        <a:lnTo>
                          <a:pt x="539" y="71"/>
                        </a:lnTo>
                        <a:lnTo>
                          <a:pt x="539" y="72"/>
                        </a:lnTo>
                        <a:lnTo>
                          <a:pt x="539" y="73"/>
                        </a:lnTo>
                        <a:lnTo>
                          <a:pt x="539" y="74"/>
                        </a:lnTo>
                        <a:lnTo>
                          <a:pt x="539" y="75"/>
                        </a:lnTo>
                        <a:lnTo>
                          <a:pt x="539" y="76"/>
                        </a:lnTo>
                        <a:lnTo>
                          <a:pt x="540" y="76"/>
                        </a:lnTo>
                        <a:lnTo>
                          <a:pt x="541" y="77"/>
                        </a:lnTo>
                        <a:lnTo>
                          <a:pt x="542" y="77"/>
                        </a:lnTo>
                        <a:lnTo>
                          <a:pt x="542" y="78"/>
                        </a:lnTo>
                        <a:lnTo>
                          <a:pt x="543" y="78"/>
                        </a:lnTo>
                        <a:lnTo>
                          <a:pt x="543" y="79"/>
                        </a:lnTo>
                        <a:lnTo>
                          <a:pt x="544" y="79"/>
                        </a:lnTo>
                        <a:lnTo>
                          <a:pt x="544" y="80"/>
                        </a:lnTo>
                        <a:lnTo>
                          <a:pt x="545" y="80"/>
                        </a:lnTo>
                        <a:lnTo>
                          <a:pt x="545" y="81"/>
                        </a:lnTo>
                        <a:lnTo>
                          <a:pt x="545" y="82"/>
                        </a:lnTo>
                        <a:lnTo>
                          <a:pt x="545" y="83"/>
                        </a:lnTo>
                        <a:lnTo>
                          <a:pt x="545" y="84"/>
                        </a:lnTo>
                        <a:lnTo>
                          <a:pt x="546" y="84"/>
                        </a:lnTo>
                        <a:lnTo>
                          <a:pt x="546" y="85"/>
                        </a:lnTo>
                        <a:lnTo>
                          <a:pt x="547" y="85"/>
                        </a:lnTo>
                        <a:lnTo>
                          <a:pt x="547" y="84"/>
                        </a:lnTo>
                        <a:lnTo>
                          <a:pt x="548" y="84"/>
                        </a:lnTo>
                        <a:lnTo>
                          <a:pt x="548" y="83"/>
                        </a:lnTo>
                        <a:lnTo>
                          <a:pt x="548" y="82"/>
                        </a:lnTo>
                        <a:lnTo>
                          <a:pt x="548" y="81"/>
                        </a:lnTo>
                        <a:lnTo>
                          <a:pt x="549" y="81"/>
                        </a:lnTo>
                        <a:lnTo>
                          <a:pt x="550" y="81"/>
                        </a:lnTo>
                        <a:lnTo>
                          <a:pt x="550" y="82"/>
                        </a:lnTo>
                        <a:lnTo>
                          <a:pt x="551" y="82"/>
                        </a:lnTo>
                        <a:lnTo>
                          <a:pt x="551" y="83"/>
                        </a:lnTo>
                        <a:lnTo>
                          <a:pt x="551" y="84"/>
                        </a:lnTo>
                        <a:lnTo>
                          <a:pt x="552" y="84"/>
                        </a:lnTo>
                        <a:lnTo>
                          <a:pt x="552" y="85"/>
                        </a:lnTo>
                        <a:lnTo>
                          <a:pt x="553" y="85"/>
                        </a:lnTo>
                        <a:lnTo>
                          <a:pt x="553" y="86"/>
                        </a:lnTo>
                        <a:lnTo>
                          <a:pt x="554" y="86"/>
                        </a:lnTo>
                        <a:lnTo>
                          <a:pt x="555" y="87"/>
                        </a:lnTo>
                        <a:lnTo>
                          <a:pt x="556" y="87"/>
                        </a:lnTo>
                        <a:lnTo>
                          <a:pt x="557" y="87"/>
                        </a:lnTo>
                        <a:lnTo>
                          <a:pt x="558" y="87"/>
                        </a:lnTo>
                        <a:lnTo>
                          <a:pt x="559" y="87"/>
                        </a:lnTo>
                        <a:lnTo>
                          <a:pt x="560" y="88"/>
                        </a:lnTo>
                        <a:lnTo>
                          <a:pt x="561" y="88"/>
                        </a:lnTo>
                        <a:lnTo>
                          <a:pt x="561" y="89"/>
                        </a:lnTo>
                        <a:lnTo>
                          <a:pt x="562" y="89"/>
                        </a:lnTo>
                        <a:lnTo>
                          <a:pt x="562" y="90"/>
                        </a:lnTo>
                        <a:lnTo>
                          <a:pt x="562" y="91"/>
                        </a:lnTo>
                        <a:lnTo>
                          <a:pt x="561" y="92"/>
                        </a:lnTo>
                        <a:lnTo>
                          <a:pt x="561" y="93"/>
                        </a:lnTo>
                        <a:lnTo>
                          <a:pt x="561" y="94"/>
                        </a:lnTo>
                        <a:lnTo>
                          <a:pt x="561" y="95"/>
                        </a:lnTo>
                        <a:lnTo>
                          <a:pt x="561" y="96"/>
                        </a:lnTo>
                        <a:lnTo>
                          <a:pt x="562" y="96"/>
                        </a:lnTo>
                        <a:lnTo>
                          <a:pt x="562" y="97"/>
                        </a:lnTo>
                        <a:lnTo>
                          <a:pt x="563" y="98"/>
                        </a:lnTo>
                        <a:lnTo>
                          <a:pt x="564" y="98"/>
                        </a:lnTo>
                        <a:lnTo>
                          <a:pt x="565" y="98"/>
                        </a:lnTo>
                        <a:lnTo>
                          <a:pt x="565" y="99"/>
                        </a:lnTo>
                        <a:lnTo>
                          <a:pt x="566" y="100"/>
                        </a:lnTo>
                        <a:lnTo>
                          <a:pt x="567" y="100"/>
                        </a:lnTo>
                        <a:lnTo>
                          <a:pt x="568" y="101"/>
                        </a:lnTo>
                        <a:lnTo>
                          <a:pt x="569" y="101"/>
                        </a:lnTo>
                        <a:lnTo>
                          <a:pt x="570" y="101"/>
                        </a:lnTo>
                        <a:lnTo>
                          <a:pt x="570" y="102"/>
                        </a:lnTo>
                        <a:lnTo>
                          <a:pt x="571" y="102"/>
                        </a:lnTo>
                        <a:lnTo>
                          <a:pt x="572" y="101"/>
                        </a:lnTo>
                        <a:lnTo>
                          <a:pt x="573" y="101"/>
                        </a:lnTo>
                        <a:lnTo>
                          <a:pt x="574" y="101"/>
                        </a:lnTo>
                        <a:lnTo>
                          <a:pt x="575" y="101"/>
                        </a:lnTo>
                        <a:lnTo>
                          <a:pt x="576" y="101"/>
                        </a:lnTo>
                        <a:lnTo>
                          <a:pt x="577" y="101"/>
                        </a:lnTo>
                        <a:lnTo>
                          <a:pt x="578" y="100"/>
                        </a:lnTo>
                        <a:lnTo>
                          <a:pt x="579" y="100"/>
                        </a:lnTo>
                        <a:lnTo>
                          <a:pt x="580" y="100"/>
                        </a:lnTo>
                        <a:lnTo>
                          <a:pt x="581" y="100"/>
                        </a:lnTo>
                        <a:lnTo>
                          <a:pt x="581" y="99"/>
                        </a:lnTo>
                        <a:lnTo>
                          <a:pt x="582" y="99"/>
                        </a:lnTo>
                        <a:lnTo>
                          <a:pt x="583" y="99"/>
                        </a:lnTo>
                        <a:lnTo>
                          <a:pt x="584" y="100"/>
                        </a:lnTo>
                        <a:lnTo>
                          <a:pt x="584" y="101"/>
                        </a:lnTo>
                        <a:lnTo>
                          <a:pt x="585" y="102"/>
                        </a:lnTo>
                        <a:lnTo>
                          <a:pt x="586" y="102"/>
                        </a:lnTo>
                        <a:lnTo>
                          <a:pt x="586" y="101"/>
                        </a:lnTo>
                        <a:lnTo>
                          <a:pt x="587" y="100"/>
                        </a:lnTo>
                        <a:lnTo>
                          <a:pt x="587" y="99"/>
                        </a:lnTo>
                        <a:lnTo>
                          <a:pt x="588" y="98"/>
                        </a:lnTo>
                        <a:lnTo>
                          <a:pt x="589" y="98"/>
                        </a:lnTo>
                        <a:lnTo>
                          <a:pt x="590" y="98"/>
                        </a:lnTo>
                        <a:lnTo>
                          <a:pt x="591" y="98"/>
                        </a:lnTo>
                        <a:lnTo>
                          <a:pt x="592" y="98"/>
                        </a:lnTo>
                        <a:lnTo>
                          <a:pt x="593" y="98"/>
                        </a:lnTo>
                        <a:lnTo>
                          <a:pt x="594" y="98"/>
                        </a:lnTo>
                        <a:lnTo>
                          <a:pt x="534" y="209"/>
                        </a:lnTo>
                        <a:lnTo>
                          <a:pt x="455" y="219"/>
                        </a:lnTo>
                        <a:lnTo>
                          <a:pt x="455" y="220"/>
                        </a:lnTo>
                        <a:lnTo>
                          <a:pt x="455" y="221"/>
                        </a:lnTo>
                        <a:lnTo>
                          <a:pt x="456" y="221"/>
                        </a:lnTo>
                        <a:lnTo>
                          <a:pt x="456" y="222"/>
                        </a:lnTo>
                        <a:lnTo>
                          <a:pt x="457" y="222"/>
                        </a:lnTo>
                        <a:lnTo>
                          <a:pt x="457" y="223"/>
                        </a:lnTo>
                        <a:lnTo>
                          <a:pt x="457" y="224"/>
                        </a:lnTo>
                        <a:lnTo>
                          <a:pt x="457" y="225"/>
                        </a:lnTo>
                        <a:lnTo>
                          <a:pt x="458" y="225"/>
                        </a:lnTo>
                        <a:lnTo>
                          <a:pt x="459" y="226"/>
                        </a:lnTo>
                        <a:lnTo>
                          <a:pt x="459" y="227"/>
                        </a:lnTo>
                        <a:lnTo>
                          <a:pt x="460" y="228"/>
                        </a:lnTo>
                        <a:lnTo>
                          <a:pt x="460" y="229"/>
                        </a:lnTo>
                        <a:lnTo>
                          <a:pt x="460" y="230"/>
                        </a:lnTo>
                        <a:lnTo>
                          <a:pt x="460" y="231"/>
                        </a:lnTo>
                        <a:lnTo>
                          <a:pt x="460" y="232"/>
                        </a:lnTo>
                        <a:lnTo>
                          <a:pt x="459" y="232"/>
                        </a:lnTo>
                        <a:lnTo>
                          <a:pt x="458" y="231"/>
                        </a:lnTo>
                        <a:lnTo>
                          <a:pt x="457" y="232"/>
                        </a:lnTo>
                        <a:lnTo>
                          <a:pt x="456" y="232"/>
                        </a:lnTo>
                        <a:lnTo>
                          <a:pt x="455" y="232"/>
                        </a:lnTo>
                        <a:lnTo>
                          <a:pt x="455" y="233"/>
                        </a:lnTo>
                        <a:lnTo>
                          <a:pt x="454" y="233"/>
                        </a:lnTo>
                        <a:lnTo>
                          <a:pt x="454" y="234"/>
                        </a:lnTo>
                        <a:lnTo>
                          <a:pt x="454" y="235"/>
                        </a:lnTo>
                        <a:lnTo>
                          <a:pt x="453" y="236"/>
                        </a:lnTo>
                        <a:lnTo>
                          <a:pt x="452" y="236"/>
                        </a:lnTo>
                        <a:lnTo>
                          <a:pt x="451" y="237"/>
                        </a:lnTo>
                        <a:lnTo>
                          <a:pt x="450" y="237"/>
                        </a:lnTo>
                        <a:lnTo>
                          <a:pt x="450" y="238"/>
                        </a:lnTo>
                        <a:lnTo>
                          <a:pt x="449" y="238"/>
                        </a:lnTo>
                        <a:lnTo>
                          <a:pt x="448" y="239"/>
                        </a:lnTo>
                        <a:lnTo>
                          <a:pt x="448" y="240"/>
                        </a:lnTo>
                        <a:lnTo>
                          <a:pt x="447" y="240"/>
                        </a:lnTo>
                        <a:lnTo>
                          <a:pt x="447" y="241"/>
                        </a:lnTo>
                        <a:lnTo>
                          <a:pt x="446" y="242"/>
                        </a:lnTo>
                        <a:lnTo>
                          <a:pt x="444" y="243"/>
                        </a:lnTo>
                        <a:lnTo>
                          <a:pt x="443" y="244"/>
                        </a:lnTo>
                        <a:lnTo>
                          <a:pt x="443" y="245"/>
                        </a:lnTo>
                        <a:lnTo>
                          <a:pt x="443" y="246"/>
                        </a:lnTo>
                        <a:lnTo>
                          <a:pt x="442" y="248"/>
                        </a:lnTo>
                        <a:lnTo>
                          <a:pt x="441" y="249"/>
                        </a:lnTo>
                        <a:lnTo>
                          <a:pt x="440" y="250"/>
                        </a:lnTo>
                        <a:lnTo>
                          <a:pt x="439" y="251"/>
                        </a:lnTo>
                        <a:lnTo>
                          <a:pt x="438" y="252"/>
                        </a:lnTo>
                        <a:lnTo>
                          <a:pt x="437" y="253"/>
                        </a:lnTo>
                        <a:lnTo>
                          <a:pt x="437" y="254"/>
                        </a:lnTo>
                        <a:lnTo>
                          <a:pt x="436" y="255"/>
                        </a:lnTo>
                        <a:lnTo>
                          <a:pt x="435" y="255"/>
                        </a:lnTo>
                        <a:lnTo>
                          <a:pt x="435" y="256"/>
                        </a:lnTo>
                        <a:lnTo>
                          <a:pt x="435" y="257"/>
                        </a:lnTo>
                        <a:lnTo>
                          <a:pt x="434" y="258"/>
                        </a:lnTo>
                        <a:lnTo>
                          <a:pt x="434" y="259"/>
                        </a:lnTo>
                        <a:lnTo>
                          <a:pt x="433" y="259"/>
                        </a:lnTo>
                        <a:lnTo>
                          <a:pt x="431" y="261"/>
                        </a:lnTo>
                        <a:lnTo>
                          <a:pt x="430" y="261"/>
                        </a:lnTo>
                        <a:lnTo>
                          <a:pt x="429" y="263"/>
                        </a:lnTo>
                        <a:lnTo>
                          <a:pt x="429" y="264"/>
                        </a:lnTo>
                        <a:lnTo>
                          <a:pt x="428" y="264"/>
                        </a:lnTo>
                        <a:lnTo>
                          <a:pt x="428" y="265"/>
                        </a:lnTo>
                        <a:lnTo>
                          <a:pt x="427" y="265"/>
                        </a:lnTo>
                        <a:lnTo>
                          <a:pt x="427" y="266"/>
                        </a:lnTo>
                        <a:lnTo>
                          <a:pt x="426" y="266"/>
                        </a:lnTo>
                        <a:lnTo>
                          <a:pt x="426" y="267"/>
                        </a:lnTo>
                        <a:lnTo>
                          <a:pt x="426" y="268"/>
                        </a:lnTo>
                        <a:lnTo>
                          <a:pt x="425" y="269"/>
                        </a:lnTo>
                        <a:lnTo>
                          <a:pt x="425" y="271"/>
                        </a:lnTo>
                        <a:lnTo>
                          <a:pt x="424" y="270"/>
                        </a:lnTo>
                        <a:lnTo>
                          <a:pt x="423" y="270"/>
                        </a:lnTo>
                        <a:lnTo>
                          <a:pt x="422" y="270"/>
                        </a:lnTo>
                        <a:lnTo>
                          <a:pt x="421" y="270"/>
                        </a:lnTo>
                        <a:lnTo>
                          <a:pt x="420" y="270"/>
                        </a:lnTo>
                        <a:lnTo>
                          <a:pt x="419" y="269"/>
                        </a:lnTo>
                        <a:lnTo>
                          <a:pt x="418" y="269"/>
                        </a:lnTo>
                        <a:lnTo>
                          <a:pt x="416" y="268"/>
                        </a:lnTo>
                        <a:lnTo>
                          <a:pt x="415" y="267"/>
                        </a:lnTo>
                        <a:lnTo>
                          <a:pt x="414" y="267"/>
                        </a:lnTo>
                        <a:lnTo>
                          <a:pt x="413" y="267"/>
                        </a:lnTo>
                        <a:lnTo>
                          <a:pt x="412" y="265"/>
                        </a:lnTo>
                        <a:lnTo>
                          <a:pt x="411" y="265"/>
                        </a:lnTo>
                        <a:lnTo>
                          <a:pt x="410" y="265"/>
                        </a:lnTo>
                        <a:lnTo>
                          <a:pt x="409" y="265"/>
                        </a:lnTo>
                        <a:lnTo>
                          <a:pt x="408" y="265"/>
                        </a:lnTo>
                        <a:lnTo>
                          <a:pt x="408" y="264"/>
                        </a:lnTo>
                        <a:lnTo>
                          <a:pt x="407" y="264"/>
                        </a:lnTo>
                        <a:lnTo>
                          <a:pt x="407" y="263"/>
                        </a:lnTo>
                        <a:lnTo>
                          <a:pt x="406" y="263"/>
                        </a:lnTo>
                        <a:lnTo>
                          <a:pt x="405" y="264"/>
                        </a:lnTo>
                        <a:lnTo>
                          <a:pt x="404" y="263"/>
                        </a:lnTo>
                        <a:lnTo>
                          <a:pt x="403" y="263"/>
                        </a:lnTo>
                        <a:lnTo>
                          <a:pt x="402" y="263"/>
                        </a:lnTo>
                        <a:lnTo>
                          <a:pt x="402" y="262"/>
                        </a:lnTo>
                        <a:lnTo>
                          <a:pt x="401" y="262"/>
                        </a:lnTo>
                        <a:lnTo>
                          <a:pt x="400" y="262"/>
                        </a:lnTo>
                        <a:lnTo>
                          <a:pt x="399" y="261"/>
                        </a:lnTo>
                        <a:lnTo>
                          <a:pt x="398" y="261"/>
                        </a:lnTo>
                        <a:lnTo>
                          <a:pt x="397" y="260"/>
                        </a:lnTo>
                        <a:lnTo>
                          <a:pt x="396" y="260"/>
                        </a:lnTo>
                        <a:lnTo>
                          <a:pt x="396" y="259"/>
                        </a:lnTo>
                        <a:lnTo>
                          <a:pt x="395" y="259"/>
                        </a:lnTo>
                        <a:lnTo>
                          <a:pt x="395" y="258"/>
                        </a:lnTo>
                        <a:lnTo>
                          <a:pt x="393" y="258"/>
                        </a:lnTo>
                        <a:lnTo>
                          <a:pt x="392" y="257"/>
                        </a:lnTo>
                        <a:lnTo>
                          <a:pt x="390" y="256"/>
                        </a:lnTo>
                        <a:lnTo>
                          <a:pt x="389" y="256"/>
                        </a:lnTo>
                        <a:lnTo>
                          <a:pt x="388" y="255"/>
                        </a:lnTo>
                        <a:lnTo>
                          <a:pt x="386" y="255"/>
                        </a:lnTo>
                        <a:lnTo>
                          <a:pt x="385" y="255"/>
                        </a:lnTo>
                        <a:lnTo>
                          <a:pt x="384" y="255"/>
                        </a:lnTo>
                        <a:lnTo>
                          <a:pt x="383" y="255"/>
                        </a:lnTo>
                        <a:lnTo>
                          <a:pt x="382" y="255"/>
                        </a:lnTo>
                        <a:lnTo>
                          <a:pt x="381" y="254"/>
                        </a:lnTo>
                        <a:lnTo>
                          <a:pt x="381" y="253"/>
                        </a:lnTo>
                        <a:lnTo>
                          <a:pt x="381" y="252"/>
                        </a:lnTo>
                        <a:lnTo>
                          <a:pt x="380" y="252"/>
                        </a:lnTo>
                        <a:lnTo>
                          <a:pt x="380" y="251"/>
                        </a:lnTo>
                        <a:lnTo>
                          <a:pt x="379" y="251"/>
                        </a:lnTo>
                        <a:lnTo>
                          <a:pt x="379" y="252"/>
                        </a:lnTo>
                        <a:lnTo>
                          <a:pt x="379" y="251"/>
                        </a:lnTo>
                        <a:lnTo>
                          <a:pt x="378" y="251"/>
                        </a:lnTo>
                        <a:lnTo>
                          <a:pt x="378" y="250"/>
                        </a:lnTo>
                        <a:lnTo>
                          <a:pt x="377" y="250"/>
                        </a:lnTo>
                        <a:lnTo>
                          <a:pt x="377" y="249"/>
                        </a:lnTo>
                        <a:lnTo>
                          <a:pt x="374" y="249"/>
                        </a:lnTo>
                        <a:lnTo>
                          <a:pt x="373" y="249"/>
                        </a:lnTo>
                        <a:lnTo>
                          <a:pt x="372" y="248"/>
                        </a:lnTo>
                        <a:lnTo>
                          <a:pt x="369" y="248"/>
                        </a:lnTo>
                        <a:lnTo>
                          <a:pt x="368" y="249"/>
                        </a:lnTo>
                        <a:lnTo>
                          <a:pt x="367" y="249"/>
                        </a:lnTo>
                        <a:lnTo>
                          <a:pt x="365" y="249"/>
                        </a:lnTo>
                        <a:lnTo>
                          <a:pt x="364" y="250"/>
                        </a:lnTo>
                        <a:lnTo>
                          <a:pt x="363" y="250"/>
                        </a:lnTo>
                        <a:lnTo>
                          <a:pt x="363" y="251"/>
                        </a:lnTo>
                        <a:lnTo>
                          <a:pt x="363" y="252"/>
                        </a:lnTo>
                        <a:lnTo>
                          <a:pt x="362" y="252"/>
                        </a:lnTo>
                        <a:lnTo>
                          <a:pt x="361" y="253"/>
                        </a:lnTo>
                        <a:lnTo>
                          <a:pt x="361" y="254"/>
                        </a:lnTo>
                        <a:lnTo>
                          <a:pt x="361" y="255"/>
                        </a:lnTo>
                        <a:lnTo>
                          <a:pt x="360" y="256"/>
                        </a:lnTo>
                        <a:lnTo>
                          <a:pt x="359" y="257"/>
                        </a:lnTo>
                        <a:lnTo>
                          <a:pt x="358" y="258"/>
                        </a:lnTo>
                        <a:lnTo>
                          <a:pt x="357" y="258"/>
                        </a:lnTo>
                        <a:lnTo>
                          <a:pt x="356" y="259"/>
                        </a:lnTo>
                        <a:lnTo>
                          <a:pt x="355" y="259"/>
                        </a:lnTo>
                        <a:lnTo>
                          <a:pt x="354" y="260"/>
                        </a:lnTo>
                        <a:lnTo>
                          <a:pt x="353" y="259"/>
                        </a:lnTo>
                        <a:lnTo>
                          <a:pt x="352" y="260"/>
                        </a:lnTo>
                        <a:lnTo>
                          <a:pt x="351" y="260"/>
                        </a:lnTo>
                        <a:lnTo>
                          <a:pt x="351" y="261"/>
                        </a:lnTo>
                        <a:lnTo>
                          <a:pt x="350" y="262"/>
                        </a:lnTo>
                        <a:lnTo>
                          <a:pt x="350" y="263"/>
                        </a:lnTo>
                        <a:lnTo>
                          <a:pt x="350" y="264"/>
                        </a:lnTo>
                        <a:lnTo>
                          <a:pt x="350" y="265"/>
                        </a:lnTo>
                        <a:lnTo>
                          <a:pt x="349" y="266"/>
                        </a:lnTo>
                        <a:lnTo>
                          <a:pt x="349" y="265"/>
                        </a:lnTo>
                        <a:lnTo>
                          <a:pt x="347" y="264"/>
                        </a:lnTo>
                        <a:lnTo>
                          <a:pt x="346" y="264"/>
                        </a:lnTo>
                        <a:lnTo>
                          <a:pt x="346" y="265"/>
                        </a:lnTo>
                        <a:lnTo>
                          <a:pt x="345" y="265"/>
                        </a:lnTo>
                        <a:lnTo>
                          <a:pt x="344" y="265"/>
                        </a:lnTo>
                        <a:lnTo>
                          <a:pt x="344" y="266"/>
                        </a:lnTo>
                        <a:lnTo>
                          <a:pt x="344" y="267"/>
                        </a:lnTo>
                        <a:lnTo>
                          <a:pt x="344" y="268"/>
                        </a:lnTo>
                        <a:lnTo>
                          <a:pt x="344" y="269"/>
                        </a:lnTo>
                        <a:lnTo>
                          <a:pt x="344" y="270"/>
                        </a:lnTo>
                        <a:lnTo>
                          <a:pt x="344" y="271"/>
                        </a:lnTo>
                        <a:lnTo>
                          <a:pt x="343" y="271"/>
                        </a:lnTo>
                        <a:lnTo>
                          <a:pt x="343" y="272"/>
                        </a:lnTo>
                        <a:lnTo>
                          <a:pt x="344" y="272"/>
                        </a:lnTo>
                        <a:lnTo>
                          <a:pt x="345" y="272"/>
                        </a:lnTo>
                        <a:lnTo>
                          <a:pt x="344" y="272"/>
                        </a:lnTo>
                        <a:lnTo>
                          <a:pt x="344" y="273"/>
                        </a:lnTo>
                        <a:lnTo>
                          <a:pt x="344" y="274"/>
                        </a:lnTo>
                        <a:lnTo>
                          <a:pt x="344" y="275"/>
                        </a:lnTo>
                        <a:lnTo>
                          <a:pt x="345" y="276"/>
                        </a:lnTo>
                        <a:lnTo>
                          <a:pt x="345" y="277"/>
                        </a:lnTo>
                        <a:lnTo>
                          <a:pt x="346" y="278"/>
                        </a:lnTo>
                        <a:lnTo>
                          <a:pt x="346" y="279"/>
                        </a:lnTo>
                        <a:lnTo>
                          <a:pt x="347" y="279"/>
                        </a:lnTo>
                        <a:lnTo>
                          <a:pt x="348" y="280"/>
                        </a:lnTo>
                        <a:lnTo>
                          <a:pt x="348" y="281"/>
                        </a:lnTo>
                        <a:lnTo>
                          <a:pt x="348" y="282"/>
                        </a:lnTo>
                        <a:lnTo>
                          <a:pt x="348" y="283"/>
                        </a:lnTo>
                        <a:lnTo>
                          <a:pt x="348" y="284"/>
                        </a:lnTo>
                        <a:lnTo>
                          <a:pt x="347" y="284"/>
                        </a:lnTo>
                        <a:lnTo>
                          <a:pt x="346" y="283"/>
                        </a:lnTo>
                        <a:lnTo>
                          <a:pt x="345" y="283"/>
                        </a:lnTo>
                        <a:lnTo>
                          <a:pt x="345" y="282"/>
                        </a:lnTo>
                        <a:lnTo>
                          <a:pt x="346" y="281"/>
                        </a:lnTo>
                        <a:lnTo>
                          <a:pt x="345" y="281"/>
                        </a:lnTo>
                        <a:lnTo>
                          <a:pt x="344" y="281"/>
                        </a:lnTo>
                        <a:lnTo>
                          <a:pt x="343" y="281"/>
                        </a:lnTo>
                        <a:lnTo>
                          <a:pt x="342" y="282"/>
                        </a:lnTo>
                        <a:lnTo>
                          <a:pt x="341" y="282"/>
                        </a:lnTo>
                        <a:lnTo>
                          <a:pt x="341" y="283"/>
                        </a:lnTo>
                        <a:lnTo>
                          <a:pt x="340" y="284"/>
                        </a:lnTo>
                        <a:lnTo>
                          <a:pt x="341" y="285"/>
                        </a:lnTo>
                        <a:lnTo>
                          <a:pt x="341" y="286"/>
                        </a:lnTo>
                        <a:lnTo>
                          <a:pt x="340" y="286"/>
                        </a:lnTo>
                        <a:lnTo>
                          <a:pt x="341" y="286"/>
                        </a:lnTo>
                        <a:lnTo>
                          <a:pt x="341" y="287"/>
                        </a:lnTo>
                        <a:lnTo>
                          <a:pt x="342" y="287"/>
                        </a:lnTo>
                        <a:lnTo>
                          <a:pt x="341" y="287"/>
                        </a:lnTo>
                        <a:lnTo>
                          <a:pt x="340" y="287"/>
                        </a:lnTo>
                        <a:lnTo>
                          <a:pt x="339" y="287"/>
                        </a:lnTo>
                        <a:lnTo>
                          <a:pt x="339" y="288"/>
                        </a:lnTo>
                        <a:lnTo>
                          <a:pt x="338" y="288"/>
                        </a:lnTo>
                        <a:lnTo>
                          <a:pt x="338" y="289"/>
                        </a:lnTo>
                        <a:lnTo>
                          <a:pt x="338" y="290"/>
                        </a:lnTo>
                        <a:lnTo>
                          <a:pt x="338" y="291"/>
                        </a:lnTo>
                        <a:lnTo>
                          <a:pt x="339" y="291"/>
                        </a:lnTo>
                        <a:lnTo>
                          <a:pt x="340" y="291"/>
                        </a:lnTo>
                        <a:lnTo>
                          <a:pt x="340" y="290"/>
                        </a:lnTo>
                        <a:lnTo>
                          <a:pt x="341" y="291"/>
                        </a:lnTo>
                        <a:lnTo>
                          <a:pt x="341" y="292"/>
                        </a:lnTo>
                        <a:lnTo>
                          <a:pt x="341" y="293"/>
                        </a:lnTo>
                        <a:lnTo>
                          <a:pt x="340" y="294"/>
                        </a:lnTo>
                        <a:lnTo>
                          <a:pt x="339" y="296"/>
                        </a:lnTo>
                        <a:lnTo>
                          <a:pt x="338" y="296"/>
                        </a:lnTo>
                        <a:lnTo>
                          <a:pt x="338" y="297"/>
                        </a:lnTo>
                        <a:lnTo>
                          <a:pt x="339" y="298"/>
                        </a:lnTo>
                        <a:lnTo>
                          <a:pt x="338" y="298"/>
                        </a:lnTo>
                        <a:lnTo>
                          <a:pt x="338" y="299"/>
                        </a:lnTo>
                        <a:lnTo>
                          <a:pt x="340" y="299"/>
                        </a:lnTo>
                        <a:lnTo>
                          <a:pt x="341" y="299"/>
                        </a:lnTo>
                        <a:lnTo>
                          <a:pt x="342" y="299"/>
                        </a:lnTo>
                        <a:lnTo>
                          <a:pt x="342" y="300"/>
                        </a:lnTo>
                        <a:lnTo>
                          <a:pt x="343" y="300"/>
                        </a:lnTo>
                        <a:lnTo>
                          <a:pt x="344" y="300"/>
                        </a:lnTo>
                        <a:lnTo>
                          <a:pt x="343" y="301"/>
                        </a:lnTo>
                        <a:lnTo>
                          <a:pt x="343" y="302"/>
                        </a:lnTo>
                        <a:lnTo>
                          <a:pt x="344" y="302"/>
                        </a:lnTo>
                        <a:lnTo>
                          <a:pt x="344" y="303"/>
                        </a:lnTo>
                        <a:lnTo>
                          <a:pt x="343" y="302"/>
                        </a:lnTo>
                        <a:lnTo>
                          <a:pt x="343" y="303"/>
                        </a:lnTo>
                        <a:lnTo>
                          <a:pt x="343" y="304"/>
                        </a:lnTo>
                        <a:lnTo>
                          <a:pt x="343" y="305"/>
                        </a:lnTo>
                        <a:lnTo>
                          <a:pt x="342" y="305"/>
                        </a:lnTo>
                        <a:lnTo>
                          <a:pt x="341" y="306"/>
                        </a:lnTo>
                        <a:lnTo>
                          <a:pt x="339" y="306"/>
                        </a:lnTo>
                        <a:lnTo>
                          <a:pt x="338" y="305"/>
                        </a:lnTo>
                        <a:lnTo>
                          <a:pt x="338" y="304"/>
                        </a:lnTo>
                        <a:lnTo>
                          <a:pt x="338" y="306"/>
                        </a:lnTo>
                        <a:lnTo>
                          <a:pt x="337" y="307"/>
                        </a:lnTo>
                        <a:lnTo>
                          <a:pt x="336" y="307"/>
                        </a:lnTo>
                        <a:lnTo>
                          <a:pt x="335" y="307"/>
                        </a:lnTo>
                        <a:lnTo>
                          <a:pt x="335" y="308"/>
                        </a:lnTo>
                        <a:lnTo>
                          <a:pt x="336" y="308"/>
                        </a:lnTo>
                        <a:lnTo>
                          <a:pt x="337" y="308"/>
                        </a:lnTo>
                        <a:lnTo>
                          <a:pt x="336" y="308"/>
                        </a:lnTo>
                        <a:lnTo>
                          <a:pt x="335" y="308"/>
                        </a:lnTo>
                        <a:lnTo>
                          <a:pt x="334" y="308"/>
                        </a:lnTo>
                        <a:lnTo>
                          <a:pt x="335" y="309"/>
                        </a:lnTo>
                        <a:lnTo>
                          <a:pt x="335" y="310"/>
                        </a:lnTo>
                        <a:lnTo>
                          <a:pt x="335" y="311"/>
                        </a:lnTo>
                        <a:lnTo>
                          <a:pt x="335" y="312"/>
                        </a:lnTo>
                        <a:lnTo>
                          <a:pt x="336" y="313"/>
                        </a:lnTo>
                        <a:lnTo>
                          <a:pt x="336" y="314"/>
                        </a:lnTo>
                        <a:lnTo>
                          <a:pt x="336" y="315"/>
                        </a:lnTo>
                        <a:lnTo>
                          <a:pt x="336" y="316"/>
                        </a:lnTo>
                        <a:lnTo>
                          <a:pt x="335" y="316"/>
                        </a:lnTo>
                        <a:lnTo>
                          <a:pt x="334" y="316"/>
                        </a:lnTo>
                        <a:lnTo>
                          <a:pt x="333" y="316"/>
                        </a:lnTo>
                        <a:lnTo>
                          <a:pt x="333" y="317"/>
                        </a:lnTo>
                        <a:lnTo>
                          <a:pt x="332" y="318"/>
                        </a:lnTo>
                        <a:lnTo>
                          <a:pt x="332" y="319"/>
                        </a:lnTo>
                        <a:lnTo>
                          <a:pt x="332" y="320"/>
                        </a:lnTo>
                        <a:lnTo>
                          <a:pt x="333" y="320"/>
                        </a:lnTo>
                        <a:lnTo>
                          <a:pt x="334" y="321"/>
                        </a:lnTo>
                        <a:lnTo>
                          <a:pt x="335" y="321"/>
                        </a:lnTo>
                        <a:lnTo>
                          <a:pt x="336" y="321"/>
                        </a:lnTo>
                        <a:lnTo>
                          <a:pt x="337" y="321"/>
                        </a:lnTo>
                        <a:lnTo>
                          <a:pt x="336" y="320"/>
                        </a:lnTo>
                        <a:lnTo>
                          <a:pt x="335" y="319"/>
                        </a:lnTo>
                        <a:lnTo>
                          <a:pt x="336" y="319"/>
                        </a:lnTo>
                        <a:lnTo>
                          <a:pt x="337" y="320"/>
                        </a:lnTo>
                        <a:lnTo>
                          <a:pt x="338" y="320"/>
                        </a:lnTo>
                        <a:lnTo>
                          <a:pt x="338" y="321"/>
                        </a:lnTo>
                        <a:lnTo>
                          <a:pt x="338" y="322"/>
                        </a:lnTo>
                        <a:lnTo>
                          <a:pt x="338" y="323"/>
                        </a:lnTo>
                        <a:lnTo>
                          <a:pt x="338" y="324"/>
                        </a:lnTo>
                        <a:lnTo>
                          <a:pt x="338" y="325"/>
                        </a:lnTo>
                        <a:lnTo>
                          <a:pt x="338" y="326"/>
                        </a:lnTo>
                        <a:lnTo>
                          <a:pt x="338" y="327"/>
                        </a:lnTo>
                        <a:lnTo>
                          <a:pt x="338" y="328"/>
                        </a:lnTo>
                        <a:lnTo>
                          <a:pt x="337" y="329"/>
                        </a:lnTo>
                        <a:lnTo>
                          <a:pt x="336" y="328"/>
                        </a:lnTo>
                        <a:lnTo>
                          <a:pt x="335" y="328"/>
                        </a:lnTo>
                        <a:lnTo>
                          <a:pt x="335" y="329"/>
                        </a:lnTo>
                        <a:lnTo>
                          <a:pt x="335" y="330"/>
                        </a:lnTo>
                        <a:lnTo>
                          <a:pt x="335" y="331"/>
                        </a:lnTo>
                        <a:lnTo>
                          <a:pt x="335" y="332"/>
                        </a:lnTo>
                        <a:lnTo>
                          <a:pt x="336" y="331"/>
                        </a:lnTo>
                        <a:lnTo>
                          <a:pt x="337" y="331"/>
                        </a:lnTo>
                        <a:lnTo>
                          <a:pt x="336" y="333"/>
                        </a:lnTo>
                        <a:lnTo>
                          <a:pt x="335" y="333"/>
                        </a:lnTo>
                        <a:lnTo>
                          <a:pt x="334" y="333"/>
                        </a:lnTo>
                        <a:lnTo>
                          <a:pt x="334" y="334"/>
                        </a:lnTo>
                        <a:lnTo>
                          <a:pt x="333" y="335"/>
                        </a:lnTo>
                        <a:lnTo>
                          <a:pt x="333" y="336"/>
                        </a:lnTo>
                        <a:lnTo>
                          <a:pt x="333" y="337"/>
                        </a:lnTo>
                        <a:lnTo>
                          <a:pt x="332" y="338"/>
                        </a:lnTo>
                        <a:lnTo>
                          <a:pt x="331" y="338"/>
                        </a:lnTo>
                        <a:lnTo>
                          <a:pt x="329" y="338"/>
                        </a:lnTo>
                        <a:lnTo>
                          <a:pt x="328" y="337"/>
                        </a:lnTo>
                        <a:lnTo>
                          <a:pt x="328" y="338"/>
                        </a:lnTo>
                        <a:lnTo>
                          <a:pt x="327" y="338"/>
                        </a:lnTo>
                        <a:lnTo>
                          <a:pt x="326" y="338"/>
                        </a:lnTo>
                        <a:lnTo>
                          <a:pt x="326" y="337"/>
                        </a:lnTo>
                        <a:lnTo>
                          <a:pt x="325" y="338"/>
                        </a:lnTo>
                        <a:lnTo>
                          <a:pt x="324" y="338"/>
                        </a:lnTo>
                        <a:lnTo>
                          <a:pt x="323" y="339"/>
                        </a:lnTo>
                        <a:lnTo>
                          <a:pt x="322" y="340"/>
                        </a:lnTo>
                        <a:lnTo>
                          <a:pt x="321" y="341"/>
                        </a:lnTo>
                        <a:lnTo>
                          <a:pt x="321" y="343"/>
                        </a:lnTo>
                        <a:lnTo>
                          <a:pt x="320" y="343"/>
                        </a:lnTo>
                        <a:lnTo>
                          <a:pt x="320" y="345"/>
                        </a:lnTo>
                        <a:lnTo>
                          <a:pt x="320" y="346"/>
                        </a:lnTo>
                        <a:lnTo>
                          <a:pt x="320" y="347"/>
                        </a:lnTo>
                        <a:lnTo>
                          <a:pt x="321" y="347"/>
                        </a:lnTo>
                        <a:lnTo>
                          <a:pt x="322" y="347"/>
                        </a:lnTo>
                        <a:lnTo>
                          <a:pt x="322" y="346"/>
                        </a:lnTo>
                        <a:lnTo>
                          <a:pt x="323" y="347"/>
                        </a:lnTo>
                        <a:lnTo>
                          <a:pt x="323" y="348"/>
                        </a:lnTo>
                        <a:lnTo>
                          <a:pt x="322" y="348"/>
                        </a:lnTo>
                        <a:lnTo>
                          <a:pt x="322" y="349"/>
                        </a:lnTo>
                        <a:lnTo>
                          <a:pt x="321" y="348"/>
                        </a:lnTo>
                        <a:lnTo>
                          <a:pt x="321" y="349"/>
                        </a:lnTo>
                        <a:lnTo>
                          <a:pt x="322" y="349"/>
                        </a:lnTo>
                        <a:lnTo>
                          <a:pt x="322" y="350"/>
                        </a:lnTo>
                        <a:lnTo>
                          <a:pt x="322" y="351"/>
                        </a:lnTo>
                        <a:lnTo>
                          <a:pt x="321" y="351"/>
                        </a:lnTo>
                        <a:lnTo>
                          <a:pt x="321" y="352"/>
                        </a:lnTo>
                        <a:lnTo>
                          <a:pt x="320" y="352"/>
                        </a:lnTo>
                        <a:lnTo>
                          <a:pt x="320" y="351"/>
                        </a:lnTo>
                        <a:lnTo>
                          <a:pt x="320" y="352"/>
                        </a:lnTo>
                        <a:lnTo>
                          <a:pt x="319" y="352"/>
                        </a:lnTo>
                        <a:lnTo>
                          <a:pt x="318" y="352"/>
                        </a:lnTo>
                        <a:lnTo>
                          <a:pt x="318" y="353"/>
                        </a:lnTo>
                        <a:lnTo>
                          <a:pt x="318" y="354"/>
                        </a:lnTo>
                        <a:lnTo>
                          <a:pt x="320" y="354"/>
                        </a:lnTo>
                        <a:lnTo>
                          <a:pt x="319" y="355"/>
                        </a:lnTo>
                        <a:lnTo>
                          <a:pt x="319" y="356"/>
                        </a:lnTo>
                        <a:lnTo>
                          <a:pt x="318" y="356"/>
                        </a:lnTo>
                        <a:lnTo>
                          <a:pt x="317" y="356"/>
                        </a:lnTo>
                        <a:lnTo>
                          <a:pt x="316" y="355"/>
                        </a:lnTo>
                        <a:lnTo>
                          <a:pt x="315" y="355"/>
                        </a:lnTo>
                        <a:lnTo>
                          <a:pt x="315" y="356"/>
                        </a:lnTo>
                        <a:lnTo>
                          <a:pt x="316" y="356"/>
                        </a:lnTo>
                        <a:lnTo>
                          <a:pt x="316" y="357"/>
                        </a:lnTo>
                        <a:lnTo>
                          <a:pt x="315" y="357"/>
                        </a:lnTo>
                        <a:lnTo>
                          <a:pt x="315" y="358"/>
                        </a:lnTo>
                        <a:lnTo>
                          <a:pt x="315" y="359"/>
                        </a:lnTo>
                        <a:lnTo>
                          <a:pt x="315" y="360"/>
                        </a:lnTo>
                        <a:lnTo>
                          <a:pt x="314" y="360"/>
                        </a:lnTo>
                        <a:lnTo>
                          <a:pt x="313" y="360"/>
                        </a:lnTo>
                        <a:lnTo>
                          <a:pt x="313" y="359"/>
                        </a:lnTo>
                        <a:lnTo>
                          <a:pt x="313" y="358"/>
                        </a:lnTo>
                        <a:lnTo>
                          <a:pt x="312" y="358"/>
                        </a:lnTo>
                        <a:lnTo>
                          <a:pt x="311" y="358"/>
                        </a:lnTo>
                        <a:lnTo>
                          <a:pt x="311" y="359"/>
                        </a:lnTo>
                        <a:lnTo>
                          <a:pt x="310" y="358"/>
                        </a:lnTo>
                        <a:lnTo>
                          <a:pt x="309" y="359"/>
                        </a:lnTo>
                        <a:lnTo>
                          <a:pt x="309" y="358"/>
                        </a:lnTo>
                        <a:lnTo>
                          <a:pt x="309" y="359"/>
                        </a:lnTo>
                        <a:lnTo>
                          <a:pt x="308" y="359"/>
                        </a:lnTo>
                        <a:lnTo>
                          <a:pt x="308" y="358"/>
                        </a:lnTo>
                        <a:lnTo>
                          <a:pt x="309" y="358"/>
                        </a:lnTo>
                        <a:lnTo>
                          <a:pt x="309" y="357"/>
                        </a:lnTo>
                        <a:lnTo>
                          <a:pt x="308" y="357"/>
                        </a:lnTo>
                        <a:lnTo>
                          <a:pt x="307" y="358"/>
                        </a:lnTo>
                        <a:lnTo>
                          <a:pt x="307" y="359"/>
                        </a:lnTo>
                        <a:lnTo>
                          <a:pt x="308" y="360"/>
                        </a:lnTo>
                        <a:lnTo>
                          <a:pt x="307" y="359"/>
                        </a:lnTo>
                        <a:lnTo>
                          <a:pt x="306" y="359"/>
                        </a:lnTo>
                        <a:lnTo>
                          <a:pt x="306" y="360"/>
                        </a:lnTo>
                        <a:lnTo>
                          <a:pt x="306" y="361"/>
                        </a:lnTo>
                        <a:lnTo>
                          <a:pt x="304" y="362"/>
                        </a:lnTo>
                        <a:lnTo>
                          <a:pt x="303" y="362"/>
                        </a:lnTo>
                        <a:lnTo>
                          <a:pt x="303" y="361"/>
                        </a:lnTo>
                        <a:lnTo>
                          <a:pt x="304" y="360"/>
                        </a:lnTo>
                        <a:lnTo>
                          <a:pt x="303" y="360"/>
                        </a:lnTo>
                        <a:lnTo>
                          <a:pt x="303" y="361"/>
                        </a:lnTo>
                        <a:lnTo>
                          <a:pt x="303" y="360"/>
                        </a:lnTo>
                        <a:lnTo>
                          <a:pt x="302" y="360"/>
                        </a:lnTo>
                        <a:lnTo>
                          <a:pt x="301" y="362"/>
                        </a:lnTo>
                        <a:lnTo>
                          <a:pt x="300" y="362"/>
                        </a:lnTo>
                        <a:lnTo>
                          <a:pt x="300" y="361"/>
                        </a:lnTo>
                        <a:lnTo>
                          <a:pt x="299" y="361"/>
                        </a:lnTo>
                        <a:lnTo>
                          <a:pt x="299" y="362"/>
                        </a:lnTo>
                        <a:lnTo>
                          <a:pt x="300" y="363"/>
                        </a:lnTo>
                        <a:lnTo>
                          <a:pt x="299" y="363"/>
                        </a:lnTo>
                        <a:lnTo>
                          <a:pt x="299" y="362"/>
                        </a:lnTo>
                        <a:lnTo>
                          <a:pt x="298" y="362"/>
                        </a:lnTo>
                        <a:lnTo>
                          <a:pt x="298" y="363"/>
                        </a:lnTo>
                        <a:lnTo>
                          <a:pt x="297" y="362"/>
                        </a:lnTo>
                        <a:lnTo>
                          <a:pt x="297" y="363"/>
                        </a:lnTo>
                        <a:lnTo>
                          <a:pt x="297" y="365"/>
                        </a:lnTo>
                        <a:lnTo>
                          <a:pt x="297" y="366"/>
                        </a:lnTo>
                        <a:lnTo>
                          <a:pt x="296" y="366"/>
                        </a:lnTo>
                        <a:lnTo>
                          <a:pt x="295" y="366"/>
                        </a:lnTo>
                        <a:lnTo>
                          <a:pt x="294" y="366"/>
                        </a:lnTo>
                        <a:lnTo>
                          <a:pt x="293" y="366"/>
                        </a:lnTo>
                        <a:lnTo>
                          <a:pt x="292" y="366"/>
                        </a:lnTo>
                        <a:lnTo>
                          <a:pt x="291" y="366"/>
                        </a:lnTo>
                        <a:lnTo>
                          <a:pt x="291" y="367"/>
                        </a:lnTo>
                        <a:lnTo>
                          <a:pt x="290" y="367"/>
                        </a:lnTo>
                        <a:lnTo>
                          <a:pt x="289" y="367"/>
                        </a:lnTo>
                        <a:lnTo>
                          <a:pt x="289" y="368"/>
                        </a:lnTo>
                        <a:lnTo>
                          <a:pt x="288" y="368"/>
                        </a:lnTo>
                        <a:lnTo>
                          <a:pt x="288" y="369"/>
                        </a:lnTo>
                        <a:lnTo>
                          <a:pt x="287" y="369"/>
                        </a:lnTo>
                        <a:lnTo>
                          <a:pt x="287" y="370"/>
                        </a:lnTo>
                        <a:lnTo>
                          <a:pt x="286" y="370"/>
                        </a:lnTo>
                        <a:lnTo>
                          <a:pt x="286" y="371"/>
                        </a:lnTo>
                        <a:lnTo>
                          <a:pt x="285" y="371"/>
                        </a:lnTo>
                        <a:lnTo>
                          <a:pt x="284" y="372"/>
                        </a:lnTo>
                        <a:lnTo>
                          <a:pt x="283" y="372"/>
                        </a:lnTo>
                        <a:lnTo>
                          <a:pt x="282" y="372"/>
                        </a:lnTo>
                        <a:lnTo>
                          <a:pt x="282" y="373"/>
                        </a:lnTo>
                        <a:lnTo>
                          <a:pt x="282" y="374"/>
                        </a:lnTo>
                        <a:lnTo>
                          <a:pt x="282" y="375"/>
                        </a:lnTo>
                        <a:lnTo>
                          <a:pt x="282" y="376"/>
                        </a:lnTo>
                        <a:lnTo>
                          <a:pt x="282" y="377"/>
                        </a:lnTo>
                        <a:lnTo>
                          <a:pt x="282" y="378"/>
                        </a:lnTo>
                        <a:lnTo>
                          <a:pt x="283" y="378"/>
                        </a:lnTo>
                        <a:lnTo>
                          <a:pt x="283" y="379"/>
                        </a:lnTo>
                        <a:lnTo>
                          <a:pt x="284" y="380"/>
                        </a:lnTo>
                        <a:lnTo>
                          <a:pt x="284" y="381"/>
                        </a:lnTo>
                        <a:lnTo>
                          <a:pt x="285" y="381"/>
                        </a:lnTo>
                        <a:lnTo>
                          <a:pt x="285" y="382"/>
                        </a:lnTo>
                        <a:lnTo>
                          <a:pt x="286" y="383"/>
                        </a:lnTo>
                        <a:lnTo>
                          <a:pt x="286" y="384"/>
                        </a:lnTo>
                        <a:lnTo>
                          <a:pt x="287" y="384"/>
                        </a:lnTo>
                        <a:lnTo>
                          <a:pt x="287" y="385"/>
                        </a:lnTo>
                        <a:lnTo>
                          <a:pt x="288" y="386"/>
                        </a:lnTo>
                        <a:lnTo>
                          <a:pt x="288" y="387"/>
                        </a:lnTo>
                        <a:lnTo>
                          <a:pt x="288" y="388"/>
                        </a:lnTo>
                        <a:lnTo>
                          <a:pt x="289" y="389"/>
                        </a:lnTo>
                        <a:lnTo>
                          <a:pt x="289" y="390"/>
                        </a:lnTo>
                        <a:lnTo>
                          <a:pt x="289" y="391"/>
                        </a:lnTo>
                        <a:lnTo>
                          <a:pt x="289" y="392"/>
                        </a:lnTo>
                        <a:lnTo>
                          <a:pt x="289" y="393"/>
                        </a:lnTo>
                        <a:lnTo>
                          <a:pt x="290" y="394"/>
                        </a:lnTo>
                        <a:lnTo>
                          <a:pt x="290" y="395"/>
                        </a:lnTo>
                        <a:lnTo>
                          <a:pt x="291" y="395"/>
                        </a:lnTo>
                        <a:lnTo>
                          <a:pt x="291" y="396"/>
                        </a:lnTo>
                        <a:lnTo>
                          <a:pt x="292" y="396"/>
                        </a:lnTo>
                        <a:lnTo>
                          <a:pt x="292" y="397"/>
                        </a:lnTo>
                        <a:lnTo>
                          <a:pt x="291" y="398"/>
                        </a:lnTo>
                        <a:lnTo>
                          <a:pt x="291" y="399"/>
                        </a:lnTo>
                        <a:lnTo>
                          <a:pt x="291" y="400"/>
                        </a:lnTo>
                        <a:lnTo>
                          <a:pt x="291" y="401"/>
                        </a:lnTo>
                        <a:lnTo>
                          <a:pt x="292" y="401"/>
                        </a:lnTo>
                        <a:lnTo>
                          <a:pt x="292" y="402"/>
                        </a:lnTo>
                        <a:lnTo>
                          <a:pt x="291" y="402"/>
                        </a:lnTo>
                        <a:lnTo>
                          <a:pt x="290" y="401"/>
                        </a:lnTo>
                        <a:lnTo>
                          <a:pt x="289" y="401"/>
                        </a:lnTo>
                        <a:lnTo>
                          <a:pt x="289" y="402"/>
                        </a:lnTo>
                        <a:lnTo>
                          <a:pt x="288" y="403"/>
                        </a:lnTo>
                        <a:lnTo>
                          <a:pt x="287" y="403"/>
                        </a:lnTo>
                        <a:lnTo>
                          <a:pt x="286" y="403"/>
                        </a:lnTo>
                        <a:lnTo>
                          <a:pt x="286" y="404"/>
                        </a:lnTo>
                        <a:lnTo>
                          <a:pt x="286" y="405"/>
                        </a:lnTo>
                        <a:lnTo>
                          <a:pt x="285" y="405"/>
                        </a:lnTo>
                        <a:lnTo>
                          <a:pt x="284" y="405"/>
                        </a:lnTo>
                        <a:lnTo>
                          <a:pt x="283" y="405"/>
                        </a:lnTo>
                        <a:lnTo>
                          <a:pt x="283" y="404"/>
                        </a:lnTo>
                        <a:lnTo>
                          <a:pt x="282" y="404"/>
                        </a:lnTo>
                        <a:lnTo>
                          <a:pt x="281" y="405"/>
                        </a:lnTo>
                        <a:lnTo>
                          <a:pt x="281" y="407"/>
                        </a:lnTo>
                        <a:lnTo>
                          <a:pt x="280" y="407"/>
                        </a:lnTo>
                        <a:lnTo>
                          <a:pt x="279" y="407"/>
                        </a:lnTo>
                        <a:lnTo>
                          <a:pt x="278" y="407"/>
                        </a:lnTo>
                        <a:lnTo>
                          <a:pt x="277" y="408"/>
                        </a:lnTo>
                        <a:lnTo>
                          <a:pt x="277" y="409"/>
                        </a:lnTo>
                        <a:lnTo>
                          <a:pt x="278" y="410"/>
                        </a:lnTo>
                        <a:lnTo>
                          <a:pt x="278" y="411"/>
                        </a:lnTo>
                        <a:lnTo>
                          <a:pt x="278" y="412"/>
                        </a:lnTo>
                        <a:lnTo>
                          <a:pt x="279" y="412"/>
                        </a:lnTo>
                        <a:lnTo>
                          <a:pt x="279" y="411"/>
                        </a:lnTo>
                        <a:lnTo>
                          <a:pt x="280" y="411"/>
                        </a:lnTo>
                        <a:lnTo>
                          <a:pt x="280" y="412"/>
                        </a:lnTo>
                        <a:lnTo>
                          <a:pt x="280" y="413"/>
                        </a:lnTo>
                        <a:lnTo>
                          <a:pt x="280" y="414"/>
                        </a:lnTo>
                        <a:lnTo>
                          <a:pt x="280" y="415"/>
                        </a:lnTo>
                        <a:lnTo>
                          <a:pt x="281" y="415"/>
                        </a:lnTo>
                        <a:lnTo>
                          <a:pt x="280" y="416"/>
                        </a:lnTo>
                        <a:lnTo>
                          <a:pt x="280" y="417"/>
                        </a:lnTo>
                        <a:lnTo>
                          <a:pt x="280" y="416"/>
                        </a:lnTo>
                        <a:lnTo>
                          <a:pt x="280" y="417"/>
                        </a:lnTo>
                        <a:lnTo>
                          <a:pt x="279" y="417"/>
                        </a:lnTo>
                        <a:lnTo>
                          <a:pt x="278" y="417"/>
                        </a:lnTo>
                        <a:lnTo>
                          <a:pt x="279" y="418"/>
                        </a:lnTo>
                        <a:lnTo>
                          <a:pt x="280" y="419"/>
                        </a:lnTo>
                        <a:lnTo>
                          <a:pt x="280" y="420"/>
                        </a:lnTo>
                        <a:lnTo>
                          <a:pt x="279" y="420"/>
                        </a:lnTo>
                        <a:lnTo>
                          <a:pt x="278" y="420"/>
                        </a:lnTo>
                        <a:lnTo>
                          <a:pt x="278" y="421"/>
                        </a:lnTo>
                        <a:lnTo>
                          <a:pt x="278" y="422"/>
                        </a:lnTo>
                        <a:lnTo>
                          <a:pt x="277" y="423"/>
                        </a:lnTo>
                        <a:lnTo>
                          <a:pt x="276" y="423"/>
                        </a:lnTo>
                        <a:lnTo>
                          <a:pt x="276" y="424"/>
                        </a:lnTo>
                        <a:lnTo>
                          <a:pt x="275" y="424"/>
                        </a:lnTo>
                        <a:lnTo>
                          <a:pt x="232" y="381"/>
                        </a:lnTo>
                        <a:lnTo>
                          <a:pt x="156" y="303"/>
                        </a:lnTo>
                        <a:lnTo>
                          <a:pt x="46" y="193"/>
                        </a:lnTo>
                        <a:lnTo>
                          <a:pt x="0" y="145"/>
                        </a:lnTo>
                        <a:lnTo>
                          <a:pt x="1" y="145"/>
                        </a:lnTo>
                        <a:lnTo>
                          <a:pt x="1" y="144"/>
                        </a:lnTo>
                        <a:lnTo>
                          <a:pt x="0" y="143"/>
                        </a:lnTo>
                        <a:lnTo>
                          <a:pt x="0" y="142"/>
                        </a:lnTo>
                        <a:lnTo>
                          <a:pt x="1" y="142"/>
                        </a:lnTo>
                        <a:lnTo>
                          <a:pt x="1" y="141"/>
                        </a:lnTo>
                        <a:lnTo>
                          <a:pt x="1" y="140"/>
                        </a:lnTo>
                        <a:lnTo>
                          <a:pt x="1" y="139"/>
                        </a:lnTo>
                        <a:lnTo>
                          <a:pt x="2" y="139"/>
                        </a:lnTo>
                        <a:lnTo>
                          <a:pt x="3" y="138"/>
                        </a:lnTo>
                        <a:lnTo>
                          <a:pt x="4" y="139"/>
                        </a:lnTo>
                        <a:lnTo>
                          <a:pt x="5" y="139"/>
                        </a:lnTo>
                        <a:lnTo>
                          <a:pt x="6" y="139"/>
                        </a:lnTo>
                        <a:lnTo>
                          <a:pt x="7" y="139"/>
                        </a:lnTo>
                        <a:lnTo>
                          <a:pt x="7" y="138"/>
                        </a:lnTo>
                        <a:lnTo>
                          <a:pt x="8" y="138"/>
                        </a:lnTo>
                        <a:lnTo>
                          <a:pt x="9" y="138"/>
                        </a:lnTo>
                        <a:lnTo>
                          <a:pt x="10" y="138"/>
                        </a:lnTo>
                        <a:lnTo>
                          <a:pt x="10" y="137"/>
                        </a:lnTo>
                        <a:lnTo>
                          <a:pt x="9" y="137"/>
                        </a:lnTo>
                        <a:lnTo>
                          <a:pt x="8" y="137"/>
                        </a:lnTo>
                        <a:lnTo>
                          <a:pt x="8" y="136"/>
                        </a:lnTo>
                        <a:lnTo>
                          <a:pt x="9" y="135"/>
                        </a:lnTo>
                        <a:lnTo>
                          <a:pt x="9" y="134"/>
                        </a:lnTo>
                        <a:lnTo>
                          <a:pt x="10" y="134"/>
                        </a:lnTo>
                        <a:lnTo>
                          <a:pt x="11" y="133"/>
                        </a:lnTo>
                        <a:lnTo>
                          <a:pt x="12" y="133"/>
                        </a:lnTo>
                        <a:lnTo>
                          <a:pt x="13" y="133"/>
                        </a:lnTo>
                        <a:lnTo>
                          <a:pt x="13" y="134"/>
                        </a:lnTo>
                        <a:lnTo>
                          <a:pt x="13" y="135"/>
                        </a:lnTo>
                        <a:lnTo>
                          <a:pt x="13" y="136"/>
                        </a:lnTo>
                        <a:lnTo>
                          <a:pt x="14" y="136"/>
                        </a:lnTo>
                        <a:lnTo>
                          <a:pt x="15" y="136"/>
                        </a:lnTo>
                        <a:lnTo>
                          <a:pt x="17" y="136"/>
                        </a:lnTo>
                        <a:lnTo>
                          <a:pt x="18" y="136"/>
                        </a:lnTo>
                        <a:lnTo>
                          <a:pt x="19" y="135"/>
                        </a:lnTo>
                        <a:lnTo>
                          <a:pt x="21" y="134"/>
                        </a:lnTo>
                        <a:lnTo>
                          <a:pt x="21" y="133"/>
                        </a:lnTo>
                        <a:lnTo>
                          <a:pt x="22" y="132"/>
                        </a:lnTo>
                        <a:lnTo>
                          <a:pt x="21" y="132"/>
                        </a:lnTo>
                        <a:lnTo>
                          <a:pt x="21" y="131"/>
                        </a:lnTo>
                        <a:lnTo>
                          <a:pt x="19" y="131"/>
                        </a:lnTo>
                        <a:lnTo>
                          <a:pt x="20" y="131"/>
                        </a:lnTo>
                        <a:lnTo>
                          <a:pt x="20" y="130"/>
                        </a:lnTo>
                        <a:lnTo>
                          <a:pt x="20" y="129"/>
                        </a:lnTo>
                        <a:lnTo>
                          <a:pt x="21" y="128"/>
                        </a:lnTo>
                        <a:lnTo>
                          <a:pt x="22" y="128"/>
                        </a:lnTo>
                        <a:lnTo>
                          <a:pt x="22" y="129"/>
                        </a:lnTo>
                        <a:lnTo>
                          <a:pt x="22" y="130"/>
                        </a:lnTo>
                        <a:lnTo>
                          <a:pt x="23" y="130"/>
                        </a:lnTo>
                        <a:lnTo>
                          <a:pt x="23" y="129"/>
                        </a:lnTo>
                        <a:lnTo>
                          <a:pt x="24" y="127"/>
                        </a:lnTo>
                        <a:lnTo>
                          <a:pt x="23" y="127"/>
                        </a:lnTo>
                        <a:lnTo>
                          <a:pt x="24" y="126"/>
                        </a:lnTo>
                        <a:lnTo>
                          <a:pt x="24" y="125"/>
                        </a:lnTo>
                        <a:lnTo>
                          <a:pt x="23" y="125"/>
                        </a:lnTo>
                        <a:lnTo>
                          <a:pt x="23" y="124"/>
                        </a:lnTo>
                        <a:lnTo>
                          <a:pt x="22" y="124"/>
                        </a:lnTo>
                        <a:lnTo>
                          <a:pt x="22" y="123"/>
                        </a:lnTo>
                        <a:lnTo>
                          <a:pt x="23" y="123"/>
                        </a:lnTo>
                        <a:lnTo>
                          <a:pt x="22" y="122"/>
                        </a:lnTo>
                        <a:lnTo>
                          <a:pt x="23" y="122"/>
                        </a:lnTo>
                        <a:lnTo>
                          <a:pt x="23" y="121"/>
                        </a:lnTo>
                        <a:lnTo>
                          <a:pt x="22" y="121"/>
                        </a:lnTo>
                        <a:lnTo>
                          <a:pt x="22" y="120"/>
                        </a:lnTo>
                        <a:lnTo>
                          <a:pt x="21" y="120"/>
                        </a:lnTo>
                        <a:lnTo>
                          <a:pt x="21" y="119"/>
                        </a:lnTo>
                        <a:lnTo>
                          <a:pt x="22" y="118"/>
                        </a:lnTo>
                        <a:lnTo>
                          <a:pt x="23" y="118"/>
                        </a:lnTo>
                        <a:lnTo>
                          <a:pt x="23" y="117"/>
                        </a:lnTo>
                        <a:lnTo>
                          <a:pt x="23" y="116"/>
                        </a:lnTo>
                        <a:lnTo>
                          <a:pt x="24" y="116"/>
                        </a:lnTo>
                        <a:lnTo>
                          <a:pt x="24" y="115"/>
                        </a:lnTo>
                        <a:lnTo>
                          <a:pt x="25" y="115"/>
                        </a:lnTo>
                        <a:lnTo>
                          <a:pt x="25" y="114"/>
                        </a:lnTo>
                        <a:lnTo>
                          <a:pt x="25" y="113"/>
                        </a:lnTo>
                        <a:lnTo>
                          <a:pt x="26" y="113"/>
                        </a:lnTo>
                        <a:lnTo>
                          <a:pt x="25" y="113"/>
                        </a:lnTo>
                        <a:lnTo>
                          <a:pt x="25" y="112"/>
                        </a:lnTo>
                        <a:lnTo>
                          <a:pt x="25" y="111"/>
                        </a:lnTo>
                        <a:lnTo>
                          <a:pt x="26" y="111"/>
                        </a:lnTo>
                        <a:lnTo>
                          <a:pt x="27" y="111"/>
                        </a:lnTo>
                        <a:lnTo>
                          <a:pt x="27" y="110"/>
                        </a:lnTo>
                        <a:lnTo>
                          <a:pt x="27" y="109"/>
                        </a:lnTo>
                        <a:lnTo>
                          <a:pt x="26" y="109"/>
                        </a:lnTo>
                        <a:lnTo>
                          <a:pt x="26" y="108"/>
                        </a:lnTo>
                        <a:lnTo>
                          <a:pt x="27" y="108"/>
                        </a:lnTo>
                        <a:lnTo>
                          <a:pt x="28" y="107"/>
                        </a:lnTo>
                        <a:lnTo>
                          <a:pt x="28" y="106"/>
                        </a:lnTo>
                        <a:lnTo>
                          <a:pt x="29" y="106"/>
                        </a:lnTo>
                        <a:lnTo>
                          <a:pt x="29" y="107"/>
                        </a:lnTo>
                        <a:lnTo>
                          <a:pt x="30" y="107"/>
                        </a:lnTo>
                        <a:lnTo>
                          <a:pt x="30" y="106"/>
                        </a:lnTo>
                        <a:lnTo>
                          <a:pt x="29" y="106"/>
                        </a:lnTo>
                        <a:lnTo>
                          <a:pt x="29" y="105"/>
                        </a:lnTo>
                        <a:lnTo>
                          <a:pt x="30" y="104"/>
                        </a:lnTo>
                        <a:lnTo>
                          <a:pt x="29" y="104"/>
                        </a:lnTo>
                        <a:lnTo>
                          <a:pt x="28" y="104"/>
                        </a:lnTo>
                        <a:lnTo>
                          <a:pt x="28" y="103"/>
                        </a:lnTo>
                        <a:lnTo>
                          <a:pt x="29" y="103"/>
                        </a:lnTo>
                        <a:lnTo>
                          <a:pt x="30" y="103"/>
                        </a:lnTo>
                        <a:lnTo>
                          <a:pt x="30" y="104"/>
                        </a:lnTo>
                        <a:lnTo>
                          <a:pt x="31" y="103"/>
                        </a:lnTo>
                        <a:lnTo>
                          <a:pt x="31" y="104"/>
                        </a:lnTo>
                        <a:lnTo>
                          <a:pt x="32" y="104"/>
                        </a:lnTo>
                        <a:lnTo>
                          <a:pt x="33" y="104"/>
                        </a:lnTo>
                        <a:lnTo>
                          <a:pt x="34" y="104"/>
                        </a:lnTo>
                        <a:lnTo>
                          <a:pt x="34" y="105"/>
                        </a:lnTo>
                        <a:lnTo>
                          <a:pt x="35" y="105"/>
                        </a:lnTo>
                        <a:lnTo>
                          <a:pt x="35" y="104"/>
                        </a:lnTo>
                        <a:lnTo>
                          <a:pt x="36" y="104"/>
                        </a:lnTo>
                        <a:lnTo>
                          <a:pt x="37" y="104"/>
                        </a:lnTo>
                        <a:lnTo>
                          <a:pt x="38" y="104"/>
                        </a:lnTo>
                        <a:lnTo>
                          <a:pt x="39" y="104"/>
                        </a:lnTo>
                        <a:lnTo>
                          <a:pt x="39" y="103"/>
                        </a:lnTo>
                        <a:lnTo>
                          <a:pt x="40" y="104"/>
                        </a:lnTo>
                        <a:lnTo>
                          <a:pt x="40" y="103"/>
                        </a:lnTo>
                        <a:lnTo>
                          <a:pt x="40" y="102"/>
                        </a:lnTo>
                        <a:lnTo>
                          <a:pt x="39" y="102"/>
                        </a:lnTo>
                        <a:lnTo>
                          <a:pt x="39" y="101"/>
                        </a:lnTo>
                        <a:lnTo>
                          <a:pt x="40" y="101"/>
                        </a:lnTo>
                        <a:lnTo>
                          <a:pt x="40" y="100"/>
                        </a:lnTo>
                        <a:lnTo>
                          <a:pt x="41" y="100"/>
                        </a:lnTo>
                        <a:lnTo>
                          <a:pt x="41" y="99"/>
                        </a:lnTo>
                        <a:lnTo>
                          <a:pt x="41" y="98"/>
                        </a:lnTo>
                        <a:lnTo>
                          <a:pt x="42" y="98"/>
                        </a:lnTo>
                        <a:lnTo>
                          <a:pt x="41" y="97"/>
                        </a:lnTo>
                        <a:lnTo>
                          <a:pt x="42" y="96"/>
                        </a:lnTo>
                        <a:lnTo>
                          <a:pt x="42" y="97"/>
                        </a:lnTo>
                        <a:lnTo>
                          <a:pt x="42" y="96"/>
                        </a:lnTo>
                        <a:lnTo>
                          <a:pt x="43" y="97"/>
                        </a:lnTo>
                        <a:lnTo>
                          <a:pt x="43" y="96"/>
                        </a:lnTo>
                        <a:lnTo>
                          <a:pt x="43" y="95"/>
                        </a:lnTo>
                        <a:lnTo>
                          <a:pt x="44" y="95"/>
                        </a:lnTo>
                        <a:lnTo>
                          <a:pt x="45" y="95"/>
                        </a:lnTo>
                        <a:lnTo>
                          <a:pt x="45" y="94"/>
                        </a:lnTo>
                        <a:lnTo>
                          <a:pt x="45" y="93"/>
                        </a:lnTo>
                        <a:lnTo>
                          <a:pt x="44" y="93"/>
                        </a:lnTo>
                        <a:lnTo>
                          <a:pt x="44" y="94"/>
                        </a:lnTo>
                        <a:lnTo>
                          <a:pt x="44" y="93"/>
                        </a:lnTo>
                        <a:lnTo>
                          <a:pt x="44" y="92"/>
                        </a:lnTo>
                        <a:lnTo>
                          <a:pt x="44" y="91"/>
                        </a:lnTo>
                        <a:lnTo>
                          <a:pt x="44" y="90"/>
                        </a:lnTo>
                        <a:lnTo>
                          <a:pt x="42" y="90"/>
                        </a:lnTo>
                        <a:lnTo>
                          <a:pt x="42" y="89"/>
                        </a:lnTo>
                        <a:lnTo>
                          <a:pt x="43" y="89"/>
                        </a:lnTo>
                        <a:lnTo>
                          <a:pt x="42" y="88"/>
                        </a:lnTo>
                        <a:lnTo>
                          <a:pt x="42" y="87"/>
                        </a:lnTo>
                        <a:lnTo>
                          <a:pt x="42" y="88"/>
                        </a:lnTo>
                        <a:lnTo>
                          <a:pt x="41" y="87"/>
                        </a:lnTo>
                        <a:lnTo>
                          <a:pt x="42" y="87"/>
                        </a:lnTo>
                        <a:lnTo>
                          <a:pt x="41" y="86"/>
                        </a:lnTo>
                        <a:lnTo>
                          <a:pt x="42" y="86"/>
                        </a:lnTo>
                        <a:lnTo>
                          <a:pt x="41" y="85"/>
                        </a:lnTo>
                        <a:lnTo>
                          <a:pt x="41" y="84"/>
                        </a:lnTo>
                        <a:lnTo>
                          <a:pt x="40" y="84"/>
                        </a:lnTo>
                        <a:lnTo>
                          <a:pt x="39" y="84"/>
                        </a:lnTo>
                        <a:lnTo>
                          <a:pt x="39" y="83"/>
                        </a:lnTo>
                        <a:lnTo>
                          <a:pt x="40" y="83"/>
                        </a:lnTo>
                        <a:lnTo>
                          <a:pt x="39" y="82"/>
                        </a:lnTo>
                        <a:lnTo>
                          <a:pt x="40" y="82"/>
                        </a:lnTo>
                        <a:lnTo>
                          <a:pt x="40" y="81"/>
                        </a:lnTo>
                        <a:lnTo>
                          <a:pt x="39" y="81"/>
                        </a:lnTo>
                        <a:lnTo>
                          <a:pt x="38" y="81"/>
                        </a:lnTo>
                        <a:lnTo>
                          <a:pt x="39" y="81"/>
                        </a:lnTo>
                        <a:lnTo>
                          <a:pt x="40" y="81"/>
                        </a:lnTo>
                        <a:lnTo>
                          <a:pt x="40" y="80"/>
                        </a:lnTo>
                        <a:lnTo>
                          <a:pt x="41" y="80"/>
                        </a:lnTo>
                        <a:lnTo>
                          <a:pt x="41" y="81"/>
                        </a:lnTo>
                        <a:lnTo>
                          <a:pt x="42" y="81"/>
                        </a:lnTo>
                        <a:lnTo>
                          <a:pt x="42" y="80"/>
                        </a:lnTo>
                        <a:lnTo>
                          <a:pt x="42" y="79"/>
                        </a:lnTo>
                        <a:lnTo>
                          <a:pt x="44" y="79"/>
                        </a:lnTo>
                        <a:lnTo>
                          <a:pt x="44" y="78"/>
                        </a:lnTo>
                        <a:lnTo>
                          <a:pt x="45" y="77"/>
                        </a:lnTo>
                        <a:lnTo>
                          <a:pt x="45" y="75"/>
                        </a:lnTo>
                        <a:lnTo>
                          <a:pt x="46" y="75"/>
                        </a:lnTo>
                        <a:lnTo>
                          <a:pt x="47" y="75"/>
                        </a:lnTo>
                        <a:lnTo>
                          <a:pt x="47" y="73"/>
                        </a:lnTo>
                        <a:lnTo>
                          <a:pt x="48" y="73"/>
                        </a:lnTo>
                        <a:lnTo>
                          <a:pt x="48" y="74"/>
                        </a:lnTo>
                        <a:lnTo>
                          <a:pt x="49" y="74"/>
                        </a:lnTo>
                        <a:lnTo>
                          <a:pt x="49" y="73"/>
                        </a:lnTo>
                        <a:lnTo>
                          <a:pt x="49" y="72"/>
                        </a:lnTo>
                      </a:path>
                    </a:pathLst>
                  </a:custGeom>
                  <a:grpFill/>
                  <a:ln w="8001" cap="sq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49" name="Freeform 245">
                    <a:extLst>
                      <a:ext uri="{FF2B5EF4-FFF2-40B4-BE49-F238E27FC236}">
                        <a16:creationId xmlns:a16="http://schemas.microsoft.com/office/drawing/2014/main" id="{7B0A5103-95D2-4BD1-88B3-EBD3106CF42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51" y="2845"/>
                    <a:ext cx="262" cy="221"/>
                  </a:xfrm>
                  <a:custGeom>
                    <a:avLst/>
                    <a:gdLst>
                      <a:gd name="T0" fmla="*/ 2 w 262"/>
                      <a:gd name="T1" fmla="*/ 218 h 221"/>
                      <a:gd name="T2" fmla="*/ 4 w 262"/>
                      <a:gd name="T3" fmla="*/ 216 h 221"/>
                      <a:gd name="T4" fmla="*/ 3 w 262"/>
                      <a:gd name="T5" fmla="*/ 211 h 221"/>
                      <a:gd name="T6" fmla="*/ 4 w 262"/>
                      <a:gd name="T7" fmla="*/ 210 h 221"/>
                      <a:gd name="T8" fmla="*/ 6 w 262"/>
                      <a:gd name="T9" fmla="*/ 208 h 221"/>
                      <a:gd name="T10" fmla="*/ 10 w 262"/>
                      <a:gd name="T11" fmla="*/ 207 h 221"/>
                      <a:gd name="T12" fmla="*/ 12 w 262"/>
                      <a:gd name="T13" fmla="*/ 205 h 221"/>
                      <a:gd name="T14" fmla="*/ 11 w 262"/>
                      <a:gd name="T15" fmla="*/ 203 h 221"/>
                      <a:gd name="T16" fmla="*/ 9 w 262"/>
                      <a:gd name="T17" fmla="*/ 201 h 221"/>
                      <a:gd name="T18" fmla="*/ 6 w 262"/>
                      <a:gd name="T19" fmla="*/ 199 h 221"/>
                      <a:gd name="T20" fmla="*/ 9 w 262"/>
                      <a:gd name="T21" fmla="*/ 194 h 221"/>
                      <a:gd name="T22" fmla="*/ 6 w 262"/>
                      <a:gd name="T23" fmla="*/ 193 h 221"/>
                      <a:gd name="T24" fmla="*/ 6 w 262"/>
                      <a:gd name="T25" fmla="*/ 191 h 221"/>
                      <a:gd name="T26" fmla="*/ 9 w 262"/>
                      <a:gd name="T27" fmla="*/ 189 h 221"/>
                      <a:gd name="T28" fmla="*/ 9 w 262"/>
                      <a:gd name="T29" fmla="*/ 188 h 221"/>
                      <a:gd name="T30" fmla="*/ 9 w 262"/>
                      <a:gd name="T31" fmla="*/ 184 h 221"/>
                      <a:gd name="T32" fmla="*/ 14 w 262"/>
                      <a:gd name="T33" fmla="*/ 183 h 221"/>
                      <a:gd name="T34" fmla="*/ 16 w 262"/>
                      <a:gd name="T35" fmla="*/ 186 h 221"/>
                      <a:gd name="T36" fmla="*/ 15 w 262"/>
                      <a:gd name="T37" fmla="*/ 181 h 221"/>
                      <a:gd name="T38" fmla="*/ 12 w 262"/>
                      <a:gd name="T39" fmla="*/ 177 h 221"/>
                      <a:gd name="T40" fmla="*/ 12 w 262"/>
                      <a:gd name="T41" fmla="*/ 175 h 221"/>
                      <a:gd name="T42" fmla="*/ 12 w 262"/>
                      <a:gd name="T43" fmla="*/ 174 h 221"/>
                      <a:gd name="T44" fmla="*/ 12 w 262"/>
                      <a:gd name="T45" fmla="*/ 171 h 221"/>
                      <a:gd name="T46" fmla="*/ 12 w 262"/>
                      <a:gd name="T47" fmla="*/ 168 h 221"/>
                      <a:gd name="T48" fmla="*/ 14 w 262"/>
                      <a:gd name="T49" fmla="*/ 166 h 221"/>
                      <a:gd name="T50" fmla="*/ 18 w 262"/>
                      <a:gd name="T51" fmla="*/ 166 h 221"/>
                      <a:gd name="T52" fmla="*/ 19 w 262"/>
                      <a:gd name="T53" fmla="*/ 162 h 221"/>
                      <a:gd name="T54" fmla="*/ 24 w 262"/>
                      <a:gd name="T55" fmla="*/ 161 h 221"/>
                      <a:gd name="T56" fmla="*/ 28 w 262"/>
                      <a:gd name="T57" fmla="*/ 158 h 221"/>
                      <a:gd name="T58" fmla="*/ 29 w 262"/>
                      <a:gd name="T59" fmla="*/ 155 h 221"/>
                      <a:gd name="T60" fmla="*/ 31 w 262"/>
                      <a:gd name="T61" fmla="*/ 152 h 221"/>
                      <a:gd name="T62" fmla="*/ 36 w 262"/>
                      <a:gd name="T63" fmla="*/ 151 h 221"/>
                      <a:gd name="T64" fmla="*/ 42 w 262"/>
                      <a:gd name="T65" fmla="*/ 151 h 221"/>
                      <a:gd name="T66" fmla="*/ 47 w 262"/>
                      <a:gd name="T67" fmla="*/ 153 h 221"/>
                      <a:gd name="T68" fmla="*/ 49 w 262"/>
                      <a:gd name="T69" fmla="*/ 154 h 221"/>
                      <a:gd name="T70" fmla="*/ 52 w 262"/>
                      <a:gd name="T71" fmla="*/ 157 h 221"/>
                      <a:gd name="T72" fmla="*/ 56 w 262"/>
                      <a:gd name="T73" fmla="*/ 157 h 221"/>
                      <a:gd name="T74" fmla="*/ 61 w 262"/>
                      <a:gd name="T75" fmla="*/ 160 h 221"/>
                      <a:gd name="T76" fmla="*/ 65 w 262"/>
                      <a:gd name="T77" fmla="*/ 162 h 221"/>
                      <a:gd name="T78" fmla="*/ 69 w 262"/>
                      <a:gd name="T79" fmla="*/ 164 h 221"/>
                      <a:gd name="T80" fmla="*/ 73 w 262"/>
                      <a:gd name="T81" fmla="*/ 166 h 221"/>
                      <a:gd name="T82" fmla="*/ 76 w 262"/>
                      <a:gd name="T83" fmla="*/ 167 h 221"/>
                      <a:gd name="T84" fmla="*/ 81 w 262"/>
                      <a:gd name="T85" fmla="*/ 169 h 221"/>
                      <a:gd name="T86" fmla="*/ 87 w 262"/>
                      <a:gd name="T87" fmla="*/ 171 h 221"/>
                      <a:gd name="T88" fmla="*/ 91 w 262"/>
                      <a:gd name="T89" fmla="*/ 172 h 221"/>
                      <a:gd name="T90" fmla="*/ 94 w 262"/>
                      <a:gd name="T91" fmla="*/ 169 h 221"/>
                      <a:gd name="T92" fmla="*/ 96 w 262"/>
                      <a:gd name="T93" fmla="*/ 167 h 221"/>
                      <a:gd name="T94" fmla="*/ 99 w 262"/>
                      <a:gd name="T95" fmla="*/ 163 h 221"/>
                      <a:gd name="T96" fmla="*/ 102 w 262"/>
                      <a:gd name="T97" fmla="*/ 160 h 221"/>
                      <a:gd name="T98" fmla="*/ 105 w 262"/>
                      <a:gd name="T99" fmla="*/ 156 h 221"/>
                      <a:gd name="T100" fmla="*/ 109 w 262"/>
                      <a:gd name="T101" fmla="*/ 151 h 221"/>
                      <a:gd name="T102" fmla="*/ 111 w 262"/>
                      <a:gd name="T103" fmla="*/ 146 h 221"/>
                      <a:gd name="T104" fmla="*/ 116 w 262"/>
                      <a:gd name="T105" fmla="*/ 142 h 221"/>
                      <a:gd name="T106" fmla="*/ 118 w 262"/>
                      <a:gd name="T107" fmla="*/ 139 h 221"/>
                      <a:gd name="T108" fmla="*/ 122 w 262"/>
                      <a:gd name="T109" fmla="*/ 136 h 221"/>
                      <a:gd name="T110" fmla="*/ 125 w 262"/>
                      <a:gd name="T111" fmla="*/ 134 h 221"/>
                      <a:gd name="T112" fmla="*/ 128 w 262"/>
                      <a:gd name="T113" fmla="*/ 133 h 221"/>
                      <a:gd name="T114" fmla="*/ 127 w 262"/>
                      <a:gd name="T115" fmla="*/ 128 h 221"/>
                      <a:gd name="T116" fmla="*/ 125 w 262"/>
                      <a:gd name="T117" fmla="*/ 125 h 221"/>
                      <a:gd name="T118" fmla="*/ 123 w 262"/>
                      <a:gd name="T119" fmla="*/ 123 h 221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w 262"/>
                      <a:gd name="T181" fmla="*/ 0 h 221"/>
                      <a:gd name="T182" fmla="*/ 262 w 262"/>
                      <a:gd name="T183" fmla="*/ 221 h 221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T180" t="T181" r="T182" b="T183"/>
                    <a:pathLst>
                      <a:path w="262" h="221">
                        <a:moveTo>
                          <a:pt x="0" y="221"/>
                        </a:moveTo>
                        <a:lnTo>
                          <a:pt x="0" y="220"/>
                        </a:lnTo>
                        <a:lnTo>
                          <a:pt x="1" y="219"/>
                        </a:lnTo>
                        <a:lnTo>
                          <a:pt x="1" y="218"/>
                        </a:lnTo>
                        <a:lnTo>
                          <a:pt x="2" y="218"/>
                        </a:lnTo>
                        <a:lnTo>
                          <a:pt x="3" y="218"/>
                        </a:lnTo>
                        <a:lnTo>
                          <a:pt x="4" y="218"/>
                        </a:lnTo>
                        <a:lnTo>
                          <a:pt x="4" y="217"/>
                        </a:lnTo>
                        <a:lnTo>
                          <a:pt x="4" y="216"/>
                        </a:lnTo>
                        <a:lnTo>
                          <a:pt x="4" y="215"/>
                        </a:lnTo>
                        <a:lnTo>
                          <a:pt x="3" y="214"/>
                        </a:lnTo>
                        <a:lnTo>
                          <a:pt x="3" y="213"/>
                        </a:lnTo>
                        <a:lnTo>
                          <a:pt x="3" y="212"/>
                        </a:lnTo>
                        <a:lnTo>
                          <a:pt x="3" y="211"/>
                        </a:lnTo>
                        <a:lnTo>
                          <a:pt x="2" y="210"/>
                        </a:lnTo>
                        <a:lnTo>
                          <a:pt x="3" y="210"/>
                        </a:lnTo>
                        <a:lnTo>
                          <a:pt x="4" y="210"/>
                        </a:lnTo>
                        <a:lnTo>
                          <a:pt x="5" y="210"/>
                        </a:lnTo>
                        <a:lnTo>
                          <a:pt x="4" y="210"/>
                        </a:lnTo>
                        <a:lnTo>
                          <a:pt x="3" y="210"/>
                        </a:lnTo>
                        <a:lnTo>
                          <a:pt x="3" y="209"/>
                        </a:lnTo>
                        <a:lnTo>
                          <a:pt x="4" y="209"/>
                        </a:lnTo>
                        <a:lnTo>
                          <a:pt x="5" y="209"/>
                        </a:lnTo>
                        <a:lnTo>
                          <a:pt x="6" y="208"/>
                        </a:lnTo>
                        <a:lnTo>
                          <a:pt x="6" y="206"/>
                        </a:lnTo>
                        <a:lnTo>
                          <a:pt x="6" y="207"/>
                        </a:lnTo>
                        <a:lnTo>
                          <a:pt x="7" y="208"/>
                        </a:lnTo>
                        <a:lnTo>
                          <a:pt x="9" y="208"/>
                        </a:lnTo>
                        <a:lnTo>
                          <a:pt x="10" y="207"/>
                        </a:lnTo>
                        <a:lnTo>
                          <a:pt x="11" y="207"/>
                        </a:lnTo>
                        <a:lnTo>
                          <a:pt x="11" y="206"/>
                        </a:lnTo>
                        <a:lnTo>
                          <a:pt x="11" y="205"/>
                        </a:lnTo>
                        <a:lnTo>
                          <a:pt x="11" y="204"/>
                        </a:lnTo>
                        <a:lnTo>
                          <a:pt x="12" y="205"/>
                        </a:lnTo>
                        <a:lnTo>
                          <a:pt x="12" y="204"/>
                        </a:lnTo>
                        <a:lnTo>
                          <a:pt x="11" y="204"/>
                        </a:lnTo>
                        <a:lnTo>
                          <a:pt x="11" y="203"/>
                        </a:lnTo>
                        <a:lnTo>
                          <a:pt x="12" y="202"/>
                        </a:lnTo>
                        <a:lnTo>
                          <a:pt x="11" y="202"/>
                        </a:lnTo>
                        <a:lnTo>
                          <a:pt x="10" y="202"/>
                        </a:lnTo>
                        <a:lnTo>
                          <a:pt x="10" y="201"/>
                        </a:lnTo>
                        <a:lnTo>
                          <a:pt x="9" y="201"/>
                        </a:lnTo>
                        <a:lnTo>
                          <a:pt x="8" y="201"/>
                        </a:lnTo>
                        <a:lnTo>
                          <a:pt x="6" y="201"/>
                        </a:lnTo>
                        <a:lnTo>
                          <a:pt x="6" y="200"/>
                        </a:lnTo>
                        <a:lnTo>
                          <a:pt x="7" y="200"/>
                        </a:lnTo>
                        <a:lnTo>
                          <a:pt x="6" y="199"/>
                        </a:lnTo>
                        <a:lnTo>
                          <a:pt x="6" y="198"/>
                        </a:lnTo>
                        <a:lnTo>
                          <a:pt x="7" y="198"/>
                        </a:lnTo>
                        <a:lnTo>
                          <a:pt x="8" y="196"/>
                        </a:lnTo>
                        <a:lnTo>
                          <a:pt x="9" y="195"/>
                        </a:lnTo>
                        <a:lnTo>
                          <a:pt x="9" y="194"/>
                        </a:lnTo>
                        <a:lnTo>
                          <a:pt x="9" y="193"/>
                        </a:lnTo>
                        <a:lnTo>
                          <a:pt x="8" y="192"/>
                        </a:lnTo>
                        <a:lnTo>
                          <a:pt x="8" y="193"/>
                        </a:lnTo>
                        <a:lnTo>
                          <a:pt x="7" y="193"/>
                        </a:lnTo>
                        <a:lnTo>
                          <a:pt x="6" y="193"/>
                        </a:lnTo>
                        <a:lnTo>
                          <a:pt x="6" y="192"/>
                        </a:lnTo>
                        <a:lnTo>
                          <a:pt x="6" y="191"/>
                        </a:lnTo>
                        <a:lnTo>
                          <a:pt x="6" y="190"/>
                        </a:lnTo>
                        <a:lnTo>
                          <a:pt x="7" y="190"/>
                        </a:lnTo>
                        <a:lnTo>
                          <a:pt x="7" y="189"/>
                        </a:lnTo>
                        <a:lnTo>
                          <a:pt x="8" y="189"/>
                        </a:lnTo>
                        <a:lnTo>
                          <a:pt x="9" y="189"/>
                        </a:lnTo>
                        <a:lnTo>
                          <a:pt x="10" y="189"/>
                        </a:lnTo>
                        <a:lnTo>
                          <a:pt x="9" y="189"/>
                        </a:lnTo>
                        <a:lnTo>
                          <a:pt x="9" y="188"/>
                        </a:lnTo>
                        <a:lnTo>
                          <a:pt x="8" y="188"/>
                        </a:lnTo>
                        <a:lnTo>
                          <a:pt x="9" y="188"/>
                        </a:lnTo>
                        <a:lnTo>
                          <a:pt x="9" y="187"/>
                        </a:lnTo>
                        <a:lnTo>
                          <a:pt x="8" y="186"/>
                        </a:lnTo>
                        <a:lnTo>
                          <a:pt x="9" y="185"/>
                        </a:lnTo>
                        <a:lnTo>
                          <a:pt x="9" y="184"/>
                        </a:lnTo>
                        <a:lnTo>
                          <a:pt x="10" y="184"/>
                        </a:lnTo>
                        <a:lnTo>
                          <a:pt x="11" y="183"/>
                        </a:lnTo>
                        <a:lnTo>
                          <a:pt x="12" y="183"/>
                        </a:lnTo>
                        <a:lnTo>
                          <a:pt x="13" y="183"/>
                        </a:lnTo>
                        <a:lnTo>
                          <a:pt x="14" y="183"/>
                        </a:lnTo>
                        <a:lnTo>
                          <a:pt x="13" y="184"/>
                        </a:lnTo>
                        <a:lnTo>
                          <a:pt x="13" y="185"/>
                        </a:lnTo>
                        <a:lnTo>
                          <a:pt x="14" y="185"/>
                        </a:lnTo>
                        <a:lnTo>
                          <a:pt x="15" y="186"/>
                        </a:lnTo>
                        <a:lnTo>
                          <a:pt x="16" y="186"/>
                        </a:lnTo>
                        <a:lnTo>
                          <a:pt x="16" y="185"/>
                        </a:lnTo>
                        <a:lnTo>
                          <a:pt x="16" y="184"/>
                        </a:lnTo>
                        <a:lnTo>
                          <a:pt x="16" y="183"/>
                        </a:lnTo>
                        <a:lnTo>
                          <a:pt x="16" y="182"/>
                        </a:lnTo>
                        <a:lnTo>
                          <a:pt x="15" y="181"/>
                        </a:lnTo>
                        <a:lnTo>
                          <a:pt x="14" y="181"/>
                        </a:lnTo>
                        <a:lnTo>
                          <a:pt x="14" y="180"/>
                        </a:lnTo>
                        <a:lnTo>
                          <a:pt x="13" y="179"/>
                        </a:lnTo>
                        <a:lnTo>
                          <a:pt x="13" y="178"/>
                        </a:lnTo>
                        <a:lnTo>
                          <a:pt x="12" y="177"/>
                        </a:lnTo>
                        <a:lnTo>
                          <a:pt x="12" y="176"/>
                        </a:lnTo>
                        <a:lnTo>
                          <a:pt x="12" y="175"/>
                        </a:lnTo>
                        <a:lnTo>
                          <a:pt x="12" y="174"/>
                        </a:lnTo>
                        <a:lnTo>
                          <a:pt x="13" y="174"/>
                        </a:lnTo>
                        <a:lnTo>
                          <a:pt x="12" y="174"/>
                        </a:lnTo>
                        <a:lnTo>
                          <a:pt x="11" y="174"/>
                        </a:lnTo>
                        <a:lnTo>
                          <a:pt x="11" y="173"/>
                        </a:lnTo>
                        <a:lnTo>
                          <a:pt x="12" y="173"/>
                        </a:lnTo>
                        <a:lnTo>
                          <a:pt x="12" y="172"/>
                        </a:lnTo>
                        <a:lnTo>
                          <a:pt x="12" y="171"/>
                        </a:lnTo>
                        <a:lnTo>
                          <a:pt x="12" y="170"/>
                        </a:lnTo>
                        <a:lnTo>
                          <a:pt x="12" y="169"/>
                        </a:lnTo>
                        <a:lnTo>
                          <a:pt x="12" y="168"/>
                        </a:lnTo>
                        <a:lnTo>
                          <a:pt x="12" y="167"/>
                        </a:lnTo>
                        <a:lnTo>
                          <a:pt x="13" y="167"/>
                        </a:lnTo>
                        <a:lnTo>
                          <a:pt x="14" y="167"/>
                        </a:lnTo>
                        <a:lnTo>
                          <a:pt x="14" y="166"/>
                        </a:lnTo>
                        <a:lnTo>
                          <a:pt x="15" y="166"/>
                        </a:lnTo>
                        <a:lnTo>
                          <a:pt x="17" y="167"/>
                        </a:lnTo>
                        <a:lnTo>
                          <a:pt x="17" y="168"/>
                        </a:lnTo>
                        <a:lnTo>
                          <a:pt x="18" y="167"/>
                        </a:lnTo>
                        <a:lnTo>
                          <a:pt x="18" y="166"/>
                        </a:lnTo>
                        <a:lnTo>
                          <a:pt x="18" y="165"/>
                        </a:lnTo>
                        <a:lnTo>
                          <a:pt x="18" y="164"/>
                        </a:lnTo>
                        <a:lnTo>
                          <a:pt x="19" y="163"/>
                        </a:lnTo>
                        <a:lnTo>
                          <a:pt x="19" y="162"/>
                        </a:lnTo>
                        <a:lnTo>
                          <a:pt x="20" y="162"/>
                        </a:lnTo>
                        <a:lnTo>
                          <a:pt x="21" y="161"/>
                        </a:lnTo>
                        <a:lnTo>
                          <a:pt x="22" y="162"/>
                        </a:lnTo>
                        <a:lnTo>
                          <a:pt x="23" y="161"/>
                        </a:lnTo>
                        <a:lnTo>
                          <a:pt x="24" y="161"/>
                        </a:lnTo>
                        <a:lnTo>
                          <a:pt x="25" y="160"/>
                        </a:lnTo>
                        <a:lnTo>
                          <a:pt x="26" y="160"/>
                        </a:lnTo>
                        <a:lnTo>
                          <a:pt x="27" y="159"/>
                        </a:lnTo>
                        <a:lnTo>
                          <a:pt x="28" y="158"/>
                        </a:lnTo>
                        <a:lnTo>
                          <a:pt x="29" y="157"/>
                        </a:lnTo>
                        <a:lnTo>
                          <a:pt x="29" y="156"/>
                        </a:lnTo>
                        <a:lnTo>
                          <a:pt x="29" y="155"/>
                        </a:lnTo>
                        <a:lnTo>
                          <a:pt x="30" y="154"/>
                        </a:lnTo>
                        <a:lnTo>
                          <a:pt x="31" y="154"/>
                        </a:lnTo>
                        <a:lnTo>
                          <a:pt x="31" y="153"/>
                        </a:lnTo>
                        <a:lnTo>
                          <a:pt x="31" y="152"/>
                        </a:lnTo>
                        <a:lnTo>
                          <a:pt x="32" y="152"/>
                        </a:lnTo>
                        <a:lnTo>
                          <a:pt x="33" y="151"/>
                        </a:lnTo>
                        <a:lnTo>
                          <a:pt x="35" y="151"/>
                        </a:lnTo>
                        <a:lnTo>
                          <a:pt x="36" y="151"/>
                        </a:lnTo>
                        <a:lnTo>
                          <a:pt x="37" y="150"/>
                        </a:lnTo>
                        <a:lnTo>
                          <a:pt x="40" y="150"/>
                        </a:lnTo>
                        <a:lnTo>
                          <a:pt x="41" y="151"/>
                        </a:lnTo>
                        <a:lnTo>
                          <a:pt x="42" y="151"/>
                        </a:lnTo>
                        <a:lnTo>
                          <a:pt x="45" y="151"/>
                        </a:lnTo>
                        <a:lnTo>
                          <a:pt x="45" y="152"/>
                        </a:lnTo>
                        <a:lnTo>
                          <a:pt x="46" y="152"/>
                        </a:lnTo>
                        <a:lnTo>
                          <a:pt x="46" y="153"/>
                        </a:lnTo>
                        <a:lnTo>
                          <a:pt x="47" y="153"/>
                        </a:lnTo>
                        <a:lnTo>
                          <a:pt x="47" y="154"/>
                        </a:lnTo>
                        <a:lnTo>
                          <a:pt x="47" y="153"/>
                        </a:lnTo>
                        <a:lnTo>
                          <a:pt x="48" y="153"/>
                        </a:lnTo>
                        <a:lnTo>
                          <a:pt x="48" y="154"/>
                        </a:lnTo>
                        <a:lnTo>
                          <a:pt x="49" y="154"/>
                        </a:lnTo>
                        <a:lnTo>
                          <a:pt x="49" y="155"/>
                        </a:lnTo>
                        <a:lnTo>
                          <a:pt x="49" y="156"/>
                        </a:lnTo>
                        <a:lnTo>
                          <a:pt x="50" y="157"/>
                        </a:lnTo>
                        <a:lnTo>
                          <a:pt x="51" y="157"/>
                        </a:lnTo>
                        <a:lnTo>
                          <a:pt x="52" y="157"/>
                        </a:lnTo>
                        <a:lnTo>
                          <a:pt x="53" y="157"/>
                        </a:lnTo>
                        <a:lnTo>
                          <a:pt x="54" y="157"/>
                        </a:lnTo>
                        <a:lnTo>
                          <a:pt x="56" y="157"/>
                        </a:lnTo>
                        <a:lnTo>
                          <a:pt x="57" y="158"/>
                        </a:lnTo>
                        <a:lnTo>
                          <a:pt x="58" y="158"/>
                        </a:lnTo>
                        <a:lnTo>
                          <a:pt x="60" y="159"/>
                        </a:lnTo>
                        <a:lnTo>
                          <a:pt x="61" y="160"/>
                        </a:lnTo>
                        <a:lnTo>
                          <a:pt x="63" y="160"/>
                        </a:lnTo>
                        <a:lnTo>
                          <a:pt x="63" y="161"/>
                        </a:lnTo>
                        <a:lnTo>
                          <a:pt x="64" y="161"/>
                        </a:lnTo>
                        <a:lnTo>
                          <a:pt x="64" y="162"/>
                        </a:lnTo>
                        <a:lnTo>
                          <a:pt x="65" y="162"/>
                        </a:lnTo>
                        <a:lnTo>
                          <a:pt x="66" y="163"/>
                        </a:lnTo>
                        <a:lnTo>
                          <a:pt x="67" y="163"/>
                        </a:lnTo>
                        <a:lnTo>
                          <a:pt x="68" y="164"/>
                        </a:lnTo>
                        <a:lnTo>
                          <a:pt x="69" y="164"/>
                        </a:lnTo>
                        <a:lnTo>
                          <a:pt x="70" y="164"/>
                        </a:lnTo>
                        <a:lnTo>
                          <a:pt x="70" y="165"/>
                        </a:lnTo>
                        <a:lnTo>
                          <a:pt x="71" y="165"/>
                        </a:lnTo>
                        <a:lnTo>
                          <a:pt x="72" y="165"/>
                        </a:lnTo>
                        <a:lnTo>
                          <a:pt x="73" y="166"/>
                        </a:lnTo>
                        <a:lnTo>
                          <a:pt x="74" y="165"/>
                        </a:lnTo>
                        <a:lnTo>
                          <a:pt x="75" y="165"/>
                        </a:lnTo>
                        <a:lnTo>
                          <a:pt x="75" y="166"/>
                        </a:lnTo>
                        <a:lnTo>
                          <a:pt x="76" y="166"/>
                        </a:lnTo>
                        <a:lnTo>
                          <a:pt x="76" y="167"/>
                        </a:lnTo>
                        <a:lnTo>
                          <a:pt x="77" y="167"/>
                        </a:lnTo>
                        <a:lnTo>
                          <a:pt x="78" y="167"/>
                        </a:lnTo>
                        <a:lnTo>
                          <a:pt x="79" y="167"/>
                        </a:lnTo>
                        <a:lnTo>
                          <a:pt x="80" y="167"/>
                        </a:lnTo>
                        <a:lnTo>
                          <a:pt x="81" y="169"/>
                        </a:lnTo>
                        <a:lnTo>
                          <a:pt x="82" y="169"/>
                        </a:lnTo>
                        <a:lnTo>
                          <a:pt x="83" y="169"/>
                        </a:lnTo>
                        <a:lnTo>
                          <a:pt x="84" y="170"/>
                        </a:lnTo>
                        <a:lnTo>
                          <a:pt x="86" y="171"/>
                        </a:lnTo>
                        <a:lnTo>
                          <a:pt x="87" y="171"/>
                        </a:lnTo>
                        <a:lnTo>
                          <a:pt x="88" y="172"/>
                        </a:lnTo>
                        <a:lnTo>
                          <a:pt x="89" y="172"/>
                        </a:lnTo>
                        <a:lnTo>
                          <a:pt x="90" y="172"/>
                        </a:lnTo>
                        <a:lnTo>
                          <a:pt x="91" y="172"/>
                        </a:lnTo>
                        <a:lnTo>
                          <a:pt x="92" y="172"/>
                        </a:lnTo>
                        <a:lnTo>
                          <a:pt x="93" y="173"/>
                        </a:lnTo>
                        <a:lnTo>
                          <a:pt x="93" y="171"/>
                        </a:lnTo>
                        <a:lnTo>
                          <a:pt x="94" y="170"/>
                        </a:lnTo>
                        <a:lnTo>
                          <a:pt x="94" y="169"/>
                        </a:lnTo>
                        <a:lnTo>
                          <a:pt x="94" y="168"/>
                        </a:lnTo>
                        <a:lnTo>
                          <a:pt x="95" y="168"/>
                        </a:lnTo>
                        <a:lnTo>
                          <a:pt x="95" y="167"/>
                        </a:lnTo>
                        <a:lnTo>
                          <a:pt x="96" y="167"/>
                        </a:lnTo>
                        <a:lnTo>
                          <a:pt x="96" y="166"/>
                        </a:lnTo>
                        <a:lnTo>
                          <a:pt x="97" y="166"/>
                        </a:lnTo>
                        <a:lnTo>
                          <a:pt x="97" y="165"/>
                        </a:lnTo>
                        <a:lnTo>
                          <a:pt x="98" y="163"/>
                        </a:lnTo>
                        <a:lnTo>
                          <a:pt x="99" y="163"/>
                        </a:lnTo>
                        <a:lnTo>
                          <a:pt x="101" y="161"/>
                        </a:lnTo>
                        <a:lnTo>
                          <a:pt x="102" y="161"/>
                        </a:lnTo>
                        <a:lnTo>
                          <a:pt x="102" y="160"/>
                        </a:lnTo>
                        <a:lnTo>
                          <a:pt x="103" y="159"/>
                        </a:lnTo>
                        <a:lnTo>
                          <a:pt x="103" y="158"/>
                        </a:lnTo>
                        <a:lnTo>
                          <a:pt x="103" y="157"/>
                        </a:lnTo>
                        <a:lnTo>
                          <a:pt x="104" y="157"/>
                        </a:lnTo>
                        <a:lnTo>
                          <a:pt x="105" y="156"/>
                        </a:lnTo>
                        <a:lnTo>
                          <a:pt x="105" y="155"/>
                        </a:lnTo>
                        <a:lnTo>
                          <a:pt x="106" y="154"/>
                        </a:lnTo>
                        <a:lnTo>
                          <a:pt x="107" y="153"/>
                        </a:lnTo>
                        <a:lnTo>
                          <a:pt x="108" y="152"/>
                        </a:lnTo>
                        <a:lnTo>
                          <a:pt x="109" y="151"/>
                        </a:lnTo>
                        <a:lnTo>
                          <a:pt x="110" y="150"/>
                        </a:lnTo>
                        <a:lnTo>
                          <a:pt x="111" y="148"/>
                        </a:lnTo>
                        <a:lnTo>
                          <a:pt x="111" y="147"/>
                        </a:lnTo>
                        <a:lnTo>
                          <a:pt x="111" y="146"/>
                        </a:lnTo>
                        <a:lnTo>
                          <a:pt x="112" y="145"/>
                        </a:lnTo>
                        <a:lnTo>
                          <a:pt x="114" y="144"/>
                        </a:lnTo>
                        <a:lnTo>
                          <a:pt x="115" y="143"/>
                        </a:lnTo>
                        <a:lnTo>
                          <a:pt x="115" y="142"/>
                        </a:lnTo>
                        <a:lnTo>
                          <a:pt x="116" y="142"/>
                        </a:lnTo>
                        <a:lnTo>
                          <a:pt x="116" y="141"/>
                        </a:lnTo>
                        <a:lnTo>
                          <a:pt x="117" y="140"/>
                        </a:lnTo>
                        <a:lnTo>
                          <a:pt x="118" y="140"/>
                        </a:lnTo>
                        <a:lnTo>
                          <a:pt x="118" y="139"/>
                        </a:lnTo>
                        <a:lnTo>
                          <a:pt x="119" y="139"/>
                        </a:lnTo>
                        <a:lnTo>
                          <a:pt x="120" y="138"/>
                        </a:lnTo>
                        <a:lnTo>
                          <a:pt x="121" y="138"/>
                        </a:lnTo>
                        <a:lnTo>
                          <a:pt x="122" y="137"/>
                        </a:lnTo>
                        <a:lnTo>
                          <a:pt x="122" y="136"/>
                        </a:lnTo>
                        <a:lnTo>
                          <a:pt x="122" y="135"/>
                        </a:lnTo>
                        <a:lnTo>
                          <a:pt x="123" y="135"/>
                        </a:lnTo>
                        <a:lnTo>
                          <a:pt x="123" y="134"/>
                        </a:lnTo>
                        <a:lnTo>
                          <a:pt x="124" y="134"/>
                        </a:lnTo>
                        <a:lnTo>
                          <a:pt x="125" y="134"/>
                        </a:lnTo>
                        <a:lnTo>
                          <a:pt x="126" y="133"/>
                        </a:lnTo>
                        <a:lnTo>
                          <a:pt x="127" y="134"/>
                        </a:lnTo>
                        <a:lnTo>
                          <a:pt x="128" y="134"/>
                        </a:lnTo>
                        <a:lnTo>
                          <a:pt x="128" y="133"/>
                        </a:lnTo>
                        <a:lnTo>
                          <a:pt x="128" y="132"/>
                        </a:lnTo>
                        <a:lnTo>
                          <a:pt x="128" y="131"/>
                        </a:lnTo>
                        <a:lnTo>
                          <a:pt x="128" y="130"/>
                        </a:lnTo>
                        <a:lnTo>
                          <a:pt x="127" y="129"/>
                        </a:lnTo>
                        <a:lnTo>
                          <a:pt x="127" y="128"/>
                        </a:lnTo>
                        <a:lnTo>
                          <a:pt x="126" y="127"/>
                        </a:lnTo>
                        <a:lnTo>
                          <a:pt x="125" y="127"/>
                        </a:lnTo>
                        <a:lnTo>
                          <a:pt x="125" y="126"/>
                        </a:lnTo>
                        <a:lnTo>
                          <a:pt x="125" y="125"/>
                        </a:lnTo>
                        <a:lnTo>
                          <a:pt x="125" y="124"/>
                        </a:lnTo>
                        <a:lnTo>
                          <a:pt x="124" y="124"/>
                        </a:lnTo>
                        <a:lnTo>
                          <a:pt x="124" y="123"/>
                        </a:lnTo>
                        <a:lnTo>
                          <a:pt x="123" y="123"/>
                        </a:lnTo>
                        <a:lnTo>
                          <a:pt x="123" y="122"/>
                        </a:lnTo>
                        <a:lnTo>
                          <a:pt x="123" y="121"/>
                        </a:lnTo>
                        <a:lnTo>
                          <a:pt x="202" y="111"/>
                        </a:lnTo>
                        <a:lnTo>
                          <a:pt x="262" y="0"/>
                        </a:lnTo>
                      </a:path>
                    </a:pathLst>
                  </a:custGeom>
                  <a:grpFill/>
                  <a:ln w="8001" cap="sq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50" name="Freeform 246">
                  <a:extLst>
                    <a:ext uri="{FF2B5EF4-FFF2-40B4-BE49-F238E27FC236}">
                      <a16:creationId xmlns:a16="http://schemas.microsoft.com/office/drawing/2014/main" id="{7F769A66-A2DF-4305-9A66-D13A5EC280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994400" y="2009775"/>
                  <a:ext cx="238125" cy="476250"/>
                </a:xfrm>
                <a:custGeom>
                  <a:avLst/>
                  <a:gdLst>
                    <a:gd name="T0" fmla="*/ 30 w 150"/>
                    <a:gd name="T1" fmla="*/ 8 h 300"/>
                    <a:gd name="T2" fmla="*/ 32 w 150"/>
                    <a:gd name="T3" fmla="*/ 9 h 300"/>
                    <a:gd name="T4" fmla="*/ 33 w 150"/>
                    <a:gd name="T5" fmla="*/ 10 h 300"/>
                    <a:gd name="T6" fmla="*/ 33 w 150"/>
                    <a:gd name="T7" fmla="*/ 8 h 300"/>
                    <a:gd name="T8" fmla="*/ 34 w 150"/>
                    <a:gd name="T9" fmla="*/ 8 h 300"/>
                    <a:gd name="T10" fmla="*/ 35 w 150"/>
                    <a:gd name="T11" fmla="*/ 8 h 300"/>
                    <a:gd name="T12" fmla="*/ 35 w 150"/>
                    <a:gd name="T13" fmla="*/ 5 h 300"/>
                    <a:gd name="T14" fmla="*/ 36 w 150"/>
                    <a:gd name="T15" fmla="*/ 4 h 300"/>
                    <a:gd name="T16" fmla="*/ 36 w 150"/>
                    <a:gd name="T17" fmla="*/ 3 h 300"/>
                    <a:gd name="T18" fmla="*/ 34 w 150"/>
                    <a:gd name="T19" fmla="*/ 2 h 300"/>
                    <a:gd name="T20" fmla="*/ 121 w 150"/>
                    <a:gd name="T21" fmla="*/ 16 h 300"/>
                    <a:gd name="T22" fmla="*/ 127 w 150"/>
                    <a:gd name="T23" fmla="*/ 50 h 300"/>
                    <a:gd name="T24" fmla="*/ 135 w 150"/>
                    <a:gd name="T25" fmla="*/ 96 h 300"/>
                    <a:gd name="T26" fmla="*/ 144 w 150"/>
                    <a:gd name="T27" fmla="*/ 147 h 300"/>
                    <a:gd name="T28" fmla="*/ 150 w 150"/>
                    <a:gd name="T29" fmla="*/ 187 h 300"/>
                    <a:gd name="T30" fmla="*/ 140 w 150"/>
                    <a:gd name="T31" fmla="*/ 204 h 300"/>
                    <a:gd name="T32" fmla="*/ 134 w 150"/>
                    <a:gd name="T33" fmla="*/ 211 h 300"/>
                    <a:gd name="T34" fmla="*/ 132 w 150"/>
                    <a:gd name="T35" fmla="*/ 218 h 300"/>
                    <a:gd name="T36" fmla="*/ 128 w 150"/>
                    <a:gd name="T37" fmla="*/ 223 h 300"/>
                    <a:gd name="T38" fmla="*/ 123 w 150"/>
                    <a:gd name="T39" fmla="*/ 230 h 300"/>
                    <a:gd name="T40" fmla="*/ 118 w 150"/>
                    <a:gd name="T41" fmla="*/ 235 h 300"/>
                    <a:gd name="T42" fmla="*/ 113 w 150"/>
                    <a:gd name="T43" fmla="*/ 241 h 300"/>
                    <a:gd name="T44" fmla="*/ 79 w 150"/>
                    <a:gd name="T45" fmla="*/ 262 h 300"/>
                    <a:gd name="T46" fmla="*/ 62 w 150"/>
                    <a:gd name="T47" fmla="*/ 296 h 300"/>
                    <a:gd name="T48" fmla="*/ 59 w 150"/>
                    <a:gd name="T49" fmla="*/ 297 h 300"/>
                    <a:gd name="T50" fmla="*/ 58 w 150"/>
                    <a:gd name="T51" fmla="*/ 299 h 300"/>
                    <a:gd name="T52" fmla="*/ 51 w 150"/>
                    <a:gd name="T53" fmla="*/ 299 h 300"/>
                    <a:gd name="T54" fmla="*/ 49 w 150"/>
                    <a:gd name="T55" fmla="*/ 298 h 300"/>
                    <a:gd name="T56" fmla="*/ 43 w 150"/>
                    <a:gd name="T57" fmla="*/ 297 h 300"/>
                    <a:gd name="T58" fmla="*/ 38 w 150"/>
                    <a:gd name="T59" fmla="*/ 297 h 300"/>
                    <a:gd name="T60" fmla="*/ 34 w 150"/>
                    <a:gd name="T61" fmla="*/ 299 h 300"/>
                    <a:gd name="T62" fmla="*/ 31 w 150"/>
                    <a:gd name="T63" fmla="*/ 294 h 300"/>
                    <a:gd name="T64" fmla="*/ 23 w 150"/>
                    <a:gd name="T65" fmla="*/ 293 h 300"/>
                    <a:gd name="T66" fmla="*/ 17 w 150"/>
                    <a:gd name="T67" fmla="*/ 291 h 300"/>
                    <a:gd name="T68" fmla="*/ 16 w 150"/>
                    <a:gd name="T69" fmla="*/ 287 h 300"/>
                    <a:gd name="T70" fmla="*/ 11 w 150"/>
                    <a:gd name="T71" fmla="*/ 287 h 300"/>
                    <a:gd name="T72" fmla="*/ 10 w 150"/>
                    <a:gd name="T73" fmla="*/ 292 h 300"/>
                    <a:gd name="T74" fmla="*/ 4 w 150"/>
                    <a:gd name="T75" fmla="*/ 287 h 300"/>
                    <a:gd name="T76" fmla="*/ 1 w 150"/>
                    <a:gd name="T77" fmla="*/ 223 h 300"/>
                    <a:gd name="T78" fmla="*/ 0 w 150"/>
                    <a:gd name="T79" fmla="*/ 107 h 300"/>
                    <a:gd name="T80" fmla="*/ 4 w 150"/>
                    <a:gd name="T81" fmla="*/ 45 h 300"/>
                    <a:gd name="T82" fmla="*/ 5 w 150"/>
                    <a:gd name="T83" fmla="*/ 43 h 300"/>
                    <a:gd name="T84" fmla="*/ 4 w 150"/>
                    <a:gd name="T85" fmla="*/ 42 h 300"/>
                    <a:gd name="T86" fmla="*/ 4 w 150"/>
                    <a:gd name="T87" fmla="*/ 38 h 300"/>
                    <a:gd name="T88" fmla="*/ 5 w 150"/>
                    <a:gd name="T89" fmla="*/ 37 h 300"/>
                    <a:gd name="T90" fmla="*/ 6 w 150"/>
                    <a:gd name="T91" fmla="*/ 36 h 300"/>
                    <a:gd name="T92" fmla="*/ 7 w 150"/>
                    <a:gd name="T93" fmla="*/ 32 h 300"/>
                    <a:gd name="T94" fmla="*/ 10 w 150"/>
                    <a:gd name="T95" fmla="*/ 29 h 300"/>
                    <a:gd name="T96" fmla="*/ 9 w 150"/>
                    <a:gd name="T97" fmla="*/ 24 h 300"/>
                    <a:gd name="T98" fmla="*/ 11 w 150"/>
                    <a:gd name="T99" fmla="*/ 21 h 300"/>
                    <a:gd name="T100" fmla="*/ 14 w 150"/>
                    <a:gd name="T101" fmla="*/ 21 h 300"/>
                    <a:gd name="T102" fmla="*/ 16 w 150"/>
                    <a:gd name="T103" fmla="*/ 22 h 300"/>
                    <a:gd name="T104" fmla="*/ 20 w 150"/>
                    <a:gd name="T105" fmla="*/ 20 h 300"/>
                    <a:gd name="T106" fmla="*/ 22 w 150"/>
                    <a:gd name="T107" fmla="*/ 18 h 300"/>
                    <a:gd name="T108" fmla="*/ 24 w 150"/>
                    <a:gd name="T109" fmla="*/ 18 h 300"/>
                    <a:gd name="T110" fmla="*/ 26 w 150"/>
                    <a:gd name="T111" fmla="*/ 15 h 300"/>
                    <a:gd name="T112" fmla="*/ 27 w 150"/>
                    <a:gd name="T113" fmla="*/ 16 h 300"/>
                    <a:gd name="T114" fmla="*/ 29 w 150"/>
                    <a:gd name="T115" fmla="*/ 15 h 300"/>
                    <a:gd name="T116" fmla="*/ 28 w 150"/>
                    <a:gd name="T117" fmla="*/ 10 h 300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150"/>
                    <a:gd name="T178" fmla="*/ 0 h 300"/>
                    <a:gd name="T179" fmla="*/ 150 w 150"/>
                    <a:gd name="T180" fmla="*/ 300 h 300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150" h="300">
                      <a:moveTo>
                        <a:pt x="28" y="9"/>
                      </a:moveTo>
                      <a:lnTo>
                        <a:pt x="28" y="9"/>
                      </a:lnTo>
                      <a:lnTo>
                        <a:pt x="29" y="9"/>
                      </a:lnTo>
                      <a:lnTo>
                        <a:pt x="30" y="8"/>
                      </a:lnTo>
                      <a:lnTo>
                        <a:pt x="30" y="9"/>
                      </a:lnTo>
                      <a:lnTo>
                        <a:pt x="31" y="9"/>
                      </a:lnTo>
                      <a:lnTo>
                        <a:pt x="32" y="9"/>
                      </a:lnTo>
                      <a:lnTo>
                        <a:pt x="33" y="9"/>
                      </a:lnTo>
                      <a:lnTo>
                        <a:pt x="33" y="10"/>
                      </a:lnTo>
                      <a:lnTo>
                        <a:pt x="33" y="9"/>
                      </a:lnTo>
                      <a:lnTo>
                        <a:pt x="33" y="8"/>
                      </a:lnTo>
                      <a:lnTo>
                        <a:pt x="34" y="8"/>
                      </a:lnTo>
                      <a:lnTo>
                        <a:pt x="35" y="8"/>
                      </a:lnTo>
                      <a:lnTo>
                        <a:pt x="35" y="7"/>
                      </a:lnTo>
                      <a:lnTo>
                        <a:pt x="35" y="6"/>
                      </a:lnTo>
                      <a:lnTo>
                        <a:pt x="35" y="5"/>
                      </a:lnTo>
                      <a:lnTo>
                        <a:pt x="35" y="4"/>
                      </a:lnTo>
                      <a:lnTo>
                        <a:pt x="36" y="4"/>
                      </a:lnTo>
                      <a:lnTo>
                        <a:pt x="37" y="4"/>
                      </a:lnTo>
                      <a:lnTo>
                        <a:pt x="37" y="3"/>
                      </a:lnTo>
                      <a:lnTo>
                        <a:pt x="36" y="3"/>
                      </a:lnTo>
                      <a:lnTo>
                        <a:pt x="35" y="3"/>
                      </a:lnTo>
                      <a:lnTo>
                        <a:pt x="35" y="2"/>
                      </a:lnTo>
                      <a:lnTo>
                        <a:pt x="34" y="2"/>
                      </a:lnTo>
                      <a:lnTo>
                        <a:pt x="45" y="2"/>
                      </a:lnTo>
                      <a:lnTo>
                        <a:pt x="77" y="1"/>
                      </a:lnTo>
                      <a:lnTo>
                        <a:pt x="112" y="1"/>
                      </a:lnTo>
                      <a:lnTo>
                        <a:pt x="119" y="0"/>
                      </a:lnTo>
                      <a:lnTo>
                        <a:pt x="121" y="16"/>
                      </a:lnTo>
                      <a:lnTo>
                        <a:pt x="124" y="30"/>
                      </a:lnTo>
                      <a:lnTo>
                        <a:pt x="125" y="35"/>
                      </a:lnTo>
                      <a:lnTo>
                        <a:pt x="125" y="36"/>
                      </a:lnTo>
                      <a:lnTo>
                        <a:pt x="126" y="39"/>
                      </a:lnTo>
                      <a:lnTo>
                        <a:pt x="127" y="49"/>
                      </a:lnTo>
                      <a:lnTo>
                        <a:pt x="127" y="50"/>
                      </a:lnTo>
                      <a:lnTo>
                        <a:pt x="127" y="54"/>
                      </a:lnTo>
                      <a:lnTo>
                        <a:pt x="128" y="55"/>
                      </a:lnTo>
                      <a:lnTo>
                        <a:pt x="128" y="57"/>
                      </a:lnTo>
                      <a:lnTo>
                        <a:pt x="128" y="58"/>
                      </a:lnTo>
                      <a:lnTo>
                        <a:pt x="129" y="58"/>
                      </a:lnTo>
                      <a:lnTo>
                        <a:pt x="131" y="70"/>
                      </a:lnTo>
                      <a:lnTo>
                        <a:pt x="132" y="83"/>
                      </a:lnTo>
                      <a:lnTo>
                        <a:pt x="135" y="96"/>
                      </a:lnTo>
                      <a:lnTo>
                        <a:pt x="137" y="106"/>
                      </a:lnTo>
                      <a:lnTo>
                        <a:pt x="138" y="116"/>
                      </a:lnTo>
                      <a:lnTo>
                        <a:pt x="140" y="128"/>
                      </a:lnTo>
                      <a:lnTo>
                        <a:pt x="142" y="140"/>
                      </a:lnTo>
                      <a:lnTo>
                        <a:pt x="144" y="146"/>
                      </a:lnTo>
                      <a:lnTo>
                        <a:pt x="144" y="147"/>
                      </a:lnTo>
                      <a:lnTo>
                        <a:pt x="144" y="153"/>
                      </a:lnTo>
                      <a:lnTo>
                        <a:pt x="145" y="159"/>
                      </a:lnTo>
                      <a:lnTo>
                        <a:pt x="148" y="172"/>
                      </a:lnTo>
                      <a:lnTo>
                        <a:pt x="148" y="176"/>
                      </a:lnTo>
                      <a:lnTo>
                        <a:pt x="149" y="180"/>
                      </a:lnTo>
                      <a:lnTo>
                        <a:pt x="150" y="185"/>
                      </a:lnTo>
                      <a:lnTo>
                        <a:pt x="150" y="187"/>
                      </a:lnTo>
                      <a:lnTo>
                        <a:pt x="150" y="188"/>
                      </a:lnTo>
                      <a:lnTo>
                        <a:pt x="145" y="194"/>
                      </a:lnTo>
                      <a:lnTo>
                        <a:pt x="141" y="200"/>
                      </a:lnTo>
                      <a:lnTo>
                        <a:pt x="141" y="201"/>
                      </a:lnTo>
                      <a:lnTo>
                        <a:pt x="141" y="202"/>
                      </a:lnTo>
                      <a:lnTo>
                        <a:pt x="140" y="204"/>
                      </a:lnTo>
                      <a:lnTo>
                        <a:pt x="140" y="205"/>
                      </a:lnTo>
                      <a:lnTo>
                        <a:pt x="137" y="208"/>
                      </a:lnTo>
                      <a:lnTo>
                        <a:pt x="137" y="209"/>
                      </a:lnTo>
                      <a:lnTo>
                        <a:pt x="136" y="211"/>
                      </a:lnTo>
                      <a:lnTo>
                        <a:pt x="135" y="211"/>
                      </a:lnTo>
                      <a:lnTo>
                        <a:pt x="134" y="211"/>
                      </a:lnTo>
                      <a:lnTo>
                        <a:pt x="134" y="212"/>
                      </a:lnTo>
                      <a:lnTo>
                        <a:pt x="133" y="214"/>
                      </a:lnTo>
                      <a:lnTo>
                        <a:pt x="133" y="217"/>
                      </a:lnTo>
                      <a:lnTo>
                        <a:pt x="132" y="217"/>
                      </a:lnTo>
                      <a:lnTo>
                        <a:pt x="132" y="218"/>
                      </a:lnTo>
                      <a:lnTo>
                        <a:pt x="132" y="219"/>
                      </a:lnTo>
                      <a:lnTo>
                        <a:pt x="131" y="220"/>
                      </a:lnTo>
                      <a:lnTo>
                        <a:pt x="130" y="221"/>
                      </a:lnTo>
                      <a:lnTo>
                        <a:pt x="129" y="222"/>
                      </a:lnTo>
                      <a:lnTo>
                        <a:pt x="128" y="223"/>
                      </a:lnTo>
                      <a:lnTo>
                        <a:pt x="127" y="225"/>
                      </a:lnTo>
                      <a:lnTo>
                        <a:pt x="126" y="227"/>
                      </a:lnTo>
                      <a:lnTo>
                        <a:pt x="125" y="229"/>
                      </a:lnTo>
                      <a:lnTo>
                        <a:pt x="123" y="230"/>
                      </a:lnTo>
                      <a:lnTo>
                        <a:pt x="122" y="231"/>
                      </a:lnTo>
                      <a:lnTo>
                        <a:pt x="121" y="232"/>
                      </a:lnTo>
                      <a:lnTo>
                        <a:pt x="120" y="232"/>
                      </a:lnTo>
                      <a:lnTo>
                        <a:pt x="118" y="235"/>
                      </a:lnTo>
                      <a:lnTo>
                        <a:pt x="116" y="237"/>
                      </a:lnTo>
                      <a:lnTo>
                        <a:pt x="115" y="239"/>
                      </a:lnTo>
                      <a:lnTo>
                        <a:pt x="115" y="240"/>
                      </a:lnTo>
                      <a:lnTo>
                        <a:pt x="113" y="241"/>
                      </a:lnTo>
                      <a:lnTo>
                        <a:pt x="112" y="243"/>
                      </a:lnTo>
                      <a:lnTo>
                        <a:pt x="112" y="244"/>
                      </a:lnTo>
                      <a:lnTo>
                        <a:pt x="103" y="244"/>
                      </a:lnTo>
                      <a:lnTo>
                        <a:pt x="95" y="244"/>
                      </a:lnTo>
                      <a:lnTo>
                        <a:pt x="86" y="244"/>
                      </a:lnTo>
                      <a:lnTo>
                        <a:pt x="85" y="246"/>
                      </a:lnTo>
                      <a:lnTo>
                        <a:pt x="79" y="262"/>
                      </a:lnTo>
                      <a:lnTo>
                        <a:pt x="72" y="279"/>
                      </a:lnTo>
                      <a:lnTo>
                        <a:pt x="68" y="286"/>
                      </a:lnTo>
                      <a:lnTo>
                        <a:pt x="66" y="293"/>
                      </a:lnTo>
                      <a:lnTo>
                        <a:pt x="65" y="295"/>
                      </a:lnTo>
                      <a:lnTo>
                        <a:pt x="64" y="295"/>
                      </a:lnTo>
                      <a:lnTo>
                        <a:pt x="63" y="296"/>
                      </a:lnTo>
                      <a:lnTo>
                        <a:pt x="62" y="296"/>
                      </a:lnTo>
                      <a:lnTo>
                        <a:pt x="61" y="297"/>
                      </a:lnTo>
                      <a:lnTo>
                        <a:pt x="60" y="297"/>
                      </a:lnTo>
                      <a:lnTo>
                        <a:pt x="59" y="297"/>
                      </a:lnTo>
                      <a:lnTo>
                        <a:pt x="58" y="297"/>
                      </a:lnTo>
                      <a:lnTo>
                        <a:pt x="58" y="299"/>
                      </a:lnTo>
                      <a:lnTo>
                        <a:pt x="57" y="300"/>
                      </a:lnTo>
                      <a:lnTo>
                        <a:pt x="56" y="300"/>
                      </a:lnTo>
                      <a:lnTo>
                        <a:pt x="55" y="300"/>
                      </a:lnTo>
                      <a:lnTo>
                        <a:pt x="54" y="299"/>
                      </a:lnTo>
                      <a:lnTo>
                        <a:pt x="53" y="299"/>
                      </a:lnTo>
                      <a:lnTo>
                        <a:pt x="51" y="299"/>
                      </a:lnTo>
                      <a:lnTo>
                        <a:pt x="52" y="299"/>
                      </a:lnTo>
                      <a:lnTo>
                        <a:pt x="52" y="298"/>
                      </a:lnTo>
                      <a:lnTo>
                        <a:pt x="51" y="298"/>
                      </a:lnTo>
                      <a:lnTo>
                        <a:pt x="49" y="298"/>
                      </a:lnTo>
                      <a:lnTo>
                        <a:pt x="48" y="298"/>
                      </a:lnTo>
                      <a:lnTo>
                        <a:pt x="47" y="298"/>
                      </a:lnTo>
                      <a:lnTo>
                        <a:pt x="46" y="297"/>
                      </a:lnTo>
                      <a:lnTo>
                        <a:pt x="44" y="297"/>
                      </a:lnTo>
                      <a:lnTo>
                        <a:pt x="43" y="297"/>
                      </a:lnTo>
                      <a:lnTo>
                        <a:pt x="42" y="297"/>
                      </a:lnTo>
                      <a:lnTo>
                        <a:pt x="41" y="297"/>
                      </a:lnTo>
                      <a:lnTo>
                        <a:pt x="40" y="296"/>
                      </a:lnTo>
                      <a:lnTo>
                        <a:pt x="39" y="296"/>
                      </a:lnTo>
                      <a:lnTo>
                        <a:pt x="38" y="297"/>
                      </a:lnTo>
                      <a:lnTo>
                        <a:pt x="37" y="298"/>
                      </a:lnTo>
                      <a:lnTo>
                        <a:pt x="37" y="299"/>
                      </a:lnTo>
                      <a:lnTo>
                        <a:pt x="36" y="299"/>
                      </a:lnTo>
                      <a:lnTo>
                        <a:pt x="36" y="300"/>
                      </a:lnTo>
                      <a:lnTo>
                        <a:pt x="35" y="300"/>
                      </a:lnTo>
                      <a:lnTo>
                        <a:pt x="34" y="299"/>
                      </a:lnTo>
                      <a:lnTo>
                        <a:pt x="33" y="299"/>
                      </a:lnTo>
                      <a:lnTo>
                        <a:pt x="33" y="297"/>
                      </a:lnTo>
                      <a:lnTo>
                        <a:pt x="33" y="295"/>
                      </a:lnTo>
                      <a:lnTo>
                        <a:pt x="32" y="295"/>
                      </a:lnTo>
                      <a:lnTo>
                        <a:pt x="31" y="294"/>
                      </a:lnTo>
                      <a:lnTo>
                        <a:pt x="30" y="293"/>
                      </a:lnTo>
                      <a:lnTo>
                        <a:pt x="29" y="293"/>
                      </a:lnTo>
                      <a:lnTo>
                        <a:pt x="28" y="293"/>
                      </a:lnTo>
                      <a:lnTo>
                        <a:pt x="27" y="293"/>
                      </a:lnTo>
                      <a:lnTo>
                        <a:pt x="25" y="293"/>
                      </a:lnTo>
                      <a:lnTo>
                        <a:pt x="24" y="293"/>
                      </a:lnTo>
                      <a:lnTo>
                        <a:pt x="23" y="293"/>
                      </a:lnTo>
                      <a:lnTo>
                        <a:pt x="22" y="293"/>
                      </a:lnTo>
                      <a:lnTo>
                        <a:pt x="21" y="293"/>
                      </a:lnTo>
                      <a:lnTo>
                        <a:pt x="20" y="293"/>
                      </a:lnTo>
                      <a:lnTo>
                        <a:pt x="19" y="292"/>
                      </a:lnTo>
                      <a:lnTo>
                        <a:pt x="18" y="292"/>
                      </a:lnTo>
                      <a:lnTo>
                        <a:pt x="17" y="292"/>
                      </a:lnTo>
                      <a:lnTo>
                        <a:pt x="17" y="291"/>
                      </a:lnTo>
                      <a:lnTo>
                        <a:pt x="18" y="290"/>
                      </a:lnTo>
                      <a:lnTo>
                        <a:pt x="18" y="289"/>
                      </a:lnTo>
                      <a:lnTo>
                        <a:pt x="18" y="288"/>
                      </a:lnTo>
                      <a:lnTo>
                        <a:pt x="17" y="288"/>
                      </a:lnTo>
                      <a:lnTo>
                        <a:pt x="16" y="287"/>
                      </a:lnTo>
                      <a:lnTo>
                        <a:pt x="15" y="287"/>
                      </a:lnTo>
                      <a:lnTo>
                        <a:pt x="14" y="285"/>
                      </a:lnTo>
                      <a:lnTo>
                        <a:pt x="13" y="285"/>
                      </a:lnTo>
                      <a:lnTo>
                        <a:pt x="11" y="287"/>
                      </a:lnTo>
                      <a:lnTo>
                        <a:pt x="11" y="289"/>
                      </a:lnTo>
                      <a:lnTo>
                        <a:pt x="11" y="291"/>
                      </a:lnTo>
                      <a:lnTo>
                        <a:pt x="11" y="292"/>
                      </a:lnTo>
                      <a:lnTo>
                        <a:pt x="10" y="292"/>
                      </a:lnTo>
                      <a:lnTo>
                        <a:pt x="9" y="291"/>
                      </a:lnTo>
                      <a:lnTo>
                        <a:pt x="8" y="290"/>
                      </a:lnTo>
                      <a:lnTo>
                        <a:pt x="7" y="289"/>
                      </a:lnTo>
                      <a:lnTo>
                        <a:pt x="6" y="289"/>
                      </a:lnTo>
                      <a:lnTo>
                        <a:pt x="6" y="288"/>
                      </a:lnTo>
                      <a:lnTo>
                        <a:pt x="5" y="288"/>
                      </a:lnTo>
                      <a:lnTo>
                        <a:pt x="4" y="287"/>
                      </a:lnTo>
                      <a:lnTo>
                        <a:pt x="4" y="286"/>
                      </a:lnTo>
                      <a:lnTo>
                        <a:pt x="3" y="286"/>
                      </a:lnTo>
                      <a:lnTo>
                        <a:pt x="3" y="285"/>
                      </a:lnTo>
                      <a:lnTo>
                        <a:pt x="3" y="266"/>
                      </a:lnTo>
                      <a:lnTo>
                        <a:pt x="2" y="258"/>
                      </a:lnTo>
                      <a:lnTo>
                        <a:pt x="2" y="239"/>
                      </a:lnTo>
                      <a:lnTo>
                        <a:pt x="1" y="223"/>
                      </a:lnTo>
                      <a:lnTo>
                        <a:pt x="1" y="218"/>
                      </a:lnTo>
                      <a:lnTo>
                        <a:pt x="1" y="217"/>
                      </a:lnTo>
                      <a:lnTo>
                        <a:pt x="1" y="215"/>
                      </a:lnTo>
                      <a:lnTo>
                        <a:pt x="1" y="209"/>
                      </a:lnTo>
                      <a:lnTo>
                        <a:pt x="1" y="188"/>
                      </a:lnTo>
                      <a:lnTo>
                        <a:pt x="1" y="175"/>
                      </a:lnTo>
                      <a:lnTo>
                        <a:pt x="1" y="149"/>
                      </a:lnTo>
                      <a:lnTo>
                        <a:pt x="0" y="107"/>
                      </a:lnTo>
                      <a:lnTo>
                        <a:pt x="0" y="73"/>
                      </a:lnTo>
                      <a:lnTo>
                        <a:pt x="0" y="72"/>
                      </a:lnTo>
                      <a:lnTo>
                        <a:pt x="0" y="71"/>
                      </a:lnTo>
                      <a:lnTo>
                        <a:pt x="4" y="46"/>
                      </a:lnTo>
                      <a:lnTo>
                        <a:pt x="4" y="45"/>
                      </a:lnTo>
                      <a:lnTo>
                        <a:pt x="4" y="44"/>
                      </a:lnTo>
                      <a:lnTo>
                        <a:pt x="4" y="43"/>
                      </a:lnTo>
                      <a:lnTo>
                        <a:pt x="5" y="43"/>
                      </a:lnTo>
                      <a:lnTo>
                        <a:pt x="5" y="42"/>
                      </a:lnTo>
                      <a:lnTo>
                        <a:pt x="4" y="42"/>
                      </a:lnTo>
                      <a:lnTo>
                        <a:pt x="4" y="41"/>
                      </a:lnTo>
                      <a:lnTo>
                        <a:pt x="4" y="40"/>
                      </a:lnTo>
                      <a:lnTo>
                        <a:pt x="4" y="39"/>
                      </a:lnTo>
                      <a:lnTo>
                        <a:pt x="4" y="38"/>
                      </a:lnTo>
                      <a:lnTo>
                        <a:pt x="4" y="37"/>
                      </a:lnTo>
                      <a:lnTo>
                        <a:pt x="5" y="37"/>
                      </a:lnTo>
                      <a:lnTo>
                        <a:pt x="6" y="37"/>
                      </a:lnTo>
                      <a:lnTo>
                        <a:pt x="6" y="36"/>
                      </a:lnTo>
                      <a:lnTo>
                        <a:pt x="6" y="35"/>
                      </a:lnTo>
                      <a:lnTo>
                        <a:pt x="6" y="34"/>
                      </a:lnTo>
                      <a:lnTo>
                        <a:pt x="7" y="32"/>
                      </a:lnTo>
                      <a:lnTo>
                        <a:pt x="8" y="31"/>
                      </a:lnTo>
                      <a:lnTo>
                        <a:pt x="9" y="30"/>
                      </a:lnTo>
                      <a:lnTo>
                        <a:pt x="10" y="30"/>
                      </a:lnTo>
                      <a:lnTo>
                        <a:pt x="10" y="29"/>
                      </a:lnTo>
                      <a:lnTo>
                        <a:pt x="10" y="28"/>
                      </a:lnTo>
                      <a:lnTo>
                        <a:pt x="10" y="27"/>
                      </a:lnTo>
                      <a:lnTo>
                        <a:pt x="9" y="26"/>
                      </a:lnTo>
                      <a:lnTo>
                        <a:pt x="9" y="25"/>
                      </a:lnTo>
                      <a:lnTo>
                        <a:pt x="9" y="24"/>
                      </a:lnTo>
                      <a:lnTo>
                        <a:pt x="10" y="23"/>
                      </a:lnTo>
                      <a:lnTo>
                        <a:pt x="11" y="23"/>
                      </a:lnTo>
                      <a:lnTo>
                        <a:pt x="11" y="22"/>
                      </a:lnTo>
                      <a:lnTo>
                        <a:pt x="11" y="21"/>
                      </a:lnTo>
                      <a:lnTo>
                        <a:pt x="12" y="21"/>
                      </a:lnTo>
                      <a:lnTo>
                        <a:pt x="13" y="21"/>
                      </a:lnTo>
                      <a:lnTo>
                        <a:pt x="13" y="22"/>
                      </a:lnTo>
                      <a:lnTo>
                        <a:pt x="14" y="21"/>
                      </a:lnTo>
                      <a:lnTo>
                        <a:pt x="15" y="21"/>
                      </a:lnTo>
                      <a:lnTo>
                        <a:pt x="16" y="21"/>
                      </a:lnTo>
                      <a:lnTo>
                        <a:pt x="16" y="22"/>
                      </a:lnTo>
                      <a:lnTo>
                        <a:pt x="17" y="22"/>
                      </a:lnTo>
                      <a:lnTo>
                        <a:pt x="17" y="21"/>
                      </a:lnTo>
                      <a:lnTo>
                        <a:pt x="19" y="21"/>
                      </a:lnTo>
                      <a:lnTo>
                        <a:pt x="20" y="21"/>
                      </a:lnTo>
                      <a:lnTo>
                        <a:pt x="20" y="20"/>
                      </a:lnTo>
                      <a:lnTo>
                        <a:pt x="21" y="20"/>
                      </a:lnTo>
                      <a:lnTo>
                        <a:pt x="22" y="20"/>
                      </a:lnTo>
                      <a:lnTo>
                        <a:pt x="22" y="18"/>
                      </a:lnTo>
                      <a:lnTo>
                        <a:pt x="23" y="18"/>
                      </a:lnTo>
                      <a:lnTo>
                        <a:pt x="24" y="18"/>
                      </a:lnTo>
                      <a:lnTo>
                        <a:pt x="24" y="19"/>
                      </a:lnTo>
                      <a:lnTo>
                        <a:pt x="24" y="18"/>
                      </a:lnTo>
                      <a:lnTo>
                        <a:pt x="25" y="18"/>
                      </a:lnTo>
                      <a:lnTo>
                        <a:pt x="26" y="18"/>
                      </a:lnTo>
                      <a:lnTo>
                        <a:pt x="26" y="17"/>
                      </a:lnTo>
                      <a:lnTo>
                        <a:pt x="26" y="16"/>
                      </a:lnTo>
                      <a:lnTo>
                        <a:pt x="26" y="15"/>
                      </a:lnTo>
                      <a:lnTo>
                        <a:pt x="27" y="16"/>
                      </a:lnTo>
                      <a:lnTo>
                        <a:pt x="28" y="17"/>
                      </a:lnTo>
                      <a:lnTo>
                        <a:pt x="28" y="16"/>
                      </a:lnTo>
                      <a:lnTo>
                        <a:pt x="29" y="16"/>
                      </a:lnTo>
                      <a:lnTo>
                        <a:pt x="29" y="15"/>
                      </a:lnTo>
                      <a:lnTo>
                        <a:pt x="28" y="15"/>
                      </a:lnTo>
                      <a:lnTo>
                        <a:pt x="27" y="15"/>
                      </a:lnTo>
                      <a:lnTo>
                        <a:pt x="27" y="14"/>
                      </a:lnTo>
                      <a:lnTo>
                        <a:pt x="28" y="12"/>
                      </a:lnTo>
                      <a:lnTo>
                        <a:pt x="28" y="10"/>
                      </a:lnTo>
                      <a:lnTo>
                        <a:pt x="28" y="9"/>
                      </a:lnTo>
                    </a:path>
                  </a:pathLst>
                </a:custGeom>
                <a:solidFill>
                  <a:srgbClr val="D5FFE8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1" name="Freeform 155">
                  <a:extLst>
                    <a:ext uri="{FF2B5EF4-FFF2-40B4-BE49-F238E27FC236}">
                      <a16:creationId xmlns:a16="http://schemas.microsoft.com/office/drawing/2014/main" id="{96784028-FBD1-4B3B-94CE-DFA18328322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67613" y="3462338"/>
                  <a:ext cx="701675" cy="517525"/>
                </a:xfrm>
                <a:custGeom>
                  <a:avLst/>
                  <a:gdLst>
                    <a:gd name="T0" fmla="*/ 240 w 442"/>
                    <a:gd name="T1" fmla="*/ 64 h 326"/>
                    <a:gd name="T2" fmla="*/ 239 w 442"/>
                    <a:gd name="T3" fmla="*/ 57 h 326"/>
                    <a:gd name="T4" fmla="*/ 236 w 442"/>
                    <a:gd name="T5" fmla="*/ 50 h 326"/>
                    <a:gd name="T6" fmla="*/ 236 w 442"/>
                    <a:gd name="T7" fmla="*/ 43 h 326"/>
                    <a:gd name="T8" fmla="*/ 236 w 442"/>
                    <a:gd name="T9" fmla="*/ 24 h 326"/>
                    <a:gd name="T10" fmla="*/ 244 w 442"/>
                    <a:gd name="T11" fmla="*/ 18 h 326"/>
                    <a:gd name="T12" fmla="*/ 310 w 442"/>
                    <a:gd name="T13" fmla="*/ 11 h 326"/>
                    <a:gd name="T14" fmla="*/ 337 w 442"/>
                    <a:gd name="T15" fmla="*/ 17 h 326"/>
                    <a:gd name="T16" fmla="*/ 349 w 442"/>
                    <a:gd name="T17" fmla="*/ 25 h 326"/>
                    <a:gd name="T18" fmla="*/ 255 w 442"/>
                    <a:gd name="T19" fmla="*/ 249 h 326"/>
                    <a:gd name="T20" fmla="*/ 162 w 442"/>
                    <a:gd name="T21" fmla="*/ 315 h 326"/>
                    <a:gd name="T22" fmla="*/ 146 w 442"/>
                    <a:gd name="T23" fmla="*/ 325 h 326"/>
                    <a:gd name="T24" fmla="*/ 129 w 442"/>
                    <a:gd name="T25" fmla="*/ 326 h 326"/>
                    <a:gd name="T26" fmla="*/ 112 w 442"/>
                    <a:gd name="T27" fmla="*/ 326 h 326"/>
                    <a:gd name="T28" fmla="*/ 96 w 442"/>
                    <a:gd name="T29" fmla="*/ 319 h 326"/>
                    <a:gd name="T30" fmla="*/ 70 w 442"/>
                    <a:gd name="T31" fmla="*/ 307 h 326"/>
                    <a:gd name="T32" fmla="*/ 55 w 442"/>
                    <a:gd name="T33" fmla="*/ 299 h 326"/>
                    <a:gd name="T34" fmla="*/ 41 w 442"/>
                    <a:gd name="T35" fmla="*/ 288 h 326"/>
                    <a:gd name="T36" fmla="*/ 34 w 442"/>
                    <a:gd name="T37" fmla="*/ 281 h 326"/>
                    <a:gd name="T38" fmla="*/ 28 w 442"/>
                    <a:gd name="T39" fmla="*/ 277 h 326"/>
                    <a:gd name="T40" fmla="*/ 23 w 442"/>
                    <a:gd name="T41" fmla="*/ 271 h 326"/>
                    <a:gd name="T42" fmla="*/ 19 w 442"/>
                    <a:gd name="T43" fmla="*/ 265 h 326"/>
                    <a:gd name="T44" fmla="*/ 15 w 442"/>
                    <a:gd name="T45" fmla="*/ 259 h 326"/>
                    <a:gd name="T46" fmla="*/ 19 w 442"/>
                    <a:gd name="T47" fmla="*/ 253 h 326"/>
                    <a:gd name="T48" fmla="*/ 27 w 442"/>
                    <a:gd name="T49" fmla="*/ 245 h 326"/>
                    <a:gd name="T50" fmla="*/ 31 w 442"/>
                    <a:gd name="T51" fmla="*/ 238 h 326"/>
                    <a:gd name="T52" fmla="*/ 32 w 442"/>
                    <a:gd name="T53" fmla="*/ 231 h 326"/>
                    <a:gd name="T54" fmla="*/ 35 w 442"/>
                    <a:gd name="T55" fmla="*/ 226 h 326"/>
                    <a:gd name="T56" fmla="*/ 33 w 442"/>
                    <a:gd name="T57" fmla="*/ 220 h 326"/>
                    <a:gd name="T58" fmla="*/ 32 w 442"/>
                    <a:gd name="T59" fmla="*/ 215 h 326"/>
                    <a:gd name="T60" fmla="*/ 34 w 442"/>
                    <a:gd name="T61" fmla="*/ 209 h 326"/>
                    <a:gd name="T62" fmla="*/ 33 w 442"/>
                    <a:gd name="T63" fmla="*/ 208 h 326"/>
                    <a:gd name="T64" fmla="*/ 35 w 442"/>
                    <a:gd name="T65" fmla="*/ 204 h 326"/>
                    <a:gd name="T66" fmla="*/ 31 w 442"/>
                    <a:gd name="T67" fmla="*/ 199 h 326"/>
                    <a:gd name="T68" fmla="*/ 30 w 442"/>
                    <a:gd name="T69" fmla="*/ 196 h 326"/>
                    <a:gd name="T70" fmla="*/ 25 w 442"/>
                    <a:gd name="T71" fmla="*/ 192 h 326"/>
                    <a:gd name="T72" fmla="*/ 18 w 442"/>
                    <a:gd name="T73" fmla="*/ 190 h 326"/>
                    <a:gd name="T74" fmla="*/ 13 w 442"/>
                    <a:gd name="T75" fmla="*/ 188 h 326"/>
                    <a:gd name="T76" fmla="*/ 7 w 442"/>
                    <a:gd name="T77" fmla="*/ 183 h 326"/>
                    <a:gd name="T78" fmla="*/ 4 w 442"/>
                    <a:gd name="T79" fmla="*/ 178 h 326"/>
                    <a:gd name="T80" fmla="*/ 1 w 442"/>
                    <a:gd name="T81" fmla="*/ 174 h 326"/>
                    <a:gd name="T82" fmla="*/ 1 w 442"/>
                    <a:gd name="T83" fmla="*/ 168 h 326"/>
                    <a:gd name="T84" fmla="*/ 7 w 442"/>
                    <a:gd name="T85" fmla="*/ 166 h 326"/>
                    <a:gd name="T86" fmla="*/ 12 w 442"/>
                    <a:gd name="T87" fmla="*/ 162 h 326"/>
                    <a:gd name="T88" fmla="*/ 12 w 442"/>
                    <a:gd name="T89" fmla="*/ 156 h 326"/>
                    <a:gd name="T90" fmla="*/ 10 w 442"/>
                    <a:gd name="T91" fmla="*/ 149 h 326"/>
                    <a:gd name="T92" fmla="*/ 13 w 442"/>
                    <a:gd name="T93" fmla="*/ 145 h 326"/>
                    <a:gd name="T94" fmla="*/ 14 w 442"/>
                    <a:gd name="T95" fmla="*/ 140 h 326"/>
                    <a:gd name="T96" fmla="*/ 16 w 442"/>
                    <a:gd name="T97" fmla="*/ 132 h 326"/>
                    <a:gd name="T98" fmla="*/ 23 w 442"/>
                    <a:gd name="T99" fmla="*/ 126 h 326"/>
                    <a:gd name="T100" fmla="*/ 28 w 442"/>
                    <a:gd name="T101" fmla="*/ 122 h 326"/>
                    <a:gd name="T102" fmla="*/ 28 w 442"/>
                    <a:gd name="T103" fmla="*/ 114 h 326"/>
                    <a:gd name="T104" fmla="*/ 34 w 442"/>
                    <a:gd name="T105" fmla="*/ 109 h 326"/>
                    <a:gd name="T106" fmla="*/ 40 w 442"/>
                    <a:gd name="T107" fmla="*/ 105 h 326"/>
                    <a:gd name="T108" fmla="*/ 47 w 442"/>
                    <a:gd name="T109" fmla="*/ 105 h 326"/>
                    <a:gd name="T110" fmla="*/ 53 w 442"/>
                    <a:gd name="T111" fmla="*/ 101 h 326"/>
                    <a:gd name="T112" fmla="*/ 53 w 442"/>
                    <a:gd name="T113" fmla="*/ 95 h 326"/>
                    <a:gd name="T114" fmla="*/ 57 w 442"/>
                    <a:gd name="T115" fmla="*/ 92 h 326"/>
                    <a:gd name="T116" fmla="*/ 227 w 442"/>
                    <a:gd name="T117" fmla="*/ 99 h 32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442"/>
                    <a:gd name="T178" fmla="*/ 0 h 326"/>
                    <a:gd name="T179" fmla="*/ 442 w 442"/>
                    <a:gd name="T180" fmla="*/ 326 h 326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442" h="326">
                      <a:moveTo>
                        <a:pt x="239" y="70"/>
                      </a:moveTo>
                      <a:lnTo>
                        <a:pt x="239" y="70"/>
                      </a:lnTo>
                      <a:lnTo>
                        <a:pt x="239" y="69"/>
                      </a:lnTo>
                      <a:lnTo>
                        <a:pt x="239" y="68"/>
                      </a:lnTo>
                      <a:lnTo>
                        <a:pt x="239" y="67"/>
                      </a:lnTo>
                      <a:lnTo>
                        <a:pt x="239" y="66"/>
                      </a:lnTo>
                      <a:lnTo>
                        <a:pt x="240" y="65"/>
                      </a:lnTo>
                      <a:lnTo>
                        <a:pt x="240" y="64"/>
                      </a:lnTo>
                      <a:lnTo>
                        <a:pt x="239" y="63"/>
                      </a:lnTo>
                      <a:lnTo>
                        <a:pt x="239" y="62"/>
                      </a:lnTo>
                      <a:lnTo>
                        <a:pt x="239" y="61"/>
                      </a:lnTo>
                      <a:lnTo>
                        <a:pt x="239" y="60"/>
                      </a:lnTo>
                      <a:lnTo>
                        <a:pt x="239" y="59"/>
                      </a:lnTo>
                      <a:lnTo>
                        <a:pt x="239" y="58"/>
                      </a:lnTo>
                      <a:lnTo>
                        <a:pt x="239" y="57"/>
                      </a:lnTo>
                      <a:lnTo>
                        <a:pt x="239" y="56"/>
                      </a:lnTo>
                      <a:lnTo>
                        <a:pt x="239" y="55"/>
                      </a:lnTo>
                      <a:lnTo>
                        <a:pt x="239" y="54"/>
                      </a:lnTo>
                      <a:lnTo>
                        <a:pt x="238" y="53"/>
                      </a:lnTo>
                      <a:lnTo>
                        <a:pt x="238" y="52"/>
                      </a:lnTo>
                      <a:lnTo>
                        <a:pt x="237" y="52"/>
                      </a:lnTo>
                      <a:lnTo>
                        <a:pt x="237" y="51"/>
                      </a:lnTo>
                      <a:lnTo>
                        <a:pt x="236" y="50"/>
                      </a:lnTo>
                      <a:lnTo>
                        <a:pt x="236" y="49"/>
                      </a:lnTo>
                      <a:lnTo>
                        <a:pt x="235" y="48"/>
                      </a:lnTo>
                      <a:lnTo>
                        <a:pt x="235" y="47"/>
                      </a:lnTo>
                      <a:lnTo>
                        <a:pt x="235" y="46"/>
                      </a:lnTo>
                      <a:lnTo>
                        <a:pt x="235" y="45"/>
                      </a:lnTo>
                      <a:lnTo>
                        <a:pt x="235" y="44"/>
                      </a:lnTo>
                      <a:lnTo>
                        <a:pt x="236" y="43"/>
                      </a:lnTo>
                      <a:lnTo>
                        <a:pt x="237" y="39"/>
                      </a:lnTo>
                      <a:lnTo>
                        <a:pt x="237" y="38"/>
                      </a:lnTo>
                      <a:lnTo>
                        <a:pt x="237" y="37"/>
                      </a:lnTo>
                      <a:lnTo>
                        <a:pt x="237" y="36"/>
                      </a:lnTo>
                      <a:lnTo>
                        <a:pt x="236" y="27"/>
                      </a:lnTo>
                      <a:lnTo>
                        <a:pt x="236" y="26"/>
                      </a:lnTo>
                      <a:lnTo>
                        <a:pt x="236" y="25"/>
                      </a:lnTo>
                      <a:lnTo>
                        <a:pt x="236" y="24"/>
                      </a:lnTo>
                      <a:lnTo>
                        <a:pt x="237" y="23"/>
                      </a:lnTo>
                      <a:lnTo>
                        <a:pt x="238" y="23"/>
                      </a:lnTo>
                      <a:lnTo>
                        <a:pt x="238" y="22"/>
                      </a:lnTo>
                      <a:lnTo>
                        <a:pt x="239" y="21"/>
                      </a:lnTo>
                      <a:lnTo>
                        <a:pt x="244" y="18"/>
                      </a:lnTo>
                      <a:lnTo>
                        <a:pt x="252" y="0"/>
                      </a:lnTo>
                      <a:lnTo>
                        <a:pt x="279" y="6"/>
                      </a:lnTo>
                      <a:lnTo>
                        <a:pt x="285" y="6"/>
                      </a:lnTo>
                      <a:lnTo>
                        <a:pt x="291" y="8"/>
                      </a:lnTo>
                      <a:lnTo>
                        <a:pt x="299" y="9"/>
                      </a:lnTo>
                      <a:lnTo>
                        <a:pt x="306" y="10"/>
                      </a:lnTo>
                      <a:lnTo>
                        <a:pt x="310" y="11"/>
                      </a:lnTo>
                      <a:lnTo>
                        <a:pt x="317" y="12"/>
                      </a:lnTo>
                      <a:lnTo>
                        <a:pt x="324" y="13"/>
                      </a:lnTo>
                      <a:lnTo>
                        <a:pt x="327" y="14"/>
                      </a:lnTo>
                      <a:lnTo>
                        <a:pt x="329" y="14"/>
                      </a:lnTo>
                      <a:lnTo>
                        <a:pt x="331" y="15"/>
                      </a:lnTo>
                      <a:lnTo>
                        <a:pt x="333" y="15"/>
                      </a:lnTo>
                      <a:lnTo>
                        <a:pt x="335" y="16"/>
                      </a:lnTo>
                      <a:lnTo>
                        <a:pt x="337" y="17"/>
                      </a:lnTo>
                      <a:lnTo>
                        <a:pt x="341" y="18"/>
                      </a:lnTo>
                      <a:lnTo>
                        <a:pt x="343" y="20"/>
                      </a:lnTo>
                      <a:lnTo>
                        <a:pt x="344" y="21"/>
                      </a:lnTo>
                      <a:lnTo>
                        <a:pt x="345" y="22"/>
                      </a:lnTo>
                      <a:lnTo>
                        <a:pt x="347" y="23"/>
                      </a:lnTo>
                      <a:lnTo>
                        <a:pt x="348" y="23"/>
                      </a:lnTo>
                      <a:lnTo>
                        <a:pt x="349" y="24"/>
                      </a:lnTo>
                      <a:lnTo>
                        <a:pt x="349" y="25"/>
                      </a:lnTo>
                      <a:lnTo>
                        <a:pt x="350" y="26"/>
                      </a:lnTo>
                      <a:lnTo>
                        <a:pt x="404" y="82"/>
                      </a:lnTo>
                      <a:lnTo>
                        <a:pt x="442" y="122"/>
                      </a:lnTo>
                      <a:lnTo>
                        <a:pt x="401" y="149"/>
                      </a:lnTo>
                      <a:lnTo>
                        <a:pt x="399" y="151"/>
                      </a:lnTo>
                      <a:lnTo>
                        <a:pt x="361" y="176"/>
                      </a:lnTo>
                      <a:lnTo>
                        <a:pt x="295" y="221"/>
                      </a:lnTo>
                      <a:lnTo>
                        <a:pt x="255" y="249"/>
                      </a:lnTo>
                      <a:lnTo>
                        <a:pt x="239" y="259"/>
                      </a:lnTo>
                      <a:lnTo>
                        <a:pt x="202" y="285"/>
                      </a:lnTo>
                      <a:lnTo>
                        <a:pt x="182" y="301"/>
                      </a:lnTo>
                      <a:lnTo>
                        <a:pt x="180" y="302"/>
                      </a:lnTo>
                      <a:lnTo>
                        <a:pt x="176" y="304"/>
                      </a:lnTo>
                      <a:lnTo>
                        <a:pt x="171" y="308"/>
                      </a:lnTo>
                      <a:lnTo>
                        <a:pt x="167" y="311"/>
                      </a:lnTo>
                      <a:lnTo>
                        <a:pt x="162" y="315"/>
                      </a:lnTo>
                      <a:lnTo>
                        <a:pt x="158" y="318"/>
                      </a:lnTo>
                      <a:lnTo>
                        <a:pt x="156" y="320"/>
                      </a:lnTo>
                      <a:lnTo>
                        <a:pt x="153" y="321"/>
                      </a:lnTo>
                      <a:lnTo>
                        <a:pt x="152" y="322"/>
                      </a:lnTo>
                      <a:lnTo>
                        <a:pt x="151" y="322"/>
                      </a:lnTo>
                      <a:lnTo>
                        <a:pt x="150" y="323"/>
                      </a:lnTo>
                      <a:lnTo>
                        <a:pt x="148" y="324"/>
                      </a:lnTo>
                      <a:lnTo>
                        <a:pt x="146" y="325"/>
                      </a:lnTo>
                      <a:lnTo>
                        <a:pt x="144" y="325"/>
                      </a:lnTo>
                      <a:lnTo>
                        <a:pt x="142" y="326"/>
                      </a:lnTo>
                      <a:lnTo>
                        <a:pt x="140" y="326"/>
                      </a:lnTo>
                      <a:lnTo>
                        <a:pt x="139" y="326"/>
                      </a:lnTo>
                      <a:lnTo>
                        <a:pt x="138" y="326"/>
                      </a:lnTo>
                      <a:lnTo>
                        <a:pt x="136" y="326"/>
                      </a:lnTo>
                      <a:lnTo>
                        <a:pt x="134" y="326"/>
                      </a:lnTo>
                      <a:lnTo>
                        <a:pt x="129" y="326"/>
                      </a:lnTo>
                      <a:lnTo>
                        <a:pt x="125" y="326"/>
                      </a:lnTo>
                      <a:lnTo>
                        <a:pt x="122" y="326"/>
                      </a:lnTo>
                      <a:lnTo>
                        <a:pt x="119" y="326"/>
                      </a:lnTo>
                      <a:lnTo>
                        <a:pt x="117" y="326"/>
                      </a:lnTo>
                      <a:lnTo>
                        <a:pt x="115" y="326"/>
                      </a:lnTo>
                      <a:lnTo>
                        <a:pt x="114" y="326"/>
                      </a:lnTo>
                      <a:lnTo>
                        <a:pt x="112" y="326"/>
                      </a:lnTo>
                      <a:lnTo>
                        <a:pt x="111" y="325"/>
                      </a:lnTo>
                      <a:lnTo>
                        <a:pt x="109" y="324"/>
                      </a:lnTo>
                      <a:lnTo>
                        <a:pt x="107" y="324"/>
                      </a:lnTo>
                      <a:lnTo>
                        <a:pt x="106" y="323"/>
                      </a:lnTo>
                      <a:lnTo>
                        <a:pt x="104" y="322"/>
                      </a:lnTo>
                      <a:lnTo>
                        <a:pt x="102" y="321"/>
                      </a:lnTo>
                      <a:lnTo>
                        <a:pt x="100" y="320"/>
                      </a:lnTo>
                      <a:lnTo>
                        <a:pt x="96" y="319"/>
                      </a:lnTo>
                      <a:lnTo>
                        <a:pt x="93" y="317"/>
                      </a:lnTo>
                      <a:lnTo>
                        <a:pt x="90" y="316"/>
                      </a:lnTo>
                      <a:lnTo>
                        <a:pt x="87" y="314"/>
                      </a:lnTo>
                      <a:lnTo>
                        <a:pt x="83" y="313"/>
                      </a:lnTo>
                      <a:lnTo>
                        <a:pt x="80" y="311"/>
                      </a:lnTo>
                      <a:lnTo>
                        <a:pt x="76" y="309"/>
                      </a:lnTo>
                      <a:lnTo>
                        <a:pt x="73" y="308"/>
                      </a:lnTo>
                      <a:lnTo>
                        <a:pt x="70" y="307"/>
                      </a:lnTo>
                      <a:lnTo>
                        <a:pt x="66" y="305"/>
                      </a:lnTo>
                      <a:lnTo>
                        <a:pt x="64" y="304"/>
                      </a:lnTo>
                      <a:lnTo>
                        <a:pt x="62" y="303"/>
                      </a:lnTo>
                      <a:lnTo>
                        <a:pt x="61" y="302"/>
                      </a:lnTo>
                      <a:lnTo>
                        <a:pt x="59" y="302"/>
                      </a:lnTo>
                      <a:lnTo>
                        <a:pt x="58" y="301"/>
                      </a:lnTo>
                      <a:lnTo>
                        <a:pt x="57" y="300"/>
                      </a:lnTo>
                      <a:lnTo>
                        <a:pt x="55" y="299"/>
                      </a:lnTo>
                      <a:lnTo>
                        <a:pt x="54" y="298"/>
                      </a:lnTo>
                      <a:lnTo>
                        <a:pt x="53" y="297"/>
                      </a:lnTo>
                      <a:lnTo>
                        <a:pt x="50" y="295"/>
                      </a:lnTo>
                      <a:lnTo>
                        <a:pt x="47" y="292"/>
                      </a:lnTo>
                      <a:lnTo>
                        <a:pt x="45" y="291"/>
                      </a:lnTo>
                      <a:lnTo>
                        <a:pt x="43" y="289"/>
                      </a:lnTo>
                      <a:lnTo>
                        <a:pt x="41" y="288"/>
                      </a:lnTo>
                      <a:lnTo>
                        <a:pt x="40" y="287"/>
                      </a:lnTo>
                      <a:lnTo>
                        <a:pt x="39" y="286"/>
                      </a:lnTo>
                      <a:lnTo>
                        <a:pt x="38" y="285"/>
                      </a:lnTo>
                      <a:lnTo>
                        <a:pt x="37" y="285"/>
                      </a:lnTo>
                      <a:lnTo>
                        <a:pt x="35" y="283"/>
                      </a:lnTo>
                      <a:lnTo>
                        <a:pt x="35" y="282"/>
                      </a:lnTo>
                      <a:lnTo>
                        <a:pt x="34" y="281"/>
                      </a:lnTo>
                      <a:lnTo>
                        <a:pt x="33" y="281"/>
                      </a:lnTo>
                      <a:lnTo>
                        <a:pt x="32" y="280"/>
                      </a:lnTo>
                      <a:lnTo>
                        <a:pt x="31" y="279"/>
                      </a:lnTo>
                      <a:lnTo>
                        <a:pt x="30" y="279"/>
                      </a:lnTo>
                      <a:lnTo>
                        <a:pt x="29" y="278"/>
                      </a:lnTo>
                      <a:lnTo>
                        <a:pt x="29" y="277"/>
                      </a:lnTo>
                      <a:lnTo>
                        <a:pt x="28" y="277"/>
                      </a:lnTo>
                      <a:lnTo>
                        <a:pt x="27" y="276"/>
                      </a:lnTo>
                      <a:lnTo>
                        <a:pt x="26" y="275"/>
                      </a:lnTo>
                      <a:lnTo>
                        <a:pt x="25" y="274"/>
                      </a:lnTo>
                      <a:lnTo>
                        <a:pt x="24" y="273"/>
                      </a:lnTo>
                      <a:lnTo>
                        <a:pt x="24" y="272"/>
                      </a:lnTo>
                      <a:lnTo>
                        <a:pt x="23" y="272"/>
                      </a:lnTo>
                      <a:lnTo>
                        <a:pt x="23" y="271"/>
                      </a:lnTo>
                      <a:lnTo>
                        <a:pt x="23" y="270"/>
                      </a:lnTo>
                      <a:lnTo>
                        <a:pt x="22" y="270"/>
                      </a:lnTo>
                      <a:lnTo>
                        <a:pt x="22" y="269"/>
                      </a:lnTo>
                      <a:lnTo>
                        <a:pt x="21" y="268"/>
                      </a:lnTo>
                      <a:lnTo>
                        <a:pt x="20" y="268"/>
                      </a:lnTo>
                      <a:lnTo>
                        <a:pt x="20" y="267"/>
                      </a:lnTo>
                      <a:lnTo>
                        <a:pt x="20" y="266"/>
                      </a:lnTo>
                      <a:lnTo>
                        <a:pt x="19" y="265"/>
                      </a:lnTo>
                      <a:lnTo>
                        <a:pt x="18" y="264"/>
                      </a:lnTo>
                      <a:lnTo>
                        <a:pt x="18" y="263"/>
                      </a:lnTo>
                      <a:lnTo>
                        <a:pt x="18" y="262"/>
                      </a:lnTo>
                      <a:lnTo>
                        <a:pt x="17" y="261"/>
                      </a:lnTo>
                      <a:lnTo>
                        <a:pt x="16" y="260"/>
                      </a:lnTo>
                      <a:lnTo>
                        <a:pt x="16" y="259"/>
                      </a:lnTo>
                      <a:lnTo>
                        <a:pt x="15" y="259"/>
                      </a:lnTo>
                      <a:lnTo>
                        <a:pt x="15" y="258"/>
                      </a:lnTo>
                      <a:lnTo>
                        <a:pt x="15" y="257"/>
                      </a:lnTo>
                      <a:lnTo>
                        <a:pt x="16" y="257"/>
                      </a:lnTo>
                      <a:lnTo>
                        <a:pt x="16" y="256"/>
                      </a:lnTo>
                      <a:lnTo>
                        <a:pt x="17" y="256"/>
                      </a:lnTo>
                      <a:lnTo>
                        <a:pt x="18" y="255"/>
                      </a:lnTo>
                      <a:lnTo>
                        <a:pt x="18" y="254"/>
                      </a:lnTo>
                      <a:lnTo>
                        <a:pt x="19" y="253"/>
                      </a:lnTo>
                      <a:lnTo>
                        <a:pt x="20" y="252"/>
                      </a:lnTo>
                      <a:lnTo>
                        <a:pt x="22" y="251"/>
                      </a:lnTo>
                      <a:lnTo>
                        <a:pt x="22" y="250"/>
                      </a:lnTo>
                      <a:lnTo>
                        <a:pt x="23" y="250"/>
                      </a:lnTo>
                      <a:lnTo>
                        <a:pt x="24" y="249"/>
                      </a:lnTo>
                      <a:lnTo>
                        <a:pt x="25" y="247"/>
                      </a:lnTo>
                      <a:lnTo>
                        <a:pt x="26" y="246"/>
                      </a:lnTo>
                      <a:lnTo>
                        <a:pt x="27" y="245"/>
                      </a:lnTo>
                      <a:lnTo>
                        <a:pt x="28" y="244"/>
                      </a:lnTo>
                      <a:lnTo>
                        <a:pt x="29" y="244"/>
                      </a:lnTo>
                      <a:lnTo>
                        <a:pt x="29" y="243"/>
                      </a:lnTo>
                      <a:lnTo>
                        <a:pt x="30" y="242"/>
                      </a:lnTo>
                      <a:lnTo>
                        <a:pt x="30" y="241"/>
                      </a:lnTo>
                      <a:lnTo>
                        <a:pt x="30" y="240"/>
                      </a:lnTo>
                      <a:lnTo>
                        <a:pt x="31" y="239"/>
                      </a:lnTo>
                      <a:lnTo>
                        <a:pt x="31" y="238"/>
                      </a:lnTo>
                      <a:lnTo>
                        <a:pt x="32" y="238"/>
                      </a:lnTo>
                      <a:lnTo>
                        <a:pt x="32" y="237"/>
                      </a:lnTo>
                      <a:lnTo>
                        <a:pt x="32" y="236"/>
                      </a:lnTo>
                      <a:lnTo>
                        <a:pt x="33" y="235"/>
                      </a:lnTo>
                      <a:lnTo>
                        <a:pt x="33" y="233"/>
                      </a:lnTo>
                      <a:lnTo>
                        <a:pt x="32" y="232"/>
                      </a:lnTo>
                      <a:lnTo>
                        <a:pt x="32" y="231"/>
                      </a:lnTo>
                      <a:lnTo>
                        <a:pt x="32" y="230"/>
                      </a:lnTo>
                      <a:lnTo>
                        <a:pt x="33" y="229"/>
                      </a:lnTo>
                      <a:lnTo>
                        <a:pt x="34" y="229"/>
                      </a:lnTo>
                      <a:lnTo>
                        <a:pt x="34" y="228"/>
                      </a:lnTo>
                      <a:lnTo>
                        <a:pt x="35" y="228"/>
                      </a:lnTo>
                      <a:lnTo>
                        <a:pt x="35" y="227"/>
                      </a:lnTo>
                      <a:lnTo>
                        <a:pt x="35" y="226"/>
                      </a:lnTo>
                      <a:lnTo>
                        <a:pt x="35" y="225"/>
                      </a:lnTo>
                      <a:lnTo>
                        <a:pt x="34" y="224"/>
                      </a:lnTo>
                      <a:lnTo>
                        <a:pt x="33" y="223"/>
                      </a:lnTo>
                      <a:lnTo>
                        <a:pt x="33" y="222"/>
                      </a:lnTo>
                      <a:lnTo>
                        <a:pt x="33" y="221"/>
                      </a:lnTo>
                      <a:lnTo>
                        <a:pt x="34" y="221"/>
                      </a:lnTo>
                      <a:lnTo>
                        <a:pt x="33" y="221"/>
                      </a:lnTo>
                      <a:lnTo>
                        <a:pt x="33" y="220"/>
                      </a:lnTo>
                      <a:lnTo>
                        <a:pt x="32" y="220"/>
                      </a:lnTo>
                      <a:lnTo>
                        <a:pt x="32" y="219"/>
                      </a:lnTo>
                      <a:lnTo>
                        <a:pt x="33" y="218"/>
                      </a:lnTo>
                      <a:lnTo>
                        <a:pt x="33" y="217"/>
                      </a:lnTo>
                      <a:lnTo>
                        <a:pt x="33" y="216"/>
                      </a:lnTo>
                      <a:lnTo>
                        <a:pt x="32" y="216"/>
                      </a:lnTo>
                      <a:lnTo>
                        <a:pt x="32" y="215"/>
                      </a:lnTo>
                      <a:lnTo>
                        <a:pt x="33" y="215"/>
                      </a:lnTo>
                      <a:lnTo>
                        <a:pt x="33" y="214"/>
                      </a:lnTo>
                      <a:lnTo>
                        <a:pt x="33" y="213"/>
                      </a:lnTo>
                      <a:lnTo>
                        <a:pt x="33" y="212"/>
                      </a:lnTo>
                      <a:lnTo>
                        <a:pt x="33" y="211"/>
                      </a:lnTo>
                      <a:lnTo>
                        <a:pt x="33" y="210"/>
                      </a:lnTo>
                      <a:lnTo>
                        <a:pt x="34" y="210"/>
                      </a:lnTo>
                      <a:lnTo>
                        <a:pt x="34" y="209"/>
                      </a:lnTo>
                      <a:lnTo>
                        <a:pt x="33" y="209"/>
                      </a:lnTo>
                      <a:lnTo>
                        <a:pt x="32" y="209"/>
                      </a:lnTo>
                      <a:lnTo>
                        <a:pt x="31" y="209"/>
                      </a:lnTo>
                      <a:lnTo>
                        <a:pt x="31" y="208"/>
                      </a:lnTo>
                      <a:lnTo>
                        <a:pt x="32" y="208"/>
                      </a:lnTo>
                      <a:lnTo>
                        <a:pt x="32" y="209"/>
                      </a:lnTo>
                      <a:lnTo>
                        <a:pt x="33" y="209"/>
                      </a:lnTo>
                      <a:lnTo>
                        <a:pt x="33" y="208"/>
                      </a:lnTo>
                      <a:lnTo>
                        <a:pt x="34" y="208"/>
                      </a:lnTo>
                      <a:lnTo>
                        <a:pt x="34" y="207"/>
                      </a:lnTo>
                      <a:lnTo>
                        <a:pt x="34" y="206"/>
                      </a:lnTo>
                      <a:lnTo>
                        <a:pt x="35" y="206"/>
                      </a:lnTo>
                      <a:lnTo>
                        <a:pt x="35" y="205"/>
                      </a:lnTo>
                      <a:lnTo>
                        <a:pt x="35" y="204"/>
                      </a:lnTo>
                      <a:lnTo>
                        <a:pt x="34" y="204"/>
                      </a:lnTo>
                      <a:lnTo>
                        <a:pt x="33" y="203"/>
                      </a:lnTo>
                      <a:lnTo>
                        <a:pt x="33" y="202"/>
                      </a:lnTo>
                      <a:lnTo>
                        <a:pt x="33" y="201"/>
                      </a:lnTo>
                      <a:lnTo>
                        <a:pt x="33" y="200"/>
                      </a:lnTo>
                      <a:lnTo>
                        <a:pt x="32" y="199"/>
                      </a:lnTo>
                      <a:lnTo>
                        <a:pt x="31" y="199"/>
                      </a:lnTo>
                      <a:lnTo>
                        <a:pt x="30" y="199"/>
                      </a:lnTo>
                      <a:lnTo>
                        <a:pt x="30" y="198"/>
                      </a:lnTo>
                      <a:lnTo>
                        <a:pt x="30" y="197"/>
                      </a:lnTo>
                      <a:lnTo>
                        <a:pt x="30" y="196"/>
                      </a:lnTo>
                      <a:lnTo>
                        <a:pt x="30" y="195"/>
                      </a:lnTo>
                      <a:lnTo>
                        <a:pt x="29" y="194"/>
                      </a:lnTo>
                      <a:lnTo>
                        <a:pt x="28" y="194"/>
                      </a:lnTo>
                      <a:lnTo>
                        <a:pt x="27" y="194"/>
                      </a:lnTo>
                      <a:lnTo>
                        <a:pt x="27" y="193"/>
                      </a:lnTo>
                      <a:lnTo>
                        <a:pt x="26" y="193"/>
                      </a:lnTo>
                      <a:lnTo>
                        <a:pt x="26" y="192"/>
                      </a:lnTo>
                      <a:lnTo>
                        <a:pt x="25" y="192"/>
                      </a:lnTo>
                      <a:lnTo>
                        <a:pt x="24" y="192"/>
                      </a:lnTo>
                      <a:lnTo>
                        <a:pt x="23" y="192"/>
                      </a:lnTo>
                      <a:lnTo>
                        <a:pt x="22" y="192"/>
                      </a:lnTo>
                      <a:lnTo>
                        <a:pt x="21" y="191"/>
                      </a:lnTo>
                      <a:lnTo>
                        <a:pt x="20" y="191"/>
                      </a:lnTo>
                      <a:lnTo>
                        <a:pt x="19" y="191"/>
                      </a:lnTo>
                      <a:lnTo>
                        <a:pt x="18" y="190"/>
                      </a:lnTo>
                      <a:lnTo>
                        <a:pt x="18" y="189"/>
                      </a:lnTo>
                      <a:lnTo>
                        <a:pt x="17" y="189"/>
                      </a:lnTo>
                      <a:lnTo>
                        <a:pt x="16" y="189"/>
                      </a:lnTo>
                      <a:lnTo>
                        <a:pt x="16" y="188"/>
                      </a:lnTo>
                      <a:lnTo>
                        <a:pt x="15" y="188"/>
                      </a:lnTo>
                      <a:lnTo>
                        <a:pt x="14" y="188"/>
                      </a:lnTo>
                      <a:lnTo>
                        <a:pt x="13" y="188"/>
                      </a:lnTo>
                      <a:lnTo>
                        <a:pt x="12" y="188"/>
                      </a:lnTo>
                      <a:lnTo>
                        <a:pt x="12" y="187"/>
                      </a:lnTo>
                      <a:lnTo>
                        <a:pt x="11" y="186"/>
                      </a:lnTo>
                      <a:lnTo>
                        <a:pt x="9" y="186"/>
                      </a:lnTo>
                      <a:lnTo>
                        <a:pt x="8" y="185"/>
                      </a:lnTo>
                      <a:lnTo>
                        <a:pt x="7" y="184"/>
                      </a:lnTo>
                      <a:lnTo>
                        <a:pt x="7" y="183"/>
                      </a:lnTo>
                      <a:lnTo>
                        <a:pt x="6" y="183"/>
                      </a:lnTo>
                      <a:lnTo>
                        <a:pt x="6" y="182"/>
                      </a:lnTo>
                      <a:lnTo>
                        <a:pt x="6" y="181"/>
                      </a:lnTo>
                      <a:lnTo>
                        <a:pt x="6" y="180"/>
                      </a:lnTo>
                      <a:lnTo>
                        <a:pt x="5" y="180"/>
                      </a:lnTo>
                      <a:lnTo>
                        <a:pt x="4" y="179"/>
                      </a:lnTo>
                      <a:lnTo>
                        <a:pt x="4" y="178"/>
                      </a:lnTo>
                      <a:lnTo>
                        <a:pt x="3" y="178"/>
                      </a:lnTo>
                      <a:lnTo>
                        <a:pt x="3" y="177"/>
                      </a:lnTo>
                      <a:lnTo>
                        <a:pt x="2" y="177"/>
                      </a:lnTo>
                      <a:lnTo>
                        <a:pt x="2" y="176"/>
                      </a:lnTo>
                      <a:lnTo>
                        <a:pt x="2" y="175"/>
                      </a:lnTo>
                      <a:lnTo>
                        <a:pt x="1" y="175"/>
                      </a:lnTo>
                      <a:lnTo>
                        <a:pt x="1" y="174"/>
                      </a:lnTo>
                      <a:lnTo>
                        <a:pt x="1" y="173"/>
                      </a:lnTo>
                      <a:lnTo>
                        <a:pt x="1" y="172"/>
                      </a:lnTo>
                      <a:lnTo>
                        <a:pt x="1" y="171"/>
                      </a:lnTo>
                      <a:lnTo>
                        <a:pt x="1" y="170"/>
                      </a:lnTo>
                      <a:lnTo>
                        <a:pt x="0" y="169"/>
                      </a:lnTo>
                      <a:lnTo>
                        <a:pt x="1" y="168"/>
                      </a:lnTo>
                      <a:lnTo>
                        <a:pt x="2" y="168"/>
                      </a:lnTo>
                      <a:lnTo>
                        <a:pt x="3" y="169"/>
                      </a:lnTo>
                      <a:lnTo>
                        <a:pt x="4" y="169"/>
                      </a:lnTo>
                      <a:lnTo>
                        <a:pt x="5" y="168"/>
                      </a:lnTo>
                      <a:lnTo>
                        <a:pt x="6" y="168"/>
                      </a:lnTo>
                      <a:lnTo>
                        <a:pt x="7" y="167"/>
                      </a:lnTo>
                      <a:lnTo>
                        <a:pt x="7" y="166"/>
                      </a:lnTo>
                      <a:lnTo>
                        <a:pt x="8" y="166"/>
                      </a:lnTo>
                      <a:lnTo>
                        <a:pt x="8" y="165"/>
                      </a:lnTo>
                      <a:lnTo>
                        <a:pt x="9" y="164"/>
                      </a:lnTo>
                      <a:lnTo>
                        <a:pt x="10" y="164"/>
                      </a:lnTo>
                      <a:lnTo>
                        <a:pt x="10" y="163"/>
                      </a:lnTo>
                      <a:lnTo>
                        <a:pt x="11" y="163"/>
                      </a:lnTo>
                      <a:lnTo>
                        <a:pt x="11" y="162"/>
                      </a:lnTo>
                      <a:lnTo>
                        <a:pt x="12" y="162"/>
                      </a:lnTo>
                      <a:lnTo>
                        <a:pt x="12" y="161"/>
                      </a:lnTo>
                      <a:lnTo>
                        <a:pt x="11" y="161"/>
                      </a:lnTo>
                      <a:lnTo>
                        <a:pt x="11" y="160"/>
                      </a:lnTo>
                      <a:lnTo>
                        <a:pt x="11" y="159"/>
                      </a:lnTo>
                      <a:lnTo>
                        <a:pt x="11" y="158"/>
                      </a:lnTo>
                      <a:lnTo>
                        <a:pt x="11" y="157"/>
                      </a:lnTo>
                      <a:lnTo>
                        <a:pt x="12" y="157"/>
                      </a:lnTo>
                      <a:lnTo>
                        <a:pt x="12" y="156"/>
                      </a:lnTo>
                      <a:lnTo>
                        <a:pt x="12" y="155"/>
                      </a:lnTo>
                      <a:lnTo>
                        <a:pt x="12" y="154"/>
                      </a:lnTo>
                      <a:lnTo>
                        <a:pt x="12" y="153"/>
                      </a:lnTo>
                      <a:lnTo>
                        <a:pt x="11" y="152"/>
                      </a:lnTo>
                      <a:lnTo>
                        <a:pt x="11" y="151"/>
                      </a:lnTo>
                      <a:lnTo>
                        <a:pt x="10" y="151"/>
                      </a:lnTo>
                      <a:lnTo>
                        <a:pt x="10" y="150"/>
                      </a:lnTo>
                      <a:lnTo>
                        <a:pt x="10" y="149"/>
                      </a:lnTo>
                      <a:lnTo>
                        <a:pt x="11" y="149"/>
                      </a:lnTo>
                      <a:lnTo>
                        <a:pt x="11" y="148"/>
                      </a:lnTo>
                      <a:lnTo>
                        <a:pt x="12" y="148"/>
                      </a:lnTo>
                      <a:lnTo>
                        <a:pt x="12" y="147"/>
                      </a:lnTo>
                      <a:lnTo>
                        <a:pt x="13" y="147"/>
                      </a:lnTo>
                      <a:lnTo>
                        <a:pt x="13" y="146"/>
                      </a:lnTo>
                      <a:lnTo>
                        <a:pt x="13" y="145"/>
                      </a:lnTo>
                      <a:lnTo>
                        <a:pt x="13" y="144"/>
                      </a:lnTo>
                      <a:lnTo>
                        <a:pt x="14" y="144"/>
                      </a:lnTo>
                      <a:lnTo>
                        <a:pt x="14" y="143"/>
                      </a:lnTo>
                      <a:lnTo>
                        <a:pt x="14" y="142"/>
                      </a:lnTo>
                      <a:lnTo>
                        <a:pt x="14" y="141"/>
                      </a:lnTo>
                      <a:lnTo>
                        <a:pt x="14" y="140"/>
                      </a:lnTo>
                      <a:lnTo>
                        <a:pt x="14" y="139"/>
                      </a:lnTo>
                      <a:lnTo>
                        <a:pt x="15" y="137"/>
                      </a:lnTo>
                      <a:lnTo>
                        <a:pt x="15" y="136"/>
                      </a:lnTo>
                      <a:lnTo>
                        <a:pt x="15" y="135"/>
                      </a:lnTo>
                      <a:lnTo>
                        <a:pt x="15" y="134"/>
                      </a:lnTo>
                      <a:lnTo>
                        <a:pt x="16" y="133"/>
                      </a:lnTo>
                      <a:lnTo>
                        <a:pt x="16" y="132"/>
                      </a:lnTo>
                      <a:lnTo>
                        <a:pt x="16" y="131"/>
                      </a:lnTo>
                      <a:lnTo>
                        <a:pt x="17" y="131"/>
                      </a:lnTo>
                      <a:lnTo>
                        <a:pt x="18" y="129"/>
                      </a:lnTo>
                      <a:lnTo>
                        <a:pt x="19" y="128"/>
                      </a:lnTo>
                      <a:lnTo>
                        <a:pt x="22" y="127"/>
                      </a:lnTo>
                      <a:lnTo>
                        <a:pt x="22" y="126"/>
                      </a:lnTo>
                      <a:lnTo>
                        <a:pt x="23" y="126"/>
                      </a:lnTo>
                      <a:lnTo>
                        <a:pt x="24" y="125"/>
                      </a:lnTo>
                      <a:lnTo>
                        <a:pt x="25" y="125"/>
                      </a:lnTo>
                      <a:lnTo>
                        <a:pt x="26" y="125"/>
                      </a:lnTo>
                      <a:lnTo>
                        <a:pt x="27" y="124"/>
                      </a:lnTo>
                      <a:lnTo>
                        <a:pt x="27" y="123"/>
                      </a:lnTo>
                      <a:lnTo>
                        <a:pt x="28" y="122"/>
                      </a:lnTo>
                      <a:lnTo>
                        <a:pt x="28" y="121"/>
                      </a:lnTo>
                      <a:lnTo>
                        <a:pt x="29" y="120"/>
                      </a:lnTo>
                      <a:lnTo>
                        <a:pt x="28" y="119"/>
                      </a:lnTo>
                      <a:lnTo>
                        <a:pt x="28" y="117"/>
                      </a:lnTo>
                      <a:lnTo>
                        <a:pt x="27" y="116"/>
                      </a:lnTo>
                      <a:lnTo>
                        <a:pt x="27" y="115"/>
                      </a:lnTo>
                      <a:lnTo>
                        <a:pt x="28" y="114"/>
                      </a:lnTo>
                      <a:lnTo>
                        <a:pt x="29" y="114"/>
                      </a:lnTo>
                      <a:lnTo>
                        <a:pt x="30" y="113"/>
                      </a:lnTo>
                      <a:lnTo>
                        <a:pt x="30" y="112"/>
                      </a:lnTo>
                      <a:lnTo>
                        <a:pt x="30" y="111"/>
                      </a:lnTo>
                      <a:lnTo>
                        <a:pt x="31" y="111"/>
                      </a:lnTo>
                      <a:lnTo>
                        <a:pt x="32" y="110"/>
                      </a:lnTo>
                      <a:lnTo>
                        <a:pt x="33" y="109"/>
                      </a:lnTo>
                      <a:lnTo>
                        <a:pt x="34" y="109"/>
                      </a:lnTo>
                      <a:lnTo>
                        <a:pt x="35" y="108"/>
                      </a:lnTo>
                      <a:lnTo>
                        <a:pt x="36" y="108"/>
                      </a:lnTo>
                      <a:lnTo>
                        <a:pt x="37" y="107"/>
                      </a:lnTo>
                      <a:lnTo>
                        <a:pt x="38" y="107"/>
                      </a:lnTo>
                      <a:lnTo>
                        <a:pt x="39" y="106"/>
                      </a:lnTo>
                      <a:lnTo>
                        <a:pt x="40" y="106"/>
                      </a:lnTo>
                      <a:lnTo>
                        <a:pt x="40" y="105"/>
                      </a:lnTo>
                      <a:lnTo>
                        <a:pt x="41" y="105"/>
                      </a:lnTo>
                      <a:lnTo>
                        <a:pt x="42" y="105"/>
                      </a:lnTo>
                      <a:lnTo>
                        <a:pt x="43" y="104"/>
                      </a:lnTo>
                      <a:lnTo>
                        <a:pt x="44" y="105"/>
                      </a:lnTo>
                      <a:lnTo>
                        <a:pt x="45" y="105"/>
                      </a:lnTo>
                      <a:lnTo>
                        <a:pt x="46" y="105"/>
                      </a:lnTo>
                      <a:lnTo>
                        <a:pt x="47" y="105"/>
                      </a:lnTo>
                      <a:lnTo>
                        <a:pt x="48" y="105"/>
                      </a:lnTo>
                      <a:lnTo>
                        <a:pt x="49" y="104"/>
                      </a:lnTo>
                      <a:lnTo>
                        <a:pt x="50" y="104"/>
                      </a:lnTo>
                      <a:lnTo>
                        <a:pt x="51" y="103"/>
                      </a:lnTo>
                      <a:lnTo>
                        <a:pt x="52" y="103"/>
                      </a:lnTo>
                      <a:lnTo>
                        <a:pt x="52" y="102"/>
                      </a:lnTo>
                      <a:lnTo>
                        <a:pt x="53" y="102"/>
                      </a:lnTo>
                      <a:lnTo>
                        <a:pt x="53" y="101"/>
                      </a:lnTo>
                      <a:lnTo>
                        <a:pt x="53" y="100"/>
                      </a:lnTo>
                      <a:lnTo>
                        <a:pt x="54" y="99"/>
                      </a:lnTo>
                      <a:lnTo>
                        <a:pt x="54" y="98"/>
                      </a:lnTo>
                      <a:lnTo>
                        <a:pt x="53" y="98"/>
                      </a:lnTo>
                      <a:lnTo>
                        <a:pt x="53" y="97"/>
                      </a:lnTo>
                      <a:lnTo>
                        <a:pt x="53" y="96"/>
                      </a:lnTo>
                      <a:lnTo>
                        <a:pt x="53" y="95"/>
                      </a:lnTo>
                      <a:lnTo>
                        <a:pt x="53" y="94"/>
                      </a:lnTo>
                      <a:lnTo>
                        <a:pt x="54" y="94"/>
                      </a:lnTo>
                      <a:lnTo>
                        <a:pt x="54" y="93"/>
                      </a:lnTo>
                      <a:lnTo>
                        <a:pt x="55" y="93"/>
                      </a:lnTo>
                      <a:lnTo>
                        <a:pt x="56" y="93"/>
                      </a:lnTo>
                      <a:lnTo>
                        <a:pt x="56" y="92"/>
                      </a:lnTo>
                      <a:lnTo>
                        <a:pt x="57" y="92"/>
                      </a:lnTo>
                      <a:lnTo>
                        <a:pt x="57" y="91"/>
                      </a:lnTo>
                      <a:lnTo>
                        <a:pt x="57" y="90"/>
                      </a:lnTo>
                      <a:lnTo>
                        <a:pt x="58" y="89"/>
                      </a:lnTo>
                      <a:lnTo>
                        <a:pt x="91" y="118"/>
                      </a:lnTo>
                      <a:lnTo>
                        <a:pt x="128" y="113"/>
                      </a:lnTo>
                      <a:lnTo>
                        <a:pt x="138" y="111"/>
                      </a:lnTo>
                      <a:lnTo>
                        <a:pt x="154" y="110"/>
                      </a:lnTo>
                      <a:lnTo>
                        <a:pt x="227" y="99"/>
                      </a:lnTo>
                      <a:lnTo>
                        <a:pt x="239" y="72"/>
                      </a:lnTo>
                      <a:lnTo>
                        <a:pt x="239" y="71"/>
                      </a:lnTo>
                      <a:lnTo>
                        <a:pt x="239" y="70"/>
                      </a:lnTo>
                    </a:path>
                  </a:pathLst>
                </a:custGeom>
                <a:pattFill prst="pct5">
                  <a:fgClr>
                    <a:srgbClr val="7030A0"/>
                  </a:fgClr>
                  <a:bgClr>
                    <a:schemeClr val="bg1"/>
                  </a:bgClr>
                </a:patt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52" name="Group 561">
                  <a:extLst>
                    <a:ext uri="{FF2B5EF4-FFF2-40B4-BE49-F238E27FC236}">
                      <a16:creationId xmlns:a16="http://schemas.microsoft.com/office/drawing/2014/main" id="{02BCCDD0-72B8-476C-843C-AE39266A8DD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831806" y="2892425"/>
                  <a:ext cx="630237" cy="630238"/>
                  <a:chOff x="4301" y="1676"/>
                  <a:chExt cx="397" cy="397"/>
                </a:xfrm>
                <a:solidFill>
                  <a:srgbClr val="E2AC76"/>
                </a:solidFill>
              </p:grpSpPr>
              <p:sp>
                <p:nvSpPr>
                  <p:cNvPr id="253" name="Freeform 178">
                    <a:extLst>
                      <a:ext uri="{FF2B5EF4-FFF2-40B4-BE49-F238E27FC236}">
                        <a16:creationId xmlns:a16="http://schemas.microsoft.com/office/drawing/2014/main" id="{14BDF6C7-AF76-4C42-854C-98DA8120408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424" y="1676"/>
                    <a:ext cx="274" cy="397"/>
                  </a:xfrm>
                  <a:custGeom>
                    <a:avLst/>
                    <a:gdLst>
                      <a:gd name="T0" fmla="*/ 155 w 274"/>
                      <a:gd name="T1" fmla="*/ 47 h 397"/>
                      <a:gd name="T2" fmla="*/ 167 w 274"/>
                      <a:gd name="T3" fmla="*/ 55 h 397"/>
                      <a:gd name="T4" fmla="*/ 190 w 274"/>
                      <a:gd name="T5" fmla="*/ 57 h 397"/>
                      <a:gd name="T6" fmla="*/ 195 w 274"/>
                      <a:gd name="T7" fmla="*/ 65 h 397"/>
                      <a:gd name="T8" fmla="*/ 207 w 274"/>
                      <a:gd name="T9" fmla="*/ 70 h 397"/>
                      <a:gd name="T10" fmla="*/ 215 w 274"/>
                      <a:gd name="T11" fmla="*/ 78 h 397"/>
                      <a:gd name="T12" fmla="*/ 211 w 274"/>
                      <a:gd name="T13" fmla="*/ 88 h 397"/>
                      <a:gd name="T14" fmla="*/ 204 w 274"/>
                      <a:gd name="T15" fmla="*/ 94 h 397"/>
                      <a:gd name="T16" fmla="*/ 202 w 274"/>
                      <a:gd name="T17" fmla="*/ 105 h 397"/>
                      <a:gd name="T18" fmla="*/ 211 w 274"/>
                      <a:gd name="T19" fmla="*/ 112 h 397"/>
                      <a:gd name="T20" fmla="*/ 218 w 274"/>
                      <a:gd name="T21" fmla="*/ 118 h 397"/>
                      <a:gd name="T22" fmla="*/ 216 w 274"/>
                      <a:gd name="T23" fmla="*/ 126 h 397"/>
                      <a:gd name="T24" fmla="*/ 214 w 274"/>
                      <a:gd name="T25" fmla="*/ 134 h 397"/>
                      <a:gd name="T26" fmla="*/ 216 w 274"/>
                      <a:gd name="T27" fmla="*/ 151 h 397"/>
                      <a:gd name="T28" fmla="*/ 223 w 274"/>
                      <a:gd name="T29" fmla="*/ 158 h 397"/>
                      <a:gd name="T30" fmla="*/ 233 w 274"/>
                      <a:gd name="T31" fmla="*/ 164 h 397"/>
                      <a:gd name="T32" fmla="*/ 236 w 274"/>
                      <a:gd name="T33" fmla="*/ 175 h 397"/>
                      <a:gd name="T34" fmla="*/ 232 w 274"/>
                      <a:gd name="T35" fmla="*/ 179 h 397"/>
                      <a:gd name="T36" fmla="*/ 240 w 274"/>
                      <a:gd name="T37" fmla="*/ 181 h 397"/>
                      <a:gd name="T38" fmla="*/ 246 w 274"/>
                      <a:gd name="T39" fmla="*/ 185 h 397"/>
                      <a:gd name="T40" fmla="*/ 248 w 274"/>
                      <a:gd name="T41" fmla="*/ 192 h 397"/>
                      <a:gd name="T42" fmla="*/ 255 w 274"/>
                      <a:gd name="T43" fmla="*/ 191 h 397"/>
                      <a:gd name="T44" fmla="*/ 260 w 274"/>
                      <a:gd name="T45" fmla="*/ 195 h 397"/>
                      <a:gd name="T46" fmla="*/ 261 w 274"/>
                      <a:gd name="T47" fmla="*/ 204 h 397"/>
                      <a:gd name="T48" fmla="*/ 268 w 274"/>
                      <a:gd name="T49" fmla="*/ 205 h 397"/>
                      <a:gd name="T50" fmla="*/ 272 w 274"/>
                      <a:gd name="T51" fmla="*/ 212 h 397"/>
                      <a:gd name="T52" fmla="*/ 268 w 274"/>
                      <a:gd name="T53" fmla="*/ 218 h 397"/>
                      <a:gd name="T54" fmla="*/ 255 w 274"/>
                      <a:gd name="T55" fmla="*/ 220 h 397"/>
                      <a:gd name="T56" fmla="*/ 219 w 274"/>
                      <a:gd name="T57" fmla="*/ 242 h 397"/>
                      <a:gd name="T58" fmla="*/ 220 w 274"/>
                      <a:gd name="T59" fmla="*/ 260 h 397"/>
                      <a:gd name="T60" fmla="*/ 214 w 274"/>
                      <a:gd name="T61" fmla="*/ 294 h 397"/>
                      <a:gd name="T62" fmla="*/ 210 w 274"/>
                      <a:gd name="T63" fmla="*/ 309 h 397"/>
                      <a:gd name="T64" fmla="*/ 208 w 274"/>
                      <a:gd name="T65" fmla="*/ 321 h 397"/>
                      <a:gd name="T66" fmla="*/ 203 w 274"/>
                      <a:gd name="T67" fmla="*/ 337 h 397"/>
                      <a:gd name="T68" fmla="*/ 187 w 274"/>
                      <a:gd name="T69" fmla="*/ 338 h 397"/>
                      <a:gd name="T70" fmla="*/ 179 w 274"/>
                      <a:gd name="T71" fmla="*/ 347 h 397"/>
                      <a:gd name="T72" fmla="*/ 179 w 274"/>
                      <a:gd name="T73" fmla="*/ 361 h 397"/>
                      <a:gd name="T74" fmla="*/ 171 w 274"/>
                      <a:gd name="T75" fmla="*/ 375 h 397"/>
                      <a:gd name="T76" fmla="*/ 157 w 274"/>
                      <a:gd name="T77" fmla="*/ 369 h 397"/>
                      <a:gd name="T78" fmla="*/ 141 w 274"/>
                      <a:gd name="T79" fmla="*/ 356 h 397"/>
                      <a:gd name="T80" fmla="*/ 101 w 274"/>
                      <a:gd name="T81" fmla="*/ 396 h 397"/>
                      <a:gd name="T82" fmla="*/ 88 w 274"/>
                      <a:gd name="T83" fmla="*/ 392 h 397"/>
                      <a:gd name="T84" fmla="*/ 79 w 274"/>
                      <a:gd name="T85" fmla="*/ 384 h 397"/>
                      <a:gd name="T86" fmla="*/ 69 w 274"/>
                      <a:gd name="T87" fmla="*/ 378 h 397"/>
                      <a:gd name="T88" fmla="*/ 58 w 274"/>
                      <a:gd name="T89" fmla="*/ 381 h 397"/>
                      <a:gd name="T90" fmla="*/ 54 w 274"/>
                      <a:gd name="T91" fmla="*/ 369 h 397"/>
                      <a:gd name="T92" fmla="*/ 42 w 274"/>
                      <a:gd name="T93" fmla="*/ 360 h 397"/>
                      <a:gd name="T94" fmla="*/ 41 w 274"/>
                      <a:gd name="T95" fmla="*/ 348 h 397"/>
                      <a:gd name="T96" fmla="*/ 34 w 274"/>
                      <a:gd name="T97" fmla="*/ 344 h 397"/>
                      <a:gd name="T98" fmla="*/ 29 w 274"/>
                      <a:gd name="T99" fmla="*/ 336 h 397"/>
                      <a:gd name="T100" fmla="*/ 25 w 274"/>
                      <a:gd name="T101" fmla="*/ 321 h 397"/>
                      <a:gd name="T102" fmla="*/ 24 w 274"/>
                      <a:gd name="T103" fmla="*/ 309 h 397"/>
                      <a:gd name="T104" fmla="*/ 21 w 274"/>
                      <a:gd name="T105" fmla="*/ 305 h 397"/>
                      <a:gd name="T106" fmla="*/ 20 w 274"/>
                      <a:gd name="T107" fmla="*/ 302 h 397"/>
                      <a:gd name="T108" fmla="*/ 13 w 274"/>
                      <a:gd name="T109" fmla="*/ 292 h 397"/>
                      <a:gd name="T110" fmla="*/ 11 w 274"/>
                      <a:gd name="T111" fmla="*/ 280 h 397"/>
                      <a:gd name="T112" fmla="*/ 6 w 274"/>
                      <a:gd name="T113" fmla="*/ 274 h 397"/>
                      <a:gd name="T114" fmla="*/ 2 w 274"/>
                      <a:gd name="T115" fmla="*/ 267 h 397"/>
                      <a:gd name="T116" fmla="*/ 2 w 274"/>
                      <a:gd name="T117" fmla="*/ 258 h 397"/>
                      <a:gd name="T118" fmla="*/ 4 w 274"/>
                      <a:gd name="T119" fmla="*/ 249 h 397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w 274"/>
                      <a:gd name="T181" fmla="*/ 0 h 397"/>
                      <a:gd name="T182" fmla="*/ 274 w 274"/>
                      <a:gd name="T183" fmla="*/ 397 h 397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T180" t="T181" r="T182" b="T183"/>
                    <a:pathLst>
                      <a:path w="274" h="397">
                        <a:moveTo>
                          <a:pt x="73" y="1"/>
                        </a:moveTo>
                        <a:lnTo>
                          <a:pt x="74" y="1"/>
                        </a:lnTo>
                        <a:lnTo>
                          <a:pt x="74" y="0"/>
                        </a:lnTo>
                        <a:lnTo>
                          <a:pt x="88" y="5"/>
                        </a:lnTo>
                        <a:lnTo>
                          <a:pt x="100" y="10"/>
                        </a:lnTo>
                        <a:lnTo>
                          <a:pt x="126" y="21"/>
                        </a:lnTo>
                        <a:lnTo>
                          <a:pt x="161" y="35"/>
                        </a:lnTo>
                        <a:lnTo>
                          <a:pt x="161" y="37"/>
                        </a:lnTo>
                        <a:lnTo>
                          <a:pt x="160" y="38"/>
                        </a:lnTo>
                        <a:lnTo>
                          <a:pt x="160" y="39"/>
                        </a:lnTo>
                        <a:lnTo>
                          <a:pt x="159" y="40"/>
                        </a:lnTo>
                        <a:lnTo>
                          <a:pt x="158" y="40"/>
                        </a:lnTo>
                        <a:lnTo>
                          <a:pt x="158" y="41"/>
                        </a:lnTo>
                        <a:lnTo>
                          <a:pt x="155" y="44"/>
                        </a:lnTo>
                        <a:lnTo>
                          <a:pt x="155" y="46"/>
                        </a:lnTo>
                        <a:lnTo>
                          <a:pt x="155" y="47"/>
                        </a:lnTo>
                        <a:lnTo>
                          <a:pt x="157" y="48"/>
                        </a:lnTo>
                        <a:lnTo>
                          <a:pt x="157" y="49"/>
                        </a:lnTo>
                        <a:lnTo>
                          <a:pt x="158" y="49"/>
                        </a:lnTo>
                        <a:lnTo>
                          <a:pt x="158" y="50"/>
                        </a:lnTo>
                        <a:lnTo>
                          <a:pt x="158" y="51"/>
                        </a:lnTo>
                        <a:lnTo>
                          <a:pt x="158" y="52"/>
                        </a:lnTo>
                        <a:lnTo>
                          <a:pt x="159" y="52"/>
                        </a:lnTo>
                        <a:lnTo>
                          <a:pt x="160" y="51"/>
                        </a:lnTo>
                        <a:lnTo>
                          <a:pt x="161" y="51"/>
                        </a:lnTo>
                        <a:lnTo>
                          <a:pt x="161" y="52"/>
                        </a:lnTo>
                        <a:lnTo>
                          <a:pt x="162" y="52"/>
                        </a:lnTo>
                        <a:lnTo>
                          <a:pt x="162" y="53"/>
                        </a:lnTo>
                        <a:lnTo>
                          <a:pt x="163" y="53"/>
                        </a:lnTo>
                        <a:lnTo>
                          <a:pt x="164" y="54"/>
                        </a:lnTo>
                        <a:lnTo>
                          <a:pt x="165" y="54"/>
                        </a:lnTo>
                        <a:lnTo>
                          <a:pt x="166" y="54"/>
                        </a:lnTo>
                        <a:lnTo>
                          <a:pt x="167" y="55"/>
                        </a:lnTo>
                        <a:lnTo>
                          <a:pt x="168" y="55"/>
                        </a:lnTo>
                        <a:lnTo>
                          <a:pt x="169" y="55"/>
                        </a:lnTo>
                        <a:lnTo>
                          <a:pt x="169" y="54"/>
                        </a:lnTo>
                        <a:lnTo>
                          <a:pt x="171" y="54"/>
                        </a:lnTo>
                        <a:lnTo>
                          <a:pt x="172" y="53"/>
                        </a:lnTo>
                        <a:lnTo>
                          <a:pt x="173" y="54"/>
                        </a:lnTo>
                        <a:lnTo>
                          <a:pt x="175" y="54"/>
                        </a:lnTo>
                        <a:lnTo>
                          <a:pt x="178" y="54"/>
                        </a:lnTo>
                        <a:lnTo>
                          <a:pt x="179" y="55"/>
                        </a:lnTo>
                        <a:lnTo>
                          <a:pt x="182" y="56"/>
                        </a:lnTo>
                        <a:lnTo>
                          <a:pt x="184" y="55"/>
                        </a:lnTo>
                        <a:lnTo>
                          <a:pt x="185" y="55"/>
                        </a:lnTo>
                        <a:lnTo>
                          <a:pt x="187" y="55"/>
                        </a:lnTo>
                        <a:lnTo>
                          <a:pt x="187" y="56"/>
                        </a:lnTo>
                        <a:lnTo>
                          <a:pt x="188" y="57"/>
                        </a:lnTo>
                        <a:lnTo>
                          <a:pt x="190" y="57"/>
                        </a:lnTo>
                        <a:lnTo>
                          <a:pt x="190" y="58"/>
                        </a:lnTo>
                        <a:lnTo>
                          <a:pt x="191" y="58"/>
                        </a:lnTo>
                        <a:lnTo>
                          <a:pt x="193" y="59"/>
                        </a:lnTo>
                        <a:lnTo>
                          <a:pt x="194" y="59"/>
                        </a:lnTo>
                        <a:lnTo>
                          <a:pt x="193" y="59"/>
                        </a:lnTo>
                        <a:lnTo>
                          <a:pt x="193" y="60"/>
                        </a:lnTo>
                        <a:lnTo>
                          <a:pt x="194" y="60"/>
                        </a:lnTo>
                        <a:lnTo>
                          <a:pt x="195" y="60"/>
                        </a:lnTo>
                        <a:lnTo>
                          <a:pt x="196" y="61"/>
                        </a:lnTo>
                        <a:lnTo>
                          <a:pt x="196" y="62"/>
                        </a:lnTo>
                        <a:lnTo>
                          <a:pt x="197" y="62"/>
                        </a:lnTo>
                        <a:lnTo>
                          <a:pt x="196" y="62"/>
                        </a:lnTo>
                        <a:lnTo>
                          <a:pt x="196" y="63"/>
                        </a:lnTo>
                        <a:lnTo>
                          <a:pt x="195" y="63"/>
                        </a:lnTo>
                        <a:lnTo>
                          <a:pt x="195" y="64"/>
                        </a:lnTo>
                        <a:lnTo>
                          <a:pt x="195" y="65"/>
                        </a:lnTo>
                        <a:lnTo>
                          <a:pt x="196" y="65"/>
                        </a:lnTo>
                        <a:lnTo>
                          <a:pt x="197" y="65"/>
                        </a:lnTo>
                        <a:lnTo>
                          <a:pt x="198" y="65"/>
                        </a:lnTo>
                        <a:lnTo>
                          <a:pt x="199" y="65"/>
                        </a:lnTo>
                        <a:lnTo>
                          <a:pt x="200" y="65"/>
                        </a:lnTo>
                        <a:lnTo>
                          <a:pt x="201" y="65"/>
                        </a:lnTo>
                        <a:lnTo>
                          <a:pt x="202" y="65"/>
                        </a:lnTo>
                        <a:lnTo>
                          <a:pt x="202" y="66"/>
                        </a:lnTo>
                        <a:lnTo>
                          <a:pt x="202" y="67"/>
                        </a:lnTo>
                        <a:lnTo>
                          <a:pt x="203" y="67"/>
                        </a:lnTo>
                        <a:lnTo>
                          <a:pt x="204" y="68"/>
                        </a:lnTo>
                        <a:lnTo>
                          <a:pt x="204" y="69"/>
                        </a:lnTo>
                        <a:lnTo>
                          <a:pt x="205" y="69"/>
                        </a:lnTo>
                        <a:lnTo>
                          <a:pt x="206" y="69"/>
                        </a:lnTo>
                        <a:lnTo>
                          <a:pt x="207" y="70"/>
                        </a:lnTo>
                        <a:lnTo>
                          <a:pt x="208" y="70"/>
                        </a:lnTo>
                        <a:lnTo>
                          <a:pt x="208" y="69"/>
                        </a:lnTo>
                        <a:lnTo>
                          <a:pt x="209" y="69"/>
                        </a:lnTo>
                        <a:lnTo>
                          <a:pt x="209" y="70"/>
                        </a:lnTo>
                        <a:lnTo>
                          <a:pt x="210" y="70"/>
                        </a:lnTo>
                        <a:lnTo>
                          <a:pt x="211" y="70"/>
                        </a:lnTo>
                        <a:lnTo>
                          <a:pt x="211" y="71"/>
                        </a:lnTo>
                        <a:lnTo>
                          <a:pt x="211" y="72"/>
                        </a:lnTo>
                        <a:lnTo>
                          <a:pt x="212" y="73"/>
                        </a:lnTo>
                        <a:lnTo>
                          <a:pt x="212" y="74"/>
                        </a:lnTo>
                        <a:lnTo>
                          <a:pt x="213" y="74"/>
                        </a:lnTo>
                        <a:lnTo>
                          <a:pt x="214" y="75"/>
                        </a:lnTo>
                        <a:lnTo>
                          <a:pt x="214" y="76"/>
                        </a:lnTo>
                        <a:lnTo>
                          <a:pt x="215" y="76"/>
                        </a:lnTo>
                        <a:lnTo>
                          <a:pt x="215" y="77"/>
                        </a:lnTo>
                        <a:lnTo>
                          <a:pt x="215" y="78"/>
                        </a:lnTo>
                        <a:lnTo>
                          <a:pt x="214" y="78"/>
                        </a:lnTo>
                        <a:lnTo>
                          <a:pt x="214" y="79"/>
                        </a:lnTo>
                        <a:lnTo>
                          <a:pt x="214" y="80"/>
                        </a:lnTo>
                        <a:lnTo>
                          <a:pt x="214" y="81"/>
                        </a:lnTo>
                        <a:lnTo>
                          <a:pt x="214" y="82"/>
                        </a:lnTo>
                        <a:lnTo>
                          <a:pt x="216" y="82"/>
                        </a:lnTo>
                        <a:lnTo>
                          <a:pt x="216" y="84"/>
                        </a:lnTo>
                        <a:lnTo>
                          <a:pt x="216" y="85"/>
                        </a:lnTo>
                        <a:lnTo>
                          <a:pt x="216" y="86"/>
                        </a:lnTo>
                        <a:lnTo>
                          <a:pt x="216" y="87"/>
                        </a:lnTo>
                        <a:lnTo>
                          <a:pt x="216" y="88"/>
                        </a:lnTo>
                        <a:lnTo>
                          <a:pt x="216" y="89"/>
                        </a:lnTo>
                        <a:lnTo>
                          <a:pt x="215" y="89"/>
                        </a:lnTo>
                        <a:lnTo>
                          <a:pt x="213" y="88"/>
                        </a:lnTo>
                        <a:lnTo>
                          <a:pt x="212" y="88"/>
                        </a:lnTo>
                        <a:lnTo>
                          <a:pt x="211" y="88"/>
                        </a:lnTo>
                        <a:lnTo>
                          <a:pt x="210" y="88"/>
                        </a:lnTo>
                        <a:lnTo>
                          <a:pt x="210" y="87"/>
                        </a:lnTo>
                        <a:lnTo>
                          <a:pt x="210" y="88"/>
                        </a:lnTo>
                        <a:lnTo>
                          <a:pt x="209" y="88"/>
                        </a:lnTo>
                        <a:lnTo>
                          <a:pt x="209" y="87"/>
                        </a:lnTo>
                        <a:lnTo>
                          <a:pt x="208" y="86"/>
                        </a:lnTo>
                        <a:lnTo>
                          <a:pt x="207" y="86"/>
                        </a:lnTo>
                        <a:lnTo>
                          <a:pt x="207" y="87"/>
                        </a:lnTo>
                        <a:lnTo>
                          <a:pt x="207" y="88"/>
                        </a:lnTo>
                        <a:lnTo>
                          <a:pt x="206" y="89"/>
                        </a:lnTo>
                        <a:lnTo>
                          <a:pt x="206" y="90"/>
                        </a:lnTo>
                        <a:lnTo>
                          <a:pt x="205" y="90"/>
                        </a:lnTo>
                        <a:lnTo>
                          <a:pt x="205" y="91"/>
                        </a:lnTo>
                        <a:lnTo>
                          <a:pt x="206" y="92"/>
                        </a:lnTo>
                        <a:lnTo>
                          <a:pt x="205" y="93"/>
                        </a:lnTo>
                        <a:lnTo>
                          <a:pt x="204" y="94"/>
                        </a:lnTo>
                        <a:lnTo>
                          <a:pt x="203" y="94"/>
                        </a:lnTo>
                        <a:lnTo>
                          <a:pt x="202" y="94"/>
                        </a:lnTo>
                        <a:lnTo>
                          <a:pt x="202" y="96"/>
                        </a:lnTo>
                        <a:lnTo>
                          <a:pt x="201" y="97"/>
                        </a:lnTo>
                        <a:lnTo>
                          <a:pt x="201" y="98"/>
                        </a:lnTo>
                        <a:lnTo>
                          <a:pt x="201" y="99"/>
                        </a:lnTo>
                        <a:lnTo>
                          <a:pt x="202" y="99"/>
                        </a:lnTo>
                        <a:lnTo>
                          <a:pt x="202" y="100"/>
                        </a:lnTo>
                        <a:lnTo>
                          <a:pt x="202" y="101"/>
                        </a:lnTo>
                        <a:lnTo>
                          <a:pt x="201" y="101"/>
                        </a:lnTo>
                        <a:lnTo>
                          <a:pt x="201" y="102"/>
                        </a:lnTo>
                        <a:lnTo>
                          <a:pt x="201" y="104"/>
                        </a:lnTo>
                        <a:lnTo>
                          <a:pt x="201" y="105"/>
                        </a:lnTo>
                        <a:lnTo>
                          <a:pt x="202" y="105"/>
                        </a:lnTo>
                        <a:lnTo>
                          <a:pt x="202" y="106"/>
                        </a:lnTo>
                        <a:lnTo>
                          <a:pt x="203" y="106"/>
                        </a:lnTo>
                        <a:lnTo>
                          <a:pt x="204" y="107"/>
                        </a:lnTo>
                        <a:lnTo>
                          <a:pt x="205" y="106"/>
                        </a:lnTo>
                        <a:lnTo>
                          <a:pt x="205" y="105"/>
                        </a:lnTo>
                        <a:lnTo>
                          <a:pt x="206" y="105"/>
                        </a:lnTo>
                        <a:lnTo>
                          <a:pt x="207" y="106"/>
                        </a:lnTo>
                        <a:lnTo>
                          <a:pt x="208" y="107"/>
                        </a:lnTo>
                        <a:lnTo>
                          <a:pt x="209" y="107"/>
                        </a:lnTo>
                        <a:lnTo>
                          <a:pt x="210" y="107"/>
                        </a:lnTo>
                        <a:lnTo>
                          <a:pt x="210" y="108"/>
                        </a:lnTo>
                        <a:lnTo>
                          <a:pt x="210" y="109"/>
                        </a:lnTo>
                        <a:lnTo>
                          <a:pt x="210" y="110"/>
                        </a:lnTo>
                        <a:lnTo>
                          <a:pt x="210" y="111"/>
                        </a:lnTo>
                        <a:lnTo>
                          <a:pt x="211" y="112"/>
                        </a:lnTo>
                        <a:lnTo>
                          <a:pt x="211" y="113"/>
                        </a:lnTo>
                        <a:lnTo>
                          <a:pt x="211" y="114"/>
                        </a:lnTo>
                        <a:lnTo>
                          <a:pt x="212" y="115"/>
                        </a:lnTo>
                        <a:lnTo>
                          <a:pt x="213" y="115"/>
                        </a:lnTo>
                        <a:lnTo>
                          <a:pt x="213" y="114"/>
                        </a:lnTo>
                        <a:lnTo>
                          <a:pt x="214" y="113"/>
                        </a:lnTo>
                        <a:lnTo>
                          <a:pt x="214" y="112"/>
                        </a:lnTo>
                        <a:lnTo>
                          <a:pt x="215" y="112"/>
                        </a:lnTo>
                        <a:lnTo>
                          <a:pt x="216" y="112"/>
                        </a:lnTo>
                        <a:lnTo>
                          <a:pt x="216" y="113"/>
                        </a:lnTo>
                        <a:lnTo>
                          <a:pt x="217" y="114"/>
                        </a:lnTo>
                        <a:lnTo>
                          <a:pt x="217" y="115"/>
                        </a:lnTo>
                        <a:lnTo>
                          <a:pt x="217" y="116"/>
                        </a:lnTo>
                        <a:lnTo>
                          <a:pt x="217" y="117"/>
                        </a:lnTo>
                        <a:lnTo>
                          <a:pt x="218" y="118"/>
                        </a:lnTo>
                        <a:lnTo>
                          <a:pt x="217" y="119"/>
                        </a:lnTo>
                        <a:lnTo>
                          <a:pt x="216" y="119"/>
                        </a:lnTo>
                        <a:lnTo>
                          <a:pt x="216" y="120"/>
                        </a:lnTo>
                        <a:lnTo>
                          <a:pt x="217" y="121"/>
                        </a:lnTo>
                        <a:lnTo>
                          <a:pt x="218" y="122"/>
                        </a:lnTo>
                        <a:lnTo>
                          <a:pt x="218" y="123"/>
                        </a:lnTo>
                        <a:lnTo>
                          <a:pt x="219" y="123"/>
                        </a:lnTo>
                        <a:lnTo>
                          <a:pt x="219" y="124"/>
                        </a:lnTo>
                        <a:lnTo>
                          <a:pt x="218" y="124"/>
                        </a:lnTo>
                        <a:lnTo>
                          <a:pt x="219" y="124"/>
                        </a:lnTo>
                        <a:lnTo>
                          <a:pt x="219" y="125"/>
                        </a:lnTo>
                        <a:lnTo>
                          <a:pt x="218" y="125"/>
                        </a:lnTo>
                        <a:lnTo>
                          <a:pt x="217" y="126"/>
                        </a:lnTo>
                        <a:lnTo>
                          <a:pt x="216" y="126"/>
                        </a:lnTo>
                        <a:lnTo>
                          <a:pt x="215" y="126"/>
                        </a:lnTo>
                        <a:lnTo>
                          <a:pt x="214" y="126"/>
                        </a:lnTo>
                        <a:lnTo>
                          <a:pt x="213" y="126"/>
                        </a:lnTo>
                        <a:lnTo>
                          <a:pt x="212" y="127"/>
                        </a:lnTo>
                        <a:lnTo>
                          <a:pt x="212" y="128"/>
                        </a:lnTo>
                        <a:lnTo>
                          <a:pt x="211" y="128"/>
                        </a:lnTo>
                        <a:lnTo>
                          <a:pt x="210" y="128"/>
                        </a:lnTo>
                        <a:lnTo>
                          <a:pt x="210" y="129"/>
                        </a:lnTo>
                        <a:lnTo>
                          <a:pt x="210" y="130"/>
                        </a:lnTo>
                        <a:lnTo>
                          <a:pt x="211" y="130"/>
                        </a:lnTo>
                        <a:lnTo>
                          <a:pt x="211" y="131"/>
                        </a:lnTo>
                        <a:lnTo>
                          <a:pt x="212" y="131"/>
                        </a:lnTo>
                        <a:lnTo>
                          <a:pt x="213" y="132"/>
                        </a:lnTo>
                        <a:lnTo>
                          <a:pt x="213" y="133"/>
                        </a:lnTo>
                        <a:lnTo>
                          <a:pt x="214" y="134"/>
                        </a:lnTo>
                        <a:lnTo>
                          <a:pt x="215" y="134"/>
                        </a:lnTo>
                        <a:lnTo>
                          <a:pt x="215" y="135"/>
                        </a:lnTo>
                        <a:lnTo>
                          <a:pt x="215" y="136"/>
                        </a:lnTo>
                        <a:lnTo>
                          <a:pt x="215" y="137"/>
                        </a:lnTo>
                        <a:lnTo>
                          <a:pt x="216" y="138"/>
                        </a:lnTo>
                        <a:lnTo>
                          <a:pt x="216" y="139"/>
                        </a:lnTo>
                        <a:lnTo>
                          <a:pt x="216" y="140"/>
                        </a:lnTo>
                        <a:lnTo>
                          <a:pt x="216" y="141"/>
                        </a:lnTo>
                        <a:lnTo>
                          <a:pt x="216" y="142"/>
                        </a:lnTo>
                        <a:lnTo>
                          <a:pt x="216" y="144"/>
                        </a:lnTo>
                        <a:lnTo>
                          <a:pt x="216" y="145"/>
                        </a:lnTo>
                        <a:lnTo>
                          <a:pt x="216" y="146"/>
                        </a:lnTo>
                        <a:lnTo>
                          <a:pt x="216" y="147"/>
                        </a:lnTo>
                        <a:lnTo>
                          <a:pt x="216" y="149"/>
                        </a:lnTo>
                        <a:lnTo>
                          <a:pt x="216" y="150"/>
                        </a:lnTo>
                        <a:lnTo>
                          <a:pt x="216" y="151"/>
                        </a:lnTo>
                        <a:lnTo>
                          <a:pt x="216" y="152"/>
                        </a:lnTo>
                        <a:lnTo>
                          <a:pt x="216" y="153"/>
                        </a:lnTo>
                        <a:lnTo>
                          <a:pt x="217" y="153"/>
                        </a:lnTo>
                        <a:lnTo>
                          <a:pt x="217" y="154"/>
                        </a:lnTo>
                        <a:lnTo>
                          <a:pt x="218" y="155"/>
                        </a:lnTo>
                        <a:lnTo>
                          <a:pt x="219" y="156"/>
                        </a:lnTo>
                        <a:lnTo>
                          <a:pt x="220" y="156"/>
                        </a:lnTo>
                        <a:lnTo>
                          <a:pt x="221" y="156"/>
                        </a:lnTo>
                        <a:lnTo>
                          <a:pt x="222" y="156"/>
                        </a:lnTo>
                        <a:lnTo>
                          <a:pt x="222" y="155"/>
                        </a:lnTo>
                        <a:lnTo>
                          <a:pt x="222" y="154"/>
                        </a:lnTo>
                        <a:lnTo>
                          <a:pt x="223" y="154"/>
                        </a:lnTo>
                        <a:lnTo>
                          <a:pt x="223" y="155"/>
                        </a:lnTo>
                        <a:lnTo>
                          <a:pt x="223" y="156"/>
                        </a:lnTo>
                        <a:lnTo>
                          <a:pt x="223" y="157"/>
                        </a:lnTo>
                        <a:lnTo>
                          <a:pt x="223" y="158"/>
                        </a:lnTo>
                        <a:lnTo>
                          <a:pt x="224" y="158"/>
                        </a:lnTo>
                        <a:lnTo>
                          <a:pt x="225" y="158"/>
                        </a:lnTo>
                        <a:lnTo>
                          <a:pt x="226" y="158"/>
                        </a:lnTo>
                        <a:lnTo>
                          <a:pt x="226" y="159"/>
                        </a:lnTo>
                        <a:lnTo>
                          <a:pt x="227" y="159"/>
                        </a:lnTo>
                        <a:lnTo>
                          <a:pt x="227" y="158"/>
                        </a:lnTo>
                        <a:lnTo>
                          <a:pt x="228" y="159"/>
                        </a:lnTo>
                        <a:lnTo>
                          <a:pt x="229" y="159"/>
                        </a:lnTo>
                        <a:lnTo>
                          <a:pt x="231" y="161"/>
                        </a:lnTo>
                        <a:lnTo>
                          <a:pt x="231" y="162"/>
                        </a:lnTo>
                        <a:lnTo>
                          <a:pt x="231" y="163"/>
                        </a:lnTo>
                        <a:lnTo>
                          <a:pt x="232" y="163"/>
                        </a:lnTo>
                        <a:lnTo>
                          <a:pt x="232" y="164"/>
                        </a:lnTo>
                        <a:lnTo>
                          <a:pt x="233" y="164"/>
                        </a:lnTo>
                        <a:lnTo>
                          <a:pt x="234" y="164"/>
                        </a:lnTo>
                        <a:lnTo>
                          <a:pt x="235" y="164"/>
                        </a:lnTo>
                        <a:lnTo>
                          <a:pt x="235" y="165"/>
                        </a:lnTo>
                        <a:lnTo>
                          <a:pt x="236" y="165"/>
                        </a:lnTo>
                        <a:lnTo>
                          <a:pt x="236" y="166"/>
                        </a:lnTo>
                        <a:lnTo>
                          <a:pt x="236" y="167"/>
                        </a:lnTo>
                        <a:lnTo>
                          <a:pt x="235" y="167"/>
                        </a:lnTo>
                        <a:lnTo>
                          <a:pt x="235" y="168"/>
                        </a:lnTo>
                        <a:lnTo>
                          <a:pt x="235" y="169"/>
                        </a:lnTo>
                        <a:lnTo>
                          <a:pt x="235" y="170"/>
                        </a:lnTo>
                        <a:lnTo>
                          <a:pt x="235" y="171"/>
                        </a:lnTo>
                        <a:lnTo>
                          <a:pt x="234" y="172"/>
                        </a:lnTo>
                        <a:lnTo>
                          <a:pt x="234" y="173"/>
                        </a:lnTo>
                        <a:lnTo>
                          <a:pt x="234" y="174"/>
                        </a:lnTo>
                        <a:lnTo>
                          <a:pt x="235" y="174"/>
                        </a:lnTo>
                        <a:lnTo>
                          <a:pt x="236" y="175"/>
                        </a:lnTo>
                        <a:lnTo>
                          <a:pt x="237" y="175"/>
                        </a:lnTo>
                        <a:lnTo>
                          <a:pt x="238" y="175"/>
                        </a:lnTo>
                        <a:lnTo>
                          <a:pt x="237" y="176"/>
                        </a:lnTo>
                        <a:lnTo>
                          <a:pt x="237" y="177"/>
                        </a:lnTo>
                        <a:lnTo>
                          <a:pt x="236" y="177"/>
                        </a:lnTo>
                        <a:lnTo>
                          <a:pt x="235" y="177"/>
                        </a:lnTo>
                        <a:lnTo>
                          <a:pt x="235" y="176"/>
                        </a:lnTo>
                        <a:lnTo>
                          <a:pt x="234" y="176"/>
                        </a:lnTo>
                        <a:lnTo>
                          <a:pt x="233" y="176"/>
                        </a:lnTo>
                        <a:lnTo>
                          <a:pt x="233" y="177"/>
                        </a:lnTo>
                        <a:lnTo>
                          <a:pt x="232" y="177"/>
                        </a:lnTo>
                        <a:lnTo>
                          <a:pt x="232" y="178"/>
                        </a:lnTo>
                        <a:lnTo>
                          <a:pt x="231" y="178"/>
                        </a:lnTo>
                        <a:lnTo>
                          <a:pt x="231" y="179"/>
                        </a:lnTo>
                        <a:lnTo>
                          <a:pt x="232" y="179"/>
                        </a:lnTo>
                        <a:lnTo>
                          <a:pt x="233" y="179"/>
                        </a:lnTo>
                        <a:lnTo>
                          <a:pt x="234" y="179"/>
                        </a:lnTo>
                        <a:lnTo>
                          <a:pt x="235" y="179"/>
                        </a:lnTo>
                        <a:lnTo>
                          <a:pt x="235" y="180"/>
                        </a:lnTo>
                        <a:lnTo>
                          <a:pt x="235" y="181"/>
                        </a:lnTo>
                        <a:lnTo>
                          <a:pt x="236" y="181"/>
                        </a:lnTo>
                        <a:lnTo>
                          <a:pt x="237" y="181"/>
                        </a:lnTo>
                        <a:lnTo>
                          <a:pt x="237" y="180"/>
                        </a:lnTo>
                        <a:lnTo>
                          <a:pt x="239" y="179"/>
                        </a:lnTo>
                        <a:lnTo>
                          <a:pt x="239" y="180"/>
                        </a:lnTo>
                        <a:lnTo>
                          <a:pt x="239" y="179"/>
                        </a:lnTo>
                        <a:lnTo>
                          <a:pt x="239" y="180"/>
                        </a:lnTo>
                        <a:lnTo>
                          <a:pt x="239" y="181"/>
                        </a:lnTo>
                        <a:lnTo>
                          <a:pt x="240" y="181"/>
                        </a:lnTo>
                        <a:lnTo>
                          <a:pt x="239" y="181"/>
                        </a:lnTo>
                        <a:lnTo>
                          <a:pt x="241" y="183"/>
                        </a:lnTo>
                        <a:lnTo>
                          <a:pt x="242" y="183"/>
                        </a:lnTo>
                        <a:lnTo>
                          <a:pt x="242" y="184"/>
                        </a:lnTo>
                        <a:lnTo>
                          <a:pt x="243" y="184"/>
                        </a:lnTo>
                        <a:lnTo>
                          <a:pt x="243" y="183"/>
                        </a:lnTo>
                        <a:lnTo>
                          <a:pt x="244" y="183"/>
                        </a:lnTo>
                        <a:lnTo>
                          <a:pt x="244" y="184"/>
                        </a:lnTo>
                        <a:lnTo>
                          <a:pt x="245" y="184"/>
                        </a:lnTo>
                        <a:lnTo>
                          <a:pt x="245" y="185"/>
                        </a:lnTo>
                        <a:lnTo>
                          <a:pt x="245" y="184"/>
                        </a:lnTo>
                        <a:lnTo>
                          <a:pt x="245" y="183"/>
                        </a:lnTo>
                        <a:lnTo>
                          <a:pt x="245" y="184"/>
                        </a:lnTo>
                        <a:lnTo>
                          <a:pt x="246" y="184"/>
                        </a:lnTo>
                        <a:lnTo>
                          <a:pt x="246" y="185"/>
                        </a:lnTo>
                        <a:lnTo>
                          <a:pt x="245" y="185"/>
                        </a:lnTo>
                        <a:lnTo>
                          <a:pt x="246" y="185"/>
                        </a:lnTo>
                        <a:lnTo>
                          <a:pt x="246" y="183"/>
                        </a:lnTo>
                        <a:lnTo>
                          <a:pt x="246" y="182"/>
                        </a:lnTo>
                        <a:lnTo>
                          <a:pt x="247" y="183"/>
                        </a:lnTo>
                        <a:lnTo>
                          <a:pt x="248" y="183"/>
                        </a:lnTo>
                        <a:lnTo>
                          <a:pt x="248" y="185"/>
                        </a:lnTo>
                        <a:lnTo>
                          <a:pt x="248" y="186"/>
                        </a:lnTo>
                        <a:lnTo>
                          <a:pt x="250" y="187"/>
                        </a:lnTo>
                        <a:lnTo>
                          <a:pt x="249" y="187"/>
                        </a:lnTo>
                        <a:lnTo>
                          <a:pt x="248" y="187"/>
                        </a:lnTo>
                        <a:lnTo>
                          <a:pt x="249" y="187"/>
                        </a:lnTo>
                        <a:lnTo>
                          <a:pt x="249" y="188"/>
                        </a:lnTo>
                        <a:lnTo>
                          <a:pt x="248" y="188"/>
                        </a:lnTo>
                        <a:lnTo>
                          <a:pt x="248" y="189"/>
                        </a:lnTo>
                        <a:lnTo>
                          <a:pt x="249" y="190"/>
                        </a:lnTo>
                        <a:lnTo>
                          <a:pt x="249" y="191"/>
                        </a:lnTo>
                        <a:lnTo>
                          <a:pt x="249" y="192"/>
                        </a:lnTo>
                        <a:lnTo>
                          <a:pt x="248" y="192"/>
                        </a:lnTo>
                        <a:lnTo>
                          <a:pt x="248" y="191"/>
                        </a:lnTo>
                        <a:lnTo>
                          <a:pt x="247" y="191"/>
                        </a:lnTo>
                        <a:lnTo>
                          <a:pt x="247" y="192"/>
                        </a:lnTo>
                        <a:lnTo>
                          <a:pt x="248" y="192"/>
                        </a:lnTo>
                        <a:lnTo>
                          <a:pt x="250" y="192"/>
                        </a:lnTo>
                        <a:lnTo>
                          <a:pt x="251" y="192"/>
                        </a:lnTo>
                        <a:lnTo>
                          <a:pt x="252" y="193"/>
                        </a:lnTo>
                        <a:lnTo>
                          <a:pt x="252" y="192"/>
                        </a:lnTo>
                        <a:lnTo>
                          <a:pt x="252" y="191"/>
                        </a:lnTo>
                        <a:lnTo>
                          <a:pt x="253" y="190"/>
                        </a:lnTo>
                        <a:lnTo>
                          <a:pt x="253" y="189"/>
                        </a:lnTo>
                        <a:lnTo>
                          <a:pt x="254" y="189"/>
                        </a:lnTo>
                        <a:lnTo>
                          <a:pt x="255" y="189"/>
                        </a:lnTo>
                        <a:lnTo>
                          <a:pt x="255" y="190"/>
                        </a:lnTo>
                        <a:lnTo>
                          <a:pt x="255" y="191"/>
                        </a:lnTo>
                        <a:lnTo>
                          <a:pt x="254" y="192"/>
                        </a:lnTo>
                        <a:lnTo>
                          <a:pt x="253" y="193"/>
                        </a:lnTo>
                        <a:lnTo>
                          <a:pt x="253" y="194"/>
                        </a:lnTo>
                        <a:lnTo>
                          <a:pt x="253" y="195"/>
                        </a:lnTo>
                        <a:lnTo>
                          <a:pt x="254" y="195"/>
                        </a:lnTo>
                        <a:lnTo>
                          <a:pt x="254" y="196"/>
                        </a:lnTo>
                        <a:lnTo>
                          <a:pt x="255" y="196"/>
                        </a:lnTo>
                        <a:lnTo>
                          <a:pt x="255" y="195"/>
                        </a:lnTo>
                        <a:lnTo>
                          <a:pt x="256" y="195"/>
                        </a:lnTo>
                        <a:lnTo>
                          <a:pt x="256" y="194"/>
                        </a:lnTo>
                        <a:lnTo>
                          <a:pt x="256" y="193"/>
                        </a:lnTo>
                        <a:lnTo>
                          <a:pt x="257" y="193"/>
                        </a:lnTo>
                        <a:lnTo>
                          <a:pt x="258" y="193"/>
                        </a:lnTo>
                        <a:lnTo>
                          <a:pt x="259" y="194"/>
                        </a:lnTo>
                        <a:lnTo>
                          <a:pt x="260" y="195"/>
                        </a:lnTo>
                        <a:lnTo>
                          <a:pt x="260" y="196"/>
                        </a:lnTo>
                        <a:lnTo>
                          <a:pt x="259" y="197"/>
                        </a:lnTo>
                        <a:lnTo>
                          <a:pt x="258" y="198"/>
                        </a:lnTo>
                        <a:lnTo>
                          <a:pt x="257" y="199"/>
                        </a:lnTo>
                        <a:lnTo>
                          <a:pt x="256" y="199"/>
                        </a:lnTo>
                        <a:lnTo>
                          <a:pt x="256" y="200"/>
                        </a:lnTo>
                        <a:lnTo>
                          <a:pt x="256" y="201"/>
                        </a:lnTo>
                        <a:lnTo>
                          <a:pt x="256" y="202"/>
                        </a:lnTo>
                        <a:lnTo>
                          <a:pt x="257" y="203"/>
                        </a:lnTo>
                        <a:lnTo>
                          <a:pt x="257" y="204"/>
                        </a:lnTo>
                        <a:lnTo>
                          <a:pt x="258" y="204"/>
                        </a:lnTo>
                        <a:lnTo>
                          <a:pt x="259" y="204"/>
                        </a:lnTo>
                        <a:lnTo>
                          <a:pt x="259" y="203"/>
                        </a:lnTo>
                        <a:lnTo>
                          <a:pt x="260" y="203"/>
                        </a:lnTo>
                        <a:lnTo>
                          <a:pt x="261" y="204"/>
                        </a:lnTo>
                        <a:lnTo>
                          <a:pt x="262" y="204"/>
                        </a:lnTo>
                        <a:lnTo>
                          <a:pt x="263" y="204"/>
                        </a:lnTo>
                        <a:lnTo>
                          <a:pt x="262" y="204"/>
                        </a:lnTo>
                        <a:lnTo>
                          <a:pt x="263" y="204"/>
                        </a:lnTo>
                        <a:lnTo>
                          <a:pt x="263" y="205"/>
                        </a:lnTo>
                        <a:lnTo>
                          <a:pt x="263" y="206"/>
                        </a:lnTo>
                        <a:lnTo>
                          <a:pt x="263" y="207"/>
                        </a:lnTo>
                        <a:lnTo>
                          <a:pt x="264" y="207"/>
                        </a:lnTo>
                        <a:lnTo>
                          <a:pt x="265" y="208"/>
                        </a:lnTo>
                        <a:lnTo>
                          <a:pt x="266" y="208"/>
                        </a:lnTo>
                        <a:lnTo>
                          <a:pt x="267" y="208"/>
                        </a:lnTo>
                        <a:lnTo>
                          <a:pt x="268" y="207"/>
                        </a:lnTo>
                        <a:lnTo>
                          <a:pt x="268" y="206"/>
                        </a:lnTo>
                        <a:lnTo>
                          <a:pt x="268" y="205"/>
                        </a:lnTo>
                        <a:lnTo>
                          <a:pt x="269" y="204"/>
                        </a:lnTo>
                        <a:lnTo>
                          <a:pt x="270" y="204"/>
                        </a:lnTo>
                        <a:lnTo>
                          <a:pt x="270" y="205"/>
                        </a:lnTo>
                        <a:lnTo>
                          <a:pt x="271" y="206"/>
                        </a:lnTo>
                        <a:lnTo>
                          <a:pt x="271" y="207"/>
                        </a:lnTo>
                        <a:lnTo>
                          <a:pt x="272" y="208"/>
                        </a:lnTo>
                        <a:lnTo>
                          <a:pt x="273" y="208"/>
                        </a:lnTo>
                        <a:lnTo>
                          <a:pt x="273" y="209"/>
                        </a:lnTo>
                        <a:lnTo>
                          <a:pt x="273" y="210"/>
                        </a:lnTo>
                        <a:lnTo>
                          <a:pt x="272" y="210"/>
                        </a:lnTo>
                        <a:lnTo>
                          <a:pt x="271" y="210"/>
                        </a:lnTo>
                        <a:lnTo>
                          <a:pt x="271" y="211"/>
                        </a:lnTo>
                        <a:lnTo>
                          <a:pt x="271" y="212"/>
                        </a:lnTo>
                        <a:lnTo>
                          <a:pt x="272" y="212"/>
                        </a:lnTo>
                        <a:lnTo>
                          <a:pt x="272" y="213"/>
                        </a:lnTo>
                        <a:lnTo>
                          <a:pt x="272" y="214"/>
                        </a:lnTo>
                        <a:lnTo>
                          <a:pt x="271" y="214"/>
                        </a:lnTo>
                        <a:lnTo>
                          <a:pt x="271" y="215"/>
                        </a:lnTo>
                        <a:lnTo>
                          <a:pt x="271" y="216"/>
                        </a:lnTo>
                        <a:lnTo>
                          <a:pt x="272" y="216"/>
                        </a:lnTo>
                        <a:lnTo>
                          <a:pt x="273" y="216"/>
                        </a:lnTo>
                        <a:lnTo>
                          <a:pt x="274" y="216"/>
                        </a:lnTo>
                        <a:lnTo>
                          <a:pt x="274" y="217"/>
                        </a:lnTo>
                        <a:lnTo>
                          <a:pt x="273" y="218"/>
                        </a:lnTo>
                        <a:lnTo>
                          <a:pt x="272" y="218"/>
                        </a:lnTo>
                        <a:lnTo>
                          <a:pt x="271" y="218"/>
                        </a:lnTo>
                        <a:lnTo>
                          <a:pt x="270" y="218"/>
                        </a:lnTo>
                        <a:lnTo>
                          <a:pt x="269" y="218"/>
                        </a:lnTo>
                        <a:lnTo>
                          <a:pt x="268" y="218"/>
                        </a:lnTo>
                        <a:lnTo>
                          <a:pt x="267" y="218"/>
                        </a:lnTo>
                        <a:lnTo>
                          <a:pt x="266" y="218"/>
                        </a:lnTo>
                        <a:lnTo>
                          <a:pt x="265" y="218"/>
                        </a:lnTo>
                        <a:lnTo>
                          <a:pt x="264" y="218"/>
                        </a:lnTo>
                        <a:lnTo>
                          <a:pt x="263" y="218"/>
                        </a:lnTo>
                        <a:lnTo>
                          <a:pt x="262" y="218"/>
                        </a:lnTo>
                        <a:lnTo>
                          <a:pt x="262" y="219"/>
                        </a:lnTo>
                        <a:lnTo>
                          <a:pt x="261" y="219"/>
                        </a:lnTo>
                        <a:lnTo>
                          <a:pt x="260" y="219"/>
                        </a:lnTo>
                        <a:lnTo>
                          <a:pt x="259" y="219"/>
                        </a:lnTo>
                        <a:lnTo>
                          <a:pt x="258" y="219"/>
                        </a:lnTo>
                        <a:lnTo>
                          <a:pt x="257" y="219"/>
                        </a:lnTo>
                        <a:lnTo>
                          <a:pt x="256" y="220"/>
                        </a:lnTo>
                        <a:lnTo>
                          <a:pt x="255" y="220"/>
                        </a:lnTo>
                        <a:lnTo>
                          <a:pt x="255" y="219"/>
                        </a:lnTo>
                        <a:lnTo>
                          <a:pt x="254" y="219"/>
                        </a:lnTo>
                        <a:lnTo>
                          <a:pt x="253" y="219"/>
                        </a:lnTo>
                        <a:lnTo>
                          <a:pt x="252" y="219"/>
                        </a:lnTo>
                        <a:lnTo>
                          <a:pt x="252" y="218"/>
                        </a:lnTo>
                        <a:lnTo>
                          <a:pt x="251" y="218"/>
                        </a:lnTo>
                        <a:lnTo>
                          <a:pt x="250" y="217"/>
                        </a:lnTo>
                        <a:lnTo>
                          <a:pt x="248" y="216"/>
                        </a:lnTo>
                        <a:lnTo>
                          <a:pt x="247" y="216"/>
                        </a:lnTo>
                        <a:lnTo>
                          <a:pt x="246" y="216"/>
                        </a:lnTo>
                        <a:lnTo>
                          <a:pt x="245" y="219"/>
                        </a:lnTo>
                        <a:lnTo>
                          <a:pt x="238" y="224"/>
                        </a:lnTo>
                        <a:lnTo>
                          <a:pt x="234" y="227"/>
                        </a:lnTo>
                        <a:lnTo>
                          <a:pt x="229" y="232"/>
                        </a:lnTo>
                        <a:lnTo>
                          <a:pt x="224" y="237"/>
                        </a:lnTo>
                        <a:lnTo>
                          <a:pt x="219" y="242"/>
                        </a:lnTo>
                        <a:lnTo>
                          <a:pt x="216" y="245"/>
                        </a:lnTo>
                        <a:lnTo>
                          <a:pt x="215" y="248"/>
                        </a:lnTo>
                        <a:lnTo>
                          <a:pt x="215" y="250"/>
                        </a:lnTo>
                        <a:lnTo>
                          <a:pt x="215" y="251"/>
                        </a:lnTo>
                        <a:lnTo>
                          <a:pt x="215" y="253"/>
                        </a:lnTo>
                        <a:lnTo>
                          <a:pt x="215" y="254"/>
                        </a:lnTo>
                        <a:lnTo>
                          <a:pt x="215" y="255"/>
                        </a:lnTo>
                        <a:lnTo>
                          <a:pt x="216" y="256"/>
                        </a:lnTo>
                        <a:lnTo>
                          <a:pt x="216" y="257"/>
                        </a:lnTo>
                        <a:lnTo>
                          <a:pt x="216" y="258"/>
                        </a:lnTo>
                        <a:lnTo>
                          <a:pt x="216" y="259"/>
                        </a:lnTo>
                        <a:lnTo>
                          <a:pt x="217" y="259"/>
                        </a:lnTo>
                        <a:lnTo>
                          <a:pt x="219" y="260"/>
                        </a:lnTo>
                        <a:lnTo>
                          <a:pt x="220" y="260"/>
                        </a:lnTo>
                        <a:lnTo>
                          <a:pt x="221" y="261"/>
                        </a:lnTo>
                        <a:lnTo>
                          <a:pt x="222" y="261"/>
                        </a:lnTo>
                        <a:lnTo>
                          <a:pt x="222" y="262"/>
                        </a:lnTo>
                        <a:lnTo>
                          <a:pt x="220" y="265"/>
                        </a:lnTo>
                        <a:lnTo>
                          <a:pt x="217" y="269"/>
                        </a:lnTo>
                        <a:lnTo>
                          <a:pt x="216" y="271"/>
                        </a:lnTo>
                        <a:lnTo>
                          <a:pt x="216" y="272"/>
                        </a:lnTo>
                        <a:lnTo>
                          <a:pt x="216" y="274"/>
                        </a:lnTo>
                        <a:lnTo>
                          <a:pt x="216" y="278"/>
                        </a:lnTo>
                        <a:lnTo>
                          <a:pt x="217" y="280"/>
                        </a:lnTo>
                        <a:lnTo>
                          <a:pt x="217" y="285"/>
                        </a:lnTo>
                        <a:lnTo>
                          <a:pt x="218" y="291"/>
                        </a:lnTo>
                        <a:lnTo>
                          <a:pt x="218" y="293"/>
                        </a:lnTo>
                        <a:lnTo>
                          <a:pt x="217" y="293"/>
                        </a:lnTo>
                        <a:lnTo>
                          <a:pt x="216" y="293"/>
                        </a:lnTo>
                        <a:lnTo>
                          <a:pt x="216" y="294"/>
                        </a:lnTo>
                        <a:lnTo>
                          <a:pt x="214" y="294"/>
                        </a:lnTo>
                        <a:lnTo>
                          <a:pt x="214" y="295"/>
                        </a:lnTo>
                        <a:lnTo>
                          <a:pt x="213" y="296"/>
                        </a:lnTo>
                        <a:lnTo>
                          <a:pt x="213" y="297"/>
                        </a:lnTo>
                        <a:lnTo>
                          <a:pt x="213" y="298"/>
                        </a:lnTo>
                        <a:lnTo>
                          <a:pt x="213" y="299"/>
                        </a:lnTo>
                        <a:lnTo>
                          <a:pt x="213" y="301"/>
                        </a:lnTo>
                        <a:lnTo>
                          <a:pt x="213" y="302"/>
                        </a:lnTo>
                        <a:lnTo>
                          <a:pt x="214" y="302"/>
                        </a:lnTo>
                        <a:lnTo>
                          <a:pt x="214" y="303"/>
                        </a:lnTo>
                        <a:lnTo>
                          <a:pt x="215" y="303"/>
                        </a:lnTo>
                        <a:lnTo>
                          <a:pt x="214" y="304"/>
                        </a:lnTo>
                        <a:lnTo>
                          <a:pt x="214" y="305"/>
                        </a:lnTo>
                        <a:lnTo>
                          <a:pt x="214" y="306"/>
                        </a:lnTo>
                        <a:lnTo>
                          <a:pt x="213" y="307"/>
                        </a:lnTo>
                        <a:lnTo>
                          <a:pt x="211" y="308"/>
                        </a:lnTo>
                        <a:lnTo>
                          <a:pt x="210" y="308"/>
                        </a:lnTo>
                        <a:lnTo>
                          <a:pt x="210" y="309"/>
                        </a:lnTo>
                        <a:lnTo>
                          <a:pt x="209" y="309"/>
                        </a:lnTo>
                        <a:lnTo>
                          <a:pt x="208" y="309"/>
                        </a:lnTo>
                        <a:lnTo>
                          <a:pt x="207" y="310"/>
                        </a:lnTo>
                        <a:lnTo>
                          <a:pt x="207" y="311"/>
                        </a:lnTo>
                        <a:lnTo>
                          <a:pt x="207" y="312"/>
                        </a:lnTo>
                        <a:lnTo>
                          <a:pt x="207" y="313"/>
                        </a:lnTo>
                        <a:lnTo>
                          <a:pt x="208" y="314"/>
                        </a:lnTo>
                        <a:lnTo>
                          <a:pt x="208" y="315"/>
                        </a:lnTo>
                        <a:lnTo>
                          <a:pt x="209" y="315"/>
                        </a:lnTo>
                        <a:lnTo>
                          <a:pt x="209" y="316"/>
                        </a:lnTo>
                        <a:lnTo>
                          <a:pt x="209" y="317"/>
                        </a:lnTo>
                        <a:lnTo>
                          <a:pt x="209" y="318"/>
                        </a:lnTo>
                        <a:lnTo>
                          <a:pt x="209" y="320"/>
                        </a:lnTo>
                        <a:lnTo>
                          <a:pt x="208" y="321"/>
                        </a:lnTo>
                        <a:lnTo>
                          <a:pt x="208" y="323"/>
                        </a:lnTo>
                        <a:lnTo>
                          <a:pt x="208" y="324"/>
                        </a:lnTo>
                        <a:lnTo>
                          <a:pt x="208" y="325"/>
                        </a:lnTo>
                        <a:lnTo>
                          <a:pt x="207" y="326"/>
                        </a:lnTo>
                        <a:lnTo>
                          <a:pt x="207" y="327"/>
                        </a:lnTo>
                        <a:lnTo>
                          <a:pt x="207" y="328"/>
                        </a:lnTo>
                        <a:lnTo>
                          <a:pt x="206" y="329"/>
                        </a:lnTo>
                        <a:lnTo>
                          <a:pt x="206" y="330"/>
                        </a:lnTo>
                        <a:lnTo>
                          <a:pt x="206" y="331"/>
                        </a:lnTo>
                        <a:lnTo>
                          <a:pt x="205" y="332"/>
                        </a:lnTo>
                        <a:lnTo>
                          <a:pt x="205" y="333"/>
                        </a:lnTo>
                        <a:lnTo>
                          <a:pt x="204" y="333"/>
                        </a:lnTo>
                        <a:lnTo>
                          <a:pt x="204" y="335"/>
                        </a:lnTo>
                        <a:lnTo>
                          <a:pt x="204" y="336"/>
                        </a:lnTo>
                        <a:lnTo>
                          <a:pt x="204" y="337"/>
                        </a:lnTo>
                        <a:lnTo>
                          <a:pt x="203" y="337"/>
                        </a:lnTo>
                        <a:lnTo>
                          <a:pt x="202" y="338"/>
                        </a:lnTo>
                        <a:lnTo>
                          <a:pt x="201" y="338"/>
                        </a:lnTo>
                        <a:lnTo>
                          <a:pt x="200" y="338"/>
                        </a:lnTo>
                        <a:lnTo>
                          <a:pt x="199" y="339"/>
                        </a:lnTo>
                        <a:lnTo>
                          <a:pt x="198" y="340"/>
                        </a:lnTo>
                        <a:lnTo>
                          <a:pt x="198" y="339"/>
                        </a:lnTo>
                        <a:lnTo>
                          <a:pt x="197" y="339"/>
                        </a:lnTo>
                        <a:lnTo>
                          <a:pt x="196" y="339"/>
                        </a:lnTo>
                        <a:lnTo>
                          <a:pt x="195" y="339"/>
                        </a:lnTo>
                        <a:lnTo>
                          <a:pt x="194" y="338"/>
                        </a:lnTo>
                        <a:lnTo>
                          <a:pt x="193" y="339"/>
                        </a:lnTo>
                        <a:lnTo>
                          <a:pt x="193" y="338"/>
                        </a:lnTo>
                        <a:lnTo>
                          <a:pt x="192" y="338"/>
                        </a:lnTo>
                        <a:lnTo>
                          <a:pt x="191" y="338"/>
                        </a:lnTo>
                        <a:lnTo>
                          <a:pt x="189" y="338"/>
                        </a:lnTo>
                        <a:lnTo>
                          <a:pt x="187" y="338"/>
                        </a:lnTo>
                        <a:lnTo>
                          <a:pt x="186" y="338"/>
                        </a:lnTo>
                        <a:lnTo>
                          <a:pt x="185" y="339"/>
                        </a:lnTo>
                        <a:lnTo>
                          <a:pt x="184" y="339"/>
                        </a:lnTo>
                        <a:lnTo>
                          <a:pt x="184" y="340"/>
                        </a:lnTo>
                        <a:lnTo>
                          <a:pt x="184" y="341"/>
                        </a:lnTo>
                        <a:lnTo>
                          <a:pt x="184" y="343"/>
                        </a:lnTo>
                        <a:lnTo>
                          <a:pt x="184" y="344"/>
                        </a:lnTo>
                        <a:lnTo>
                          <a:pt x="183" y="344"/>
                        </a:lnTo>
                        <a:lnTo>
                          <a:pt x="183" y="345"/>
                        </a:lnTo>
                        <a:lnTo>
                          <a:pt x="182" y="345"/>
                        </a:lnTo>
                        <a:lnTo>
                          <a:pt x="181" y="346"/>
                        </a:lnTo>
                        <a:lnTo>
                          <a:pt x="181" y="345"/>
                        </a:lnTo>
                        <a:lnTo>
                          <a:pt x="181" y="346"/>
                        </a:lnTo>
                        <a:lnTo>
                          <a:pt x="180" y="346"/>
                        </a:lnTo>
                        <a:lnTo>
                          <a:pt x="179" y="346"/>
                        </a:lnTo>
                        <a:lnTo>
                          <a:pt x="179" y="347"/>
                        </a:lnTo>
                        <a:lnTo>
                          <a:pt x="179" y="348"/>
                        </a:lnTo>
                        <a:lnTo>
                          <a:pt x="179" y="349"/>
                        </a:lnTo>
                        <a:lnTo>
                          <a:pt x="180" y="349"/>
                        </a:lnTo>
                        <a:lnTo>
                          <a:pt x="180" y="350"/>
                        </a:lnTo>
                        <a:lnTo>
                          <a:pt x="180" y="351"/>
                        </a:lnTo>
                        <a:lnTo>
                          <a:pt x="178" y="353"/>
                        </a:lnTo>
                        <a:lnTo>
                          <a:pt x="177" y="354"/>
                        </a:lnTo>
                        <a:lnTo>
                          <a:pt x="178" y="355"/>
                        </a:lnTo>
                        <a:lnTo>
                          <a:pt x="178" y="356"/>
                        </a:lnTo>
                        <a:lnTo>
                          <a:pt x="178" y="357"/>
                        </a:lnTo>
                        <a:lnTo>
                          <a:pt x="178" y="358"/>
                        </a:lnTo>
                        <a:lnTo>
                          <a:pt x="178" y="359"/>
                        </a:lnTo>
                        <a:lnTo>
                          <a:pt x="178" y="360"/>
                        </a:lnTo>
                        <a:lnTo>
                          <a:pt x="178" y="361"/>
                        </a:lnTo>
                        <a:lnTo>
                          <a:pt x="179" y="361"/>
                        </a:lnTo>
                        <a:lnTo>
                          <a:pt x="178" y="362"/>
                        </a:lnTo>
                        <a:lnTo>
                          <a:pt x="178" y="363"/>
                        </a:lnTo>
                        <a:lnTo>
                          <a:pt x="178" y="364"/>
                        </a:lnTo>
                        <a:lnTo>
                          <a:pt x="177" y="365"/>
                        </a:lnTo>
                        <a:lnTo>
                          <a:pt x="177" y="366"/>
                        </a:lnTo>
                        <a:lnTo>
                          <a:pt x="178" y="366"/>
                        </a:lnTo>
                        <a:lnTo>
                          <a:pt x="178" y="367"/>
                        </a:lnTo>
                        <a:lnTo>
                          <a:pt x="178" y="368"/>
                        </a:lnTo>
                        <a:lnTo>
                          <a:pt x="178" y="369"/>
                        </a:lnTo>
                        <a:lnTo>
                          <a:pt x="175" y="372"/>
                        </a:lnTo>
                        <a:lnTo>
                          <a:pt x="175" y="373"/>
                        </a:lnTo>
                        <a:lnTo>
                          <a:pt x="173" y="374"/>
                        </a:lnTo>
                        <a:lnTo>
                          <a:pt x="173" y="375"/>
                        </a:lnTo>
                        <a:lnTo>
                          <a:pt x="172" y="375"/>
                        </a:lnTo>
                        <a:lnTo>
                          <a:pt x="171" y="375"/>
                        </a:lnTo>
                        <a:lnTo>
                          <a:pt x="170" y="375"/>
                        </a:lnTo>
                        <a:lnTo>
                          <a:pt x="169" y="375"/>
                        </a:lnTo>
                        <a:lnTo>
                          <a:pt x="168" y="376"/>
                        </a:lnTo>
                        <a:lnTo>
                          <a:pt x="167" y="376"/>
                        </a:lnTo>
                        <a:lnTo>
                          <a:pt x="165" y="377"/>
                        </a:lnTo>
                        <a:lnTo>
                          <a:pt x="164" y="378"/>
                        </a:lnTo>
                        <a:lnTo>
                          <a:pt x="163" y="378"/>
                        </a:lnTo>
                        <a:lnTo>
                          <a:pt x="163" y="377"/>
                        </a:lnTo>
                        <a:lnTo>
                          <a:pt x="160" y="376"/>
                        </a:lnTo>
                        <a:lnTo>
                          <a:pt x="159" y="375"/>
                        </a:lnTo>
                        <a:lnTo>
                          <a:pt x="158" y="374"/>
                        </a:lnTo>
                        <a:lnTo>
                          <a:pt x="158" y="373"/>
                        </a:lnTo>
                        <a:lnTo>
                          <a:pt x="158" y="372"/>
                        </a:lnTo>
                        <a:lnTo>
                          <a:pt x="157" y="371"/>
                        </a:lnTo>
                        <a:lnTo>
                          <a:pt x="157" y="370"/>
                        </a:lnTo>
                        <a:lnTo>
                          <a:pt x="157" y="369"/>
                        </a:lnTo>
                        <a:lnTo>
                          <a:pt x="158" y="369"/>
                        </a:lnTo>
                        <a:lnTo>
                          <a:pt x="158" y="367"/>
                        </a:lnTo>
                        <a:lnTo>
                          <a:pt x="158" y="366"/>
                        </a:lnTo>
                        <a:lnTo>
                          <a:pt x="158" y="365"/>
                        </a:lnTo>
                        <a:lnTo>
                          <a:pt x="158" y="364"/>
                        </a:lnTo>
                        <a:lnTo>
                          <a:pt x="157" y="363"/>
                        </a:lnTo>
                        <a:lnTo>
                          <a:pt x="155" y="361"/>
                        </a:lnTo>
                        <a:lnTo>
                          <a:pt x="152" y="360"/>
                        </a:lnTo>
                        <a:lnTo>
                          <a:pt x="152" y="359"/>
                        </a:lnTo>
                        <a:lnTo>
                          <a:pt x="151" y="359"/>
                        </a:lnTo>
                        <a:lnTo>
                          <a:pt x="149" y="358"/>
                        </a:lnTo>
                        <a:lnTo>
                          <a:pt x="146" y="358"/>
                        </a:lnTo>
                        <a:lnTo>
                          <a:pt x="144" y="357"/>
                        </a:lnTo>
                        <a:lnTo>
                          <a:pt x="143" y="356"/>
                        </a:lnTo>
                        <a:lnTo>
                          <a:pt x="141" y="356"/>
                        </a:lnTo>
                        <a:lnTo>
                          <a:pt x="140" y="356"/>
                        </a:lnTo>
                        <a:lnTo>
                          <a:pt x="140" y="357"/>
                        </a:lnTo>
                        <a:lnTo>
                          <a:pt x="137" y="361"/>
                        </a:lnTo>
                        <a:lnTo>
                          <a:pt x="135" y="362"/>
                        </a:lnTo>
                        <a:lnTo>
                          <a:pt x="130" y="367"/>
                        </a:lnTo>
                        <a:lnTo>
                          <a:pt x="126" y="373"/>
                        </a:lnTo>
                        <a:lnTo>
                          <a:pt x="122" y="378"/>
                        </a:lnTo>
                        <a:lnTo>
                          <a:pt x="117" y="383"/>
                        </a:lnTo>
                        <a:lnTo>
                          <a:pt x="112" y="388"/>
                        </a:lnTo>
                        <a:lnTo>
                          <a:pt x="109" y="391"/>
                        </a:lnTo>
                        <a:lnTo>
                          <a:pt x="105" y="395"/>
                        </a:lnTo>
                        <a:lnTo>
                          <a:pt x="104" y="396"/>
                        </a:lnTo>
                        <a:lnTo>
                          <a:pt x="104" y="397"/>
                        </a:lnTo>
                        <a:lnTo>
                          <a:pt x="103" y="397"/>
                        </a:lnTo>
                        <a:lnTo>
                          <a:pt x="103" y="396"/>
                        </a:lnTo>
                        <a:lnTo>
                          <a:pt x="102" y="396"/>
                        </a:lnTo>
                        <a:lnTo>
                          <a:pt x="101" y="396"/>
                        </a:lnTo>
                        <a:lnTo>
                          <a:pt x="100" y="396"/>
                        </a:lnTo>
                        <a:lnTo>
                          <a:pt x="100" y="395"/>
                        </a:lnTo>
                        <a:lnTo>
                          <a:pt x="99" y="394"/>
                        </a:lnTo>
                        <a:lnTo>
                          <a:pt x="98" y="394"/>
                        </a:lnTo>
                        <a:lnTo>
                          <a:pt x="98" y="393"/>
                        </a:lnTo>
                        <a:lnTo>
                          <a:pt x="97" y="393"/>
                        </a:lnTo>
                        <a:lnTo>
                          <a:pt x="96" y="393"/>
                        </a:lnTo>
                        <a:lnTo>
                          <a:pt x="95" y="393"/>
                        </a:lnTo>
                        <a:lnTo>
                          <a:pt x="94" y="393"/>
                        </a:lnTo>
                        <a:lnTo>
                          <a:pt x="93" y="393"/>
                        </a:lnTo>
                        <a:lnTo>
                          <a:pt x="92" y="393"/>
                        </a:lnTo>
                        <a:lnTo>
                          <a:pt x="91" y="393"/>
                        </a:lnTo>
                        <a:lnTo>
                          <a:pt x="90" y="393"/>
                        </a:lnTo>
                        <a:lnTo>
                          <a:pt x="89" y="392"/>
                        </a:lnTo>
                        <a:lnTo>
                          <a:pt x="88" y="392"/>
                        </a:lnTo>
                        <a:lnTo>
                          <a:pt x="87" y="392"/>
                        </a:lnTo>
                        <a:lnTo>
                          <a:pt x="86" y="392"/>
                        </a:lnTo>
                        <a:lnTo>
                          <a:pt x="85" y="392"/>
                        </a:lnTo>
                        <a:lnTo>
                          <a:pt x="84" y="391"/>
                        </a:lnTo>
                        <a:lnTo>
                          <a:pt x="83" y="391"/>
                        </a:lnTo>
                        <a:lnTo>
                          <a:pt x="83" y="390"/>
                        </a:lnTo>
                        <a:lnTo>
                          <a:pt x="82" y="390"/>
                        </a:lnTo>
                        <a:lnTo>
                          <a:pt x="81" y="390"/>
                        </a:lnTo>
                        <a:lnTo>
                          <a:pt x="81" y="389"/>
                        </a:lnTo>
                        <a:lnTo>
                          <a:pt x="80" y="389"/>
                        </a:lnTo>
                        <a:lnTo>
                          <a:pt x="80" y="388"/>
                        </a:lnTo>
                        <a:lnTo>
                          <a:pt x="80" y="387"/>
                        </a:lnTo>
                        <a:lnTo>
                          <a:pt x="80" y="386"/>
                        </a:lnTo>
                        <a:lnTo>
                          <a:pt x="79" y="385"/>
                        </a:lnTo>
                        <a:lnTo>
                          <a:pt x="79" y="384"/>
                        </a:lnTo>
                        <a:lnTo>
                          <a:pt x="78" y="383"/>
                        </a:lnTo>
                        <a:lnTo>
                          <a:pt x="77" y="383"/>
                        </a:lnTo>
                        <a:lnTo>
                          <a:pt x="76" y="383"/>
                        </a:lnTo>
                        <a:lnTo>
                          <a:pt x="75" y="383"/>
                        </a:lnTo>
                        <a:lnTo>
                          <a:pt x="75" y="382"/>
                        </a:lnTo>
                        <a:lnTo>
                          <a:pt x="74" y="382"/>
                        </a:lnTo>
                        <a:lnTo>
                          <a:pt x="73" y="382"/>
                        </a:lnTo>
                        <a:lnTo>
                          <a:pt x="72" y="382"/>
                        </a:lnTo>
                        <a:lnTo>
                          <a:pt x="72" y="381"/>
                        </a:lnTo>
                        <a:lnTo>
                          <a:pt x="71" y="380"/>
                        </a:lnTo>
                        <a:lnTo>
                          <a:pt x="71" y="379"/>
                        </a:lnTo>
                        <a:lnTo>
                          <a:pt x="70" y="379"/>
                        </a:lnTo>
                        <a:lnTo>
                          <a:pt x="69" y="378"/>
                        </a:lnTo>
                        <a:lnTo>
                          <a:pt x="68" y="378"/>
                        </a:lnTo>
                        <a:lnTo>
                          <a:pt x="67" y="378"/>
                        </a:lnTo>
                        <a:lnTo>
                          <a:pt x="66" y="378"/>
                        </a:lnTo>
                        <a:lnTo>
                          <a:pt x="66" y="379"/>
                        </a:lnTo>
                        <a:lnTo>
                          <a:pt x="65" y="379"/>
                        </a:lnTo>
                        <a:lnTo>
                          <a:pt x="64" y="379"/>
                        </a:lnTo>
                        <a:lnTo>
                          <a:pt x="63" y="379"/>
                        </a:lnTo>
                        <a:lnTo>
                          <a:pt x="62" y="379"/>
                        </a:lnTo>
                        <a:lnTo>
                          <a:pt x="61" y="379"/>
                        </a:lnTo>
                        <a:lnTo>
                          <a:pt x="60" y="379"/>
                        </a:lnTo>
                        <a:lnTo>
                          <a:pt x="60" y="380"/>
                        </a:lnTo>
                        <a:lnTo>
                          <a:pt x="60" y="381"/>
                        </a:lnTo>
                        <a:lnTo>
                          <a:pt x="59" y="381"/>
                        </a:lnTo>
                        <a:lnTo>
                          <a:pt x="58" y="381"/>
                        </a:lnTo>
                        <a:lnTo>
                          <a:pt x="57" y="381"/>
                        </a:lnTo>
                        <a:lnTo>
                          <a:pt x="57" y="380"/>
                        </a:lnTo>
                        <a:lnTo>
                          <a:pt x="56" y="380"/>
                        </a:lnTo>
                        <a:lnTo>
                          <a:pt x="56" y="379"/>
                        </a:lnTo>
                        <a:lnTo>
                          <a:pt x="56" y="378"/>
                        </a:lnTo>
                        <a:lnTo>
                          <a:pt x="56" y="377"/>
                        </a:lnTo>
                        <a:lnTo>
                          <a:pt x="56" y="376"/>
                        </a:lnTo>
                        <a:lnTo>
                          <a:pt x="56" y="375"/>
                        </a:lnTo>
                        <a:lnTo>
                          <a:pt x="56" y="374"/>
                        </a:lnTo>
                        <a:lnTo>
                          <a:pt x="56" y="373"/>
                        </a:lnTo>
                        <a:lnTo>
                          <a:pt x="56" y="372"/>
                        </a:lnTo>
                        <a:lnTo>
                          <a:pt x="55" y="372"/>
                        </a:lnTo>
                        <a:lnTo>
                          <a:pt x="55" y="371"/>
                        </a:lnTo>
                        <a:lnTo>
                          <a:pt x="54" y="370"/>
                        </a:lnTo>
                        <a:lnTo>
                          <a:pt x="54" y="369"/>
                        </a:lnTo>
                        <a:lnTo>
                          <a:pt x="53" y="367"/>
                        </a:lnTo>
                        <a:lnTo>
                          <a:pt x="52" y="367"/>
                        </a:lnTo>
                        <a:lnTo>
                          <a:pt x="50" y="367"/>
                        </a:lnTo>
                        <a:lnTo>
                          <a:pt x="49" y="367"/>
                        </a:lnTo>
                        <a:lnTo>
                          <a:pt x="47" y="367"/>
                        </a:lnTo>
                        <a:lnTo>
                          <a:pt x="46" y="366"/>
                        </a:lnTo>
                        <a:lnTo>
                          <a:pt x="44" y="366"/>
                        </a:lnTo>
                        <a:lnTo>
                          <a:pt x="43" y="365"/>
                        </a:lnTo>
                        <a:lnTo>
                          <a:pt x="42" y="364"/>
                        </a:lnTo>
                        <a:lnTo>
                          <a:pt x="42" y="363"/>
                        </a:lnTo>
                        <a:lnTo>
                          <a:pt x="42" y="362"/>
                        </a:lnTo>
                        <a:lnTo>
                          <a:pt x="42" y="361"/>
                        </a:lnTo>
                        <a:lnTo>
                          <a:pt x="42" y="360"/>
                        </a:lnTo>
                        <a:lnTo>
                          <a:pt x="42" y="359"/>
                        </a:lnTo>
                        <a:lnTo>
                          <a:pt x="43" y="358"/>
                        </a:lnTo>
                        <a:lnTo>
                          <a:pt x="44" y="356"/>
                        </a:lnTo>
                        <a:lnTo>
                          <a:pt x="43" y="356"/>
                        </a:lnTo>
                        <a:lnTo>
                          <a:pt x="42" y="356"/>
                        </a:lnTo>
                        <a:lnTo>
                          <a:pt x="41" y="355"/>
                        </a:lnTo>
                        <a:lnTo>
                          <a:pt x="40" y="355"/>
                        </a:lnTo>
                        <a:lnTo>
                          <a:pt x="39" y="355"/>
                        </a:lnTo>
                        <a:lnTo>
                          <a:pt x="38" y="354"/>
                        </a:lnTo>
                        <a:lnTo>
                          <a:pt x="38" y="353"/>
                        </a:lnTo>
                        <a:lnTo>
                          <a:pt x="38" y="352"/>
                        </a:lnTo>
                        <a:lnTo>
                          <a:pt x="39" y="351"/>
                        </a:lnTo>
                        <a:lnTo>
                          <a:pt x="40" y="350"/>
                        </a:lnTo>
                        <a:lnTo>
                          <a:pt x="42" y="349"/>
                        </a:lnTo>
                        <a:lnTo>
                          <a:pt x="41" y="348"/>
                        </a:lnTo>
                        <a:lnTo>
                          <a:pt x="42" y="348"/>
                        </a:lnTo>
                        <a:lnTo>
                          <a:pt x="42" y="347"/>
                        </a:lnTo>
                        <a:lnTo>
                          <a:pt x="41" y="347"/>
                        </a:lnTo>
                        <a:lnTo>
                          <a:pt x="40" y="347"/>
                        </a:lnTo>
                        <a:lnTo>
                          <a:pt x="40" y="348"/>
                        </a:lnTo>
                        <a:lnTo>
                          <a:pt x="40" y="347"/>
                        </a:lnTo>
                        <a:lnTo>
                          <a:pt x="40" y="346"/>
                        </a:lnTo>
                        <a:lnTo>
                          <a:pt x="40" y="345"/>
                        </a:lnTo>
                        <a:lnTo>
                          <a:pt x="38" y="346"/>
                        </a:lnTo>
                        <a:lnTo>
                          <a:pt x="37" y="347"/>
                        </a:lnTo>
                        <a:lnTo>
                          <a:pt x="36" y="346"/>
                        </a:lnTo>
                        <a:lnTo>
                          <a:pt x="36" y="345"/>
                        </a:lnTo>
                        <a:lnTo>
                          <a:pt x="36" y="344"/>
                        </a:lnTo>
                        <a:lnTo>
                          <a:pt x="34" y="344"/>
                        </a:lnTo>
                        <a:lnTo>
                          <a:pt x="33" y="343"/>
                        </a:lnTo>
                        <a:lnTo>
                          <a:pt x="32" y="342"/>
                        </a:lnTo>
                        <a:lnTo>
                          <a:pt x="32" y="341"/>
                        </a:lnTo>
                        <a:lnTo>
                          <a:pt x="33" y="342"/>
                        </a:lnTo>
                        <a:lnTo>
                          <a:pt x="34" y="341"/>
                        </a:lnTo>
                        <a:lnTo>
                          <a:pt x="33" y="340"/>
                        </a:lnTo>
                        <a:lnTo>
                          <a:pt x="32" y="340"/>
                        </a:lnTo>
                        <a:lnTo>
                          <a:pt x="32" y="339"/>
                        </a:lnTo>
                        <a:lnTo>
                          <a:pt x="31" y="339"/>
                        </a:lnTo>
                        <a:lnTo>
                          <a:pt x="31" y="338"/>
                        </a:lnTo>
                        <a:lnTo>
                          <a:pt x="32" y="338"/>
                        </a:lnTo>
                        <a:lnTo>
                          <a:pt x="31" y="338"/>
                        </a:lnTo>
                        <a:lnTo>
                          <a:pt x="30" y="337"/>
                        </a:lnTo>
                        <a:lnTo>
                          <a:pt x="30" y="336"/>
                        </a:lnTo>
                        <a:lnTo>
                          <a:pt x="29" y="336"/>
                        </a:lnTo>
                        <a:lnTo>
                          <a:pt x="29" y="335"/>
                        </a:lnTo>
                        <a:lnTo>
                          <a:pt x="28" y="335"/>
                        </a:lnTo>
                        <a:lnTo>
                          <a:pt x="28" y="334"/>
                        </a:lnTo>
                        <a:lnTo>
                          <a:pt x="27" y="334"/>
                        </a:lnTo>
                        <a:lnTo>
                          <a:pt x="27" y="333"/>
                        </a:lnTo>
                        <a:lnTo>
                          <a:pt x="27" y="332"/>
                        </a:lnTo>
                        <a:lnTo>
                          <a:pt x="27" y="330"/>
                        </a:lnTo>
                        <a:lnTo>
                          <a:pt x="27" y="329"/>
                        </a:lnTo>
                        <a:lnTo>
                          <a:pt x="27" y="328"/>
                        </a:lnTo>
                        <a:lnTo>
                          <a:pt x="28" y="326"/>
                        </a:lnTo>
                        <a:lnTo>
                          <a:pt x="28" y="325"/>
                        </a:lnTo>
                        <a:lnTo>
                          <a:pt x="27" y="325"/>
                        </a:lnTo>
                        <a:lnTo>
                          <a:pt x="26" y="323"/>
                        </a:lnTo>
                        <a:lnTo>
                          <a:pt x="26" y="322"/>
                        </a:lnTo>
                        <a:lnTo>
                          <a:pt x="26" y="321"/>
                        </a:lnTo>
                        <a:lnTo>
                          <a:pt x="25" y="321"/>
                        </a:lnTo>
                        <a:lnTo>
                          <a:pt x="25" y="320"/>
                        </a:lnTo>
                        <a:lnTo>
                          <a:pt x="24" y="320"/>
                        </a:lnTo>
                        <a:lnTo>
                          <a:pt x="24" y="319"/>
                        </a:lnTo>
                        <a:lnTo>
                          <a:pt x="24" y="318"/>
                        </a:lnTo>
                        <a:lnTo>
                          <a:pt x="23" y="318"/>
                        </a:lnTo>
                        <a:lnTo>
                          <a:pt x="23" y="317"/>
                        </a:lnTo>
                        <a:lnTo>
                          <a:pt x="23" y="316"/>
                        </a:lnTo>
                        <a:lnTo>
                          <a:pt x="23" y="315"/>
                        </a:lnTo>
                        <a:lnTo>
                          <a:pt x="24" y="314"/>
                        </a:lnTo>
                        <a:lnTo>
                          <a:pt x="24" y="313"/>
                        </a:lnTo>
                        <a:lnTo>
                          <a:pt x="24" y="312"/>
                        </a:lnTo>
                        <a:lnTo>
                          <a:pt x="24" y="311"/>
                        </a:lnTo>
                        <a:lnTo>
                          <a:pt x="24" y="310"/>
                        </a:lnTo>
                        <a:lnTo>
                          <a:pt x="24" y="309"/>
                        </a:lnTo>
                        <a:lnTo>
                          <a:pt x="24" y="310"/>
                        </a:lnTo>
                        <a:lnTo>
                          <a:pt x="23" y="310"/>
                        </a:lnTo>
                        <a:lnTo>
                          <a:pt x="22" y="310"/>
                        </a:lnTo>
                        <a:lnTo>
                          <a:pt x="21" y="310"/>
                        </a:lnTo>
                        <a:lnTo>
                          <a:pt x="22" y="309"/>
                        </a:lnTo>
                        <a:lnTo>
                          <a:pt x="22" y="308"/>
                        </a:lnTo>
                        <a:lnTo>
                          <a:pt x="23" y="308"/>
                        </a:lnTo>
                        <a:lnTo>
                          <a:pt x="23" y="307"/>
                        </a:lnTo>
                        <a:lnTo>
                          <a:pt x="23" y="306"/>
                        </a:lnTo>
                        <a:lnTo>
                          <a:pt x="23" y="305"/>
                        </a:lnTo>
                        <a:lnTo>
                          <a:pt x="22" y="305"/>
                        </a:lnTo>
                        <a:lnTo>
                          <a:pt x="21" y="305"/>
                        </a:lnTo>
                        <a:lnTo>
                          <a:pt x="21" y="304"/>
                        </a:lnTo>
                        <a:lnTo>
                          <a:pt x="21" y="305"/>
                        </a:lnTo>
                        <a:lnTo>
                          <a:pt x="20" y="305"/>
                        </a:lnTo>
                        <a:lnTo>
                          <a:pt x="21" y="305"/>
                        </a:lnTo>
                        <a:lnTo>
                          <a:pt x="21" y="306"/>
                        </a:lnTo>
                        <a:lnTo>
                          <a:pt x="21" y="307"/>
                        </a:lnTo>
                        <a:lnTo>
                          <a:pt x="20" y="307"/>
                        </a:lnTo>
                        <a:lnTo>
                          <a:pt x="19" y="307"/>
                        </a:lnTo>
                        <a:lnTo>
                          <a:pt x="20" y="307"/>
                        </a:lnTo>
                        <a:lnTo>
                          <a:pt x="20" y="306"/>
                        </a:lnTo>
                        <a:lnTo>
                          <a:pt x="19" y="306"/>
                        </a:lnTo>
                        <a:lnTo>
                          <a:pt x="18" y="306"/>
                        </a:lnTo>
                        <a:lnTo>
                          <a:pt x="18" y="305"/>
                        </a:lnTo>
                        <a:lnTo>
                          <a:pt x="18" y="304"/>
                        </a:lnTo>
                        <a:lnTo>
                          <a:pt x="19" y="304"/>
                        </a:lnTo>
                        <a:lnTo>
                          <a:pt x="19" y="303"/>
                        </a:lnTo>
                        <a:lnTo>
                          <a:pt x="19" y="302"/>
                        </a:lnTo>
                        <a:lnTo>
                          <a:pt x="20" y="302"/>
                        </a:lnTo>
                        <a:lnTo>
                          <a:pt x="20" y="301"/>
                        </a:lnTo>
                        <a:lnTo>
                          <a:pt x="19" y="301"/>
                        </a:lnTo>
                        <a:lnTo>
                          <a:pt x="18" y="301"/>
                        </a:lnTo>
                        <a:lnTo>
                          <a:pt x="18" y="300"/>
                        </a:lnTo>
                        <a:lnTo>
                          <a:pt x="18" y="299"/>
                        </a:lnTo>
                        <a:lnTo>
                          <a:pt x="17" y="298"/>
                        </a:lnTo>
                        <a:lnTo>
                          <a:pt x="17" y="297"/>
                        </a:lnTo>
                        <a:lnTo>
                          <a:pt x="18" y="297"/>
                        </a:lnTo>
                        <a:lnTo>
                          <a:pt x="18" y="296"/>
                        </a:lnTo>
                        <a:lnTo>
                          <a:pt x="17" y="296"/>
                        </a:lnTo>
                        <a:lnTo>
                          <a:pt x="16" y="296"/>
                        </a:lnTo>
                        <a:lnTo>
                          <a:pt x="16" y="295"/>
                        </a:lnTo>
                        <a:lnTo>
                          <a:pt x="15" y="294"/>
                        </a:lnTo>
                        <a:lnTo>
                          <a:pt x="14" y="294"/>
                        </a:lnTo>
                        <a:lnTo>
                          <a:pt x="13" y="293"/>
                        </a:lnTo>
                        <a:lnTo>
                          <a:pt x="13" y="292"/>
                        </a:lnTo>
                        <a:lnTo>
                          <a:pt x="13" y="291"/>
                        </a:lnTo>
                        <a:lnTo>
                          <a:pt x="13" y="290"/>
                        </a:lnTo>
                        <a:lnTo>
                          <a:pt x="13" y="289"/>
                        </a:lnTo>
                        <a:lnTo>
                          <a:pt x="13" y="287"/>
                        </a:lnTo>
                        <a:lnTo>
                          <a:pt x="13" y="286"/>
                        </a:lnTo>
                        <a:lnTo>
                          <a:pt x="13" y="285"/>
                        </a:lnTo>
                        <a:lnTo>
                          <a:pt x="13" y="284"/>
                        </a:lnTo>
                        <a:lnTo>
                          <a:pt x="12" y="284"/>
                        </a:lnTo>
                        <a:lnTo>
                          <a:pt x="12" y="283"/>
                        </a:lnTo>
                        <a:lnTo>
                          <a:pt x="11" y="283"/>
                        </a:lnTo>
                        <a:lnTo>
                          <a:pt x="12" y="282"/>
                        </a:lnTo>
                        <a:lnTo>
                          <a:pt x="12" y="281"/>
                        </a:lnTo>
                        <a:lnTo>
                          <a:pt x="12" y="280"/>
                        </a:lnTo>
                        <a:lnTo>
                          <a:pt x="11" y="280"/>
                        </a:lnTo>
                        <a:lnTo>
                          <a:pt x="10" y="280"/>
                        </a:lnTo>
                        <a:lnTo>
                          <a:pt x="9" y="280"/>
                        </a:lnTo>
                        <a:lnTo>
                          <a:pt x="9" y="279"/>
                        </a:lnTo>
                        <a:lnTo>
                          <a:pt x="8" y="279"/>
                        </a:lnTo>
                        <a:lnTo>
                          <a:pt x="9" y="279"/>
                        </a:lnTo>
                        <a:lnTo>
                          <a:pt x="9" y="278"/>
                        </a:lnTo>
                        <a:lnTo>
                          <a:pt x="8" y="278"/>
                        </a:lnTo>
                        <a:lnTo>
                          <a:pt x="8" y="277"/>
                        </a:lnTo>
                        <a:lnTo>
                          <a:pt x="7" y="277"/>
                        </a:lnTo>
                        <a:lnTo>
                          <a:pt x="7" y="276"/>
                        </a:lnTo>
                        <a:lnTo>
                          <a:pt x="7" y="275"/>
                        </a:lnTo>
                        <a:lnTo>
                          <a:pt x="7" y="274"/>
                        </a:lnTo>
                        <a:lnTo>
                          <a:pt x="6" y="274"/>
                        </a:lnTo>
                        <a:lnTo>
                          <a:pt x="7" y="274"/>
                        </a:lnTo>
                        <a:lnTo>
                          <a:pt x="7" y="273"/>
                        </a:lnTo>
                        <a:lnTo>
                          <a:pt x="7" y="272"/>
                        </a:lnTo>
                        <a:lnTo>
                          <a:pt x="7" y="271"/>
                        </a:lnTo>
                        <a:lnTo>
                          <a:pt x="6" y="271"/>
                        </a:lnTo>
                        <a:lnTo>
                          <a:pt x="7" y="270"/>
                        </a:lnTo>
                        <a:lnTo>
                          <a:pt x="6" y="270"/>
                        </a:lnTo>
                        <a:lnTo>
                          <a:pt x="6" y="269"/>
                        </a:lnTo>
                        <a:lnTo>
                          <a:pt x="6" y="270"/>
                        </a:lnTo>
                        <a:lnTo>
                          <a:pt x="5" y="269"/>
                        </a:lnTo>
                        <a:lnTo>
                          <a:pt x="5" y="268"/>
                        </a:lnTo>
                        <a:lnTo>
                          <a:pt x="4" y="268"/>
                        </a:lnTo>
                        <a:lnTo>
                          <a:pt x="3" y="268"/>
                        </a:lnTo>
                        <a:lnTo>
                          <a:pt x="3" y="267"/>
                        </a:lnTo>
                        <a:lnTo>
                          <a:pt x="2" y="267"/>
                        </a:lnTo>
                        <a:lnTo>
                          <a:pt x="3" y="266"/>
                        </a:lnTo>
                        <a:lnTo>
                          <a:pt x="2" y="266"/>
                        </a:lnTo>
                        <a:lnTo>
                          <a:pt x="1" y="266"/>
                        </a:lnTo>
                        <a:lnTo>
                          <a:pt x="0" y="266"/>
                        </a:lnTo>
                        <a:lnTo>
                          <a:pt x="0" y="265"/>
                        </a:lnTo>
                        <a:lnTo>
                          <a:pt x="0" y="264"/>
                        </a:lnTo>
                        <a:lnTo>
                          <a:pt x="0" y="263"/>
                        </a:lnTo>
                        <a:lnTo>
                          <a:pt x="1" y="263"/>
                        </a:lnTo>
                        <a:lnTo>
                          <a:pt x="1" y="262"/>
                        </a:lnTo>
                        <a:lnTo>
                          <a:pt x="2" y="262"/>
                        </a:lnTo>
                        <a:lnTo>
                          <a:pt x="3" y="262"/>
                        </a:lnTo>
                        <a:lnTo>
                          <a:pt x="3" y="261"/>
                        </a:lnTo>
                        <a:lnTo>
                          <a:pt x="3" y="260"/>
                        </a:lnTo>
                        <a:lnTo>
                          <a:pt x="3" y="259"/>
                        </a:lnTo>
                        <a:lnTo>
                          <a:pt x="2" y="258"/>
                        </a:lnTo>
                        <a:lnTo>
                          <a:pt x="1" y="258"/>
                        </a:lnTo>
                        <a:lnTo>
                          <a:pt x="1" y="257"/>
                        </a:lnTo>
                        <a:lnTo>
                          <a:pt x="0" y="256"/>
                        </a:lnTo>
                        <a:lnTo>
                          <a:pt x="1" y="256"/>
                        </a:lnTo>
                        <a:lnTo>
                          <a:pt x="2" y="256"/>
                        </a:lnTo>
                        <a:lnTo>
                          <a:pt x="4" y="255"/>
                        </a:lnTo>
                        <a:lnTo>
                          <a:pt x="3" y="255"/>
                        </a:lnTo>
                        <a:lnTo>
                          <a:pt x="3" y="254"/>
                        </a:lnTo>
                        <a:lnTo>
                          <a:pt x="4" y="254"/>
                        </a:lnTo>
                        <a:lnTo>
                          <a:pt x="4" y="253"/>
                        </a:lnTo>
                        <a:lnTo>
                          <a:pt x="4" y="251"/>
                        </a:lnTo>
                        <a:lnTo>
                          <a:pt x="5" y="250"/>
                        </a:lnTo>
                        <a:lnTo>
                          <a:pt x="5" y="249"/>
                        </a:lnTo>
                        <a:lnTo>
                          <a:pt x="4" y="249"/>
                        </a:lnTo>
                        <a:lnTo>
                          <a:pt x="3" y="249"/>
                        </a:lnTo>
                        <a:lnTo>
                          <a:pt x="3" y="250"/>
                        </a:lnTo>
                        <a:lnTo>
                          <a:pt x="2" y="250"/>
                        </a:lnTo>
                        <a:lnTo>
                          <a:pt x="2" y="249"/>
                        </a:lnTo>
                      </a:path>
                    </a:pathLst>
                  </a:custGeom>
                  <a:pattFill prst="pct5">
                    <a:fgClr>
                      <a:srgbClr val="7030A0"/>
                    </a:fgClr>
                    <a:bgClr>
                      <a:schemeClr val="bg1"/>
                    </a:bgClr>
                  </a:pattFill>
                  <a:ln w="8001" cap="sq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54" name="Freeform 179">
                    <a:extLst>
                      <a:ext uri="{FF2B5EF4-FFF2-40B4-BE49-F238E27FC236}">
                        <a16:creationId xmlns:a16="http://schemas.microsoft.com/office/drawing/2014/main" id="{134B4C9A-5987-43D9-B1BB-21D2F459F6A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01" y="1677"/>
                    <a:ext cx="196" cy="249"/>
                  </a:xfrm>
                  <a:custGeom>
                    <a:avLst/>
                    <a:gdLst>
                      <a:gd name="T0" fmla="*/ 124 w 196"/>
                      <a:gd name="T1" fmla="*/ 247 h 249"/>
                      <a:gd name="T2" fmla="*/ 122 w 196"/>
                      <a:gd name="T3" fmla="*/ 248 h 249"/>
                      <a:gd name="T4" fmla="*/ 118 w 196"/>
                      <a:gd name="T5" fmla="*/ 247 h 249"/>
                      <a:gd name="T6" fmla="*/ 117 w 196"/>
                      <a:gd name="T7" fmla="*/ 248 h 249"/>
                      <a:gd name="T8" fmla="*/ 114 w 196"/>
                      <a:gd name="T9" fmla="*/ 247 h 249"/>
                      <a:gd name="T10" fmla="*/ 115 w 196"/>
                      <a:gd name="T11" fmla="*/ 244 h 249"/>
                      <a:gd name="T12" fmla="*/ 115 w 196"/>
                      <a:gd name="T13" fmla="*/ 242 h 249"/>
                      <a:gd name="T14" fmla="*/ 113 w 196"/>
                      <a:gd name="T15" fmla="*/ 241 h 249"/>
                      <a:gd name="T16" fmla="*/ 112 w 196"/>
                      <a:gd name="T17" fmla="*/ 239 h 249"/>
                      <a:gd name="T18" fmla="*/ 110 w 196"/>
                      <a:gd name="T19" fmla="*/ 238 h 249"/>
                      <a:gd name="T20" fmla="*/ 107 w 196"/>
                      <a:gd name="T21" fmla="*/ 239 h 249"/>
                      <a:gd name="T22" fmla="*/ 106 w 196"/>
                      <a:gd name="T23" fmla="*/ 238 h 249"/>
                      <a:gd name="T24" fmla="*/ 102 w 196"/>
                      <a:gd name="T25" fmla="*/ 237 h 249"/>
                      <a:gd name="T26" fmla="*/ 99 w 196"/>
                      <a:gd name="T27" fmla="*/ 237 h 249"/>
                      <a:gd name="T28" fmla="*/ 93 w 196"/>
                      <a:gd name="T29" fmla="*/ 238 h 249"/>
                      <a:gd name="T30" fmla="*/ 89 w 196"/>
                      <a:gd name="T31" fmla="*/ 233 h 249"/>
                      <a:gd name="T32" fmla="*/ 87 w 196"/>
                      <a:gd name="T33" fmla="*/ 230 h 249"/>
                      <a:gd name="T34" fmla="*/ 85 w 196"/>
                      <a:gd name="T35" fmla="*/ 227 h 249"/>
                      <a:gd name="T36" fmla="*/ 84 w 196"/>
                      <a:gd name="T37" fmla="*/ 224 h 249"/>
                      <a:gd name="T38" fmla="*/ 81 w 196"/>
                      <a:gd name="T39" fmla="*/ 222 h 249"/>
                      <a:gd name="T40" fmla="*/ 78 w 196"/>
                      <a:gd name="T41" fmla="*/ 221 h 249"/>
                      <a:gd name="T42" fmla="*/ 75 w 196"/>
                      <a:gd name="T43" fmla="*/ 218 h 249"/>
                      <a:gd name="T44" fmla="*/ 72 w 196"/>
                      <a:gd name="T45" fmla="*/ 215 h 249"/>
                      <a:gd name="T46" fmla="*/ 68 w 196"/>
                      <a:gd name="T47" fmla="*/ 212 h 249"/>
                      <a:gd name="T48" fmla="*/ 63 w 196"/>
                      <a:gd name="T49" fmla="*/ 210 h 249"/>
                      <a:gd name="T50" fmla="*/ 59 w 196"/>
                      <a:gd name="T51" fmla="*/ 209 h 249"/>
                      <a:gd name="T52" fmla="*/ 55 w 196"/>
                      <a:gd name="T53" fmla="*/ 205 h 249"/>
                      <a:gd name="T54" fmla="*/ 54 w 196"/>
                      <a:gd name="T55" fmla="*/ 203 h 249"/>
                      <a:gd name="T56" fmla="*/ 51 w 196"/>
                      <a:gd name="T57" fmla="*/ 198 h 249"/>
                      <a:gd name="T58" fmla="*/ 48 w 196"/>
                      <a:gd name="T59" fmla="*/ 197 h 249"/>
                      <a:gd name="T60" fmla="*/ 45 w 196"/>
                      <a:gd name="T61" fmla="*/ 194 h 249"/>
                      <a:gd name="T62" fmla="*/ 43 w 196"/>
                      <a:gd name="T63" fmla="*/ 191 h 249"/>
                      <a:gd name="T64" fmla="*/ 36 w 196"/>
                      <a:gd name="T65" fmla="*/ 183 h 249"/>
                      <a:gd name="T66" fmla="*/ 25 w 196"/>
                      <a:gd name="T67" fmla="*/ 169 h 249"/>
                      <a:gd name="T68" fmla="*/ 14 w 196"/>
                      <a:gd name="T69" fmla="*/ 163 h 249"/>
                      <a:gd name="T70" fmla="*/ 13 w 196"/>
                      <a:gd name="T71" fmla="*/ 161 h 249"/>
                      <a:gd name="T72" fmla="*/ 11 w 196"/>
                      <a:gd name="T73" fmla="*/ 158 h 249"/>
                      <a:gd name="T74" fmla="*/ 13 w 196"/>
                      <a:gd name="T75" fmla="*/ 155 h 249"/>
                      <a:gd name="T76" fmla="*/ 11 w 196"/>
                      <a:gd name="T77" fmla="*/ 151 h 249"/>
                      <a:gd name="T78" fmla="*/ 8 w 196"/>
                      <a:gd name="T79" fmla="*/ 149 h 249"/>
                      <a:gd name="T80" fmla="*/ 8 w 196"/>
                      <a:gd name="T81" fmla="*/ 146 h 249"/>
                      <a:gd name="T82" fmla="*/ 4 w 196"/>
                      <a:gd name="T83" fmla="*/ 145 h 249"/>
                      <a:gd name="T84" fmla="*/ 1 w 196"/>
                      <a:gd name="T85" fmla="*/ 145 h 249"/>
                      <a:gd name="T86" fmla="*/ 11 w 196"/>
                      <a:gd name="T87" fmla="*/ 134 h 249"/>
                      <a:gd name="T88" fmla="*/ 19 w 196"/>
                      <a:gd name="T89" fmla="*/ 127 h 249"/>
                      <a:gd name="T90" fmla="*/ 25 w 196"/>
                      <a:gd name="T91" fmla="*/ 123 h 249"/>
                      <a:gd name="T92" fmla="*/ 83 w 196"/>
                      <a:gd name="T93" fmla="*/ 80 h 249"/>
                      <a:gd name="T94" fmla="*/ 111 w 196"/>
                      <a:gd name="T95" fmla="*/ 60 h 249"/>
                      <a:gd name="T96" fmla="*/ 120 w 196"/>
                      <a:gd name="T97" fmla="*/ 52 h 249"/>
                      <a:gd name="T98" fmla="*/ 145 w 196"/>
                      <a:gd name="T99" fmla="*/ 24 h 249"/>
                      <a:gd name="T100" fmla="*/ 159 w 196"/>
                      <a:gd name="T101" fmla="*/ 19 h 249"/>
                      <a:gd name="T102" fmla="*/ 164 w 196"/>
                      <a:gd name="T103" fmla="*/ 19 h 249"/>
                      <a:gd name="T104" fmla="*/ 170 w 196"/>
                      <a:gd name="T105" fmla="*/ 20 h 249"/>
                      <a:gd name="T106" fmla="*/ 176 w 196"/>
                      <a:gd name="T107" fmla="*/ 20 h 249"/>
                      <a:gd name="T108" fmla="*/ 181 w 196"/>
                      <a:gd name="T109" fmla="*/ 13 h 249"/>
                      <a:gd name="T110" fmla="*/ 182 w 196"/>
                      <a:gd name="T111" fmla="*/ 6 h 249"/>
                      <a:gd name="T112" fmla="*/ 185 w 196"/>
                      <a:gd name="T113" fmla="*/ 4 h 249"/>
                      <a:gd name="T114" fmla="*/ 193 w 196"/>
                      <a:gd name="T115" fmla="*/ 5 h 249"/>
                      <a:gd name="T116" fmla="*/ 195 w 196"/>
                      <a:gd name="T117" fmla="*/ 2 h 249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w 196"/>
                      <a:gd name="T178" fmla="*/ 0 h 249"/>
                      <a:gd name="T179" fmla="*/ 196 w 196"/>
                      <a:gd name="T180" fmla="*/ 249 h 249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T177" t="T178" r="T179" b="T180"/>
                    <a:pathLst>
                      <a:path w="196" h="249">
                        <a:moveTo>
                          <a:pt x="125" y="248"/>
                        </a:moveTo>
                        <a:lnTo>
                          <a:pt x="124" y="249"/>
                        </a:lnTo>
                        <a:lnTo>
                          <a:pt x="124" y="248"/>
                        </a:lnTo>
                        <a:lnTo>
                          <a:pt x="124" y="247"/>
                        </a:lnTo>
                        <a:lnTo>
                          <a:pt x="123" y="247"/>
                        </a:lnTo>
                        <a:lnTo>
                          <a:pt x="123" y="248"/>
                        </a:lnTo>
                        <a:lnTo>
                          <a:pt x="122" y="248"/>
                        </a:lnTo>
                        <a:lnTo>
                          <a:pt x="121" y="248"/>
                        </a:lnTo>
                        <a:lnTo>
                          <a:pt x="120" y="248"/>
                        </a:lnTo>
                        <a:lnTo>
                          <a:pt x="119" y="248"/>
                        </a:lnTo>
                        <a:lnTo>
                          <a:pt x="118" y="247"/>
                        </a:lnTo>
                        <a:lnTo>
                          <a:pt x="118" y="248"/>
                        </a:lnTo>
                        <a:lnTo>
                          <a:pt x="118" y="249"/>
                        </a:lnTo>
                        <a:lnTo>
                          <a:pt x="117" y="249"/>
                        </a:lnTo>
                        <a:lnTo>
                          <a:pt x="117" y="248"/>
                        </a:lnTo>
                        <a:lnTo>
                          <a:pt x="116" y="249"/>
                        </a:lnTo>
                        <a:lnTo>
                          <a:pt x="116" y="248"/>
                        </a:lnTo>
                        <a:lnTo>
                          <a:pt x="115" y="248"/>
                        </a:lnTo>
                        <a:lnTo>
                          <a:pt x="114" y="247"/>
                        </a:lnTo>
                        <a:lnTo>
                          <a:pt x="114" y="246"/>
                        </a:lnTo>
                        <a:lnTo>
                          <a:pt x="114" y="245"/>
                        </a:lnTo>
                        <a:lnTo>
                          <a:pt x="115" y="245"/>
                        </a:lnTo>
                        <a:lnTo>
                          <a:pt x="115" y="244"/>
                        </a:lnTo>
                        <a:lnTo>
                          <a:pt x="116" y="244"/>
                        </a:lnTo>
                        <a:lnTo>
                          <a:pt x="116" y="243"/>
                        </a:lnTo>
                        <a:lnTo>
                          <a:pt x="115" y="243"/>
                        </a:lnTo>
                        <a:lnTo>
                          <a:pt x="115" y="242"/>
                        </a:lnTo>
                        <a:lnTo>
                          <a:pt x="114" y="242"/>
                        </a:lnTo>
                        <a:lnTo>
                          <a:pt x="114" y="243"/>
                        </a:lnTo>
                        <a:lnTo>
                          <a:pt x="113" y="242"/>
                        </a:lnTo>
                        <a:lnTo>
                          <a:pt x="113" y="241"/>
                        </a:lnTo>
                        <a:lnTo>
                          <a:pt x="114" y="240"/>
                        </a:lnTo>
                        <a:lnTo>
                          <a:pt x="113" y="240"/>
                        </a:lnTo>
                        <a:lnTo>
                          <a:pt x="112" y="240"/>
                        </a:lnTo>
                        <a:lnTo>
                          <a:pt x="112" y="239"/>
                        </a:lnTo>
                        <a:lnTo>
                          <a:pt x="112" y="240"/>
                        </a:lnTo>
                        <a:lnTo>
                          <a:pt x="111" y="240"/>
                        </a:lnTo>
                        <a:lnTo>
                          <a:pt x="110" y="238"/>
                        </a:lnTo>
                        <a:lnTo>
                          <a:pt x="109" y="238"/>
                        </a:lnTo>
                        <a:lnTo>
                          <a:pt x="108" y="238"/>
                        </a:lnTo>
                        <a:lnTo>
                          <a:pt x="108" y="239"/>
                        </a:lnTo>
                        <a:lnTo>
                          <a:pt x="107" y="239"/>
                        </a:lnTo>
                        <a:lnTo>
                          <a:pt x="107" y="238"/>
                        </a:lnTo>
                        <a:lnTo>
                          <a:pt x="106" y="238"/>
                        </a:lnTo>
                        <a:lnTo>
                          <a:pt x="105" y="238"/>
                        </a:lnTo>
                        <a:lnTo>
                          <a:pt x="104" y="237"/>
                        </a:lnTo>
                        <a:lnTo>
                          <a:pt x="103" y="237"/>
                        </a:lnTo>
                        <a:lnTo>
                          <a:pt x="102" y="237"/>
                        </a:lnTo>
                        <a:lnTo>
                          <a:pt x="102" y="236"/>
                        </a:lnTo>
                        <a:lnTo>
                          <a:pt x="101" y="237"/>
                        </a:lnTo>
                        <a:lnTo>
                          <a:pt x="100" y="237"/>
                        </a:lnTo>
                        <a:lnTo>
                          <a:pt x="99" y="237"/>
                        </a:lnTo>
                        <a:lnTo>
                          <a:pt x="97" y="237"/>
                        </a:lnTo>
                        <a:lnTo>
                          <a:pt x="95" y="238"/>
                        </a:lnTo>
                        <a:lnTo>
                          <a:pt x="94" y="238"/>
                        </a:lnTo>
                        <a:lnTo>
                          <a:pt x="93" y="238"/>
                        </a:lnTo>
                        <a:lnTo>
                          <a:pt x="92" y="237"/>
                        </a:lnTo>
                        <a:lnTo>
                          <a:pt x="90" y="235"/>
                        </a:lnTo>
                        <a:lnTo>
                          <a:pt x="90" y="234"/>
                        </a:lnTo>
                        <a:lnTo>
                          <a:pt x="89" y="233"/>
                        </a:lnTo>
                        <a:lnTo>
                          <a:pt x="89" y="232"/>
                        </a:lnTo>
                        <a:lnTo>
                          <a:pt x="88" y="232"/>
                        </a:lnTo>
                        <a:lnTo>
                          <a:pt x="87" y="231"/>
                        </a:lnTo>
                        <a:lnTo>
                          <a:pt x="87" y="230"/>
                        </a:lnTo>
                        <a:lnTo>
                          <a:pt x="86" y="230"/>
                        </a:lnTo>
                        <a:lnTo>
                          <a:pt x="86" y="229"/>
                        </a:lnTo>
                        <a:lnTo>
                          <a:pt x="85" y="228"/>
                        </a:lnTo>
                        <a:lnTo>
                          <a:pt x="85" y="227"/>
                        </a:lnTo>
                        <a:lnTo>
                          <a:pt x="84" y="226"/>
                        </a:lnTo>
                        <a:lnTo>
                          <a:pt x="84" y="225"/>
                        </a:lnTo>
                        <a:lnTo>
                          <a:pt x="84" y="224"/>
                        </a:lnTo>
                        <a:lnTo>
                          <a:pt x="83" y="224"/>
                        </a:lnTo>
                        <a:lnTo>
                          <a:pt x="82" y="223"/>
                        </a:lnTo>
                        <a:lnTo>
                          <a:pt x="81" y="222"/>
                        </a:lnTo>
                        <a:lnTo>
                          <a:pt x="80" y="222"/>
                        </a:lnTo>
                        <a:lnTo>
                          <a:pt x="79" y="221"/>
                        </a:lnTo>
                        <a:lnTo>
                          <a:pt x="78" y="221"/>
                        </a:lnTo>
                        <a:lnTo>
                          <a:pt x="77" y="221"/>
                        </a:lnTo>
                        <a:lnTo>
                          <a:pt x="77" y="220"/>
                        </a:lnTo>
                        <a:lnTo>
                          <a:pt x="76" y="219"/>
                        </a:lnTo>
                        <a:lnTo>
                          <a:pt x="75" y="218"/>
                        </a:lnTo>
                        <a:lnTo>
                          <a:pt x="75" y="217"/>
                        </a:lnTo>
                        <a:lnTo>
                          <a:pt x="74" y="216"/>
                        </a:lnTo>
                        <a:lnTo>
                          <a:pt x="72" y="215"/>
                        </a:lnTo>
                        <a:lnTo>
                          <a:pt x="72" y="214"/>
                        </a:lnTo>
                        <a:lnTo>
                          <a:pt x="71" y="213"/>
                        </a:lnTo>
                        <a:lnTo>
                          <a:pt x="70" y="212"/>
                        </a:lnTo>
                        <a:lnTo>
                          <a:pt x="68" y="212"/>
                        </a:lnTo>
                        <a:lnTo>
                          <a:pt x="67" y="211"/>
                        </a:lnTo>
                        <a:lnTo>
                          <a:pt x="66" y="211"/>
                        </a:lnTo>
                        <a:lnTo>
                          <a:pt x="66" y="210"/>
                        </a:lnTo>
                        <a:lnTo>
                          <a:pt x="63" y="210"/>
                        </a:lnTo>
                        <a:lnTo>
                          <a:pt x="62" y="209"/>
                        </a:lnTo>
                        <a:lnTo>
                          <a:pt x="60" y="210"/>
                        </a:lnTo>
                        <a:lnTo>
                          <a:pt x="59" y="210"/>
                        </a:lnTo>
                        <a:lnTo>
                          <a:pt x="59" y="209"/>
                        </a:lnTo>
                        <a:lnTo>
                          <a:pt x="57" y="208"/>
                        </a:lnTo>
                        <a:lnTo>
                          <a:pt x="56" y="206"/>
                        </a:lnTo>
                        <a:lnTo>
                          <a:pt x="56" y="205"/>
                        </a:lnTo>
                        <a:lnTo>
                          <a:pt x="55" y="205"/>
                        </a:lnTo>
                        <a:lnTo>
                          <a:pt x="55" y="204"/>
                        </a:lnTo>
                        <a:lnTo>
                          <a:pt x="55" y="203"/>
                        </a:lnTo>
                        <a:lnTo>
                          <a:pt x="54" y="203"/>
                        </a:lnTo>
                        <a:lnTo>
                          <a:pt x="54" y="202"/>
                        </a:lnTo>
                        <a:lnTo>
                          <a:pt x="53" y="201"/>
                        </a:lnTo>
                        <a:lnTo>
                          <a:pt x="52" y="199"/>
                        </a:lnTo>
                        <a:lnTo>
                          <a:pt x="51" y="198"/>
                        </a:lnTo>
                        <a:lnTo>
                          <a:pt x="50" y="198"/>
                        </a:lnTo>
                        <a:lnTo>
                          <a:pt x="49" y="197"/>
                        </a:lnTo>
                        <a:lnTo>
                          <a:pt x="48" y="197"/>
                        </a:lnTo>
                        <a:lnTo>
                          <a:pt x="47" y="196"/>
                        </a:lnTo>
                        <a:lnTo>
                          <a:pt x="46" y="195"/>
                        </a:lnTo>
                        <a:lnTo>
                          <a:pt x="46" y="194"/>
                        </a:lnTo>
                        <a:lnTo>
                          <a:pt x="45" y="194"/>
                        </a:lnTo>
                        <a:lnTo>
                          <a:pt x="45" y="193"/>
                        </a:lnTo>
                        <a:lnTo>
                          <a:pt x="44" y="193"/>
                        </a:lnTo>
                        <a:lnTo>
                          <a:pt x="43" y="192"/>
                        </a:lnTo>
                        <a:lnTo>
                          <a:pt x="43" y="191"/>
                        </a:lnTo>
                        <a:lnTo>
                          <a:pt x="41" y="189"/>
                        </a:lnTo>
                        <a:lnTo>
                          <a:pt x="37" y="186"/>
                        </a:lnTo>
                        <a:lnTo>
                          <a:pt x="36" y="183"/>
                        </a:lnTo>
                        <a:lnTo>
                          <a:pt x="33" y="180"/>
                        </a:lnTo>
                        <a:lnTo>
                          <a:pt x="27" y="173"/>
                        </a:lnTo>
                        <a:lnTo>
                          <a:pt x="25" y="169"/>
                        </a:lnTo>
                        <a:lnTo>
                          <a:pt x="17" y="167"/>
                        </a:lnTo>
                        <a:lnTo>
                          <a:pt x="15" y="165"/>
                        </a:lnTo>
                        <a:lnTo>
                          <a:pt x="14" y="164"/>
                        </a:lnTo>
                        <a:lnTo>
                          <a:pt x="14" y="163"/>
                        </a:lnTo>
                        <a:lnTo>
                          <a:pt x="14" y="162"/>
                        </a:lnTo>
                        <a:lnTo>
                          <a:pt x="14" y="161"/>
                        </a:lnTo>
                        <a:lnTo>
                          <a:pt x="13" y="161"/>
                        </a:lnTo>
                        <a:lnTo>
                          <a:pt x="12" y="161"/>
                        </a:lnTo>
                        <a:lnTo>
                          <a:pt x="12" y="160"/>
                        </a:lnTo>
                        <a:lnTo>
                          <a:pt x="12" y="159"/>
                        </a:lnTo>
                        <a:lnTo>
                          <a:pt x="11" y="158"/>
                        </a:lnTo>
                        <a:lnTo>
                          <a:pt x="12" y="158"/>
                        </a:lnTo>
                        <a:lnTo>
                          <a:pt x="12" y="157"/>
                        </a:lnTo>
                        <a:lnTo>
                          <a:pt x="13" y="155"/>
                        </a:lnTo>
                        <a:lnTo>
                          <a:pt x="13" y="154"/>
                        </a:lnTo>
                        <a:lnTo>
                          <a:pt x="12" y="153"/>
                        </a:lnTo>
                        <a:lnTo>
                          <a:pt x="11" y="152"/>
                        </a:lnTo>
                        <a:lnTo>
                          <a:pt x="11" y="151"/>
                        </a:lnTo>
                        <a:lnTo>
                          <a:pt x="11" y="150"/>
                        </a:lnTo>
                        <a:lnTo>
                          <a:pt x="9" y="150"/>
                        </a:lnTo>
                        <a:lnTo>
                          <a:pt x="9" y="149"/>
                        </a:lnTo>
                        <a:lnTo>
                          <a:pt x="8" y="149"/>
                        </a:lnTo>
                        <a:lnTo>
                          <a:pt x="8" y="148"/>
                        </a:lnTo>
                        <a:lnTo>
                          <a:pt x="8" y="147"/>
                        </a:lnTo>
                        <a:lnTo>
                          <a:pt x="8" y="146"/>
                        </a:lnTo>
                        <a:lnTo>
                          <a:pt x="7" y="145"/>
                        </a:lnTo>
                        <a:lnTo>
                          <a:pt x="6" y="145"/>
                        </a:lnTo>
                        <a:lnTo>
                          <a:pt x="5" y="145"/>
                        </a:lnTo>
                        <a:lnTo>
                          <a:pt x="4" y="145"/>
                        </a:lnTo>
                        <a:lnTo>
                          <a:pt x="3" y="145"/>
                        </a:lnTo>
                        <a:lnTo>
                          <a:pt x="2" y="145"/>
                        </a:lnTo>
                        <a:lnTo>
                          <a:pt x="1" y="145"/>
                        </a:lnTo>
                        <a:lnTo>
                          <a:pt x="0" y="144"/>
                        </a:lnTo>
                        <a:lnTo>
                          <a:pt x="9" y="136"/>
                        </a:lnTo>
                        <a:lnTo>
                          <a:pt x="10" y="135"/>
                        </a:lnTo>
                        <a:lnTo>
                          <a:pt x="11" y="134"/>
                        </a:lnTo>
                        <a:lnTo>
                          <a:pt x="14" y="133"/>
                        </a:lnTo>
                        <a:lnTo>
                          <a:pt x="16" y="130"/>
                        </a:lnTo>
                        <a:lnTo>
                          <a:pt x="19" y="128"/>
                        </a:lnTo>
                        <a:lnTo>
                          <a:pt x="19" y="127"/>
                        </a:lnTo>
                        <a:lnTo>
                          <a:pt x="21" y="126"/>
                        </a:lnTo>
                        <a:lnTo>
                          <a:pt x="23" y="125"/>
                        </a:lnTo>
                        <a:lnTo>
                          <a:pt x="25" y="124"/>
                        </a:lnTo>
                        <a:lnTo>
                          <a:pt x="25" y="123"/>
                        </a:lnTo>
                        <a:lnTo>
                          <a:pt x="31" y="120"/>
                        </a:lnTo>
                        <a:lnTo>
                          <a:pt x="41" y="112"/>
                        </a:lnTo>
                        <a:lnTo>
                          <a:pt x="64" y="94"/>
                        </a:lnTo>
                        <a:lnTo>
                          <a:pt x="83" y="80"/>
                        </a:lnTo>
                        <a:lnTo>
                          <a:pt x="94" y="72"/>
                        </a:lnTo>
                        <a:lnTo>
                          <a:pt x="100" y="68"/>
                        </a:lnTo>
                        <a:lnTo>
                          <a:pt x="101" y="67"/>
                        </a:lnTo>
                        <a:lnTo>
                          <a:pt x="111" y="60"/>
                        </a:lnTo>
                        <a:lnTo>
                          <a:pt x="117" y="57"/>
                        </a:lnTo>
                        <a:lnTo>
                          <a:pt x="117" y="56"/>
                        </a:lnTo>
                        <a:lnTo>
                          <a:pt x="119" y="53"/>
                        </a:lnTo>
                        <a:lnTo>
                          <a:pt x="120" y="52"/>
                        </a:lnTo>
                        <a:lnTo>
                          <a:pt x="124" y="48"/>
                        </a:lnTo>
                        <a:lnTo>
                          <a:pt x="130" y="41"/>
                        </a:lnTo>
                        <a:lnTo>
                          <a:pt x="139" y="30"/>
                        </a:lnTo>
                        <a:lnTo>
                          <a:pt x="145" y="24"/>
                        </a:lnTo>
                        <a:lnTo>
                          <a:pt x="150" y="25"/>
                        </a:lnTo>
                        <a:lnTo>
                          <a:pt x="158" y="25"/>
                        </a:lnTo>
                        <a:lnTo>
                          <a:pt x="159" y="23"/>
                        </a:lnTo>
                        <a:lnTo>
                          <a:pt x="159" y="19"/>
                        </a:lnTo>
                        <a:lnTo>
                          <a:pt x="160" y="19"/>
                        </a:lnTo>
                        <a:lnTo>
                          <a:pt x="161" y="18"/>
                        </a:lnTo>
                        <a:lnTo>
                          <a:pt x="162" y="18"/>
                        </a:lnTo>
                        <a:lnTo>
                          <a:pt x="164" y="19"/>
                        </a:lnTo>
                        <a:lnTo>
                          <a:pt x="165" y="19"/>
                        </a:lnTo>
                        <a:lnTo>
                          <a:pt x="169" y="19"/>
                        </a:lnTo>
                        <a:lnTo>
                          <a:pt x="170" y="20"/>
                        </a:lnTo>
                        <a:lnTo>
                          <a:pt x="172" y="21"/>
                        </a:lnTo>
                        <a:lnTo>
                          <a:pt x="173" y="21"/>
                        </a:lnTo>
                        <a:lnTo>
                          <a:pt x="175" y="21"/>
                        </a:lnTo>
                        <a:lnTo>
                          <a:pt x="176" y="20"/>
                        </a:lnTo>
                        <a:lnTo>
                          <a:pt x="176" y="19"/>
                        </a:lnTo>
                        <a:lnTo>
                          <a:pt x="176" y="18"/>
                        </a:lnTo>
                        <a:lnTo>
                          <a:pt x="180" y="16"/>
                        </a:lnTo>
                        <a:lnTo>
                          <a:pt x="181" y="13"/>
                        </a:lnTo>
                        <a:lnTo>
                          <a:pt x="182" y="11"/>
                        </a:lnTo>
                        <a:lnTo>
                          <a:pt x="182" y="9"/>
                        </a:lnTo>
                        <a:lnTo>
                          <a:pt x="182" y="8"/>
                        </a:lnTo>
                        <a:lnTo>
                          <a:pt x="182" y="6"/>
                        </a:lnTo>
                        <a:lnTo>
                          <a:pt x="182" y="5"/>
                        </a:lnTo>
                        <a:lnTo>
                          <a:pt x="183" y="5"/>
                        </a:lnTo>
                        <a:lnTo>
                          <a:pt x="184" y="4"/>
                        </a:lnTo>
                        <a:lnTo>
                          <a:pt x="185" y="4"/>
                        </a:lnTo>
                        <a:lnTo>
                          <a:pt x="188" y="4"/>
                        </a:lnTo>
                        <a:lnTo>
                          <a:pt x="189" y="4"/>
                        </a:lnTo>
                        <a:lnTo>
                          <a:pt x="191" y="5"/>
                        </a:lnTo>
                        <a:lnTo>
                          <a:pt x="193" y="5"/>
                        </a:lnTo>
                        <a:lnTo>
                          <a:pt x="194" y="5"/>
                        </a:lnTo>
                        <a:lnTo>
                          <a:pt x="194" y="4"/>
                        </a:lnTo>
                        <a:lnTo>
                          <a:pt x="194" y="3"/>
                        </a:lnTo>
                        <a:lnTo>
                          <a:pt x="195" y="2"/>
                        </a:lnTo>
                        <a:lnTo>
                          <a:pt x="196" y="2"/>
                        </a:lnTo>
                        <a:lnTo>
                          <a:pt x="196" y="1"/>
                        </a:lnTo>
                        <a:lnTo>
                          <a:pt x="196" y="0"/>
                        </a:lnTo>
                      </a:path>
                    </a:pathLst>
                  </a:custGeom>
                  <a:pattFill prst="pct5">
                    <a:fgClr>
                      <a:srgbClr val="7030A0"/>
                    </a:fgClr>
                    <a:bgClr>
                      <a:schemeClr val="bg1"/>
                    </a:bgClr>
                  </a:pattFill>
                  <a:ln w="8001" cap="sq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55" name="Freeform 180">
                  <a:extLst>
                    <a:ext uri="{FF2B5EF4-FFF2-40B4-BE49-F238E27FC236}">
                      <a16:creationId xmlns:a16="http://schemas.microsoft.com/office/drawing/2014/main" id="{14718511-BB61-4504-983C-FE95291E8C0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700838" y="3119438"/>
                  <a:ext cx="360362" cy="379412"/>
                </a:xfrm>
                <a:custGeom>
                  <a:avLst/>
                  <a:gdLst>
                    <a:gd name="T0" fmla="*/ 88 w 227"/>
                    <a:gd name="T1" fmla="*/ 3 h 239"/>
                    <a:gd name="T2" fmla="*/ 93 w 227"/>
                    <a:gd name="T3" fmla="*/ 11 h 239"/>
                    <a:gd name="T4" fmla="*/ 94 w 227"/>
                    <a:gd name="T5" fmla="*/ 18 h 239"/>
                    <a:gd name="T6" fmla="*/ 121 w 227"/>
                    <a:gd name="T7" fmla="*/ 45 h 239"/>
                    <a:gd name="T8" fmla="*/ 128 w 227"/>
                    <a:gd name="T9" fmla="*/ 53 h 239"/>
                    <a:gd name="T10" fmla="*/ 135 w 227"/>
                    <a:gd name="T11" fmla="*/ 61 h 239"/>
                    <a:gd name="T12" fmla="*/ 147 w 227"/>
                    <a:gd name="T13" fmla="*/ 67 h 239"/>
                    <a:gd name="T14" fmla="*/ 157 w 227"/>
                    <a:gd name="T15" fmla="*/ 76 h 239"/>
                    <a:gd name="T16" fmla="*/ 164 w 227"/>
                    <a:gd name="T17" fmla="*/ 81 h 239"/>
                    <a:gd name="T18" fmla="*/ 169 w 227"/>
                    <a:gd name="T19" fmla="*/ 89 h 239"/>
                    <a:gd name="T20" fmla="*/ 182 w 227"/>
                    <a:gd name="T21" fmla="*/ 92 h 239"/>
                    <a:gd name="T22" fmla="*/ 188 w 227"/>
                    <a:gd name="T23" fmla="*/ 94 h 239"/>
                    <a:gd name="T24" fmla="*/ 193 w 227"/>
                    <a:gd name="T25" fmla="*/ 98 h 239"/>
                    <a:gd name="T26" fmla="*/ 194 w 227"/>
                    <a:gd name="T27" fmla="*/ 103 h 239"/>
                    <a:gd name="T28" fmla="*/ 201 w 227"/>
                    <a:gd name="T29" fmla="*/ 104 h 239"/>
                    <a:gd name="T30" fmla="*/ 206 w 227"/>
                    <a:gd name="T31" fmla="*/ 104 h 239"/>
                    <a:gd name="T32" fmla="*/ 205 w 227"/>
                    <a:gd name="T33" fmla="*/ 111 h 239"/>
                    <a:gd name="T34" fmla="*/ 206 w 227"/>
                    <a:gd name="T35" fmla="*/ 117 h 239"/>
                    <a:gd name="T36" fmla="*/ 205 w 227"/>
                    <a:gd name="T37" fmla="*/ 121 h 239"/>
                    <a:gd name="T38" fmla="*/ 209 w 227"/>
                    <a:gd name="T39" fmla="*/ 125 h 239"/>
                    <a:gd name="T40" fmla="*/ 210 w 227"/>
                    <a:gd name="T41" fmla="*/ 129 h 239"/>
                    <a:gd name="T42" fmla="*/ 212 w 227"/>
                    <a:gd name="T43" fmla="*/ 135 h 239"/>
                    <a:gd name="T44" fmla="*/ 216 w 227"/>
                    <a:gd name="T45" fmla="*/ 140 h 239"/>
                    <a:gd name="T46" fmla="*/ 216 w 227"/>
                    <a:gd name="T47" fmla="*/ 148 h 239"/>
                    <a:gd name="T48" fmla="*/ 221 w 227"/>
                    <a:gd name="T49" fmla="*/ 155 h 239"/>
                    <a:gd name="T50" fmla="*/ 221 w 227"/>
                    <a:gd name="T51" fmla="*/ 160 h 239"/>
                    <a:gd name="T52" fmla="*/ 223 w 227"/>
                    <a:gd name="T53" fmla="*/ 160 h 239"/>
                    <a:gd name="T54" fmla="*/ 225 w 227"/>
                    <a:gd name="T55" fmla="*/ 164 h 239"/>
                    <a:gd name="T56" fmla="*/ 227 w 227"/>
                    <a:gd name="T57" fmla="*/ 169 h 239"/>
                    <a:gd name="T58" fmla="*/ 224 w 227"/>
                    <a:gd name="T59" fmla="*/ 177 h 239"/>
                    <a:gd name="T60" fmla="*/ 223 w 227"/>
                    <a:gd name="T61" fmla="*/ 185 h 239"/>
                    <a:gd name="T62" fmla="*/ 213 w 227"/>
                    <a:gd name="T63" fmla="*/ 187 h 239"/>
                    <a:gd name="T64" fmla="*/ 208 w 227"/>
                    <a:gd name="T65" fmla="*/ 181 h 239"/>
                    <a:gd name="T66" fmla="*/ 200 w 227"/>
                    <a:gd name="T67" fmla="*/ 182 h 239"/>
                    <a:gd name="T68" fmla="*/ 195 w 227"/>
                    <a:gd name="T69" fmla="*/ 185 h 239"/>
                    <a:gd name="T70" fmla="*/ 190 w 227"/>
                    <a:gd name="T71" fmla="*/ 193 h 239"/>
                    <a:gd name="T72" fmla="*/ 171 w 227"/>
                    <a:gd name="T73" fmla="*/ 207 h 239"/>
                    <a:gd name="T74" fmla="*/ 165 w 227"/>
                    <a:gd name="T75" fmla="*/ 211 h 239"/>
                    <a:gd name="T76" fmla="*/ 157 w 227"/>
                    <a:gd name="T77" fmla="*/ 214 h 239"/>
                    <a:gd name="T78" fmla="*/ 151 w 227"/>
                    <a:gd name="T79" fmla="*/ 218 h 239"/>
                    <a:gd name="T80" fmla="*/ 143 w 227"/>
                    <a:gd name="T81" fmla="*/ 214 h 239"/>
                    <a:gd name="T82" fmla="*/ 134 w 227"/>
                    <a:gd name="T83" fmla="*/ 222 h 239"/>
                    <a:gd name="T84" fmla="*/ 126 w 227"/>
                    <a:gd name="T85" fmla="*/ 230 h 239"/>
                    <a:gd name="T86" fmla="*/ 119 w 227"/>
                    <a:gd name="T87" fmla="*/ 234 h 239"/>
                    <a:gd name="T88" fmla="*/ 110 w 227"/>
                    <a:gd name="T89" fmla="*/ 234 h 239"/>
                    <a:gd name="T90" fmla="*/ 102 w 227"/>
                    <a:gd name="T91" fmla="*/ 239 h 239"/>
                    <a:gd name="T92" fmla="*/ 94 w 227"/>
                    <a:gd name="T93" fmla="*/ 237 h 239"/>
                    <a:gd name="T94" fmla="*/ 89 w 227"/>
                    <a:gd name="T95" fmla="*/ 228 h 239"/>
                    <a:gd name="T96" fmla="*/ 85 w 227"/>
                    <a:gd name="T97" fmla="*/ 220 h 239"/>
                    <a:gd name="T98" fmla="*/ 79 w 227"/>
                    <a:gd name="T99" fmla="*/ 216 h 239"/>
                    <a:gd name="T100" fmla="*/ 50 w 227"/>
                    <a:gd name="T101" fmla="*/ 221 h 239"/>
                    <a:gd name="T102" fmla="*/ 22 w 227"/>
                    <a:gd name="T103" fmla="*/ 224 h 239"/>
                    <a:gd name="T104" fmla="*/ 17 w 227"/>
                    <a:gd name="T105" fmla="*/ 217 h 239"/>
                    <a:gd name="T106" fmla="*/ 17 w 227"/>
                    <a:gd name="T107" fmla="*/ 207 h 239"/>
                    <a:gd name="T108" fmla="*/ 15 w 227"/>
                    <a:gd name="T109" fmla="*/ 196 h 239"/>
                    <a:gd name="T110" fmla="*/ 9 w 227"/>
                    <a:gd name="T111" fmla="*/ 188 h 239"/>
                    <a:gd name="T112" fmla="*/ 2 w 227"/>
                    <a:gd name="T113" fmla="*/ 181 h 239"/>
                    <a:gd name="T114" fmla="*/ 1 w 227"/>
                    <a:gd name="T115" fmla="*/ 175 h 239"/>
                    <a:gd name="T116" fmla="*/ 1 w 227"/>
                    <a:gd name="T117" fmla="*/ 137 h 239"/>
                    <a:gd name="T118" fmla="*/ 47 w 227"/>
                    <a:gd name="T119" fmla="*/ 29 h 239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227"/>
                    <a:gd name="T181" fmla="*/ 0 h 239"/>
                    <a:gd name="T182" fmla="*/ 227 w 227"/>
                    <a:gd name="T183" fmla="*/ 239 h 239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227" h="239">
                      <a:moveTo>
                        <a:pt x="80" y="0"/>
                      </a:moveTo>
                      <a:lnTo>
                        <a:pt x="81" y="1"/>
                      </a:lnTo>
                      <a:lnTo>
                        <a:pt x="82" y="1"/>
                      </a:lnTo>
                      <a:lnTo>
                        <a:pt x="83" y="1"/>
                      </a:lnTo>
                      <a:lnTo>
                        <a:pt x="84" y="1"/>
                      </a:lnTo>
                      <a:lnTo>
                        <a:pt x="85" y="1"/>
                      </a:lnTo>
                      <a:lnTo>
                        <a:pt x="86" y="1"/>
                      </a:lnTo>
                      <a:lnTo>
                        <a:pt x="87" y="1"/>
                      </a:lnTo>
                      <a:lnTo>
                        <a:pt x="88" y="2"/>
                      </a:lnTo>
                      <a:lnTo>
                        <a:pt x="88" y="3"/>
                      </a:lnTo>
                      <a:lnTo>
                        <a:pt x="88" y="4"/>
                      </a:lnTo>
                      <a:lnTo>
                        <a:pt x="88" y="5"/>
                      </a:lnTo>
                      <a:lnTo>
                        <a:pt x="89" y="5"/>
                      </a:lnTo>
                      <a:lnTo>
                        <a:pt x="89" y="6"/>
                      </a:lnTo>
                      <a:lnTo>
                        <a:pt x="91" y="6"/>
                      </a:lnTo>
                      <a:lnTo>
                        <a:pt x="91" y="7"/>
                      </a:lnTo>
                      <a:lnTo>
                        <a:pt x="91" y="8"/>
                      </a:lnTo>
                      <a:lnTo>
                        <a:pt x="92" y="9"/>
                      </a:lnTo>
                      <a:lnTo>
                        <a:pt x="93" y="10"/>
                      </a:lnTo>
                      <a:lnTo>
                        <a:pt x="93" y="11"/>
                      </a:lnTo>
                      <a:lnTo>
                        <a:pt x="92" y="13"/>
                      </a:lnTo>
                      <a:lnTo>
                        <a:pt x="92" y="14"/>
                      </a:lnTo>
                      <a:lnTo>
                        <a:pt x="91" y="14"/>
                      </a:lnTo>
                      <a:lnTo>
                        <a:pt x="92" y="15"/>
                      </a:lnTo>
                      <a:lnTo>
                        <a:pt x="92" y="16"/>
                      </a:lnTo>
                      <a:lnTo>
                        <a:pt x="92" y="17"/>
                      </a:lnTo>
                      <a:lnTo>
                        <a:pt x="93" y="17"/>
                      </a:lnTo>
                      <a:lnTo>
                        <a:pt x="94" y="17"/>
                      </a:lnTo>
                      <a:lnTo>
                        <a:pt x="94" y="18"/>
                      </a:lnTo>
                      <a:lnTo>
                        <a:pt x="94" y="19"/>
                      </a:lnTo>
                      <a:lnTo>
                        <a:pt x="94" y="20"/>
                      </a:lnTo>
                      <a:lnTo>
                        <a:pt x="95" y="21"/>
                      </a:lnTo>
                      <a:lnTo>
                        <a:pt x="97" y="23"/>
                      </a:lnTo>
                      <a:lnTo>
                        <a:pt x="105" y="25"/>
                      </a:lnTo>
                      <a:lnTo>
                        <a:pt x="107" y="29"/>
                      </a:lnTo>
                      <a:lnTo>
                        <a:pt x="113" y="36"/>
                      </a:lnTo>
                      <a:lnTo>
                        <a:pt x="116" y="39"/>
                      </a:lnTo>
                      <a:lnTo>
                        <a:pt x="117" y="42"/>
                      </a:lnTo>
                      <a:lnTo>
                        <a:pt x="121" y="45"/>
                      </a:lnTo>
                      <a:lnTo>
                        <a:pt x="123" y="47"/>
                      </a:lnTo>
                      <a:lnTo>
                        <a:pt x="123" y="48"/>
                      </a:lnTo>
                      <a:lnTo>
                        <a:pt x="124" y="49"/>
                      </a:lnTo>
                      <a:lnTo>
                        <a:pt x="125" y="49"/>
                      </a:lnTo>
                      <a:lnTo>
                        <a:pt x="125" y="50"/>
                      </a:lnTo>
                      <a:lnTo>
                        <a:pt x="126" y="50"/>
                      </a:lnTo>
                      <a:lnTo>
                        <a:pt x="126" y="51"/>
                      </a:lnTo>
                      <a:lnTo>
                        <a:pt x="127" y="52"/>
                      </a:lnTo>
                      <a:lnTo>
                        <a:pt x="128" y="53"/>
                      </a:lnTo>
                      <a:lnTo>
                        <a:pt x="129" y="53"/>
                      </a:lnTo>
                      <a:lnTo>
                        <a:pt x="130" y="54"/>
                      </a:lnTo>
                      <a:lnTo>
                        <a:pt x="131" y="54"/>
                      </a:lnTo>
                      <a:lnTo>
                        <a:pt x="132" y="55"/>
                      </a:lnTo>
                      <a:lnTo>
                        <a:pt x="133" y="57"/>
                      </a:lnTo>
                      <a:lnTo>
                        <a:pt x="134" y="58"/>
                      </a:lnTo>
                      <a:lnTo>
                        <a:pt x="134" y="59"/>
                      </a:lnTo>
                      <a:lnTo>
                        <a:pt x="135" y="59"/>
                      </a:lnTo>
                      <a:lnTo>
                        <a:pt x="135" y="60"/>
                      </a:lnTo>
                      <a:lnTo>
                        <a:pt x="135" y="61"/>
                      </a:lnTo>
                      <a:lnTo>
                        <a:pt x="136" y="61"/>
                      </a:lnTo>
                      <a:lnTo>
                        <a:pt x="136" y="62"/>
                      </a:lnTo>
                      <a:lnTo>
                        <a:pt x="137" y="64"/>
                      </a:lnTo>
                      <a:lnTo>
                        <a:pt x="139" y="65"/>
                      </a:lnTo>
                      <a:lnTo>
                        <a:pt x="139" y="66"/>
                      </a:lnTo>
                      <a:lnTo>
                        <a:pt x="140" y="66"/>
                      </a:lnTo>
                      <a:lnTo>
                        <a:pt x="142" y="65"/>
                      </a:lnTo>
                      <a:lnTo>
                        <a:pt x="143" y="66"/>
                      </a:lnTo>
                      <a:lnTo>
                        <a:pt x="146" y="66"/>
                      </a:lnTo>
                      <a:lnTo>
                        <a:pt x="146" y="67"/>
                      </a:lnTo>
                      <a:lnTo>
                        <a:pt x="147" y="67"/>
                      </a:lnTo>
                      <a:lnTo>
                        <a:pt x="148" y="68"/>
                      </a:lnTo>
                      <a:lnTo>
                        <a:pt x="150" y="68"/>
                      </a:lnTo>
                      <a:lnTo>
                        <a:pt x="151" y="69"/>
                      </a:lnTo>
                      <a:lnTo>
                        <a:pt x="152" y="70"/>
                      </a:lnTo>
                      <a:lnTo>
                        <a:pt x="152" y="71"/>
                      </a:lnTo>
                      <a:lnTo>
                        <a:pt x="154" y="72"/>
                      </a:lnTo>
                      <a:lnTo>
                        <a:pt x="155" y="73"/>
                      </a:lnTo>
                      <a:lnTo>
                        <a:pt x="155" y="74"/>
                      </a:lnTo>
                      <a:lnTo>
                        <a:pt x="156" y="75"/>
                      </a:lnTo>
                      <a:lnTo>
                        <a:pt x="157" y="76"/>
                      </a:lnTo>
                      <a:lnTo>
                        <a:pt x="157" y="77"/>
                      </a:lnTo>
                      <a:lnTo>
                        <a:pt x="158" y="77"/>
                      </a:lnTo>
                      <a:lnTo>
                        <a:pt x="159" y="77"/>
                      </a:lnTo>
                      <a:lnTo>
                        <a:pt x="160" y="78"/>
                      </a:lnTo>
                      <a:lnTo>
                        <a:pt x="161" y="78"/>
                      </a:lnTo>
                      <a:lnTo>
                        <a:pt x="162" y="79"/>
                      </a:lnTo>
                      <a:lnTo>
                        <a:pt x="163" y="80"/>
                      </a:lnTo>
                      <a:lnTo>
                        <a:pt x="164" y="80"/>
                      </a:lnTo>
                      <a:lnTo>
                        <a:pt x="164" y="81"/>
                      </a:lnTo>
                      <a:lnTo>
                        <a:pt x="164" y="82"/>
                      </a:lnTo>
                      <a:lnTo>
                        <a:pt x="165" y="83"/>
                      </a:lnTo>
                      <a:lnTo>
                        <a:pt x="165" y="84"/>
                      </a:lnTo>
                      <a:lnTo>
                        <a:pt x="166" y="85"/>
                      </a:lnTo>
                      <a:lnTo>
                        <a:pt x="166" y="86"/>
                      </a:lnTo>
                      <a:lnTo>
                        <a:pt x="167" y="86"/>
                      </a:lnTo>
                      <a:lnTo>
                        <a:pt x="167" y="87"/>
                      </a:lnTo>
                      <a:lnTo>
                        <a:pt x="168" y="88"/>
                      </a:lnTo>
                      <a:lnTo>
                        <a:pt x="169" y="88"/>
                      </a:lnTo>
                      <a:lnTo>
                        <a:pt x="169" y="89"/>
                      </a:lnTo>
                      <a:lnTo>
                        <a:pt x="170" y="90"/>
                      </a:lnTo>
                      <a:lnTo>
                        <a:pt x="170" y="91"/>
                      </a:lnTo>
                      <a:lnTo>
                        <a:pt x="172" y="93"/>
                      </a:lnTo>
                      <a:lnTo>
                        <a:pt x="173" y="94"/>
                      </a:lnTo>
                      <a:lnTo>
                        <a:pt x="174" y="94"/>
                      </a:lnTo>
                      <a:lnTo>
                        <a:pt x="175" y="94"/>
                      </a:lnTo>
                      <a:lnTo>
                        <a:pt x="177" y="93"/>
                      </a:lnTo>
                      <a:lnTo>
                        <a:pt x="179" y="93"/>
                      </a:lnTo>
                      <a:lnTo>
                        <a:pt x="180" y="93"/>
                      </a:lnTo>
                      <a:lnTo>
                        <a:pt x="181" y="93"/>
                      </a:lnTo>
                      <a:lnTo>
                        <a:pt x="182" y="92"/>
                      </a:lnTo>
                      <a:lnTo>
                        <a:pt x="182" y="93"/>
                      </a:lnTo>
                      <a:lnTo>
                        <a:pt x="183" y="93"/>
                      </a:lnTo>
                      <a:lnTo>
                        <a:pt x="184" y="93"/>
                      </a:lnTo>
                      <a:lnTo>
                        <a:pt x="185" y="94"/>
                      </a:lnTo>
                      <a:lnTo>
                        <a:pt x="186" y="94"/>
                      </a:lnTo>
                      <a:lnTo>
                        <a:pt x="187" y="94"/>
                      </a:lnTo>
                      <a:lnTo>
                        <a:pt x="187" y="95"/>
                      </a:lnTo>
                      <a:lnTo>
                        <a:pt x="188" y="95"/>
                      </a:lnTo>
                      <a:lnTo>
                        <a:pt x="188" y="94"/>
                      </a:lnTo>
                      <a:lnTo>
                        <a:pt x="189" y="94"/>
                      </a:lnTo>
                      <a:lnTo>
                        <a:pt x="190" y="94"/>
                      </a:lnTo>
                      <a:lnTo>
                        <a:pt x="191" y="96"/>
                      </a:lnTo>
                      <a:lnTo>
                        <a:pt x="192" y="96"/>
                      </a:lnTo>
                      <a:lnTo>
                        <a:pt x="192" y="95"/>
                      </a:lnTo>
                      <a:lnTo>
                        <a:pt x="192" y="96"/>
                      </a:lnTo>
                      <a:lnTo>
                        <a:pt x="193" y="96"/>
                      </a:lnTo>
                      <a:lnTo>
                        <a:pt x="194" y="96"/>
                      </a:lnTo>
                      <a:lnTo>
                        <a:pt x="193" y="97"/>
                      </a:lnTo>
                      <a:lnTo>
                        <a:pt x="193" y="98"/>
                      </a:lnTo>
                      <a:lnTo>
                        <a:pt x="194" y="99"/>
                      </a:lnTo>
                      <a:lnTo>
                        <a:pt x="194" y="98"/>
                      </a:lnTo>
                      <a:lnTo>
                        <a:pt x="195" y="98"/>
                      </a:lnTo>
                      <a:lnTo>
                        <a:pt x="195" y="99"/>
                      </a:lnTo>
                      <a:lnTo>
                        <a:pt x="196" y="99"/>
                      </a:lnTo>
                      <a:lnTo>
                        <a:pt x="196" y="100"/>
                      </a:lnTo>
                      <a:lnTo>
                        <a:pt x="195" y="100"/>
                      </a:lnTo>
                      <a:lnTo>
                        <a:pt x="195" y="101"/>
                      </a:lnTo>
                      <a:lnTo>
                        <a:pt x="194" y="101"/>
                      </a:lnTo>
                      <a:lnTo>
                        <a:pt x="194" y="102"/>
                      </a:lnTo>
                      <a:lnTo>
                        <a:pt x="194" y="103"/>
                      </a:lnTo>
                      <a:lnTo>
                        <a:pt x="195" y="104"/>
                      </a:lnTo>
                      <a:lnTo>
                        <a:pt x="196" y="104"/>
                      </a:lnTo>
                      <a:lnTo>
                        <a:pt x="196" y="105"/>
                      </a:lnTo>
                      <a:lnTo>
                        <a:pt x="197" y="104"/>
                      </a:lnTo>
                      <a:lnTo>
                        <a:pt x="197" y="105"/>
                      </a:lnTo>
                      <a:lnTo>
                        <a:pt x="198" y="105"/>
                      </a:lnTo>
                      <a:lnTo>
                        <a:pt x="198" y="104"/>
                      </a:lnTo>
                      <a:lnTo>
                        <a:pt x="198" y="103"/>
                      </a:lnTo>
                      <a:lnTo>
                        <a:pt x="199" y="104"/>
                      </a:lnTo>
                      <a:lnTo>
                        <a:pt x="200" y="104"/>
                      </a:lnTo>
                      <a:lnTo>
                        <a:pt x="201" y="104"/>
                      </a:lnTo>
                      <a:lnTo>
                        <a:pt x="202" y="104"/>
                      </a:lnTo>
                      <a:lnTo>
                        <a:pt x="203" y="104"/>
                      </a:lnTo>
                      <a:lnTo>
                        <a:pt x="203" y="103"/>
                      </a:lnTo>
                      <a:lnTo>
                        <a:pt x="204" y="103"/>
                      </a:lnTo>
                      <a:lnTo>
                        <a:pt x="204" y="104"/>
                      </a:lnTo>
                      <a:lnTo>
                        <a:pt x="204" y="105"/>
                      </a:lnTo>
                      <a:lnTo>
                        <a:pt x="205" y="104"/>
                      </a:lnTo>
                      <a:lnTo>
                        <a:pt x="205" y="105"/>
                      </a:lnTo>
                      <a:lnTo>
                        <a:pt x="206" y="105"/>
                      </a:lnTo>
                      <a:lnTo>
                        <a:pt x="206" y="104"/>
                      </a:lnTo>
                      <a:lnTo>
                        <a:pt x="207" y="104"/>
                      </a:lnTo>
                      <a:lnTo>
                        <a:pt x="208" y="104"/>
                      </a:lnTo>
                      <a:lnTo>
                        <a:pt x="208" y="105"/>
                      </a:lnTo>
                      <a:lnTo>
                        <a:pt x="207" y="106"/>
                      </a:lnTo>
                      <a:lnTo>
                        <a:pt x="207" y="108"/>
                      </a:lnTo>
                      <a:lnTo>
                        <a:pt x="207" y="109"/>
                      </a:lnTo>
                      <a:lnTo>
                        <a:pt x="206" y="109"/>
                      </a:lnTo>
                      <a:lnTo>
                        <a:pt x="206" y="110"/>
                      </a:lnTo>
                      <a:lnTo>
                        <a:pt x="207" y="110"/>
                      </a:lnTo>
                      <a:lnTo>
                        <a:pt x="205" y="111"/>
                      </a:lnTo>
                      <a:lnTo>
                        <a:pt x="204" y="111"/>
                      </a:lnTo>
                      <a:lnTo>
                        <a:pt x="203" y="111"/>
                      </a:lnTo>
                      <a:lnTo>
                        <a:pt x="204" y="112"/>
                      </a:lnTo>
                      <a:lnTo>
                        <a:pt x="204" y="113"/>
                      </a:lnTo>
                      <a:lnTo>
                        <a:pt x="205" y="113"/>
                      </a:lnTo>
                      <a:lnTo>
                        <a:pt x="206" y="114"/>
                      </a:lnTo>
                      <a:lnTo>
                        <a:pt x="206" y="115"/>
                      </a:lnTo>
                      <a:lnTo>
                        <a:pt x="206" y="116"/>
                      </a:lnTo>
                      <a:lnTo>
                        <a:pt x="206" y="117"/>
                      </a:lnTo>
                      <a:lnTo>
                        <a:pt x="205" y="117"/>
                      </a:lnTo>
                      <a:lnTo>
                        <a:pt x="204" y="117"/>
                      </a:lnTo>
                      <a:lnTo>
                        <a:pt x="204" y="118"/>
                      </a:lnTo>
                      <a:lnTo>
                        <a:pt x="203" y="118"/>
                      </a:lnTo>
                      <a:lnTo>
                        <a:pt x="203" y="119"/>
                      </a:lnTo>
                      <a:lnTo>
                        <a:pt x="203" y="120"/>
                      </a:lnTo>
                      <a:lnTo>
                        <a:pt x="203" y="121"/>
                      </a:lnTo>
                      <a:lnTo>
                        <a:pt x="204" y="121"/>
                      </a:lnTo>
                      <a:lnTo>
                        <a:pt x="205" y="121"/>
                      </a:lnTo>
                      <a:lnTo>
                        <a:pt x="206" y="121"/>
                      </a:lnTo>
                      <a:lnTo>
                        <a:pt x="205" y="122"/>
                      </a:lnTo>
                      <a:lnTo>
                        <a:pt x="206" y="122"/>
                      </a:lnTo>
                      <a:lnTo>
                        <a:pt x="206" y="123"/>
                      </a:lnTo>
                      <a:lnTo>
                        <a:pt x="207" y="123"/>
                      </a:lnTo>
                      <a:lnTo>
                        <a:pt x="208" y="123"/>
                      </a:lnTo>
                      <a:lnTo>
                        <a:pt x="208" y="124"/>
                      </a:lnTo>
                      <a:lnTo>
                        <a:pt x="209" y="125"/>
                      </a:lnTo>
                      <a:lnTo>
                        <a:pt x="209" y="124"/>
                      </a:lnTo>
                      <a:lnTo>
                        <a:pt x="209" y="125"/>
                      </a:lnTo>
                      <a:lnTo>
                        <a:pt x="210" y="125"/>
                      </a:lnTo>
                      <a:lnTo>
                        <a:pt x="209" y="126"/>
                      </a:lnTo>
                      <a:lnTo>
                        <a:pt x="210" y="126"/>
                      </a:lnTo>
                      <a:lnTo>
                        <a:pt x="210" y="127"/>
                      </a:lnTo>
                      <a:lnTo>
                        <a:pt x="210" y="128"/>
                      </a:lnTo>
                      <a:lnTo>
                        <a:pt x="210" y="129"/>
                      </a:lnTo>
                      <a:lnTo>
                        <a:pt x="209" y="129"/>
                      </a:lnTo>
                      <a:lnTo>
                        <a:pt x="210" y="129"/>
                      </a:lnTo>
                      <a:lnTo>
                        <a:pt x="210" y="130"/>
                      </a:lnTo>
                      <a:lnTo>
                        <a:pt x="210" y="131"/>
                      </a:lnTo>
                      <a:lnTo>
                        <a:pt x="210" y="132"/>
                      </a:lnTo>
                      <a:lnTo>
                        <a:pt x="211" y="132"/>
                      </a:lnTo>
                      <a:lnTo>
                        <a:pt x="211" y="133"/>
                      </a:lnTo>
                      <a:lnTo>
                        <a:pt x="212" y="133"/>
                      </a:lnTo>
                      <a:lnTo>
                        <a:pt x="212" y="134"/>
                      </a:lnTo>
                      <a:lnTo>
                        <a:pt x="211" y="134"/>
                      </a:lnTo>
                      <a:lnTo>
                        <a:pt x="212" y="134"/>
                      </a:lnTo>
                      <a:lnTo>
                        <a:pt x="212" y="135"/>
                      </a:lnTo>
                      <a:lnTo>
                        <a:pt x="213" y="135"/>
                      </a:lnTo>
                      <a:lnTo>
                        <a:pt x="214" y="135"/>
                      </a:lnTo>
                      <a:lnTo>
                        <a:pt x="215" y="135"/>
                      </a:lnTo>
                      <a:lnTo>
                        <a:pt x="215" y="136"/>
                      </a:lnTo>
                      <a:lnTo>
                        <a:pt x="215" y="137"/>
                      </a:lnTo>
                      <a:lnTo>
                        <a:pt x="214" y="138"/>
                      </a:lnTo>
                      <a:lnTo>
                        <a:pt x="215" y="138"/>
                      </a:lnTo>
                      <a:lnTo>
                        <a:pt x="215" y="139"/>
                      </a:lnTo>
                      <a:lnTo>
                        <a:pt x="216" y="139"/>
                      </a:lnTo>
                      <a:lnTo>
                        <a:pt x="216" y="140"/>
                      </a:lnTo>
                      <a:lnTo>
                        <a:pt x="216" y="141"/>
                      </a:lnTo>
                      <a:lnTo>
                        <a:pt x="216" y="142"/>
                      </a:lnTo>
                      <a:lnTo>
                        <a:pt x="216" y="144"/>
                      </a:lnTo>
                      <a:lnTo>
                        <a:pt x="216" y="145"/>
                      </a:lnTo>
                      <a:lnTo>
                        <a:pt x="216" y="146"/>
                      </a:lnTo>
                      <a:lnTo>
                        <a:pt x="216" y="147"/>
                      </a:lnTo>
                      <a:lnTo>
                        <a:pt x="216" y="148"/>
                      </a:lnTo>
                      <a:lnTo>
                        <a:pt x="217" y="149"/>
                      </a:lnTo>
                      <a:lnTo>
                        <a:pt x="218" y="149"/>
                      </a:lnTo>
                      <a:lnTo>
                        <a:pt x="219" y="150"/>
                      </a:lnTo>
                      <a:lnTo>
                        <a:pt x="219" y="151"/>
                      </a:lnTo>
                      <a:lnTo>
                        <a:pt x="220" y="151"/>
                      </a:lnTo>
                      <a:lnTo>
                        <a:pt x="221" y="151"/>
                      </a:lnTo>
                      <a:lnTo>
                        <a:pt x="221" y="152"/>
                      </a:lnTo>
                      <a:lnTo>
                        <a:pt x="220" y="152"/>
                      </a:lnTo>
                      <a:lnTo>
                        <a:pt x="220" y="153"/>
                      </a:lnTo>
                      <a:lnTo>
                        <a:pt x="221" y="154"/>
                      </a:lnTo>
                      <a:lnTo>
                        <a:pt x="221" y="155"/>
                      </a:lnTo>
                      <a:lnTo>
                        <a:pt x="221" y="156"/>
                      </a:lnTo>
                      <a:lnTo>
                        <a:pt x="222" y="156"/>
                      </a:lnTo>
                      <a:lnTo>
                        <a:pt x="223" y="156"/>
                      </a:lnTo>
                      <a:lnTo>
                        <a:pt x="223" y="157"/>
                      </a:lnTo>
                      <a:lnTo>
                        <a:pt x="222" y="157"/>
                      </a:lnTo>
                      <a:lnTo>
                        <a:pt x="222" y="158"/>
                      </a:lnTo>
                      <a:lnTo>
                        <a:pt x="222" y="159"/>
                      </a:lnTo>
                      <a:lnTo>
                        <a:pt x="221" y="159"/>
                      </a:lnTo>
                      <a:lnTo>
                        <a:pt x="221" y="160"/>
                      </a:lnTo>
                      <a:lnTo>
                        <a:pt x="221" y="161"/>
                      </a:lnTo>
                      <a:lnTo>
                        <a:pt x="222" y="161"/>
                      </a:lnTo>
                      <a:lnTo>
                        <a:pt x="223" y="161"/>
                      </a:lnTo>
                      <a:lnTo>
                        <a:pt x="223" y="162"/>
                      </a:lnTo>
                      <a:lnTo>
                        <a:pt x="222" y="162"/>
                      </a:lnTo>
                      <a:lnTo>
                        <a:pt x="223" y="162"/>
                      </a:lnTo>
                      <a:lnTo>
                        <a:pt x="224" y="162"/>
                      </a:lnTo>
                      <a:lnTo>
                        <a:pt x="224" y="161"/>
                      </a:lnTo>
                      <a:lnTo>
                        <a:pt x="224" y="160"/>
                      </a:lnTo>
                      <a:lnTo>
                        <a:pt x="223" y="160"/>
                      </a:lnTo>
                      <a:lnTo>
                        <a:pt x="224" y="160"/>
                      </a:lnTo>
                      <a:lnTo>
                        <a:pt x="224" y="159"/>
                      </a:lnTo>
                      <a:lnTo>
                        <a:pt x="224" y="160"/>
                      </a:lnTo>
                      <a:lnTo>
                        <a:pt x="225" y="160"/>
                      </a:lnTo>
                      <a:lnTo>
                        <a:pt x="226" y="160"/>
                      </a:lnTo>
                      <a:lnTo>
                        <a:pt x="226" y="161"/>
                      </a:lnTo>
                      <a:lnTo>
                        <a:pt x="226" y="162"/>
                      </a:lnTo>
                      <a:lnTo>
                        <a:pt x="226" y="163"/>
                      </a:lnTo>
                      <a:lnTo>
                        <a:pt x="225" y="163"/>
                      </a:lnTo>
                      <a:lnTo>
                        <a:pt x="225" y="164"/>
                      </a:lnTo>
                      <a:lnTo>
                        <a:pt x="224" y="165"/>
                      </a:lnTo>
                      <a:lnTo>
                        <a:pt x="225" y="165"/>
                      </a:lnTo>
                      <a:lnTo>
                        <a:pt x="226" y="165"/>
                      </a:lnTo>
                      <a:lnTo>
                        <a:pt x="227" y="165"/>
                      </a:lnTo>
                      <a:lnTo>
                        <a:pt x="227" y="164"/>
                      </a:lnTo>
                      <a:lnTo>
                        <a:pt x="227" y="165"/>
                      </a:lnTo>
                      <a:lnTo>
                        <a:pt x="227" y="166"/>
                      </a:lnTo>
                      <a:lnTo>
                        <a:pt x="227" y="167"/>
                      </a:lnTo>
                      <a:lnTo>
                        <a:pt x="227" y="168"/>
                      </a:lnTo>
                      <a:lnTo>
                        <a:pt x="227" y="169"/>
                      </a:lnTo>
                      <a:lnTo>
                        <a:pt x="226" y="170"/>
                      </a:lnTo>
                      <a:lnTo>
                        <a:pt x="226" y="171"/>
                      </a:lnTo>
                      <a:lnTo>
                        <a:pt x="226" y="172"/>
                      </a:lnTo>
                      <a:lnTo>
                        <a:pt x="226" y="173"/>
                      </a:lnTo>
                      <a:lnTo>
                        <a:pt x="227" y="173"/>
                      </a:lnTo>
                      <a:lnTo>
                        <a:pt x="227" y="174"/>
                      </a:lnTo>
                      <a:lnTo>
                        <a:pt x="227" y="175"/>
                      </a:lnTo>
                      <a:lnTo>
                        <a:pt x="226" y="176"/>
                      </a:lnTo>
                      <a:lnTo>
                        <a:pt x="224" y="176"/>
                      </a:lnTo>
                      <a:lnTo>
                        <a:pt x="224" y="177"/>
                      </a:lnTo>
                      <a:lnTo>
                        <a:pt x="223" y="177"/>
                      </a:lnTo>
                      <a:lnTo>
                        <a:pt x="222" y="178"/>
                      </a:lnTo>
                      <a:lnTo>
                        <a:pt x="222" y="179"/>
                      </a:lnTo>
                      <a:lnTo>
                        <a:pt x="222" y="180"/>
                      </a:lnTo>
                      <a:lnTo>
                        <a:pt x="222" y="181"/>
                      </a:lnTo>
                      <a:lnTo>
                        <a:pt x="223" y="181"/>
                      </a:lnTo>
                      <a:lnTo>
                        <a:pt x="222" y="182"/>
                      </a:lnTo>
                      <a:lnTo>
                        <a:pt x="223" y="183"/>
                      </a:lnTo>
                      <a:lnTo>
                        <a:pt x="223" y="184"/>
                      </a:lnTo>
                      <a:lnTo>
                        <a:pt x="223" y="185"/>
                      </a:lnTo>
                      <a:lnTo>
                        <a:pt x="222" y="185"/>
                      </a:lnTo>
                      <a:lnTo>
                        <a:pt x="222" y="186"/>
                      </a:lnTo>
                      <a:lnTo>
                        <a:pt x="221" y="186"/>
                      </a:lnTo>
                      <a:lnTo>
                        <a:pt x="219" y="186"/>
                      </a:lnTo>
                      <a:lnTo>
                        <a:pt x="217" y="187"/>
                      </a:lnTo>
                      <a:lnTo>
                        <a:pt x="216" y="187"/>
                      </a:lnTo>
                      <a:lnTo>
                        <a:pt x="215" y="187"/>
                      </a:lnTo>
                      <a:lnTo>
                        <a:pt x="214" y="187"/>
                      </a:lnTo>
                      <a:lnTo>
                        <a:pt x="213" y="187"/>
                      </a:lnTo>
                      <a:lnTo>
                        <a:pt x="212" y="186"/>
                      </a:lnTo>
                      <a:lnTo>
                        <a:pt x="212" y="185"/>
                      </a:lnTo>
                      <a:lnTo>
                        <a:pt x="212" y="184"/>
                      </a:lnTo>
                      <a:lnTo>
                        <a:pt x="212" y="183"/>
                      </a:lnTo>
                      <a:lnTo>
                        <a:pt x="211" y="183"/>
                      </a:lnTo>
                      <a:lnTo>
                        <a:pt x="211" y="182"/>
                      </a:lnTo>
                      <a:lnTo>
                        <a:pt x="210" y="182"/>
                      </a:lnTo>
                      <a:lnTo>
                        <a:pt x="210" y="181"/>
                      </a:lnTo>
                      <a:lnTo>
                        <a:pt x="209" y="181"/>
                      </a:lnTo>
                      <a:lnTo>
                        <a:pt x="208" y="181"/>
                      </a:lnTo>
                      <a:lnTo>
                        <a:pt x="207" y="181"/>
                      </a:lnTo>
                      <a:lnTo>
                        <a:pt x="206" y="181"/>
                      </a:lnTo>
                      <a:lnTo>
                        <a:pt x="207" y="180"/>
                      </a:lnTo>
                      <a:lnTo>
                        <a:pt x="206" y="180"/>
                      </a:lnTo>
                      <a:lnTo>
                        <a:pt x="205" y="180"/>
                      </a:lnTo>
                      <a:lnTo>
                        <a:pt x="204" y="180"/>
                      </a:lnTo>
                      <a:lnTo>
                        <a:pt x="204" y="181"/>
                      </a:lnTo>
                      <a:lnTo>
                        <a:pt x="203" y="181"/>
                      </a:lnTo>
                      <a:lnTo>
                        <a:pt x="201" y="182"/>
                      </a:lnTo>
                      <a:lnTo>
                        <a:pt x="200" y="182"/>
                      </a:lnTo>
                      <a:lnTo>
                        <a:pt x="199" y="182"/>
                      </a:lnTo>
                      <a:lnTo>
                        <a:pt x="199" y="183"/>
                      </a:lnTo>
                      <a:lnTo>
                        <a:pt x="198" y="183"/>
                      </a:lnTo>
                      <a:lnTo>
                        <a:pt x="198" y="184"/>
                      </a:lnTo>
                      <a:lnTo>
                        <a:pt x="198" y="185"/>
                      </a:lnTo>
                      <a:lnTo>
                        <a:pt x="196" y="186"/>
                      </a:lnTo>
                      <a:lnTo>
                        <a:pt x="196" y="185"/>
                      </a:lnTo>
                      <a:lnTo>
                        <a:pt x="195" y="185"/>
                      </a:lnTo>
                      <a:lnTo>
                        <a:pt x="194" y="185"/>
                      </a:lnTo>
                      <a:lnTo>
                        <a:pt x="193" y="186"/>
                      </a:lnTo>
                      <a:lnTo>
                        <a:pt x="193" y="187"/>
                      </a:lnTo>
                      <a:lnTo>
                        <a:pt x="193" y="188"/>
                      </a:lnTo>
                      <a:lnTo>
                        <a:pt x="192" y="189"/>
                      </a:lnTo>
                      <a:lnTo>
                        <a:pt x="192" y="190"/>
                      </a:lnTo>
                      <a:lnTo>
                        <a:pt x="192" y="191"/>
                      </a:lnTo>
                      <a:lnTo>
                        <a:pt x="191" y="192"/>
                      </a:lnTo>
                      <a:lnTo>
                        <a:pt x="191" y="193"/>
                      </a:lnTo>
                      <a:lnTo>
                        <a:pt x="190" y="193"/>
                      </a:lnTo>
                      <a:lnTo>
                        <a:pt x="191" y="193"/>
                      </a:lnTo>
                      <a:lnTo>
                        <a:pt x="191" y="194"/>
                      </a:lnTo>
                      <a:lnTo>
                        <a:pt x="191" y="195"/>
                      </a:lnTo>
                      <a:lnTo>
                        <a:pt x="192" y="195"/>
                      </a:lnTo>
                      <a:lnTo>
                        <a:pt x="191" y="196"/>
                      </a:lnTo>
                      <a:lnTo>
                        <a:pt x="190" y="197"/>
                      </a:lnTo>
                      <a:lnTo>
                        <a:pt x="190" y="198"/>
                      </a:lnTo>
                      <a:lnTo>
                        <a:pt x="189" y="199"/>
                      </a:lnTo>
                      <a:lnTo>
                        <a:pt x="185" y="201"/>
                      </a:lnTo>
                      <a:lnTo>
                        <a:pt x="177" y="204"/>
                      </a:lnTo>
                      <a:lnTo>
                        <a:pt x="171" y="207"/>
                      </a:lnTo>
                      <a:lnTo>
                        <a:pt x="170" y="207"/>
                      </a:lnTo>
                      <a:lnTo>
                        <a:pt x="169" y="207"/>
                      </a:lnTo>
                      <a:lnTo>
                        <a:pt x="169" y="208"/>
                      </a:lnTo>
                      <a:lnTo>
                        <a:pt x="169" y="209"/>
                      </a:lnTo>
                      <a:lnTo>
                        <a:pt x="169" y="210"/>
                      </a:lnTo>
                      <a:lnTo>
                        <a:pt x="167" y="210"/>
                      </a:lnTo>
                      <a:lnTo>
                        <a:pt x="167" y="211"/>
                      </a:lnTo>
                      <a:lnTo>
                        <a:pt x="166" y="211"/>
                      </a:lnTo>
                      <a:lnTo>
                        <a:pt x="165" y="211"/>
                      </a:lnTo>
                      <a:lnTo>
                        <a:pt x="164" y="212"/>
                      </a:lnTo>
                      <a:lnTo>
                        <a:pt x="163" y="212"/>
                      </a:lnTo>
                      <a:lnTo>
                        <a:pt x="163" y="213"/>
                      </a:lnTo>
                      <a:lnTo>
                        <a:pt x="162" y="213"/>
                      </a:lnTo>
                      <a:lnTo>
                        <a:pt x="161" y="213"/>
                      </a:lnTo>
                      <a:lnTo>
                        <a:pt x="160" y="213"/>
                      </a:lnTo>
                      <a:lnTo>
                        <a:pt x="160" y="214"/>
                      </a:lnTo>
                      <a:lnTo>
                        <a:pt x="159" y="215"/>
                      </a:lnTo>
                      <a:lnTo>
                        <a:pt x="158" y="215"/>
                      </a:lnTo>
                      <a:lnTo>
                        <a:pt x="158" y="214"/>
                      </a:lnTo>
                      <a:lnTo>
                        <a:pt x="157" y="214"/>
                      </a:lnTo>
                      <a:lnTo>
                        <a:pt x="156" y="215"/>
                      </a:lnTo>
                      <a:lnTo>
                        <a:pt x="156" y="216"/>
                      </a:lnTo>
                      <a:lnTo>
                        <a:pt x="155" y="216"/>
                      </a:lnTo>
                      <a:lnTo>
                        <a:pt x="155" y="217"/>
                      </a:lnTo>
                      <a:lnTo>
                        <a:pt x="155" y="218"/>
                      </a:lnTo>
                      <a:lnTo>
                        <a:pt x="154" y="218"/>
                      </a:lnTo>
                      <a:lnTo>
                        <a:pt x="153" y="218"/>
                      </a:lnTo>
                      <a:lnTo>
                        <a:pt x="152" y="218"/>
                      </a:lnTo>
                      <a:lnTo>
                        <a:pt x="151" y="218"/>
                      </a:lnTo>
                      <a:lnTo>
                        <a:pt x="151" y="217"/>
                      </a:lnTo>
                      <a:lnTo>
                        <a:pt x="150" y="216"/>
                      </a:lnTo>
                      <a:lnTo>
                        <a:pt x="149" y="216"/>
                      </a:lnTo>
                      <a:lnTo>
                        <a:pt x="147" y="217"/>
                      </a:lnTo>
                      <a:lnTo>
                        <a:pt x="146" y="217"/>
                      </a:lnTo>
                      <a:lnTo>
                        <a:pt x="145" y="217"/>
                      </a:lnTo>
                      <a:lnTo>
                        <a:pt x="145" y="216"/>
                      </a:lnTo>
                      <a:lnTo>
                        <a:pt x="144" y="216"/>
                      </a:lnTo>
                      <a:lnTo>
                        <a:pt x="143" y="215"/>
                      </a:lnTo>
                      <a:lnTo>
                        <a:pt x="143" y="214"/>
                      </a:lnTo>
                      <a:lnTo>
                        <a:pt x="142" y="214"/>
                      </a:lnTo>
                      <a:lnTo>
                        <a:pt x="141" y="214"/>
                      </a:lnTo>
                      <a:lnTo>
                        <a:pt x="138" y="216"/>
                      </a:lnTo>
                      <a:lnTo>
                        <a:pt x="138" y="217"/>
                      </a:lnTo>
                      <a:lnTo>
                        <a:pt x="137" y="217"/>
                      </a:lnTo>
                      <a:lnTo>
                        <a:pt x="137" y="218"/>
                      </a:lnTo>
                      <a:lnTo>
                        <a:pt x="136" y="219"/>
                      </a:lnTo>
                      <a:lnTo>
                        <a:pt x="135" y="220"/>
                      </a:lnTo>
                      <a:lnTo>
                        <a:pt x="134" y="221"/>
                      </a:lnTo>
                      <a:lnTo>
                        <a:pt x="134" y="222"/>
                      </a:lnTo>
                      <a:lnTo>
                        <a:pt x="132" y="222"/>
                      </a:lnTo>
                      <a:lnTo>
                        <a:pt x="131" y="223"/>
                      </a:lnTo>
                      <a:lnTo>
                        <a:pt x="130" y="224"/>
                      </a:lnTo>
                      <a:lnTo>
                        <a:pt x="129" y="224"/>
                      </a:lnTo>
                      <a:lnTo>
                        <a:pt x="129" y="225"/>
                      </a:lnTo>
                      <a:lnTo>
                        <a:pt x="128" y="227"/>
                      </a:lnTo>
                      <a:lnTo>
                        <a:pt x="128" y="228"/>
                      </a:lnTo>
                      <a:lnTo>
                        <a:pt x="127" y="228"/>
                      </a:lnTo>
                      <a:lnTo>
                        <a:pt x="126" y="228"/>
                      </a:lnTo>
                      <a:lnTo>
                        <a:pt x="126" y="229"/>
                      </a:lnTo>
                      <a:lnTo>
                        <a:pt x="126" y="230"/>
                      </a:lnTo>
                      <a:lnTo>
                        <a:pt x="125" y="231"/>
                      </a:lnTo>
                      <a:lnTo>
                        <a:pt x="125" y="232"/>
                      </a:lnTo>
                      <a:lnTo>
                        <a:pt x="125" y="233"/>
                      </a:lnTo>
                      <a:lnTo>
                        <a:pt x="124" y="233"/>
                      </a:lnTo>
                      <a:lnTo>
                        <a:pt x="124" y="234"/>
                      </a:lnTo>
                      <a:lnTo>
                        <a:pt x="123" y="234"/>
                      </a:lnTo>
                      <a:lnTo>
                        <a:pt x="122" y="234"/>
                      </a:lnTo>
                      <a:lnTo>
                        <a:pt x="121" y="234"/>
                      </a:lnTo>
                      <a:lnTo>
                        <a:pt x="120" y="234"/>
                      </a:lnTo>
                      <a:lnTo>
                        <a:pt x="119" y="234"/>
                      </a:lnTo>
                      <a:lnTo>
                        <a:pt x="118" y="234"/>
                      </a:lnTo>
                      <a:lnTo>
                        <a:pt x="117" y="234"/>
                      </a:lnTo>
                      <a:lnTo>
                        <a:pt x="116" y="234"/>
                      </a:lnTo>
                      <a:lnTo>
                        <a:pt x="115" y="235"/>
                      </a:lnTo>
                      <a:lnTo>
                        <a:pt x="113" y="235"/>
                      </a:lnTo>
                      <a:lnTo>
                        <a:pt x="112" y="235"/>
                      </a:lnTo>
                      <a:lnTo>
                        <a:pt x="111" y="235"/>
                      </a:lnTo>
                      <a:lnTo>
                        <a:pt x="111" y="234"/>
                      </a:lnTo>
                      <a:lnTo>
                        <a:pt x="110" y="234"/>
                      </a:lnTo>
                      <a:lnTo>
                        <a:pt x="109" y="235"/>
                      </a:lnTo>
                      <a:lnTo>
                        <a:pt x="108" y="236"/>
                      </a:lnTo>
                      <a:lnTo>
                        <a:pt x="107" y="236"/>
                      </a:lnTo>
                      <a:lnTo>
                        <a:pt x="106" y="236"/>
                      </a:lnTo>
                      <a:lnTo>
                        <a:pt x="105" y="236"/>
                      </a:lnTo>
                      <a:lnTo>
                        <a:pt x="105" y="237"/>
                      </a:lnTo>
                      <a:lnTo>
                        <a:pt x="105" y="238"/>
                      </a:lnTo>
                      <a:lnTo>
                        <a:pt x="104" y="238"/>
                      </a:lnTo>
                      <a:lnTo>
                        <a:pt x="104" y="239"/>
                      </a:lnTo>
                      <a:lnTo>
                        <a:pt x="103" y="239"/>
                      </a:lnTo>
                      <a:lnTo>
                        <a:pt x="102" y="239"/>
                      </a:lnTo>
                      <a:lnTo>
                        <a:pt x="101" y="239"/>
                      </a:lnTo>
                      <a:lnTo>
                        <a:pt x="100" y="239"/>
                      </a:lnTo>
                      <a:lnTo>
                        <a:pt x="99" y="239"/>
                      </a:lnTo>
                      <a:lnTo>
                        <a:pt x="98" y="239"/>
                      </a:lnTo>
                      <a:lnTo>
                        <a:pt x="97" y="239"/>
                      </a:lnTo>
                      <a:lnTo>
                        <a:pt x="96" y="239"/>
                      </a:lnTo>
                      <a:lnTo>
                        <a:pt x="95" y="239"/>
                      </a:lnTo>
                      <a:lnTo>
                        <a:pt x="94" y="239"/>
                      </a:lnTo>
                      <a:lnTo>
                        <a:pt x="94" y="238"/>
                      </a:lnTo>
                      <a:lnTo>
                        <a:pt x="94" y="237"/>
                      </a:lnTo>
                      <a:lnTo>
                        <a:pt x="94" y="236"/>
                      </a:lnTo>
                      <a:lnTo>
                        <a:pt x="93" y="235"/>
                      </a:lnTo>
                      <a:lnTo>
                        <a:pt x="93" y="234"/>
                      </a:lnTo>
                      <a:lnTo>
                        <a:pt x="92" y="234"/>
                      </a:lnTo>
                      <a:lnTo>
                        <a:pt x="92" y="233"/>
                      </a:lnTo>
                      <a:lnTo>
                        <a:pt x="91" y="232"/>
                      </a:lnTo>
                      <a:lnTo>
                        <a:pt x="91" y="231"/>
                      </a:lnTo>
                      <a:lnTo>
                        <a:pt x="90" y="230"/>
                      </a:lnTo>
                      <a:lnTo>
                        <a:pt x="89" y="230"/>
                      </a:lnTo>
                      <a:lnTo>
                        <a:pt x="88" y="229"/>
                      </a:lnTo>
                      <a:lnTo>
                        <a:pt x="89" y="228"/>
                      </a:lnTo>
                      <a:lnTo>
                        <a:pt x="89" y="227"/>
                      </a:lnTo>
                      <a:lnTo>
                        <a:pt x="88" y="226"/>
                      </a:lnTo>
                      <a:lnTo>
                        <a:pt x="87" y="226"/>
                      </a:lnTo>
                      <a:lnTo>
                        <a:pt x="87" y="225"/>
                      </a:lnTo>
                      <a:lnTo>
                        <a:pt x="86" y="224"/>
                      </a:lnTo>
                      <a:lnTo>
                        <a:pt x="86" y="223"/>
                      </a:lnTo>
                      <a:lnTo>
                        <a:pt x="85" y="222"/>
                      </a:lnTo>
                      <a:lnTo>
                        <a:pt x="85" y="220"/>
                      </a:lnTo>
                      <a:lnTo>
                        <a:pt x="85" y="219"/>
                      </a:lnTo>
                      <a:lnTo>
                        <a:pt x="85" y="218"/>
                      </a:lnTo>
                      <a:lnTo>
                        <a:pt x="85" y="217"/>
                      </a:lnTo>
                      <a:lnTo>
                        <a:pt x="85" y="216"/>
                      </a:lnTo>
                      <a:lnTo>
                        <a:pt x="84" y="216"/>
                      </a:lnTo>
                      <a:lnTo>
                        <a:pt x="83" y="216"/>
                      </a:lnTo>
                      <a:lnTo>
                        <a:pt x="82" y="215"/>
                      </a:lnTo>
                      <a:lnTo>
                        <a:pt x="81" y="216"/>
                      </a:lnTo>
                      <a:lnTo>
                        <a:pt x="79" y="216"/>
                      </a:lnTo>
                      <a:lnTo>
                        <a:pt x="76" y="217"/>
                      </a:lnTo>
                      <a:lnTo>
                        <a:pt x="73" y="218"/>
                      </a:lnTo>
                      <a:lnTo>
                        <a:pt x="72" y="219"/>
                      </a:lnTo>
                      <a:lnTo>
                        <a:pt x="71" y="219"/>
                      </a:lnTo>
                      <a:lnTo>
                        <a:pt x="70" y="219"/>
                      </a:lnTo>
                      <a:lnTo>
                        <a:pt x="63" y="219"/>
                      </a:lnTo>
                      <a:lnTo>
                        <a:pt x="57" y="220"/>
                      </a:lnTo>
                      <a:lnTo>
                        <a:pt x="54" y="220"/>
                      </a:lnTo>
                      <a:lnTo>
                        <a:pt x="52" y="220"/>
                      </a:lnTo>
                      <a:lnTo>
                        <a:pt x="51" y="221"/>
                      </a:lnTo>
                      <a:lnTo>
                        <a:pt x="50" y="221"/>
                      </a:lnTo>
                      <a:lnTo>
                        <a:pt x="47" y="221"/>
                      </a:lnTo>
                      <a:lnTo>
                        <a:pt x="45" y="222"/>
                      </a:lnTo>
                      <a:lnTo>
                        <a:pt x="42" y="222"/>
                      </a:lnTo>
                      <a:lnTo>
                        <a:pt x="38" y="223"/>
                      </a:lnTo>
                      <a:lnTo>
                        <a:pt x="36" y="224"/>
                      </a:lnTo>
                      <a:lnTo>
                        <a:pt x="34" y="225"/>
                      </a:lnTo>
                      <a:lnTo>
                        <a:pt x="33" y="225"/>
                      </a:lnTo>
                      <a:lnTo>
                        <a:pt x="31" y="225"/>
                      </a:lnTo>
                      <a:lnTo>
                        <a:pt x="30" y="225"/>
                      </a:lnTo>
                      <a:lnTo>
                        <a:pt x="27" y="224"/>
                      </a:lnTo>
                      <a:lnTo>
                        <a:pt x="22" y="224"/>
                      </a:lnTo>
                      <a:lnTo>
                        <a:pt x="19" y="224"/>
                      </a:lnTo>
                      <a:lnTo>
                        <a:pt x="15" y="223"/>
                      </a:lnTo>
                      <a:lnTo>
                        <a:pt x="15" y="222"/>
                      </a:lnTo>
                      <a:lnTo>
                        <a:pt x="16" y="222"/>
                      </a:lnTo>
                      <a:lnTo>
                        <a:pt x="16" y="221"/>
                      </a:lnTo>
                      <a:lnTo>
                        <a:pt x="17" y="221"/>
                      </a:lnTo>
                      <a:lnTo>
                        <a:pt x="17" y="220"/>
                      </a:lnTo>
                      <a:lnTo>
                        <a:pt x="16" y="219"/>
                      </a:lnTo>
                      <a:lnTo>
                        <a:pt x="17" y="219"/>
                      </a:lnTo>
                      <a:lnTo>
                        <a:pt x="17" y="218"/>
                      </a:lnTo>
                      <a:lnTo>
                        <a:pt x="17" y="217"/>
                      </a:lnTo>
                      <a:lnTo>
                        <a:pt x="18" y="216"/>
                      </a:lnTo>
                      <a:lnTo>
                        <a:pt x="18" y="214"/>
                      </a:lnTo>
                      <a:lnTo>
                        <a:pt x="18" y="213"/>
                      </a:lnTo>
                      <a:lnTo>
                        <a:pt x="18" y="212"/>
                      </a:lnTo>
                      <a:lnTo>
                        <a:pt x="18" y="211"/>
                      </a:lnTo>
                      <a:lnTo>
                        <a:pt x="18" y="210"/>
                      </a:lnTo>
                      <a:lnTo>
                        <a:pt x="18" y="209"/>
                      </a:lnTo>
                      <a:lnTo>
                        <a:pt x="17" y="209"/>
                      </a:lnTo>
                      <a:lnTo>
                        <a:pt x="17" y="208"/>
                      </a:lnTo>
                      <a:lnTo>
                        <a:pt x="17" y="207"/>
                      </a:lnTo>
                      <a:lnTo>
                        <a:pt x="16" y="207"/>
                      </a:lnTo>
                      <a:lnTo>
                        <a:pt x="16" y="206"/>
                      </a:lnTo>
                      <a:lnTo>
                        <a:pt x="16" y="205"/>
                      </a:lnTo>
                      <a:lnTo>
                        <a:pt x="16" y="204"/>
                      </a:lnTo>
                      <a:lnTo>
                        <a:pt x="16" y="203"/>
                      </a:lnTo>
                      <a:lnTo>
                        <a:pt x="15" y="199"/>
                      </a:lnTo>
                      <a:lnTo>
                        <a:pt x="15" y="198"/>
                      </a:lnTo>
                      <a:lnTo>
                        <a:pt x="15" y="197"/>
                      </a:lnTo>
                      <a:lnTo>
                        <a:pt x="15" y="196"/>
                      </a:lnTo>
                      <a:lnTo>
                        <a:pt x="15" y="195"/>
                      </a:lnTo>
                      <a:lnTo>
                        <a:pt x="15" y="194"/>
                      </a:lnTo>
                      <a:lnTo>
                        <a:pt x="14" y="193"/>
                      </a:lnTo>
                      <a:lnTo>
                        <a:pt x="13" y="193"/>
                      </a:lnTo>
                      <a:lnTo>
                        <a:pt x="12" y="192"/>
                      </a:lnTo>
                      <a:lnTo>
                        <a:pt x="12" y="191"/>
                      </a:lnTo>
                      <a:lnTo>
                        <a:pt x="11" y="191"/>
                      </a:lnTo>
                      <a:lnTo>
                        <a:pt x="11" y="190"/>
                      </a:lnTo>
                      <a:lnTo>
                        <a:pt x="10" y="189"/>
                      </a:lnTo>
                      <a:lnTo>
                        <a:pt x="9" y="189"/>
                      </a:lnTo>
                      <a:lnTo>
                        <a:pt x="9" y="188"/>
                      </a:lnTo>
                      <a:lnTo>
                        <a:pt x="8" y="188"/>
                      </a:lnTo>
                      <a:lnTo>
                        <a:pt x="7" y="188"/>
                      </a:lnTo>
                      <a:lnTo>
                        <a:pt x="6" y="187"/>
                      </a:lnTo>
                      <a:lnTo>
                        <a:pt x="6" y="186"/>
                      </a:lnTo>
                      <a:lnTo>
                        <a:pt x="5" y="185"/>
                      </a:lnTo>
                      <a:lnTo>
                        <a:pt x="5" y="184"/>
                      </a:lnTo>
                      <a:lnTo>
                        <a:pt x="4" y="184"/>
                      </a:lnTo>
                      <a:lnTo>
                        <a:pt x="4" y="183"/>
                      </a:lnTo>
                      <a:lnTo>
                        <a:pt x="3" y="182"/>
                      </a:lnTo>
                      <a:lnTo>
                        <a:pt x="2" y="181"/>
                      </a:lnTo>
                      <a:lnTo>
                        <a:pt x="1" y="181"/>
                      </a:lnTo>
                      <a:lnTo>
                        <a:pt x="2" y="181"/>
                      </a:lnTo>
                      <a:lnTo>
                        <a:pt x="2" y="180"/>
                      </a:lnTo>
                      <a:lnTo>
                        <a:pt x="1" y="180"/>
                      </a:lnTo>
                      <a:lnTo>
                        <a:pt x="1" y="179"/>
                      </a:lnTo>
                      <a:lnTo>
                        <a:pt x="1" y="178"/>
                      </a:lnTo>
                      <a:lnTo>
                        <a:pt x="1" y="177"/>
                      </a:lnTo>
                      <a:lnTo>
                        <a:pt x="1" y="176"/>
                      </a:lnTo>
                      <a:lnTo>
                        <a:pt x="1" y="175"/>
                      </a:lnTo>
                      <a:lnTo>
                        <a:pt x="1" y="174"/>
                      </a:lnTo>
                      <a:lnTo>
                        <a:pt x="1" y="170"/>
                      </a:lnTo>
                      <a:lnTo>
                        <a:pt x="1" y="165"/>
                      </a:lnTo>
                      <a:lnTo>
                        <a:pt x="1" y="159"/>
                      </a:lnTo>
                      <a:lnTo>
                        <a:pt x="1" y="155"/>
                      </a:lnTo>
                      <a:lnTo>
                        <a:pt x="1" y="152"/>
                      </a:lnTo>
                      <a:lnTo>
                        <a:pt x="1" y="148"/>
                      </a:lnTo>
                      <a:lnTo>
                        <a:pt x="0" y="145"/>
                      </a:lnTo>
                      <a:lnTo>
                        <a:pt x="1" y="141"/>
                      </a:lnTo>
                      <a:lnTo>
                        <a:pt x="1" y="137"/>
                      </a:lnTo>
                      <a:lnTo>
                        <a:pt x="1" y="132"/>
                      </a:lnTo>
                      <a:lnTo>
                        <a:pt x="1" y="125"/>
                      </a:lnTo>
                      <a:lnTo>
                        <a:pt x="1" y="121"/>
                      </a:lnTo>
                      <a:lnTo>
                        <a:pt x="1" y="64"/>
                      </a:lnTo>
                      <a:lnTo>
                        <a:pt x="8" y="58"/>
                      </a:lnTo>
                      <a:lnTo>
                        <a:pt x="17" y="52"/>
                      </a:lnTo>
                      <a:lnTo>
                        <a:pt x="28" y="43"/>
                      </a:lnTo>
                      <a:lnTo>
                        <a:pt x="37" y="36"/>
                      </a:lnTo>
                      <a:lnTo>
                        <a:pt x="44" y="30"/>
                      </a:lnTo>
                      <a:lnTo>
                        <a:pt x="46" y="29"/>
                      </a:lnTo>
                      <a:lnTo>
                        <a:pt x="47" y="29"/>
                      </a:lnTo>
                      <a:lnTo>
                        <a:pt x="48" y="27"/>
                      </a:lnTo>
                      <a:lnTo>
                        <a:pt x="51" y="24"/>
                      </a:lnTo>
                      <a:lnTo>
                        <a:pt x="53" y="22"/>
                      </a:lnTo>
                      <a:lnTo>
                        <a:pt x="57" y="19"/>
                      </a:lnTo>
                      <a:lnTo>
                        <a:pt x="59" y="18"/>
                      </a:lnTo>
                      <a:lnTo>
                        <a:pt x="60" y="17"/>
                      </a:lnTo>
                      <a:lnTo>
                        <a:pt x="64" y="13"/>
                      </a:lnTo>
                      <a:lnTo>
                        <a:pt x="80" y="0"/>
                      </a:lnTo>
                    </a:path>
                  </a:pathLst>
                </a:custGeom>
                <a:pattFill prst="pct5">
                  <a:fgClr>
                    <a:srgbClr val="7030A0"/>
                  </a:fgClr>
                  <a:bgClr>
                    <a:schemeClr val="bg1"/>
                  </a:bgClr>
                </a:patt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6" name="Freeform 216">
                  <a:extLst>
                    <a:ext uri="{FF2B5EF4-FFF2-40B4-BE49-F238E27FC236}">
                      <a16:creationId xmlns:a16="http://schemas.microsoft.com/office/drawing/2014/main" id="{97DD808D-2913-4B36-AFD2-58441779CD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211888" y="3192463"/>
                  <a:ext cx="517525" cy="561975"/>
                </a:xfrm>
                <a:custGeom>
                  <a:avLst/>
                  <a:gdLst>
                    <a:gd name="T0" fmla="*/ 238 w 326"/>
                    <a:gd name="T1" fmla="*/ 8 h 354"/>
                    <a:gd name="T2" fmla="*/ 309 w 326"/>
                    <a:gd name="T3" fmla="*/ 79 h 354"/>
                    <a:gd name="T4" fmla="*/ 309 w 326"/>
                    <a:gd name="T5" fmla="*/ 113 h 354"/>
                    <a:gd name="T6" fmla="*/ 309 w 326"/>
                    <a:gd name="T7" fmla="*/ 132 h 354"/>
                    <a:gd name="T8" fmla="*/ 310 w 326"/>
                    <a:gd name="T9" fmla="*/ 135 h 354"/>
                    <a:gd name="T10" fmla="*/ 314 w 326"/>
                    <a:gd name="T11" fmla="*/ 141 h 354"/>
                    <a:gd name="T12" fmla="*/ 320 w 326"/>
                    <a:gd name="T13" fmla="*/ 145 h 354"/>
                    <a:gd name="T14" fmla="*/ 323 w 326"/>
                    <a:gd name="T15" fmla="*/ 152 h 354"/>
                    <a:gd name="T16" fmla="*/ 324 w 326"/>
                    <a:gd name="T17" fmla="*/ 161 h 354"/>
                    <a:gd name="T18" fmla="*/ 326 w 326"/>
                    <a:gd name="T19" fmla="*/ 167 h 354"/>
                    <a:gd name="T20" fmla="*/ 325 w 326"/>
                    <a:gd name="T21" fmla="*/ 174 h 354"/>
                    <a:gd name="T22" fmla="*/ 321 w 326"/>
                    <a:gd name="T23" fmla="*/ 179 h 354"/>
                    <a:gd name="T24" fmla="*/ 316 w 326"/>
                    <a:gd name="T25" fmla="*/ 185 h 354"/>
                    <a:gd name="T26" fmla="*/ 314 w 326"/>
                    <a:gd name="T27" fmla="*/ 190 h 354"/>
                    <a:gd name="T28" fmla="*/ 309 w 326"/>
                    <a:gd name="T29" fmla="*/ 233 h 354"/>
                    <a:gd name="T30" fmla="*/ 301 w 326"/>
                    <a:gd name="T31" fmla="*/ 331 h 354"/>
                    <a:gd name="T32" fmla="*/ 271 w 326"/>
                    <a:gd name="T33" fmla="*/ 343 h 354"/>
                    <a:gd name="T34" fmla="*/ 268 w 326"/>
                    <a:gd name="T35" fmla="*/ 348 h 354"/>
                    <a:gd name="T36" fmla="*/ 269 w 326"/>
                    <a:gd name="T37" fmla="*/ 353 h 354"/>
                    <a:gd name="T38" fmla="*/ 262 w 326"/>
                    <a:gd name="T39" fmla="*/ 350 h 354"/>
                    <a:gd name="T40" fmla="*/ 258 w 326"/>
                    <a:gd name="T41" fmla="*/ 345 h 354"/>
                    <a:gd name="T42" fmla="*/ 256 w 326"/>
                    <a:gd name="T43" fmla="*/ 340 h 354"/>
                    <a:gd name="T44" fmla="*/ 251 w 326"/>
                    <a:gd name="T45" fmla="*/ 336 h 354"/>
                    <a:gd name="T46" fmla="*/ 245 w 326"/>
                    <a:gd name="T47" fmla="*/ 333 h 354"/>
                    <a:gd name="T48" fmla="*/ 240 w 326"/>
                    <a:gd name="T49" fmla="*/ 335 h 354"/>
                    <a:gd name="T50" fmla="*/ 233 w 326"/>
                    <a:gd name="T51" fmla="*/ 335 h 354"/>
                    <a:gd name="T52" fmla="*/ 227 w 326"/>
                    <a:gd name="T53" fmla="*/ 339 h 354"/>
                    <a:gd name="T54" fmla="*/ 218 w 326"/>
                    <a:gd name="T55" fmla="*/ 339 h 354"/>
                    <a:gd name="T56" fmla="*/ 212 w 326"/>
                    <a:gd name="T57" fmla="*/ 334 h 354"/>
                    <a:gd name="T58" fmla="*/ 210 w 326"/>
                    <a:gd name="T59" fmla="*/ 328 h 354"/>
                    <a:gd name="T60" fmla="*/ 206 w 326"/>
                    <a:gd name="T61" fmla="*/ 325 h 354"/>
                    <a:gd name="T62" fmla="*/ 198 w 326"/>
                    <a:gd name="T63" fmla="*/ 321 h 354"/>
                    <a:gd name="T64" fmla="*/ 189 w 326"/>
                    <a:gd name="T65" fmla="*/ 320 h 354"/>
                    <a:gd name="T66" fmla="*/ 184 w 326"/>
                    <a:gd name="T67" fmla="*/ 317 h 354"/>
                    <a:gd name="T68" fmla="*/ 177 w 326"/>
                    <a:gd name="T69" fmla="*/ 319 h 354"/>
                    <a:gd name="T70" fmla="*/ 163 w 326"/>
                    <a:gd name="T71" fmla="*/ 323 h 354"/>
                    <a:gd name="T72" fmla="*/ 137 w 326"/>
                    <a:gd name="T73" fmla="*/ 330 h 354"/>
                    <a:gd name="T74" fmla="*/ 93 w 326"/>
                    <a:gd name="T75" fmla="*/ 321 h 354"/>
                    <a:gd name="T76" fmla="*/ 60 w 326"/>
                    <a:gd name="T77" fmla="*/ 300 h 354"/>
                    <a:gd name="T78" fmla="*/ 39 w 326"/>
                    <a:gd name="T79" fmla="*/ 293 h 354"/>
                    <a:gd name="T80" fmla="*/ 10 w 326"/>
                    <a:gd name="T81" fmla="*/ 257 h 354"/>
                    <a:gd name="T82" fmla="*/ 8 w 326"/>
                    <a:gd name="T83" fmla="*/ 227 h 354"/>
                    <a:gd name="T84" fmla="*/ 18 w 326"/>
                    <a:gd name="T85" fmla="*/ 223 h 354"/>
                    <a:gd name="T86" fmla="*/ 22 w 326"/>
                    <a:gd name="T87" fmla="*/ 218 h 354"/>
                    <a:gd name="T88" fmla="*/ 30 w 326"/>
                    <a:gd name="T89" fmla="*/ 216 h 354"/>
                    <a:gd name="T90" fmla="*/ 36 w 326"/>
                    <a:gd name="T91" fmla="*/ 218 h 354"/>
                    <a:gd name="T92" fmla="*/ 46 w 326"/>
                    <a:gd name="T93" fmla="*/ 217 h 354"/>
                    <a:gd name="T94" fmla="*/ 54 w 326"/>
                    <a:gd name="T95" fmla="*/ 211 h 354"/>
                    <a:gd name="T96" fmla="*/ 58 w 326"/>
                    <a:gd name="T97" fmla="*/ 206 h 354"/>
                    <a:gd name="T98" fmla="*/ 60 w 326"/>
                    <a:gd name="T99" fmla="*/ 202 h 354"/>
                    <a:gd name="T100" fmla="*/ 66 w 326"/>
                    <a:gd name="T101" fmla="*/ 203 h 354"/>
                    <a:gd name="T102" fmla="*/ 71 w 326"/>
                    <a:gd name="T103" fmla="*/ 200 h 354"/>
                    <a:gd name="T104" fmla="*/ 76 w 326"/>
                    <a:gd name="T105" fmla="*/ 201 h 354"/>
                    <a:gd name="T106" fmla="*/ 81 w 326"/>
                    <a:gd name="T107" fmla="*/ 199 h 354"/>
                    <a:gd name="T108" fmla="*/ 85 w 326"/>
                    <a:gd name="T109" fmla="*/ 198 h 354"/>
                    <a:gd name="T110" fmla="*/ 90 w 326"/>
                    <a:gd name="T111" fmla="*/ 198 h 354"/>
                    <a:gd name="T112" fmla="*/ 95 w 326"/>
                    <a:gd name="T113" fmla="*/ 197 h 354"/>
                    <a:gd name="T114" fmla="*/ 99 w 326"/>
                    <a:gd name="T115" fmla="*/ 191 h 354"/>
                    <a:gd name="T116" fmla="*/ 95 w 326"/>
                    <a:gd name="T117" fmla="*/ 187 h 354"/>
                    <a:gd name="T118" fmla="*/ 94 w 326"/>
                    <a:gd name="T119" fmla="*/ 179 h 354"/>
                    <a:gd name="T120" fmla="*/ 103 w 326"/>
                    <a:gd name="T121" fmla="*/ 170 h 354"/>
                    <a:gd name="T122" fmla="*/ 102 w 326"/>
                    <a:gd name="T123" fmla="*/ 164 h 354"/>
                    <a:gd name="T124" fmla="*/ 117 w 326"/>
                    <a:gd name="T125" fmla="*/ 94 h 354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326"/>
                    <a:gd name="T190" fmla="*/ 0 h 354"/>
                    <a:gd name="T191" fmla="*/ 326 w 326"/>
                    <a:gd name="T192" fmla="*/ 354 h 354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326" h="354">
                      <a:moveTo>
                        <a:pt x="154" y="9"/>
                      </a:moveTo>
                      <a:lnTo>
                        <a:pt x="156" y="4"/>
                      </a:lnTo>
                      <a:lnTo>
                        <a:pt x="158" y="0"/>
                      </a:lnTo>
                      <a:lnTo>
                        <a:pt x="169" y="2"/>
                      </a:lnTo>
                      <a:lnTo>
                        <a:pt x="191" y="7"/>
                      </a:lnTo>
                      <a:lnTo>
                        <a:pt x="196" y="8"/>
                      </a:lnTo>
                      <a:lnTo>
                        <a:pt x="217" y="8"/>
                      </a:lnTo>
                      <a:lnTo>
                        <a:pt x="238" y="8"/>
                      </a:lnTo>
                      <a:lnTo>
                        <a:pt x="262" y="8"/>
                      </a:lnTo>
                      <a:lnTo>
                        <a:pt x="286" y="7"/>
                      </a:lnTo>
                      <a:lnTo>
                        <a:pt x="307" y="7"/>
                      </a:lnTo>
                      <a:lnTo>
                        <a:pt x="309" y="7"/>
                      </a:lnTo>
                      <a:lnTo>
                        <a:pt x="309" y="13"/>
                      </a:lnTo>
                      <a:lnTo>
                        <a:pt x="309" y="18"/>
                      </a:lnTo>
                      <a:lnTo>
                        <a:pt x="309" y="75"/>
                      </a:lnTo>
                      <a:lnTo>
                        <a:pt x="309" y="79"/>
                      </a:lnTo>
                      <a:lnTo>
                        <a:pt x="309" y="86"/>
                      </a:lnTo>
                      <a:lnTo>
                        <a:pt x="309" y="91"/>
                      </a:lnTo>
                      <a:lnTo>
                        <a:pt x="309" y="95"/>
                      </a:lnTo>
                      <a:lnTo>
                        <a:pt x="308" y="99"/>
                      </a:lnTo>
                      <a:lnTo>
                        <a:pt x="309" y="102"/>
                      </a:lnTo>
                      <a:lnTo>
                        <a:pt x="309" y="106"/>
                      </a:lnTo>
                      <a:lnTo>
                        <a:pt x="309" y="109"/>
                      </a:lnTo>
                      <a:lnTo>
                        <a:pt x="309" y="113"/>
                      </a:lnTo>
                      <a:lnTo>
                        <a:pt x="309" y="119"/>
                      </a:lnTo>
                      <a:lnTo>
                        <a:pt x="309" y="124"/>
                      </a:lnTo>
                      <a:lnTo>
                        <a:pt x="309" y="128"/>
                      </a:lnTo>
                      <a:lnTo>
                        <a:pt x="309" y="129"/>
                      </a:lnTo>
                      <a:lnTo>
                        <a:pt x="309" y="130"/>
                      </a:lnTo>
                      <a:lnTo>
                        <a:pt x="309" y="131"/>
                      </a:lnTo>
                      <a:lnTo>
                        <a:pt x="309" y="132"/>
                      </a:lnTo>
                      <a:lnTo>
                        <a:pt x="309" y="133"/>
                      </a:lnTo>
                      <a:lnTo>
                        <a:pt x="309" y="134"/>
                      </a:lnTo>
                      <a:lnTo>
                        <a:pt x="310" y="134"/>
                      </a:lnTo>
                      <a:lnTo>
                        <a:pt x="310" y="135"/>
                      </a:lnTo>
                      <a:lnTo>
                        <a:pt x="309" y="135"/>
                      </a:lnTo>
                      <a:lnTo>
                        <a:pt x="310" y="135"/>
                      </a:lnTo>
                      <a:lnTo>
                        <a:pt x="311" y="136"/>
                      </a:lnTo>
                      <a:lnTo>
                        <a:pt x="312" y="137"/>
                      </a:lnTo>
                      <a:lnTo>
                        <a:pt x="312" y="138"/>
                      </a:lnTo>
                      <a:lnTo>
                        <a:pt x="313" y="138"/>
                      </a:lnTo>
                      <a:lnTo>
                        <a:pt x="313" y="139"/>
                      </a:lnTo>
                      <a:lnTo>
                        <a:pt x="314" y="140"/>
                      </a:lnTo>
                      <a:lnTo>
                        <a:pt x="314" y="141"/>
                      </a:lnTo>
                      <a:lnTo>
                        <a:pt x="315" y="142"/>
                      </a:lnTo>
                      <a:lnTo>
                        <a:pt x="316" y="142"/>
                      </a:lnTo>
                      <a:lnTo>
                        <a:pt x="317" y="142"/>
                      </a:lnTo>
                      <a:lnTo>
                        <a:pt x="317" y="143"/>
                      </a:lnTo>
                      <a:lnTo>
                        <a:pt x="318" y="143"/>
                      </a:lnTo>
                      <a:lnTo>
                        <a:pt x="319" y="144"/>
                      </a:lnTo>
                      <a:lnTo>
                        <a:pt x="319" y="145"/>
                      </a:lnTo>
                      <a:lnTo>
                        <a:pt x="320" y="145"/>
                      </a:lnTo>
                      <a:lnTo>
                        <a:pt x="320" y="146"/>
                      </a:lnTo>
                      <a:lnTo>
                        <a:pt x="321" y="147"/>
                      </a:lnTo>
                      <a:lnTo>
                        <a:pt x="322" y="147"/>
                      </a:lnTo>
                      <a:lnTo>
                        <a:pt x="323" y="148"/>
                      </a:lnTo>
                      <a:lnTo>
                        <a:pt x="323" y="149"/>
                      </a:lnTo>
                      <a:lnTo>
                        <a:pt x="323" y="150"/>
                      </a:lnTo>
                      <a:lnTo>
                        <a:pt x="323" y="151"/>
                      </a:lnTo>
                      <a:lnTo>
                        <a:pt x="323" y="152"/>
                      </a:lnTo>
                      <a:lnTo>
                        <a:pt x="323" y="153"/>
                      </a:lnTo>
                      <a:lnTo>
                        <a:pt x="324" y="157"/>
                      </a:lnTo>
                      <a:lnTo>
                        <a:pt x="324" y="158"/>
                      </a:lnTo>
                      <a:lnTo>
                        <a:pt x="324" y="159"/>
                      </a:lnTo>
                      <a:lnTo>
                        <a:pt x="324" y="160"/>
                      </a:lnTo>
                      <a:lnTo>
                        <a:pt x="324" y="161"/>
                      </a:lnTo>
                      <a:lnTo>
                        <a:pt x="325" y="161"/>
                      </a:lnTo>
                      <a:lnTo>
                        <a:pt x="325" y="162"/>
                      </a:lnTo>
                      <a:lnTo>
                        <a:pt x="325" y="163"/>
                      </a:lnTo>
                      <a:lnTo>
                        <a:pt x="326" y="163"/>
                      </a:lnTo>
                      <a:lnTo>
                        <a:pt x="326" y="164"/>
                      </a:lnTo>
                      <a:lnTo>
                        <a:pt x="326" y="165"/>
                      </a:lnTo>
                      <a:lnTo>
                        <a:pt x="326" y="166"/>
                      </a:lnTo>
                      <a:lnTo>
                        <a:pt x="326" y="167"/>
                      </a:lnTo>
                      <a:lnTo>
                        <a:pt x="326" y="168"/>
                      </a:lnTo>
                      <a:lnTo>
                        <a:pt x="326" y="170"/>
                      </a:lnTo>
                      <a:lnTo>
                        <a:pt x="325" y="171"/>
                      </a:lnTo>
                      <a:lnTo>
                        <a:pt x="325" y="172"/>
                      </a:lnTo>
                      <a:lnTo>
                        <a:pt x="325" y="173"/>
                      </a:lnTo>
                      <a:lnTo>
                        <a:pt x="324" y="173"/>
                      </a:lnTo>
                      <a:lnTo>
                        <a:pt x="325" y="174"/>
                      </a:lnTo>
                      <a:lnTo>
                        <a:pt x="325" y="175"/>
                      </a:lnTo>
                      <a:lnTo>
                        <a:pt x="324" y="175"/>
                      </a:lnTo>
                      <a:lnTo>
                        <a:pt x="324" y="176"/>
                      </a:lnTo>
                      <a:lnTo>
                        <a:pt x="323" y="176"/>
                      </a:lnTo>
                      <a:lnTo>
                        <a:pt x="323" y="177"/>
                      </a:lnTo>
                      <a:lnTo>
                        <a:pt x="322" y="177"/>
                      </a:lnTo>
                      <a:lnTo>
                        <a:pt x="322" y="178"/>
                      </a:lnTo>
                      <a:lnTo>
                        <a:pt x="321" y="179"/>
                      </a:lnTo>
                      <a:lnTo>
                        <a:pt x="320" y="180"/>
                      </a:lnTo>
                      <a:lnTo>
                        <a:pt x="320" y="181"/>
                      </a:lnTo>
                      <a:lnTo>
                        <a:pt x="319" y="182"/>
                      </a:lnTo>
                      <a:lnTo>
                        <a:pt x="317" y="183"/>
                      </a:lnTo>
                      <a:lnTo>
                        <a:pt x="317" y="184"/>
                      </a:lnTo>
                      <a:lnTo>
                        <a:pt x="316" y="184"/>
                      </a:lnTo>
                      <a:lnTo>
                        <a:pt x="316" y="185"/>
                      </a:lnTo>
                      <a:lnTo>
                        <a:pt x="315" y="186"/>
                      </a:lnTo>
                      <a:lnTo>
                        <a:pt x="315" y="187"/>
                      </a:lnTo>
                      <a:lnTo>
                        <a:pt x="314" y="187"/>
                      </a:lnTo>
                      <a:lnTo>
                        <a:pt x="314" y="188"/>
                      </a:lnTo>
                      <a:lnTo>
                        <a:pt x="314" y="189"/>
                      </a:lnTo>
                      <a:lnTo>
                        <a:pt x="314" y="190"/>
                      </a:lnTo>
                      <a:lnTo>
                        <a:pt x="314" y="191"/>
                      </a:lnTo>
                      <a:lnTo>
                        <a:pt x="313" y="194"/>
                      </a:lnTo>
                      <a:lnTo>
                        <a:pt x="311" y="197"/>
                      </a:lnTo>
                      <a:lnTo>
                        <a:pt x="311" y="198"/>
                      </a:lnTo>
                      <a:lnTo>
                        <a:pt x="311" y="199"/>
                      </a:lnTo>
                      <a:lnTo>
                        <a:pt x="310" y="205"/>
                      </a:lnTo>
                      <a:lnTo>
                        <a:pt x="310" y="219"/>
                      </a:lnTo>
                      <a:lnTo>
                        <a:pt x="309" y="233"/>
                      </a:lnTo>
                      <a:lnTo>
                        <a:pt x="309" y="249"/>
                      </a:lnTo>
                      <a:lnTo>
                        <a:pt x="309" y="268"/>
                      </a:lnTo>
                      <a:lnTo>
                        <a:pt x="308" y="283"/>
                      </a:lnTo>
                      <a:lnTo>
                        <a:pt x="307" y="303"/>
                      </a:lnTo>
                      <a:lnTo>
                        <a:pt x="306" y="319"/>
                      </a:lnTo>
                      <a:lnTo>
                        <a:pt x="306" y="329"/>
                      </a:lnTo>
                      <a:lnTo>
                        <a:pt x="304" y="329"/>
                      </a:lnTo>
                      <a:lnTo>
                        <a:pt x="301" y="331"/>
                      </a:lnTo>
                      <a:lnTo>
                        <a:pt x="297" y="333"/>
                      </a:lnTo>
                      <a:lnTo>
                        <a:pt x="291" y="335"/>
                      </a:lnTo>
                      <a:lnTo>
                        <a:pt x="281" y="339"/>
                      </a:lnTo>
                      <a:lnTo>
                        <a:pt x="276" y="340"/>
                      </a:lnTo>
                      <a:lnTo>
                        <a:pt x="274" y="341"/>
                      </a:lnTo>
                      <a:lnTo>
                        <a:pt x="273" y="342"/>
                      </a:lnTo>
                      <a:lnTo>
                        <a:pt x="271" y="343"/>
                      </a:lnTo>
                      <a:lnTo>
                        <a:pt x="270" y="344"/>
                      </a:lnTo>
                      <a:lnTo>
                        <a:pt x="270" y="345"/>
                      </a:lnTo>
                      <a:lnTo>
                        <a:pt x="269" y="345"/>
                      </a:lnTo>
                      <a:lnTo>
                        <a:pt x="268" y="346"/>
                      </a:lnTo>
                      <a:lnTo>
                        <a:pt x="268" y="347"/>
                      </a:lnTo>
                      <a:lnTo>
                        <a:pt x="268" y="348"/>
                      </a:lnTo>
                      <a:lnTo>
                        <a:pt x="268" y="349"/>
                      </a:lnTo>
                      <a:lnTo>
                        <a:pt x="268" y="350"/>
                      </a:lnTo>
                      <a:lnTo>
                        <a:pt x="268" y="351"/>
                      </a:lnTo>
                      <a:lnTo>
                        <a:pt x="268" y="352"/>
                      </a:lnTo>
                      <a:lnTo>
                        <a:pt x="268" y="353"/>
                      </a:lnTo>
                      <a:lnTo>
                        <a:pt x="269" y="353"/>
                      </a:lnTo>
                      <a:lnTo>
                        <a:pt x="268" y="354"/>
                      </a:lnTo>
                      <a:lnTo>
                        <a:pt x="267" y="353"/>
                      </a:lnTo>
                      <a:lnTo>
                        <a:pt x="267" y="352"/>
                      </a:lnTo>
                      <a:lnTo>
                        <a:pt x="266" y="352"/>
                      </a:lnTo>
                      <a:lnTo>
                        <a:pt x="265" y="352"/>
                      </a:lnTo>
                      <a:lnTo>
                        <a:pt x="264" y="351"/>
                      </a:lnTo>
                      <a:lnTo>
                        <a:pt x="263" y="350"/>
                      </a:lnTo>
                      <a:lnTo>
                        <a:pt x="262" y="350"/>
                      </a:lnTo>
                      <a:lnTo>
                        <a:pt x="262" y="349"/>
                      </a:lnTo>
                      <a:lnTo>
                        <a:pt x="262" y="348"/>
                      </a:lnTo>
                      <a:lnTo>
                        <a:pt x="261" y="348"/>
                      </a:lnTo>
                      <a:lnTo>
                        <a:pt x="261" y="347"/>
                      </a:lnTo>
                      <a:lnTo>
                        <a:pt x="260" y="347"/>
                      </a:lnTo>
                      <a:lnTo>
                        <a:pt x="259" y="346"/>
                      </a:lnTo>
                      <a:lnTo>
                        <a:pt x="258" y="345"/>
                      </a:lnTo>
                      <a:lnTo>
                        <a:pt x="257" y="345"/>
                      </a:lnTo>
                      <a:lnTo>
                        <a:pt x="257" y="344"/>
                      </a:lnTo>
                      <a:lnTo>
                        <a:pt x="257" y="343"/>
                      </a:lnTo>
                      <a:lnTo>
                        <a:pt x="257" y="342"/>
                      </a:lnTo>
                      <a:lnTo>
                        <a:pt x="256" y="341"/>
                      </a:lnTo>
                      <a:lnTo>
                        <a:pt x="256" y="340"/>
                      </a:lnTo>
                      <a:lnTo>
                        <a:pt x="256" y="339"/>
                      </a:lnTo>
                      <a:lnTo>
                        <a:pt x="255" y="339"/>
                      </a:lnTo>
                      <a:lnTo>
                        <a:pt x="254" y="338"/>
                      </a:lnTo>
                      <a:lnTo>
                        <a:pt x="253" y="338"/>
                      </a:lnTo>
                      <a:lnTo>
                        <a:pt x="252" y="338"/>
                      </a:lnTo>
                      <a:lnTo>
                        <a:pt x="252" y="337"/>
                      </a:lnTo>
                      <a:lnTo>
                        <a:pt x="251" y="336"/>
                      </a:lnTo>
                      <a:lnTo>
                        <a:pt x="249" y="335"/>
                      </a:lnTo>
                      <a:lnTo>
                        <a:pt x="248" y="335"/>
                      </a:lnTo>
                      <a:lnTo>
                        <a:pt x="248" y="334"/>
                      </a:lnTo>
                      <a:lnTo>
                        <a:pt x="247" y="334"/>
                      </a:lnTo>
                      <a:lnTo>
                        <a:pt x="247" y="333"/>
                      </a:lnTo>
                      <a:lnTo>
                        <a:pt x="246" y="333"/>
                      </a:lnTo>
                      <a:lnTo>
                        <a:pt x="245" y="333"/>
                      </a:lnTo>
                      <a:lnTo>
                        <a:pt x="244" y="333"/>
                      </a:lnTo>
                      <a:lnTo>
                        <a:pt x="243" y="333"/>
                      </a:lnTo>
                      <a:lnTo>
                        <a:pt x="242" y="333"/>
                      </a:lnTo>
                      <a:lnTo>
                        <a:pt x="240" y="334"/>
                      </a:lnTo>
                      <a:lnTo>
                        <a:pt x="240" y="335"/>
                      </a:lnTo>
                      <a:lnTo>
                        <a:pt x="239" y="335"/>
                      </a:lnTo>
                      <a:lnTo>
                        <a:pt x="239" y="334"/>
                      </a:lnTo>
                      <a:lnTo>
                        <a:pt x="237" y="334"/>
                      </a:lnTo>
                      <a:lnTo>
                        <a:pt x="236" y="334"/>
                      </a:lnTo>
                      <a:lnTo>
                        <a:pt x="235" y="333"/>
                      </a:lnTo>
                      <a:lnTo>
                        <a:pt x="234" y="333"/>
                      </a:lnTo>
                      <a:lnTo>
                        <a:pt x="233" y="334"/>
                      </a:lnTo>
                      <a:lnTo>
                        <a:pt x="233" y="335"/>
                      </a:lnTo>
                      <a:lnTo>
                        <a:pt x="232" y="336"/>
                      </a:lnTo>
                      <a:lnTo>
                        <a:pt x="231" y="337"/>
                      </a:lnTo>
                      <a:lnTo>
                        <a:pt x="231" y="338"/>
                      </a:lnTo>
                      <a:lnTo>
                        <a:pt x="230" y="338"/>
                      </a:lnTo>
                      <a:lnTo>
                        <a:pt x="229" y="339"/>
                      </a:lnTo>
                      <a:lnTo>
                        <a:pt x="228" y="339"/>
                      </a:lnTo>
                      <a:lnTo>
                        <a:pt x="227" y="339"/>
                      </a:lnTo>
                      <a:lnTo>
                        <a:pt x="225" y="339"/>
                      </a:lnTo>
                      <a:lnTo>
                        <a:pt x="224" y="339"/>
                      </a:lnTo>
                      <a:lnTo>
                        <a:pt x="223" y="339"/>
                      </a:lnTo>
                      <a:lnTo>
                        <a:pt x="222" y="339"/>
                      </a:lnTo>
                      <a:lnTo>
                        <a:pt x="221" y="339"/>
                      </a:lnTo>
                      <a:lnTo>
                        <a:pt x="220" y="339"/>
                      </a:lnTo>
                      <a:lnTo>
                        <a:pt x="219" y="339"/>
                      </a:lnTo>
                      <a:lnTo>
                        <a:pt x="218" y="339"/>
                      </a:lnTo>
                      <a:lnTo>
                        <a:pt x="217" y="339"/>
                      </a:lnTo>
                      <a:lnTo>
                        <a:pt x="216" y="339"/>
                      </a:lnTo>
                      <a:lnTo>
                        <a:pt x="216" y="338"/>
                      </a:lnTo>
                      <a:lnTo>
                        <a:pt x="215" y="337"/>
                      </a:lnTo>
                      <a:lnTo>
                        <a:pt x="213" y="336"/>
                      </a:lnTo>
                      <a:lnTo>
                        <a:pt x="213" y="335"/>
                      </a:lnTo>
                      <a:lnTo>
                        <a:pt x="212" y="335"/>
                      </a:lnTo>
                      <a:lnTo>
                        <a:pt x="212" y="334"/>
                      </a:lnTo>
                      <a:lnTo>
                        <a:pt x="212" y="333"/>
                      </a:lnTo>
                      <a:lnTo>
                        <a:pt x="211" y="333"/>
                      </a:lnTo>
                      <a:lnTo>
                        <a:pt x="211" y="332"/>
                      </a:lnTo>
                      <a:lnTo>
                        <a:pt x="211" y="331"/>
                      </a:lnTo>
                      <a:lnTo>
                        <a:pt x="211" y="330"/>
                      </a:lnTo>
                      <a:lnTo>
                        <a:pt x="211" y="329"/>
                      </a:lnTo>
                      <a:lnTo>
                        <a:pt x="210" y="328"/>
                      </a:lnTo>
                      <a:lnTo>
                        <a:pt x="210" y="327"/>
                      </a:lnTo>
                      <a:lnTo>
                        <a:pt x="210" y="326"/>
                      </a:lnTo>
                      <a:lnTo>
                        <a:pt x="209" y="326"/>
                      </a:lnTo>
                      <a:lnTo>
                        <a:pt x="209" y="325"/>
                      </a:lnTo>
                      <a:lnTo>
                        <a:pt x="208" y="325"/>
                      </a:lnTo>
                      <a:lnTo>
                        <a:pt x="207" y="325"/>
                      </a:lnTo>
                      <a:lnTo>
                        <a:pt x="206" y="325"/>
                      </a:lnTo>
                      <a:lnTo>
                        <a:pt x="204" y="326"/>
                      </a:lnTo>
                      <a:lnTo>
                        <a:pt x="202" y="326"/>
                      </a:lnTo>
                      <a:lnTo>
                        <a:pt x="201" y="325"/>
                      </a:lnTo>
                      <a:lnTo>
                        <a:pt x="201" y="324"/>
                      </a:lnTo>
                      <a:lnTo>
                        <a:pt x="200" y="323"/>
                      </a:lnTo>
                      <a:lnTo>
                        <a:pt x="199" y="322"/>
                      </a:lnTo>
                      <a:lnTo>
                        <a:pt x="199" y="321"/>
                      </a:lnTo>
                      <a:lnTo>
                        <a:pt x="198" y="321"/>
                      </a:lnTo>
                      <a:lnTo>
                        <a:pt x="197" y="321"/>
                      </a:lnTo>
                      <a:lnTo>
                        <a:pt x="196" y="321"/>
                      </a:lnTo>
                      <a:lnTo>
                        <a:pt x="195" y="320"/>
                      </a:lnTo>
                      <a:lnTo>
                        <a:pt x="194" y="320"/>
                      </a:lnTo>
                      <a:lnTo>
                        <a:pt x="193" y="320"/>
                      </a:lnTo>
                      <a:lnTo>
                        <a:pt x="192" y="320"/>
                      </a:lnTo>
                      <a:lnTo>
                        <a:pt x="189" y="320"/>
                      </a:lnTo>
                      <a:lnTo>
                        <a:pt x="188" y="320"/>
                      </a:lnTo>
                      <a:lnTo>
                        <a:pt x="187" y="320"/>
                      </a:lnTo>
                      <a:lnTo>
                        <a:pt x="187" y="319"/>
                      </a:lnTo>
                      <a:lnTo>
                        <a:pt x="186" y="318"/>
                      </a:lnTo>
                      <a:lnTo>
                        <a:pt x="186" y="317"/>
                      </a:lnTo>
                      <a:lnTo>
                        <a:pt x="185" y="317"/>
                      </a:lnTo>
                      <a:lnTo>
                        <a:pt x="184" y="317"/>
                      </a:lnTo>
                      <a:lnTo>
                        <a:pt x="183" y="317"/>
                      </a:lnTo>
                      <a:lnTo>
                        <a:pt x="182" y="317"/>
                      </a:lnTo>
                      <a:lnTo>
                        <a:pt x="181" y="318"/>
                      </a:lnTo>
                      <a:lnTo>
                        <a:pt x="179" y="318"/>
                      </a:lnTo>
                      <a:lnTo>
                        <a:pt x="178" y="318"/>
                      </a:lnTo>
                      <a:lnTo>
                        <a:pt x="178" y="319"/>
                      </a:lnTo>
                      <a:lnTo>
                        <a:pt x="177" y="319"/>
                      </a:lnTo>
                      <a:lnTo>
                        <a:pt x="175" y="319"/>
                      </a:lnTo>
                      <a:lnTo>
                        <a:pt x="171" y="318"/>
                      </a:lnTo>
                      <a:lnTo>
                        <a:pt x="170" y="318"/>
                      </a:lnTo>
                      <a:lnTo>
                        <a:pt x="170" y="319"/>
                      </a:lnTo>
                      <a:lnTo>
                        <a:pt x="169" y="319"/>
                      </a:lnTo>
                      <a:lnTo>
                        <a:pt x="166" y="321"/>
                      </a:lnTo>
                      <a:lnTo>
                        <a:pt x="163" y="323"/>
                      </a:lnTo>
                      <a:lnTo>
                        <a:pt x="160" y="325"/>
                      </a:lnTo>
                      <a:lnTo>
                        <a:pt x="157" y="327"/>
                      </a:lnTo>
                      <a:lnTo>
                        <a:pt x="152" y="331"/>
                      </a:lnTo>
                      <a:lnTo>
                        <a:pt x="150" y="332"/>
                      </a:lnTo>
                      <a:lnTo>
                        <a:pt x="149" y="333"/>
                      </a:lnTo>
                      <a:lnTo>
                        <a:pt x="148" y="333"/>
                      </a:lnTo>
                      <a:lnTo>
                        <a:pt x="143" y="331"/>
                      </a:lnTo>
                      <a:lnTo>
                        <a:pt x="137" y="330"/>
                      </a:lnTo>
                      <a:lnTo>
                        <a:pt x="130" y="328"/>
                      </a:lnTo>
                      <a:lnTo>
                        <a:pt x="120" y="327"/>
                      </a:lnTo>
                      <a:lnTo>
                        <a:pt x="118" y="327"/>
                      </a:lnTo>
                      <a:lnTo>
                        <a:pt x="117" y="327"/>
                      </a:lnTo>
                      <a:lnTo>
                        <a:pt x="111" y="325"/>
                      </a:lnTo>
                      <a:lnTo>
                        <a:pt x="104" y="324"/>
                      </a:lnTo>
                      <a:lnTo>
                        <a:pt x="97" y="322"/>
                      </a:lnTo>
                      <a:lnTo>
                        <a:pt x="93" y="321"/>
                      </a:lnTo>
                      <a:lnTo>
                        <a:pt x="93" y="319"/>
                      </a:lnTo>
                      <a:lnTo>
                        <a:pt x="94" y="315"/>
                      </a:lnTo>
                      <a:lnTo>
                        <a:pt x="94" y="310"/>
                      </a:lnTo>
                      <a:lnTo>
                        <a:pt x="87" y="308"/>
                      </a:lnTo>
                      <a:lnTo>
                        <a:pt x="78" y="305"/>
                      </a:lnTo>
                      <a:lnTo>
                        <a:pt x="68" y="302"/>
                      </a:lnTo>
                      <a:lnTo>
                        <a:pt x="60" y="300"/>
                      </a:lnTo>
                      <a:lnTo>
                        <a:pt x="53" y="298"/>
                      </a:lnTo>
                      <a:lnTo>
                        <a:pt x="47" y="296"/>
                      </a:lnTo>
                      <a:lnTo>
                        <a:pt x="46" y="295"/>
                      </a:lnTo>
                      <a:lnTo>
                        <a:pt x="45" y="295"/>
                      </a:lnTo>
                      <a:lnTo>
                        <a:pt x="42" y="294"/>
                      </a:lnTo>
                      <a:lnTo>
                        <a:pt x="41" y="293"/>
                      </a:lnTo>
                      <a:lnTo>
                        <a:pt x="40" y="293"/>
                      </a:lnTo>
                      <a:lnTo>
                        <a:pt x="39" y="293"/>
                      </a:lnTo>
                      <a:lnTo>
                        <a:pt x="38" y="292"/>
                      </a:lnTo>
                      <a:lnTo>
                        <a:pt x="37" y="291"/>
                      </a:lnTo>
                      <a:lnTo>
                        <a:pt x="36" y="290"/>
                      </a:lnTo>
                      <a:lnTo>
                        <a:pt x="36" y="289"/>
                      </a:lnTo>
                      <a:lnTo>
                        <a:pt x="35" y="288"/>
                      </a:lnTo>
                      <a:lnTo>
                        <a:pt x="29" y="281"/>
                      </a:lnTo>
                      <a:lnTo>
                        <a:pt x="21" y="271"/>
                      </a:lnTo>
                      <a:lnTo>
                        <a:pt x="10" y="257"/>
                      </a:lnTo>
                      <a:lnTo>
                        <a:pt x="0" y="246"/>
                      </a:lnTo>
                      <a:lnTo>
                        <a:pt x="1" y="244"/>
                      </a:lnTo>
                      <a:lnTo>
                        <a:pt x="1" y="242"/>
                      </a:lnTo>
                      <a:lnTo>
                        <a:pt x="3" y="239"/>
                      </a:lnTo>
                      <a:lnTo>
                        <a:pt x="5" y="234"/>
                      </a:lnTo>
                      <a:lnTo>
                        <a:pt x="6" y="232"/>
                      </a:lnTo>
                      <a:lnTo>
                        <a:pt x="7" y="230"/>
                      </a:lnTo>
                      <a:lnTo>
                        <a:pt x="8" y="227"/>
                      </a:lnTo>
                      <a:lnTo>
                        <a:pt x="10" y="224"/>
                      </a:lnTo>
                      <a:lnTo>
                        <a:pt x="10" y="223"/>
                      </a:lnTo>
                      <a:lnTo>
                        <a:pt x="11" y="223"/>
                      </a:lnTo>
                      <a:lnTo>
                        <a:pt x="12" y="223"/>
                      </a:lnTo>
                      <a:lnTo>
                        <a:pt x="13" y="223"/>
                      </a:lnTo>
                      <a:lnTo>
                        <a:pt x="15" y="223"/>
                      </a:lnTo>
                      <a:lnTo>
                        <a:pt x="18" y="223"/>
                      </a:lnTo>
                      <a:lnTo>
                        <a:pt x="19" y="223"/>
                      </a:lnTo>
                      <a:lnTo>
                        <a:pt x="19" y="222"/>
                      </a:lnTo>
                      <a:lnTo>
                        <a:pt x="20" y="222"/>
                      </a:lnTo>
                      <a:lnTo>
                        <a:pt x="21" y="222"/>
                      </a:lnTo>
                      <a:lnTo>
                        <a:pt x="21" y="221"/>
                      </a:lnTo>
                      <a:lnTo>
                        <a:pt x="21" y="220"/>
                      </a:lnTo>
                      <a:lnTo>
                        <a:pt x="22" y="219"/>
                      </a:lnTo>
                      <a:lnTo>
                        <a:pt x="22" y="218"/>
                      </a:lnTo>
                      <a:lnTo>
                        <a:pt x="23" y="218"/>
                      </a:lnTo>
                      <a:lnTo>
                        <a:pt x="24" y="217"/>
                      </a:lnTo>
                      <a:lnTo>
                        <a:pt x="24" y="216"/>
                      </a:lnTo>
                      <a:lnTo>
                        <a:pt x="25" y="216"/>
                      </a:lnTo>
                      <a:lnTo>
                        <a:pt x="26" y="215"/>
                      </a:lnTo>
                      <a:lnTo>
                        <a:pt x="27" y="215"/>
                      </a:lnTo>
                      <a:lnTo>
                        <a:pt x="28" y="215"/>
                      </a:lnTo>
                      <a:lnTo>
                        <a:pt x="30" y="216"/>
                      </a:lnTo>
                      <a:lnTo>
                        <a:pt x="30" y="215"/>
                      </a:lnTo>
                      <a:lnTo>
                        <a:pt x="31" y="215"/>
                      </a:lnTo>
                      <a:lnTo>
                        <a:pt x="32" y="216"/>
                      </a:lnTo>
                      <a:lnTo>
                        <a:pt x="33" y="217"/>
                      </a:lnTo>
                      <a:lnTo>
                        <a:pt x="34" y="217"/>
                      </a:lnTo>
                      <a:lnTo>
                        <a:pt x="35" y="217"/>
                      </a:lnTo>
                      <a:lnTo>
                        <a:pt x="36" y="218"/>
                      </a:lnTo>
                      <a:lnTo>
                        <a:pt x="37" y="219"/>
                      </a:lnTo>
                      <a:lnTo>
                        <a:pt x="38" y="219"/>
                      </a:lnTo>
                      <a:lnTo>
                        <a:pt x="40" y="219"/>
                      </a:lnTo>
                      <a:lnTo>
                        <a:pt x="41" y="219"/>
                      </a:lnTo>
                      <a:lnTo>
                        <a:pt x="42" y="219"/>
                      </a:lnTo>
                      <a:lnTo>
                        <a:pt x="43" y="218"/>
                      </a:lnTo>
                      <a:lnTo>
                        <a:pt x="44" y="217"/>
                      </a:lnTo>
                      <a:lnTo>
                        <a:pt x="46" y="217"/>
                      </a:lnTo>
                      <a:lnTo>
                        <a:pt x="47" y="215"/>
                      </a:lnTo>
                      <a:lnTo>
                        <a:pt x="48" y="215"/>
                      </a:lnTo>
                      <a:lnTo>
                        <a:pt x="49" y="214"/>
                      </a:lnTo>
                      <a:lnTo>
                        <a:pt x="50" y="214"/>
                      </a:lnTo>
                      <a:lnTo>
                        <a:pt x="51" y="212"/>
                      </a:lnTo>
                      <a:lnTo>
                        <a:pt x="52" y="211"/>
                      </a:lnTo>
                      <a:lnTo>
                        <a:pt x="53" y="211"/>
                      </a:lnTo>
                      <a:lnTo>
                        <a:pt x="54" y="211"/>
                      </a:lnTo>
                      <a:lnTo>
                        <a:pt x="55" y="211"/>
                      </a:lnTo>
                      <a:lnTo>
                        <a:pt x="55" y="210"/>
                      </a:lnTo>
                      <a:lnTo>
                        <a:pt x="56" y="209"/>
                      </a:lnTo>
                      <a:lnTo>
                        <a:pt x="57" y="209"/>
                      </a:lnTo>
                      <a:lnTo>
                        <a:pt x="58" y="209"/>
                      </a:lnTo>
                      <a:lnTo>
                        <a:pt x="59" y="207"/>
                      </a:lnTo>
                      <a:lnTo>
                        <a:pt x="58" y="207"/>
                      </a:lnTo>
                      <a:lnTo>
                        <a:pt x="58" y="206"/>
                      </a:lnTo>
                      <a:lnTo>
                        <a:pt x="58" y="205"/>
                      </a:lnTo>
                      <a:lnTo>
                        <a:pt x="57" y="205"/>
                      </a:lnTo>
                      <a:lnTo>
                        <a:pt x="57" y="204"/>
                      </a:lnTo>
                      <a:lnTo>
                        <a:pt x="58" y="203"/>
                      </a:lnTo>
                      <a:lnTo>
                        <a:pt x="59" y="203"/>
                      </a:lnTo>
                      <a:lnTo>
                        <a:pt x="60" y="203"/>
                      </a:lnTo>
                      <a:lnTo>
                        <a:pt x="60" y="202"/>
                      </a:lnTo>
                      <a:lnTo>
                        <a:pt x="61" y="202"/>
                      </a:lnTo>
                      <a:lnTo>
                        <a:pt x="62" y="202"/>
                      </a:lnTo>
                      <a:lnTo>
                        <a:pt x="62" y="204"/>
                      </a:lnTo>
                      <a:lnTo>
                        <a:pt x="63" y="203"/>
                      </a:lnTo>
                      <a:lnTo>
                        <a:pt x="64" y="203"/>
                      </a:lnTo>
                      <a:lnTo>
                        <a:pt x="65" y="204"/>
                      </a:lnTo>
                      <a:lnTo>
                        <a:pt x="65" y="203"/>
                      </a:lnTo>
                      <a:lnTo>
                        <a:pt x="66" y="203"/>
                      </a:lnTo>
                      <a:lnTo>
                        <a:pt x="68" y="202"/>
                      </a:lnTo>
                      <a:lnTo>
                        <a:pt x="69" y="203"/>
                      </a:lnTo>
                      <a:lnTo>
                        <a:pt x="70" y="203"/>
                      </a:lnTo>
                      <a:lnTo>
                        <a:pt x="71" y="203"/>
                      </a:lnTo>
                      <a:lnTo>
                        <a:pt x="71" y="202"/>
                      </a:lnTo>
                      <a:lnTo>
                        <a:pt x="70" y="201"/>
                      </a:lnTo>
                      <a:lnTo>
                        <a:pt x="70" y="200"/>
                      </a:lnTo>
                      <a:lnTo>
                        <a:pt x="71" y="200"/>
                      </a:lnTo>
                      <a:lnTo>
                        <a:pt x="71" y="201"/>
                      </a:lnTo>
                      <a:lnTo>
                        <a:pt x="72" y="201"/>
                      </a:lnTo>
                      <a:lnTo>
                        <a:pt x="72" y="200"/>
                      </a:lnTo>
                      <a:lnTo>
                        <a:pt x="73" y="200"/>
                      </a:lnTo>
                      <a:lnTo>
                        <a:pt x="74" y="200"/>
                      </a:lnTo>
                      <a:lnTo>
                        <a:pt x="76" y="200"/>
                      </a:lnTo>
                      <a:lnTo>
                        <a:pt x="76" y="201"/>
                      </a:lnTo>
                      <a:lnTo>
                        <a:pt x="77" y="201"/>
                      </a:lnTo>
                      <a:lnTo>
                        <a:pt x="77" y="200"/>
                      </a:lnTo>
                      <a:lnTo>
                        <a:pt x="78" y="199"/>
                      </a:lnTo>
                      <a:lnTo>
                        <a:pt x="79" y="199"/>
                      </a:lnTo>
                      <a:lnTo>
                        <a:pt x="80" y="200"/>
                      </a:lnTo>
                      <a:lnTo>
                        <a:pt x="81" y="200"/>
                      </a:lnTo>
                      <a:lnTo>
                        <a:pt x="81" y="199"/>
                      </a:lnTo>
                      <a:lnTo>
                        <a:pt x="81" y="200"/>
                      </a:lnTo>
                      <a:lnTo>
                        <a:pt x="82" y="200"/>
                      </a:lnTo>
                      <a:lnTo>
                        <a:pt x="82" y="199"/>
                      </a:lnTo>
                      <a:lnTo>
                        <a:pt x="83" y="199"/>
                      </a:lnTo>
                      <a:lnTo>
                        <a:pt x="83" y="198"/>
                      </a:lnTo>
                      <a:lnTo>
                        <a:pt x="84" y="198"/>
                      </a:lnTo>
                      <a:lnTo>
                        <a:pt x="85" y="198"/>
                      </a:lnTo>
                      <a:lnTo>
                        <a:pt x="86" y="198"/>
                      </a:lnTo>
                      <a:lnTo>
                        <a:pt x="87" y="198"/>
                      </a:lnTo>
                      <a:lnTo>
                        <a:pt x="88" y="198"/>
                      </a:lnTo>
                      <a:lnTo>
                        <a:pt x="88" y="197"/>
                      </a:lnTo>
                      <a:lnTo>
                        <a:pt x="89" y="197"/>
                      </a:lnTo>
                      <a:lnTo>
                        <a:pt x="89" y="198"/>
                      </a:lnTo>
                      <a:lnTo>
                        <a:pt x="90" y="198"/>
                      </a:lnTo>
                      <a:lnTo>
                        <a:pt x="91" y="198"/>
                      </a:lnTo>
                      <a:lnTo>
                        <a:pt x="92" y="198"/>
                      </a:lnTo>
                      <a:lnTo>
                        <a:pt x="93" y="197"/>
                      </a:lnTo>
                      <a:lnTo>
                        <a:pt x="94" y="196"/>
                      </a:lnTo>
                      <a:lnTo>
                        <a:pt x="94" y="195"/>
                      </a:lnTo>
                      <a:lnTo>
                        <a:pt x="94" y="196"/>
                      </a:lnTo>
                      <a:lnTo>
                        <a:pt x="94" y="197"/>
                      </a:lnTo>
                      <a:lnTo>
                        <a:pt x="95" y="197"/>
                      </a:lnTo>
                      <a:lnTo>
                        <a:pt x="96" y="197"/>
                      </a:lnTo>
                      <a:lnTo>
                        <a:pt x="97" y="196"/>
                      </a:lnTo>
                      <a:lnTo>
                        <a:pt x="98" y="195"/>
                      </a:lnTo>
                      <a:lnTo>
                        <a:pt x="99" y="195"/>
                      </a:lnTo>
                      <a:lnTo>
                        <a:pt x="99" y="194"/>
                      </a:lnTo>
                      <a:lnTo>
                        <a:pt x="98" y="193"/>
                      </a:lnTo>
                      <a:lnTo>
                        <a:pt x="99" y="191"/>
                      </a:lnTo>
                      <a:lnTo>
                        <a:pt x="98" y="190"/>
                      </a:lnTo>
                      <a:lnTo>
                        <a:pt x="97" y="190"/>
                      </a:lnTo>
                      <a:lnTo>
                        <a:pt x="96" y="190"/>
                      </a:lnTo>
                      <a:lnTo>
                        <a:pt x="95" y="190"/>
                      </a:lnTo>
                      <a:lnTo>
                        <a:pt x="94" y="190"/>
                      </a:lnTo>
                      <a:lnTo>
                        <a:pt x="94" y="188"/>
                      </a:lnTo>
                      <a:lnTo>
                        <a:pt x="95" y="188"/>
                      </a:lnTo>
                      <a:lnTo>
                        <a:pt x="95" y="187"/>
                      </a:lnTo>
                      <a:lnTo>
                        <a:pt x="94" y="186"/>
                      </a:lnTo>
                      <a:lnTo>
                        <a:pt x="94" y="185"/>
                      </a:lnTo>
                      <a:lnTo>
                        <a:pt x="93" y="183"/>
                      </a:lnTo>
                      <a:lnTo>
                        <a:pt x="93" y="182"/>
                      </a:lnTo>
                      <a:lnTo>
                        <a:pt x="93" y="181"/>
                      </a:lnTo>
                      <a:lnTo>
                        <a:pt x="94" y="179"/>
                      </a:lnTo>
                      <a:lnTo>
                        <a:pt x="94" y="177"/>
                      </a:lnTo>
                      <a:lnTo>
                        <a:pt x="95" y="176"/>
                      </a:lnTo>
                      <a:lnTo>
                        <a:pt x="96" y="176"/>
                      </a:lnTo>
                      <a:lnTo>
                        <a:pt x="97" y="175"/>
                      </a:lnTo>
                      <a:lnTo>
                        <a:pt x="99" y="173"/>
                      </a:lnTo>
                      <a:lnTo>
                        <a:pt x="100" y="173"/>
                      </a:lnTo>
                      <a:lnTo>
                        <a:pt x="100" y="172"/>
                      </a:lnTo>
                      <a:lnTo>
                        <a:pt x="103" y="170"/>
                      </a:lnTo>
                      <a:lnTo>
                        <a:pt x="103" y="169"/>
                      </a:lnTo>
                      <a:lnTo>
                        <a:pt x="104" y="168"/>
                      </a:lnTo>
                      <a:lnTo>
                        <a:pt x="104" y="167"/>
                      </a:lnTo>
                      <a:lnTo>
                        <a:pt x="104" y="166"/>
                      </a:lnTo>
                      <a:lnTo>
                        <a:pt x="104" y="165"/>
                      </a:lnTo>
                      <a:lnTo>
                        <a:pt x="103" y="164"/>
                      </a:lnTo>
                      <a:lnTo>
                        <a:pt x="102" y="164"/>
                      </a:lnTo>
                      <a:lnTo>
                        <a:pt x="100" y="163"/>
                      </a:lnTo>
                      <a:lnTo>
                        <a:pt x="100" y="162"/>
                      </a:lnTo>
                      <a:lnTo>
                        <a:pt x="98" y="162"/>
                      </a:lnTo>
                      <a:lnTo>
                        <a:pt x="97" y="142"/>
                      </a:lnTo>
                      <a:lnTo>
                        <a:pt x="97" y="141"/>
                      </a:lnTo>
                      <a:lnTo>
                        <a:pt x="104" y="126"/>
                      </a:lnTo>
                      <a:lnTo>
                        <a:pt x="110" y="112"/>
                      </a:lnTo>
                      <a:lnTo>
                        <a:pt x="117" y="94"/>
                      </a:lnTo>
                      <a:lnTo>
                        <a:pt x="125" y="77"/>
                      </a:lnTo>
                      <a:lnTo>
                        <a:pt x="127" y="73"/>
                      </a:lnTo>
                      <a:lnTo>
                        <a:pt x="134" y="57"/>
                      </a:lnTo>
                      <a:lnTo>
                        <a:pt x="141" y="39"/>
                      </a:lnTo>
                      <a:lnTo>
                        <a:pt x="148" y="23"/>
                      </a:lnTo>
                      <a:lnTo>
                        <a:pt x="154" y="9"/>
                      </a:lnTo>
                    </a:path>
                  </a:pathLst>
                </a:custGeom>
                <a:pattFill prst="pct5">
                  <a:fgClr>
                    <a:srgbClr val="7030A0"/>
                  </a:fgClr>
                  <a:bgClr>
                    <a:schemeClr val="bg1"/>
                  </a:bgClr>
                </a:patt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7" name="Freeform 225">
                  <a:extLst>
                    <a:ext uri="{FF2B5EF4-FFF2-40B4-BE49-F238E27FC236}">
                      <a16:creationId xmlns:a16="http://schemas.microsoft.com/office/drawing/2014/main" id="{C0F0777F-6A96-4CCA-8584-956299F4EB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97663" y="3397250"/>
                  <a:ext cx="452437" cy="528638"/>
                </a:xfrm>
                <a:custGeom>
                  <a:avLst/>
                  <a:gdLst>
                    <a:gd name="T0" fmla="*/ 232 w 285"/>
                    <a:gd name="T1" fmla="*/ 5 h 333"/>
                    <a:gd name="T2" fmla="*/ 233 w 285"/>
                    <a:gd name="T3" fmla="*/ 14 h 333"/>
                    <a:gd name="T4" fmla="*/ 236 w 285"/>
                    <a:gd name="T5" fmla="*/ 18 h 333"/>
                    <a:gd name="T6" fmla="*/ 239 w 285"/>
                    <a:gd name="T7" fmla="*/ 24 h 333"/>
                    <a:gd name="T8" fmla="*/ 245 w 285"/>
                    <a:gd name="T9" fmla="*/ 26 h 333"/>
                    <a:gd name="T10" fmla="*/ 245 w 285"/>
                    <a:gd name="T11" fmla="*/ 30 h 333"/>
                    <a:gd name="T12" fmla="*/ 248 w 285"/>
                    <a:gd name="T13" fmla="*/ 36 h 333"/>
                    <a:gd name="T14" fmla="*/ 247 w 285"/>
                    <a:gd name="T15" fmla="*/ 44 h 333"/>
                    <a:gd name="T16" fmla="*/ 258 w 285"/>
                    <a:gd name="T17" fmla="*/ 47 h 333"/>
                    <a:gd name="T18" fmla="*/ 261 w 285"/>
                    <a:gd name="T19" fmla="*/ 56 h 333"/>
                    <a:gd name="T20" fmla="*/ 264 w 285"/>
                    <a:gd name="T21" fmla="*/ 61 h 333"/>
                    <a:gd name="T22" fmla="*/ 270 w 285"/>
                    <a:gd name="T23" fmla="*/ 59 h 333"/>
                    <a:gd name="T24" fmla="*/ 276 w 285"/>
                    <a:gd name="T25" fmla="*/ 60 h 333"/>
                    <a:gd name="T26" fmla="*/ 283 w 285"/>
                    <a:gd name="T27" fmla="*/ 63 h 333"/>
                    <a:gd name="T28" fmla="*/ 283 w 285"/>
                    <a:gd name="T29" fmla="*/ 66 h 333"/>
                    <a:gd name="T30" fmla="*/ 276 w 285"/>
                    <a:gd name="T31" fmla="*/ 67 h 333"/>
                    <a:gd name="T32" fmla="*/ 271 w 285"/>
                    <a:gd name="T33" fmla="*/ 70 h 333"/>
                    <a:gd name="T34" fmla="*/ 270 w 285"/>
                    <a:gd name="T35" fmla="*/ 73 h 333"/>
                    <a:gd name="T36" fmla="*/ 266 w 285"/>
                    <a:gd name="T37" fmla="*/ 76 h 333"/>
                    <a:gd name="T38" fmla="*/ 263 w 285"/>
                    <a:gd name="T39" fmla="*/ 76 h 333"/>
                    <a:gd name="T40" fmla="*/ 258 w 285"/>
                    <a:gd name="T41" fmla="*/ 78 h 333"/>
                    <a:gd name="T42" fmla="*/ 255 w 285"/>
                    <a:gd name="T43" fmla="*/ 90 h 333"/>
                    <a:gd name="T44" fmla="*/ 252 w 285"/>
                    <a:gd name="T45" fmla="*/ 98 h 333"/>
                    <a:gd name="T46" fmla="*/ 249 w 285"/>
                    <a:gd name="T47" fmla="*/ 102 h 333"/>
                    <a:gd name="T48" fmla="*/ 253 w 285"/>
                    <a:gd name="T49" fmla="*/ 113 h 333"/>
                    <a:gd name="T50" fmla="*/ 256 w 285"/>
                    <a:gd name="T51" fmla="*/ 119 h 333"/>
                    <a:gd name="T52" fmla="*/ 261 w 285"/>
                    <a:gd name="T53" fmla="*/ 123 h 333"/>
                    <a:gd name="T54" fmla="*/ 264 w 285"/>
                    <a:gd name="T55" fmla="*/ 131 h 333"/>
                    <a:gd name="T56" fmla="*/ 250 w 285"/>
                    <a:gd name="T57" fmla="*/ 142 h 333"/>
                    <a:gd name="T58" fmla="*/ 233 w 285"/>
                    <a:gd name="T59" fmla="*/ 155 h 333"/>
                    <a:gd name="T60" fmla="*/ 201 w 285"/>
                    <a:gd name="T61" fmla="*/ 161 h 333"/>
                    <a:gd name="T62" fmla="*/ 203 w 285"/>
                    <a:gd name="T63" fmla="*/ 211 h 333"/>
                    <a:gd name="T64" fmla="*/ 166 w 285"/>
                    <a:gd name="T65" fmla="*/ 263 h 333"/>
                    <a:gd name="T66" fmla="*/ 59 w 285"/>
                    <a:gd name="T67" fmla="*/ 321 h 333"/>
                    <a:gd name="T68" fmla="*/ 56 w 285"/>
                    <a:gd name="T69" fmla="*/ 276 h 333"/>
                    <a:gd name="T70" fmla="*/ 2 w 285"/>
                    <a:gd name="T71" fmla="*/ 154 h 333"/>
                    <a:gd name="T72" fmla="*/ 8 w 285"/>
                    <a:gd name="T73" fmla="*/ 62 h 333"/>
                    <a:gd name="T74" fmla="*/ 10 w 285"/>
                    <a:gd name="T75" fmla="*/ 55 h 333"/>
                    <a:gd name="T76" fmla="*/ 17 w 285"/>
                    <a:gd name="T77" fmla="*/ 48 h 333"/>
                    <a:gd name="T78" fmla="*/ 44 w 285"/>
                    <a:gd name="T79" fmla="*/ 47 h 333"/>
                    <a:gd name="T80" fmla="*/ 73 w 285"/>
                    <a:gd name="T81" fmla="*/ 44 h 333"/>
                    <a:gd name="T82" fmla="*/ 86 w 285"/>
                    <a:gd name="T83" fmla="*/ 41 h 333"/>
                    <a:gd name="T84" fmla="*/ 89 w 285"/>
                    <a:gd name="T85" fmla="*/ 50 h 333"/>
                    <a:gd name="T86" fmla="*/ 93 w 285"/>
                    <a:gd name="T87" fmla="*/ 56 h 333"/>
                    <a:gd name="T88" fmla="*/ 97 w 285"/>
                    <a:gd name="T89" fmla="*/ 64 h 333"/>
                    <a:gd name="T90" fmla="*/ 106 w 285"/>
                    <a:gd name="T91" fmla="*/ 64 h 333"/>
                    <a:gd name="T92" fmla="*/ 113 w 285"/>
                    <a:gd name="T93" fmla="*/ 59 h 333"/>
                    <a:gd name="T94" fmla="*/ 121 w 285"/>
                    <a:gd name="T95" fmla="*/ 59 h 333"/>
                    <a:gd name="T96" fmla="*/ 127 w 285"/>
                    <a:gd name="T97" fmla="*/ 56 h 333"/>
                    <a:gd name="T98" fmla="*/ 133 w 285"/>
                    <a:gd name="T99" fmla="*/ 48 h 333"/>
                    <a:gd name="T100" fmla="*/ 140 w 285"/>
                    <a:gd name="T101" fmla="*/ 41 h 333"/>
                    <a:gd name="T102" fmla="*/ 149 w 285"/>
                    <a:gd name="T103" fmla="*/ 42 h 333"/>
                    <a:gd name="T104" fmla="*/ 157 w 285"/>
                    <a:gd name="T105" fmla="*/ 42 h 333"/>
                    <a:gd name="T106" fmla="*/ 162 w 285"/>
                    <a:gd name="T107" fmla="*/ 38 h 333"/>
                    <a:gd name="T108" fmla="*/ 171 w 285"/>
                    <a:gd name="T109" fmla="*/ 35 h 333"/>
                    <a:gd name="T110" fmla="*/ 191 w 285"/>
                    <a:gd name="T111" fmla="*/ 24 h 333"/>
                    <a:gd name="T112" fmla="*/ 193 w 285"/>
                    <a:gd name="T113" fmla="*/ 17 h 333"/>
                    <a:gd name="T114" fmla="*/ 198 w 285"/>
                    <a:gd name="T115" fmla="*/ 10 h 333"/>
                    <a:gd name="T116" fmla="*/ 202 w 285"/>
                    <a:gd name="T117" fmla="*/ 7 h 333"/>
                    <a:gd name="T118" fmla="*/ 209 w 285"/>
                    <a:gd name="T119" fmla="*/ 6 h 333"/>
                    <a:gd name="T120" fmla="*/ 214 w 285"/>
                    <a:gd name="T121" fmla="*/ 10 h 333"/>
                    <a:gd name="T122" fmla="*/ 223 w 285"/>
                    <a:gd name="T123" fmla="*/ 11 h 333"/>
                    <a:gd name="T124" fmla="*/ 224 w 285"/>
                    <a:gd name="T125" fmla="*/ 5 h 333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285"/>
                    <a:gd name="T190" fmla="*/ 0 h 333"/>
                    <a:gd name="T191" fmla="*/ 285 w 285"/>
                    <a:gd name="T192" fmla="*/ 333 h 333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285" h="333">
                      <a:moveTo>
                        <a:pt x="227" y="1"/>
                      </a:moveTo>
                      <a:lnTo>
                        <a:pt x="228" y="1"/>
                      </a:lnTo>
                      <a:lnTo>
                        <a:pt x="229" y="0"/>
                      </a:lnTo>
                      <a:lnTo>
                        <a:pt x="230" y="0"/>
                      </a:lnTo>
                      <a:lnTo>
                        <a:pt x="230" y="1"/>
                      </a:lnTo>
                      <a:lnTo>
                        <a:pt x="231" y="1"/>
                      </a:lnTo>
                      <a:lnTo>
                        <a:pt x="231" y="2"/>
                      </a:lnTo>
                      <a:lnTo>
                        <a:pt x="231" y="3"/>
                      </a:lnTo>
                      <a:lnTo>
                        <a:pt x="232" y="5"/>
                      </a:lnTo>
                      <a:lnTo>
                        <a:pt x="233" y="5"/>
                      </a:lnTo>
                      <a:lnTo>
                        <a:pt x="233" y="6"/>
                      </a:lnTo>
                      <a:lnTo>
                        <a:pt x="232" y="8"/>
                      </a:lnTo>
                      <a:lnTo>
                        <a:pt x="232" y="9"/>
                      </a:lnTo>
                      <a:lnTo>
                        <a:pt x="232" y="10"/>
                      </a:lnTo>
                      <a:lnTo>
                        <a:pt x="232" y="12"/>
                      </a:lnTo>
                      <a:lnTo>
                        <a:pt x="232" y="13"/>
                      </a:lnTo>
                      <a:lnTo>
                        <a:pt x="232" y="14"/>
                      </a:lnTo>
                      <a:lnTo>
                        <a:pt x="233" y="14"/>
                      </a:lnTo>
                      <a:lnTo>
                        <a:pt x="233" y="15"/>
                      </a:lnTo>
                      <a:lnTo>
                        <a:pt x="234" y="15"/>
                      </a:lnTo>
                      <a:lnTo>
                        <a:pt x="234" y="16"/>
                      </a:lnTo>
                      <a:lnTo>
                        <a:pt x="235" y="16"/>
                      </a:lnTo>
                      <a:lnTo>
                        <a:pt x="235" y="17"/>
                      </a:lnTo>
                      <a:lnTo>
                        <a:pt x="236" y="18"/>
                      </a:lnTo>
                      <a:lnTo>
                        <a:pt x="237" y="18"/>
                      </a:lnTo>
                      <a:lnTo>
                        <a:pt x="236" y="18"/>
                      </a:lnTo>
                      <a:lnTo>
                        <a:pt x="236" y="19"/>
                      </a:lnTo>
                      <a:lnTo>
                        <a:pt x="237" y="19"/>
                      </a:lnTo>
                      <a:lnTo>
                        <a:pt x="237" y="20"/>
                      </a:lnTo>
                      <a:lnTo>
                        <a:pt x="238" y="20"/>
                      </a:lnTo>
                      <a:lnTo>
                        <a:pt x="239" y="21"/>
                      </a:lnTo>
                      <a:lnTo>
                        <a:pt x="238" y="22"/>
                      </a:lnTo>
                      <a:lnTo>
                        <a:pt x="237" y="21"/>
                      </a:lnTo>
                      <a:lnTo>
                        <a:pt x="237" y="22"/>
                      </a:lnTo>
                      <a:lnTo>
                        <a:pt x="238" y="23"/>
                      </a:lnTo>
                      <a:lnTo>
                        <a:pt x="239" y="24"/>
                      </a:lnTo>
                      <a:lnTo>
                        <a:pt x="241" y="24"/>
                      </a:lnTo>
                      <a:lnTo>
                        <a:pt x="241" y="25"/>
                      </a:lnTo>
                      <a:lnTo>
                        <a:pt x="241" y="26"/>
                      </a:lnTo>
                      <a:lnTo>
                        <a:pt x="242" y="27"/>
                      </a:lnTo>
                      <a:lnTo>
                        <a:pt x="243" y="26"/>
                      </a:lnTo>
                      <a:lnTo>
                        <a:pt x="245" y="25"/>
                      </a:lnTo>
                      <a:lnTo>
                        <a:pt x="245" y="26"/>
                      </a:lnTo>
                      <a:lnTo>
                        <a:pt x="245" y="27"/>
                      </a:lnTo>
                      <a:lnTo>
                        <a:pt x="245" y="28"/>
                      </a:lnTo>
                      <a:lnTo>
                        <a:pt x="245" y="27"/>
                      </a:lnTo>
                      <a:lnTo>
                        <a:pt x="246" y="27"/>
                      </a:lnTo>
                      <a:lnTo>
                        <a:pt x="247" y="27"/>
                      </a:lnTo>
                      <a:lnTo>
                        <a:pt x="247" y="28"/>
                      </a:lnTo>
                      <a:lnTo>
                        <a:pt x="246" y="28"/>
                      </a:lnTo>
                      <a:lnTo>
                        <a:pt x="247" y="29"/>
                      </a:lnTo>
                      <a:lnTo>
                        <a:pt x="245" y="30"/>
                      </a:lnTo>
                      <a:lnTo>
                        <a:pt x="244" y="31"/>
                      </a:lnTo>
                      <a:lnTo>
                        <a:pt x="243" y="32"/>
                      </a:lnTo>
                      <a:lnTo>
                        <a:pt x="243" y="33"/>
                      </a:lnTo>
                      <a:lnTo>
                        <a:pt x="243" y="34"/>
                      </a:lnTo>
                      <a:lnTo>
                        <a:pt x="244" y="35"/>
                      </a:lnTo>
                      <a:lnTo>
                        <a:pt x="245" y="35"/>
                      </a:lnTo>
                      <a:lnTo>
                        <a:pt x="246" y="35"/>
                      </a:lnTo>
                      <a:lnTo>
                        <a:pt x="247" y="36"/>
                      </a:lnTo>
                      <a:lnTo>
                        <a:pt x="248" y="36"/>
                      </a:lnTo>
                      <a:lnTo>
                        <a:pt x="249" y="36"/>
                      </a:lnTo>
                      <a:lnTo>
                        <a:pt x="248" y="38"/>
                      </a:lnTo>
                      <a:lnTo>
                        <a:pt x="247" y="39"/>
                      </a:lnTo>
                      <a:lnTo>
                        <a:pt x="247" y="40"/>
                      </a:lnTo>
                      <a:lnTo>
                        <a:pt x="247" y="41"/>
                      </a:lnTo>
                      <a:lnTo>
                        <a:pt x="247" y="42"/>
                      </a:lnTo>
                      <a:lnTo>
                        <a:pt x="247" y="43"/>
                      </a:lnTo>
                      <a:lnTo>
                        <a:pt x="247" y="44"/>
                      </a:lnTo>
                      <a:lnTo>
                        <a:pt x="248" y="45"/>
                      </a:lnTo>
                      <a:lnTo>
                        <a:pt x="249" y="46"/>
                      </a:lnTo>
                      <a:lnTo>
                        <a:pt x="251" y="46"/>
                      </a:lnTo>
                      <a:lnTo>
                        <a:pt x="252" y="47"/>
                      </a:lnTo>
                      <a:lnTo>
                        <a:pt x="254" y="47"/>
                      </a:lnTo>
                      <a:lnTo>
                        <a:pt x="255" y="47"/>
                      </a:lnTo>
                      <a:lnTo>
                        <a:pt x="257" y="47"/>
                      </a:lnTo>
                      <a:lnTo>
                        <a:pt x="258" y="47"/>
                      </a:lnTo>
                      <a:lnTo>
                        <a:pt x="259" y="49"/>
                      </a:lnTo>
                      <a:lnTo>
                        <a:pt x="259" y="50"/>
                      </a:lnTo>
                      <a:lnTo>
                        <a:pt x="260" y="51"/>
                      </a:lnTo>
                      <a:lnTo>
                        <a:pt x="260" y="52"/>
                      </a:lnTo>
                      <a:lnTo>
                        <a:pt x="261" y="52"/>
                      </a:lnTo>
                      <a:lnTo>
                        <a:pt x="261" y="53"/>
                      </a:lnTo>
                      <a:lnTo>
                        <a:pt x="261" y="54"/>
                      </a:lnTo>
                      <a:lnTo>
                        <a:pt x="261" y="55"/>
                      </a:lnTo>
                      <a:lnTo>
                        <a:pt x="261" y="56"/>
                      </a:lnTo>
                      <a:lnTo>
                        <a:pt x="261" y="57"/>
                      </a:lnTo>
                      <a:lnTo>
                        <a:pt x="261" y="58"/>
                      </a:lnTo>
                      <a:lnTo>
                        <a:pt x="261" y="59"/>
                      </a:lnTo>
                      <a:lnTo>
                        <a:pt x="261" y="60"/>
                      </a:lnTo>
                      <a:lnTo>
                        <a:pt x="262" y="60"/>
                      </a:lnTo>
                      <a:lnTo>
                        <a:pt x="262" y="61"/>
                      </a:lnTo>
                      <a:lnTo>
                        <a:pt x="263" y="61"/>
                      </a:lnTo>
                      <a:lnTo>
                        <a:pt x="264" y="61"/>
                      </a:lnTo>
                      <a:lnTo>
                        <a:pt x="265" y="61"/>
                      </a:lnTo>
                      <a:lnTo>
                        <a:pt x="265" y="60"/>
                      </a:lnTo>
                      <a:lnTo>
                        <a:pt x="265" y="59"/>
                      </a:lnTo>
                      <a:lnTo>
                        <a:pt x="266" y="59"/>
                      </a:lnTo>
                      <a:lnTo>
                        <a:pt x="267" y="59"/>
                      </a:lnTo>
                      <a:lnTo>
                        <a:pt x="268" y="59"/>
                      </a:lnTo>
                      <a:lnTo>
                        <a:pt x="269" y="59"/>
                      </a:lnTo>
                      <a:lnTo>
                        <a:pt x="270" y="59"/>
                      </a:lnTo>
                      <a:lnTo>
                        <a:pt x="271" y="59"/>
                      </a:lnTo>
                      <a:lnTo>
                        <a:pt x="271" y="58"/>
                      </a:lnTo>
                      <a:lnTo>
                        <a:pt x="272" y="58"/>
                      </a:lnTo>
                      <a:lnTo>
                        <a:pt x="273" y="58"/>
                      </a:lnTo>
                      <a:lnTo>
                        <a:pt x="274" y="58"/>
                      </a:lnTo>
                      <a:lnTo>
                        <a:pt x="275" y="59"/>
                      </a:lnTo>
                      <a:lnTo>
                        <a:pt x="276" y="59"/>
                      </a:lnTo>
                      <a:lnTo>
                        <a:pt x="276" y="60"/>
                      </a:lnTo>
                      <a:lnTo>
                        <a:pt x="277" y="61"/>
                      </a:lnTo>
                      <a:lnTo>
                        <a:pt x="277" y="62"/>
                      </a:lnTo>
                      <a:lnTo>
                        <a:pt x="278" y="62"/>
                      </a:lnTo>
                      <a:lnTo>
                        <a:pt x="279" y="62"/>
                      </a:lnTo>
                      <a:lnTo>
                        <a:pt x="280" y="62"/>
                      </a:lnTo>
                      <a:lnTo>
                        <a:pt x="280" y="63"/>
                      </a:lnTo>
                      <a:lnTo>
                        <a:pt x="281" y="63"/>
                      </a:lnTo>
                      <a:lnTo>
                        <a:pt x="282" y="63"/>
                      </a:lnTo>
                      <a:lnTo>
                        <a:pt x="283" y="63"/>
                      </a:lnTo>
                      <a:lnTo>
                        <a:pt x="284" y="64"/>
                      </a:lnTo>
                      <a:lnTo>
                        <a:pt x="284" y="65"/>
                      </a:lnTo>
                      <a:lnTo>
                        <a:pt x="285" y="66"/>
                      </a:lnTo>
                      <a:lnTo>
                        <a:pt x="285" y="67"/>
                      </a:lnTo>
                      <a:lnTo>
                        <a:pt x="285" y="68"/>
                      </a:lnTo>
                      <a:lnTo>
                        <a:pt x="284" y="68"/>
                      </a:lnTo>
                      <a:lnTo>
                        <a:pt x="283" y="68"/>
                      </a:lnTo>
                      <a:lnTo>
                        <a:pt x="283" y="67"/>
                      </a:lnTo>
                      <a:lnTo>
                        <a:pt x="283" y="66"/>
                      </a:lnTo>
                      <a:lnTo>
                        <a:pt x="282" y="66"/>
                      </a:lnTo>
                      <a:lnTo>
                        <a:pt x="282" y="65"/>
                      </a:lnTo>
                      <a:lnTo>
                        <a:pt x="281" y="65"/>
                      </a:lnTo>
                      <a:lnTo>
                        <a:pt x="281" y="66"/>
                      </a:lnTo>
                      <a:lnTo>
                        <a:pt x="280" y="66"/>
                      </a:lnTo>
                      <a:lnTo>
                        <a:pt x="279" y="66"/>
                      </a:lnTo>
                      <a:lnTo>
                        <a:pt x="279" y="67"/>
                      </a:lnTo>
                      <a:lnTo>
                        <a:pt x="278" y="67"/>
                      </a:lnTo>
                      <a:lnTo>
                        <a:pt x="276" y="67"/>
                      </a:lnTo>
                      <a:lnTo>
                        <a:pt x="276" y="68"/>
                      </a:lnTo>
                      <a:lnTo>
                        <a:pt x="275" y="68"/>
                      </a:lnTo>
                      <a:lnTo>
                        <a:pt x="274" y="68"/>
                      </a:lnTo>
                      <a:lnTo>
                        <a:pt x="273" y="69"/>
                      </a:lnTo>
                      <a:lnTo>
                        <a:pt x="272" y="69"/>
                      </a:lnTo>
                      <a:lnTo>
                        <a:pt x="272" y="70"/>
                      </a:lnTo>
                      <a:lnTo>
                        <a:pt x="271" y="70"/>
                      </a:lnTo>
                      <a:lnTo>
                        <a:pt x="272" y="70"/>
                      </a:lnTo>
                      <a:lnTo>
                        <a:pt x="271" y="70"/>
                      </a:lnTo>
                      <a:lnTo>
                        <a:pt x="272" y="70"/>
                      </a:lnTo>
                      <a:lnTo>
                        <a:pt x="272" y="71"/>
                      </a:lnTo>
                      <a:lnTo>
                        <a:pt x="272" y="72"/>
                      </a:lnTo>
                      <a:lnTo>
                        <a:pt x="272" y="73"/>
                      </a:lnTo>
                      <a:lnTo>
                        <a:pt x="273" y="74"/>
                      </a:lnTo>
                      <a:lnTo>
                        <a:pt x="273" y="75"/>
                      </a:lnTo>
                      <a:lnTo>
                        <a:pt x="272" y="75"/>
                      </a:lnTo>
                      <a:lnTo>
                        <a:pt x="272" y="74"/>
                      </a:lnTo>
                      <a:lnTo>
                        <a:pt x="271" y="74"/>
                      </a:lnTo>
                      <a:lnTo>
                        <a:pt x="270" y="73"/>
                      </a:lnTo>
                      <a:lnTo>
                        <a:pt x="270" y="74"/>
                      </a:lnTo>
                      <a:lnTo>
                        <a:pt x="270" y="75"/>
                      </a:lnTo>
                      <a:lnTo>
                        <a:pt x="270" y="76"/>
                      </a:lnTo>
                      <a:lnTo>
                        <a:pt x="269" y="76"/>
                      </a:lnTo>
                      <a:lnTo>
                        <a:pt x="268" y="76"/>
                      </a:lnTo>
                      <a:lnTo>
                        <a:pt x="267" y="76"/>
                      </a:lnTo>
                      <a:lnTo>
                        <a:pt x="267" y="75"/>
                      </a:lnTo>
                      <a:lnTo>
                        <a:pt x="266" y="76"/>
                      </a:lnTo>
                      <a:lnTo>
                        <a:pt x="265" y="76"/>
                      </a:lnTo>
                      <a:lnTo>
                        <a:pt x="265" y="75"/>
                      </a:lnTo>
                      <a:lnTo>
                        <a:pt x="265" y="76"/>
                      </a:lnTo>
                      <a:lnTo>
                        <a:pt x="264" y="76"/>
                      </a:lnTo>
                      <a:lnTo>
                        <a:pt x="264" y="77"/>
                      </a:lnTo>
                      <a:lnTo>
                        <a:pt x="264" y="76"/>
                      </a:lnTo>
                      <a:lnTo>
                        <a:pt x="263" y="76"/>
                      </a:lnTo>
                      <a:lnTo>
                        <a:pt x="262" y="76"/>
                      </a:lnTo>
                      <a:lnTo>
                        <a:pt x="262" y="75"/>
                      </a:lnTo>
                      <a:lnTo>
                        <a:pt x="261" y="75"/>
                      </a:lnTo>
                      <a:lnTo>
                        <a:pt x="260" y="75"/>
                      </a:lnTo>
                      <a:lnTo>
                        <a:pt x="260" y="76"/>
                      </a:lnTo>
                      <a:lnTo>
                        <a:pt x="259" y="76"/>
                      </a:lnTo>
                      <a:lnTo>
                        <a:pt x="258" y="76"/>
                      </a:lnTo>
                      <a:lnTo>
                        <a:pt x="258" y="77"/>
                      </a:lnTo>
                      <a:lnTo>
                        <a:pt x="258" y="78"/>
                      </a:lnTo>
                      <a:lnTo>
                        <a:pt x="258" y="79"/>
                      </a:lnTo>
                      <a:lnTo>
                        <a:pt x="258" y="81"/>
                      </a:lnTo>
                      <a:lnTo>
                        <a:pt x="258" y="82"/>
                      </a:lnTo>
                      <a:lnTo>
                        <a:pt x="258" y="83"/>
                      </a:lnTo>
                      <a:lnTo>
                        <a:pt x="258" y="84"/>
                      </a:lnTo>
                      <a:lnTo>
                        <a:pt x="258" y="87"/>
                      </a:lnTo>
                      <a:lnTo>
                        <a:pt x="258" y="88"/>
                      </a:lnTo>
                      <a:lnTo>
                        <a:pt x="258" y="89"/>
                      </a:lnTo>
                      <a:lnTo>
                        <a:pt x="258" y="90"/>
                      </a:lnTo>
                      <a:lnTo>
                        <a:pt x="255" y="90"/>
                      </a:lnTo>
                      <a:lnTo>
                        <a:pt x="254" y="90"/>
                      </a:lnTo>
                      <a:lnTo>
                        <a:pt x="254" y="91"/>
                      </a:lnTo>
                      <a:lnTo>
                        <a:pt x="254" y="92"/>
                      </a:lnTo>
                      <a:lnTo>
                        <a:pt x="253" y="93"/>
                      </a:lnTo>
                      <a:lnTo>
                        <a:pt x="253" y="94"/>
                      </a:lnTo>
                      <a:lnTo>
                        <a:pt x="253" y="96"/>
                      </a:lnTo>
                      <a:lnTo>
                        <a:pt x="253" y="97"/>
                      </a:lnTo>
                      <a:lnTo>
                        <a:pt x="252" y="97"/>
                      </a:lnTo>
                      <a:lnTo>
                        <a:pt x="252" y="98"/>
                      </a:lnTo>
                      <a:lnTo>
                        <a:pt x="250" y="98"/>
                      </a:lnTo>
                      <a:lnTo>
                        <a:pt x="249" y="98"/>
                      </a:lnTo>
                      <a:lnTo>
                        <a:pt x="248" y="99"/>
                      </a:lnTo>
                      <a:lnTo>
                        <a:pt x="247" y="99"/>
                      </a:lnTo>
                      <a:lnTo>
                        <a:pt x="247" y="100"/>
                      </a:lnTo>
                      <a:lnTo>
                        <a:pt x="248" y="101"/>
                      </a:lnTo>
                      <a:lnTo>
                        <a:pt x="248" y="102"/>
                      </a:lnTo>
                      <a:lnTo>
                        <a:pt x="249" y="102"/>
                      </a:lnTo>
                      <a:lnTo>
                        <a:pt x="249" y="103"/>
                      </a:lnTo>
                      <a:lnTo>
                        <a:pt x="249" y="104"/>
                      </a:lnTo>
                      <a:lnTo>
                        <a:pt x="249" y="105"/>
                      </a:lnTo>
                      <a:lnTo>
                        <a:pt x="251" y="105"/>
                      </a:lnTo>
                      <a:lnTo>
                        <a:pt x="253" y="108"/>
                      </a:lnTo>
                      <a:lnTo>
                        <a:pt x="253" y="109"/>
                      </a:lnTo>
                      <a:lnTo>
                        <a:pt x="253" y="110"/>
                      </a:lnTo>
                      <a:lnTo>
                        <a:pt x="253" y="111"/>
                      </a:lnTo>
                      <a:lnTo>
                        <a:pt x="253" y="112"/>
                      </a:lnTo>
                      <a:lnTo>
                        <a:pt x="253" y="113"/>
                      </a:lnTo>
                      <a:lnTo>
                        <a:pt x="254" y="113"/>
                      </a:lnTo>
                      <a:lnTo>
                        <a:pt x="254" y="114"/>
                      </a:lnTo>
                      <a:lnTo>
                        <a:pt x="254" y="115"/>
                      </a:lnTo>
                      <a:lnTo>
                        <a:pt x="254" y="116"/>
                      </a:lnTo>
                      <a:lnTo>
                        <a:pt x="255" y="116"/>
                      </a:lnTo>
                      <a:lnTo>
                        <a:pt x="255" y="117"/>
                      </a:lnTo>
                      <a:lnTo>
                        <a:pt x="255" y="118"/>
                      </a:lnTo>
                      <a:lnTo>
                        <a:pt x="256" y="118"/>
                      </a:lnTo>
                      <a:lnTo>
                        <a:pt x="256" y="119"/>
                      </a:lnTo>
                      <a:lnTo>
                        <a:pt x="257" y="120"/>
                      </a:lnTo>
                      <a:lnTo>
                        <a:pt x="258" y="120"/>
                      </a:lnTo>
                      <a:lnTo>
                        <a:pt x="258" y="121"/>
                      </a:lnTo>
                      <a:lnTo>
                        <a:pt x="258" y="122"/>
                      </a:lnTo>
                      <a:lnTo>
                        <a:pt x="259" y="122"/>
                      </a:lnTo>
                      <a:lnTo>
                        <a:pt x="260" y="122"/>
                      </a:lnTo>
                      <a:lnTo>
                        <a:pt x="261" y="122"/>
                      </a:lnTo>
                      <a:lnTo>
                        <a:pt x="261" y="123"/>
                      </a:lnTo>
                      <a:lnTo>
                        <a:pt x="261" y="124"/>
                      </a:lnTo>
                      <a:lnTo>
                        <a:pt x="261" y="125"/>
                      </a:lnTo>
                      <a:lnTo>
                        <a:pt x="262" y="126"/>
                      </a:lnTo>
                      <a:lnTo>
                        <a:pt x="262" y="127"/>
                      </a:lnTo>
                      <a:lnTo>
                        <a:pt x="262" y="128"/>
                      </a:lnTo>
                      <a:lnTo>
                        <a:pt x="263" y="128"/>
                      </a:lnTo>
                      <a:lnTo>
                        <a:pt x="263" y="129"/>
                      </a:lnTo>
                      <a:lnTo>
                        <a:pt x="263" y="130"/>
                      </a:lnTo>
                      <a:lnTo>
                        <a:pt x="264" y="131"/>
                      </a:lnTo>
                      <a:lnTo>
                        <a:pt x="264" y="132"/>
                      </a:lnTo>
                      <a:lnTo>
                        <a:pt x="263" y="134"/>
                      </a:lnTo>
                      <a:lnTo>
                        <a:pt x="259" y="138"/>
                      </a:lnTo>
                      <a:lnTo>
                        <a:pt x="259" y="139"/>
                      </a:lnTo>
                      <a:lnTo>
                        <a:pt x="258" y="140"/>
                      </a:lnTo>
                      <a:lnTo>
                        <a:pt x="257" y="140"/>
                      </a:lnTo>
                      <a:lnTo>
                        <a:pt x="255" y="140"/>
                      </a:lnTo>
                      <a:lnTo>
                        <a:pt x="254" y="141"/>
                      </a:lnTo>
                      <a:lnTo>
                        <a:pt x="251" y="142"/>
                      </a:lnTo>
                      <a:lnTo>
                        <a:pt x="250" y="142"/>
                      </a:lnTo>
                      <a:lnTo>
                        <a:pt x="247" y="144"/>
                      </a:lnTo>
                      <a:lnTo>
                        <a:pt x="242" y="146"/>
                      </a:lnTo>
                      <a:lnTo>
                        <a:pt x="241" y="147"/>
                      </a:lnTo>
                      <a:lnTo>
                        <a:pt x="240" y="147"/>
                      </a:lnTo>
                      <a:lnTo>
                        <a:pt x="239" y="148"/>
                      </a:lnTo>
                      <a:lnTo>
                        <a:pt x="238" y="150"/>
                      </a:lnTo>
                      <a:lnTo>
                        <a:pt x="238" y="152"/>
                      </a:lnTo>
                      <a:lnTo>
                        <a:pt x="234" y="154"/>
                      </a:lnTo>
                      <a:lnTo>
                        <a:pt x="233" y="155"/>
                      </a:lnTo>
                      <a:lnTo>
                        <a:pt x="233" y="156"/>
                      </a:lnTo>
                      <a:lnTo>
                        <a:pt x="233" y="157"/>
                      </a:lnTo>
                      <a:lnTo>
                        <a:pt x="229" y="156"/>
                      </a:lnTo>
                      <a:lnTo>
                        <a:pt x="221" y="153"/>
                      </a:lnTo>
                      <a:lnTo>
                        <a:pt x="207" y="149"/>
                      </a:lnTo>
                      <a:lnTo>
                        <a:pt x="201" y="147"/>
                      </a:lnTo>
                      <a:lnTo>
                        <a:pt x="199" y="146"/>
                      </a:lnTo>
                      <a:lnTo>
                        <a:pt x="198" y="146"/>
                      </a:lnTo>
                      <a:lnTo>
                        <a:pt x="199" y="149"/>
                      </a:lnTo>
                      <a:lnTo>
                        <a:pt x="201" y="161"/>
                      </a:lnTo>
                      <a:lnTo>
                        <a:pt x="203" y="167"/>
                      </a:lnTo>
                      <a:lnTo>
                        <a:pt x="205" y="174"/>
                      </a:lnTo>
                      <a:lnTo>
                        <a:pt x="206" y="182"/>
                      </a:lnTo>
                      <a:lnTo>
                        <a:pt x="208" y="188"/>
                      </a:lnTo>
                      <a:lnTo>
                        <a:pt x="209" y="193"/>
                      </a:lnTo>
                      <a:lnTo>
                        <a:pt x="211" y="200"/>
                      </a:lnTo>
                      <a:lnTo>
                        <a:pt x="211" y="201"/>
                      </a:lnTo>
                      <a:lnTo>
                        <a:pt x="211" y="202"/>
                      </a:lnTo>
                      <a:lnTo>
                        <a:pt x="207" y="205"/>
                      </a:lnTo>
                      <a:lnTo>
                        <a:pt x="203" y="211"/>
                      </a:lnTo>
                      <a:lnTo>
                        <a:pt x="198" y="218"/>
                      </a:lnTo>
                      <a:lnTo>
                        <a:pt x="195" y="221"/>
                      </a:lnTo>
                      <a:lnTo>
                        <a:pt x="191" y="227"/>
                      </a:lnTo>
                      <a:lnTo>
                        <a:pt x="187" y="233"/>
                      </a:lnTo>
                      <a:lnTo>
                        <a:pt x="183" y="239"/>
                      </a:lnTo>
                      <a:lnTo>
                        <a:pt x="179" y="245"/>
                      </a:lnTo>
                      <a:lnTo>
                        <a:pt x="175" y="250"/>
                      </a:lnTo>
                      <a:lnTo>
                        <a:pt x="171" y="256"/>
                      </a:lnTo>
                      <a:lnTo>
                        <a:pt x="167" y="262"/>
                      </a:lnTo>
                      <a:lnTo>
                        <a:pt x="166" y="263"/>
                      </a:lnTo>
                      <a:lnTo>
                        <a:pt x="163" y="267"/>
                      </a:lnTo>
                      <a:lnTo>
                        <a:pt x="159" y="273"/>
                      </a:lnTo>
                      <a:lnTo>
                        <a:pt x="152" y="281"/>
                      </a:lnTo>
                      <a:lnTo>
                        <a:pt x="152" y="282"/>
                      </a:lnTo>
                      <a:lnTo>
                        <a:pt x="144" y="286"/>
                      </a:lnTo>
                      <a:lnTo>
                        <a:pt x="113" y="306"/>
                      </a:lnTo>
                      <a:lnTo>
                        <a:pt x="69" y="333"/>
                      </a:lnTo>
                      <a:lnTo>
                        <a:pt x="67" y="331"/>
                      </a:lnTo>
                      <a:lnTo>
                        <a:pt x="59" y="322"/>
                      </a:lnTo>
                      <a:lnTo>
                        <a:pt x="59" y="321"/>
                      </a:lnTo>
                      <a:lnTo>
                        <a:pt x="58" y="316"/>
                      </a:lnTo>
                      <a:lnTo>
                        <a:pt x="58" y="309"/>
                      </a:lnTo>
                      <a:lnTo>
                        <a:pt x="58" y="299"/>
                      </a:lnTo>
                      <a:lnTo>
                        <a:pt x="57" y="298"/>
                      </a:lnTo>
                      <a:lnTo>
                        <a:pt x="56" y="298"/>
                      </a:lnTo>
                      <a:lnTo>
                        <a:pt x="56" y="293"/>
                      </a:lnTo>
                      <a:lnTo>
                        <a:pt x="57" y="293"/>
                      </a:lnTo>
                      <a:lnTo>
                        <a:pt x="57" y="291"/>
                      </a:lnTo>
                      <a:lnTo>
                        <a:pt x="57" y="285"/>
                      </a:lnTo>
                      <a:lnTo>
                        <a:pt x="56" y="276"/>
                      </a:lnTo>
                      <a:lnTo>
                        <a:pt x="55" y="256"/>
                      </a:lnTo>
                      <a:lnTo>
                        <a:pt x="55" y="255"/>
                      </a:lnTo>
                      <a:lnTo>
                        <a:pt x="55" y="254"/>
                      </a:lnTo>
                      <a:lnTo>
                        <a:pt x="43" y="225"/>
                      </a:lnTo>
                      <a:lnTo>
                        <a:pt x="43" y="224"/>
                      </a:lnTo>
                      <a:lnTo>
                        <a:pt x="42" y="224"/>
                      </a:lnTo>
                      <a:lnTo>
                        <a:pt x="0" y="200"/>
                      </a:lnTo>
                      <a:lnTo>
                        <a:pt x="0" y="190"/>
                      </a:lnTo>
                      <a:lnTo>
                        <a:pt x="1" y="174"/>
                      </a:lnTo>
                      <a:lnTo>
                        <a:pt x="2" y="154"/>
                      </a:lnTo>
                      <a:lnTo>
                        <a:pt x="3" y="139"/>
                      </a:lnTo>
                      <a:lnTo>
                        <a:pt x="3" y="120"/>
                      </a:lnTo>
                      <a:lnTo>
                        <a:pt x="3" y="104"/>
                      </a:lnTo>
                      <a:lnTo>
                        <a:pt x="4" y="90"/>
                      </a:lnTo>
                      <a:lnTo>
                        <a:pt x="4" y="76"/>
                      </a:lnTo>
                      <a:lnTo>
                        <a:pt x="5" y="70"/>
                      </a:lnTo>
                      <a:lnTo>
                        <a:pt x="5" y="69"/>
                      </a:lnTo>
                      <a:lnTo>
                        <a:pt x="5" y="68"/>
                      </a:lnTo>
                      <a:lnTo>
                        <a:pt x="7" y="65"/>
                      </a:lnTo>
                      <a:lnTo>
                        <a:pt x="8" y="62"/>
                      </a:lnTo>
                      <a:lnTo>
                        <a:pt x="8" y="61"/>
                      </a:lnTo>
                      <a:lnTo>
                        <a:pt x="8" y="60"/>
                      </a:lnTo>
                      <a:lnTo>
                        <a:pt x="8" y="59"/>
                      </a:lnTo>
                      <a:lnTo>
                        <a:pt x="8" y="58"/>
                      </a:lnTo>
                      <a:lnTo>
                        <a:pt x="9" y="58"/>
                      </a:lnTo>
                      <a:lnTo>
                        <a:pt x="9" y="57"/>
                      </a:lnTo>
                      <a:lnTo>
                        <a:pt x="10" y="56"/>
                      </a:lnTo>
                      <a:lnTo>
                        <a:pt x="10" y="55"/>
                      </a:lnTo>
                      <a:lnTo>
                        <a:pt x="11" y="55"/>
                      </a:lnTo>
                      <a:lnTo>
                        <a:pt x="11" y="54"/>
                      </a:lnTo>
                      <a:lnTo>
                        <a:pt x="13" y="53"/>
                      </a:lnTo>
                      <a:lnTo>
                        <a:pt x="14" y="52"/>
                      </a:lnTo>
                      <a:lnTo>
                        <a:pt x="14" y="51"/>
                      </a:lnTo>
                      <a:lnTo>
                        <a:pt x="15" y="50"/>
                      </a:lnTo>
                      <a:lnTo>
                        <a:pt x="16" y="49"/>
                      </a:lnTo>
                      <a:lnTo>
                        <a:pt x="16" y="48"/>
                      </a:lnTo>
                      <a:lnTo>
                        <a:pt x="17" y="48"/>
                      </a:lnTo>
                      <a:lnTo>
                        <a:pt x="21" y="49"/>
                      </a:lnTo>
                      <a:lnTo>
                        <a:pt x="24" y="49"/>
                      </a:lnTo>
                      <a:lnTo>
                        <a:pt x="29" y="49"/>
                      </a:lnTo>
                      <a:lnTo>
                        <a:pt x="32" y="50"/>
                      </a:lnTo>
                      <a:lnTo>
                        <a:pt x="33" y="50"/>
                      </a:lnTo>
                      <a:lnTo>
                        <a:pt x="35" y="50"/>
                      </a:lnTo>
                      <a:lnTo>
                        <a:pt x="36" y="50"/>
                      </a:lnTo>
                      <a:lnTo>
                        <a:pt x="38" y="49"/>
                      </a:lnTo>
                      <a:lnTo>
                        <a:pt x="40" y="48"/>
                      </a:lnTo>
                      <a:lnTo>
                        <a:pt x="44" y="47"/>
                      </a:lnTo>
                      <a:lnTo>
                        <a:pt x="47" y="47"/>
                      </a:lnTo>
                      <a:lnTo>
                        <a:pt x="49" y="46"/>
                      </a:lnTo>
                      <a:lnTo>
                        <a:pt x="52" y="46"/>
                      </a:lnTo>
                      <a:lnTo>
                        <a:pt x="53" y="46"/>
                      </a:lnTo>
                      <a:lnTo>
                        <a:pt x="54" y="45"/>
                      </a:lnTo>
                      <a:lnTo>
                        <a:pt x="56" y="45"/>
                      </a:lnTo>
                      <a:lnTo>
                        <a:pt x="59" y="45"/>
                      </a:lnTo>
                      <a:lnTo>
                        <a:pt x="65" y="44"/>
                      </a:lnTo>
                      <a:lnTo>
                        <a:pt x="72" y="44"/>
                      </a:lnTo>
                      <a:lnTo>
                        <a:pt x="73" y="44"/>
                      </a:lnTo>
                      <a:lnTo>
                        <a:pt x="74" y="44"/>
                      </a:lnTo>
                      <a:lnTo>
                        <a:pt x="75" y="43"/>
                      </a:lnTo>
                      <a:lnTo>
                        <a:pt x="78" y="42"/>
                      </a:lnTo>
                      <a:lnTo>
                        <a:pt x="81" y="41"/>
                      </a:lnTo>
                      <a:lnTo>
                        <a:pt x="83" y="41"/>
                      </a:lnTo>
                      <a:lnTo>
                        <a:pt x="84" y="40"/>
                      </a:lnTo>
                      <a:lnTo>
                        <a:pt x="85" y="41"/>
                      </a:lnTo>
                      <a:lnTo>
                        <a:pt x="86" y="41"/>
                      </a:lnTo>
                      <a:lnTo>
                        <a:pt x="87" y="41"/>
                      </a:lnTo>
                      <a:lnTo>
                        <a:pt x="87" y="42"/>
                      </a:lnTo>
                      <a:lnTo>
                        <a:pt x="87" y="43"/>
                      </a:lnTo>
                      <a:lnTo>
                        <a:pt x="87" y="44"/>
                      </a:lnTo>
                      <a:lnTo>
                        <a:pt x="87" y="45"/>
                      </a:lnTo>
                      <a:lnTo>
                        <a:pt x="87" y="47"/>
                      </a:lnTo>
                      <a:lnTo>
                        <a:pt x="88" y="48"/>
                      </a:lnTo>
                      <a:lnTo>
                        <a:pt x="88" y="49"/>
                      </a:lnTo>
                      <a:lnTo>
                        <a:pt x="89" y="50"/>
                      </a:lnTo>
                      <a:lnTo>
                        <a:pt x="89" y="51"/>
                      </a:lnTo>
                      <a:lnTo>
                        <a:pt x="90" y="51"/>
                      </a:lnTo>
                      <a:lnTo>
                        <a:pt x="91" y="52"/>
                      </a:lnTo>
                      <a:lnTo>
                        <a:pt x="91" y="53"/>
                      </a:lnTo>
                      <a:lnTo>
                        <a:pt x="90" y="54"/>
                      </a:lnTo>
                      <a:lnTo>
                        <a:pt x="91" y="55"/>
                      </a:lnTo>
                      <a:lnTo>
                        <a:pt x="92" y="55"/>
                      </a:lnTo>
                      <a:lnTo>
                        <a:pt x="93" y="56"/>
                      </a:lnTo>
                      <a:lnTo>
                        <a:pt x="93" y="57"/>
                      </a:lnTo>
                      <a:lnTo>
                        <a:pt x="94" y="58"/>
                      </a:lnTo>
                      <a:lnTo>
                        <a:pt x="94" y="59"/>
                      </a:lnTo>
                      <a:lnTo>
                        <a:pt x="95" y="59"/>
                      </a:lnTo>
                      <a:lnTo>
                        <a:pt x="95" y="60"/>
                      </a:lnTo>
                      <a:lnTo>
                        <a:pt x="96" y="61"/>
                      </a:lnTo>
                      <a:lnTo>
                        <a:pt x="96" y="62"/>
                      </a:lnTo>
                      <a:lnTo>
                        <a:pt x="96" y="63"/>
                      </a:lnTo>
                      <a:lnTo>
                        <a:pt x="96" y="64"/>
                      </a:lnTo>
                      <a:lnTo>
                        <a:pt x="97" y="64"/>
                      </a:lnTo>
                      <a:lnTo>
                        <a:pt x="98" y="64"/>
                      </a:lnTo>
                      <a:lnTo>
                        <a:pt x="99" y="64"/>
                      </a:lnTo>
                      <a:lnTo>
                        <a:pt x="100" y="64"/>
                      </a:lnTo>
                      <a:lnTo>
                        <a:pt x="101" y="64"/>
                      </a:lnTo>
                      <a:lnTo>
                        <a:pt x="102" y="64"/>
                      </a:lnTo>
                      <a:lnTo>
                        <a:pt x="103" y="64"/>
                      </a:lnTo>
                      <a:lnTo>
                        <a:pt x="104" y="64"/>
                      </a:lnTo>
                      <a:lnTo>
                        <a:pt x="105" y="64"/>
                      </a:lnTo>
                      <a:lnTo>
                        <a:pt x="106" y="64"/>
                      </a:lnTo>
                      <a:lnTo>
                        <a:pt x="106" y="63"/>
                      </a:lnTo>
                      <a:lnTo>
                        <a:pt x="107" y="63"/>
                      </a:lnTo>
                      <a:lnTo>
                        <a:pt x="107" y="62"/>
                      </a:lnTo>
                      <a:lnTo>
                        <a:pt x="107" y="61"/>
                      </a:lnTo>
                      <a:lnTo>
                        <a:pt x="108" y="61"/>
                      </a:lnTo>
                      <a:lnTo>
                        <a:pt x="109" y="61"/>
                      </a:lnTo>
                      <a:lnTo>
                        <a:pt x="110" y="61"/>
                      </a:lnTo>
                      <a:lnTo>
                        <a:pt x="111" y="60"/>
                      </a:lnTo>
                      <a:lnTo>
                        <a:pt x="112" y="59"/>
                      </a:lnTo>
                      <a:lnTo>
                        <a:pt x="113" y="59"/>
                      </a:lnTo>
                      <a:lnTo>
                        <a:pt x="113" y="60"/>
                      </a:lnTo>
                      <a:lnTo>
                        <a:pt x="114" y="60"/>
                      </a:lnTo>
                      <a:lnTo>
                        <a:pt x="115" y="60"/>
                      </a:lnTo>
                      <a:lnTo>
                        <a:pt x="117" y="60"/>
                      </a:lnTo>
                      <a:lnTo>
                        <a:pt x="118" y="59"/>
                      </a:lnTo>
                      <a:lnTo>
                        <a:pt x="119" y="59"/>
                      </a:lnTo>
                      <a:lnTo>
                        <a:pt x="120" y="59"/>
                      </a:lnTo>
                      <a:lnTo>
                        <a:pt x="121" y="59"/>
                      </a:lnTo>
                      <a:lnTo>
                        <a:pt x="122" y="59"/>
                      </a:lnTo>
                      <a:lnTo>
                        <a:pt x="123" y="59"/>
                      </a:lnTo>
                      <a:lnTo>
                        <a:pt x="124" y="59"/>
                      </a:lnTo>
                      <a:lnTo>
                        <a:pt x="125" y="59"/>
                      </a:lnTo>
                      <a:lnTo>
                        <a:pt x="126" y="59"/>
                      </a:lnTo>
                      <a:lnTo>
                        <a:pt x="126" y="58"/>
                      </a:lnTo>
                      <a:lnTo>
                        <a:pt x="127" y="58"/>
                      </a:lnTo>
                      <a:lnTo>
                        <a:pt x="127" y="57"/>
                      </a:lnTo>
                      <a:lnTo>
                        <a:pt x="127" y="56"/>
                      </a:lnTo>
                      <a:lnTo>
                        <a:pt x="128" y="55"/>
                      </a:lnTo>
                      <a:lnTo>
                        <a:pt x="128" y="54"/>
                      </a:lnTo>
                      <a:lnTo>
                        <a:pt x="128" y="53"/>
                      </a:lnTo>
                      <a:lnTo>
                        <a:pt x="129" y="53"/>
                      </a:lnTo>
                      <a:lnTo>
                        <a:pt x="130" y="53"/>
                      </a:lnTo>
                      <a:lnTo>
                        <a:pt x="130" y="52"/>
                      </a:lnTo>
                      <a:lnTo>
                        <a:pt x="131" y="50"/>
                      </a:lnTo>
                      <a:lnTo>
                        <a:pt x="131" y="49"/>
                      </a:lnTo>
                      <a:lnTo>
                        <a:pt x="132" y="49"/>
                      </a:lnTo>
                      <a:lnTo>
                        <a:pt x="133" y="48"/>
                      </a:lnTo>
                      <a:lnTo>
                        <a:pt x="134" y="47"/>
                      </a:lnTo>
                      <a:lnTo>
                        <a:pt x="136" y="47"/>
                      </a:lnTo>
                      <a:lnTo>
                        <a:pt x="136" y="46"/>
                      </a:lnTo>
                      <a:lnTo>
                        <a:pt x="137" y="45"/>
                      </a:lnTo>
                      <a:lnTo>
                        <a:pt x="138" y="44"/>
                      </a:lnTo>
                      <a:lnTo>
                        <a:pt x="139" y="43"/>
                      </a:lnTo>
                      <a:lnTo>
                        <a:pt x="139" y="42"/>
                      </a:lnTo>
                      <a:lnTo>
                        <a:pt x="140" y="42"/>
                      </a:lnTo>
                      <a:lnTo>
                        <a:pt x="140" y="41"/>
                      </a:lnTo>
                      <a:lnTo>
                        <a:pt x="143" y="39"/>
                      </a:lnTo>
                      <a:lnTo>
                        <a:pt x="144" y="39"/>
                      </a:lnTo>
                      <a:lnTo>
                        <a:pt x="145" y="39"/>
                      </a:lnTo>
                      <a:lnTo>
                        <a:pt x="145" y="40"/>
                      </a:lnTo>
                      <a:lnTo>
                        <a:pt x="146" y="41"/>
                      </a:lnTo>
                      <a:lnTo>
                        <a:pt x="147" y="41"/>
                      </a:lnTo>
                      <a:lnTo>
                        <a:pt x="147" y="42"/>
                      </a:lnTo>
                      <a:lnTo>
                        <a:pt x="148" y="42"/>
                      </a:lnTo>
                      <a:lnTo>
                        <a:pt x="149" y="42"/>
                      </a:lnTo>
                      <a:lnTo>
                        <a:pt x="151" y="41"/>
                      </a:lnTo>
                      <a:lnTo>
                        <a:pt x="152" y="41"/>
                      </a:lnTo>
                      <a:lnTo>
                        <a:pt x="153" y="42"/>
                      </a:lnTo>
                      <a:lnTo>
                        <a:pt x="153" y="43"/>
                      </a:lnTo>
                      <a:lnTo>
                        <a:pt x="154" y="43"/>
                      </a:lnTo>
                      <a:lnTo>
                        <a:pt x="155" y="43"/>
                      </a:lnTo>
                      <a:lnTo>
                        <a:pt x="156" y="43"/>
                      </a:lnTo>
                      <a:lnTo>
                        <a:pt x="157" y="43"/>
                      </a:lnTo>
                      <a:lnTo>
                        <a:pt x="157" y="42"/>
                      </a:lnTo>
                      <a:lnTo>
                        <a:pt x="157" y="41"/>
                      </a:lnTo>
                      <a:lnTo>
                        <a:pt x="158" y="41"/>
                      </a:lnTo>
                      <a:lnTo>
                        <a:pt x="158" y="40"/>
                      </a:lnTo>
                      <a:lnTo>
                        <a:pt x="159" y="39"/>
                      </a:lnTo>
                      <a:lnTo>
                        <a:pt x="160" y="39"/>
                      </a:lnTo>
                      <a:lnTo>
                        <a:pt x="160" y="40"/>
                      </a:lnTo>
                      <a:lnTo>
                        <a:pt x="161" y="40"/>
                      </a:lnTo>
                      <a:lnTo>
                        <a:pt x="162" y="39"/>
                      </a:lnTo>
                      <a:lnTo>
                        <a:pt x="162" y="38"/>
                      </a:lnTo>
                      <a:lnTo>
                        <a:pt x="163" y="38"/>
                      </a:lnTo>
                      <a:lnTo>
                        <a:pt x="164" y="38"/>
                      </a:lnTo>
                      <a:lnTo>
                        <a:pt x="165" y="38"/>
                      </a:lnTo>
                      <a:lnTo>
                        <a:pt x="165" y="37"/>
                      </a:lnTo>
                      <a:lnTo>
                        <a:pt x="166" y="37"/>
                      </a:lnTo>
                      <a:lnTo>
                        <a:pt x="167" y="36"/>
                      </a:lnTo>
                      <a:lnTo>
                        <a:pt x="168" y="36"/>
                      </a:lnTo>
                      <a:lnTo>
                        <a:pt x="169" y="36"/>
                      </a:lnTo>
                      <a:lnTo>
                        <a:pt x="169" y="35"/>
                      </a:lnTo>
                      <a:lnTo>
                        <a:pt x="171" y="35"/>
                      </a:lnTo>
                      <a:lnTo>
                        <a:pt x="171" y="34"/>
                      </a:lnTo>
                      <a:lnTo>
                        <a:pt x="171" y="33"/>
                      </a:lnTo>
                      <a:lnTo>
                        <a:pt x="171" y="32"/>
                      </a:lnTo>
                      <a:lnTo>
                        <a:pt x="172" y="32"/>
                      </a:lnTo>
                      <a:lnTo>
                        <a:pt x="173" y="32"/>
                      </a:lnTo>
                      <a:lnTo>
                        <a:pt x="179" y="29"/>
                      </a:lnTo>
                      <a:lnTo>
                        <a:pt x="187" y="26"/>
                      </a:lnTo>
                      <a:lnTo>
                        <a:pt x="191" y="24"/>
                      </a:lnTo>
                      <a:lnTo>
                        <a:pt x="192" y="23"/>
                      </a:lnTo>
                      <a:lnTo>
                        <a:pt x="192" y="22"/>
                      </a:lnTo>
                      <a:lnTo>
                        <a:pt x="193" y="21"/>
                      </a:lnTo>
                      <a:lnTo>
                        <a:pt x="194" y="20"/>
                      </a:lnTo>
                      <a:lnTo>
                        <a:pt x="193" y="20"/>
                      </a:lnTo>
                      <a:lnTo>
                        <a:pt x="193" y="19"/>
                      </a:lnTo>
                      <a:lnTo>
                        <a:pt x="193" y="18"/>
                      </a:lnTo>
                      <a:lnTo>
                        <a:pt x="192" y="18"/>
                      </a:lnTo>
                      <a:lnTo>
                        <a:pt x="193" y="18"/>
                      </a:lnTo>
                      <a:lnTo>
                        <a:pt x="193" y="17"/>
                      </a:lnTo>
                      <a:lnTo>
                        <a:pt x="194" y="16"/>
                      </a:lnTo>
                      <a:lnTo>
                        <a:pt x="194" y="15"/>
                      </a:lnTo>
                      <a:lnTo>
                        <a:pt x="194" y="14"/>
                      </a:lnTo>
                      <a:lnTo>
                        <a:pt x="195" y="13"/>
                      </a:lnTo>
                      <a:lnTo>
                        <a:pt x="195" y="12"/>
                      </a:lnTo>
                      <a:lnTo>
                        <a:pt x="195" y="11"/>
                      </a:lnTo>
                      <a:lnTo>
                        <a:pt x="196" y="10"/>
                      </a:lnTo>
                      <a:lnTo>
                        <a:pt x="197" y="10"/>
                      </a:lnTo>
                      <a:lnTo>
                        <a:pt x="198" y="10"/>
                      </a:lnTo>
                      <a:lnTo>
                        <a:pt x="198" y="11"/>
                      </a:lnTo>
                      <a:lnTo>
                        <a:pt x="200" y="10"/>
                      </a:lnTo>
                      <a:lnTo>
                        <a:pt x="200" y="9"/>
                      </a:lnTo>
                      <a:lnTo>
                        <a:pt x="200" y="8"/>
                      </a:lnTo>
                      <a:lnTo>
                        <a:pt x="201" y="8"/>
                      </a:lnTo>
                      <a:lnTo>
                        <a:pt x="201" y="7"/>
                      </a:lnTo>
                      <a:lnTo>
                        <a:pt x="202" y="7"/>
                      </a:lnTo>
                      <a:lnTo>
                        <a:pt x="203" y="7"/>
                      </a:lnTo>
                      <a:lnTo>
                        <a:pt x="205" y="6"/>
                      </a:lnTo>
                      <a:lnTo>
                        <a:pt x="206" y="6"/>
                      </a:lnTo>
                      <a:lnTo>
                        <a:pt x="206" y="5"/>
                      </a:lnTo>
                      <a:lnTo>
                        <a:pt x="207" y="5"/>
                      </a:lnTo>
                      <a:lnTo>
                        <a:pt x="208" y="5"/>
                      </a:lnTo>
                      <a:lnTo>
                        <a:pt x="209" y="5"/>
                      </a:lnTo>
                      <a:lnTo>
                        <a:pt x="208" y="6"/>
                      </a:lnTo>
                      <a:lnTo>
                        <a:pt x="209" y="6"/>
                      </a:lnTo>
                      <a:lnTo>
                        <a:pt x="210" y="6"/>
                      </a:lnTo>
                      <a:lnTo>
                        <a:pt x="211" y="6"/>
                      </a:lnTo>
                      <a:lnTo>
                        <a:pt x="212" y="6"/>
                      </a:lnTo>
                      <a:lnTo>
                        <a:pt x="212" y="7"/>
                      </a:lnTo>
                      <a:lnTo>
                        <a:pt x="213" y="7"/>
                      </a:lnTo>
                      <a:lnTo>
                        <a:pt x="213" y="8"/>
                      </a:lnTo>
                      <a:lnTo>
                        <a:pt x="214" y="8"/>
                      </a:lnTo>
                      <a:lnTo>
                        <a:pt x="214" y="9"/>
                      </a:lnTo>
                      <a:lnTo>
                        <a:pt x="214" y="10"/>
                      </a:lnTo>
                      <a:lnTo>
                        <a:pt x="214" y="11"/>
                      </a:lnTo>
                      <a:lnTo>
                        <a:pt x="215" y="12"/>
                      </a:lnTo>
                      <a:lnTo>
                        <a:pt x="216" y="12"/>
                      </a:lnTo>
                      <a:lnTo>
                        <a:pt x="217" y="12"/>
                      </a:lnTo>
                      <a:lnTo>
                        <a:pt x="218" y="12"/>
                      </a:lnTo>
                      <a:lnTo>
                        <a:pt x="219" y="12"/>
                      </a:lnTo>
                      <a:lnTo>
                        <a:pt x="221" y="11"/>
                      </a:lnTo>
                      <a:lnTo>
                        <a:pt x="223" y="11"/>
                      </a:lnTo>
                      <a:lnTo>
                        <a:pt x="224" y="11"/>
                      </a:lnTo>
                      <a:lnTo>
                        <a:pt x="224" y="10"/>
                      </a:lnTo>
                      <a:lnTo>
                        <a:pt x="225" y="10"/>
                      </a:lnTo>
                      <a:lnTo>
                        <a:pt x="225" y="9"/>
                      </a:lnTo>
                      <a:lnTo>
                        <a:pt x="225" y="8"/>
                      </a:lnTo>
                      <a:lnTo>
                        <a:pt x="224" y="7"/>
                      </a:lnTo>
                      <a:lnTo>
                        <a:pt x="225" y="6"/>
                      </a:lnTo>
                      <a:lnTo>
                        <a:pt x="224" y="6"/>
                      </a:lnTo>
                      <a:lnTo>
                        <a:pt x="224" y="5"/>
                      </a:lnTo>
                      <a:lnTo>
                        <a:pt x="224" y="4"/>
                      </a:lnTo>
                      <a:lnTo>
                        <a:pt x="224" y="3"/>
                      </a:lnTo>
                      <a:lnTo>
                        <a:pt x="225" y="2"/>
                      </a:lnTo>
                      <a:lnTo>
                        <a:pt x="226" y="2"/>
                      </a:lnTo>
                      <a:lnTo>
                        <a:pt x="226" y="1"/>
                      </a:lnTo>
                      <a:lnTo>
                        <a:pt x="227" y="1"/>
                      </a:lnTo>
                    </a:path>
                  </a:pathLst>
                </a:custGeom>
                <a:pattFill prst="pct5">
                  <a:fgClr>
                    <a:srgbClr val="7030A0"/>
                  </a:fgClr>
                  <a:bgClr>
                    <a:schemeClr val="bg1"/>
                  </a:bgClr>
                </a:patt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8" name="Freeform 226">
                  <a:extLst>
                    <a:ext uri="{FF2B5EF4-FFF2-40B4-BE49-F238E27FC236}">
                      <a16:creationId xmlns:a16="http://schemas.microsoft.com/office/drawing/2014/main" id="{EA9A615D-AC77-4BAC-BC5F-8D40875DAE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67550" y="3402013"/>
                  <a:ext cx="881063" cy="735012"/>
                </a:xfrm>
                <a:custGeom>
                  <a:avLst/>
                  <a:gdLst>
                    <a:gd name="T0" fmla="*/ 180 w 555"/>
                    <a:gd name="T1" fmla="*/ 1 h 463"/>
                    <a:gd name="T2" fmla="*/ 369 w 555"/>
                    <a:gd name="T3" fmla="*/ 131 h 463"/>
                    <a:gd name="T4" fmla="*/ 366 w 555"/>
                    <a:gd name="T5" fmla="*/ 141 h 463"/>
                    <a:gd name="T6" fmla="*/ 353 w 555"/>
                    <a:gd name="T7" fmla="*/ 145 h 463"/>
                    <a:gd name="T8" fmla="*/ 342 w 555"/>
                    <a:gd name="T9" fmla="*/ 154 h 463"/>
                    <a:gd name="T10" fmla="*/ 337 w 555"/>
                    <a:gd name="T11" fmla="*/ 164 h 463"/>
                    <a:gd name="T12" fmla="*/ 329 w 555"/>
                    <a:gd name="T13" fmla="*/ 178 h 463"/>
                    <a:gd name="T14" fmla="*/ 326 w 555"/>
                    <a:gd name="T15" fmla="*/ 187 h 463"/>
                    <a:gd name="T16" fmla="*/ 326 w 555"/>
                    <a:gd name="T17" fmla="*/ 199 h 463"/>
                    <a:gd name="T18" fmla="*/ 319 w 555"/>
                    <a:gd name="T19" fmla="*/ 207 h 463"/>
                    <a:gd name="T20" fmla="*/ 317 w 555"/>
                    <a:gd name="T21" fmla="*/ 214 h 463"/>
                    <a:gd name="T22" fmla="*/ 324 w 555"/>
                    <a:gd name="T23" fmla="*/ 224 h 463"/>
                    <a:gd name="T24" fmla="*/ 335 w 555"/>
                    <a:gd name="T25" fmla="*/ 229 h 463"/>
                    <a:gd name="T26" fmla="*/ 345 w 555"/>
                    <a:gd name="T27" fmla="*/ 235 h 463"/>
                    <a:gd name="T28" fmla="*/ 350 w 555"/>
                    <a:gd name="T29" fmla="*/ 242 h 463"/>
                    <a:gd name="T30" fmla="*/ 348 w 555"/>
                    <a:gd name="T31" fmla="*/ 247 h 463"/>
                    <a:gd name="T32" fmla="*/ 347 w 555"/>
                    <a:gd name="T33" fmla="*/ 257 h 463"/>
                    <a:gd name="T34" fmla="*/ 349 w 555"/>
                    <a:gd name="T35" fmla="*/ 267 h 463"/>
                    <a:gd name="T36" fmla="*/ 345 w 555"/>
                    <a:gd name="T37" fmla="*/ 280 h 463"/>
                    <a:gd name="T38" fmla="*/ 332 w 555"/>
                    <a:gd name="T39" fmla="*/ 294 h 463"/>
                    <a:gd name="T40" fmla="*/ 335 w 555"/>
                    <a:gd name="T41" fmla="*/ 305 h 463"/>
                    <a:gd name="T42" fmla="*/ 344 w 555"/>
                    <a:gd name="T43" fmla="*/ 315 h 463"/>
                    <a:gd name="T44" fmla="*/ 356 w 555"/>
                    <a:gd name="T45" fmla="*/ 326 h 463"/>
                    <a:gd name="T46" fmla="*/ 381 w 555"/>
                    <a:gd name="T47" fmla="*/ 343 h 463"/>
                    <a:gd name="T48" fmla="*/ 424 w 555"/>
                    <a:gd name="T49" fmla="*/ 362 h 463"/>
                    <a:gd name="T50" fmla="*/ 455 w 555"/>
                    <a:gd name="T51" fmla="*/ 364 h 463"/>
                    <a:gd name="T52" fmla="*/ 495 w 555"/>
                    <a:gd name="T53" fmla="*/ 340 h 463"/>
                    <a:gd name="T54" fmla="*/ 530 w 555"/>
                    <a:gd name="T55" fmla="*/ 390 h 463"/>
                    <a:gd name="T56" fmla="*/ 548 w 555"/>
                    <a:gd name="T57" fmla="*/ 403 h 463"/>
                    <a:gd name="T58" fmla="*/ 386 w 555"/>
                    <a:gd name="T59" fmla="*/ 449 h 463"/>
                    <a:gd name="T60" fmla="*/ 242 w 555"/>
                    <a:gd name="T61" fmla="*/ 317 h 463"/>
                    <a:gd name="T62" fmla="*/ 243 w 555"/>
                    <a:gd name="T63" fmla="*/ 306 h 463"/>
                    <a:gd name="T64" fmla="*/ 238 w 555"/>
                    <a:gd name="T65" fmla="*/ 292 h 463"/>
                    <a:gd name="T66" fmla="*/ 235 w 555"/>
                    <a:gd name="T67" fmla="*/ 273 h 463"/>
                    <a:gd name="T68" fmla="*/ 225 w 555"/>
                    <a:gd name="T69" fmla="*/ 271 h 463"/>
                    <a:gd name="T70" fmla="*/ 219 w 555"/>
                    <a:gd name="T71" fmla="*/ 280 h 463"/>
                    <a:gd name="T72" fmla="*/ 210 w 555"/>
                    <a:gd name="T73" fmla="*/ 282 h 463"/>
                    <a:gd name="T74" fmla="*/ 201 w 555"/>
                    <a:gd name="T75" fmla="*/ 280 h 463"/>
                    <a:gd name="T76" fmla="*/ 192 w 555"/>
                    <a:gd name="T77" fmla="*/ 283 h 463"/>
                    <a:gd name="T78" fmla="*/ 185 w 555"/>
                    <a:gd name="T79" fmla="*/ 273 h 463"/>
                    <a:gd name="T80" fmla="*/ 180 w 555"/>
                    <a:gd name="T81" fmla="*/ 260 h 463"/>
                    <a:gd name="T82" fmla="*/ 66 w 555"/>
                    <a:gd name="T83" fmla="*/ 195 h 463"/>
                    <a:gd name="T84" fmla="*/ 0 w 555"/>
                    <a:gd name="T85" fmla="*/ 152 h 463"/>
                    <a:gd name="T86" fmla="*/ 25 w 555"/>
                    <a:gd name="T87" fmla="*/ 137 h 463"/>
                    <a:gd name="T88" fmla="*/ 28 w 555"/>
                    <a:gd name="T89" fmla="*/ 120 h 463"/>
                    <a:gd name="T90" fmla="*/ 22 w 555"/>
                    <a:gd name="T91" fmla="*/ 113 h 463"/>
                    <a:gd name="T92" fmla="*/ 16 w 555"/>
                    <a:gd name="T93" fmla="*/ 99 h 463"/>
                    <a:gd name="T94" fmla="*/ 20 w 555"/>
                    <a:gd name="T95" fmla="*/ 90 h 463"/>
                    <a:gd name="T96" fmla="*/ 25 w 555"/>
                    <a:gd name="T97" fmla="*/ 75 h 463"/>
                    <a:gd name="T98" fmla="*/ 31 w 555"/>
                    <a:gd name="T99" fmla="*/ 73 h 463"/>
                    <a:gd name="T100" fmla="*/ 37 w 555"/>
                    <a:gd name="T101" fmla="*/ 70 h 463"/>
                    <a:gd name="T102" fmla="*/ 39 w 555"/>
                    <a:gd name="T103" fmla="*/ 66 h 463"/>
                    <a:gd name="T104" fmla="*/ 50 w 555"/>
                    <a:gd name="T105" fmla="*/ 63 h 463"/>
                    <a:gd name="T106" fmla="*/ 58 w 555"/>
                    <a:gd name="T107" fmla="*/ 69 h 463"/>
                    <a:gd name="T108" fmla="*/ 70 w 555"/>
                    <a:gd name="T109" fmla="*/ 71 h 463"/>
                    <a:gd name="T110" fmla="*/ 98 w 555"/>
                    <a:gd name="T111" fmla="*/ 50 h 463"/>
                    <a:gd name="T112" fmla="*/ 127 w 555"/>
                    <a:gd name="T113" fmla="*/ 38 h 463"/>
                    <a:gd name="T114" fmla="*/ 131 w 555"/>
                    <a:gd name="T115" fmla="*/ 52 h 463"/>
                    <a:gd name="T116" fmla="*/ 147 w 555"/>
                    <a:gd name="T117" fmla="*/ 50 h 463"/>
                    <a:gd name="T118" fmla="*/ 150 w 555"/>
                    <a:gd name="T119" fmla="*/ 36 h 463"/>
                    <a:gd name="T120" fmla="*/ 151 w 555"/>
                    <a:gd name="T121" fmla="*/ 23 h 463"/>
                    <a:gd name="T122" fmla="*/ 158 w 555"/>
                    <a:gd name="T123" fmla="*/ 15 h 463"/>
                    <a:gd name="T124" fmla="*/ 172 w 555"/>
                    <a:gd name="T125" fmla="*/ 15 h 463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555"/>
                    <a:gd name="T190" fmla="*/ 0 h 463"/>
                    <a:gd name="T191" fmla="*/ 555 w 555"/>
                    <a:gd name="T192" fmla="*/ 463 h 463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555" h="463">
                      <a:moveTo>
                        <a:pt x="176" y="13"/>
                      </a:moveTo>
                      <a:lnTo>
                        <a:pt x="176" y="13"/>
                      </a:lnTo>
                      <a:lnTo>
                        <a:pt x="176" y="12"/>
                      </a:lnTo>
                      <a:lnTo>
                        <a:pt x="176" y="10"/>
                      </a:lnTo>
                      <a:lnTo>
                        <a:pt x="177" y="10"/>
                      </a:lnTo>
                      <a:lnTo>
                        <a:pt x="177" y="9"/>
                      </a:lnTo>
                      <a:lnTo>
                        <a:pt x="178" y="8"/>
                      </a:lnTo>
                      <a:lnTo>
                        <a:pt x="178" y="7"/>
                      </a:lnTo>
                      <a:lnTo>
                        <a:pt x="178" y="6"/>
                      </a:lnTo>
                      <a:lnTo>
                        <a:pt x="179" y="5"/>
                      </a:lnTo>
                      <a:lnTo>
                        <a:pt x="179" y="4"/>
                      </a:lnTo>
                      <a:lnTo>
                        <a:pt x="179" y="3"/>
                      </a:lnTo>
                      <a:lnTo>
                        <a:pt x="180" y="2"/>
                      </a:lnTo>
                      <a:lnTo>
                        <a:pt x="180" y="1"/>
                      </a:lnTo>
                      <a:lnTo>
                        <a:pt x="180" y="0"/>
                      </a:lnTo>
                      <a:lnTo>
                        <a:pt x="218" y="24"/>
                      </a:lnTo>
                      <a:lnTo>
                        <a:pt x="262" y="50"/>
                      </a:lnTo>
                      <a:lnTo>
                        <a:pt x="295" y="69"/>
                      </a:lnTo>
                      <a:lnTo>
                        <a:pt x="304" y="75"/>
                      </a:lnTo>
                      <a:lnTo>
                        <a:pt x="332" y="90"/>
                      </a:lnTo>
                      <a:lnTo>
                        <a:pt x="373" y="127"/>
                      </a:lnTo>
                      <a:lnTo>
                        <a:pt x="372" y="128"/>
                      </a:lnTo>
                      <a:lnTo>
                        <a:pt x="372" y="129"/>
                      </a:lnTo>
                      <a:lnTo>
                        <a:pt x="372" y="130"/>
                      </a:lnTo>
                      <a:lnTo>
                        <a:pt x="371" y="130"/>
                      </a:lnTo>
                      <a:lnTo>
                        <a:pt x="371" y="131"/>
                      </a:lnTo>
                      <a:lnTo>
                        <a:pt x="370" y="131"/>
                      </a:lnTo>
                      <a:lnTo>
                        <a:pt x="369" y="131"/>
                      </a:lnTo>
                      <a:lnTo>
                        <a:pt x="369" y="132"/>
                      </a:lnTo>
                      <a:lnTo>
                        <a:pt x="368" y="132"/>
                      </a:lnTo>
                      <a:lnTo>
                        <a:pt x="368" y="133"/>
                      </a:lnTo>
                      <a:lnTo>
                        <a:pt x="368" y="134"/>
                      </a:lnTo>
                      <a:lnTo>
                        <a:pt x="368" y="135"/>
                      </a:lnTo>
                      <a:lnTo>
                        <a:pt x="368" y="136"/>
                      </a:lnTo>
                      <a:lnTo>
                        <a:pt x="369" y="136"/>
                      </a:lnTo>
                      <a:lnTo>
                        <a:pt x="369" y="137"/>
                      </a:lnTo>
                      <a:lnTo>
                        <a:pt x="368" y="138"/>
                      </a:lnTo>
                      <a:lnTo>
                        <a:pt x="368" y="139"/>
                      </a:lnTo>
                      <a:lnTo>
                        <a:pt x="368" y="140"/>
                      </a:lnTo>
                      <a:lnTo>
                        <a:pt x="367" y="140"/>
                      </a:lnTo>
                      <a:lnTo>
                        <a:pt x="367" y="141"/>
                      </a:lnTo>
                      <a:lnTo>
                        <a:pt x="366" y="141"/>
                      </a:lnTo>
                      <a:lnTo>
                        <a:pt x="365" y="142"/>
                      </a:lnTo>
                      <a:lnTo>
                        <a:pt x="364" y="142"/>
                      </a:lnTo>
                      <a:lnTo>
                        <a:pt x="363" y="143"/>
                      </a:lnTo>
                      <a:lnTo>
                        <a:pt x="362" y="143"/>
                      </a:lnTo>
                      <a:lnTo>
                        <a:pt x="361" y="143"/>
                      </a:lnTo>
                      <a:lnTo>
                        <a:pt x="360" y="143"/>
                      </a:lnTo>
                      <a:lnTo>
                        <a:pt x="359" y="143"/>
                      </a:lnTo>
                      <a:lnTo>
                        <a:pt x="358" y="142"/>
                      </a:lnTo>
                      <a:lnTo>
                        <a:pt x="357" y="143"/>
                      </a:lnTo>
                      <a:lnTo>
                        <a:pt x="356" y="143"/>
                      </a:lnTo>
                      <a:lnTo>
                        <a:pt x="355" y="143"/>
                      </a:lnTo>
                      <a:lnTo>
                        <a:pt x="355" y="144"/>
                      </a:lnTo>
                      <a:lnTo>
                        <a:pt x="354" y="144"/>
                      </a:lnTo>
                      <a:lnTo>
                        <a:pt x="353" y="145"/>
                      </a:lnTo>
                      <a:lnTo>
                        <a:pt x="352" y="145"/>
                      </a:lnTo>
                      <a:lnTo>
                        <a:pt x="351" y="146"/>
                      </a:lnTo>
                      <a:lnTo>
                        <a:pt x="350" y="146"/>
                      </a:lnTo>
                      <a:lnTo>
                        <a:pt x="349" y="147"/>
                      </a:lnTo>
                      <a:lnTo>
                        <a:pt x="348" y="147"/>
                      </a:lnTo>
                      <a:lnTo>
                        <a:pt x="347" y="148"/>
                      </a:lnTo>
                      <a:lnTo>
                        <a:pt x="346" y="149"/>
                      </a:lnTo>
                      <a:lnTo>
                        <a:pt x="345" y="149"/>
                      </a:lnTo>
                      <a:lnTo>
                        <a:pt x="345" y="150"/>
                      </a:lnTo>
                      <a:lnTo>
                        <a:pt x="345" y="151"/>
                      </a:lnTo>
                      <a:lnTo>
                        <a:pt x="344" y="152"/>
                      </a:lnTo>
                      <a:lnTo>
                        <a:pt x="343" y="152"/>
                      </a:lnTo>
                      <a:lnTo>
                        <a:pt x="342" y="153"/>
                      </a:lnTo>
                      <a:lnTo>
                        <a:pt x="342" y="154"/>
                      </a:lnTo>
                      <a:lnTo>
                        <a:pt x="343" y="155"/>
                      </a:lnTo>
                      <a:lnTo>
                        <a:pt x="343" y="157"/>
                      </a:lnTo>
                      <a:lnTo>
                        <a:pt x="344" y="158"/>
                      </a:lnTo>
                      <a:lnTo>
                        <a:pt x="343" y="159"/>
                      </a:lnTo>
                      <a:lnTo>
                        <a:pt x="343" y="160"/>
                      </a:lnTo>
                      <a:lnTo>
                        <a:pt x="342" y="161"/>
                      </a:lnTo>
                      <a:lnTo>
                        <a:pt x="342" y="162"/>
                      </a:lnTo>
                      <a:lnTo>
                        <a:pt x="341" y="163"/>
                      </a:lnTo>
                      <a:lnTo>
                        <a:pt x="340" y="163"/>
                      </a:lnTo>
                      <a:lnTo>
                        <a:pt x="339" y="163"/>
                      </a:lnTo>
                      <a:lnTo>
                        <a:pt x="338" y="164"/>
                      </a:lnTo>
                      <a:lnTo>
                        <a:pt x="337" y="164"/>
                      </a:lnTo>
                      <a:lnTo>
                        <a:pt x="337" y="165"/>
                      </a:lnTo>
                      <a:lnTo>
                        <a:pt x="334" y="166"/>
                      </a:lnTo>
                      <a:lnTo>
                        <a:pt x="333" y="167"/>
                      </a:lnTo>
                      <a:lnTo>
                        <a:pt x="332" y="169"/>
                      </a:lnTo>
                      <a:lnTo>
                        <a:pt x="331" y="169"/>
                      </a:lnTo>
                      <a:lnTo>
                        <a:pt x="331" y="170"/>
                      </a:lnTo>
                      <a:lnTo>
                        <a:pt x="331" y="171"/>
                      </a:lnTo>
                      <a:lnTo>
                        <a:pt x="330" y="172"/>
                      </a:lnTo>
                      <a:lnTo>
                        <a:pt x="330" y="173"/>
                      </a:lnTo>
                      <a:lnTo>
                        <a:pt x="330" y="174"/>
                      </a:lnTo>
                      <a:lnTo>
                        <a:pt x="330" y="175"/>
                      </a:lnTo>
                      <a:lnTo>
                        <a:pt x="329" y="177"/>
                      </a:lnTo>
                      <a:lnTo>
                        <a:pt x="329" y="178"/>
                      </a:lnTo>
                      <a:lnTo>
                        <a:pt x="329" y="179"/>
                      </a:lnTo>
                      <a:lnTo>
                        <a:pt x="329" y="180"/>
                      </a:lnTo>
                      <a:lnTo>
                        <a:pt x="329" y="181"/>
                      </a:lnTo>
                      <a:lnTo>
                        <a:pt x="329" y="182"/>
                      </a:lnTo>
                      <a:lnTo>
                        <a:pt x="328" y="182"/>
                      </a:lnTo>
                      <a:lnTo>
                        <a:pt x="328" y="183"/>
                      </a:lnTo>
                      <a:lnTo>
                        <a:pt x="328" y="184"/>
                      </a:lnTo>
                      <a:lnTo>
                        <a:pt x="328" y="185"/>
                      </a:lnTo>
                      <a:lnTo>
                        <a:pt x="327" y="185"/>
                      </a:lnTo>
                      <a:lnTo>
                        <a:pt x="327" y="186"/>
                      </a:lnTo>
                      <a:lnTo>
                        <a:pt x="326" y="186"/>
                      </a:lnTo>
                      <a:lnTo>
                        <a:pt x="326" y="187"/>
                      </a:lnTo>
                      <a:lnTo>
                        <a:pt x="325" y="187"/>
                      </a:lnTo>
                      <a:lnTo>
                        <a:pt x="325" y="188"/>
                      </a:lnTo>
                      <a:lnTo>
                        <a:pt x="325" y="189"/>
                      </a:lnTo>
                      <a:lnTo>
                        <a:pt x="326" y="189"/>
                      </a:lnTo>
                      <a:lnTo>
                        <a:pt x="326" y="190"/>
                      </a:lnTo>
                      <a:lnTo>
                        <a:pt x="327" y="191"/>
                      </a:lnTo>
                      <a:lnTo>
                        <a:pt x="327" y="192"/>
                      </a:lnTo>
                      <a:lnTo>
                        <a:pt x="327" y="193"/>
                      </a:lnTo>
                      <a:lnTo>
                        <a:pt x="327" y="194"/>
                      </a:lnTo>
                      <a:lnTo>
                        <a:pt x="327" y="195"/>
                      </a:lnTo>
                      <a:lnTo>
                        <a:pt x="326" y="195"/>
                      </a:lnTo>
                      <a:lnTo>
                        <a:pt x="326" y="196"/>
                      </a:lnTo>
                      <a:lnTo>
                        <a:pt x="326" y="197"/>
                      </a:lnTo>
                      <a:lnTo>
                        <a:pt x="326" y="198"/>
                      </a:lnTo>
                      <a:lnTo>
                        <a:pt x="326" y="199"/>
                      </a:lnTo>
                      <a:lnTo>
                        <a:pt x="327" y="199"/>
                      </a:lnTo>
                      <a:lnTo>
                        <a:pt x="327" y="200"/>
                      </a:lnTo>
                      <a:lnTo>
                        <a:pt x="326" y="200"/>
                      </a:lnTo>
                      <a:lnTo>
                        <a:pt x="326" y="201"/>
                      </a:lnTo>
                      <a:lnTo>
                        <a:pt x="325" y="201"/>
                      </a:lnTo>
                      <a:lnTo>
                        <a:pt x="325" y="202"/>
                      </a:lnTo>
                      <a:lnTo>
                        <a:pt x="324" y="202"/>
                      </a:lnTo>
                      <a:lnTo>
                        <a:pt x="323" y="203"/>
                      </a:lnTo>
                      <a:lnTo>
                        <a:pt x="323" y="204"/>
                      </a:lnTo>
                      <a:lnTo>
                        <a:pt x="322" y="204"/>
                      </a:lnTo>
                      <a:lnTo>
                        <a:pt x="322" y="205"/>
                      </a:lnTo>
                      <a:lnTo>
                        <a:pt x="321" y="206"/>
                      </a:lnTo>
                      <a:lnTo>
                        <a:pt x="320" y="206"/>
                      </a:lnTo>
                      <a:lnTo>
                        <a:pt x="319" y="207"/>
                      </a:lnTo>
                      <a:lnTo>
                        <a:pt x="318" y="207"/>
                      </a:lnTo>
                      <a:lnTo>
                        <a:pt x="317" y="206"/>
                      </a:lnTo>
                      <a:lnTo>
                        <a:pt x="316" y="206"/>
                      </a:lnTo>
                      <a:lnTo>
                        <a:pt x="315" y="207"/>
                      </a:lnTo>
                      <a:lnTo>
                        <a:pt x="316" y="208"/>
                      </a:lnTo>
                      <a:lnTo>
                        <a:pt x="316" y="209"/>
                      </a:lnTo>
                      <a:lnTo>
                        <a:pt x="316" y="210"/>
                      </a:lnTo>
                      <a:lnTo>
                        <a:pt x="316" y="211"/>
                      </a:lnTo>
                      <a:lnTo>
                        <a:pt x="316" y="212"/>
                      </a:lnTo>
                      <a:lnTo>
                        <a:pt x="316" y="213"/>
                      </a:lnTo>
                      <a:lnTo>
                        <a:pt x="317" y="213"/>
                      </a:lnTo>
                      <a:lnTo>
                        <a:pt x="317" y="214"/>
                      </a:lnTo>
                      <a:lnTo>
                        <a:pt x="317" y="215"/>
                      </a:lnTo>
                      <a:lnTo>
                        <a:pt x="318" y="215"/>
                      </a:lnTo>
                      <a:lnTo>
                        <a:pt x="318" y="216"/>
                      </a:lnTo>
                      <a:lnTo>
                        <a:pt x="319" y="216"/>
                      </a:lnTo>
                      <a:lnTo>
                        <a:pt x="319" y="217"/>
                      </a:lnTo>
                      <a:lnTo>
                        <a:pt x="320" y="218"/>
                      </a:lnTo>
                      <a:lnTo>
                        <a:pt x="321" y="218"/>
                      </a:lnTo>
                      <a:lnTo>
                        <a:pt x="321" y="219"/>
                      </a:lnTo>
                      <a:lnTo>
                        <a:pt x="321" y="220"/>
                      </a:lnTo>
                      <a:lnTo>
                        <a:pt x="321" y="221"/>
                      </a:lnTo>
                      <a:lnTo>
                        <a:pt x="322" y="221"/>
                      </a:lnTo>
                      <a:lnTo>
                        <a:pt x="322" y="222"/>
                      </a:lnTo>
                      <a:lnTo>
                        <a:pt x="323" y="223"/>
                      </a:lnTo>
                      <a:lnTo>
                        <a:pt x="324" y="224"/>
                      </a:lnTo>
                      <a:lnTo>
                        <a:pt x="326" y="224"/>
                      </a:lnTo>
                      <a:lnTo>
                        <a:pt x="327" y="225"/>
                      </a:lnTo>
                      <a:lnTo>
                        <a:pt x="327" y="226"/>
                      </a:lnTo>
                      <a:lnTo>
                        <a:pt x="328" y="226"/>
                      </a:lnTo>
                      <a:lnTo>
                        <a:pt x="329" y="226"/>
                      </a:lnTo>
                      <a:lnTo>
                        <a:pt x="330" y="226"/>
                      </a:lnTo>
                      <a:lnTo>
                        <a:pt x="331" y="226"/>
                      </a:lnTo>
                      <a:lnTo>
                        <a:pt x="331" y="227"/>
                      </a:lnTo>
                      <a:lnTo>
                        <a:pt x="332" y="227"/>
                      </a:lnTo>
                      <a:lnTo>
                        <a:pt x="333" y="227"/>
                      </a:lnTo>
                      <a:lnTo>
                        <a:pt x="333" y="228"/>
                      </a:lnTo>
                      <a:lnTo>
                        <a:pt x="334" y="229"/>
                      </a:lnTo>
                      <a:lnTo>
                        <a:pt x="335" y="229"/>
                      </a:lnTo>
                      <a:lnTo>
                        <a:pt x="336" y="229"/>
                      </a:lnTo>
                      <a:lnTo>
                        <a:pt x="337" y="230"/>
                      </a:lnTo>
                      <a:lnTo>
                        <a:pt x="338" y="230"/>
                      </a:lnTo>
                      <a:lnTo>
                        <a:pt x="339" y="230"/>
                      </a:lnTo>
                      <a:lnTo>
                        <a:pt x="340" y="230"/>
                      </a:lnTo>
                      <a:lnTo>
                        <a:pt x="341" y="230"/>
                      </a:lnTo>
                      <a:lnTo>
                        <a:pt x="341" y="231"/>
                      </a:lnTo>
                      <a:lnTo>
                        <a:pt x="342" y="231"/>
                      </a:lnTo>
                      <a:lnTo>
                        <a:pt x="342" y="232"/>
                      </a:lnTo>
                      <a:lnTo>
                        <a:pt x="343" y="232"/>
                      </a:lnTo>
                      <a:lnTo>
                        <a:pt x="344" y="232"/>
                      </a:lnTo>
                      <a:lnTo>
                        <a:pt x="345" y="233"/>
                      </a:lnTo>
                      <a:lnTo>
                        <a:pt x="345" y="234"/>
                      </a:lnTo>
                      <a:lnTo>
                        <a:pt x="345" y="235"/>
                      </a:lnTo>
                      <a:lnTo>
                        <a:pt x="345" y="236"/>
                      </a:lnTo>
                      <a:lnTo>
                        <a:pt x="345" y="237"/>
                      </a:lnTo>
                      <a:lnTo>
                        <a:pt x="346" y="237"/>
                      </a:lnTo>
                      <a:lnTo>
                        <a:pt x="347" y="237"/>
                      </a:lnTo>
                      <a:lnTo>
                        <a:pt x="348" y="238"/>
                      </a:lnTo>
                      <a:lnTo>
                        <a:pt x="348" y="239"/>
                      </a:lnTo>
                      <a:lnTo>
                        <a:pt x="348" y="240"/>
                      </a:lnTo>
                      <a:lnTo>
                        <a:pt x="348" y="241"/>
                      </a:lnTo>
                      <a:lnTo>
                        <a:pt x="349" y="242"/>
                      </a:lnTo>
                      <a:lnTo>
                        <a:pt x="350" y="242"/>
                      </a:lnTo>
                      <a:lnTo>
                        <a:pt x="350" y="243"/>
                      </a:lnTo>
                      <a:lnTo>
                        <a:pt x="350" y="244"/>
                      </a:lnTo>
                      <a:lnTo>
                        <a:pt x="349" y="244"/>
                      </a:lnTo>
                      <a:lnTo>
                        <a:pt x="349" y="245"/>
                      </a:lnTo>
                      <a:lnTo>
                        <a:pt x="349" y="246"/>
                      </a:lnTo>
                      <a:lnTo>
                        <a:pt x="348" y="246"/>
                      </a:lnTo>
                      <a:lnTo>
                        <a:pt x="348" y="247"/>
                      </a:lnTo>
                      <a:lnTo>
                        <a:pt x="347" y="247"/>
                      </a:lnTo>
                      <a:lnTo>
                        <a:pt x="347" y="246"/>
                      </a:lnTo>
                      <a:lnTo>
                        <a:pt x="346" y="246"/>
                      </a:lnTo>
                      <a:lnTo>
                        <a:pt x="346" y="247"/>
                      </a:lnTo>
                      <a:lnTo>
                        <a:pt x="347" y="247"/>
                      </a:lnTo>
                      <a:lnTo>
                        <a:pt x="348" y="247"/>
                      </a:lnTo>
                      <a:lnTo>
                        <a:pt x="349" y="247"/>
                      </a:lnTo>
                      <a:lnTo>
                        <a:pt x="349" y="248"/>
                      </a:lnTo>
                      <a:lnTo>
                        <a:pt x="348" y="248"/>
                      </a:lnTo>
                      <a:lnTo>
                        <a:pt x="348" y="249"/>
                      </a:lnTo>
                      <a:lnTo>
                        <a:pt x="348" y="250"/>
                      </a:lnTo>
                      <a:lnTo>
                        <a:pt x="348" y="251"/>
                      </a:lnTo>
                      <a:lnTo>
                        <a:pt x="348" y="252"/>
                      </a:lnTo>
                      <a:lnTo>
                        <a:pt x="348" y="253"/>
                      </a:lnTo>
                      <a:lnTo>
                        <a:pt x="347" y="253"/>
                      </a:lnTo>
                      <a:lnTo>
                        <a:pt x="347" y="254"/>
                      </a:lnTo>
                      <a:lnTo>
                        <a:pt x="348" y="254"/>
                      </a:lnTo>
                      <a:lnTo>
                        <a:pt x="348" y="255"/>
                      </a:lnTo>
                      <a:lnTo>
                        <a:pt x="348" y="256"/>
                      </a:lnTo>
                      <a:lnTo>
                        <a:pt x="347" y="257"/>
                      </a:lnTo>
                      <a:lnTo>
                        <a:pt x="347" y="258"/>
                      </a:lnTo>
                      <a:lnTo>
                        <a:pt x="348" y="258"/>
                      </a:lnTo>
                      <a:lnTo>
                        <a:pt x="348" y="259"/>
                      </a:lnTo>
                      <a:lnTo>
                        <a:pt x="349" y="259"/>
                      </a:lnTo>
                      <a:lnTo>
                        <a:pt x="348" y="259"/>
                      </a:lnTo>
                      <a:lnTo>
                        <a:pt x="348" y="260"/>
                      </a:lnTo>
                      <a:lnTo>
                        <a:pt x="348" y="261"/>
                      </a:lnTo>
                      <a:lnTo>
                        <a:pt x="349" y="262"/>
                      </a:lnTo>
                      <a:lnTo>
                        <a:pt x="350" y="263"/>
                      </a:lnTo>
                      <a:lnTo>
                        <a:pt x="350" y="264"/>
                      </a:lnTo>
                      <a:lnTo>
                        <a:pt x="350" y="265"/>
                      </a:lnTo>
                      <a:lnTo>
                        <a:pt x="350" y="266"/>
                      </a:lnTo>
                      <a:lnTo>
                        <a:pt x="349" y="266"/>
                      </a:lnTo>
                      <a:lnTo>
                        <a:pt x="349" y="267"/>
                      </a:lnTo>
                      <a:lnTo>
                        <a:pt x="348" y="267"/>
                      </a:lnTo>
                      <a:lnTo>
                        <a:pt x="347" y="268"/>
                      </a:lnTo>
                      <a:lnTo>
                        <a:pt x="347" y="269"/>
                      </a:lnTo>
                      <a:lnTo>
                        <a:pt x="347" y="270"/>
                      </a:lnTo>
                      <a:lnTo>
                        <a:pt x="348" y="271"/>
                      </a:lnTo>
                      <a:lnTo>
                        <a:pt x="348" y="273"/>
                      </a:lnTo>
                      <a:lnTo>
                        <a:pt x="347" y="274"/>
                      </a:lnTo>
                      <a:lnTo>
                        <a:pt x="347" y="275"/>
                      </a:lnTo>
                      <a:lnTo>
                        <a:pt x="347" y="276"/>
                      </a:lnTo>
                      <a:lnTo>
                        <a:pt x="346" y="276"/>
                      </a:lnTo>
                      <a:lnTo>
                        <a:pt x="346" y="277"/>
                      </a:lnTo>
                      <a:lnTo>
                        <a:pt x="345" y="278"/>
                      </a:lnTo>
                      <a:lnTo>
                        <a:pt x="345" y="279"/>
                      </a:lnTo>
                      <a:lnTo>
                        <a:pt x="345" y="280"/>
                      </a:lnTo>
                      <a:lnTo>
                        <a:pt x="344" y="281"/>
                      </a:lnTo>
                      <a:lnTo>
                        <a:pt x="344" y="282"/>
                      </a:lnTo>
                      <a:lnTo>
                        <a:pt x="343" y="282"/>
                      </a:lnTo>
                      <a:lnTo>
                        <a:pt x="342" y="283"/>
                      </a:lnTo>
                      <a:lnTo>
                        <a:pt x="341" y="284"/>
                      </a:lnTo>
                      <a:lnTo>
                        <a:pt x="340" y="285"/>
                      </a:lnTo>
                      <a:lnTo>
                        <a:pt x="339" y="287"/>
                      </a:lnTo>
                      <a:lnTo>
                        <a:pt x="338" y="288"/>
                      </a:lnTo>
                      <a:lnTo>
                        <a:pt x="337" y="288"/>
                      </a:lnTo>
                      <a:lnTo>
                        <a:pt x="337" y="289"/>
                      </a:lnTo>
                      <a:lnTo>
                        <a:pt x="335" y="290"/>
                      </a:lnTo>
                      <a:lnTo>
                        <a:pt x="334" y="291"/>
                      </a:lnTo>
                      <a:lnTo>
                        <a:pt x="333" y="292"/>
                      </a:lnTo>
                      <a:lnTo>
                        <a:pt x="333" y="293"/>
                      </a:lnTo>
                      <a:lnTo>
                        <a:pt x="332" y="294"/>
                      </a:lnTo>
                      <a:lnTo>
                        <a:pt x="331" y="294"/>
                      </a:lnTo>
                      <a:lnTo>
                        <a:pt x="331" y="295"/>
                      </a:lnTo>
                      <a:lnTo>
                        <a:pt x="330" y="295"/>
                      </a:lnTo>
                      <a:lnTo>
                        <a:pt x="330" y="296"/>
                      </a:lnTo>
                      <a:lnTo>
                        <a:pt x="330" y="297"/>
                      </a:lnTo>
                      <a:lnTo>
                        <a:pt x="331" y="297"/>
                      </a:lnTo>
                      <a:lnTo>
                        <a:pt x="331" y="298"/>
                      </a:lnTo>
                      <a:lnTo>
                        <a:pt x="332" y="299"/>
                      </a:lnTo>
                      <a:lnTo>
                        <a:pt x="333" y="300"/>
                      </a:lnTo>
                      <a:lnTo>
                        <a:pt x="333" y="301"/>
                      </a:lnTo>
                      <a:lnTo>
                        <a:pt x="333" y="302"/>
                      </a:lnTo>
                      <a:lnTo>
                        <a:pt x="334" y="303"/>
                      </a:lnTo>
                      <a:lnTo>
                        <a:pt x="335" y="304"/>
                      </a:lnTo>
                      <a:lnTo>
                        <a:pt x="335" y="305"/>
                      </a:lnTo>
                      <a:lnTo>
                        <a:pt x="335" y="306"/>
                      </a:lnTo>
                      <a:lnTo>
                        <a:pt x="336" y="306"/>
                      </a:lnTo>
                      <a:lnTo>
                        <a:pt x="337" y="307"/>
                      </a:lnTo>
                      <a:lnTo>
                        <a:pt x="337" y="308"/>
                      </a:lnTo>
                      <a:lnTo>
                        <a:pt x="338" y="308"/>
                      </a:lnTo>
                      <a:lnTo>
                        <a:pt x="338" y="309"/>
                      </a:lnTo>
                      <a:lnTo>
                        <a:pt x="338" y="310"/>
                      </a:lnTo>
                      <a:lnTo>
                        <a:pt x="339" y="310"/>
                      </a:lnTo>
                      <a:lnTo>
                        <a:pt x="339" y="311"/>
                      </a:lnTo>
                      <a:lnTo>
                        <a:pt x="340" y="312"/>
                      </a:lnTo>
                      <a:lnTo>
                        <a:pt x="341" y="313"/>
                      </a:lnTo>
                      <a:lnTo>
                        <a:pt x="342" y="314"/>
                      </a:lnTo>
                      <a:lnTo>
                        <a:pt x="343" y="315"/>
                      </a:lnTo>
                      <a:lnTo>
                        <a:pt x="344" y="315"/>
                      </a:lnTo>
                      <a:lnTo>
                        <a:pt x="344" y="316"/>
                      </a:lnTo>
                      <a:lnTo>
                        <a:pt x="345" y="317"/>
                      </a:lnTo>
                      <a:lnTo>
                        <a:pt x="346" y="317"/>
                      </a:lnTo>
                      <a:lnTo>
                        <a:pt x="347" y="318"/>
                      </a:lnTo>
                      <a:lnTo>
                        <a:pt x="348" y="319"/>
                      </a:lnTo>
                      <a:lnTo>
                        <a:pt x="349" y="319"/>
                      </a:lnTo>
                      <a:lnTo>
                        <a:pt x="350" y="320"/>
                      </a:lnTo>
                      <a:lnTo>
                        <a:pt x="350" y="321"/>
                      </a:lnTo>
                      <a:lnTo>
                        <a:pt x="352" y="323"/>
                      </a:lnTo>
                      <a:lnTo>
                        <a:pt x="353" y="323"/>
                      </a:lnTo>
                      <a:lnTo>
                        <a:pt x="354" y="324"/>
                      </a:lnTo>
                      <a:lnTo>
                        <a:pt x="355" y="325"/>
                      </a:lnTo>
                      <a:lnTo>
                        <a:pt x="356" y="326"/>
                      </a:lnTo>
                      <a:lnTo>
                        <a:pt x="358" y="327"/>
                      </a:lnTo>
                      <a:lnTo>
                        <a:pt x="360" y="329"/>
                      </a:lnTo>
                      <a:lnTo>
                        <a:pt x="362" y="330"/>
                      </a:lnTo>
                      <a:lnTo>
                        <a:pt x="365" y="333"/>
                      </a:lnTo>
                      <a:lnTo>
                        <a:pt x="368" y="335"/>
                      </a:lnTo>
                      <a:lnTo>
                        <a:pt x="369" y="336"/>
                      </a:lnTo>
                      <a:lnTo>
                        <a:pt x="370" y="337"/>
                      </a:lnTo>
                      <a:lnTo>
                        <a:pt x="372" y="338"/>
                      </a:lnTo>
                      <a:lnTo>
                        <a:pt x="373" y="339"/>
                      </a:lnTo>
                      <a:lnTo>
                        <a:pt x="374" y="340"/>
                      </a:lnTo>
                      <a:lnTo>
                        <a:pt x="376" y="340"/>
                      </a:lnTo>
                      <a:lnTo>
                        <a:pt x="377" y="341"/>
                      </a:lnTo>
                      <a:lnTo>
                        <a:pt x="379" y="342"/>
                      </a:lnTo>
                      <a:lnTo>
                        <a:pt x="381" y="343"/>
                      </a:lnTo>
                      <a:lnTo>
                        <a:pt x="385" y="345"/>
                      </a:lnTo>
                      <a:lnTo>
                        <a:pt x="388" y="346"/>
                      </a:lnTo>
                      <a:lnTo>
                        <a:pt x="391" y="347"/>
                      </a:lnTo>
                      <a:lnTo>
                        <a:pt x="395" y="349"/>
                      </a:lnTo>
                      <a:lnTo>
                        <a:pt x="398" y="351"/>
                      </a:lnTo>
                      <a:lnTo>
                        <a:pt x="402" y="352"/>
                      </a:lnTo>
                      <a:lnTo>
                        <a:pt x="405" y="354"/>
                      </a:lnTo>
                      <a:lnTo>
                        <a:pt x="408" y="355"/>
                      </a:lnTo>
                      <a:lnTo>
                        <a:pt x="411" y="357"/>
                      </a:lnTo>
                      <a:lnTo>
                        <a:pt x="415" y="358"/>
                      </a:lnTo>
                      <a:lnTo>
                        <a:pt x="417" y="359"/>
                      </a:lnTo>
                      <a:lnTo>
                        <a:pt x="419" y="360"/>
                      </a:lnTo>
                      <a:lnTo>
                        <a:pt x="421" y="361"/>
                      </a:lnTo>
                      <a:lnTo>
                        <a:pt x="422" y="362"/>
                      </a:lnTo>
                      <a:lnTo>
                        <a:pt x="424" y="362"/>
                      </a:lnTo>
                      <a:lnTo>
                        <a:pt x="426" y="363"/>
                      </a:lnTo>
                      <a:lnTo>
                        <a:pt x="427" y="364"/>
                      </a:lnTo>
                      <a:lnTo>
                        <a:pt x="429" y="364"/>
                      </a:lnTo>
                      <a:lnTo>
                        <a:pt x="430" y="364"/>
                      </a:lnTo>
                      <a:lnTo>
                        <a:pt x="432" y="364"/>
                      </a:lnTo>
                      <a:lnTo>
                        <a:pt x="434" y="364"/>
                      </a:lnTo>
                      <a:lnTo>
                        <a:pt x="437" y="364"/>
                      </a:lnTo>
                      <a:lnTo>
                        <a:pt x="440" y="364"/>
                      </a:lnTo>
                      <a:lnTo>
                        <a:pt x="444" y="364"/>
                      </a:lnTo>
                      <a:lnTo>
                        <a:pt x="449" y="364"/>
                      </a:lnTo>
                      <a:lnTo>
                        <a:pt x="451" y="364"/>
                      </a:lnTo>
                      <a:lnTo>
                        <a:pt x="453" y="364"/>
                      </a:lnTo>
                      <a:lnTo>
                        <a:pt x="454" y="364"/>
                      </a:lnTo>
                      <a:lnTo>
                        <a:pt x="455" y="364"/>
                      </a:lnTo>
                      <a:lnTo>
                        <a:pt x="457" y="364"/>
                      </a:lnTo>
                      <a:lnTo>
                        <a:pt x="459" y="363"/>
                      </a:lnTo>
                      <a:lnTo>
                        <a:pt x="461" y="363"/>
                      </a:lnTo>
                      <a:lnTo>
                        <a:pt x="463" y="362"/>
                      </a:lnTo>
                      <a:lnTo>
                        <a:pt x="465" y="361"/>
                      </a:lnTo>
                      <a:lnTo>
                        <a:pt x="466" y="360"/>
                      </a:lnTo>
                      <a:lnTo>
                        <a:pt x="467" y="360"/>
                      </a:lnTo>
                      <a:lnTo>
                        <a:pt x="468" y="359"/>
                      </a:lnTo>
                      <a:lnTo>
                        <a:pt x="471" y="358"/>
                      </a:lnTo>
                      <a:lnTo>
                        <a:pt x="473" y="356"/>
                      </a:lnTo>
                      <a:lnTo>
                        <a:pt x="477" y="353"/>
                      </a:lnTo>
                      <a:lnTo>
                        <a:pt x="482" y="349"/>
                      </a:lnTo>
                      <a:lnTo>
                        <a:pt x="486" y="346"/>
                      </a:lnTo>
                      <a:lnTo>
                        <a:pt x="491" y="342"/>
                      </a:lnTo>
                      <a:lnTo>
                        <a:pt x="495" y="340"/>
                      </a:lnTo>
                      <a:lnTo>
                        <a:pt x="497" y="339"/>
                      </a:lnTo>
                      <a:lnTo>
                        <a:pt x="521" y="360"/>
                      </a:lnTo>
                      <a:lnTo>
                        <a:pt x="532" y="371"/>
                      </a:lnTo>
                      <a:lnTo>
                        <a:pt x="534" y="372"/>
                      </a:lnTo>
                      <a:lnTo>
                        <a:pt x="535" y="373"/>
                      </a:lnTo>
                      <a:lnTo>
                        <a:pt x="535" y="374"/>
                      </a:lnTo>
                      <a:lnTo>
                        <a:pt x="536" y="375"/>
                      </a:lnTo>
                      <a:lnTo>
                        <a:pt x="536" y="376"/>
                      </a:lnTo>
                      <a:lnTo>
                        <a:pt x="535" y="377"/>
                      </a:lnTo>
                      <a:lnTo>
                        <a:pt x="535" y="379"/>
                      </a:lnTo>
                      <a:lnTo>
                        <a:pt x="532" y="383"/>
                      </a:lnTo>
                      <a:lnTo>
                        <a:pt x="530" y="387"/>
                      </a:lnTo>
                      <a:lnTo>
                        <a:pt x="530" y="389"/>
                      </a:lnTo>
                      <a:lnTo>
                        <a:pt x="530" y="390"/>
                      </a:lnTo>
                      <a:lnTo>
                        <a:pt x="530" y="391"/>
                      </a:lnTo>
                      <a:lnTo>
                        <a:pt x="530" y="392"/>
                      </a:lnTo>
                      <a:lnTo>
                        <a:pt x="530" y="393"/>
                      </a:lnTo>
                      <a:lnTo>
                        <a:pt x="531" y="394"/>
                      </a:lnTo>
                      <a:lnTo>
                        <a:pt x="532" y="394"/>
                      </a:lnTo>
                      <a:lnTo>
                        <a:pt x="535" y="396"/>
                      </a:lnTo>
                      <a:lnTo>
                        <a:pt x="539" y="398"/>
                      </a:lnTo>
                      <a:lnTo>
                        <a:pt x="542" y="399"/>
                      </a:lnTo>
                      <a:lnTo>
                        <a:pt x="544" y="400"/>
                      </a:lnTo>
                      <a:lnTo>
                        <a:pt x="546" y="401"/>
                      </a:lnTo>
                      <a:lnTo>
                        <a:pt x="547" y="402"/>
                      </a:lnTo>
                      <a:lnTo>
                        <a:pt x="548" y="402"/>
                      </a:lnTo>
                      <a:lnTo>
                        <a:pt x="548" y="403"/>
                      </a:lnTo>
                      <a:lnTo>
                        <a:pt x="548" y="404"/>
                      </a:lnTo>
                      <a:lnTo>
                        <a:pt x="549" y="404"/>
                      </a:lnTo>
                      <a:lnTo>
                        <a:pt x="550" y="404"/>
                      </a:lnTo>
                      <a:lnTo>
                        <a:pt x="551" y="404"/>
                      </a:lnTo>
                      <a:lnTo>
                        <a:pt x="552" y="404"/>
                      </a:lnTo>
                      <a:lnTo>
                        <a:pt x="553" y="404"/>
                      </a:lnTo>
                      <a:lnTo>
                        <a:pt x="554" y="404"/>
                      </a:lnTo>
                      <a:lnTo>
                        <a:pt x="554" y="405"/>
                      </a:lnTo>
                      <a:lnTo>
                        <a:pt x="554" y="406"/>
                      </a:lnTo>
                      <a:lnTo>
                        <a:pt x="555" y="406"/>
                      </a:lnTo>
                      <a:lnTo>
                        <a:pt x="555" y="407"/>
                      </a:lnTo>
                      <a:lnTo>
                        <a:pt x="470" y="445"/>
                      </a:lnTo>
                      <a:lnTo>
                        <a:pt x="386" y="449"/>
                      </a:lnTo>
                      <a:lnTo>
                        <a:pt x="312" y="456"/>
                      </a:lnTo>
                      <a:lnTo>
                        <a:pt x="280" y="459"/>
                      </a:lnTo>
                      <a:lnTo>
                        <a:pt x="240" y="463"/>
                      </a:lnTo>
                      <a:lnTo>
                        <a:pt x="240" y="459"/>
                      </a:lnTo>
                      <a:lnTo>
                        <a:pt x="240" y="444"/>
                      </a:lnTo>
                      <a:lnTo>
                        <a:pt x="240" y="422"/>
                      </a:lnTo>
                      <a:lnTo>
                        <a:pt x="241" y="396"/>
                      </a:lnTo>
                      <a:lnTo>
                        <a:pt x="242" y="329"/>
                      </a:lnTo>
                      <a:lnTo>
                        <a:pt x="242" y="327"/>
                      </a:lnTo>
                      <a:lnTo>
                        <a:pt x="242" y="325"/>
                      </a:lnTo>
                      <a:lnTo>
                        <a:pt x="242" y="323"/>
                      </a:lnTo>
                      <a:lnTo>
                        <a:pt x="242" y="320"/>
                      </a:lnTo>
                      <a:lnTo>
                        <a:pt x="242" y="318"/>
                      </a:lnTo>
                      <a:lnTo>
                        <a:pt x="242" y="317"/>
                      </a:lnTo>
                      <a:lnTo>
                        <a:pt x="242" y="316"/>
                      </a:lnTo>
                      <a:lnTo>
                        <a:pt x="242" y="315"/>
                      </a:lnTo>
                      <a:lnTo>
                        <a:pt x="242" y="314"/>
                      </a:lnTo>
                      <a:lnTo>
                        <a:pt x="242" y="313"/>
                      </a:lnTo>
                      <a:lnTo>
                        <a:pt x="243" y="312"/>
                      </a:lnTo>
                      <a:lnTo>
                        <a:pt x="243" y="311"/>
                      </a:lnTo>
                      <a:lnTo>
                        <a:pt x="244" y="311"/>
                      </a:lnTo>
                      <a:lnTo>
                        <a:pt x="244" y="310"/>
                      </a:lnTo>
                      <a:lnTo>
                        <a:pt x="244" y="309"/>
                      </a:lnTo>
                      <a:lnTo>
                        <a:pt x="245" y="309"/>
                      </a:lnTo>
                      <a:lnTo>
                        <a:pt x="245" y="308"/>
                      </a:lnTo>
                      <a:lnTo>
                        <a:pt x="244" y="307"/>
                      </a:lnTo>
                      <a:lnTo>
                        <a:pt x="244" y="306"/>
                      </a:lnTo>
                      <a:lnTo>
                        <a:pt x="243" y="306"/>
                      </a:lnTo>
                      <a:lnTo>
                        <a:pt x="242" y="306"/>
                      </a:lnTo>
                      <a:lnTo>
                        <a:pt x="241" y="305"/>
                      </a:lnTo>
                      <a:lnTo>
                        <a:pt x="240" y="303"/>
                      </a:lnTo>
                      <a:lnTo>
                        <a:pt x="240" y="302"/>
                      </a:lnTo>
                      <a:lnTo>
                        <a:pt x="240" y="301"/>
                      </a:lnTo>
                      <a:lnTo>
                        <a:pt x="240" y="300"/>
                      </a:lnTo>
                      <a:lnTo>
                        <a:pt x="240" y="299"/>
                      </a:lnTo>
                      <a:lnTo>
                        <a:pt x="239" y="298"/>
                      </a:lnTo>
                      <a:lnTo>
                        <a:pt x="240" y="296"/>
                      </a:lnTo>
                      <a:lnTo>
                        <a:pt x="239" y="296"/>
                      </a:lnTo>
                      <a:lnTo>
                        <a:pt x="238" y="294"/>
                      </a:lnTo>
                      <a:lnTo>
                        <a:pt x="238" y="293"/>
                      </a:lnTo>
                      <a:lnTo>
                        <a:pt x="238" y="292"/>
                      </a:lnTo>
                      <a:lnTo>
                        <a:pt x="238" y="290"/>
                      </a:lnTo>
                      <a:lnTo>
                        <a:pt x="238" y="288"/>
                      </a:lnTo>
                      <a:lnTo>
                        <a:pt x="238" y="286"/>
                      </a:lnTo>
                      <a:lnTo>
                        <a:pt x="238" y="285"/>
                      </a:lnTo>
                      <a:lnTo>
                        <a:pt x="238" y="282"/>
                      </a:lnTo>
                      <a:lnTo>
                        <a:pt x="238" y="281"/>
                      </a:lnTo>
                      <a:lnTo>
                        <a:pt x="238" y="280"/>
                      </a:lnTo>
                      <a:lnTo>
                        <a:pt x="237" y="279"/>
                      </a:lnTo>
                      <a:lnTo>
                        <a:pt x="237" y="278"/>
                      </a:lnTo>
                      <a:lnTo>
                        <a:pt x="237" y="277"/>
                      </a:lnTo>
                      <a:lnTo>
                        <a:pt x="238" y="277"/>
                      </a:lnTo>
                      <a:lnTo>
                        <a:pt x="238" y="276"/>
                      </a:lnTo>
                      <a:lnTo>
                        <a:pt x="237" y="276"/>
                      </a:lnTo>
                      <a:lnTo>
                        <a:pt x="236" y="275"/>
                      </a:lnTo>
                      <a:lnTo>
                        <a:pt x="235" y="273"/>
                      </a:lnTo>
                      <a:lnTo>
                        <a:pt x="235" y="272"/>
                      </a:lnTo>
                      <a:lnTo>
                        <a:pt x="234" y="271"/>
                      </a:lnTo>
                      <a:lnTo>
                        <a:pt x="233" y="271"/>
                      </a:lnTo>
                      <a:lnTo>
                        <a:pt x="232" y="270"/>
                      </a:lnTo>
                      <a:lnTo>
                        <a:pt x="231" y="270"/>
                      </a:lnTo>
                      <a:lnTo>
                        <a:pt x="230" y="269"/>
                      </a:lnTo>
                      <a:lnTo>
                        <a:pt x="229" y="269"/>
                      </a:lnTo>
                      <a:lnTo>
                        <a:pt x="228" y="269"/>
                      </a:lnTo>
                      <a:lnTo>
                        <a:pt x="227" y="269"/>
                      </a:lnTo>
                      <a:lnTo>
                        <a:pt x="226" y="270"/>
                      </a:lnTo>
                      <a:lnTo>
                        <a:pt x="225" y="270"/>
                      </a:lnTo>
                      <a:lnTo>
                        <a:pt x="225" y="271"/>
                      </a:lnTo>
                      <a:lnTo>
                        <a:pt x="224" y="271"/>
                      </a:lnTo>
                      <a:lnTo>
                        <a:pt x="223" y="272"/>
                      </a:lnTo>
                      <a:lnTo>
                        <a:pt x="223" y="273"/>
                      </a:lnTo>
                      <a:lnTo>
                        <a:pt x="223" y="274"/>
                      </a:lnTo>
                      <a:lnTo>
                        <a:pt x="223" y="275"/>
                      </a:lnTo>
                      <a:lnTo>
                        <a:pt x="223" y="276"/>
                      </a:lnTo>
                      <a:lnTo>
                        <a:pt x="222" y="277"/>
                      </a:lnTo>
                      <a:lnTo>
                        <a:pt x="222" y="278"/>
                      </a:lnTo>
                      <a:lnTo>
                        <a:pt x="221" y="278"/>
                      </a:lnTo>
                      <a:lnTo>
                        <a:pt x="221" y="279"/>
                      </a:lnTo>
                      <a:lnTo>
                        <a:pt x="220" y="279"/>
                      </a:lnTo>
                      <a:lnTo>
                        <a:pt x="220" y="280"/>
                      </a:lnTo>
                      <a:lnTo>
                        <a:pt x="219" y="280"/>
                      </a:lnTo>
                      <a:lnTo>
                        <a:pt x="218" y="281"/>
                      </a:lnTo>
                      <a:lnTo>
                        <a:pt x="217" y="281"/>
                      </a:lnTo>
                      <a:lnTo>
                        <a:pt x="216" y="281"/>
                      </a:lnTo>
                      <a:lnTo>
                        <a:pt x="216" y="282"/>
                      </a:lnTo>
                      <a:lnTo>
                        <a:pt x="215" y="282"/>
                      </a:lnTo>
                      <a:lnTo>
                        <a:pt x="214" y="282"/>
                      </a:lnTo>
                      <a:lnTo>
                        <a:pt x="214" y="283"/>
                      </a:lnTo>
                      <a:lnTo>
                        <a:pt x="214" y="284"/>
                      </a:lnTo>
                      <a:lnTo>
                        <a:pt x="213" y="285"/>
                      </a:lnTo>
                      <a:lnTo>
                        <a:pt x="212" y="285"/>
                      </a:lnTo>
                      <a:lnTo>
                        <a:pt x="211" y="284"/>
                      </a:lnTo>
                      <a:lnTo>
                        <a:pt x="211" y="283"/>
                      </a:lnTo>
                      <a:lnTo>
                        <a:pt x="210" y="282"/>
                      </a:lnTo>
                      <a:lnTo>
                        <a:pt x="209" y="282"/>
                      </a:lnTo>
                      <a:lnTo>
                        <a:pt x="209" y="281"/>
                      </a:lnTo>
                      <a:lnTo>
                        <a:pt x="208" y="281"/>
                      </a:lnTo>
                      <a:lnTo>
                        <a:pt x="207" y="281"/>
                      </a:lnTo>
                      <a:lnTo>
                        <a:pt x="206" y="281"/>
                      </a:lnTo>
                      <a:lnTo>
                        <a:pt x="205" y="281"/>
                      </a:lnTo>
                      <a:lnTo>
                        <a:pt x="204" y="280"/>
                      </a:lnTo>
                      <a:lnTo>
                        <a:pt x="203" y="280"/>
                      </a:lnTo>
                      <a:lnTo>
                        <a:pt x="203" y="279"/>
                      </a:lnTo>
                      <a:lnTo>
                        <a:pt x="202" y="279"/>
                      </a:lnTo>
                      <a:lnTo>
                        <a:pt x="202" y="278"/>
                      </a:lnTo>
                      <a:lnTo>
                        <a:pt x="201" y="278"/>
                      </a:lnTo>
                      <a:lnTo>
                        <a:pt x="201" y="279"/>
                      </a:lnTo>
                      <a:lnTo>
                        <a:pt x="201" y="280"/>
                      </a:lnTo>
                      <a:lnTo>
                        <a:pt x="200" y="280"/>
                      </a:lnTo>
                      <a:lnTo>
                        <a:pt x="199" y="281"/>
                      </a:lnTo>
                      <a:lnTo>
                        <a:pt x="199" y="282"/>
                      </a:lnTo>
                      <a:lnTo>
                        <a:pt x="198" y="282"/>
                      </a:lnTo>
                      <a:lnTo>
                        <a:pt x="197" y="282"/>
                      </a:lnTo>
                      <a:lnTo>
                        <a:pt x="196" y="282"/>
                      </a:lnTo>
                      <a:lnTo>
                        <a:pt x="196" y="283"/>
                      </a:lnTo>
                      <a:lnTo>
                        <a:pt x="195" y="284"/>
                      </a:lnTo>
                      <a:lnTo>
                        <a:pt x="194" y="284"/>
                      </a:lnTo>
                      <a:lnTo>
                        <a:pt x="194" y="285"/>
                      </a:lnTo>
                      <a:lnTo>
                        <a:pt x="193" y="285"/>
                      </a:lnTo>
                      <a:lnTo>
                        <a:pt x="193" y="284"/>
                      </a:lnTo>
                      <a:lnTo>
                        <a:pt x="192" y="283"/>
                      </a:lnTo>
                      <a:lnTo>
                        <a:pt x="191" y="282"/>
                      </a:lnTo>
                      <a:lnTo>
                        <a:pt x="190" y="282"/>
                      </a:lnTo>
                      <a:lnTo>
                        <a:pt x="189" y="281"/>
                      </a:lnTo>
                      <a:lnTo>
                        <a:pt x="188" y="281"/>
                      </a:lnTo>
                      <a:lnTo>
                        <a:pt x="187" y="280"/>
                      </a:lnTo>
                      <a:lnTo>
                        <a:pt x="187" y="279"/>
                      </a:lnTo>
                      <a:lnTo>
                        <a:pt x="186" y="278"/>
                      </a:lnTo>
                      <a:lnTo>
                        <a:pt x="186" y="277"/>
                      </a:lnTo>
                      <a:lnTo>
                        <a:pt x="186" y="276"/>
                      </a:lnTo>
                      <a:lnTo>
                        <a:pt x="186" y="275"/>
                      </a:lnTo>
                      <a:lnTo>
                        <a:pt x="185" y="274"/>
                      </a:lnTo>
                      <a:lnTo>
                        <a:pt x="185" y="273"/>
                      </a:lnTo>
                      <a:lnTo>
                        <a:pt x="185" y="271"/>
                      </a:lnTo>
                      <a:lnTo>
                        <a:pt x="185" y="270"/>
                      </a:lnTo>
                      <a:lnTo>
                        <a:pt x="186" y="268"/>
                      </a:lnTo>
                      <a:lnTo>
                        <a:pt x="186" y="267"/>
                      </a:lnTo>
                      <a:lnTo>
                        <a:pt x="187" y="266"/>
                      </a:lnTo>
                      <a:lnTo>
                        <a:pt x="187" y="265"/>
                      </a:lnTo>
                      <a:lnTo>
                        <a:pt x="186" y="265"/>
                      </a:lnTo>
                      <a:lnTo>
                        <a:pt x="186" y="264"/>
                      </a:lnTo>
                      <a:lnTo>
                        <a:pt x="185" y="264"/>
                      </a:lnTo>
                      <a:lnTo>
                        <a:pt x="183" y="263"/>
                      </a:lnTo>
                      <a:lnTo>
                        <a:pt x="182" y="262"/>
                      </a:lnTo>
                      <a:lnTo>
                        <a:pt x="181" y="261"/>
                      </a:lnTo>
                      <a:lnTo>
                        <a:pt x="180" y="261"/>
                      </a:lnTo>
                      <a:lnTo>
                        <a:pt x="180" y="260"/>
                      </a:lnTo>
                      <a:lnTo>
                        <a:pt x="179" y="260"/>
                      </a:lnTo>
                      <a:lnTo>
                        <a:pt x="179" y="259"/>
                      </a:lnTo>
                      <a:lnTo>
                        <a:pt x="178" y="259"/>
                      </a:lnTo>
                      <a:lnTo>
                        <a:pt x="177" y="258"/>
                      </a:lnTo>
                      <a:lnTo>
                        <a:pt x="174" y="256"/>
                      </a:lnTo>
                      <a:lnTo>
                        <a:pt x="150" y="243"/>
                      </a:lnTo>
                      <a:lnTo>
                        <a:pt x="119" y="227"/>
                      </a:lnTo>
                      <a:lnTo>
                        <a:pt x="105" y="220"/>
                      </a:lnTo>
                      <a:lnTo>
                        <a:pt x="95" y="215"/>
                      </a:lnTo>
                      <a:lnTo>
                        <a:pt x="93" y="213"/>
                      </a:lnTo>
                      <a:lnTo>
                        <a:pt x="87" y="210"/>
                      </a:lnTo>
                      <a:lnTo>
                        <a:pt x="83" y="207"/>
                      </a:lnTo>
                      <a:lnTo>
                        <a:pt x="77" y="204"/>
                      </a:lnTo>
                      <a:lnTo>
                        <a:pt x="72" y="200"/>
                      </a:lnTo>
                      <a:lnTo>
                        <a:pt x="66" y="195"/>
                      </a:lnTo>
                      <a:lnTo>
                        <a:pt x="60" y="192"/>
                      </a:lnTo>
                      <a:lnTo>
                        <a:pt x="54" y="188"/>
                      </a:lnTo>
                      <a:lnTo>
                        <a:pt x="47" y="183"/>
                      </a:lnTo>
                      <a:lnTo>
                        <a:pt x="41" y="179"/>
                      </a:lnTo>
                      <a:lnTo>
                        <a:pt x="36" y="175"/>
                      </a:lnTo>
                      <a:lnTo>
                        <a:pt x="28" y="171"/>
                      </a:lnTo>
                      <a:lnTo>
                        <a:pt x="24" y="168"/>
                      </a:lnTo>
                      <a:lnTo>
                        <a:pt x="19" y="164"/>
                      </a:lnTo>
                      <a:lnTo>
                        <a:pt x="13" y="160"/>
                      </a:lnTo>
                      <a:lnTo>
                        <a:pt x="6" y="156"/>
                      </a:lnTo>
                      <a:lnTo>
                        <a:pt x="6" y="155"/>
                      </a:lnTo>
                      <a:lnTo>
                        <a:pt x="5" y="155"/>
                      </a:lnTo>
                      <a:lnTo>
                        <a:pt x="0" y="154"/>
                      </a:lnTo>
                      <a:lnTo>
                        <a:pt x="0" y="153"/>
                      </a:lnTo>
                      <a:lnTo>
                        <a:pt x="0" y="152"/>
                      </a:lnTo>
                      <a:lnTo>
                        <a:pt x="1" y="151"/>
                      </a:lnTo>
                      <a:lnTo>
                        <a:pt x="5" y="149"/>
                      </a:lnTo>
                      <a:lnTo>
                        <a:pt x="5" y="147"/>
                      </a:lnTo>
                      <a:lnTo>
                        <a:pt x="6" y="145"/>
                      </a:lnTo>
                      <a:lnTo>
                        <a:pt x="7" y="144"/>
                      </a:lnTo>
                      <a:lnTo>
                        <a:pt x="8" y="144"/>
                      </a:lnTo>
                      <a:lnTo>
                        <a:pt x="9" y="143"/>
                      </a:lnTo>
                      <a:lnTo>
                        <a:pt x="14" y="141"/>
                      </a:lnTo>
                      <a:lnTo>
                        <a:pt x="17" y="139"/>
                      </a:lnTo>
                      <a:lnTo>
                        <a:pt x="18" y="139"/>
                      </a:lnTo>
                      <a:lnTo>
                        <a:pt x="21" y="138"/>
                      </a:lnTo>
                      <a:lnTo>
                        <a:pt x="22" y="137"/>
                      </a:lnTo>
                      <a:lnTo>
                        <a:pt x="24" y="137"/>
                      </a:lnTo>
                      <a:lnTo>
                        <a:pt x="25" y="137"/>
                      </a:lnTo>
                      <a:lnTo>
                        <a:pt x="26" y="136"/>
                      </a:lnTo>
                      <a:lnTo>
                        <a:pt x="26" y="135"/>
                      </a:lnTo>
                      <a:lnTo>
                        <a:pt x="30" y="131"/>
                      </a:lnTo>
                      <a:lnTo>
                        <a:pt x="31" y="129"/>
                      </a:lnTo>
                      <a:lnTo>
                        <a:pt x="31" y="128"/>
                      </a:lnTo>
                      <a:lnTo>
                        <a:pt x="30" y="127"/>
                      </a:lnTo>
                      <a:lnTo>
                        <a:pt x="30" y="126"/>
                      </a:lnTo>
                      <a:lnTo>
                        <a:pt x="30" y="125"/>
                      </a:lnTo>
                      <a:lnTo>
                        <a:pt x="29" y="125"/>
                      </a:lnTo>
                      <a:lnTo>
                        <a:pt x="29" y="124"/>
                      </a:lnTo>
                      <a:lnTo>
                        <a:pt x="29" y="123"/>
                      </a:lnTo>
                      <a:lnTo>
                        <a:pt x="28" y="122"/>
                      </a:lnTo>
                      <a:lnTo>
                        <a:pt x="28" y="121"/>
                      </a:lnTo>
                      <a:lnTo>
                        <a:pt x="28" y="120"/>
                      </a:lnTo>
                      <a:lnTo>
                        <a:pt x="28" y="119"/>
                      </a:lnTo>
                      <a:lnTo>
                        <a:pt x="27" y="119"/>
                      </a:lnTo>
                      <a:lnTo>
                        <a:pt x="26" y="119"/>
                      </a:lnTo>
                      <a:lnTo>
                        <a:pt x="25" y="119"/>
                      </a:lnTo>
                      <a:lnTo>
                        <a:pt x="25" y="118"/>
                      </a:lnTo>
                      <a:lnTo>
                        <a:pt x="25" y="117"/>
                      </a:lnTo>
                      <a:lnTo>
                        <a:pt x="24" y="117"/>
                      </a:lnTo>
                      <a:lnTo>
                        <a:pt x="23" y="116"/>
                      </a:lnTo>
                      <a:lnTo>
                        <a:pt x="23" y="115"/>
                      </a:lnTo>
                      <a:lnTo>
                        <a:pt x="22" y="115"/>
                      </a:lnTo>
                      <a:lnTo>
                        <a:pt x="22" y="114"/>
                      </a:lnTo>
                      <a:lnTo>
                        <a:pt x="22" y="113"/>
                      </a:lnTo>
                      <a:lnTo>
                        <a:pt x="21" y="113"/>
                      </a:lnTo>
                      <a:lnTo>
                        <a:pt x="21" y="112"/>
                      </a:lnTo>
                      <a:lnTo>
                        <a:pt x="21" y="111"/>
                      </a:lnTo>
                      <a:lnTo>
                        <a:pt x="21" y="110"/>
                      </a:lnTo>
                      <a:lnTo>
                        <a:pt x="20" y="110"/>
                      </a:lnTo>
                      <a:lnTo>
                        <a:pt x="20" y="109"/>
                      </a:lnTo>
                      <a:lnTo>
                        <a:pt x="20" y="108"/>
                      </a:lnTo>
                      <a:lnTo>
                        <a:pt x="20" y="107"/>
                      </a:lnTo>
                      <a:lnTo>
                        <a:pt x="20" y="106"/>
                      </a:lnTo>
                      <a:lnTo>
                        <a:pt x="20" y="105"/>
                      </a:lnTo>
                      <a:lnTo>
                        <a:pt x="18" y="102"/>
                      </a:lnTo>
                      <a:lnTo>
                        <a:pt x="16" y="102"/>
                      </a:lnTo>
                      <a:lnTo>
                        <a:pt x="16" y="101"/>
                      </a:lnTo>
                      <a:lnTo>
                        <a:pt x="16" y="100"/>
                      </a:lnTo>
                      <a:lnTo>
                        <a:pt x="16" y="99"/>
                      </a:lnTo>
                      <a:lnTo>
                        <a:pt x="15" y="99"/>
                      </a:lnTo>
                      <a:lnTo>
                        <a:pt x="15" y="98"/>
                      </a:lnTo>
                      <a:lnTo>
                        <a:pt x="14" y="97"/>
                      </a:lnTo>
                      <a:lnTo>
                        <a:pt x="14" y="96"/>
                      </a:lnTo>
                      <a:lnTo>
                        <a:pt x="15" y="96"/>
                      </a:lnTo>
                      <a:lnTo>
                        <a:pt x="16" y="95"/>
                      </a:lnTo>
                      <a:lnTo>
                        <a:pt x="17" y="95"/>
                      </a:lnTo>
                      <a:lnTo>
                        <a:pt x="19" y="95"/>
                      </a:lnTo>
                      <a:lnTo>
                        <a:pt x="19" y="94"/>
                      </a:lnTo>
                      <a:lnTo>
                        <a:pt x="20" y="94"/>
                      </a:lnTo>
                      <a:lnTo>
                        <a:pt x="20" y="93"/>
                      </a:lnTo>
                      <a:lnTo>
                        <a:pt x="20" y="91"/>
                      </a:lnTo>
                      <a:lnTo>
                        <a:pt x="20" y="90"/>
                      </a:lnTo>
                      <a:lnTo>
                        <a:pt x="21" y="89"/>
                      </a:lnTo>
                      <a:lnTo>
                        <a:pt x="21" y="88"/>
                      </a:lnTo>
                      <a:lnTo>
                        <a:pt x="21" y="87"/>
                      </a:lnTo>
                      <a:lnTo>
                        <a:pt x="22" y="87"/>
                      </a:lnTo>
                      <a:lnTo>
                        <a:pt x="25" y="87"/>
                      </a:lnTo>
                      <a:lnTo>
                        <a:pt x="25" y="86"/>
                      </a:lnTo>
                      <a:lnTo>
                        <a:pt x="25" y="85"/>
                      </a:lnTo>
                      <a:lnTo>
                        <a:pt x="25" y="84"/>
                      </a:lnTo>
                      <a:lnTo>
                        <a:pt x="25" y="81"/>
                      </a:lnTo>
                      <a:lnTo>
                        <a:pt x="25" y="80"/>
                      </a:lnTo>
                      <a:lnTo>
                        <a:pt x="25" y="79"/>
                      </a:lnTo>
                      <a:lnTo>
                        <a:pt x="25" y="78"/>
                      </a:lnTo>
                      <a:lnTo>
                        <a:pt x="25" y="76"/>
                      </a:lnTo>
                      <a:lnTo>
                        <a:pt x="25" y="75"/>
                      </a:lnTo>
                      <a:lnTo>
                        <a:pt x="25" y="74"/>
                      </a:lnTo>
                      <a:lnTo>
                        <a:pt x="25" y="73"/>
                      </a:lnTo>
                      <a:lnTo>
                        <a:pt x="26" y="73"/>
                      </a:lnTo>
                      <a:lnTo>
                        <a:pt x="27" y="73"/>
                      </a:lnTo>
                      <a:lnTo>
                        <a:pt x="27" y="72"/>
                      </a:lnTo>
                      <a:lnTo>
                        <a:pt x="28" y="72"/>
                      </a:lnTo>
                      <a:lnTo>
                        <a:pt x="29" y="72"/>
                      </a:lnTo>
                      <a:lnTo>
                        <a:pt x="29" y="73"/>
                      </a:lnTo>
                      <a:lnTo>
                        <a:pt x="30" y="73"/>
                      </a:lnTo>
                      <a:lnTo>
                        <a:pt x="31" y="73"/>
                      </a:lnTo>
                      <a:lnTo>
                        <a:pt x="31" y="74"/>
                      </a:lnTo>
                      <a:lnTo>
                        <a:pt x="31" y="73"/>
                      </a:lnTo>
                      <a:lnTo>
                        <a:pt x="32" y="73"/>
                      </a:lnTo>
                      <a:lnTo>
                        <a:pt x="32" y="72"/>
                      </a:lnTo>
                      <a:lnTo>
                        <a:pt x="32" y="73"/>
                      </a:lnTo>
                      <a:lnTo>
                        <a:pt x="33" y="73"/>
                      </a:lnTo>
                      <a:lnTo>
                        <a:pt x="34" y="72"/>
                      </a:lnTo>
                      <a:lnTo>
                        <a:pt x="34" y="73"/>
                      </a:lnTo>
                      <a:lnTo>
                        <a:pt x="35" y="73"/>
                      </a:lnTo>
                      <a:lnTo>
                        <a:pt x="36" y="73"/>
                      </a:lnTo>
                      <a:lnTo>
                        <a:pt x="37" y="73"/>
                      </a:lnTo>
                      <a:lnTo>
                        <a:pt x="37" y="72"/>
                      </a:lnTo>
                      <a:lnTo>
                        <a:pt x="37" y="71"/>
                      </a:lnTo>
                      <a:lnTo>
                        <a:pt x="37" y="70"/>
                      </a:lnTo>
                      <a:lnTo>
                        <a:pt x="38" y="71"/>
                      </a:lnTo>
                      <a:lnTo>
                        <a:pt x="39" y="71"/>
                      </a:lnTo>
                      <a:lnTo>
                        <a:pt x="39" y="72"/>
                      </a:lnTo>
                      <a:lnTo>
                        <a:pt x="40" y="72"/>
                      </a:lnTo>
                      <a:lnTo>
                        <a:pt x="40" y="71"/>
                      </a:lnTo>
                      <a:lnTo>
                        <a:pt x="39" y="70"/>
                      </a:lnTo>
                      <a:lnTo>
                        <a:pt x="39" y="69"/>
                      </a:lnTo>
                      <a:lnTo>
                        <a:pt x="39" y="68"/>
                      </a:lnTo>
                      <a:lnTo>
                        <a:pt x="39" y="67"/>
                      </a:lnTo>
                      <a:lnTo>
                        <a:pt x="38" y="67"/>
                      </a:lnTo>
                      <a:lnTo>
                        <a:pt x="39" y="67"/>
                      </a:lnTo>
                      <a:lnTo>
                        <a:pt x="38" y="67"/>
                      </a:lnTo>
                      <a:lnTo>
                        <a:pt x="39" y="67"/>
                      </a:lnTo>
                      <a:lnTo>
                        <a:pt x="39" y="66"/>
                      </a:lnTo>
                      <a:lnTo>
                        <a:pt x="40" y="66"/>
                      </a:lnTo>
                      <a:lnTo>
                        <a:pt x="41" y="65"/>
                      </a:lnTo>
                      <a:lnTo>
                        <a:pt x="42" y="65"/>
                      </a:lnTo>
                      <a:lnTo>
                        <a:pt x="43" y="65"/>
                      </a:lnTo>
                      <a:lnTo>
                        <a:pt x="43" y="64"/>
                      </a:lnTo>
                      <a:lnTo>
                        <a:pt x="45" y="64"/>
                      </a:lnTo>
                      <a:lnTo>
                        <a:pt x="46" y="64"/>
                      </a:lnTo>
                      <a:lnTo>
                        <a:pt x="46" y="63"/>
                      </a:lnTo>
                      <a:lnTo>
                        <a:pt x="47" y="63"/>
                      </a:lnTo>
                      <a:lnTo>
                        <a:pt x="48" y="63"/>
                      </a:lnTo>
                      <a:lnTo>
                        <a:pt x="48" y="62"/>
                      </a:lnTo>
                      <a:lnTo>
                        <a:pt x="49" y="62"/>
                      </a:lnTo>
                      <a:lnTo>
                        <a:pt x="49" y="63"/>
                      </a:lnTo>
                      <a:lnTo>
                        <a:pt x="50" y="63"/>
                      </a:lnTo>
                      <a:lnTo>
                        <a:pt x="50" y="64"/>
                      </a:lnTo>
                      <a:lnTo>
                        <a:pt x="50" y="65"/>
                      </a:lnTo>
                      <a:lnTo>
                        <a:pt x="51" y="65"/>
                      </a:lnTo>
                      <a:lnTo>
                        <a:pt x="52" y="65"/>
                      </a:lnTo>
                      <a:lnTo>
                        <a:pt x="52" y="66"/>
                      </a:lnTo>
                      <a:lnTo>
                        <a:pt x="53" y="66"/>
                      </a:lnTo>
                      <a:lnTo>
                        <a:pt x="53" y="67"/>
                      </a:lnTo>
                      <a:lnTo>
                        <a:pt x="54" y="67"/>
                      </a:lnTo>
                      <a:lnTo>
                        <a:pt x="55" y="67"/>
                      </a:lnTo>
                      <a:lnTo>
                        <a:pt x="55" y="68"/>
                      </a:lnTo>
                      <a:lnTo>
                        <a:pt x="56" y="68"/>
                      </a:lnTo>
                      <a:lnTo>
                        <a:pt x="57" y="69"/>
                      </a:lnTo>
                      <a:lnTo>
                        <a:pt x="58" y="69"/>
                      </a:lnTo>
                      <a:lnTo>
                        <a:pt x="59" y="69"/>
                      </a:lnTo>
                      <a:lnTo>
                        <a:pt x="60" y="69"/>
                      </a:lnTo>
                      <a:lnTo>
                        <a:pt x="61" y="69"/>
                      </a:lnTo>
                      <a:lnTo>
                        <a:pt x="62" y="70"/>
                      </a:lnTo>
                      <a:lnTo>
                        <a:pt x="63" y="70"/>
                      </a:lnTo>
                      <a:lnTo>
                        <a:pt x="64" y="70"/>
                      </a:lnTo>
                      <a:lnTo>
                        <a:pt x="65" y="70"/>
                      </a:lnTo>
                      <a:lnTo>
                        <a:pt x="66" y="70"/>
                      </a:lnTo>
                      <a:lnTo>
                        <a:pt x="67" y="70"/>
                      </a:lnTo>
                      <a:lnTo>
                        <a:pt x="68" y="70"/>
                      </a:lnTo>
                      <a:lnTo>
                        <a:pt x="69" y="70"/>
                      </a:lnTo>
                      <a:lnTo>
                        <a:pt x="70" y="70"/>
                      </a:lnTo>
                      <a:lnTo>
                        <a:pt x="70" y="71"/>
                      </a:lnTo>
                      <a:lnTo>
                        <a:pt x="71" y="71"/>
                      </a:lnTo>
                      <a:lnTo>
                        <a:pt x="72" y="72"/>
                      </a:lnTo>
                      <a:lnTo>
                        <a:pt x="72" y="73"/>
                      </a:lnTo>
                      <a:lnTo>
                        <a:pt x="73" y="73"/>
                      </a:lnTo>
                      <a:lnTo>
                        <a:pt x="74" y="73"/>
                      </a:lnTo>
                      <a:lnTo>
                        <a:pt x="75" y="73"/>
                      </a:lnTo>
                      <a:lnTo>
                        <a:pt x="75" y="74"/>
                      </a:lnTo>
                      <a:lnTo>
                        <a:pt x="76" y="74"/>
                      </a:lnTo>
                      <a:lnTo>
                        <a:pt x="76" y="73"/>
                      </a:lnTo>
                      <a:lnTo>
                        <a:pt x="77" y="72"/>
                      </a:lnTo>
                      <a:lnTo>
                        <a:pt x="81" y="68"/>
                      </a:lnTo>
                      <a:lnTo>
                        <a:pt x="84" y="65"/>
                      </a:lnTo>
                      <a:lnTo>
                        <a:pt x="89" y="60"/>
                      </a:lnTo>
                      <a:lnTo>
                        <a:pt x="94" y="55"/>
                      </a:lnTo>
                      <a:lnTo>
                        <a:pt x="98" y="50"/>
                      </a:lnTo>
                      <a:lnTo>
                        <a:pt x="102" y="44"/>
                      </a:lnTo>
                      <a:lnTo>
                        <a:pt x="107" y="39"/>
                      </a:lnTo>
                      <a:lnTo>
                        <a:pt x="109" y="38"/>
                      </a:lnTo>
                      <a:lnTo>
                        <a:pt x="112" y="34"/>
                      </a:lnTo>
                      <a:lnTo>
                        <a:pt x="112" y="33"/>
                      </a:lnTo>
                      <a:lnTo>
                        <a:pt x="113" y="33"/>
                      </a:lnTo>
                      <a:lnTo>
                        <a:pt x="115" y="33"/>
                      </a:lnTo>
                      <a:lnTo>
                        <a:pt x="116" y="34"/>
                      </a:lnTo>
                      <a:lnTo>
                        <a:pt x="118" y="35"/>
                      </a:lnTo>
                      <a:lnTo>
                        <a:pt x="121" y="35"/>
                      </a:lnTo>
                      <a:lnTo>
                        <a:pt x="123" y="36"/>
                      </a:lnTo>
                      <a:lnTo>
                        <a:pt x="124" y="36"/>
                      </a:lnTo>
                      <a:lnTo>
                        <a:pt x="124" y="37"/>
                      </a:lnTo>
                      <a:lnTo>
                        <a:pt x="127" y="38"/>
                      </a:lnTo>
                      <a:lnTo>
                        <a:pt x="129" y="40"/>
                      </a:lnTo>
                      <a:lnTo>
                        <a:pt x="130" y="41"/>
                      </a:lnTo>
                      <a:lnTo>
                        <a:pt x="130" y="42"/>
                      </a:lnTo>
                      <a:lnTo>
                        <a:pt x="130" y="43"/>
                      </a:lnTo>
                      <a:lnTo>
                        <a:pt x="130" y="44"/>
                      </a:lnTo>
                      <a:lnTo>
                        <a:pt x="130" y="46"/>
                      </a:lnTo>
                      <a:lnTo>
                        <a:pt x="129" y="46"/>
                      </a:lnTo>
                      <a:lnTo>
                        <a:pt x="129" y="47"/>
                      </a:lnTo>
                      <a:lnTo>
                        <a:pt x="129" y="48"/>
                      </a:lnTo>
                      <a:lnTo>
                        <a:pt x="130" y="49"/>
                      </a:lnTo>
                      <a:lnTo>
                        <a:pt x="130" y="50"/>
                      </a:lnTo>
                      <a:lnTo>
                        <a:pt x="130" y="51"/>
                      </a:lnTo>
                      <a:lnTo>
                        <a:pt x="131" y="52"/>
                      </a:lnTo>
                      <a:lnTo>
                        <a:pt x="132" y="53"/>
                      </a:lnTo>
                      <a:lnTo>
                        <a:pt x="135" y="54"/>
                      </a:lnTo>
                      <a:lnTo>
                        <a:pt x="135" y="55"/>
                      </a:lnTo>
                      <a:lnTo>
                        <a:pt x="136" y="55"/>
                      </a:lnTo>
                      <a:lnTo>
                        <a:pt x="137" y="54"/>
                      </a:lnTo>
                      <a:lnTo>
                        <a:pt x="139" y="53"/>
                      </a:lnTo>
                      <a:lnTo>
                        <a:pt x="140" y="53"/>
                      </a:lnTo>
                      <a:lnTo>
                        <a:pt x="141" y="52"/>
                      </a:lnTo>
                      <a:lnTo>
                        <a:pt x="142" y="52"/>
                      </a:lnTo>
                      <a:lnTo>
                        <a:pt x="143" y="52"/>
                      </a:lnTo>
                      <a:lnTo>
                        <a:pt x="144" y="52"/>
                      </a:lnTo>
                      <a:lnTo>
                        <a:pt x="145" y="52"/>
                      </a:lnTo>
                      <a:lnTo>
                        <a:pt x="145" y="51"/>
                      </a:lnTo>
                      <a:lnTo>
                        <a:pt x="147" y="50"/>
                      </a:lnTo>
                      <a:lnTo>
                        <a:pt x="147" y="49"/>
                      </a:lnTo>
                      <a:lnTo>
                        <a:pt x="150" y="46"/>
                      </a:lnTo>
                      <a:lnTo>
                        <a:pt x="150" y="45"/>
                      </a:lnTo>
                      <a:lnTo>
                        <a:pt x="150" y="44"/>
                      </a:lnTo>
                      <a:lnTo>
                        <a:pt x="150" y="43"/>
                      </a:lnTo>
                      <a:lnTo>
                        <a:pt x="149" y="43"/>
                      </a:lnTo>
                      <a:lnTo>
                        <a:pt x="149" y="42"/>
                      </a:lnTo>
                      <a:lnTo>
                        <a:pt x="150" y="41"/>
                      </a:lnTo>
                      <a:lnTo>
                        <a:pt x="150" y="40"/>
                      </a:lnTo>
                      <a:lnTo>
                        <a:pt x="150" y="39"/>
                      </a:lnTo>
                      <a:lnTo>
                        <a:pt x="151" y="38"/>
                      </a:lnTo>
                      <a:lnTo>
                        <a:pt x="150" y="38"/>
                      </a:lnTo>
                      <a:lnTo>
                        <a:pt x="150" y="37"/>
                      </a:lnTo>
                      <a:lnTo>
                        <a:pt x="150" y="36"/>
                      </a:lnTo>
                      <a:lnTo>
                        <a:pt x="150" y="35"/>
                      </a:lnTo>
                      <a:lnTo>
                        <a:pt x="150" y="34"/>
                      </a:lnTo>
                      <a:lnTo>
                        <a:pt x="150" y="33"/>
                      </a:lnTo>
                      <a:lnTo>
                        <a:pt x="150" y="32"/>
                      </a:lnTo>
                      <a:lnTo>
                        <a:pt x="149" y="31"/>
                      </a:lnTo>
                      <a:lnTo>
                        <a:pt x="150" y="30"/>
                      </a:lnTo>
                      <a:lnTo>
                        <a:pt x="152" y="28"/>
                      </a:lnTo>
                      <a:lnTo>
                        <a:pt x="152" y="27"/>
                      </a:lnTo>
                      <a:lnTo>
                        <a:pt x="152" y="26"/>
                      </a:lnTo>
                      <a:lnTo>
                        <a:pt x="151" y="26"/>
                      </a:lnTo>
                      <a:lnTo>
                        <a:pt x="151" y="25"/>
                      </a:lnTo>
                      <a:lnTo>
                        <a:pt x="151" y="24"/>
                      </a:lnTo>
                      <a:lnTo>
                        <a:pt x="151" y="23"/>
                      </a:lnTo>
                      <a:lnTo>
                        <a:pt x="152" y="23"/>
                      </a:lnTo>
                      <a:lnTo>
                        <a:pt x="153" y="23"/>
                      </a:lnTo>
                      <a:lnTo>
                        <a:pt x="153" y="22"/>
                      </a:lnTo>
                      <a:lnTo>
                        <a:pt x="153" y="23"/>
                      </a:lnTo>
                      <a:lnTo>
                        <a:pt x="154" y="22"/>
                      </a:lnTo>
                      <a:lnTo>
                        <a:pt x="155" y="22"/>
                      </a:lnTo>
                      <a:lnTo>
                        <a:pt x="155" y="21"/>
                      </a:lnTo>
                      <a:lnTo>
                        <a:pt x="156" y="21"/>
                      </a:lnTo>
                      <a:lnTo>
                        <a:pt x="156" y="20"/>
                      </a:lnTo>
                      <a:lnTo>
                        <a:pt x="156" y="18"/>
                      </a:lnTo>
                      <a:lnTo>
                        <a:pt x="156" y="17"/>
                      </a:lnTo>
                      <a:lnTo>
                        <a:pt x="156" y="16"/>
                      </a:lnTo>
                      <a:lnTo>
                        <a:pt x="157" y="16"/>
                      </a:lnTo>
                      <a:lnTo>
                        <a:pt x="158" y="15"/>
                      </a:lnTo>
                      <a:lnTo>
                        <a:pt x="159" y="15"/>
                      </a:lnTo>
                      <a:lnTo>
                        <a:pt x="161" y="15"/>
                      </a:lnTo>
                      <a:lnTo>
                        <a:pt x="163" y="15"/>
                      </a:lnTo>
                      <a:lnTo>
                        <a:pt x="164" y="15"/>
                      </a:lnTo>
                      <a:lnTo>
                        <a:pt x="165" y="15"/>
                      </a:lnTo>
                      <a:lnTo>
                        <a:pt x="165" y="16"/>
                      </a:lnTo>
                      <a:lnTo>
                        <a:pt x="166" y="15"/>
                      </a:lnTo>
                      <a:lnTo>
                        <a:pt x="167" y="16"/>
                      </a:lnTo>
                      <a:lnTo>
                        <a:pt x="168" y="16"/>
                      </a:lnTo>
                      <a:lnTo>
                        <a:pt x="169" y="16"/>
                      </a:lnTo>
                      <a:lnTo>
                        <a:pt x="170" y="16"/>
                      </a:lnTo>
                      <a:lnTo>
                        <a:pt x="170" y="17"/>
                      </a:lnTo>
                      <a:lnTo>
                        <a:pt x="171" y="16"/>
                      </a:lnTo>
                      <a:lnTo>
                        <a:pt x="172" y="15"/>
                      </a:lnTo>
                      <a:lnTo>
                        <a:pt x="173" y="15"/>
                      </a:lnTo>
                      <a:lnTo>
                        <a:pt x="174" y="15"/>
                      </a:lnTo>
                      <a:lnTo>
                        <a:pt x="175" y="14"/>
                      </a:lnTo>
                      <a:lnTo>
                        <a:pt x="176" y="14"/>
                      </a:lnTo>
                      <a:lnTo>
                        <a:pt x="176" y="13"/>
                      </a:lnTo>
                    </a:path>
                  </a:pathLst>
                </a:custGeom>
                <a:pattFill prst="pct5">
                  <a:fgClr>
                    <a:srgbClr val="7030A0"/>
                  </a:fgClr>
                  <a:bgClr>
                    <a:schemeClr val="bg1"/>
                  </a:bgClr>
                </a:patt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9" name="Freeform 232">
                  <a:extLst>
                    <a:ext uri="{FF2B5EF4-FFF2-40B4-BE49-F238E27FC236}">
                      <a16:creationId xmlns:a16="http://schemas.microsoft.com/office/drawing/2014/main" id="{FE1D0F4C-E52B-4834-A88F-346D6D4A119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07200" y="3629025"/>
                  <a:ext cx="704850" cy="571500"/>
                </a:xfrm>
                <a:custGeom>
                  <a:avLst/>
                  <a:gdLst>
                    <a:gd name="T0" fmla="*/ 224 w 444"/>
                    <a:gd name="T1" fmla="*/ 49 h 360"/>
                    <a:gd name="T2" fmla="*/ 342 w 444"/>
                    <a:gd name="T3" fmla="*/ 116 h 360"/>
                    <a:gd name="T4" fmla="*/ 351 w 444"/>
                    <a:gd name="T5" fmla="*/ 123 h 360"/>
                    <a:gd name="T6" fmla="*/ 351 w 444"/>
                    <a:gd name="T7" fmla="*/ 137 h 360"/>
                    <a:gd name="T8" fmla="*/ 360 w 444"/>
                    <a:gd name="T9" fmla="*/ 140 h 360"/>
                    <a:gd name="T10" fmla="*/ 366 w 444"/>
                    <a:gd name="T11" fmla="*/ 136 h 360"/>
                    <a:gd name="T12" fmla="*/ 375 w 444"/>
                    <a:gd name="T13" fmla="*/ 141 h 360"/>
                    <a:gd name="T14" fmla="*/ 383 w 444"/>
                    <a:gd name="T15" fmla="*/ 137 h 360"/>
                    <a:gd name="T16" fmla="*/ 388 w 444"/>
                    <a:gd name="T17" fmla="*/ 128 h 360"/>
                    <a:gd name="T18" fmla="*/ 398 w 444"/>
                    <a:gd name="T19" fmla="*/ 128 h 360"/>
                    <a:gd name="T20" fmla="*/ 402 w 444"/>
                    <a:gd name="T21" fmla="*/ 138 h 360"/>
                    <a:gd name="T22" fmla="*/ 404 w 444"/>
                    <a:gd name="T23" fmla="*/ 156 h 360"/>
                    <a:gd name="T24" fmla="*/ 408 w 444"/>
                    <a:gd name="T25" fmla="*/ 166 h 360"/>
                    <a:gd name="T26" fmla="*/ 406 w 444"/>
                    <a:gd name="T27" fmla="*/ 180 h 360"/>
                    <a:gd name="T28" fmla="*/ 444 w 444"/>
                    <a:gd name="T29" fmla="*/ 319 h 360"/>
                    <a:gd name="T30" fmla="*/ 440 w 444"/>
                    <a:gd name="T31" fmla="*/ 329 h 360"/>
                    <a:gd name="T32" fmla="*/ 431 w 444"/>
                    <a:gd name="T33" fmla="*/ 328 h 360"/>
                    <a:gd name="T34" fmla="*/ 421 w 444"/>
                    <a:gd name="T35" fmla="*/ 335 h 360"/>
                    <a:gd name="T36" fmla="*/ 418 w 444"/>
                    <a:gd name="T37" fmla="*/ 344 h 360"/>
                    <a:gd name="T38" fmla="*/ 409 w 444"/>
                    <a:gd name="T39" fmla="*/ 343 h 360"/>
                    <a:gd name="T40" fmla="*/ 402 w 444"/>
                    <a:gd name="T41" fmla="*/ 348 h 360"/>
                    <a:gd name="T42" fmla="*/ 395 w 444"/>
                    <a:gd name="T43" fmla="*/ 348 h 360"/>
                    <a:gd name="T44" fmla="*/ 385 w 444"/>
                    <a:gd name="T45" fmla="*/ 347 h 360"/>
                    <a:gd name="T46" fmla="*/ 379 w 444"/>
                    <a:gd name="T47" fmla="*/ 350 h 360"/>
                    <a:gd name="T48" fmla="*/ 372 w 444"/>
                    <a:gd name="T49" fmla="*/ 350 h 360"/>
                    <a:gd name="T50" fmla="*/ 371 w 444"/>
                    <a:gd name="T51" fmla="*/ 356 h 360"/>
                    <a:gd name="T52" fmla="*/ 364 w 444"/>
                    <a:gd name="T53" fmla="*/ 360 h 360"/>
                    <a:gd name="T54" fmla="*/ 366 w 444"/>
                    <a:gd name="T55" fmla="*/ 353 h 360"/>
                    <a:gd name="T56" fmla="*/ 358 w 444"/>
                    <a:gd name="T57" fmla="*/ 345 h 360"/>
                    <a:gd name="T58" fmla="*/ 349 w 444"/>
                    <a:gd name="T59" fmla="*/ 337 h 360"/>
                    <a:gd name="T60" fmla="*/ 352 w 444"/>
                    <a:gd name="T61" fmla="*/ 331 h 360"/>
                    <a:gd name="T62" fmla="*/ 358 w 444"/>
                    <a:gd name="T63" fmla="*/ 324 h 360"/>
                    <a:gd name="T64" fmla="*/ 356 w 444"/>
                    <a:gd name="T65" fmla="*/ 316 h 360"/>
                    <a:gd name="T66" fmla="*/ 350 w 444"/>
                    <a:gd name="T67" fmla="*/ 320 h 360"/>
                    <a:gd name="T68" fmla="*/ 344 w 444"/>
                    <a:gd name="T69" fmla="*/ 317 h 360"/>
                    <a:gd name="T70" fmla="*/ 344 w 444"/>
                    <a:gd name="T71" fmla="*/ 310 h 360"/>
                    <a:gd name="T72" fmla="*/ 340 w 444"/>
                    <a:gd name="T73" fmla="*/ 305 h 360"/>
                    <a:gd name="T74" fmla="*/ 338 w 444"/>
                    <a:gd name="T75" fmla="*/ 298 h 360"/>
                    <a:gd name="T76" fmla="*/ 333 w 444"/>
                    <a:gd name="T77" fmla="*/ 291 h 360"/>
                    <a:gd name="T78" fmla="*/ 333 w 444"/>
                    <a:gd name="T79" fmla="*/ 283 h 360"/>
                    <a:gd name="T80" fmla="*/ 329 w 444"/>
                    <a:gd name="T81" fmla="*/ 277 h 360"/>
                    <a:gd name="T82" fmla="*/ 325 w 444"/>
                    <a:gd name="T83" fmla="*/ 273 h 360"/>
                    <a:gd name="T84" fmla="*/ 321 w 444"/>
                    <a:gd name="T85" fmla="*/ 268 h 360"/>
                    <a:gd name="T86" fmla="*/ 311 w 444"/>
                    <a:gd name="T87" fmla="*/ 265 h 360"/>
                    <a:gd name="T88" fmla="*/ 307 w 444"/>
                    <a:gd name="T89" fmla="*/ 260 h 360"/>
                    <a:gd name="T90" fmla="*/ 305 w 444"/>
                    <a:gd name="T91" fmla="*/ 253 h 360"/>
                    <a:gd name="T92" fmla="*/ 299 w 444"/>
                    <a:gd name="T93" fmla="*/ 247 h 360"/>
                    <a:gd name="T94" fmla="*/ 289 w 444"/>
                    <a:gd name="T95" fmla="*/ 244 h 360"/>
                    <a:gd name="T96" fmla="*/ 282 w 444"/>
                    <a:gd name="T97" fmla="*/ 242 h 360"/>
                    <a:gd name="T98" fmla="*/ 273 w 444"/>
                    <a:gd name="T99" fmla="*/ 238 h 360"/>
                    <a:gd name="T100" fmla="*/ 266 w 444"/>
                    <a:gd name="T101" fmla="*/ 240 h 360"/>
                    <a:gd name="T102" fmla="*/ 255 w 444"/>
                    <a:gd name="T103" fmla="*/ 239 h 360"/>
                    <a:gd name="T104" fmla="*/ 247 w 444"/>
                    <a:gd name="T105" fmla="*/ 244 h 360"/>
                    <a:gd name="T106" fmla="*/ 239 w 444"/>
                    <a:gd name="T107" fmla="*/ 249 h 360"/>
                    <a:gd name="T108" fmla="*/ 237 w 444"/>
                    <a:gd name="T109" fmla="*/ 259 h 360"/>
                    <a:gd name="T110" fmla="*/ 11 w 444"/>
                    <a:gd name="T111" fmla="*/ 196 h 360"/>
                    <a:gd name="T112" fmla="*/ 97 w 444"/>
                    <a:gd name="T113" fmla="*/ 117 h 360"/>
                    <a:gd name="T114" fmla="*/ 142 w 444"/>
                    <a:gd name="T115" fmla="*/ 55 h 360"/>
                    <a:gd name="T116" fmla="*/ 152 w 444"/>
                    <a:gd name="T117" fmla="*/ 7 h 360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444"/>
                    <a:gd name="T178" fmla="*/ 0 h 360"/>
                    <a:gd name="T179" fmla="*/ 444 w 444"/>
                    <a:gd name="T180" fmla="*/ 360 h 360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444" h="360">
                      <a:moveTo>
                        <a:pt x="166" y="11"/>
                      </a:moveTo>
                      <a:lnTo>
                        <a:pt x="169" y="12"/>
                      </a:lnTo>
                      <a:lnTo>
                        <a:pt x="170" y="12"/>
                      </a:lnTo>
                      <a:lnTo>
                        <a:pt x="170" y="13"/>
                      </a:lnTo>
                      <a:lnTo>
                        <a:pt x="177" y="17"/>
                      </a:lnTo>
                      <a:lnTo>
                        <a:pt x="183" y="21"/>
                      </a:lnTo>
                      <a:lnTo>
                        <a:pt x="188" y="25"/>
                      </a:lnTo>
                      <a:lnTo>
                        <a:pt x="192" y="28"/>
                      </a:lnTo>
                      <a:lnTo>
                        <a:pt x="200" y="32"/>
                      </a:lnTo>
                      <a:lnTo>
                        <a:pt x="205" y="36"/>
                      </a:lnTo>
                      <a:lnTo>
                        <a:pt x="211" y="40"/>
                      </a:lnTo>
                      <a:lnTo>
                        <a:pt x="218" y="45"/>
                      </a:lnTo>
                      <a:lnTo>
                        <a:pt x="224" y="49"/>
                      </a:lnTo>
                      <a:lnTo>
                        <a:pt x="230" y="52"/>
                      </a:lnTo>
                      <a:lnTo>
                        <a:pt x="236" y="57"/>
                      </a:lnTo>
                      <a:lnTo>
                        <a:pt x="241" y="61"/>
                      </a:lnTo>
                      <a:lnTo>
                        <a:pt x="247" y="64"/>
                      </a:lnTo>
                      <a:lnTo>
                        <a:pt x="251" y="67"/>
                      </a:lnTo>
                      <a:lnTo>
                        <a:pt x="257" y="70"/>
                      </a:lnTo>
                      <a:lnTo>
                        <a:pt x="259" y="72"/>
                      </a:lnTo>
                      <a:lnTo>
                        <a:pt x="269" y="77"/>
                      </a:lnTo>
                      <a:lnTo>
                        <a:pt x="283" y="84"/>
                      </a:lnTo>
                      <a:lnTo>
                        <a:pt x="314" y="100"/>
                      </a:lnTo>
                      <a:lnTo>
                        <a:pt x="338" y="113"/>
                      </a:lnTo>
                      <a:lnTo>
                        <a:pt x="341" y="115"/>
                      </a:lnTo>
                      <a:lnTo>
                        <a:pt x="342" y="116"/>
                      </a:lnTo>
                      <a:lnTo>
                        <a:pt x="343" y="116"/>
                      </a:lnTo>
                      <a:lnTo>
                        <a:pt x="343" y="117"/>
                      </a:lnTo>
                      <a:lnTo>
                        <a:pt x="344" y="117"/>
                      </a:lnTo>
                      <a:lnTo>
                        <a:pt x="344" y="118"/>
                      </a:lnTo>
                      <a:lnTo>
                        <a:pt x="345" y="118"/>
                      </a:lnTo>
                      <a:lnTo>
                        <a:pt x="346" y="119"/>
                      </a:lnTo>
                      <a:lnTo>
                        <a:pt x="347" y="120"/>
                      </a:lnTo>
                      <a:lnTo>
                        <a:pt x="349" y="121"/>
                      </a:lnTo>
                      <a:lnTo>
                        <a:pt x="350" y="121"/>
                      </a:lnTo>
                      <a:lnTo>
                        <a:pt x="350" y="122"/>
                      </a:lnTo>
                      <a:lnTo>
                        <a:pt x="351" y="122"/>
                      </a:lnTo>
                      <a:lnTo>
                        <a:pt x="351" y="123"/>
                      </a:lnTo>
                      <a:lnTo>
                        <a:pt x="350" y="124"/>
                      </a:lnTo>
                      <a:lnTo>
                        <a:pt x="350" y="125"/>
                      </a:lnTo>
                      <a:lnTo>
                        <a:pt x="349" y="127"/>
                      </a:lnTo>
                      <a:lnTo>
                        <a:pt x="349" y="128"/>
                      </a:lnTo>
                      <a:lnTo>
                        <a:pt x="349" y="130"/>
                      </a:lnTo>
                      <a:lnTo>
                        <a:pt x="349" y="131"/>
                      </a:lnTo>
                      <a:lnTo>
                        <a:pt x="350" y="132"/>
                      </a:lnTo>
                      <a:lnTo>
                        <a:pt x="350" y="133"/>
                      </a:lnTo>
                      <a:lnTo>
                        <a:pt x="350" y="134"/>
                      </a:lnTo>
                      <a:lnTo>
                        <a:pt x="350" y="135"/>
                      </a:lnTo>
                      <a:lnTo>
                        <a:pt x="351" y="136"/>
                      </a:lnTo>
                      <a:lnTo>
                        <a:pt x="351" y="137"/>
                      </a:lnTo>
                      <a:lnTo>
                        <a:pt x="352" y="138"/>
                      </a:lnTo>
                      <a:lnTo>
                        <a:pt x="353" y="138"/>
                      </a:lnTo>
                      <a:lnTo>
                        <a:pt x="354" y="139"/>
                      </a:lnTo>
                      <a:lnTo>
                        <a:pt x="355" y="139"/>
                      </a:lnTo>
                      <a:lnTo>
                        <a:pt x="356" y="140"/>
                      </a:lnTo>
                      <a:lnTo>
                        <a:pt x="357" y="141"/>
                      </a:lnTo>
                      <a:lnTo>
                        <a:pt x="357" y="142"/>
                      </a:lnTo>
                      <a:lnTo>
                        <a:pt x="358" y="142"/>
                      </a:lnTo>
                      <a:lnTo>
                        <a:pt x="358" y="141"/>
                      </a:lnTo>
                      <a:lnTo>
                        <a:pt x="359" y="141"/>
                      </a:lnTo>
                      <a:lnTo>
                        <a:pt x="360" y="140"/>
                      </a:lnTo>
                      <a:lnTo>
                        <a:pt x="360" y="139"/>
                      </a:lnTo>
                      <a:lnTo>
                        <a:pt x="361" y="139"/>
                      </a:lnTo>
                      <a:lnTo>
                        <a:pt x="362" y="139"/>
                      </a:lnTo>
                      <a:lnTo>
                        <a:pt x="363" y="139"/>
                      </a:lnTo>
                      <a:lnTo>
                        <a:pt x="363" y="138"/>
                      </a:lnTo>
                      <a:lnTo>
                        <a:pt x="364" y="137"/>
                      </a:lnTo>
                      <a:lnTo>
                        <a:pt x="365" y="137"/>
                      </a:lnTo>
                      <a:lnTo>
                        <a:pt x="365" y="136"/>
                      </a:lnTo>
                      <a:lnTo>
                        <a:pt x="365" y="135"/>
                      </a:lnTo>
                      <a:lnTo>
                        <a:pt x="366" y="135"/>
                      </a:lnTo>
                      <a:lnTo>
                        <a:pt x="366" y="136"/>
                      </a:lnTo>
                      <a:lnTo>
                        <a:pt x="367" y="136"/>
                      </a:lnTo>
                      <a:lnTo>
                        <a:pt x="367" y="137"/>
                      </a:lnTo>
                      <a:lnTo>
                        <a:pt x="368" y="137"/>
                      </a:lnTo>
                      <a:lnTo>
                        <a:pt x="369" y="138"/>
                      </a:lnTo>
                      <a:lnTo>
                        <a:pt x="370" y="138"/>
                      </a:lnTo>
                      <a:lnTo>
                        <a:pt x="371" y="138"/>
                      </a:lnTo>
                      <a:lnTo>
                        <a:pt x="372" y="138"/>
                      </a:lnTo>
                      <a:lnTo>
                        <a:pt x="373" y="138"/>
                      </a:lnTo>
                      <a:lnTo>
                        <a:pt x="373" y="139"/>
                      </a:lnTo>
                      <a:lnTo>
                        <a:pt x="374" y="139"/>
                      </a:lnTo>
                      <a:lnTo>
                        <a:pt x="375" y="140"/>
                      </a:lnTo>
                      <a:lnTo>
                        <a:pt x="375" y="141"/>
                      </a:lnTo>
                      <a:lnTo>
                        <a:pt x="376" y="142"/>
                      </a:lnTo>
                      <a:lnTo>
                        <a:pt x="377" y="142"/>
                      </a:lnTo>
                      <a:lnTo>
                        <a:pt x="378" y="141"/>
                      </a:lnTo>
                      <a:lnTo>
                        <a:pt x="378" y="140"/>
                      </a:lnTo>
                      <a:lnTo>
                        <a:pt x="378" y="139"/>
                      </a:lnTo>
                      <a:lnTo>
                        <a:pt x="379" y="139"/>
                      </a:lnTo>
                      <a:lnTo>
                        <a:pt x="380" y="139"/>
                      </a:lnTo>
                      <a:lnTo>
                        <a:pt x="380" y="138"/>
                      </a:lnTo>
                      <a:lnTo>
                        <a:pt x="381" y="138"/>
                      </a:lnTo>
                      <a:lnTo>
                        <a:pt x="382" y="138"/>
                      </a:lnTo>
                      <a:lnTo>
                        <a:pt x="383" y="137"/>
                      </a:lnTo>
                      <a:lnTo>
                        <a:pt x="384" y="137"/>
                      </a:lnTo>
                      <a:lnTo>
                        <a:pt x="384" y="136"/>
                      </a:lnTo>
                      <a:lnTo>
                        <a:pt x="385" y="136"/>
                      </a:lnTo>
                      <a:lnTo>
                        <a:pt x="385" y="135"/>
                      </a:lnTo>
                      <a:lnTo>
                        <a:pt x="386" y="135"/>
                      </a:lnTo>
                      <a:lnTo>
                        <a:pt x="386" y="134"/>
                      </a:lnTo>
                      <a:lnTo>
                        <a:pt x="387" y="133"/>
                      </a:lnTo>
                      <a:lnTo>
                        <a:pt x="387" y="132"/>
                      </a:lnTo>
                      <a:lnTo>
                        <a:pt x="387" y="131"/>
                      </a:lnTo>
                      <a:lnTo>
                        <a:pt x="387" y="130"/>
                      </a:lnTo>
                      <a:lnTo>
                        <a:pt x="387" y="129"/>
                      </a:lnTo>
                      <a:lnTo>
                        <a:pt x="388" y="128"/>
                      </a:lnTo>
                      <a:lnTo>
                        <a:pt x="389" y="128"/>
                      </a:lnTo>
                      <a:lnTo>
                        <a:pt x="389" y="127"/>
                      </a:lnTo>
                      <a:lnTo>
                        <a:pt x="390" y="127"/>
                      </a:lnTo>
                      <a:lnTo>
                        <a:pt x="391" y="126"/>
                      </a:lnTo>
                      <a:lnTo>
                        <a:pt x="392" y="126"/>
                      </a:lnTo>
                      <a:lnTo>
                        <a:pt x="393" y="126"/>
                      </a:lnTo>
                      <a:lnTo>
                        <a:pt x="394" y="126"/>
                      </a:lnTo>
                      <a:lnTo>
                        <a:pt x="395" y="127"/>
                      </a:lnTo>
                      <a:lnTo>
                        <a:pt x="396" y="127"/>
                      </a:lnTo>
                      <a:lnTo>
                        <a:pt x="397" y="128"/>
                      </a:lnTo>
                      <a:lnTo>
                        <a:pt x="398" y="128"/>
                      </a:lnTo>
                      <a:lnTo>
                        <a:pt x="399" y="129"/>
                      </a:lnTo>
                      <a:lnTo>
                        <a:pt x="399" y="130"/>
                      </a:lnTo>
                      <a:lnTo>
                        <a:pt x="400" y="132"/>
                      </a:lnTo>
                      <a:lnTo>
                        <a:pt x="401" y="133"/>
                      </a:lnTo>
                      <a:lnTo>
                        <a:pt x="402" y="133"/>
                      </a:lnTo>
                      <a:lnTo>
                        <a:pt x="402" y="134"/>
                      </a:lnTo>
                      <a:lnTo>
                        <a:pt x="401" y="134"/>
                      </a:lnTo>
                      <a:lnTo>
                        <a:pt x="401" y="135"/>
                      </a:lnTo>
                      <a:lnTo>
                        <a:pt x="401" y="136"/>
                      </a:lnTo>
                      <a:lnTo>
                        <a:pt x="402" y="137"/>
                      </a:lnTo>
                      <a:lnTo>
                        <a:pt x="402" y="138"/>
                      </a:lnTo>
                      <a:lnTo>
                        <a:pt x="402" y="139"/>
                      </a:lnTo>
                      <a:lnTo>
                        <a:pt x="402" y="142"/>
                      </a:lnTo>
                      <a:lnTo>
                        <a:pt x="402" y="143"/>
                      </a:lnTo>
                      <a:lnTo>
                        <a:pt x="402" y="145"/>
                      </a:lnTo>
                      <a:lnTo>
                        <a:pt x="402" y="147"/>
                      </a:lnTo>
                      <a:lnTo>
                        <a:pt x="402" y="149"/>
                      </a:lnTo>
                      <a:lnTo>
                        <a:pt x="402" y="150"/>
                      </a:lnTo>
                      <a:lnTo>
                        <a:pt x="402" y="151"/>
                      </a:lnTo>
                      <a:lnTo>
                        <a:pt x="403" y="153"/>
                      </a:lnTo>
                      <a:lnTo>
                        <a:pt x="404" y="153"/>
                      </a:lnTo>
                      <a:lnTo>
                        <a:pt x="403" y="155"/>
                      </a:lnTo>
                      <a:lnTo>
                        <a:pt x="404" y="156"/>
                      </a:lnTo>
                      <a:lnTo>
                        <a:pt x="404" y="157"/>
                      </a:lnTo>
                      <a:lnTo>
                        <a:pt x="404" y="158"/>
                      </a:lnTo>
                      <a:lnTo>
                        <a:pt x="404" y="159"/>
                      </a:lnTo>
                      <a:lnTo>
                        <a:pt x="404" y="160"/>
                      </a:lnTo>
                      <a:lnTo>
                        <a:pt x="405" y="162"/>
                      </a:lnTo>
                      <a:lnTo>
                        <a:pt x="406" y="163"/>
                      </a:lnTo>
                      <a:lnTo>
                        <a:pt x="407" y="163"/>
                      </a:lnTo>
                      <a:lnTo>
                        <a:pt x="408" y="163"/>
                      </a:lnTo>
                      <a:lnTo>
                        <a:pt x="408" y="164"/>
                      </a:lnTo>
                      <a:lnTo>
                        <a:pt x="409" y="165"/>
                      </a:lnTo>
                      <a:lnTo>
                        <a:pt x="409" y="166"/>
                      </a:lnTo>
                      <a:lnTo>
                        <a:pt x="408" y="166"/>
                      </a:lnTo>
                      <a:lnTo>
                        <a:pt x="408" y="167"/>
                      </a:lnTo>
                      <a:lnTo>
                        <a:pt x="408" y="168"/>
                      </a:lnTo>
                      <a:lnTo>
                        <a:pt x="407" y="168"/>
                      </a:lnTo>
                      <a:lnTo>
                        <a:pt x="407" y="169"/>
                      </a:lnTo>
                      <a:lnTo>
                        <a:pt x="406" y="170"/>
                      </a:lnTo>
                      <a:lnTo>
                        <a:pt x="406" y="171"/>
                      </a:lnTo>
                      <a:lnTo>
                        <a:pt x="406" y="172"/>
                      </a:lnTo>
                      <a:lnTo>
                        <a:pt x="406" y="173"/>
                      </a:lnTo>
                      <a:lnTo>
                        <a:pt x="406" y="174"/>
                      </a:lnTo>
                      <a:lnTo>
                        <a:pt x="406" y="175"/>
                      </a:lnTo>
                      <a:lnTo>
                        <a:pt x="406" y="177"/>
                      </a:lnTo>
                      <a:lnTo>
                        <a:pt x="406" y="180"/>
                      </a:lnTo>
                      <a:lnTo>
                        <a:pt x="406" y="182"/>
                      </a:lnTo>
                      <a:lnTo>
                        <a:pt x="406" y="184"/>
                      </a:lnTo>
                      <a:lnTo>
                        <a:pt x="406" y="186"/>
                      </a:lnTo>
                      <a:lnTo>
                        <a:pt x="405" y="253"/>
                      </a:lnTo>
                      <a:lnTo>
                        <a:pt x="404" y="279"/>
                      </a:lnTo>
                      <a:lnTo>
                        <a:pt x="404" y="301"/>
                      </a:lnTo>
                      <a:lnTo>
                        <a:pt x="404" y="316"/>
                      </a:lnTo>
                      <a:lnTo>
                        <a:pt x="404" y="320"/>
                      </a:lnTo>
                      <a:lnTo>
                        <a:pt x="444" y="316"/>
                      </a:lnTo>
                      <a:lnTo>
                        <a:pt x="444" y="317"/>
                      </a:lnTo>
                      <a:lnTo>
                        <a:pt x="444" y="318"/>
                      </a:lnTo>
                      <a:lnTo>
                        <a:pt x="444" y="319"/>
                      </a:lnTo>
                      <a:lnTo>
                        <a:pt x="443" y="320"/>
                      </a:lnTo>
                      <a:lnTo>
                        <a:pt x="442" y="321"/>
                      </a:lnTo>
                      <a:lnTo>
                        <a:pt x="442" y="322"/>
                      </a:lnTo>
                      <a:lnTo>
                        <a:pt x="441" y="324"/>
                      </a:lnTo>
                      <a:lnTo>
                        <a:pt x="440" y="325"/>
                      </a:lnTo>
                      <a:lnTo>
                        <a:pt x="441" y="325"/>
                      </a:lnTo>
                      <a:lnTo>
                        <a:pt x="442" y="326"/>
                      </a:lnTo>
                      <a:lnTo>
                        <a:pt x="442" y="327"/>
                      </a:lnTo>
                      <a:lnTo>
                        <a:pt x="443" y="328"/>
                      </a:lnTo>
                      <a:lnTo>
                        <a:pt x="442" y="328"/>
                      </a:lnTo>
                      <a:lnTo>
                        <a:pt x="442" y="329"/>
                      </a:lnTo>
                      <a:lnTo>
                        <a:pt x="441" y="329"/>
                      </a:lnTo>
                      <a:lnTo>
                        <a:pt x="440" y="329"/>
                      </a:lnTo>
                      <a:lnTo>
                        <a:pt x="439" y="329"/>
                      </a:lnTo>
                      <a:lnTo>
                        <a:pt x="438" y="328"/>
                      </a:lnTo>
                      <a:lnTo>
                        <a:pt x="437" y="328"/>
                      </a:lnTo>
                      <a:lnTo>
                        <a:pt x="436" y="328"/>
                      </a:lnTo>
                      <a:lnTo>
                        <a:pt x="435" y="328"/>
                      </a:lnTo>
                      <a:lnTo>
                        <a:pt x="435" y="327"/>
                      </a:lnTo>
                      <a:lnTo>
                        <a:pt x="434" y="327"/>
                      </a:lnTo>
                      <a:lnTo>
                        <a:pt x="433" y="326"/>
                      </a:lnTo>
                      <a:lnTo>
                        <a:pt x="433" y="327"/>
                      </a:lnTo>
                      <a:lnTo>
                        <a:pt x="432" y="327"/>
                      </a:lnTo>
                      <a:lnTo>
                        <a:pt x="432" y="328"/>
                      </a:lnTo>
                      <a:lnTo>
                        <a:pt x="431" y="328"/>
                      </a:lnTo>
                      <a:lnTo>
                        <a:pt x="431" y="329"/>
                      </a:lnTo>
                      <a:lnTo>
                        <a:pt x="429" y="330"/>
                      </a:lnTo>
                      <a:lnTo>
                        <a:pt x="428" y="331"/>
                      </a:lnTo>
                      <a:lnTo>
                        <a:pt x="427" y="331"/>
                      </a:lnTo>
                      <a:lnTo>
                        <a:pt x="427" y="332"/>
                      </a:lnTo>
                      <a:lnTo>
                        <a:pt x="427" y="333"/>
                      </a:lnTo>
                      <a:lnTo>
                        <a:pt x="427" y="334"/>
                      </a:lnTo>
                      <a:lnTo>
                        <a:pt x="426" y="334"/>
                      </a:lnTo>
                      <a:lnTo>
                        <a:pt x="426" y="335"/>
                      </a:lnTo>
                      <a:lnTo>
                        <a:pt x="425" y="336"/>
                      </a:lnTo>
                      <a:lnTo>
                        <a:pt x="424" y="336"/>
                      </a:lnTo>
                      <a:lnTo>
                        <a:pt x="422" y="336"/>
                      </a:lnTo>
                      <a:lnTo>
                        <a:pt x="421" y="335"/>
                      </a:lnTo>
                      <a:lnTo>
                        <a:pt x="421" y="336"/>
                      </a:lnTo>
                      <a:lnTo>
                        <a:pt x="420" y="337"/>
                      </a:lnTo>
                      <a:lnTo>
                        <a:pt x="419" y="337"/>
                      </a:lnTo>
                      <a:lnTo>
                        <a:pt x="418" y="337"/>
                      </a:lnTo>
                      <a:lnTo>
                        <a:pt x="418" y="338"/>
                      </a:lnTo>
                      <a:lnTo>
                        <a:pt x="418" y="339"/>
                      </a:lnTo>
                      <a:lnTo>
                        <a:pt x="418" y="340"/>
                      </a:lnTo>
                      <a:lnTo>
                        <a:pt x="418" y="341"/>
                      </a:lnTo>
                      <a:lnTo>
                        <a:pt x="418" y="342"/>
                      </a:lnTo>
                      <a:lnTo>
                        <a:pt x="418" y="343"/>
                      </a:lnTo>
                      <a:lnTo>
                        <a:pt x="418" y="344"/>
                      </a:lnTo>
                      <a:lnTo>
                        <a:pt x="417" y="344"/>
                      </a:lnTo>
                      <a:lnTo>
                        <a:pt x="417" y="345"/>
                      </a:lnTo>
                      <a:lnTo>
                        <a:pt x="416" y="345"/>
                      </a:lnTo>
                      <a:lnTo>
                        <a:pt x="415" y="345"/>
                      </a:lnTo>
                      <a:lnTo>
                        <a:pt x="414" y="344"/>
                      </a:lnTo>
                      <a:lnTo>
                        <a:pt x="413" y="343"/>
                      </a:lnTo>
                      <a:lnTo>
                        <a:pt x="412" y="343"/>
                      </a:lnTo>
                      <a:lnTo>
                        <a:pt x="411" y="343"/>
                      </a:lnTo>
                      <a:lnTo>
                        <a:pt x="410" y="343"/>
                      </a:lnTo>
                      <a:lnTo>
                        <a:pt x="409" y="343"/>
                      </a:lnTo>
                      <a:lnTo>
                        <a:pt x="409" y="342"/>
                      </a:lnTo>
                      <a:lnTo>
                        <a:pt x="407" y="342"/>
                      </a:lnTo>
                      <a:lnTo>
                        <a:pt x="406" y="342"/>
                      </a:lnTo>
                      <a:lnTo>
                        <a:pt x="405" y="343"/>
                      </a:lnTo>
                      <a:lnTo>
                        <a:pt x="404" y="343"/>
                      </a:lnTo>
                      <a:lnTo>
                        <a:pt x="404" y="344"/>
                      </a:lnTo>
                      <a:lnTo>
                        <a:pt x="404" y="345"/>
                      </a:lnTo>
                      <a:lnTo>
                        <a:pt x="404" y="346"/>
                      </a:lnTo>
                      <a:lnTo>
                        <a:pt x="404" y="347"/>
                      </a:lnTo>
                      <a:lnTo>
                        <a:pt x="403" y="347"/>
                      </a:lnTo>
                      <a:lnTo>
                        <a:pt x="402" y="347"/>
                      </a:lnTo>
                      <a:lnTo>
                        <a:pt x="401" y="348"/>
                      </a:lnTo>
                      <a:lnTo>
                        <a:pt x="402" y="348"/>
                      </a:lnTo>
                      <a:lnTo>
                        <a:pt x="402" y="349"/>
                      </a:lnTo>
                      <a:lnTo>
                        <a:pt x="401" y="349"/>
                      </a:lnTo>
                      <a:lnTo>
                        <a:pt x="400" y="349"/>
                      </a:lnTo>
                      <a:lnTo>
                        <a:pt x="399" y="349"/>
                      </a:lnTo>
                      <a:lnTo>
                        <a:pt x="398" y="349"/>
                      </a:lnTo>
                      <a:lnTo>
                        <a:pt x="398" y="350"/>
                      </a:lnTo>
                      <a:lnTo>
                        <a:pt x="397" y="350"/>
                      </a:lnTo>
                      <a:lnTo>
                        <a:pt x="396" y="350"/>
                      </a:lnTo>
                      <a:lnTo>
                        <a:pt x="395" y="349"/>
                      </a:lnTo>
                      <a:lnTo>
                        <a:pt x="395" y="348"/>
                      </a:lnTo>
                      <a:lnTo>
                        <a:pt x="393" y="348"/>
                      </a:lnTo>
                      <a:lnTo>
                        <a:pt x="392" y="347"/>
                      </a:lnTo>
                      <a:lnTo>
                        <a:pt x="392" y="346"/>
                      </a:lnTo>
                      <a:lnTo>
                        <a:pt x="391" y="346"/>
                      </a:lnTo>
                      <a:lnTo>
                        <a:pt x="391" y="347"/>
                      </a:lnTo>
                      <a:lnTo>
                        <a:pt x="390" y="347"/>
                      </a:lnTo>
                      <a:lnTo>
                        <a:pt x="389" y="347"/>
                      </a:lnTo>
                      <a:lnTo>
                        <a:pt x="388" y="346"/>
                      </a:lnTo>
                      <a:lnTo>
                        <a:pt x="388" y="347"/>
                      </a:lnTo>
                      <a:lnTo>
                        <a:pt x="387" y="347"/>
                      </a:lnTo>
                      <a:lnTo>
                        <a:pt x="386" y="347"/>
                      </a:lnTo>
                      <a:lnTo>
                        <a:pt x="385" y="347"/>
                      </a:lnTo>
                      <a:lnTo>
                        <a:pt x="384" y="347"/>
                      </a:lnTo>
                      <a:lnTo>
                        <a:pt x="384" y="348"/>
                      </a:lnTo>
                      <a:lnTo>
                        <a:pt x="384" y="349"/>
                      </a:lnTo>
                      <a:lnTo>
                        <a:pt x="383" y="349"/>
                      </a:lnTo>
                      <a:lnTo>
                        <a:pt x="383" y="350"/>
                      </a:lnTo>
                      <a:lnTo>
                        <a:pt x="383" y="349"/>
                      </a:lnTo>
                      <a:lnTo>
                        <a:pt x="382" y="349"/>
                      </a:lnTo>
                      <a:lnTo>
                        <a:pt x="381" y="350"/>
                      </a:lnTo>
                      <a:lnTo>
                        <a:pt x="381" y="349"/>
                      </a:lnTo>
                      <a:lnTo>
                        <a:pt x="380" y="349"/>
                      </a:lnTo>
                      <a:lnTo>
                        <a:pt x="380" y="350"/>
                      </a:lnTo>
                      <a:lnTo>
                        <a:pt x="379" y="350"/>
                      </a:lnTo>
                      <a:lnTo>
                        <a:pt x="378" y="350"/>
                      </a:lnTo>
                      <a:lnTo>
                        <a:pt x="377" y="350"/>
                      </a:lnTo>
                      <a:lnTo>
                        <a:pt x="376" y="350"/>
                      </a:lnTo>
                      <a:lnTo>
                        <a:pt x="375" y="350"/>
                      </a:lnTo>
                      <a:lnTo>
                        <a:pt x="375" y="349"/>
                      </a:lnTo>
                      <a:lnTo>
                        <a:pt x="374" y="350"/>
                      </a:lnTo>
                      <a:lnTo>
                        <a:pt x="374" y="349"/>
                      </a:lnTo>
                      <a:lnTo>
                        <a:pt x="373" y="349"/>
                      </a:lnTo>
                      <a:lnTo>
                        <a:pt x="372" y="349"/>
                      </a:lnTo>
                      <a:lnTo>
                        <a:pt x="371" y="349"/>
                      </a:lnTo>
                      <a:lnTo>
                        <a:pt x="372" y="350"/>
                      </a:lnTo>
                      <a:lnTo>
                        <a:pt x="371" y="350"/>
                      </a:lnTo>
                      <a:lnTo>
                        <a:pt x="371" y="351"/>
                      </a:lnTo>
                      <a:lnTo>
                        <a:pt x="370" y="352"/>
                      </a:lnTo>
                      <a:lnTo>
                        <a:pt x="369" y="352"/>
                      </a:lnTo>
                      <a:lnTo>
                        <a:pt x="369" y="353"/>
                      </a:lnTo>
                      <a:lnTo>
                        <a:pt x="369" y="352"/>
                      </a:lnTo>
                      <a:lnTo>
                        <a:pt x="368" y="352"/>
                      </a:lnTo>
                      <a:lnTo>
                        <a:pt x="368" y="353"/>
                      </a:lnTo>
                      <a:lnTo>
                        <a:pt x="369" y="354"/>
                      </a:lnTo>
                      <a:lnTo>
                        <a:pt x="371" y="354"/>
                      </a:lnTo>
                      <a:lnTo>
                        <a:pt x="371" y="355"/>
                      </a:lnTo>
                      <a:lnTo>
                        <a:pt x="371" y="356"/>
                      </a:lnTo>
                      <a:lnTo>
                        <a:pt x="370" y="356"/>
                      </a:lnTo>
                      <a:lnTo>
                        <a:pt x="369" y="357"/>
                      </a:lnTo>
                      <a:lnTo>
                        <a:pt x="368" y="357"/>
                      </a:lnTo>
                      <a:lnTo>
                        <a:pt x="368" y="358"/>
                      </a:lnTo>
                      <a:lnTo>
                        <a:pt x="368" y="359"/>
                      </a:lnTo>
                      <a:lnTo>
                        <a:pt x="367" y="359"/>
                      </a:lnTo>
                      <a:lnTo>
                        <a:pt x="367" y="360"/>
                      </a:lnTo>
                      <a:lnTo>
                        <a:pt x="366" y="360"/>
                      </a:lnTo>
                      <a:lnTo>
                        <a:pt x="365" y="360"/>
                      </a:lnTo>
                      <a:lnTo>
                        <a:pt x="364" y="360"/>
                      </a:lnTo>
                      <a:lnTo>
                        <a:pt x="364" y="359"/>
                      </a:lnTo>
                      <a:lnTo>
                        <a:pt x="365" y="358"/>
                      </a:lnTo>
                      <a:lnTo>
                        <a:pt x="366" y="358"/>
                      </a:lnTo>
                      <a:lnTo>
                        <a:pt x="366" y="357"/>
                      </a:lnTo>
                      <a:lnTo>
                        <a:pt x="366" y="356"/>
                      </a:lnTo>
                      <a:lnTo>
                        <a:pt x="365" y="356"/>
                      </a:lnTo>
                      <a:lnTo>
                        <a:pt x="364" y="356"/>
                      </a:lnTo>
                      <a:lnTo>
                        <a:pt x="363" y="356"/>
                      </a:lnTo>
                      <a:lnTo>
                        <a:pt x="363" y="355"/>
                      </a:lnTo>
                      <a:lnTo>
                        <a:pt x="363" y="354"/>
                      </a:lnTo>
                      <a:lnTo>
                        <a:pt x="364" y="354"/>
                      </a:lnTo>
                      <a:lnTo>
                        <a:pt x="365" y="354"/>
                      </a:lnTo>
                      <a:lnTo>
                        <a:pt x="366" y="353"/>
                      </a:lnTo>
                      <a:lnTo>
                        <a:pt x="365" y="353"/>
                      </a:lnTo>
                      <a:lnTo>
                        <a:pt x="365" y="352"/>
                      </a:lnTo>
                      <a:lnTo>
                        <a:pt x="363" y="352"/>
                      </a:lnTo>
                      <a:lnTo>
                        <a:pt x="363" y="351"/>
                      </a:lnTo>
                      <a:lnTo>
                        <a:pt x="363" y="350"/>
                      </a:lnTo>
                      <a:lnTo>
                        <a:pt x="363" y="349"/>
                      </a:lnTo>
                      <a:lnTo>
                        <a:pt x="362" y="348"/>
                      </a:lnTo>
                      <a:lnTo>
                        <a:pt x="361" y="348"/>
                      </a:lnTo>
                      <a:lnTo>
                        <a:pt x="360" y="347"/>
                      </a:lnTo>
                      <a:lnTo>
                        <a:pt x="358" y="346"/>
                      </a:lnTo>
                      <a:lnTo>
                        <a:pt x="358" y="345"/>
                      </a:lnTo>
                      <a:lnTo>
                        <a:pt x="355" y="344"/>
                      </a:lnTo>
                      <a:lnTo>
                        <a:pt x="352" y="343"/>
                      </a:lnTo>
                      <a:lnTo>
                        <a:pt x="353" y="342"/>
                      </a:lnTo>
                      <a:lnTo>
                        <a:pt x="353" y="341"/>
                      </a:lnTo>
                      <a:lnTo>
                        <a:pt x="352" y="340"/>
                      </a:lnTo>
                      <a:lnTo>
                        <a:pt x="352" y="341"/>
                      </a:lnTo>
                      <a:lnTo>
                        <a:pt x="352" y="340"/>
                      </a:lnTo>
                      <a:lnTo>
                        <a:pt x="351" y="340"/>
                      </a:lnTo>
                      <a:lnTo>
                        <a:pt x="351" y="339"/>
                      </a:lnTo>
                      <a:lnTo>
                        <a:pt x="350" y="339"/>
                      </a:lnTo>
                      <a:lnTo>
                        <a:pt x="349" y="338"/>
                      </a:lnTo>
                      <a:lnTo>
                        <a:pt x="349" y="337"/>
                      </a:lnTo>
                      <a:lnTo>
                        <a:pt x="350" y="337"/>
                      </a:lnTo>
                      <a:lnTo>
                        <a:pt x="350" y="336"/>
                      </a:lnTo>
                      <a:lnTo>
                        <a:pt x="351" y="336"/>
                      </a:lnTo>
                      <a:lnTo>
                        <a:pt x="351" y="335"/>
                      </a:lnTo>
                      <a:lnTo>
                        <a:pt x="351" y="334"/>
                      </a:lnTo>
                      <a:lnTo>
                        <a:pt x="350" y="333"/>
                      </a:lnTo>
                      <a:lnTo>
                        <a:pt x="349" y="333"/>
                      </a:lnTo>
                      <a:lnTo>
                        <a:pt x="349" y="332"/>
                      </a:lnTo>
                      <a:lnTo>
                        <a:pt x="349" y="331"/>
                      </a:lnTo>
                      <a:lnTo>
                        <a:pt x="350" y="331"/>
                      </a:lnTo>
                      <a:lnTo>
                        <a:pt x="351" y="331"/>
                      </a:lnTo>
                      <a:lnTo>
                        <a:pt x="352" y="331"/>
                      </a:lnTo>
                      <a:lnTo>
                        <a:pt x="353" y="331"/>
                      </a:lnTo>
                      <a:lnTo>
                        <a:pt x="354" y="331"/>
                      </a:lnTo>
                      <a:lnTo>
                        <a:pt x="355" y="331"/>
                      </a:lnTo>
                      <a:lnTo>
                        <a:pt x="355" y="330"/>
                      </a:lnTo>
                      <a:lnTo>
                        <a:pt x="355" y="329"/>
                      </a:lnTo>
                      <a:lnTo>
                        <a:pt x="356" y="328"/>
                      </a:lnTo>
                      <a:lnTo>
                        <a:pt x="356" y="327"/>
                      </a:lnTo>
                      <a:lnTo>
                        <a:pt x="356" y="326"/>
                      </a:lnTo>
                      <a:lnTo>
                        <a:pt x="356" y="325"/>
                      </a:lnTo>
                      <a:lnTo>
                        <a:pt x="357" y="325"/>
                      </a:lnTo>
                      <a:lnTo>
                        <a:pt x="357" y="324"/>
                      </a:lnTo>
                      <a:lnTo>
                        <a:pt x="358" y="324"/>
                      </a:lnTo>
                      <a:lnTo>
                        <a:pt x="358" y="323"/>
                      </a:lnTo>
                      <a:lnTo>
                        <a:pt x="359" y="323"/>
                      </a:lnTo>
                      <a:lnTo>
                        <a:pt x="359" y="322"/>
                      </a:lnTo>
                      <a:lnTo>
                        <a:pt x="359" y="321"/>
                      </a:lnTo>
                      <a:lnTo>
                        <a:pt x="359" y="320"/>
                      </a:lnTo>
                      <a:lnTo>
                        <a:pt x="359" y="319"/>
                      </a:lnTo>
                      <a:lnTo>
                        <a:pt x="358" y="318"/>
                      </a:lnTo>
                      <a:lnTo>
                        <a:pt x="358" y="317"/>
                      </a:lnTo>
                      <a:lnTo>
                        <a:pt x="358" y="316"/>
                      </a:lnTo>
                      <a:lnTo>
                        <a:pt x="357" y="316"/>
                      </a:lnTo>
                      <a:lnTo>
                        <a:pt x="356" y="316"/>
                      </a:lnTo>
                      <a:lnTo>
                        <a:pt x="356" y="317"/>
                      </a:lnTo>
                      <a:lnTo>
                        <a:pt x="355" y="318"/>
                      </a:lnTo>
                      <a:lnTo>
                        <a:pt x="354" y="318"/>
                      </a:lnTo>
                      <a:lnTo>
                        <a:pt x="354" y="319"/>
                      </a:lnTo>
                      <a:lnTo>
                        <a:pt x="353" y="319"/>
                      </a:lnTo>
                      <a:lnTo>
                        <a:pt x="352" y="319"/>
                      </a:lnTo>
                      <a:lnTo>
                        <a:pt x="352" y="320"/>
                      </a:lnTo>
                      <a:lnTo>
                        <a:pt x="351" y="320"/>
                      </a:lnTo>
                      <a:lnTo>
                        <a:pt x="350" y="320"/>
                      </a:lnTo>
                      <a:lnTo>
                        <a:pt x="349" y="320"/>
                      </a:lnTo>
                      <a:lnTo>
                        <a:pt x="349" y="319"/>
                      </a:lnTo>
                      <a:lnTo>
                        <a:pt x="348" y="319"/>
                      </a:lnTo>
                      <a:lnTo>
                        <a:pt x="348" y="320"/>
                      </a:lnTo>
                      <a:lnTo>
                        <a:pt x="347" y="320"/>
                      </a:lnTo>
                      <a:lnTo>
                        <a:pt x="346" y="320"/>
                      </a:lnTo>
                      <a:lnTo>
                        <a:pt x="346" y="319"/>
                      </a:lnTo>
                      <a:lnTo>
                        <a:pt x="345" y="319"/>
                      </a:lnTo>
                      <a:lnTo>
                        <a:pt x="345" y="318"/>
                      </a:lnTo>
                      <a:lnTo>
                        <a:pt x="345" y="317"/>
                      </a:lnTo>
                      <a:lnTo>
                        <a:pt x="345" y="316"/>
                      </a:lnTo>
                      <a:lnTo>
                        <a:pt x="345" y="317"/>
                      </a:lnTo>
                      <a:lnTo>
                        <a:pt x="344" y="317"/>
                      </a:lnTo>
                      <a:lnTo>
                        <a:pt x="344" y="316"/>
                      </a:lnTo>
                      <a:lnTo>
                        <a:pt x="344" y="315"/>
                      </a:lnTo>
                      <a:lnTo>
                        <a:pt x="345" y="315"/>
                      </a:lnTo>
                      <a:lnTo>
                        <a:pt x="345" y="314"/>
                      </a:lnTo>
                      <a:lnTo>
                        <a:pt x="346" y="314"/>
                      </a:lnTo>
                      <a:lnTo>
                        <a:pt x="346" y="313"/>
                      </a:lnTo>
                      <a:lnTo>
                        <a:pt x="345" y="313"/>
                      </a:lnTo>
                      <a:lnTo>
                        <a:pt x="344" y="312"/>
                      </a:lnTo>
                      <a:lnTo>
                        <a:pt x="345" y="312"/>
                      </a:lnTo>
                      <a:lnTo>
                        <a:pt x="345" y="311"/>
                      </a:lnTo>
                      <a:lnTo>
                        <a:pt x="344" y="311"/>
                      </a:lnTo>
                      <a:lnTo>
                        <a:pt x="344" y="310"/>
                      </a:lnTo>
                      <a:lnTo>
                        <a:pt x="344" y="309"/>
                      </a:lnTo>
                      <a:lnTo>
                        <a:pt x="343" y="309"/>
                      </a:lnTo>
                      <a:lnTo>
                        <a:pt x="343" y="308"/>
                      </a:lnTo>
                      <a:lnTo>
                        <a:pt x="342" y="308"/>
                      </a:lnTo>
                      <a:lnTo>
                        <a:pt x="342" y="307"/>
                      </a:lnTo>
                      <a:lnTo>
                        <a:pt x="341" y="307"/>
                      </a:lnTo>
                      <a:lnTo>
                        <a:pt x="341" y="306"/>
                      </a:lnTo>
                      <a:lnTo>
                        <a:pt x="340" y="306"/>
                      </a:lnTo>
                      <a:lnTo>
                        <a:pt x="340" y="305"/>
                      </a:lnTo>
                      <a:lnTo>
                        <a:pt x="339" y="305"/>
                      </a:lnTo>
                      <a:lnTo>
                        <a:pt x="338" y="304"/>
                      </a:lnTo>
                      <a:lnTo>
                        <a:pt x="338" y="303"/>
                      </a:lnTo>
                      <a:lnTo>
                        <a:pt x="339" y="303"/>
                      </a:lnTo>
                      <a:lnTo>
                        <a:pt x="339" y="302"/>
                      </a:lnTo>
                      <a:lnTo>
                        <a:pt x="340" y="302"/>
                      </a:lnTo>
                      <a:lnTo>
                        <a:pt x="340" y="301"/>
                      </a:lnTo>
                      <a:lnTo>
                        <a:pt x="339" y="300"/>
                      </a:lnTo>
                      <a:lnTo>
                        <a:pt x="340" y="299"/>
                      </a:lnTo>
                      <a:lnTo>
                        <a:pt x="339" y="299"/>
                      </a:lnTo>
                      <a:lnTo>
                        <a:pt x="338" y="299"/>
                      </a:lnTo>
                      <a:lnTo>
                        <a:pt x="338" y="298"/>
                      </a:lnTo>
                      <a:lnTo>
                        <a:pt x="337" y="298"/>
                      </a:lnTo>
                      <a:lnTo>
                        <a:pt x="337" y="297"/>
                      </a:lnTo>
                      <a:lnTo>
                        <a:pt x="337" y="296"/>
                      </a:lnTo>
                      <a:lnTo>
                        <a:pt x="336" y="296"/>
                      </a:lnTo>
                      <a:lnTo>
                        <a:pt x="335" y="295"/>
                      </a:lnTo>
                      <a:lnTo>
                        <a:pt x="334" y="294"/>
                      </a:lnTo>
                      <a:lnTo>
                        <a:pt x="334" y="293"/>
                      </a:lnTo>
                      <a:lnTo>
                        <a:pt x="334" y="292"/>
                      </a:lnTo>
                      <a:lnTo>
                        <a:pt x="334" y="291"/>
                      </a:lnTo>
                      <a:lnTo>
                        <a:pt x="333" y="291"/>
                      </a:lnTo>
                      <a:lnTo>
                        <a:pt x="333" y="290"/>
                      </a:lnTo>
                      <a:lnTo>
                        <a:pt x="334" y="290"/>
                      </a:lnTo>
                      <a:lnTo>
                        <a:pt x="334" y="289"/>
                      </a:lnTo>
                      <a:lnTo>
                        <a:pt x="334" y="288"/>
                      </a:lnTo>
                      <a:lnTo>
                        <a:pt x="335" y="288"/>
                      </a:lnTo>
                      <a:lnTo>
                        <a:pt x="335" y="287"/>
                      </a:lnTo>
                      <a:lnTo>
                        <a:pt x="334" y="287"/>
                      </a:lnTo>
                      <a:lnTo>
                        <a:pt x="334" y="286"/>
                      </a:lnTo>
                      <a:lnTo>
                        <a:pt x="334" y="285"/>
                      </a:lnTo>
                      <a:lnTo>
                        <a:pt x="333" y="284"/>
                      </a:lnTo>
                      <a:lnTo>
                        <a:pt x="333" y="283"/>
                      </a:lnTo>
                      <a:lnTo>
                        <a:pt x="332" y="283"/>
                      </a:lnTo>
                      <a:lnTo>
                        <a:pt x="332" y="282"/>
                      </a:lnTo>
                      <a:lnTo>
                        <a:pt x="331" y="281"/>
                      </a:lnTo>
                      <a:lnTo>
                        <a:pt x="331" y="280"/>
                      </a:lnTo>
                      <a:lnTo>
                        <a:pt x="331" y="279"/>
                      </a:lnTo>
                      <a:lnTo>
                        <a:pt x="332" y="279"/>
                      </a:lnTo>
                      <a:lnTo>
                        <a:pt x="332" y="278"/>
                      </a:lnTo>
                      <a:lnTo>
                        <a:pt x="331" y="278"/>
                      </a:lnTo>
                      <a:lnTo>
                        <a:pt x="331" y="277"/>
                      </a:lnTo>
                      <a:lnTo>
                        <a:pt x="330" y="277"/>
                      </a:lnTo>
                      <a:lnTo>
                        <a:pt x="329" y="277"/>
                      </a:lnTo>
                      <a:lnTo>
                        <a:pt x="329" y="278"/>
                      </a:lnTo>
                      <a:lnTo>
                        <a:pt x="328" y="278"/>
                      </a:lnTo>
                      <a:lnTo>
                        <a:pt x="327" y="278"/>
                      </a:lnTo>
                      <a:lnTo>
                        <a:pt x="327" y="279"/>
                      </a:lnTo>
                      <a:lnTo>
                        <a:pt x="326" y="279"/>
                      </a:lnTo>
                      <a:lnTo>
                        <a:pt x="325" y="279"/>
                      </a:lnTo>
                      <a:lnTo>
                        <a:pt x="324" y="279"/>
                      </a:lnTo>
                      <a:lnTo>
                        <a:pt x="324" y="278"/>
                      </a:lnTo>
                      <a:lnTo>
                        <a:pt x="323" y="278"/>
                      </a:lnTo>
                      <a:lnTo>
                        <a:pt x="323" y="276"/>
                      </a:lnTo>
                      <a:lnTo>
                        <a:pt x="324" y="275"/>
                      </a:lnTo>
                      <a:lnTo>
                        <a:pt x="324" y="273"/>
                      </a:lnTo>
                      <a:lnTo>
                        <a:pt x="325" y="273"/>
                      </a:lnTo>
                      <a:lnTo>
                        <a:pt x="324" y="273"/>
                      </a:lnTo>
                      <a:lnTo>
                        <a:pt x="324" y="272"/>
                      </a:lnTo>
                      <a:lnTo>
                        <a:pt x="323" y="272"/>
                      </a:lnTo>
                      <a:lnTo>
                        <a:pt x="323" y="273"/>
                      </a:lnTo>
                      <a:lnTo>
                        <a:pt x="322" y="273"/>
                      </a:lnTo>
                      <a:lnTo>
                        <a:pt x="321" y="272"/>
                      </a:lnTo>
                      <a:lnTo>
                        <a:pt x="320" y="272"/>
                      </a:lnTo>
                      <a:lnTo>
                        <a:pt x="320" y="271"/>
                      </a:lnTo>
                      <a:lnTo>
                        <a:pt x="321" y="270"/>
                      </a:lnTo>
                      <a:lnTo>
                        <a:pt x="321" y="269"/>
                      </a:lnTo>
                      <a:lnTo>
                        <a:pt x="321" y="268"/>
                      </a:lnTo>
                      <a:lnTo>
                        <a:pt x="321" y="267"/>
                      </a:lnTo>
                      <a:lnTo>
                        <a:pt x="320" y="267"/>
                      </a:lnTo>
                      <a:lnTo>
                        <a:pt x="319" y="267"/>
                      </a:lnTo>
                      <a:lnTo>
                        <a:pt x="318" y="267"/>
                      </a:lnTo>
                      <a:lnTo>
                        <a:pt x="317" y="267"/>
                      </a:lnTo>
                      <a:lnTo>
                        <a:pt x="316" y="267"/>
                      </a:lnTo>
                      <a:lnTo>
                        <a:pt x="315" y="267"/>
                      </a:lnTo>
                      <a:lnTo>
                        <a:pt x="314" y="267"/>
                      </a:lnTo>
                      <a:lnTo>
                        <a:pt x="313" y="267"/>
                      </a:lnTo>
                      <a:lnTo>
                        <a:pt x="312" y="266"/>
                      </a:lnTo>
                      <a:lnTo>
                        <a:pt x="312" y="265"/>
                      </a:lnTo>
                      <a:lnTo>
                        <a:pt x="311" y="265"/>
                      </a:lnTo>
                      <a:lnTo>
                        <a:pt x="311" y="264"/>
                      </a:lnTo>
                      <a:lnTo>
                        <a:pt x="311" y="263"/>
                      </a:lnTo>
                      <a:lnTo>
                        <a:pt x="312" y="262"/>
                      </a:lnTo>
                      <a:lnTo>
                        <a:pt x="312" y="261"/>
                      </a:lnTo>
                      <a:lnTo>
                        <a:pt x="311" y="261"/>
                      </a:lnTo>
                      <a:lnTo>
                        <a:pt x="311" y="260"/>
                      </a:lnTo>
                      <a:lnTo>
                        <a:pt x="311" y="259"/>
                      </a:lnTo>
                      <a:lnTo>
                        <a:pt x="309" y="259"/>
                      </a:lnTo>
                      <a:lnTo>
                        <a:pt x="308" y="259"/>
                      </a:lnTo>
                      <a:lnTo>
                        <a:pt x="308" y="260"/>
                      </a:lnTo>
                      <a:lnTo>
                        <a:pt x="307" y="260"/>
                      </a:lnTo>
                      <a:lnTo>
                        <a:pt x="307" y="261"/>
                      </a:lnTo>
                      <a:lnTo>
                        <a:pt x="306" y="261"/>
                      </a:lnTo>
                      <a:lnTo>
                        <a:pt x="306" y="260"/>
                      </a:lnTo>
                      <a:lnTo>
                        <a:pt x="305" y="259"/>
                      </a:lnTo>
                      <a:lnTo>
                        <a:pt x="305" y="258"/>
                      </a:lnTo>
                      <a:lnTo>
                        <a:pt x="305" y="257"/>
                      </a:lnTo>
                      <a:lnTo>
                        <a:pt x="306" y="257"/>
                      </a:lnTo>
                      <a:lnTo>
                        <a:pt x="306" y="256"/>
                      </a:lnTo>
                      <a:lnTo>
                        <a:pt x="305" y="255"/>
                      </a:lnTo>
                      <a:lnTo>
                        <a:pt x="305" y="254"/>
                      </a:lnTo>
                      <a:lnTo>
                        <a:pt x="305" y="253"/>
                      </a:lnTo>
                      <a:lnTo>
                        <a:pt x="305" y="252"/>
                      </a:lnTo>
                      <a:lnTo>
                        <a:pt x="304" y="252"/>
                      </a:lnTo>
                      <a:lnTo>
                        <a:pt x="303" y="252"/>
                      </a:lnTo>
                      <a:lnTo>
                        <a:pt x="303" y="251"/>
                      </a:lnTo>
                      <a:lnTo>
                        <a:pt x="303" y="250"/>
                      </a:lnTo>
                      <a:lnTo>
                        <a:pt x="302" y="250"/>
                      </a:lnTo>
                      <a:lnTo>
                        <a:pt x="302" y="249"/>
                      </a:lnTo>
                      <a:lnTo>
                        <a:pt x="301" y="249"/>
                      </a:lnTo>
                      <a:lnTo>
                        <a:pt x="301" y="248"/>
                      </a:lnTo>
                      <a:lnTo>
                        <a:pt x="301" y="247"/>
                      </a:lnTo>
                      <a:lnTo>
                        <a:pt x="300" y="247"/>
                      </a:lnTo>
                      <a:lnTo>
                        <a:pt x="299" y="247"/>
                      </a:lnTo>
                      <a:lnTo>
                        <a:pt x="297" y="246"/>
                      </a:lnTo>
                      <a:lnTo>
                        <a:pt x="296" y="246"/>
                      </a:lnTo>
                      <a:lnTo>
                        <a:pt x="295" y="246"/>
                      </a:lnTo>
                      <a:lnTo>
                        <a:pt x="294" y="246"/>
                      </a:lnTo>
                      <a:lnTo>
                        <a:pt x="294" y="245"/>
                      </a:lnTo>
                      <a:lnTo>
                        <a:pt x="293" y="245"/>
                      </a:lnTo>
                      <a:lnTo>
                        <a:pt x="292" y="245"/>
                      </a:lnTo>
                      <a:lnTo>
                        <a:pt x="291" y="245"/>
                      </a:lnTo>
                      <a:lnTo>
                        <a:pt x="290" y="245"/>
                      </a:lnTo>
                      <a:lnTo>
                        <a:pt x="290" y="244"/>
                      </a:lnTo>
                      <a:lnTo>
                        <a:pt x="289" y="244"/>
                      </a:lnTo>
                      <a:lnTo>
                        <a:pt x="290" y="244"/>
                      </a:lnTo>
                      <a:lnTo>
                        <a:pt x="289" y="243"/>
                      </a:lnTo>
                      <a:lnTo>
                        <a:pt x="288" y="244"/>
                      </a:lnTo>
                      <a:lnTo>
                        <a:pt x="288" y="243"/>
                      </a:lnTo>
                      <a:lnTo>
                        <a:pt x="287" y="243"/>
                      </a:lnTo>
                      <a:lnTo>
                        <a:pt x="286" y="243"/>
                      </a:lnTo>
                      <a:lnTo>
                        <a:pt x="285" y="244"/>
                      </a:lnTo>
                      <a:lnTo>
                        <a:pt x="284" y="244"/>
                      </a:lnTo>
                      <a:lnTo>
                        <a:pt x="283" y="244"/>
                      </a:lnTo>
                      <a:lnTo>
                        <a:pt x="282" y="243"/>
                      </a:lnTo>
                      <a:lnTo>
                        <a:pt x="282" y="242"/>
                      </a:lnTo>
                      <a:lnTo>
                        <a:pt x="282" y="241"/>
                      </a:lnTo>
                      <a:lnTo>
                        <a:pt x="281" y="241"/>
                      </a:lnTo>
                      <a:lnTo>
                        <a:pt x="280" y="240"/>
                      </a:lnTo>
                      <a:lnTo>
                        <a:pt x="279" y="241"/>
                      </a:lnTo>
                      <a:lnTo>
                        <a:pt x="278" y="240"/>
                      </a:lnTo>
                      <a:lnTo>
                        <a:pt x="277" y="240"/>
                      </a:lnTo>
                      <a:lnTo>
                        <a:pt x="276" y="240"/>
                      </a:lnTo>
                      <a:lnTo>
                        <a:pt x="276" y="239"/>
                      </a:lnTo>
                      <a:lnTo>
                        <a:pt x="276" y="238"/>
                      </a:lnTo>
                      <a:lnTo>
                        <a:pt x="275" y="238"/>
                      </a:lnTo>
                      <a:lnTo>
                        <a:pt x="274" y="238"/>
                      </a:lnTo>
                      <a:lnTo>
                        <a:pt x="273" y="238"/>
                      </a:lnTo>
                      <a:lnTo>
                        <a:pt x="272" y="238"/>
                      </a:lnTo>
                      <a:lnTo>
                        <a:pt x="272" y="239"/>
                      </a:lnTo>
                      <a:lnTo>
                        <a:pt x="272" y="240"/>
                      </a:lnTo>
                      <a:lnTo>
                        <a:pt x="272" y="241"/>
                      </a:lnTo>
                      <a:lnTo>
                        <a:pt x="271" y="242"/>
                      </a:lnTo>
                      <a:lnTo>
                        <a:pt x="270" y="242"/>
                      </a:lnTo>
                      <a:lnTo>
                        <a:pt x="270" y="243"/>
                      </a:lnTo>
                      <a:lnTo>
                        <a:pt x="269" y="243"/>
                      </a:lnTo>
                      <a:lnTo>
                        <a:pt x="268" y="242"/>
                      </a:lnTo>
                      <a:lnTo>
                        <a:pt x="268" y="241"/>
                      </a:lnTo>
                      <a:lnTo>
                        <a:pt x="268" y="240"/>
                      </a:lnTo>
                      <a:lnTo>
                        <a:pt x="267" y="240"/>
                      </a:lnTo>
                      <a:lnTo>
                        <a:pt x="266" y="240"/>
                      </a:lnTo>
                      <a:lnTo>
                        <a:pt x="265" y="240"/>
                      </a:lnTo>
                      <a:lnTo>
                        <a:pt x="265" y="239"/>
                      </a:lnTo>
                      <a:lnTo>
                        <a:pt x="264" y="239"/>
                      </a:lnTo>
                      <a:lnTo>
                        <a:pt x="264" y="238"/>
                      </a:lnTo>
                      <a:lnTo>
                        <a:pt x="263" y="238"/>
                      </a:lnTo>
                      <a:lnTo>
                        <a:pt x="262" y="238"/>
                      </a:lnTo>
                      <a:lnTo>
                        <a:pt x="261" y="238"/>
                      </a:lnTo>
                      <a:lnTo>
                        <a:pt x="259" y="238"/>
                      </a:lnTo>
                      <a:lnTo>
                        <a:pt x="258" y="239"/>
                      </a:lnTo>
                      <a:lnTo>
                        <a:pt x="257" y="239"/>
                      </a:lnTo>
                      <a:lnTo>
                        <a:pt x="255" y="239"/>
                      </a:lnTo>
                      <a:lnTo>
                        <a:pt x="254" y="240"/>
                      </a:lnTo>
                      <a:lnTo>
                        <a:pt x="254" y="241"/>
                      </a:lnTo>
                      <a:lnTo>
                        <a:pt x="253" y="241"/>
                      </a:lnTo>
                      <a:lnTo>
                        <a:pt x="253" y="242"/>
                      </a:lnTo>
                      <a:lnTo>
                        <a:pt x="252" y="243"/>
                      </a:lnTo>
                      <a:lnTo>
                        <a:pt x="252" y="244"/>
                      </a:lnTo>
                      <a:lnTo>
                        <a:pt x="251" y="244"/>
                      </a:lnTo>
                      <a:lnTo>
                        <a:pt x="250" y="244"/>
                      </a:lnTo>
                      <a:lnTo>
                        <a:pt x="249" y="244"/>
                      </a:lnTo>
                      <a:lnTo>
                        <a:pt x="248" y="244"/>
                      </a:lnTo>
                      <a:lnTo>
                        <a:pt x="247" y="244"/>
                      </a:lnTo>
                      <a:lnTo>
                        <a:pt x="246" y="244"/>
                      </a:lnTo>
                      <a:lnTo>
                        <a:pt x="245" y="244"/>
                      </a:lnTo>
                      <a:lnTo>
                        <a:pt x="245" y="245"/>
                      </a:lnTo>
                      <a:lnTo>
                        <a:pt x="244" y="245"/>
                      </a:lnTo>
                      <a:lnTo>
                        <a:pt x="243" y="245"/>
                      </a:lnTo>
                      <a:lnTo>
                        <a:pt x="242" y="245"/>
                      </a:lnTo>
                      <a:lnTo>
                        <a:pt x="242" y="246"/>
                      </a:lnTo>
                      <a:lnTo>
                        <a:pt x="241" y="246"/>
                      </a:lnTo>
                      <a:lnTo>
                        <a:pt x="241" y="247"/>
                      </a:lnTo>
                      <a:lnTo>
                        <a:pt x="241" y="248"/>
                      </a:lnTo>
                      <a:lnTo>
                        <a:pt x="240" y="248"/>
                      </a:lnTo>
                      <a:lnTo>
                        <a:pt x="239" y="248"/>
                      </a:lnTo>
                      <a:lnTo>
                        <a:pt x="239" y="249"/>
                      </a:lnTo>
                      <a:lnTo>
                        <a:pt x="238" y="250"/>
                      </a:lnTo>
                      <a:lnTo>
                        <a:pt x="237" y="250"/>
                      </a:lnTo>
                      <a:lnTo>
                        <a:pt x="238" y="251"/>
                      </a:lnTo>
                      <a:lnTo>
                        <a:pt x="237" y="252"/>
                      </a:lnTo>
                      <a:lnTo>
                        <a:pt x="238" y="253"/>
                      </a:lnTo>
                      <a:lnTo>
                        <a:pt x="237" y="254"/>
                      </a:lnTo>
                      <a:lnTo>
                        <a:pt x="237" y="255"/>
                      </a:lnTo>
                      <a:lnTo>
                        <a:pt x="237" y="256"/>
                      </a:lnTo>
                      <a:lnTo>
                        <a:pt x="237" y="257"/>
                      </a:lnTo>
                      <a:lnTo>
                        <a:pt x="237" y="258"/>
                      </a:lnTo>
                      <a:lnTo>
                        <a:pt x="237" y="259"/>
                      </a:lnTo>
                      <a:lnTo>
                        <a:pt x="148" y="215"/>
                      </a:lnTo>
                      <a:lnTo>
                        <a:pt x="135" y="214"/>
                      </a:lnTo>
                      <a:lnTo>
                        <a:pt x="122" y="211"/>
                      </a:lnTo>
                      <a:lnTo>
                        <a:pt x="107" y="209"/>
                      </a:lnTo>
                      <a:lnTo>
                        <a:pt x="94" y="208"/>
                      </a:lnTo>
                      <a:lnTo>
                        <a:pt x="80" y="207"/>
                      </a:lnTo>
                      <a:lnTo>
                        <a:pt x="60" y="204"/>
                      </a:lnTo>
                      <a:lnTo>
                        <a:pt x="33" y="215"/>
                      </a:lnTo>
                      <a:lnTo>
                        <a:pt x="33" y="214"/>
                      </a:lnTo>
                      <a:lnTo>
                        <a:pt x="32" y="213"/>
                      </a:lnTo>
                      <a:lnTo>
                        <a:pt x="26" y="206"/>
                      </a:lnTo>
                      <a:lnTo>
                        <a:pt x="21" y="203"/>
                      </a:lnTo>
                      <a:lnTo>
                        <a:pt x="11" y="196"/>
                      </a:lnTo>
                      <a:lnTo>
                        <a:pt x="7" y="192"/>
                      </a:lnTo>
                      <a:lnTo>
                        <a:pt x="5" y="192"/>
                      </a:lnTo>
                      <a:lnTo>
                        <a:pt x="3" y="190"/>
                      </a:lnTo>
                      <a:lnTo>
                        <a:pt x="1" y="188"/>
                      </a:lnTo>
                      <a:lnTo>
                        <a:pt x="1" y="187"/>
                      </a:lnTo>
                      <a:lnTo>
                        <a:pt x="0" y="187"/>
                      </a:lnTo>
                      <a:lnTo>
                        <a:pt x="44" y="160"/>
                      </a:lnTo>
                      <a:lnTo>
                        <a:pt x="75" y="140"/>
                      </a:lnTo>
                      <a:lnTo>
                        <a:pt x="83" y="136"/>
                      </a:lnTo>
                      <a:lnTo>
                        <a:pt x="83" y="135"/>
                      </a:lnTo>
                      <a:lnTo>
                        <a:pt x="90" y="127"/>
                      </a:lnTo>
                      <a:lnTo>
                        <a:pt x="94" y="121"/>
                      </a:lnTo>
                      <a:lnTo>
                        <a:pt x="97" y="117"/>
                      </a:lnTo>
                      <a:lnTo>
                        <a:pt x="98" y="116"/>
                      </a:lnTo>
                      <a:lnTo>
                        <a:pt x="102" y="110"/>
                      </a:lnTo>
                      <a:lnTo>
                        <a:pt x="106" y="104"/>
                      </a:lnTo>
                      <a:lnTo>
                        <a:pt x="110" y="99"/>
                      </a:lnTo>
                      <a:lnTo>
                        <a:pt x="114" y="93"/>
                      </a:lnTo>
                      <a:lnTo>
                        <a:pt x="118" y="87"/>
                      </a:lnTo>
                      <a:lnTo>
                        <a:pt x="122" y="81"/>
                      </a:lnTo>
                      <a:lnTo>
                        <a:pt x="126" y="75"/>
                      </a:lnTo>
                      <a:lnTo>
                        <a:pt x="129" y="72"/>
                      </a:lnTo>
                      <a:lnTo>
                        <a:pt x="134" y="65"/>
                      </a:lnTo>
                      <a:lnTo>
                        <a:pt x="138" y="59"/>
                      </a:lnTo>
                      <a:lnTo>
                        <a:pt x="142" y="56"/>
                      </a:lnTo>
                      <a:lnTo>
                        <a:pt x="142" y="55"/>
                      </a:lnTo>
                      <a:lnTo>
                        <a:pt x="142" y="54"/>
                      </a:lnTo>
                      <a:lnTo>
                        <a:pt x="140" y="47"/>
                      </a:lnTo>
                      <a:lnTo>
                        <a:pt x="139" y="42"/>
                      </a:lnTo>
                      <a:lnTo>
                        <a:pt x="137" y="36"/>
                      </a:lnTo>
                      <a:lnTo>
                        <a:pt x="136" y="28"/>
                      </a:lnTo>
                      <a:lnTo>
                        <a:pt x="134" y="21"/>
                      </a:lnTo>
                      <a:lnTo>
                        <a:pt x="132" y="15"/>
                      </a:lnTo>
                      <a:lnTo>
                        <a:pt x="130" y="3"/>
                      </a:lnTo>
                      <a:lnTo>
                        <a:pt x="129" y="0"/>
                      </a:lnTo>
                      <a:lnTo>
                        <a:pt x="130" y="0"/>
                      </a:lnTo>
                      <a:lnTo>
                        <a:pt x="132" y="1"/>
                      </a:lnTo>
                      <a:lnTo>
                        <a:pt x="138" y="3"/>
                      </a:lnTo>
                      <a:lnTo>
                        <a:pt x="152" y="7"/>
                      </a:lnTo>
                      <a:lnTo>
                        <a:pt x="160" y="10"/>
                      </a:lnTo>
                      <a:lnTo>
                        <a:pt x="164" y="11"/>
                      </a:lnTo>
                      <a:lnTo>
                        <a:pt x="166" y="11"/>
                      </a:lnTo>
                    </a:path>
                  </a:pathLst>
                </a:custGeom>
                <a:pattFill prst="pct5">
                  <a:fgClr>
                    <a:srgbClr val="7030A0"/>
                  </a:fgClr>
                  <a:bgClr>
                    <a:schemeClr val="bg1"/>
                  </a:bgClr>
                </a:patt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0" name="Freeform 247">
                  <a:extLst>
                    <a:ext uri="{FF2B5EF4-FFF2-40B4-BE49-F238E27FC236}">
                      <a16:creationId xmlns:a16="http://schemas.microsoft.com/office/drawing/2014/main" id="{E93981CE-FC42-4A92-B1F6-F49FA88442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91400" y="3657600"/>
                  <a:ext cx="1187450" cy="779463"/>
                </a:xfrm>
                <a:custGeom>
                  <a:avLst/>
                  <a:gdLst>
                    <a:gd name="T0" fmla="*/ 717 w 748"/>
                    <a:gd name="T1" fmla="*/ 115 h 491"/>
                    <a:gd name="T2" fmla="*/ 688 w 748"/>
                    <a:gd name="T3" fmla="*/ 139 h 491"/>
                    <a:gd name="T4" fmla="*/ 668 w 748"/>
                    <a:gd name="T5" fmla="*/ 157 h 491"/>
                    <a:gd name="T6" fmla="*/ 651 w 748"/>
                    <a:gd name="T7" fmla="*/ 175 h 491"/>
                    <a:gd name="T8" fmla="*/ 630 w 748"/>
                    <a:gd name="T9" fmla="*/ 196 h 491"/>
                    <a:gd name="T10" fmla="*/ 611 w 748"/>
                    <a:gd name="T11" fmla="*/ 216 h 491"/>
                    <a:gd name="T12" fmla="*/ 592 w 748"/>
                    <a:gd name="T13" fmla="*/ 236 h 491"/>
                    <a:gd name="T14" fmla="*/ 573 w 748"/>
                    <a:gd name="T15" fmla="*/ 254 h 491"/>
                    <a:gd name="T16" fmla="*/ 560 w 748"/>
                    <a:gd name="T17" fmla="*/ 265 h 491"/>
                    <a:gd name="T18" fmla="*/ 547 w 748"/>
                    <a:gd name="T19" fmla="*/ 281 h 491"/>
                    <a:gd name="T20" fmla="*/ 535 w 748"/>
                    <a:gd name="T21" fmla="*/ 294 h 491"/>
                    <a:gd name="T22" fmla="*/ 512 w 748"/>
                    <a:gd name="T23" fmla="*/ 321 h 491"/>
                    <a:gd name="T24" fmla="*/ 496 w 748"/>
                    <a:gd name="T25" fmla="*/ 344 h 491"/>
                    <a:gd name="T26" fmla="*/ 485 w 748"/>
                    <a:gd name="T27" fmla="*/ 360 h 491"/>
                    <a:gd name="T28" fmla="*/ 471 w 748"/>
                    <a:gd name="T29" fmla="*/ 380 h 491"/>
                    <a:gd name="T30" fmla="*/ 458 w 748"/>
                    <a:gd name="T31" fmla="*/ 400 h 491"/>
                    <a:gd name="T32" fmla="*/ 445 w 748"/>
                    <a:gd name="T33" fmla="*/ 419 h 491"/>
                    <a:gd name="T34" fmla="*/ 432 w 748"/>
                    <a:gd name="T35" fmla="*/ 442 h 491"/>
                    <a:gd name="T36" fmla="*/ 422 w 748"/>
                    <a:gd name="T37" fmla="*/ 463 h 491"/>
                    <a:gd name="T38" fmla="*/ 418 w 748"/>
                    <a:gd name="T39" fmla="*/ 477 h 491"/>
                    <a:gd name="T40" fmla="*/ 414 w 748"/>
                    <a:gd name="T41" fmla="*/ 491 h 491"/>
                    <a:gd name="T42" fmla="*/ 410 w 748"/>
                    <a:gd name="T43" fmla="*/ 477 h 491"/>
                    <a:gd name="T44" fmla="*/ 401 w 748"/>
                    <a:gd name="T45" fmla="*/ 463 h 491"/>
                    <a:gd name="T46" fmla="*/ 404 w 748"/>
                    <a:gd name="T47" fmla="*/ 456 h 491"/>
                    <a:gd name="T48" fmla="*/ 411 w 748"/>
                    <a:gd name="T49" fmla="*/ 465 h 491"/>
                    <a:gd name="T50" fmla="*/ 418 w 748"/>
                    <a:gd name="T51" fmla="*/ 464 h 491"/>
                    <a:gd name="T52" fmla="*/ 411 w 748"/>
                    <a:gd name="T53" fmla="*/ 448 h 491"/>
                    <a:gd name="T54" fmla="*/ 394 w 748"/>
                    <a:gd name="T55" fmla="*/ 435 h 491"/>
                    <a:gd name="T56" fmla="*/ 374 w 748"/>
                    <a:gd name="T57" fmla="*/ 426 h 491"/>
                    <a:gd name="T58" fmla="*/ 341 w 748"/>
                    <a:gd name="T59" fmla="*/ 417 h 491"/>
                    <a:gd name="T60" fmla="*/ 321 w 748"/>
                    <a:gd name="T61" fmla="*/ 406 h 491"/>
                    <a:gd name="T62" fmla="*/ 288 w 748"/>
                    <a:gd name="T63" fmla="*/ 403 h 491"/>
                    <a:gd name="T64" fmla="*/ 243 w 748"/>
                    <a:gd name="T65" fmla="*/ 406 h 491"/>
                    <a:gd name="T66" fmla="*/ 209 w 748"/>
                    <a:gd name="T67" fmla="*/ 410 h 491"/>
                    <a:gd name="T68" fmla="*/ 179 w 748"/>
                    <a:gd name="T69" fmla="*/ 415 h 491"/>
                    <a:gd name="T70" fmla="*/ 130 w 748"/>
                    <a:gd name="T71" fmla="*/ 425 h 491"/>
                    <a:gd name="T72" fmla="*/ 100 w 748"/>
                    <a:gd name="T73" fmla="*/ 433 h 491"/>
                    <a:gd name="T74" fmla="*/ 71 w 748"/>
                    <a:gd name="T75" fmla="*/ 442 h 491"/>
                    <a:gd name="T76" fmla="*/ 48 w 748"/>
                    <a:gd name="T77" fmla="*/ 450 h 491"/>
                    <a:gd name="T78" fmla="*/ 42 w 748"/>
                    <a:gd name="T79" fmla="*/ 444 h 491"/>
                    <a:gd name="T80" fmla="*/ 48 w 748"/>
                    <a:gd name="T81" fmla="*/ 433 h 491"/>
                    <a:gd name="T82" fmla="*/ 37 w 748"/>
                    <a:gd name="T83" fmla="*/ 428 h 491"/>
                    <a:gd name="T84" fmla="*/ 41 w 748"/>
                    <a:gd name="T85" fmla="*/ 413 h 491"/>
                    <a:gd name="T86" fmla="*/ 36 w 748"/>
                    <a:gd name="T87" fmla="*/ 388 h 491"/>
                    <a:gd name="T88" fmla="*/ 30 w 748"/>
                    <a:gd name="T89" fmla="*/ 376 h 491"/>
                    <a:gd name="T90" fmla="*/ 28 w 748"/>
                    <a:gd name="T91" fmla="*/ 363 h 491"/>
                    <a:gd name="T92" fmla="*/ 19 w 748"/>
                    <a:gd name="T93" fmla="*/ 358 h 491"/>
                    <a:gd name="T94" fmla="*/ 11 w 748"/>
                    <a:gd name="T95" fmla="*/ 353 h 491"/>
                    <a:gd name="T96" fmla="*/ 11 w 748"/>
                    <a:gd name="T97" fmla="*/ 351 h 491"/>
                    <a:gd name="T98" fmla="*/ 5 w 748"/>
                    <a:gd name="T99" fmla="*/ 346 h 491"/>
                    <a:gd name="T100" fmla="*/ 1 w 748"/>
                    <a:gd name="T101" fmla="*/ 342 h 491"/>
                    <a:gd name="T102" fmla="*/ 3 w 748"/>
                    <a:gd name="T103" fmla="*/ 334 h 491"/>
                    <a:gd name="T104" fmla="*/ 12 w 748"/>
                    <a:gd name="T105" fmla="*/ 333 h 491"/>
                    <a:gd name="T106" fmla="*/ 20 w 748"/>
                    <a:gd name="T107" fmla="*/ 330 h 491"/>
                    <a:gd name="T108" fmla="*/ 30 w 748"/>
                    <a:gd name="T109" fmla="*/ 332 h 491"/>
                    <a:gd name="T110" fmla="*/ 38 w 748"/>
                    <a:gd name="T111" fmla="*/ 325 h 491"/>
                    <a:gd name="T112" fmla="*/ 50 w 748"/>
                    <a:gd name="T113" fmla="*/ 327 h 491"/>
                    <a:gd name="T114" fmla="*/ 57 w 748"/>
                    <a:gd name="T115" fmla="*/ 319 h 491"/>
                    <a:gd name="T116" fmla="*/ 66 w 748"/>
                    <a:gd name="T117" fmla="*/ 310 h 491"/>
                    <a:gd name="T118" fmla="*/ 73 w 748"/>
                    <a:gd name="T119" fmla="*/ 307 h 491"/>
                    <a:gd name="T120" fmla="*/ 349 w 748"/>
                    <a:gd name="T121" fmla="*/ 244 h 491"/>
                    <a:gd name="T122" fmla="*/ 328 w 748"/>
                    <a:gd name="T123" fmla="*/ 234 h 491"/>
                    <a:gd name="T124" fmla="*/ 331 w 748"/>
                    <a:gd name="T125" fmla="*/ 214 h 491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748"/>
                    <a:gd name="T190" fmla="*/ 0 h 491"/>
                    <a:gd name="T191" fmla="*/ 748 w 748"/>
                    <a:gd name="T192" fmla="*/ 491 h 491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748" h="491">
                      <a:moveTo>
                        <a:pt x="510" y="29"/>
                      </a:moveTo>
                      <a:lnTo>
                        <a:pt x="512" y="27"/>
                      </a:lnTo>
                      <a:lnTo>
                        <a:pt x="553" y="0"/>
                      </a:lnTo>
                      <a:lnTo>
                        <a:pt x="708" y="55"/>
                      </a:lnTo>
                      <a:lnTo>
                        <a:pt x="743" y="102"/>
                      </a:lnTo>
                      <a:lnTo>
                        <a:pt x="748" y="109"/>
                      </a:lnTo>
                      <a:lnTo>
                        <a:pt x="740" y="109"/>
                      </a:lnTo>
                      <a:lnTo>
                        <a:pt x="739" y="109"/>
                      </a:lnTo>
                      <a:lnTo>
                        <a:pt x="739" y="108"/>
                      </a:lnTo>
                      <a:lnTo>
                        <a:pt x="739" y="107"/>
                      </a:lnTo>
                      <a:lnTo>
                        <a:pt x="726" y="108"/>
                      </a:lnTo>
                      <a:lnTo>
                        <a:pt x="725" y="109"/>
                      </a:lnTo>
                      <a:lnTo>
                        <a:pt x="725" y="110"/>
                      </a:lnTo>
                      <a:lnTo>
                        <a:pt x="722" y="111"/>
                      </a:lnTo>
                      <a:lnTo>
                        <a:pt x="720" y="113"/>
                      </a:lnTo>
                      <a:lnTo>
                        <a:pt x="717" y="115"/>
                      </a:lnTo>
                      <a:lnTo>
                        <a:pt x="715" y="116"/>
                      </a:lnTo>
                      <a:lnTo>
                        <a:pt x="714" y="116"/>
                      </a:lnTo>
                      <a:lnTo>
                        <a:pt x="712" y="118"/>
                      </a:lnTo>
                      <a:lnTo>
                        <a:pt x="711" y="119"/>
                      </a:lnTo>
                      <a:lnTo>
                        <a:pt x="709" y="121"/>
                      </a:lnTo>
                      <a:lnTo>
                        <a:pt x="705" y="123"/>
                      </a:lnTo>
                      <a:lnTo>
                        <a:pt x="704" y="125"/>
                      </a:lnTo>
                      <a:lnTo>
                        <a:pt x="699" y="128"/>
                      </a:lnTo>
                      <a:lnTo>
                        <a:pt x="698" y="130"/>
                      </a:lnTo>
                      <a:lnTo>
                        <a:pt x="697" y="131"/>
                      </a:lnTo>
                      <a:lnTo>
                        <a:pt x="696" y="132"/>
                      </a:lnTo>
                      <a:lnTo>
                        <a:pt x="693" y="134"/>
                      </a:lnTo>
                      <a:lnTo>
                        <a:pt x="692" y="135"/>
                      </a:lnTo>
                      <a:lnTo>
                        <a:pt x="690" y="137"/>
                      </a:lnTo>
                      <a:lnTo>
                        <a:pt x="689" y="138"/>
                      </a:lnTo>
                      <a:lnTo>
                        <a:pt x="688" y="139"/>
                      </a:lnTo>
                      <a:lnTo>
                        <a:pt x="687" y="140"/>
                      </a:lnTo>
                      <a:lnTo>
                        <a:pt x="685" y="142"/>
                      </a:lnTo>
                      <a:lnTo>
                        <a:pt x="681" y="146"/>
                      </a:lnTo>
                      <a:lnTo>
                        <a:pt x="680" y="147"/>
                      </a:lnTo>
                      <a:lnTo>
                        <a:pt x="677" y="150"/>
                      </a:lnTo>
                      <a:lnTo>
                        <a:pt x="676" y="151"/>
                      </a:lnTo>
                      <a:lnTo>
                        <a:pt x="675" y="152"/>
                      </a:lnTo>
                      <a:lnTo>
                        <a:pt x="673" y="153"/>
                      </a:lnTo>
                      <a:lnTo>
                        <a:pt x="672" y="153"/>
                      </a:lnTo>
                      <a:lnTo>
                        <a:pt x="671" y="153"/>
                      </a:lnTo>
                      <a:lnTo>
                        <a:pt x="671" y="154"/>
                      </a:lnTo>
                      <a:lnTo>
                        <a:pt x="671" y="155"/>
                      </a:lnTo>
                      <a:lnTo>
                        <a:pt x="670" y="156"/>
                      </a:lnTo>
                      <a:lnTo>
                        <a:pt x="669" y="157"/>
                      </a:lnTo>
                      <a:lnTo>
                        <a:pt x="668" y="157"/>
                      </a:lnTo>
                      <a:lnTo>
                        <a:pt x="666" y="159"/>
                      </a:lnTo>
                      <a:lnTo>
                        <a:pt x="665" y="161"/>
                      </a:lnTo>
                      <a:lnTo>
                        <a:pt x="663" y="162"/>
                      </a:lnTo>
                      <a:lnTo>
                        <a:pt x="662" y="163"/>
                      </a:lnTo>
                      <a:lnTo>
                        <a:pt x="661" y="164"/>
                      </a:lnTo>
                      <a:lnTo>
                        <a:pt x="659" y="167"/>
                      </a:lnTo>
                      <a:lnTo>
                        <a:pt x="658" y="169"/>
                      </a:lnTo>
                      <a:lnTo>
                        <a:pt x="657" y="169"/>
                      </a:lnTo>
                      <a:lnTo>
                        <a:pt x="657" y="170"/>
                      </a:lnTo>
                      <a:lnTo>
                        <a:pt x="656" y="171"/>
                      </a:lnTo>
                      <a:lnTo>
                        <a:pt x="655" y="172"/>
                      </a:lnTo>
                      <a:lnTo>
                        <a:pt x="654" y="173"/>
                      </a:lnTo>
                      <a:lnTo>
                        <a:pt x="652" y="174"/>
                      </a:lnTo>
                      <a:lnTo>
                        <a:pt x="652" y="175"/>
                      </a:lnTo>
                      <a:lnTo>
                        <a:pt x="651" y="175"/>
                      </a:lnTo>
                      <a:lnTo>
                        <a:pt x="649" y="177"/>
                      </a:lnTo>
                      <a:lnTo>
                        <a:pt x="648" y="177"/>
                      </a:lnTo>
                      <a:lnTo>
                        <a:pt x="646" y="180"/>
                      </a:lnTo>
                      <a:lnTo>
                        <a:pt x="644" y="181"/>
                      </a:lnTo>
                      <a:lnTo>
                        <a:pt x="643" y="182"/>
                      </a:lnTo>
                      <a:lnTo>
                        <a:pt x="642" y="183"/>
                      </a:lnTo>
                      <a:lnTo>
                        <a:pt x="640" y="186"/>
                      </a:lnTo>
                      <a:lnTo>
                        <a:pt x="639" y="186"/>
                      </a:lnTo>
                      <a:lnTo>
                        <a:pt x="638" y="187"/>
                      </a:lnTo>
                      <a:lnTo>
                        <a:pt x="635" y="191"/>
                      </a:lnTo>
                      <a:lnTo>
                        <a:pt x="634" y="192"/>
                      </a:lnTo>
                      <a:lnTo>
                        <a:pt x="633" y="193"/>
                      </a:lnTo>
                      <a:lnTo>
                        <a:pt x="632" y="194"/>
                      </a:lnTo>
                      <a:lnTo>
                        <a:pt x="630" y="196"/>
                      </a:lnTo>
                      <a:lnTo>
                        <a:pt x="629" y="197"/>
                      </a:lnTo>
                      <a:lnTo>
                        <a:pt x="628" y="198"/>
                      </a:lnTo>
                      <a:lnTo>
                        <a:pt x="625" y="201"/>
                      </a:lnTo>
                      <a:lnTo>
                        <a:pt x="624" y="202"/>
                      </a:lnTo>
                      <a:lnTo>
                        <a:pt x="623" y="204"/>
                      </a:lnTo>
                      <a:lnTo>
                        <a:pt x="622" y="205"/>
                      </a:lnTo>
                      <a:lnTo>
                        <a:pt x="621" y="205"/>
                      </a:lnTo>
                      <a:lnTo>
                        <a:pt x="620" y="206"/>
                      </a:lnTo>
                      <a:lnTo>
                        <a:pt x="620" y="207"/>
                      </a:lnTo>
                      <a:lnTo>
                        <a:pt x="619" y="208"/>
                      </a:lnTo>
                      <a:lnTo>
                        <a:pt x="618" y="208"/>
                      </a:lnTo>
                      <a:lnTo>
                        <a:pt x="618" y="209"/>
                      </a:lnTo>
                      <a:lnTo>
                        <a:pt x="617" y="210"/>
                      </a:lnTo>
                      <a:lnTo>
                        <a:pt x="615" y="212"/>
                      </a:lnTo>
                      <a:lnTo>
                        <a:pt x="613" y="215"/>
                      </a:lnTo>
                      <a:lnTo>
                        <a:pt x="611" y="216"/>
                      </a:lnTo>
                      <a:lnTo>
                        <a:pt x="610" y="217"/>
                      </a:lnTo>
                      <a:lnTo>
                        <a:pt x="607" y="221"/>
                      </a:lnTo>
                      <a:lnTo>
                        <a:pt x="606" y="221"/>
                      </a:lnTo>
                      <a:lnTo>
                        <a:pt x="605" y="222"/>
                      </a:lnTo>
                      <a:lnTo>
                        <a:pt x="603" y="225"/>
                      </a:lnTo>
                      <a:lnTo>
                        <a:pt x="602" y="226"/>
                      </a:lnTo>
                      <a:lnTo>
                        <a:pt x="601" y="227"/>
                      </a:lnTo>
                      <a:lnTo>
                        <a:pt x="599" y="228"/>
                      </a:lnTo>
                      <a:lnTo>
                        <a:pt x="599" y="229"/>
                      </a:lnTo>
                      <a:lnTo>
                        <a:pt x="598" y="231"/>
                      </a:lnTo>
                      <a:lnTo>
                        <a:pt x="597" y="232"/>
                      </a:lnTo>
                      <a:lnTo>
                        <a:pt x="595" y="233"/>
                      </a:lnTo>
                      <a:lnTo>
                        <a:pt x="594" y="234"/>
                      </a:lnTo>
                      <a:lnTo>
                        <a:pt x="593" y="234"/>
                      </a:lnTo>
                      <a:lnTo>
                        <a:pt x="593" y="235"/>
                      </a:lnTo>
                      <a:lnTo>
                        <a:pt x="592" y="236"/>
                      </a:lnTo>
                      <a:lnTo>
                        <a:pt x="591" y="237"/>
                      </a:lnTo>
                      <a:lnTo>
                        <a:pt x="588" y="239"/>
                      </a:lnTo>
                      <a:lnTo>
                        <a:pt x="588" y="240"/>
                      </a:lnTo>
                      <a:lnTo>
                        <a:pt x="586" y="242"/>
                      </a:lnTo>
                      <a:lnTo>
                        <a:pt x="584" y="244"/>
                      </a:lnTo>
                      <a:lnTo>
                        <a:pt x="582" y="245"/>
                      </a:lnTo>
                      <a:lnTo>
                        <a:pt x="582" y="246"/>
                      </a:lnTo>
                      <a:lnTo>
                        <a:pt x="581" y="247"/>
                      </a:lnTo>
                      <a:lnTo>
                        <a:pt x="580" y="248"/>
                      </a:lnTo>
                      <a:lnTo>
                        <a:pt x="579" y="248"/>
                      </a:lnTo>
                      <a:lnTo>
                        <a:pt x="579" y="249"/>
                      </a:lnTo>
                      <a:lnTo>
                        <a:pt x="577" y="250"/>
                      </a:lnTo>
                      <a:lnTo>
                        <a:pt x="576" y="252"/>
                      </a:lnTo>
                      <a:lnTo>
                        <a:pt x="575" y="253"/>
                      </a:lnTo>
                      <a:lnTo>
                        <a:pt x="574" y="253"/>
                      </a:lnTo>
                      <a:lnTo>
                        <a:pt x="573" y="254"/>
                      </a:lnTo>
                      <a:lnTo>
                        <a:pt x="572" y="255"/>
                      </a:lnTo>
                      <a:lnTo>
                        <a:pt x="571" y="256"/>
                      </a:lnTo>
                      <a:lnTo>
                        <a:pt x="570" y="256"/>
                      </a:lnTo>
                      <a:lnTo>
                        <a:pt x="569" y="257"/>
                      </a:lnTo>
                      <a:lnTo>
                        <a:pt x="568" y="258"/>
                      </a:lnTo>
                      <a:lnTo>
                        <a:pt x="567" y="259"/>
                      </a:lnTo>
                      <a:lnTo>
                        <a:pt x="566" y="260"/>
                      </a:lnTo>
                      <a:lnTo>
                        <a:pt x="565" y="261"/>
                      </a:lnTo>
                      <a:lnTo>
                        <a:pt x="564" y="261"/>
                      </a:lnTo>
                      <a:lnTo>
                        <a:pt x="564" y="262"/>
                      </a:lnTo>
                      <a:lnTo>
                        <a:pt x="563" y="263"/>
                      </a:lnTo>
                      <a:lnTo>
                        <a:pt x="562" y="263"/>
                      </a:lnTo>
                      <a:lnTo>
                        <a:pt x="561" y="264"/>
                      </a:lnTo>
                      <a:lnTo>
                        <a:pt x="560" y="265"/>
                      </a:lnTo>
                      <a:lnTo>
                        <a:pt x="559" y="267"/>
                      </a:lnTo>
                      <a:lnTo>
                        <a:pt x="558" y="268"/>
                      </a:lnTo>
                      <a:lnTo>
                        <a:pt x="558" y="269"/>
                      </a:lnTo>
                      <a:lnTo>
                        <a:pt x="556" y="271"/>
                      </a:lnTo>
                      <a:lnTo>
                        <a:pt x="556" y="272"/>
                      </a:lnTo>
                      <a:lnTo>
                        <a:pt x="555" y="272"/>
                      </a:lnTo>
                      <a:lnTo>
                        <a:pt x="550" y="275"/>
                      </a:lnTo>
                      <a:lnTo>
                        <a:pt x="549" y="276"/>
                      </a:lnTo>
                      <a:lnTo>
                        <a:pt x="548" y="277"/>
                      </a:lnTo>
                      <a:lnTo>
                        <a:pt x="548" y="278"/>
                      </a:lnTo>
                      <a:lnTo>
                        <a:pt x="547" y="278"/>
                      </a:lnTo>
                      <a:lnTo>
                        <a:pt x="547" y="279"/>
                      </a:lnTo>
                      <a:lnTo>
                        <a:pt x="547" y="280"/>
                      </a:lnTo>
                      <a:lnTo>
                        <a:pt x="547" y="281"/>
                      </a:lnTo>
                      <a:lnTo>
                        <a:pt x="546" y="282"/>
                      </a:lnTo>
                      <a:lnTo>
                        <a:pt x="545" y="282"/>
                      </a:lnTo>
                      <a:lnTo>
                        <a:pt x="545" y="283"/>
                      </a:lnTo>
                      <a:lnTo>
                        <a:pt x="543" y="285"/>
                      </a:lnTo>
                      <a:lnTo>
                        <a:pt x="542" y="285"/>
                      </a:lnTo>
                      <a:lnTo>
                        <a:pt x="541" y="287"/>
                      </a:lnTo>
                      <a:lnTo>
                        <a:pt x="540" y="288"/>
                      </a:lnTo>
                      <a:lnTo>
                        <a:pt x="539" y="289"/>
                      </a:lnTo>
                      <a:lnTo>
                        <a:pt x="538" y="291"/>
                      </a:lnTo>
                      <a:lnTo>
                        <a:pt x="537" y="291"/>
                      </a:lnTo>
                      <a:lnTo>
                        <a:pt x="536" y="292"/>
                      </a:lnTo>
                      <a:lnTo>
                        <a:pt x="535" y="293"/>
                      </a:lnTo>
                      <a:lnTo>
                        <a:pt x="535" y="294"/>
                      </a:lnTo>
                      <a:lnTo>
                        <a:pt x="535" y="295"/>
                      </a:lnTo>
                      <a:lnTo>
                        <a:pt x="535" y="296"/>
                      </a:lnTo>
                      <a:lnTo>
                        <a:pt x="533" y="297"/>
                      </a:lnTo>
                      <a:lnTo>
                        <a:pt x="530" y="302"/>
                      </a:lnTo>
                      <a:lnTo>
                        <a:pt x="529" y="303"/>
                      </a:lnTo>
                      <a:lnTo>
                        <a:pt x="528" y="304"/>
                      </a:lnTo>
                      <a:lnTo>
                        <a:pt x="527" y="305"/>
                      </a:lnTo>
                      <a:lnTo>
                        <a:pt x="524" y="308"/>
                      </a:lnTo>
                      <a:lnTo>
                        <a:pt x="523" y="309"/>
                      </a:lnTo>
                      <a:lnTo>
                        <a:pt x="522" y="311"/>
                      </a:lnTo>
                      <a:lnTo>
                        <a:pt x="520" y="313"/>
                      </a:lnTo>
                      <a:lnTo>
                        <a:pt x="519" y="314"/>
                      </a:lnTo>
                      <a:lnTo>
                        <a:pt x="516" y="318"/>
                      </a:lnTo>
                      <a:lnTo>
                        <a:pt x="515" y="319"/>
                      </a:lnTo>
                      <a:lnTo>
                        <a:pt x="512" y="321"/>
                      </a:lnTo>
                      <a:lnTo>
                        <a:pt x="512" y="322"/>
                      </a:lnTo>
                      <a:lnTo>
                        <a:pt x="511" y="324"/>
                      </a:lnTo>
                      <a:lnTo>
                        <a:pt x="510" y="326"/>
                      </a:lnTo>
                      <a:lnTo>
                        <a:pt x="508" y="326"/>
                      </a:lnTo>
                      <a:lnTo>
                        <a:pt x="507" y="328"/>
                      </a:lnTo>
                      <a:lnTo>
                        <a:pt x="506" y="329"/>
                      </a:lnTo>
                      <a:lnTo>
                        <a:pt x="506" y="330"/>
                      </a:lnTo>
                      <a:lnTo>
                        <a:pt x="506" y="331"/>
                      </a:lnTo>
                      <a:lnTo>
                        <a:pt x="505" y="332"/>
                      </a:lnTo>
                      <a:lnTo>
                        <a:pt x="503" y="334"/>
                      </a:lnTo>
                      <a:lnTo>
                        <a:pt x="501" y="337"/>
                      </a:lnTo>
                      <a:lnTo>
                        <a:pt x="500" y="339"/>
                      </a:lnTo>
                      <a:lnTo>
                        <a:pt x="499" y="340"/>
                      </a:lnTo>
                      <a:lnTo>
                        <a:pt x="496" y="343"/>
                      </a:lnTo>
                      <a:lnTo>
                        <a:pt x="496" y="344"/>
                      </a:lnTo>
                      <a:lnTo>
                        <a:pt x="495" y="345"/>
                      </a:lnTo>
                      <a:lnTo>
                        <a:pt x="495" y="346"/>
                      </a:lnTo>
                      <a:lnTo>
                        <a:pt x="495" y="347"/>
                      </a:lnTo>
                      <a:lnTo>
                        <a:pt x="494" y="348"/>
                      </a:lnTo>
                      <a:lnTo>
                        <a:pt x="492" y="350"/>
                      </a:lnTo>
                      <a:lnTo>
                        <a:pt x="491" y="351"/>
                      </a:lnTo>
                      <a:lnTo>
                        <a:pt x="491" y="352"/>
                      </a:lnTo>
                      <a:lnTo>
                        <a:pt x="490" y="352"/>
                      </a:lnTo>
                      <a:lnTo>
                        <a:pt x="489" y="355"/>
                      </a:lnTo>
                      <a:lnTo>
                        <a:pt x="488" y="355"/>
                      </a:lnTo>
                      <a:lnTo>
                        <a:pt x="488" y="356"/>
                      </a:lnTo>
                      <a:lnTo>
                        <a:pt x="487" y="357"/>
                      </a:lnTo>
                      <a:lnTo>
                        <a:pt x="486" y="359"/>
                      </a:lnTo>
                      <a:lnTo>
                        <a:pt x="485" y="360"/>
                      </a:lnTo>
                      <a:lnTo>
                        <a:pt x="485" y="361"/>
                      </a:lnTo>
                      <a:lnTo>
                        <a:pt x="484" y="361"/>
                      </a:lnTo>
                      <a:lnTo>
                        <a:pt x="483" y="361"/>
                      </a:lnTo>
                      <a:lnTo>
                        <a:pt x="483" y="364"/>
                      </a:lnTo>
                      <a:lnTo>
                        <a:pt x="480" y="367"/>
                      </a:lnTo>
                      <a:lnTo>
                        <a:pt x="479" y="368"/>
                      </a:lnTo>
                      <a:lnTo>
                        <a:pt x="479" y="369"/>
                      </a:lnTo>
                      <a:lnTo>
                        <a:pt x="477" y="371"/>
                      </a:lnTo>
                      <a:lnTo>
                        <a:pt x="477" y="372"/>
                      </a:lnTo>
                      <a:lnTo>
                        <a:pt x="476" y="372"/>
                      </a:lnTo>
                      <a:lnTo>
                        <a:pt x="474" y="375"/>
                      </a:lnTo>
                      <a:lnTo>
                        <a:pt x="474" y="376"/>
                      </a:lnTo>
                      <a:lnTo>
                        <a:pt x="472" y="378"/>
                      </a:lnTo>
                      <a:lnTo>
                        <a:pt x="471" y="380"/>
                      </a:lnTo>
                      <a:lnTo>
                        <a:pt x="470" y="381"/>
                      </a:lnTo>
                      <a:lnTo>
                        <a:pt x="470" y="382"/>
                      </a:lnTo>
                      <a:lnTo>
                        <a:pt x="469" y="384"/>
                      </a:lnTo>
                      <a:lnTo>
                        <a:pt x="468" y="384"/>
                      </a:lnTo>
                      <a:lnTo>
                        <a:pt x="467" y="384"/>
                      </a:lnTo>
                      <a:lnTo>
                        <a:pt x="467" y="385"/>
                      </a:lnTo>
                      <a:lnTo>
                        <a:pt x="466" y="388"/>
                      </a:lnTo>
                      <a:lnTo>
                        <a:pt x="465" y="390"/>
                      </a:lnTo>
                      <a:lnTo>
                        <a:pt x="464" y="390"/>
                      </a:lnTo>
                      <a:lnTo>
                        <a:pt x="463" y="392"/>
                      </a:lnTo>
                      <a:lnTo>
                        <a:pt x="462" y="393"/>
                      </a:lnTo>
                      <a:lnTo>
                        <a:pt x="460" y="396"/>
                      </a:lnTo>
                      <a:lnTo>
                        <a:pt x="460" y="397"/>
                      </a:lnTo>
                      <a:lnTo>
                        <a:pt x="459" y="398"/>
                      </a:lnTo>
                      <a:lnTo>
                        <a:pt x="459" y="399"/>
                      </a:lnTo>
                      <a:lnTo>
                        <a:pt x="458" y="400"/>
                      </a:lnTo>
                      <a:lnTo>
                        <a:pt x="457" y="401"/>
                      </a:lnTo>
                      <a:lnTo>
                        <a:pt x="455" y="404"/>
                      </a:lnTo>
                      <a:lnTo>
                        <a:pt x="454" y="404"/>
                      </a:lnTo>
                      <a:lnTo>
                        <a:pt x="454" y="406"/>
                      </a:lnTo>
                      <a:lnTo>
                        <a:pt x="453" y="407"/>
                      </a:lnTo>
                      <a:lnTo>
                        <a:pt x="453" y="408"/>
                      </a:lnTo>
                      <a:lnTo>
                        <a:pt x="452" y="409"/>
                      </a:lnTo>
                      <a:lnTo>
                        <a:pt x="450" y="412"/>
                      </a:lnTo>
                      <a:lnTo>
                        <a:pt x="449" y="413"/>
                      </a:lnTo>
                      <a:lnTo>
                        <a:pt x="448" y="415"/>
                      </a:lnTo>
                      <a:lnTo>
                        <a:pt x="448" y="416"/>
                      </a:lnTo>
                      <a:lnTo>
                        <a:pt x="447" y="416"/>
                      </a:lnTo>
                      <a:lnTo>
                        <a:pt x="446" y="417"/>
                      </a:lnTo>
                      <a:lnTo>
                        <a:pt x="446" y="418"/>
                      </a:lnTo>
                      <a:lnTo>
                        <a:pt x="445" y="419"/>
                      </a:lnTo>
                      <a:lnTo>
                        <a:pt x="444" y="419"/>
                      </a:lnTo>
                      <a:lnTo>
                        <a:pt x="444" y="421"/>
                      </a:lnTo>
                      <a:lnTo>
                        <a:pt x="443" y="423"/>
                      </a:lnTo>
                      <a:lnTo>
                        <a:pt x="443" y="424"/>
                      </a:lnTo>
                      <a:lnTo>
                        <a:pt x="442" y="425"/>
                      </a:lnTo>
                      <a:lnTo>
                        <a:pt x="440" y="427"/>
                      </a:lnTo>
                      <a:lnTo>
                        <a:pt x="440" y="428"/>
                      </a:lnTo>
                      <a:lnTo>
                        <a:pt x="439" y="429"/>
                      </a:lnTo>
                      <a:lnTo>
                        <a:pt x="438" y="431"/>
                      </a:lnTo>
                      <a:lnTo>
                        <a:pt x="437" y="433"/>
                      </a:lnTo>
                      <a:lnTo>
                        <a:pt x="437" y="434"/>
                      </a:lnTo>
                      <a:lnTo>
                        <a:pt x="436" y="435"/>
                      </a:lnTo>
                      <a:lnTo>
                        <a:pt x="436" y="436"/>
                      </a:lnTo>
                      <a:lnTo>
                        <a:pt x="434" y="437"/>
                      </a:lnTo>
                      <a:lnTo>
                        <a:pt x="434" y="438"/>
                      </a:lnTo>
                      <a:lnTo>
                        <a:pt x="432" y="442"/>
                      </a:lnTo>
                      <a:lnTo>
                        <a:pt x="431" y="443"/>
                      </a:lnTo>
                      <a:lnTo>
                        <a:pt x="431" y="444"/>
                      </a:lnTo>
                      <a:lnTo>
                        <a:pt x="431" y="445"/>
                      </a:lnTo>
                      <a:lnTo>
                        <a:pt x="431" y="446"/>
                      </a:lnTo>
                      <a:lnTo>
                        <a:pt x="430" y="448"/>
                      </a:lnTo>
                      <a:lnTo>
                        <a:pt x="427" y="453"/>
                      </a:lnTo>
                      <a:lnTo>
                        <a:pt x="427" y="454"/>
                      </a:lnTo>
                      <a:lnTo>
                        <a:pt x="426" y="455"/>
                      </a:lnTo>
                      <a:lnTo>
                        <a:pt x="425" y="456"/>
                      </a:lnTo>
                      <a:lnTo>
                        <a:pt x="425" y="457"/>
                      </a:lnTo>
                      <a:lnTo>
                        <a:pt x="425" y="458"/>
                      </a:lnTo>
                      <a:lnTo>
                        <a:pt x="425" y="459"/>
                      </a:lnTo>
                      <a:lnTo>
                        <a:pt x="424" y="460"/>
                      </a:lnTo>
                      <a:lnTo>
                        <a:pt x="423" y="460"/>
                      </a:lnTo>
                      <a:lnTo>
                        <a:pt x="422" y="463"/>
                      </a:lnTo>
                      <a:lnTo>
                        <a:pt x="421" y="465"/>
                      </a:lnTo>
                      <a:lnTo>
                        <a:pt x="420" y="466"/>
                      </a:lnTo>
                      <a:lnTo>
                        <a:pt x="420" y="467"/>
                      </a:lnTo>
                      <a:lnTo>
                        <a:pt x="420" y="468"/>
                      </a:lnTo>
                      <a:lnTo>
                        <a:pt x="419" y="468"/>
                      </a:lnTo>
                      <a:lnTo>
                        <a:pt x="419" y="469"/>
                      </a:lnTo>
                      <a:lnTo>
                        <a:pt x="419" y="470"/>
                      </a:lnTo>
                      <a:lnTo>
                        <a:pt x="419" y="471"/>
                      </a:lnTo>
                      <a:lnTo>
                        <a:pt x="419" y="472"/>
                      </a:lnTo>
                      <a:lnTo>
                        <a:pt x="419" y="473"/>
                      </a:lnTo>
                      <a:lnTo>
                        <a:pt x="418" y="473"/>
                      </a:lnTo>
                      <a:lnTo>
                        <a:pt x="418" y="474"/>
                      </a:lnTo>
                      <a:lnTo>
                        <a:pt x="418" y="475"/>
                      </a:lnTo>
                      <a:lnTo>
                        <a:pt x="418" y="477"/>
                      </a:lnTo>
                      <a:lnTo>
                        <a:pt x="418" y="478"/>
                      </a:lnTo>
                      <a:lnTo>
                        <a:pt x="418" y="479"/>
                      </a:lnTo>
                      <a:lnTo>
                        <a:pt x="417" y="481"/>
                      </a:lnTo>
                      <a:lnTo>
                        <a:pt x="417" y="482"/>
                      </a:lnTo>
                      <a:lnTo>
                        <a:pt x="417" y="483"/>
                      </a:lnTo>
                      <a:lnTo>
                        <a:pt x="417" y="484"/>
                      </a:lnTo>
                      <a:lnTo>
                        <a:pt x="417" y="485"/>
                      </a:lnTo>
                      <a:lnTo>
                        <a:pt x="417" y="486"/>
                      </a:lnTo>
                      <a:lnTo>
                        <a:pt x="417" y="487"/>
                      </a:lnTo>
                      <a:lnTo>
                        <a:pt x="416" y="488"/>
                      </a:lnTo>
                      <a:lnTo>
                        <a:pt x="416" y="489"/>
                      </a:lnTo>
                      <a:lnTo>
                        <a:pt x="415" y="489"/>
                      </a:lnTo>
                      <a:lnTo>
                        <a:pt x="415" y="490"/>
                      </a:lnTo>
                      <a:lnTo>
                        <a:pt x="415" y="491"/>
                      </a:lnTo>
                      <a:lnTo>
                        <a:pt x="414" y="491"/>
                      </a:lnTo>
                      <a:lnTo>
                        <a:pt x="413" y="490"/>
                      </a:lnTo>
                      <a:lnTo>
                        <a:pt x="414" y="489"/>
                      </a:lnTo>
                      <a:lnTo>
                        <a:pt x="415" y="489"/>
                      </a:lnTo>
                      <a:lnTo>
                        <a:pt x="415" y="486"/>
                      </a:lnTo>
                      <a:lnTo>
                        <a:pt x="414" y="485"/>
                      </a:lnTo>
                      <a:lnTo>
                        <a:pt x="414" y="484"/>
                      </a:lnTo>
                      <a:lnTo>
                        <a:pt x="413" y="483"/>
                      </a:lnTo>
                      <a:lnTo>
                        <a:pt x="413" y="482"/>
                      </a:lnTo>
                      <a:lnTo>
                        <a:pt x="413" y="481"/>
                      </a:lnTo>
                      <a:lnTo>
                        <a:pt x="412" y="480"/>
                      </a:lnTo>
                      <a:lnTo>
                        <a:pt x="411" y="479"/>
                      </a:lnTo>
                      <a:lnTo>
                        <a:pt x="411" y="478"/>
                      </a:lnTo>
                      <a:lnTo>
                        <a:pt x="410" y="478"/>
                      </a:lnTo>
                      <a:lnTo>
                        <a:pt x="410" y="477"/>
                      </a:lnTo>
                      <a:lnTo>
                        <a:pt x="409" y="477"/>
                      </a:lnTo>
                      <a:lnTo>
                        <a:pt x="408" y="476"/>
                      </a:lnTo>
                      <a:lnTo>
                        <a:pt x="407" y="474"/>
                      </a:lnTo>
                      <a:lnTo>
                        <a:pt x="406" y="473"/>
                      </a:lnTo>
                      <a:lnTo>
                        <a:pt x="406" y="472"/>
                      </a:lnTo>
                      <a:lnTo>
                        <a:pt x="405" y="471"/>
                      </a:lnTo>
                      <a:lnTo>
                        <a:pt x="404" y="470"/>
                      </a:lnTo>
                      <a:lnTo>
                        <a:pt x="403" y="469"/>
                      </a:lnTo>
                      <a:lnTo>
                        <a:pt x="403" y="468"/>
                      </a:lnTo>
                      <a:lnTo>
                        <a:pt x="402" y="467"/>
                      </a:lnTo>
                      <a:lnTo>
                        <a:pt x="402" y="466"/>
                      </a:lnTo>
                      <a:lnTo>
                        <a:pt x="402" y="465"/>
                      </a:lnTo>
                      <a:lnTo>
                        <a:pt x="401" y="465"/>
                      </a:lnTo>
                      <a:lnTo>
                        <a:pt x="401" y="463"/>
                      </a:lnTo>
                      <a:lnTo>
                        <a:pt x="401" y="462"/>
                      </a:lnTo>
                      <a:lnTo>
                        <a:pt x="401" y="461"/>
                      </a:lnTo>
                      <a:lnTo>
                        <a:pt x="402" y="460"/>
                      </a:lnTo>
                      <a:lnTo>
                        <a:pt x="402" y="459"/>
                      </a:lnTo>
                      <a:lnTo>
                        <a:pt x="402" y="458"/>
                      </a:lnTo>
                      <a:lnTo>
                        <a:pt x="402" y="457"/>
                      </a:lnTo>
                      <a:lnTo>
                        <a:pt x="402" y="456"/>
                      </a:lnTo>
                      <a:lnTo>
                        <a:pt x="402" y="455"/>
                      </a:lnTo>
                      <a:lnTo>
                        <a:pt x="402" y="454"/>
                      </a:lnTo>
                      <a:lnTo>
                        <a:pt x="403" y="453"/>
                      </a:lnTo>
                      <a:lnTo>
                        <a:pt x="404" y="453"/>
                      </a:lnTo>
                      <a:lnTo>
                        <a:pt x="405" y="453"/>
                      </a:lnTo>
                      <a:lnTo>
                        <a:pt x="405" y="454"/>
                      </a:lnTo>
                      <a:lnTo>
                        <a:pt x="404" y="456"/>
                      </a:lnTo>
                      <a:lnTo>
                        <a:pt x="404" y="457"/>
                      </a:lnTo>
                      <a:lnTo>
                        <a:pt x="404" y="458"/>
                      </a:lnTo>
                      <a:lnTo>
                        <a:pt x="404" y="459"/>
                      </a:lnTo>
                      <a:lnTo>
                        <a:pt x="404" y="460"/>
                      </a:lnTo>
                      <a:lnTo>
                        <a:pt x="404" y="461"/>
                      </a:lnTo>
                      <a:lnTo>
                        <a:pt x="404" y="462"/>
                      </a:lnTo>
                      <a:lnTo>
                        <a:pt x="404" y="463"/>
                      </a:lnTo>
                      <a:lnTo>
                        <a:pt x="405" y="464"/>
                      </a:lnTo>
                      <a:lnTo>
                        <a:pt x="405" y="465"/>
                      </a:lnTo>
                      <a:lnTo>
                        <a:pt x="406" y="466"/>
                      </a:lnTo>
                      <a:lnTo>
                        <a:pt x="407" y="466"/>
                      </a:lnTo>
                      <a:lnTo>
                        <a:pt x="408" y="465"/>
                      </a:lnTo>
                      <a:lnTo>
                        <a:pt x="410" y="465"/>
                      </a:lnTo>
                      <a:lnTo>
                        <a:pt x="411" y="465"/>
                      </a:lnTo>
                      <a:lnTo>
                        <a:pt x="412" y="465"/>
                      </a:lnTo>
                      <a:lnTo>
                        <a:pt x="413" y="465"/>
                      </a:lnTo>
                      <a:lnTo>
                        <a:pt x="413" y="466"/>
                      </a:lnTo>
                      <a:lnTo>
                        <a:pt x="413" y="467"/>
                      </a:lnTo>
                      <a:lnTo>
                        <a:pt x="412" y="467"/>
                      </a:lnTo>
                      <a:lnTo>
                        <a:pt x="412" y="468"/>
                      </a:lnTo>
                      <a:lnTo>
                        <a:pt x="412" y="469"/>
                      </a:lnTo>
                      <a:lnTo>
                        <a:pt x="413" y="469"/>
                      </a:lnTo>
                      <a:lnTo>
                        <a:pt x="414" y="469"/>
                      </a:lnTo>
                      <a:lnTo>
                        <a:pt x="415" y="469"/>
                      </a:lnTo>
                      <a:lnTo>
                        <a:pt x="415" y="468"/>
                      </a:lnTo>
                      <a:lnTo>
                        <a:pt x="416" y="467"/>
                      </a:lnTo>
                      <a:lnTo>
                        <a:pt x="417" y="466"/>
                      </a:lnTo>
                      <a:lnTo>
                        <a:pt x="418" y="465"/>
                      </a:lnTo>
                      <a:lnTo>
                        <a:pt x="418" y="464"/>
                      </a:lnTo>
                      <a:lnTo>
                        <a:pt x="419" y="463"/>
                      </a:lnTo>
                      <a:lnTo>
                        <a:pt x="419" y="462"/>
                      </a:lnTo>
                      <a:lnTo>
                        <a:pt x="419" y="461"/>
                      </a:lnTo>
                      <a:lnTo>
                        <a:pt x="419" y="460"/>
                      </a:lnTo>
                      <a:lnTo>
                        <a:pt x="417" y="454"/>
                      </a:lnTo>
                      <a:lnTo>
                        <a:pt x="416" y="454"/>
                      </a:lnTo>
                      <a:lnTo>
                        <a:pt x="415" y="453"/>
                      </a:lnTo>
                      <a:lnTo>
                        <a:pt x="414" y="453"/>
                      </a:lnTo>
                      <a:lnTo>
                        <a:pt x="413" y="452"/>
                      </a:lnTo>
                      <a:lnTo>
                        <a:pt x="413" y="451"/>
                      </a:lnTo>
                      <a:lnTo>
                        <a:pt x="413" y="450"/>
                      </a:lnTo>
                      <a:lnTo>
                        <a:pt x="412" y="449"/>
                      </a:lnTo>
                      <a:lnTo>
                        <a:pt x="411" y="448"/>
                      </a:lnTo>
                      <a:lnTo>
                        <a:pt x="410" y="447"/>
                      </a:lnTo>
                      <a:lnTo>
                        <a:pt x="408" y="445"/>
                      </a:lnTo>
                      <a:lnTo>
                        <a:pt x="408" y="444"/>
                      </a:lnTo>
                      <a:lnTo>
                        <a:pt x="408" y="443"/>
                      </a:lnTo>
                      <a:lnTo>
                        <a:pt x="407" y="443"/>
                      </a:lnTo>
                      <a:lnTo>
                        <a:pt x="406" y="442"/>
                      </a:lnTo>
                      <a:lnTo>
                        <a:pt x="405" y="442"/>
                      </a:lnTo>
                      <a:lnTo>
                        <a:pt x="405" y="441"/>
                      </a:lnTo>
                      <a:lnTo>
                        <a:pt x="404" y="441"/>
                      </a:lnTo>
                      <a:lnTo>
                        <a:pt x="403" y="440"/>
                      </a:lnTo>
                      <a:lnTo>
                        <a:pt x="402" y="439"/>
                      </a:lnTo>
                      <a:lnTo>
                        <a:pt x="401" y="438"/>
                      </a:lnTo>
                      <a:lnTo>
                        <a:pt x="400" y="437"/>
                      </a:lnTo>
                      <a:lnTo>
                        <a:pt x="399" y="437"/>
                      </a:lnTo>
                      <a:lnTo>
                        <a:pt x="396" y="435"/>
                      </a:lnTo>
                      <a:lnTo>
                        <a:pt x="394" y="435"/>
                      </a:lnTo>
                      <a:lnTo>
                        <a:pt x="393" y="434"/>
                      </a:lnTo>
                      <a:lnTo>
                        <a:pt x="392" y="433"/>
                      </a:lnTo>
                      <a:lnTo>
                        <a:pt x="391" y="433"/>
                      </a:lnTo>
                      <a:lnTo>
                        <a:pt x="390" y="432"/>
                      </a:lnTo>
                      <a:lnTo>
                        <a:pt x="389" y="432"/>
                      </a:lnTo>
                      <a:lnTo>
                        <a:pt x="388" y="431"/>
                      </a:lnTo>
                      <a:lnTo>
                        <a:pt x="385" y="431"/>
                      </a:lnTo>
                      <a:lnTo>
                        <a:pt x="384" y="430"/>
                      </a:lnTo>
                      <a:lnTo>
                        <a:pt x="383" y="429"/>
                      </a:lnTo>
                      <a:lnTo>
                        <a:pt x="382" y="429"/>
                      </a:lnTo>
                      <a:lnTo>
                        <a:pt x="381" y="429"/>
                      </a:lnTo>
                      <a:lnTo>
                        <a:pt x="380" y="428"/>
                      </a:lnTo>
                      <a:lnTo>
                        <a:pt x="378" y="427"/>
                      </a:lnTo>
                      <a:lnTo>
                        <a:pt x="376" y="426"/>
                      </a:lnTo>
                      <a:lnTo>
                        <a:pt x="374" y="426"/>
                      </a:lnTo>
                      <a:lnTo>
                        <a:pt x="373" y="425"/>
                      </a:lnTo>
                      <a:lnTo>
                        <a:pt x="369" y="425"/>
                      </a:lnTo>
                      <a:lnTo>
                        <a:pt x="366" y="423"/>
                      </a:lnTo>
                      <a:lnTo>
                        <a:pt x="365" y="423"/>
                      </a:lnTo>
                      <a:lnTo>
                        <a:pt x="363" y="422"/>
                      </a:lnTo>
                      <a:lnTo>
                        <a:pt x="361" y="422"/>
                      </a:lnTo>
                      <a:lnTo>
                        <a:pt x="359" y="421"/>
                      </a:lnTo>
                      <a:lnTo>
                        <a:pt x="357" y="420"/>
                      </a:lnTo>
                      <a:lnTo>
                        <a:pt x="356" y="420"/>
                      </a:lnTo>
                      <a:lnTo>
                        <a:pt x="355" y="419"/>
                      </a:lnTo>
                      <a:lnTo>
                        <a:pt x="352" y="419"/>
                      </a:lnTo>
                      <a:lnTo>
                        <a:pt x="350" y="419"/>
                      </a:lnTo>
                      <a:lnTo>
                        <a:pt x="349" y="418"/>
                      </a:lnTo>
                      <a:lnTo>
                        <a:pt x="343" y="417"/>
                      </a:lnTo>
                      <a:lnTo>
                        <a:pt x="342" y="417"/>
                      </a:lnTo>
                      <a:lnTo>
                        <a:pt x="341" y="417"/>
                      </a:lnTo>
                      <a:lnTo>
                        <a:pt x="340" y="417"/>
                      </a:lnTo>
                      <a:lnTo>
                        <a:pt x="339" y="417"/>
                      </a:lnTo>
                      <a:lnTo>
                        <a:pt x="338" y="416"/>
                      </a:lnTo>
                      <a:lnTo>
                        <a:pt x="337" y="416"/>
                      </a:lnTo>
                      <a:lnTo>
                        <a:pt x="337" y="415"/>
                      </a:lnTo>
                      <a:lnTo>
                        <a:pt x="336" y="415"/>
                      </a:lnTo>
                      <a:lnTo>
                        <a:pt x="334" y="414"/>
                      </a:lnTo>
                      <a:lnTo>
                        <a:pt x="333" y="413"/>
                      </a:lnTo>
                      <a:lnTo>
                        <a:pt x="331" y="412"/>
                      </a:lnTo>
                      <a:lnTo>
                        <a:pt x="330" y="411"/>
                      </a:lnTo>
                      <a:lnTo>
                        <a:pt x="328" y="410"/>
                      </a:lnTo>
                      <a:lnTo>
                        <a:pt x="328" y="409"/>
                      </a:lnTo>
                      <a:lnTo>
                        <a:pt x="328" y="408"/>
                      </a:lnTo>
                      <a:lnTo>
                        <a:pt x="328" y="407"/>
                      </a:lnTo>
                      <a:lnTo>
                        <a:pt x="321" y="405"/>
                      </a:lnTo>
                      <a:lnTo>
                        <a:pt x="321" y="406"/>
                      </a:lnTo>
                      <a:lnTo>
                        <a:pt x="318" y="406"/>
                      </a:lnTo>
                      <a:lnTo>
                        <a:pt x="315" y="406"/>
                      </a:lnTo>
                      <a:lnTo>
                        <a:pt x="313" y="406"/>
                      </a:lnTo>
                      <a:lnTo>
                        <a:pt x="311" y="407"/>
                      </a:lnTo>
                      <a:lnTo>
                        <a:pt x="309" y="406"/>
                      </a:lnTo>
                      <a:lnTo>
                        <a:pt x="305" y="405"/>
                      </a:lnTo>
                      <a:lnTo>
                        <a:pt x="303" y="405"/>
                      </a:lnTo>
                      <a:lnTo>
                        <a:pt x="302" y="405"/>
                      </a:lnTo>
                      <a:lnTo>
                        <a:pt x="299" y="405"/>
                      </a:lnTo>
                      <a:lnTo>
                        <a:pt x="297" y="404"/>
                      </a:lnTo>
                      <a:lnTo>
                        <a:pt x="294" y="404"/>
                      </a:lnTo>
                      <a:lnTo>
                        <a:pt x="292" y="404"/>
                      </a:lnTo>
                      <a:lnTo>
                        <a:pt x="289" y="403"/>
                      </a:lnTo>
                      <a:lnTo>
                        <a:pt x="288" y="403"/>
                      </a:lnTo>
                      <a:lnTo>
                        <a:pt x="286" y="403"/>
                      </a:lnTo>
                      <a:lnTo>
                        <a:pt x="282" y="403"/>
                      </a:lnTo>
                      <a:lnTo>
                        <a:pt x="279" y="403"/>
                      </a:lnTo>
                      <a:lnTo>
                        <a:pt x="274" y="403"/>
                      </a:lnTo>
                      <a:lnTo>
                        <a:pt x="273" y="403"/>
                      </a:lnTo>
                      <a:lnTo>
                        <a:pt x="269" y="403"/>
                      </a:lnTo>
                      <a:lnTo>
                        <a:pt x="268" y="403"/>
                      </a:lnTo>
                      <a:lnTo>
                        <a:pt x="267" y="403"/>
                      </a:lnTo>
                      <a:lnTo>
                        <a:pt x="266" y="403"/>
                      </a:lnTo>
                      <a:lnTo>
                        <a:pt x="264" y="404"/>
                      </a:lnTo>
                      <a:lnTo>
                        <a:pt x="260" y="404"/>
                      </a:lnTo>
                      <a:lnTo>
                        <a:pt x="257" y="404"/>
                      </a:lnTo>
                      <a:lnTo>
                        <a:pt x="255" y="404"/>
                      </a:lnTo>
                      <a:lnTo>
                        <a:pt x="251" y="405"/>
                      </a:lnTo>
                      <a:lnTo>
                        <a:pt x="245" y="405"/>
                      </a:lnTo>
                      <a:lnTo>
                        <a:pt x="243" y="406"/>
                      </a:lnTo>
                      <a:lnTo>
                        <a:pt x="241" y="406"/>
                      </a:lnTo>
                      <a:lnTo>
                        <a:pt x="240" y="406"/>
                      </a:lnTo>
                      <a:lnTo>
                        <a:pt x="239" y="406"/>
                      </a:lnTo>
                      <a:lnTo>
                        <a:pt x="237" y="406"/>
                      </a:lnTo>
                      <a:lnTo>
                        <a:pt x="236" y="407"/>
                      </a:lnTo>
                      <a:lnTo>
                        <a:pt x="233" y="407"/>
                      </a:lnTo>
                      <a:lnTo>
                        <a:pt x="231" y="407"/>
                      </a:lnTo>
                      <a:lnTo>
                        <a:pt x="230" y="407"/>
                      </a:lnTo>
                      <a:lnTo>
                        <a:pt x="229" y="407"/>
                      </a:lnTo>
                      <a:lnTo>
                        <a:pt x="226" y="407"/>
                      </a:lnTo>
                      <a:lnTo>
                        <a:pt x="222" y="408"/>
                      </a:lnTo>
                      <a:lnTo>
                        <a:pt x="219" y="408"/>
                      </a:lnTo>
                      <a:lnTo>
                        <a:pt x="216" y="409"/>
                      </a:lnTo>
                      <a:lnTo>
                        <a:pt x="214" y="409"/>
                      </a:lnTo>
                      <a:lnTo>
                        <a:pt x="209" y="410"/>
                      </a:lnTo>
                      <a:lnTo>
                        <a:pt x="208" y="410"/>
                      </a:lnTo>
                      <a:lnTo>
                        <a:pt x="206" y="411"/>
                      </a:lnTo>
                      <a:lnTo>
                        <a:pt x="201" y="412"/>
                      </a:lnTo>
                      <a:lnTo>
                        <a:pt x="198" y="412"/>
                      </a:lnTo>
                      <a:lnTo>
                        <a:pt x="195" y="413"/>
                      </a:lnTo>
                      <a:lnTo>
                        <a:pt x="193" y="413"/>
                      </a:lnTo>
                      <a:lnTo>
                        <a:pt x="192" y="413"/>
                      </a:lnTo>
                      <a:lnTo>
                        <a:pt x="190" y="413"/>
                      </a:lnTo>
                      <a:lnTo>
                        <a:pt x="189" y="413"/>
                      </a:lnTo>
                      <a:lnTo>
                        <a:pt x="187" y="413"/>
                      </a:lnTo>
                      <a:lnTo>
                        <a:pt x="186" y="414"/>
                      </a:lnTo>
                      <a:lnTo>
                        <a:pt x="185" y="414"/>
                      </a:lnTo>
                      <a:lnTo>
                        <a:pt x="183" y="414"/>
                      </a:lnTo>
                      <a:lnTo>
                        <a:pt x="182" y="415"/>
                      </a:lnTo>
                      <a:lnTo>
                        <a:pt x="181" y="415"/>
                      </a:lnTo>
                      <a:lnTo>
                        <a:pt x="179" y="415"/>
                      </a:lnTo>
                      <a:lnTo>
                        <a:pt x="171" y="417"/>
                      </a:lnTo>
                      <a:lnTo>
                        <a:pt x="170" y="417"/>
                      </a:lnTo>
                      <a:lnTo>
                        <a:pt x="168" y="418"/>
                      </a:lnTo>
                      <a:lnTo>
                        <a:pt x="165" y="419"/>
                      </a:lnTo>
                      <a:lnTo>
                        <a:pt x="164" y="419"/>
                      </a:lnTo>
                      <a:lnTo>
                        <a:pt x="158" y="419"/>
                      </a:lnTo>
                      <a:lnTo>
                        <a:pt x="155" y="420"/>
                      </a:lnTo>
                      <a:lnTo>
                        <a:pt x="151" y="421"/>
                      </a:lnTo>
                      <a:lnTo>
                        <a:pt x="148" y="421"/>
                      </a:lnTo>
                      <a:lnTo>
                        <a:pt x="146" y="422"/>
                      </a:lnTo>
                      <a:lnTo>
                        <a:pt x="142" y="423"/>
                      </a:lnTo>
                      <a:lnTo>
                        <a:pt x="141" y="423"/>
                      </a:lnTo>
                      <a:lnTo>
                        <a:pt x="136" y="424"/>
                      </a:lnTo>
                      <a:lnTo>
                        <a:pt x="134" y="425"/>
                      </a:lnTo>
                      <a:lnTo>
                        <a:pt x="132" y="425"/>
                      </a:lnTo>
                      <a:lnTo>
                        <a:pt x="130" y="425"/>
                      </a:lnTo>
                      <a:lnTo>
                        <a:pt x="127" y="426"/>
                      </a:lnTo>
                      <a:lnTo>
                        <a:pt x="124" y="427"/>
                      </a:lnTo>
                      <a:lnTo>
                        <a:pt x="123" y="427"/>
                      </a:lnTo>
                      <a:lnTo>
                        <a:pt x="121" y="428"/>
                      </a:lnTo>
                      <a:lnTo>
                        <a:pt x="118" y="428"/>
                      </a:lnTo>
                      <a:lnTo>
                        <a:pt x="117" y="428"/>
                      </a:lnTo>
                      <a:lnTo>
                        <a:pt x="115" y="429"/>
                      </a:lnTo>
                      <a:lnTo>
                        <a:pt x="112" y="430"/>
                      </a:lnTo>
                      <a:lnTo>
                        <a:pt x="111" y="430"/>
                      </a:lnTo>
                      <a:lnTo>
                        <a:pt x="108" y="431"/>
                      </a:lnTo>
                      <a:lnTo>
                        <a:pt x="106" y="431"/>
                      </a:lnTo>
                      <a:lnTo>
                        <a:pt x="104" y="431"/>
                      </a:lnTo>
                      <a:lnTo>
                        <a:pt x="104" y="432"/>
                      </a:lnTo>
                      <a:lnTo>
                        <a:pt x="102" y="432"/>
                      </a:lnTo>
                      <a:lnTo>
                        <a:pt x="100" y="433"/>
                      </a:lnTo>
                      <a:lnTo>
                        <a:pt x="99" y="433"/>
                      </a:lnTo>
                      <a:lnTo>
                        <a:pt x="97" y="434"/>
                      </a:lnTo>
                      <a:lnTo>
                        <a:pt x="96" y="434"/>
                      </a:lnTo>
                      <a:lnTo>
                        <a:pt x="90" y="436"/>
                      </a:lnTo>
                      <a:lnTo>
                        <a:pt x="88" y="436"/>
                      </a:lnTo>
                      <a:lnTo>
                        <a:pt x="87" y="436"/>
                      </a:lnTo>
                      <a:lnTo>
                        <a:pt x="86" y="437"/>
                      </a:lnTo>
                      <a:lnTo>
                        <a:pt x="83" y="438"/>
                      </a:lnTo>
                      <a:lnTo>
                        <a:pt x="79" y="439"/>
                      </a:lnTo>
                      <a:lnTo>
                        <a:pt x="78" y="440"/>
                      </a:lnTo>
                      <a:lnTo>
                        <a:pt x="77" y="440"/>
                      </a:lnTo>
                      <a:lnTo>
                        <a:pt x="76" y="441"/>
                      </a:lnTo>
                      <a:lnTo>
                        <a:pt x="75" y="441"/>
                      </a:lnTo>
                      <a:lnTo>
                        <a:pt x="74" y="441"/>
                      </a:lnTo>
                      <a:lnTo>
                        <a:pt x="73" y="442"/>
                      </a:lnTo>
                      <a:lnTo>
                        <a:pt x="71" y="442"/>
                      </a:lnTo>
                      <a:lnTo>
                        <a:pt x="69" y="443"/>
                      </a:lnTo>
                      <a:lnTo>
                        <a:pt x="68" y="443"/>
                      </a:lnTo>
                      <a:lnTo>
                        <a:pt x="65" y="444"/>
                      </a:lnTo>
                      <a:lnTo>
                        <a:pt x="64" y="444"/>
                      </a:lnTo>
                      <a:lnTo>
                        <a:pt x="63" y="445"/>
                      </a:lnTo>
                      <a:lnTo>
                        <a:pt x="62" y="445"/>
                      </a:lnTo>
                      <a:lnTo>
                        <a:pt x="60" y="446"/>
                      </a:lnTo>
                      <a:lnTo>
                        <a:pt x="59" y="446"/>
                      </a:lnTo>
                      <a:lnTo>
                        <a:pt x="58" y="447"/>
                      </a:lnTo>
                      <a:lnTo>
                        <a:pt x="57" y="447"/>
                      </a:lnTo>
                      <a:lnTo>
                        <a:pt x="55" y="448"/>
                      </a:lnTo>
                      <a:lnTo>
                        <a:pt x="53" y="448"/>
                      </a:lnTo>
                      <a:lnTo>
                        <a:pt x="52" y="449"/>
                      </a:lnTo>
                      <a:lnTo>
                        <a:pt x="51" y="449"/>
                      </a:lnTo>
                      <a:lnTo>
                        <a:pt x="49" y="450"/>
                      </a:lnTo>
                      <a:lnTo>
                        <a:pt x="48" y="450"/>
                      </a:lnTo>
                      <a:lnTo>
                        <a:pt x="48" y="451"/>
                      </a:lnTo>
                      <a:lnTo>
                        <a:pt x="47" y="451"/>
                      </a:lnTo>
                      <a:lnTo>
                        <a:pt x="38" y="454"/>
                      </a:lnTo>
                      <a:lnTo>
                        <a:pt x="38" y="453"/>
                      </a:lnTo>
                      <a:lnTo>
                        <a:pt x="38" y="452"/>
                      </a:lnTo>
                      <a:lnTo>
                        <a:pt x="38" y="451"/>
                      </a:lnTo>
                      <a:lnTo>
                        <a:pt x="39" y="450"/>
                      </a:lnTo>
                      <a:lnTo>
                        <a:pt x="39" y="449"/>
                      </a:lnTo>
                      <a:lnTo>
                        <a:pt x="40" y="448"/>
                      </a:lnTo>
                      <a:lnTo>
                        <a:pt x="41" y="448"/>
                      </a:lnTo>
                      <a:lnTo>
                        <a:pt x="42" y="448"/>
                      </a:lnTo>
                      <a:lnTo>
                        <a:pt x="42" y="447"/>
                      </a:lnTo>
                      <a:lnTo>
                        <a:pt x="42" y="446"/>
                      </a:lnTo>
                      <a:lnTo>
                        <a:pt x="42" y="445"/>
                      </a:lnTo>
                      <a:lnTo>
                        <a:pt x="42" y="444"/>
                      </a:lnTo>
                      <a:lnTo>
                        <a:pt x="42" y="443"/>
                      </a:lnTo>
                      <a:lnTo>
                        <a:pt x="42" y="442"/>
                      </a:lnTo>
                      <a:lnTo>
                        <a:pt x="42" y="441"/>
                      </a:lnTo>
                      <a:lnTo>
                        <a:pt x="42" y="440"/>
                      </a:lnTo>
                      <a:lnTo>
                        <a:pt x="42" y="439"/>
                      </a:lnTo>
                      <a:lnTo>
                        <a:pt x="43" y="439"/>
                      </a:lnTo>
                      <a:lnTo>
                        <a:pt x="43" y="438"/>
                      </a:lnTo>
                      <a:lnTo>
                        <a:pt x="44" y="438"/>
                      </a:lnTo>
                      <a:lnTo>
                        <a:pt x="45" y="437"/>
                      </a:lnTo>
                      <a:lnTo>
                        <a:pt x="46" y="436"/>
                      </a:lnTo>
                      <a:lnTo>
                        <a:pt x="47" y="436"/>
                      </a:lnTo>
                      <a:lnTo>
                        <a:pt x="48" y="435"/>
                      </a:lnTo>
                      <a:lnTo>
                        <a:pt x="48" y="434"/>
                      </a:lnTo>
                      <a:lnTo>
                        <a:pt x="48" y="433"/>
                      </a:lnTo>
                      <a:lnTo>
                        <a:pt x="48" y="432"/>
                      </a:lnTo>
                      <a:lnTo>
                        <a:pt x="48" y="431"/>
                      </a:lnTo>
                      <a:lnTo>
                        <a:pt x="47" y="430"/>
                      </a:lnTo>
                      <a:lnTo>
                        <a:pt x="46" y="430"/>
                      </a:lnTo>
                      <a:lnTo>
                        <a:pt x="45" y="430"/>
                      </a:lnTo>
                      <a:lnTo>
                        <a:pt x="44" y="430"/>
                      </a:lnTo>
                      <a:lnTo>
                        <a:pt x="43" y="430"/>
                      </a:lnTo>
                      <a:lnTo>
                        <a:pt x="43" y="429"/>
                      </a:lnTo>
                      <a:lnTo>
                        <a:pt x="42" y="429"/>
                      </a:lnTo>
                      <a:lnTo>
                        <a:pt x="41" y="429"/>
                      </a:lnTo>
                      <a:lnTo>
                        <a:pt x="40" y="429"/>
                      </a:lnTo>
                      <a:lnTo>
                        <a:pt x="39" y="429"/>
                      </a:lnTo>
                      <a:lnTo>
                        <a:pt x="38" y="429"/>
                      </a:lnTo>
                      <a:lnTo>
                        <a:pt x="37" y="428"/>
                      </a:lnTo>
                      <a:lnTo>
                        <a:pt x="36" y="428"/>
                      </a:lnTo>
                      <a:lnTo>
                        <a:pt x="36" y="427"/>
                      </a:lnTo>
                      <a:lnTo>
                        <a:pt x="36" y="426"/>
                      </a:lnTo>
                      <a:lnTo>
                        <a:pt x="36" y="425"/>
                      </a:lnTo>
                      <a:lnTo>
                        <a:pt x="36" y="424"/>
                      </a:lnTo>
                      <a:lnTo>
                        <a:pt x="36" y="423"/>
                      </a:lnTo>
                      <a:lnTo>
                        <a:pt x="36" y="422"/>
                      </a:lnTo>
                      <a:lnTo>
                        <a:pt x="36" y="421"/>
                      </a:lnTo>
                      <a:lnTo>
                        <a:pt x="36" y="420"/>
                      </a:lnTo>
                      <a:lnTo>
                        <a:pt x="36" y="419"/>
                      </a:lnTo>
                      <a:lnTo>
                        <a:pt x="37" y="419"/>
                      </a:lnTo>
                      <a:lnTo>
                        <a:pt x="39" y="417"/>
                      </a:lnTo>
                      <a:lnTo>
                        <a:pt x="40" y="416"/>
                      </a:lnTo>
                      <a:lnTo>
                        <a:pt x="41" y="413"/>
                      </a:lnTo>
                      <a:lnTo>
                        <a:pt x="42" y="410"/>
                      </a:lnTo>
                      <a:lnTo>
                        <a:pt x="42" y="408"/>
                      </a:lnTo>
                      <a:lnTo>
                        <a:pt x="42" y="407"/>
                      </a:lnTo>
                      <a:lnTo>
                        <a:pt x="42" y="404"/>
                      </a:lnTo>
                      <a:lnTo>
                        <a:pt x="41" y="401"/>
                      </a:lnTo>
                      <a:lnTo>
                        <a:pt x="41" y="399"/>
                      </a:lnTo>
                      <a:lnTo>
                        <a:pt x="41" y="397"/>
                      </a:lnTo>
                      <a:lnTo>
                        <a:pt x="41" y="396"/>
                      </a:lnTo>
                      <a:lnTo>
                        <a:pt x="40" y="395"/>
                      </a:lnTo>
                      <a:lnTo>
                        <a:pt x="39" y="393"/>
                      </a:lnTo>
                      <a:lnTo>
                        <a:pt x="39" y="392"/>
                      </a:lnTo>
                      <a:lnTo>
                        <a:pt x="38" y="392"/>
                      </a:lnTo>
                      <a:lnTo>
                        <a:pt x="38" y="390"/>
                      </a:lnTo>
                      <a:lnTo>
                        <a:pt x="37" y="390"/>
                      </a:lnTo>
                      <a:lnTo>
                        <a:pt x="36" y="388"/>
                      </a:lnTo>
                      <a:lnTo>
                        <a:pt x="36" y="386"/>
                      </a:lnTo>
                      <a:lnTo>
                        <a:pt x="35" y="386"/>
                      </a:lnTo>
                      <a:lnTo>
                        <a:pt x="34" y="385"/>
                      </a:lnTo>
                      <a:lnTo>
                        <a:pt x="33" y="385"/>
                      </a:lnTo>
                      <a:lnTo>
                        <a:pt x="33" y="384"/>
                      </a:lnTo>
                      <a:lnTo>
                        <a:pt x="32" y="384"/>
                      </a:lnTo>
                      <a:lnTo>
                        <a:pt x="32" y="383"/>
                      </a:lnTo>
                      <a:lnTo>
                        <a:pt x="31" y="383"/>
                      </a:lnTo>
                      <a:lnTo>
                        <a:pt x="31" y="382"/>
                      </a:lnTo>
                      <a:lnTo>
                        <a:pt x="30" y="382"/>
                      </a:lnTo>
                      <a:lnTo>
                        <a:pt x="30" y="381"/>
                      </a:lnTo>
                      <a:lnTo>
                        <a:pt x="30" y="380"/>
                      </a:lnTo>
                      <a:lnTo>
                        <a:pt x="30" y="378"/>
                      </a:lnTo>
                      <a:lnTo>
                        <a:pt x="30" y="377"/>
                      </a:lnTo>
                      <a:lnTo>
                        <a:pt x="30" y="376"/>
                      </a:lnTo>
                      <a:lnTo>
                        <a:pt x="29" y="376"/>
                      </a:lnTo>
                      <a:lnTo>
                        <a:pt x="29" y="375"/>
                      </a:lnTo>
                      <a:lnTo>
                        <a:pt x="29" y="374"/>
                      </a:lnTo>
                      <a:lnTo>
                        <a:pt x="29" y="373"/>
                      </a:lnTo>
                      <a:lnTo>
                        <a:pt x="28" y="372"/>
                      </a:lnTo>
                      <a:lnTo>
                        <a:pt x="28" y="371"/>
                      </a:lnTo>
                      <a:lnTo>
                        <a:pt x="27" y="370"/>
                      </a:lnTo>
                      <a:lnTo>
                        <a:pt x="27" y="369"/>
                      </a:lnTo>
                      <a:lnTo>
                        <a:pt x="27" y="368"/>
                      </a:lnTo>
                      <a:lnTo>
                        <a:pt x="27" y="367"/>
                      </a:lnTo>
                      <a:lnTo>
                        <a:pt x="28" y="366"/>
                      </a:lnTo>
                      <a:lnTo>
                        <a:pt x="28" y="365"/>
                      </a:lnTo>
                      <a:lnTo>
                        <a:pt x="28" y="364"/>
                      </a:lnTo>
                      <a:lnTo>
                        <a:pt x="28" y="363"/>
                      </a:lnTo>
                      <a:lnTo>
                        <a:pt x="28" y="362"/>
                      </a:lnTo>
                      <a:lnTo>
                        <a:pt x="27" y="361"/>
                      </a:lnTo>
                      <a:lnTo>
                        <a:pt x="26" y="361"/>
                      </a:lnTo>
                      <a:lnTo>
                        <a:pt x="25" y="361"/>
                      </a:lnTo>
                      <a:lnTo>
                        <a:pt x="24" y="361"/>
                      </a:lnTo>
                      <a:lnTo>
                        <a:pt x="24" y="360"/>
                      </a:lnTo>
                      <a:lnTo>
                        <a:pt x="23" y="359"/>
                      </a:lnTo>
                      <a:lnTo>
                        <a:pt x="23" y="358"/>
                      </a:lnTo>
                      <a:lnTo>
                        <a:pt x="22" y="357"/>
                      </a:lnTo>
                      <a:lnTo>
                        <a:pt x="22" y="356"/>
                      </a:lnTo>
                      <a:lnTo>
                        <a:pt x="21" y="356"/>
                      </a:lnTo>
                      <a:lnTo>
                        <a:pt x="20" y="356"/>
                      </a:lnTo>
                      <a:lnTo>
                        <a:pt x="19" y="356"/>
                      </a:lnTo>
                      <a:lnTo>
                        <a:pt x="19" y="357"/>
                      </a:lnTo>
                      <a:lnTo>
                        <a:pt x="19" y="358"/>
                      </a:lnTo>
                      <a:lnTo>
                        <a:pt x="19" y="359"/>
                      </a:lnTo>
                      <a:lnTo>
                        <a:pt x="18" y="359"/>
                      </a:lnTo>
                      <a:lnTo>
                        <a:pt x="17" y="359"/>
                      </a:lnTo>
                      <a:lnTo>
                        <a:pt x="16" y="359"/>
                      </a:lnTo>
                      <a:lnTo>
                        <a:pt x="16" y="358"/>
                      </a:lnTo>
                      <a:lnTo>
                        <a:pt x="16" y="357"/>
                      </a:lnTo>
                      <a:lnTo>
                        <a:pt x="16" y="356"/>
                      </a:lnTo>
                      <a:lnTo>
                        <a:pt x="16" y="355"/>
                      </a:lnTo>
                      <a:lnTo>
                        <a:pt x="15" y="354"/>
                      </a:lnTo>
                      <a:lnTo>
                        <a:pt x="14" y="354"/>
                      </a:lnTo>
                      <a:lnTo>
                        <a:pt x="13" y="354"/>
                      </a:lnTo>
                      <a:lnTo>
                        <a:pt x="13" y="353"/>
                      </a:lnTo>
                      <a:lnTo>
                        <a:pt x="12" y="353"/>
                      </a:lnTo>
                      <a:lnTo>
                        <a:pt x="11" y="353"/>
                      </a:lnTo>
                      <a:lnTo>
                        <a:pt x="10" y="353"/>
                      </a:lnTo>
                      <a:lnTo>
                        <a:pt x="10" y="354"/>
                      </a:lnTo>
                      <a:lnTo>
                        <a:pt x="9" y="355"/>
                      </a:lnTo>
                      <a:lnTo>
                        <a:pt x="8" y="355"/>
                      </a:lnTo>
                      <a:lnTo>
                        <a:pt x="7" y="355"/>
                      </a:lnTo>
                      <a:lnTo>
                        <a:pt x="6" y="354"/>
                      </a:lnTo>
                      <a:lnTo>
                        <a:pt x="6" y="353"/>
                      </a:lnTo>
                      <a:lnTo>
                        <a:pt x="6" y="352"/>
                      </a:lnTo>
                      <a:lnTo>
                        <a:pt x="7" y="352"/>
                      </a:lnTo>
                      <a:lnTo>
                        <a:pt x="7" y="351"/>
                      </a:lnTo>
                      <a:lnTo>
                        <a:pt x="8" y="351"/>
                      </a:lnTo>
                      <a:lnTo>
                        <a:pt x="9" y="351"/>
                      </a:lnTo>
                      <a:lnTo>
                        <a:pt x="10" y="351"/>
                      </a:lnTo>
                      <a:lnTo>
                        <a:pt x="11" y="351"/>
                      </a:lnTo>
                      <a:lnTo>
                        <a:pt x="11" y="350"/>
                      </a:lnTo>
                      <a:lnTo>
                        <a:pt x="11" y="349"/>
                      </a:lnTo>
                      <a:lnTo>
                        <a:pt x="10" y="349"/>
                      </a:lnTo>
                      <a:lnTo>
                        <a:pt x="9" y="349"/>
                      </a:lnTo>
                      <a:lnTo>
                        <a:pt x="9" y="348"/>
                      </a:lnTo>
                      <a:lnTo>
                        <a:pt x="9" y="347"/>
                      </a:lnTo>
                      <a:lnTo>
                        <a:pt x="9" y="346"/>
                      </a:lnTo>
                      <a:lnTo>
                        <a:pt x="8" y="346"/>
                      </a:lnTo>
                      <a:lnTo>
                        <a:pt x="7" y="347"/>
                      </a:lnTo>
                      <a:lnTo>
                        <a:pt x="7" y="348"/>
                      </a:lnTo>
                      <a:lnTo>
                        <a:pt x="7" y="349"/>
                      </a:lnTo>
                      <a:lnTo>
                        <a:pt x="6" y="349"/>
                      </a:lnTo>
                      <a:lnTo>
                        <a:pt x="5" y="349"/>
                      </a:lnTo>
                      <a:lnTo>
                        <a:pt x="5" y="348"/>
                      </a:lnTo>
                      <a:lnTo>
                        <a:pt x="5" y="347"/>
                      </a:lnTo>
                      <a:lnTo>
                        <a:pt x="5" y="346"/>
                      </a:lnTo>
                      <a:lnTo>
                        <a:pt x="6" y="345"/>
                      </a:lnTo>
                      <a:lnTo>
                        <a:pt x="7" y="344"/>
                      </a:lnTo>
                      <a:lnTo>
                        <a:pt x="7" y="343"/>
                      </a:lnTo>
                      <a:lnTo>
                        <a:pt x="6" y="343"/>
                      </a:lnTo>
                      <a:lnTo>
                        <a:pt x="5" y="342"/>
                      </a:lnTo>
                      <a:lnTo>
                        <a:pt x="5" y="343"/>
                      </a:lnTo>
                      <a:lnTo>
                        <a:pt x="4" y="343"/>
                      </a:lnTo>
                      <a:lnTo>
                        <a:pt x="3" y="343"/>
                      </a:lnTo>
                      <a:lnTo>
                        <a:pt x="3" y="344"/>
                      </a:lnTo>
                      <a:lnTo>
                        <a:pt x="2" y="344"/>
                      </a:lnTo>
                      <a:lnTo>
                        <a:pt x="1" y="344"/>
                      </a:lnTo>
                      <a:lnTo>
                        <a:pt x="1" y="343"/>
                      </a:lnTo>
                      <a:lnTo>
                        <a:pt x="1" y="342"/>
                      </a:lnTo>
                      <a:lnTo>
                        <a:pt x="1" y="341"/>
                      </a:lnTo>
                      <a:lnTo>
                        <a:pt x="1" y="340"/>
                      </a:lnTo>
                      <a:lnTo>
                        <a:pt x="2" y="339"/>
                      </a:lnTo>
                      <a:lnTo>
                        <a:pt x="3" y="339"/>
                      </a:lnTo>
                      <a:lnTo>
                        <a:pt x="3" y="338"/>
                      </a:lnTo>
                      <a:lnTo>
                        <a:pt x="3" y="337"/>
                      </a:lnTo>
                      <a:lnTo>
                        <a:pt x="1" y="337"/>
                      </a:lnTo>
                      <a:lnTo>
                        <a:pt x="0" y="336"/>
                      </a:lnTo>
                      <a:lnTo>
                        <a:pt x="0" y="335"/>
                      </a:lnTo>
                      <a:lnTo>
                        <a:pt x="1" y="335"/>
                      </a:lnTo>
                      <a:lnTo>
                        <a:pt x="1" y="336"/>
                      </a:lnTo>
                      <a:lnTo>
                        <a:pt x="1" y="335"/>
                      </a:lnTo>
                      <a:lnTo>
                        <a:pt x="2" y="335"/>
                      </a:lnTo>
                      <a:lnTo>
                        <a:pt x="3" y="334"/>
                      </a:lnTo>
                      <a:lnTo>
                        <a:pt x="3" y="333"/>
                      </a:lnTo>
                      <a:lnTo>
                        <a:pt x="4" y="333"/>
                      </a:lnTo>
                      <a:lnTo>
                        <a:pt x="3" y="332"/>
                      </a:lnTo>
                      <a:lnTo>
                        <a:pt x="4" y="332"/>
                      </a:lnTo>
                      <a:lnTo>
                        <a:pt x="5" y="332"/>
                      </a:lnTo>
                      <a:lnTo>
                        <a:pt x="6" y="332"/>
                      </a:lnTo>
                      <a:lnTo>
                        <a:pt x="6" y="333"/>
                      </a:lnTo>
                      <a:lnTo>
                        <a:pt x="7" y="332"/>
                      </a:lnTo>
                      <a:lnTo>
                        <a:pt x="7" y="333"/>
                      </a:lnTo>
                      <a:lnTo>
                        <a:pt x="8" y="333"/>
                      </a:lnTo>
                      <a:lnTo>
                        <a:pt x="9" y="333"/>
                      </a:lnTo>
                      <a:lnTo>
                        <a:pt x="10" y="333"/>
                      </a:lnTo>
                      <a:lnTo>
                        <a:pt x="11" y="333"/>
                      </a:lnTo>
                      <a:lnTo>
                        <a:pt x="12" y="333"/>
                      </a:lnTo>
                      <a:lnTo>
                        <a:pt x="12" y="332"/>
                      </a:lnTo>
                      <a:lnTo>
                        <a:pt x="13" y="332"/>
                      </a:lnTo>
                      <a:lnTo>
                        <a:pt x="13" y="333"/>
                      </a:lnTo>
                      <a:lnTo>
                        <a:pt x="14" y="332"/>
                      </a:lnTo>
                      <a:lnTo>
                        <a:pt x="15" y="332"/>
                      </a:lnTo>
                      <a:lnTo>
                        <a:pt x="15" y="333"/>
                      </a:lnTo>
                      <a:lnTo>
                        <a:pt x="15" y="332"/>
                      </a:lnTo>
                      <a:lnTo>
                        <a:pt x="16" y="332"/>
                      </a:lnTo>
                      <a:lnTo>
                        <a:pt x="16" y="331"/>
                      </a:lnTo>
                      <a:lnTo>
                        <a:pt x="16" y="330"/>
                      </a:lnTo>
                      <a:lnTo>
                        <a:pt x="17" y="330"/>
                      </a:lnTo>
                      <a:lnTo>
                        <a:pt x="18" y="330"/>
                      </a:lnTo>
                      <a:lnTo>
                        <a:pt x="19" y="330"/>
                      </a:lnTo>
                      <a:lnTo>
                        <a:pt x="20" y="330"/>
                      </a:lnTo>
                      <a:lnTo>
                        <a:pt x="20" y="329"/>
                      </a:lnTo>
                      <a:lnTo>
                        <a:pt x="21" y="330"/>
                      </a:lnTo>
                      <a:lnTo>
                        <a:pt x="22" y="330"/>
                      </a:lnTo>
                      <a:lnTo>
                        <a:pt x="23" y="330"/>
                      </a:lnTo>
                      <a:lnTo>
                        <a:pt x="23" y="329"/>
                      </a:lnTo>
                      <a:lnTo>
                        <a:pt x="24" y="329"/>
                      </a:lnTo>
                      <a:lnTo>
                        <a:pt x="24" y="330"/>
                      </a:lnTo>
                      <a:lnTo>
                        <a:pt x="25" y="331"/>
                      </a:lnTo>
                      <a:lnTo>
                        <a:pt x="27" y="331"/>
                      </a:lnTo>
                      <a:lnTo>
                        <a:pt x="27" y="332"/>
                      </a:lnTo>
                      <a:lnTo>
                        <a:pt x="28" y="333"/>
                      </a:lnTo>
                      <a:lnTo>
                        <a:pt x="29" y="333"/>
                      </a:lnTo>
                      <a:lnTo>
                        <a:pt x="30" y="333"/>
                      </a:lnTo>
                      <a:lnTo>
                        <a:pt x="30" y="332"/>
                      </a:lnTo>
                      <a:lnTo>
                        <a:pt x="31" y="332"/>
                      </a:lnTo>
                      <a:lnTo>
                        <a:pt x="32" y="332"/>
                      </a:lnTo>
                      <a:lnTo>
                        <a:pt x="33" y="332"/>
                      </a:lnTo>
                      <a:lnTo>
                        <a:pt x="34" y="332"/>
                      </a:lnTo>
                      <a:lnTo>
                        <a:pt x="34" y="331"/>
                      </a:lnTo>
                      <a:lnTo>
                        <a:pt x="33" y="331"/>
                      </a:lnTo>
                      <a:lnTo>
                        <a:pt x="34" y="330"/>
                      </a:lnTo>
                      <a:lnTo>
                        <a:pt x="35" y="330"/>
                      </a:lnTo>
                      <a:lnTo>
                        <a:pt x="36" y="330"/>
                      </a:lnTo>
                      <a:lnTo>
                        <a:pt x="36" y="329"/>
                      </a:lnTo>
                      <a:lnTo>
                        <a:pt x="36" y="328"/>
                      </a:lnTo>
                      <a:lnTo>
                        <a:pt x="36" y="327"/>
                      </a:lnTo>
                      <a:lnTo>
                        <a:pt x="36" y="326"/>
                      </a:lnTo>
                      <a:lnTo>
                        <a:pt x="37" y="326"/>
                      </a:lnTo>
                      <a:lnTo>
                        <a:pt x="38" y="325"/>
                      </a:lnTo>
                      <a:lnTo>
                        <a:pt x="39" y="325"/>
                      </a:lnTo>
                      <a:lnTo>
                        <a:pt x="41" y="325"/>
                      </a:lnTo>
                      <a:lnTo>
                        <a:pt x="41" y="326"/>
                      </a:lnTo>
                      <a:lnTo>
                        <a:pt x="42" y="326"/>
                      </a:lnTo>
                      <a:lnTo>
                        <a:pt x="43" y="326"/>
                      </a:lnTo>
                      <a:lnTo>
                        <a:pt x="44" y="326"/>
                      </a:lnTo>
                      <a:lnTo>
                        <a:pt x="45" y="326"/>
                      </a:lnTo>
                      <a:lnTo>
                        <a:pt x="46" y="327"/>
                      </a:lnTo>
                      <a:lnTo>
                        <a:pt x="47" y="328"/>
                      </a:lnTo>
                      <a:lnTo>
                        <a:pt x="48" y="328"/>
                      </a:lnTo>
                      <a:lnTo>
                        <a:pt x="49" y="328"/>
                      </a:lnTo>
                      <a:lnTo>
                        <a:pt x="49" y="327"/>
                      </a:lnTo>
                      <a:lnTo>
                        <a:pt x="50" y="327"/>
                      </a:lnTo>
                      <a:lnTo>
                        <a:pt x="50" y="326"/>
                      </a:lnTo>
                      <a:lnTo>
                        <a:pt x="50" y="325"/>
                      </a:lnTo>
                      <a:lnTo>
                        <a:pt x="50" y="324"/>
                      </a:lnTo>
                      <a:lnTo>
                        <a:pt x="50" y="323"/>
                      </a:lnTo>
                      <a:lnTo>
                        <a:pt x="50" y="322"/>
                      </a:lnTo>
                      <a:lnTo>
                        <a:pt x="50" y="321"/>
                      </a:lnTo>
                      <a:lnTo>
                        <a:pt x="50" y="320"/>
                      </a:lnTo>
                      <a:lnTo>
                        <a:pt x="51" y="320"/>
                      </a:lnTo>
                      <a:lnTo>
                        <a:pt x="52" y="320"/>
                      </a:lnTo>
                      <a:lnTo>
                        <a:pt x="53" y="319"/>
                      </a:lnTo>
                      <a:lnTo>
                        <a:pt x="53" y="318"/>
                      </a:lnTo>
                      <a:lnTo>
                        <a:pt x="54" y="319"/>
                      </a:lnTo>
                      <a:lnTo>
                        <a:pt x="56" y="319"/>
                      </a:lnTo>
                      <a:lnTo>
                        <a:pt x="57" y="319"/>
                      </a:lnTo>
                      <a:lnTo>
                        <a:pt x="58" y="318"/>
                      </a:lnTo>
                      <a:lnTo>
                        <a:pt x="58" y="317"/>
                      </a:lnTo>
                      <a:lnTo>
                        <a:pt x="59" y="317"/>
                      </a:lnTo>
                      <a:lnTo>
                        <a:pt x="59" y="316"/>
                      </a:lnTo>
                      <a:lnTo>
                        <a:pt x="59" y="315"/>
                      </a:lnTo>
                      <a:lnTo>
                        <a:pt x="59" y="314"/>
                      </a:lnTo>
                      <a:lnTo>
                        <a:pt x="60" y="314"/>
                      </a:lnTo>
                      <a:lnTo>
                        <a:pt x="61" y="313"/>
                      </a:lnTo>
                      <a:lnTo>
                        <a:pt x="63" y="312"/>
                      </a:lnTo>
                      <a:lnTo>
                        <a:pt x="63" y="311"/>
                      </a:lnTo>
                      <a:lnTo>
                        <a:pt x="64" y="311"/>
                      </a:lnTo>
                      <a:lnTo>
                        <a:pt x="64" y="310"/>
                      </a:lnTo>
                      <a:lnTo>
                        <a:pt x="65" y="310"/>
                      </a:lnTo>
                      <a:lnTo>
                        <a:pt x="65" y="309"/>
                      </a:lnTo>
                      <a:lnTo>
                        <a:pt x="66" y="310"/>
                      </a:lnTo>
                      <a:lnTo>
                        <a:pt x="67" y="310"/>
                      </a:lnTo>
                      <a:lnTo>
                        <a:pt x="67" y="311"/>
                      </a:lnTo>
                      <a:lnTo>
                        <a:pt x="68" y="311"/>
                      </a:lnTo>
                      <a:lnTo>
                        <a:pt x="69" y="311"/>
                      </a:lnTo>
                      <a:lnTo>
                        <a:pt x="70" y="311"/>
                      </a:lnTo>
                      <a:lnTo>
                        <a:pt x="71" y="312"/>
                      </a:lnTo>
                      <a:lnTo>
                        <a:pt x="72" y="312"/>
                      </a:lnTo>
                      <a:lnTo>
                        <a:pt x="73" y="312"/>
                      </a:lnTo>
                      <a:lnTo>
                        <a:pt x="74" y="312"/>
                      </a:lnTo>
                      <a:lnTo>
                        <a:pt x="74" y="311"/>
                      </a:lnTo>
                      <a:lnTo>
                        <a:pt x="75" y="311"/>
                      </a:lnTo>
                      <a:lnTo>
                        <a:pt x="74" y="310"/>
                      </a:lnTo>
                      <a:lnTo>
                        <a:pt x="74" y="309"/>
                      </a:lnTo>
                      <a:lnTo>
                        <a:pt x="73" y="308"/>
                      </a:lnTo>
                      <a:lnTo>
                        <a:pt x="72" y="308"/>
                      </a:lnTo>
                      <a:lnTo>
                        <a:pt x="73" y="307"/>
                      </a:lnTo>
                      <a:lnTo>
                        <a:pt x="74" y="305"/>
                      </a:lnTo>
                      <a:lnTo>
                        <a:pt x="74" y="304"/>
                      </a:lnTo>
                      <a:lnTo>
                        <a:pt x="75" y="303"/>
                      </a:lnTo>
                      <a:lnTo>
                        <a:pt x="76" y="302"/>
                      </a:lnTo>
                      <a:lnTo>
                        <a:pt x="76" y="301"/>
                      </a:lnTo>
                      <a:lnTo>
                        <a:pt x="76" y="300"/>
                      </a:lnTo>
                      <a:lnTo>
                        <a:pt x="76" y="299"/>
                      </a:lnTo>
                      <a:lnTo>
                        <a:pt x="108" y="296"/>
                      </a:lnTo>
                      <a:lnTo>
                        <a:pt x="182" y="289"/>
                      </a:lnTo>
                      <a:lnTo>
                        <a:pt x="266" y="285"/>
                      </a:lnTo>
                      <a:lnTo>
                        <a:pt x="351" y="247"/>
                      </a:lnTo>
                      <a:lnTo>
                        <a:pt x="351" y="246"/>
                      </a:lnTo>
                      <a:lnTo>
                        <a:pt x="350" y="246"/>
                      </a:lnTo>
                      <a:lnTo>
                        <a:pt x="350" y="245"/>
                      </a:lnTo>
                      <a:lnTo>
                        <a:pt x="350" y="244"/>
                      </a:lnTo>
                      <a:lnTo>
                        <a:pt x="349" y="244"/>
                      </a:lnTo>
                      <a:lnTo>
                        <a:pt x="348" y="244"/>
                      </a:lnTo>
                      <a:lnTo>
                        <a:pt x="347" y="244"/>
                      </a:lnTo>
                      <a:lnTo>
                        <a:pt x="346" y="244"/>
                      </a:lnTo>
                      <a:lnTo>
                        <a:pt x="345" y="244"/>
                      </a:lnTo>
                      <a:lnTo>
                        <a:pt x="344" y="244"/>
                      </a:lnTo>
                      <a:lnTo>
                        <a:pt x="344" y="243"/>
                      </a:lnTo>
                      <a:lnTo>
                        <a:pt x="344" y="242"/>
                      </a:lnTo>
                      <a:lnTo>
                        <a:pt x="343" y="242"/>
                      </a:lnTo>
                      <a:lnTo>
                        <a:pt x="342" y="241"/>
                      </a:lnTo>
                      <a:lnTo>
                        <a:pt x="340" y="240"/>
                      </a:lnTo>
                      <a:lnTo>
                        <a:pt x="338" y="239"/>
                      </a:lnTo>
                      <a:lnTo>
                        <a:pt x="335" y="238"/>
                      </a:lnTo>
                      <a:lnTo>
                        <a:pt x="331" y="236"/>
                      </a:lnTo>
                      <a:lnTo>
                        <a:pt x="328" y="234"/>
                      </a:lnTo>
                      <a:lnTo>
                        <a:pt x="327" y="234"/>
                      </a:lnTo>
                      <a:lnTo>
                        <a:pt x="326" y="233"/>
                      </a:lnTo>
                      <a:lnTo>
                        <a:pt x="326" y="232"/>
                      </a:lnTo>
                      <a:lnTo>
                        <a:pt x="326" y="231"/>
                      </a:lnTo>
                      <a:lnTo>
                        <a:pt x="326" y="230"/>
                      </a:lnTo>
                      <a:lnTo>
                        <a:pt x="326" y="229"/>
                      </a:lnTo>
                      <a:lnTo>
                        <a:pt x="326" y="227"/>
                      </a:lnTo>
                      <a:lnTo>
                        <a:pt x="328" y="223"/>
                      </a:lnTo>
                      <a:lnTo>
                        <a:pt x="331" y="219"/>
                      </a:lnTo>
                      <a:lnTo>
                        <a:pt x="331" y="217"/>
                      </a:lnTo>
                      <a:lnTo>
                        <a:pt x="332" y="216"/>
                      </a:lnTo>
                      <a:lnTo>
                        <a:pt x="332" y="215"/>
                      </a:lnTo>
                      <a:lnTo>
                        <a:pt x="331" y="214"/>
                      </a:lnTo>
                      <a:lnTo>
                        <a:pt x="331" y="213"/>
                      </a:lnTo>
                      <a:lnTo>
                        <a:pt x="330" y="212"/>
                      </a:lnTo>
                      <a:lnTo>
                        <a:pt x="328" y="211"/>
                      </a:lnTo>
                      <a:lnTo>
                        <a:pt x="317" y="200"/>
                      </a:lnTo>
                      <a:lnTo>
                        <a:pt x="293" y="179"/>
                      </a:lnTo>
                      <a:lnTo>
                        <a:pt x="313" y="163"/>
                      </a:lnTo>
                      <a:lnTo>
                        <a:pt x="350" y="137"/>
                      </a:lnTo>
                      <a:lnTo>
                        <a:pt x="366" y="127"/>
                      </a:lnTo>
                      <a:lnTo>
                        <a:pt x="406" y="99"/>
                      </a:lnTo>
                      <a:lnTo>
                        <a:pt x="472" y="54"/>
                      </a:lnTo>
                      <a:lnTo>
                        <a:pt x="510" y="29"/>
                      </a:lnTo>
                    </a:path>
                  </a:pathLst>
                </a:custGeom>
                <a:solidFill>
                  <a:srgbClr val="00B050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1" name="Freeform 248">
                  <a:extLst>
                    <a:ext uri="{FF2B5EF4-FFF2-40B4-BE49-F238E27FC236}">
                      <a16:creationId xmlns:a16="http://schemas.microsoft.com/office/drawing/2014/main" id="{8ABB1DB9-5C47-4BB5-977E-1430F0EA37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6713" y="3197225"/>
                  <a:ext cx="611187" cy="227013"/>
                </a:xfrm>
                <a:custGeom>
                  <a:avLst/>
                  <a:gdLst>
                    <a:gd name="T0" fmla="*/ 347 w 385"/>
                    <a:gd name="T1" fmla="*/ 25 h 143"/>
                    <a:gd name="T2" fmla="*/ 372 w 385"/>
                    <a:gd name="T3" fmla="*/ 28 h 143"/>
                    <a:gd name="T4" fmla="*/ 374 w 385"/>
                    <a:gd name="T5" fmla="*/ 29 h 143"/>
                    <a:gd name="T6" fmla="*/ 376 w 385"/>
                    <a:gd name="T7" fmla="*/ 32 h 143"/>
                    <a:gd name="T8" fmla="*/ 379 w 385"/>
                    <a:gd name="T9" fmla="*/ 34 h 143"/>
                    <a:gd name="T10" fmla="*/ 381 w 385"/>
                    <a:gd name="T11" fmla="*/ 36 h 143"/>
                    <a:gd name="T12" fmla="*/ 383 w 385"/>
                    <a:gd name="T13" fmla="*/ 39 h 143"/>
                    <a:gd name="T14" fmla="*/ 385 w 385"/>
                    <a:gd name="T15" fmla="*/ 41 h 143"/>
                    <a:gd name="T16" fmla="*/ 384 w 385"/>
                    <a:gd name="T17" fmla="*/ 43 h 143"/>
                    <a:gd name="T18" fmla="*/ 380 w 385"/>
                    <a:gd name="T19" fmla="*/ 43 h 143"/>
                    <a:gd name="T20" fmla="*/ 377 w 385"/>
                    <a:gd name="T21" fmla="*/ 41 h 143"/>
                    <a:gd name="T22" fmla="*/ 376 w 385"/>
                    <a:gd name="T23" fmla="*/ 39 h 143"/>
                    <a:gd name="T24" fmla="*/ 374 w 385"/>
                    <a:gd name="T25" fmla="*/ 39 h 143"/>
                    <a:gd name="T26" fmla="*/ 373 w 385"/>
                    <a:gd name="T27" fmla="*/ 44 h 143"/>
                    <a:gd name="T28" fmla="*/ 373 w 385"/>
                    <a:gd name="T29" fmla="*/ 46 h 143"/>
                    <a:gd name="T30" fmla="*/ 374 w 385"/>
                    <a:gd name="T31" fmla="*/ 49 h 143"/>
                    <a:gd name="T32" fmla="*/ 374 w 385"/>
                    <a:gd name="T33" fmla="*/ 51 h 143"/>
                    <a:gd name="T34" fmla="*/ 373 w 385"/>
                    <a:gd name="T35" fmla="*/ 53 h 143"/>
                    <a:gd name="T36" fmla="*/ 371 w 385"/>
                    <a:gd name="T37" fmla="*/ 56 h 143"/>
                    <a:gd name="T38" fmla="*/ 369 w 385"/>
                    <a:gd name="T39" fmla="*/ 59 h 143"/>
                    <a:gd name="T40" fmla="*/ 370 w 385"/>
                    <a:gd name="T41" fmla="*/ 62 h 143"/>
                    <a:gd name="T42" fmla="*/ 370 w 385"/>
                    <a:gd name="T43" fmla="*/ 63 h 143"/>
                    <a:gd name="T44" fmla="*/ 370 w 385"/>
                    <a:gd name="T45" fmla="*/ 67 h 143"/>
                    <a:gd name="T46" fmla="*/ 374 w 385"/>
                    <a:gd name="T47" fmla="*/ 68 h 143"/>
                    <a:gd name="T48" fmla="*/ 378 w 385"/>
                    <a:gd name="T49" fmla="*/ 70 h 143"/>
                    <a:gd name="T50" fmla="*/ 379 w 385"/>
                    <a:gd name="T51" fmla="*/ 72 h 143"/>
                    <a:gd name="T52" fmla="*/ 380 w 385"/>
                    <a:gd name="T53" fmla="*/ 75 h 143"/>
                    <a:gd name="T54" fmla="*/ 381 w 385"/>
                    <a:gd name="T55" fmla="*/ 77 h 143"/>
                    <a:gd name="T56" fmla="*/ 379 w 385"/>
                    <a:gd name="T57" fmla="*/ 80 h 143"/>
                    <a:gd name="T58" fmla="*/ 378 w 385"/>
                    <a:gd name="T59" fmla="*/ 83 h 143"/>
                    <a:gd name="T60" fmla="*/ 376 w 385"/>
                    <a:gd name="T61" fmla="*/ 86 h 143"/>
                    <a:gd name="T62" fmla="*/ 376 w 385"/>
                    <a:gd name="T63" fmla="*/ 90 h 143"/>
                    <a:gd name="T64" fmla="*/ 378 w 385"/>
                    <a:gd name="T65" fmla="*/ 93 h 143"/>
                    <a:gd name="T66" fmla="*/ 381 w 385"/>
                    <a:gd name="T67" fmla="*/ 95 h 143"/>
                    <a:gd name="T68" fmla="*/ 381 w 385"/>
                    <a:gd name="T69" fmla="*/ 97 h 143"/>
                    <a:gd name="T70" fmla="*/ 381 w 385"/>
                    <a:gd name="T71" fmla="*/ 100 h 143"/>
                    <a:gd name="T72" fmla="*/ 381 w 385"/>
                    <a:gd name="T73" fmla="*/ 103 h 143"/>
                    <a:gd name="T74" fmla="*/ 379 w 385"/>
                    <a:gd name="T75" fmla="*/ 103 h 143"/>
                    <a:gd name="T76" fmla="*/ 377 w 385"/>
                    <a:gd name="T77" fmla="*/ 104 h 143"/>
                    <a:gd name="T78" fmla="*/ 376 w 385"/>
                    <a:gd name="T79" fmla="*/ 108 h 143"/>
                    <a:gd name="T80" fmla="*/ 374 w 385"/>
                    <a:gd name="T81" fmla="*/ 111 h 143"/>
                    <a:gd name="T82" fmla="*/ 372 w 385"/>
                    <a:gd name="T83" fmla="*/ 114 h 143"/>
                    <a:gd name="T84" fmla="*/ 371 w 385"/>
                    <a:gd name="T85" fmla="*/ 117 h 143"/>
                    <a:gd name="T86" fmla="*/ 372 w 385"/>
                    <a:gd name="T87" fmla="*/ 120 h 143"/>
                    <a:gd name="T88" fmla="*/ 373 w 385"/>
                    <a:gd name="T89" fmla="*/ 123 h 143"/>
                    <a:gd name="T90" fmla="*/ 373 w 385"/>
                    <a:gd name="T91" fmla="*/ 126 h 143"/>
                    <a:gd name="T92" fmla="*/ 372 w 385"/>
                    <a:gd name="T93" fmla="*/ 129 h 143"/>
                    <a:gd name="T94" fmla="*/ 371 w 385"/>
                    <a:gd name="T95" fmla="*/ 132 h 143"/>
                    <a:gd name="T96" fmla="*/ 370 w 385"/>
                    <a:gd name="T97" fmla="*/ 134 h 143"/>
                    <a:gd name="T98" fmla="*/ 371 w 385"/>
                    <a:gd name="T99" fmla="*/ 137 h 143"/>
                    <a:gd name="T100" fmla="*/ 372 w 385"/>
                    <a:gd name="T101" fmla="*/ 140 h 143"/>
                    <a:gd name="T102" fmla="*/ 373 w 385"/>
                    <a:gd name="T103" fmla="*/ 143 h 143"/>
                    <a:gd name="T104" fmla="*/ 50 w 385"/>
                    <a:gd name="T105" fmla="*/ 120 h 143"/>
                    <a:gd name="T106" fmla="*/ 26 w 385"/>
                    <a:gd name="T107" fmla="*/ 60 h 143"/>
                    <a:gd name="T108" fmla="*/ 18 w 385"/>
                    <a:gd name="T109" fmla="*/ 16 h 143"/>
                    <a:gd name="T110" fmla="*/ 1 w 385"/>
                    <a:gd name="T111" fmla="*/ 4 h 143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385"/>
                    <a:gd name="T169" fmla="*/ 0 h 143"/>
                    <a:gd name="T170" fmla="*/ 385 w 385"/>
                    <a:gd name="T171" fmla="*/ 143 h 143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385" h="143">
                      <a:moveTo>
                        <a:pt x="3" y="2"/>
                      </a:moveTo>
                      <a:lnTo>
                        <a:pt x="4" y="0"/>
                      </a:lnTo>
                      <a:lnTo>
                        <a:pt x="179" y="14"/>
                      </a:lnTo>
                      <a:lnTo>
                        <a:pt x="345" y="24"/>
                      </a:lnTo>
                      <a:lnTo>
                        <a:pt x="347" y="25"/>
                      </a:lnTo>
                      <a:lnTo>
                        <a:pt x="349" y="25"/>
                      </a:lnTo>
                      <a:lnTo>
                        <a:pt x="372" y="26"/>
                      </a:lnTo>
                      <a:lnTo>
                        <a:pt x="372" y="27"/>
                      </a:lnTo>
                      <a:lnTo>
                        <a:pt x="372" y="28"/>
                      </a:lnTo>
                      <a:lnTo>
                        <a:pt x="373" y="28"/>
                      </a:lnTo>
                      <a:lnTo>
                        <a:pt x="373" y="29"/>
                      </a:lnTo>
                      <a:lnTo>
                        <a:pt x="374" y="29"/>
                      </a:lnTo>
                      <a:lnTo>
                        <a:pt x="374" y="30"/>
                      </a:lnTo>
                      <a:lnTo>
                        <a:pt x="375" y="30"/>
                      </a:lnTo>
                      <a:lnTo>
                        <a:pt x="376" y="31"/>
                      </a:lnTo>
                      <a:lnTo>
                        <a:pt x="376" y="32"/>
                      </a:lnTo>
                      <a:lnTo>
                        <a:pt x="377" y="32"/>
                      </a:lnTo>
                      <a:lnTo>
                        <a:pt x="377" y="33"/>
                      </a:lnTo>
                      <a:lnTo>
                        <a:pt x="378" y="33"/>
                      </a:lnTo>
                      <a:lnTo>
                        <a:pt x="379" y="34"/>
                      </a:lnTo>
                      <a:lnTo>
                        <a:pt x="380" y="35"/>
                      </a:lnTo>
                      <a:lnTo>
                        <a:pt x="381" y="36"/>
                      </a:lnTo>
                      <a:lnTo>
                        <a:pt x="381" y="37"/>
                      </a:lnTo>
                      <a:lnTo>
                        <a:pt x="382" y="37"/>
                      </a:lnTo>
                      <a:lnTo>
                        <a:pt x="382" y="38"/>
                      </a:lnTo>
                      <a:lnTo>
                        <a:pt x="383" y="38"/>
                      </a:lnTo>
                      <a:lnTo>
                        <a:pt x="383" y="39"/>
                      </a:lnTo>
                      <a:lnTo>
                        <a:pt x="384" y="39"/>
                      </a:lnTo>
                      <a:lnTo>
                        <a:pt x="384" y="40"/>
                      </a:lnTo>
                      <a:lnTo>
                        <a:pt x="385" y="41"/>
                      </a:lnTo>
                      <a:lnTo>
                        <a:pt x="385" y="42"/>
                      </a:lnTo>
                      <a:lnTo>
                        <a:pt x="384" y="42"/>
                      </a:lnTo>
                      <a:lnTo>
                        <a:pt x="384" y="43"/>
                      </a:lnTo>
                      <a:lnTo>
                        <a:pt x="383" y="43"/>
                      </a:lnTo>
                      <a:lnTo>
                        <a:pt x="382" y="44"/>
                      </a:lnTo>
                      <a:lnTo>
                        <a:pt x="381" y="44"/>
                      </a:lnTo>
                      <a:lnTo>
                        <a:pt x="380" y="43"/>
                      </a:lnTo>
                      <a:lnTo>
                        <a:pt x="379" y="42"/>
                      </a:lnTo>
                      <a:lnTo>
                        <a:pt x="378" y="42"/>
                      </a:lnTo>
                      <a:lnTo>
                        <a:pt x="378" y="41"/>
                      </a:lnTo>
                      <a:lnTo>
                        <a:pt x="377" y="41"/>
                      </a:lnTo>
                      <a:lnTo>
                        <a:pt x="377" y="40"/>
                      </a:lnTo>
                      <a:lnTo>
                        <a:pt x="377" y="39"/>
                      </a:lnTo>
                      <a:lnTo>
                        <a:pt x="376" y="39"/>
                      </a:lnTo>
                      <a:lnTo>
                        <a:pt x="375" y="39"/>
                      </a:lnTo>
                      <a:lnTo>
                        <a:pt x="374" y="39"/>
                      </a:lnTo>
                      <a:lnTo>
                        <a:pt x="374" y="40"/>
                      </a:lnTo>
                      <a:lnTo>
                        <a:pt x="374" y="41"/>
                      </a:lnTo>
                      <a:lnTo>
                        <a:pt x="373" y="42"/>
                      </a:lnTo>
                      <a:lnTo>
                        <a:pt x="373" y="43"/>
                      </a:lnTo>
                      <a:lnTo>
                        <a:pt x="373" y="44"/>
                      </a:lnTo>
                      <a:lnTo>
                        <a:pt x="373" y="45"/>
                      </a:lnTo>
                      <a:lnTo>
                        <a:pt x="373" y="46"/>
                      </a:lnTo>
                      <a:lnTo>
                        <a:pt x="373" y="47"/>
                      </a:lnTo>
                      <a:lnTo>
                        <a:pt x="374" y="47"/>
                      </a:lnTo>
                      <a:lnTo>
                        <a:pt x="374" y="48"/>
                      </a:lnTo>
                      <a:lnTo>
                        <a:pt x="374" y="49"/>
                      </a:lnTo>
                      <a:lnTo>
                        <a:pt x="374" y="50"/>
                      </a:lnTo>
                      <a:lnTo>
                        <a:pt x="374" y="51"/>
                      </a:lnTo>
                      <a:lnTo>
                        <a:pt x="374" y="52"/>
                      </a:lnTo>
                      <a:lnTo>
                        <a:pt x="374" y="53"/>
                      </a:lnTo>
                      <a:lnTo>
                        <a:pt x="373" y="53"/>
                      </a:lnTo>
                      <a:lnTo>
                        <a:pt x="373" y="54"/>
                      </a:lnTo>
                      <a:lnTo>
                        <a:pt x="372" y="54"/>
                      </a:lnTo>
                      <a:lnTo>
                        <a:pt x="372" y="55"/>
                      </a:lnTo>
                      <a:lnTo>
                        <a:pt x="371" y="56"/>
                      </a:lnTo>
                      <a:lnTo>
                        <a:pt x="370" y="57"/>
                      </a:lnTo>
                      <a:lnTo>
                        <a:pt x="370" y="58"/>
                      </a:lnTo>
                      <a:lnTo>
                        <a:pt x="369" y="59"/>
                      </a:lnTo>
                      <a:lnTo>
                        <a:pt x="369" y="60"/>
                      </a:lnTo>
                      <a:lnTo>
                        <a:pt x="370" y="61"/>
                      </a:lnTo>
                      <a:lnTo>
                        <a:pt x="370" y="62"/>
                      </a:lnTo>
                      <a:lnTo>
                        <a:pt x="370" y="63"/>
                      </a:lnTo>
                      <a:lnTo>
                        <a:pt x="370" y="65"/>
                      </a:lnTo>
                      <a:lnTo>
                        <a:pt x="370" y="66"/>
                      </a:lnTo>
                      <a:lnTo>
                        <a:pt x="370" y="67"/>
                      </a:lnTo>
                      <a:lnTo>
                        <a:pt x="371" y="67"/>
                      </a:lnTo>
                      <a:lnTo>
                        <a:pt x="371" y="68"/>
                      </a:lnTo>
                      <a:lnTo>
                        <a:pt x="372" y="68"/>
                      </a:lnTo>
                      <a:lnTo>
                        <a:pt x="373" y="68"/>
                      </a:lnTo>
                      <a:lnTo>
                        <a:pt x="374" y="68"/>
                      </a:lnTo>
                      <a:lnTo>
                        <a:pt x="375" y="68"/>
                      </a:lnTo>
                      <a:lnTo>
                        <a:pt x="376" y="69"/>
                      </a:lnTo>
                      <a:lnTo>
                        <a:pt x="377" y="70"/>
                      </a:lnTo>
                      <a:lnTo>
                        <a:pt x="378" y="70"/>
                      </a:lnTo>
                      <a:lnTo>
                        <a:pt x="379" y="71"/>
                      </a:lnTo>
                      <a:lnTo>
                        <a:pt x="379" y="72"/>
                      </a:lnTo>
                      <a:lnTo>
                        <a:pt x="379" y="73"/>
                      </a:lnTo>
                      <a:lnTo>
                        <a:pt x="380" y="74"/>
                      </a:lnTo>
                      <a:lnTo>
                        <a:pt x="380" y="75"/>
                      </a:lnTo>
                      <a:lnTo>
                        <a:pt x="381" y="76"/>
                      </a:lnTo>
                      <a:lnTo>
                        <a:pt x="381" y="77"/>
                      </a:lnTo>
                      <a:lnTo>
                        <a:pt x="380" y="78"/>
                      </a:lnTo>
                      <a:lnTo>
                        <a:pt x="379" y="79"/>
                      </a:lnTo>
                      <a:lnTo>
                        <a:pt x="379" y="80"/>
                      </a:lnTo>
                      <a:lnTo>
                        <a:pt x="378" y="80"/>
                      </a:lnTo>
                      <a:lnTo>
                        <a:pt x="378" y="81"/>
                      </a:lnTo>
                      <a:lnTo>
                        <a:pt x="378" y="82"/>
                      </a:lnTo>
                      <a:lnTo>
                        <a:pt x="378" y="83"/>
                      </a:lnTo>
                      <a:lnTo>
                        <a:pt x="378" y="84"/>
                      </a:lnTo>
                      <a:lnTo>
                        <a:pt x="377" y="85"/>
                      </a:lnTo>
                      <a:lnTo>
                        <a:pt x="376" y="86"/>
                      </a:lnTo>
                      <a:lnTo>
                        <a:pt x="376" y="87"/>
                      </a:lnTo>
                      <a:lnTo>
                        <a:pt x="376" y="88"/>
                      </a:lnTo>
                      <a:lnTo>
                        <a:pt x="376" y="89"/>
                      </a:lnTo>
                      <a:lnTo>
                        <a:pt x="376" y="90"/>
                      </a:lnTo>
                      <a:lnTo>
                        <a:pt x="376" y="91"/>
                      </a:lnTo>
                      <a:lnTo>
                        <a:pt x="377" y="91"/>
                      </a:lnTo>
                      <a:lnTo>
                        <a:pt x="377" y="92"/>
                      </a:lnTo>
                      <a:lnTo>
                        <a:pt x="378" y="93"/>
                      </a:lnTo>
                      <a:lnTo>
                        <a:pt x="379" y="93"/>
                      </a:lnTo>
                      <a:lnTo>
                        <a:pt x="379" y="94"/>
                      </a:lnTo>
                      <a:lnTo>
                        <a:pt x="380" y="94"/>
                      </a:lnTo>
                      <a:lnTo>
                        <a:pt x="380" y="95"/>
                      </a:lnTo>
                      <a:lnTo>
                        <a:pt x="381" y="95"/>
                      </a:lnTo>
                      <a:lnTo>
                        <a:pt x="381" y="96"/>
                      </a:lnTo>
                      <a:lnTo>
                        <a:pt x="381" y="97"/>
                      </a:lnTo>
                      <a:lnTo>
                        <a:pt x="382" y="98"/>
                      </a:lnTo>
                      <a:lnTo>
                        <a:pt x="381" y="98"/>
                      </a:lnTo>
                      <a:lnTo>
                        <a:pt x="381" y="99"/>
                      </a:lnTo>
                      <a:lnTo>
                        <a:pt x="381" y="100"/>
                      </a:lnTo>
                      <a:lnTo>
                        <a:pt x="381" y="101"/>
                      </a:lnTo>
                      <a:lnTo>
                        <a:pt x="381" y="102"/>
                      </a:lnTo>
                      <a:lnTo>
                        <a:pt x="381" y="103"/>
                      </a:lnTo>
                      <a:lnTo>
                        <a:pt x="380" y="103"/>
                      </a:lnTo>
                      <a:lnTo>
                        <a:pt x="379" y="103"/>
                      </a:lnTo>
                      <a:lnTo>
                        <a:pt x="379" y="104"/>
                      </a:lnTo>
                      <a:lnTo>
                        <a:pt x="378" y="104"/>
                      </a:lnTo>
                      <a:lnTo>
                        <a:pt x="377" y="104"/>
                      </a:lnTo>
                      <a:lnTo>
                        <a:pt x="377" y="105"/>
                      </a:lnTo>
                      <a:lnTo>
                        <a:pt x="376" y="105"/>
                      </a:lnTo>
                      <a:lnTo>
                        <a:pt x="376" y="106"/>
                      </a:lnTo>
                      <a:lnTo>
                        <a:pt x="376" y="107"/>
                      </a:lnTo>
                      <a:lnTo>
                        <a:pt x="376" y="108"/>
                      </a:lnTo>
                      <a:lnTo>
                        <a:pt x="375" y="109"/>
                      </a:lnTo>
                      <a:lnTo>
                        <a:pt x="375" y="110"/>
                      </a:lnTo>
                      <a:lnTo>
                        <a:pt x="375" y="111"/>
                      </a:lnTo>
                      <a:lnTo>
                        <a:pt x="374" y="111"/>
                      </a:lnTo>
                      <a:lnTo>
                        <a:pt x="374" y="112"/>
                      </a:lnTo>
                      <a:lnTo>
                        <a:pt x="373" y="112"/>
                      </a:lnTo>
                      <a:lnTo>
                        <a:pt x="373" y="113"/>
                      </a:lnTo>
                      <a:lnTo>
                        <a:pt x="372" y="113"/>
                      </a:lnTo>
                      <a:lnTo>
                        <a:pt x="372" y="114"/>
                      </a:lnTo>
                      <a:lnTo>
                        <a:pt x="371" y="115"/>
                      </a:lnTo>
                      <a:lnTo>
                        <a:pt x="371" y="116"/>
                      </a:lnTo>
                      <a:lnTo>
                        <a:pt x="371" y="117"/>
                      </a:lnTo>
                      <a:lnTo>
                        <a:pt x="371" y="118"/>
                      </a:lnTo>
                      <a:lnTo>
                        <a:pt x="371" y="119"/>
                      </a:lnTo>
                      <a:lnTo>
                        <a:pt x="372" y="120"/>
                      </a:lnTo>
                      <a:lnTo>
                        <a:pt x="372" y="121"/>
                      </a:lnTo>
                      <a:lnTo>
                        <a:pt x="372" y="122"/>
                      </a:lnTo>
                      <a:lnTo>
                        <a:pt x="373" y="122"/>
                      </a:lnTo>
                      <a:lnTo>
                        <a:pt x="373" y="123"/>
                      </a:lnTo>
                      <a:lnTo>
                        <a:pt x="373" y="124"/>
                      </a:lnTo>
                      <a:lnTo>
                        <a:pt x="373" y="125"/>
                      </a:lnTo>
                      <a:lnTo>
                        <a:pt x="373" y="126"/>
                      </a:lnTo>
                      <a:lnTo>
                        <a:pt x="373" y="127"/>
                      </a:lnTo>
                      <a:lnTo>
                        <a:pt x="373" y="128"/>
                      </a:lnTo>
                      <a:lnTo>
                        <a:pt x="372" y="129"/>
                      </a:lnTo>
                      <a:lnTo>
                        <a:pt x="372" y="130"/>
                      </a:lnTo>
                      <a:lnTo>
                        <a:pt x="371" y="131"/>
                      </a:lnTo>
                      <a:lnTo>
                        <a:pt x="371" y="132"/>
                      </a:lnTo>
                      <a:lnTo>
                        <a:pt x="370" y="132"/>
                      </a:lnTo>
                      <a:lnTo>
                        <a:pt x="370" y="133"/>
                      </a:lnTo>
                      <a:lnTo>
                        <a:pt x="370" y="134"/>
                      </a:lnTo>
                      <a:lnTo>
                        <a:pt x="371" y="135"/>
                      </a:lnTo>
                      <a:lnTo>
                        <a:pt x="371" y="136"/>
                      </a:lnTo>
                      <a:lnTo>
                        <a:pt x="371" y="137"/>
                      </a:lnTo>
                      <a:lnTo>
                        <a:pt x="371" y="138"/>
                      </a:lnTo>
                      <a:lnTo>
                        <a:pt x="371" y="139"/>
                      </a:lnTo>
                      <a:lnTo>
                        <a:pt x="372" y="140"/>
                      </a:lnTo>
                      <a:lnTo>
                        <a:pt x="372" y="141"/>
                      </a:lnTo>
                      <a:lnTo>
                        <a:pt x="372" y="142"/>
                      </a:lnTo>
                      <a:lnTo>
                        <a:pt x="373" y="143"/>
                      </a:lnTo>
                      <a:lnTo>
                        <a:pt x="344" y="140"/>
                      </a:lnTo>
                      <a:lnTo>
                        <a:pt x="337" y="139"/>
                      </a:lnTo>
                      <a:lnTo>
                        <a:pt x="184" y="129"/>
                      </a:lnTo>
                      <a:lnTo>
                        <a:pt x="180" y="128"/>
                      </a:lnTo>
                      <a:lnTo>
                        <a:pt x="50" y="120"/>
                      </a:lnTo>
                      <a:lnTo>
                        <a:pt x="48" y="116"/>
                      </a:lnTo>
                      <a:lnTo>
                        <a:pt x="40" y="91"/>
                      </a:lnTo>
                      <a:lnTo>
                        <a:pt x="35" y="79"/>
                      </a:lnTo>
                      <a:lnTo>
                        <a:pt x="28" y="67"/>
                      </a:lnTo>
                      <a:lnTo>
                        <a:pt x="26" y="60"/>
                      </a:lnTo>
                      <a:lnTo>
                        <a:pt x="24" y="56"/>
                      </a:lnTo>
                      <a:lnTo>
                        <a:pt x="16" y="37"/>
                      </a:lnTo>
                      <a:lnTo>
                        <a:pt x="17" y="30"/>
                      </a:lnTo>
                      <a:lnTo>
                        <a:pt x="18" y="25"/>
                      </a:lnTo>
                      <a:lnTo>
                        <a:pt x="18" y="16"/>
                      </a:lnTo>
                      <a:lnTo>
                        <a:pt x="15" y="10"/>
                      </a:lnTo>
                      <a:lnTo>
                        <a:pt x="0" y="4"/>
                      </a:lnTo>
                      <a:lnTo>
                        <a:pt x="1" y="4"/>
                      </a:lnTo>
                      <a:lnTo>
                        <a:pt x="1" y="3"/>
                      </a:lnTo>
                      <a:lnTo>
                        <a:pt x="3" y="2"/>
                      </a:lnTo>
                    </a:path>
                  </a:pathLst>
                </a:custGeom>
                <a:solidFill>
                  <a:srgbClr val="66FFCC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2" name="Freeform 249">
                  <a:extLst>
                    <a:ext uri="{FF2B5EF4-FFF2-40B4-BE49-F238E27FC236}">
                      <a16:creationId xmlns:a16="http://schemas.microsoft.com/office/drawing/2014/main" id="{6FCF892E-D8FD-4A83-BFB8-8E4D8CAC24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345113" y="2014538"/>
                  <a:ext cx="361950" cy="382587"/>
                </a:xfrm>
                <a:custGeom>
                  <a:avLst/>
                  <a:gdLst>
                    <a:gd name="T0" fmla="*/ 98 w 228"/>
                    <a:gd name="T1" fmla="*/ 0 h 241"/>
                    <a:gd name="T2" fmla="*/ 163 w 228"/>
                    <a:gd name="T3" fmla="*/ 0 h 241"/>
                    <a:gd name="T4" fmla="*/ 228 w 228"/>
                    <a:gd name="T5" fmla="*/ 0 h 241"/>
                    <a:gd name="T6" fmla="*/ 228 w 228"/>
                    <a:gd name="T7" fmla="*/ 11 h 241"/>
                    <a:gd name="T8" fmla="*/ 228 w 228"/>
                    <a:gd name="T9" fmla="*/ 11 h 241"/>
                    <a:gd name="T10" fmla="*/ 228 w 228"/>
                    <a:gd name="T11" fmla="*/ 12 h 241"/>
                    <a:gd name="T12" fmla="*/ 228 w 228"/>
                    <a:gd name="T13" fmla="*/ 13 h 241"/>
                    <a:gd name="T14" fmla="*/ 228 w 228"/>
                    <a:gd name="T15" fmla="*/ 14 h 241"/>
                    <a:gd name="T16" fmla="*/ 228 w 228"/>
                    <a:gd name="T17" fmla="*/ 22 h 241"/>
                    <a:gd name="T18" fmla="*/ 228 w 228"/>
                    <a:gd name="T19" fmla="*/ 33 h 241"/>
                    <a:gd name="T20" fmla="*/ 228 w 228"/>
                    <a:gd name="T21" fmla="*/ 37 h 241"/>
                    <a:gd name="T22" fmla="*/ 228 w 228"/>
                    <a:gd name="T23" fmla="*/ 49 h 241"/>
                    <a:gd name="T24" fmla="*/ 228 w 228"/>
                    <a:gd name="T25" fmla="*/ 64 h 241"/>
                    <a:gd name="T26" fmla="*/ 227 w 228"/>
                    <a:gd name="T27" fmla="*/ 86 h 241"/>
                    <a:gd name="T28" fmla="*/ 227 w 228"/>
                    <a:gd name="T29" fmla="*/ 104 h 241"/>
                    <a:gd name="T30" fmla="*/ 226 w 228"/>
                    <a:gd name="T31" fmla="*/ 118 h 241"/>
                    <a:gd name="T32" fmla="*/ 226 w 228"/>
                    <a:gd name="T33" fmla="*/ 120 h 241"/>
                    <a:gd name="T34" fmla="*/ 226 w 228"/>
                    <a:gd name="T35" fmla="*/ 141 h 241"/>
                    <a:gd name="T36" fmla="*/ 226 w 228"/>
                    <a:gd name="T37" fmla="*/ 167 h 241"/>
                    <a:gd name="T38" fmla="*/ 225 w 228"/>
                    <a:gd name="T39" fmla="*/ 191 h 241"/>
                    <a:gd name="T40" fmla="*/ 225 w 228"/>
                    <a:gd name="T41" fmla="*/ 192 h 241"/>
                    <a:gd name="T42" fmla="*/ 225 w 228"/>
                    <a:gd name="T43" fmla="*/ 204 h 241"/>
                    <a:gd name="T44" fmla="*/ 225 w 228"/>
                    <a:gd name="T45" fmla="*/ 220 h 241"/>
                    <a:gd name="T46" fmla="*/ 225 w 228"/>
                    <a:gd name="T47" fmla="*/ 231 h 241"/>
                    <a:gd name="T48" fmla="*/ 224 w 228"/>
                    <a:gd name="T49" fmla="*/ 241 h 241"/>
                    <a:gd name="T50" fmla="*/ 174 w 228"/>
                    <a:gd name="T51" fmla="*/ 240 h 241"/>
                    <a:gd name="T52" fmla="*/ 140 w 228"/>
                    <a:gd name="T53" fmla="*/ 239 h 241"/>
                    <a:gd name="T54" fmla="*/ 140 w 228"/>
                    <a:gd name="T55" fmla="*/ 239 h 241"/>
                    <a:gd name="T56" fmla="*/ 132 w 228"/>
                    <a:gd name="T57" fmla="*/ 239 h 241"/>
                    <a:gd name="T58" fmla="*/ 129 w 228"/>
                    <a:gd name="T59" fmla="*/ 238 h 241"/>
                    <a:gd name="T60" fmla="*/ 129 w 228"/>
                    <a:gd name="T61" fmla="*/ 238 h 241"/>
                    <a:gd name="T62" fmla="*/ 114 w 228"/>
                    <a:gd name="T63" fmla="*/ 238 h 241"/>
                    <a:gd name="T64" fmla="*/ 101 w 228"/>
                    <a:gd name="T65" fmla="*/ 238 h 241"/>
                    <a:gd name="T66" fmla="*/ 98 w 228"/>
                    <a:gd name="T67" fmla="*/ 238 h 241"/>
                    <a:gd name="T68" fmla="*/ 90 w 228"/>
                    <a:gd name="T69" fmla="*/ 238 h 241"/>
                    <a:gd name="T70" fmla="*/ 74 w 228"/>
                    <a:gd name="T71" fmla="*/ 238 h 241"/>
                    <a:gd name="T72" fmla="*/ 42 w 228"/>
                    <a:gd name="T73" fmla="*/ 237 h 241"/>
                    <a:gd name="T74" fmla="*/ 18 w 228"/>
                    <a:gd name="T75" fmla="*/ 237 h 241"/>
                    <a:gd name="T76" fmla="*/ 5 w 228"/>
                    <a:gd name="T77" fmla="*/ 237 h 241"/>
                    <a:gd name="T78" fmla="*/ 4 w 228"/>
                    <a:gd name="T79" fmla="*/ 237 h 241"/>
                    <a:gd name="T80" fmla="*/ 0 w 228"/>
                    <a:gd name="T81" fmla="*/ 237 h 241"/>
                    <a:gd name="T82" fmla="*/ 0 w 228"/>
                    <a:gd name="T83" fmla="*/ 231 h 241"/>
                    <a:gd name="T84" fmla="*/ 1 w 228"/>
                    <a:gd name="T85" fmla="*/ 214 h 241"/>
                    <a:gd name="T86" fmla="*/ 1 w 228"/>
                    <a:gd name="T87" fmla="*/ 194 h 241"/>
                    <a:gd name="T88" fmla="*/ 3 w 228"/>
                    <a:gd name="T89" fmla="*/ 157 h 241"/>
                    <a:gd name="T90" fmla="*/ 3 w 228"/>
                    <a:gd name="T91" fmla="*/ 144 h 241"/>
                    <a:gd name="T92" fmla="*/ 4 w 228"/>
                    <a:gd name="T93" fmla="*/ 123 h 241"/>
                    <a:gd name="T94" fmla="*/ 5 w 228"/>
                    <a:gd name="T95" fmla="*/ 109 h 241"/>
                    <a:gd name="T96" fmla="*/ 7 w 228"/>
                    <a:gd name="T97" fmla="*/ 88 h 241"/>
                    <a:gd name="T98" fmla="*/ 7 w 228"/>
                    <a:gd name="T99" fmla="*/ 73 h 241"/>
                    <a:gd name="T100" fmla="*/ 7 w 228"/>
                    <a:gd name="T101" fmla="*/ 61 h 241"/>
                    <a:gd name="T102" fmla="*/ 8 w 228"/>
                    <a:gd name="T103" fmla="*/ 45 h 241"/>
                    <a:gd name="T104" fmla="*/ 9 w 228"/>
                    <a:gd name="T105" fmla="*/ 33 h 241"/>
                    <a:gd name="T106" fmla="*/ 10 w 228"/>
                    <a:gd name="T107" fmla="*/ 0 h 241"/>
                    <a:gd name="T108" fmla="*/ 18 w 228"/>
                    <a:gd name="T109" fmla="*/ 0 h 241"/>
                    <a:gd name="T110" fmla="*/ 18 w 228"/>
                    <a:gd name="T111" fmla="*/ 0 h 241"/>
                    <a:gd name="T112" fmla="*/ 19 w 228"/>
                    <a:gd name="T113" fmla="*/ 0 h 241"/>
                    <a:gd name="T114" fmla="*/ 53 w 228"/>
                    <a:gd name="T115" fmla="*/ 0 h 241"/>
                    <a:gd name="T116" fmla="*/ 98 w 228"/>
                    <a:gd name="T117" fmla="*/ 0 h 241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228"/>
                    <a:gd name="T178" fmla="*/ 0 h 241"/>
                    <a:gd name="T179" fmla="*/ 228 w 228"/>
                    <a:gd name="T180" fmla="*/ 241 h 241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228" h="241">
                      <a:moveTo>
                        <a:pt x="98" y="0"/>
                      </a:moveTo>
                      <a:lnTo>
                        <a:pt x="163" y="0"/>
                      </a:lnTo>
                      <a:lnTo>
                        <a:pt x="228" y="0"/>
                      </a:lnTo>
                      <a:lnTo>
                        <a:pt x="228" y="11"/>
                      </a:lnTo>
                      <a:lnTo>
                        <a:pt x="228" y="12"/>
                      </a:lnTo>
                      <a:lnTo>
                        <a:pt x="228" y="13"/>
                      </a:lnTo>
                      <a:lnTo>
                        <a:pt x="228" y="14"/>
                      </a:lnTo>
                      <a:lnTo>
                        <a:pt x="228" y="22"/>
                      </a:lnTo>
                      <a:lnTo>
                        <a:pt x="228" y="33"/>
                      </a:lnTo>
                      <a:lnTo>
                        <a:pt x="228" y="37"/>
                      </a:lnTo>
                      <a:lnTo>
                        <a:pt x="228" y="49"/>
                      </a:lnTo>
                      <a:lnTo>
                        <a:pt x="228" y="64"/>
                      </a:lnTo>
                      <a:lnTo>
                        <a:pt x="227" y="86"/>
                      </a:lnTo>
                      <a:lnTo>
                        <a:pt x="227" y="104"/>
                      </a:lnTo>
                      <a:lnTo>
                        <a:pt x="226" y="118"/>
                      </a:lnTo>
                      <a:lnTo>
                        <a:pt x="226" y="120"/>
                      </a:lnTo>
                      <a:lnTo>
                        <a:pt x="226" y="141"/>
                      </a:lnTo>
                      <a:lnTo>
                        <a:pt x="226" y="167"/>
                      </a:lnTo>
                      <a:lnTo>
                        <a:pt x="225" y="191"/>
                      </a:lnTo>
                      <a:lnTo>
                        <a:pt x="225" y="192"/>
                      </a:lnTo>
                      <a:lnTo>
                        <a:pt x="225" y="204"/>
                      </a:lnTo>
                      <a:lnTo>
                        <a:pt x="225" y="220"/>
                      </a:lnTo>
                      <a:lnTo>
                        <a:pt x="225" y="231"/>
                      </a:lnTo>
                      <a:lnTo>
                        <a:pt x="224" y="241"/>
                      </a:lnTo>
                      <a:lnTo>
                        <a:pt x="174" y="240"/>
                      </a:lnTo>
                      <a:lnTo>
                        <a:pt x="140" y="239"/>
                      </a:lnTo>
                      <a:lnTo>
                        <a:pt x="132" y="239"/>
                      </a:lnTo>
                      <a:lnTo>
                        <a:pt x="129" y="238"/>
                      </a:lnTo>
                      <a:lnTo>
                        <a:pt x="114" y="238"/>
                      </a:lnTo>
                      <a:lnTo>
                        <a:pt x="101" y="238"/>
                      </a:lnTo>
                      <a:lnTo>
                        <a:pt x="98" y="238"/>
                      </a:lnTo>
                      <a:lnTo>
                        <a:pt x="90" y="238"/>
                      </a:lnTo>
                      <a:lnTo>
                        <a:pt x="74" y="238"/>
                      </a:lnTo>
                      <a:lnTo>
                        <a:pt x="42" y="237"/>
                      </a:lnTo>
                      <a:lnTo>
                        <a:pt x="18" y="237"/>
                      </a:lnTo>
                      <a:lnTo>
                        <a:pt x="5" y="237"/>
                      </a:lnTo>
                      <a:lnTo>
                        <a:pt x="4" y="237"/>
                      </a:lnTo>
                      <a:lnTo>
                        <a:pt x="0" y="237"/>
                      </a:lnTo>
                      <a:lnTo>
                        <a:pt x="0" y="231"/>
                      </a:lnTo>
                      <a:lnTo>
                        <a:pt x="1" y="214"/>
                      </a:lnTo>
                      <a:lnTo>
                        <a:pt x="1" y="194"/>
                      </a:lnTo>
                      <a:lnTo>
                        <a:pt x="3" y="157"/>
                      </a:lnTo>
                      <a:lnTo>
                        <a:pt x="3" y="144"/>
                      </a:lnTo>
                      <a:lnTo>
                        <a:pt x="4" y="123"/>
                      </a:lnTo>
                      <a:lnTo>
                        <a:pt x="5" y="109"/>
                      </a:lnTo>
                      <a:lnTo>
                        <a:pt x="7" y="88"/>
                      </a:lnTo>
                      <a:lnTo>
                        <a:pt x="7" y="73"/>
                      </a:lnTo>
                      <a:lnTo>
                        <a:pt x="7" y="61"/>
                      </a:lnTo>
                      <a:lnTo>
                        <a:pt x="8" y="45"/>
                      </a:lnTo>
                      <a:lnTo>
                        <a:pt x="9" y="33"/>
                      </a:lnTo>
                      <a:lnTo>
                        <a:pt x="10" y="0"/>
                      </a:lnTo>
                      <a:lnTo>
                        <a:pt x="18" y="0"/>
                      </a:lnTo>
                      <a:lnTo>
                        <a:pt x="19" y="0"/>
                      </a:lnTo>
                      <a:lnTo>
                        <a:pt x="53" y="0"/>
                      </a:lnTo>
                      <a:lnTo>
                        <a:pt x="98" y="0"/>
                      </a:lnTo>
                    </a:path>
                  </a:pathLst>
                </a:custGeom>
                <a:solidFill>
                  <a:srgbClr val="D5FFE8"/>
                </a:solidFill>
                <a:ln w="8001" cap="sq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63" name="Group 572">
                  <a:extLst>
                    <a:ext uri="{FF2B5EF4-FFF2-40B4-BE49-F238E27FC236}">
                      <a16:creationId xmlns:a16="http://schemas.microsoft.com/office/drawing/2014/main" id="{D8D3DAB7-141B-44BF-9A16-77C692A11F3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729038" y="3840169"/>
                  <a:ext cx="306387" cy="287338"/>
                  <a:chOff x="2349" y="2275"/>
                  <a:chExt cx="193" cy="181"/>
                </a:xfrm>
              </p:grpSpPr>
              <p:sp>
                <p:nvSpPr>
                  <p:cNvPr id="264" name="Rectangle 573">
                    <a:extLst>
                      <a:ext uri="{FF2B5EF4-FFF2-40B4-BE49-F238E27FC236}">
                        <a16:creationId xmlns:a16="http://schemas.microsoft.com/office/drawing/2014/main" id="{AC46B50A-D280-4B01-BBE2-FBC67F2A207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49" y="2275"/>
                    <a:ext cx="193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UNION</a:t>
                    </a:r>
                    <a:endParaRPr lang="en-US" sz="900" dirty="0"/>
                  </a:p>
                </p:txBody>
              </p:sp>
              <p:sp>
                <p:nvSpPr>
                  <p:cNvPr id="265" name="Rectangle 574">
                    <a:extLst>
                      <a:ext uri="{FF2B5EF4-FFF2-40B4-BE49-F238E27FC236}">
                        <a16:creationId xmlns:a16="http://schemas.microsoft.com/office/drawing/2014/main" id="{8F65CE48-48C2-4579-A9DD-983F72311FF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01" y="2369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90</a:t>
                    </a:r>
                    <a:endParaRPr lang="en-US" sz="900"/>
                  </a:p>
                </p:txBody>
              </p:sp>
            </p:grpSp>
            <p:grpSp>
              <p:nvGrpSpPr>
                <p:cNvPr id="266" name="Group 575">
                  <a:extLst>
                    <a:ext uri="{FF2B5EF4-FFF2-40B4-BE49-F238E27FC236}">
                      <a16:creationId xmlns:a16="http://schemas.microsoft.com/office/drawing/2014/main" id="{E66C08BC-5C6E-4006-AD18-43485BA6453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438525" y="3579807"/>
                  <a:ext cx="336550" cy="273049"/>
                  <a:chOff x="2135" y="2073"/>
                  <a:chExt cx="212" cy="172"/>
                </a:xfrm>
                <a:noFill/>
              </p:grpSpPr>
              <p:sp>
                <p:nvSpPr>
                  <p:cNvPr id="267" name="Rectangle 576">
                    <a:extLst>
                      <a:ext uri="{FF2B5EF4-FFF2-40B4-BE49-F238E27FC236}">
                        <a16:creationId xmlns:a16="http://schemas.microsoft.com/office/drawing/2014/main" id="{9B9FAAED-97CE-482E-A420-B522DE1C299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224" y="2158"/>
                    <a:ext cx="67" cy="87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60</a:t>
                    </a:r>
                    <a:endParaRPr lang="en-US" sz="900" dirty="0"/>
                  </a:p>
                </p:txBody>
              </p:sp>
              <p:sp>
                <p:nvSpPr>
                  <p:cNvPr id="268" name="Rectangle 577">
                    <a:extLst>
                      <a:ext uri="{FF2B5EF4-FFF2-40B4-BE49-F238E27FC236}">
                        <a16:creationId xmlns:a16="http://schemas.microsoft.com/office/drawing/2014/main" id="{74348FF5-C82E-45A9-9C95-5F3FC18FC24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135" y="2073"/>
                    <a:ext cx="212" cy="87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MECKL</a:t>
                    </a:r>
                    <a:endParaRPr lang="en-US" sz="900" dirty="0"/>
                  </a:p>
                </p:txBody>
              </p:sp>
            </p:grpSp>
            <p:grpSp>
              <p:nvGrpSpPr>
                <p:cNvPr id="269" name="Group 578">
                  <a:extLst>
                    <a:ext uri="{FF2B5EF4-FFF2-40B4-BE49-F238E27FC236}">
                      <a16:creationId xmlns:a16="http://schemas.microsoft.com/office/drawing/2014/main" id="{FB4C04BC-394B-46D0-8EED-1084992FDA4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19138" y="3486157"/>
                  <a:ext cx="358775" cy="249238"/>
                  <a:chOff x="453" y="2052"/>
                  <a:chExt cx="226" cy="157"/>
                </a:xfrm>
                <a:solidFill>
                  <a:srgbClr val="9966FF"/>
                </a:solidFill>
              </p:grpSpPr>
              <p:sp>
                <p:nvSpPr>
                  <p:cNvPr id="270" name="Rectangle 579">
                    <a:extLst>
                      <a:ext uri="{FF2B5EF4-FFF2-40B4-BE49-F238E27FC236}">
                        <a16:creationId xmlns:a16="http://schemas.microsoft.com/office/drawing/2014/main" id="{17D39A86-1C72-4FDD-B744-DD51517CE6D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55" y="2122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56</a:t>
                    </a:r>
                    <a:endParaRPr lang="en-US" sz="900" dirty="0"/>
                  </a:p>
                </p:txBody>
              </p:sp>
              <p:sp>
                <p:nvSpPr>
                  <p:cNvPr id="271" name="Rectangle 580">
                    <a:extLst>
                      <a:ext uri="{FF2B5EF4-FFF2-40B4-BE49-F238E27FC236}">
                        <a16:creationId xmlns:a16="http://schemas.microsoft.com/office/drawing/2014/main" id="{CD554F22-13D5-4B77-8541-B1B62F1BCB5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53" y="2052"/>
                    <a:ext cx="226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MACON</a:t>
                    </a:r>
                    <a:endParaRPr lang="en-US" sz="900" dirty="0"/>
                  </a:p>
                </p:txBody>
              </p:sp>
            </p:grpSp>
            <p:grpSp>
              <p:nvGrpSpPr>
                <p:cNvPr id="272" name="Group 581">
                  <a:extLst>
                    <a:ext uri="{FF2B5EF4-FFF2-40B4-BE49-F238E27FC236}">
                      <a16:creationId xmlns:a16="http://schemas.microsoft.com/office/drawing/2014/main" id="{A4B09A22-EC04-4ECB-8342-2B8EEDF513C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444625" y="3513132"/>
                  <a:ext cx="327025" cy="250824"/>
                  <a:chOff x="874" y="2033"/>
                  <a:chExt cx="206" cy="158"/>
                </a:xfrm>
                <a:solidFill>
                  <a:srgbClr val="9966FF"/>
                </a:solidFill>
              </p:grpSpPr>
              <p:sp>
                <p:nvSpPr>
                  <p:cNvPr id="273" name="Rectangle 582">
                    <a:extLst>
                      <a:ext uri="{FF2B5EF4-FFF2-40B4-BE49-F238E27FC236}">
                        <a16:creationId xmlns:a16="http://schemas.microsoft.com/office/drawing/2014/main" id="{08BAFC89-0ABA-418F-A90C-70F4E55D5DD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43" y="2104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88</a:t>
                    </a:r>
                    <a:endParaRPr lang="en-US" sz="900" dirty="0"/>
                  </a:p>
                </p:txBody>
              </p:sp>
              <p:sp>
                <p:nvSpPr>
                  <p:cNvPr id="274" name="Rectangle 583">
                    <a:extLst>
                      <a:ext uri="{FF2B5EF4-FFF2-40B4-BE49-F238E27FC236}">
                        <a16:creationId xmlns:a16="http://schemas.microsoft.com/office/drawing/2014/main" id="{CF91F280-DC66-43F4-B25C-0C48C7D0C13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74" y="2033"/>
                    <a:ext cx="206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TRANS</a:t>
                    </a:r>
                    <a:endParaRPr lang="en-US" sz="900" dirty="0"/>
                  </a:p>
                </p:txBody>
              </p:sp>
            </p:grpSp>
            <p:grpSp>
              <p:nvGrpSpPr>
                <p:cNvPr id="275" name="Group 584">
                  <a:extLst>
                    <a:ext uri="{FF2B5EF4-FFF2-40B4-BE49-F238E27FC236}">
                      <a16:creationId xmlns:a16="http://schemas.microsoft.com/office/drawing/2014/main" id="{CBC9ADB2-8AF0-4BE8-B327-266F5ADBDF8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47675" y="3570294"/>
                  <a:ext cx="258763" cy="277813"/>
                  <a:chOff x="282" y="2105"/>
                  <a:chExt cx="163" cy="175"/>
                </a:xfrm>
                <a:solidFill>
                  <a:srgbClr val="9966FF"/>
                </a:solidFill>
              </p:grpSpPr>
              <p:sp>
                <p:nvSpPr>
                  <p:cNvPr id="276" name="Rectangle 585">
                    <a:extLst>
                      <a:ext uri="{FF2B5EF4-FFF2-40B4-BE49-F238E27FC236}">
                        <a16:creationId xmlns:a16="http://schemas.microsoft.com/office/drawing/2014/main" id="{24B40CA1-BE2E-42E7-AF76-6FE71ED3C56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34" y="2193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22</a:t>
                    </a:r>
                    <a:endParaRPr lang="en-US" sz="900" dirty="0"/>
                  </a:p>
                </p:txBody>
              </p:sp>
              <p:sp>
                <p:nvSpPr>
                  <p:cNvPr id="277" name="Rectangle 586">
                    <a:extLst>
                      <a:ext uri="{FF2B5EF4-FFF2-40B4-BE49-F238E27FC236}">
                        <a16:creationId xmlns:a16="http://schemas.microsoft.com/office/drawing/2014/main" id="{9FB06B7C-B978-4B88-A4B6-BB957DDD74D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82" y="2105"/>
                    <a:ext cx="163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CLAY</a:t>
                    </a:r>
                    <a:endParaRPr lang="en-US" sz="900" dirty="0"/>
                  </a:p>
                </p:txBody>
              </p:sp>
            </p:grpSp>
            <p:grpSp>
              <p:nvGrpSpPr>
                <p:cNvPr id="278" name="Group 587">
                  <a:extLst>
                    <a:ext uri="{FF2B5EF4-FFF2-40B4-BE49-F238E27FC236}">
                      <a16:creationId xmlns:a16="http://schemas.microsoft.com/office/drawing/2014/main" id="{5468210B-BEB1-44AD-8EE6-F319F5BD6C7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151188" y="2259017"/>
                  <a:ext cx="304800" cy="258763"/>
                  <a:chOff x="1947" y="1324"/>
                  <a:chExt cx="192" cy="163"/>
                </a:xfrm>
                <a:solidFill>
                  <a:srgbClr val="467798"/>
                </a:solidFill>
              </p:grpSpPr>
              <p:sp>
                <p:nvSpPr>
                  <p:cNvPr id="279" name="Rectangle 588">
                    <a:extLst>
                      <a:ext uri="{FF2B5EF4-FFF2-40B4-BE49-F238E27FC236}">
                        <a16:creationId xmlns:a16="http://schemas.microsoft.com/office/drawing/2014/main" id="{CDF4A92D-7660-4290-8EEE-10A714131DC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947" y="1324"/>
                    <a:ext cx="192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WILKE</a:t>
                    </a:r>
                    <a:endParaRPr lang="en-US" sz="900" dirty="0"/>
                  </a:p>
                </p:txBody>
              </p:sp>
              <p:sp>
                <p:nvSpPr>
                  <p:cNvPr id="280" name="Rectangle 589">
                    <a:extLst>
                      <a:ext uri="{FF2B5EF4-FFF2-40B4-BE49-F238E27FC236}">
                        <a16:creationId xmlns:a16="http://schemas.microsoft.com/office/drawing/2014/main" id="{20F0C585-8245-44B8-94BA-593CE0B025D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021" y="1400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97</a:t>
                    </a:r>
                    <a:endParaRPr lang="en-US" sz="900" dirty="0"/>
                  </a:p>
                </p:txBody>
              </p:sp>
            </p:grpSp>
            <p:grpSp>
              <p:nvGrpSpPr>
                <p:cNvPr id="281" name="Group 590">
                  <a:extLst>
                    <a:ext uri="{FF2B5EF4-FFF2-40B4-BE49-F238E27FC236}">
                      <a16:creationId xmlns:a16="http://schemas.microsoft.com/office/drawing/2014/main" id="{101BD07C-38D3-4647-A473-EC41D17DC25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712913" y="2994030"/>
                  <a:ext cx="349250" cy="263526"/>
                  <a:chOff x="1043" y="1689"/>
                  <a:chExt cx="220" cy="166"/>
                </a:xfrm>
                <a:solidFill>
                  <a:srgbClr val="C00000"/>
                </a:solidFill>
              </p:grpSpPr>
              <p:sp>
                <p:nvSpPr>
                  <p:cNvPr id="282" name="Rectangle 591">
                    <a:extLst>
                      <a:ext uri="{FF2B5EF4-FFF2-40B4-BE49-F238E27FC236}">
                        <a16:creationId xmlns:a16="http://schemas.microsoft.com/office/drawing/2014/main" id="{C037C61D-EE17-4B97-BE69-CB7FF12FC16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043" y="1689"/>
                    <a:ext cx="220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BUNCO</a:t>
                    </a:r>
                    <a:endParaRPr lang="en-US" sz="900" dirty="0"/>
                  </a:p>
                </p:txBody>
              </p:sp>
              <p:sp>
                <p:nvSpPr>
                  <p:cNvPr id="283" name="Rectangle 592">
                    <a:extLst>
                      <a:ext uri="{FF2B5EF4-FFF2-40B4-BE49-F238E27FC236}">
                        <a16:creationId xmlns:a16="http://schemas.microsoft.com/office/drawing/2014/main" id="{04EB246C-88E6-436F-BD8A-4E828233AE5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134" y="1768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11</a:t>
                    </a:r>
                    <a:endParaRPr lang="en-US" sz="900" dirty="0"/>
                  </a:p>
                </p:txBody>
              </p:sp>
            </p:grpSp>
            <p:grpSp>
              <p:nvGrpSpPr>
                <p:cNvPr id="284" name="Group 593">
                  <a:extLst>
                    <a:ext uri="{FF2B5EF4-FFF2-40B4-BE49-F238E27FC236}">
                      <a16:creationId xmlns:a16="http://schemas.microsoft.com/office/drawing/2014/main" id="{C75C8E23-768F-4CB1-916F-FCA61ED2F44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422650" y="2800355"/>
                  <a:ext cx="288925" cy="260351"/>
                  <a:chOff x="2118" y="1641"/>
                  <a:chExt cx="182" cy="164"/>
                </a:xfrm>
              </p:grpSpPr>
              <p:sp>
                <p:nvSpPr>
                  <p:cNvPr id="285" name="Rectangle 594">
                    <a:extLst>
                      <a:ext uri="{FF2B5EF4-FFF2-40B4-BE49-F238E27FC236}">
                        <a16:creationId xmlns:a16="http://schemas.microsoft.com/office/drawing/2014/main" id="{189F2705-2507-4979-8BE2-FA4E6504EB2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118" y="1641"/>
                    <a:ext cx="182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IREDE</a:t>
                    </a:r>
                    <a:endParaRPr lang="en-US" sz="900"/>
                  </a:p>
                </p:txBody>
              </p:sp>
              <p:sp>
                <p:nvSpPr>
                  <p:cNvPr id="286" name="Rectangle 595">
                    <a:extLst>
                      <a:ext uri="{FF2B5EF4-FFF2-40B4-BE49-F238E27FC236}">
                        <a16:creationId xmlns:a16="http://schemas.microsoft.com/office/drawing/2014/main" id="{7C70C06A-82C4-419A-862A-0E649DCC771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196" y="1718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49</a:t>
                    </a:r>
                    <a:endParaRPr lang="en-US" sz="900"/>
                  </a:p>
                </p:txBody>
              </p:sp>
            </p:grpSp>
            <p:grpSp>
              <p:nvGrpSpPr>
                <p:cNvPr id="287" name="Group 596">
                  <a:extLst>
                    <a:ext uri="{FF2B5EF4-FFF2-40B4-BE49-F238E27FC236}">
                      <a16:creationId xmlns:a16="http://schemas.microsoft.com/office/drawing/2014/main" id="{31661F81-1211-43AF-962A-A627E2FE5EF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127501" y="2751143"/>
                  <a:ext cx="295275" cy="255588"/>
                  <a:chOff x="2600" y="1589"/>
                  <a:chExt cx="186" cy="161"/>
                </a:xfrm>
              </p:grpSpPr>
              <p:sp>
                <p:nvSpPr>
                  <p:cNvPr id="288" name="Rectangle 597">
                    <a:extLst>
                      <a:ext uri="{FF2B5EF4-FFF2-40B4-BE49-F238E27FC236}">
                        <a16:creationId xmlns:a16="http://schemas.microsoft.com/office/drawing/2014/main" id="{FF984060-032F-4EE8-80A5-1A98F5CC11F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00" y="1589"/>
                    <a:ext cx="186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DAVID</a:t>
                    </a:r>
                    <a:endParaRPr lang="en-US" sz="900" dirty="0"/>
                  </a:p>
                </p:txBody>
              </p:sp>
              <p:sp>
                <p:nvSpPr>
                  <p:cNvPr id="289" name="Rectangle 598">
                    <a:extLst>
                      <a:ext uri="{FF2B5EF4-FFF2-40B4-BE49-F238E27FC236}">
                        <a16:creationId xmlns:a16="http://schemas.microsoft.com/office/drawing/2014/main" id="{D13949A5-CC5C-447E-8C36-0AA191A1882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30" y="1663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29</a:t>
                    </a:r>
                    <a:endParaRPr lang="en-US" sz="900"/>
                  </a:p>
                </p:txBody>
              </p:sp>
            </p:grpSp>
            <p:grpSp>
              <p:nvGrpSpPr>
                <p:cNvPr id="290" name="Group 599">
                  <a:extLst>
                    <a:ext uri="{FF2B5EF4-FFF2-40B4-BE49-F238E27FC236}">
                      <a16:creationId xmlns:a16="http://schemas.microsoft.com/office/drawing/2014/main" id="{67EA1673-66DE-4B57-B358-42084F33B5C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373313" y="3294069"/>
                  <a:ext cx="327025" cy="252413"/>
                  <a:chOff x="1452" y="1873"/>
                  <a:chExt cx="206" cy="159"/>
                </a:xfrm>
                <a:solidFill>
                  <a:schemeClr val="accent6">
                    <a:lumMod val="60000"/>
                    <a:lumOff val="40000"/>
                  </a:schemeClr>
                </a:solidFill>
              </p:grpSpPr>
              <p:sp>
                <p:nvSpPr>
                  <p:cNvPr id="291" name="Rectangle 600">
                    <a:extLst>
                      <a:ext uri="{FF2B5EF4-FFF2-40B4-BE49-F238E27FC236}">
                        <a16:creationId xmlns:a16="http://schemas.microsoft.com/office/drawing/2014/main" id="{DE9E8D66-8910-4AA4-8212-F2331E8283F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452" y="1873"/>
                    <a:ext cx="206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RUTHE</a:t>
                    </a:r>
                    <a:endParaRPr lang="en-US" sz="900" dirty="0"/>
                  </a:p>
                </p:txBody>
              </p:sp>
              <p:sp>
                <p:nvSpPr>
                  <p:cNvPr id="292" name="Rectangle 601">
                    <a:extLst>
                      <a:ext uri="{FF2B5EF4-FFF2-40B4-BE49-F238E27FC236}">
                        <a16:creationId xmlns:a16="http://schemas.microsoft.com/office/drawing/2014/main" id="{490FC293-AFF2-4A2D-8D0A-69518F479D9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526" y="1945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81</a:t>
                    </a:r>
                    <a:endParaRPr lang="en-US" sz="900" dirty="0"/>
                  </a:p>
                </p:txBody>
              </p:sp>
            </p:grpSp>
            <p:grpSp>
              <p:nvGrpSpPr>
                <p:cNvPr id="293" name="Group 602">
                  <a:extLst>
                    <a:ext uri="{FF2B5EF4-FFF2-40B4-BE49-F238E27FC236}">
                      <a16:creationId xmlns:a16="http://schemas.microsoft.com/office/drawing/2014/main" id="{765423C0-8FFB-4095-801E-BBDDC6CE4BC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76350" y="3082931"/>
                  <a:ext cx="363538" cy="238126"/>
                  <a:chOff x="746" y="1798"/>
                  <a:chExt cx="229" cy="150"/>
                </a:xfrm>
                <a:solidFill>
                  <a:srgbClr val="9966FF"/>
                </a:solidFill>
              </p:grpSpPr>
              <p:sp>
                <p:nvSpPr>
                  <p:cNvPr id="294" name="Rectangle 603">
                    <a:extLst>
                      <a:ext uri="{FF2B5EF4-FFF2-40B4-BE49-F238E27FC236}">
                        <a16:creationId xmlns:a16="http://schemas.microsoft.com/office/drawing/2014/main" id="{EB77E772-3000-4B88-B9A4-27177A3BE87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46" y="1798"/>
                    <a:ext cx="229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HAYWO</a:t>
                    </a:r>
                    <a:endParaRPr lang="en-US" sz="900" dirty="0"/>
                  </a:p>
                </p:txBody>
              </p:sp>
              <p:sp>
                <p:nvSpPr>
                  <p:cNvPr id="295" name="Rectangle 604">
                    <a:extLst>
                      <a:ext uri="{FF2B5EF4-FFF2-40B4-BE49-F238E27FC236}">
                        <a16:creationId xmlns:a16="http://schemas.microsoft.com/office/drawing/2014/main" id="{0D6A45E8-5F00-423F-A1B2-D5A936FE085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44" y="1861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44</a:t>
                    </a:r>
                    <a:endParaRPr lang="en-US" sz="900" dirty="0"/>
                  </a:p>
                </p:txBody>
              </p:sp>
            </p:grpSp>
            <p:grpSp>
              <p:nvGrpSpPr>
                <p:cNvPr id="296" name="Group 605">
                  <a:extLst>
                    <a:ext uri="{FF2B5EF4-FFF2-40B4-BE49-F238E27FC236}">
                      <a16:creationId xmlns:a16="http://schemas.microsoft.com/office/drawing/2014/main" id="{FA248553-503A-45CC-835C-06B29B1AC13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68350" y="3111506"/>
                  <a:ext cx="315913" cy="258763"/>
                  <a:chOff x="427" y="1806"/>
                  <a:chExt cx="199" cy="163"/>
                </a:xfrm>
                <a:solidFill>
                  <a:srgbClr val="9966FF"/>
                </a:solidFill>
              </p:grpSpPr>
              <p:sp>
                <p:nvSpPr>
                  <p:cNvPr id="297" name="Rectangle 606">
                    <a:extLst>
                      <a:ext uri="{FF2B5EF4-FFF2-40B4-BE49-F238E27FC236}">
                        <a16:creationId xmlns:a16="http://schemas.microsoft.com/office/drawing/2014/main" id="{9AE2A7DA-4821-45DB-8A2D-6C4DF19D8EE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27" y="1806"/>
                    <a:ext cx="199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SWAIN</a:t>
                    </a:r>
                    <a:endParaRPr lang="en-US" sz="900" dirty="0"/>
                  </a:p>
                </p:txBody>
              </p:sp>
              <p:sp>
                <p:nvSpPr>
                  <p:cNvPr id="298" name="Rectangle 607">
                    <a:extLst>
                      <a:ext uri="{FF2B5EF4-FFF2-40B4-BE49-F238E27FC236}">
                        <a16:creationId xmlns:a16="http://schemas.microsoft.com/office/drawing/2014/main" id="{10D23351-F5E4-440E-8A1F-6F0901C5F6C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13" y="1882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87</a:t>
                    </a:r>
                    <a:endParaRPr lang="en-US" sz="900" dirty="0"/>
                  </a:p>
                </p:txBody>
              </p:sp>
            </p:grpSp>
            <p:grpSp>
              <p:nvGrpSpPr>
                <p:cNvPr id="299" name="Group 608">
                  <a:extLst>
                    <a:ext uri="{FF2B5EF4-FFF2-40B4-BE49-F238E27FC236}">
                      <a16:creationId xmlns:a16="http://schemas.microsoft.com/office/drawing/2014/main" id="{F1FA32B6-54EA-4C9C-A4BD-41F3072987C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138613" y="3868731"/>
                  <a:ext cx="342900" cy="269874"/>
                  <a:chOff x="2607" y="2293"/>
                  <a:chExt cx="216" cy="170"/>
                </a:xfrm>
              </p:grpSpPr>
              <p:sp>
                <p:nvSpPr>
                  <p:cNvPr id="300" name="Rectangle 609">
                    <a:extLst>
                      <a:ext uri="{FF2B5EF4-FFF2-40B4-BE49-F238E27FC236}">
                        <a16:creationId xmlns:a16="http://schemas.microsoft.com/office/drawing/2014/main" id="{C355AE4F-E05A-4489-9E13-0127B356475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07" y="2293"/>
                    <a:ext cx="216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ANSON</a:t>
                    </a:r>
                    <a:endParaRPr lang="en-US" sz="900"/>
                  </a:p>
                </p:txBody>
              </p:sp>
              <p:sp>
                <p:nvSpPr>
                  <p:cNvPr id="301" name="Rectangle 610">
                    <a:extLst>
                      <a:ext uri="{FF2B5EF4-FFF2-40B4-BE49-F238E27FC236}">
                        <a16:creationId xmlns:a16="http://schemas.microsoft.com/office/drawing/2014/main" id="{45295B1E-D230-4652-9E97-51A37163E21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14" y="2376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04</a:t>
                    </a:r>
                    <a:endParaRPr lang="en-US" sz="900"/>
                  </a:p>
                </p:txBody>
              </p:sp>
            </p:grpSp>
            <p:grpSp>
              <p:nvGrpSpPr>
                <p:cNvPr id="302" name="Group 611">
                  <a:extLst>
                    <a:ext uri="{FF2B5EF4-FFF2-40B4-BE49-F238E27FC236}">
                      <a16:creationId xmlns:a16="http://schemas.microsoft.com/office/drawing/2014/main" id="{C557B500-CF37-4B09-9CCC-633FE54C67E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713163" y="2982918"/>
                  <a:ext cx="369887" cy="252413"/>
                  <a:chOff x="2334" y="1706"/>
                  <a:chExt cx="233" cy="159"/>
                </a:xfrm>
              </p:grpSpPr>
              <p:sp>
                <p:nvSpPr>
                  <p:cNvPr id="303" name="Rectangle 612">
                    <a:extLst>
                      <a:ext uri="{FF2B5EF4-FFF2-40B4-BE49-F238E27FC236}">
                        <a16:creationId xmlns:a16="http://schemas.microsoft.com/office/drawing/2014/main" id="{7D7CC25F-437F-4560-9BDD-306AFD3A323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34" y="1706"/>
                    <a:ext cx="233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ROWAN</a:t>
                    </a:r>
                    <a:endParaRPr lang="en-US" sz="900"/>
                  </a:p>
                </p:txBody>
              </p:sp>
              <p:sp>
                <p:nvSpPr>
                  <p:cNvPr id="304" name="Rectangle 613">
                    <a:extLst>
                      <a:ext uri="{FF2B5EF4-FFF2-40B4-BE49-F238E27FC236}">
                        <a16:creationId xmlns:a16="http://schemas.microsoft.com/office/drawing/2014/main" id="{803E8A7A-29E1-4A89-904D-EE416B84E79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25" y="1778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80</a:t>
                    </a:r>
                    <a:endParaRPr lang="en-US" sz="900"/>
                  </a:p>
                </p:txBody>
              </p:sp>
            </p:grpSp>
            <p:grpSp>
              <p:nvGrpSpPr>
                <p:cNvPr id="305" name="Group 614">
                  <a:extLst>
                    <a:ext uri="{FF2B5EF4-FFF2-40B4-BE49-F238E27FC236}">
                      <a16:creationId xmlns:a16="http://schemas.microsoft.com/office/drawing/2014/main" id="{95779373-D28B-4923-A002-F4D306DF3BC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578100" y="2878133"/>
                  <a:ext cx="338138" cy="244474"/>
                  <a:chOff x="1583" y="1693"/>
                  <a:chExt cx="213" cy="154"/>
                </a:xfrm>
              </p:grpSpPr>
              <p:sp>
                <p:nvSpPr>
                  <p:cNvPr id="306" name="Rectangle 615">
                    <a:extLst>
                      <a:ext uri="{FF2B5EF4-FFF2-40B4-BE49-F238E27FC236}">
                        <a16:creationId xmlns:a16="http://schemas.microsoft.com/office/drawing/2014/main" id="{4421605F-27EB-4DB1-82C6-76249F77988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583" y="1693"/>
                    <a:ext cx="213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BURKE</a:t>
                    </a:r>
                    <a:endParaRPr lang="en-US" sz="900" dirty="0"/>
                  </a:p>
                </p:txBody>
              </p:sp>
              <p:sp>
                <p:nvSpPr>
                  <p:cNvPr id="307" name="Rectangle 616">
                    <a:extLst>
                      <a:ext uri="{FF2B5EF4-FFF2-40B4-BE49-F238E27FC236}">
                        <a16:creationId xmlns:a16="http://schemas.microsoft.com/office/drawing/2014/main" id="{B959D806-5A0B-4513-B562-29197338B55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659" y="1760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12</a:t>
                    </a:r>
                    <a:endParaRPr lang="en-US" sz="900" dirty="0"/>
                  </a:p>
                </p:txBody>
              </p:sp>
            </p:grpSp>
            <p:grpSp>
              <p:nvGrpSpPr>
                <p:cNvPr id="308" name="Group 617">
                  <a:extLst>
                    <a:ext uri="{FF2B5EF4-FFF2-40B4-BE49-F238E27FC236}">
                      <a16:creationId xmlns:a16="http://schemas.microsoft.com/office/drawing/2014/main" id="{D586233C-4286-476E-A17D-C658EEBBE2C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359275" y="3319457"/>
                  <a:ext cx="352425" cy="253999"/>
                  <a:chOff x="2735" y="2025"/>
                  <a:chExt cx="222" cy="160"/>
                </a:xfrm>
                <a:solidFill>
                  <a:schemeClr val="bg1">
                    <a:lumMod val="75000"/>
                  </a:schemeClr>
                </a:solidFill>
              </p:grpSpPr>
              <p:sp>
                <p:nvSpPr>
                  <p:cNvPr id="309" name="Rectangle 618">
                    <a:extLst>
                      <a:ext uri="{FF2B5EF4-FFF2-40B4-BE49-F238E27FC236}">
                        <a16:creationId xmlns:a16="http://schemas.microsoft.com/office/drawing/2014/main" id="{6D80FE26-896F-4437-9D37-9E351940379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35" y="2025"/>
                    <a:ext cx="222" cy="87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MONTG</a:t>
                    </a:r>
                    <a:endParaRPr lang="en-US" sz="900" dirty="0"/>
                  </a:p>
                </p:txBody>
              </p:sp>
              <p:sp>
                <p:nvSpPr>
                  <p:cNvPr id="310" name="Rectangle 619">
                    <a:extLst>
                      <a:ext uri="{FF2B5EF4-FFF2-40B4-BE49-F238E27FC236}">
                        <a16:creationId xmlns:a16="http://schemas.microsoft.com/office/drawing/2014/main" id="{CED08813-12BF-4CC7-B76E-2540BC25F96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823" y="2098"/>
                    <a:ext cx="67" cy="87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62</a:t>
                    </a:r>
                    <a:endParaRPr lang="en-US" sz="900" dirty="0"/>
                  </a:p>
                </p:txBody>
              </p:sp>
            </p:grpSp>
            <p:grpSp>
              <p:nvGrpSpPr>
                <p:cNvPr id="311" name="Group 620">
                  <a:extLst>
                    <a:ext uri="{FF2B5EF4-FFF2-40B4-BE49-F238E27FC236}">
                      <a16:creationId xmlns:a16="http://schemas.microsoft.com/office/drawing/2014/main" id="{528C3F59-594C-4843-A0B3-38CBC1D6E0F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085850" y="3340106"/>
                  <a:ext cx="322263" cy="257176"/>
                  <a:chOff x="674" y="1933"/>
                  <a:chExt cx="203" cy="162"/>
                </a:xfrm>
                <a:solidFill>
                  <a:srgbClr val="9966FF"/>
                </a:solidFill>
              </p:grpSpPr>
              <p:sp>
                <p:nvSpPr>
                  <p:cNvPr id="312" name="Rectangle 621">
                    <a:extLst>
                      <a:ext uri="{FF2B5EF4-FFF2-40B4-BE49-F238E27FC236}">
                        <a16:creationId xmlns:a16="http://schemas.microsoft.com/office/drawing/2014/main" id="{8BC60603-9F8A-49CA-8866-941FB332574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74" y="1933"/>
                    <a:ext cx="203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JACKS</a:t>
                    </a:r>
                    <a:endParaRPr lang="en-US" sz="900" dirty="0"/>
                  </a:p>
                </p:txBody>
              </p:sp>
              <p:sp>
                <p:nvSpPr>
                  <p:cNvPr id="313" name="Rectangle 622">
                    <a:extLst>
                      <a:ext uri="{FF2B5EF4-FFF2-40B4-BE49-F238E27FC236}">
                        <a16:creationId xmlns:a16="http://schemas.microsoft.com/office/drawing/2014/main" id="{391D9744-AF7D-4416-A10A-AA793A49145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49" y="2008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50</a:t>
                    </a:r>
                    <a:endParaRPr lang="en-US" sz="900" dirty="0"/>
                  </a:p>
                </p:txBody>
              </p:sp>
            </p:grpSp>
            <p:grpSp>
              <p:nvGrpSpPr>
                <p:cNvPr id="314" name="Group 623">
                  <a:extLst>
                    <a:ext uri="{FF2B5EF4-FFF2-40B4-BE49-F238E27FC236}">
                      <a16:creationId xmlns:a16="http://schemas.microsoft.com/office/drawing/2014/main" id="{B12031C3-779F-4B68-88FF-9669FDF9D64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743201" y="2643193"/>
                  <a:ext cx="354012" cy="249238"/>
                  <a:chOff x="1728" y="1521"/>
                  <a:chExt cx="223" cy="157"/>
                </a:xfrm>
              </p:grpSpPr>
              <p:sp>
                <p:nvSpPr>
                  <p:cNvPr id="315" name="Rectangle 624">
                    <a:extLst>
                      <a:ext uri="{FF2B5EF4-FFF2-40B4-BE49-F238E27FC236}">
                        <a16:creationId xmlns:a16="http://schemas.microsoft.com/office/drawing/2014/main" id="{1FD4F691-9470-44E9-AFA3-F81FB6E5BE7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728" y="1521"/>
                    <a:ext cx="223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CALDW</a:t>
                    </a:r>
                    <a:endParaRPr lang="en-US" sz="900" dirty="0"/>
                  </a:p>
                </p:txBody>
              </p:sp>
              <p:sp>
                <p:nvSpPr>
                  <p:cNvPr id="316" name="Rectangle 625">
                    <a:extLst>
                      <a:ext uri="{FF2B5EF4-FFF2-40B4-BE49-F238E27FC236}">
                        <a16:creationId xmlns:a16="http://schemas.microsoft.com/office/drawing/2014/main" id="{4849E997-B7EB-4349-AE3C-50F787D3746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767" y="1591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14</a:t>
                    </a:r>
                    <a:endParaRPr lang="en-US" sz="900" dirty="0"/>
                  </a:p>
                </p:txBody>
              </p:sp>
            </p:grpSp>
            <p:grpSp>
              <p:nvGrpSpPr>
                <p:cNvPr id="317" name="Group 626">
                  <a:extLst>
                    <a:ext uri="{FF2B5EF4-FFF2-40B4-BE49-F238E27FC236}">
                      <a16:creationId xmlns:a16="http://schemas.microsoft.com/office/drawing/2014/main" id="{1799B8F6-7C5A-4052-A861-583E7D0C090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701925" y="3502031"/>
                  <a:ext cx="314325" cy="274638"/>
                  <a:chOff x="1692" y="1919"/>
                  <a:chExt cx="198" cy="173"/>
                </a:xfrm>
                <a:solidFill>
                  <a:srgbClr val="339933"/>
                </a:solidFill>
              </p:grpSpPr>
              <p:sp>
                <p:nvSpPr>
                  <p:cNvPr id="318" name="Rectangle 627">
                    <a:extLst>
                      <a:ext uri="{FF2B5EF4-FFF2-40B4-BE49-F238E27FC236}">
                        <a16:creationId xmlns:a16="http://schemas.microsoft.com/office/drawing/2014/main" id="{69A1BA49-E7C8-465C-B465-81DF25124B7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692" y="1919"/>
                    <a:ext cx="198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CLEVE</a:t>
                    </a:r>
                    <a:endParaRPr lang="en-US" sz="900" dirty="0"/>
                  </a:p>
                </p:txBody>
              </p:sp>
              <p:sp>
                <p:nvSpPr>
                  <p:cNvPr id="319" name="Rectangle 628">
                    <a:extLst>
                      <a:ext uri="{FF2B5EF4-FFF2-40B4-BE49-F238E27FC236}">
                        <a16:creationId xmlns:a16="http://schemas.microsoft.com/office/drawing/2014/main" id="{0C50A739-C4CE-4E1C-9C29-F7231E57460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767" y="2005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23</a:t>
                    </a:r>
                    <a:endParaRPr lang="en-US" sz="900" dirty="0"/>
                  </a:p>
                </p:txBody>
              </p:sp>
            </p:grpSp>
            <p:grpSp>
              <p:nvGrpSpPr>
                <p:cNvPr id="320" name="Group 629">
                  <a:extLst>
                    <a:ext uri="{FF2B5EF4-FFF2-40B4-BE49-F238E27FC236}">
                      <a16:creationId xmlns:a16="http://schemas.microsoft.com/office/drawing/2014/main" id="{C7385437-3C41-4922-BE8F-E8D88ACC20C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575" y="3563944"/>
                  <a:ext cx="342900" cy="274638"/>
                  <a:chOff x="18" y="2101"/>
                  <a:chExt cx="216" cy="173"/>
                </a:xfrm>
              </p:grpSpPr>
              <p:sp>
                <p:nvSpPr>
                  <p:cNvPr id="321" name="Rectangle 630">
                    <a:extLst>
                      <a:ext uri="{FF2B5EF4-FFF2-40B4-BE49-F238E27FC236}">
                        <a16:creationId xmlns:a16="http://schemas.microsoft.com/office/drawing/2014/main" id="{6134CB74-2F8C-4304-8862-F546082AACB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8" y="2101"/>
                    <a:ext cx="216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CHERO</a:t>
                    </a:r>
                    <a:endParaRPr lang="en-US" sz="900"/>
                  </a:p>
                </p:txBody>
              </p:sp>
              <p:sp>
                <p:nvSpPr>
                  <p:cNvPr id="322" name="Rectangle 631">
                    <a:extLst>
                      <a:ext uri="{FF2B5EF4-FFF2-40B4-BE49-F238E27FC236}">
                        <a16:creationId xmlns:a16="http://schemas.microsoft.com/office/drawing/2014/main" id="{27766A65-714A-4DBE-B65A-B483F3A5C0E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4" y="2187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20</a:t>
                    </a:r>
                    <a:endParaRPr lang="en-US" sz="900"/>
                  </a:p>
                </p:txBody>
              </p:sp>
            </p:grpSp>
            <p:grpSp>
              <p:nvGrpSpPr>
                <p:cNvPr id="323" name="Group 632">
                  <a:extLst>
                    <a:ext uri="{FF2B5EF4-FFF2-40B4-BE49-F238E27FC236}">
                      <a16:creationId xmlns:a16="http://schemas.microsoft.com/office/drawing/2014/main" id="{A15426F0-B2AF-46C5-BF7B-E0D24E6252A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565275" y="2684458"/>
                  <a:ext cx="304800" cy="257174"/>
                  <a:chOff x="976" y="1569"/>
                  <a:chExt cx="192" cy="162"/>
                </a:xfrm>
                <a:solidFill>
                  <a:srgbClr val="C00000"/>
                </a:solidFill>
              </p:grpSpPr>
              <p:sp>
                <p:nvSpPr>
                  <p:cNvPr id="324" name="Rectangle 633">
                    <a:extLst>
                      <a:ext uri="{FF2B5EF4-FFF2-40B4-BE49-F238E27FC236}">
                        <a16:creationId xmlns:a16="http://schemas.microsoft.com/office/drawing/2014/main" id="{65D25259-7DA3-4C94-8BB9-D47207EB778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569"/>
                    <a:ext cx="192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MADIS</a:t>
                    </a:r>
                    <a:endParaRPr lang="en-US" sz="900" dirty="0"/>
                  </a:p>
                </p:txBody>
              </p:sp>
              <p:sp>
                <p:nvSpPr>
                  <p:cNvPr id="325" name="Rectangle 634">
                    <a:extLst>
                      <a:ext uri="{FF2B5EF4-FFF2-40B4-BE49-F238E27FC236}">
                        <a16:creationId xmlns:a16="http://schemas.microsoft.com/office/drawing/2014/main" id="{3C5AA6C5-C065-40EC-B68B-C205072CA26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038" y="1644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57</a:t>
                    </a:r>
                    <a:endParaRPr lang="en-US" sz="900" dirty="0"/>
                  </a:p>
                </p:txBody>
              </p:sp>
            </p:grpSp>
            <p:grpSp>
              <p:nvGrpSpPr>
                <p:cNvPr id="326" name="Group 635">
                  <a:extLst>
                    <a:ext uri="{FF2B5EF4-FFF2-40B4-BE49-F238E27FC236}">
                      <a16:creationId xmlns:a16="http://schemas.microsoft.com/office/drawing/2014/main" id="{141958EA-4EF1-426B-A3BB-7957328A77E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209800" y="2971805"/>
                  <a:ext cx="379413" cy="271463"/>
                  <a:chOff x="1344" y="1713"/>
                  <a:chExt cx="239" cy="171"/>
                </a:xfrm>
              </p:grpSpPr>
              <p:sp>
                <p:nvSpPr>
                  <p:cNvPr id="327" name="Rectangle 636">
                    <a:extLst>
                      <a:ext uri="{FF2B5EF4-FFF2-40B4-BE49-F238E27FC236}">
                        <a16:creationId xmlns:a16="http://schemas.microsoft.com/office/drawing/2014/main" id="{767D3BB2-55D9-43B9-B15C-27CA4AA7132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1713"/>
                    <a:ext cx="239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MCDOW</a:t>
                    </a:r>
                    <a:endParaRPr lang="en-US" sz="900" dirty="0"/>
                  </a:p>
                </p:txBody>
              </p:sp>
              <p:sp>
                <p:nvSpPr>
                  <p:cNvPr id="328" name="Rectangle 637">
                    <a:extLst>
                      <a:ext uri="{FF2B5EF4-FFF2-40B4-BE49-F238E27FC236}">
                        <a16:creationId xmlns:a16="http://schemas.microsoft.com/office/drawing/2014/main" id="{57590F6F-6A1D-4A05-BE40-76CEAB8A9FD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443" y="1797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59</a:t>
                    </a:r>
                    <a:endParaRPr lang="en-US" sz="900"/>
                  </a:p>
                </p:txBody>
              </p:sp>
            </p:grpSp>
            <p:grpSp>
              <p:nvGrpSpPr>
                <p:cNvPr id="329" name="Group 638">
                  <a:extLst>
                    <a:ext uri="{FF2B5EF4-FFF2-40B4-BE49-F238E27FC236}">
                      <a16:creationId xmlns:a16="http://schemas.microsoft.com/office/drawing/2014/main" id="{E5BDB925-F398-47CD-AA65-6DFDDED8EF5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027363" y="2932108"/>
                  <a:ext cx="354012" cy="257174"/>
                  <a:chOff x="1897" y="1677"/>
                  <a:chExt cx="223" cy="162"/>
                </a:xfrm>
              </p:grpSpPr>
              <p:sp>
                <p:nvSpPr>
                  <p:cNvPr id="330" name="Rectangle 639">
                    <a:extLst>
                      <a:ext uri="{FF2B5EF4-FFF2-40B4-BE49-F238E27FC236}">
                        <a16:creationId xmlns:a16="http://schemas.microsoft.com/office/drawing/2014/main" id="{F4FACEED-0C6F-4FE5-BD1F-7A6A3903AAF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897" y="1677"/>
                    <a:ext cx="223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CATAW</a:t>
                    </a:r>
                    <a:endParaRPr lang="en-US" sz="900"/>
                  </a:p>
                </p:txBody>
              </p:sp>
              <p:sp>
                <p:nvSpPr>
                  <p:cNvPr id="331" name="Rectangle 640">
                    <a:extLst>
                      <a:ext uri="{FF2B5EF4-FFF2-40B4-BE49-F238E27FC236}">
                        <a16:creationId xmlns:a16="http://schemas.microsoft.com/office/drawing/2014/main" id="{15060392-C06D-4B8F-8BB4-FEEB6F198F2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987" y="1752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18</a:t>
                    </a:r>
                    <a:endParaRPr lang="en-US" sz="900"/>
                  </a:p>
                </p:txBody>
              </p:sp>
            </p:grpSp>
            <p:grpSp>
              <p:nvGrpSpPr>
                <p:cNvPr id="332" name="Group 641">
                  <a:extLst>
                    <a:ext uri="{FF2B5EF4-FFF2-40B4-BE49-F238E27FC236}">
                      <a16:creationId xmlns:a16="http://schemas.microsoft.com/office/drawing/2014/main" id="{6445629C-3E9B-4EB9-9B72-C691D050CD9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032250" y="2395534"/>
                  <a:ext cx="325438" cy="253999"/>
                  <a:chOff x="2528" y="1393"/>
                  <a:chExt cx="205" cy="160"/>
                </a:xfrm>
                <a:solidFill>
                  <a:srgbClr val="0066FF"/>
                </a:solidFill>
              </p:grpSpPr>
              <p:sp>
                <p:nvSpPr>
                  <p:cNvPr id="333" name="Rectangle 642">
                    <a:extLst>
                      <a:ext uri="{FF2B5EF4-FFF2-40B4-BE49-F238E27FC236}">
                        <a16:creationId xmlns:a16="http://schemas.microsoft.com/office/drawing/2014/main" id="{5C9B09CD-FCD5-4DF1-9AC3-DCE2A8E88E2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528" y="1393"/>
                    <a:ext cx="205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FORSY</a:t>
                    </a:r>
                    <a:endParaRPr lang="en-US" sz="900" dirty="0"/>
                  </a:p>
                </p:txBody>
              </p:sp>
              <p:sp>
                <p:nvSpPr>
                  <p:cNvPr id="334" name="Rectangle 643">
                    <a:extLst>
                      <a:ext uri="{FF2B5EF4-FFF2-40B4-BE49-F238E27FC236}">
                        <a16:creationId xmlns:a16="http://schemas.microsoft.com/office/drawing/2014/main" id="{0DA966A6-DF43-4978-B51F-E998EF1C563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08" y="1466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34</a:t>
                    </a:r>
                    <a:endParaRPr lang="en-US" sz="900" dirty="0"/>
                  </a:p>
                </p:txBody>
              </p:sp>
            </p:grpSp>
            <p:grpSp>
              <p:nvGrpSpPr>
                <p:cNvPr id="335" name="Group 644">
                  <a:extLst>
                    <a:ext uri="{FF2B5EF4-FFF2-40B4-BE49-F238E27FC236}">
                      <a16:creationId xmlns:a16="http://schemas.microsoft.com/office/drawing/2014/main" id="{B20BE2EF-6FB2-4FD1-9E23-A9D0C01E12B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056063" y="3419481"/>
                  <a:ext cx="315912" cy="255588"/>
                  <a:chOff x="2522" y="1964"/>
                  <a:chExt cx="199" cy="161"/>
                </a:xfrm>
                <a:solidFill>
                  <a:srgbClr val="339933"/>
                </a:solidFill>
              </p:grpSpPr>
              <p:sp>
                <p:nvSpPr>
                  <p:cNvPr id="336" name="Rectangle 645">
                    <a:extLst>
                      <a:ext uri="{FF2B5EF4-FFF2-40B4-BE49-F238E27FC236}">
                        <a16:creationId xmlns:a16="http://schemas.microsoft.com/office/drawing/2014/main" id="{EAC0A946-1DF7-4EBF-AB18-308DF06BE30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522" y="1964"/>
                    <a:ext cx="199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STANL</a:t>
                    </a:r>
                    <a:endParaRPr lang="en-US" sz="900" dirty="0"/>
                  </a:p>
                </p:txBody>
              </p:sp>
              <p:sp>
                <p:nvSpPr>
                  <p:cNvPr id="337" name="Rectangle 646">
                    <a:extLst>
                      <a:ext uri="{FF2B5EF4-FFF2-40B4-BE49-F238E27FC236}">
                        <a16:creationId xmlns:a16="http://schemas.microsoft.com/office/drawing/2014/main" id="{911A602A-9174-495C-80DA-979A2238257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00" y="2038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84</a:t>
                    </a:r>
                    <a:endParaRPr lang="en-US" sz="900" dirty="0"/>
                  </a:p>
                </p:txBody>
              </p:sp>
            </p:grpSp>
            <p:grpSp>
              <p:nvGrpSpPr>
                <p:cNvPr id="338" name="Group 647">
                  <a:extLst>
                    <a:ext uri="{FF2B5EF4-FFF2-40B4-BE49-F238E27FC236}">
                      <a16:creationId xmlns:a16="http://schemas.microsoft.com/office/drawing/2014/main" id="{576CF032-C2CB-4CFC-A15F-3168B92EF6F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741488" y="3325807"/>
                  <a:ext cx="331787" cy="257174"/>
                  <a:chOff x="1097" y="1931"/>
                  <a:chExt cx="209" cy="162"/>
                </a:xfrm>
                <a:solidFill>
                  <a:schemeClr val="bg1">
                    <a:lumMod val="75000"/>
                  </a:schemeClr>
                </a:solidFill>
              </p:grpSpPr>
              <p:sp>
                <p:nvSpPr>
                  <p:cNvPr id="339" name="Rectangle 648">
                    <a:extLst>
                      <a:ext uri="{FF2B5EF4-FFF2-40B4-BE49-F238E27FC236}">
                        <a16:creationId xmlns:a16="http://schemas.microsoft.com/office/drawing/2014/main" id="{7F7E9471-59D6-45D3-A608-F486A0A589E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097" y="1931"/>
                    <a:ext cx="209" cy="87"/>
                  </a:xfrm>
                  <a:prstGeom prst="rect">
                    <a:avLst/>
                  </a:prstGeom>
                  <a:solidFill>
                    <a:srgbClr val="66FFC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HENDE</a:t>
                    </a:r>
                    <a:endParaRPr lang="en-US" sz="900" dirty="0"/>
                  </a:p>
                </p:txBody>
              </p:sp>
              <p:sp>
                <p:nvSpPr>
                  <p:cNvPr id="340" name="Rectangle 649">
                    <a:extLst>
                      <a:ext uri="{FF2B5EF4-FFF2-40B4-BE49-F238E27FC236}">
                        <a16:creationId xmlns:a16="http://schemas.microsoft.com/office/drawing/2014/main" id="{9F5868A2-D3B5-4EC6-B4B5-4A48E9A0909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162" y="2006"/>
                    <a:ext cx="67" cy="87"/>
                  </a:xfrm>
                  <a:prstGeom prst="rect">
                    <a:avLst/>
                  </a:prstGeom>
                  <a:solidFill>
                    <a:srgbClr val="66FFC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45</a:t>
                    </a:r>
                    <a:endParaRPr lang="en-US" sz="900" dirty="0"/>
                  </a:p>
                </p:txBody>
              </p:sp>
            </p:grpSp>
            <p:grpSp>
              <p:nvGrpSpPr>
                <p:cNvPr id="341" name="Group 650">
                  <a:extLst>
                    <a:ext uri="{FF2B5EF4-FFF2-40B4-BE49-F238E27FC236}">
                      <a16:creationId xmlns:a16="http://schemas.microsoft.com/office/drawing/2014/main" id="{AEB31C92-B9D7-4465-845C-F040C28F74F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694113" y="3305181"/>
                  <a:ext cx="344487" cy="260351"/>
                  <a:chOff x="2312" y="1977"/>
                  <a:chExt cx="217" cy="164"/>
                </a:xfrm>
                <a:noFill/>
              </p:grpSpPr>
              <p:sp>
                <p:nvSpPr>
                  <p:cNvPr id="342" name="Rectangle 651">
                    <a:extLst>
                      <a:ext uri="{FF2B5EF4-FFF2-40B4-BE49-F238E27FC236}">
                        <a16:creationId xmlns:a16="http://schemas.microsoft.com/office/drawing/2014/main" id="{C3E1A8EC-6E24-45BA-9C78-04AF34EA3D5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12" y="1977"/>
                    <a:ext cx="217" cy="87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CABAR</a:t>
                    </a:r>
                    <a:endParaRPr lang="en-US" sz="900" dirty="0"/>
                  </a:p>
                </p:txBody>
              </p:sp>
              <p:sp>
                <p:nvSpPr>
                  <p:cNvPr id="343" name="Rectangle 652">
                    <a:extLst>
                      <a:ext uri="{FF2B5EF4-FFF2-40B4-BE49-F238E27FC236}">
                        <a16:creationId xmlns:a16="http://schemas.microsoft.com/office/drawing/2014/main" id="{AA81DD7E-2BE0-4C17-9640-D4973291914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19" y="2054"/>
                    <a:ext cx="67" cy="87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13</a:t>
                    </a:r>
                    <a:endParaRPr lang="en-US" sz="900" dirty="0"/>
                  </a:p>
                </p:txBody>
              </p:sp>
            </p:grpSp>
            <p:grpSp>
              <p:nvGrpSpPr>
                <p:cNvPr id="344" name="Group 653">
                  <a:extLst>
                    <a:ext uri="{FF2B5EF4-FFF2-40B4-BE49-F238E27FC236}">
                      <a16:creationId xmlns:a16="http://schemas.microsoft.com/office/drawing/2014/main" id="{BE990347-7BD6-4472-8EDA-5C3AED73140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043238" y="3421069"/>
                  <a:ext cx="336550" cy="255588"/>
                  <a:chOff x="1912" y="2086"/>
                  <a:chExt cx="212" cy="161"/>
                </a:xfrm>
                <a:solidFill>
                  <a:srgbClr val="339933"/>
                </a:solidFill>
              </p:grpSpPr>
              <p:sp>
                <p:nvSpPr>
                  <p:cNvPr id="345" name="Rectangle 654">
                    <a:extLst>
                      <a:ext uri="{FF2B5EF4-FFF2-40B4-BE49-F238E27FC236}">
                        <a16:creationId xmlns:a16="http://schemas.microsoft.com/office/drawing/2014/main" id="{F4F51733-1DDB-4FA3-976C-EC40010C96E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912" y="2086"/>
                    <a:ext cx="212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GASTO</a:t>
                    </a:r>
                    <a:endParaRPr lang="en-US" sz="900" dirty="0"/>
                  </a:p>
                </p:txBody>
              </p:sp>
              <p:sp>
                <p:nvSpPr>
                  <p:cNvPr id="346" name="Rectangle 655">
                    <a:extLst>
                      <a:ext uri="{FF2B5EF4-FFF2-40B4-BE49-F238E27FC236}">
                        <a16:creationId xmlns:a16="http://schemas.microsoft.com/office/drawing/2014/main" id="{8097605A-47B6-4D28-BC17-AD93B9D7E6F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001" y="2160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36</a:t>
                    </a:r>
                    <a:endParaRPr lang="en-US" sz="900" dirty="0"/>
                  </a:p>
                </p:txBody>
              </p:sp>
            </p:grpSp>
            <p:grpSp>
              <p:nvGrpSpPr>
                <p:cNvPr id="347" name="Group 656">
                  <a:extLst>
                    <a:ext uri="{FF2B5EF4-FFF2-40B4-BE49-F238E27FC236}">
                      <a16:creationId xmlns:a16="http://schemas.microsoft.com/office/drawing/2014/main" id="{C82E1E57-7D51-4014-8240-17C96DA14B4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629025" y="2355854"/>
                  <a:ext cx="295275" cy="250826"/>
                  <a:chOff x="2272" y="1374"/>
                  <a:chExt cx="186" cy="158"/>
                </a:xfrm>
                <a:solidFill>
                  <a:srgbClr val="0066FF"/>
                </a:solidFill>
              </p:grpSpPr>
              <p:sp>
                <p:nvSpPr>
                  <p:cNvPr id="348" name="Rectangle 657">
                    <a:extLst>
                      <a:ext uri="{FF2B5EF4-FFF2-40B4-BE49-F238E27FC236}">
                        <a16:creationId xmlns:a16="http://schemas.microsoft.com/office/drawing/2014/main" id="{BBAAEF0B-5FD9-455C-9968-0A65DBA4585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272" y="1374"/>
                    <a:ext cx="186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YADKI</a:t>
                    </a:r>
                    <a:endParaRPr lang="en-US" sz="900" dirty="0"/>
                  </a:p>
                </p:txBody>
              </p:sp>
              <p:sp>
                <p:nvSpPr>
                  <p:cNvPr id="349" name="Rectangle 658">
                    <a:extLst>
                      <a:ext uri="{FF2B5EF4-FFF2-40B4-BE49-F238E27FC236}">
                        <a16:creationId xmlns:a16="http://schemas.microsoft.com/office/drawing/2014/main" id="{8DD507A7-E1E2-4F75-818F-0949B0BAB71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1445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99</a:t>
                    </a:r>
                    <a:endParaRPr lang="en-US" sz="900" dirty="0"/>
                  </a:p>
                </p:txBody>
              </p:sp>
            </p:grpSp>
            <p:grpSp>
              <p:nvGrpSpPr>
                <p:cNvPr id="350" name="Group 659">
                  <a:extLst>
                    <a:ext uri="{FF2B5EF4-FFF2-40B4-BE49-F238E27FC236}">
                      <a16:creationId xmlns:a16="http://schemas.microsoft.com/office/drawing/2014/main" id="{7B240D44-9712-4A7D-92A1-B22B8130C5A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966913" y="2660655"/>
                  <a:ext cx="331787" cy="252413"/>
                  <a:chOff x="1208" y="1546"/>
                  <a:chExt cx="209" cy="159"/>
                </a:xfrm>
                <a:solidFill>
                  <a:srgbClr val="C00000"/>
                </a:solidFill>
              </p:grpSpPr>
              <p:sp>
                <p:nvSpPr>
                  <p:cNvPr id="351" name="Rectangle 660">
                    <a:extLst>
                      <a:ext uri="{FF2B5EF4-FFF2-40B4-BE49-F238E27FC236}">
                        <a16:creationId xmlns:a16="http://schemas.microsoft.com/office/drawing/2014/main" id="{77B735AC-65D1-4CF9-8195-5B6AF0AE6DF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208" y="1546"/>
                    <a:ext cx="209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YANCE</a:t>
                    </a:r>
                    <a:endParaRPr lang="en-US" sz="900" dirty="0"/>
                  </a:p>
                </p:txBody>
              </p:sp>
              <p:sp>
                <p:nvSpPr>
                  <p:cNvPr id="352" name="Rectangle 661">
                    <a:extLst>
                      <a:ext uri="{FF2B5EF4-FFF2-40B4-BE49-F238E27FC236}">
                        <a16:creationId xmlns:a16="http://schemas.microsoft.com/office/drawing/2014/main" id="{D615E6A3-41BE-4CC6-BA5B-C6362BF6F90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301" y="1618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00</a:t>
                    </a:r>
                    <a:endParaRPr lang="en-US" sz="900" dirty="0"/>
                  </a:p>
                </p:txBody>
              </p:sp>
            </p:grpSp>
            <p:grpSp>
              <p:nvGrpSpPr>
                <p:cNvPr id="353" name="Group 662">
                  <a:extLst>
                    <a:ext uri="{FF2B5EF4-FFF2-40B4-BE49-F238E27FC236}">
                      <a16:creationId xmlns:a16="http://schemas.microsoft.com/office/drawing/2014/main" id="{1D69EB16-42AE-45C6-A73A-60DE599848F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544763" y="2263779"/>
                  <a:ext cx="354012" cy="252413"/>
                  <a:chOff x="1597" y="1224"/>
                  <a:chExt cx="223" cy="159"/>
                </a:xfrm>
                <a:noFill/>
              </p:grpSpPr>
              <p:sp>
                <p:nvSpPr>
                  <p:cNvPr id="354" name="Rectangle 663">
                    <a:extLst>
                      <a:ext uri="{FF2B5EF4-FFF2-40B4-BE49-F238E27FC236}">
                        <a16:creationId xmlns:a16="http://schemas.microsoft.com/office/drawing/2014/main" id="{D5FBC01D-F088-454F-A11F-3CE54E41C3F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597" y="1224"/>
                    <a:ext cx="223" cy="87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WATAU</a:t>
                    </a:r>
                    <a:endParaRPr lang="en-US" sz="900" dirty="0"/>
                  </a:p>
                </p:txBody>
              </p:sp>
              <p:sp>
                <p:nvSpPr>
                  <p:cNvPr id="355" name="Rectangle 664">
                    <a:extLst>
                      <a:ext uri="{FF2B5EF4-FFF2-40B4-BE49-F238E27FC236}">
                        <a16:creationId xmlns:a16="http://schemas.microsoft.com/office/drawing/2014/main" id="{27C393C6-E93E-4223-B12A-88B0B74AFBD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689" y="1296"/>
                    <a:ext cx="67" cy="87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95</a:t>
                    </a:r>
                    <a:endParaRPr lang="en-US" sz="900" dirty="0"/>
                  </a:p>
                </p:txBody>
              </p:sp>
            </p:grpSp>
            <p:grpSp>
              <p:nvGrpSpPr>
                <p:cNvPr id="356" name="Group 665">
                  <a:extLst>
                    <a:ext uri="{FF2B5EF4-FFF2-40B4-BE49-F238E27FC236}">
                      <a16:creationId xmlns:a16="http://schemas.microsoft.com/office/drawing/2014/main" id="{D7BA9C2B-A3F1-42BC-A65F-1E4086962EB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044825" y="3175006"/>
                  <a:ext cx="295275" cy="244476"/>
                  <a:chOff x="1908" y="1825"/>
                  <a:chExt cx="186" cy="154"/>
                </a:xfrm>
              </p:grpSpPr>
              <p:sp>
                <p:nvSpPr>
                  <p:cNvPr id="357" name="Rectangle 666">
                    <a:extLst>
                      <a:ext uri="{FF2B5EF4-FFF2-40B4-BE49-F238E27FC236}">
                        <a16:creationId xmlns:a16="http://schemas.microsoft.com/office/drawing/2014/main" id="{820DA5C5-0F4A-4133-A765-0A52A4847F5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908" y="1825"/>
                    <a:ext cx="186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LINCO</a:t>
                    </a:r>
                    <a:endParaRPr lang="en-US" sz="900" dirty="0"/>
                  </a:p>
                </p:txBody>
              </p:sp>
              <p:sp>
                <p:nvSpPr>
                  <p:cNvPr id="358" name="Rectangle 667">
                    <a:extLst>
                      <a:ext uri="{FF2B5EF4-FFF2-40B4-BE49-F238E27FC236}">
                        <a16:creationId xmlns:a16="http://schemas.microsoft.com/office/drawing/2014/main" id="{6BE7A56C-5CD8-47DE-9F57-3C705967DDE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975" y="1892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55</a:t>
                    </a:r>
                    <a:endParaRPr lang="en-US" sz="900"/>
                  </a:p>
                </p:txBody>
              </p:sp>
            </p:grpSp>
            <p:grpSp>
              <p:nvGrpSpPr>
                <p:cNvPr id="359" name="Group 668">
                  <a:extLst>
                    <a:ext uri="{FF2B5EF4-FFF2-40B4-BE49-F238E27FC236}">
                      <a16:creationId xmlns:a16="http://schemas.microsoft.com/office/drawing/2014/main" id="{C56A9CF8-04D3-4E0E-83B5-08987A8518F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15925" y="3268668"/>
                  <a:ext cx="349250" cy="238126"/>
                  <a:chOff x="197" y="1937"/>
                  <a:chExt cx="220" cy="150"/>
                </a:xfrm>
                <a:solidFill>
                  <a:srgbClr val="9966FF"/>
                </a:solidFill>
              </p:grpSpPr>
              <p:sp>
                <p:nvSpPr>
                  <p:cNvPr id="360" name="Rectangle 669">
                    <a:extLst>
                      <a:ext uri="{FF2B5EF4-FFF2-40B4-BE49-F238E27FC236}">
                        <a16:creationId xmlns:a16="http://schemas.microsoft.com/office/drawing/2014/main" id="{7FBB2EE5-11A4-4860-853F-5225BF87BC1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97" y="1937"/>
                    <a:ext cx="220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GRAHA</a:t>
                    </a:r>
                    <a:endParaRPr lang="en-US" sz="900" dirty="0"/>
                  </a:p>
                </p:txBody>
              </p:sp>
              <p:sp>
                <p:nvSpPr>
                  <p:cNvPr id="361" name="Rectangle 670">
                    <a:extLst>
                      <a:ext uri="{FF2B5EF4-FFF2-40B4-BE49-F238E27FC236}">
                        <a16:creationId xmlns:a16="http://schemas.microsoft.com/office/drawing/2014/main" id="{D18157D6-9895-4C34-BFFC-09A4A84E89D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89" y="2000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38</a:t>
                    </a:r>
                    <a:endParaRPr lang="en-US" sz="900" dirty="0"/>
                  </a:p>
                </p:txBody>
              </p:sp>
            </p:grpSp>
            <p:grpSp>
              <p:nvGrpSpPr>
                <p:cNvPr id="362" name="Group 671">
                  <a:extLst>
                    <a:ext uri="{FF2B5EF4-FFF2-40B4-BE49-F238E27FC236}">
                      <a16:creationId xmlns:a16="http://schemas.microsoft.com/office/drawing/2014/main" id="{32B7309D-D475-40BD-A4EE-56CE4E93CD6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754438" y="2635255"/>
                  <a:ext cx="288925" cy="246063"/>
                  <a:chOff x="2348" y="1557"/>
                  <a:chExt cx="182" cy="155"/>
                </a:xfrm>
                <a:noFill/>
              </p:grpSpPr>
              <p:sp>
                <p:nvSpPr>
                  <p:cNvPr id="363" name="Rectangle 672">
                    <a:extLst>
                      <a:ext uri="{FF2B5EF4-FFF2-40B4-BE49-F238E27FC236}">
                        <a16:creationId xmlns:a16="http://schemas.microsoft.com/office/drawing/2014/main" id="{A58BB24F-525F-47C7-A8F4-2DA8B13364C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48" y="1557"/>
                    <a:ext cx="182" cy="87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latin typeface="Arial Narrow" pitchFamily="34" charset="0"/>
                      </a:rPr>
                      <a:t>DAVIE</a:t>
                    </a:r>
                    <a:endParaRPr lang="en-US" sz="900" dirty="0"/>
                  </a:p>
                </p:txBody>
              </p:sp>
              <p:sp>
                <p:nvSpPr>
                  <p:cNvPr id="364" name="Rectangle 673">
                    <a:extLst>
                      <a:ext uri="{FF2B5EF4-FFF2-40B4-BE49-F238E27FC236}">
                        <a16:creationId xmlns:a16="http://schemas.microsoft.com/office/drawing/2014/main" id="{10ECA4C3-4FBE-433A-8CFB-7CAF5B9C896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23" y="1625"/>
                    <a:ext cx="67" cy="87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latin typeface="Arial Narrow" pitchFamily="34" charset="0"/>
                      </a:rPr>
                      <a:t>30</a:t>
                    </a:r>
                    <a:endParaRPr lang="en-US" sz="900" dirty="0"/>
                  </a:p>
                </p:txBody>
              </p:sp>
            </p:grpSp>
            <p:grpSp>
              <p:nvGrpSpPr>
                <p:cNvPr id="365" name="Group 674">
                  <a:extLst>
                    <a:ext uri="{FF2B5EF4-FFF2-40B4-BE49-F238E27FC236}">
                      <a16:creationId xmlns:a16="http://schemas.microsoft.com/office/drawing/2014/main" id="{C99B50F1-7AC6-48BC-8AA8-2673C8EFC4B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406650" y="2422529"/>
                  <a:ext cx="325438" cy="258763"/>
                  <a:chOff x="1460" y="1414"/>
                  <a:chExt cx="205" cy="163"/>
                </a:xfrm>
                <a:solidFill>
                  <a:srgbClr val="C00000"/>
                </a:solidFill>
              </p:grpSpPr>
              <p:sp>
                <p:nvSpPr>
                  <p:cNvPr id="366" name="Rectangle 675">
                    <a:extLst>
                      <a:ext uri="{FF2B5EF4-FFF2-40B4-BE49-F238E27FC236}">
                        <a16:creationId xmlns:a16="http://schemas.microsoft.com/office/drawing/2014/main" id="{AD22A296-54E8-4679-8744-425F450B3C6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460" y="1414"/>
                    <a:ext cx="205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AVERY</a:t>
                    </a:r>
                    <a:endParaRPr lang="en-US" sz="900" dirty="0"/>
                  </a:p>
                </p:txBody>
              </p:sp>
              <p:sp>
                <p:nvSpPr>
                  <p:cNvPr id="367" name="Rectangle 676">
                    <a:extLst>
                      <a:ext uri="{FF2B5EF4-FFF2-40B4-BE49-F238E27FC236}">
                        <a16:creationId xmlns:a16="http://schemas.microsoft.com/office/drawing/2014/main" id="{A3DFA7DA-60EB-41ED-B409-D947CD0FD7B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534" y="1490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06</a:t>
                    </a:r>
                    <a:endParaRPr lang="en-US" sz="900" dirty="0"/>
                  </a:p>
                </p:txBody>
              </p:sp>
            </p:grpSp>
            <p:grpSp>
              <p:nvGrpSpPr>
                <p:cNvPr id="368" name="Group 677">
                  <a:extLst>
                    <a:ext uri="{FF2B5EF4-FFF2-40B4-BE49-F238E27FC236}">
                      <a16:creationId xmlns:a16="http://schemas.microsoft.com/office/drawing/2014/main" id="{CEFB7978-AED3-4196-9F04-72B022EB90E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101850" y="3428994"/>
                  <a:ext cx="263525" cy="250824"/>
                  <a:chOff x="1297" y="2037"/>
                  <a:chExt cx="166" cy="158"/>
                </a:xfrm>
                <a:solidFill>
                  <a:srgbClr val="339933"/>
                </a:solidFill>
              </p:grpSpPr>
              <p:sp>
                <p:nvSpPr>
                  <p:cNvPr id="369" name="Rectangle 678">
                    <a:extLst>
                      <a:ext uri="{FF2B5EF4-FFF2-40B4-BE49-F238E27FC236}">
                        <a16:creationId xmlns:a16="http://schemas.microsoft.com/office/drawing/2014/main" id="{8256AEEE-26E3-48D9-9B1D-0724C598DFA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297" y="2037"/>
                    <a:ext cx="166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POLK</a:t>
                    </a:r>
                    <a:endParaRPr lang="en-US" sz="900" dirty="0"/>
                  </a:p>
                </p:txBody>
              </p:sp>
              <p:sp>
                <p:nvSpPr>
                  <p:cNvPr id="370" name="Rectangle 679">
                    <a:extLst>
                      <a:ext uri="{FF2B5EF4-FFF2-40B4-BE49-F238E27FC236}">
                        <a16:creationId xmlns:a16="http://schemas.microsoft.com/office/drawing/2014/main" id="{2D0F6394-A39B-4C72-AF79-D2CB19AD9CA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2108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75</a:t>
                    </a:r>
                    <a:endParaRPr lang="en-US" sz="900" dirty="0"/>
                  </a:p>
                </p:txBody>
              </p:sp>
            </p:grpSp>
            <p:grpSp>
              <p:nvGrpSpPr>
                <p:cNvPr id="371" name="Group 680">
                  <a:extLst>
                    <a:ext uri="{FF2B5EF4-FFF2-40B4-BE49-F238E27FC236}">
                      <a16:creationId xmlns:a16="http://schemas.microsoft.com/office/drawing/2014/main" id="{64BF166C-87C3-4737-B834-E46C6794CBC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135188" y="2438404"/>
                  <a:ext cx="300037" cy="244476"/>
                  <a:chOff x="1335" y="1392"/>
                  <a:chExt cx="189" cy="154"/>
                </a:xfrm>
                <a:noFill/>
              </p:grpSpPr>
              <p:sp>
                <p:nvSpPr>
                  <p:cNvPr id="372" name="Rectangle 681">
                    <a:extLst>
                      <a:ext uri="{FF2B5EF4-FFF2-40B4-BE49-F238E27FC236}">
                        <a16:creationId xmlns:a16="http://schemas.microsoft.com/office/drawing/2014/main" id="{8072CB82-206A-4554-8862-B7A2CF7E2ED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335" y="1392"/>
                    <a:ext cx="189" cy="87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MITCH</a:t>
                    </a:r>
                    <a:endParaRPr lang="en-US" sz="900" dirty="0"/>
                  </a:p>
                </p:txBody>
              </p:sp>
              <p:sp>
                <p:nvSpPr>
                  <p:cNvPr id="373" name="Rectangle 682">
                    <a:extLst>
                      <a:ext uri="{FF2B5EF4-FFF2-40B4-BE49-F238E27FC236}">
                        <a16:creationId xmlns:a16="http://schemas.microsoft.com/office/drawing/2014/main" id="{DFA45C05-49D2-4171-86A6-E6CF2C8F7D1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412" y="1459"/>
                    <a:ext cx="67" cy="87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61</a:t>
                    </a:r>
                    <a:endParaRPr lang="en-US" sz="900" dirty="0"/>
                  </a:p>
                </p:txBody>
              </p:sp>
            </p:grpSp>
            <p:grpSp>
              <p:nvGrpSpPr>
                <p:cNvPr id="374" name="Group 683">
                  <a:extLst>
                    <a:ext uri="{FF2B5EF4-FFF2-40B4-BE49-F238E27FC236}">
                      <a16:creationId xmlns:a16="http://schemas.microsoft.com/office/drawing/2014/main" id="{82138EC0-C739-4FEF-9697-AEEB6AE6889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117850" y="2635255"/>
                  <a:ext cx="320675" cy="255588"/>
                  <a:chOff x="1930" y="1543"/>
                  <a:chExt cx="202" cy="161"/>
                </a:xfrm>
              </p:grpSpPr>
              <p:sp>
                <p:nvSpPr>
                  <p:cNvPr id="375" name="Rectangle 684">
                    <a:extLst>
                      <a:ext uri="{FF2B5EF4-FFF2-40B4-BE49-F238E27FC236}">
                        <a16:creationId xmlns:a16="http://schemas.microsoft.com/office/drawing/2014/main" id="{43B8D443-C169-4820-871A-7FC3375B3CB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930" y="1543"/>
                    <a:ext cx="202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ALEXA</a:t>
                    </a:r>
                    <a:endParaRPr lang="en-US" sz="900" dirty="0"/>
                  </a:p>
                </p:txBody>
              </p:sp>
              <p:sp>
                <p:nvSpPr>
                  <p:cNvPr id="376" name="Rectangle 685">
                    <a:extLst>
                      <a:ext uri="{FF2B5EF4-FFF2-40B4-BE49-F238E27FC236}">
                        <a16:creationId xmlns:a16="http://schemas.microsoft.com/office/drawing/2014/main" id="{C73C0D27-523D-4780-AFAB-EF4305FB197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005" y="1617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02</a:t>
                    </a:r>
                    <a:endParaRPr lang="en-US" sz="900" dirty="0"/>
                  </a:p>
                </p:txBody>
              </p:sp>
            </p:grpSp>
            <p:grpSp>
              <p:nvGrpSpPr>
                <p:cNvPr id="377" name="Group 686">
                  <a:extLst>
                    <a:ext uri="{FF2B5EF4-FFF2-40B4-BE49-F238E27FC236}">
                      <a16:creationId xmlns:a16="http://schemas.microsoft.com/office/drawing/2014/main" id="{1601A8D0-249F-4BF6-A51E-9EED811296B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924800" y="3862381"/>
                  <a:ext cx="327025" cy="276224"/>
                  <a:chOff x="4992" y="2289"/>
                  <a:chExt cx="206" cy="174"/>
                </a:xfrm>
              </p:grpSpPr>
              <p:sp>
                <p:nvSpPr>
                  <p:cNvPr id="378" name="Rectangle 687">
                    <a:extLst>
                      <a:ext uri="{FF2B5EF4-FFF2-40B4-BE49-F238E27FC236}">
                        <a16:creationId xmlns:a16="http://schemas.microsoft.com/office/drawing/2014/main" id="{DEBC5F47-54F2-42A2-87F6-18D6443FC41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992" y="2289"/>
                    <a:ext cx="206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CARTE</a:t>
                    </a:r>
                    <a:endParaRPr lang="en-US" sz="900"/>
                  </a:p>
                </p:txBody>
              </p:sp>
              <p:sp>
                <p:nvSpPr>
                  <p:cNvPr id="379" name="Rectangle 688">
                    <a:extLst>
                      <a:ext uri="{FF2B5EF4-FFF2-40B4-BE49-F238E27FC236}">
                        <a16:creationId xmlns:a16="http://schemas.microsoft.com/office/drawing/2014/main" id="{0F6CB443-223E-4060-BB09-C5AA89922AD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075" y="2376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16</a:t>
                    </a:r>
                    <a:endParaRPr lang="en-US" sz="900"/>
                  </a:p>
                </p:txBody>
              </p:sp>
            </p:grpSp>
            <p:grpSp>
              <p:nvGrpSpPr>
                <p:cNvPr id="380" name="Group 689">
                  <a:extLst>
                    <a:ext uri="{FF2B5EF4-FFF2-40B4-BE49-F238E27FC236}">
                      <a16:creationId xmlns:a16="http://schemas.microsoft.com/office/drawing/2014/main" id="{DA894D7B-0309-4052-BC20-480EC5F77BC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659438" y="4730758"/>
                  <a:ext cx="347662" cy="263526"/>
                  <a:chOff x="3565" y="2836"/>
                  <a:chExt cx="219" cy="166"/>
                </a:xfrm>
                <a:solidFill>
                  <a:srgbClr val="CC9900"/>
                </a:solidFill>
              </p:grpSpPr>
              <p:sp>
                <p:nvSpPr>
                  <p:cNvPr id="381" name="Rectangle 690">
                    <a:extLst>
                      <a:ext uri="{FF2B5EF4-FFF2-40B4-BE49-F238E27FC236}">
                        <a16:creationId xmlns:a16="http://schemas.microsoft.com/office/drawing/2014/main" id="{EAD75C54-1601-4915-8D30-274262CA9B0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65" y="2836"/>
                    <a:ext cx="219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COLUM</a:t>
                    </a:r>
                    <a:endParaRPr lang="en-US" sz="900" dirty="0"/>
                  </a:p>
                </p:txBody>
              </p:sp>
              <p:sp>
                <p:nvSpPr>
                  <p:cNvPr id="382" name="Rectangle 691">
                    <a:extLst>
                      <a:ext uri="{FF2B5EF4-FFF2-40B4-BE49-F238E27FC236}">
                        <a16:creationId xmlns:a16="http://schemas.microsoft.com/office/drawing/2014/main" id="{A431DA43-7FAD-4D55-856C-9C27408F594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660" y="2915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24</a:t>
                    </a:r>
                    <a:endParaRPr lang="en-US" sz="900" dirty="0"/>
                  </a:p>
                </p:txBody>
              </p:sp>
            </p:grpSp>
            <p:grpSp>
              <p:nvGrpSpPr>
                <p:cNvPr id="383" name="Group 692">
                  <a:extLst>
                    <a:ext uri="{FF2B5EF4-FFF2-40B4-BE49-F238E27FC236}">
                      <a16:creationId xmlns:a16="http://schemas.microsoft.com/office/drawing/2014/main" id="{17433C34-039E-4B67-A418-B13519C5773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173663" y="4297370"/>
                  <a:ext cx="336550" cy="265113"/>
                  <a:chOff x="3255" y="2419"/>
                  <a:chExt cx="212" cy="167"/>
                </a:xfrm>
                <a:solidFill>
                  <a:srgbClr val="CC9900"/>
                </a:solidFill>
              </p:grpSpPr>
              <p:sp>
                <p:nvSpPr>
                  <p:cNvPr id="384" name="Rectangle 693">
                    <a:extLst>
                      <a:ext uri="{FF2B5EF4-FFF2-40B4-BE49-F238E27FC236}">
                        <a16:creationId xmlns:a16="http://schemas.microsoft.com/office/drawing/2014/main" id="{BB44E6E6-4B8C-4083-A32B-E8300C11755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255" y="2419"/>
                    <a:ext cx="212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ROBES</a:t>
                    </a:r>
                    <a:endParaRPr lang="en-US" sz="900" dirty="0"/>
                  </a:p>
                </p:txBody>
              </p:sp>
              <p:sp>
                <p:nvSpPr>
                  <p:cNvPr id="385" name="Rectangle 694">
                    <a:extLst>
                      <a:ext uri="{FF2B5EF4-FFF2-40B4-BE49-F238E27FC236}">
                        <a16:creationId xmlns:a16="http://schemas.microsoft.com/office/drawing/2014/main" id="{8C2E2BBD-D46D-42EB-B262-86048F70E92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340" y="2499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78</a:t>
                    </a:r>
                    <a:endParaRPr lang="en-US" sz="900" dirty="0"/>
                  </a:p>
                </p:txBody>
              </p:sp>
            </p:grpSp>
            <p:grpSp>
              <p:nvGrpSpPr>
                <p:cNvPr id="386" name="Group 695">
                  <a:extLst>
                    <a:ext uri="{FF2B5EF4-FFF2-40B4-BE49-F238E27FC236}">
                      <a16:creationId xmlns:a16="http://schemas.microsoft.com/office/drawing/2014/main" id="{E8099E06-5212-43F4-9CD0-0DB6043B42F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924550" y="3875095"/>
                  <a:ext cx="334963" cy="258763"/>
                  <a:chOff x="3732" y="2297"/>
                  <a:chExt cx="211" cy="163"/>
                </a:xfrm>
              </p:grpSpPr>
              <p:sp>
                <p:nvSpPr>
                  <p:cNvPr id="387" name="Rectangle 696">
                    <a:extLst>
                      <a:ext uri="{FF2B5EF4-FFF2-40B4-BE49-F238E27FC236}">
                        <a16:creationId xmlns:a16="http://schemas.microsoft.com/office/drawing/2014/main" id="{1722085C-1C9F-4D41-BC30-0458145D547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732" y="2297"/>
                    <a:ext cx="211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SAMPS</a:t>
                    </a:r>
                    <a:endParaRPr lang="en-US" sz="900"/>
                  </a:p>
                </p:txBody>
              </p:sp>
              <p:sp>
                <p:nvSpPr>
                  <p:cNvPr id="388" name="Rectangle 697">
                    <a:extLst>
                      <a:ext uri="{FF2B5EF4-FFF2-40B4-BE49-F238E27FC236}">
                        <a16:creationId xmlns:a16="http://schemas.microsoft.com/office/drawing/2014/main" id="{E04AF993-594D-4BDE-A8F8-E52D6947C1B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827" y="2373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82</a:t>
                    </a:r>
                    <a:endParaRPr lang="en-US" sz="900"/>
                  </a:p>
                </p:txBody>
              </p:sp>
            </p:grpSp>
            <p:grpSp>
              <p:nvGrpSpPr>
                <p:cNvPr id="389" name="Group 698">
                  <a:extLst>
                    <a:ext uri="{FF2B5EF4-FFF2-40B4-BE49-F238E27FC236}">
                      <a16:creationId xmlns:a16="http://schemas.microsoft.com/office/drawing/2014/main" id="{CC344823-87DB-4ACC-B921-6FCB9ED5396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127750" y="4984759"/>
                  <a:ext cx="338138" cy="271463"/>
                  <a:chOff x="3819" y="3020"/>
                  <a:chExt cx="213" cy="171"/>
                </a:xfrm>
                <a:solidFill>
                  <a:srgbClr val="CC9900"/>
                </a:solidFill>
              </p:grpSpPr>
              <p:sp>
                <p:nvSpPr>
                  <p:cNvPr id="390" name="Rectangle 699">
                    <a:extLst>
                      <a:ext uri="{FF2B5EF4-FFF2-40B4-BE49-F238E27FC236}">
                        <a16:creationId xmlns:a16="http://schemas.microsoft.com/office/drawing/2014/main" id="{ABD66ABE-FC71-4C8D-9C2B-41961A86BB8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819" y="3020"/>
                    <a:ext cx="213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BRUNS</a:t>
                    </a:r>
                    <a:endParaRPr lang="en-US" sz="900" dirty="0"/>
                  </a:p>
                </p:txBody>
              </p:sp>
              <p:sp>
                <p:nvSpPr>
                  <p:cNvPr id="391" name="Rectangle 700">
                    <a:extLst>
                      <a:ext uri="{FF2B5EF4-FFF2-40B4-BE49-F238E27FC236}">
                        <a16:creationId xmlns:a16="http://schemas.microsoft.com/office/drawing/2014/main" id="{CDEE9F11-BE29-45B2-868D-6ED19A55348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892" y="3104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10</a:t>
                    </a:r>
                    <a:endParaRPr lang="en-US" sz="900" dirty="0"/>
                  </a:p>
                </p:txBody>
              </p:sp>
            </p:grpSp>
            <p:grpSp>
              <p:nvGrpSpPr>
                <p:cNvPr id="392" name="Group 701">
                  <a:extLst>
                    <a:ext uri="{FF2B5EF4-FFF2-40B4-BE49-F238E27FC236}">
                      <a16:creationId xmlns:a16="http://schemas.microsoft.com/office/drawing/2014/main" id="{B0507CC8-A0B1-498A-BF44-90FD0AE37BD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751513" y="4246570"/>
                  <a:ext cx="327025" cy="284163"/>
                  <a:chOff x="3604" y="2593"/>
                  <a:chExt cx="206" cy="179"/>
                </a:xfrm>
                <a:solidFill>
                  <a:srgbClr val="CC9900"/>
                </a:solidFill>
              </p:grpSpPr>
              <p:sp>
                <p:nvSpPr>
                  <p:cNvPr id="393" name="Rectangle 702">
                    <a:extLst>
                      <a:ext uri="{FF2B5EF4-FFF2-40B4-BE49-F238E27FC236}">
                        <a16:creationId xmlns:a16="http://schemas.microsoft.com/office/drawing/2014/main" id="{90B3EEFA-E01C-4CFC-81DE-98548650EC0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604" y="2593"/>
                    <a:ext cx="206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BLADE</a:t>
                    </a:r>
                    <a:endParaRPr lang="en-US" sz="900" dirty="0"/>
                  </a:p>
                </p:txBody>
              </p:sp>
              <p:sp>
                <p:nvSpPr>
                  <p:cNvPr id="394" name="Rectangle 703">
                    <a:extLst>
                      <a:ext uri="{FF2B5EF4-FFF2-40B4-BE49-F238E27FC236}">
                        <a16:creationId xmlns:a16="http://schemas.microsoft.com/office/drawing/2014/main" id="{2AFF622C-B7CA-43EB-A65B-7A720958CF2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680" y="2685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09</a:t>
                    </a:r>
                    <a:endParaRPr lang="en-US" sz="900" dirty="0"/>
                  </a:p>
                </p:txBody>
              </p:sp>
            </p:grpSp>
            <p:grpSp>
              <p:nvGrpSpPr>
                <p:cNvPr id="395" name="Group 704">
                  <a:extLst>
                    <a:ext uri="{FF2B5EF4-FFF2-40B4-BE49-F238E27FC236}">
                      <a16:creationId xmlns:a16="http://schemas.microsoft.com/office/drawing/2014/main" id="{7D60E367-7432-43D9-AA78-4C497CFAD77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394450" y="4424371"/>
                  <a:ext cx="325438" cy="265113"/>
                  <a:chOff x="4028" y="2643"/>
                  <a:chExt cx="205" cy="167"/>
                </a:xfrm>
              </p:grpSpPr>
              <p:sp>
                <p:nvSpPr>
                  <p:cNvPr id="396" name="Rectangle 705">
                    <a:extLst>
                      <a:ext uri="{FF2B5EF4-FFF2-40B4-BE49-F238E27FC236}">
                        <a16:creationId xmlns:a16="http://schemas.microsoft.com/office/drawing/2014/main" id="{61B5F801-57EF-4145-9FE4-53534BF8B68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028" y="2643"/>
                    <a:ext cx="205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PENDE</a:t>
                    </a:r>
                    <a:endParaRPr lang="en-US" sz="900" dirty="0"/>
                  </a:p>
                </p:txBody>
              </p:sp>
              <p:sp>
                <p:nvSpPr>
                  <p:cNvPr id="397" name="Rectangle 706">
                    <a:extLst>
                      <a:ext uri="{FF2B5EF4-FFF2-40B4-BE49-F238E27FC236}">
                        <a16:creationId xmlns:a16="http://schemas.microsoft.com/office/drawing/2014/main" id="{B8197877-AFC1-4E06-8AD3-97338D2D835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114" y="2723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71</a:t>
                    </a:r>
                    <a:endParaRPr lang="en-US" sz="900"/>
                  </a:p>
                </p:txBody>
              </p:sp>
            </p:grpSp>
            <p:grpSp>
              <p:nvGrpSpPr>
                <p:cNvPr id="398" name="Group 707">
                  <a:extLst>
                    <a:ext uri="{FF2B5EF4-FFF2-40B4-BE49-F238E27FC236}">
                      <a16:creationId xmlns:a16="http://schemas.microsoft.com/office/drawing/2014/main" id="{574C5E3C-A35C-45E6-AB1B-D393EF33681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904038" y="4187833"/>
                  <a:ext cx="336550" cy="260351"/>
                  <a:chOff x="4349" y="2494"/>
                  <a:chExt cx="212" cy="164"/>
                </a:xfrm>
              </p:grpSpPr>
              <p:sp>
                <p:nvSpPr>
                  <p:cNvPr id="399" name="Rectangle 708">
                    <a:extLst>
                      <a:ext uri="{FF2B5EF4-FFF2-40B4-BE49-F238E27FC236}">
                        <a16:creationId xmlns:a16="http://schemas.microsoft.com/office/drawing/2014/main" id="{6BBEDE28-6F1A-49BD-8F1B-6B7472AB7FB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349" y="2494"/>
                    <a:ext cx="212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ONSLO</a:t>
                    </a:r>
                    <a:endParaRPr lang="en-US" sz="900"/>
                  </a:p>
                </p:txBody>
              </p:sp>
              <p:sp>
                <p:nvSpPr>
                  <p:cNvPr id="400" name="Rectangle 709">
                    <a:extLst>
                      <a:ext uri="{FF2B5EF4-FFF2-40B4-BE49-F238E27FC236}">
                        <a16:creationId xmlns:a16="http://schemas.microsoft.com/office/drawing/2014/main" id="{3D9BE6D3-1786-4F8A-B534-6F801157A97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438" y="2571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67</a:t>
                    </a:r>
                    <a:endParaRPr lang="en-US" sz="900"/>
                  </a:p>
                </p:txBody>
              </p:sp>
            </p:grpSp>
            <p:grpSp>
              <p:nvGrpSpPr>
                <p:cNvPr id="401" name="Group 710">
                  <a:extLst>
                    <a:ext uri="{FF2B5EF4-FFF2-40B4-BE49-F238E27FC236}">
                      <a16:creationId xmlns:a16="http://schemas.microsoft.com/office/drawing/2014/main" id="{954BA9F3-95AD-4F41-A737-C6DC994D9D1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396038" y="3922720"/>
                  <a:ext cx="284162" cy="265113"/>
                  <a:chOff x="4029" y="2327"/>
                  <a:chExt cx="179" cy="167"/>
                </a:xfrm>
              </p:grpSpPr>
              <p:sp>
                <p:nvSpPr>
                  <p:cNvPr id="402" name="Rectangle 711">
                    <a:extLst>
                      <a:ext uri="{FF2B5EF4-FFF2-40B4-BE49-F238E27FC236}">
                        <a16:creationId xmlns:a16="http://schemas.microsoft.com/office/drawing/2014/main" id="{664907D7-1FD7-412D-BDF8-6CB452F1215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029" y="2327"/>
                    <a:ext cx="179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DUPLI</a:t>
                    </a:r>
                    <a:endParaRPr lang="en-US" sz="900"/>
                  </a:p>
                </p:txBody>
              </p:sp>
              <p:sp>
                <p:nvSpPr>
                  <p:cNvPr id="403" name="Rectangle 712">
                    <a:extLst>
                      <a:ext uri="{FF2B5EF4-FFF2-40B4-BE49-F238E27FC236}">
                        <a16:creationId xmlns:a16="http://schemas.microsoft.com/office/drawing/2014/main" id="{2C71311A-4FBD-499B-B8B4-B57EFC2314D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078" y="2407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31</a:t>
                    </a:r>
                    <a:endParaRPr lang="en-US" sz="900" dirty="0"/>
                  </a:p>
                </p:txBody>
              </p:sp>
            </p:grpSp>
            <p:grpSp>
              <p:nvGrpSpPr>
                <p:cNvPr id="404" name="Group 713">
                  <a:extLst>
                    <a:ext uri="{FF2B5EF4-FFF2-40B4-BE49-F238E27FC236}">
                      <a16:creationId xmlns:a16="http://schemas.microsoft.com/office/drawing/2014/main" id="{DD8F3D6C-3EDB-469C-B358-49560A2D5D2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456238" y="3752857"/>
                  <a:ext cx="347662" cy="263526"/>
                  <a:chOff x="3396" y="2220"/>
                  <a:chExt cx="219" cy="166"/>
                </a:xfrm>
              </p:grpSpPr>
              <p:sp>
                <p:nvSpPr>
                  <p:cNvPr id="405" name="Rectangle 714">
                    <a:extLst>
                      <a:ext uri="{FF2B5EF4-FFF2-40B4-BE49-F238E27FC236}">
                        <a16:creationId xmlns:a16="http://schemas.microsoft.com/office/drawing/2014/main" id="{4B1FE84B-796E-4E3A-8D2E-E342DFE5245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396" y="2220"/>
                    <a:ext cx="219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CUMBE</a:t>
                    </a:r>
                    <a:endParaRPr lang="en-US" sz="900"/>
                  </a:p>
                </p:txBody>
              </p:sp>
              <p:sp>
                <p:nvSpPr>
                  <p:cNvPr id="406" name="Rectangle 715">
                    <a:extLst>
                      <a:ext uri="{FF2B5EF4-FFF2-40B4-BE49-F238E27FC236}">
                        <a16:creationId xmlns:a16="http://schemas.microsoft.com/office/drawing/2014/main" id="{90EF5361-A95C-40CE-B157-3671C1D2058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88" y="2299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26</a:t>
                    </a:r>
                    <a:endParaRPr lang="en-US" sz="900"/>
                  </a:p>
                </p:txBody>
              </p:sp>
            </p:grpSp>
            <p:grpSp>
              <p:nvGrpSpPr>
                <p:cNvPr id="407" name="Group 716">
                  <a:extLst>
                    <a:ext uri="{FF2B5EF4-FFF2-40B4-BE49-F238E27FC236}">
                      <a16:creationId xmlns:a16="http://schemas.microsoft.com/office/drawing/2014/main" id="{5963634C-D51C-467F-ACC9-666429CFCE6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215188" y="3508381"/>
                  <a:ext cx="331787" cy="260351"/>
                  <a:chOff x="4583" y="2105"/>
                  <a:chExt cx="209" cy="164"/>
                </a:xfrm>
              </p:grpSpPr>
              <p:sp>
                <p:nvSpPr>
                  <p:cNvPr id="408" name="Rectangle 717">
                    <a:extLst>
                      <a:ext uri="{FF2B5EF4-FFF2-40B4-BE49-F238E27FC236}">
                        <a16:creationId xmlns:a16="http://schemas.microsoft.com/office/drawing/2014/main" id="{37562EC8-F9FA-4BF5-A0CE-065CF81E4F2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671" y="2182"/>
                    <a:ext cx="66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25</a:t>
                    </a:r>
                    <a:endParaRPr lang="en-US" sz="900" dirty="0"/>
                  </a:p>
                </p:txBody>
              </p:sp>
              <p:sp>
                <p:nvSpPr>
                  <p:cNvPr id="409" name="Rectangle 718">
                    <a:extLst>
                      <a:ext uri="{FF2B5EF4-FFF2-40B4-BE49-F238E27FC236}">
                        <a16:creationId xmlns:a16="http://schemas.microsoft.com/office/drawing/2014/main" id="{17D0F111-16D8-45C6-B914-1683A9182E7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583" y="2105"/>
                    <a:ext cx="209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CRAVE</a:t>
                    </a:r>
                    <a:endParaRPr lang="en-US" sz="900" dirty="0"/>
                  </a:p>
                </p:txBody>
              </p:sp>
            </p:grpSp>
            <p:grpSp>
              <p:nvGrpSpPr>
                <p:cNvPr id="410" name="Group 719">
                  <a:extLst>
                    <a:ext uri="{FF2B5EF4-FFF2-40B4-BE49-F238E27FC236}">
                      <a16:creationId xmlns:a16="http://schemas.microsoft.com/office/drawing/2014/main" id="{A3ACC57C-D20C-4986-8EE8-FBA9DA4DED6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764088" y="3435356"/>
                  <a:ext cx="357187" cy="257176"/>
                  <a:chOff x="3001" y="2020"/>
                  <a:chExt cx="225" cy="162"/>
                </a:xfrm>
                <a:noFill/>
              </p:grpSpPr>
              <p:sp>
                <p:nvSpPr>
                  <p:cNvPr id="411" name="Rectangle 720">
                    <a:extLst>
                      <a:ext uri="{FF2B5EF4-FFF2-40B4-BE49-F238E27FC236}">
                        <a16:creationId xmlns:a16="http://schemas.microsoft.com/office/drawing/2014/main" id="{76D7027A-630A-4CA8-94D0-36256F35755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104" y="2095"/>
                    <a:ext cx="67" cy="87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63</a:t>
                    </a:r>
                    <a:endParaRPr lang="en-US" sz="900" dirty="0"/>
                  </a:p>
                </p:txBody>
              </p:sp>
              <p:sp>
                <p:nvSpPr>
                  <p:cNvPr id="412" name="Rectangle 721">
                    <a:extLst>
                      <a:ext uri="{FF2B5EF4-FFF2-40B4-BE49-F238E27FC236}">
                        <a16:creationId xmlns:a16="http://schemas.microsoft.com/office/drawing/2014/main" id="{C232EE23-DC4B-428B-A326-68B10DD987B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001" y="2020"/>
                    <a:ext cx="225" cy="87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MOORE</a:t>
                    </a:r>
                    <a:endParaRPr lang="en-US" sz="900" dirty="0"/>
                  </a:p>
                </p:txBody>
              </p:sp>
            </p:grpSp>
            <p:grpSp>
              <p:nvGrpSpPr>
                <p:cNvPr id="413" name="Group 722">
                  <a:extLst>
                    <a:ext uri="{FF2B5EF4-FFF2-40B4-BE49-F238E27FC236}">
                      <a16:creationId xmlns:a16="http://schemas.microsoft.com/office/drawing/2014/main" id="{703E8A7C-42AE-4475-8481-596656B4E5D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723188" y="3605206"/>
                  <a:ext cx="293687" cy="260349"/>
                  <a:chOff x="4834" y="2146"/>
                  <a:chExt cx="185" cy="164"/>
                </a:xfrm>
              </p:grpSpPr>
              <p:sp>
                <p:nvSpPr>
                  <p:cNvPr id="414" name="Rectangle 723">
                    <a:extLst>
                      <a:ext uri="{FF2B5EF4-FFF2-40B4-BE49-F238E27FC236}">
                        <a16:creationId xmlns:a16="http://schemas.microsoft.com/office/drawing/2014/main" id="{1F57ACB7-9399-4813-A308-DEFC7FF0181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891" y="2223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69</a:t>
                    </a:r>
                    <a:endParaRPr lang="en-US" sz="900"/>
                  </a:p>
                </p:txBody>
              </p:sp>
              <p:sp>
                <p:nvSpPr>
                  <p:cNvPr id="415" name="Rectangle 724">
                    <a:extLst>
                      <a:ext uri="{FF2B5EF4-FFF2-40B4-BE49-F238E27FC236}">
                        <a16:creationId xmlns:a16="http://schemas.microsoft.com/office/drawing/2014/main" id="{FC08944F-BB9E-416B-B629-BF5FE0FDC3B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834" y="2146"/>
                    <a:ext cx="185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PAMLI</a:t>
                    </a:r>
                    <a:endParaRPr lang="en-US" sz="900"/>
                  </a:p>
                </p:txBody>
              </p:sp>
            </p:grpSp>
            <p:grpSp>
              <p:nvGrpSpPr>
                <p:cNvPr id="416" name="Group 725">
                  <a:extLst>
                    <a:ext uri="{FF2B5EF4-FFF2-40B4-BE49-F238E27FC236}">
                      <a16:creationId xmlns:a16="http://schemas.microsoft.com/office/drawing/2014/main" id="{31660CE3-E10B-40C3-9EEC-83F1B1235AC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572000" y="3733807"/>
                  <a:ext cx="311150" cy="257176"/>
                  <a:chOff x="2880" y="2208"/>
                  <a:chExt cx="196" cy="162"/>
                </a:xfrm>
              </p:grpSpPr>
              <p:sp>
                <p:nvSpPr>
                  <p:cNvPr id="417" name="Rectangle 726">
                    <a:extLst>
                      <a:ext uri="{FF2B5EF4-FFF2-40B4-BE49-F238E27FC236}">
                        <a16:creationId xmlns:a16="http://schemas.microsoft.com/office/drawing/2014/main" id="{EC298904-C066-421A-A2AC-DB529C1565E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38" y="2283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77</a:t>
                    </a:r>
                    <a:endParaRPr lang="en-US" sz="900"/>
                  </a:p>
                </p:txBody>
              </p:sp>
              <p:sp>
                <p:nvSpPr>
                  <p:cNvPr id="418" name="Rectangle 727">
                    <a:extLst>
                      <a:ext uri="{FF2B5EF4-FFF2-40B4-BE49-F238E27FC236}">
                        <a16:creationId xmlns:a16="http://schemas.microsoft.com/office/drawing/2014/main" id="{14F4ABEB-E5D3-4C5A-8C38-92FD291FA4D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880" y="2208"/>
                    <a:ext cx="196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RICHM</a:t>
                    </a:r>
                    <a:endParaRPr lang="en-US" sz="900" dirty="0"/>
                  </a:p>
                </p:txBody>
              </p:sp>
            </p:grpSp>
            <p:grpSp>
              <p:nvGrpSpPr>
                <p:cNvPr id="419" name="Group 728">
                  <a:extLst>
                    <a:ext uri="{FF2B5EF4-FFF2-40B4-BE49-F238E27FC236}">
                      <a16:creationId xmlns:a16="http://schemas.microsoft.com/office/drawing/2014/main" id="{06BA7398-63E9-4D3C-9D4A-4CF00DC23D9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943725" y="3746506"/>
                  <a:ext cx="320675" cy="265113"/>
                  <a:chOff x="4389" y="2158"/>
                  <a:chExt cx="202" cy="167"/>
                </a:xfrm>
              </p:grpSpPr>
              <p:sp>
                <p:nvSpPr>
                  <p:cNvPr id="420" name="Rectangle 729">
                    <a:extLst>
                      <a:ext uri="{FF2B5EF4-FFF2-40B4-BE49-F238E27FC236}">
                        <a16:creationId xmlns:a16="http://schemas.microsoft.com/office/drawing/2014/main" id="{B33689BA-00D7-4FDF-B281-65A66321CB7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477" y="2238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52</a:t>
                    </a:r>
                    <a:endParaRPr lang="en-US" sz="900"/>
                  </a:p>
                </p:txBody>
              </p:sp>
              <p:sp>
                <p:nvSpPr>
                  <p:cNvPr id="421" name="Rectangle 730">
                    <a:extLst>
                      <a:ext uri="{FF2B5EF4-FFF2-40B4-BE49-F238E27FC236}">
                        <a16:creationId xmlns:a16="http://schemas.microsoft.com/office/drawing/2014/main" id="{4E85F8AC-0A31-4FE1-9C70-9F5B71362A1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389" y="2158"/>
                    <a:ext cx="202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JONES</a:t>
                    </a:r>
                    <a:endParaRPr lang="en-US" sz="900"/>
                  </a:p>
                </p:txBody>
              </p:sp>
            </p:grpSp>
            <p:grpSp>
              <p:nvGrpSpPr>
                <p:cNvPr id="422" name="Group 731">
                  <a:extLst>
                    <a:ext uri="{FF2B5EF4-FFF2-40B4-BE49-F238E27FC236}">
                      <a16:creationId xmlns:a16="http://schemas.microsoft.com/office/drawing/2014/main" id="{5BEDA08C-13FC-4B17-9EF8-75EBBBF33B2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072063" y="3752856"/>
                  <a:ext cx="274637" cy="271463"/>
                  <a:chOff x="3195" y="2220"/>
                  <a:chExt cx="173" cy="171"/>
                </a:xfrm>
                <a:solidFill>
                  <a:srgbClr val="CC9900"/>
                </a:solidFill>
              </p:grpSpPr>
              <p:sp>
                <p:nvSpPr>
                  <p:cNvPr id="423" name="Rectangle 732">
                    <a:extLst>
                      <a:ext uri="{FF2B5EF4-FFF2-40B4-BE49-F238E27FC236}">
                        <a16:creationId xmlns:a16="http://schemas.microsoft.com/office/drawing/2014/main" id="{436E1BBF-9918-41C4-8001-C2B0E5377F5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264" y="2304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47</a:t>
                    </a:r>
                    <a:endParaRPr lang="en-US" sz="900" dirty="0"/>
                  </a:p>
                </p:txBody>
              </p:sp>
              <p:sp>
                <p:nvSpPr>
                  <p:cNvPr id="424" name="Rectangle 733">
                    <a:extLst>
                      <a:ext uri="{FF2B5EF4-FFF2-40B4-BE49-F238E27FC236}">
                        <a16:creationId xmlns:a16="http://schemas.microsoft.com/office/drawing/2014/main" id="{DF18E682-1E0C-4093-BFCB-C48B5D7BF3E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195" y="2220"/>
                    <a:ext cx="173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HOKE</a:t>
                    </a:r>
                    <a:endParaRPr lang="en-US" sz="900" dirty="0"/>
                  </a:p>
                </p:txBody>
              </p:sp>
            </p:grpSp>
            <p:grpSp>
              <p:nvGrpSpPr>
                <p:cNvPr id="425" name="Group 734">
                  <a:extLst>
                    <a:ext uri="{FF2B5EF4-FFF2-40B4-BE49-F238E27FC236}">
                      <a16:creationId xmlns:a16="http://schemas.microsoft.com/office/drawing/2014/main" id="{E56EFB44-0454-4A71-BF6E-D3AFCCF8AB5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713538" y="3509957"/>
                  <a:ext cx="288925" cy="257174"/>
                  <a:chOff x="4208" y="2052"/>
                  <a:chExt cx="182" cy="162"/>
                </a:xfrm>
              </p:grpSpPr>
              <p:sp>
                <p:nvSpPr>
                  <p:cNvPr id="426" name="Rectangle 735">
                    <a:extLst>
                      <a:ext uri="{FF2B5EF4-FFF2-40B4-BE49-F238E27FC236}">
                        <a16:creationId xmlns:a16="http://schemas.microsoft.com/office/drawing/2014/main" id="{F796B654-1DF9-4935-82D4-AA773C96E20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279" y="2127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54</a:t>
                    </a:r>
                    <a:endParaRPr lang="en-US" sz="900" dirty="0"/>
                  </a:p>
                </p:txBody>
              </p:sp>
              <p:sp>
                <p:nvSpPr>
                  <p:cNvPr id="427" name="Rectangle 736">
                    <a:extLst>
                      <a:ext uri="{FF2B5EF4-FFF2-40B4-BE49-F238E27FC236}">
                        <a16:creationId xmlns:a16="http://schemas.microsoft.com/office/drawing/2014/main" id="{7880C156-6014-4EEC-B98C-44B31375513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208" y="2052"/>
                    <a:ext cx="182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LENOI</a:t>
                    </a:r>
                    <a:endParaRPr lang="en-US" sz="900" dirty="0"/>
                  </a:p>
                </p:txBody>
              </p:sp>
            </p:grpSp>
            <p:grpSp>
              <p:nvGrpSpPr>
                <p:cNvPr id="428" name="Group 737">
                  <a:extLst>
                    <a:ext uri="{FF2B5EF4-FFF2-40B4-BE49-F238E27FC236}">
                      <a16:creationId xmlns:a16="http://schemas.microsoft.com/office/drawing/2014/main" id="{FD520357-E72A-4344-AB15-7BFBE6AD10B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800600" y="4038608"/>
                  <a:ext cx="320675" cy="239713"/>
                  <a:chOff x="3024" y="2352"/>
                  <a:chExt cx="202" cy="151"/>
                </a:xfrm>
                <a:solidFill>
                  <a:srgbClr val="D67F00"/>
                </a:solidFill>
              </p:grpSpPr>
              <p:sp>
                <p:nvSpPr>
                  <p:cNvPr id="429" name="Rectangle 738">
                    <a:extLst>
                      <a:ext uri="{FF2B5EF4-FFF2-40B4-BE49-F238E27FC236}">
                        <a16:creationId xmlns:a16="http://schemas.microsoft.com/office/drawing/2014/main" id="{91DDE0D0-20AD-486D-A5A7-B2475B2CC75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105" y="2416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83</a:t>
                    </a:r>
                    <a:endParaRPr lang="en-US" sz="900" dirty="0"/>
                  </a:p>
                </p:txBody>
              </p:sp>
              <p:sp>
                <p:nvSpPr>
                  <p:cNvPr id="430" name="Rectangle 739">
                    <a:extLst>
                      <a:ext uri="{FF2B5EF4-FFF2-40B4-BE49-F238E27FC236}">
                        <a16:creationId xmlns:a16="http://schemas.microsoft.com/office/drawing/2014/main" id="{FD3C3654-D658-4E3A-96B9-68B52097B8E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024" y="2352"/>
                    <a:ext cx="202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SCOTL</a:t>
                    </a:r>
                    <a:endParaRPr lang="en-US" sz="900" dirty="0"/>
                  </a:p>
                </p:txBody>
              </p:sp>
            </p:grpSp>
            <p:grpSp>
              <p:nvGrpSpPr>
                <p:cNvPr id="431" name="Group 740">
                  <a:extLst>
                    <a:ext uri="{FF2B5EF4-FFF2-40B4-BE49-F238E27FC236}">
                      <a16:creationId xmlns:a16="http://schemas.microsoft.com/office/drawing/2014/main" id="{D425548C-D2D0-4C10-9B5B-8FA45524723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478588" y="4768859"/>
                  <a:ext cx="315912" cy="261938"/>
                  <a:chOff x="4081" y="2860"/>
                  <a:chExt cx="199" cy="165"/>
                </a:xfrm>
              </p:grpSpPr>
              <p:sp>
                <p:nvSpPr>
                  <p:cNvPr id="432" name="Rectangle 741">
                    <a:extLst>
                      <a:ext uri="{FF2B5EF4-FFF2-40B4-BE49-F238E27FC236}">
                        <a16:creationId xmlns:a16="http://schemas.microsoft.com/office/drawing/2014/main" id="{A63D6273-869E-4FD5-9630-0CB2209B283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162" y="2938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65</a:t>
                    </a:r>
                    <a:endParaRPr lang="en-US" sz="900"/>
                  </a:p>
                </p:txBody>
              </p:sp>
              <p:sp>
                <p:nvSpPr>
                  <p:cNvPr id="433" name="Rectangle 742">
                    <a:extLst>
                      <a:ext uri="{FF2B5EF4-FFF2-40B4-BE49-F238E27FC236}">
                        <a16:creationId xmlns:a16="http://schemas.microsoft.com/office/drawing/2014/main" id="{E7FE3939-09C2-437C-8130-E9B2E4978B1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081" y="2860"/>
                    <a:ext cx="199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NEW H</a:t>
                    </a:r>
                    <a:endParaRPr lang="en-US" sz="900" dirty="0"/>
                  </a:p>
                </p:txBody>
              </p:sp>
            </p:grpSp>
            <p:grpSp>
              <p:nvGrpSpPr>
                <p:cNvPr id="434" name="Group 743">
                  <a:extLst>
                    <a:ext uri="{FF2B5EF4-FFF2-40B4-BE49-F238E27FC236}">
                      <a16:creationId xmlns:a16="http://schemas.microsoft.com/office/drawing/2014/main" id="{77E2B6B6-B95A-4482-9C8E-B72189989A3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531100" y="3200406"/>
                  <a:ext cx="327025" cy="249238"/>
                  <a:chOff x="4694" y="1822"/>
                  <a:chExt cx="206" cy="157"/>
                </a:xfrm>
              </p:grpSpPr>
              <p:sp>
                <p:nvSpPr>
                  <p:cNvPr id="435" name="Rectangle 744">
                    <a:extLst>
                      <a:ext uri="{FF2B5EF4-FFF2-40B4-BE49-F238E27FC236}">
                        <a16:creationId xmlns:a16="http://schemas.microsoft.com/office/drawing/2014/main" id="{78FC174A-1660-4A18-B546-DD1FA82BF50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694" y="1822"/>
                    <a:ext cx="206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BEAUF</a:t>
                    </a:r>
                    <a:endParaRPr lang="en-US" sz="900"/>
                  </a:p>
                </p:txBody>
              </p:sp>
              <p:sp>
                <p:nvSpPr>
                  <p:cNvPr id="436" name="Rectangle 745">
                    <a:extLst>
                      <a:ext uri="{FF2B5EF4-FFF2-40B4-BE49-F238E27FC236}">
                        <a16:creationId xmlns:a16="http://schemas.microsoft.com/office/drawing/2014/main" id="{02B66577-9670-4FAD-8418-F4B9CAB1E51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776" y="1892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07</a:t>
                    </a:r>
                    <a:endParaRPr lang="en-US" sz="900"/>
                  </a:p>
                </p:txBody>
              </p:sp>
            </p:grpSp>
            <p:grpSp>
              <p:nvGrpSpPr>
                <p:cNvPr id="437" name="Group 746">
                  <a:extLst>
                    <a:ext uri="{FF2B5EF4-FFF2-40B4-BE49-F238E27FC236}">
                      <a16:creationId xmlns:a16="http://schemas.microsoft.com/office/drawing/2014/main" id="{1475C19B-388F-4449-ABDE-98587B1021A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686425" y="2874968"/>
                  <a:ext cx="290513" cy="255588"/>
                  <a:chOff x="3582" y="1667"/>
                  <a:chExt cx="183" cy="161"/>
                </a:xfrm>
              </p:grpSpPr>
              <p:sp>
                <p:nvSpPr>
                  <p:cNvPr id="438" name="Rectangle 747">
                    <a:extLst>
                      <a:ext uri="{FF2B5EF4-FFF2-40B4-BE49-F238E27FC236}">
                        <a16:creationId xmlns:a16="http://schemas.microsoft.com/office/drawing/2014/main" id="{AF9CA4FF-0C7E-4C00-A911-73B3B3BC7CD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82" y="1667"/>
                    <a:ext cx="183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WAKE</a:t>
                    </a:r>
                    <a:endParaRPr lang="en-US" sz="900"/>
                  </a:p>
                </p:txBody>
              </p:sp>
              <p:sp>
                <p:nvSpPr>
                  <p:cNvPr id="439" name="Rectangle 748">
                    <a:extLst>
                      <a:ext uri="{FF2B5EF4-FFF2-40B4-BE49-F238E27FC236}">
                        <a16:creationId xmlns:a16="http://schemas.microsoft.com/office/drawing/2014/main" id="{727C2C41-0F3B-450B-9B4C-1E3678A0013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652" y="1741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92</a:t>
                    </a:r>
                    <a:endParaRPr lang="en-US" sz="900" dirty="0"/>
                  </a:p>
                </p:txBody>
              </p:sp>
            </p:grpSp>
            <p:grpSp>
              <p:nvGrpSpPr>
                <p:cNvPr id="440" name="Group 749">
                  <a:extLst>
                    <a:ext uri="{FF2B5EF4-FFF2-40B4-BE49-F238E27FC236}">
                      <a16:creationId xmlns:a16="http://schemas.microsoft.com/office/drawing/2014/main" id="{DBB9345E-F591-49B5-AFF5-3C6F5B66095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970588" y="3149606"/>
                  <a:ext cx="327025" cy="255588"/>
                  <a:chOff x="3732" y="1809"/>
                  <a:chExt cx="206" cy="161"/>
                </a:xfrm>
              </p:grpSpPr>
              <p:sp>
                <p:nvSpPr>
                  <p:cNvPr id="441" name="Rectangle 750">
                    <a:extLst>
                      <a:ext uri="{FF2B5EF4-FFF2-40B4-BE49-F238E27FC236}">
                        <a16:creationId xmlns:a16="http://schemas.microsoft.com/office/drawing/2014/main" id="{FB291714-770F-4415-B3B9-6C67410A28C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732" y="1809"/>
                    <a:ext cx="206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JOHNS</a:t>
                    </a:r>
                    <a:endParaRPr lang="en-US" sz="900"/>
                  </a:p>
                </p:txBody>
              </p:sp>
              <p:sp>
                <p:nvSpPr>
                  <p:cNvPr id="442" name="Rectangle 751">
                    <a:extLst>
                      <a:ext uri="{FF2B5EF4-FFF2-40B4-BE49-F238E27FC236}">
                        <a16:creationId xmlns:a16="http://schemas.microsoft.com/office/drawing/2014/main" id="{9056BE6A-C41C-4454-BCE3-34728B8820B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816" y="1883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51</a:t>
                    </a:r>
                    <a:endParaRPr lang="en-US" sz="900" dirty="0"/>
                  </a:p>
                </p:txBody>
              </p:sp>
            </p:grpSp>
            <p:grpSp>
              <p:nvGrpSpPr>
                <p:cNvPr id="443" name="Group 752">
                  <a:extLst>
                    <a:ext uri="{FF2B5EF4-FFF2-40B4-BE49-F238E27FC236}">
                      <a16:creationId xmlns:a16="http://schemas.microsoft.com/office/drawing/2014/main" id="{B626C324-77EA-4E8B-BADF-849C0EB9DCA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465638" y="2865433"/>
                  <a:ext cx="349250" cy="244474"/>
                  <a:chOff x="2813" y="1661"/>
                  <a:chExt cx="220" cy="154"/>
                </a:xfrm>
              </p:grpSpPr>
              <p:sp>
                <p:nvSpPr>
                  <p:cNvPr id="444" name="Rectangle 753">
                    <a:extLst>
                      <a:ext uri="{FF2B5EF4-FFF2-40B4-BE49-F238E27FC236}">
                        <a16:creationId xmlns:a16="http://schemas.microsoft.com/office/drawing/2014/main" id="{2BC382DD-2C4C-4FAF-89BC-B6F10C12BF1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813" y="1661"/>
                    <a:ext cx="220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RANDO</a:t>
                    </a:r>
                    <a:endParaRPr lang="en-US" sz="900"/>
                  </a:p>
                </p:txBody>
              </p:sp>
              <p:sp>
                <p:nvSpPr>
                  <p:cNvPr id="445" name="Rectangle 754">
                    <a:extLst>
                      <a:ext uri="{FF2B5EF4-FFF2-40B4-BE49-F238E27FC236}">
                        <a16:creationId xmlns:a16="http://schemas.microsoft.com/office/drawing/2014/main" id="{D27CA8DA-FD87-42ED-B95A-1250E3A3796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893" y="1728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76</a:t>
                    </a:r>
                    <a:endParaRPr lang="en-US" sz="900"/>
                  </a:p>
                </p:txBody>
              </p:sp>
            </p:grpSp>
            <p:grpSp>
              <p:nvGrpSpPr>
                <p:cNvPr id="446" name="Group 755">
                  <a:extLst>
                    <a:ext uri="{FF2B5EF4-FFF2-40B4-BE49-F238E27FC236}">
                      <a16:creationId xmlns:a16="http://schemas.microsoft.com/office/drawing/2014/main" id="{31DBD8F4-54FE-4D0B-9144-1A712AF11EE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018088" y="2908305"/>
                  <a:ext cx="333375" cy="257176"/>
                  <a:chOff x="3159" y="1736"/>
                  <a:chExt cx="210" cy="162"/>
                </a:xfrm>
              </p:grpSpPr>
              <p:sp>
                <p:nvSpPr>
                  <p:cNvPr id="447" name="Rectangle 756">
                    <a:extLst>
                      <a:ext uri="{FF2B5EF4-FFF2-40B4-BE49-F238E27FC236}">
                        <a16:creationId xmlns:a16="http://schemas.microsoft.com/office/drawing/2014/main" id="{48B06455-5132-4BA2-B096-853D4501CDA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159" y="1736"/>
                    <a:ext cx="210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CHATH</a:t>
                    </a:r>
                    <a:endParaRPr lang="en-US" sz="900"/>
                  </a:p>
                </p:txBody>
              </p:sp>
              <p:sp>
                <p:nvSpPr>
                  <p:cNvPr id="448" name="Rectangle 757">
                    <a:extLst>
                      <a:ext uri="{FF2B5EF4-FFF2-40B4-BE49-F238E27FC236}">
                        <a16:creationId xmlns:a16="http://schemas.microsoft.com/office/drawing/2014/main" id="{11AA59DE-D4CB-4414-AE68-5195F5CE506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243" y="1811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19</a:t>
                    </a:r>
                    <a:endParaRPr lang="en-US" sz="900"/>
                  </a:p>
                </p:txBody>
              </p:sp>
            </p:grpSp>
            <p:grpSp>
              <p:nvGrpSpPr>
                <p:cNvPr id="449" name="Group 758">
                  <a:extLst>
                    <a:ext uri="{FF2B5EF4-FFF2-40B4-BE49-F238E27FC236}">
                      <a16:creationId xmlns:a16="http://schemas.microsoft.com/office/drawing/2014/main" id="{0E94687C-9218-4C0E-874D-BE651A20438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067567" y="2982918"/>
                  <a:ext cx="203201" cy="268288"/>
                  <a:chOff x="4414" y="1742"/>
                  <a:chExt cx="128" cy="169"/>
                </a:xfrm>
              </p:grpSpPr>
              <p:sp>
                <p:nvSpPr>
                  <p:cNvPr id="450" name="Rectangle 759">
                    <a:extLst>
                      <a:ext uri="{FF2B5EF4-FFF2-40B4-BE49-F238E27FC236}">
                        <a16:creationId xmlns:a16="http://schemas.microsoft.com/office/drawing/2014/main" id="{03FBB508-409A-4FF2-92C3-E250CA09CAA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414" y="1742"/>
                    <a:ext cx="128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PITT</a:t>
                    </a:r>
                    <a:endParaRPr lang="en-US" sz="900" dirty="0"/>
                  </a:p>
                </p:txBody>
              </p:sp>
              <p:sp>
                <p:nvSpPr>
                  <p:cNvPr id="451" name="Rectangle 760">
                    <a:extLst>
                      <a:ext uri="{FF2B5EF4-FFF2-40B4-BE49-F238E27FC236}">
                        <a16:creationId xmlns:a16="http://schemas.microsoft.com/office/drawing/2014/main" id="{E92D7670-9176-4289-8BCE-30D9AC8FACE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454" y="1824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74</a:t>
                    </a:r>
                    <a:endParaRPr lang="en-US" sz="900"/>
                  </a:p>
                </p:txBody>
              </p:sp>
            </p:grpSp>
            <p:grpSp>
              <p:nvGrpSpPr>
                <p:cNvPr id="452" name="Group 761">
                  <a:extLst>
                    <a:ext uri="{FF2B5EF4-FFF2-40B4-BE49-F238E27FC236}">
                      <a16:creationId xmlns:a16="http://schemas.microsoft.com/office/drawing/2014/main" id="{18C1A38C-388D-4AF4-AACE-09E43A29B2E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448300" y="3328982"/>
                  <a:ext cx="338138" cy="247649"/>
                  <a:chOff x="3408" y="1900"/>
                  <a:chExt cx="213" cy="156"/>
                </a:xfrm>
              </p:grpSpPr>
              <p:sp>
                <p:nvSpPr>
                  <p:cNvPr id="453" name="Rectangle 762">
                    <a:extLst>
                      <a:ext uri="{FF2B5EF4-FFF2-40B4-BE49-F238E27FC236}">
                        <a16:creationId xmlns:a16="http://schemas.microsoft.com/office/drawing/2014/main" id="{C15DED3A-699A-4588-BDFE-7D359888377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900"/>
                    <a:ext cx="213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HARNE</a:t>
                    </a:r>
                    <a:endParaRPr lang="en-US" sz="900" dirty="0"/>
                  </a:p>
                </p:txBody>
              </p:sp>
              <p:sp>
                <p:nvSpPr>
                  <p:cNvPr id="454" name="Rectangle 763">
                    <a:extLst>
                      <a:ext uri="{FF2B5EF4-FFF2-40B4-BE49-F238E27FC236}">
                        <a16:creationId xmlns:a16="http://schemas.microsoft.com/office/drawing/2014/main" id="{A1425164-4AB6-415E-A05D-B67C0DE4615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92" y="1969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43</a:t>
                    </a:r>
                    <a:endParaRPr lang="en-US" sz="900"/>
                  </a:p>
                </p:txBody>
              </p:sp>
            </p:grpSp>
            <p:grpSp>
              <p:nvGrpSpPr>
                <p:cNvPr id="455" name="Group 764">
                  <a:extLst>
                    <a:ext uri="{FF2B5EF4-FFF2-40B4-BE49-F238E27FC236}">
                      <a16:creationId xmlns:a16="http://schemas.microsoft.com/office/drawing/2014/main" id="{9EAD0115-AE4D-48CF-ADB9-F3C4D80AB07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319838" y="3386132"/>
                  <a:ext cx="352425" cy="253999"/>
                  <a:chOff x="3981" y="1989"/>
                  <a:chExt cx="222" cy="160"/>
                </a:xfrm>
              </p:grpSpPr>
              <p:sp>
                <p:nvSpPr>
                  <p:cNvPr id="456" name="Rectangle 765">
                    <a:extLst>
                      <a:ext uri="{FF2B5EF4-FFF2-40B4-BE49-F238E27FC236}">
                        <a16:creationId xmlns:a16="http://schemas.microsoft.com/office/drawing/2014/main" id="{EA82C4E1-B83C-4FF5-B6D1-1C5242FA7BE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81" y="1989"/>
                    <a:ext cx="222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WAYNE</a:t>
                    </a:r>
                    <a:endParaRPr lang="en-US" sz="900"/>
                  </a:p>
                </p:txBody>
              </p:sp>
              <p:sp>
                <p:nvSpPr>
                  <p:cNvPr id="457" name="Rectangle 766">
                    <a:extLst>
                      <a:ext uri="{FF2B5EF4-FFF2-40B4-BE49-F238E27FC236}">
                        <a16:creationId xmlns:a16="http://schemas.microsoft.com/office/drawing/2014/main" id="{178A85AA-6E52-4916-8C2C-91BC2C307E0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068" y="2062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96</a:t>
                    </a:r>
                    <a:endParaRPr lang="en-US" sz="900"/>
                  </a:p>
                </p:txBody>
              </p:sp>
            </p:grpSp>
            <p:grpSp>
              <p:nvGrpSpPr>
                <p:cNvPr id="458" name="Group 767">
                  <a:extLst>
                    <a:ext uri="{FF2B5EF4-FFF2-40B4-BE49-F238E27FC236}">
                      <a16:creationId xmlns:a16="http://schemas.microsoft.com/office/drawing/2014/main" id="{FDF952D7-C39C-45EE-AC24-9A0415978AC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381750" y="2627318"/>
                  <a:ext cx="269875" cy="246063"/>
                  <a:chOff x="4012" y="1456"/>
                  <a:chExt cx="170" cy="155"/>
                </a:xfrm>
              </p:grpSpPr>
              <p:sp>
                <p:nvSpPr>
                  <p:cNvPr id="459" name="Rectangle 768">
                    <a:extLst>
                      <a:ext uri="{FF2B5EF4-FFF2-40B4-BE49-F238E27FC236}">
                        <a16:creationId xmlns:a16="http://schemas.microsoft.com/office/drawing/2014/main" id="{2940FC50-BD4E-4061-B100-4E1D2B843DF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012" y="1456"/>
                    <a:ext cx="170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NASH</a:t>
                    </a:r>
                    <a:endParaRPr lang="en-US" sz="900" dirty="0"/>
                  </a:p>
                </p:txBody>
              </p:sp>
              <p:sp>
                <p:nvSpPr>
                  <p:cNvPr id="460" name="Rectangle 769">
                    <a:extLst>
                      <a:ext uri="{FF2B5EF4-FFF2-40B4-BE49-F238E27FC236}">
                        <a16:creationId xmlns:a16="http://schemas.microsoft.com/office/drawing/2014/main" id="{EAE97AFF-507F-4D4B-93BC-4DAB693CC1B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065" y="1524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64</a:t>
                    </a:r>
                    <a:endParaRPr lang="en-US" sz="900"/>
                  </a:p>
                </p:txBody>
              </p:sp>
            </p:grpSp>
            <p:grpSp>
              <p:nvGrpSpPr>
                <p:cNvPr id="461" name="Group 770">
                  <a:extLst>
                    <a:ext uri="{FF2B5EF4-FFF2-40B4-BE49-F238E27FC236}">
                      <a16:creationId xmlns:a16="http://schemas.microsoft.com/office/drawing/2014/main" id="{35799C9E-86CD-4D49-9A92-08A911AEDD5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197725" y="2670180"/>
                  <a:ext cx="300038" cy="260351"/>
                  <a:chOff x="4534" y="1538"/>
                  <a:chExt cx="189" cy="164"/>
                </a:xfrm>
              </p:grpSpPr>
              <p:sp>
                <p:nvSpPr>
                  <p:cNvPr id="462" name="Rectangle 771">
                    <a:extLst>
                      <a:ext uri="{FF2B5EF4-FFF2-40B4-BE49-F238E27FC236}">
                        <a16:creationId xmlns:a16="http://schemas.microsoft.com/office/drawing/2014/main" id="{03897F79-A4F6-43CD-B0ED-0CDF1A8C674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534" y="1538"/>
                    <a:ext cx="189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MARTI</a:t>
                    </a:r>
                    <a:endParaRPr lang="en-US" sz="900"/>
                  </a:p>
                </p:txBody>
              </p:sp>
              <p:sp>
                <p:nvSpPr>
                  <p:cNvPr id="463" name="Rectangle 772">
                    <a:extLst>
                      <a:ext uri="{FF2B5EF4-FFF2-40B4-BE49-F238E27FC236}">
                        <a16:creationId xmlns:a16="http://schemas.microsoft.com/office/drawing/2014/main" id="{17039B70-7277-4779-879A-D8263F9B304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610" y="1615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58</a:t>
                    </a:r>
                    <a:endParaRPr lang="en-US" sz="900" dirty="0"/>
                  </a:p>
                </p:txBody>
              </p:sp>
            </p:grpSp>
            <p:grpSp>
              <p:nvGrpSpPr>
                <p:cNvPr id="464" name="Group 773">
                  <a:extLst>
                    <a:ext uri="{FF2B5EF4-FFF2-40B4-BE49-F238E27FC236}">
                      <a16:creationId xmlns:a16="http://schemas.microsoft.com/office/drawing/2014/main" id="{EBEB14E8-63C9-43C0-8062-DF8984DDE53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865688" y="2603505"/>
                  <a:ext cx="342900" cy="246063"/>
                  <a:chOff x="3062" y="1467"/>
                  <a:chExt cx="216" cy="155"/>
                </a:xfrm>
              </p:grpSpPr>
              <p:sp>
                <p:nvSpPr>
                  <p:cNvPr id="465" name="Rectangle 774">
                    <a:extLst>
                      <a:ext uri="{FF2B5EF4-FFF2-40B4-BE49-F238E27FC236}">
                        <a16:creationId xmlns:a16="http://schemas.microsoft.com/office/drawing/2014/main" id="{62831F93-F292-4A67-A381-B7B3A28C0A0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062" y="1467"/>
                    <a:ext cx="216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ALAMA</a:t>
                    </a:r>
                    <a:endParaRPr lang="en-US" sz="900" dirty="0"/>
                  </a:p>
                </p:txBody>
              </p:sp>
              <p:sp>
                <p:nvSpPr>
                  <p:cNvPr id="466" name="Rectangle 775">
                    <a:extLst>
                      <a:ext uri="{FF2B5EF4-FFF2-40B4-BE49-F238E27FC236}">
                        <a16:creationId xmlns:a16="http://schemas.microsoft.com/office/drawing/2014/main" id="{13825AC0-A01D-4B01-A478-48FF898B00D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150" y="1535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01</a:t>
                    </a:r>
                    <a:endParaRPr lang="en-US" sz="900"/>
                  </a:p>
                </p:txBody>
              </p:sp>
            </p:grpSp>
            <p:grpSp>
              <p:nvGrpSpPr>
                <p:cNvPr id="467" name="Group 776">
                  <a:extLst>
                    <a:ext uri="{FF2B5EF4-FFF2-40B4-BE49-F238E27FC236}">
                      <a16:creationId xmlns:a16="http://schemas.microsoft.com/office/drawing/2014/main" id="{DB7B347C-18D0-45CD-9A70-3E8D4A7F45D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778750" y="2744793"/>
                  <a:ext cx="315913" cy="246063"/>
                  <a:chOff x="4886" y="1609"/>
                  <a:chExt cx="199" cy="155"/>
                </a:xfrm>
              </p:grpSpPr>
              <p:sp>
                <p:nvSpPr>
                  <p:cNvPr id="468" name="Rectangle 777">
                    <a:extLst>
                      <a:ext uri="{FF2B5EF4-FFF2-40B4-BE49-F238E27FC236}">
                        <a16:creationId xmlns:a16="http://schemas.microsoft.com/office/drawing/2014/main" id="{9D39451C-11D1-4CDC-A74E-E3A205FEC56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886" y="1609"/>
                    <a:ext cx="199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WASHI</a:t>
                    </a:r>
                    <a:endParaRPr lang="en-US" sz="900" dirty="0"/>
                  </a:p>
                </p:txBody>
              </p:sp>
              <p:sp>
                <p:nvSpPr>
                  <p:cNvPr id="469" name="Rectangle 778">
                    <a:extLst>
                      <a:ext uri="{FF2B5EF4-FFF2-40B4-BE49-F238E27FC236}">
                        <a16:creationId xmlns:a16="http://schemas.microsoft.com/office/drawing/2014/main" id="{C7A384EB-33B7-4FF2-8B69-EAA73B2982A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959" y="1677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94</a:t>
                    </a:r>
                    <a:endParaRPr lang="en-US" sz="900"/>
                  </a:p>
                </p:txBody>
              </p:sp>
            </p:grpSp>
            <p:grpSp>
              <p:nvGrpSpPr>
                <p:cNvPr id="470" name="Group 779">
                  <a:extLst>
                    <a:ext uri="{FF2B5EF4-FFF2-40B4-BE49-F238E27FC236}">
                      <a16:creationId xmlns:a16="http://schemas.microsoft.com/office/drawing/2014/main" id="{90234396-57E8-44E5-9CED-FAE43CBEC1C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435725" y="2906708"/>
                  <a:ext cx="309563" cy="263524"/>
                  <a:chOff x="4023" y="1711"/>
                  <a:chExt cx="195" cy="166"/>
                </a:xfrm>
              </p:grpSpPr>
              <p:sp>
                <p:nvSpPr>
                  <p:cNvPr id="471" name="Rectangle 780">
                    <a:extLst>
                      <a:ext uri="{FF2B5EF4-FFF2-40B4-BE49-F238E27FC236}">
                        <a16:creationId xmlns:a16="http://schemas.microsoft.com/office/drawing/2014/main" id="{009943CE-CC23-4132-9730-148E7B13B9A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023" y="1711"/>
                    <a:ext cx="195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WILSO</a:t>
                    </a:r>
                    <a:endParaRPr lang="en-US" sz="900" dirty="0"/>
                  </a:p>
                </p:txBody>
              </p:sp>
              <p:sp>
                <p:nvSpPr>
                  <p:cNvPr id="472" name="Rectangle 781">
                    <a:extLst>
                      <a:ext uri="{FF2B5EF4-FFF2-40B4-BE49-F238E27FC236}">
                        <a16:creationId xmlns:a16="http://schemas.microsoft.com/office/drawing/2014/main" id="{A1E40D17-4BA3-4604-B30A-0CD0A2F1332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101" y="1790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98</a:t>
                    </a:r>
                    <a:endParaRPr lang="en-US" sz="900" dirty="0"/>
                  </a:p>
                </p:txBody>
              </p:sp>
            </p:grpSp>
            <p:grpSp>
              <p:nvGrpSpPr>
                <p:cNvPr id="473" name="Group 782">
                  <a:extLst>
                    <a:ext uri="{FF2B5EF4-FFF2-40B4-BE49-F238E27FC236}">
                      <a16:creationId xmlns:a16="http://schemas.microsoft.com/office/drawing/2014/main" id="{A487722A-2BF8-4F2D-A86B-FBF3DC22169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675438" y="3168656"/>
                  <a:ext cx="336550" cy="258763"/>
                  <a:chOff x="4176" y="1818"/>
                  <a:chExt cx="212" cy="163"/>
                </a:xfrm>
              </p:grpSpPr>
              <p:sp>
                <p:nvSpPr>
                  <p:cNvPr id="474" name="Rectangle 783">
                    <a:extLst>
                      <a:ext uri="{FF2B5EF4-FFF2-40B4-BE49-F238E27FC236}">
                        <a16:creationId xmlns:a16="http://schemas.microsoft.com/office/drawing/2014/main" id="{8A2B3F55-7303-438A-942D-6791C7BD7F8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176" y="1818"/>
                    <a:ext cx="212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GREEN</a:t>
                    </a:r>
                    <a:endParaRPr lang="en-US" sz="900" dirty="0"/>
                  </a:p>
                </p:txBody>
              </p:sp>
              <p:sp>
                <p:nvSpPr>
                  <p:cNvPr id="475" name="Rectangle 784">
                    <a:extLst>
                      <a:ext uri="{FF2B5EF4-FFF2-40B4-BE49-F238E27FC236}">
                        <a16:creationId xmlns:a16="http://schemas.microsoft.com/office/drawing/2014/main" id="{8A29F215-FF4A-400F-BCF0-A77FBD99D7C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262" y="1894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40</a:t>
                    </a:r>
                    <a:endParaRPr lang="en-US" sz="900" dirty="0"/>
                  </a:p>
                </p:txBody>
              </p:sp>
            </p:grpSp>
            <p:grpSp>
              <p:nvGrpSpPr>
                <p:cNvPr id="476" name="Group 785">
                  <a:extLst>
                    <a:ext uri="{FF2B5EF4-FFF2-40B4-BE49-F238E27FC236}">
                      <a16:creationId xmlns:a16="http://schemas.microsoft.com/office/drawing/2014/main" id="{C7A8B457-3ADE-4397-9832-879C514EF2C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221302" y="3201982"/>
                  <a:ext cx="182563" cy="257174"/>
                  <a:chOff x="3258" y="1916"/>
                  <a:chExt cx="115" cy="162"/>
                </a:xfrm>
              </p:grpSpPr>
              <p:sp>
                <p:nvSpPr>
                  <p:cNvPr id="477" name="Rectangle 786">
                    <a:extLst>
                      <a:ext uri="{FF2B5EF4-FFF2-40B4-BE49-F238E27FC236}">
                        <a16:creationId xmlns:a16="http://schemas.microsoft.com/office/drawing/2014/main" id="{DD4DEBC2-C8AF-4FCA-87D0-9EFDAE53E7B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258" y="1916"/>
                    <a:ext cx="115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LEE</a:t>
                    </a:r>
                    <a:endParaRPr lang="en-US" sz="900"/>
                  </a:p>
                </p:txBody>
              </p:sp>
              <p:sp>
                <p:nvSpPr>
                  <p:cNvPr id="478" name="Rectangle 787">
                    <a:extLst>
                      <a:ext uri="{FF2B5EF4-FFF2-40B4-BE49-F238E27FC236}">
                        <a16:creationId xmlns:a16="http://schemas.microsoft.com/office/drawing/2014/main" id="{C1623DD1-77EB-412A-BB56-1AAAA592537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292" y="1991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53</a:t>
                    </a:r>
                    <a:endParaRPr lang="en-US" sz="900"/>
                  </a:p>
                </p:txBody>
              </p:sp>
            </p:grpSp>
            <p:grpSp>
              <p:nvGrpSpPr>
                <p:cNvPr id="479" name="Group 788">
                  <a:extLst>
                    <a:ext uri="{FF2B5EF4-FFF2-40B4-BE49-F238E27FC236}">
                      <a16:creationId xmlns:a16="http://schemas.microsoft.com/office/drawing/2014/main" id="{64E59A86-F8D0-4EE7-961E-5E3F8E6E776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659563" y="2155829"/>
                  <a:ext cx="279400" cy="263526"/>
                  <a:chOff x="4195" y="1214"/>
                  <a:chExt cx="176" cy="166"/>
                </a:xfrm>
              </p:grpSpPr>
              <p:sp>
                <p:nvSpPr>
                  <p:cNvPr id="480" name="Rectangle 789">
                    <a:extLst>
                      <a:ext uri="{FF2B5EF4-FFF2-40B4-BE49-F238E27FC236}">
                        <a16:creationId xmlns:a16="http://schemas.microsoft.com/office/drawing/2014/main" id="{7C97C857-B2CB-4810-8B49-FBBEC2ECE1A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195" y="1214"/>
                    <a:ext cx="176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HALIF</a:t>
                    </a:r>
                    <a:endParaRPr lang="en-US" sz="900"/>
                  </a:p>
                </p:txBody>
              </p:sp>
              <p:sp>
                <p:nvSpPr>
                  <p:cNvPr id="481" name="Rectangle 790">
                    <a:extLst>
                      <a:ext uri="{FF2B5EF4-FFF2-40B4-BE49-F238E27FC236}">
                        <a16:creationId xmlns:a16="http://schemas.microsoft.com/office/drawing/2014/main" id="{FF11AFAA-FA3D-4680-BB97-AAF8DE4BAF2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251" y="1293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42</a:t>
                    </a:r>
                    <a:endParaRPr lang="en-US" sz="900" dirty="0"/>
                  </a:p>
                </p:txBody>
              </p:sp>
            </p:grpSp>
            <p:grpSp>
              <p:nvGrpSpPr>
                <p:cNvPr id="482" name="Group 791">
                  <a:extLst>
                    <a:ext uri="{FF2B5EF4-FFF2-40B4-BE49-F238E27FC236}">
                      <a16:creationId xmlns:a16="http://schemas.microsoft.com/office/drawing/2014/main" id="{401FFF2D-E80D-4DF4-9E09-3CB10952327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513263" y="2433642"/>
                  <a:ext cx="284162" cy="268288"/>
                  <a:chOff x="2836" y="1437"/>
                  <a:chExt cx="179" cy="169"/>
                </a:xfrm>
              </p:grpSpPr>
              <p:sp>
                <p:nvSpPr>
                  <p:cNvPr id="483" name="Rectangle 792">
                    <a:extLst>
                      <a:ext uri="{FF2B5EF4-FFF2-40B4-BE49-F238E27FC236}">
                        <a16:creationId xmlns:a16="http://schemas.microsoft.com/office/drawing/2014/main" id="{444C01A4-2DA1-476F-AA73-360BA7DFC4E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836" y="1437"/>
                    <a:ext cx="179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GUILF</a:t>
                    </a:r>
                    <a:endParaRPr lang="en-US" sz="900" dirty="0"/>
                  </a:p>
                </p:txBody>
              </p:sp>
              <p:sp>
                <p:nvSpPr>
                  <p:cNvPr id="484" name="Rectangle 793">
                    <a:extLst>
                      <a:ext uri="{FF2B5EF4-FFF2-40B4-BE49-F238E27FC236}">
                        <a16:creationId xmlns:a16="http://schemas.microsoft.com/office/drawing/2014/main" id="{654EBD5F-E25A-491F-A539-498EF1959F3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14" y="1519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41</a:t>
                    </a:r>
                    <a:endParaRPr lang="en-US" sz="900" dirty="0"/>
                  </a:p>
                </p:txBody>
              </p:sp>
            </p:grpSp>
            <p:grpSp>
              <p:nvGrpSpPr>
                <p:cNvPr id="485" name="Group 794">
                  <a:extLst>
                    <a:ext uri="{FF2B5EF4-FFF2-40B4-BE49-F238E27FC236}">
                      <a16:creationId xmlns:a16="http://schemas.microsoft.com/office/drawing/2014/main" id="{C0234F19-A668-4194-882E-3972A00483D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513263" y="2054228"/>
                  <a:ext cx="306387" cy="263526"/>
                  <a:chOff x="2843" y="1109"/>
                  <a:chExt cx="193" cy="166"/>
                </a:xfrm>
              </p:grpSpPr>
              <p:sp>
                <p:nvSpPr>
                  <p:cNvPr id="486" name="Rectangle 795">
                    <a:extLst>
                      <a:ext uri="{FF2B5EF4-FFF2-40B4-BE49-F238E27FC236}">
                        <a16:creationId xmlns:a16="http://schemas.microsoft.com/office/drawing/2014/main" id="{B80D6888-B87C-4E45-9B37-347EBBD0F67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843" y="1109"/>
                    <a:ext cx="193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ROCKI</a:t>
                    </a:r>
                    <a:endParaRPr lang="en-US" sz="900" dirty="0"/>
                  </a:p>
                </p:txBody>
              </p:sp>
              <p:sp>
                <p:nvSpPr>
                  <p:cNvPr id="487" name="Rectangle 796">
                    <a:extLst>
                      <a:ext uri="{FF2B5EF4-FFF2-40B4-BE49-F238E27FC236}">
                        <a16:creationId xmlns:a16="http://schemas.microsoft.com/office/drawing/2014/main" id="{A03E7437-1DD5-4DB9-AC81-04AA65B2190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12" y="1188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79</a:t>
                    </a:r>
                    <a:endParaRPr lang="en-US" sz="900"/>
                  </a:p>
                </p:txBody>
              </p:sp>
            </p:grpSp>
            <p:grpSp>
              <p:nvGrpSpPr>
                <p:cNvPr id="488" name="Group 797">
                  <a:extLst>
                    <a:ext uri="{FF2B5EF4-FFF2-40B4-BE49-F238E27FC236}">
                      <a16:creationId xmlns:a16="http://schemas.microsoft.com/office/drawing/2014/main" id="{FD046139-715A-4487-93E8-BDCD778F38A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625850" y="2022479"/>
                  <a:ext cx="331788" cy="244476"/>
                  <a:chOff x="2250" y="1099"/>
                  <a:chExt cx="209" cy="154"/>
                </a:xfrm>
                <a:solidFill>
                  <a:srgbClr val="0066FF"/>
                </a:solidFill>
              </p:grpSpPr>
              <p:sp>
                <p:nvSpPr>
                  <p:cNvPr id="489" name="Rectangle 798">
                    <a:extLst>
                      <a:ext uri="{FF2B5EF4-FFF2-40B4-BE49-F238E27FC236}">
                        <a16:creationId xmlns:a16="http://schemas.microsoft.com/office/drawing/2014/main" id="{2FD43CD5-A20B-4998-BEBB-E0CA13B13AE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250" y="1099"/>
                    <a:ext cx="209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latin typeface="Arial Narrow" pitchFamily="34" charset="0"/>
                      </a:rPr>
                      <a:t>SURRY</a:t>
                    </a:r>
                    <a:endParaRPr lang="en-US" sz="900" dirty="0"/>
                  </a:p>
                </p:txBody>
              </p:sp>
              <p:sp>
                <p:nvSpPr>
                  <p:cNvPr id="490" name="Rectangle 799">
                    <a:extLst>
                      <a:ext uri="{FF2B5EF4-FFF2-40B4-BE49-F238E27FC236}">
                        <a16:creationId xmlns:a16="http://schemas.microsoft.com/office/drawing/2014/main" id="{36A9C253-0A21-452D-BF65-8E0F3DB1C87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32" y="1166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latin typeface="Arial Narrow" pitchFamily="34" charset="0"/>
                      </a:rPr>
                      <a:t>86</a:t>
                    </a:r>
                    <a:endParaRPr lang="en-US" sz="900" dirty="0"/>
                  </a:p>
                </p:txBody>
              </p:sp>
            </p:grpSp>
            <p:grpSp>
              <p:nvGrpSpPr>
                <p:cNvPr id="491" name="Group 800">
                  <a:extLst>
                    <a:ext uri="{FF2B5EF4-FFF2-40B4-BE49-F238E27FC236}">
                      <a16:creationId xmlns:a16="http://schemas.microsoft.com/office/drawing/2014/main" id="{A3D5E8FD-1AED-4122-A940-0240F3639DD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651500" y="2173284"/>
                  <a:ext cx="342900" cy="257174"/>
                  <a:chOff x="3543" y="1187"/>
                  <a:chExt cx="216" cy="162"/>
                </a:xfrm>
              </p:grpSpPr>
              <p:sp>
                <p:nvSpPr>
                  <p:cNvPr id="492" name="Rectangle 801">
                    <a:extLst>
                      <a:ext uri="{FF2B5EF4-FFF2-40B4-BE49-F238E27FC236}">
                        <a16:creationId xmlns:a16="http://schemas.microsoft.com/office/drawing/2014/main" id="{D2C2A958-40BB-447E-8719-0E092153EC4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43" y="1187"/>
                    <a:ext cx="216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GRANV</a:t>
                    </a:r>
                    <a:endParaRPr lang="en-US" sz="900" dirty="0"/>
                  </a:p>
                </p:txBody>
              </p:sp>
              <p:sp>
                <p:nvSpPr>
                  <p:cNvPr id="493" name="Rectangle 802">
                    <a:extLst>
                      <a:ext uri="{FF2B5EF4-FFF2-40B4-BE49-F238E27FC236}">
                        <a16:creationId xmlns:a16="http://schemas.microsoft.com/office/drawing/2014/main" id="{231F411D-FB59-47BF-BBB2-47CBB8056C7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628" y="1262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39</a:t>
                    </a:r>
                    <a:endParaRPr lang="en-US" sz="900"/>
                  </a:p>
                </p:txBody>
              </p:sp>
            </p:grpSp>
            <p:grpSp>
              <p:nvGrpSpPr>
                <p:cNvPr id="494" name="Group 803">
                  <a:extLst>
                    <a:ext uri="{FF2B5EF4-FFF2-40B4-BE49-F238E27FC236}">
                      <a16:creationId xmlns:a16="http://schemas.microsoft.com/office/drawing/2014/main" id="{6DE44D1B-9B9D-4EEC-9A88-57224016C3C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053138" y="2460629"/>
                  <a:ext cx="333375" cy="257176"/>
                  <a:chOff x="3760" y="1435"/>
                  <a:chExt cx="210" cy="162"/>
                </a:xfrm>
              </p:grpSpPr>
              <p:sp>
                <p:nvSpPr>
                  <p:cNvPr id="495" name="Rectangle 804">
                    <a:extLst>
                      <a:ext uri="{FF2B5EF4-FFF2-40B4-BE49-F238E27FC236}">
                        <a16:creationId xmlns:a16="http://schemas.microsoft.com/office/drawing/2014/main" id="{F0001BC0-6F49-43D6-8186-321B4A2438D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760" y="1435"/>
                    <a:ext cx="210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FRANK</a:t>
                    </a:r>
                    <a:endParaRPr lang="en-US" sz="900" dirty="0"/>
                  </a:p>
                </p:txBody>
              </p:sp>
              <p:sp>
                <p:nvSpPr>
                  <p:cNvPr id="496" name="Rectangle 805">
                    <a:extLst>
                      <a:ext uri="{FF2B5EF4-FFF2-40B4-BE49-F238E27FC236}">
                        <a16:creationId xmlns:a16="http://schemas.microsoft.com/office/drawing/2014/main" id="{90385931-0A23-4066-A757-F3BBF79D711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841" y="1510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35</a:t>
                    </a:r>
                    <a:endParaRPr lang="en-US" sz="900"/>
                  </a:p>
                </p:txBody>
              </p:sp>
            </p:grpSp>
            <p:grpSp>
              <p:nvGrpSpPr>
                <p:cNvPr id="497" name="Group 806">
                  <a:extLst>
                    <a:ext uri="{FF2B5EF4-FFF2-40B4-BE49-F238E27FC236}">
                      <a16:creationId xmlns:a16="http://schemas.microsoft.com/office/drawing/2014/main" id="{7EDD8FA5-B2BD-433D-BF90-E3AEBBD9CF0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052888" y="2017716"/>
                  <a:ext cx="325437" cy="252413"/>
                  <a:chOff x="2536" y="1108"/>
                  <a:chExt cx="205" cy="159"/>
                </a:xfrm>
                <a:solidFill>
                  <a:srgbClr val="467798"/>
                </a:solidFill>
              </p:grpSpPr>
              <p:sp>
                <p:nvSpPr>
                  <p:cNvPr id="498" name="Rectangle 807">
                    <a:extLst>
                      <a:ext uri="{FF2B5EF4-FFF2-40B4-BE49-F238E27FC236}">
                        <a16:creationId xmlns:a16="http://schemas.microsoft.com/office/drawing/2014/main" id="{2F5D3ED1-D373-4240-9EAF-1949513E898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536" y="1108"/>
                    <a:ext cx="205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STOKE</a:t>
                    </a:r>
                    <a:endParaRPr lang="en-US" sz="900" dirty="0"/>
                  </a:p>
                </p:txBody>
              </p:sp>
              <p:sp>
                <p:nvSpPr>
                  <p:cNvPr id="499" name="Rectangle 808">
                    <a:extLst>
                      <a:ext uri="{FF2B5EF4-FFF2-40B4-BE49-F238E27FC236}">
                        <a16:creationId xmlns:a16="http://schemas.microsoft.com/office/drawing/2014/main" id="{A225EC75-3AA2-4AAA-949D-067443AA52E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18" y="1180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85</a:t>
                    </a:r>
                    <a:endParaRPr lang="en-US" sz="900" dirty="0"/>
                  </a:p>
                </p:txBody>
              </p:sp>
            </p:grpSp>
            <p:grpSp>
              <p:nvGrpSpPr>
                <p:cNvPr id="500" name="Group 809">
                  <a:extLst>
                    <a:ext uri="{FF2B5EF4-FFF2-40B4-BE49-F238E27FC236}">
                      <a16:creationId xmlns:a16="http://schemas.microsoft.com/office/drawing/2014/main" id="{664EFB96-C085-4A0D-AAD2-AA47391CA2D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226175" y="2098679"/>
                  <a:ext cx="358775" cy="244476"/>
                  <a:chOff x="3886" y="1120"/>
                  <a:chExt cx="226" cy="154"/>
                </a:xfrm>
              </p:grpSpPr>
              <p:sp>
                <p:nvSpPr>
                  <p:cNvPr id="501" name="Rectangle 810">
                    <a:extLst>
                      <a:ext uri="{FF2B5EF4-FFF2-40B4-BE49-F238E27FC236}">
                        <a16:creationId xmlns:a16="http://schemas.microsoft.com/office/drawing/2014/main" id="{296BEBE3-3579-4E13-9960-7B88884636D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886" y="1120"/>
                    <a:ext cx="226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WARRE</a:t>
                    </a:r>
                    <a:endParaRPr lang="en-US" sz="900"/>
                  </a:p>
                </p:txBody>
              </p:sp>
              <p:sp>
                <p:nvSpPr>
                  <p:cNvPr id="502" name="Rectangle 811">
                    <a:extLst>
                      <a:ext uri="{FF2B5EF4-FFF2-40B4-BE49-F238E27FC236}">
                        <a16:creationId xmlns:a16="http://schemas.microsoft.com/office/drawing/2014/main" id="{738D2A2D-D8C3-4EF2-80CB-CCEB263E9F6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79" y="1187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93</a:t>
                    </a:r>
                    <a:endParaRPr lang="en-US" sz="900"/>
                  </a:p>
                </p:txBody>
              </p:sp>
            </p:grpSp>
            <p:grpSp>
              <p:nvGrpSpPr>
                <p:cNvPr id="503" name="Group 812">
                  <a:extLst>
                    <a:ext uri="{FF2B5EF4-FFF2-40B4-BE49-F238E27FC236}">
                      <a16:creationId xmlns:a16="http://schemas.microsoft.com/office/drawing/2014/main" id="{7B7727A4-6433-4652-A0A1-C17ACF0B482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984751" y="2012953"/>
                  <a:ext cx="352425" cy="263526"/>
                  <a:chOff x="3137" y="1112"/>
                  <a:chExt cx="222" cy="166"/>
                </a:xfrm>
              </p:grpSpPr>
              <p:sp>
                <p:nvSpPr>
                  <p:cNvPr id="504" name="Rectangle 813">
                    <a:extLst>
                      <a:ext uri="{FF2B5EF4-FFF2-40B4-BE49-F238E27FC236}">
                        <a16:creationId xmlns:a16="http://schemas.microsoft.com/office/drawing/2014/main" id="{F069E14B-ABAC-424A-95FE-5FB691DF716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137" y="1112"/>
                    <a:ext cx="222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CASWE</a:t>
                    </a:r>
                    <a:endParaRPr lang="en-US" sz="900" dirty="0"/>
                  </a:p>
                </p:txBody>
              </p:sp>
              <p:sp>
                <p:nvSpPr>
                  <p:cNvPr id="505" name="Rectangle 814">
                    <a:extLst>
                      <a:ext uri="{FF2B5EF4-FFF2-40B4-BE49-F238E27FC236}">
                        <a16:creationId xmlns:a16="http://schemas.microsoft.com/office/drawing/2014/main" id="{2CD901CE-7FD3-4291-A5EC-384A62B89B1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195" y="1191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17</a:t>
                    </a:r>
                    <a:endParaRPr lang="en-US" sz="900" dirty="0"/>
                  </a:p>
                </p:txBody>
              </p:sp>
            </p:grpSp>
            <p:grpSp>
              <p:nvGrpSpPr>
                <p:cNvPr id="506" name="Group 815">
                  <a:extLst>
                    <a:ext uri="{FF2B5EF4-FFF2-40B4-BE49-F238E27FC236}">
                      <a16:creationId xmlns:a16="http://schemas.microsoft.com/office/drawing/2014/main" id="{86F4AF2A-2A41-4B84-968F-EA696AD5396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798763" y="1930403"/>
                  <a:ext cx="263525" cy="244476"/>
                  <a:chOff x="1763" y="1072"/>
                  <a:chExt cx="166" cy="154"/>
                </a:xfrm>
                <a:solidFill>
                  <a:srgbClr val="467798"/>
                </a:solidFill>
              </p:grpSpPr>
              <p:sp>
                <p:nvSpPr>
                  <p:cNvPr id="507" name="Rectangle 816">
                    <a:extLst>
                      <a:ext uri="{FF2B5EF4-FFF2-40B4-BE49-F238E27FC236}">
                        <a16:creationId xmlns:a16="http://schemas.microsoft.com/office/drawing/2014/main" id="{F8FAE4E7-D732-4E74-805F-5F547132D87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763" y="1072"/>
                    <a:ext cx="166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ASHE</a:t>
                    </a:r>
                    <a:endParaRPr lang="en-US" sz="900" dirty="0"/>
                  </a:p>
                </p:txBody>
              </p:sp>
              <p:sp>
                <p:nvSpPr>
                  <p:cNvPr id="508" name="Rectangle 817">
                    <a:extLst>
                      <a:ext uri="{FF2B5EF4-FFF2-40B4-BE49-F238E27FC236}">
                        <a16:creationId xmlns:a16="http://schemas.microsoft.com/office/drawing/2014/main" id="{FA65DDEF-2FB8-41C9-A263-CE7266F65A5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820" y="1139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05</a:t>
                    </a:r>
                    <a:endParaRPr lang="en-US" sz="900" dirty="0"/>
                  </a:p>
                </p:txBody>
              </p:sp>
            </p:grpSp>
            <p:grpSp>
              <p:nvGrpSpPr>
                <p:cNvPr id="509" name="Group 818">
                  <a:extLst>
                    <a:ext uri="{FF2B5EF4-FFF2-40B4-BE49-F238E27FC236}">
                      <a16:creationId xmlns:a16="http://schemas.microsoft.com/office/drawing/2014/main" id="{40355EFD-D29A-4297-946F-4777C966991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329238" y="2062160"/>
                  <a:ext cx="330200" cy="260349"/>
                  <a:chOff x="3345" y="1117"/>
                  <a:chExt cx="208" cy="164"/>
                </a:xfrm>
                <a:solidFill>
                  <a:srgbClr val="4F7D2F"/>
                </a:solidFill>
              </p:grpSpPr>
              <p:sp>
                <p:nvSpPr>
                  <p:cNvPr id="510" name="Rectangle 819">
                    <a:extLst>
                      <a:ext uri="{FF2B5EF4-FFF2-40B4-BE49-F238E27FC236}">
                        <a16:creationId xmlns:a16="http://schemas.microsoft.com/office/drawing/2014/main" id="{7D7405A6-77D8-4A09-8605-C20A7A7BEA3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345" y="1117"/>
                    <a:ext cx="208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PERSO</a:t>
                    </a:r>
                    <a:endParaRPr lang="en-US" sz="900" dirty="0"/>
                  </a:p>
                </p:txBody>
              </p:sp>
              <p:sp>
                <p:nvSpPr>
                  <p:cNvPr id="511" name="Rectangle 820">
                    <a:extLst>
                      <a:ext uri="{FF2B5EF4-FFF2-40B4-BE49-F238E27FC236}">
                        <a16:creationId xmlns:a16="http://schemas.microsoft.com/office/drawing/2014/main" id="{8C96D88B-7F88-4473-8951-C0B941C90F7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26" y="1194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73</a:t>
                    </a:r>
                    <a:endParaRPr lang="en-US" sz="900" dirty="0"/>
                  </a:p>
                </p:txBody>
              </p:sp>
            </p:grpSp>
            <p:grpSp>
              <p:nvGrpSpPr>
                <p:cNvPr id="512" name="Group 821">
                  <a:extLst>
                    <a:ext uri="{FF2B5EF4-FFF2-40B4-BE49-F238E27FC236}">
                      <a16:creationId xmlns:a16="http://schemas.microsoft.com/office/drawing/2014/main" id="{76926D5C-7AC5-424F-A6D6-D5DE04A53E6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167313" y="2360609"/>
                  <a:ext cx="354012" cy="260349"/>
                  <a:chOff x="3236" y="1453"/>
                  <a:chExt cx="223" cy="164"/>
                </a:xfrm>
              </p:grpSpPr>
              <p:sp>
                <p:nvSpPr>
                  <p:cNvPr id="513" name="Rectangle 822">
                    <a:extLst>
                      <a:ext uri="{FF2B5EF4-FFF2-40B4-BE49-F238E27FC236}">
                        <a16:creationId xmlns:a16="http://schemas.microsoft.com/office/drawing/2014/main" id="{7B6ED4D7-CC8E-4F0F-B594-3F1979D53F9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236" y="1453"/>
                    <a:ext cx="223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ORANG</a:t>
                    </a:r>
                    <a:endParaRPr lang="en-US" sz="900" dirty="0"/>
                  </a:p>
                </p:txBody>
              </p:sp>
              <p:sp>
                <p:nvSpPr>
                  <p:cNvPr id="514" name="Rectangle 823">
                    <a:extLst>
                      <a:ext uri="{FF2B5EF4-FFF2-40B4-BE49-F238E27FC236}">
                        <a16:creationId xmlns:a16="http://schemas.microsoft.com/office/drawing/2014/main" id="{74F0BBA3-7FA0-473F-8FE6-D2980608B11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325" y="1530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68</a:t>
                    </a:r>
                    <a:endParaRPr lang="en-US" sz="900"/>
                  </a:p>
                </p:txBody>
              </p:sp>
            </p:grpSp>
            <p:grpSp>
              <p:nvGrpSpPr>
                <p:cNvPr id="515" name="Group 824">
                  <a:extLst>
                    <a:ext uri="{FF2B5EF4-FFF2-40B4-BE49-F238E27FC236}">
                      <a16:creationId xmlns:a16="http://schemas.microsoft.com/office/drawing/2014/main" id="{515F75C1-61CF-4E6F-9A02-8194D5E3BF6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422900" y="2576508"/>
                  <a:ext cx="344488" cy="250824"/>
                  <a:chOff x="3402" y="1474"/>
                  <a:chExt cx="217" cy="158"/>
                </a:xfrm>
              </p:grpSpPr>
              <p:sp>
                <p:nvSpPr>
                  <p:cNvPr id="516" name="Rectangle 825">
                    <a:extLst>
                      <a:ext uri="{FF2B5EF4-FFF2-40B4-BE49-F238E27FC236}">
                        <a16:creationId xmlns:a16="http://schemas.microsoft.com/office/drawing/2014/main" id="{EAE6F7B3-532E-4023-B132-DFF5A6EF45B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2" y="1474"/>
                    <a:ext cx="21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DURHA</a:t>
                    </a:r>
                    <a:endParaRPr lang="en-US" sz="900"/>
                  </a:p>
                </p:txBody>
              </p:sp>
              <p:sp>
                <p:nvSpPr>
                  <p:cNvPr id="517" name="Rectangle 826">
                    <a:extLst>
                      <a:ext uri="{FF2B5EF4-FFF2-40B4-BE49-F238E27FC236}">
                        <a16:creationId xmlns:a16="http://schemas.microsoft.com/office/drawing/2014/main" id="{4C1486E7-F05B-4BBE-B56E-D4340851972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99" y="1545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32</a:t>
                    </a:r>
                    <a:endParaRPr lang="en-US" sz="900"/>
                  </a:p>
                </p:txBody>
              </p:sp>
            </p:grpSp>
            <p:grpSp>
              <p:nvGrpSpPr>
                <p:cNvPr id="518" name="Group 827">
                  <a:extLst>
                    <a:ext uri="{FF2B5EF4-FFF2-40B4-BE49-F238E27FC236}">
                      <a16:creationId xmlns:a16="http://schemas.microsoft.com/office/drawing/2014/main" id="{5A9EA2CC-29EE-44D9-8B51-7862B92B195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919788" y="2052635"/>
                  <a:ext cx="331787" cy="260349"/>
                  <a:chOff x="3693" y="1141"/>
                  <a:chExt cx="209" cy="164"/>
                </a:xfrm>
              </p:grpSpPr>
              <p:sp>
                <p:nvSpPr>
                  <p:cNvPr id="519" name="Rectangle 828">
                    <a:extLst>
                      <a:ext uri="{FF2B5EF4-FFF2-40B4-BE49-F238E27FC236}">
                        <a16:creationId xmlns:a16="http://schemas.microsoft.com/office/drawing/2014/main" id="{FFE23B2A-9594-47BB-8050-5356F799057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693" y="1141"/>
                    <a:ext cx="209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VANCE</a:t>
                    </a:r>
                    <a:endParaRPr lang="en-US" sz="900" dirty="0"/>
                  </a:p>
                </p:txBody>
              </p:sp>
              <p:sp>
                <p:nvSpPr>
                  <p:cNvPr id="520" name="Rectangle 829">
                    <a:extLst>
                      <a:ext uri="{FF2B5EF4-FFF2-40B4-BE49-F238E27FC236}">
                        <a16:creationId xmlns:a16="http://schemas.microsoft.com/office/drawing/2014/main" id="{A8990294-0BA4-4AB8-B4AA-637A4006798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785" y="1218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91</a:t>
                    </a:r>
                    <a:endParaRPr lang="en-US" sz="900" dirty="0"/>
                  </a:p>
                </p:txBody>
              </p:sp>
            </p:grpSp>
            <p:grpSp>
              <p:nvGrpSpPr>
                <p:cNvPr id="521" name="Group 830">
                  <a:extLst>
                    <a:ext uri="{FF2B5EF4-FFF2-40B4-BE49-F238E27FC236}">
                      <a16:creationId xmlns:a16="http://schemas.microsoft.com/office/drawing/2014/main" id="{DB4A7F1C-307E-4A1C-A26F-9560C8A9720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195638" y="1931985"/>
                  <a:ext cx="320675" cy="244474"/>
                  <a:chOff x="1974" y="1029"/>
                  <a:chExt cx="202" cy="154"/>
                </a:xfrm>
                <a:solidFill>
                  <a:srgbClr val="C00000"/>
                </a:solidFill>
              </p:grpSpPr>
              <p:sp>
                <p:nvSpPr>
                  <p:cNvPr id="522" name="Rectangle 831">
                    <a:extLst>
                      <a:ext uri="{FF2B5EF4-FFF2-40B4-BE49-F238E27FC236}">
                        <a16:creationId xmlns:a16="http://schemas.microsoft.com/office/drawing/2014/main" id="{045125B7-0EEA-49C5-AFD5-38D61568AD7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974" y="1029"/>
                    <a:ext cx="202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ALLEG</a:t>
                    </a:r>
                    <a:endParaRPr lang="en-US" sz="900" dirty="0"/>
                  </a:p>
                </p:txBody>
              </p:sp>
              <p:sp>
                <p:nvSpPr>
                  <p:cNvPr id="523" name="Rectangle 832">
                    <a:extLst>
                      <a:ext uri="{FF2B5EF4-FFF2-40B4-BE49-F238E27FC236}">
                        <a16:creationId xmlns:a16="http://schemas.microsoft.com/office/drawing/2014/main" id="{0F87E791-2661-43C9-BD07-33647BA0227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053" y="1096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03</a:t>
                    </a:r>
                    <a:endParaRPr lang="en-US" sz="900" dirty="0"/>
                  </a:p>
                </p:txBody>
              </p:sp>
            </p:grpSp>
            <p:grpSp>
              <p:nvGrpSpPr>
                <p:cNvPr id="524" name="Group 833">
                  <a:extLst>
                    <a:ext uri="{FF2B5EF4-FFF2-40B4-BE49-F238E27FC236}">
                      <a16:creationId xmlns:a16="http://schemas.microsoft.com/office/drawing/2014/main" id="{8C9079FD-013F-438E-8328-AC4F766B843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705600" y="2667005"/>
                  <a:ext cx="336550" cy="246063"/>
                  <a:chOff x="4245" y="1558"/>
                  <a:chExt cx="212" cy="155"/>
                </a:xfrm>
              </p:grpSpPr>
              <p:sp>
                <p:nvSpPr>
                  <p:cNvPr id="525" name="Rectangle 834">
                    <a:extLst>
                      <a:ext uri="{FF2B5EF4-FFF2-40B4-BE49-F238E27FC236}">
                        <a16:creationId xmlns:a16="http://schemas.microsoft.com/office/drawing/2014/main" id="{A3B9ACDB-2D78-4EB3-B647-3265C1CA681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245" y="1558"/>
                    <a:ext cx="212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EDGEC</a:t>
                    </a:r>
                    <a:endParaRPr lang="en-US" sz="900"/>
                  </a:p>
                </p:txBody>
              </p:sp>
              <p:sp>
                <p:nvSpPr>
                  <p:cNvPr id="526" name="Rectangle 835">
                    <a:extLst>
                      <a:ext uri="{FF2B5EF4-FFF2-40B4-BE49-F238E27FC236}">
                        <a16:creationId xmlns:a16="http://schemas.microsoft.com/office/drawing/2014/main" id="{5D159799-D086-450C-8E4E-29E2FF4D778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329" y="1626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33</a:t>
                    </a:r>
                    <a:endParaRPr lang="en-US" sz="900"/>
                  </a:p>
                </p:txBody>
              </p:sp>
            </p:grpSp>
            <p:grpSp>
              <p:nvGrpSpPr>
                <p:cNvPr id="527" name="Group 836">
                  <a:extLst>
                    <a:ext uri="{FF2B5EF4-FFF2-40B4-BE49-F238E27FC236}">
                      <a16:creationId xmlns:a16="http://schemas.microsoft.com/office/drawing/2014/main" id="{23DC0117-47E4-4455-BC77-255F4A211DE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275638" y="3248031"/>
                  <a:ext cx="263525" cy="261938"/>
                  <a:chOff x="5165" y="1854"/>
                  <a:chExt cx="166" cy="165"/>
                </a:xfrm>
              </p:grpSpPr>
              <p:sp>
                <p:nvSpPr>
                  <p:cNvPr id="528" name="Rectangle 837">
                    <a:extLst>
                      <a:ext uri="{FF2B5EF4-FFF2-40B4-BE49-F238E27FC236}">
                        <a16:creationId xmlns:a16="http://schemas.microsoft.com/office/drawing/2014/main" id="{673C688F-FCB4-48D9-AAA5-486ABAFB9E9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165" y="1854"/>
                    <a:ext cx="166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HYDE</a:t>
                    </a:r>
                    <a:endParaRPr lang="en-US" sz="900"/>
                  </a:p>
                </p:txBody>
              </p:sp>
              <p:sp>
                <p:nvSpPr>
                  <p:cNvPr id="529" name="Rectangle 838">
                    <a:extLst>
                      <a:ext uri="{FF2B5EF4-FFF2-40B4-BE49-F238E27FC236}">
                        <a16:creationId xmlns:a16="http://schemas.microsoft.com/office/drawing/2014/main" id="{A6B98D1D-59F4-4D57-BE83-B1B27A12104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18" y="1932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48</a:t>
                    </a:r>
                    <a:endParaRPr lang="en-US" sz="900"/>
                  </a:p>
                </p:txBody>
              </p:sp>
            </p:grpSp>
            <p:grpSp>
              <p:nvGrpSpPr>
                <p:cNvPr id="530" name="Group 839">
                  <a:extLst>
                    <a:ext uri="{FF2B5EF4-FFF2-40B4-BE49-F238E27FC236}">
                      <a16:creationId xmlns:a16="http://schemas.microsoft.com/office/drawing/2014/main" id="{7C6AFB14-D023-4C8B-B6F1-39FD4C758FF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662988" y="2878143"/>
                  <a:ext cx="269875" cy="268288"/>
                  <a:chOff x="5457" y="1669"/>
                  <a:chExt cx="170" cy="169"/>
                </a:xfrm>
              </p:grpSpPr>
              <p:sp>
                <p:nvSpPr>
                  <p:cNvPr id="531" name="Rectangle 840">
                    <a:extLst>
                      <a:ext uri="{FF2B5EF4-FFF2-40B4-BE49-F238E27FC236}">
                        <a16:creationId xmlns:a16="http://schemas.microsoft.com/office/drawing/2014/main" id="{3DD88C33-0C44-4B37-8381-98247F66D2E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457" y="1669"/>
                    <a:ext cx="170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DARE</a:t>
                    </a:r>
                    <a:endParaRPr lang="en-US" sz="900"/>
                  </a:p>
                </p:txBody>
              </p:sp>
              <p:sp>
                <p:nvSpPr>
                  <p:cNvPr id="532" name="Rectangle 841">
                    <a:extLst>
                      <a:ext uri="{FF2B5EF4-FFF2-40B4-BE49-F238E27FC236}">
                        <a16:creationId xmlns:a16="http://schemas.microsoft.com/office/drawing/2014/main" id="{086D94C1-DE1F-4D2B-AB49-507119746F1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516" y="1751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28</a:t>
                    </a:r>
                    <a:endParaRPr lang="en-US" sz="900"/>
                  </a:p>
                </p:txBody>
              </p:sp>
            </p:grpSp>
            <p:grpSp>
              <p:nvGrpSpPr>
                <p:cNvPr id="533" name="Group 842">
                  <a:extLst>
                    <a:ext uri="{FF2B5EF4-FFF2-40B4-BE49-F238E27FC236}">
                      <a16:creationId xmlns:a16="http://schemas.microsoft.com/office/drawing/2014/main" id="{3064E1FB-42DF-41C3-9D60-5BBCB497936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319963" y="2408243"/>
                  <a:ext cx="284162" cy="239713"/>
                  <a:chOff x="4614" y="1373"/>
                  <a:chExt cx="179" cy="151"/>
                </a:xfrm>
              </p:grpSpPr>
              <p:sp>
                <p:nvSpPr>
                  <p:cNvPr id="534" name="Rectangle 843">
                    <a:extLst>
                      <a:ext uri="{FF2B5EF4-FFF2-40B4-BE49-F238E27FC236}">
                        <a16:creationId xmlns:a16="http://schemas.microsoft.com/office/drawing/2014/main" id="{C15D9155-898B-42E3-AF86-F688D75F2FE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614" y="1373"/>
                    <a:ext cx="179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BERTI</a:t>
                    </a:r>
                    <a:endParaRPr lang="en-US" sz="900"/>
                  </a:p>
                </p:txBody>
              </p:sp>
              <p:sp>
                <p:nvSpPr>
                  <p:cNvPr id="535" name="Rectangle 844">
                    <a:extLst>
                      <a:ext uri="{FF2B5EF4-FFF2-40B4-BE49-F238E27FC236}">
                        <a16:creationId xmlns:a16="http://schemas.microsoft.com/office/drawing/2014/main" id="{C55AD70A-E15D-45B2-945C-218816F4ECA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677" y="1437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08</a:t>
                    </a:r>
                    <a:endParaRPr lang="en-US" sz="900"/>
                  </a:p>
                </p:txBody>
              </p:sp>
            </p:grpSp>
            <p:grpSp>
              <p:nvGrpSpPr>
                <p:cNvPr id="536" name="Group 845">
                  <a:extLst>
                    <a:ext uri="{FF2B5EF4-FFF2-40B4-BE49-F238E27FC236}">
                      <a16:creationId xmlns:a16="http://schemas.microsoft.com/office/drawing/2014/main" id="{B62FE3AE-D45C-4B43-8C25-EC1AE4EBEC7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167688" y="2662243"/>
                  <a:ext cx="320675" cy="239713"/>
                  <a:chOff x="5140" y="1521"/>
                  <a:chExt cx="202" cy="151"/>
                </a:xfrm>
              </p:grpSpPr>
              <p:sp>
                <p:nvSpPr>
                  <p:cNvPr id="537" name="Rectangle 846">
                    <a:extLst>
                      <a:ext uri="{FF2B5EF4-FFF2-40B4-BE49-F238E27FC236}">
                        <a16:creationId xmlns:a16="http://schemas.microsoft.com/office/drawing/2014/main" id="{6E98047B-49A8-4324-82FB-3DEA8C06B49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140" y="1521"/>
                    <a:ext cx="202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TYRRE</a:t>
                    </a:r>
                    <a:endParaRPr lang="en-US" sz="900" dirty="0"/>
                  </a:p>
                </p:txBody>
              </p:sp>
              <p:sp>
                <p:nvSpPr>
                  <p:cNvPr id="538" name="Rectangle 847">
                    <a:extLst>
                      <a:ext uri="{FF2B5EF4-FFF2-40B4-BE49-F238E27FC236}">
                        <a16:creationId xmlns:a16="http://schemas.microsoft.com/office/drawing/2014/main" id="{240C9625-180D-4129-AFE4-6CFAA851C5A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22" y="1585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89</a:t>
                    </a:r>
                    <a:endParaRPr lang="en-US" sz="900"/>
                  </a:p>
                </p:txBody>
              </p:sp>
            </p:grpSp>
            <p:grpSp>
              <p:nvGrpSpPr>
                <p:cNvPr id="539" name="Group 848">
                  <a:extLst>
                    <a:ext uri="{FF2B5EF4-FFF2-40B4-BE49-F238E27FC236}">
                      <a16:creationId xmlns:a16="http://schemas.microsoft.com/office/drawing/2014/main" id="{090172FE-A41F-40F2-B1EE-73A4BCCC9AE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934200" y="1973259"/>
                  <a:ext cx="338138" cy="241299"/>
                  <a:chOff x="4368" y="1099"/>
                  <a:chExt cx="213" cy="152"/>
                </a:xfrm>
              </p:grpSpPr>
              <p:sp>
                <p:nvSpPr>
                  <p:cNvPr id="540" name="Rectangle 849">
                    <a:extLst>
                      <a:ext uri="{FF2B5EF4-FFF2-40B4-BE49-F238E27FC236}">
                        <a16:creationId xmlns:a16="http://schemas.microsoft.com/office/drawing/2014/main" id="{ECB09440-BC78-4A77-BA89-AE7CB5D8229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368" y="1099"/>
                    <a:ext cx="213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NORTH</a:t>
                    </a:r>
                    <a:endParaRPr lang="en-US" sz="900"/>
                  </a:p>
                </p:txBody>
              </p:sp>
              <p:sp>
                <p:nvSpPr>
                  <p:cNvPr id="541" name="Rectangle 850">
                    <a:extLst>
                      <a:ext uri="{FF2B5EF4-FFF2-40B4-BE49-F238E27FC236}">
                        <a16:creationId xmlns:a16="http://schemas.microsoft.com/office/drawing/2014/main" id="{6D395FD0-5B60-4C2F-8A13-82AE686F73C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458" y="1164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66</a:t>
                    </a:r>
                    <a:endParaRPr lang="en-US" sz="900"/>
                  </a:p>
                </p:txBody>
              </p:sp>
            </p:grpSp>
            <p:grpSp>
              <p:nvGrpSpPr>
                <p:cNvPr id="542" name="Group 851">
                  <a:extLst>
                    <a:ext uri="{FF2B5EF4-FFF2-40B4-BE49-F238E27FC236}">
                      <a16:creationId xmlns:a16="http://schemas.microsoft.com/office/drawing/2014/main" id="{BA09C8F9-162B-405C-8657-1FCC9AAE170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421688" y="1992310"/>
                  <a:ext cx="301625" cy="241299"/>
                  <a:chOff x="5308" y="1023"/>
                  <a:chExt cx="190" cy="152"/>
                </a:xfrm>
                <a:solidFill>
                  <a:srgbClr val="996633"/>
                </a:solidFill>
              </p:grpSpPr>
              <p:sp>
                <p:nvSpPr>
                  <p:cNvPr id="543" name="Rectangle 852">
                    <a:extLst>
                      <a:ext uri="{FF2B5EF4-FFF2-40B4-BE49-F238E27FC236}">
                        <a16:creationId xmlns:a16="http://schemas.microsoft.com/office/drawing/2014/main" id="{145362FD-FA5A-4856-908A-02DA7262C83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308" y="1023"/>
                    <a:ext cx="190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CURRI</a:t>
                    </a:r>
                    <a:endParaRPr lang="en-US" sz="900" dirty="0"/>
                  </a:p>
                </p:txBody>
              </p:sp>
              <p:sp>
                <p:nvSpPr>
                  <p:cNvPr id="544" name="Rectangle 853">
                    <a:extLst>
                      <a:ext uri="{FF2B5EF4-FFF2-40B4-BE49-F238E27FC236}">
                        <a16:creationId xmlns:a16="http://schemas.microsoft.com/office/drawing/2014/main" id="{F9B1BEEA-31A6-495C-AEF5-AD592AA73D1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372" y="1088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 dirty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27</a:t>
                    </a:r>
                    <a:endParaRPr lang="en-US" sz="900" dirty="0"/>
                  </a:p>
                </p:txBody>
              </p:sp>
            </p:grpSp>
            <p:grpSp>
              <p:nvGrpSpPr>
                <p:cNvPr id="545" name="Group 854">
                  <a:extLst>
                    <a:ext uri="{FF2B5EF4-FFF2-40B4-BE49-F238E27FC236}">
                      <a16:creationId xmlns:a16="http://schemas.microsoft.com/office/drawing/2014/main" id="{FCF51F22-6483-4F91-BF8B-7DD4B25DDB4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332663" y="2098679"/>
                  <a:ext cx="315912" cy="247651"/>
                  <a:chOff x="4622" y="1144"/>
                  <a:chExt cx="199" cy="156"/>
                </a:xfrm>
              </p:grpSpPr>
              <p:sp>
                <p:nvSpPr>
                  <p:cNvPr id="546" name="Rectangle 855">
                    <a:extLst>
                      <a:ext uri="{FF2B5EF4-FFF2-40B4-BE49-F238E27FC236}">
                        <a16:creationId xmlns:a16="http://schemas.microsoft.com/office/drawing/2014/main" id="{ED758ABF-150A-4497-B5EA-E13E9FA62E3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622" y="1144"/>
                    <a:ext cx="199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HERTF</a:t>
                    </a:r>
                    <a:endParaRPr lang="en-US" sz="900"/>
                  </a:p>
                </p:txBody>
              </p:sp>
              <p:sp>
                <p:nvSpPr>
                  <p:cNvPr id="547" name="Rectangle 856">
                    <a:extLst>
                      <a:ext uri="{FF2B5EF4-FFF2-40B4-BE49-F238E27FC236}">
                        <a16:creationId xmlns:a16="http://schemas.microsoft.com/office/drawing/2014/main" id="{DB4C96BF-9EB3-4D73-B0B0-6CE8AF50BED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693" y="1213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46</a:t>
                    </a:r>
                    <a:endParaRPr lang="en-US" sz="900"/>
                  </a:p>
                </p:txBody>
              </p:sp>
            </p:grpSp>
            <p:grpSp>
              <p:nvGrpSpPr>
                <p:cNvPr id="548" name="Group 857">
                  <a:extLst>
                    <a:ext uri="{FF2B5EF4-FFF2-40B4-BE49-F238E27FC236}">
                      <a16:creationId xmlns:a16="http://schemas.microsoft.com/office/drawing/2014/main" id="{99C65421-1657-4026-8CCF-BF8AEAD448A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639050" y="1925635"/>
                  <a:ext cx="325438" cy="260349"/>
                  <a:chOff x="4779" y="1057"/>
                  <a:chExt cx="205" cy="164"/>
                </a:xfrm>
                <a:noFill/>
              </p:grpSpPr>
              <p:sp>
                <p:nvSpPr>
                  <p:cNvPr id="549" name="Rectangle 858">
                    <a:extLst>
                      <a:ext uri="{FF2B5EF4-FFF2-40B4-BE49-F238E27FC236}">
                        <a16:creationId xmlns:a16="http://schemas.microsoft.com/office/drawing/2014/main" id="{2B7DACE8-C3FC-4276-B7B8-582620A3D52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779" y="1057"/>
                    <a:ext cx="205" cy="87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GATES</a:t>
                    </a:r>
                    <a:endParaRPr lang="en-US" sz="900"/>
                  </a:p>
                </p:txBody>
              </p:sp>
              <p:sp>
                <p:nvSpPr>
                  <p:cNvPr id="550" name="Rectangle 859">
                    <a:extLst>
                      <a:ext uri="{FF2B5EF4-FFF2-40B4-BE49-F238E27FC236}">
                        <a16:creationId xmlns:a16="http://schemas.microsoft.com/office/drawing/2014/main" id="{AC618F45-35DC-4494-AC53-505B44A14D1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864" y="1134"/>
                    <a:ext cx="67" cy="87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37</a:t>
                    </a:r>
                    <a:endParaRPr lang="en-US" sz="900"/>
                  </a:p>
                </p:txBody>
              </p:sp>
            </p:grpSp>
            <p:grpSp>
              <p:nvGrpSpPr>
                <p:cNvPr id="551" name="Group 860">
                  <a:extLst>
                    <a:ext uri="{FF2B5EF4-FFF2-40B4-BE49-F238E27FC236}">
                      <a16:creationId xmlns:a16="http://schemas.microsoft.com/office/drawing/2014/main" id="{4AD8148E-16F2-4356-BCDC-490A92BEB6E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934325" y="2278067"/>
                  <a:ext cx="336550" cy="255588"/>
                  <a:chOff x="5003" y="1322"/>
                  <a:chExt cx="212" cy="161"/>
                </a:xfrm>
              </p:grpSpPr>
              <p:sp>
                <p:nvSpPr>
                  <p:cNvPr id="552" name="Rectangle 861">
                    <a:extLst>
                      <a:ext uri="{FF2B5EF4-FFF2-40B4-BE49-F238E27FC236}">
                        <a16:creationId xmlns:a16="http://schemas.microsoft.com/office/drawing/2014/main" id="{711CDC55-DA09-4710-BBA5-150021AC001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003" y="1322"/>
                    <a:ext cx="212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PERQU</a:t>
                    </a:r>
                    <a:endParaRPr lang="en-US" sz="900"/>
                  </a:p>
                </p:txBody>
              </p:sp>
              <p:sp>
                <p:nvSpPr>
                  <p:cNvPr id="553" name="Rectangle 862">
                    <a:extLst>
                      <a:ext uri="{FF2B5EF4-FFF2-40B4-BE49-F238E27FC236}">
                        <a16:creationId xmlns:a16="http://schemas.microsoft.com/office/drawing/2014/main" id="{34280CE6-8B49-4E6E-8002-A40D20C65EF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127" y="1396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72</a:t>
                    </a:r>
                    <a:endParaRPr lang="en-US" sz="900"/>
                  </a:p>
                </p:txBody>
              </p:sp>
            </p:grpSp>
            <p:grpSp>
              <p:nvGrpSpPr>
                <p:cNvPr id="554" name="Group 863">
                  <a:extLst>
                    <a:ext uri="{FF2B5EF4-FFF2-40B4-BE49-F238E27FC236}">
                      <a16:creationId xmlns:a16="http://schemas.microsoft.com/office/drawing/2014/main" id="{61857750-24EB-4417-85AD-0626285D310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364538" y="2246309"/>
                  <a:ext cx="347662" cy="250824"/>
                  <a:chOff x="5126" y="1127"/>
                  <a:chExt cx="219" cy="158"/>
                </a:xfrm>
              </p:grpSpPr>
              <p:sp>
                <p:nvSpPr>
                  <p:cNvPr id="555" name="Rectangle 864">
                    <a:extLst>
                      <a:ext uri="{FF2B5EF4-FFF2-40B4-BE49-F238E27FC236}">
                        <a16:creationId xmlns:a16="http://schemas.microsoft.com/office/drawing/2014/main" id="{E568FB71-7C1F-45BE-9753-88F954A4BF5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126" y="1127"/>
                    <a:ext cx="219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CAMDE</a:t>
                    </a:r>
                    <a:endParaRPr lang="en-US" sz="900"/>
                  </a:p>
                </p:txBody>
              </p:sp>
              <p:sp>
                <p:nvSpPr>
                  <p:cNvPr id="556" name="Rectangle 865">
                    <a:extLst>
                      <a:ext uri="{FF2B5EF4-FFF2-40B4-BE49-F238E27FC236}">
                        <a16:creationId xmlns:a16="http://schemas.microsoft.com/office/drawing/2014/main" id="{C586A110-132B-4ADA-9DFE-A56ECEA8D83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16" y="1198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15</a:t>
                    </a:r>
                    <a:endParaRPr lang="en-US" sz="900"/>
                  </a:p>
                </p:txBody>
              </p:sp>
            </p:grpSp>
            <p:grpSp>
              <p:nvGrpSpPr>
                <p:cNvPr id="557" name="Group 866">
                  <a:extLst>
                    <a:ext uri="{FF2B5EF4-FFF2-40B4-BE49-F238E27FC236}">
                      <a16:creationId xmlns:a16="http://schemas.microsoft.com/office/drawing/2014/main" id="{3C6D0420-E832-4675-92DF-B03F63225BA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993063" y="2070104"/>
                  <a:ext cx="336550" cy="241301"/>
                  <a:chOff x="5051" y="1175"/>
                  <a:chExt cx="212" cy="152"/>
                </a:xfrm>
              </p:grpSpPr>
              <p:sp>
                <p:nvSpPr>
                  <p:cNvPr id="558" name="Rectangle 867">
                    <a:extLst>
                      <a:ext uri="{FF2B5EF4-FFF2-40B4-BE49-F238E27FC236}">
                        <a16:creationId xmlns:a16="http://schemas.microsoft.com/office/drawing/2014/main" id="{D998C93E-1DFC-4446-B41A-9AA63B5FC33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051" y="1175"/>
                    <a:ext cx="212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PASQU</a:t>
                    </a:r>
                    <a:endParaRPr lang="en-US" sz="900"/>
                  </a:p>
                </p:txBody>
              </p:sp>
              <p:sp>
                <p:nvSpPr>
                  <p:cNvPr id="559" name="Rectangle 868">
                    <a:extLst>
                      <a:ext uri="{FF2B5EF4-FFF2-40B4-BE49-F238E27FC236}">
                        <a16:creationId xmlns:a16="http://schemas.microsoft.com/office/drawing/2014/main" id="{C92A6DD6-1293-4367-9BBB-EF7F7F481F1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158" y="1240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70</a:t>
                    </a:r>
                    <a:endParaRPr lang="en-US" sz="900"/>
                  </a:p>
                </p:txBody>
              </p:sp>
            </p:grpSp>
            <p:grpSp>
              <p:nvGrpSpPr>
                <p:cNvPr id="560" name="Group 869">
                  <a:extLst>
                    <a:ext uri="{FF2B5EF4-FFF2-40B4-BE49-F238E27FC236}">
                      <a16:creationId xmlns:a16="http://schemas.microsoft.com/office/drawing/2014/main" id="{4F4685A5-82B0-4D3E-9DB4-B3AA2967621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753350" y="2401884"/>
                  <a:ext cx="369888" cy="253999"/>
                  <a:chOff x="4884" y="1389"/>
                  <a:chExt cx="233" cy="160"/>
                </a:xfrm>
              </p:grpSpPr>
              <p:sp>
                <p:nvSpPr>
                  <p:cNvPr id="561" name="Rectangle 870">
                    <a:extLst>
                      <a:ext uri="{FF2B5EF4-FFF2-40B4-BE49-F238E27FC236}">
                        <a16:creationId xmlns:a16="http://schemas.microsoft.com/office/drawing/2014/main" id="{7F4EE47B-3F63-4A60-B244-36AAA247D19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884" y="1389"/>
                    <a:ext cx="233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CHOWA</a:t>
                    </a:r>
                    <a:endParaRPr lang="en-US" sz="900"/>
                  </a:p>
                </p:txBody>
              </p:sp>
              <p:sp>
                <p:nvSpPr>
                  <p:cNvPr id="562" name="Rectangle 871">
                    <a:extLst>
                      <a:ext uri="{FF2B5EF4-FFF2-40B4-BE49-F238E27FC236}">
                        <a16:creationId xmlns:a16="http://schemas.microsoft.com/office/drawing/2014/main" id="{4BCB49E0-6660-4849-B2A2-AE192943245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989" y="1462"/>
                    <a:ext cx="67" cy="8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sz="900" b="1">
                        <a:solidFill>
                          <a:srgbClr val="000000"/>
                        </a:solidFill>
                        <a:latin typeface="Arial Narrow" pitchFamily="34" charset="0"/>
                      </a:rPr>
                      <a:t>21</a:t>
                    </a:r>
                    <a:endParaRPr lang="en-US" sz="900"/>
                  </a:p>
                </p:txBody>
              </p:sp>
            </p:grpSp>
            <p:sp>
              <p:nvSpPr>
                <p:cNvPr id="567" name="Text Box 883">
                  <a:extLst>
                    <a:ext uri="{FF2B5EF4-FFF2-40B4-BE49-F238E27FC236}">
                      <a16:creationId xmlns:a16="http://schemas.microsoft.com/office/drawing/2014/main" id="{17987AB9-B40F-4010-A9BB-D37AC2E3925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101113" y="4734202"/>
                  <a:ext cx="1340456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eaLnBrk="0" hangingPunct="0"/>
                  <a:r>
                    <a:rPr lang="en-US" sz="1200" b="1" dirty="0">
                      <a:latin typeface="Arial" pitchFamily="34" charset="0"/>
                      <a:cs typeface="Arial" pitchFamily="34" charset="0"/>
                    </a:rPr>
                    <a:t>Brenda Bass (984) 239-7383</a:t>
                  </a:r>
                </a:p>
              </p:txBody>
            </p:sp>
            <p:sp>
              <p:nvSpPr>
                <p:cNvPr id="571" name="Text Box 878">
                  <a:extLst>
                    <a:ext uri="{FF2B5EF4-FFF2-40B4-BE49-F238E27FC236}">
                      <a16:creationId xmlns:a16="http://schemas.microsoft.com/office/drawing/2014/main" id="{5207E45E-8B1C-4ACB-B851-6A439139CD3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586042" y="1442522"/>
                  <a:ext cx="1572866" cy="6463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eaLnBrk="0" hangingPunct="0"/>
                  <a:r>
                    <a:rPr lang="en-US" sz="1200" b="1" dirty="0">
                      <a:latin typeface="Arial" panose="020B0604020202020204" pitchFamily="34" charset="0"/>
                      <a:cs typeface="Arial" pitchFamily="34" charset="0"/>
                    </a:rPr>
                    <a:t>Brittany Stevenson</a:t>
                  </a:r>
                </a:p>
                <a:p>
                  <a:pPr algn="ctr" eaLnBrk="0" hangingPunct="0"/>
                  <a:r>
                    <a:rPr lang="en-US" sz="1200" b="1" dirty="0">
                      <a:solidFill>
                        <a:srgbClr val="000000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  <a:cs typeface="Arial" panose="020B0604020202020204" pitchFamily="34" charset="0"/>
                    </a:rPr>
                    <a:t>(252) 908-0267</a:t>
                  </a:r>
                  <a:endParaRPr lang="en-US" sz="1200" b="1" dirty="0"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endParaRPr>
                </a:p>
                <a:p>
                  <a:pPr algn="ctr" eaLnBrk="0" hangingPunct="0"/>
                  <a:endParaRPr lang="en-US" sz="1200" b="1" dirty="0">
                    <a:latin typeface="Arial" panose="020B0604020202020204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73" name="Text Box 879">
                  <a:extLst>
                    <a:ext uri="{FF2B5EF4-FFF2-40B4-BE49-F238E27FC236}">
                      <a16:creationId xmlns:a16="http://schemas.microsoft.com/office/drawing/2014/main" id="{C211743F-92FE-450F-916B-4B0A190EB93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735638" y="5395913"/>
                  <a:ext cx="1879600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eaLnBrk="0" hangingPunct="0"/>
                  <a:r>
                    <a:rPr lang="en-US" sz="1200" b="1" dirty="0">
                      <a:latin typeface="Arial" pitchFamily="34" charset="0"/>
                      <a:cs typeface="Arial" pitchFamily="34" charset="0"/>
                    </a:rPr>
                    <a:t>Robert (Rob) Pearsall</a:t>
                  </a:r>
                </a:p>
                <a:p>
                  <a:pPr algn="ctr" eaLnBrk="0" hangingPunct="0"/>
                  <a:r>
                    <a:rPr lang="en-US" sz="1200" b="1" dirty="0">
                      <a:latin typeface="Arial" pitchFamily="34" charset="0"/>
                      <a:cs typeface="Arial" pitchFamily="34" charset="0"/>
                    </a:rPr>
                    <a:t>(910) 624-1835</a:t>
                  </a:r>
                </a:p>
              </p:txBody>
            </p:sp>
            <p:sp>
              <p:nvSpPr>
                <p:cNvPr id="575" name="Text Box 898">
                  <a:extLst>
                    <a:ext uri="{FF2B5EF4-FFF2-40B4-BE49-F238E27FC236}">
                      <a16:creationId xmlns:a16="http://schemas.microsoft.com/office/drawing/2014/main" id="{D3D537FC-3461-4D1E-8DB0-127DCAC3EBD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299325" y="5943600"/>
                  <a:ext cx="1454694" cy="2769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1200" dirty="0">
                      <a:latin typeface="Arial" charset="0"/>
                    </a:rPr>
                    <a:t>Effective: 02/01/25</a:t>
                  </a:r>
                </a:p>
              </p:txBody>
            </p:sp>
            <p:sp>
              <p:nvSpPr>
                <p:cNvPr id="578" name="Text Box 881">
                  <a:extLst>
                    <a:ext uri="{FF2B5EF4-FFF2-40B4-BE49-F238E27FC236}">
                      <a16:creationId xmlns:a16="http://schemas.microsoft.com/office/drawing/2014/main" id="{0F5754DF-D6A7-45DC-B0D0-50BC5F3C35E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01230" y="2238674"/>
                  <a:ext cx="1501617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eaLnBrk="0" hangingPunct="0"/>
                  <a:r>
                    <a:rPr lang="en-US" sz="1200" b="1" dirty="0">
                      <a:latin typeface="Arial" pitchFamily="34" charset="0"/>
                      <a:cs typeface="Arial" pitchFamily="34" charset="0"/>
                    </a:rPr>
                    <a:t>Carissa Moore</a:t>
                  </a:r>
                </a:p>
                <a:p>
                  <a:pPr algn="ctr"/>
                  <a:r>
                    <a:rPr lang="en-US" sz="1200" b="1" dirty="0">
                      <a:latin typeface="Arial" pitchFamily="34" charset="0"/>
                      <a:cs typeface="Arial" pitchFamily="34" charset="0"/>
                    </a:rPr>
                    <a:t>(828) 417-4629</a:t>
                  </a:r>
                </a:p>
              </p:txBody>
            </p:sp>
            <p:sp>
              <p:nvSpPr>
                <p:cNvPr id="589" name="Rectangle 894">
                  <a:extLst>
                    <a:ext uri="{FF2B5EF4-FFF2-40B4-BE49-F238E27FC236}">
                      <a16:creationId xmlns:a16="http://schemas.microsoft.com/office/drawing/2014/main" id="{46A8E4B4-2585-4E19-A06E-DE40DF732A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4440" y="4750318"/>
                  <a:ext cx="304800" cy="152400"/>
                </a:xfrm>
                <a:prstGeom prst="rect">
                  <a:avLst/>
                </a:prstGeom>
                <a:solidFill>
                  <a:srgbClr val="F5D75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2" name="Text Box 881">
                  <a:extLst>
                    <a:ext uri="{FF2B5EF4-FFF2-40B4-BE49-F238E27FC236}">
                      <a16:creationId xmlns:a16="http://schemas.microsoft.com/office/drawing/2014/main" id="{D8A19F83-6874-4A49-AAA8-B9218BBFDD0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58922" y="5410200"/>
                  <a:ext cx="2849441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US" sz="1200" b="1" dirty="0">
                      <a:latin typeface="Arial" pitchFamily="34" charset="0"/>
                      <a:cs typeface="Arial" pitchFamily="34" charset="0"/>
                    </a:rPr>
                    <a:t>Kimly Blount (252) 903-7925 (Edgecombe, Wake) </a:t>
                  </a:r>
                </a:p>
              </p:txBody>
            </p:sp>
            <p:sp>
              <p:nvSpPr>
                <p:cNvPr id="593" name="Rectangle 886">
                  <a:extLst>
                    <a:ext uri="{FF2B5EF4-FFF2-40B4-BE49-F238E27FC236}">
                      <a16:creationId xmlns:a16="http://schemas.microsoft.com/office/drawing/2014/main" id="{21C8B5C4-07B8-4B2D-A69E-EB1D5AC9CB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4122" y="5470525"/>
                  <a:ext cx="304800" cy="152400"/>
                </a:xfrm>
                <a:prstGeom prst="rect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solidFill>
                      <a:srgbClr val="008080"/>
                    </a:solidFill>
                  </a:endParaRPr>
                </a:p>
              </p:txBody>
            </p:sp>
            <p:sp>
              <p:nvSpPr>
                <p:cNvPr id="579" name="Text Box 883">
                  <a:extLst>
                    <a:ext uri="{FF2B5EF4-FFF2-40B4-BE49-F238E27FC236}">
                      <a16:creationId xmlns:a16="http://schemas.microsoft.com/office/drawing/2014/main" id="{7BE397BC-E695-40C5-A3E4-326960CE0B8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302602" y="4144873"/>
                  <a:ext cx="1427567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eaLnBrk="0" hangingPunct="0"/>
                  <a:r>
                    <a:rPr lang="en-US" sz="1200" b="1" dirty="0">
                      <a:latin typeface="Arial" pitchFamily="34" charset="0"/>
                      <a:cs typeface="Arial" pitchFamily="34" charset="0"/>
                    </a:rPr>
                    <a:t>Nykesse Roberts</a:t>
                  </a:r>
                </a:p>
                <a:p>
                  <a:pPr eaLnBrk="0" hangingPunct="0"/>
                  <a:r>
                    <a:rPr lang="en-US" sz="1200" b="1" dirty="0">
                      <a:latin typeface="Arial" pitchFamily="34" charset="0"/>
                      <a:cs typeface="Arial" pitchFamily="34" charset="0"/>
                    </a:rPr>
                    <a:t>(704) 560-8117</a:t>
                  </a:r>
                </a:p>
              </p:txBody>
            </p:sp>
            <p:sp>
              <p:nvSpPr>
                <p:cNvPr id="587" name="Text Box 882">
                  <a:extLst>
                    <a:ext uri="{FF2B5EF4-FFF2-40B4-BE49-F238E27FC236}">
                      <a16:creationId xmlns:a16="http://schemas.microsoft.com/office/drawing/2014/main" id="{A57A867B-9FF9-4FEA-8853-19813844637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390356" y="1398885"/>
                  <a:ext cx="1636712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eaLnBrk="0" hangingPunct="0"/>
                  <a:r>
                    <a:rPr lang="en-US" sz="1200" b="1" dirty="0">
                      <a:latin typeface="Arial" pitchFamily="34" charset="0"/>
                      <a:cs typeface="Arial" pitchFamily="34" charset="0"/>
                    </a:rPr>
                    <a:t>Tonya Zimmerman</a:t>
                  </a:r>
                </a:p>
                <a:p>
                  <a:pPr algn="ctr"/>
                  <a:r>
                    <a:rPr lang="en-US" sz="1200" b="1" dirty="0">
                      <a:latin typeface="Arial" pitchFamily="34" charset="0"/>
                      <a:cs typeface="Arial" pitchFamily="34" charset="0"/>
                    </a:rPr>
                    <a:t>(704) 793-3057</a:t>
                  </a:r>
                </a:p>
              </p:txBody>
            </p:sp>
            <p:sp>
              <p:nvSpPr>
                <p:cNvPr id="585" name="Rectangle 894">
                  <a:extLst>
                    <a:ext uri="{FF2B5EF4-FFF2-40B4-BE49-F238E27FC236}">
                      <a16:creationId xmlns:a16="http://schemas.microsoft.com/office/drawing/2014/main" id="{705F3B15-464A-4F7F-B00D-6CFDAC467B2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41381" y="4223305"/>
                  <a:ext cx="304800" cy="152400"/>
                </a:xfrm>
                <a:prstGeom prst="rect">
                  <a:avLst/>
                </a:prstGeom>
                <a:solidFill>
                  <a:srgbClr val="BFBFB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4" name="Rectangle 894">
                  <a:extLst>
                    <a:ext uri="{FF2B5EF4-FFF2-40B4-BE49-F238E27FC236}">
                      <a16:creationId xmlns:a16="http://schemas.microsoft.com/office/drawing/2014/main" id="{3D0886A1-3188-48D3-9584-47B93F4DADC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330280" y="1489870"/>
                  <a:ext cx="304800" cy="152400"/>
                </a:xfrm>
                <a:prstGeom prst="rect">
                  <a:avLst/>
                </a:prstGeom>
                <a:solidFill>
                  <a:srgbClr val="E2AC76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5" name="Rectangle 894">
                  <a:extLst>
                    <a:ext uri="{FF2B5EF4-FFF2-40B4-BE49-F238E27FC236}">
                      <a16:creationId xmlns:a16="http://schemas.microsoft.com/office/drawing/2014/main" id="{D636383F-D12B-4A02-A47E-8C05BACAB0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25154" y="5459997"/>
                  <a:ext cx="304800" cy="152400"/>
                </a:xfrm>
                <a:prstGeom prst="rect">
                  <a:avLst/>
                </a:prstGeom>
                <a:solidFill>
                  <a:srgbClr val="00B05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6" name="Rectangle 894">
                  <a:extLst>
                    <a:ext uri="{FF2B5EF4-FFF2-40B4-BE49-F238E27FC236}">
                      <a16:creationId xmlns:a16="http://schemas.microsoft.com/office/drawing/2014/main" id="{2317A075-957E-4EE8-A9D7-9D42CDDC9D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27583" y="4804886"/>
                  <a:ext cx="304800" cy="152400"/>
                </a:xfrm>
                <a:prstGeom prst="rect">
                  <a:avLst/>
                </a:prstGeom>
                <a:solidFill>
                  <a:srgbClr val="9966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03" name="Text Box 882">
                  <a:extLst>
                    <a:ext uri="{FF2B5EF4-FFF2-40B4-BE49-F238E27FC236}">
                      <a16:creationId xmlns:a16="http://schemas.microsoft.com/office/drawing/2014/main" id="{8EAD5172-A756-4411-8332-D7F8B776690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05794" y="1517005"/>
                  <a:ext cx="1636712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US" sz="1200" b="1" dirty="0">
                      <a:latin typeface="Arial" pitchFamily="34" charset="0"/>
                      <a:cs typeface="Arial" pitchFamily="34" charset="0"/>
                    </a:rPr>
                    <a:t>Barrette Gregory</a:t>
                  </a:r>
                </a:p>
                <a:p>
                  <a:pPr algn="ctr"/>
                  <a:r>
                    <a:rPr lang="en-US" sz="1200" b="1" dirty="0">
                      <a:latin typeface="Arial" pitchFamily="34" charset="0"/>
                      <a:cs typeface="Arial" pitchFamily="34" charset="0"/>
                    </a:rPr>
                    <a:t>(336) 202-0093</a:t>
                  </a:r>
                </a:p>
              </p:txBody>
            </p:sp>
            <p:sp>
              <p:nvSpPr>
                <p:cNvPr id="604" name="Rectangle 894">
                  <a:extLst>
                    <a:ext uri="{FF2B5EF4-FFF2-40B4-BE49-F238E27FC236}">
                      <a16:creationId xmlns:a16="http://schemas.microsoft.com/office/drawing/2014/main" id="{27D03D31-5D43-40BC-9829-5707BA691D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1377" y="2322514"/>
                  <a:ext cx="304800" cy="152400"/>
                </a:xfrm>
                <a:prstGeom prst="rect">
                  <a:avLst/>
                </a:prstGeom>
                <a:solidFill>
                  <a:srgbClr val="C0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5" name="Rectangle 894">
                  <a:extLst>
                    <a:ext uri="{FF2B5EF4-FFF2-40B4-BE49-F238E27FC236}">
                      <a16:creationId xmlns:a16="http://schemas.microsoft.com/office/drawing/2014/main" id="{E0E9396D-29BC-427A-8E56-FCFDD0DB59B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181600" y="1474722"/>
                  <a:ext cx="304800" cy="152400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8" name="Rectangle 894">
                  <a:extLst>
                    <a:ext uri="{FF2B5EF4-FFF2-40B4-BE49-F238E27FC236}">
                      <a16:creationId xmlns:a16="http://schemas.microsoft.com/office/drawing/2014/main" id="{5B6A5CEE-C396-4F2E-B7C2-B3DD521DC8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61320" y="1585998"/>
                  <a:ext cx="304800" cy="152400"/>
                </a:xfrm>
                <a:prstGeom prst="rect">
                  <a:avLst/>
                </a:prstGeom>
                <a:solidFill>
                  <a:srgbClr val="5088AE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cxnSp>
              <p:nvCxnSpPr>
                <p:cNvPr id="564" name="Straight Arrow Connector 563">
                  <a:extLst>
                    <a:ext uri="{FF2B5EF4-FFF2-40B4-BE49-F238E27FC236}">
                      <a16:creationId xmlns:a16="http://schemas.microsoft.com/office/drawing/2014/main" id="{90D7999B-2999-48C8-9015-826A186D2F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833492" y="1738398"/>
                  <a:ext cx="848171" cy="798466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9" name="Straight Arrow Connector 608">
                  <a:extLst>
                    <a:ext uri="{FF2B5EF4-FFF2-40B4-BE49-F238E27FC236}">
                      <a16:creationId xmlns:a16="http://schemas.microsoft.com/office/drawing/2014/main" id="{13CB5104-3357-448F-A1B0-D88C8E51A69A}"/>
                    </a:ext>
                  </a:extLst>
                </p:cNvPr>
                <p:cNvCxnSpPr>
                  <a:cxnSpLocks/>
                  <a:endCxn id="183" idx="45"/>
                </p:cNvCxnSpPr>
                <p:nvPr/>
              </p:nvCxnSpPr>
              <p:spPr>
                <a:xfrm flipV="1">
                  <a:off x="4449260" y="3886200"/>
                  <a:ext cx="957766" cy="972621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12" name="Text Box 883">
                <a:extLst>
                  <a:ext uri="{FF2B5EF4-FFF2-40B4-BE49-F238E27FC236}">
                    <a16:creationId xmlns:a16="http://schemas.microsoft.com/office/drawing/2014/main" id="{A252209A-44E7-42BF-986D-2041F3B2F3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75376" y="3780780"/>
                <a:ext cx="1621898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en-US" sz="1200" b="1" dirty="0">
                    <a:latin typeface="Arial" pitchFamily="34" charset="0"/>
                    <a:cs typeface="Arial" pitchFamily="34" charset="0"/>
                  </a:rPr>
                  <a:t>Alan Huneycutt </a:t>
                </a:r>
              </a:p>
              <a:p>
                <a:pPr eaLnBrk="0" hangingPunct="0"/>
                <a:r>
                  <a:rPr lang="en-US" sz="1200" b="1" dirty="0">
                    <a:latin typeface="Arial" pitchFamily="34" charset="0"/>
                    <a:cs typeface="Arial" pitchFamily="34" charset="0"/>
                  </a:rPr>
                  <a:t>(704) 618-0138</a:t>
                </a:r>
              </a:p>
            </p:txBody>
          </p:sp>
          <p:sp>
            <p:nvSpPr>
              <p:cNvPr id="613" name="Rectangle 894">
                <a:extLst>
                  <a:ext uri="{FF2B5EF4-FFF2-40B4-BE49-F238E27FC236}">
                    <a16:creationId xmlns:a16="http://schemas.microsoft.com/office/drawing/2014/main" id="{C177F8F6-08D4-47C7-AA35-A0C74C75F0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4155" y="3859212"/>
                <a:ext cx="304800" cy="152400"/>
              </a:xfrm>
              <a:prstGeom prst="rect">
                <a:avLst/>
              </a:prstGeom>
              <a:solidFill>
                <a:srgbClr val="66FF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97" name="Text Box 879">
              <a:extLst>
                <a:ext uri="{FF2B5EF4-FFF2-40B4-BE49-F238E27FC236}">
                  <a16:creationId xmlns:a16="http://schemas.microsoft.com/office/drawing/2014/main" id="{39190B22-39C1-4D4D-B58A-4C31FE17C2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9240" y="4689993"/>
              <a:ext cx="28194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 b="1" dirty="0">
                  <a:latin typeface="Arial" pitchFamily="34" charset="0"/>
                  <a:cs typeface="Arial" pitchFamily="34" charset="0"/>
                </a:rPr>
                <a:t>David Brown (919) 218-5460 (Chatham, Orange, Durham, Lee)</a:t>
              </a:r>
            </a:p>
          </p:txBody>
        </p:sp>
      </p:grpSp>
      <p:sp>
        <p:nvSpPr>
          <p:cNvPr id="568" name="Rectangle 894">
            <a:extLst>
              <a:ext uri="{FF2B5EF4-FFF2-40B4-BE49-F238E27FC236}">
                <a16:creationId xmlns:a16="http://schemas.microsoft.com/office/drawing/2014/main" id="{2EAC597E-410F-DD76-CF60-A2DD369EC4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9414" y="1357493"/>
            <a:ext cx="323814" cy="161288"/>
          </a:xfrm>
          <a:prstGeom prst="rect">
            <a:avLst/>
          </a:prstGeom>
          <a:solidFill>
            <a:srgbClr val="D5FFE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9" name="Text Box 882">
            <a:extLst>
              <a:ext uri="{FF2B5EF4-FFF2-40B4-BE49-F238E27FC236}">
                <a16:creationId xmlns:a16="http://schemas.microsoft.com/office/drawing/2014/main" id="{7EFACDE6-E724-AE82-C028-F5D2C024B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6313" y="1321424"/>
            <a:ext cx="17388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 dirty="0">
                <a:latin typeface="Arial" pitchFamily="34" charset="0"/>
                <a:cs typeface="Arial" pitchFamily="34" charset="0"/>
              </a:rPr>
              <a:t>Ashley Mize</a:t>
            </a:r>
          </a:p>
          <a:p>
            <a:pPr algn="ctr"/>
            <a:r>
              <a:rPr lang="en-US" sz="1200" b="1" dirty="0">
                <a:latin typeface="Arial" pitchFamily="34" charset="0"/>
                <a:cs typeface="Arial" pitchFamily="34" charset="0"/>
              </a:rPr>
              <a:t>(336) 942-4441</a:t>
            </a:r>
          </a:p>
        </p:txBody>
      </p:sp>
      <p:sp>
        <p:nvSpPr>
          <p:cNvPr id="570" name="Rectangle 894">
            <a:extLst>
              <a:ext uri="{FF2B5EF4-FFF2-40B4-BE49-F238E27FC236}">
                <a16:creationId xmlns:a16="http://schemas.microsoft.com/office/drawing/2014/main" id="{9979FC30-61D1-19E1-08BC-E1B9EC9F31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47254" y="4860931"/>
            <a:ext cx="323814" cy="161288"/>
          </a:xfrm>
          <a:prstGeom prst="rect">
            <a:avLst/>
          </a:prstGeom>
          <a:pattFill prst="pct5">
            <a:fgClr>
              <a:srgbClr val="7030A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2" name="Text Box 882">
            <a:extLst>
              <a:ext uri="{FF2B5EF4-FFF2-40B4-BE49-F238E27FC236}">
                <a16:creationId xmlns:a16="http://schemas.microsoft.com/office/drawing/2014/main" id="{A381C016-DF00-D469-380A-3E9849302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11036" y="4740419"/>
            <a:ext cx="151703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 dirty="0">
                <a:latin typeface="Arial" pitchFamily="34" charset="0"/>
                <a:cs typeface="Arial" pitchFamily="34" charset="0"/>
              </a:rPr>
              <a:t>Megan Lee</a:t>
            </a:r>
          </a:p>
          <a:p>
            <a:pPr algn="ctr"/>
            <a:r>
              <a:rPr lang="en-US" sz="1200" b="1" dirty="0">
                <a:latin typeface="Arial" pitchFamily="34" charset="0"/>
                <a:cs typeface="Arial" pitchFamily="34" charset="0"/>
              </a:rPr>
              <a:t>(252) 665-1828</a:t>
            </a:r>
          </a:p>
        </p:txBody>
      </p:sp>
      <p:cxnSp>
        <p:nvCxnSpPr>
          <p:cNvPr id="576" name="Straight Arrow Connector 575">
            <a:extLst>
              <a:ext uri="{FF2B5EF4-FFF2-40B4-BE49-F238E27FC236}">
                <a16:creationId xmlns:a16="http://schemas.microsoft.com/office/drawing/2014/main" id="{794D5967-D0DE-E187-CD26-280D53675A60}"/>
              </a:ext>
            </a:extLst>
          </p:cNvPr>
          <p:cNvCxnSpPr>
            <a:cxnSpLocks/>
            <a:endCxn id="258" idx="10"/>
          </p:cNvCxnSpPr>
          <p:nvPr/>
        </p:nvCxnSpPr>
        <p:spPr>
          <a:xfrm flipV="1">
            <a:off x="9302102" y="3822753"/>
            <a:ext cx="472175" cy="79400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9887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302</Words>
  <Application>Microsoft Office PowerPoint</Application>
  <PresentationFormat>Widescreen</PresentationFormat>
  <Paragraphs>225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Arial Narrow</vt:lpstr>
      <vt:lpstr>Office Theme</vt:lpstr>
      <vt:lpstr>PowerPoint Presentation</vt:lpstr>
      <vt:lpstr>PowerPoint Presentation</vt:lpstr>
    </vt:vector>
  </TitlesOfParts>
  <Company>NC DHHS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Blount, Kimly</dc:creator>
  <cp:lastModifiedBy>Blount, Kimly</cp:lastModifiedBy>
  <cp:revision>1</cp:revision>
  <dcterms:created xsi:type="dcterms:W3CDTF">2026-03-09T07:51:03Z</dcterms:created>
  <dcterms:modified xsi:type="dcterms:W3CDTF">2026-03-09T07:52:10Z</dcterms:modified>
</cp:coreProperties>
</file>